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ink/ink20.xml" ContentType="application/inkml+xml"/>
  <Override PartName="/ppt/ink/ink21.xml" ContentType="application/inkml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37.xml" ContentType="application/inkml+xml"/>
  <Override PartName="/ppt/ink/ink22.xml" ContentType="application/inkml+xml"/>
  <Override PartName="/ppt/ink/ink39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19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8.xml" ContentType="application/inkml+xml"/>
  <Override PartName="/ppt/ink/ink40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1"/>
  </p:notesMasterIdLst>
  <p:sldIdLst>
    <p:sldId id="304" r:id="rId3"/>
    <p:sldId id="305" r:id="rId4"/>
    <p:sldId id="309" r:id="rId5"/>
    <p:sldId id="310" r:id="rId6"/>
    <p:sldId id="311" r:id="rId7"/>
    <p:sldId id="313" r:id="rId8"/>
    <p:sldId id="312" r:id="rId9"/>
    <p:sldId id="314" r:id="rId10"/>
    <p:sldId id="318" r:id="rId11"/>
    <p:sldId id="317" r:id="rId12"/>
    <p:sldId id="316" r:id="rId13"/>
    <p:sldId id="315" r:id="rId14"/>
    <p:sldId id="319" r:id="rId15"/>
    <p:sldId id="269" r:id="rId16"/>
    <p:sldId id="270" r:id="rId17"/>
    <p:sldId id="271" r:id="rId18"/>
    <p:sldId id="272" r:id="rId19"/>
    <p:sldId id="273" r:id="rId20"/>
    <p:sldId id="320" r:id="rId21"/>
    <p:sldId id="321" r:id="rId22"/>
    <p:sldId id="322" r:id="rId23"/>
    <p:sldId id="323" r:id="rId24"/>
    <p:sldId id="324" r:id="rId25"/>
    <p:sldId id="263" r:id="rId26"/>
    <p:sldId id="261" r:id="rId27"/>
    <p:sldId id="262" r:id="rId28"/>
    <p:sldId id="335" r:id="rId29"/>
    <p:sldId id="325" r:id="rId30"/>
    <p:sldId id="327" r:id="rId31"/>
    <p:sldId id="326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27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customXml" Target="../customXml/item1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30T10:32:11.9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3471 1697 80 0,'0'0'172'0,"0"0"-55"16,0 0-56-16,0 0 3 16,0 0-4-16,0 0-18 15,0 0 21-15,-11-70-25 16,11 67-11-16,-3-1-2 16,3-3 3-16,-3 2-7 15,0-2-2-15,0-1-6 16,-1-1 5-16,-1 1-3 15,-2 1-3-15,1 2 3 16,0-2-2-16,-6 2-9 0,3 1 25 16,0 1-18-16,-6 0-5 15,0 1 18-15,-3 2-22 16,-1 0 12-16,1 0-11 16,-1 0 7-16,-1 0-1 15,2 8-9-15,-4 1 1 16,2 4 2-16,-2 1-2 15,1 3-1-15,3 2 2 16,-1 0 0-16,5 2-2 16,0 2 5-16,3 1-5 15,-2 2 1-15,7 4-1 16,-5-1 1-16,1 0 1 16,1 0-2-16,3 1 2 0,1-2-2 15,2-2-1 1,0 4 1-16,3-4 1 0,-2 4 2 15,0-2-2-15,1 1-1 16,1-2 2-16,0-2-4 16,0-2 0-16,0-1-1 15,0 0 2-15,8-5-1 16,3 0 1-16,-2-5 1 16,4-2-8-16,1-5 5 15,5 1 6-15,6-5-3 16,4-1 10-16,-2 0 3 15,4 0-13-15,-2-4 0 0,-3-7 11 16,-2-3-8 0,0-2-1-16,-2-1 7 0,1-4-3 15,1-1-2-15,-4-4 3 16,-3-1-4-16,2-5 4 16,-7-5-3-16,0 0-4 15,-3-7 3-15,-3 5 7 16,-4 3-10-16,-2 7-7 15,0 5 7-15,0 4 13 16,0 1 5-16,0 1-3 16,0 0-6-16,0 3 0 15,0-1-5-15,0 3 2 16,0-1-5-16,0 4 0 16,0 2 1-16,0 4-1 15,0 4 2-15,0 0 1 0,0 0-3 16,0 0 0-1,0 0-1-15,0 0 1 0,0 0-1 16,0 0-1-16,-2 0-4 16,2 0-12-16,0 9 1 15,0 5 16-15,0 3 0 16,0 3 4-16,0 0-2 16,0 4 0-16,2 0-2 15,-1 1-4-15,-1 1 4 16,0 0 0-16,0 2 3 15,0 2-1-15,0 2-2 16,-3 1 1-16,-3 0 3 0,0 0 0 16,-3-4-2-16,3 3 3 15,0-5-5-15,0-1 2 16,3-3 0-16,3-6-2 16,0-1 0-16,0-4-2 15,0-1-7-15,11 0 6 16,2-1 3-16,7-1 8 15,-3-1-4-15,0-1 1 16,1-1-3-16,-6-3 2 16,4 0-4-16,-4-3-11 15,0 0 8-15,0 0-3 16,7-4-14-16,2-11-49 16,6-3-49-16,10-2-63 0,-1-3-85 15,-8-1-62-15</inkml:trace>
  <inkml:trace contextRef="#ctx0" brushRef="#br0" timeOffset="1194.54">3943 1299 60 0,'0'0'120'15,"0"0"91"-15,0 0-115 16,0 0 23-16,0 0-2 16,0 0-30-16,0-36-23 15,0 36-13-15,0 0-15 16,0 0-4-16,0 0-18 15,0 0-14-15,0 8-10 16,0 15 10-16,2 13 5 0,7 10 10 16,-3 12 8-16,1 6-7 15,1 0 2-15,-2 1-6 16,1 5-5-16,0-2-5 16,-2 0 2-16,1 0-2 15,-6-3-2-15,0-4-3 16,-3-7 3-16,-3-9 0 15,3-16-2-15,-1-5 1 16,4-14 2-16,0-3-2 16,0-4 3-16,0-3 1 15,0 0 3-15,0 0 2 16,0 0-1-16,0-6-2 16,0-11 4-16,8-7 1 0,3-7-5 15,1-1-1 1,0-1-3-16,-2 0 1 0,2 2-2 15,-3-2 4-15,2-1-4 16,3-2 0-16,0 2 1 16,1 0-1-16,-2 7-2 15,2 5 0-15,-3 3-16 16,2 5 11-16,2 5 0 16,2 1-2-16,1 3 7 15,5 4 1-15,3 1 1 16,1 0 0-16,-1 0 0 15,3 8-2-15,-3 9 1 16,-3 2-5-16,0 4 0 16,-7 4 4-16,-3 1-1 0,-5 1 2 15,-3 2 1-15,-2 1 1 16,-2-1-1-16,-2 3-3 16,0 0 1-16,0 0 2 15,-3 2-4-15,-9-3 8 16,0-5-5-16,1-4 1 15,-3-3-2-15,0-2 2 16,-1-6 0-16,0-4-8 16,-1-3 8-16,-5-2 4 15,-3-4 30-15,-4 0-5 16,-4 0 9-16,1-2-5 16,4-8-3-16,2-2-1 15,3-2-8-15,2-2-6 0,2 2-8 16,1 0-7-1,0 2 0-15,-1 1-1 0,5 0-13 16,1 6-55-16,4 1-12 16,4-1-122-16,-1-2-284 15</inkml:trace>
  <inkml:trace contextRef="#ctx0" brushRef="#br0" timeOffset="1853.95">4971 1579 435 0,'0'0'126'0,"0"0"-25"16,0 0 37-16,0 0-50 16,0 0-35-16,0 0-17 15,0-12-8-15,0 12-27 16,0 17 7-16,-2 6-1 15,2 9 29-15,0 6 6 16,0 7 10-16,0 2-18 16,2 5-9-16,1-1-9 0,-3 4-7 15,0-6-9-15,0 2 5 16,0-2-5-16,0-4 7 16,0-4-7-16,0-5 5 15,0-4-5-15,0-7 0 16,-3-7-2-16,3-3 2 15,0-6 0-15,0-5-3 16,0 0-7-16,0-4-10 16,0 0-10-16,0 0-19 15,0 0-24-15,0-3-3 16,0-14-52-16,0-8-130 16,0-5-183-16</inkml:trace>
  <inkml:trace contextRef="#ctx0" brushRef="#br0" timeOffset="2176.46">4673 1959 281 0,'0'0'207'16,"0"0"-96"-16,0 0 24 15,0 0-27-15,0 0-71 16,0 0-18-16,36-23 8 0,4 17-4 16,15-1 10-16,11-2-8 15,10 1 4-15,-3-2-5 16,0 0-12-16,-9 2 1 16,-6-3-4-16,-13 5-8 15,-9 0 25-15,-14 1-16 16,-14 3-6-16,-8 1-2 15,0-1-2-15,0 1-85 16,-9-2-91-16,-8 0-315 16</inkml:trace>
  <inkml:trace contextRef="#ctx0" brushRef="#br0" timeOffset="2947.33">6102 1590 458 0,'0'0'81'0,"0"0"18"16,0 0 68-16,0 0-84 16,0 0-31-16,0 0-7 15,-54-64 0-15,37 58 16 0,-3 4-51 16,-6 2 27-16,1 0-19 15,1 0 1-15,-3 5-7 16,2 9-4-16,1 0 4 16,3 4-5-16,2 3 3 15,-1 2-4-15,0 3 6 16,3 0-3-16,5 2-4 16,0 3 4-16,2 5-8 15,-2 1 0-15,3 4 4 16,3 2-3-16,-3 1 2 15,0-5-4-15,3-1 0 16,3-4 0-16,3 0 1 0,0-3-1 16,0-3-6-16,14 0 5 15,8-4-3-15,6-1 2 16,7-5 2-16,2-2 6 16,9-5-6-16,-4-4 1 15,4-4-1-15,-4-3-2 16,-5 0-9-16,-8 0 8 15,-9-7 6-15,-5-4-1 16,-4-3-2-16,-7-3-28 16,-1 3-38-16,-1-3-107 15,-1 0-211-15</inkml:trace>
  <inkml:trace contextRef="#ctx0" brushRef="#br0" timeOffset="3599.59">6570 1651 174 0,'0'0'357'16,"0"0"-287"-16,0 0 78 0,0 0-51 16,0 0-24-1,0 0-10-15,-10-55-10 0,10 55-21 16,0 0 0-16,0 0-17 15,0 0-15-15,0 2-1 16,10 15 1-16,11 6 3 16,6 7 11-16,1 7 9 15,3 4 1-15,1 7 2 16,-1 6-20-16,2 1 0 16,-2-2 1-16,-1-7 1 15,-2-5-8-15,-2-6 3 16,-4-4-3-16,-2-7 0 15,-4-5-3-15,-6-5 5 16,-2-8-4-16,-1-1-1 0,-5-1 2 16,1-4-14-16,-3 0-16 15,3 0-71-15,1-2-24 16,-4-14-144-16,0-5-376 16</inkml:trace>
  <inkml:trace contextRef="#ctx0" brushRef="#br0" timeOffset="4005.18">6953 1552 110 0,'0'0'326'16,"0"0"-238"-16,0 0 34 15,0 0-15-15,0 0-82 16,0 0-12-16,-52 32 34 16,34 2 17-16,-1 8-14 15,4 5 4-15,0 2-9 16,0 4-16-16,3 0-8 16,0 1-2-16,-4-2-17 15,4-3 3-15,-3-3-2 16,0-5-2-16,-1-7 0 15,-1-5 1-15,1-5 4 0,1-5-6 16,0-4 2 0,6-5 3-16,3-6-3 0,3-1 6 15,3-3-4-15,0 0-2 16,0 0-1-16,0 0-1 16,0-4-41-16,0-10-58 15,0-8-144-15,0-4-294 16</inkml:trace>
  <inkml:trace contextRef="#ctx0" brushRef="#br0" timeOffset="4327.28">6536 1939 280 0,'0'0'227'0,"0"0"-93"16,0 0 0-16,0 0-31 15,0 0-33-15,0 0-27 16,46-26-19-16,-7 19-4 16,11-1 11-16,10 2-4 15,10 0-5-15,2 1 7 16,-2 5-9-16,-11 0-9 16,-12 0-8-16,-6 0 17 15,-9 0-6-15,-11 0 0 16,0 0-4-16,-11 0 4 0,0-1-6 15,-5-2-4 1,-2-2-1-16,0 0-3 0,0 2-60 16,-3 3-93-16,0 0-65 15,0 0-189-15</inkml:trace>
  <inkml:trace contextRef="#ctx0" brushRef="#br0" timeOffset="10275.59">12213 1291 117 0,'0'0'521'0,"0"0"-425"15,0 0 48-15,0 0-54 16,0 0-24-16,0 0-11 16,0 0-18-16,-8-41-27 15,7 41-10-15,1 9-6 0,0 15-9 16,0 10 15 0,-2 15 7-16,1 7 14 15,-1 9 5-15,-1 5-12 16,0 3-3-16,0 4-5 0,3-2-2 15,0-2-2-15,0-10-2 16,0-5 1-16,6-9-1 16,-1-11-1-16,1-9-1 15,-2-8-3-15,1-8 4 16,-1-6-4-16,-1-2-1 16,0-5-15-16,-2 0-5 15,4 0-8-15,1-3-19 16,-1-9-26-16,2-7-106 15,-6-4-44-15</inkml:trace>
  <inkml:trace contextRef="#ctx0" brushRef="#br0" timeOffset="10860.51">11834 1771 574 0,'0'0'49'0,"0"0"10"16,0 0-10-16,85-54-34 16,-36 44-8-16,6 2-6 15,-1 1 6-15,-2 0-6 16,-3 4 5-16,2 0-3 16,-8 1 4-16,-4 2 0 0,-8 0 2 15,-5 0 10 1,-2 0-1-16,-4 0 2 0,1 2 1 15,-7 4-9-15,-4 5 5 16,-2 2-8-16,-5 4-4 16,-3 3 8-16,0 5 12 15,0 3-6-15,0 3 3 16,-2 3 2-16,-5 0-9 16,5 1-6-16,-2-1-6 15,2-1 2-15,1-4-3 16,1-4 2-16,0-3-1 15,0-9 0-15,7-3 0 16,11-5-1-16,4-3 7 16,7-2 4-16,2 0-3 0,3-10-6 15,-1-2-1-15,-4-7 0 16,-6-2-1-16,-4-4 4 16,-6-7 3-16,-7-5 8 15,-5-5 16-15,-1-5-21 16,-1-3-7-16,-17 4-5 15,-3 7-1-15,-9 8 1 16,0 12 5-16,-4 6-4 16,0 10-1-16,0 3-3 15,2 0-6-15,7 8-35 0,8 9-50 16,14 0-72 0,3-2-117-16,0-3-255 15</inkml:trace>
  <inkml:trace contextRef="#ctx0" brushRef="#br0" timeOffset="11279.84">12926 1460 385 0,'0'0'380'0,"0"0"-299"16,0 0 35-16,0 0-30 15,0 0-37-15,0 0-34 16,-15-36-15-16,15 63-10 16,0 14 10-16,4 14 20 15,-1 4-4-15,-3 8 15 16,0 6-18-16,0-3-3 15,0-2-8-15,0-8-2 16,-3-11 3-16,3-11-3 16,0-7 0-16,0-11 0 15,0-6-1-15,0-6 1 16,0-6-5-16,0-2 4 0,0 0-14 16,3 0 7-16,0 0-4 15,0-5-24 1,3-9-40-16,5-5-39 0,3-7-158 15,0-7-181-15</inkml:trace>
  <inkml:trace contextRef="#ctx0" brushRef="#br0" timeOffset="12023.82">13283 1573 521 0,'0'0'142'0,"0"0"-115"0,0 0 70 16,-114 65-6-16,66-26-33 16,0 3-22-16,2-3-10 15,7-3-8-15,9-6-1 16,10-7-3-16,8-8-2 16,7-6-5-16,5-5 2 15,0-1 1-15,0-3-10 16,5 2 0-16,11-1 1 15,8-1 9-15,1 0 6 16,-1 0-15-16,-7 0 5 16,-1 3-6-16,-6 1 0 15,2 3-1-15,0-1 2 16,0 3-2-16,0 3 2 16,-1 2-1-16,-1 3 2 15,-1 3-2-15,0 4 1 0,-3-1 4 16,7 3-5-16,-2-2 2 15,1-5-1-15,1-2-1 16,1-8 3-16,5-3-5 16,0-1 3-16,5-5-1 15,3 0 4-15,0 0-2 16,1-5 0-16,-1-7 1 16,0-5-3-16,-3-1 3 15,-5-3-2-15,0-6 2 16,-2-4 2-16,-2-3-4 15,-5 0 4-15,-5-1-3 16,-5 4 2-16,0 5 3 0,0 4 5 16,-8 6-8-16,-5 8 10 15,-2 2-6-15,1 5-4 16,1 1 1-16,1 1-5 16,-4 15-2-16,2 6-1 15,1 2 2-15,1 6-1 16,3 1 2-16,4 2 0 15,5 4 0-15,0-4-2 16,0 0 0-16,13-3 1 16,3-7-3-16,0-3 3 15,4-7-6-15,-4-3-25 16,7-6 17-16,-1-3 1 16,3-1-4-16,2 0 4 0,-3 0-9 15,0-5-15 1,-2-5-45-16,2-3-100 0,-1-3-64 15</inkml:trace>
  <inkml:trace contextRef="#ctx0" brushRef="#br0" timeOffset="12531.65">13786 1746 462 0,'0'0'191'16,"0"0"-120"-16,0 0 40 16,0 0-52-16,0 0-51 0,0 0-7 15,-9 64 14-15,11-19 0 16,-1 1 2-16,-1 1-7 16,0-2-2-16,0-4-7 15,0-8-1-15,0-11 0 16,0-9 0-16,0-6 0 15,0-5 0-15,0-2 2 16,0 0 6-16,0-2 20 16,0-13 16-16,0-7-11 15,0-10-6-15,0-6-9 16,2-8-3-16,7-7-7 16,4-8-5-16,1-1-1 0,5 6-2 15,2 12-10-15,-3 18 6 16,3 11 4-1,1 11 0-15,1 4-5 0,3 0 5 16,4 23-4-16,-2 7 4 16,-2 13 0-16,-6 6 1 15,-6 1 3-15,-5 1 3 16,-6-4-7-16,-3-2 2 16,0-9-2-16,0-5 1 15,-6-8 0-15,-3-5-1 16,3-7-1-16,4-5-23 15,2-2-98-15,0-4-191 16</inkml:trace>
  <inkml:trace contextRef="#ctx0" brushRef="#br0" timeOffset="14685.38">11200 2780 111 0,'0'0'23'15,"0"0"-9"-15,0 0 0 16,0 0 46-16,0 0-11 0,0 0-8 16,0 0 24-16,91 19-8 15,-51-19 5-15,8 0-33 16,5-5-2-16,7-4-12 16,4 3 7-16,-1-2-15 15,1 3 1-15,2-1-1 16,3-2-1-16,2 2-6 15,1-2 6-15,-1-1-1 16,4-2 8-16,4-5 4 16,7-1 0-16,5 0-3 15,3 3 0-15,-1 0 4 16,2 1-2-16,-4 3 1 0,0-1-10 16,-4 2-1-16,2-3 0 15,4 0 5-15,5 0-8 16,-4-2 5-16,0 1 2 15,0 2-4-15,-3 0 0 16,1 0-3-16,1 2-1 16,-2 1 0-16,-2-1-2 15,1 1 3-15,-5-1 0 16,1-1 1-16,0-1-3 16,2 0 2-16,4 1-3 15,-1-2 1-15,2 2 0 16,-1-1-1-16,3 0 0 15,1-1 0-15,-2 1 4 16,0 1-4-16,-2 1 1 16,-1-2-1-16,-1 3 0 0,-2-1 3 15,0 1-1-15,1-1-1 16,-1 2 1-16,-4 0-1 16,-1-1 2-16,-2 1 0 15,0 2-2-15,3-2 0 16,1 1 2-16,0 0 0 15,-2 1-1-15,-1 0 2 16,-1 2-3-16,-1 1 4 16,-1-2-4-16,0 4 1 15,1-3 1-15,4 1 5 16,-1 1-5-16,-2-2-3 16,1 0 2-16,1 0 0 0,4 1-2 15,1 2 1-15,0-2-1 16,-4 1 1-16,1 1 1 15,-1 0-1-15,1-2 0 16,2 0 5-16,4 2-2 16,1 0-1-16,1 0-1 15,-2 0 1-15,-7 0-2 16,1 0 1-16,0 0-1 16,1 0 1-16,-1 0-2 15,-3-1 1-15,0 0 2 16,2-1-3-16,-5 2 0 15,0 0 3-15,1 0-5 16,3 0 6-16,5 0-5 0,1 0 1 16,-3 0 0-16,-4 0 0 15,-2 0 0-15,-1 0-1 16,-1 0 1-16,0 0 2 16,0 0-1-16,-4 0-1 15,-1 0 0-15,-1 0 1 16,-3 0-2-16,-4-1 2 15,-3-2-1-15,-3-1 0 16,4 1 0-16,5 0 3 16,-2-1-3-16,0 0 0 15,-8-2-3-15,-2 1 4 16,1 1-1-16,6-1 2 0,5 4-1 16,3-1-2-16,-6 2 1 15,-4 0 0-15,-2 0 0 16,6 0 1-16,2 0-1 15,5 0 3-15,0 0 0 16,0 0 2-16,-1 0-5 16,3 0 0-16,-1 0 5 15,3 0-5-15,-3 0 0 16,-1 0 1-16,1 0 3 16,0 0 1-16,5 0-2 15,1 3 12-15,4-1-7 16,2-2 4-16,6 0-3 15,3 0 1-15,5 0 7 16,-2-3-7-16,-1 1-4 16,0 2 19-16,-2 0-18 0,-6 0-6 15,-7 0 0-15,-5 0-1 16,-6 0 1-16,-3-5 2 16,-4 1-3-16,0-1-2 15,-4 0 2-15,-7 2 2 16,-3 0-1-16,-8 3-1 15,-2 0 2-15,-1 0 0 16,-2 0 7-16,-5-2 0 16,-4 0 11-16,-6 0 5 15,0-3 4-15,-3 0-4 0,-5 2-3 16,2 1-6-16,-6 0 10 16,-1-1-10-16,-2 3 4 15,-2-2-12-15,-1 2 1 16,-3 0-9-16,1 0-5 15,-1 0-2-15,0 0-27 16,-16 0-83-16,-23 0-47 16,-20 0-330-16</inkml:trace>
  <inkml:trace contextRef="#ctx0" brushRef="#br0" timeOffset="16945.23">15786 771 188 0,'0'0'26'15,"0"0"260"-15,0 0-225 0,0 0 14 16,0 0 10 0,0 0-43-16,0 0-13 0,2-7-17 15,-2 7 0-15,0 4-11 16,0 9 2-16,0 3 13 16,0 4-2-16,2 2 5 15,2 4-7-15,1 3-1 16,-1 0 4-16,0 6-1 15,-2 2-10-15,1-1 2 16,0 2 1-16,0 2-4 16,3-1-1-16,-2 2 6 15,2 5-5-15,-1 3 6 16,-2 6 0-16,-3 11 5 0,0 1-3 16,0 1 5-16,-2 2-5 15,-10-4-8-15,3 2 5 16,5-1-1-16,2 0 5 15,2-3 1-15,0 1 5 16,0 2-10-16,0-1 0 16,0 2 2-16,2 0-2 15,1 0-4-15,0 5-1 16,0 2 0-16,0 1-1 16,2-1 0-16,2-6-2 15,2-2 0-15,3-4 1 16,5 4 1-16,3-1 0 15,-2-3 0-15,1-3 2 16,-4 1-2-16,-3-3 4 16,-3 5-6-16,-3 2 11 0,-3 4-5 15,1 9-2-15,-2 5-1 16,-1 4-1-16,1-3-2 16,2-3 2-16,1-3 1 15,-2-2-1-15,3 0-1 16,-2 1 0-16,2-1 0 15,-3 3 0-15,-1 3 0 16,-2 1 0-16,0 5 1 16,0 7-1-16,1 2-1 15,1 3 0-15,-2-1 2 16,1-3-1-16,1 0 0 16,-1-1 0-16,-1 1 3 0,2-3-4 15,-1 4 1-15,1-1-1 16,1 2 0-16,0 4 1 15,4-1 0-15,-1 2-1 16,1-5 0-16,1-2 0 16,2 0 0-16,-1-1 1 15,-1-2-1-15,1 1 1 16,-2-7-1-16,-1 5 0 16,-1 0 1-16,-2 1-1 15,0 2 0-15,1-3 0 16,2 3 1-16,0-8-1 15,1 5 0-15,3-5 1 0,-2 0-1 16,1 0 0 0,0-2 0-16,-3-1 0 0,3 6 2 15,-3 2-2-15,2 3-1 16,1 1 1-16,1-1-3 16,-1-1 4-16,0-2-2 15,3 3 1-15,-3-1 0 16,0 1 4-16,1 1-3 15,1 1-1-15,-4 1-4 16,2 5 4-16,-3-2 1 16,-2 1 0-16,1-3-1 15,-2-7 0-15,0-2 0 16,3-4 0-16,1-3 2 16,-1-3-3-16,3-1 2 0,-1-2 4 15,-1-2-5-15,-2 2 1 16,-1 2 4-16,-1 0 3 15,0 4-3-15,2-2-3 16,0-3 3-16,1 0-3 16,0-2 6-16,3 3-8 15,3-1 1-15,2 0-1 16,0 3 3-16,3 3 0 16,2 2-3-16,-2 5 4 15,1 6-3-15,-2 2 4 16,1 3-3-16,-4 2 2 15,-1-2-4-15,-2 4 2 16,1 1 0-16,-1-1 1 0,-1 5-1 16,0-2-2-1,1 8 1-15,3 1 1 0,0-1-2 16,2 3 1-16,3-4-1 16,0-2 0-16,2 0 1 15,0-3-1-15,-1-4 1 16,-1-3 0-16,-3 1 1 15,0-2-2-15,-6-4 0 16,-1-7 0-16,-5-5 1 16,-3-5-1-16,0-6-1 15,0-6 1-15,0-8 0 16,-6-6 0-16,-1-12 1 0,1-4-1 16,-1-8 0-16,-2-8-1 15,5-5 0-15,-1-8 2 16,2-5-1-16,2-6 0 15,-1 3 1-15,2-3 2 16,0 0-1-16,0 0 5 16,0 0 19-16,0 0-18 15,0 0 4-15,0 0 1 16,0 0-6-16,0 0-6 16,0 0 3-16,0 0-4 15,0 0 3-15,0 0-3 16,0 0 1-16,0 0-1 15,0 0 2-15,0 0-2 16,0 0-17-16,0 0-36 16,-4 0-23-16,-13-3-61 0,-5-9-227 15</inkml:trace>
  <inkml:trace contextRef="#ctx0" brushRef="#br0" timeOffset="18775.55">17654 1119 188 0,'0'0'197'0,"0"0"-51"16,0 0-75-16,0 0 16 16,0 0-21-16,0 0-11 15,-24-77-17-15,11 70-15 16,-2 2 3-16,-5 2-11 16,-3 3 11-16,-7 0-18 15,-5 0 12-15,-2 10-11 16,-2 5 3-16,2 2 2 15,1 2-1-15,8-2-5 0,4 4-1 16,6-1-2 0,6 1 3-16,3 0-5 0,8-1-1 15,1 2 1-15,1 0-2 16,22-3 7-16,6 1-5 16,7-5 4-16,6 1-1 15,0-1-2-15,-3 0-3 16,-2-1 2-16,-9 3-1 15,-2-2-2-15,-6 4 0 16,-2 0 1-16,-6 0 0 16,-3 1-1-16,-3 2 1 15,-3-2-1-15,-3 3 0 0,0 1 1 16,0-1-1 0,-12 5 2-16,-6-1 0 0,-4 0-2 15,-3-1 0-15,1-8 0 16,3-4 1-16,1-6 0 15,1-5 0-15,2-3 6 16,-3 0 20-16,-1 0-3 16,0-3-8-16,-1-6 2 15,1-4-7-15,0 0-2 16,1-2-6-16,3 3 1 16,5 1-4-16,2 3-3 15,7 1-10-15,3 1-37 16,0-1-25-16,3 0-70 15,11-5-208-15</inkml:trace>
  <inkml:trace contextRef="#ctx0" brushRef="#br0" timeOffset="19179.77">17940 1068 131 0,'0'0'491'16,"0"0"-434"-16,0 0 64 15,0 0-6-15,0 0-49 16,0 0-38-16,0 0-28 15,-10 1-5-15,3 35 5 16,1 16 8-16,0 5 8 16,-1 12 13-16,3 7-13 15,-5-1-6-15,3-3-8 16,0-9 2-16,0-8-3 16,5-6 2-16,-1-10-2 15,2-5-1-15,0-11-3 16,0-7 2-16,0-7-9 15,0-6-15-15,0-1-16 16,0-2-57-16,-1-2-72 16,-7-15-195-16</inkml:trace>
  <inkml:trace contextRef="#ctx0" brushRef="#br0" timeOffset="19916.93">17748 1408 239 0,'0'0'327'16,"0"0"-321"-16,0 0 12 15,104-42 3-15,-56 35-9 16,-2 4-4-16,3-1 3 16,-4 1 0-16,0 0 0 0,-5-1 0 15,-1 1 4-15,-2-1-5 16,-10 1 4-16,-3 1-12 15,-8-1 5-15,-8 3 2 16,-8-2 15-16,0 0 24 16,0 2 41-16,0-1-23 15,0 1-30-15,-5-3-14 16,-8 1-9-16,-3 2-13 16,-5 0-2-16,-3 0 2 15,-2 13 2-15,1 4 0 16,3 2 4-16,3 4-2 15,5 5-1-15,3 0-1 16,7 2-1-16,3 1 1 0,-1-2-1 16,2-2 0-1,0-5 0-15,0-3-1 0,6-7-1 16,3-1 1-16,3-7 3 16,7 0-2-16,7-4 2 15,3 0-2-15,3 0 0 16,-4-4-1-16,-5-8 1 15,-4-5 3-15,-3-7-2 16,-5-2 5-16,-2-10 1 16,-2-3 2-16,1-3-7 15,-4 3 1-15,-1 10-3 16,-3 5 1-16,0 9 8 0,0 5 9 16,0 6-2-16,0 4-4 15,0 0-11-15,0 0-2 16,0 0-9-16,0 6 2 15,0 14 4-15,0 7 3 16,0 5 0-16,0 4 0 16,0 3 1-16,0-3-1 15,0-2 1-15,0-3-2 16,0-4 2-16,5-4-1 16,4-6 0-16,1-4-1 15,0-4 1-15,4-4 0 16,-4-2-2-16,1-1-6 15,-1-2-43-15,-1 0-84 0,-3 0-142 16</inkml:trace>
  <inkml:trace contextRef="#ctx0" brushRef="#br0" timeOffset="20282.8">18777 1285 429 0,'0'0'166'15,"0"0"-116"-15,0 0 84 16,0 0-8-16,-90-39-71 16,65 39-12-16,0 0-21 0,3 17-1 15,5 5 0-15,4 6-6 16,7 8-6-16,3 3 2 15,3 4 2-15,0 1-5 16,0-1-4-16,7-2 0 16,5-2-4-16,0-7 2 15,2-4-1-15,3-4-1 16,4-7-2-16,-1-4 2 16,2-6 1-16,2-7-1 15,-3 0 0-15,-5 0-17 16,-1 0-35-16,-3-5-51 15,-4-7-142-15,-2-8-154 16</inkml:trace>
  <inkml:trace contextRef="#ctx0" brushRef="#br0" timeOffset="20666.09">19083 1090 597 0,'0'0'62'15,"0"0"58"-15,0 0 27 16,0 0-91-16,0 0-40 0,0 0-16 16,-7 31 0-16,7 8 5 15,0 9 24-15,0 7 4 16,0 4-3-16,0 6-8 15,0-1-12-15,0-6-4 16,0-8-4-16,0-11 0 16,0-11-1-16,0-9 0 15,0-6-1-15,0-6 1 16,0-3-1-16,0-4 0 16,0 2-4-16,0-2 3 15,0 0-5-15,0 0-11 16,0 0-27-16,0 0-10 15,4-2-32-15,2-11-145 0,0-4-192 16</inkml:trace>
  <inkml:trace contextRef="#ctx0" brushRef="#br0" timeOffset="21189.68">19365 1201 374 0,'0'0'200'16,"0"0"-138"-16,0 0 65 15,0 0 0-15,0 0-70 0,0 0-34 16,-24-4-10 0,0 20 25-16,-3 2 12 0,3 1-24 15,0 2-7-15,2 2-10 16,0 3-3-16,-1 4-2 15,-2 3 3-15,0-2-6 16,2-1 1-16,8-9 0 16,8-6-2-16,4-6-1 15,3-6 1-15,0-1 1 16,18 2 6-16,9-4 2 16,4 0-2-16,-3 0-4 15,-4 0-1-15,-9 0-1 16,-7 2 0-16,-1-1-1 15,-3 0 0-15,1 3-1 16,1 7-2-16,2 3 3 0,0 5-1 16,0 1 1-1,1 4 1-15,-2 3 0 0,2-1-1 16,0 0 1-16,-1-3-1 16,0-5 0-16,0-3 0 15,-2-6 3-15,0-1-3 16,0-5 4-16,6-1 0 15,3 0-3-15,3-2-1 16,4 0-4-16,-1 0-86 16,0 0-147-16,-5-9-334 15</inkml:trace>
  <inkml:trace contextRef="#ctx0" brushRef="#br0" timeOffset="23131.64">3054 2668 197 0,'0'0'128'0,"0"0"9"15,0 0-75-15,0 0-7 16,0 0-14-16,0 0-4 15,0 0-5-15,-27 0-3 0,24 2 6 16,0-2 1 0,3 0 3-16,0 0-5 0,0 0 3 15,0 0 2-15,14 0-25 16,13 3-5-16,13 1 8 16,11-1 11-16,2 2-15 15,0-1-4-15,-4 1-6 16,0 3 3-16,-1-1-5 15,-9 0 1-15,4-2 0 16,-7 0-1-16,-8-1 4 16,-6-2-3-16,-11-1 1 15,-5 1 1-15,-3-2 8 0,-3 0 0 16,0 0 1 0,0 0-7-16,0 0-6 0,0 3-16 15,-9 3-76-15,-12 2-229 16</inkml:trace>
  <inkml:trace contextRef="#ctx0" brushRef="#br0" timeOffset="24775.45">13224 3205 111 0,'0'0'298'0,"0"0"-156"15,0 0-87-15,0 0 27 16,0 0-17-16,0 0 10 16,-76-80-35-16,59 68 5 15,-2 3-8-15,-2 1-3 16,-1 5-12-16,-2 0-6 0,-3 3 4 16,-4 0-10-16,-4 0 6 15,4 0 5-15,1 8-9 16,9 3-2-16,8 1 6 15,1 6-9-15,2 6-2 16,-1 8 0-16,2 3 1 16,3 4 0-16,0 2-2 15,2-1 0-15,1 2-1 16,3-1-3-16,0-3 0 16,4-2 0-16,13-1 0 15,7-4 1-15,2-6-2 16,4-8 1-16,-1-6-3 15,-1-8 3-15,-1-3 0 0,1 0-1 16,-1-17 1-16,2-3 3 16,-1-6 0-16,-4-3 1 15,1-5-3-15,-1-3 5 16,-6-4-1-16,-2-7 0 16,-1-4-4-16,-6 1-1 15,-5 1 0-15,-4 8 1 16,0 11-1-16,0 10 0 15,0 7 4-15,-6 5 3 16,1 3-3-16,3 1 0 16,1 5-1-16,1 0-3 15,0 0 0-15,0 0-2 16,0 0 2-16,-3 0-6 16,-3 17 0-16,-2 7 6 0,-2 5 0 15,2 5 11-15,2 4-1 16,6 4-6-16,0-1 0 15,5 5-1-15,11-4 2 16,1 0-5-16,0-2-2 16,0-5 1-16,1-5 2 15,-2-8-2-15,1-8 1 16,2-5 0-16,2-6 1 16,4-3 0-16,2 0 0 15,1 0-1-15,-1-6-41 16,-3-3-61-16,-9-5-126 15,-6-2-332-15</inkml:trace>
  <inkml:trace contextRef="#ctx0" brushRef="#br0" timeOffset="25810.44">13211 4610 207 0,'0'0'245'15,"0"0"-155"-15,0 0-4 16,-6-79 78-16,4 71-43 15,-4 3-57-15,6 4 9 16,-2 1-23-16,-2 0-22 16,0 8-28-16,-5 20 3 15,0 15-1-15,-3 18 14 0,3 2-2 16,1 8 1 0,2 1-7-16,2-2-2 0,0 0-4 15,1-3 4-15,1-9-6 16,2-11 4-16,0-11-4 15,0-12 0-15,0-9 1 16,-1-5 0-16,-1-6 0 16,2-2 0-16,0-2 6 15,-1 0 4-15,-1 0-5 16,-1-12-2-16,0-4-2 16,0-9 0-16,3-3-1 15,0-3-1-15,0-2-2 0,11 4-3 16,3 4 4-1,6 4-2-15,2 7 3 16,2 2-2-16,3 5 2 0,0 4-9 16,-2 3 5-16,4 0-1 15,0 0-1-15,0 0-8 16,-2 5 2-16,-5 5 6 16,-6 5 3-16,-4 5 0 15,-7 7-3-15,-5 4 4 16,0 1 0-16,0 3 2 15,-6 0 0-15,-5-3 0 16,1-3 1-16,-2-2 4 16,-1-1-5-16,-3-5 0 15,-1-3 0-15,0-2 1 16,-1-8 2-16,1-3 2 0,-5-5 15 16,-6 0 18-16,-8 0-23 15,-5-5 1-15,2-6-5 16,8-2-5-16,8-1-3 15,11 1-3-15,9-2-3 16,3 2-50-16,15 3-101 16,17 1-272-16</inkml:trace>
  <inkml:trace contextRef="#ctx0" brushRef="#br0" timeOffset="26499.4">13342 6841 131 0,'0'0'437'15,"0"0"-364"-15,0 0 61 16,0 0-19-16,0 0-52 0,0 0-29 16,0 0-23-16,-12 22 7 15,7 14 27-15,1 6-6 16,-1 11-4-16,-3 4-3 16,0 4-10-16,-1 0-2 15,0-2-4-15,3-2-13 16,6-4 3-16,0-5-6 15,0-6 1-15,0-8 0 16,2-5 0-16,2-10-1 16,-4-4 0-16,0-5-1 15,1-3-5-15,-1-4-12 16,3-3-14-16,-1 0-10 0,1 0-3 16,8-7-44-16,-4-10-130 15,2-4-132-15</inkml:trace>
  <inkml:trace contextRef="#ctx0" brushRef="#br0" timeOffset="26799.84">12984 7207 682 0,'0'0'55'0,"0"0"-28"15,0 0 97-15,0 0-55 0,0 0-22 16,0 0-19-16,46-14-13 16,12 11 8-16,17 0 11 15,5-2-7-15,1 1-3 16,-6 0-12-16,-6 0-1 16,-6-3 0-16,-8 3-5 15,-10-2-6-15,-10-1 2 16,-13 4 5-16,-9 1-7 15,-7 1-8-15,-3 1-71 16,-3 0-79-16,0 0-166 16</inkml:trace>
  <inkml:trace contextRef="#ctx0" brushRef="#br0" timeOffset="27603.09">13658 8763 531 0,'0'0'29'0,"0"0"13"16,0 0 70-16,0 0-35 15,-100-70 28-15,70 63-56 16,-3 7 0-16,-2 0-2 0,-1 4-13 15,2 16 5-15,-1 5-3 16,1 5-21 0,4 7-5-16,2 4 12 0,2 5-12 15,10 4-5-15,3 3 5 16,5 4-6-16,8 4 3 16,0 1-4-16,18-4-3 15,9-6 1-15,3-12-5 16,4-13 4-16,5-12 0 15,3-11 3-15,8-4 0 16,0 0 1-16,-3-8 0 16,-6-5 0-16,-13-1-4 15,-7-2-9-15,-9 2-39 16,-2 4-44-16,-6-1-154 16,-4 2-573-16</inkml:trace>
  <inkml:trace contextRef="#ctx0" brushRef="#br0" timeOffset="28249.71">13385 10288 714 0,'0'0'49'15,"0"0"-36"-15,0 0 4 16,0 0 79-16,34 98-19 16,-8-44-22-16,0 6-3 15,4-1-4-15,3 1-24 16,0 0-9-16,4-2-8 15,-4-5-5-15,-6-7 0 16,-5-10 1-16,-8-9-2 0,-4-9 2 16,-5-7-1-16,-4-8 1 15,-1 1-1-15,0-4-2 16,0 0-3-16,0 0-34 16,0-4-77-16,0-13-139 15,0-6-205-15</inkml:trace>
  <inkml:trace contextRef="#ctx0" brushRef="#br0" timeOffset="28555.38">13695 10348 513 0,'0'0'114'0,"0"0"-110"0,0 0 80 15,-29 91 26-15,19-41-47 16,-3 3-2-16,-3-3-26 16,-4-3-7-16,1-4 0 15,-4-2-2-15,1-2-1 16,-2 1-12-16,3-3-3 16,-3 1-6-16,2-6 3 15,0-5-7-15,7-6 1 0,4-6-2 16,4-8 1-1,6-4 0-15,1-3 0 0,0 0-40 16,0-4-86-16,0-14-253 16</inkml:trace>
  <inkml:trace contextRef="#ctx0" brushRef="#br0" timeOffset="28789.72">13269 10721 632 0,'0'0'69'16,"0"0"-56"-16,0 0 62 15,0 0-3-15,0 0-50 16,113-3 23-16,-44-5-14 0,5-1-9 16,1-3-9-16,-2 0-5 15,-6 2-4-15,-15 0-4 16,-9 2-1-16,-13 4-95 15,-16 2-132-15,-14-1-305 16</inkml:trace>
  <inkml:trace contextRef="#ctx0" brushRef="#br0" timeOffset="29537.69">13667 12406 126 0,'0'0'448'0,"0"0"-381"16,0 0 55-16,-6-79 23 15,6 74-66-15,0 3-10 16,0 2-27-16,0 0-18 16,0 2-11-16,6 22-5 15,10 8 11-15,4 6 15 16,4 11-3-16,1 9 0 15,3 12-5-15,1 5-8 16,-3 0-5-16,-2-4-8 16,-3-7-2-16,0-6-1 15,-2-8-1-15,-2-7 0 16,-1-9 0-16,-4-7-2 0,-4-8 1 16,-1-7-8-16,-6-4 1 15,1-3 0-15,1-2-29 16,0-3-44-16,2 0-42 15,2 0-92-15,5-8-244 16</inkml:trace>
  <inkml:trace contextRef="#ctx0" brushRef="#br0" timeOffset="30047.99">14192 12521 544 0,'0'0'171'16,"0"0"-128"-16,0 0 81 15,0 0-28-15,0 0-56 16,0 0-15-16,-73-24-9 16,64 42-3-16,-3 12 17 15,2 5 0-15,-1 8-9 16,6 5-2-16,0-1 3 15,3 4-8-15,2-2-6 16,0-1 0-16,0 0-3 16,0-4-5-16,0-2 2 15,10-9-2-15,4-8 1 0,5-7-1 16,5-10 0 0,6-3 5-16,3-5 1 0,1 0-5 15,2-7 3-15,-5-7 0 16,-2-4-3-16,-6-6 0 15,-6-5 2-15,-1-4 2 16,-8-9 0-16,-7-8 9 16,-1-13-1-16,-1-8-3 15,-17-5-1-15,-6 7-9 16,-7 13 0-16,-5 19 2 16,0 14-2-16,0 10 2 15,4 7-2-15,0 6 0 0,8 0-3 16,9 7-10-1,12 10-68-15,3 2-85 0,14-4-150 16,10-6-311-16</inkml:trace>
  <inkml:trace contextRef="#ctx0" brushRef="#br0" timeOffset="30294.8">14624 12198 825 0,'0'0'28'0,"0"0"-25"16,0 0 63-16,0 0-37 15,-26 80-18-15,26-55-9 16,0 1 0-16,-3-1-2 15,-8 1-64-15,-8-5-121 16,-11-3-226-16</inkml:trace>
  <inkml:trace contextRef="#ctx0" brushRef="#br0" timeOffset="30686.71">13260 12419 783 0,'0'0'81'16,"0"0"-47"-16,0 0 8 0,0 0-19 15,0 0 7-15,0 0-11 16,-2 102-10-16,8-72-6 15,8-1-3-15,4 0-28 16,-2-8-135-16,2-9-221 16</inkml:trace>
  <inkml:trace contextRef="#ctx0" brushRef="#br0" timeOffset="35037.44">17135 3009 179 0,'0'0'10'16,"0"0"14"-16,0 0 215 16,0 0-167-16,0 0-31 15,0 0-13-15,0 0 1 16,48-17 18-16,-44 10 2 0,-1 0-10 15,0-1 7-15,-1-2 8 16,-1-2-2-16,-1-2-19 16,0-3-1-16,0-5-10 15,0 0-6-15,-3-2-12 16,-3 0 6-16,-1 1 5 16,-1 5 11-16,-2 3-9 15,-1 5 1-15,-1 3-2 16,-4 7-12-16,-3 0-4 15,-6 0 0-15,0 12-1 16,-3 5 1-16,-2 1 0 16,3 3 1-16,4 1-1 15,3 4 0-15,5 0 0 16,6 4-1-16,1 1 1 16,4 3 0-16,1 0 0 0,3 0 1 15,0 2-1-15,0-5 0 16,17 1 0-16,5-3 0 15,2-5 0-15,1-3 0 16,4-7-1-16,-1-4-1 16,-1-6 0-16,-3-4 1 15,-3 0 0-15,-5-9 1 16,-2-10 3-16,-3-6 0 16,0-5 2-16,0-4-1 15,0-4-1-15,-2-3 2 0,0-3-3 16,-2-2-2-1,-2-1 2-15,-5 3 0 0,0 7-1 16,0 9 2-16,-2 10 19 16,-4 8 8-16,1 4-2 15,2 5 3-15,1 1-11 16,2 0-14-16,0 0-6 16,0 1-1-16,0 13-10 15,0 10 11-15,0 5 1 16,12 3 3-16,1 4 1 15,1-2-2-15,-2 3 0 16,0 1 3-16,3-1-5 16,-2 0-1-16,3-3 0 15,3-3 0-15,1-8 1 16,1-4-1-16,-3-7 0 0,1-4-1 16,1-6 1-16,-2-2 5 15,1 0-5-15,-2 0-5 16,-3-12-43-16,-2 0-61 15,-1-8-142-15,-5 0-509 16</inkml:trace>
  <inkml:trace contextRef="#ctx0" brushRef="#br0" timeOffset="68996.8">17123 4590 281 0,'0'0'115'15,"0"0"10"-15,0 0-86 16,0 0 12-16,0 0-2 16,0 0-6-16,0 0-6 15,0 0 6-15,-57-62-10 16,44 55 5-16,-3 1-4 16,-1 2-10-16,-1 2 5 15,-1 0-4-15,2 1-2 16,0 1-7-16,0 0-2 15,2 0 0-15,0 0-8 16,-3 5-1-16,2 8-4 16,-4 4 6-16,7 2-6 0,0 1 3 15,4 3 1 1,3 1 0-16,3 0-2 0,0 3-1 16,1 0 1-16,-1 3-3 15,2 4 0-15,-4-1 0 16,2-1 1-16,2-2-1 15,1 1 0-15,0-1 2 16,0 4-1-16,0-4 0 16,0-2 1-16,0-3-2 15,6-1 1-15,6-3-1 16,0-4 2-16,1-2 0 16,0-5 0-16,0-4-1 15,3 0 3-15,0-6-2 0,5 0 2 16,3 0-3-1,-3 0 2-15,3-3 0 0,0-6 1 16,-5-4-2-16,-4-2-1 16,0-4 5-16,-2-2 5 15,0-4 5-15,1-6 9 16,-3-4-11-16,-1-5-1 16,-3-6-6-16,1-2-3 15,-3-1-1-15,2 1-3 16,-3 12 1-16,-1 9-1 15,0 10 5-15,-3 3 10 16,0 6 6-16,0 1-6 0,0 2-3 16,0 1-4-1,0 0-2-15,0 0-2 0,0 2-1 16,0 0-2 0,0 0 2-16,0-1 1 0,0 2 2 15,0-1-1-15,0 2 2 16,0 0-2-16,0 0-4 15,0 0-1-15,0 0-1 16,0 2-2-16,0 11 0 16,0 8 3-16,0 5 0 15,0 9 0-15,0 2 1 16,0 5 0-16,0-2 1 16,0 0-2-16,2-6-1 15,4-2 0-15,1-4 2 0,4-4 0 16,-1-4-1-1,2-2 0-15,3-3 0 16,0-6 0-16,4 0 0 0,2-5 0 16,4-1 1-16,0-3 1 15,-2 0 0-15,-3 0-1 16,-7-3-1-16,-1-5-41 16,-6-2-89-16,-3-5-115 15,-2-2-403-15</inkml:trace>
  <inkml:trace contextRef="#ctx0" brushRef="#br0" timeOffset="69912.72">17730 4193 191 0,'0'0'309'15,"0"0"-254"-15,0 0 15 16,0 0 31-16,0 0-7 0,0 0-15 16,-6-50-35-1,4 50-3-15,2 0-12 0,-1-2-13 16,1 2-10-16,0 0-6 15,0 5-1-15,0 9 1 16,3 11 6-16,9 7 6 16,4 6 6-16,-2 8 8 15,-1 3 0-15,-4 1 7 16,-3-1-3-16,0 0-10 16,-3 3 1-16,0 2 4 15,-3 13-17-15,0 3 5 16,0 10 1-16,0-3-2 15,0-4-3-15,0-2-3 16,0-11 6-16,0-7-8 16,3-12-2-16,0-7 8 0,1-10-8 15,1-7 2 1,-2-7 0-16,0-3-2 0,-1-2 3 16,-1-2-3-16,1-3 2 15,-2 0 0-15,0 0-4 16,0-8-2-16,0-9-72 15,-2-8-104-15,-10-3-217 16</inkml:trace>
  <inkml:trace contextRef="#ctx0" brushRef="#br0" timeOffset="70847.98">16679 4346 257 0,'0'0'138'16,"0"0"-90"-16,0 0-3 15,0 0 21-15,0 0-35 16,0 0 12-16,-9 3-18 0,29-5-19 15,15-4 1-15,11-3 5 16,16 0 12-16,12-3 1 16,4 0 4-16,5-1 6 15,0 1-13-15,1 0-14 16,1-3 6-16,-3 2 4 16,1-3-5-16,-1 3-4 15,-4-3 4-15,-1 0-4 16,-3-1-1-16,0-1 4 15,4 1-4-15,4 5 0 16,4 2-4-16,2 2 4 16,-4-1 0-16,-5 2 3 15,-2-1-3-15,3-2-6 16,0-2 2-16,3 2-3 0,-2 0 1 16,-5-1 0-16,-3 3-2 15,3 1 0-15,-4 0 1 16,-2-1 2-16,-3 2-3 15,-4-2 3-15,-1-3-2 16,6 2 1-16,2-4 0 16,3 1 4-16,-3 0-4 15,-1 4 2-15,-5 0 5 16,-3 3 2-16,-4 0 4 16,-11 1-3-16,-11 1-2 0,-6-4-1 15,-8 1 11 1,-3-1 3-16,-1 2 3 0,-3-1-4 15,-5 3-5-15,0-4 1 16,-5 5-9-16,-2 0 7 16,-2 1-6-16,0-1-10 15,-5 2-10-15,-26 0-105 16,-20 3-163-16,-20 10-245 16</inkml:trace>
  <inkml:trace contextRef="#ctx0" brushRef="#br0" timeOffset="72415.42">16680 4392 250 0,'0'0'241'16,"0"0"-172"-16,0 0-1 15,0 0-12-15,0 0-2 16,0 0-19-16,-34-14-28 16,25 25 1-16,-2 7-1 0,1 3 11 15,2 5-5-15,1 7 12 16,2 4 7-16,1 2 0 15,4 4 1-15,0 3-12 16,0 7-11-16,0 0 3 16,0 3-3-16,0 1 7 15,0-3-12-15,0-3 6 16,-2 2-2-16,-2-3 0 16,3 2 7-16,1 1-2 15,0-7-8-15,0 1 1 16,0-2-6-16,7-1 3 15,-3-3-2-15,-4 2 0 16,0-1 6-16,0 3 0 16,-3-3 0-16,-8 0 25 15,2-6-11-15,2-8-18 0,4-9-3 16,3-7 13 0,0-7-13-16,0-2 2 0,0-3 0 15,0 0 0-15,0 0 4 16,0 0 5-16,0 0-2 15,0 0 5-15,8 0-4 16,6 0-1-16,5-3-8 16,5-2 2-16,1-2-4 15,1 2-1-15,0 0 1 16,-2 2 1-16,1-2 2 16,2-1-2-16,3-2-1 15,3-3 0-15,0-1 1 16,4 1-1-16,2-3 1 0,1 2-2 15,4-2 2-15,-2 2-2 16,5 0 1-16,4 0 0 16,1-3 0-16,-1 1-1 15,2-1-2-15,1 0 3 16,-3-2 0-16,1 2 0 16,2 3 1-16,-1-2-1 15,-3 5 0-15,-4-1 0 16,-7 3 2-16,-2 0 0 15,-3 1-1-15,3 1-1 16,5-1 1-16,4-2-1 16,4 2 0-16,2-2 0 0,-2 2 0 15,4 2 1 1,-2-1-1-16,2 0 0 0,0 0-2 16,0 1 2-16,5 1 0 15,8 1 0-15,5-3 1 16,8 1-2-16,6 0-1 15,-1-2 0-15,-2 1 2 16,-8 3 0-16,-2 1 0 16,-6 1 3-16,-1-1 0 15,5-1-1-15,4 1-2 16,8-2 1-16,8-2-1 16,2 3 0-16,1-4 0 0,-2 2-1 15,-2-1 1-15,-7-4 0 16,-10 1 1-16,-4-3-1 15,-5 0 0-15,0 0-1 16,-3 0 3-16,0 2-3 16,-5 1 2-16,-6 1 7 15,-4 0 4-15,-10 1 3 16,-8 1 3-16,-11 2 0 16,-5 0 5-16,-9-1 5 15,-3 3-8-15,0-2-20 16,0-2-3-16,-13-4-14 15,-17 2-74-15,-12-2-63 16,-18 0-177-16</inkml:trace>
  <inkml:trace contextRef="#ctx0" brushRef="#br0" timeOffset="73422.22">18323 4389 302 0,'0'0'315'0,"0"0"-274"15,0 0 96-15,0 0-21 16,0 0-55-16,0 0-19 16,0 0-13-16,-22-56 1 15,21 56-12-15,-2 0-6 16,-3 8-10-16,-3 15 11 15,1 13 5-15,4 9 3 16,2 6 0-16,2 6-3 16,0 8-9-16,0 5-6 15,0 1-1-15,0-3 1 16,0-9-2-16,0-8-1 16,0-10 1-16,0-9-1 0,0-6 1 15,0-9 0 1,0-6-1-16,0-7 0 0,0-1 2 15,0-1 3-15,0-2 1 16,0 0 6-16,0-6 14 16,0-13-11-16,2-9-13 15,1-8-1-15,3-6-1 16,0 0-1-16,4 2-1 16,2 1-12-16,0 9 7 15,3 5 4-15,-4 5-1 16,-3 8 1-16,1 7 2 15,0 3 0-15,8 2-6 16,4 0 3-16,4 10 2 16,5 4 2-16,0 1 0 15,-3 4 0-15,-5 2-1 16,-7 4-2-16,-6 5 1 16,-8 3 0-16,-1-4 2 0,0 1 1 15,0 0 0-15,-4-3-1 16,-5 2 1-16,0-5 3 15,-3-2-4-15,-1-3 1 16,-3-4 4-16,0-2 11 16,-3-4 6-16,1-2 7 15,-4-6-2-15,-4-1-6 16,1 0-2-16,2 0-2 16,4-1-11-16,4-6 1 15,6-2-4-15,5-2-3 0,4 4-4 16,0-3-33-1,0 1-30-15,4 6-79 0,8 3-123 16,-7 0-334-16</inkml:trace>
  <inkml:trace contextRef="#ctx0" brushRef="#br0" timeOffset="79512.22">23853 5254 218 0,'0'0'2'0,"0"0"173"16,0 0-41-16,0 0-69 15,0 0-13-15,0 0 2 16,0 0 1-16,-25-41 1 16,19 35-2-16,1-2 2 15,-4 2-10-15,2 0-8 16,1 3-16-16,-3-2 8 15,-3 1-14-15,1 2-5 16,-2 2-5-16,1 0-2 16,-2 0-2-16,0 9 0 15,-1 5 1-15,-2 6 0 0,2 2 2 16,1 1-1-16,3 4-1 16,1 2 0-16,5 0 0 15,4 0-2-15,1 2 2 16,0-3-1-16,9 0-2 15,4-1 1-15,1-5 0 16,0-3-1-16,-1-7 0 16,3-3 1-16,-1-6 0 15,3 0 1-15,2-3-1 16,0 0 1-16,2-6 3 16,-1-10-2-16,-1-6-2 15,-1-5 15-15,-2-6 8 0,0-4-7 16,-3-7-5-1,-2 1-1-15,-6-3-8 0,-5 8 3 16,-1 6-4-16,0 10 11 16,-7 6 6-16,-13 6-2 15,-5 3-12-15,-5 6-5 16,0 1-3-16,2 0-1 16,7 10-25-16,8 5-70 15,10 2-23-15,3-3-114 16,8-2-56-16</inkml:trace>
  <inkml:trace contextRef="#ctx0" brushRef="#br0" timeOffset="80163.57">24110 5173 264 0,'0'0'393'15,"0"0"-275"-15,0 0-81 16,0 0 11-16,0 0-39 16,0 0 1-16,-12 93 36 0,4-46-20 15,-2 3-2 1,-1 6-5-16,1-1-9 0,-2 3-2 15,3-1-7-15,0-5-1 16,0-3 4-16,5-13-4 16,1-8-1-16,3-10 1 15,0-8 0-15,-2-8 3 16,2-2 0-16,0 0 5 16,0 0 33-16,0-18-1 15,2-10-15-15,5-6 21 16,3-10-17-16,-1-10-8 15,2-5-13-15,2-4-8 16,-1-2 1-16,-1-1-1 16,-1 6 0-16,-4 2-2 15,0 7-2-15,-1 5 3 0,3 12-4 16,0 9 2-16,1 9-9 16,4 9 1-16,5 4 1 15,8 3 4-15,5 0-6 16,3 8 4-16,-1 10-2 15,-2 4 8-15,-7 3 0 16,-8 4 0-16,-13 4-3 16,-3 4 5-16,-3 1 0 15,-19-2 1-15,-5-3 5 16,-1-2 2-16,0-7-2 16,-1-2-2-16,3-5 0 15,-3-2-1-15,1-3 1 0,-2-3-4 16,6-1-4-16,5-4-51 15,8-2-89-15,10-2-187 16</inkml:trace>
  <inkml:trace contextRef="#ctx0" brushRef="#br0" timeOffset="80845.62">24518 4932 192 0,'0'0'336'15,"0"0"-272"-15,0 0 1 16,0 0-7-16,0 0-21 16,0 0-22-16,75-48 4 0,-56 48-1 15,-1 0-1 1,0 0 12-16,0 0-6 0,-6 0 2 15,-2 5 7-15,1 4-12 16,-5 6-4-16,-3 2 5 16,-3 3 7-16,0 4-2 15,0 2-10-15,-2 2-4 16,-10 5 1-16,0 4-1 16,-1 1-4-16,-2 0-1 15,0 1-2-15,-1-5 3 16,1 0-4-16,1-2 0 15,2-6 0-15,5-2-3 16,3-4 0-16,4-1 0 16,0-5 6-16,0-2-3 15,1-2 3-15,12-3 1 16,6-4 2-16,9-3 7 16,9 0 8-16,2 0-11 0,1-12-1 15,0 0-4-15,-7-1 0 16,-6 1 0-16,-9 0 0 15,-8 3-1-15,-1 4-5 16,-4 1 3-16,-4 1-4 16,-1 3-2-16,0 0 0 15,0 0-51-15,0 0-70 16,-3 0-169-16,-16-3-410 16</inkml:trace>
  <inkml:trace contextRef="#ctx0" brushRef="#br0" timeOffset="82195.39">23016 5260 323 0,'0'0'316'0,"0"0"-266"16,0 0 66-16,0 0-10 16,0 0-44-16,0 0-5 15,3-49-20-15,-3 49 0 16,0 0-7-16,0 0-19 16,0 0-9-16,0 17 1 0,3 12-1 15,6 7 9 1,-3 5 10-16,0 0-3 0,-1 5 5 15,-2 0-8-15,-2-2 0 16,1-1-6-16,-2-1-5 16,0-4-1-16,0-6 1 15,0-5-1-15,0-5-2 16,0-7 1-16,0-2-2 16,0-4 1-16,0-6 0 15,0 0 0-15,0-3-1 16,0 0 0-16,0 0-1 15,0 0-16-15,0-1-30 16,0-10-50-16,0-2-28 0,0-3-116 16,0 3-6-1,-8-1-81-15</inkml:trace>
  <inkml:trace contextRef="#ctx0" brushRef="#br0" timeOffset="82547.22">22937 5574 25 0,'0'0'62'16,"0"0"-27"-16,0 0 3 16,0 0 6-16,0 0 33 15,0 0 110-15,-73-13-127 16,72 11-12-16,1 2 7 0,0 0 11 16,0-2 22-1,0-1-7-15,0 1-16 0,0-2-12 16,0 1-27-16,0-2 6 15,3-1-15-15,13 0 5 16,11-2-7-16,12-1-6 16,11-2 3-16,13 0 4 15,7-3-1-15,2 0 4 16,-2 1 1-16,-14 1-10 16,-17 4 6-16,-17 1-4 15,-14 3-5-15,-8 3-1 16,0-1 8-16,-12 2-14 15,-13 0-48-15,-12 0-125 16,-2 5-102-16,1 1-380 16</inkml:trace>
  <inkml:trace contextRef="#ctx0" brushRef="#br0" timeOffset="83725.75">21826 5595 275 0,'0'0'335'0,"0"0"-310"16,0 0 24-16,0 0 23 15,0 0-4-15,-85-50-21 16,71 50-9-16,0 0-18 15,-3 0 21-15,-2 12-14 16,-3 5-6-16,0 11 13 16,0 2-14-16,1 6-4 15,6 3-1-15,2 1-1 16,7 2-2-16,3 4-5 16,3 0 2-16,0 1-4 15,5-5-3-15,11-6 2 16,-3-11-3-16,3-6 2 0,-2-10 1 15,-1-3-3-15,2-6 6 16,2 0 1-16,2 0 1 16,4-15 0-16,2-7 2 15,-3-6-8-15,-2-6 5 16,-4-8 2-16,-5-10 0 16,-5-4 2-16,-5 0-7 15,-1 0-1-15,0 9-3 16,-15 10 1-16,-6 8-1 15,-2 9 0-15,-2 11-2 0,0 6 1 16,0 3-3 0,2 5-4-16,5 15-2 15,4 2-43-15,9 4-40 0,5 1-23 16,0-8-124-16,12-5-160 16</inkml:trace>
  <inkml:trace contextRef="#ctx0" brushRef="#br0" timeOffset="84387.63">22072 5574 213 0,'0'0'487'16,"0"0"-415"-16,0 0 19 15,0 0 15-15,0 0-79 16,0 0-22-16,-4 29-4 16,0 14 6-16,-3 6 14 15,-2 9-6-15,0 5 11 16,-1 7-3-16,-2 5-11 16,1-7-2-16,4-5-10 15,2-13 5-15,3-9-5 16,2-8 0-16,-2-9 1 15,-1-6 2-15,2-8-2 16,-1-4 3-16,1-5 2 16,-4-1 16-16,-1 0 35 0,-2-17-34 15,4-12-9 1,4-9 1-16,0-15-4 16,7-10-8-16,12-17 0 15,0-8 0-15,3-1-2 0,-4 3-1 16,1 11-1-16,-3 13 1 15,-2 9 2-15,-2 15-2 16,2 10-1-16,-2 8-1 16,-2 8-2-16,3 4-1 15,1 8-2-15,5 0 0 16,5 0 2-16,4 10-5 16,2 6 10-16,-6 3 0 0,-3 3-1 15,-6 3 0 1,-9 4 1-16,-6 2-1 0,0 1 2 15,-13-1 0-15,-5-3 0 16,-5-3 2-16,1-5-1 16,1-3 1-16,2-3 2 15,-1-2-3-15,1-4-1 16,0-1 0-16,-2-1-1 16,4-3 0-16,4-3-11 15,4 0-87-15,6 0-75 16,3-7-165-16</inkml:trace>
  <inkml:trace contextRef="#ctx0" brushRef="#br0" timeOffset="84768.59">22447 5196 199 0,'0'0'461'16,"0"0"-412"-16,0 0 105 16,0 0-70-16,0 0-65 15,0 0-15-15,4 41 13 0,14 10 26 16,3 7 2-16,-5 5 3 15,-1 3-9-15,-6-1-18 16,-6-5-1-16,-3-7-10 16,0-10-3-16,0-6-3 15,0-7-3-15,-4-9 3 16,-1-6-2-16,3-8 0 16,2-2-2-16,0-3-3 15,0-2 3-15,0 0-62 16,0 0-105-16,0-4-185 15</inkml:trace>
  <inkml:trace contextRef="#ctx0" brushRef="#br0" timeOffset="87313.99">17998 4478 241 0,'0'0'2'0,"0"0"190"16,0 0-165-16,0 0 29 15,0 0 9-15,0 0-18 16,0 0-21-16,-17-35 0 16,17 33 4-16,-2 0 8 15,1 0 4-15,1 2-13 16,0 0-13-16,0 0-3 16,0 0-3-16,0 0-4 15,1 0-4-15,14 0-2 16,0 0 7-16,4 2 0 15,-1 5-1-15,-1 1-4 16,-1 1-1-16,-3-2 5 0,1 1-4 16,5 2 0-1,1 3 5-15,2 1-2 16,5 2 6-16,6 3 5 0,4 3 2 16,2 2-6-16,1 4-2 15,0 3-1-15,-1-1 0 16,-2 2-3-16,2-3 2 15,1-3 1-15,-1-2-2 16,0-6 4-16,3 1-3 16,-2-2-2-16,-4 0-1 15,-5-2 4-15,-4-2-8 16,-8-4 1-16,-7 0 3 16,-4-5-5-16,-5 1 3 15,-3-4-1-15,0-1 0 16,0 0 1-16,0 0-3 0,0 0-32 15,-14-10-68-15,-6 0-26 16,-2-7-32-16,-3-2-53 16,1-5-236-16</inkml:trace>
  <inkml:trace contextRef="#ctx0" brushRef="#br0" timeOffset="87797.22">18719 4434 230 0,'0'0'19'0,"0"0"107"16,0 0-51-16,0 0 9 15,0 0-22-15,0 0-27 16,-22-29-24-16,17 36-10 15,-4 13 9-15,0 6 21 16,-1 5 34-16,-3 9 0 16,-1 10-10-16,-5 13-9 15,-7 5-8-15,-1 5-6 16,-7-3-4-16,1-6-6 16,1 0 2-16,0-5-7 15,5-4 4-15,5-12-3 16,4-11-13-16,7-11 9 15,7-8-4-15,0-6-7 0,4-5 1 16,0 1 3-16,0-3 5 16,0 2 2-16,0-2 2 15,0 0 1-15,0 2-4 16,0-2-5-16,0 1-1 16,0-1-4-16,0 2 0 15,0-1-3-15,0-1 0 16,0 0 0-16,0 0-21 15,0 1-43-15,0-1-48 16,0 0-137-16,0 0-287 0</inkml:trace>
  <inkml:trace contextRef="#ctx0" brushRef="#br0" timeOffset="89583.64">24262 5920 187 0,'0'0'395'16,"0"0"-322"-16,0 0 29 16,-9-78 49-16,9 64-52 15,0 7-50-15,0 2-2 0,-2 5 8 16,2 0-22-16,-1-3-7 15,1 3-17-15,0 0-3 16,-2 0-6-16,1 10-10 16,-1 8 10-16,-2 5 0 15,-2 4 9-15,0 4-1 16,1 3 1-16,2 2 14 16,0 5-11-16,0 1-6 15,0 1 0-15,2 4 0 16,-3 1-3-16,-1-4 3 15,2 1-3-15,-1 0-1 0,1-1 0 16,3-2-2 0,0-4 2-16,0-4-2 0,0-7 2 15,0-1-2-15,0-9 0 16,0-4 0-16,0-6 0 16,0-1 1-16,0-5-1 15,0-1 1-15,0 0 1 16,0 0 3-16,0-1 2 15,0-12-2-15,0-4-4 16,0-3 0-16,0 0-1 16,0-3 0-16,0-4 0 15,0 0 2-15,9 1 2 16,4-2-7-16,2 2 4 16,3 0-1-16,0 2 2 15,3-1-1-15,-1 3-1 0,0 2 0 16,-1-2 0-1,0 7 0-15,-8 2 1 0,0 5-1 16,-3 2-1-16,-3 4 0 16,1-1-3-16,1 3 1 15,1 0 1-15,7 0 1 16,4 5 2-16,-1 6-1 16,7 3 0-16,-2 0 0 15,-4 3-1-15,-1 0-2 16,-7 0 0-16,-3 4 2 15,-2-1 0-15,-3-1 0 16,-1-1 0-16,-2 0 1 0,0 0 0 16,0-2 0-16,0 3 1 15,-6-2 1-15,-4 1-4 16,1 1 4-16,-2-2 0 16,-4 0-1-16,2-3 0 15,-5-1 5-15,4-2 0 16,3-4-6-16,2-2 14 15,1-2-3-15,-7-3 7 16,-3 0 9-16,-7 0 2 16,-5 0-12-16,2-2-6 15,2-8-1-15,7-2 5 16,1 0-3-16,9 0-5 16,0-1-6-16,6 4-1 0,2 2 0 15,-1 2 6 1,2 0-3-16,0 2-1 0,0-2 0 15,0 2 1-15,0 0 1 16,-1 2-4-16,1-1-3 16,0-3-42-16,0 2-49 15,0-1-91-15,0 0-248 16</inkml:trace>
  <inkml:trace contextRef="#ctx0" brushRef="#br0" timeOffset="91473.56">16626 4521 198 0,'0'0'281'16,"0"0"-228"-16,0 0-45 0,0 0 27 15,0 0 15-15,0 0-16 16,48 0-14-16,-33 2 8 16,0 4 15-16,3 4 0 15,5 4-10-15,3 7 7 16,10 9 10-16,7 6-9 15,11 3-14-15,5 2-7 16,7 0 9-16,3-2-7 16,2 2-4-16,-2-4 0 15,-4 2-10-15,-5 3 0 16,-9-3 3-16,-9-1-2 16,-8-6-4-16,-10-5 2 15,-11-11-4-15,-4-6-1 0,-8-3 1 16,-1-4 2-16,0 0 7 15,0-3-4-15,0 0-3 16,0 0 2-16,0 0-7 16,-13-9-8-16,-3-4-37 15,-7 0-62-15,0 2-79 16,-4 1-6-16,3-4-88 16</inkml:trace>
  <inkml:trace contextRef="#ctx0" brushRef="#br0" timeOffset="91916.13">17275 4546 254 0,'0'0'262'0,"0"0"-209"15,0 0-8-15,0 0-20 16,0 0-7-16,0 0 21 16,-86 89 49-16,59-36-12 15,-4 11-33-15,-5 8 3 16,-5 0-10-16,2 3 5 16,-1-6-9-16,6-7-3 0,6-10-3 15,7-10-12 1,6-11-2-16,7-12 2 0,5-6 5 15,2-8-4-15,1-3-3 16,0-2 8-16,0 0 7 16,0 0 6-16,0 0-5 15,0 0-3-15,0 0-6 16,0 0-8-16,0 0-8 16,0 0-2-16,0 0-1 15,0-2 0-15,0 1-4 16,-9 1-12-16,-3 0-64 15,-9 0-88-15,-10 11-71 16,-7-2-384-16</inkml:trace>
  <inkml:trace contextRef="#ctx0" brushRef="#br0" timeOffset="93775.81">22473 6648 262 0,'0'0'352'0,"0"0"-321"15,0 0 46-15,0 0 26 16,-28-77-34-16,19 67-3 15,0 2-33-15,-1 2 3 16,1 2-11-16,1 2-4 16,-2 0 0-16,-7 2-18 15,-3 0 2-15,-5 0-3 16,-3 10 1-16,1 4 2 16,3 1 7-16,5 2-5 15,4 5 0-15,0 1-5 16,5 5 4-16,1 3-4 0,0-3 3 15,6 2 1-15,3-3-3 16,0 2-2-16,2-4 3 16,9 2-4-16,0-2-1 15,0 1 1-15,2-6 0 16,-4 1 0-16,0-8 0 16,2-4 2-16,0-4 0 15,5-5 0-15,4 0 4 16,4 0-2-16,1-2 1 15,0-10-2-15,-2-8-1 0,-4-2 7 16,2-3-6 0,-4-5 19-16,0-2 0 15,-3-4-1-15,-1 0-4 0,-4-5-6 16,-1-1 0-16,-3-3-1 16,-2 3-4-16,0 2-2 15,-1 4-3-15,-1 8 1 16,-1 7 1-16,0 6 3 15,0 3 2-15,0 5 0 16,0 4 1-16,0 3 1 16,0-1-6-16,0 1-4 15,0 0-1-15,0 0-4 16,0 9 5-16,-4 10-5 16,2 5 10-16,1 3-5 15,-1 4 1-15,2 1-1 0,0 4 1 16,0 0-1-16,6 0 0 15,7-2-3-15,1-4 3 16,3-3 0-16,2-4 0 16,-2-5 0-16,2-4 1 15,0-2-1-15,1-4 0 16,2-1-1-16,0-3 0 16,4-2-7-16,2-2 5 15,3 0-69-15,-1 0-24 16,0-7-48-16,-10-7-165 15,-7-6-421-15</inkml:trace>
  <inkml:trace contextRef="#ctx0" brushRef="#br0" timeOffset="94285.04">23273 6203 772 0,'0'0'62'16,"0"0"29"-16,0 0 26 15,0 0-46-15,0 0-13 16,0 0-31-16,0-37-27 16,0 62-3-16,7 13 3 15,4 10 16-15,0 2-1 16,-2 5 6-16,-1 0 2 15,-2 0-10-15,1-1-4 0,-4-5-6 16,2-9 0 0,-1-5 0-16,1-9 0 0,-2-7-6 15,1-6 6-15,-2-8-5 16,2-1 2-16,-4-3 0 16,0-1 0-16,0 0-27 15,0 0-21-15,0 0-24 16,0-11-39-16,0-9-88 15,2-5-87-15,-2-1-254 16</inkml:trace>
  <inkml:trace contextRef="#ctx0" brushRef="#br0" timeOffset="94537.74">23107 6500 422 0,'0'0'188'0,"0"0"-92"15,0 0-6-15,0 0 40 16,0 0-88-16,0 0-33 16,104-41 3-16,-51 29 9 15,7 1-6-15,-1-3 22 16,2 0-18-16,-2 1-6 16,-9 0 0-16,-5 1-4 15,-10 3-9-15,-10 1 2 16,-12 5-2-16,-10 1-7 15,-3 2-106-15,-9 0-256 16</inkml:trace>
  <inkml:trace contextRef="#ctx0" brushRef="#br0" timeOffset="95206.9">22127 6307 254 0,'0'0'265'15,"0"0"-194"-15,0 0-37 16,0 0 14-16,0 0-3 15,0 0-6-15,-94 34-15 16,64-8 23-16,-1 4 0 16,-2 7 14-16,3 3-21 15,4 1-7-15,3 4 2 16,5 6 7-16,6 3-16 0,8 2 0 16,4 0-6-1,0 1-11-15,7 4 5 0,16 5-6 16,10 4-2-16,2 2-4 15,4-9-1-15,-3-10-1 16,-3-10 0-16,-2-16-10 16,3-11-20-16,7-10-87 15,9-6-62-15,15-3-32 16</inkml:trace>
  <inkml:trace contextRef="#ctx0" brushRef="#br0" timeOffset="95949.29">24723 5713 746 0,'0'0'79'0,"0"0"-8"16,0 0 28-16,0 0-52 16,0 0-38-16,0 0 5 15,107 106 28-15,-53-30-3 16,-8 12-2-16,-15 11-4 0,-13 10-4 16,-15 2-4-1,-3 0 16-15,-21-2-21 0,-10-13-11 16,-2-15-5-16,0-18 2 15,3-18-5-15,2-16-2 16,1-9-1-16,2-7-47 16,-1-4-99-16,-9-9-64 15,-9 0-385-15</inkml:trace>
  <inkml:trace contextRef="#ctx0" brushRef="#br0" timeOffset="97855.42">17071 6374 219 0,'0'0'10'0,"0"0"12"16,0 0 263-16,0 0-242 0,0 0 3 16,0 0 29-16,0 0-19 15,-20-10-6-15,13 10-17 16,-3 0-13-16,-4 0 1 16,-2 8 9-16,-3 5 1 15,-1 2-4-15,-6 8 1 16,-2 4 7-16,-5 9 1 15,5 4 0-15,0 8-5 16,2 2-9-16,5 5 0 16,-3-1-9-16,4 1-2 15,3 3-7-15,1 3 1 16,8-1-2-16,5 1 5 16,2-4 0-16,1-5-6 15,-2-4 6-15,2-4-6 16,0-5 1-16,0-5-1 0,0-4 2 15,11-5-2-15,4-2 2 16,6-3 0-16,-1-3-3 16,3-1 3-16,-7-3-4 15,2-2-1-15,-7-2-44 16,-1-4-72-16,0-2-92 16,-2-3-159-16</inkml:trace>
  <inkml:trace contextRef="#ctx0" brushRef="#br0" timeOffset="98733.61">17396 6849 245 0,'0'0'210'15,"0"0"-112"-15,0 0-14 0,0 0-12 16,-51-85 7-16,26 73 8 15,-8 0-50-15,4 4 9 16,0 5-11-16,2 3-8 16,2 0-7-16,1 11-4 15,3 3 1-15,1 6-5 16,3 5-3-16,1 0 11 16,3 6-7-16,4 6-7 15,0 5-2-15,4 2-2 16,3-2 6-16,2 0-4 15,0-1-4-15,6-7 0 16,1-5 2-16,4-5 0 0,-2-7-4 16,3-4 4-16,-3 0-2 15,0-5 1-15,1-1 0 16,0-6 2-16,1-1 1 16,4 0-2-16,-2 0 3 15,4-9-4-15,-2-7 3 16,2-6-3-16,1-3 6 15,-1-6-5-15,1 0 0 16,-5-2 2-16,2-4-1 16,-5-4 4-16,0 2 1 15,-2 1-4-15,0 3 4 16,-2 8-5-16,-2 6-2 16,1 6 2-16,-4 7 0 0,-1 5 10 15,0 2 2 1,0 1 0-16,0 0-8 0,0 0-7 15,0 0-4-15,0 0-4 16,0 10 6-16,0 8-2 16,0 6 3-16,0 6 1 15,0 7 2-15,0 2-2 16,0 1 0-16,0-1 1 16,0 3 0-16,4-6 0 15,1 2-1-15,3-4 4 16,1 0-4-16,2-5-2 15,0-4 1-15,-2-6 2 0,1-5-2 16,-4-6 1 0,3-3-3-16,0-4 0 0,5-1-14 15,1 0-26-15,4-4-35 16,2-10-63-16,-3-5-153 16,-4-4-167-16</inkml:trace>
  <inkml:trace contextRef="#ctx0" brushRef="#br0" timeOffset="99100.19">17860 6760 771 0,'0'0'46'0,"0"0"70"0,0 0-18 16,0 0-55-16,0 0-33 15,0 0-6-15,0 47 20 16,0-1 6-16,0 10-1 16,0 5-8-16,0 2-7 15,0-4-6-15,0-5-6 16,0-8-1-16,0-9 1 15,-3-8-2-15,0-9 0 16,1-7 0-16,1-8 0 0,1-2-6 16,0-3-17-16,0 0-23 15,0 0-26-15,0-14-78 16,0-6-117-16,0-7-238 16</inkml:trace>
  <inkml:trace contextRef="#ctx0" brushRef="#br0" timeOffset="99341.15">17636 7068 288 0,'0'0'17'0,"0"0"254"15,0 0-199-15,0 0 36 16,0 0 1-16,0 0-44 16,15-28-39-16,22 23-24 0,11 3 10 15,6 0 9 1,1-1 3-16,-2-1-11 0,-5 1 3 15,-6 0 4-15,-12-1-10 16,-11 3-4-16,-5-1-6 16,-4 2 0-16,-1 0-4 15,1 0-44-15,-1 0-107 16,-7-7-203-16</inkml:trace>
  <inkml:trace contextRef="#ctx0" brushRef="#br0" timeOffset="100023.09">18249 6574 500 0,'0'0'308'0,"0"0"-299"16,0 0 105-16,0 0-36 16,0 0-53-16,0 0-25 15,-25 4 0-15,22 37 5 16,-3 8 4-16,3 8 13 0,0 4-5 16,-2 8-1-16,2 1-6 15,-2 1-8-15,-1-6 0 16,-1-11-2-16,1-10-3 15,3-13 3-15,-1-14 3 16,1-5-3-16,3-7 0 16,0-2 1-16,0-3-1 15,0 0 4-15,0 0 5 16,0-14 5-16,0-7-8 16,9-5-3-16,5-4-1 15,2-10-2-15,0-2-4 16,2 1-3-16,-1 2-32 15,0 6 9-15,1 9-3 16,-1 10 7-16,1 8 5 0,1 6 4 16,5 0 11-1,0 10-3-15,3 10 5 0,-2 6 3 16,-2 3 1-16,-4 4 3 16,-7 2-3-16,-7 0-2 15,-5 0 2-15,0-3 0 16,-10-3 2-16,-5-3-2 15,-1-1 1-15,1-4 0 16,-1-4 4-16,-3-2-5 16,-4-4 10-16,-3-2 5 15,-2-3 15-15,-2-6 0 16,4 0-8-16,2 0 2 16,4 0-1-16,2-3-20 0,6-6-2 15,5-2-1-15,7-2-52 16,0 0-77-16,18-9-248 15</inkml:trace>
  <inkml:trace contextRef="#ctx0" brushRef="#br0" timeOffset="100405.76">18519 6411 555 0,'0'0'147'0,"0"0"-88"16,0 0-49-16,0 0 53 15,90 43 22-15,-41 3-6 16,-4 15-8-16,-5 13-19 16,-10 7-1-16,-12 11-15 15,-8 7 0-15,-8-2-15 16,-2-9-9-16,0-14-8 16,-5-12 0-16,-10-15-4 0,-6-6 0 15,-1-12-5-15,-1-5-31 16,-5-7-50-16,1-6-76 15,5-8-271-15</inkml:trace>
  <inkml:trace contextRef="#ctx0" brushRef="#br0" timeOffset="101756.93">16477 6159 296 0,'0'0'225'0,"0"0"-147"16,0 0-12-16,0 0 55 15,0 0-60-15,0 0-27 16,-18-21-23-16,15 35-11 0,0 10 15 16,2 10 20-16,1 7-7 15,0 8-3-15,0 9-2 16,0 7 11-16,3 7-12 15,3 4-6-15,0 6 6 16,1 5-12-16,-3 1 4 16,-4 4-1-16,0-3 2 15,0-3-5-15,0-6-6 16,0-5 6-16,0-4-8 16,0-6 2-16,0-5-2 15,2-6 12-15,-2-6-8 16,0-4-2-16,0 0 0 15,-5-1 1-15,-3-2-2 0,2-4 7 16,4-9 0 0,2-6-4-16,0-10-6 0,0-4 1 15,0-6 0 1,0-2 2-16,0 0-3 0,0-13-20 16,2-11-63-16,6-10-38 15,3-11-113-15,-2-8-158 16</inkml:trace>
  <inkml:trace contextRef="#ctx0" brushRef="#br0" timeOffset="102745.47">16458 6107 254 0,'0'0'165'0,"0"0"-132"16,0 0 59-16,0 0-48 15,0 0-5-15,0 0-24 16,7-40-14-16,11 36-1 16,4 1 0-16,4 0 3 15,3 1 10-15,6 0-2 16,2-1-1-16,4-1 5 15,5 0 8-15,0 0 0 16,5 0-14-16,1 1-1 16,2 0 2-16,1 1-6 15,-2-2 2-15,4-1 4 16,1-3 5-16,6-1 3 0,5-1 1 16,4 0-7-1,3 1 4-15,5-1-14 0,-2 5 9 16,3-2-4-16,-3 3-2 15,-4 0-1-15,-7-1 1 16,1 3 0-16,-5-3-1 16,1 0 2-16,6-2 1 15,3 2 2-15,4-2-7 16,4 0 2-16,1 1 4 16,1 0 1-16,1 4-7 15,-2-1 1-15,-1 0-3 16,-4 0 1-16,-2 0 0 15,-6 2 3-15,2-1-3 0,1-1 2 16,2-2-2 0,6 1-1-16,6 0 1 0,-1-2 4 15,-3 0-5-15,-6-3 0 16,-8 2 0-16,-8 0 0 16,-1 2 0-16,-4-2 1 15,1 2 1-15,-1 0-1 16,3-2 1-16,-1 2 4 15,1 0-5-15,-2 1 0 16,2 1 5-16,-1-1 0 16,-5 2-2-16,-4-1 2 15,-8-2-1-15,-8 2 2 16,-8 1 2-16,-7 1-5 0,-3-1 18 16,-2 2-8-16,4 0 5 15,3 0 4-15,2 0-1 16,1 0 6-16,3-1-10 15,-3 1-5-15,-6 0 0 16,-4-2 3-16,-7 2-8 16,-3-1 4-16,-3 0 2 15,0 1 0-15,0-2-8 16,-10 2-5-16,-14 0-1 16,-9 4-95-16,-10 12-114 15,-2-2-181-15</inkml:trace>
  <inkml:trace contextRef="#ctx0" brushRef="#br0" timeOffset="104417.81">16519 7839 189 0,'0'0'33'0,"0"0"90"15,0 0-23-15,0 0-5 16,0 0-48-16,0 0 0 0,-64 2 1 16,64-2-7-1,0 0-3-15,0 0 35 0,0 0-19 16,4 0-26-16,11 0-19 16,6 0 11-16,4 0-6 15,7 0-2-15,4 0-3 16,4 0 1-16,0 0-7 15,6 0 7-15,-1 0-1 16,6 0 6-16,-3 0-4 16,1 0-2-16,1 0 0 15,-2 0-4-15,0 0 1 16,0 0-2-16,4 0 1 0,6-1-5 16,8-6 4-1,4 1 2-15,3 0-2 0,-3 2 1 16,-1-2-4-16,2 2 9 15,1-1-4-15,5-2 0 16,1-2-1-16,1 1-3 16,-3-1-1-16,3 0 4 15,0-2-4-15,0 2-1 16,-1 1 3-16,-11-2-3 16,-3 3-1-16,-3-1 1 15,-4 1 0-15,-2-2 3 16,-4 1-3-16,1-1 5 15,5 1-4-15,1 2 1 16,1 0-1-16,1 3 1 16,-2 1-1-16,-7 2-2 0,0 0 2 15,-5 0 0-15,-3 0 0 16,3 0 1-16,-2 0-1 16,3-3 1-16,0 0-1 15,3-5-2-15,4 2 1 16,3 1 0-16,1-1 0 15,2 2-1-15,-4 1 1 16,-2 0 0-16,-5 1 1 16,-3 0-1-16,-1 1 1 15,0-3-1-15,-2 1 0 0,6 0 3 16,5-1-3 0,6 0 1-16,10 1 1 0,4 3 1 15,-1 0 4-15,-4-3 2 16,-9 3-6-16,-8-3 6 15,-10 0-4-15,-1 0-4 16,-2-4 11-16,2 2 2 16,2 0 3-16,0-3-4 15,5 2 0-15,-6 0-4 16,-4 1 0-16,-5-1 2 16,-7 3-7-16,-7-2 21 15,-2 1-11-15,-1 0 2 16,-3 1 4-16,4-1-7 15,3 2 1-15,3 0-1 16,8-1-7-16,5 1 4 0,0 2-5 16,-1-3 4-16,-5 0-4 15,-9 0 0-15,-7 0 4 16,-8 0-1-16,-3 1 3 16,-3 0-4-16,0 2-7 15,0-2-4-15,0-3-1 16,-18-1 5-16,-12 0-83 15,-15 0-78-15,-13-7-117 16,-17-6-408-16</inkml:trace>
  <inkml:trace contextRef="#ctx0" brushRef="#br0" timeOffset="105909.59">18901 5997 263 0,'0'0'41'16,"0"0"161"-16,0 0-132 15,0 0-15-15,0 0-6 16,0 0 1-16,-10-46-15 15,10 41-2-15,0 0-7 16,0-2 13-16,0 5 3 16,0-1 7-16,0 3-2 15,0 0-24-15,0 0-20 16,0 0-2-16,0 7-1 0,0 4 1 16,0 3 2-16,0 0 2 15,0 3 2-15,7 2 0 16,2 1-3-16,0 2 3 15,4 4 2-15,-2 6-4 16,-2-1 0-16,1 1 2 16,-4-1-2-16,0 1 3 15,-1-1 3-15,1 0 3 16,1-3-6-16,-1 2-2 16,0-1 3-16,1 1-4 15,-1-1 2-15,2 0-4 16,-1 0 1-16,-1-1-2 15,0-1 1-15,4 0-1 16,1 3 6-16,1 0-6 16,6 1 7-16,-2-2 8 0,-1 1 0 15,-1 1-11-15,-3-1-2 16,-3 1-1-16,0 3 3 16,-1-3-6-16,-3 2 0 15,2 0 4-15,2-4-4 16,-2 1 4-16,-2-2-3 15,1-3 0-15,-2 0-1 16,-2-3 3-16,1 0-1 16,-2-1 0-16,0-2-2 15,0 2 2-15,0 0 0 0,0 3-1 16,0 1 1 0,0 1 2-16,0 3-2 0,0-1 0 15,0 0 1-15,0 1-3 16,0-3 2-16,0 2 0 15,0-2-1-15,0-2 4 16,0 1-5-16,0-1 2 16,0 0 1-16,0 0 1 15,-5-1 0-15,-1 0 1 16,5-3-1-16,1-1-1 16,0 0-1-16,0 1 5 15,0-3-1-15,0 0-2 16,0-1 0-16,1 1 8 15,-1 1-8-15,0 1 4 16,0 0-4-16,0 1 1 0,-3-4-2 16,0-3 1-16,2-3-3 15,-1-5 2-15,2-2-3 16,0-3 2-16,0 0 4 16,0 0-3-16,0 0 1 15,0 0 2-15,0 0-6 16,0-14-21-16,0 0-80 15,0-1-121-15,0-3-183 16</inkml:trace>
  <inkml:trace contextRef="#ctx0" brushRef="#br0" timeOffset="107627.53">20337 401 193 0,'0'0'12'15,"0"0"130"-15,0 0-29 16,0 0-38-16,0 0-6 16,0 0-27-16,0 0-8 15,-4-12-4-15,-1 12 16 16,-2 0 4-16,-4 0 21 0,-8 0-24 15,-2 0-15 1,-6 9 4-16,0 2-3 0,-1 2-11 16,1 2-3-16,2 1-3 15,4 7 0-15,-1 0-2 16,4 5-5-16,3 7 6 16,3 2 4-16,3 7-5 15,5 1-1-15,0 1 9 16,3 0-2-16,-1 1-15 15,1-1 0-15,-4 2 0 16,0 3-3-16,0 2 2 16,1-2-2-16,1-1-1 15,1-1 1-15,2 0 0 16,0 1-1-16,0-1 5 16,0 1-6-16,0-4 2 15,2-1-1-15,7-3 5 0,4-1-6 16,5-4-1-16,4-6 1 15,2-2 5-15,3-5-5 16,-3-4 5-16,-2-3-4 16,-2-3 1-16,-4-4-2 15,-4-3 0-15,-4 1 3 16,-2-4-3-16,-3-3-16 16,1 2-56-16,-1-3-72 15,-2 0-147-15,-1 0-438 16</inkml:trace>
  <inkml:trace contextRef="#ctx0" brushRef="#br0" timeOffset="108349.2">20821 830 150 0,'0'0'479'16,"0"0"-430"-16,0 0 49 15,-99-23 7-15,62 23-38 16,6 0-19-16,-1 4-18 16,1 15-8-16,0 6-1 15,1 6 4-15,3 2 4 16,7-1-7-16,7-4 0 15,4-4-8-15,8-1-1 16,1-5-2-16,0-1-1 0,4 0 1 16,14 0-8-16,3 0 7 15,3 0-7-15,3 2 2 16,1-2-2-16,2 0-1 16,-2 3-2-16,2-1 0 15,-3 3 2-15,-4 2 0 16,-6 2 0-16,-1 1-2 15,-5 2 1-15,-2-2-1 16,0 2 0-16,-6-5 1 16,-2-2-1-16,-1-5-1 15,0 2 1-15,0-4 0 16,-6-2 5-16,-7-2-3 0,1-3 0 16,-4-4 0-1,-8-3-1-15,-7-1 11 0,-7 0-5 16,-2 0 3-16,-2-4 4 15,6-5-9-15,5-3-2 16,6 0 0-16,7-1-3 16,4 1-2-16,8-3 1 15,6-1-30-15,0 1-85 16,23 1-109-16,3-1-129 16</inkml:trace>
  <inkml:trace contextRef="#ctx0" brushRef="#br0" timeOffset="108797.5">21023 785 666 0,'0'0'158'0,"0"0"-130"15,0 0-8-15,0 0 8 16,-5 87 38-16,5-33-4 15,10 8-21-15,-3 1 7 16,1 2-12-16,-5-1-19 16,-3-1-7-16,0-3-2 15,0-2-3-15,0-7-2 16,-3-8-2-16,0-13-1 16,3-4 0-16,0-11 0 15,0-3 1-15,0-7-2 16,0-1-6-16,0-4-44 15,0 0-47-15,0 0-38 16,-5-9-88-16,-8-12-158 0</inkml:trace>
  <inkml:trace contextRef="#ctx0" brushRef="#br0" timeOffset="109501.88">20901 1276 34 0,'0'0'294'16,"0"0"-30"-16,-16-82-198 15,23 60 40-15,17 4-44 16,7 2-44-16,5 4-15 16,6 2-2-16,0-1 3 15,0 5 1-15,-1 0-3 16,-2 3 1-16,-3 3 7 0,-3 0 4 16,-2 2 8-16,-3 11 6 15,-1 6-12-15,-3 5 6 16,-5 2-5-16,-7 5 8 15,-4 3-9-15,-4 3-3 16,-4 0-10-16,0 2 3 16,0-4-2-16,0-3 2 15,-7-3-5-15,-4-4-1 16,-3-4 0-16,0-3 0 16,1-4 0-16,4-6 3 15,1-7-3-15,-1-1 13 16,-3 0 13-16,0-14 4 15,-2-5 9-15,1-2-20 16,4-5-11-16,2-7-3 16,7-6-5-16,0-7 3 0,3-5-3 15,15 6-13-15,4 8-8 16,-1 8 10-16,0 12 2 16,-2 7 2-16,-2 5 4 15,-2 3 3-15,1 2 0 16,7 0-2-16,0 0-1 15,6 7 3-15,-1 3 3 16,0 3-3-16,-5 3 1 16,-4 3-2-16,-4 1 1 15,-9 6 0-15,-4 2-2 16,-2 2 3-16,0 4-1 16,0-2 0-16,0-2-1 0,-4-2 0 15,1-4 1-15,-1-4 0 16,0-3 3-16,1-1-3 15,0-4 0-15,1-5 1 16,1-2-1-16,-1-1-1 16,1-3 1-16,-1 1 0 15,2-2 0-15,0 0 1 16,0 0-4-16,-1 0-2 16,-4-4-53-16,-3-11-79 15,2-10-120-15,-1-8-171 16</inkml:trace>
  <inkml:trace contextRef="#ctx0" brushRef="#br0" timeOffset="109707.52">21525 917 447 0,'0'0'413'0,"0"0"-337"16,0 0 49-16,0 0-51 15,0 0-41-15,0 0-18 16,-17-52-15-16,17 52-2 16,0 0-26-16,0 4-88 15,0 10-53-15,0-1-114 16</inkml:trace>
  <inkml:trace contextRef="#ctx0" brushRef="#br0" timeOffset="110837.79">21801 1405 414 0,'0'0'176'16,"0"0"-125"-16,0 0 48 15,-5 79-25-15,4-61-35 0,-4 1-21 16,4-6-8 0,-3-5-2-16,3-3-1 0,-1-4-2 15,2-1 16-15,0 0 52 16,-1-6 20-16,-3-13-42 16,1-9-42-16,1-7 0 15,2-8 1-15,0-13-10 16,0-4 0-16,0 0-3 15,5 7-15-15,3 13-10 16,0 11-11-16,1 12 25 16,-3 7 13-16,4 8-7 15,2 2 2-15,6 0-2 0,10 0 5 16,4 15 3-16,2 7 2 16,-2 4-2-16,-7 1 7 15,-7 3 1-15,-3 0 9 16,-5-1-3-16,2-4-1 15,0 0 1-15,0-2-7 16,6-6 1-16,1-5 5 16,1-5-6-16,2-7 7 15,0 0 9-15,-2-2-1 16,-1-15 9-16,0-7 1 16,-5-9-3-16,-2-3-11 15,-3-6-6-15,-8 2-11 16,-1 2 6-16,0 6-7 15,-14 6 0-15,0 9-4 16,-1 8 2-16,2 6-3 0,-2 3-1 16,-3 3 6-16,-1 14-8 15,2 3 4-15,2 2 2 16,8 1 0-16,5-3 0 16,2-2-3-16,0-6-5 15,3-1-7-15,8-6 1 16,3-5 6-16,0 0 8 15,2-4 2-15,1-11 0 16,-2-5 7-16,-5 0 1 16,1-7-1-16,-1 5-3 15,-4 1 1-15,-3 8 1 16,-1 4 7-16,-2 6 9 0,0 3-14 16,0 0-8-16,0 0 0 15,0 5-5-15,0 10-3 16,0 7 8-16,0 1 1 15,0 4-1-15,0 2 1 16,0 5 1-16,0 5 5 16,0 7-3-16,0 0-2 15,3 1-1-15,0 2 1 16,4-3 0-16,-3 1 1 16,2 3 6-16,0 3-4 15,-1 5-2-15,-1 2 4 16,5 1-6-16,-1-2 1 15,2-4 0-15,3-11-2 0,-2-8 3 16,-2-12-3 0,-5-9-1-16,-2-7 1 0,-2-6 1 15,0-2 5-15,0 0 10 16,-9-5 43-16,-12-12-20 16,-7-8-29-16,-5-6-2 15,1-5 0-15,3-5-3 16,2-5 3-16,6-6-5 15,3-3-3-15,9 3-2 16,5 3 1-16,4 9-2 16,0 7-11-16,23 7-26 15,10 6-37-15,17 9-87 0,9-2-235 16</inkml:trace>
  <inkml:trace contextRef="#ctx0" brushRef="#br0" timeOffset="111722.13">22985 527 193 0,'0'0'348'0,"0"0"-257"0,0 0 1 15,0 0-2-15,0 0-64 16,0 0-26-16,-17 32 3 16,10 7 19-16,0 12 26 15,2 8 18-15,-1 7-10 16,-4 8-23-16,-1 6-7 15,-2 7-2-15,-4 8-8 16,4 9-2-16,0 5-7 16,4-1 4-16,1-8-5 15,-2-13-5-15,-2-12 2 16,-2-13 4-16,-1-12-4 0,3-13-2 16,4-10 0-16,3-4 1 15,2-7 1-15,3-4-2 16,0-2 2-16,0-3-1 15,0-2-1-15,0-3 4 16,0-2-4-16,3 0 1 16,2 0 3-16,3-5-5 15,1-12-19-15,1-7-59 16,3-5-79-16,-4-2-149 16</inkml:trace>
  <inkml:trace contextRef="#ctx0" brushRef="#br0" timeOffset="112188.32">23523 1062 197 0,'0'0'469'15,"0"0"-396"-15,0 0 63 16,-97-49-29-16,64 48-74 0,-4 1-7 16,2 5-5-16,0 17-1 15,2 7-5-15,5 6 4 16,3 5 2-16,7 4-12 15,0 2 1-15,6 5-4 16,0 4-4-16,2-3 0 16,3-2-2-16,-1-6 3 15,6-3-2-15,2-5 1 16,0-2-1-16,7-4 0 16,9-7 0-16,6-4 1 15,5-7 3-15,5-4-2 16,4-6 0-16,3-2-2 15,-2 0-1-15,-4 0-15 16,-7-10-48-16,-5-7-76 16,-2-5-140-16,-4-9-198 0</inkml:trace>
  <inkml:trace contextRef="#ctx0" brushRef="#br0" timeOffset="112847.53">23695 790 656 0,'0'0'112'0,"0"0"-52"15,0 0 60-15,0 0-73 16,0 0-44-16,0 0-3 15,-4 53 0-15,12-7 20 16,-2 10-5-16,-3 5 9 16,-3 6-6-16,0 3 0 15,0 1-8-15,-6 4-8 16,-1 0-1-16,-2-5 0 16,1-9-1-16,1-6 5 15,1-15-4-15,0-9 0 16,3-8-1-16,2-11 0 15,1-8 3-15,0-2-3 16,0-2 1-16,0 0 9 0,0-4 13 16,0-13-2-16,0-6-8 15,3-5-5-15,2-6-6 16,4-5-2-16,4-6 0 16,4-6-4-16,1-6-14 15,2 3-15-15,-3 5-1 16,-3 9 11-16,1 8 5 15,-3 11 15-15,0 7 2 16,1 8-5-16,5 6-1 16,6 0 0-16,6 12 4 15,1 8 3-15,2 10 0 16,-5 6 1-16,-5 4 13 16,-8 6 2-16,-8-2 16 0,-7-1-10 15,0-2-3-15,-3-3-5 16,-10-2-2-16,-1-3-12 15,-1-2 5-15,5-5-5 16,1-8 1-16,3-4-4 16,3-7 3-16,3-2-1 15,0-2-21-15,0-3-48 16,12 0-86-16,3 0-235 16</inkml:trace>
  <inkml:trace contextRef="#ctx0" brushRef="#br0" timeOffset="113515.7">24442 1211 579 0,'0'0'189'0,"0"0"-110"15,0 0 37-15,0 0-58 16,-100-41-23-16,75 41-15 16,-5 0-9-16,2 15 7 15,1 6-2-15,6 6-9 16,2 7 0-16,6 5-5 16,3 7 0-16,4-1-2 0,0-1 0 15,5-4 4-15,1-3-3 16,0-4-2-16,0-5 2 15,3-4-3-15,7-6 3 16,6-2-2-16,0-6-4 16,3-1-4-16,-2-5-4 15,-1-4-1-15,1 0 11 16,-1 0 3-16,-4-4 0 16,1-13 3-16,-3-2 3 15,-2-8 1-15,2-4 5 16,1-8 1-16,3-6-8 15,0-5-1-15,1-5-4 0,-3 4 0 16,-5 6 0-16,1 11 3 16,-2 12-3-16,-5 7 0 15,1 10 1-15,-2 3 13 16,1 2-6-16,-1 0-6 16,3 0-2-16,3 10-11 15,2 16 8-15,2 15 3 16,-1 6 0-16,0 6 2 15,0 0 2-15,0-2-3 16,1-5 0-16,5-8-2 16,-1-4 2-16,3-8-1 15,-1-4 0-15,-2-5 0 16,-2-4 2-16,3-4 0 16,-3-6-2-16,3-1-3 15,0-2-22-15,-1 0-39 0,0 0-112 16,0-8-171-16</inkml:trace>
  <inkml:trace contextRef="#ctx0" brushRef="#br0" timeOffset="114092.06">24651 1171 39 0,'0'0'481'15,"0"0"-294"-15,0 0-132 16,0 0 21-16,0 0-24 15,94-14-23-15,-61 17-9 16,0 12-5-16,-3 4 9 16,1 5-5-16,-4 4-8 15,-2 7 5-15,-1 3 2 0,-5 4 2 16,-2 2-2-16,-7-5-2 16,-3-3-11-16,-5-4 3 15,-2-2-4-15,0-5-2 16,-7-5-1-16,-5-3 0 15,-2-4 1-15,-1-3 0 16,3-3 0-16,2-6 3 16,1-1-1-16,0 0 9 15,-6-5-10-15,0-15 34 16,-6-3 5-16,1-7-11 16,3-1-8-16,5-8-6 15,9-3 4-15,3-9-9 16,16-4-7-16,22-3-5 15,12 3-3-15,12 9-11 16,0 12-65-16,-10 11-12 0,-14 10 2 16,-22 8 41-16,-13 3 20 15,-3 2 16-15,-7 0-188 16,-8 0-188-16</inkml:trace>
  <inkml:trace contextRef="#ctx0" brushRef="#br0" timeOffset="115382.08">26074 1244 35 0,'0'0'207'16,"0"0"-27"-16,0 0-58 15,0 0-65-15,-30-84 24 16,23 70-24-16,-4-1 17 16,1 4-28-16,-2 0 16 15,-5 4-19-15,-3 1-24 16,-6 3-1-16,-4 3 3 15,-1 0-3-15,1 2 10 16,3 13-15-16,3 6 3 16,5 3-8-16,4 9 1 15,2 5 0-15,4 5-5 16,4 5 6-16,4 2-7 0,1 0-3 16,0-5 0-16,0-5 0 15,0-3 0-15,7-6 3 16,10-5-3-16,1-5-16 15,1-6-9-15,2-6-1 16,-3-5 24-16,0-4 0 16,0 0 2-16,1 0 0 15,2-11 0-15,0-5 0 16,0-1 2-16,-1-7 0 16,-1-6 2-16,-2-8 3 15,0-8 1-15,-1-8-6 16,-5-5 6-16,0 2-7 15,-3 4-1-15,-4 15 1 16,0 13 1-16,-3 12 1 0,-1 6 2 16,0 4 4-16,0 3-1 15,0 0-7-15,0 0-1 16,0 0-2-16,3 10-5 16,6 8 4-16,-2 10 3 15,1 6 2-15,1 3 1 16,-1 4 2-16,0 4 4 15,-2-1-4-15,0-4-3 16,1 1-2-16,4-12 0 16,3-2 1-16,2-6 2 15,3-4 1-15,-2-5-3 16,-3-4 3-16,0-4-8 0,-2-1 3 16,1-1-40-16,-2-2-28 15,-4 0-113-15,0 0-76 16</inkml:trace>
  <inkml:trace contextRef="#ctx0" brushRef="#br0" timeOffset="115861.93">26229 1116 426 0,'0'0'166'0,"0"0"-136"16,0 0 65-16,88-11 4 0,-57 11-15 16,7 11-27-16,5 4-8 15,2 2 5-15,2 5-24 16,-6 2-8-16,-5 1-3 16,-8 3 4-16,-6 4-11 15,-7-1 0-15,-5 3-2 16,-5 5-1-16,-5-1-4 15,0 0-3-15,-5-3 3 16,-14-3-5-16,-5-3 0 16,2-7 0-16,1-6-5 15,0-6-9-15,2-9 14 16,-4-1 1-16,1 0 2 0,-2-15 3 16,3-7-6-1,3-3 6-15,8-3 2 0,10-8 4 16,0-6 4-16,10-13-11 15,19-6-5-15,5-2-2 16,5 2-6-16,4 11-21 16,-3 9-5-16,-4 12-1 15,-6 12-24-15,-6 9 14 16,-6 8-24-16,-6 0-110 16,-3 8-77-16,5 6-275 15</inkml:trace>
  <inkml:trace contextRef="#ctx0" brushRef="#br0" timeOffset="116365.15">26881 1144 470 0,'0'0'268'0,"0"0"-193"15,0 0-33-15,0 0 13 16,0 0-29-16,101 24-4 16,-62 10 5-16,-6 8-3 0,-8 10 12 15,-4 4-3-15,-10 0-14 16,-5-2 0-16,-6-5-12 15,0-7-3-15,0-6 1 16,-14-7-4-16,-1-6 0 16,3-5 0-16,0-8-1 15,5-3 2-15,3-6 1 16,-1-1 5-16,2 0-1 16,-3-12 16-16,-3-11-4 15,3-6-7-15,0-3 17 16,5-7-5-16,1-6-9 15,1-4-10-15,20-12-1 0,10-1-4 16,5 4-5-16,3 4-15 16,2 18-29-16,-6 14 0 15,-5 10 5-15,-1 9-11 16,3 3 4-16,4 0-66 16,1 8-98-16,4 1-168 15</inkml:trace>
  <inkml:trace contextRef="#ctx0" brushRef="#br0" timeOffset="117623.12">27782 1279 258 0,'0'0'439'0,"0"0"-350"15,0 0 14-15,0 0-21 16,-103-66-49-16,70 66-19 16,0 0-3-16,0 11 1 15,3 14 3-15,2 5 0 16,7 4-7-16,4 6 4 16,5-1-2-16,4 0-7 15,3 0 4-15,5-7-6 16,0-2 0-16,0-5 0 0,14-5-1 15,4-4-20-15,0-8-4 16,1-3 4 0,2-5 10-16,-3 0 2 0,1-5 6 15,0-12 2-15,-2-3 1 16,-2-7 2-16,2-8 3 16,-4-5 0-16,0-5-5 15,-1-6-1-15,-3 2 3 16,-3 9-3-16,-4 12 1 15,-2 14-1-15,0 9 5 16,0 5-2-16,0 0-2 16,0 3-2-16,0 21-4 15,0 8 5-15,1 11 6 0,7 1-4 16,2 1 1 0,2-4 5-16,-4-6-8 0,1-2 2 15,-2-7-2-15,-3-3 1 16,2-8 2-16,0-2-3 15,4-7 0-15,3-1 3 16,3-5 2-16,5 0-3 16,1 0 3-16,2-10-4 15,-4-8 4-15,0-8 6 16,0-6-2-16,-2-6 4 16,-2-8-4-16,-1-4-9 15,-3-4 0-15,-6 4-3 16,-2 8 1-16,-2 13 2 15,-2 15 2-15,0 10 3 0,0 4-2 16,0 0-3-16,0 8-12 16,0 20 2-16,0 12 6 15,0 9 4-15,0-3 0 16,0 0 0-16,0-5 2 16,5-10-2-16,4-7 2 15,1-7-2-15,-1-7 0 16,1-5 0-16,8-3 4 15,4-2 3-15,2 0-3 16,2-4 2-16,1-10 5 16,3-6 0-16,-2-7-1 0,2-7 3 15,-2-10-5 1,-4-10-2-16,-5-2-6 0,-7 3 0 16,-4 3 2-1,-2 9-2-15,1 6 1 0,-3 5-1 16,-1 13 0-16,0 8 11 15,-3 6-6-15,0 3-5 16,0 0-5-16,0 21-12 16,0 11 17-16,0 8-4 15,0 7 8-15,0 4-3 16,-3 5 7-16,-1 5 6 16,4 1-8-16,1 5 6 15,19-1 11-15,4 0 0 16,-3 3-16-16,-1-2 1 0,-5 0 0 15,0-2-5 1,-6-4 4-16,-3-10-3 0,-6-4-2 16,0-8 0-16,-1-3 2 15,-15-8-2-15,-4-7 0 16,1-6 3-16,-1-6-1 16,7-4-1-16,4-5-2 15,1 0 8-15,0-8 17 16,-2-10-1-16,0-7 18 15,1-5-13-15,2-4-3 16,2-2-9-16,5-3 7 16,0-3-25-16,0-3-1 15,5-2-5-15,14-1-6 0,4 2-18 16,3 6-18 0,4 9-32-16,-3 9-32 0,7 3-95 15,-2 1-326-15</inkml:trace>
  <inkml:trace contextRef="#ctx0" brushRef="#br0" timeOffset="117978.77">28748 838 639 0,'0'0'136'0,"0"0"-133"15,0 0 47-15,118 113 58 16,-73-30-41-16,-2 27 10 15,-13 15-12-15,-12 8-19 16,-14-5-9-16,-4-12-22 16,-18-18-6-16,-11-15-5 15,-9-15-4-15,-2-16-26 16,-2-9-86-16,-1-11-88 0,3-12-256 16</inkml:trace>
  <inkml:trace contextRef="#ctx0" brushRef="#br0" timeOffset="121568.98">16783 8412 229 0,'0'0'245'0,"0"0"-168"16,0 0-3-16,0 0 15 16,0 0-14-16,0 0 8 15,0 0-16-15,0-34-39 0,0 34-14 16,0 14-13 0,0 16 2-16,0 12 13 0,3 10 2 15,4 7 5-15,4 6 0 16,-1 5-6-16,2 2 0 15,1 3-2-15,0-1 3 16,1-1-11-16,-5-7 5 16,-3-4 0-16,-6-4-7 15,0-5 9-15,0-6-7 16,-1-10 0-16,-4-11-5 16,1-10-1-16,-1-4 3 15,1-7-3-15,3-3 3 16,1-2-3-16,0 0 3 15,0 0 0-15,0 0 3 0,-8-3-2 16,-10-9-5-16,-9 0-85 16,-7-6-147-16,-2-6-270 15</inkml:trace>
  <inkml:trace contextRef="#ctx0" brushRef="#br0" timeOffset="122319.61">16883 8369 204 0,'0'0'50'0,"0"0"84"16,0 0-92-16,97-18 8 15,-53 16-4-15,10-3-11 16,9-1-19-16,7-4-5 0,5-1-4 15,10-3-2-15,6-3-3 16,6 0 12-16,7 0 8 16,-1-2-9-16,-3 5 6 15,-3-1-10-15,-3 1-1 16,0 0 12-16,4-2-4 16,6 0 1-16,7 1 1 15,4 0 3-15,4 2-11 16,2 0 1-16,0 3-3 15,-1 0-4-15,-2 3 0 16,-3 0 5-16,-3 3-6 16,-3 1-2-16,-4-1-1 15,-3 0 0-15,0-3 1 0,2 1 2 16,2-5-3 0,-3 2 1-16,0-2-1 0,-5 2 1 15,-1 4 2-15,0 1 6 16,1 2 1-16,-1 1 4 15,-4 1-3-15,-7 0-1 16,-8-2 0-16,-2 0 1 16,0-1 3-16,3-2 4 15,-2 1-7-15,-6 0-3 16,-15 0-1-16,-17-1-3 16,-15 2 5-16,-12-2 10 15,-7 3 26-15,-4 0-21 16,-1 1-2-16,0 1 17 15,0 0-25-15,0 0-9 0,0 0-5 16,-12 0-33-16,-15 3-104 16,-15 7-151-16,-14 2-228 15</inkml:trace>
  <inkml:trace contextRef="#ctx0" brushRef="#br0" timeOffset="123617.57">16890 9358 270 0,'0'0'70'0,"0"0"79"0,0 0-93 16,0 0 1-1,0 0-14-15,0 0-17 0,-40-2-1 16,40 7 2-16,3-1 0 16,15 0 8-16,13-3 14 15,16-1-4-15,12 0-16 16,16-9-10-16,2-1-3 16,4 0-5-16,-2 2 2 15,-8 1-3-15,-5 0-3 16,-3 1 2-16,-1 0 6 15,6-1 3-15,7 1-7 16,7 0 0-16,5-3-2 16,10-1 0-16,6-1-2 15,-1 2-4-15,-1 0 5 16,-7 1-8-16,-11 0 6 0,-5 2-5 16,-4-4 4-1,1 3-1-15,2-4 0 0,4 2 4 16,9-3-5-16,7 0-1 15,4 2 7-15,5-3-3 16,4 3-2-16,-5 0-2 16,-4 2-1-16,-13-1-1 15,-10-1 4-15,-4 1-2 16,-1 1-2-16,8 1 0 16,7 2 1-16,10 3 2 15,11 2 0-15,3 0 6 16,1 0-6-16,-6 0-3 15,-9 0 1-15,-10 0 1 0,-15 0-1 16,-10 2-2-16,-5-2 2 16,0 0-1-16,9 0 6 15,12 0-5-15,3 0 12 16,6 0-1-16,-6-2 9 16,-12-1-2-16,-13 1 2 15,-17 0 0-15,-11-1-12 16,-10 0 20-16,-7 0 4 15,0 2-10-15,-5-4-3 16,-2 3-3-16,-2-1-5 16,-2 2-7-16,-1-1-5 15,2 2-8-15,-2 0 4 16,0 0-6-16,0 0-58 16,-6 0-43-16,-27 0-147 0,-18 0-369 15</inkml:trace>
  <inkml:trace contextRef="#ctx0" brushRef="#br0" timeOffset="124464.39">17724 8408 208 0,'0'0'120'0,"0"0"125"16,0 0-168-16,0 0 6 16,0 0-30-16,0 0-31 15,-49 3 26-15,28 16-1 16,0 9-13-16,-3 8 9 15,2 8 7-15,1 8-10 16,-3 5 6-16,2 3-17 16,4 1-3-16,0 2-9 15,6-1 0-15,2-3-5 16,4-7-4-16,4-5-2 0,2-8-2 16,0-1 3-16,8-4-3 15,8 0 2-15,-1-5-1 16,3-2-4-16,-3-5 1 15,3-6-2-15,-5-3 0 16,5-5-2-16,0-5-35 16,0-3-14-16,4 0-38 15,0-4-66-15,-7-16-121 16,-5-4-355-16</inkml:trace>
  <inkml:trace contextRef="#ctx0" brushRef="#br0" timeOffset="125147.57">18064 8775 262 0,'0'0'231'0,"0"0"-141"15,0 0-3-15,0 0 35 16,-42-79-46-16,23 76 24 16,-2 0-81-16,0 3 7 15,-1 0-13-15,0 13 4 16,2 8-6-16,-1 3-3 0,5 2 2 16,4 4-2-16,3 2-4 15,3 1 2-15,5 4 0 16,1-4-5-16,0 1 2 15,0-5-1-15,7-7 1 16,5-6-2-16,4 0 6 16,1-9-5-16,2-1 1 15,1-5 0-15,3-1 1 16,0 0-2-16,-3-5-1 16,-3-7 0-16,-4-2 2 15,-4-8 2-15,-1-2 3 16,-1-8-3-16,1-2-2 0,-4-7-2 15,-1-2-1 1,-3 1 0-16,0 6 1 0,0 7-1 16,0 11 1-16,0 7 0 15,-4 5-1-15,-5 1 1 16,1 4-1-16,-1 1-3 16,2 0 2-16,0 0-2 15,4 6 2-15,3 14-1 16,0 7 0-16,0 7 1 15,7 3 1-15,5 1 0 16,3-1 2-16,1-1 1 16,-1-5-3-16,3-5 0 15,1-5 1-15,4-5-1 0,5-6 0 16,1-5 0 0,0-2-1-16,1-3 0 0,-8 0-8 15,-1 0-66-15,-4 0-66 16,-2-6-73-16,-6-9-141 15</inkml:trace>
  <inkml:trace contextRef="#ctx0" brushRef="#br0" timeOffset="125470.71">18467 8516 437 0,'0'0'253'0,"0"0"-209"16,0 0 69-16,0 0-54 16,0 0-50-16,0 0-9 15,-3 60 34-15,12-14 10 16,-2 1-6-16,1 5-9 16,-4-2-14-16,-2-3 1 15,-2-5-6-15,0-5-8 16,0-9-1-16,1-6-1 15,1-8 1-15,-1-6 1 16,2-4-4-16,0-4 2 16,0 0-15-16,-2 0-37 15,-1 0-19-15,0-4-74 16,0-15-89-16,-16-4-198 0</inkml:trace>
  <inkml:trace contextRef="#ctx0" brushRef="#br0" timeOffset="125651.12">18331 8818 181 0,'0'0'137'0,"0"0"115"16,0 0-157-16,0 0 25 16,0 0-95-16,0 0-10 15,99-36 12-15,-62 26-11 16,3 1-2-16,0-3-5 16,-2 1-4-16,-1 1-5 15,0-1 0-15,5 2-13 16,3-2-83-16,-4 2-3 0,-5 2-115 15</inkml:trace>
  <inkml:trace contextRef="#ctx0" brushRef="#br0" timeOffset="126257.72">19001 8293 483 0,'0'0'135'16,"0"0"-105"-16,0 0-20 0,0 0-1 16,0 0 39-16,-8 96 8 15,8-40 10-15,0 6-22 16,5 2-6-16,-1-3-18 15,2-3-5-15,-1-2-2 16,-1-10-10-16,-1-7-2 16,-3-12 0-16,0-10 1 15,0-8 4-15,0-7-2 16,0-2 30-16,0 0 37 16,0 0-26-16,0-8-14 15,-3-10-23-15,2-6-6 0,1-7 0 16,0-6-2-1,7-2-5-15,11-2-27 0,6 4-22 16,0 10 10-16,-2 10 23 16,-4 9 19-16,0 8 1 15,-1 0-4-15,2 7 5 16,3 13 0-16,1 6 4 16,2 5-4-16,-1 1 1 15,-5 2-1-15,-5-1 0 16,-5-1 3-16,-8-2-3 15,-1-5 0-15,0-3 0 16,-10-5 6-16,-6-5 5 16,-4-1 16-16,-2-6 8 15,-4 1-9-15,-2-4-17 16,-5 1-1-16,0-3-7 0,5 0-2 16,8 0 1-1,12 0-73-15,8-10-26 0,0-12-203 16</inkml:trace>
  <inkml:trace contextRef="#ctx0" brushRef="#br0" timeOffset="126602.74">19296 8178 658 0,'0'0'69'0,"0"0"-48"16,0 0 11-16,0 0 43 16,127 101-5-16,-69-38-15 15,-7 9-16-15,-11 6 1 16,-15 0-8-16,-16-5-7 15,-9-6-5-15,-1-9-7 16,-21-7-4-16,-2-7-2 16,0-9-2-16,-2-5-5 15,6-8 0-15,0-2-2 0,7-3-48 16,5-6-119 0,5-7-152-16</inkml:trace>
  <inkml:trace contextRef="#ctx0" brushRef="#br0" timeOffset="127201.54">19950 7961 542 0,'0'0'99'0,"0"0"-52"16,0 0 52-16,0 0-13 0,0 0-59 16,0 0-24-16,25 22 16 15,-6 23 23-15,-1 8-2 16,-2 9 2-16,-3 8-6 15,-3 6 3-15,-6 0-12 16,-1 1-5-16,-3 1-8 16,0-4-2-16,0 1-6 15,0 2-1-15,0-1 1 16,0 2-3-16,8-5-3 16,5-6 1-16,4-8-1 15,-4-18 3-15,0-13-2 16,-6-14 3-16,-4-7 1 15,-2-6 2-15,1-1 4 0,2 0 19 16,2-13-15-16,1-7-15 16,2-6-109-16,-4-6-202 15,-1-2-555-15</inkml:trace>
  <inkml:trace contextRef="#ctx0" brushRef="#br0" timeOffset="127801.47">20649 8330 178 0,'0'0'261'15,"0"0"-82"-15,0 0-72 0,0 0 19 16,0 0-74-16,0 0-13 16,-104 5 2-16,78 12 0 15,3 6-10-15,-3 4 7 16,3 3-15-16,1 6 5 16,5 3-3-16,4 2-9 15,6 1 7-15,4 0-6 16,0-1-11-16,3-4 0 15,0-6 0-15,9-1-3 16,6-4-2-16,1-5 5 16,2-1-2-16,6-6 0 15,3-5-2-15,0-3 5 16,3-6 4-16,1 0-4 0,-1 0 4 16,0-6-3-1,-4-5 0-15,-2-1-5 0,-1 0-2 16,-1 0-1-16,0 2-1 15,-3 0-31-15,-3 7-98 16,-4-1-111-16,-8 4-180 16</inkml:trace>
  <inkml:trace contextRef="#ctx0" brushRef="#br0" timeOffset="131020.04">23682 9709 604 0,'0'0'51'0,"0"0"19"16,0 0 43-16,0 0-48 15,0 0-40-15,0 0-13 16,49-16 4-16,-23 41 15 16,0 9 23-16,4 10-13 15,-3 4 2-15,-2 5-8 16,-3 6-5-16,-1 1-8 0,0 1-6 15,3-1-9-15,3-4-3 16,3-9-1-16,-2-2-2 16,-4-11 4-16,-3-9-5 15,-5-6 0-15,-5-10 0 16,-5-5 2-16,-5-3-2 16,-1-1-26-16,0 0-50 15,0-3-32-15,-3-16-81 16,-10-8-72-16,-2-9-173 15</inkml:trace>
  <inkml:trace contextRef="#ctx0" brushRef="#br0" timeOffset="131326.54">24146 9793 124 0,'0'0'617'16,"0"0"-544"-16,0 0 43 15,0 0-67-15,0 0-32 16,0 0-16-16,-55 51 20 16,30-12 23-16,0 6-11 15,-5 5 9-15,-1-2-2 16,-2 1-13-16,0-4-9 16,3-4-4-16,5-1-5 15,7-5-4-15,8-3-3 16,4-9-2-16,4-6 1 15,2-4 1-15,0-8-4 0,0-1 2 16,0-4-22-16,0 0-37 16,0 0-30-16,0-9-49 15,-1-10-291-15</inkml:trace>
  <inkml:trace contextRef="#ctx0" brushRef="#br0" timeOffset="131532.31">23595 10166 512 0,'0'0'228'0,"0"0"-184"16,0 0 69-1,0 0-36-15,0 0-60 0,119-23-11 16,-41 12 4-16,3 1-7 16,0-3 4-16,-3-1-6 15,-11 1 0-15,-12 0-1 16,-13 4-18-16,-9 0-153 15,-11 1-56-15</inkml:trace>
  <inkml:trace contextRef="#ctx0" brushRef="#br0" timeOffset="132144.09">25031 9697 368 0,'0'0'311'0,"0"0"-245"16,0 0 63-16,0 0-24 15,0 0-46-15,-95-57-30 16,64 57-2-16,-2 8-6 15,-3 12 1-15,0 5 1 16,2 3 4-16,-1 3-2 16,3 3-8-16,2 2-5 15,4 3-1-15,7 2-1 16,6 1-3-16,2-1-3 16,7 0 1-16,4 0 2 15,0-5-6-15,3 0 0 16,15-2 2-16,7-2-1 15,3-4 0-15,7-1 0 0,4-6-1 16,-1-3 2-16,2-6-2 16,-5-5-1-16,-2-7 1 15,-1 0 1-15,0-4 4 16,-2-8-3-16,-7-5 0 16,-4 2-1-16,-5-1-1 15,-5-1-1-15,-7 4-24 16,-2 1-150-16,0 3-263 15</inkml:trace>
  <inkml:trace contextRef="#ctx0" brushRef="#br0" timeOffset="133571.75">21162 9839 239 0,'0'0'19'0,"0"0"198"16,0 0-137-16,0 0 3 0,0 0 3 15,0 0-15-15,0 0 5 16,-39-15-30-16,19 15-20 16,-7 8 5-16,-3 15 8 15,-1 5 0-15,1 8-2 16,3 3-10-16,4 6-7 15,6 8-4-15,0 0-3 16,5 3-3-16,5 5-2 16,-1 3 0-16,3 1-3 15,2-5 1-15,3-6 3 16,0-8 2-16,0-6-2 16,11-2 2-16,7-2-6 15,3-1 1-15,3-5-3 16,1 0 0-16,2-7-3 15,4-8-2-15,4-6-12 0,4-7-46 16,4-2-67-16,3-5-41 16,-6-16-49-16,-7 1-288 15</inkml:trace>
  <inkml:trace contextRef="#ctx0" brushRef="#br0" timeOffset="134265.93">21650 10237 191 0,'0'0'354'0,"0"0"-295"15,0 0 30-15,0 0 21 16,0 0-7-16,-57-78-31 15,33 71-36-15,-4 4-11 16,-4 3-9-16,3 0 4 16,-1 0-2-16,0 7 6 15,3 8-12-15,2 4-8 16,3 3 6-16,2 6-3 16,5 3 4-16,5 3-9 15,3 1 4-15,7 2 2 16,0 0-4-16,5-4-2 15,13-4 0-15,5-2-1 16,-1-6-1-16,-2-6 2 0,0-3-4 16,-2-7-1-16,-1-3-4 15,2-2 4-15,1 0 2 16,2-16 1-16,-1-2 0 16,-2-4 0-16,-7-6 0 15,-3-2 3-15,-6-8-3 16,0-1 0-16,-3 0 0 15,0 1-3-15,0 6 3 16,0 6-3-16,-3 4 4 16,-1 7-1-16,-1 5 5 0,2 6-2 15,0 4 7-15,3 0-4 16,-2 0-6-16,2 0 0 16,-1 0-7-16,1 14 2 15,0 10 5-15,0 6 0 16,0 6 2-16,0 1 3 15,6 4-1-15,5 1-2 16,3-3 1-16,3-3-3 16,1-4 0-16,2-5 4 15,-2-7-6-15,2-3 4 16,-5-6-4-16,1-5 2 16,-2-3-4-16,0-2-24 15,2-1-57-15,1 0-86 16,-2-1-63-16,0-13-374 15</inkml:trace>
  <inkml:trace contextRef="#ctx0" brushRef="#br0" timeOffset="134591.01">22044 9978 622 0,'0'0'59'16,"0"0"6"-16,0 0 75 15,0 0-73-15,0 0-62 0,0 0 3 16,-39 79 21-16,36-29 4 16,1 5 3-16,2 1-15 15,0 1-5-15,2 3-12 16,8-6-2-16,2-7-2 15,-1-7 4-15,-2-13-4 16,1-8 0-16,-6-9-4 16,1-6-22-16,-4-1-33 15,-1-3-75-15,0-3-72 16,0-16-243-16</inkml:trace>
  <inkml:trace contextRef="#ctx0" brushRef="#br0" timeOffset="134825.01">21827 10278 389 0,'0'0'284'15,"0"0"-184"-15,0 0 10 16,0 0-65-16,0 0-45 16,109-27 9-16,-56 20 3 15,-1 6 8-15,-3-2-10 16,-7 2-5-16,-8 1-2 15,-6-3 3-15,-5 2-4 16,-8-1-2-16,-2 0 0 16,-2-3-56-16,-4-2-175 0,0-5-172 15</inkml:trace>
  <inkml:trace contextRef="#ctx0" brushRef="#br0" timeOffset="135460.49">22414 9832 81 0,'0'0'582'0,"0"0"-506"0,0 0-14 16,0 0 12-1,0 0-55-15,0 0-16 0,-2 65 24 16,14-18 16-16,-1 3-23 16,-4 7 1-16,0 1-2 15,-5-1-6-15,-2-4-10 16,0-7 0-16,0-9 1 16,0-8-1-16,0-8-1 15,0-9-2-15,0-7 1 16,0-2-1-16,0-3 3 15,0 0 5-15,0 0 20 16,0-17 26-16,0-7-38 16,0-6-11-16,0-3 0 15,0-6 0-15,1 0-5 0,17 1 0 16,5 4-6 0,2 3-12-16,-1 11 6 0,-6 6 6 15,-7 9 6-15,-1 5 0 16,0 0-4-16,6 19 3 15,6 4 1-15,7 5 1 16,5 3 0-16,-1 3-2 16,-3 1 2-16,-9 0 0 15,-5 0-1-15,-10-2-1 16,-6-2 1-16,0-5 1 16,-13-1 3-16,-9-5-1 15,-1-3-1-15,1-4 0 16,1-2 3-16,-1-5-2 0,-2-2 0 15,-3-2 3-15,-1-2-1 16,-4 0-4-16,6 0-1 16,3 0-7-16,5-9-95 15,12-9-93-15,6-6-303 16</inkml:trace>
  <inkml:trace contextRef="#ctx0" brushRef="#br0" timeOffset="135797.21">22728 9685 719 0,'0'0'50'16,"0"0"-39"-16,93 27 70 15,-38 18 1-15,0 13-27 16,-3 12 7-16,-14 10-13 16,-13 8-12-16,-13 3-16 15,-12 5-8-15,0-8 7 16,-12-6-14-16,-10-14-4 15,-1-15-2-15,-1-8-23 0,2-12-144 16,5-14-286-16</inkml:trace>
  <inkml:trace contextRef="#ctx0" brushRef="#br0" timeOffset="137093.62">21195 9549 225 0,'0'0'86'0,"0"0"72"16,0 0-100-16,0 0-2 15,-91 5-15-15,63 5-12 16,-1 2 26-16,1 0-13 16,5 4 9-16,1 2-12 15,0 3-10-15,-3 1 9 16,-5 4 4-16,-5 4-18 16,1 2 0-16,3 4 5 15,1 5-2-15,3 3 5 16,7 1 1-16,1 3-12 0,9 1-5 15,4 0-1-15,6 1-2 16,0 9 10-16,4 4 0 16,8 7-9-16,-6 1 1 15,-6 0-3-15,0-5-3 16,-9-3-3-16,-4-4-4 16,2-3-2-16,2-2 2 15,5 1-2-15,4-2 0 16,0 1 1-16,21 1 3 15,12-1-1-15,10 4 1 16,2-3 0-16,1-7-2 16,-1-8-2-16,-1-10-3 0,1-11-41 15,6-8-58 1,7-11-95-16,8-2-183 0</inkml:trace>
  <inkml:trace contextRef="#ctx0" brushRef="#br0" timeOffset="138392.68">25137 9190 302 0,'0'0'265'0,"0"0"-247"16,0 0 41-16,0 0-10 16,0 0-30-16,0 0 6 15,55-42 16-15,-46 42-11 16,-1 0 14-16,1 7-15 15,0 3 3-15,0 1-7 0,2 1 3 16,2 4-9-16,1 4-11 16,1 5 15-16,6 1 0 15,-4 2 3-15,1 2-3 16,-3-2-9-16,-2 1-3 16,-1 3 2-16,-2 2-2 15,-1-1-6-15,-3 6 2 16,2 0 2-16,-4-1 1 15,3 0-9-15,-4 1 4 16,-3 0-1-16,0 3 4 16,0 1 8-16,-3 2-1 15,-7 1 6-15,3 1 1 0,2-1-11 16,4 0 5-16,1-5-8 16,0 2-2-16,0-2-1 15,-2 0-2-15,-4 3 2 16,-7 0-3-16,-4-4 5 15,-5-1-3-15,-6-5-3 16,-7-5 9-16,-2-2-7 16,-3-3-1-16,6-3 2 15,5-3-3-15,8-6 0 16,6-3-1-16,5-1 1 16,0-1-1-16,2-2 0 15,-1-3-7-15,-3 1-86 16,2-3-138-16,-1 0-414 0</inkml:trace>
  <inkml:trace contextRef="#ctx0" brushRef="#br0" timeOffset="140229.87">19818 9621 468 0,'0'0'162'16,"0"0"-147"-16,0 0 74 16,0 0-2-16,0 0-47 15,0 0-10-15,-10-7-12 16,10 7-12-16,0 8-3 15,0 21-2-15,1 11 31 16,8 16 2-16,-1 12 2 16,-4 11 2-16,1 12 3 0,-1 10-9 15,0 12-7-15,1 7-4 16,-2 5-7-16,-3 9 1 16,0-4 3-16,-6-2-8 15,-15-6-1-15,-4-16 0 16,0-22-2-16,6-15 1 15,5-23-5-15,8-16 6 16,4-15-4-16,2-5-2 16,0-10 1-16,0 0 0 15,5 0-2-15,11-13-2 16,2-7-68-16,4-5-144 16,-5-6-224-16</inkml:trace>
  <inkml:trace contextRef="#ctx0" brushRef="#br0" timeOffset="141998.84">20028 9486 182 0,'0'0'47'0,"0"0"11"15,0 0 18-15,0 0-54 16,0 0 19-16,0 0-1 16,24 3-10-16,-6-3-11 15,5-7-6-15,0 1-2 0,4-3-2 16,3-1 1-1,6-2 8-15,3 2-5 0,8-2-1 16,3 0 2-16,5 0 7 16,2-1-4-16,-1-1-10 15,4 2 7-15,3-2-1 16,2-1 1-16,4 1-7 16,1-1-4-16,0-1 2 15,6-1 2-15,5 0-4 16,1 0 4-16,-2 0-1 15,-1-2-5-15,-2 1-1 16,-2 1 5-16,0 2-5 16,0 3 2-16,-1-1-1 15,2 0 1-15,2 1-2 0,2 0 0 16,1 1 0-16,-2 0 0 16,-6 4 0-16,-6-2 0 15,-1 0 0-15,-2 1 0 16,3 0 0-16,5-1 0 15,4 4 2-15,6-1-1 16,9 0-1-16,1 1 0 16,-1-2 3-16,-4-1-3 15,-11-1-1-15,-2 1 1 16,-6 0 2-16,-6 2-2 16,-4 1-1-16,-4 2 1 15,4-1 0-15,6 1 1 16,7-1 0-16,10 1 6 0,6-2-1 15,1 0-1-15,-1 0-3 16,-4-2-1-16,-7 1-1 16,-9 0 5-16,-6 4-5 15,-3-3 0-15,5-1 0 16,4 2 1-16,8-1-1 16,3-3 0-16,-1 4 0 15,-2-6-1-15,1 2 1 16,-2-3-1-16,2 1-1 15,-4 1 0-15,-2 1 2 16,-3 1-1-16,0 4 0 16,0-1 1-16,2 2 0 0,5-1 0 15,7 3 0-15,9 0 0 16,4-4 0-16,0 0 0 16,-3-2-4-16,-6-2-1 15,-3-1-7-15,-2 1 2 16,-1 0 5-16,3-3 3 15,0-1 2-15,4 2 0 16,1-2 7-16,4 5-7 16,5 2 0-16,5 0 2 15,1 0-1-15,3 0-1 16,0-2 0-16,-6 0 0 16,0 0 3-16,-3 2-3 15,2 4 2-15,4 1-1 16,5 0 1-16,5 0 24 15,-2 3-11-15,4 2 32 0,0 0-9 16,-4-3-5-16,-2-1-10 16,-6 1-15-16,-5 0-2 15,-6 1 0-15,-5-1-3 16,-4 1-1-16,-7-2 2 16,-5-1 0-16,-6 0 6 15,-10 0 2-15,-8 0 7 16,-6-8 5-16,-3-2 17 15,-2-1-21-15,-2-1-3 16,-5 1-4-16,-4 1-1 16,-6 1-1-16,-7 4-6 15,-4 2-1-15,-3 3 1 0,-4 0-5 16,-1 3-13-16,-31 21-106 16,-24 10 57-16,-31-5-195 15,-29-3-259-15</inkml:trace>
  <inkml:trace contextRef="#ctx0" brushRef="#br0" timeOffset="144036.84">19775 11427 243 0,'0'0'233'16,"0"0"-155"-16,0 0-53 15,0 0-1-15,0 0-10 16,0 0 8-16,3-2 6 15,10 2 9-15,5 0 3 16,3 0 3-16,2 0-4 16,2 0-6-16,0 3-11 0,-2 5-6 15,4 4 0-15,1 4 0 16,2 0-6-16,6-2-3 16,8 1-2-16,11-7 0 15,15-5 2-15,15-3-3 16,9 0 3-16,5 0-1 15,-3-3 4-15,-9 0-4 16,-9 3-4-16,-17-3 2 16,-13 3-2-16,-5 0 2 15,-4 0 3-15,4-1 0 16,11-2 2-16,10-3 1 16,15-1 0-16,7-2-3 15,7-1 0-15,1 0-2 16,-3 3-3-16,-6 3 1 15,-9 3 4-15,-5 1-5 0,-2 0 1 16,6-2-3-16,7 1 2 16,3-4 0-16,6-1 0 15,7-3 0-15,4-6-4 16,8 1 3-16,0-1-1 16,-7 2 3-16,-5 1-3 15,-11-2 0-15,-6 2 2 16,-3-4 3-16,4 4-5 15,2-2 0-15,6-2 0 16,-1 4 1-16,1-1-2 0,-1 4 0 16,-1 4 0-1,-4 0 1-15,-3 2 0 0,-5 2 0 16,1 1 0-16,2-3 0 16,-1 3 2-16,7 0-2 15,6 0 3-15,3 0-3 16,4 0 0-16,-4 0 0 15,-4 0 0-15,-5 0-2 16,0 0 2-16,0 3 1 16,3-3 0-16,0 0-2 15,3 0 0-15,0 0 1 16,-4 0 1-16,-1-3 2 16,-4 3-1-16,-3-3-2 15,-3 3 2-15,-3-1-2 16,0 0-2-16,-1-1 0 0,2 1 2 15,6 0 0-15,3-1 0 16,5 1 0-16,-2 1-2 16,-2 0 6-16,-6 0-4 15,-3 0 0-15,-4 0-2 16,-4 0 2-16,-1-2 3 16,3-1-2-16,11-2 1 15,8-1-1-15,4 2-1 16,1 2-3-16,-2 2 3 15,-2-2-1-15,-1 1 3 16,-5-3-2-16,-5 1 0 16,-2-3 1-16,-1-2 6 0,1 3 5 15,0-1-3-15,4 3-3 16,2 0-3-16,2 0-1 16,0 2 1-16,-7-2-3 15,-5 2 1-15,-10 1-1 16,-6 0 11-16,-7 0 6 15,-4-3 14-15,4 2 13 16,3-1-22-16,6 1-14 16,0-1 0-16,-4-1-3 15,-6 1 1-15,-11-1 14 16,-6 0-4-16,-5 1-5 16,-10-2 1-16,-1 1-3 15,-8-1 6-15,-3-2-7 0,-4-8-8 16,-4-5-12-1,-24-5-95-15,-19-9-95 0,-16-13-235 16</inkml:trace>
  <inkml:trace contextRef="#ctx0" brushRef="#br0" timeOffset="145238.81">26044 8753 217 0,'0'0'1'0,"0"0"10"0,0 0 1 15,0 0 208-15,0 0-134 16,0 0-38-16,-1 3-1 16,1-9-14-16,0-1-5 15,0 3 30-15,0 1-11 16,0 2 1-16,-2-1-3 15,1 2-34-15,-2 0-7 16,1 5-4-16,-1 8 6 16,-1 4 9-16,2 0-1 15,2 2-1-15,-1 3 1 16,1 5-6-16,-2 6 3 16,2 6 5-16,0 3 12 15,0 5-3-15,0 2-5 16,0 5-1-16,5 3-4 0,0-3-4 15,-1 3-4-15,-1-6 2 16,0-2-4-16,0 1 3 16,-2-3-2-16,-1 4-4 15,0 0 2-15,0-1 1 16,0-4 0-16,0 2 1 16,-3-2-3-16,2 4 5 15,1 1 5-15,0-1 4 16,0-2-3-16,0-2-7 15,-2-5-2-15,-1 0 1 16,2-2-5-16,1-1 5 0,0 0-1 16,0 2-5-1,0-2 8-15,0 1-4 0,0 0 0 16,-4-1-3 0,3-1 4-16,-3-4-2 0,1 1 0 15,0-6 3-15,0 2 3 16,-2-3-8-16,2 0 2 15,-1-1 3-15,-1 1-3 16,1 1 0-16,1 0-2 16,3-1 4-16,-3-1-4 15,2-1-1-15,-3 1 3 16,1-4-2-16,-1-3 3 0,1 0-4 16,1-4 1-1,1-1 1-15,-1 2-1 16,1 0 1-16,1-1 0 15,0-4 1-15,0-2 6 0,0-3-3 16,0-4 1-16,0 0 3 16,0-2-2-16,0 0-3 15,0 0 0-15,0 0-5 16,-4 0-2-16,-7-8-83 16,-3-5-179-16,-3-3-700 15</inkml:trace>
  <inkml:trace contextRef="#ctx0" brushRef="#br0" timeOffset="147097.1">13689 13526 204 0,'0'0'12'0,"0"0"14"0,0 0 126 15,0 0-113-15,0 0 2 16,0 0 16-16,-22 8-22 16,19-8-13-16,0 0 0 15,0 0-4-15,0 0 2 16,0 0-3-16,3 0 7 15,0 0 8-15,0 0-13 16,18 0-1-16,16 0 17 16,14 0 2-16,15 0-5 15,7-3-3-15,6-10-7 16,0 0-9-16,-5 1-1 16,-3 3-5-16,-12 2-4 0,-2 0-2 15,-5 1 1 1,-4 1 0-16,-8 4 3 0,-9-1-5 15,-11 1 1-15,-7 1-1 16,-7 0 0-16,-3-2 1 16,0 2 2-16,0 0-3 15,0-3-7-15,-9 3-61 16,-13-3-84-16,-8-4-108 16</inkml:trace>
  <inkml:trace contextRef="#ctx0" brushRef="#br0" timeOffset="147541.66">13661 13580 315 0,'0'0'29'16,"0"0"94"-16,0 0-52 15,0 0-3-15,0 0-14 16,0 0-12-16,24 2 0 16,18-5 7-16,10-5 3 15,4-2-14-15,4 0 22 16,4 0-39-16,2 3-6 0,-5 1-9 16,-3 3 19-1,-7 0-13-15,-5 1-5 0,-7 0-1 16,-2 2 1-1,-9 0 3-15,-5-1-7 0,-2-1-1 16,-3 2 8-16,-6-3-7 16,-2 0 2-16,-3 2 0 15,-2 1 0-15,-2-3 4 16,-2 3-4-16,1 0 0 16,-2 0 3-16,0 0-5 15,0 0-3-15,0 0-1 16,0 0-26-16,0 0-32 15,-8 0-8-15,-12 0-110 16,-7 0-127-16</inkml:trace>
  <inkml:trace contextRef="#ctx0" brushRef="#br0" timeOffset="147894.67">13867 13600 271 0,'0'0'178'0,"0"0"-134"15,0 0-2-15,0 0 18 16,0 0-17-16,0 0-16 15,116-16 33-15,-44 3-12 16,7-4 9-16,-6 4-17 16,-9 0 8-16,-7 3-18 15,-15 1-10-15,-13 5-7 16,-15 2-8-16,-10 2-5 16,-4 0 8-16,0 0-8 15,0 0-15-15,-7 2-71 16,-13 10-77-16,0-3-104 15</inkml:trace>
  <inkml:trace contextRef="#ctx0" brushRef="#br0" timeOffset="150107.57">17906 13948 282 0,'0'0'243'15,"0"0"-220"-15,0 0 30 16,0 0 5-16,0 0-2 16,0 0-4-16,0 0 12 0,-5 56-12 15,5-48-10-15,0-2-16 16,5-3 4-16,6-3 7 15,8 0 12-15,5 0-7 16,5-20-6-16,6-4-14 16,-2-9-9-16,1-3 2 15,0-9-10-15,-4-8 5 16,-3-3-6-16,-5-8-2 16,-5 0 6-16,-6-3-6 15,-6-1 0-15,-5 0 0 16,0 7 0-16,-15 8-1 15,-10 15 0-15,-2 11 5 16,-6 15-6-16,2 7 1 0,-2 5 2 16,-3 0-1-16,5 14-4 15,6 6 2-15,5 2-1 16,8 4-4-16,8 3 1 16,4-3 2-16,0-1 1 15,3 0-2-15,16-6-3 16,9-5 5-16,10-5 0 15,9-6-2-15,9-3 3 16,-1 0 7-16,-1 0-6 16,-12 0-2-16,-11 0 1 15,-9 0-2-15,-6 0 2 16,-4 0 0-16,-1 0-2 16,-1 5 2-16,-2 7 1 0,-2 5 2 15,0 2-2-15,-1 6 1 16,-2 3-1-16,-3 2 1 15,0 1 0-15,0 5-2 16,0 3 1-16,0-2-1 16,4 1 0-16,5-6-2 15,5-6 2-15,3-6 0 16,2-8 1-16,1-3-2 16,1-4 1-16,-1-5 0 15,6 0 2-15,-1-2-1 16,5-15-1-16,3-5 2 15,-2-5 1-15,-4-3-2 16,0-4 0-16,-3-3 2 16,-5 1-2-16,-4-1 1 0,-5-1 2 15,-2-1-4 1,-5-2 0-16,-2-2-1 0,-1 2 5 16,0 4-8-16,-7 7 1 15,-9 7 2-15,0 11 1 16,-1 10-1-16,-1 2-1 15,-3 0 1-15,0 18-2 16,3 7 2-16,3 6-1 16,8 5 2-16,5 5-1 15,2 1 2-15,0-1 0 16,5 2 2-16,5-1 1 16,3-2-3-16,3 2 0 15,1-4 4-15,3-1-5 0,1-6 3 16,-1-4-4-16,0-4 3 15,-2-7-1-15,0-5-1 16,-2-3 0-16,2-6 0 16,-3-2 2-16,3 0-3 15,0 0 1-15,1-7-36 16,0-3-68-16,-2-5-163 16,-1-5-278-16</inkml:trace>
  <inkml:trace contextRef="#ctx0" brushRef="#br0" timeOffset="150675.66">19489 13322 460 0,'0'0'190'16,"0"0"-108"-16,0 0 59 15,-99-29-71-15,62 29-33 16,-2 7-2-16,5 14-5 16,4 2-1-16,9 3 2 15,9 0-7-15,6-4-9 0,5 0-6 16,1-3-1-16,0 1-5 15,0-1 1-15,7-3-4 16,8-1 2-16,0-2-2 16,7-1 6-16,3-1-4 15,5 0 0-15,2 3-1 16,-1 3-1-16,-4 5 1 16,-6 2 3-16,-5 0-4 15,-7 3 2-15,-4 2-3 16,-4-3 2-16,-1-2 0 15,0-2 0-15,0-5-1 16,-6 0 1-16,-6-2 1 16,-6-1-1-16,-2-2 0 0,-5-3-1 15,-3-2 3-15,-2-3 2 16,-3-2 1-16,4-2 1 16,0 0 3-16,6 0-5 15,5 0-1-15,4-7-4 16,8 0 0-16,3 2-5 15,3 0-45-15,0 3-54 16,17-2-175-16,8-2-150 16</inkml:trace>
  <inkml:trace contextRef="#ctx0" brushRef="#br0" timeOffset="151134.75">19677 13634 210 0,'0'0'513'15,"0"0"-432"-15,0 0 41 16,0 0-55-16,0 0-51 15,82-29-11-15,-30 24 1 16,-1 0 0-16,-5 2-2 16,-9 1-3-16,-7 2 0 15,-8 0-1-15,-7 0 1 16,-5 0-1-16,-4 0-1 0,-3 0 0 16,-1 0-20-1,0 0-72-15,-2 0-155 0,0 0-332 16</inkml:trace>
  <inkml:trace contextRef="#ctx0" brushRef="#br0" timeOffset="151382.18">19833 13856 494 0,'0'0'129'15,"0"0"-55"-15,0 0 92 16,0 0-65-16,93-9-57 16,-50 1-6-16,0-1-16 0,-1 4-16 15,-6-3-4-15,-5 1 1 16,-6 2-3-16,-8-1 0 16,-4 3-22-16,-4 3-34 15,-6 0-94-15,-3-3-208 16</inkml:trace>
  <inkml:trace contextRef="#ctx0" brushRef="#br0" timeOffset="153073.59">21701 12721 131 0,'0'0'51'0,"0"0"-42"0,0 0 23 15,0 0 200-15,0 0-115 16,0 0-68-16,0 0 3 16,-8-25 31-16,-1 21-26 15,2 0-5-15,-5 4-14 16,-6 0-22-16,-1 13 8 16,-7 15-6-16,-5 11 8 15,-2 6 12-15,-1 11-4 16,10 5 2-16,3 6-1 15,6 1-11-15,8 2-12 16,4 2 0-16,3-2-1 0,0 0-4 16,0-1-1-16,0 3-1 15,0-6-1-15,7 0-3 16,5-4 2-16,2-3-3 16,6-9 2-16,1-7 1 15,2-11-1-15,2-12 5 16,-3-6-7-16,2-3-23 15,-6-6-6-15,1-5-12 16,-3 0-6-16,-2 0-11 16,3 0-34-16,1-16-107 15,1-6-63-15</inkml:trace>
  <inkml:trace contextRef="#ctx0" brushRef="#br0" timeOffset="153567.6">22279 12872 382 0,'0'0'142'0,"0"0"-62"15,0 0-5-15,0 0 17 16,-98-27-35-16,76 54-26 15,-1 11 7-15,2 11 15 16,2 8-14-16,3 5-12 16,4 2 7-16,4 1-8 15,3 2-7-15,0 3-12 16,0 5 2-16,2 2-8 16,-1-5 7-16,-1 0-6 0,4-8-1 15,1-14-2-15,0-8 4 16,9-16-2-16,11-9 3 15,7-7 2-15,5-4-6 16,-3-3-7-16,3-2-97 16,-9-1-161-16,-6-1-170 15</inkml:trace>
  <inkml:trace contextRef="#ctx0" brushRef="#br0" timeOffset="154309.31">22776 13247 213 0,'0'0'217'0,"0"0"-109"16,-56-78-24-16,31 59 0 15,-1 3 21-15,-1 7-38 16,0 5-21-16,-1 4-4 0,-1 4-21 16,1 13-1-1,1 5-2-15,2 5 3 0,7 3-8 16,3 3 2-16,5 4-4 15,2 1-5-15,5 5-1 16,3 1-2-16,0-2 2 16,0-4-4-16,9-6-1 15,2-6 1-15,2-4-1 16,0-8 1-16,2-6 6 16,2-5-7-16,5-3 0 15,3 0 0-15,2-4 0 16,0-9 0-16,-6-3-13 15,0-4 8-15,-6-6 5 16,-3-6 0-16,-6-8 1 0,-3-6 0 16,-3-3 1-16,0 3-2 15,0 5-3-15,0 10 1 16,3 12 0-16,-2 9 3 16,1 6-4-16,-2 4 5 15,0 0-4-15,0 0 2 16,0 0-7-16,0 0 1 15,1 9 1-15,6 10 5 16,-1 6 0-16,2 5 0 16,-2 2 20-16,1 2 2 15,-1 2-4-15,2 0-4 16,1 1-6-16,2-1 0 16,3 0-3-16,2-2-4 0,1-2-1 15,1-3 3 1,-2-7-1-16,1-5 2 0,-1-8-2 15,-1-2-2-15,-1-4-20 16,2-3-53-16,-3 0-81 16,2-10-191-16</inkml:trace>
  <inkml:trace contextRef="#ctx0" brushRef="#br0" timeOffset="154677.69">23390 12971 279 0,'0'0'443'0,"0"0"-344"16,0 0 13-16,0 0-72 15,0 0-27-15,0 0-9 16,-10 62 3-16,20-16 15 16,-1 5 15-16,-2 6-3 15,-3-3 7-15,-1-1-23 16,-1-3-9-16,-2-5-3 16,1-4-4-16,-1-7-2 15,0-5 3-15,0-8-3 0,0-7-2 16,0-8 2-16,2-3-33 15,2-3-17-15,-1 0 0 16,0 0-43-16,1-8-185 16</inkml:trace>
  <inkml:trace contextRef="#ctx0" brushRef="#br0" timeOffset="154935.51">23198 13319 581 0,'0'0'115'0,"0"0"-81"0,0 0 57 15,113-5-30-15,-66 0-15 16,2 0-21-16,5-2-8 16,1-2-4-16,-3 1-2 15,-1 1 0-15,-5-2-4 16,-10 2-3-16,-11-1-2 15,-7 0 0-15,-2 3-2 16,-2 1-34-16,1-2-175 16,4-2-311-16</inkml:trace>
  <inkml:trace contextRef="#ctx0" brushRef="#br0" timeOffset="155623.26">24091 12755 502 0,'0'0'122'0,"0"0"-51"0,0 0-19 16,0 0-41 0,0 0 18-16,0 0 77 0,-5 120-32 15,5-65-24-15,0 4-11 16,-5 5-17-16,2-1-6 16,0 0-7-16,-1-2-5 15,-2-4 1-15,-3-5-1 16,0-7-4-16,-2-6 0 15,4-14 2-15,0-10-1 16,4-9-1-16,1-4 2 16,2-2 5-16,0 0 14 15,0-15 16-15,0-4-24 16,12-2-4-16,-2-1-6 16,4-5-3-16,1-1 0 15,0-5-1-15,3 2 0 0,-2 3-5 16,2 7-9-16,0 4-9 15,0 6-4-15,3 7 13 16,-1 2 5-16,3 2-1 16,-1 2-1-16,0 13 11 15,-2 6 0-15,-4 5 2 16,-5 2-2-16,-4 4 3 16,-4 0-3-16,-3-3 2 15,0 0-2-15,-1 0 3 16,-11-4-2-16,1-2 5 15,-2-4-5-15,0-2 1 16,-1-4 2-16,-2-4 0 0,-2-2 0 16,3-4 9-16,-6-3 8 15,-2 0-8-15,-2 0-7 16,0-7-5-16,6 1 0 16,11-1-2-16,8-2-90 15,11-5-266-15</inkml:trace>
  <inkml:trace contextRef="#ctx0" brushRef="#br0" timeOffset="156050.29">24541 12637 300 0,'0'0'292'15,"0"0"-225"-15,0 0-53 0,0 0 96 16,71 111-12 0,-35-43-20-16,-3 10-16 0,-5 8 3 15,-6 6-17-15,-6 3-13 16,-10 2-11-16,-6-1-8 16,-3-6-6-16,-17-11-3 15,-5-13-5-15,-2-15-1 16,-3-8-1-16,-1-8-19 15,-2-4-17-15,0-6-50 16,2-5-140-16,7-8-43 16</inkml:trace>
  <inkml:trace contextRef="#ctx0" brushRef="#br0" timeOffset="156986.94">25224 12997 740 0,'0'0'21'15,"0"0"114"-15,0 0-11 16,0 0-42-16,0 0-27 16,0 0-48-16,6-14-2 15,22 48 6-15,2 11 16 16,-2 5-5-16,1 5 5 0,0 1-3 16,1 1-11-1,0 1-4-15,-2-7-2 0,-2-5-3 16,-4-11-1-16,-2-9-3 15,-7-11 0-15,-3-4 5 16,-4-8-5-16,-4-2-1 16,-1-1 1-16,1 0 0 15,1 0 0-15,1 0-29 16,4-6-42-16,-1-13-104 16,-4-10-164-16,-3-10-330 15</inkml:trace>
  <inkml:trace contextRef="#ctx0" brushRef="#br0" timeOffset="157295.64">25547 12920 529 0,'0'0'116'16,"0"0"-103"-16,0 0 90 15,0 0-8-15,11 80-23 16,-8-40-10-16,-3 9 0 15,0-3-10-15,-12 1-7 16,-6-2-10-16,0-1-22 16,3-7 5-16,3-1-11 15,-1-1-2-15,2-5-4 16,4-1-1-16,0-5 0 16,4-3 0-16,0-6 4 0,3-4-4 15,0-2-1-15,0-5-21 16,0-1-21-16,0-3-36 15,-2 0-2-15,-6 0-39 16,-6-10-151-16</inkml:trace>
  <inkml:trace contextRef="#ctx0" brushRef="#br0" timeOffset="157537.73">25189 13336 270 0,'0'0'319'16,"0"0"-273"0,0 0 22-16,124-39 1 0,-70 27 3 15,4 0-11-15,5-3-18 16,2 0-9-16,3-1-18 16,2 1-9-16,-2 1 2 15,-8 0-9-15,-12 2-1 16,-17 5-7-16,-13 4-47 15,-15 0-104-15,-3 1-62 16</inkml:trace>
  <inkml:trace contextRef="#ctx0" brushRef="#br0" timeOffset="158126.76">26648 12884 565 0,'0'0'57'16,"0"0"35"-16,0 0 11 15,-95-54-4-15,66 52-35 16,-1 2-29-16,1 6-26 16,0 18 8-16,1 9-5 15,1 6 5-15,2 4 2 16,1 1 4-16,1 2-3 0,1 0-10 16,2-3-5-16,7 3-3 15,10-4 2 1,3-2 1-16,12-4 3 0,17-5-1 15,5-6 0-15,6-6-2 16,2-6-3-16,-2-4 2 16,2-6 2-16,-6-3-3 15,-6 0-1-15,-7 0 2 16,-6 0-1-16,-2-5-2 16,-5-6-1-16,1 0-84 15,-2-6-126-15,-5-3-321 16</inkml:trace>
  <inkml:trace contextRef="#ctx0" brushRef="#br0" timeOffset="158915.67">26929 12422 166 0,'0'0'389'16,"0"0"-295"-16,0 0 13 16,0 0 3-16,0 0-60 0,0 0-39 15,71 31 7-15,-34 22 29 16,-1 12 12-16,-7 9 25 15,-3 2-22-15,-7 4-18 16,-3 10 2-16,-3 6-5 16,-4 9-17-16,-8 4-2 15,-1-1-13-15,-7 1-1 16,-17-2-8-16,-10-9 3 16,-2-14-6-16,-1-15 2 15,1-18-11-15,-3-14-15 16,-4-12-28-16,-2-5-27 15,-1-8-41-15,6-8-162 0,7-4-385 16</inkml:trace>
  <inkml:trace contextRef="#ctx0" brushRef="#br0" timeOffset="174537.67">5830 15226 198 0,'0'0'254'16,"0"0"-190"-16,0 0 8 15,0 0-14-15,-83-3-26 16,69 3-13-16,-5 10 0 16,1 8 3-16,-6 3 0 15,2 3 2-15,-2 3 14 16,4 1-5-16,4 4-15 16,4 0 8-16,3 0-17 15,6 1 7-15,2-1-11 16,1 1 5-16,0-2 7 0,4-2-5 15,14-1-2-15,3-2-2 16,0-2 3-16,4-2 0 16,-1-3 5-16,-2-2-10 15,-2-6 4-15,4-2-6 16,-2-7-1-16,5-2 11 16,3-1 0-16,1-17-9 15,6-10 3-15,-1-4 5 16,-6-2 0-16,-6-3 0 15,-12 0 12-15,-8-3 1 16,-4-4-8-16,-7 2 1 16,-17-1-3-16,-9 2-13 15,-1 9 1-15,3 3-3 16,-1 12 0-16,4 3-1 0,7 6-2 16,-3 8 2-16,-1 0-5 15,-2 4 1-15,-1 14-27 16,2 6-69-16,11 4-47 15,12-5-111-15,3 1-193 16</inkml:trace>
  <inkml:trace contextRef="#ctx0" brushRef="#br0" timeOffset="175210.87">6172 15362 161 0,'0'0'359'16,"0"0"-271"-16,0 0 36 15,0 0-8-15,0 0-52 16,0 0-58-16,-9-1-2 15,9 31 0-15,7 11 21 16,8 8 15-16,-3 4-12 16,1 7-4-16,-2 0-11 15,-2 2-4-15,-4-1-5 0,-1-5 1 16,-3-5-5 0,1-8 1-16,-1-11-1 0,1-10 1 15,-1-11-1-15,-1-8 4 16,2-3 0-16,-2 0 3 15,1-7 21-15,1-12 13 16,-1-9-35-16,2-7 1 16,-3-8 1-16,0-7-5 15,0-7 5-15,0-6-8 16,0-4-1-16,0 0-6 16,0 6-19-16,0 4 3 15,0 4-3-15,6 5 13 16,3 4 10-16,2 3 3 0,-2 9-2 15,2 6-8-15,0 11 3 16,1 6 4-16,7 9-3 16,2 0-5-16,2 21 8 15,2 12-4-15,-7 5 7 16,-6 2 8-16,-9 0-5 16,-3-2 6-16,0 1-3 15,-9-3 4-15,-9-2-8 16,-3-4 6-16,-3-7-4 15,-1-6 5-15,1-6-7 16,3-5 8-16,-3-1-6 16,5-3-4-16,5-2 0 15,8 0-21-15,6 0-64 16,2 0-188-16</inkml:trace>
  <inkml:trace contextRef="#ctx0" brushRef="#br0" timeOffset="175647.34">6685 15025 453 0,'0'0'102'0,"0"0"-2"15,0 0 22-15,0 0-7 16,0 0-72-16,0 0-25 16,-12-30-9-16,24 66 19 15,7 13 15-15,-2 11 0 16,-1 7-5-16,-5 5-19 15,-4 3-4-15,-6 1-8 16,-1-4-4-16,0-4 4 16,0-9-7-16,0-9 1 15,3-11 2-15,3-9-3 0,-1-12 0 16,-2-7 0-16,3-8 1 16,-6-1 0-16,3-2 2 15,1 0-3-15,2 0-36 16,2-9-68-16,1-12-250 15</inkml:trace>
  <inkml:trace contextRef="#ctx0" brushRef="#br0" timeOffset="176277.58">7614 15268 379 0,'0'0'132'0,"0"0"-64"0,0 0 39 15,-80-49-2 1,51 49-44-16,-2 0-27 0,3 7-7 16,1 14-7-1,6 4 1-15,3 3-5 0,9 4 0 16,3-1 2-16,3 4-5 15,3 3 3-15,0 1 6 16,0 1-11-16,4-2 3 16,10-3-6-16,7-5 0 15,4-8 0-15,6-4 2 16,4-10-7-16,2-5 8 16,-1-3-4-16,0-1-3 15,-5-15-1-15,-7-3 0 16,0-5 0-16,-7-3 10 0,-6-7 2 15,-5-6 17-15,-6-5-10 16,0-6-7-16,-9 0-8 16,-13 2-4-16,-8 6-3 15,2 10 1-15,-1 10-1 16,4 10 0-16,2 13-5 16,1 0-2-16,4 13 2 15,6 17-17-15,8 6-39 16,4 4-55-16,0-4-141 15,10-8-253-15</inkml:trace>
  <inkml:trace contextRef="#ctx0" brushRef="#br0" timeOffset="177302.7">7866 15248 251 0,'0'0'397'16,"0"0"-336"-16,0 0 104 15,0 0-79-15,0 0-49 16,0 0-18-16,-4-32-10 16,4 32-9-16,0 3-4 15,3 10 4-15,1-1 3 16,-1-2-2-16,-1-1 4 15,-2-2-3-15,0-1-1 16,0-3 0-16,0-3 0 16,0 0 2-16,0 0-1 15,0 0 4-15,0 0 21 16,0 0 9-16,0 0-5 0,0 0-10 16,0-3-12-16,0 1-9 15,0 0 3-15,0 0-1 16,0 2 4-16,0 0 0 15,0 0-1-15,0 0 1 16,0 0 1-16,0 0-6 16,0 5-1-16,0 14-1 15,0 7 1-15,0 9 6 16,5 7 5-16,0 5 3 16,1 1 0-16,2 3-11 15,-1 1 3-15,2-1 0 16,-5 3-6-16,-2-2 1 15,-2-2 1-15,0-2 2 16,0-1-2-16,-8-3-2 0,0-2-2 16,3-13-2-16,2-10 4 15,2-10 2-15,1-8-2 16,0-1 1-16,0-5 7 16,0-14 40-16,12-9-23 15,1-3-8-15,-1-2-8 16,-2-1 3-16,-4-7-7 15,-3-7-2-15,-3-9 0 16,0-4-2-16,0-3 0 16,0-2-1-16,0-1-1 15,0-4-4-15,0 0-17 0,0 6 1 16,0 9 0-16,12 15 5 16,0 15 10-16,13 12-16 15,10 12-1-15,5 2 8 16,14 7 10-16,-6 13 2 15,-4 6-1-15,-14 4 3 16,-6 4-1-16,-12 2 0 16,-11 0 2-16,-1 0 0 15,-6 0 3-15,-16-2-2 16,-6-3 1-16,-7-3 2 16,-2-5-1-16,-2-5 4 15,7-4-2-15,3-5-5 16,5-3 2-16,6-4 0 15,9-2 0-15,8 0-2 0,1 0-89 16,7-8-168-16,20-14-651 16</inkml:trace>
  <inkml:trace contextRef="#ctx0" brushRef="#br0" timeOffset="177808.36">8491 15305 407 0,'0'0'115'0,"0"0"-36"15,0 0 12-15,0 0 6 16,0 0-30-16,94-69-12 16,-77 69-18-16,2 18-3 15,2 11 26-15,-3 7-6 16,1 2-32-16,-4 2-3 16,0-1-3-16,-6-5-9 15,-3 3 0-15,-4-7-4 16,-2-2 3-16,0-6-4 0,-11-5 5 15,-4-5-6-15,-3-5 2 16,0-5 5-16,0-2 9 16,2 0 1-16,2-14 28 15,5-9-10-15,4-6-18 16,5-7-8-16,0-6-9 16,1-7-1-16,17-5-2 15,3 1-8-15,7 4-30 16,3 6-4-16,4 14-27 15,1 9 2-15,-2 13 8 16,-1 7-96-16,-11 0-84 16,-10 0-407-16</inkml:trace>
  <inkml:trace contextRef="#ctx0" brushRef="#br0" timeOffset="178376.9">9674 15100 242 0,'0'0'311'16,"0"0"-235"-16,0 0 31 15,-51-73 12-15,32 66-47 16,2 4-19-16,0 3-12 16,0 3-21-16,1 19-7 15,1 6 0-15,0 6 13 16,4 8-12-16,5 6 7 15,1 3-11-15,3 3-3 16,2-4-2-16,0-8-1 16,10-4-4-16,9-9 3 15,4-6 4-15,6-9-5 16,-1-7 5-16,6-7-2 0,-2 0-1 16,-1-15 3-16,-3-8 0 15,-7-3 3-15,-3-4 17 16,-6-7 2-16,-8-7-9 15,-4-4-13-15,0-7 1 16,-16-1-8-16,-8 4 3 16,-1 11-3-16,-4 10-1 15,1 15-3-15,0 15-1 16,-2 1-1-16,6 13-12 16,6 15-50-16,5 8-46 15,13 1-164-15,0-5-485 16</inkml:trace>
  <inkml:trace contextRef="#ctx0" brushRef="#br0" timeOffset="179053.28">10045 15073 288 0,'0'0'293'15,"0"0"-263"-15,0 0 47 0,0 0 22 16,0 0-81-16,0 0-13 16,-22 28 40-16,18 14 36 15,-1 5-25-15,2 8-3 16,0 5-16-16,3 4-3 15,-5-1-20-15,-3 2-7 16,-1-6-2-16,-2-4-4 16,-2-7 1-16,4-12-2 15,3-9-8-15,0-11-3 16,3-9 3-16,3-6 8 16,0-1 4-16,0-2 9 15,0-17-1-15,9-5-3 16,0-7 3-16,0-6 4 0,-3-6-6 15,1-8-2-15,-4-8-7 16,0-5 1-16,2-3-1 16,4-3-2-16,1 4-1 15,4 6-6-15,2 7-9 16,0 10 9-16,2 11-8 16,0 12 2-16,2 9 1 15,0 11 8-15,7 0 2 16,6 15 1-16,0 13 2 15,-3 6 2-15,-11 3 1 16,-7 3 1-16,-12-4-1 16,0-1 1-16,-10-3 1 15,-13-4 4-15,-5-5 1 16,-5 0 8-16,-4-7-8 0,6 0 0 16,1-4-5-16,4-6 5 15,5-1-10-15,5-2 5 16,7 1-3-16,6-3-4 15,3 0 0-15,0-1-73 16,12 0-89-16,10-12-778 16</inkml:trace>
  <inkml:trace contextRef="#ctx0" brushRef="#br0" timeOffset="179562.2">10450 15020 339 0,'0'0'193'16,"0"0"-118"-16,0 0-2 15,0 0-7-15,0 0-11 16,82-73-25-16,-62 71-14 15,2 2 7-15,-2 0 4 16,1 8-7-16,-3 8 11 16,0 3 5-16,-3 5 14 15,-6 1-13-15,-5 4-10 0,-4 2-5 16,0-2-9-16,-7 4 2 16,-13 2-2-16,-2 4-5 15,-5 0 7-15,-4 4-8 16,-2-3 2-16,2 2-6 15,4-5-3-15,9-7 2 16,6-7-3-16,6-3 4 16,3-8-2-16,3-2 1 15,0-2 0-15,15 0 10 16,14-3 14-16,12-5-4 16,9 0-5-16,6 0-15 15,1-2 3-15,-5-7-4 0,-9 3-2 16,-10-1 0-16,-11 4-12 15,-7 2-40-15,-7 1-57 16,-7 0-22-16,-1 0-191 16,0 0-299-16</inkml:trace>
  <inkml:trace contextRef="#ctx0" brushRef="#br0" timeOffset="182343.63">5405 14647 192 0,'0'0'46'0,"0"0"133"16,0 0-93-16,0 0-29 16,0 0-9-16,0 0-20 15,0 0-9-15,-45 5-9 16,23 14 18-16,-5 3-5 16,-1 5-5-16,1 2 2 15,5 5 3-15,-1 2-4 16,5 8-3-16,2 5 1 0,-2 5 1 15,7 0 1-15,0 4 4 16,2-3 10-16,1 6-16 16,-2 8 18-16,4 4-14 15,-2 3 8-15,5-1 0 16,3 0-12-16,0 0-6 16,14-3 5-16,11-1-4 15,8-1-1-15,3-4 7 16,5-7-7-16,-2-3-4 15,0-6 3-15,0-8-6 16,-2-7 2-16,5-6-1 16,-3-8-4-16,1-7 5 15,2-6-6-15,1-6-1 16,3-2-89-16,2-9-229 0</inkml:trace>
  <inkml:trace contextRef="#ctx0" brushRef="#br0" timeOffset="183445.42">10875 14311 270 0,'0'0'225'0,"0"0"-146"16,0 0-12-16,0 0 23 15,0 0-19-15,0 0-8 16,0 0-22-16,-21-41-20 16,21 41-12-16,9 7-3 15,7 8 23-15,5 3 5 16,-2 2-10-16,1 2 4 15,-1 9-1-15,2 6-14 16,-4 9 6-16,2 8 0 16,-4 5 2-16,0 7-7 15,-3 4 12-15,1 3-17 16,1 1 6-16,2-3-3 0,-3-10-2 16,-5 2-1-16,-1-4-2 15,-7 0-3-15,0 3 3 16,-4-1 2-16,-14-2-3 15,-9 0 0-15,-1-2-2 16,-1-2 0-16,4-4-3 16,5-2 0-16,3-7-1 15,-1-5 1-15,-2-3 0 16,-2-7 1-16,-2-4 3 16,-1-4-3-16,1-1 1 15,-3-2 0-15,2-1-1 16,1 0 1-16,-3-5-3 15,0 3 3-15,3-2-3 0,5-3 0 16,11-4-13-16,5 1-67 16,3-5-124-16,0-5-288 15</inkml:trace>
  <inkml:trace contextRef="#ctx0" brushRef="#br0" timeOffset="204842.75">3575 3913 255 0,'0'0'102'0,"0"0"118"15,0 0-154-15,0 0 16 16,0 0-10-16,0 0-33 15,0 0-19-15,18-10-1 16,-15-1-3-16,4 1 1 16,-2-2-3-16,-1 0-3 0,-1-3 9 15,0 0 5-15,0-2-12 16,-3-3 8-16,2-4-5 16,-2 0-5-16,0-2 3 15,0 1 0-15,-2 5 5 16,-7 0 16-16,0 6-3 15,-4 4-5-15,2 0-12 16,-3 6-1-16,-3-1 1 16,-4 5-6-16,-4 0-2 15,1 0-6-15,-3 0 0 16,2 0-1-16,-4 12 2 16,4-1-3-16,-2 5 1 0,2 0-1 15,2 4 0-15,-2 4 1 16,7 0-2-16,3 3 1 15,2-1 1-15,4 5 2 16,1-4-2-16,4 5 2 16,-2 2-1-16,3 0 0 15,2 2 1-15,1-1-2 16,0-2-2-16,0 1 2 16,0-3 2-16,6 0-2 15,2-3 0-15,0-3 2 16,1 0-2-16,3-3-1 15,-3-5 1-15,1-5 0 16,2-5 0-16,-1-4 0 16,5-1 1-16,2-2 2 15,4 0-2-15,2-5-1 0,3-10 4 16,-6 0-3-16,3-5 0 16,-2-4 1-16,5-3 5 15,-3-5 1-15,4-5-4 16,-1-1-1-16,-3-2-2 15,-3-2 1-15,-6-2-1 16,-5 2 1-16,-4 2-1 16,0 1-1-16,-6 8 1 15,3 4 0-15,-3 8 0 16,0 6 0-16,0 6 1 0,0 1 1 16,0 3 2-1,0 3-1-15,0 0-4 0,0 0-3 16,-3 0-6-16,3 6 3 15,0 9 3-15,0 8 3 16,0 3 0-16,0 3 1 16,0 2 0-16,0 6-1 15,0 1 1-15,3 1-1 16,3 0 1-16,3 2 0 16,3-1 0-16,3-4 2 15,3-1-3-15,1-6 1 16,2-4 0-16,0-6 0 15,-2-2-1-15,-4-5 1 16,0-3 0-16,-3-3-1 16,3-2 0-16,-3-3-6 0,0-1-21 15,3 0-47-15,-3-7-73 16,-5-9-240-16</inkml:trace>
  <inkml:trace contextRef="#ctx0" brushRef="#br0" timeOffset="205323.37">4301 3592 375 0,'0'0'221'0,"0"0"-145"16,0 0 90-16,0 0-48 16,0 0-47-16,0 0-40 15,3 0-17-15,-1 20-12 16,5 6-2-16,1 12 23 15,2 4 1-15,1 4 0 0,-4 6 8 16,3 2-10 0,1 2-8-16,-2 2-6 0,1-4-7 15,-2-5-1-15,-4-9 4 16,2-7-2-16,-1-8-2 16,-2-6 1-16,1-6-1 15,-4-4 0-15,0-5 1 16,0-1-1-16,0-3-4 15,3 0-14-15,-3 0 3 16,0 0-5-16,0-9-24 16,0-11-68-16,-10-6-176 15,-5-1-282-15</inkml:trace>
  <inkml:trace contextRef="#ctx0" brushRef="#br0" timeOffset="205600.63">4097 3925 513 0,'0'0'175'0,"0"0"-134"15,0 0 122-15,0 0-85 16,0 0-50-16,0 0-14 16,34-19 7-16,8 12-3 15,18-3 10-15,10 1-10 16,0 2-4-16,3 1-7 15,-6 2 3-15,-13-3-10 16,-8 3 3-16,-13 2-2 0,-12 1 0 16,-12 1 2-16,-6-1-3 15,-3 1-21-15,0 0-52 16,-6 0-155-16,-15-2-210 16</inkml:trace>
  <inkml:trace contextRef="#ctx0" brushRef="#br0" timeOffset="206545.1">4889 3396 521 0,'0'0'82'16,"0"0"24"-16,0 0 36 16,0 0-42-16,0 0-45 15,0 0-34-15,0-16-16 16,3 27-5-16,6 14 0 15,4 10 10-15,1 9 14 16,-1 11 17-16,-4 7-15 16,-3 5-14-16,-1 3 0 15,-1-2-6-15,-1 2-3 16,0-2-2-16,3-6 2 0,0-8-2 16,-1-8-1-1,-2-10 0-15,-3-9-3 0,0-11-17 16,0-5 8-16,0-8 12 15,0-1-1-15,0-2-23 16,0 0 13-16,0-2 11 16,0-16 3-16,0-8 0 15,0-8-2-15,8-5-2 16,1 1 1-16,2 1 0 16,2 3 3-16,-2 3-3 15,-2-2-2-15,1 5 2 16,-1-1-1-16,2 4 2 15,0 3-1-15,1 3 0 16,3 5 0-16,2 5-3 0,2 2-5 16,5 7 2-16,-3 0 1 15,6 0 3-15,-5 13 2 16,2 7-1-16,-6 7 1 16,1 1-3-16,-5 2 3 15,-1 2 3-15,-4 4-2 16,-3 2 1-16,-3 2-2 15,-3 3 0-15,0-4-1 16,-1-2-1-16,-15-7-1 16,-7-3 0-16,-4-5 6 15,-6-5 3-15,2-6 14 16,-4-4-7-16,4-4-2 16,1-3 2-16,6 0 1 0,6 0 3 15,2-9-5-15,4-5 1 16,0-4-13-16,5-3-3 15,5-2-47-15,2-2-66 16,5 2-284-16</inkml:trace>
  <inkml:trace contextRef="#ctx0" brushRef="#br0" timeOffset="207018.87">5781 3556 669 0,'0'0'94'15,"0"0"60"-15,0 0-42 16,0 0-44-16,0 0-47 16,0 0-21-16,16 59 0 15,14-8 14-15,6 3 26 0,3 2-7 16,7-2-2-16,-4 1-15 15,1-1-8-15,-4-1-2 16,-6-3-3-16,-5-8-1 16,-7-9 0-16,-6-12 2 15,-5-5-4-15,-2-7 0 16,-7-5 0-16,1-3-9 16,-2-1-17-16,0 0-14 15,0-5-30-15,-8-15-73 16,-8-9-169-16,1-7-237 15</inkml:trace>
  <inkml:trace contextRef="#ctx0" brushRef="#br0" timeOffset="207340.01">6069 3530 503 0,'0'0'135'0,"0"0"-118"15,0 0 25-15,0 0 105 16,0 82-62-16,-6-37-19 16,-15 8 9-16,2 4-18 15,-4 3-1-15,-1 2-37 16,-1-3-6-16,4-1-4 16,2-5 0-16,1-6-7 0,1-7 0 15,1-6-1-15,2-7 0 16,3-10 0-16,3-9 0 15,7-5 1-15,1-3 0 16,0 0 3-16,0 0 3 16,0-9-8-16,6-13-53 15,7-8-61-15,-4-4-116 16,0-1-184-16</inkml:trace>
  <inkml:trace contextRef="#ctx0" brushRef="#br0" timeOffset="207580.37">5760 3943 486 0,'0'0'127'0,"0"0"-83"0,0 0 72 15,0 0-8-15,0 0-39 16,0 0-30-16,60-27-12 16,-11 14-17-16,12-4 20 15,6 0-8-15,3 0-5 16,-4-1 9-16,-5 0-12 15,-10 0-12-15,-12 4 1 16,-13 4-1-16,-9 7-2 16,-7 3-11-16,-2 0-49 15,2 0-74-15,5 0-185 16</inkml:trace>
  <inkml:trace contextRef="#ctx0" brushRef="#br0" timeOffset="208188.12">7074 3537 585 0,'0'0'49'16,"0"0"82"-16,0 0-4 15,0 0-47-15,0 0-22 16,0 0-9-16,-113-37-17 16,80 37-1-16,-4 20-19 15,-2 3 7-15,0 7-1 16,5 3 7-16,3 6-6 16,1 4-3-16,0 1 0 15,7 1 0-15,1 0-4 16,7 0-6-16,6 1-5 0,3 0 3 15,3-1 2-15,3 1-6 16,0-4 2-16,8-2-2 16,8-6 0-16,8-7 1 15,3-7 2-15,9-7-3 16,8-9 0-16,4-4 0 16,9 0 1-16,-2-9 1 15,-4-5 2-15,-8-1-3 16,-10 1-1-16,-8 3-3 15,-9 2 3-15,-8 1 0 0,-8 1-16 16,0 4-57 0,-5 0-143-16,-18 0-655 0</inkml:trace>
  <inkml:trace contextRef="#ctx0" brushRef="#br0" timeOffset="212417.18">5541 5591 208 0,'0'0'345'16,"0"0"-287"-16,0 0 41 16,0 0 16-16,0 0-37 15,0 0-27-15,0 0-16 16,-15-70 6-16,13 67-9 16,1 2-1-16,-1 1 3 15,1-1-6-15,1 1-14 16,0 0-6-16,0 2-8 15,0 18-1-15,0 12 1 0,0 10 4 16,0 6-1-16,0 9-1 16,0 11 4-16,0 8-5 15,0 9 2-15,3 5-2 16,-2-5 1-16,-1-2-2 16,0-7 0-16,0-10 1 15,0-15 4-15,-3-11-5 16,0-15 0-16,2-9-2 15,-1-8 0-15,2-3 2 16,0-5 8-16,0 0-7 16,0 0 10-16,0-19-5 15,0-8 0-15,3-12-5 16,3-4-1-16,-4-11 0 0,-2-3-3 16,6 3 0-1,4 5-3-15,2 13-8 0,6 10 4 16,3 11 3-16,3 6-5 15,4 6 4-15,5 3 4 16,6 0 0-16,1 7 2 16,3 8-5-16,-2 2 6 15,-3 0 1-15,-5 5-1 16,-6 1 0-16,-6 4-6 16,-8 1 2-16,-7 2 0 15,-6 2 4-15,0-1 1 16,-9 1 0-16,-10-3 2 15,0 0 3-15,-2-3-4 16,-3-2-1-16,-3-4 5 0,2-5 7 16,-10-4 6-16,-2-3 4 15,-6-3 10-15,-2-2-14 16,6-3-3-16,2 0-7 16,10 0 4-16,5-11-6 15,4-3-4-15,6-2-2 16,3 2-8-16,2 3-37 15,-1 6-61-15,2 2-89 16,0-1-471-16</inkml:trace>
  <inkml:trace contextRef="#ctx0" brushRef="#br0" timeOffset="212995.02">6525 5862 280 0,'0'0'193'15,"0"0"-107"-15,0 0 14 16,0 0 16-16,0 0-2 16,0 0-30-16,0 0-35 15,-28-80-11-15,7 75-5 16,-3 5-9-16,-1 0-4 15,-2 2-9-15,-1 18 1 16,-1 3-5-16,1 4 1 16,3 2 5-16,1 5-8 15,3 1-1-15,0 4 2 16,6 1-2-16,-1 6 0 0,5 2 2 16,8 1-2-1,3 0 0-15,0-1-1 0,12-5-1 16,10-4-1-16,5-5 0 15,-1-3 0-15,5-7-1 16,2-5 0-16,-6-6 0 16,8-7 0-16,-2-2 0 15,0-2-1-15,-2-2-3 16,-5 0-18-16,-7 0-47 16,-4-2-35-16,-7-8-164 15,-5-7-189-15</inkml:trace>
  <inkml:trace contextRef="#ctx0" brushRef="#br0" timeOffset="213392.96">6779 5964 613 0,'0'0'69'16,"0"0"95"-16,0 0-28 15,0 0-48-15,0 0-27 16,0 0-36-16,19-47-17 16,-4 64-5-16,11 10-1 0,5 10 3 15,6 6 10-15,-3 6-9 16,1 6 6-16,-4-1-6 15,-1-2-2-15,-3-6-4 16,-2-7 5-16,-4-5-5 16,-2-8-1-16,-5-6 0 15,1-6 2-15,-5-4-1 16,3-3 0-16,-2-2-4 16,1-4-16-16,-2-1-33 15,-2 0-11-15,-8-1-21 16,0-14-127-16,0-3-124 15</inkml:trace>
  <inkml:trace contextRef="#ctx0" brushRef="#br0" timeOffset="213707.12">7164 5813 558 0,'0'0'65'0,"0"0"30"16,0 0-38-16,0 0-41 16,-21 81 75-16,9-30-20 15,-6 5-16-15,-2 5-15 16,-2 2-3-16,-2 0-11 0,1-2-16 16,3-3 3-1,1-10-13-15,-2-4 6 0,4-7-4 16,1-9-2-16,1-6 0 15,6-8 2-15,3-9 0 16,3-2-4-16,3-3 2 16,0 0-15-16,0 0-46 15,0-12-133-15,-3-12-189 16</inkml:trace>
  <inkml:trace contextRef="#ctx0" brushRef="#br0" timeOffset="213926.53">6791 6261 634 0,'0'0'73'16,"0"0"-65"-16,79-7 87 15,-21 2-4-15,12-2-47 16,2 0-20-16,1-1 4 16,3-3 1-16,-9-1-15 15,-4 1-3-15,-14 1-7 16,-15 1-3-16,-10 3 0 15,-15 0-1-15,-9 1-45 16,0 2-192-16,-27 1-269 16</inkml:trace>
  <inkml:trace contextRef="#ctx0" brushRef="#br0" timeOffset="-213487.4">5071 6007 293 0,'0'0'161'15,"0"0"-89"-15,0 0 13 16,0 0-16-16,0 0-11 15,0 0-25-15,-72-71 7 16,42 67 3-16,-8 0 13 16,1 4-23-16,-5 0-3 15,-1 0-2-15,1 1-15 16,1 11 1-16,7 3 3 16,0 2-10-16,8 2-2 0,1 6 2 15,1 3-4-15,2 4 5 16,7 2 1-16,0 6 4 15,3 0 1-15,3 7-11 16,5 0 5-16,4-1-4 16,0 0-1-16,0-4-2 15,18-2-1-15,-2-8 0 16,2-3 1-16,7-4-1 16,-1-6 1-16,6-4-1 15,0-4 0-15,-2-2 0 16,5-6 0-16,-3-3 2 15,1 0-1-15,2-3-1 0,-5-12 0 16,-1-6 3-16,-3-6-2 16,-5-3 5-16,-1-4-3 15,-6-4 1-15,-4-5 0 16,-5-7 1-16,-3-3-1 16,0-3-3-16,0 3-1 15,0 6 1-15,0 10 0 16,0 9-1-16,0 11 0 15,0 6 0-15,0 8 1 16,0 3 0-16,0 0-1 16,0 0-3-16,0 6-4 15,0 9 7-15,0 5 0 16,0 2 2-16,0 7 6 16,0 2 3-16,7 5 1 15,2 1 9-15,-3 0-4 0,0 4-9 16,0 2-4-16,-5 0-1 15,2 3 1-15,3-4-2 16,2-3 0-16,5-2-1 16,7-5 0-16,-1-3 2 15,5-4-3-15,-6-6 1 16,1-5 0-16,-5-5-2 16,-3-3 1-16,0-6-16 15,1 0-73-15,4 0-61 16,5-15-259-16</inkml:trace>
  <inkml:trace contextRef="#ctx0" brushRef="#br0" timeOffset="-212690.97">8257 5835 250 0,'0'0'373'0,"0"0"-341"15,0 0 116-15,0 0-16 16,-6-77-52-16,6 76-6 0,-2 1-33 16,1 6-34-1,-4 19-7-15,0 10 3 0,-1 9 40 16,0 4-17-16,1 1 20 15,2 4-19-15,3 3-13 16,0 0 0-16,0 3-5 16,0-1-5-16,0-4-1 15,0-6 0-15,0-9-2 16,0-6 1-16,0-6-2 16,0-8 0-16,0-7 1 15,0-6 1-15,0-4-1 16,0 0-1-16,0-2-6 15,0 0-17-15,-3 0-28 16,-7-17-50-16,2-9-51 0,1-6-213 16</inkml:trace>
  <inkml:trace contextRef="#ctx0" brushRef="#br0" timeOffset="-212427.67">7904 6171 529 0,'0'0'89'16,"0"0"-4"-16,0 0 20 15,80-3-11-15,-28 0-18 16,14-1-15-16,7 0-2 0,3-1-1 16,0-1-17-1,-3 1-16-15,-10-1-7 0,-12 3-4 16,-13 0-7-16,-15 2-4 15,-10 0-1-15,-10 1-2 16,-3 0-1-16,-3 0-80 16,-22 0-121-16,-11 6-179 15</inkml:trace>
  <inkml:trace contextRef="#ctx0" brushRef="#br0" timeOffset="-209729.38">7614 2101 304 0,'0'0'149'16,"0"0"-120"-16,0 0 27 15,0 0-22-15,0 0-30 16,121 5 0-16,-52-5 3 16,8 0 1-16,2 0 4 15,-3 0-4-15,-7 0 8 16,-11 0-2-16,-16 0 4 16,-4 0-3-16,-13-4 2 15,-8 0 10-15,-5 1 12 16,-6 2 21-16,0-1-9 15,-6 2-12-15,0 0-21 0,0 0-14 16,0 0-2-16,5 0-2 16,1 3-3-16,3 11 3 15,2 3 5-15,-3 0-4 16,1 3-1-16,-2-1 0 16,-2 3 0-16,-1-1 2 15,-1 3 0-15,-1 1-1 16,1 2 2-16,0 6 0 15,1 5 0-15,2 4 3 16,3 3 0-16,-3 1 1 16,0-3 2-16,-1 1-3 15,0-1-2-15,3 2 13 16,-2 4-7-16,5 2 5 16,2 2-7-16,0 3-1 0,2 1 0 15,-1 0-1-15,-1-1 3 16,-3-2-8-16,-2 2 5 15,0-3-2-15,0 0 2 16,0 2 1-16,-1-1 0 16,5 1 0-16,-3-1-2 15,0 1 0-15,-1-4-1 16,0-4-3-16,0-2 4 16,4-2-1-16,0 0 4 15,-2 1 2-15,1 1-5 16,4-2 1-16,-3-2-2 0,1 2-4 15,-1-2 6 1,1-1-4-16,-2 0-2 0,1 0 9 16,-2 1-7-16,2 2 2 15,-1 1-1-15,-1-1-2 16,-1 2 8-16,2-1-4 16,-3-2-4-16,0-2 2 15,1-1 0-15,1 2-1 16,-1 0-1-16,3 1-1 15,0-2 2-15,-3-2 0 16,0-4 0-16,-2-3-2 16,-2-2 1-16,-2 1 1 15,-2 3-2-15,1 1 0 16,-1-1 1-16,2 1 0 16,-1-1 0-16,-1-5-1 0,1-5 1 15,-2 0-1-15,0-1 0 16,0-5 0-16,0-4-2 15,0 1 6-15,0-3-4 16,0-2 0-16,0 2 1 16,0 0 0-16,0 0 0 15,0 0 0-15,0-1-1 16,0 0 0-16,0-3 1 16,0-3-1-16,0-1 1 15,0-2-1-15,0-1 0 16,0 0 2-16,0 0 2 15,0 0 4-15,0 0 4 0,0 0-5 16,0 0 1 0,0 0-3-16,0 0 11 0,0 0 8 15,0 0 3-15,0 0-14 16,-6-6-2-16,-3-1-9 16,-3 0 10-16,-2 3-6 15,-2 1-3-15,1 1-2 16,-1 2 6-16,1 0-6 15,-3 0 1-15,-4 0 0 16,-4 0-2-16,-5 0 1 16,-8 4 0-16,-1 6-1 15,-6-1 1-15,-2 4 0 0,0-3 0 16,8 2 2 0,7-5-2-16,15-2-1 0,11-3-2 15,2-1 2-15,5-1 3 16,0 0-2-16,0 0 4 15,0 0 1-15,0 0-3 16,0 0-1-16,0 0 0 16,0 0-1-16,0 0 0 15,0 0-1-15,0 0 1 16,0 0-1-16,-1 0 4 16,-2 0-4-16,-5 0-37 15,-1-7-46-15,-1-1-43 16,-3-2-65-16,-1-2-182 0</inkml:trace>
  <inkml:trace contextRef="#ctx0" brushRef="#br0" timeOffset="-209204.77">8339 5017 482 0,'0'0'58'16,"0"0"17"-16,0 0 40 16,0 0-37-16,0 0-64 15,0 0-3-15,-16 28 62 16,4-10-21-16,-2-2-16 16,2 1-5-16,-2 2 2 0,0 0-6 15,-2-1-5-15,-1 0 2 16,1 2-6-16,2-2 0 15,2-2-1-15,4-3-8 16,3-4-3-16,2-1-1 16,3-2-3-16,0-2 1 15,0 1 0-15,0 0-2 16,5-2 3-16,4 3 0 16,1-1 8-16,0 1-2 15,-2 0-5-15,4 1-5 16,-5 0 2-16,2 3 0 15,0 0 1-15,0 0-4 0,-3 1 2 16,7 2 0-16,-2 1-1 16,1 1 0-16,4 2 2 15,-2 2-1-15,2-4 0 16,-2 1-1-16,0-5 0 16,-3-2 0-16,2-2 2 15,1-3-1-15,1-4-2 16,4 0-6-16,2 0-48 15,1 0-58-15,-8-8-91 16,-14-9-365-16</inkml:trace>
  <inkml:trace contextRef="#ctx0" brushRef="#br0" timeOffset="-207974.78">7729 1916 304 0,'0'0'184'15,"0"0"-151"-15,0 0 23 16,0 0-2-16,0 0-6 16,0 0-17-16,0 0-1 15,-87 14 6-15,50 2 12 16,-6 2 3-16,1 2 0 16,-1 1-16-16,7 0-1 15,6-1-15-15,5-1-1 16,4 3-10-16,2 0-1 15,1-3 5-15,6-4-2 16,4-3 0-16,4-7-2 16,2-2-5-16,2-3 0 0,0 0-3 15,0 0 3-15,0 0 1 16,0 0-1-16,0 1 0 16,2 5-2-16,11 3 3 15,5 5 1-15,3 0-1 16,0 3 3-16,1 0-4 15,-2 1 1-15,1 1-2 16,-1 3-1-16,-1 0 0 16,-2 0 0-16,1-2 0 15,-1 0-1-15,-3-2 2 16,-2-3 0-16,-1-2-1 0,2-2-1 16,-2 1-3-16,-2 2 3 15,1 5-2-15,-1 3-96 16,-6-4-164-16,-3-2-247 15</inkml:trace>
  <inkml:trace contextRef="#ctx0" brushRef="#br0" timeOffset="-204021.15">5797 6842 193 0,'0'0'31'0,"0"0"62"15,0 0-31-15,0 0-12 16,0 0 33-16,0 0-32 15,0 0-21-15,-67-13 0 0,43 13 2 16,1 0 2-16,3 0 9 16,5 0-4-16,6 0 10 15,5 0-23-15,-2 0-4 16,6 0-1-16,0 0-1 16,0 0 1-16,0 0-2 15,0 0-2-15,0 0-2 16,0 0 1-16,0 0-3 15,0 0-7-15,0 0 3 16,12 0-2-16,10 0 5 16,5 0-1-16,7 0-5 15,2 0-1-15,-2 0-3 0,2 0-1 16,2 0 0 0,3 0 2-16,7 0-2 0,6-2-1 15,2-4 5-15,4-1-3 16,1-2 2-16,2 3-4 15,4-2 4-15,-3 3 4 16,-1 1-3-16,-5 1 0 16,-6 1 1-16,-7-1-5 15,-2 3 3-15,-1-3-1 16,1 2-3-16,2 1 6 16,1-3 1-16,2 2 5 15,1-1-5-15,-7 0 6 16,-1 0-6-16,-9-1 5 15,-11 3-5-15,-3 0 10 16,-8-3-12-16,-4 3 6 0,-2-2 3 16,2 0 3-16,-1 1-10 15,3-1 0-15,3 2-4 16,0-1 5-16,1 0-4 16,6-1 1-16,-3 1-1 15,1-1 1-15,3 2-2 16,-4-2 5-16,-4 1-4 15,-4-3 1-15,-1 4-1 16,-4-1 4-16,-2 1 3 16,0 0-5-16,0 0 5 15,0 0-1-15,0 0 0 16,0-2 1-16,0 2-1 0,0 0-8 16,0 0 2-16,0 0 0 15,0 0 3-15,0 0-7 16,0 0 1-16,0 0 0 15,0 0 1-15,0 0-3 16,0 0 3-16,0 0-2 16,0 0 3-16,0 0 1 15,0 0-4-15,0 0 1 16,0 0-1-16,0 0 0 16,0 0 0-16,0 0 2 15,0 0-2-15,0 0 0 16,0 0-5-16,0 0 5 15,0 0-1-15,0 0 0 0,0 0 1 16,0 0 0-16,0 0 5 16,0 0-10-16,0 0-21 15,0 0-40-15,0 0-30 16,-11 0-116-16,-10 0-313 16</inkml:trace>
  <inkml:trace contextRef="#ctx0" brushRef="#br0" timeOffset="-202387.3">4767 6964 512 0,'0'0'17'16,"0"0"55"-16,0 0-14 15,0 0-28-15,0 0-20 16,0 0-3-16,-14 40 1 16,14 1 14-16,0 2 18 15,0 1-4-15,11 1 9 16,2-1-21-16,5 0 7 16,7 2-14-16,2-1-9 15,3-4-2-15,9-3-1 16,0-7-1-16,5-5 8 15,0-2-3-15,0-4 4 16,1-3-3-16,1 0-5 16,-1-5-1-16,7-4 3 0,2-5-3 15,3-3 9-15,10 0-3 16,3-14-9-16,3-5 3 16,0-2 2-16,-1-7-5 15,-8-2 1-15,6-4 0 16,-3 1-2-16,0-3 1 15,5 3 1-15,-1 4 0 16,-2 2 0-16,7 6 2 16,0 6-2-16,-3 5-1 15,-3 5 1-15,-7 5 0 0,-8 0 1 16,-12 0 1 0,-5 11-3-16,-2 5 0 0,-5 1 0 15,0 7 2-15,-1 5-2 16,0 0-1-16,-3 1 1 15,1 1 2-15,-3-2-3 16,-4 1 0-16,-7-2 3 16,-4-4-1-16,-7-1-1 15,-3-5 5-15,0-2 2 16,0-6-4-16,-9-3 3 16,-1-2 4-16,-4-2 2 15,-1-1-3-15,-4-2 3 16,1 0 0-16,0 0-1 15,3-12 15-15,-1-6-5 16,8-5-13-16,5-4-4 0,3-2 5 16,8-1-10-16,20 2 0 15,7 0-1-15,6 3-1 16,4 2 1-16,4 3 1 16,-2 3 0-16,0 2-1 15,-2 5 0-15,3 1 0 16,-3 2 2-16,-1 2-2 15,4 3 1-15,1 1 0 16,-2 1 1-16,-1 0-1 16,-6 4 0-16,-3 9 1 0,-4 1-1 15,-2 0-1 1,2 0 1-16,4-1 0 0,4-2 0 16,5-2 1-16,0-3-1 15,3-2 0-15,-4-3 1 16,-2-1 3-16,-5 0-4 15,-10 0 0-15,-4 0 0 16,-9 0 1-16,1-3 1 16,-1-5 9-16,0-1-1 15,-3-4 2-15,3-1 3 16,-2-5-2-16,2-1 7 16,3-3-2-16,0 0-4 15,4-1-5-15,-1-2 2 16,0 1 9-16,-2-3-9 15,-2-2-1-15,1-6 8 0,-5-3 1 16,2-7-4-16,-1-4-10 16,0 1 0-16,0 1 4 15,0 8-4-15,-1 3 3 16,-6 2-6-16,-4 2 18 16,-3 1-3-16,0 0 8 15,0 1-8-15,-4 5-5 16,-4 4-2-16,2 3-5 15,1 7 5-15,3 4-8 16,1 5-2-16,1 0 1 16,0 1-1-16,0 1 0 15,0 1-9-15,0 0-11 0,0 6-50 16,0 17-43 0,5 7-41-16,-5 1-194 0</inkml:trace>
  <inkml:trace contextRef="#ctx0" brushRef="#br0" timeOffset="-197991.34">3199 2467 311 0,'0'0'183'15,"0"0"-171"-15,0 0-2 16,0 0 30-16,0 0-20 16,0 0-9-16,0 0-4 15,0 9 1-15,0 1 17 16,0 0-1-16,0 0 4 16,3-1 7-16,9 3-3 15,6 3 0-15,4 2 10 16,4 0-14-16,-3 4-7 15,3-4 0-15,-4 0-11 0,1-2 1 16,2-1 2 0,-1-3-6-16,1-2 2 0,2-4-2 15,3-2-3-15,7-3 4 16,3 0 1-16,4 0-4 16,0 0 4-16,-2-3-2 15,-3-2-4-15,-8-4 3 16,2 1 4-16,-5-2 2 15,-2-3 1-15,4-3-2 16,1 1 0-16,3-4-5 16,2 0 0-16,3-1-5 15,4 0 1-15,3 2-1 16,3 3 6-16,-2 1-7 16,-4 5 0-16,-9 5 0 0,-7 2 1 15,-3 2-1-15,-3 0 0 16,3 0 0-16,1 4 0 15,9 7 0-15,7 1 3 16,3 1-2-16,1 3-2 16,-3 1 2-16,-3 0 1 15,-8 2-2-15,-4 0-3 16,-9-2 3-16,-2-1 1 16,-7 0 0-16,-3 1 2 15,-3-3 0-15,-1 3 2 16,-1-4-2-16,-1 1-3 15,0-2 2-15,0-1 1 16,0-3-2-16,0 0 1 0,-4-4-2 16,-1 1 10-1,1-3-5-15,1-1 0 0,0-1 1 16,1 0 1-16,2 0 6 16,0-9 12-16,0-7-7 15,0-4-3-15,0-1-3 16,15 0-10-16,6 1-2 15,10 1-3-15,2 2 1 16,5 2 2-16,0 3 0 16,4 0-2-16,-3 6 1 0,-3 0-2 15,-5 6 2 1,-4 0 1-16,3 0-5 0,-5 0 5 16,5 6-1-16,-5 3 1 15,-1 0 0-15,-6 1 0 16,3-1 3-16,-2 0-3 15,-2-1 0-15,-1-2 0 16,-4 1 0-16,1-7 1 16,-1 2-1-16,2-2 1 15,4 0 0-15,-1 0-1 16,-3 0 14-16,4-7-5 16,-5 1-1-16,-2 0 7 15,-1-4 0-15,-2 0 7 16,-1-3 0-16,-1-4 0 15,3-2-4-15,-3-1-3 0,0 2-5 16,0 0-3-16,0 4 5 16,-5 3-12-16,1 3 3 15,-2 5-6-15,0 2 3 16,0 1 0-16,0 0-16 16,0 0-59-16,0 0-55 15,7 0-191-15,10 0-538 16</inkml:trace>
  <inkml:trace contextRef="#ctx0" brushRef="#br0" timeOffset="-194907.43">3226 3436 280 0,'0'0'152'0,"0"0"-48"15,0 0-27-15,0 0-4 16,0 0-11-16,0 0 27 16,0 0-53-16,-55-45-17 15,31 45-1-15,-6 0-2 16,-7 4-11-16,1 11 11 16,-1 5-1-16,1 4 0 15,3 2 6-15,3 4-2 16,0 6-6-16,2 7-1 15,4 6-2-15,5 6 9 16,8 6-7-16,7 1 16 0,2 2-6 16,2-1-8-16,0 3-1 15,0 1 2-15,0 3-5 16,2 2-1-16,-2 6 1 16,0 1-10-16,3-1 4 15,3-6-1-15,4-10-2 16,8-7 1-16,3-9-2 15,3-5 6-15,0-9-6 16,4-10 0-16,2-8 2 16,3-5-2-16,7-6-1 15,3-3-55-15,8 0-62 16,1-9-232-16</inkml:trace>
  <inkml:trace contextRef="#ctx0" brushRef="#br0" timeOffset="-193763.32">5256 3286 437 0,'0'0'48'0,"0"0"46"15,0 0 7-15,0 0-8 16,0 0-23-16,0 0-34 15,6-2-15-15,-4 2-3 16,-2 0-7-16,0 0-4 16,0 0-1-16,0 0-1 15,0 0-4-15,0 0 2 16,0 4-2-16,0 7 0 0,0 6 0 16,0 2 6-16,7 3 1 15,-1 1-2-15,1-2-1 16,1 3-1-16,5 1 7 15,1 0 0-15,0 0 1 16,0 4-5-16,2-2 11 16,-4 1-5-16,-1 0-8 15,2-2 8-15,-2 6-5 16,2-1 0-16,-4 2 6 16,3 0 11-16,3 2-14 15,-3 1-3-15,-2-1 1 16,4 1-2-16,-2-2-4 15,1-1 4-15,-4 0-6 16,0 0 2-16,-3-1 3 0,-6 4-1 16,0 0 2-1,0 6-3-15,-12-1 12 0,6 0-3 16,0-2-6-16,1-2-7 16,1-2 2-16,-2-2-2 15,0-5 4-15,-3-3-4 16,0-4 0-16,-3 0 8 15,0-2-7-15,-1-4 7 16,1-3-3-16,4-2-1 16,-2-3 0-16,6-2-1 15,-1 0 0-15,5-3-3 16,-1 0-1-16,-4-2-59 0,-8 0-91 16,-7 0-192-16</inkml:trace>
  <inkml:trace contextRef="#ctx0" brushRef="#br0" timeOffset="-192772.5">2625 3335 499 0,'0'0'73'16,"0"0"-6"-16,0 0-19 0,0 0-4 16,0 0-11-16,-94-4-1 15,61 28-4-15,-7 8 2 16,-6 11 8-16,-2 11-1 15,3 8-10-15,6 4-3 16,8 7-11-16,10 6 4 16,9 12 1-16,3 9 4 15,6 7-8-15,3-1 1 16,0-4-12-16,0-9 4 16,0-8-5-16,0-7-2 15,3 0 5-15,6-3-3 16,2-2 0-16,5-4 4 0,11-10-6 15,10-7-1-15,5-9 1 16,10-5 1-16,0-6 0 16,0-9 4-16,-1-4-6 15,0-7 1-15,-3-4-32 16,-4-8-157-16,-2 0-399 16</inkml:trace>
  <inkml:trace contextRef="#ctx0" brushRef="#br0" timeOffset="-191873.65">7049 3152 374 0,'0'0'167'0,"0"0"-160"16,0 0 24-16,0 0 15 0,0 0-18 15,0 0 1-15,94 48 21 16,-63-14-1-16,-2 1-9 16,0 8-1-16,1 5 10 15,0 8-11-15,0 13 16 16,0 5-15-16,-2 1-24 16,0-1 11-16,-4-1 0 15,-7 4-7-15,-9 2 0 16,-8 1-3-16,0-1 4 15,-16-1 1-15,-9-6-9 16,-8-5-2-16,-3-10-5 16,-6-6 4-16,-1-8-4 15,6-7-4-15,4-7 1 16,9-5 0-16,6-7-2 16,3-5-1-16,6-5-118 0,6-7-100 15,3 0-290-15</inkml:trace>
  <inkml:trace contextRef="#ctx0" brushRef="#br0" timeOffset="-188458.47">2887 1669 61 0,'0'0'77'0,"0"0"-34"16,0 0-20-16,0 0 105 15,0 0-4-15,0 0-31 16,0 0-35-16,0 2-6 15,-3-2-7-15,-10 0-20 0,-11 0-8 16,-9-2 16 0,-10-4 15-16,-12 1-5 0,-9-2-1 15,-8-2-14-15,-3 2-2 16,-4-1-6-16,2 2-1 16,1 2 2-16,3 2-9 15,4 2 4-15,-1 0-11 16,3 0 5-16,-6 3-6 15,9 5-3-15,4-4 5 16,15 0-2-16,15-1 5 16,11-2 3-16,7-1 6 15,9 0-8-15,-1 0 0 0,-1 0 3 16,2 0 0 0,0 0-8-16,0 0 2 0,0 0-4 15,0 0-1-15,2 0-1 16,-1 0 1-16,-1 0 2 15,0 0-2-15,-1 0 0 16,4 0 4-16,0 0-2 16,0 0 1-16,0 0-2 15,0 0-2-15,0 0 2 16,0 0-1-16,0 0-2 16,0 0 1-16,0 0 1 15,0 0-2-15,-3 0 1 16,3 0-1-16,0 0 1 0,0 0-1 15,0 0 1 1,0 0-1-16,0 0 2 0,0 0-1 16,0 0-1-16,0 0 1 15,0 0-1-15,0 0 0 16,0 0 1-16,0 0-1 16,0 0 0-16,0 0 0 15,0 0 0-15,-3 0 1 16,3 0-1-16,0 1 1 15,0-1-1-15,-3 0 0 16,3 0 3-16,0 0-3 16,0 0 1-16,0 0 0 15,0 0 0-15,0 0-1 16,0 0 0-16,-2 0 1 16,2 0 1-16,0 0-2 0,0 0 2 15,0 0 1-15,0 0 0 16,0 0-3-16,0 0 3 15,0 0-1-15,0 0 0 16,-1 0 2-16,1 0 1 16,0 0 0-16,0 0 3 15,-2 0-3-15,1 0 3 16,-2 0-5-16,0 0 0 16,0 0 0-16,-3 0-3 15,2 0 0-15,-4-1 0 16,2 0 0-16,-4-2 3 15,-1-1-3-15,-1 1 0 0,-4 2-2 16,-2 1 2-16,-9-2 0 16,-1 2 1-16,-7 0-2 15,0 0 0-15,-1 0 1 16,3 0 2-16,-3 6-2 16,-4 1 0-16,-5 1-2 15,2-2 1-15,7-1 1 16,8-1 0-16,7 1 1 15,10-4 0-15,8-1 0 16,3 0-1-16,0 0-5 16,0 0 5-16,0 0 2 15,0 0-1-15,0 0-1 0,0 0 2 16,0 0-1 0,0 0-1-16,0 0 0 0,0 0 2 15,0 0 0-15,0 0-2 16,0 2-4-16,0-2 0 15,0 0 2-15,0 0-2 16,0 0-1-16,0 0 0 16,0 1 0-16,0 1 3 15,-2 3-1-15,-1 1 1 16,-2 4 2-16,1 0 0 16,1 5 5-16,-2-1-3 15,-1 1-2-15,-1 2 1 16,4 2-4-16,-5 1 6 15,2 1-1-15,0-2-2 16,1 1-1-16,0-1 0 0,2 3 2 16,0 0 0-16,0 3 0 15,0 1-2-15,0 3 1 16,0 2 0-16,-2 0-1 16,1 1 3-16,1 1-1 15,0-2-1-15,-1 2 1 16,1-2-2-16,-2 2 3 15,5 0-2-15,0 1 0 16,0 2 0-16,0 1-3 16,0 0 6-16,0-1-1 15,0 0-2-15,0-6-4 16,0 2 4-16,0-2 2 0,0-2-2 16,3-2 1-16,-3 3-3 15,2 1 5-15,-2 2-6 16,0 1 4-16,0-3-1 15,0 3 0-15,0-2 3 16,0 1-6-16,0 1 6 16,0-1-4-16,0 2 1 15,0 0 0-15,-5 1 2 16,2 2-2-16,-3 1-3 16,-1-1 3-16,1 4 3 15,-2-4-3-15,2 2-1 16,1 0 0-16,-3-5 1 15,5 3-1-15,-3-2 2 0,3 1 0 16,3 1 1 0,0 2-4-16,0 1 5 0,0 2-1 15,0-4-2-15,0-1-4 16,0-3 4-16,0-1 0 16,0-3 1-16,0-5-1 15,0-4 1-15,0 0-2 16,-3-5 4-16,3-3-3 15,0 1 0-15,-2-2 0 16,1-1 0-16,-2 2-4 16,-1 0 5-16,2 2-1 15,1-4 0-15,-1-3 1 16,1-2-1-16,-1-2 1 16,2-3-1-16,0 0 3 0,0 1-5 15,0-2 2-15,0 1-1 16,0-1 0-16,0 0 1 15,0 0 0-15,0 0-1 16,0 0 1-16,0 2 0 16,0-2 0-16,0 0 1 15,0 0-1-15,0 0 0 16,0 0-1-16,15 2 1 16,6 1 0-16,12-3 2 15,8 0 1-15,6 0-2 16,2 0 0-16,3 0 1 0,2-3-2 15,6-5 2 1,5 1-1-16,5-3 0 0,5-1 1 16,-1-2 0-16,-2-1-1 15,-5 2 0-15,-7 3 1 16,-2 1-1-16,2 0-1 16,-5 1 4-16,-5 2-4 15,-9-2 1-15,-11 3 3 16,-8-1 0-16,-7 0 1 15,-2 2-5-15,-5 1 2 16,-4 1 3-16,1 0-4 16,-2-1 0-16,0 2 0 15,0 0-1-15,1 0 1 16,-1-1 0-16,-3 1-1 0,0 0-2 16,0 0 2-16,0 0 0 15,0 0-1-15,0 0-24 16,0 0-22-16,0 0-79 15,-10 0-38-15,-4-7-145 16</inkml:trace>
  <inkml:trace contextRef="#ctx0" brushRef="#br0" timeOffset="-187571.69">1849 3646 663 0,'0'0'48'16,"0"0"10"-16,0 0 75 15,0 0-57-15,0 0-24 16,0 0-12-16,-34-11-8 16,34 11-12-16,0 0-12 15,0 0-7-15,0 0 1 16,0 0-3-16,0 0 1 15,7 8-2-15,7 4 2 16,8 1 8-16,5 3 11 16,3-1-4-16,0-1 18 15,-5 0-14-15,-4-3-13 16,0 0 0-16,1-3 3 16,0 1 1-16,-2-1-4 0,1 1 1 15,-2-1-1-15,-2-1 4 16,-1 0-5-16,2 1 2 15,-3-4-3-15,-3 0 0 16,1 0-1-16,-2-1 2 16,-4-1 1-16,-2-1-4 15,-1 0 1-15,-1 1-1 16,1-1 2-16,-2-1-2 16,1 0-1-16,-3 2 1 15,0-2 1-15,0 0-2 16,0 1 1-16,0-1 0 15,0 0-1-15,0 0 2 16,0 0-2-16,0 0 1 0,0 0-1 16,0 0 4-16,0 1-5 15,0-1 5-15,0 0-5 16,0 2 1-16,0-1-1 16,-3 7 0-16,-12 9 1 15,-6 8 5-15,-7 4 21 16,-5 3 1-16,0 3-10 15,-2 0-9-15,-1 1-2 16,0 1 1-16,-3-1 1 16,3-5 1-16,-2-6-6 15,8-3 1-15,3-5 0 16,10-3 2-16,7-5-1 0,1-2-1 16,3-2 3-16,6-1-8 15,-3-2 3-15,0 0 1 16,0 0-1-1,3-2 0-15,0 0 0 0,0 0-2 16,0 0 5-16,0 0-6 16,0 0 1-16,0 0-1 15,0 0 7-15,0 0-3 16,0 0 1-16,0 0-5 16,0 0 1-16,0 0-1 15,0 0 0-15,0 0-1 16,0 0-3-16,0 2-37 15,0-2-39-15,-6 0-46 16,-7-10-73-16,-4-10-649 16</inkml:trace>
  <inkml:trace contextRef="#ctx0" brushRef="#br0" timeOffset="-178792.78">2864 8481 435 0,'0'0'128'0,"0"0"-76"16,0 0 25-16,0 0 6 16,-99 36-20-16,74-17-9 15,-5 5-16-15,3 5 0 16,1 9-16-16,-2 4 9 15,7 7 8-15,1 3-16 16,3 2-7-16,2 5 11 0,2 5-6 16,1 4-8-16,6 7-2 15,3 6 6-15,3 2-7 16,6-1 3-16,19 4-4 16,2-10-2-16,6-6-3 15,-2-3-2-15,-1-9-1 16,0-8-1-16,-3-7-1 15,-5-12-24-15,-1-9 5 16,-6-6-16-16,-3-5-37 16,1-2-37-16,2-6-50 15,3-3-50-15,-1 0-208 16</inkml:trace>
  <inkml:trace contextRef="#ctx0" brushRef="#br0" timeOffset="-178295.99">3557 8799 362 0,'0'0'231'15,"0"0"-162"-15,0 0 33 16,-100-24-20-16,69 24-39 15,-2 3-13-15,-3 18-6 16,-4 11-1-16,4 11 1 16,3 5 1-16,2 8 0 15,7 2-5-15,9 3 1 16,-1 7-2-16,5 2 3 16,5 5-5-16,1-4-8 0,5-5-7 15,0-1-1-15,1-6 1 16,15-6-1-16,5-7-1 15,6-12-1-15,-3-9 0 16,4-9-38-16,1-8-2 16,-1-6-18-16,5-2-150 15,-3 0-166-15</inkml:trace>
  <inkml:trace contextRef="#ctx0" brushRef="#br0" timeOffset="-177629.12">3985 9196 607 0,'0'0'35'16,"0"0"44"-16,-79-36 28 16,46 33-38-16,-1 3-35 15,0 7-9-15,1 14-8 16,6 7-1-16,6 10-8 0,3 4-1 16,6 4-1-16,2 4 0 15,7-1-1-15,0-5-1 16,3 0-3-16,0-6 2 15,9-4-3-15,9-5 1 16,4-5-1-16,2-7 3 16,0-8-2-16,7-6-1 15,-1-3-4-15,3-1 4 16,-2-17-2-16,-4-4 5 16,-2-7-3-16,-4 0 2 15,-6-8 4-15,0-4-3 16,-9-2 19-16,-3-3 3 0,-3-4-10 15,0 5-10 1,0 7 3-16,0 8 1 0,-6 14 4 16,3 6 17-16,0 8 5 15,3 2-12-15,-2 0-12 16,1 1-11-16,-1 19-12 16,1 15 8-16,1 8 4 15,0 4 2-15,0 3-1 16,0 0-1-16,6-1 1 15,3-3 2-15,3-3-3 16,3-7 0-16,-3-8-1 16,7-6 1-16,0-8-6 15,-2-9-10-15,8-5-14 0,2 0-11 16,-2-2-21 0,2-17-21-16,-4-2-147 0,-2-5-47 15</inkml:trace>
  <inkml:trace contextRef="#ctx0" brushRef="#br0" timeOffset="-177322.57">4595 9043 724 0,'0'0'67'16,"0"0"4"-1,0 0 29-15,0 0-82 0,0 0-17 16,0 0 9-16,-6 112 26 16,6-46 4-16,3 7-9 15,3 1-8-15,3-3-16 16,0-14 1-16,-1-9-7 16,2-14 0-16,-4-10 1 15,0-8-2-15,-3-7-35 16,0-4 11-16,0-5-12 15,0 0-15-15,-3 0-1 16,0-10-135-16,0-8-70 16</inkml:trace>
  <inkml:trace contextRef="#ctx0" brushRef="#br0" timeOffset="-177118.05">4404 9418 506 0,'0'0'91'0,"0"0"18"16,0 0 36-16,0 0-67 15,0 0-51-15,0 0-17 16,60-7 6-16,12-1 17 16,-1-1-11-16,-2-3-9 15,-8 0-10-15,-9 3 2 16,-4-2-3-16,-11 0-1 16,-7 1-1-16,-12-5-65 15,-5 1-130-15,-2-3-189 16</inkml:trace>
  <inkml:trace contextRef="#ctx0" brushRef="#br0" timeOffset="-176517.37">5154 8891 369 0,'0'0'347'16,"0"0"-310"-16,0 0 53 15,0 0-59-15,0 0-26 0,0 0 2 16,5 85 33 0,1-33-13-16,0 7 3 0,0 8 3 15,-3 2-20-15,0-2-8 16,0-4-4-16,0-14 2 15,-2-13-2-15,1-14 0 16,-1-13 0-16,1-6 2 16,-2-3-1-16,1 0 11 15,2-3 21-15,-1-16 9 16,5-6-36-16,-1-6-3 16,3 0-2-16,2-8-2 15,5 1 0-15,5 1-5 16,7 6-19-16,8 6 3 0,6 9 0 15,2 10 10-15,-5 6 10 16,-6 1-6-16,-9 17 6 16,-9 10 1-16,4 3 6 15,-7 3 5-15,3 2 8 16,-7 1-13-16,-8-4 1 16,0 1 7-16,-5-2-1 15,-17-5 4-15,-8 0-4 16,-1-1 3-16,-4-7-2 15,4 0 3-15,-2-5 3 16,3-6-10-16,2-2-5 16,0-6-3-16,4 0 3 15,6 0-5-15,6-13-42 16,6-7-58-16,6-8-120 0,6-9-524 16</inkml:trace>
  <inkml:trace contextRef="#ctx0" brushRef="#br0" timeOffset="-176176.22">5504 8668 542 0,'0'0'140'0,"0"0"-92"16,0 0-39-16,0 0 44 16,89 73 17-16,-46-13-14 15,-4 13-3-15,-11 7 5 16,-14 11 12-16,-7 4-17 16,-7 2-14-16,-10-4-9 15,-14-7-17-15,-3-8-6 16,3-8-7-16,0-12 3 15,1-9 0-15,0-11-3 16,7-14-2-16,1-5-37 16,3-9-55-16,7-10-32 15,5 0-165-15</inkml:trace>
  <inkml:trace contextRef="#ctx0" brushRef="#br0" timeOffset="-175813.27">6149 8944 787 0,'0'0'39'0,"0"0"31"0,0 0 30 15,0 0-74-15,0 0-23 16,0 0 4-16,69 105 8 16,-33-37 10-16,-3 6 6 15,-5-1-1-15,-1-3-13 16,-5-10-15-16,-5-15 7 16,-1-10-6-16,-4-11-3 15,3-8 3-15,-8-10-2 16,-1-1 2-16,-3-5-3 15,2 0-1-15,-2-2-26 16,4-15-60-16,-4-11-96 16,-3-8-185-16</inkml:trace>
  <inkml:trace contextRef="#ctx0" brushRef="#br0" timeOffset="-175558.76">6421 8944 304 0,'0'0'311'16,"0"0"-305"-16,0 0 37 16,-33 95 33-16,20-49 14 15,-5 7-15-15,-5 10-18 16,-4 5-9-16,-1-1-21 16,0-9-13-16,1-7-8 15,6-10-4-15,8-7 1 16,5-7 1-16,5-6-3 0,3-5-1 15,0-7-9-15,3-2-68 16,11-7-93-16,0 0-68 16,-6-13-146-16</inkml:trace>
  <inkml:trace contextRef="#ctx0" brushRef="#br0" timeOffset="-175372.53">6122 9314 555 0,'0'0'18'16,"0"0"25"-16,130-21 38 15,-67 14-42-15,3 2-7 0,-2-2-11 16,0-3-14 0,-6 3-2-16,-9-3-5 0,-10-5-22 15,-15 1-167-15</inkml:trace>
  <inkml:trace contextRef="#ctx0" brushRef="#br0" timeOffset="-174958.18">7153 8920 539 0,'0'0'27'0,"0"0"20"16,-94-30 66-16,66 30-38 15,-1 1-14-15,1 19-8 16,1 8-12-16,-1 7 6 15,7 3-2-15,6 6-10 16,2-1 1-16,5 7-10 16,7 2-8-16,1 1-10 15,0-4-1-15,16-6-4 16,7-8-1-16,4-8 3 0,4-7-2 16,0-9-2-16,2-6 5 15,-3-5-6-15,1 0-23 16,-5 0-57-16,-4-11-46 15,-3-8-149-15,-4-12-227 16</inkml:trace>
  <inkml:trace contextRef="#ctx0" brushRef="#br0" timeOffset="-174666.72">7295 8564 663 0,'0'0'16'16,"0"0"0"-16,109 13 141 15,-67 22-37-15,-4 14-50 16,-5 12-11-16,-5 14 17 16,-8 9-29-16,-8 9-16 15,-8 13 5-15,-4 2-6 16,-16-6-16-16,-12-11-9 15,-11-19-1-15,-2-11-4 16,0-11-39-16,-1-10 0 16,3-9 3-16,2-7-99 15,3-6-32-15,4-5-234 0</inkml:trace>
  <inkml:trace contextRef="#ctx0" brushRef="#br0" timeOffset="-171998.01">4412 10928 161 0,'0'0'31'16,"0"0"2"-16,0 0 40 16,0 0-39-16,0 0 9 15,0 0 22-15,0 0 4 16,0 0-2-16,-2-3-19 16,-1-3-12-16,-1-2 0 15,-2 0 1-15,-2-1-1 16,-2 0 1-16,1-1-4 0,-3 2-3 15,-3-1-1-15,0 2 4 16,-6 2-11-16,2 2-8 16,1-1 0-16,-4 4-6 15,1 0 4-15,-3 0-6 16,3 10 2-16,-4 4-2 16,1 1-5-16,2 6 8 15,2 5-7-15,4 1 9 16,4 3-10-16,0 6 2 15,3 0 3-15,3 3-4 16,0 2 6-16,3-3-7 16,3 2 3-16,0 1-2 15,0-5 0-15,3-1-1 0,12-7 1 16,-2-7 1 0,5-2-3-16,0-6 2 0,0-4 0 15,3-4-1-15,1-2 2 16,6-3 5-16,2 0-2 15,3-11-3-15,0-7 6 16,4-2-3-16,-5-6 2 16,-4-3-5-16,-6-3 6 15,-8-8 17-15,-7-4 0 16,-4-2-4-16,-3-3-6 16,0 6-12-16,0 0 1 15,-7 4-1-15,2 12-4 16,1 5 2-16,-1 9-2 15,2 7 0-15,2 3 0 0,1 3 0 16,0 0 0-16,0 0 0 16,0 0-3-16,0 0-10 15,0 14 5-15,0 8 4 16,4 6 4-16,2 2-2 16,-1 4 2-16,-2 3 0 15,4 5 0-15,4 0 0 16,1 2 1-16,4-2-1 15,2-1 0-15,-2-3-1 16,2-5 1-16,-1-10 0 16,-3-4 1-16,-3-6-1 15,-5-9-2-15,4-3-2 16,1-1-2-16,-1 0-6 0,5-10-33 16,0-5-36-16,0-5-100 15,-3-6-120-15</inkml:trace>
  <inkml:trace contextRef="#ctx0" brushRef="#br0" timeOffset="-171277.28">4740 10555 643 0,'0'0'57'0,"0"0"78"16,0 0-30-16,0 0-43 15,0 0-34-15,0 0-28 16,-5-9-5-16,5 41 5 16,5 14 2-16,1 14 0 15,-3 7 7-15,1 4 0 16,-1 4 4-16,-1-7-5 15,2-3-1-15,1-7-2 16,1-10-4-16,-2-7-1 16,-1-9 1-16,-3-9 2 15,3-9-3-15,-2-7 1 0,1-5 2 16,-2-2-2-16,0 0 9 16,3 0 2-16,0-12 15 15,0-12 3-15,6-8-25 16,0-8-3-16,-2-4 0 15,4-3 0-15,5 3-2 16,-1 9-15-16,3 10 4 16,-4 9 8-16,-1 8 2 15,-3 6-1-15,4 2 0 16,4 0-4-16,4 0 2 16,5 10 0-16,4 2 3 15,0 4 1-15,-1 1 0 16,-7 1-1-16,-1 5-1 15,-7 2 1-15,-6 2 0 0,-6 3 1 16,-3 1 1-16,0-1-1 16,0 2 3-16,-6 0-1 15,-6-6-1-15,0 2 1 16,-3-6 1-16,0-5-3 16,-1-1 1-16,-8-7 5 15,2-2 9-15,-4-3 5 16,-2-3-1-16,-2-1 3 15,-1 0-7-15,0 0 1 16,5-7-11-16,7-4 4 16,1-5-9-16,12-2-3 15,6-3-68-15,0 0-57 16,15 2-157-16,9 2-244 0</inkml:trace>
  <inkml:trace contextRef="#ctx0" brushRef="#br0" timeOffset="-170864.07">5559 10692 651 0,'0'0'55'0,"0"0"-14"15,0 0 47-15,0 0-54 16,0 0-30-16,0 0 1 16,0 101 19-16,0-43 16 15,0 8 8-15,0 1-19 16,-2-1 2-16,1-1-15 15,-1-7-12-15,2-9-3 16,0-6 1-16,0-11 3 16,0-10-4-16,0-6 0 15,0-9 0-15,0-2 0 16,0-5-1-16,0 0-2 16,0 0-22-16,0-3-17 0,0-16-58 15,0-8-110-15,-10-5-139 16</inkml:trace>
  <inkml:trace contextRef="#ctx0" brushRef="#br0" timeOffset="-170646.27">5313 11051 596 0,'0'0'81'0,"0"0"-52"15,0 0 33-15,86-8 10 0,-34 4-20 16,2-3-15-16,0 2-6 15,-2-4-4-15,-6 5 3 16,-1-1-16-16,-9 1-8 16,-8 0-3-16,-3 0-1 15,-11-1-2-15,-2 2-24 16,-8-2-83-16,-4-2-230 16</inkml:trace>
  <inkml:trace contextRef="#ctx0" brushRef="#br0" timeOffset="-170145.48">6433 10535 553 0,'0'0'23'16,"0"0"117"-16,0 0-20 15,0 0-59-15,-85-38-20 16,58 38-4-16,2 0-8 0,-5 14-7 15,3 7-5-15,-7 6 8 16,4 6 6-16,4 4-1 16,2 10-6-16,5 4-9 15,4 4-6-15,5 2 0 16,4-2-4-16,3-1-2 16,3-1-1-16,0-6-2 15,9-2 0-15,12-7 1 16,7-7 1-16,5-8 1 15,3-6-1-15,4-5 2 16,-3-7-1-16,-1-3 0 16,-5-2 0-16,-4 0-1 15,-2 0-2-15,-5-9-34 0,1-2-37 16,-5-5-57 0,-2-6-214-16</inkml:trace>
  <inkml:trace contextRef="#ctx0" brushRef="#br0" timeOffset="-169717.12">6789 10582 744 0,'0'0'33'0,"0"0"24"16,0 0 70-16,0 0-28 15,0 0-46-15,0 0-14 16,3-21-25-16,17 42-10 16,10 11 11-16,-2 11 14 15,5 7-6-15,-5 7-3 16,-4 1 0-16,3-2-10 15,-5-6-1-15,-1-6-6 16,-3-5-1-16,-2-7-2 16,-2-2 1-16,-1-6 3 15,2-3-1-15,-1-5-3 16,-1-7 1-16,-1-4 1 0,-2-2 3 16,-2-3-5-16,-2 0-8 15,-3-3-19-15,-3-10-30 16,0-8-85-16,0-5-89 15,-8-5-94-15</inkml:trace>
  <inkml:trace contextRef="#ctx0" brushRef="#br0" timeOffset="-169379.64">7141 10529 540 0,'0'0'39'0,"0"0"86"16,0 0 4-16,0 0-94 16,0 0-29-16,0 0 31 15,-21 85 44-15,2-39-16 16,-3 2-1-16,-2 6-16 16,1 3-14-16,-5 1-16 15,4-2-5-15,-3 0-9 16,-1-5-3-16,4-7-1 15,3-9 2-15,5-10-1 16,10-7 2-16,1-8-3 16,4-6 0-16,1-3 2 15,-2-1-2-15,2 0-16 16,0 0-22-16,0 0-6 16,9-13-33-16,2-11-57 0,2-6-190 15</inkml:trace>
  <inkml:trace contextRef="#ctx0" brushRef="#br0" timeOffset="-169167.7">6761 10920 511 0,'0'0'84'16,"0"0"-36"-16,0 0 72 15,0 0-36-15,124-11-24 0,-66 7-19 16,6 0-19-16,0-3-1 15,3 2-4-15,-2-2-7 16,-6-2-9-16,-8 1-1 16,-14-1-45-16,-15 0-65 15,-11-2-164-15</inkml:trace>
  <inkml:trace contextRef="#ctx0" brushRef="#br0" timeOffset="-166291.78">7879 10654 513 0,'0'0'173'0,"0"0"-153"0,0 0-9 15,81 0 10-15,1-3 27 16,20-1-22-16,11 0 1 15,14-1-2-15,1-1-15 16,9-2 10-16,3-1-7 16,-5 4-4-16,-7-3-1 15,-4 3-8-15,-6 2 4 16,-10-2-1-16,-14-2-2 16,-22 1 0-16,-21-2-1 15,-20 2 5-15,-12-1 15 0,-7 0 24 16,-4 1-8-1,4 0-12-15,-5 2-6 0,1-2-2 16,-1 2-1 0,-2-1-5-16,-1 0 1 0,-4 3 6 15,0 0 0-15,0 1 4 16,0-1 0-16,0-1 1 16,3-4-6-16,0-2-9 15,-3-1-5-15,5-5 1 16,-4 3 3-16,1-4-5 15,-1 0 7-15,-1-4 12 16,0-3 2-16,2-3 0 16,-1-3-3-16,4-3-13 15,3-4 8-15,3-5-4 16,3-4-6-16,0 0 2 0,-2-1 0 16,-3 3 5-16,-3 2-1 15,-1 2-2-15,-5 2 3 16,0-1-4-16,0-2-2 15,-2 1 1-15,-4-1 2 16,1 1-5-16,1 1 0 16,4 1 2-16,0 1-3 15,0 5 0-15,0 1 2 16,0 2-3-16,0 2 4 16,-1-1 1-16,-1 2-1 15,-2-1 1-15,-1-2-1 16,-1 0-3-16,0-3 1 0,2-2 2 15,-2-1-1-15,3-1-3 16,3 0 3-16,-3 2 1 16,3 2-4-16,0 1 2 15,0-1 1-15,0 2 2 16,0-3-6-16,0-3 2 16,0-3 1-16,0-3-3 15,3-2 4-15,0 0-4 16,3 0 2-16,0-2 1 15,0 0-3-15,1-4 1 16,1-2-1-16,-1-2 2 16,-1 2-1-16,-1 1 0 0,-2 2 0 15,0 1-1 1,-2-1 1-16,1-3-1 0,-1-4 2 16,-1-3-2-16,0-1 0 15,0 4 1-15,0 4-1 16,2 3 1-16,1-2-1 15,-1 0 1-15,3-1-1 16,-2 1 0-16,0 0 1 16,0 0 0-16,-2 0-1 15,-1-1 0-15,2 1 0 16,-2-2 1-16,0-2-1 16,0 1 0-16,0 5-1 15,0-3 3-15,0 0-2 16,0-1 0-16,0-4 1 0,0-2-1 15,0-1 0-15,-2 6 0 16,1 2 1-16,1 1-1 16,0 4 0-16,0-2 0 15,0 0 1-15,0 1-2 16,0 1 2-16,0-1-2 16,0 2 2-16,0-1-1 15,3 0 0-15,0 0 1 16,0 0-1-16,6 0 0 15,-5 0 0-15,2 5 0 16,-1 0 1-16,-2 0-1 16,-2 0 0-16,-1-2 0 15,0-1 0-15,0-5 1 16,0 1-2-16,0 0 2 0,0 5-1 16,0 2 0-16,0-1 0 15,0 1 0-15,0 2 0 16,0-2 1-16,0 2-1 15,-1 3 0-15,-4-3 0 16,1 3 0-16,1 0 0 16,-2-1 0-16,0 3 0 15,0-4 0-15,2 4 0 16,1-3 0-16,1 1 0 16,-1 2 0-16,-1-4 0 15,2 4 2-15,-4 4-3 16,1-1 1-16,-2 2 0 0,2-2-1 15,1 4 1-15,0 0 0 16,1 3 0-16,2-3 2 16,0-1-2-16,0-4 0 15,0 0 0-15,0-1 1 16,0-2-1-16,-1 0 1 16,-4-1-1-16,2-1 0 15,0-4-1-15,1 0 2 16,0-5-1-16,-1 0 0 15,1-3 0-15,-1 1 0 16,0 1 0-16,0-3 0 16,0 0 0-16,0-6 1 15,2 0-1-15,-1-2 0 16,-1 0 0-16,2 0 1 0,-2-2-2 16,0-3 5-16,0-3-8 15,0-2 5-15,0 3-2 16,0 1 2-16,0 3-1 15,-3 2 0-15,1-1 0 16,0 0 0-16,0-1 0 16,4 2 0-16,-2 0 4 15,1-2-7-15,2-1 3 16,-1-2 0-16,1 3 0 16,-2 1 0-16,-1 2 0 15,0-3 0-15,-2 1 1 0,0-2-2 16,0 3 1-1,1 1 0-15,-1 5 3 0,1 4-2 16,-1 1-2-16,0 4 2 16,0 0-4-16,-1 5 3 15,3 2-1-15,0 5 1 16,-2 3 4-16,2 9-3 16,2 3-2-16,-3 5 2 15,4 3-3-15,0 3 4 16,0 2-5-16,0 1 6 15,0 1-4-15,0 0 1 16,0 2 0-16,0 0 0 16,0 0-2-16,0 0 1 15,0 0-1-15,0 0 0 16,0 0 0-16,0 0-1 0,0 0 2 16,0 0-6-1,0 0 7-15,0 0-1 0,0 0-3 16,0 0 1-16,0 0-1 15,0 0-1-15,0 0-3 16,0 0 5-16,0 0-4 16,-3 0-3-16,-3 0 5 15,-5 0 5-15,-5 0 7 16,-2 0-6-16,-3 0 2 16,-3 0 3-16,-1 0-4 15,-8 0-2-15,-4 0 0 16,-7 4 0-16,-2 0 1 0,7-2 1 15,3-1-2-15,5 0 0 16,6 1 0-16,-2-2 0 16,8 3-1-16,-1-3 1 15,-1 4 0-15,-2-1 3 16,-7-1-3-16,-3 1 1 16,0 0 0-16,5-2-1 15,4-1 1-15,10 1-1 16,0-1 1-16,0 0 0 15,3 0-1-15,-2 0 0 16,3 0 1-16,-5 0 0 16,9 2-1-16,0 0-1 15,0-1 1-15,4-1 0 16,1 0-1-16,1 0-1 0,0 0 2 16,0 0-3-16,0 0 1 15,0 0-1-15,0 0 3 16,0 0 2-16,0 0 1 15,0 0-3-15,0 0-5 16,0 0-25-16,-2 0-32 16,-6 0-36-16,-6 0-56 15,2-9-91-15,3-2-172 16</inkml:trace>
  <inkml:trace contextRef="#ctx0" brushRef="#br0" timeOffset="-165614.95">9037 1621 476 0,'0'0'123'0,"0"0"-42"15,0 0 7-15,0 0-23 16,0 0-20-16,0 0-24 15,0 0-12-15,-24 9 0 16,2 7 17-16,-3 7 4 16,-2 5 15-16,-2 1-12 0,1-2 14 15,1 0-8 1,2-5-8-16,4-3-11 0,4-2-1 16,1-3-4-16,1 1-5 15,2 2 0-15,-1-3-1 16,1 1-2-16,1-3 0 15,3-3 2-15,0-1 3 16,6-4 1-16,0 0-10 16,3-3-1-16,0-1-2 15,0 0 0-15,0 0 1 16,0 0 1-16,0 0 7 16,0 0-5-16,0 0-3 15,0 0 4-15,0 2-2 16,0-1-1-16,0 1-1 0,5 5 0 15,9 1 12-15,3 1 9 16,8 0 0-16,-1 3-6 16,0 1-6-16,-3 2-6 15,-2 0 0-15,-1 3 3 16,-1 0-4-16,-1 0 2 16,-3 2-3-16,2-3 1 15,-3 0 1-15,0 0-3 16,0-5 4-16,-3-4-2 15,-1 1 2-15,-1-3 4 16,-1 0 0-16,-2 1 1 16,2-3-3-16,-1 2-5 15,1-3 2-15,0 1-1 0,-3-1-3 16,-2-1 2-16,1-2-2 16,-2 2-22-16,0-2-91 15,0 0-199-15,0-2-589 16</inkml:trace>
  <inkml:trace contextRef="#ctx0" brushRef="#br0" timeOffset="-164093.5">8182 10389 323 0,'0'0'238'0,"0"0"-204"16,0 0-6-16,0 0 53 15,-113 46 3-15,77-17-11 16,1-3-17-16,3-2-14 16,5-3 0-16,3-3-15 15,-1 1 0-15,4-4 11 16,-4 2-11-16,7-3 2 16,-1-3 0-16,5 3-1 15,2-6-8-15,3 1-10 16,2-1 8-16,-1-2-4 0,4-4-4 15,1 1 0-15,3-3-5 16,0 0 1-16,0 0-1 16,0 0 1-16,0 0-2 15,0 2 1-15,0-1 2 16,0-1-6-16,0 4-1 16,0 2-5-16,9 3 5 15,6 4 9-15,4 0 19 16,1 0-13-16,0-2 2 15,0 2-8-15,-1 1 0 16,-1 1-2-16,3 2-5 16,-5 2 4-16,4 1-1 0,-7 0-3 15,2 2-2-15,-1-3 7 16,-3-1-6-16,0-4 2 16,-2-6 1-16,-6-3-3 15,0-3-1-15,1-1 0 16,-4-1-82-16,3 0-121 15,-3 0-135-15</inkml:trace>
  <inkml:trace contextRef="#ctx0" brushRef="#br0" timeOffset="-162464.1">3675 10606 344 0,'0'0'62'0,"0"0"-8"16,0 0 40-16,0 0-69 16,0 0 13-16,0 0-2 15,0-26 0-15,0 26-14 16,0 0-11-16,0 0-4 16,0 0-7-16,0 2-4 15,0 16 2-15,0 11 2 16,0 10 2-16,0 7 9 15,9 7 15-15,6 2 12 16,-3 3 4-16,-2 5-18 16,-4 3-9-16,-3 3 11 0,-3 6-6 15,0 1-5-15,-3-1 2 16,-7 1 2-16,-1-1-1 16,2-4-7-16,-1-5-1 15,4-10-6-15,0-11 0 16,4-12-1-16,2-8 3 15,0-5-2-15,0-4-1 16,0-3 1-16,0-2-2 16,0-3-1-16,0-4-1 15,0-1 3-15,0-1 1 16,0-1 1-16,0-1 3 16,0 0 3-16,-4 0 6 15,-4-10-17-15,-3-9-5 0,-3-8-68 16,4-9-38-1,4-11-165-15,6-8-299 0</inkml:trace>
  <inkml:trace contextRef="#ctx0" brushRef="#br0" timeOffset="-160163.46">3736 10493 212 0,'0'0'70'0,"0"0"-6"16,0 0 12-16,0 0-37 16,0 0 1-16,0 0-15 15,-3-12-10-15,11 9-4 16,2 1-8-16,2 2 4 15,7 0 0-15,4 0 0 0,7 0 5 16,4 0 8 0,3 0-3-16,2 0-4 0,1 0-7 15,0 0-4 1,-1-2 3-16,-6 1 1 0,-3 1-3 16,-5 0 3-16,6-1-3 15,-1 1 7-15,8-2 10 16,8-1-10-16,6-4 5 15,5-1 21-15,-2 0-16 16,-3-1-11-16,-4 1-2 16,1-1-7-16,-4 2 2 15,4 2 2-15,3 2 0 16,-2 1-4-16,0-1 0 16,2 1 3-16,2 0 2 15,3 1-3-15,7-1 0 0,3 0 4 16,-3 2-5-1,-1 0 1-15,-5 0-1 0,-9 0 0 16,-3 0 4-16,-5 0-5 16,5 5 0-16,5-2 4 15,10-2 1-15,7-1 2 16,-2 0-4-16,3 0 1 16,-5 0-2-16,-4 0-1 15,-8-2 3-15,-7-5-3 16,-7 1 0-16,-4 0 4 15,-4 1-3-15,0 0 2 16,-2 1 2-16,4-2 3 0,5 4-4 16,2-3 0-1,7 1 3-15,-4 1-3 0,4-1-4 16,-7 1 2-16,-6-2-3 16,-8 2 1-16,-4 1 3 15,-9 0-2-15,-3-1 0 16,-3 3 8-16,3-2-3 15,0 1-2-15,3-1-3 16,4 0 2-16,5-1-2 16,3 0-2-16,10-1 1 15,0 1 0-15,-1-1-1 16,0 1 3-16,1 1-2 16,-2 1-1-16,-1-2 3 15,2 0-3-15,-5 0 0 16,-1 1 0-16,1-1 1 0,2-2 0 15,0 1-1-15,4 1 1 16,-1-2-1-16,-6 1 0 16,0 1 0-16,-12 1 0 15,1-1 1-15,-8 1-1 16,-2 0 0-16,1 1 2 16,-3-1-1-16,4 0 0 15,3 0 1-15,2 0-1 16,2-2-1-16,1 0-1 15,5 1 1-15,-3 1 2 16,4 1-2-16,-4-2 0 16,-1 0 1-16,-4-2 1 0,0 5-2 15,-5-3 0 1,3 1 1-16,-3-1-1 0,1 2 1 16,0-2-2-16,0 1 2 15,6-1-2-15,0 0 2 16,-3 3-1-16,0-2 0 15,-3 0 1-15,-3 2-2 16,-3 0 2-16,0-1 0 16,-3 1-1-16,0 0 0 15,1 0 0-15,1 0 1 16,2 0-1-16,5 0 2 16,0 0-4-16,2-2 4 15,-2 2-2-15,-2 0 0 0,-1 0 0 16,-3 0 0-16,-3 0 0 15,0 0-3-15,0 0 3 16,0 0 1-16,0 0 1 16,3 0-2-16,0 0 0 15,-3 0 2-15,3 0-1 16,-3 0 1-16,0 0-1 16,0 0 2-16,0 0 3 15,0 0-3-15,0 0-1 16,0 0-2-16,0 0 1 15,0 0 1-15,3 5-2 16,1-3 0-16,-1 3 2 0,0-2-2 16,-1 0 2-1,-1-1 1-15,1 0 0 0,-2 0 0 16,1 3 1-16,1-2-1 16,-2 4-3-16,0 0 1 15,0 1-1-15,0 4 0 16,0 2 5-16,0 1-5 15,0 4 0-15,0-2 2 16,0 2 1-16,0 1-2 16,0-4 1-16,0 4 2 15,0-1 1-15,0 0 1 16,0-2 2-16,3 0-5 16,1 3 1-16,1 2 0 15,0 1-2-15,0 2 6 16,3 6-1-16,1 5 3 15,2 0 5-15,3 0 13 16,2-3 4-16,-1-2-14 0,3-3-10 16,-3-3 5-16,0 1-3 15,-6-3 3-15,-3-1-5 16,0 1-3-16,-6-2 0 16,4 3-3-16,-4-2 0 15,0 2-2-15,0 1 4 16,0-3-2-16,2-1-1 15,-1 0 0-15,1 2 0 16,-2-1 3-16,0 0-3 16,0 2 0-16,0-3 5 0,0 0-3 15,0 0 1-15,0 1-3 16,0 3 3-16,0 0-2 16,-2 0 1-16,1 2 0 15,-1 0-3-15,-2 0 5 16,4 2-1-16,-3-3-3 15,3 0 3-15,0-3-2 16,-3-3 3-16,3-3-4 16,0-2 1-16,0 0 2 15,0-1-3-15,0-2 7 16,0-1-1-16,0-3-6 16,0-2 5-16,0-1-2 15,0-2 0-15,3-2-1 0,-3 1 3 16,0-2-1-1,0 0 2-15,0 0 1 0,0 0-2 16,0 0 1-16,0 0-7 16,0 0 0-16,0-13-90 15,-6-2-119-15,-13 1-159 16</inkml:trace>
  <inkml:trace contextRef="#ctx0" brushRef="#br0" timeOffset="-158491.3">3838 11923 315 0,'0'0'62'0,"0"0"-10"16,0 0 32-16,0 0-23 0,0 0-29 16,0 0 7-1,-11 0 33-15,11 0-39 0,3 0-21 16,16-4 12-16,8 1-15 16,6-4 9-16,4 3 4 15,1 2 11-15,2 2-18 16,-1 0-4-16,1 0 0 15,-4 2 6-15,4 7-8 16,-1-1-5-16,3 0-2 16,8-1 6-16,10-5-1 15,12-2 7-15,2 0-2 16,5-11-6-16,2-4 4 16,-4 0-2-16,-1 3-2 15,-5 1 1-15,-5 2-2 16,-3 3 3-16,-2-1-5 0,2 1 4 15,3 3-1-15,1-1 0 16,6-2 0-16,3 1 0 16,4-2-2-16,4-1 2 15,0 4-5-15,-7-2 4 16,-7 3-1-16,-7-1-4 16,-8 1 1-16,2 1-1 15,-1 1 3-15,4 0-1 16,1 1-2-16,6-2 1 15,2 1 5-15,8-3-5 16,1 1-1-16,-5 0 2 16,-6 0-2-16,-12 3-1 0,-10-1 1 15,-3-1 0-15,-5 2 0 16,2-3 1-16,0 3 0 16,7-4-1-16,-4 0-1 15,7-1 1-15,-4 1 0 16,1-3-1-16,-4 2 0 15,-2 0 1-15,-6-2-3 16,-4 2-8-16,3-1 11 16,-2 0 3-16,2-2-2 15,3 2 2-15,1 0-1 16,-2 2 1-16,-4 2-3 16,-7-3 2-16,-3 2 0 15,-5-1-1-15,0 3 1 16,0-2-1-16,0 0 4 0,3 2 1 15,-2-1-1-15,0 2 0 16,-3 0 0-16,1-2 2 16,-3 1 0-16,-5-1 1 15,-1 2 5-15,-3 0 4 16,0-2-5-16,-3 2 6 16,3 0 2-16,-3-1 1 15,0 1-7-15,0 0-1 16,0 0 3-16,0 0 2 15,0-2-4-15,0 2-3 16,0 0-6-16,0 0 4 0,0 0-5 16,0-1-4-1,0 1 1-15,0 0 3 0,0 0-4 16,0 0 0-16,0 0-13 16,0 0-78-16,0 0-46 15,-18 0-57-15,-5 0-363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30T11:16:54.2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4180 2542 59 0,'0'0'45'0,"0"0"-1"16,0 0-6-16,0 0-4 16,0 0-17-16,0 0 12 15,0 0 17-15,0 0 29 0,0-3-28 16,0-4-16-16,-1 1 35 15,-1-7-18-15,1 1 3 16,1 1-2-16,-3-1-17 16,3 1 5-16,0 2-7 15,0 2-5-15,0 1-12 16,0 2 1-16,0 0 2 16,0 2-11-16,0 2 0 15,0 0 5-15,0 0-7 16,0 0-3-16,0 2-3 15,3 12 3-15,6 8-1 16,3 8 1-16,-3 4 0 16,-3 5 0-16,-3 2 0 15,-3 0-1-15,0 5 1 0,0 0 2 16,0 2 2-16,-6-4-3 16,-1 2 2-16,-1-6-2 15,2-6 1-15,0-7-1 16,0-4-1-16,2-12 0 15,1-4 0-15,1-4 1 16,1-3 0-16,1 0 9 16,0 0 8-16,-2 0 49 15,1-15 11-15,-2-9-50 16,1-10-26-16,2-7-2 16,0-4 1-16,0-6-2 0,0 2 1 15,0-1-13-15,3 6-13 16,8 5 8-16,2 4 14 15,5 7-4-15,0 4 7 16,1 5-8-16,1 7 6 16,2 3-2-16,6 5 4 15,-1 4 1-15,3 0-2 16,-3 0 2-16,-8 5-4 16,-1 8-1-16,-3 4 3 15,-3 6 0-15,-3 2 2 16,-3 5 2-16,0 2-1 15,-3 2 2-15,0 3 3 16,-3 0-5-16,1-2 2 0,-1-3 2 16,0-3 0-1,0-5-5-15,0-7 0 0,0-6 1 16,0-5-2-16,0-4 2 16,0-2-1-1,0 0 1-15,0 0 1 0,0 0 8 16,3-14 12-16,5-10 7 15,1-13-26-15,4-5 1 16,-2-5-4-16,0-4-6 16,0 1-16-16,1 2-10 15,4 1 6-15,1 8-3 16,4 7 19-16,2 8-3 16,3 10-19-16,-4 5 27 15,2 7 5-15,-2 2 0 0,2 0-3 16,0 16 3-16,-1 5 0 15,0 4 2-15,1 4 1 16,-6 3-3-16,-6 3 3 16,-3-1 0-16,-6 3 1 15,-3 2 5-15,0 4-3 16,-9 1 3-16,-7 0-1 16,2-1 2-16,-2-2-6 15,4-5-2-15,0-6 1 16,2-6-3-16,2-6 2 15,8-6-2-15,0-4 0 16,0-5 0-16,0-1-6 16,9-2-15-16,15 0-24 0,6-8-84 15,4-13-204 1</inkml:trace>
  <inkml:trace contextRef="#ctx0" brushRef="#br0" timeOffset="588.41">5338 2653 388 0,'0'0'91'0,"0"0"-5"0,0 0 19 15,0 0-21-15,0 0-41 16,0 0-19-16,-85-39-9 15,58 48-5-15,-3 11-3 16,2 4-1-16,3 5 0 16,2 2 3-16,10 5-4 15,5 0-3-15,5 1 0 16,3-2 1-16,0-1-3 16,2-8 2-16,7 1-2 15,7-10-2-15,-1 0 2 16,3-9-2-16,0-3-2 15,3-5-11-15,1 0 6 16,0 0 18-16,-2-16 6 16,1-5-7-16,-2-6-7 15,-5-6 4-15,-4-6 1 0,-3-5 0 16,-4 3-3-16,-3 4 0 16,0 8 2-16,0 5-4 15,0 10 7-15,0 8-4 16,0 5 19-16,0 1-7 15,0 0-16-15,0 0-8 16,8 15-4-16,4 9 12 16,6 10 4-16,-3 2-1 15,4 4-3-15,0 1 4 16,1-4-4-16,2-3 0 16,-1-8 3-16,-4-5-2 15,-1-5-1-15,-4-7 0 0,-2-3-1 16,-1-5-22-16,2-1-31 15,2 0-54-15,2-15-177 16</inkml:trace>
  <inkml:trace contextRef="#ctx0" brushRef="#br0" timeOffset="895.81">5657 2530 473 0,'0'0'73'16,"0"0"-15"-16,0 0-24 0,0 0-15 15,0 0 41-15,67 99-8 16,-40-53-12-16,2 5-7 16,-4 0-14-16,-3-1-2 15,-4-4-4-15,-3-5-7 16,-4-9-5-16,-1-6 4 15,-4-6-3-15,0-8 1 16,-3-3-3-16,0-7 1 16,0-2-1-16,1 0 0 15,2 0-39-15,3-10-31 16,3-14-141-16,3-13-110 16</inkml:trace>
  <inkml:trace contextRef="#ctx0" brushRef="#br0" timeOffset="1157.48">5976 2456 228 0,'0'0'222'15,"0"0"-191"-15,0 0-16 16,0 0 85-16,-74 115 3 16,48-65-39-16,-5 6-8 15,-6 7-24-15,3 3-9 16,-5-2-6-16,4-9-14 15,4-10 4-15,9-10-6 16,4-7 3-16,6-11-4 16,4-4-1-16,5-6 1 15,3-4 0-15,0-2 0 0,0-1-44 16,8 0-63-16,17-17-139 16,8-6-100-16</inkml:trace>
  <inkml:trace contextRef="#ctx0" brushRef="#br0" timeOffset="1673.7">6403 2495 459 0,'0'0'77'0,"0"0"30"16,-82-2-34-16,49 19-22 15,-3 4-18-15,5-1-9 16,10 0-2-16,6-3-6 16,9 0-4-16,2-1-8 15,4 0-2-15,4 1-2 16,14 3 0-16,6-3 4 15,7 2 2-15,4 1-6 16,-1 2 7-16,0 0-5 16,-7 0-1-16,-8 4-1 0,-8-1 0 15,-1 1 0-15,-8 1 1 16,-2-2-1-16,0 0 1 16,-6-2-1-16,-9-2 1 15,-3-3 2-15,-3-7 3 16,3 0-5-16,-4-7 8 15,1-2 8-15,2-2 25 16,1 0-8-16,4 0-8 16,4 0-3-16,1-1-11 15,3-7 2-15,0 0-9 16,3-1-5-16,3-1-5 16,0 0-41-16,0-1-67 0,14 0-101 15,8-5-295-15</inkml:trace>
  <inkml:trace contextRef="#ctx0" brushRef="#br0" timeOffset="1951.28">6685 2663 461 0,'0'0'83'15,"0"0"-80"-15,0 0 20 16,0 0 74-16,0 106-40 16,-3-67-24-16,0 0-1 15,0-1-20-15,0-4-7 0,0-5-2 16,0-9 1-16,0-3-4 16,0-5 1-16,2-5-1 15,1-2 0-15,0-5-3 16,0 0-75-16,0 0-44 15,0-12-44-15</inkml:trace>
  <inkml:trace contextRef="#ctx0" brushRef="#br0" timeOffset="2155.41">6688 2526 433 0,'0'0'103'0,"0"0"-24"15,0 0 51-15,0 0-51 16,-3-73-41-16,0 70-18 16,3 1-13-16,0 2-5 15,0 0-4-15,0 0 1 16,0 0-40-16,0 4-91 16,0 8-77-16</inkml:trace>
  <inkml:trace contextRef="#ctx0" brushRef="#br0" timeOffset="2956.31">6968 2682 292 0,'0'0'102'15,"0"0"-75"-15,0 0 25 16,97-19 30-16,-73 27-47 16,-4 17-18-16,-9 9 22 0,-6 5-5 15,-5 1-15-15,-2 1 1 16,-17-2 16-16,-5-4-3 15,-4-3 4-15,0-5-17 16,-1-4 5-16,2-6-7 16,8-6-3-16,8-6 0 15,6-4-3-15,5-1-6 16,0 0 10-16,0 0 16 16,0-6 8-16,5-5-40 15,6 1 0-15,1 2-2 16,3 7 2-16,-3 1-4 15,4 0-1-15,1 13 5 16,-3 8 0-16,0 4 0 0,-4 3 3 16,-4 5-1-1,-4 2 0-15,-2 4 0 0,0 1-2 16,-8 2-3-16,-13-1 1 16,-7-2-2-16,-2-5-7 15,-4-6 4-15,-1-8 5 16,4-8 2-16,1-7 2 15,5-5-2-15,3 0 8 16,5-5 1-16,2-10 9 16,8-2 2-16,2-5-16 15,5-1-2-15,0-6-2 16,2 2-3-16,13-2-10 0,9 9 11 16,-2 6-6-1,3 10-9-15,-2 4 12 0,2 1 9 16,-1 18-4-16,3 4 1 15,-5 4 0-15,2-1-1 16,-3 1 2 0,-3-4-2-16,-3-1 3 0,-2-5-2 15,-1 0 3-15,0-2-4 16,1-2 0-16,-2-5 0 16,1-4-2-16,-3 0 2 15,0-4-1-15,0 0-7 16,4 0-43-16,1 0-50 15,2-12-137-15,1-8-224 16</inkml:trace>
  <inkml:trace contextRef="#ctx0" brushRef="#br0" timeOffset="3497.01">7326 2912 126 0,'0'0'302'0,"0"0"-275"16,0 0 0-16,0 0 53 16,0 0 2-16,0 0-23 0,76-1-25 15,-46 1-11-15,-3-4 0 16,-4-6-17-16,-3 1-3 15,-5-5 9-15,-4-3-5 16,-5-1-1-16,-3-3-2 16,-3-1 2-16,0 2-4 15,0 1 2-15,0 6-4 16,-6 7 3-16,0 3-1 16,-2 3 12-16,-1 0-10 15,0 0 0-15,-3 15-4 16,-1 6 0-16,-1 4 0 15,0 2 4-15,2 2 9 16,-3 2 0-16,6 3 0 0,-3 2-4 16,2 3-2-1,2-3-5-15,8-2 1 0,0-2-1 16,0-2-1-16,0-3 1 16,15-5-2-16,0-3 3 15,4-6-7-15,5-2 8 16,3-6-4-16,4-4 1 15,3-1 2-15,-1 0-3 16,-6 0-14-16,-3-8-20 16,-5-4-35-16,-8-5-132 15,-6-5-417-15</inkml:trace>
  <inkml:trace contextRef="#ctx0" brushRef="#br0" timeOffset="3985.35">8112 2830 230 0,'0'0'207'15,"0"0"-129"-15,0 0-10 16,0 0 48-16,0 0-37 16,82-3-53-16,-52 1-11 15,-5 2-1-15,-3 0-3 16,-5-2-7-16,-2 2 2 0,-3 0-6 15,-3 0 1-15,-6 0-2 16,-3 0-59-16,0 0-162 16,-1 0-144-16</inkml:trace>
  <inkml:trace contextRef="#ctx0" brushRef="#br0" timeOffset="4208.71">8130 3043 295 0,'0'0'102'15,"0"0"-29"-15,0 0 31 0,0 0 22 16,97 2-45-16,-70-2-44 16,3 0-7-16,-5 0-18 15,-2 0-3-15,-4 0-9 16,-3 0 0-16,-5 0-9 15,-5 0-74-15,0-2-159 16</inkml:trace>
  <inkml:trace contextRef="#ctx0" brushRef="#br0" timeOffset="7275.52">8754 2459 49 0,'0'0'31'15,"0"0"1"-15,0 0 9 16,0 0 79-16,0 0-86 16,0 0 6-16,-3-45 28 15,3 34-11-15,0 0 15 16,0 1-14-16,0 1 0 16,0 2-9-16,0 1-2 0,0 2-14 15,0 1-10-15,0-1-14 16,0 4 0-16,0-1-2 15,0 1 4-15,0 0-3 16,0 0-2-16,0 0-2 16,0 0 4-16,0 0-8 15,0 0 3-15,0 0-2 16,0 0-1-16,0 0 0 16,0 0 0-16,0 0-3 15,0 5 1-15,0 14 2 16,0 11 1-16,10 11-1 15,-1 12 4-15,-1 7 7 16,-1 8 21-16,-1 2-11 16,-3 3-4-16,0-1-3 0,0-2-2 15,-2-4-11-15,-1-6 6 16,0-8-6-16,0-7-1 16,0-8 1-16,0-7 0 15,0-10 5-15,0-5-10 16,0-7 8-16,0-2-4 15,0-3 1-15,0-2 1 16,0-1-1-16,0 0 0 16,0 0 0-16,2 0 5 15,1 0-4-15,0-8-2 16,0-9-44-16,4-5-72 16,-1-7-171-16</inkml:trace>
  <inkml:trace contextRef="#ctx0" brushRef="#br0" timeOffset="8220.93">9434 2539 228 0,'0'0'22'0,"0"0"87"0,0 0-61 16,0 0 7-16,0 0-18 15,0 0 20 1,9 70-25-16,-15-50-5 0,-9-3 4 16,0-3 1-16,-3-1-3 15,3-9 11-15,-1-1 10 16,-1-3-1-16,-2 0-6 15,-3 0-11-15,-1-13-12 16,-2-3-8-16,1-4-5 16,5 1-5-16,5-5 2 15,1-2-3-15,5-5 2 16,5-2-3-16,2-1 0 16,1 5-4-16,0 7 0 0,1 5-4 15,10 7-5 1,5 4 4-16,3 2 18 0,1 4-13 15,4 0 7-15,0 0-6 16,1 11 4-16,-4 4-1 16,0 4 0-16,-2 7 3 15,-2 3-3-15,-3 7 0 16,-6 1 8-16,1 4-5 16,-9 3 2-16,0 2 2 15,0 1-2-15,-6 3 1 16,-8 3-1-16,-3-2-1 15,-1-3-1-15,-2-4 1 16,-2-3-4-16,1-5 2 0,-1-5 0 16,-4-2-1-16,1-1-1 15,1-4 1-15,-1-4-1 16,5-6 5-16,3-3 3 16,4-6-2-16,3-4 4 15,1-1 12-15,2 0 17 16,-5-11 5-16,6-6-12 15,0-9-21-15,1-9 0 16,5-5-4-16,0-2-6 16,0 0 0-16,0 4 0 15,9 5-2-15,3 11-7 16,-1 7-1-16,-2 7 7 16,2 7-16-16,0 1 16 15,7 5 3-15,3 18-2 0,4 8 2 16,-1 5-2-16,-3 4 2 15,-5 1-2-15,2 0 2 16,-3-4 0-16,3-3 0 16,-1-9-1-16,0-4 6 15,4-6-6-15,5-6 2 16,2-4-1-16,5-5 0 16,1 0 0-16,0 0 1 15,1-11-1-15,-3-5 0 16,-2-1-2-16,-6 0 1 15,-9-2-26-15,-5 4-67 16,-10 3-69-16,0 3-236 0</inkml:trace>
  <inkml:trace contextRef="#ctx0" brushRef="#br0" timeOffset="10941.94">3794 4134 142 0,'0'0'105'0,"0"0"-29"16,0 0 88-16,0 0-35 16,0 0-44-16,0 0-8 15,0 0-25-15,-6-41-29 16,6 33-8-16,9-1-2 15,3 3-6-15,3 0-6 16,0 1 8-16,1 5-6 0,-2 0 2 16,5 3-4-16,-1 17 0 15,2 10 3-15,-1 9 0 16,-4 9 2-16,-2 3 7 16,-5 5-1-16,-7 1-1 15,-1-3-7-15,0-1-3 16,0-8 3-16,-9-7-3 15,0-7-1-15,2-8 5 16,2-7-3-16,1-8 0 16,2-6-1-16,2-2 1 15,0 0 0-15,0 0 9 16,0-5 47-16,0-14 8 16,0-13-57-16,0-10-3 0,0-10-5 15,0-7-1 1,0-5-6-16,6 5-7 0,9 7-13 15,6 10 10-15,0 10 11 16,3 10 5-16,-2 6-1 16,-4 6 1-16,0 4 1 15,0 5-1-15,6 1 0 16,6 0-5-16,4 14 4 16,6 8-4-16,-4 7 5 15,-5 10 1-15,-7 1-1 16,-9 7 0-16,-6 2 1 15,-6 2 5-15,-3-1-2 16,0-2-2-16,0-4 4 16,-4-4-6-16,-7-6 2 0,2-2-2 15,-1-6 3-15,8-8-3 16,1-6 0-16,1-6 1 16,0-6-1-16,0 0 0 15,0 0-14-15,1 0-64 16,20-13-40-16,3-7-227 15</inkml:trace>
  <inkml:trace contextRef="#ctx0" brushRef="#br0" timeOffset="11392.13">4692 4270 232 0,'0'0'197'0,"0"0"-120"0,0 0 17 16,0 0 5-16,0 0-58 16,0 0-32-16,-37 2-8 15,25 28 4-15,-4 6 0 16,2 4 14-16,8 4-1 16,3 1-11-16,3-1 6 15,0-2-4-15,3-9-8 16,11-6 0-16,0-7 1 15,3-4 1-15,5-8-3 16,2-5 4-16,3-3-1 0,-3 0 1 16,1-5 8-16,-4-12 10 15,1-4 0-15,-5-4 2 16,-4-5 5-16,-2-7-3 16,-5-5 9-16,-6-5-19 15,0-1-5-15,-9 2-6 16,-15 6-3-16,0 9 0 15,-3 10-4-15,0 9 4 16,-3 8-1-16,-1 4-1 16,1 0-5-16,5 7 0 15,7 9-80-15,12 4-40 16,6-1-154-16,0-2-273 16</inkml:trace>
  <inkml:trace contextRef="#ctx0" brushRef="#br0" timeOffset="11918.6">5857 4285 130 0,'0'0'346'0,"0"0"-321"15,0 0 39-15,0 0 16 16,0 0-28-16,0 0-35 16,-73 6-14-16,52 24 2 15,3 5 0-15,6 4 6 16,5 3 5-16,1 1-8 15,6-2-2-15,0-2 3 16,15-7-5-16,7-6-1 16,2-7-2-16,3-8 3 15,1-7-4-15,1-4 3 16,-3 0 2-16,1-10 9 16,-3-8 17-16,-3-5 6 15,-3-2 11-15,-6-6 2 0,0-5-12 16,-9-5-15-1,-3-3-8-15,0-3-7 0,-8 3-3 16,-13 7-2-16,-4 7-3 16,-2 11 0-16,-1 10-2 15,1 5-1-15,3 4 1 16,3 0-2-16,5 7-33 16,13 7-86-16,3-2-87 15,7-4-217-15</inkml:trace>
  <inkml:trace contextRef="#ctx0" brushRef="#br0" timeOffset="12458.06">6164 3917 268 0,'0'0'232'0,"0"0"-145"15,0 0 26-15,0 0-57 16,0 0-35-16,0 0-1 16,79 64-7-16,-56-8 47 15,-4 10-31-15,-8 8-10 16,-4 6-11-16,-6 8 7 16,-1 1-13-16,0 0 6 0,-11 1-3 15,-6-5-5 1,1-6 0-16,2-11-9 0,1-13-16 15,7-10-27-15,6-15 16 16,0-9 16-16,15-7 12 16,3-7 8-16,6-4 4 15,4-3-2-15,3 0-1 16,1-17 0-16,-1-2 4 16,0-6 5-16,-5-4 6 15,-6-6 30-15,-9-5-9 16,-8-5 14-16,-3-4 2 15,-3-4-26-15,-19 2 10 0,-5 1-3 16,-3 5-7-16,0 1 4 16,2 7-5-16,10 6 0 15,5 6-4-15,5 5-6 16,5 3-12-16,3 0-4 16,0 1-8-16,9-1-3 15,12 0 3-15,4 1-22 16,11 3-53-16,6 7-58 15,2 0-62-15,-5 0-421 16</inkml:trace>
  <inkml:trace contextRef="#ctx0" brushRef="#br0" timeOffset="13432.59">7941 4109 109 0,'0'0'270'0,"0"0"-173"16,0 0-8-16,0 0 3 15,0 0-15-15,0 0-35 16,-88-41-24-16,61 61-3 16,0 2-6-16,8 6 6 15,8 0-10-15,11 1 7 16,0 5-7-16,15 0 1 16,15 2 1-16,7 1 7 15,-1 0-10-15,0-2 7 0,-6-1-10 16,-8-3 0-16,-5-4 0 15,-11-4 0-15,-6-4 0 16,0-4 2-16,-3-2 1 16,-17-3 0-16,-1-3 2 15,-7-1 0-15,-2-6-6 16,2 0 2-16,1 0-2 16,6-7-3-16,5-9-35 15,8-6-51-15,8-11-94 16,0-11-100-16</inkml:trace>
  <inkml:trace contextRef="#ctx0" brushRef="#br0" timeOffset="13680.1">7911 4065 144 0,'0'0'270'0,"0"0"-242"16,0 0-16-16,-46 115 62 15,14-52 13-15,-5 10-24 16,-9 2-23-16,4 4-13 15,-4-1-18-15,4-5-3 16,2-3-4-16,1-7 0 16,6-10 3-16,9-10-3 15,8-15-1-15,5-11 2 16,8-8-3-16,2-5 1 16,1-4-1-16,0 0-1 0,18-13-74 15,16-15-103-15,12-18-107 16</inkml:trace>
  <inkml:trace contextRef="#ctx0" brushRef="#br0" timeOffset="13957.96">8269 3796 149 0,'0'0'377'0,"0"0"-337"15,0 0-39-15,0 96 22 0,2-21 57 16,-2 15-26 0,0 6-28-16,-5 1-5 0,-7-6-15 15,4-10-5-15,0-11 2 16,3-12-1-16,4-15 4 16,1-9-6-16,0-13 0 15,0-6-6-15,3-7 0 16,3-8-11-16,-2 0-79 15,-1 0-70-15,-3-17-219 16</inkml:trace>
  <inkml:trace contextRef="#ctx0" brushRef="#br0" timeOffset="14550.48">8221 4349 353 0,'0'0'71'0,"0"0"-32"16,99-50 7-16,-50 36 8 15,3 1-36-15,6 4-2 16,-4-1-12-16,-2 4-3 16,-13 1 0-16,-11 1 2 15,-14 1 0-15,-4 2 6 16,-10 0 17-16,0 1 30 16,0-1 0-16,0 1-7 15,-15 0-33-15,-6 0-2 16,-7 10-10-16,-5 6 3 15,6 6-3-15,2 3-2 16,6 3 3-16,7 2-3 16,7 4-2-16,5 0 0 15,0-4 0-15,0-3 4 0,8-4-4 16,5-6-2-16,3-6 2 16,2-4 0-16,0-5-13 15,3-2 2-15,-1 0 11 16,2-10 8-16,-1-5-2 15,-5-5-2-15,1-5 7 16,-7-4-9-16,-1-6 29 16,-5-1-17-16,-2 0 8 15,-2 7-16-15,0 8 5 16,0 9 1-16,0 9 7 16,0 3 10-16,0 0-25 0,0 0-4 15,0 19-7-15,4 8 2 16,4 11 5-16,0 6 3 15,2-4 2-15,-1-1-5 16,3-6 0-16,3-7-3 16,-2-4 6-16,5-8-3 15,-2-4 1-15,-2-3-2 16,3-4-2-16,0-3-3 16,5 0-23-16,4 0-19 15,-2-3-34-15,0-9-193 16</inkml:trace>
  <inkml:trace contextRef="#ctx0" brushRef="#br0" timeOffset="14858.41">9151 4105 502 0,'0'0'63'0,"0"0"20"16,0 0 18-16,0 0-58 15,-93 24-22-15,67 13-14 16,1 6 24-16,3 6-16 16,6 6 5-16,10-2-12 15,6-2-2-15,0-2 1 16,17-6-6-16,3-4 7 16,4-8-7-16,-2-7 0 15,-1-4 3-15,-3-6-4 0,3-5 0 16,-1-4 0-16,0-5 6 15,1 0-6-15,0 0-27 16,-3-9-37-16,-2-5-99 16,-2-8-36-16</inkml:trace>
  <inkml:trace contextRef="#ctx0" brushRef="#br0" timeOffset="15159.79">9407 3841 554 0,'0'0'67'0,"0"0"-13"0,0 0 13 16,0 0-51-16,19 83 12 16,2-23 25-16,-1 8 0 15,-5 6-12-15,-5 0-20 16,-3 1 0-16,-5-3-12 15,-2-5-8-15,0-13 0 16,0-11 0-16,0-15-1 16,0-10 2-16,0-8-1 15,0-5 0-15,0-5 0 16,0 0-2-16,3-5-70 16,6-14-87-16,4-9-132 0</inkml:trace>
  <inkml:trace contextRef="#ctx0" brushRef="#br0" timeOffset="15527.39">9772 4004 404 0,'0'0'115'0,"0"0"-88"16,0 0 85-16,-110 77-31 15,82-48-19-15,7 1-20 16,0-3-6-16,9-3-5 15,2-2-13-15,7-1-4 0,3-2-7 16,0-2-3 0,14-3-1-16,11-2 5 0,10 1-8 15,1 3 4-15,0 1-2 16,-5 5 2-16,-6 3-3 16,-6 8 2-16,-5 3-1 15,-6 1-2-15,-4-1 1 16,-2-2 1-16,-1-3-1 15,-1-7-1-15,2-4 3 16,-2-9-1-16,0-5-2 16,0-3-2-16,0-3 2 15,2 0 0-15,0 0 0 16,1 0-36-16,6-12-90 16,3-8-173-16</inkml:trace>
  <inkml:trace contextRef="#ctx0" brushRef="#br0" timeOffset="15870.16">10350 4102 18 0,'0'0'502'0,"0"0"-447"15,-93-14 86-15,62 14-30 16,1 19-63-16,5 8-10 15,7 2 1-15,15 3-10 16,3 6-13-16,10 3-4 0,15 1 3 16,8 6 11-16,0 2-17 15,0-1-4-15,-6-3-4 16,-9-5 1-16,-6-5-2 16,-6-9-2-16,-5-5 2 15,-1-8 3-15,0-4-2 16,-3-9-1-16,-16-1 3 15,-6 0-3-15,-7-8-7 16,1-11-43-16,4-3-52 16,9-2 20-16,13-4-87 15,5-7-77-15</inkml:trace>
  <inkml:trace contextRef="#ctx0" brushRef="#br0" timeOffset="16118.54">10387 4112 229 0,'0'0'204'0,"0"0"-155"16,-67 79 13-16,29-20 68 16,-6 10-40-16,-1 10-45 15,-3 9-21-15,-8 3-15 16,-4 0-5-16,-1-10 0 16,7-13 0-16,6-15-3 15,11-14-1-15,13-14 1 16,7-8 5-16,6-7-6 15,9-5 2-15,2-5-2 16,0 0 4-16,5-5-4 16,19-16-29-16,9-10-139 0,9-13-58 15</inkml:trace>
  <inkml:trace contextRef="#ctx0" brushRef="#br0" timeOffset="16413.34">10855 4247 486 0,'0'0'176'0,"0"0"-160"16,0 0 71-16,0 0-13 15,91-29-36-15,-58 28-12 16,3 1-1-16,0 0-12 16,-3 0-8-16,-5 0-2 15,-7 0 1-15,-9 0-4 16,-6 0-3-16,-6 0-56 16,0 0-101-16,-21 4-64 15</inkml:trace>
  <inkml:trace contextRef="#ctx0" brushRef="#br0" timeOffset="16608.23">10881 4481 137 0,'0'0'344'0,"0"0"-225"16,0 0 36-16,0 0-56 15,104 0-24-15,-76 0-42 16,1-3-14-16,-3-2-11 15,0 2-6-15,-2-1-4 16,3-1-2-16,-5-5-103 16,3-5-189-16</inkml:trace>
  <inkml:trace contextRef="#ctx0" brushRef="#br0" timeOffset="17287.9">11646 3939 112 0,'0'0'349'0,"0"0"-305"0,106-30 18 16,-56 30-21-16,-2 0-4 16,-5 19-2-16,-8 8 1 15,-13 9-8-15,-8 3-5 16,-10 2 12-16,-4 2-1 16,0-6-5-16,-12-1 5 15,-10-5-6-15,-5-3-8 16,-1-6 5-16,-1-5-10 15,5-3 0-15,2-4-1 16,9-3 0-16,5-2-4 16,5-4-3-16,3-1-6 15,0 0 2-15,0 0-3 16,0 0 0-16,12 1 0 0,9 1 0 16,6 5 7-1,0 0-5-15,-5 4-2 0,-4 2 0 16,1 7 0-16,-7 4 0 15,0 3-1-15,-12 3 1 16,0 3 0-16,0 1 2 16,-2 0-2-16,-11 1 1 15,-3 0 1-15,-1-2-4 16,1-5 1-16,-3-3 1 16,1-8-2-16,0-3-5 15,0-3 7-15,1-8 0 16,-2-3 9-16,0 0 61 15,-2 0 23-15,-2-9-7 16,3-5-26-16,0 3-29 0,7-3-8 16,4 4-11-1,4 0-10-15,5 3-2 0,0 1-9 16,0 3-63-16,11 3-95 16,5 0-65-16,-1 1-221 15</inkml:trace>
  <inkml:trace contextRef="#ctx0" brushRef="#br0" timeOffset="18952.88">3915 5603 218 0,'0'0'103'16,"0"0"-26"-16,0 0-23 15,0 0-11-15,-94-5-7 16,55 24 6-16,-7 7 5 16,1 5 3-16,2 2-3 15,3 3-19-15,5 3-12 16,4-2 1-16,9-2-8 15,7-1-2-15,9-2 0 16,6-7-6-16,0-2-1 0,19 1 1 16,5-4 2-1,7 4 3-15,5-3 3 0,0 4-4 16,-3 2-3-16,0 2-1 16,-8 4 4-16,-7 1-5 15,-8 3 2-15,-8-2 0 16,-2-2 0-16,-5-2 2 15,-20-2-3-15,-6-2 7 16,-10-4 0-16,-5-3 46 16,1-6 12-16,2-2-18 15,6-8 6-15,7-4-17 16,8 0-20-16,7 0-5 16,6-3-5-16,3-5-7 0,3-4-4 15,3 1-12 1,0-2-103-16,10-1-37 0,16-4-140 15,9-3-90-15</inkml:trace>
  <inkml:trace contextRef="#ctx0" brushRef="#br0" timeOffset="19231.14">4076 6024 659 0,'0'0'75'16,"0"0"-56"0,0 0-10-16,-7 72 22 0,4-31 21 15,0 0-19-15,-2 1-9 16,2-1-8-16,-1 2-8 16,4-6-7-16,0-8 4 15,0-7 0-15,0-8-5 16,0-9 1-16,0-3-2 15,4-2-5-15,-1 0-12 16,3-5-34-16,0-16-79 16,0-9-175-16</inkml:trace>
  <inkml:trace contextRef="#ctx0" brushRef="#br0" timeOffset="19403.66">4139 5850 26 0,'0'0'632'0,"0"0"-593"16,0 0 40-16,0 0 0 16,0 0-53-16,0 0-26 15,-21-14 0-15,21 14-20 16,1 9-62-16,13 6-79 16,-1-3-62-16</inkml:trace>
  <inkml:trace contextRef="#ctx0" brushRef="#br0" timeOffset="20121.72">4318 6033 495 0,'0'0'49'0,"0"0"39"16,0 0 17-16,0 0-75 16,0 0-24-16,0 0 0 15,94 9-2-15,-66 21 0 16,-4 7 9-16,-6-3-5 16,-11 4 9-16,-7-4 1 0,0-3-1 15,0-3 4-15,-16-3 1 16,-1-3-6-16,-5-5 3 15,1-2-4-15,0-5 1 16,2-3-12-16,7-7 5 16,2 0-6-16,5 0-2 15,4 0 2-15,1-4-3 16,0-7-10-16,1 3-3 16,14 2 4-16,-3 6 5 15,7 0 2-15,-2 9-3 16,-1 11 2-16,5 6 3 15,-3 1 2-15,3 3-1 0,-6 1 1 16,-9 0-2 0,-6 5 2-16,0-3-1 0,-18 0 1 15,-6-2 2-15,-4-6-4 16,-1-3 6-16,1-4-5 16,0-4-1-16,5-4 6 15,1-7 7-15,1-3 0 16,6 0 3-16,0 0-8 15,3-7 7-15,6-5-8 16,2-2-1-16,4 0-6 16,0 0-1-16,4 5-6 15,14 6 0-15,3 3 7 16,7 0 0-16,2 6 0 16,0 8 0-16,-2 4 7 15,-5 2-7-15,1 1 0 0,-4 0 0 16,0-2 4-16,-4-3-4 15,2-4 0-15,-4-2 2 16,-1-5-4-16,-3-2-4 16,4-3-59-16,4 0-57 15,1-8-155-15</inkml:trace>
  <inkml:trace contextRef="#ctx0" brushRef="#br0" timeOffset="20565.73">4767 6310 179 0,'0'0'250'16,"0"0"-217"-16,0 0 25 15,0 0-8-15,0 0-27 16,97-44-16-16,-75 27-6 15,-1 0 16-15,-8-5-11 16,-8 0-1-16,-2-3-2 16,-3 0 0-16,0 3 7 15,-12 2 17-15,-6 3 25 16,-3 5-15-16,2 5-3 0,-5 7-8 16,6 0-9-16,-6 12-2 15,5 12-11-15,-1 12 4 16,7 6 0-16,4 9-3 15,7 4 7-15,2 3 3 16,0 0-7-16,14-5 1 16,7-7-6-16,1-9 1 15,2-8 2-15,0-6-5 16,-3-9 0-16,-1-5-1 16,0-4 0-16,2-5 0 15,2 0 0-15,1 0-56 16,-2-11-69-16,-2-6-140 15</inkml:trace>
  <inkml:trace contextRef="#ctx0" brushRef="#br0" timeOffset="21038.29">6197 6004 488 0,'0'0'214'0,"0"0"-195"0,-82-38-17 16,64 38 67-1,2 1-42-15,-1 27-22 0,-2 11-1 16,5 9-3-16,1 5 7 15,9 5 2-15,4 3-10 16,0-2 0-16,0-5 9 16,14-10-8-16,3-8 1 15,10-12-2-15,1-9-2 16,5-10 0-16,3-5 2 16,1 0 4-16,0-16-4 15,-7-3 3-15,-3-7-1 16,-9-2-2-16,-5-7 0 15,-8-8 11-15,-5-4 14 16,-2-6-3-16,-20 3-12 0,-2 5-7 16,-6 12-1-16,-1 9-3 15,4 12 1-15,2 9-4 16,8 3 1-16,4 0-35 16,10 13-80-16,3-4-137 15</inkml:trace>
  <inkml:trace contextRef="#ctx0" brushRef="#br0" timeOffset="21539.34">6401 5782 529 0,'0'0'68'0,"0"0"4"15,0 0 9-15,0 0-27 16,0 0-42-16,102 60 11 15,-81 9 2-15,-5 15 9 16,-7 8-26-16,-6 6 6 16,-3 0-6-16,0-3-5 15,-6-4 2-15,-9-11-5 16,3-8 0-16,-1-7 0 16,1-8-3-16,4-6 0 15,0-7-12-15,0-7-19 16,8-12-8-16,0-9 37 15,6-11 0-15,18-5-19 16,6 0 6-16,1-14 17 16,-1-8 1-16,-2-5 5 0,-7-4 10 15,-3-6 30-15,-5-3-3 16,-7-3-13-16,-6-4 5 16,0 1-6-16,-13-1 25 15,-20 0-11-15,-4 1 4 16,-2 2 6-16,3 0-2 15,3 6-9-15,10 1-22 16,8 4 9-16,9 7 1 16,6 1-27-16,0 5-2 15,13 1-18-15,14 5 5 0,3 3 7 16,4 2-74 0,6 4-64-16,-2-2-63 15,-7-3-466-15</inkml:trace>
  <inkml:trace contextRef="#ctx0" brushRef="#br0" timeOffset="22059.95">7587 6193 672 0,'0'0'15'15,"0"0"-15"-15,0 0 21 16,0 0 64-16,0 0-67 16,0 0-5-16,66-32-9 15,-41 20-1-15,-4-2 0 16,-7-1-3-16,-4-2 2 15,-4-7-2-15,-5-2 1 16,-1-2 9-16,-1-2-10 16,-17 5 7-16,-3 6-6 15,-1 7 10-15,-4 9 4 16,-2 3 6-16,0 10-7 16,-2 19-1-16,2 8-4 15,2 8-4-15,6 5-1 0,6 5 1 16,11 3 2-16,3 0-2 15,0 2-5-15,0-4 4 16,15-10-4-16,6-8-1 16,3-10 1-16,5-6 0 15,4-7 2-15,2-5-1 16,2-7-1-16,3-3-4 16,0 0-61-16,2 0-11 15,0-13-82-15,-5-5-54 16,-2-7-243-16</inkml:trace>
  <inkml:trace contextRef="#ctx0" brushRef="#br0" timeOffset="22530.35">8117 6152 107 0,'0'0'407'16,"0"0"-306"-16,0 0 16 16,0 0-30-16,-45-73-37 15,33 73-14-15,-4 0-20 16,-5 7-10-16,3 13-1 15,-3 6-4-15,3 7-1 16,5 4-1-16,1 3 1 16,3 5 0-16,6-2 0 15,3-3 0-15,0-6-2 16,3-6 2-16,13-8-34 16,1-10 2-16,2-5-11 15,2-5 11-15,-3 0 28 16,4-8 4-16,-1-11 8 0,-1-2-5 15,-3-7 3-15,1-5 6 16,-4-4 7-16,-2-4-7 16,-2 5 3-16,-7 7-4 15,0 12-8-15,-3 7 23 16,0 8 6-16,0 2-15 16,0 0-17-16,0 14-3 15,0 10 0-15,0 9 6 16,0 3 1-16,9 2 3 0,6 1 7 15,3 0-11 1,1-3 1-16,0-7 2 0,-5-7-6 16,2-5 0-1,-4-7-1-15,-3-4 1 0,3-6-25 16,0 0-73-16,6 0-168 16,5-16-327-16</inkml:trace>
  <inkml:trace contextRef="#ctx0" brushRef="#br0" timeOffset="22860.27">8787 6073 93 0,'0'0'461'0,"0"0"-402"0,0 0 66 16,-105 0-49-16,71 20-13 15,-2 8-22-15,-1 8 2 16,10 7-18-16,0 6-6 16,9-1-6-16,11 2-11 15,7-5 2-15,0-3-1 16,3-5-1-16,12-8-1 16,4-6 1-16,0-5-2 15,2-10 0-15,3-4 6 16,0-4-6-16,0 0-8 15,-3 0-30-15,-2-8-19 0,0-6-38 16,-5-6-71 0,2-8-14-16,-1-10-184 0</inkml:trace>
  <inkml:trace contextRef="#ctx0" brushRef="#br0" timeOffset="23370.09">8903 5704 535 0,'0'0'26'0,"0"0"36"16,0 0 22-16,0 0-69 15,0 0-8-15,12 121 42 0,4-51-6 16,-1 8-7 0,-3 2 6-16,-7-2-28 0,-5-2-10 15,0-5 1-15,-3-8-3 16,-8-13 0-16,3-13-1 15,1-11 0-15,4-9 0 16,2-9-1-16,-1-4 4 16,2-4-4-16,0 0 3 15,0 0 14-15,0-12 55 16,0-9-41-16,2-7-4 16,11-9-12-16,5-7-13 15,9-12 1-15,3-5-3 16,4 0-2-16,2 8-5 15,-3 13-25-15,-5 18-2 16,-6 13 18-16,-1 9 16 0,-1 0 1 16,4 21 3-1,2 9-4-15,1 11 8 0,-6 6-3 16,-6 4 8-16,-7 5-2 16,-8-5-3-16,0-2 0 15,0-9 0-15,-5-6-6 16,-4-9 0-16,3-9-2 15,1-4 2-15,2-4-1 16,1-6-1-16,2-2-3 16,0 0-92-16,0 0-30 15,0-2-179-15</inkml:trace>
  <inkml:trace contextRef="#ctx0" brushRef="#br0" timeOffset="24173.5">10517 5758 132 0,'0'0'379'15,"0"0"-301"-15,0 0 22 16,-84-17-6-16,59 17-48 0,-2 12-21 16,3 12-6-16,2 5-3 15,11 10 3-15,7 2-14 16,4 7 3-16,3-1-3 16,19 1-1-16,8-1 1 15,4 0-2-15,4-1 1 16,-5-5 0-16,-7-2-4 15,-8-10 1-15,-10-5-1 16,-8-7 2-16,0-6-2 16,-15-5 7-16,-9-1-2 15,-12-5-2-15,2 0-3 16,3 0-24-16,1-17-35 16,9-7-20-16,6-5-82 0,10-8-45 15,5-9-141-15</inkml:trace>
  <inkml:trace contextRef="#ctx0" brushRef="#br0" timeOffset="24420.44">10469 5779 249 0,'0'0'269'0,"0"0"-221"16,0 0-25-16,-46 81 67 16,23-21-4-16,-7 8-37 15,-5 6-9-15,2 4-12 16,-3 0-13-16,-1 0-2 15,1-4-10-15,2-8 1 0,-2-11-2 16,7-12-1 0,6-10 4-16,5-13-5 0,10-10 0 15,7-6 2-15,1-4 0 16,0 0-2-16,0-6-38 16,12-16-143-16,12-14-23 15,7-13-129-15</inkml:trace>
  <inkml:trace contextRef="#ctx0" brushRef="#br0" timeOffset="24682.57">10767 5585 506 0,'0'0'133'0,"0"0"-124"16,0 0 15-16,0 111 61 15,0-40-21-15,0 12-20 16,0 8-12-16,0-1-17 16,-4-5-2-16,-5-8-10 15,1-9-3-15,2-13 1 16,5-11-1-16,1-17-8 16,0-10-4-16,0-10-25 15,0-5-27-15,0-2-50 16,0-2-99-16</inkml:trace>
  <inkml:trace contextRef="#ctx0" brushRef="#br0" timeOffset="25289.31">10706 6025 513 0,'0'0'89'16,"0"0"-43"-16,0 0 35 15,0 0-17-15,118-58-35 16,-63 50-17-16,11-2-8 15,-2 5 2-15,-5-3-6 16,-12 3 2-16,-16 1-2 16,-13 1 0-16,-9-1 2 15,-7 4 2-15,-2 0-1 16,0-3 23-16,0 1 29 0,-11-1-28 16,-11 3-26-16,-5 0 4 15,-4 5 0-15,1 17-2 16,0 3-2-16,8 6 0 15,2 2 0-15,10 4 3 16,5-1-4-16,5 0-1 16,0-2 1-16,15-2-4 15,6-6-1-15,0-4 5 16,1-7-11-16,0-9-6 16,1-6 4-16,1 0 7 15,0-1 6-15,-2-15 0 16,-4-5 5-16,0-5-2 15,-3-1 3-15,-2-8 0 16,-4-4 5-16,-3-5-8 16,-4-2 6-16,-2 4-4 0,0 9-1 15,0 13 1-15,0 13-3 16,0 7 7-16,0 0-9 16,0 16 0-16,0 11-6 15,0 12 6-15,0 3 0 16,0 1 0-16,0 0 0 15,0-2 2-15,8-4-2 16,3-3 2-16,1-5-2 16,1-8 0-16,-2-8 0 15,2-6-6-15,1-5-6 16,2-2-23-16,1 0-12 16,-1-10-37-16,-4-9-69 0,-3-7-170 15</inkml:trace>
  <inkml:trace contextRef="#ctx0" brushRef="#br0" timeOffset="25589.79">11744 5830 511 0,'0'0'72'0,"0"0"19"15,0 0 24-15,-94-11-67 16,70 39-19-16,1 11-2 15,-1 9 6-15,7 4-11 16,4 1-2-16,6 1-8 0,5 1-3 16,2-3-7-1,0-1 10-15,0-7-10 0,6-11-1 16,9-6-1-16,1-10 0 16,4-5 1-16,2-7-1 15,-1-2 0-15,0-3 0 16,0 0-38-16,-5-1-30 15,2-13-16-15,-6-6-85 16,-2-7-87-16</inkml:trace>
  <inkml:trace contextRef="#ctx0" brushRef="#br0" timeOffset="25882.72">11974 5489 555 0,'0'0'122'0,"0"0"-30"16,0 0-43-16,0 0-33 15,24 109 36-15,-6-41-5 16,-9 12-7-16,-8 7-5 16,-1 2-9-16,0-4-15 15,-1-8-6-15,-7-13-4 16,2-12 0-16,-1-10-1 15,1-10 1-15,3-10 0 0,0-9-1 16,1-6-1 0,2-6-13-16,0-1-42 0,0-4-26 15,17-17-108-15,1-12-115 16</inkml:trace>
  <inkml:trace contextRef="#ctx0" brushRef="#br0" timeOffset="26241.37">12347 5679 182 0,'0'0'280'0,"0"0"-193"15,0 0-4-15,-81 62 29 0,42-26-42 16,2 6-15 0,2-1-4-16,5-1-18 0,4-6-20 15,5-7-5-15,7-4 3 16,8-6-5-16,6-2 5 15,0-5-9-15,17 2 4 16,12 0-4-16,5 0 7 16,2 2 3-16,-2 3-12 15,-7 3 2-15,-5 4 1 16,-7 4-1-16,-4 3-1 16,-8 2 0-16,-3 1 1 15,0-5-2-15,0-5 1 16,0-7-1-16,0-6 0 0,0-5-1 15,0-3-2 1,0-3-12-16,0 0-21 0,1 0-56 16,13 0-105-16,2-5-50 15</inkml:trace>
  <inkml:trace contextRef="#ctx0" brushRef="#br0" timeOffset="26484.68">12630 5929 366 0,'0'0'279'0,"0"0"-220"16,0 0 92-16,0 0-58 0,0 0-75 16,0 0-7-16,99-9-7 15,-65 9 8-15,-5 0-2 16,-4 0-9-16,-6 0-1 15,-5 0-1-15,-4 0-18 16,-9 2-82-16,-1 4-57 16,-10 0-119-16</inkml:trace>
  <inkml:trace contextRef="#ctx0" brushRef="#br0" timeOffset="26691.83">12575 6154 229 0,'0'0'158'0,"0"0"-66"0,0 0 47 16,0 0-15-16,94 3-72 15,-55-3-20-15,-3 0-8 16,-2 0-13-16,-4 0-3 16,-3 0 4-16,-5 0-4 15,-4-8-8-15,3-1-24 16,-6-4-166-16,-2-4-372 15</inkml:trace>
  <inkml:trace contextRef="#ctx0" brushRef="#br0" timeOffset="27278.37">13239 5755 565 0,'0'0'49'15,"0"0"22"-15,0 0 64 16,0 0-53-16,0 0-60 16,0 0-20-16,-18 16-2 15,12 29 6-15,3 6 10 16,2 2 8-16,-1 0-2 15,2-5-13-15,0-6 2 16,3-9-11-16,12-4 5 0,0-8-5 16,6-6 2-1,4-5-1-15,2-7 2 0,1-3 0 16,-4 0-1-16,0-3 1 16,-2-14-1-16,-1-4 9 15,-6-6-6-15,1-7-3 16,0-5 6-16,-3-8 3 15,0 2-3-15,-2 4-7 16,-2 13 7-16,-5 12 5 16,-2 10 14-16,-2 6 6 15,0 4-32-15,0 26-1 16,-8 11 0-16,-7 14 6 16,0 4 13-16,1 5 10 15,-3 2-9-15,1 3 1 0,2 0-12 16,-1-6-1-16,3 0 19 15,4-10-20-15,2-7-6 16,-2-11-1-16,8-14 0 16,0-11 0-16,0-7 0 15,0-3-11-15,0-6-54 16,0-15-66-16,0-8-50 16,0-8-175-16</inkml:trace>
  <inkml:trace contextRef="#ctx0" brushRef="#br0" timeOffset="33952.28">18385 3251 255 0,'0'0'52'0,"0"0"-20"16,0 0 4-16,0 0 17 16,0 0-25-16,0 0-14 15,0 0-5-15,-2 23 6 16,-6-1 15-16,-2 5 14 16,3 0-6-16,2 1-20 15,4 3-3-15,1 2 2 16,0 5-8-16,0 4-1 15,7 6 7-15,4 6-8 0,2-1 1 16,-2 0 0-16,1 1-5 16,-1-1-2-16,-1 2 1 15,-4 3 4-15,-2 4-4 16,-1-3 2-16,3 4 8 16,-2-4 4-16,2 1-4 15,-1 0-2-15,-4 2-3 16,1 2 1-16,-2 1 1 15,0 1 4-15,0 6-2 16,3 2 0-16,0 1 4 16,3-1-2-16,0-3-4 15,0-1-2-15,0-1 8 16,-3 2-7-16,0 3 3 16,1-3 0-16,-4 1 5 0,1 1-10 15,-1 0 5-15,0-1-3 16,0-2-5-16,3 0 3 15,5 1 0-15,1 1 0 16,4 1 2-16,1-1 2 16,-2-4-4-16,-2 0 3 15,-1-1-3-15,-3-1 1 16,1 2-2-16,-2-5-3 16,1 2 1-16,2 0-1 15,2 0 9-15,0 4-5 16,1-2-1-16,1 1 1 15,-2 4-1-15,-1 1-2 0,1 5 0 16,0-2-1-16,-3 0 1 16,1-1 2-1,2 3 1-15,-4 0-4 0,1 3 1 16,4 0 5-16,-4 0-2 16,1 3 2-16,-2 2-1 15,0 2-4-15,-1 3 3 16,1 7-2-16,1 1-3 15,-1-1 1-15,1 3 1 16,3-6-2-16,1-3-1 16,1 0 0-16,-3-3 0 15,1-2 5-15,-1 0-3 16,1 0-1-16,-2 0 0 16,0 5 0-16,2 0-1 0,-1 3 0 15,0-3-1-15,3 2 3 16,-3-3-2-16,0 1 2 15,1-2 3-15,-3-2-3 16,0-1 2-16,-1-3 0 16,-2 0 2-16,-1 2-5 15,3 3-1-15,-2 1 4 16,2-1-3-16,0 1-1 16,0-5 0-16,2 3 1 15,-2-2 0-15,-2-2-1 16,1 0 5-16,-1-1-5 15,-1-1 1-15,-1 1 0 0,2-3 3 16,-1 7-2 0,-2-1-2-16,2 5 3 0,0-2-2 15,-1 0 0-15,-1 1-2 16,3-2 1-16,-1 1 0 16,0-5 4-16,-2 1-4 15,1-5 1-15,-1 2-1 16,2-2 5-16,-2 5-3 15,-1 2-2-15,2 3 0 16,-2 2 6-16,0 1-2 16,0 1 2-16,0 2-2 15,-3 3-3-15,-4-4 10 16,1 3-10-16,2-3 3 16,0 1-2-16,4 1-2 0,0 1 1 15,0-1 1-15,0-4-2 16,0-6 1-16,4-2-1 15,1-3 5-15,-2-4-2 16,-1-3-3-16,-2-5 1 16,0-2 1-16,0-2-2 15,0-1 1-15,-3-3 1 16,-2 1-1-16,-1-4-1 16,1 1 2-16,-3-2 1 15,2-2 0-15,0-5-3 16,0-4 0-16,1-1-1 15,2-2 1-15,-4-1 4 0,1-6-2 16,-2-1 0-16,4-5 1 16,-1-3-2-16,1-7 4 15,1-4-5-15,0-7 1 16,2-3-1-16,1-7 1 16,-2 2-1-16,2-1 1 15,0 4 1-15,-1-1-2 16,-1 4 1-16,1 1 1 15,-1-1 1-15,0-1-2 16,1-3 0-16,1-1 0 16,0-1 4-16,0-1-4 15,0-1-1-15,0 0 0 16,0 0 1-16,0 0 1 0,0 0-2 16,0 0 0-16,0 0-1 15,0-7-19-15,-6-4-72 16,-9-8-85-16,2-3-23 15,-1-11-153-15</inkml:trace>
  <inkml:trace contextRef="#ctx0" brushRef="#br0" timeOffset="37986.57">18459 3196 12 0,'0'0'87'0,"0"0"-55"16,0 0-25-16,0 0 4 16,0 0 3-16,0 0 4 15,0 0 34-15,60 14-9 16,-36-14-8-16,4 0 6 15,0 0-15-15,2 0-4 0,5 0-3 16,-1 0-5-16,3-3-1 16,5 1-5-16,0-3 0 15,4 1-5-15,2 0 4 16,-1 0-5-16,-2 1 0 16,1-2 1-16,-4 3-3 15,0-3 1-15,1 0-1 16,-2 0 2-16,3 1 1 15,0-3-3-15,5 0 0 16,5 0 0-16,5-1 4 16,7 2-4-16,1-2 0 15,2-1 5-15,1 0 1 16,1 1-4-16,-2 2-1 0,-5 1 5 16,0 0-4-16,-1 2-1 15,0 1-1-15,-1 0 0 16,1-1 1-16,-2 2 0 15,3-2 0-15,-6 2 0 16,1-2-1-16,-1 2-1 16,-2-1 0-16,-4 1 1 15,-4-1-1-15,-5 2 1 16,-5 0 0-16,2-2 2 16,8-3-2-16,10 0 1 15,9-3 1-15,10-1-2 16,1 1 1-16,-2 0 0 15,-6 4 3-15,-7 1-4 0,-2 2 0 16,0-1 2-16,4 1-4 16,-1-1 4-16,2-3 1 15,2 1-1-15,-1-2-1 16,3 1-1-16,4-2 0 16,0 1 0-16,0-3 3 15,-1 1-3-15,1 0 4 16,-3-4-4-16,-2 2 1 15,-5 0 1-15,-1 2-2 16,-2-1 3-16,-2 5-3 16,3-2 1-16,0 2 1 15,-4 2-2-15,-1-3 0 16,-8 0 0-16,-6 2 4 0,2-3-3 16,-2 2-1-16,8 0 0 15,6 0-1-15,2-1 1 16,4 2 1-16,1-4 0 15,2 0 0-15,0 0-2 16,1 0 0-16,0 1 1 16,0-1 1-16,-5 2-1 15,-4 2 1-15,-3 1-1 16,-3-3 1-16,1 2-1 16,2-1 0-16,6 0 2 15,4-2-1-15,2 1 0 16,-1 2-1-16,-5 0 0 15,0 0-2-15,-6 0 2 0,-3 1 5 16,-4-1-5-16,-3-2 0 16,-3-1 2-16,-5 1 0 15,-3-2 0-15,-8 1 5 16,-4-1-3-16,-3 0 10 16,-4 0 0-16,0-1 9 15,-5 2-3-15,1-2-4 16,-2-1 7-16,0 3-5 15,1-1-9-15,1 1-3 16,-2 2-3-16,-3 0 0 16,-2 1-1-16,-1 2 0 15,0-1-1-15,-3 2 5 16,0 0 0-16,0-1 4 0,0 1-1 16,0 0 3-16,0 0-10 15,0 0 0-15,0 0 2 16,0 0-3-16,0 0 0 15,0 0 0-15,0 0-1 16,0 0-3-16,0 0 3 16,0 1 2-16,0 7 3 15,-3-3 4-15,-1 4-6 16,-1-1-2-16,1 4 4 16,-4 0 1-16,-1 2 2 15,3 2-6-15,-3 2 2 16,0-1-1-16,1 3-1 0,0 1-1 15,-1 1-1-15,0 5 2 16,-1-1-1-16,1 3 2 16,1 0-3-16,-1 5 2 15,3 1-1-15,3 2 0 16,3 3 0-16,0 3-1 16,0 2 4-16,15 3-4 15,-1 2 3-15,3 0-2 16,-2 1-1-16,-4 1 1 15,1 3 0-15,-6 1-1 16,0 0 0-16,-3-1 2 16,0-2-2-16,-2-2 1 15,-1 0-1-15,0-3 0 16,0 1 0-16,3-2 0 16,0-3 2-16,0 1-2 0,2-3 0 15,-2 2 1-15,1 1-1 16,-1-2 0-16,-1 3-4 15,1 0 8-15,-2 1-7 16,3 4 6-16,1 1-1 16,-1 1-1-16,1 4 2 15,0 1-2-15,-1 8 1 16,2-3 0-16,-2 3 2 16,-1-4 1-16,2-1 1 15,-2 1-1-15,1 2-1 16,2 3 1-16,5 0 4 15,-2 2 3-15,0-2 0 0,1 1-3 16,-1 2-1-16,0 2-7 16,3 0 4-16,-3 2-2 15,1 6-1-15,0 2 4 16,0 4-4-16,-3-2 4 16,2 0-5-16,3-1 7 15,-2 1-5-15,2 1 2 16,-1-2 2-16,-2 3-6 15,2-2 5-15,-1 0-2 16,2 2-4-16,-1 4 2 16,1 2 4-16,-1 5-5 15,2-1 4-15,-2-1 7 16,0 0-6-16,0-1-4 0,1 0 3 16,-2-5 2-1,1 3-6-15,0-1 1 0,-1 0 5 16,2 1-6-16,1 7 3 15,-2-2-3-15,1 2 4 16,-2 2-3-16,-1-2-2 16,-2 0 3-16,0-1-1 15,0 1 7-15,-3 0-9 16,2-1 7-16,-1 3-5 16,1 2 2-16,-3 1-4 15,2 1 4-15,-2 1-4 16,-3-4 2-16,0 0-1 0,2-3 3 15,-2-2-4-15,0-2 0 16,0-3 0-16,0-1 1 16,0 2 1-16,0 5 0 15,0-4-2-15,0 0 2 16,0-2 1-16,0-4-3 16,0-1 0-16,0-2 4 15,0-3-4-15,0-2 0 16,0-2 0-16,0 0 2 15,-2-2-2-15,2-1 1 16,-1 3 1-16,1 1-1 16,-2 2 5-16,1 1-5 15,-3-5 2-15,1 0 4 16,1-1-4-16,1 0 2 0,-1-1-2 16,1-1 0-16,-2 1 0 15,1 0-2-15,2 0 5 16,0 3-4-16,0-2 1 15,0 9-3-15,0-3 2 16,0 3-1-16,0-3 1 16,0-3-2-16,0 0 0 15,0 1 4-15,0 1-4 16,0-1 1-16,0-3-1 16,-4 1 1-16,-4-3-1 15,-1 2 0-15,2-3 3 16,-1 4-1-16,4 0-2 15,-3 1 2-15,2-3-2 16,2-5 2-16,0-6 2 0,-3 0-1 16,1-4-2-16,1 0 1 15,-3-5-1-15,1-2 6 16,1-3-1-16,1-2 4 16,-2-2-4-16,0-2-5 15,1 0 8-15,1 1-5 16,1-4 1-16,-2 0-2 15,2 0-1-15,-1 2 1 16,-2 2 1-16,3 4 1 16,0-2-2-16,2-1 3 15,-1-6-2-15,2-3 0 16,0-3-2-16,0-2 0 0,0-1-2 16,0-2 2-16,0-2-2 15,0-2 1-15,0-1-1 16,2-3 1-16,-2-2-1 15,0-1 0-15,1-2 0 16,-1 0 0-16,2-5 2 16,-1-1-2-16,1-3 2 15,-2 1-4-15,1-3 4 16,-1-1-2-16,3 2 0 16,-3 0-2-16,1 3 2 15,1-4 2-15,-1 2-2 16,1 1-1-16,1-3 0 0,-3-1 2 15,1-2-1-15,-1 0 1 16,2 0-1-16,-2 0 0 16,1-1 0-16,1 4-1 15,-1 1-2-15,4 0 3 16,-2 3-1-16,0 1 0 16,1-4 0-16,-1 2 0 15,-1-4 1-15,-1 0-1 16,1-4 1-16,-1 1-14 15,1-2-16-15,2 0-30 16,4 0-9-16,3-3-41 16,2-11-29-16,-4-5-126 15</inkml:trace>
  <inkml:trace contextRef="#ctx0" brushRef="#br0" timeOffset="40720.01">18999 15605 149 0,'0'0'35'0,"0"0"-28"0,0 0 0 15,0 0 13 1,0 0 56-16,0 0-49 0,9 3 11 16,5-2-5-16,-1 3-11 15,3 1-1-15,3 0-6 16,-2 1 8-16,0-1-14 15,2 1-2-15,2-3 6 16,3 0 5-16,4-1-3 16,5-2 1-16,7 0-1 15,2 0-6-15,6 0 4 16,1 1-1-16,2 0-2 16,-1 3-2-16,-3-2 1 15,0 1-5-15,3-3 4 16,5 0 3-16,6 0-1 0,6 0-1 15,2 0-1-15,-1 0-3 16,-2 0 0-16,-3 0 1 16,-2 1-4-16,-3 1 3 15,2-1-2-15,-2 1 4 16,-2-2-2-16,3 0 4 16,3 0 0-16,8 0 4 15,9 0-4-15,1 0 3 16,-3 0-1-16,-8 0-6 15,-5 0-3-15,-1 0 4 16,-2 0-5-16,2-3 2 16,0-1 3-16,0-4-3 15,4 1 4-15,2-2 0 0,1 3 1 16,3-2 0 0,-6 3 1-16,-3-1-4 0,-1 2-1 15,-3-2 5-15,-2 1-4 16,1-1 2-16,3 2-7 15,-3-1 7-15,1 0-6 16,-2 0 6-16,0-2-4 16,2-1-2-16,1 4 5 15,0-4-1-15,-1-1 4 16,-2 2-2-16,-2 0-1 16,-3 1 0-16,-2 1 0 15,1 1-3-15,-4 1 3 16,4 0 1-16,1 2-2 15,-5-2-3-15,-2 0 4 0,-7 2-2 16,-1-2-1-16,0 0 2 16,3 2 0-16,2-2 2 15,0 1-2-15,-1-1 1 16,-3 3-2-16,-4-5-1 16,-2 2 1-16,0 0-1 15,1 0 0-15,1 0-3 16,-1 3 1-16,2-3 4 15,1 1-5-15,0 0 3 16,1-1-3-16,-1 0 2 16,-1 2 0-16,1 1 0 0,-3-3 0 15,-1 3 1 1,0-3-2-16,-2 2 1 0,-1 0-1 16,1-1 1-16,-2 2-1 15,2 0 1-15,0 0 1 16,2 0-2-16,-1 0 0 15,-1 0 2-15,-3 0-3 16,-1 0 4-16,-2 0-4 16,-1 0 7-16,-3 0-5 15,3 0-1-15,-2 0 3 16,2 0-3-16,2 0 6 16,2 0-7-16,0 0 2 15,2 2 3-15,-1-2-5 16,-1 1-2-16,2 0 2 0,0-1 5 15,1 3-2-15,-1-3-1 16,0 0 2-16,-2 0-3 16,-3 0-1-16,-1 0 4 15,-3 0-2-15,0 0 5 16,1 0-3-16,-2 0-2 16,0 0 5-16,0 0-3 15,-5 0-1-15,1 0 2 16,-2 0 0-16,-1 0-1 15,0 0 3-15,4 0 0 16,-1 0-2-16,4 0 3 16,-5 0-1-16,2 0 1 15,-3 0-1-15,-1 0 8 16,-1 0-3-16,-3-3 1 16,2 2 0-16,-4 0 4 0,1-2-3 15,0 2-7-15,1-1-1 16,-1 1 2-16,0-1 2 15,2 2-1-15,-3-1 3 16,2 1 2-16,0-1-3 16,-3 1-1-16,0-1 0 15,-1 1-4-15,-1 0-1 16,-2 0-1-16,1-2 0 16,1 2 1-16,-1 0-2 15,0-2 0-15,1 2 0 0,2 0 2 16,-1 0-4-1,1 0 1-15,-2 0-1 0,-1 0 0 16,0 0 0-16,-1 0-1 16,-1 0 1-16,-1 0 1 15,2 0-2-15,-2 0 0 16,0 0 0-16,0 0 0 16,0 0 0-16,0 0 0 15,0 0-1-15,1 0 1 16,-1 0 0-16,2 0 1 15,-2 0-1-15,0 0 0 16,0 0 1-16,0 0 0 16,0-1 1-16,0 1-2 15,0 0 0-15,0 0 1 16,0 0-1-16,0 0-5 0,0 0 1 16,0-2-18-16,0 2-28 15,0 0-27-15,-15 0-5 16,-6 0-29-16,-6 0-16 15,-3 0-16-15,-1-1-122 16,0-7-259-16</inkml:trace>
  <inkml:trace contextRef="#ctx0" brushRef="#br0" timeOffset="53487.49">19248 14674 81 0,'0'0'7'0,"0"0"11"0,0 0 163 16,0 0-106-16,0 0-40 15,0 0 10-15,0 0-2 16,-15-9-15-16,15 9-12 16,0 0-1-16,0 0-6 15,0 0 1-15,0 0-8 16,0 0 2-16,2 0 6 15,8 2 11-15,4 3 9 16,4-1-16-16,1 2-2 16,1-3-2-16,0 1-7 15,4 0 0-15,0 1 4 16,3-1-2-16,7-1-4 0,-1-3 8 16,1 0-4-16,1 0-5 15,-2 0 1-15,-2 0 1 16,0 0 0-16,1 0 0 15,0 0 0-15,4 0-1 16,6 0 0-16,0 0 1 16,4-3-2-16,2-1 2 15,4-3-1-15,4 4 1 16,4-3 2-16,0 3 1 16,-4 0-1-16,-9 2-1 15,-7 1 0-15,-3-1-2 0,-4-1 1 16,1 0-1-1,2-1 3-15,5-2 4 0,5 2 4 16,0-2-1-16,5 2-6 16,-1-1-1-16,0 2-3 15,-3 0 1-15,-5-1 4 16,-2 0-3-16,-5 0 1 16,-1-1-1-16,0 2-2 15,4-3 1-15,3 2 3 16,3 1-2-16,0-1 3 15,3 0 0-15,2-1-4 16,-4 0 1-16,-1-1 1 16,-2-1-1-16,-1 4-1 15,0-2 3-15,3 0-3 0,8 2 6 16,6-3-1-16,3 2-1 16,2 0 4-16,-1 3-5 15,-4 0-2-15,4 0-1 16,0-2-2-16,1 2 0 15,-2-1 0-15,-3 1 4 16,-1-4-3-16,1 2 0 16,2-1 1-16,4-1-2 15,0 1 2-15,-1-2-1 16,-2 4 3-16,-5-3-1 16,-2 2 2-16,-3-3 0 15,0 0 3-15,-1 2-2 16,1-1 0-16,0 1 3 0,-1 0-8 15,-2 1 7-15,3 0-2 16,-1 2-2-16,0 0-1 16,2 0 0-16,-1 0 2 15,-2 0-3-15,0 0-1 16,-1 0 8-16,4 0-7 16,0 0 4-16,0 0 3 15,-2 0-4-15,-3 0 4 16,-2 0-2-16,1 0-2 15,2 0 5-15,1 0-5 16,-4 0 0-16,-5-3 0 16,-7 1-1-16,-3-2 2 0,-5 1 2 15,-3 0 2-15,-5 1-4 16,-3 0 9-16,-1 1 1 16,-2-2-5-16,-1 0 2 15,5 0-7-15,-1 0 1 16,2 2-3-16,1 1 0 15,2 0 2-15,0 0-5 16,1 0 2-16,0-1 9 16,-1 1-5-16,-2-3 1 15,1 1 14-15,4-1-6 16,4 1-1-16,8 0-5 16,-1 0-8-16,-2-1 8 15,-4 1-7-15,-3 0 4 16,1-1-2-16,1 0 0 15,-3 0-1-15,-3 1-3 0,-1-2 0 16,-3 3 2-16,1-1 5 16,1 0-6-16,1 2 10 15,4 0-8-15,-1 0 3 16,-1 0-2-16,-3 0-2 16,0 0 6-16,-2 0 1 15,-1 0-1-15,2 0-1 16,2 0-2-16,5 0 1 15,5 0-2-15,3-1-2 16,2 1-1-16,-3 0-2 0,-4 0 3 16,-3 0-1-1,-7 0 0-15,-7 0-1 0,-1 0 2 16,-5 0 0-16,-2 0-1 16,-2-2-2-16,0 2 0 15,0 0-2-15,0 0-5 16,0 0-11-16,0 0-50 15,-5 2 14-15,-1 3-3 16,-1-2-20-16,-2-1-37 16,-2-1-38-16,-3-1-156 15</inkml:trace>
  <inkml:trace contextRef="#ctx0" brushRef="#br0" timeOffset="54756.17">18477 14807 309 0,'0'0'128'0,"0"0"-51"16,0 0 6-16,-107-31-17 15,74 31-19-15,3 0 6 16,0 4-19-16,4 13 0 15,0 7-13-15,5 4-1 16,3 5 4-16,3 1-1 16,2 5 3-16,7-1-14 0,5 1 2 15,1-1 0-15,4 1-1 16,15 0-4-16,4 0 2 16,4-6-9-16,1-3 7 15,1-5-7-15,-1-6-1 16,0-8-1-16,0-4 0 15,-1-7 7-15,3 0-4 16,1-13 7-16,2-10-3 16,0-6-1-16,-3-6-2 15,-6-2-1-15,-12-5 3 16,-12-8 2-16,0-4 17 16,-20-6-15-16,-14-1-3 15,-5 5-3-15,2 11 0 0,1 12-3 16,8 13 1-1,5 10-2-15,7 7-1 0,3 3-1 16,1 2-7-16,1 13-6 16,5 7-73-16,3 5-37 15,3-5-129-15,0-8-165 16</inkml:trace>
  <inkml:trace contextRef="#ctx0" brushRef="#br0" timeOffset="55536.65">18310 13701 114 0,'0'0'131'0,"0"0"16"16,0 0-74-16,0 0 21 15,0 0-12-15,0 0 10 16,-1-47-37-16,-4 56-42 16,-1 21 4-16,-4 12 1 15,3 9 8-15,0 4 10 0,6 4-15 16,1-1 0-1,0-2-5-15,1-6-9 0,6-4-6 16,-1-7 7-16,-2-8-8 16,-1-9 1-16,-2-5 0 15,2-7 0-15,-1-3 3 16,-2 0-8-16,0 1 3 16,0-4-83-16,0-4-253 15</inkml:trace>
  <inkml:trace contextRef="#ctx0" brushRef="#br0" timeOffset="57202.78">19008 13542 98 0,'0'0'14'0,"0"0"116"16,0 0-21-16,0 0-46 15,0 0-18-15,0 0-11 16,-19-17-6-16,25 14-3 15,12 1-16-15,9-1-1 16,4 0 8-16,3 1 4 16,3 1-13-16,1 1 9 15,2 0-11-15,2 0 2 16,1 0-7-16,1 0 2 16,0 0 0-16,0 0-2 15,2 0 0-15,-5 1 4 16,7 4-4-16,-1-4 0 15,5 1 0-15,3-2 0 0,-3 0 1 16,-1 0-1-16,-4 0 0 16,-3 0 0-16,-1 0 0 15,-4-3 0-15,0 0 0 16,-2 0 0-16,3 0 0 16,2 0 0-16,7-1 0 15,6 0 0-15,1 3-2 16,-1-4 2-16,-6 3 0 15,-7-1 1-15,1-2 1 16,-1 1-1-16,0 0-1 0,4-2 0 16,-4 1 0-1,3 1 1-15,7-4 4 0,3 1-5 16,6 0 0-16,0 1 5 16,-7-2-4-16,-5 2 0 15,-7-1-1-15,-5 0 4 16,3 1-2-16,2-3 3 15,7 2 0-15,2-1 5 16,6 0 0-16,2 2-7 16,5 1 2-16,4 1-5 15,1-1 0-15,0 2 4 16,0 0-2-16,1-1 2 16,1 2 0-16,-2-1-4 15,1-1 1-15,-7 1 3 16,-4-3-1-16,-2 4-1 0,3-4-2 15,3 0 0-15,2 1 0 16,-1 2 3-16,0 0-1 16,0 2 0-16,1-2-2 15,-3 1 4-15,3 0 1 16,-3-1-5-16,-1 3 0 16,1-3 5-16,2 3-4 15,2 0 3-15,5 0-3 16,-1 0-1-16,0 0 3 15,-6 0 1-15,-1 0-1 16,-1 0-1-16,2 0 0 16,2 0-1-16,0 1 3 0,0-1-1 15,-4 2-3-15,2-2 1 16,-1 3-1-16,1-3 1 16,0 0 0-16,-3 2-1 15,0-2 2-15,-4 0-1 16,0 0-1-16,2 0 3 15,2 3-4-15,2-1 3 16,-2 1 1-16,-3-2-3 16,-5 2 5-16,2-3-3 15,0 3 5-15,2-3 0 16,-1 2-4-16,1 0 3 16,-4-1 2-16,0 1-3 15,-1-1 4-15,-2-1-1 0,-3 0 4 16,-6 0 0-1,-10 0-2-15,-9-4 0 0,-4-3 17 16,-9-2 4-16,0 1-9 16,0 3 0-16,0-2-7 15,0 3-2-15,4 1-8 16,4 0 0-16,2 3-2 16,2 0 0-16,0 0-2 15,-3 0 2-15,-5-3-3 16,-1 2 14-16,-5-2 9 15,-2 3-2-15,0-2-1 16,-2 0 2-16,0 1-3 16,0-2-4-16,2 1-2 15,0 0 3-15,2 0-4 0,-2-1-2 16,2 1-7-16,2-1 5 16,-6 0-6-16,2-1 1 15,-5 1-3-15,0-3-7 16,-12 3-98-16,-21-5-81 15,-7-5-212-15</inkml:trace>
  <inkml:trace contextRef="#ctx0" brushRef="#br0" timeOffset="58492.33">18215 12542 212 0,'0'0'170'16,"0"0"-144"-16,0 0 7 16,7-82 32-16,13 63-17 15,3 3-20-15,3 0-10 16,-1 2 10-16,1 4 3 15,-3 3-6-15,-3 5 5 16,-8 2 3-16,0 0-19 16,0 9-2-16,-3 8 8 0,0 4 1 15,-4 3 0-15,-5 4-3 16,0 3-2-16,-4 5 1 16,-12 6-10-16,-7 1 2 15,0 1 4-15,-6-1-8 16,3-5-1-16,1-6 3 15,8-7-6-15,4-6 9 16,6-8-2-16,3-3-4 16,4-3 4-16,0-2-3 15,0-3-3-15,0 2 1 16,1-2 3-16,17 0 3 16,7 0 12-16,8 0-5 15,8-3-9-15,9-9-4 16,7-2 1-16,4-1-1 15,-2-2-2-15,-9 3-1 0,-12 0 1 16,-12 5-5-16,-13 3-60 16,-4-1-69-16,-1-4-157 15</inkml:trace>
  <inkml:trace contextRef="#ctx0" brushRef="#br0" timeOffset="59932.47">19090 12129 105 0,'0'0'40'15,"0"0"91"-15,0 0-47 16,0 0-34-16,0 0 6 16,0 0-29-16,-28 5-18 15,52-5 24-15,6 0-1 16,2 0-9-16,6 0 0 15,1 0-11-15,5 0 2 16,1 1-4-16,3-1-3 16,1 0-4-16,5 0 8 15,-1 0-10-15,1 0 7 0,-3 0-8 16,-2 0 5-16,-1 0-1 16,-2-4-2-16,0 2 1 15,1-4-2-15,2 3 4 16,3 0-4-16,3-2 0 15,14 3-1-15,5-1 1 16,7 3-3-16,1 0 4 16,-8 0-2-16,-5 0 4 15,-6 0-3-15,-4-2 0 16,1 1-1-16,0-2 0 16,2-1 0-16,7 0 2 15,6-2-2-15,5 1 0 0,8-2 0 16,3 0 0-1,-1 1 0-15,-10 0 2 0,-8 4-2 16,-11-1 0-16,-3 0 0 16,2 1 0-16,1 1 0 15,7 1 2-15,6-1-2 16,6 1 0-16,1 0-5 16,-1 0 5-16,-7 0 0 15,-1 0 1-15,-4 0 0 16,-2 0 0-16,-3 0-1 15,-2-2 2-15,-1 1-2 16,1-3 2-16,2-2-2 0,6 1 0 16,3-2 3-1,-2 3-3-15,-2 1 0 0,-5-1 0 16,-6 1-2-16,-2 1 2 16,-1-1 4-16,1 1-4 15,2 0 0-15,1-1 5 16,-3 1-4-16,-1 1 3 15,0 0-3-15,-2 1 3 16,-1 0-3-16,4-2 2 16,1 2 1-16,4 0 1 15,3 0 2-15,6-1 4 16,3 1 5-16,3-2-3 16,6 1 2-16,-5-1 2 15,0 0-11-15,-6-1 5 16,-3 0-1-16,-3 0-1 15,-4 2-1-15,-5-1 4 0,-3 2 2 16,-3 0-7-16,-2 0 5 16,-3 0-7-16,-5 0 2 15,-2 0-1-15,-7 0 4 16,-3-1-1-16,-5-1 0 16,-2 2 2-16,1-4-3 15,1 3-4-15,-1 1 1 16,5 0-3-16,0 0 0 15,10 0-1-15,9 0 1 16,0-3-2-16,-2 0 3 16,-12 0-2-16,-6-5 4 15,-5-1 6-15,1 2 2 16,-1 0-9-16,-3 2 11 0,-1-1-3 16,-1 2-2-16,2-2-3 15,-4 2 3-15,3-1-9 16,-2 3 3-16,-2 1 0 15,-3-2-4-15,-3 3 3 16,-5-2 3-16,-1 1 5 16,0 0 10-16,0-2-5 15,0-1-8-15,-1-2-2 16,-7 1-6-16,-3 5-25 16,-1 0-45-16,-5 0-31 15,-2 11 1-15,-5 0-80 0,-1-7-94 16</inkml:trace>
  <inkml:trace contextRef="#ctx0" brushRef="#br0" timeOffset="61432.24">18364 11003 73 0,'0'0'3'16,"0"0"27"-16,0 0 163 15,0 0-117-15,0 0-12 16,0 0-14-16,-16-25-10 16,16 22-13-16,0-3 7 15,0 2 3-15,8 0-14 16,9 0 0-16,8 2-7 16,4 2 2-16,2 0 1 15,0 0 2-15,-5 12 1 16,-10 2-3-16,-7 4-11 0,-9 5-2 15,0 2 2-15,-21-1 2 16,-6 1 7-16,2-6-6 16,4-2 1-16,3-6-6 15,7-3 3-15,7-3-7 16,1-4 0-16,3-1 0 16,0 0-1-16,0 0 8 15,0 0-7-15,0 0 7 16,15 0-6-16,4 0 0 15,4 0-3-15,1 0 1 16,1 0-1-16,0 6-2 16,-2 8 2-16,-4 6 0 0,-1 0 1 15,-7 1-1 1,-7 1 0-16,-4 3 0 0,0-3 2 16,-4 1-1-16,-13-1 1 15,-7-3 1-15,-3-1 1 16,-2-6 1-16,-6-3 6 15,-1-5 15-15,-2-3-1 16,2-1 12-16,2 0-5 16,4 0 0-16,6-1 6 15,7-5-11-15,4 1-9 16,7 0-14-16,5 3-3 16,1 0-1-16,0 1-12 15,4-3-55-15,18-4-88 0,11-6-101 16</inkml:trace>
  <inkml:trace contextRef="#ctx0" brushRef="#br0" timeOffset="62848.47">19175 10760 105 0,'0'0'20'15,"0"0"22"-15,0 0 125 16,0 0-105-16,0 0 5 0,0 0-31 15,108 2-13-15,-71-2 0 16,3 0-6-16,5 0 2 16,3 0 0-16,0 0 2 15,1 0-14-15,-3 0 6 16,2 0 4-16,1 0-8 16,0-2 4-16,3-2 4 15,0-1-5-15,1 0-6 16,-2 0 0-16,2 2-2 15,4 0 4-15,-1 0-4 16,12 1 3-16,9-2-7 16,8-1 9-16,8 2-1 0,1 0-7 15,-8 3 8-15,-1 0-9 16,-4 0 1-16,-10 0 0 16,4 0 3-16,-2 0-4 15,0 0 1-15,6 0 2 16,3-1-1-16,-3-2 0 15,6 0 0-15,-1 1 0 16,-3-1-2-16,-9 1 0 16,-4-1 4-16,-4-1-3 15,-2 2 3-15,10 0 4 16,3-1-6-16,5 2 2 16,6 1-4-16,1-1 1 15,6 1 0-15,2 0 2 16,-4 0-3-16,-7 0 1 15,-4 0 5-15,2 0-2 0,2 2 15 16,5 1 7-16,8-1-11 16,0-1-5-16,-1-1 3 15,-9 0-5-15,-12 0 3 16,-11 0-6-16,-7-1-1 16,-3-2-3-16,2-1 9 15,2 3-6-15,4-2 2 16,-1 1-4-16,0 0-1 15,-1-1 4-15,-4 1-4 16,-5-2 2-16,-2 0-1 0,-4 0 1 16,0 4 4-1,0-3-2-15,1 3 0 0,3 0-2 16,5 0 6 0,4 0-3-16,-1 0-5 0,-2 0 4 15,-10 0-5-15,-10 0 1 16,-11-2 0-16,-6-2 7 15,-7-2 8-15,-1 0 12 16,-1 1-9-16,1-1-8 16,4 4-9-16,-2-3 10 15,7 3-12-15,-1 2 3 16,1-1-5-16,2 1 4 16,-3 0-1-16,0-1 0 15,-3 1 1-15,1-2-2 16,1 1 2-16,2 1 0 0,3 0-1 15,2 0-1-15,2 0 1 16,4 0-1-16,0 0 1 16,-1 0-1-16,-2 0 0 15,-3 0 1-15,-2 0 0 16,2 0 0-16,-3-2-1 16,3-4 1-16,-3-1 2 15,-3 0-1-15,1 0 1 16,2 0-3-16,0 2 0 15,6 2 0-15,0 1 0 16,-1-1 0-16,1 1-4 16,-6-2 4-16,-4 1 0 0,-7-2 4 15,-3 3-3-15,-4 1-1 16,-1-2 5-16,-2 0-5 16,0 0-3-16,0-2-7 15,0 3-29-15,-2 2-35 16,-1 0-18-16,3 0 17 15,0 10-9-15,0-1-14 16,0-2-35-16,-1-6-112 16</inkml:trace>
  <inkml:trace contextRef="#ctx0" brushRef="#br0" timeOffset="64506.78">18274 9908 10 0,'0'0'431'16,"0"0"-385"-16,0 0 69 15,0 0-10-15,0 0-47 16,0 0-15-16,-25-52 0 16,22 52-8-16,3 0-20 15,-4 0-4-15,-4 0-10 0,-2 16 5 16,-4 6-4-16,0 6 17 15,1 3-7-15,4 5 10 16,-1 1-6-16,4 5 3 16,3-3-3-16,3-3-6 15,0-5-3-15,0-3-2 16,11-6 3-16,5-3-6 16,3-5-2-16,2-6 0 15,6-5 0-15,3-3 7 16,1 0-5-16,2-10 5 15,-5-7-6-15,-1-5 5 16,-3-7-2-16,-6-4 1 16,-2-6 0-16,-3 0-4 0,-6 0 1 15,-4 8 1-15,-3 4-2 16,0 5 7-16,0 6 1 16,0 4-1-16,0 5 1 15,0 6 4-15,0 1-6 16,0 0-2-16,0 0-5 15,0 3-4-15,0 20 0 16,-3 9 4-16,-3 12 0 16,2 4 1-16,-4 4 0 15,0 1 3-15,2 4-2 16,2 1-2-16,3-4 4 16,1-5-4-16,0-11-3 0,0-13 3 15,0-7 0 1,0-7 3-16,0-7-3 15,0-4 1-15,0 0-4 0,1 0 3 16,2 0-1-16,0 0-10 16,1-15-52-16,4-3-67 15,10-7-79-15,6-7-70 16</inkml:trace>
  <inkml:trace contextRef="#ctx0" brushRef="#br0" timeOffset="66201.63">18974 9481 80 0,'0'0'23'0,"0"0"172"16,0 0-95-16,0 0-46 16,0 0-10-16,0 0-8 15,-43 13 0-15,31-9 0 16,6 1 1-16,4 0-11 16,2-2-13-16,0 1-1 15,14-1 10-15,14 2 19 16,11-2-15-16,6 0-9 0,4-3-7 15,3 0-4 1,3 0 2-16,4 0-6 0,3 0 5 16,4 0-3-16,4-6 4 15,1-2 0-15,1-4-3 16,-4 1 1-16,-3-2 0 16,-6 3 4-16,1-1-7 15,6-2 7-15,2 4 0 16,7-1 28-16,0 0-23 15,-1 3-6-15,1 0-8 16,2-1 8-16,-2 2-5 0,4 0 0 16,-2 1-2-1,7-2-2-15,1 2 1 0,4 3 5 16,8-1-5-16,2 1 0 16,5 2 0-16,1 0 3 15,-4 0-4-15,0 0 1 16,-7 2-1-16,-7 1 4 15,-9-1-4-15,-4-2 3 16,2 0 0-16,8 0-3 16,2 0 2-16,5 0 3 15,0 0-5-15,-1 0 2 16,-1 0-2-16,-4-2 0 16,-1 0 3-16,-5-1-2 15,-3 1 0-15,0 2-1 0,-1-3 0 16,-1 3 2-16,2 0-2 15,5 0 4-15,7 0-3 16,-2-2-1-16,-5 1 0 16,-10-2-1-16,-10 0-2 15,-7 0 3-15,-3 1 0 16,3 2 2-16,4-3-1 16,6 3 1-16,11 0 2 15,8 0-1-15,2 0 5 16,0 0-3-16,-9 0-4 15,-10 0-1-15,-9 0 0 16,-13 0 8-16,-10-2-6 16,-2-2 4-16,-2-2 6 0,1-2 2 15,2 2-2-15,1-1-6 16,8 3 1-16,7 1-6 16,5 3-1-16,-2-2 2 15,-9 2-1-15,-7 0 0 16,-8 0 2-16,-5-1-2 15,-7-2 2-15,-1-1 0 16,-4 1 6-16,2-1-1 16,2 1 0-16,3 1-2 15,3 2-4-15,4-3-1 16,0 1 2-16,1 1-1 16,-4-3 0-16,-2 3 0 15,-1-2 7-15,-5 0-2 0,0-2 9 16,-2 2 4-16,1-2-10 15,3 4-2 1,3-2 1-16,5 1-5 16,1 1 3-16,2-1-4 0,0-1 3 15,-3-2 3-15,-4 2-6 16,-1-1 10-16,-2-1 6 16,-1 0 0-16,1-1 1 15,4 3-14-15,0 1 1 16,4 2 1-16,1-1-8 15,-1-1 3-15,-3 0 5 16,-1-2-3-16,-3 2 0 16,-4-2 2-16,-4 1-4 0,-6-1 12 15,-2 3-10-15,-2 1 2 16,0 0-3-16,0 0-8 16,0 0 4-16,0-2-7 15,-15 2-45 1,-10 0-42-16,-12 0-62 0,-1 10-95 15,-1-6-225-15</inkml:trace>
  <inkml:trace contextRef="#ctx0" brushRef="#br0" timeOffset="67514.5">18204 8561 480 0,'0'0'96'0,"0"0"-2"16,0 0 20-16,0 0-82 15,0 0-22-15,0 0 8 16,-83 71 20-16,65-40-3 15,6-4-3-15,6-2-6 16,4-2-10-16,2-3-4 16,0-1-3-16,3-4-4 0,11-2-2 15,5-4-2-15,7-2 8 16,2-3-2-16,0-1 2 16,-2 0-7-16,-4-1 1 15,-3 4-1-15,-3 1-2 16,-5 4-1-16,0 1 1 15,-4 3 1-15,-1 2 3 16,3 1-3-16,-4 2 0 16,-2 2 1-16,-3 3 1 15,0 0-3-15,0 0 2 16,-2-1 1-16,-10-2-3 16,-1-5 3-16,-1-5-2 0,0-5 1 15,1-4 17-15,0-3 7 16,1 0-4-16,-3 0-11 15,-1 0-11-15,0 0 8 16,-1-8-8-16,4-6-5 16,5 0-5-16,7-8-51 15,1-2-62-15,0-5-91 16,10-7-38-16</inkml:trace>
  <inkml:trace contextRef="#ctx0" brushRef="#br0" timeOffset="67747.56">18176 8603 345 0,'0'0'158'16,"0"0"-82"-16,0 0 33 16,0 0-40-16,0 0-45 15,101-52 5-15,-48 39 4 16,-1 1-2-16,0-3-4 15,-3 1-4-15,-11 3-10 16,-7 3-13-16,-12 3-4 16,-5 5-43-16,-4 0-170 15,-6-1-273-15</inkml:trace>
  <inkml:trace contextRef="#ctx0" brushRef="#br0" timeOffset="69486.66">19005 8393 80 0,'0'0'24'0,"0"0"155"15,0 0-74-15,0 0-53 16,0 0 1-16,0 0-1 15,-9 0-28-15,9 0-1 16,0 0-8-16,0 0-14 0,6 0 2 16,14 0 16-1,5 2-11-15,11 0-1 0,6-1 5 16,4 3-3-16,3-1 4 16,3-1 5-16,3 1-7 15,2-1-4-15,3 3-5 16,1-2 4-16,0 1 2 15,-1-1-1-15,-3-2 0 16,1 1 3-16,0-2-4 16,3 0 5-16,3 0 1 15,3 0-8-15,0 0 3 16,-1 0-4-16,1-2 1 16,2-1-3-16,2 0 2 15,-1-4 1-15,-2 2-2 0,1 0-1 16,6-3 4-16,9 3-5 15,2-1 3-15,5 2 0 16,-3 3-3-16,-1-2 0 16,2 3 1-16,-1 0 0 15,-1 0 0-15,-7 0-1 16,-6-2 2-16,-6-3 4 16,-1-2-3-16,2-2 6 15,9 1 3-15,8-1-1 16,7 3 2-16,1 1-6 15,-8 0 8-15,-9 1-11 16,-6-1 2-16,-9-1 1 16,-4-1 4-16,-3 0-2 0,1 0 0 15,0 0 2-15,4 2 2 16,6 1-5-16,5 3-2 16,4 1-3-16,-5 0 10 15,-3 0-9-15,-9 0 1 16,-4 0-2-16,1 1-1 15,-3 1-1-15,2-2 1 16,0 0 2-16,-6 0 1 16,1 0-4-16,-2 0 8 15,3 0-8-15,3 0 5 16,4 0 0-16,1 0 1 16,-4 0-7-16,-2 0 4 15,0 0 0-15,-1 0-4 16,-3 0 2-16,-5 0 0 0,-4-6 0 15,-3 0 2-15,3-2-1 16,4-1 0-16,0 1 2 16,-2-1-4-16,-6 1-1 15,-5 3 0-15,-4-1 8 16,-3 0-8-16,1 2 12 16,0 0-8-16,-2-2 3 15,2 1-1-15,4 0 2 16,11 1 2-16,4-1-4 15,-1 2-5-15,-5 1 0 16,-10 0 2-16,-9-1-2 0,1 2 2 16,-2-2-1-1,2 2 0-15,-1-1-1 0,2 2 7 16,0 0-8-16,3 0 3 16,1-2 0-16,0-1-2 15,-1 1 1-15,0-1-2 16,-5 2 3-16,-2-1-3 15,-1 2 5-15,0-2 0 16,3 1-3-16,1 1 0 16,1-2 2-16,-2 1-4 15,-2-2 2-15,-5 0 0 16,-1 1 4-16,-4-1 7 16,1 0-1-16,1-1 1 15,3 0-5-15,3-2-3 0,1 6-4 16,0-2-1-16,0 1 2 15,-2 0-2-15,-4-1 1 16,-4 1 0-16,0 1 4 16,-3 0 0-16,-1-2 7 15,3 2 0-15,0-2 6 16,4-1-13-16,3 3-4 16,3-3-1-16,4 1 0 15,-2-1 1-15,-1 2 1 16,-4-5-2-16,-2 4 0 15,-5-4 0-15,-1 0-1 16,-3-1-66-16,-7-1-114 16,-22 1-95-16,-5-3-142 0</inkml:trace>
  <inkml:trace contextRef="#ctx0" brushRef="#br0" timeOffset="71053.39">18313 7253 60 0,'0'0'15'16,"0"0"147"-16,0 0-67 0,0 0-23 16,0 0-16-1,0 0-4-15,0 0-3 0,-91-29-7 16,63 29 14-16,-2 0-18 16,2 8-4-16,1 5-5 15,1 4-5-15,4 3-2 16,1 6-2-16,3 4-10 15,2 1 7-15,2 0-8 16,1 1 7-16,4 5-6 16,0 1-5-16,0 1 3 15,3 2 1-15,5-1-1 16,1-2-4-16,0 0 6 16,0-3-4-16,15-1-5 15,1-3 3-15,2-3 2 0,2-3-4 16,-1-4-1-16,3-3 3 15,-1-6-2-15,2-2-2 16,-1-2 4-16,3-8 0 16,0 0 2-16,-3 0-4 15,3-3 3-15,-4-12-4 16,-6-2 5-16,1-3-1 16,-9-1 2-16,0-4 13 15,-4 3 1-15,-3 1-9 16,0 1-3-16,-10 8 1 15,-9 1-5-15,-7 5 0 16,-3 2 1-16,-3 1-3 16,4 3-3-16,6 0 2 0,4 0-3 15,4 0 2 1,-2 7-1-16,1 2 0 0,-4 2-1 16,-1 2-9-16,-2 4-81 15,6-3-38-15,8-3-205 16</inkml:trace>
  <inkml:trace contextRef="#ctx0" brushRef="#br0" timeOffset="72980.8">18820 6994 55 0,'0'0'21'16,"0"0"1"-16,0 0 151 15,0 0-104-15,0 0-35 16,0 0 0-16,-39 14 1 16,39-14-12-16,0 0-10 15,0 0 4-15,0 0 2 16,0 1-7-16,0 1-3 15,0 2 3-15,0 2 5 16,0-2-3-16,2-1 2 16,7 2 3-16,6-4 22 0,1 2-16 15,7 0-6-15,0-3 8 16,2 2-11-16,1 1-2 16,7-1-3-16,4-1-5 15,4 2 4-15,2 0-1 16,2-3-6-16,-2 3-2 15,0-3 3-15,-3 0-2 16,-1 0-1-16,3 0 6 16,-5 0-6-16,5 0 2 15,3 0-3-15,0 0 4 16,1 0-1-16,-6 0 1 16,-1-3-3-16,1-3 1 0,-1 3 1 15,4-2 2 1,8 2 3-16,6 0-8 0,10 2 3 15,7 1 1-15,7 0 13 16,2 0-14-16,-5 2 0 16,-8 5-2-16,-4 1 2 15,-2-4-2-15,-3-1-1 16,-1-1 1-16,-1-2-1 16,-1 0 0-16,4 0 3 15,-1-2 2-15,3-2-10 16,-1 1 5-16,-2 1 0 15,-3 2 0-15,-3 0 0 16,-1 0 5-16,2 0-5 0,1-1 1 16,9-1-1-1,4 2 1-15,5 0 0 0,6 0-1 16,-2 0 0-16,-2 0 5 16,-5 0-4-16,-3 0-2 15,0 2 2-15,-3 1 1 16,-2-3-2-16,-1 0-1 15,-4 0 1-15,4 0-2 16,4 0 2-16,3 4 0 16,3-1 0-16,0 2 1 15,-7-2-1-15,-4-1 2 16,-7-2-2-16,-3 0 0 16,0 0 1-16,0 0-1 15,0 0 1-15,0 0 0 0,0-5 4 16,0 0-4-16,-2-1-1 15,0 0 0-15,-4-1 1 16,-5 0 5-16,-4 0-5 16,-4 0 4-16,-2-1 2 15,2 1 4-15,4 1-7 16,4 2 1-16,4 1 0 16,-2 0-5-16,-3 1 1 15,-1-3-1-15,2 0 2 16,0-2-1-16,-4-2 3 15,-5 0-2-15,-6 1 1 16,-3 1-2-16,-1 0 5 16,-1 1-2-16,3 2-2 15,1-1 2-15,3 2-4 0,7 3 0 16,1-2 1-16,-2 2-1 16,-6-1 0-16,-4-2 5 15,-3 2-5-15,0-2 0 16,-5 1 3-16,2 2-3 15,-1-2 0-15,2 2 0 16,8 0 0-16,2 0 3 16,3 0-3-16,-2 0 0 15,-4 0 0-15,-1 0 0 16,0 0 0-16,-1 0 1 16,-1 0 1-16,0 0-2 0,-4-3 0 15,4-1 4 1,-1-2 3-16,-4 2 1 0,1-1-3 15,-4 2-2-15,2 1 1 16,-2-1-4-16,-1 1 2 16,0 2-2-16,-4 0 1 15,1 0 0-15,2 0 0 16,7 0 3-16,3 0-3 16,1 2 0-16,0 3 1 15,-1 0-2-15,-3-2 3 16,0 1-3-16,-4-1 10 15,0-2-4-15,0 1 5 16,-3-1-1-16,-6 0-1 0,-1 1-1 16,-1-2 2-16,-2 0 0 15,3 0 3-15,0 0-6 16,-2 0-1 0,-1 3-1-16,-1-3 0 0,-2 0 5 15,0 0 1-15,0 0-11 16,0 0 0-16,0 0-15 15,0 4-70-15,-6 0-12 16,-9 2 8-16,3-1-93 16,3-5-93-16</inkml:trace>
  <inkml:trace contextRef="#ctx0" brushRef="#br0" timeOffset="74428">17718 6363 100 0,'0'0'279'16,"0"0"-197"-16,0 0 3 15,0 0 22-15,0 0-30 16,0 0-18-16,0 0-9 15,-28 0 5-15,28 0-13 16,9-5-6-16,13-3-10 16,12-6-16-16,10-1-8 15,3 3-2-15,-2 0 4 16,-3 4 0-16,-9 2-2 16,-10 1 2-16,-7 5-3 0,-7 0 2 15,-5 0-2 1,-3 0 0-16,-1 0-1 0,0 0-1 15,0 0-2-15,0 0-1 16,0 0 4-16,0 2 0 16,5 10 4-16,-2 3-3 15,-2 2 0-15,-1 7 2 16,0 5-2-16,0 5 15 16,-9 8 5-16,-2 1-8 15,0 4 10-15,2 0 1 16,2 1-10-16,7-4-2 15,0-3-4-15,0-7 0 16,1-7-5-16,6-8 0 0,-2-4-2 16,-2-6 1-1,0-4 4-15,-3-3-4 0,0-2-2 16,1 0 0-16,-1 0-1 16,2 0-36-16,1-13-80 15,3-14-108-15,7-13-392 16</inkml:trace>
  <inkml:trace contextRef="#ctx0" brushRef="#br0" timeOffset="75906.34">18655 5984 118 0,'0'0'23'15,"0"0"111"-15,0 0-37 16,0 0-40-16,0 0-16 16,0 0-9-16,-14 0-8 15,14 0 4-15,0 0 4 16,0 0-4-16,10 0-12 16,16 0 9-16,14 0-7 0,11 0-9 15,7-3-2-15,2 2 1 16,1-1-4-16,-1-1-1 15,-5 3-1-15,-6 0-1 16,-7 0 1-16,-3-2 0 16,1-1 3-16,8 1 5 15,10 1 0-15,6-2 4 16,5 0-6-16,-2 0-3 16,-2-5-5-16,3 2 4 15,5-4-3-15,3 4 8 16,0-2-8-16,1 2 5 15,-3 0-3-15,1-2 1 16,2 5-4-16,5 0 0 0,-2 0 2 16,-1-2 0-1,-4 0-4-15,-7-1 4 0,-3 2-2 16,-6 0 0-16,1-2 1 16,-3 4-2-16,2-1 2 15,8 1-1-15,8 2 2 16,6 0 0-16,7 0-1 15,3 0 0-15,3 0-1 16,0 2 0-16,-2 2-2 16,-5 3 2-16,-6-3-3 15,-4 0 2-15,-1-2 0 16,1-2 2-16,-2 0 3 16,2 0-4-16,-1 0 1 15,0 0-2-15,-4 0-1 0,-6 0 2 16,-10 0 4-16,-4 0-3 15,-5 3-1-15,2-3 0 16,2 1 2-16,6-1-1 16,4 0 2-16,5 0-3 15,5 2 1-15,-1 1 0 16,3 5 2-16,-3 1-3 16,-1 0 0-16,-4-1 2 15,-3 0-1-15,-7-4-2 16,-5-2 2-16,0 0 0 15,3-2-1-15,4 0-4 16,0 0 4-16,-1 0 2 16,-6 0-1-16,-9 0-2 0,-5-2 2 15,-5-3 0 1,-2-2-1-16,-2 0 0 0,-1 0 0 16,1-1 4-16,3 2-4 15,4-2 0-15,-2 5-3 16,-6-3 5-16,-3 1-5 15,-4 4 6-15,2-3 1 16,-3-1-3-16,2 3 3 16,-1-1-4-16,-1-1 3 15,3 1 0-15,4-2-1 16,2 2 2-16,4-1-3 16,2-4 0-16,-3 3 1 0,0-2 0 15,-6 2 3 1,0-2 7-16,-1 5 0 15,4-1-1-15,1 1-5 0,4 2-2 16,5 0-3-16,2 0 1 16,1 0-1-16,-4 0 0 15,-5 0 4-15,-7 0-2 16,-6 0 12-16,-5 0 7 16,-1-3 0-16,-1 1 2 15,4-1-9-15,4 1-5 16,2 1-2-16,4-1-5 15,1 1-2-15,-1 0 2 16,-5-1 1-16,-1-1-2 0,-7 3 8 16,-2-4 0-1,-5 1 0-15,-5-1-10 0,0 1-8 16,-24-4-139-16,-12-5-123 16,-11-1-247-16</inkml:trace>
  <inkml:trace contextRef="#ctx0" brushRef="#br0" timeOffset="77084.77">17736 5170 281 0,'0'0'198'15,"0"0"-136"-15,0 0-10 16,0 0 22-16,0 0-56 15,0 0-4-15,0 0 8 16,-66 40 17-16,66-18-3 16,0 0-6-16,17 5-6 15,4-1-9-15,9 1-1 16,4 0-4-16,6 1 3 16,0 3-5-16,-7-1-7 15,-4 1 4-15,-13-1-2 16,-10-3-2-16,-6 0 0 0,0-3 0 15,-13-1 1-15,-6-6 1 16,-6 0 2-16,0-4 4 16,3-9-2-16,5-1 3 15,4-1 7-15,5-2-9 16,2 0 10-16,3-8-3 16,0-9 0-16,2-5-5 15,1-8 1-15,0-7-11 16,16-4 3-16,7-5-3 15,-1 2-4-15,3 3 1 16,-7 5 2-16,-2 6 0 16,-8 2 1-16,-6 6 5 0,-2-1 1 15,0 4-2 1,-5 2 1-16,-8 1-2 0,-4 4-3 16,-2 6-1-16,-6 1 1 15,-1 5-3-15,-1 0 2 16,3 6-22-16,8 10-78 15,9-2-78-15,7-2-190 16</inkml:trace>
  <inkml:trace contextRef="#ctx0" brushRef="#br0" timeOffset="78614.89">18588 4959 101 0,'0'0'40'15,"0"0"182"-15,0 0-162 16,0 0-9-16,0 0 3 0,0 0-14 15,-31-8-11-15,31 8-4 16,0-1-13-16,16 0-10 16,10-1 24-16,15 2-25 15,6-2 5-15,9 2-4 16,4 0 1-16,1-3 0 16,-2 3-2-16,-3 0 0 15,-6-3 0-15,-2 0-1 16,-2 0 6-16,-2 0-4 15,0 1-2-15,10-1 1 16,13 1 0-16,12-1 2 16,11 2-3-16,-1 1 0 0,-4 0-3 15,-6 0 6-15,-4 0-6 16,-1 0 0-16,-1 0 3 16,3 3 3-16,-3-3-1 15,-1 0-2-15,4 0 2 16,-3 0-2-16,5 0 2 15,1 0 2-15,3 0-4 16,4 0 2-16,-4 0-3 16,-7 0 3-16,-9 0-4 15,-7 0 2-15,3 0 0 16,2 0 0-16,9 0-1 16,6 1 1-16,4 1 0 15,4-2 0-15,-1 3-1 0,1-3 2 16,-8 0-1-1,-3 0 0-15,-6 2-1 0,-6 1-2 16,1 0 6-16,-6 0-2 16,-1-3-1-16,0 0-1 15,-1 0 1-15,4 0 2 16,3 0-2-16,2 0-4 16,0 0 4-16,-3 0 3 15,-8 0-3-15,-9 0 0 16,-6 0 3-16,-1 0-3 15,2 0 5-15,4 0-3 16,7 0 2-16,5 0-1 0,1 0 1 16,2 0 0-1,-2 0 2-15,-4 0-4 0,-2 1-1 16,-4 1 1-16,-6 1 2 16,-5-3-3-16,-2 0 0 15,-2 0 3-15,2-3 6 16,7-2-2-16,5 2 1 15,6 2-6-15,2 1-4 16,-3-1 1-16,-5-3 0 16,-6-2 2-16,-7-2-2 15,-6 2 1-15,-2-2-2 16,-3 3 3-16,2-1-4 16,3 1 3-16,8 3-1 15,10 1 0-15,6 1-7 16,2 0 7-16,-2 0 0 0,-6 0 0 15,-7-3 1-15,-3-1-1 16,-5 0 1-16,-1-2 1 16,3-3-2-16,0 1 1 15,-3-1 0-15,-1 1 1 16,1 2 0-16,-1-1 4 16,2 3 2-16,0 1-7 15,-1 0 1-15,1 2 0 16,5 0 3-16,-2 0 1 15,-4 1 3-15,-6 0-5 16,-8-2 2-16,-2 0 3 16,2 1 9-16,-1 1 8 0,2-2-10 15,-1 1-9-15,0 1-2 16,1 0 5-16,-1 0 1 16,5 0 0-16,-1 0-4 15,2 0-3-15,-4 0 3 16,-5 0-4-16,-4 0 1 15,-3 0-4-15,-6 0 2 16,0 0-2-16,-16 0-45 16,-25 0-85-16,-12-1-102 15</inkml:trace>
  <inkml:trace contextRef="#ctx0" brushRef="#br0" timeOffset="80046.38">17761 4330 69 0,'0'0'329'0,"0"0"-239"16,0 0-3-16,0 0 1 0,0 0-42 16,-88-41 2-16,59 41-22 15,-1 13-8-15,1 7 7 16,8 4 5-16,5 1-9 16,5-1-8-16,8 1-4 15,3-4-2-15,0-1-4 16,8-3 0-16,7-3 3 15,6-3-6-15,4-5-1 16,0-4 1-16,4-2 8 16,-1 0-6-16,-4 0 2 15,2-10-3-15,-7-3 3 16,-3-2-4-16,-2-5 4 0,-7-2 1 16,-2-4 7-1,-4 0-1-15,-1 4-5 16,0 7 2-16,0 6 3 15,0 6-2-15,0 3 14 16,0 0-23-16,0 0 0 0,2 5-16 16,6 13 16-16,3 8-3 15,1 4 6-15,1 2 1 16,-2-2-4-16,-5 3 3 16,0-2 0-16,-6 1-1 15,0 1-2-15,0 0 0 16,0 0 1-16,-14-1 2 15,-2-6-1-15,-4-4 0 16,-3-5-2-16,-6-5 3 16,-3-4 2-16,-6-2 2 0,-2-6-5 15,-2 0 0 1,5 0 0-16,7-1-4 0,11-12-53 16,13-1-32-16,6-10-55 15,6-10-267-15</inkml:trace>
  <inkml:trace contextRef="#ctx0" brushRef="#br0" timeOffset="80550.48">17450 3274 486 0,'0'0'61'16,"0"0"-39"-16,0 0-1 16,0 0 19-16,0 0 31 15,0 93-24-15,6-52-2 16,1 5-11-16,3 2-5 15,1-4-5-15,-2-2-6 16,0-6-11-16,-5-8 0 16,-2-4-3-16,-1-9 1 15,-1-6-2-15,2-4-3 16,-1-3 0-16,2-2-4 16,0 0-51-16,5 0-45 15,3-3-73-15,3-17-268 16</inkml:trace>
  <inkml:trace contextRef="#ctx0" brushRef="#br0" timeOffset="80947.08">17779 3394 176 0,'0'0'180'0,"0"0"-114"15,0 0 12-15,0 0-3 16,0 0-54-16,0 0-13 15,-30 7-1-15,26 22 14 16,1 0 21-16,3 4-5 16,0 2-11-16,13-2-1 0,4-1-8 15,5-8-4-15,4-2-3 16,2-5-2-16,2-6 4 16,-2-6-12-16,-1-5 8 15,-6 0-1-15,-3-1-2 16,-6-14 7-16,-1-5 20 15,-5-9 2-15,-1-7 2 16,-5-11-9-16,0-3-16 16,0-1-8-16,-12 6 4 15,-6 11-4-15,-2 12-2 16,0 6-1-16,1 10 1 16,-4 6-2-16,1 0 1 0,-2 7-6 15,2 12-37 1,5 6-68-16,8 2-119 15,9-6-227-15</inkml:trace>
  <inkml:trace contextRef="#ctx0" brushRef="#br0" timeOffset="84199.87">18342 3275 63 0,'0'0'11'0,"0"0"10"16,0 0 82-16,0 0-59 16,0 0 3-16,0 0 24 0,-8 11-3 15,8-11-18-15,0 0 32 16,0 0-17-16,0-9-3 16,3-2-3-16,5-4-7 15,-1-1-13-15,0-3-6 16,-1-2-13-16,-1-3 0 15,0-1 0-15,-2-4-10 16,-2-4-2-16,2-4 0 16,-3-5-1-16,0-3 0 15,0-1-5-15,0-5-1 16,0 1 0-16,1-1-1 16,2 3 0-16,0 7 3 15,0 3-3-15,0 6 1 16,-1 5 0-16,-2-2-1 0,1 2 2 15,-1 5-2-15,0 0 1 16,2 8-1-16,-1 5 0 16,1 6 1-16,-2 1 2 15,0 2-3-15,0 0 0 16,0 0-2-16,3 0 1 16,4 0-2-16,2 0 3 15,2 0 0-15,2 0 3 16,-3 0-3-16,0 0 4 15,1 0-4-15,1 0 0 16,4 0 0-16,4 2 0 0,5 3 2 16,4 1-2-1,1-3 0-15,2 4-2 0,3-2 2 16,2-3 2-16,2 1-2 16,0-3 1-16,-1 3-2 15,4-1 1-15,-5 1 0 16,1-2 0-16,2-1 1 15,8 0 0-15,8 0 2 16,5 0-3-16,5 0 2 16,0 0-2-16,0 0-3 15,2 0 2-15,-2 0-1 16,-5 0 1-16,-5 0 1 0,-6-4 0 16,-4-1-4-1,-1-3 8-15,-1 2-8 16,4-5 4-16,3 3 0 15,1 1 0-15,5 0-1 0,2 1 1 16,2 1-6-16,1 2 6 16,-1 2 0-16,-3-1-1 15,-4-1-2-15,-5 2 3 16,-4-3 0-16,1 1-3 16,4 1 1-16,9-2-1 15,6 1 1-15,6 2 2 16,-4-1-1-16,-3 2 1 15,-3-2-1-15,0-1 1 16,0 0-1-16,2 0-3 16,1 2 3-16,-6-1 1 15,-2-2 0-15,0 0-4 0,1-4 3 16,2 2-7-16,4 0 7 16,0-1-2-16,-1 1-5 15,-3 3-5-15,-4-1 6 16,-3 0 7-16,-1 0 0 15,-1 1-2-15,-1-1 2 16,-2 0-1-16,-4-2 1 16,0 0 0-16,6 2 0 15,5 3 0-15,5-1-2 16,0 2-1-16,1 0 3 16,-3 0 2-16,-2 0-2 15,-3-1 1-15,-4-2-2 16,-2-2 1-16,2 1 0 0,2 0 0 15,5 0 1-15,5 2-1 16,1 2 0-16,0 0 1 16,-1 0 0-16,-7 0-1 15,-3-2 0-15,-8 1-1 16,-2-3 1-16,-4 0 0 16,0 1 0-16,3 0 0 15,2 0 0-15,3-1 1 16,6 1-1-16,7 3-1 15,2 0 1-15,0 0 0 16,-8 0 0-16,-8-2 0 0,-9-1 0 16,-9 2 0-1,-5 0 0-15,-1-1 0 0,3 2 1 16,1 0 0-16,7 0-1 16,8 0 1-16,6 0 1 15,0 0-1-15,-3 0 3 16,-11 0-3-16,-10 0 1 15,-8 0 6-15,-2 0-3 16,-6 0 4-16,2 0-6 16,1 0-2-16,4 0 0 15,3 0-1-15,3 0 0 16,4 2 4-16,1 0-3 0,-1 0-1 16,-1-1 1-1,-1 1-3-15,-4-2 4 0,-2 0-2 16,-2 0 4-16,-2 0-4 15,2 0 5-15,-1 0-5 16,2 0 1-16,5 0 0 16,0 0-1-16,2 0 0 15,2 0 0-15,-3 2 0 16,0 1 0-16,-3-3-2 16,-2 2 2-16,-4-2 0 15,3 0 0-15,0 1 0 16,3-1 0-16,4 2-1 15,-2-1 0-15,-5 0 1 16,-2-1 1-16,0 0 0 16,-2 0 0-16,1 0-2 15,1 1 3-15,2 1-3 16,2 0 1-16,2 1-2 0,-1 1 2 16,1-1 1-16,-5-3-1 15,-2 0 0-15,-5 0 1 16,-2 0-1-16,-2 0 0 15,0 0 1-15,1 0-1 16,2 2 0-16,3-1-1 16,3-1 1-16,0 2 3 15,-4-1-3-15,-2-1 0 16,-2 0-4-16,-1 1 3 16,0 2-1-16,0 1-3 0,0 4 0 15,0-1 4-15,-3 0 1 16,-3 3 0-16,3 0 0 15,0 1 2-15,-1 2-2 16,1 0 0-16,1 5-2 16,-1 2 2-16,2 1 3 15,-2 4-2-15,0-1-1 16,-2 2 1-16,2 1 0 16,0-3 1-16,2 5-2 15,-2-4 2-15,3 2-1 16,0 0 1-16,0 0-1 15,-1 2-1-15,-1 1 1 16,-1 4 0-16,2 2 2 0,-1-3 4 16,2 1-7-1,0-3 6-15,0-3 1 0,0-3 1 16,3-4-7 0,0-5 5-16,0-4-3 0,0-5 0 15,-2-4-3-15,1-1-2 16,-1-1-10-16,-1-1-79 15,0-3-312-15</inkml:trace>
  <inkml:trace contextRef="#ctx0" brushRef="#br0" timeOffset="85391.37">17556 2564 185 0,'0'0'242'0,"0"0"-183"15,0 0 35-15,0 0 11 16,0 0-71-16,0 0-24 16,0 0-10-16,-5-2 1 15,5 30 33-15,0 6 4 16,3 5-15-16,7 4 7 16,-2 0-14-16,1-3 2 15,0-4-10-15,-2-6 0 16,-1-8-7-16,-1-8 1 0,-1-5 0 15,1-2 0-15,-2-5-1 16,1 0 3-16,-1-2-4 16,0 0-11-16,0 0-32 15,3 0-45-15,5-11-56 16,2-15-132-16</inkml:trace>
  <inkml:trace contextRef="#ctx0" brushRef="#br0" timeOffset="85645.23">17855 2417 313 0,'0'0'140'0,"0"0"-104"16,0 0-16-16,0 0 0 0,0 0 48 15,2 113-6-15,2-67-12 16,4-1-17-16,-1-1 3 15,1-3-21-15,-1-4-12 16,2-3-1-16,-2-8 0 16,0-4 0-16,-1-8-2 15,1-1-2-15,0-2-92 16,-1-6-44-16,2-5-166 16</inkml:trace>
  <inkml:trace contextRef="#ctx0" brushRef="#br0" timeOffset="88022.29">18394 4143 94 0,'0'0'43'16,"0"0"-25"-16,0 0 70 15,0 0-4-15,0 0-34 0,0 0-19 16,-6 3 7-16,6-3-15 16,0 0-7-16,0 0-12 15,0 0 3-15,0 0-4 16,13 0 1-16,7 0 2 16,5 0-1-16,3 0 1 15,5 0 1-15,1-3 0 16,4 0 0-16,-2 0-3 15,-4-2 3-15,1 2 0 16,-1 0-1-16,2 1-3 16,-2-1 2-16,3 0-4 15,-2 2 0-15,1-3 0 16,-1 3 2-16,0-1-3 0,1 1 2 16,2-1-1-16,2 1 2 15,1 0-6-15,0-1 7 16,0-1-4-16,-3 2 0 15,-2-2 1-15,-3 2 1 16,2-2-1-16,0 2 3 16,3-2 3-16,0-1 0 15,5-1-4-15,0 2 1 16,2-2 3-16,-1 2-2 16,-2 2-1-16,0-1 0 15,-1-1 3-15,-2 3-4 16,5-3-3-16,4 3 6 0,5 0 6 15,1 0-8-15,3 0-4 16,2 0 3-16,1 0 7 16,0 0-10-16,0 0 1 15,-1 0 5-15,0 0-5 16,-5 0-1-16,-1 0 4 16,-2-4 0-16,-3 1-1 15,0 1 5-15,1-3-5 16,2-2 6-16,-1 1 2 15,1 2-5-15,-3-4 5 16,-3 2-9-16,-1 0 12 16,0-3-6-16,3 2 1 15,2-1-1-15,3 0 0 0,2 2-3 16,0 0-3 0,-6 1 4-16,3 2-5 0,-1 0 2 15,0 0 0-15,1-1-1 16,-2 0 0-16,0 0 4 15,0 1-1-15,-1 1-3 16,-1-3 0-16,-1 2 2 16,-1 1 3-16,3-3-7 15,1 4 6-15,2 0-6 16,-1 1 7-16,-5 0-6 16,-4 0-1-16,-3 0 0 15,-2 0 2-15,3 0 4 0,2 0-5 16,0 0 5-1,0 0-2-15,4 0-1 0,0 0-3 16,3 0 2-16,-2 0 0 16,-3 0 0-16,-5 0-1 15,0 2 1-15,-2 1-1 16,4-1 1-16,2-1-2 16,-1-1 6-16,-2 0-6 15,2 0 1-15,-1 0 1 16,-2 0 2-16,-1-4-3 15,-1-2-1-15,0-2 0 16,5 2 0-16,0-2 2 16,-2 3-2-16,2 1 0 15,-2 3 0-15,-4-1 0 16,-3 2 7-16,-6-2-5 16,3-1 1-16,-2 1 3 0,3 1 2 15,1-1-7-15,2 2 5 16,3-1-3-16,-1 1 0 15,6 0-1-15,1 0-1 16,0 0-1-16,3 0 0 16,-1 0 0-16,-4 0 2 15,-1 0-2-15,-3 0 2 16,0 0-2-16,-2-2 2 16,-1 1 0-16,3-5-1 15,1 1 1-15,1-1 2 16,1 0-2-16,-2 2 0 15,-2-1 0-15,-3 1-1 0,-3-2 3 16,-4-1-4-16,-3 1 1 16,-2 0 1-16,-1 1 0 15,0-1 1-15,0 0-3 16,4-1 3-16,1 0-3 16,1 4 1-16,2-2-1 15,0 2 0-15,-4 0 0 16,-1 2 0-16,-4-2 0 15,2 1 2-15,-5-2-1 16,1 1 2-16,1 2-3 16,0-2 2-16,1 1-2 15,2-1 6-15,-2 0 0 0,2 2-4 16,2-3 1 0,-4 4 1-16,2 0-4 0,0 0 5 15,-4 0-3-15,-1-3 1 16,-1 3 0-16,-2-2-1 15,-1-2-2-15,-3 3 8 16,-1 1 1-16,-1-2-1 16,0 2 2-16,-1-2-4 15,2-1 4-15,-1 3-4 16,2 0 6-16,0 0-8 16,3 0 3-16,-4 0 4 15,1 0-6-15,-2 0 11 0,-1 0-9 16,-1 0 11-1,-1 0-8-15,-1 0 11 0,0 0 3 16,0 0-12-16,0 0-12 16,0 0-1-16,0 0-8 15,-3 0-59-15,-16 0-47 16,-11 0-65-16,-10 0-150 16</inkml:trace>
  <inkml:trace contextRef="#ctx0" brushRef="#br0" timeOffset="99143.83">17569 10883 9 0,'0'0'2'0,"0"0"-1"16,0 0 5-16,0 0-1 15,-100-23 4-15,74 18 19 0,0 0-4 16,-3 2 5-16,-4-1-20 16,-5 0 3-16,-8 1 54 15,-8 3-4-15,-6 0 3 16,1 3 2-16,1 8-5 16,8-1-16-16,12-2 4 15,13-4-15-15,12-1-4 16,7-1-15-16,6-2-4 15,0 0-5-15,0 0-1 16,0 0-3-16,0 1-3 16,8 1 1-16,12 1 11 15,9 0 9-15,10 0-10 0,5-1-1 16,6-2 0-16,2 0-8 16,3 0 1-16,1 0 2 15,-1 0-3-15,-3 0-1 16,-3 0 3-16,-4-2-2 15,1 1-1-15,-3-1 0 16,6-1-1-16,-2 0 4 16,2 3-4-16,0-3 0 15,-3 1 2-15,3 0-1 16,-2 1-2-16,3-2 2 16,1 1-2-16,0-4 2 15,2-2 2-15,6 2-3 16,-3 1 0-16,-2-3 2 15,-6 4-2-15,-5-2-2 16,-6 1 2-16,1 2 0 0,-3-3 0 16,1 1 0-16,3-1 0 15,-2 0 0-15,2 1 0 16,-3-1 3-16,1 2-3 16,-1 0 2-16,-3-1-2 15,-1 3 0-15,3-3 2 16,-2 3-2-16,0-2 0 15,-1 0 0-15,-3 3 0 16,-2-3 0-16,-2 4 0 16,-1 0 2-16,1-1-2 15,5 1 0-15,-2 0 0 16,6 0 0-16,-1 0 2 0,0 0 1 16,3 0-4-16,-2-5 3 15,2 1-4-15,6-1 2 16,0 3 0-16,4-1 2 15,0 2 1-15,0-1-3 16,4 1 0-16,2-1-1 16,3-1 1-16,3-4-3 15,3 2 7-15,2-2-3 16,-2 0 0-16,-3 1-1 16,-5-1 1-16,-4 2-1 15,-3 0 0-15,-4 0 1 16,-2 1-1-16,2 1 1 15,1-2-1-15,4 0 4 0,0-2-3 16,2 2 5-16,-2-1-4 16,0 3 1-16,0-2-2 15,-1 1 1-15,-3 1-2 16,0 0 4-16,-3 1-4 16,5-1 0-16,3-2-1 15,4 1 3-15,5-3-3 16,2 2 3-16,1-2-2 15,1 1 4-15,-1-1-3 16,-6 3 0-16,-1-2-1 16,-4 2 1-16,-1 1-1 15,1 0 1-15,0 0-1 0,3 0 0 16,1 0-1-16,2 1 1 16,0-1 6-1,-1-2-5-15,1 3-1 0,1 0 0 16,-1-1 2-16,0 3-2 15,0-2 3-15,0-1-2 16,2 1 1-16,1 0-4 16,3 0 1-16,1-1 1 15,2 2 1-15,-2 1 3 16,3-1-4-16,1 1 0 16,-1 0 1-16,0 0 1 15,2-1-2-15,1-1 0 16,1 0 0-16,-1 1 1 0,-3 1-1 15,4-2 0-15,-3 0 1 16,1 2 0-16,-3 0 0 16,-5 0-2-16,1 0 1 15,1 0-2-15,2 0 3 16,4 0-1-16,2 5 0 16,-2 0 1-16,1 0-1 15,-3-1 1-15,-4 1-1 16,-2 2 0-16,3-2-1 15,-3 2 1-15,1-1 3 16,-1 0-3-16,3-3 0 16,2 2 0-16,0 0 3 15,-3-3-3-15,-3 0 0 16,-6 1 0-16,-5-1 1 0,-1 0-1 16,-4-1 0-16,-2 1 1 15,2-1-1-15,-2 1 3 16,5-1-3-16,0 0 4 15,1 1-4-15,-1-2 1 16,-2 3 0-16,0-1-1 16,1 1 0-16,1 0 0 15,4 1 1-15,4 0-1 16,1-1 0-16,1-1 2 16,-4-1-1-16,-1-1-1 15,2 0 0-15,1 2 0 16,-1-2 2-16,3 0-5 0,0 1 3 15,-1-1 0-15,0 0 0 16,1 0 0-16,0 0-2 16,2 0 4-16,1 0-2 15,-2 0 0-15,3 0 0 16,-4-1 1-16,5-1 1 16,0 1-1-16,6-1-1 15,3 0 0-15,-2 1-3 16,0-3 3-16,-2 0 0 15,-3-2 4-15,2 1-4 16,-1 1 0-16,1-2-2 16,-3 2 2-16,-4-1 0 15,1 4 0-15,4 0-3 0,10 1 3 16,10 0-1 0,2 0-2-16,2 2-1 0,-2 3 4 15,-4 0 0-15,-3 1 0 16,-5-3 4-16,-3 0-4 15,-3 1-1-15,0-1 1 16,1-2 2-16,4 2-2 16,-1-2-1-16,-4 2 0 15,-6 1 1-15,-7 1 0 16,-4-2 1-16,-5 2-3 16,-4-3 4-16,-1-2-4 15,-1 0 4-15,1 0-3 0,0 0 3 16,4 0-2-1,1 0 0-15,3 0 0 0,0 0 1 16,0 0-1-16,0-2 0 16,-3-1 0-16,3-1 1 15,2 4-1-15,3 0 0 16,6 0 1-16,0 0-1 16,0 0-1-16,-2 0 1 15,-1 0 0-15,0 0 0 16,0 0 0-16,0 0 0 15,-1 0-1-15,-3 0 0 16,-7 0 1-16,-3 0-1 16,2 0 1-16,8 0 2 15,7 8-2-15,8 0 0 16,-2 1-1-16,-6-1 3 0,-1 0-2 16,-2 1 0-16,-4-2 0 15,1-3 0-15,-8-1 1 16,-5-1-1-16,-3-1 1 15,2 3 11-15,4 1-10 16,5 2-2-16,4 1 0 16,2-2 0-16,1 1 0 15,-3-3 0-15,-1 1 1 16,-8-4 0-16,-4-1 0 16,-3 0-1-16,-4 0 1 15,2 0-1-15,-1 0 0 16,-3-1 0-16,0-4 0 0,-7 2 2 15,-1-1-1-15,-2 1-1 16,-2 1 3-16,1-3-2 16,-2 2 0-16,1-1 4 15,-2 3-4-15,-4 0 0 16,-1-1 3-16,-3 1 7 16,0 1-5-16,-2-2 2 15,-1 2 0-15,-1 0-4 16,-1 0 2-16,1 0-3 15,-2 0 0-15,2 0 2 16,2 0-5-16,1 0 1 16,-3 9-1-16,0 1 1 15,-2 5 0-15,1 1 0 16,-1 5 0-16,1 1 3 16,-2 3-3-16,0 0 1 0,0 1-1 15,0 1 0-15,0 4 0 16,0-2-1-16,0 0 4 15,0 4-4-15,0 1 3 16,0 3 0-16,3 1 3 16,1-1 0-16,-1 5-5 15,-1 0 2-15,-2 2 0 16,0-1-1-16,0 3 2 16,0 0 2-16,-6 3-5 15,0 2-1-15,0 7 2 16,3 0 6-16,1 1-6 15,2-1 2-15,-1-1 4 0,-1 0-7 16,-4 1 1-16,3 2 0 16,-1 0-1-16,1 1 1 15,0-1-1-15,1 1 0 16,1 1 4-16,1 1-5 16,0-1 1-16,0 0-2 15,0 1 2-15,0 4-1 16,1 1 2-16,8 7 7 15,1 1-7-15,3 2 18 16,-1 1-7-16,2 4-5 16,2 1 2-16,0 0 0 15,0 1 0-15,1-3-5 16,-4 0 6-16,0-2-8 0,-2-1 2 16,-3 2-2-16,0-1 2 15,-3 0-4-15,-1-1 1 16,-1-2 1-16,-1-6 0 15,-2-6-2-15,0-2-1 16,0-5-2-16,0-7 2 16,0-3 1-16,-2-6 1 15,-2-3-1-15,1-2-1 16,1-4 0-16,-1-4 0 16,2-5 0-16,-1-3 0 15,1-4 3-15,-3-2-3 16,-1-3 0-16,0 1-1 15,2-1 1-15,-1-3 0 16,1 2 1-16,0-1 0 0,0 0 3 16,-3 2-4-16,2 3 0 15,-1 2 0-15,-1 4-1 16,0 1 2-16,0 3-1 16,2 4 2-16,-1-1-2 15,2 2 0-15,0-1 2 16,0 3-2-16,2-3 1 15,1 0 1-15,-2-3-2 16,1-4 0-16,-1-3 3 16,1-2-3-16,1-3 2 15,0 1-2-15,0-2 1 0,0 1-1 16,0 0 3 0,0-1-3-16,0-1 0 0,0-2-1 15,0-1 1-15,0 3 0 16,0 0 1-16,0-4-1 15,0 4-1-15,0-3 1 16,-2 2 3-16,-3-2-3 16,0-1-7-16,-1-2-24 15,-2 2-26-15,-6-5-19 16,-3-3-78-16,-2 0-137 16</inkml:trace>
  <inkml:trace contextRef="#ctx0" brushRef="#br0" timeOffset="101052.62">16835 11042 87 0,'0'0'16'16,"0"0"110"-16,0 0-61 15,0 0-20-15,0 0 5 16,0 0-3-16,0 0-11 16,7-75 4-16,-7 72 34 15,0 3-29-15,0 0-3 16,0 0-19-16,0 0-10 15,0 0-13-15,0 4 2 16,0 10-1-16,-1 3 3 16,-1 2 3-16,1 5 1 0,1 2 0 15,0 4-1 1,0 4 5-16,0 6 13 0,0 3-12 16,3 7-11-16,1 3 14 15,-2 9-3-15,1 6-5 16,-3 5-4-16,0 4 1 15,0 1-3-15,0 0 3 16,-12-2-3-16,-6 3 0 16,-3-2-1-16,3-2 0 15,2-5-1-15,7 0 4 16,4-5-2-16,5 1-2 16,0-3 3-16,0-3 0 15,2 3 0-15,-1-1-3 16,-1 0 1-16,0-2-1 15,0-3 1-15,0-2 2 16,0 0-3-16,4 3 0 16,5 2 0-16,4 6-3 0,-6 2 3 15,1 4 1-15,-5 3 1 16,-3 0 1-16,0-2-3 16,0 0 1-16,0-1-1 15,-6 1 1-15,-6-1-1 16,0 1 4-16,2-3-4 15,0-5 0-15,4-2 4 16,1 0 2-16,3 0-4 16,2-1 5-16,0 2-1 15,0-7-2-15,0-2-1 0,0-2-2 16,3-3 4 0,-1-5-2-16,-2 0-3 0,0-4 0 15,0-1 0-15,0-4 3 16,0-2-2-16,-8 0 3 15,-1-3-1-15,-1-1 5 16,-1 5-4-16,2 2 8 16,-4 5-3-16,1 2 4 15,0 1 4-15,-3 1-11 16,5 0 0-16,-4 2 1 16,1 5-1-16,-1 4-2 15,0 5 3-15,1 0-1 16,3-3 1-16,3-7 0 0,2-8-6 15,4-8 0 1,-1-10 4-16,2-9-4 0,0-9 1 16,0-4-1-16,0-4-1 15,0 0 8-15,0 0 2 16,0 0-5-16,0 0 6 16,0 0-4-16,0 0-7 15,0 0-68-15,0-7-221 16</inkml:trace>
  <inkml:trace contextRef="#ctx0" brushRef="#br0" timeOffset="102387.89">16552 15654 119 0,'0'0'16'16,"0"0"-15"-16,0 0 101 15,0 0-45-15,0 0-9 16,0 0 22-16,-15 14-15 0,18-13-2 15,13 0-6 1,8-1 2-16,7 0 14 16,5 0-10-16,7 0-13 15,7 0-16-15,9-1-4 0,10-2-7 16,6-3-4-16,3 0-8 16,-1-2 3-16,0 2-1 15,-4-4-2-15,2 5-1 16,-2-2 2-16,0 1 0 15,0 2-1-15,0 1 2 16,2 1-2-16,4-5-1 16,1 1 3-16,2-5-2 15,-1-1 0-15,1-1 1 16,0 2-2-16,-6 1 1 16,-5-1-1-16,-8 1 0 15,-2 2 0-15,-4-2 4 0,4 0-4 16,5 1 0-16,3-5-1 15,4 1 1-15,4 1 1 16,2 0-1-16,-4 0 0 16,-6 4 3-16,-7-1-3 15,-5 1 3-15,-5-1-1 16,2 0-2-16,4-1 0 16,3 1 3-16,5-4-3 15,1-2 0-15,-6 1 0 16,-1 1 1-16,-5 0-1 15,-7 1 0-15,1 4 3 0,-6-3-3 16,2 0 2 0,0 1 4-16,1-4-4 0,4 2 1 15,0 1-1-15,0 0-2 16,1 2 3-16,-5 1-2 16,0 2 3-16,-4 1-3 15,-1 2-1-15,-3 0 0 16,-2 0 0-16,3 3 0 15,3 0 0-15,10 0 1 16,8 0-1-16,4 6 1 16,2 2-2-16,-1 1 1 15,-8 0 0-15,-1-2 1 0,0 2-1 16,-1-2 0-16,0-3-2 16,-4-1 2-16,-7 0 3 15,-6-1-3-15,-4-2 0 16,-1 1 1-16,0-1 0 15,-2 0-1-15,-4 0 4 16,-8 0-2-16,-7 0-1 16,-9 0-2-16,-3 0-5 15,0 0-26-15,-15-1-134 16,-3-4-50-16</inkml:trace>
  <inkml:trace contextRef="#ctx0" brushRef="#br0" timeOffset="104693.96">20927 15059 109 0,'0'0'27'16,"0"0"-16"-16,0 0 55 15,0 0-15-15,0 0-13 0,0 0 18 16,0 42 6 0,16-26-29-16,6 1 9 0,5 2-10 15,0 1 3-15,7 0-8 16,-3 0-2-16,4 0-3 15,2-2 0-15,5 1-3 16,7 2-4-16,3 1-3 16,2 2-1-16,3 0-1 15,4-2-2-15,7 0-2 16,3-5-1-16,5-2-2 16,4-4-1-16,2-1 10 15,1-1-4-15,-3-1-6 16,-4 0 0-16,-4-4 0 15,1 3-1-15,6-4 1 16,4-3-1-16,1 0-1 0,-1 0 2 16,-2 0 0-16,-3 0 0 15,-1-5 1-15,-2 0-2 16,-4-1 2-16,-5 0 0 16,-4 1 0-16,0 2 3 15,2 0 1-15,5 0-1 16,-1 0 6-16,0-5-7 15,-3 2-1-15,-7-5 4 16,-3 2-4-16,-6-3-3 16,2 2 10-16,-2 0-8 15,-1 1 2-15,4 3 3 16,2-2-6-16,4 2 4 0,4 1-1 16,6-1-2-16,0 1 1 15,5-1 3-15,-2-1-1 16,-1 0-4-16,3 0 2 15,0 0 3-15,0 2-4 16,-3-1 0-16,-1 0-2 16,-2 1 7-16,-1 2-2 15,0-2-6-15,-1 1 5 16,-3-5 1-16,-1 2-4 16,-1-1 2-16,-3 1-3 15,-5 0 3-15,-1 3-2 16,-2 0-1-16,-4 1 3 15,-1 0-3-15,0 0 4 0,-2 3-5 16,4 0 3-16,3 0-1 16,2 0-1-16,7 0 3 15,3 0-4-15,-3 0-3 16,-4 2 3-16,-2 2 3 16,-4-1-3-16,2 2 1 15,4 1-2-15,-3 0 1 16,0-1 0-16,-2 2 0 15,-3-6 2-15,-1 1-2 16,-2-2 1-16,1 0 1 16,2 0 0-16,-1 0-2 15,4 0 0-15,0 1 1 16,-1 5 5-16,1 1-6 16,4-1-1-16,3 3 1 0,5-3 0 15,4 2 3-15,1-1-4 16,-2-3 2-16,-3 0-1 15,-3 2 0-15,-1-2-2 16,0 3 2-16,-2-2 2 16,2 2-2-16,2-1 1 15,6-2-1-15,0 0 1 16,2 1-1-16,-4-2 1 16,-1-2 3-16,0 2 0 15,-1-1-4-15,0 1 3 16,0 0 1-16,3-2-1 15,2 1-1-15,0 1 1 16,-1 3-3-16,1 0 0 0,-2 1 0 16,0-2 5-16,0 1-5 15,-1-2 0-15,-2-1 3 16,-3 0 0-16,-3-1 0 16,2 0-2-16,1-1 4 15,6 0 2-15,5 2-6 16,-3-3 5-16,-2 3-3 15,-4-3-1-15,-7 1 2 16,-1-1 2-16,1 0-5 16,2 0-1-16,1 0 5 0,1 0-3 15,-2 0 4 1,-4 0-2-16,-2 0-2 16,-3 8 0-16,-4-3 1 15,-1 1 0-15,-1-2 5 0,0 1 6 16,2-1 2-16,7 0 0 15,3-1-6-15,2 0 1 16,9 2-4-16,0-2-3 16,-4-1 6-16,-8 1-4 15,-7-3-2-15,-6 0 7 16,-6 0-1-16,3 0 5 16,-5 0-8-16,-1 0-1 15,1 0 1-15,2 0-1 16,2 0-3-16,2 0 2 15,2-2-3-15,-2-1-2 0,-4 2 1 16,-9-1 2-16,-5 0 4 16,0-1-1-16,-3-1 7 15,3-1-9-15,0 2 1 16,3 1 3-16,3-1-7 16,-1 0 0-16,4 1 1 15,-4 0-2-15,1 0 0 16,-4-4 5-16,-3 2 1 15,-1-2-1-15,1 2 4 16,1-3-6-16,2 5 0 16,6 0-2-16,1 1 0 15,4 1 0-15,3-2 1 16,-8 1 0-16,-1-1 0 16,-3-3 5-16,-4-1 1 0,-1 2 0 15,-2-1 0-15,-3 1 2 16,1 4-4-16,7-2 0 15,3 2-4-15,4 0-2 16,0 0 0-16,-3 0 0 16,-2 0 3-16,-4 0-3 15,-6 0 1-15,-6 0 1 16,-4 0-2-16,-2 0 0 16,0 0-1-16,0 0-14 15,-5 0-80-15,-19 4-59 16,-7 6-30-16,1-7-105 15</inkml:trace>
  <inkml:trace contextRef="#ctx0" brushRef="#br0" timeOffset="105860.51">28098 12467 447 0,'0'0'65'0,"0"0"9"15,0 0 35-15,0 0-36 16,-81-39-43-16,43 39-15 15,-7 10 14-15,3 7-7 16,5 3-2-16,10 5 3 16,9-2-14-16,9 2-1 15,6 1-4-15,3-2-1 16,0 1 4-16,15 1-6 0,9 1-1 16,6-1 2-16,1 3 4 15,-3-1-5-15,-1-1-1 16,-6 5 3-16,-7 0-1 15,-2 1-4-15,-7 1 3 16,-2-1-1-16,-3-3 2 16,0-1-2-16,-7-4 0 15,-11-1 5-15,-4-6-4 16,-8-2 1-16,-3-4 4 16,0-6-3-16,0-1-1 15,5-5 4-15,6 0-4 16,7 0 1-16,6-3-1 15,9-8-2-15,0-1-1 0,7-5-31 16,18-2-119 0,8-8-72-16,3-2-68 0</inkml:trace>
  <inkml:trace contextRef="#ctx0" brushRef="#br0" timeOffset="106131.63">28426 12491 494 0,'0'0'47'15,"0"0"92"-15,0 0-40 0,0 0-91 16,0 0 2 0,-42 122 26-16,30-53-7 0,-1 2-5 15,0 3-8-15,1-3-5 16,3-1-9-16,3-9 1 15,3-8-1-15,1-14-2 16,1-10-4-16,1-11-34 16,-2-7-11-16,2-9-46 15,0-2-51-15,0-7-19 16</inkml:trace>
  <inkml:trace contextRef="#ctx0" brushRef="#br0" timeOffset="106692.42">28339 12822 225 0,'0'0'73'0,"0"0"7"15,114-19-16-15,-72 13-25 16,-2 0-20-16,-6 1 5 16,-2-1-2-16,-8 1 26 15,-9 2-12-15,-5 2 9 16,-9-1 7-16,-1 1 6 15,0 1 13-15,0 0-29 16,-1 0-30-16,-11 0-11 16,-6 0 6-16,-6 14 13 15,0 5-11-15,3 5-8 16,7 5 0-16,3 0 7 16,2 4-8-16,9-4 1 0,0-1-1 15,0-1 0-15,9-10 0 16,9-5-8-16,6-7-7 15,3-5 15-15,1 0 0 16,-3-10-2-16,1-10 2 16,-8-6 2-16,1-5 4 15,-4-6-2-15,-3-1-3 16,-3 1 1-16,-2 7 0 16,-4 8 0-16,-3 8 2 15,0 8-2-15,0 3 7 16,0 3-8-16,0 0-1 15,0 15-7-15,0 9 7 16,0 7 6-16,0 3-5 0,0 2 1 16,4 1-1-16,10-3 3 15,1-5-2-15,2-5-2 16,0-5 2-16,-2-7 0 16,3-5-1-16,2-4-1 15,4-3-28-15,5 0-66 16,9 0-102-16,2-7-85 15</inkml:trace>
  <inkml:trace contextRef="#ctx0" brushRef="#br0" timeOffset="106971.29">29275 12643 205 0,'0'0'258'16,"0"0"-209"-16,0 0 61 15,-100-22-36-15,75 43-39 16,2 10 7-16,4 5-10 16,4 7-4-16,8 1-14 15,5-1 8-15,2 1-5 16,0-5-12-16,9-5 5 16,9-4-3-16,1-7-4 15,-2-6-1-15,2-3-2 16,-1-8 0-16,1-4 0 15,-1-2-4-15,0 0-34 16,0-8-101-16,-1-15-101 0</inkml:trace>
  <inkml:trace contextRef="#ctx0" brushRef="#br0" timeOffset="107220.12">29420 12501 495 0,'0'0'40'0,"0"0"4"16,0 0 84-16,22 107-48 15,-16-58-30-15,-1 3-14 16,-2-1-6-16,-3 2-11 0,0-2-9 16,0-5-3-16,0-6-4 15,0-10 1-15,-3-10-4 16,1-4 0-16,2-9-24 15,0-4-52-15,10-3-106 16,11-4-84-16</inkml:trace>
  <inkml:trace contextRef="#ctx0" brushRef="#br0" timeOffset="107548.46">29810 12679 260 0,'0'0'186'15,"0"0"-136"-15,0 0 82 0,0 0-38 16,-94 40-40-16,72-24-24 16,2 1-3-16,1 0-17 15,3-4 4-15,7-1 2 16,1-2-10-16,5-1-4 16,3-1 5-16,0 1-7 15,3 2 1-15,13 2-1 16,3 0 8-16,3 8-5 15,-1 2 0-15,1 5-1 16,-2-1 0-16,-4 2 1 16,1-2-3-16,-8-1-1 15,-2-1 0-15,0-3 1 16,-5-4-5-16,-2-3-8 0,0-5-20 16,0 0-45-16,0-4-95 15,1-6-118-15</inkml:trace>
  <inkml:trace contextRef="#ctx0" brushRef="#br0" timeOffset="107974.86">30528 12612 482 0,'0'0'106'0,"0"0"7"0,0 0-23 16,0 0-63-16,0 0-9 15,-97 30 10-15,79 4-4 16,2 6 0-16,5 3-12 16,7 2 6-16,4 1-10 15,0-5-5-15,1-2 1 16,16-10-2-16,5-5 1 15,2-10-1-15,1-9 0 16,0-5 3-16,1 0 14 16,-1-18 6-16,1-7 10 0,-6-9-2 15,-1-12 0 1,-3-6-16-16,-7-4-13 0,-6-1-2 16,-3 5-2-16,0 11-1 15,-17 13-2-15,-10 16 0 16,-2 12-6-16,-7 6 4 15,-2 20-49-15,4 12-62 16,10 1-130-16,10 0-351 16</inkml:trace>
  <inkml:trace contextRef="#ctx0" brushRef="#br0" timeOffset="114788.42">16998 10783 4 0,'0'0'19'0,"0"0"8"15,0 0 7-15,0 0-33 16,0 0 34-16,0 0 90 16,0 0-24-16,-57 68-50 15,52-55-26-15,2-5 3 16,2-3-3-16,-1-4-11 15,2-1 3-15,0 0 19 0,0 0 21 16,0-1 9-16,0-11-36 16,0 0-1-16,-3 1 4 15,-2-2 6-15,-1-3-14 16,0-1 0-16,0-3-6 16,-2 0-5-16,1-6 0 15,2-1 5-15,1-2-1 16,-2-6-7-16,0 0 9 15,-4-1-2-15,-1-6-3 16,0 0 6-16,-2 0-11 0,1-3-6 16,-1 0 8-1,1-2-11-15,-3 0 1 0,3 1 1 16,0-2 3-16,-1 2-4 16,2-1 12-16,1 2-1 15,-4 1 1-15,5 1-8 16,-1 1 7-16,4 1-3 15,2 0-5-15,1-2-3 16,-1 3-1-16,1-3 8 16,2-2-9-16,-1 1 2 15,2-2 3-15,0 3-4 16,0-4 7-16,0-1-1 16,-1-1-5-16,-1 1 5 15,1 0-1-15,1 2-1 16,0 3-5-16,0-1 6 0,0 2-6 15,0 2 0 1,6-1 0-16,2 4 1 0,-2 3 1 16,0 4 4-16,-1-1-6 15,0 1 5-15,-2-2-3 16,1 0 2-16,-1 1-4 16,-1-3 0-16,1-2-2 15,-3-1 3-15,0 1-1 16,1-2 0-16,-1 4 3 15,2-1-1-15,-2 0-2 16,0-2 0-16,0 3 0 16,0-2 0-16,0-2 2 0,0-1-2 15,-2-5-1 1,-1-2 0-16,0-2 1 0,0-1 1 16,0 4 0-16,-1 3 1 15,1 4-2-15,0-2 1 16,-1-2 0-16,1-3-1 15,1-5 0-15,2 2-1 16,0-2 1-16,0 5 0 16,0 8 0-16,5 3 0 15,2 4-1-15,-1 5 2 16,-2 1 0-16,1 0-1 16,-1-2 0-16,1-2 3 15,1-1-3-15,-2-1 0 16,1 0 0-16,-4 1 2 15,4 3-2-15,-2-3 0 0,0 1 0 16,2-7-1 0,-2-2 1-16,-1-4 0 0,-2-4 1 15,0-1-2-15,0 3 3 16,0 4-2-16,-2 6 0 16,2 6 0-16,0 3 0 15,0 1 1-15,0 1-1 16,5-1-1-16,1 0 1 15,0 2 2-15,-1-1 0 16,-1 1 0-16,2 0-2 0,0-4 0 16,0 4 0-1,-2-1 0-15,-1 3 2 0,-1 2-2 16,-1 3 0-16,-1 4 1 16,0 3 0-16,0 2 0 15,0-1 3-15,0 1-4 16,0-3 0-16,0 0-1 15,0-1-2-15,0-2 6 16,0-3 0-16,0 0-2 16,0-1-1-16,-3-1-6 15,-1 0 6-15,-2-1 6 16,0 0-6-16,-4-2 0 16,2-2 0-16,-3-4-6 15,-3 0 5-15,-1-2 1 16,-2 2 5-16,5 3-5 0,5 5 1 15,1 8-1 1,3 4-3-16,2 0 3 0,-1 4 4 16,2 1-2-16,0-2-2 15,0 2-3-15,0 0 3 16,0-1 4-16,-1-3-4 16,-1-3 0-16,1-1 0 15,-1-1 3-15,1 0-2 16,-3 1-2-16,1-1 2 15,0 4-6-15,2-2 8 16,1 2-3-16,0 3 3 16,0-3-3-16,-2 0 0 0,2 2-1 15,0-1 1 1,-1-1-1-16,1 0 1 0,-2 0 0 16,2 3 0-16,0-1-4 15,0 1 2-15,0 2-2 16,0 0-1-16,0 0 4 15,0-3-9-15,0 1 0 16,6-3 9-16,14-2 0 16,4 2-1-16,3-2 2 15,1 2 0-15,-1-3 1 16,-2 2-1-16,3 2-2 16,1 0 2-16,0 2 3 15,4 1-3-15,0-3 0 16,5 3-3-16,1-4 6 15,5-1-3-15,-1 1 0 0,0-1-1 16,-2 0 0-16,-5-1-1 16,-2 3 4-16,-4-2-2 15,-2 3 0-15,-1-2-1 16,1 1 1-16,2 0 1 16,2 0-1-16,2-3 0 15,5 1 0-15,5-2-5 16,1 0 3-16,3 1 2 15,-3 2-12-15,-2-1 6 16,-6 3 1-16,-4 0 5 0,-9 3-4 16,-3 0 2-1,-3 0 1-15,-2 0 1 0,-1 0-1 16,1 0 1 0,-1 0-1-16,8 0 1 0,0 0 0 15,4 0 0-15,-3-2 0 16,0 0-2-16,6-1 0 15,0 0 2-15,1-1 3 16,1 2-3-16,-9 1 0 16,-4 1-1-16,-2 0 0 15,-1-2-1-15,1 0 2 16,2 1-2-16,-2 1 2 16,4-2 0-16,-1-1 0 15,6 1-1-15,-1-3 1 16,11 1-2-16,1 1 5 0,-2 1-3 15,-1-1 1 1,-4 3-1-16,-5 0 0 0,0 0-1 16,-2 0 1-16,-2 0 0 15,9 0 0-15,7 0 1 16,7-3-1-16,1 3 0 16,0 0 0-16,-6 0 0 15,-6 0 0-15,-3 0 1 16,-2 0-1-16,-1 0 0 15,1 0 0-15,8 0 0 16,1 0 0-16,6 0 2 16,1 0-3-16,-1 0 3 0,-1 0-1 15,-2 0 0-15,0 0-1 16,-4-1 0-16,1-1 0 16,1-1-1-16,3-2 0 15,3 0 1-15,0 0 0 16,3-2-4-16,3 0 8 15,1-1-5-15,1-2 1 16,-1 3 0-16,-6 2 0 16,-4-1 1-16,-5 3-1 15,-1 0 0-15,-4 1 0 16,6 0 0-16,5-1 0 16,6 2 0-16,8-1 1 15,7 2-1-15,0-2 0 16,-1 2 1-16,1-1-1 15,-3-1 0-15,1 0 1 0,2 0-2 16,-4 2 1 0,-1-2 0-16,-1 2 2 0,0 0-2 15,4 0 0-15,3-3-2 16,5 3 2-16,2 0 0 16,-2-2 0-16,-1-1 0 15,-2 2 1-15,-1-2-1 16,0-2 1-16,2 2-1 15,0-2 0-15,3-1 0 16,5 3 1-16,-1-4 1 0,5 3-2 16,0 1-3-1,-6 2 3-15,-5 1 0 0,-4 0 0 16,-5 0-1-16,3 0 1 16,-1 0 0-16,0 0 0 15,2 0 1-15,1 0-1 16,2 0 0-16,3 0 0 15,3 0 1-15,1 0 0 16,-6 0-1-16,-4 0-1 16,-7 0 1-16,2 0 0 15,-2 0 0-15,3 0 1 16,0 0-1-16,2 0 0 16,4 3 0-16,1 1-1 15,3 1 1-15,1-2 0 16,4 0 1-16,-4 3 0 0,2-1-2 15,1 1 2 1,-1 3-1-16,5-2 0 0,0 2 0 16,3 1 0-16,0-2 0 15,-5 1 0-15,1 0 4 16,-12-1-4-16,-10-3-1 16,-9-1 1-16,-14-3 1 15,-9 1-1-15,-4-2-1 16,-1 0 1-16,1 0 3 15,1 0-3-15,0 0 0 16,-2 0 0-16,1 0 1 16,-6 0-1-16,-1 0 0 0,-3 0 0 15,-7 0 0-15,2 0-3 16,-1 0-75-16,-1 10-74 16,3 5-105-16,2-1 51 15</inkml:trace>
  <inkml:trace contextRef="#ctx0" brushRef="#br0" timeOffset="118078.04">24608 5878 122 0,'0'0'180'0,"0"0"-123"15,0 0 11-15,0 0-19 16,0 0-9-16,0 0-22 16,0 0-4-16,-6-55 1 15,13 48 2-15,8-3-17 16,7 0 9-16,8-4-4 15,9-1 2-15,9 0 2 0,4-2 3 16,9-1 3-16,6 5-1 16,-1 0-8-16,0 0 7 15,-5 1-1-15,-3 3-4 16,-5 1-3-16,-5 0-1 16,2-1 3-16,-1 1 1 15,3-1-3-15,6-3 1 16,5 0 2-16,4 3 5 15,4-2-9-15,6 5-4 16,-1-2 6-16,-3 1-5 0,0-1 3 16,-2 1-2-1,0 2 0-15,-3 0 2 0,-1-2-2 16,2 3 0-16,3-2 2 16,5-1 0-16,2 2-1 15,-1 0 2-15,-1-2 1 16,-2 2 3-16,2 2-8 15,-2-1 5-15,2 2 7 16,-3 2-8-16,-6-3-1 16,4 3 3-16,1 0-2 15,3 0 0-15,2-2 0 16,4 2 4-16,-2 0-3 16,1 0-1-16,2 0-3 15,1 0 0-15,-4 0 5 16,2 0-4-16,0 0 1 15,-2 0-3-15,-5 0 1 0,-1 0-1 16,-6 2-1-16,-4 1 0 16,2 2 0-16,1 2 1 15,3-3 1-15,2 2-1 16,-2-3-1-16,2-2 2 16,2 1 2-16,-2-2-3 15,-1 0 0-15,-7 0 0 16,-6 0-1-16,-4 0 8 15,0 0-8-15,1 0 0 16,0 0 0-16,3 0 0 16,2 0 1-16,0 0-1 0,-1 0 2 15,-2 2-2-15,1-1 0 16,-2 1-2-16,-3-2 2 16,-2 0 6-16,-3 0-6 15,2 0 1-15,5 0 0 16,5 0 1-16,6 0-1 15,4 0 0-15,4 0 0 16,-2 0 0-16,0 1 5 16,-1 1-5-16,-5-2 0 15,-2 0 0-15,-7 0 2 16,-11 0-3-16,-6 0 0 16,-9-3 3-16,-6-2 1 15,-2 1 5-15,1 1 4 0,6-1-6 16,10 3-6-1,6-1 4-15,7 2-3 0,-5 0 0 16,-8 0 0-16,-2-2 1 16,-6 1-2-16,-4-1-1 15,-4 1 6-15,2-1-5 16,5 1 0-16,10 1 2 16,7 0-2-16,4 0 2 15,2 0-5-15,-6 0 6 16,-6 0-8-16,-8 0 9 15,-12 0-3-15,-8 0-1 16,-8 0 10-16,-2 0 16 16,-1 0-5-16,0 0-9 15,-2 0-9-15,1 0-3 0,-2 0-1 16,0 0 1-16,0 0-1 16,0 0-1-16,0 0-4 15,0 0-4-15,0 0-8 16,0 3 5-16,0 6 12 15,-2 4 0-15,-5 1 5 16,1 0-2-16,-1 3-2 16,1-3 4-16,-4 3-5 15,-1 0 0-15,0 0 1 16,0 0 2-16,0 2-3 16,-1 1 0-16,-3 2 1 15,2 0 0-15,-2 3-1 16,3 3 1-16,2 3-2 15,2 3 3-15,4 2-2 0,1 0 3 16,3 1-2-16,0 1-1 16,-2 4 2-16,-1 1-1 15,-2 1 0-15,-2 4 1 16,1 0-2-16,3 1 0 16,2 1 0-16,1-3 2 15,0-2-1-15,0-2 0 16,0-2-1-16,0 1 0 15,0 1 0-15,0-1 0 16,0 2-1-16,0-3 1 16,0 0 0-16,0 0 1 0,0-2-1 15,0 3 1-15,0 0 4 16,0 0-9-16,0-1 8 16,-5-3-8-16,-2 0 8 15,-2 0-2-15,0 2-2 16,3 1 0-16,1 2 1 15,2 2 0-15,3 5 0 16,-1-2-1-16,-2 2 0 16,0-4 0-16,-1-1 2 15,-4-2-1-15,1-1-1 16,-4 0 0-16,-1-1 0 16,2 0 0-16,-3-1 4 15,-3-1-2-15,0 0 0 0,0-3 0 16,-2-1-2-16,4 2 0 15,4-4 0-15,4 1 0 16,1-1-1-16,4 0 1 16,-1 0 4-16,2 0-2 15,0-3 0-15,-1 2-2 16,-1-2 0-16,-1 0 2 16,-2 2 3-16,0 0-5 15,2 0 0-15,0-3-1 16,0 3 2-16,0 0-2 15,2-1 1-15,-1 2 0 16,2 1 3-16,0-3-3 16,0 2 0-16,0 0 3 15,0-1-2-15,0 1-1 0,0 0 0 16,0 0 0-16,0 1 0 16,6 0 1-16,0-1 1 15,2 1-1-15,0-2 1 16,1-1-4-16,1 1 4 15,-3-1-4-15,-3 0 4 16,2 1 1-16,-1 0-2 16,1 1-1-16,6 1 1 15,0 2-1-15,0 0 1 16,1-3 0-16,-5-2 0 16,-2 0 0-16,-3-1 0 15,-3 0-1-15,0 0 0 16,0 1 1-16,0 1-1 0,0-3 4 15,0-1-3-15,4-1 2 16,2 2-3-16,-3-2 3 16,-2 2-3-16,-1 0 0 15,0-3 0-15,0 1 0 16,0 0 0-16,-3-1 1 16,-1 0 2-16,-2-1-3 15,5-1 0-15,1-2 0 16,0 0 1-16,0 0 0 15,0 2 1-15,0-3-2 16,0 2 0-16,0-4 2 16,0 2-2-16,0-4 0 15,0 1 3-15,0 1-3 16,0 0 7-16,-2 3 3 0,1-5-2 16,1 3 2-16,0-1-5 15,0-2 0-15,-2 0 4 16,1-3-5-16,1 0 2 15,0 1 0-15,0 0 5 16,0-1 17-16,0 0-15 16,-2-2-10-16,-3 2 2 15,1 1 0-15,-1-2 5 16,1-1-3-16,-2-3-4 16,2 0 2-16,1 2-4 15,1-4 1-15,2 3 0 16,-1-1-1-16,1-1 2 15,-2 2 1-15,1-4-2 0,-2 3 0 16,0-3-4-16,-4 2 4 16,0 1 1-16,1-2-3 15,0 2 1-15,2-5-1 16,1 0 1-16,1-1-1 16,1 0 0-16,1-3-12 15,0 0-53-15,-3 0-19 16,-1-18-55-16,-4-13-105 15,-1-10-354-15</inkml:trace>
  <inkml:trace contextRef="#ctx0" brushRef="#br0" timeOffset="119124.1">28268 7646 511 0,'0'0'47'15,"0"0"-3"-15,-88-12 81 16,48 12-46-16,-4 0-25 15,-3 6-3-15,5 5-19 16,2 3-4-16,4 0-6 16,8 3-8-16,8-2-1 15,5 1-7-15,9 1 2 0,6 3-7 16,0 1-1-16,5 1 7 16,13 1-6-16,3 0 3 15,3 1 2-15,2 1-6 16,0 5 3-16,-3-1-2 15,-4 5-1-15,-5 3 2 16,-3-1-2-16,-5 3 1 16,-2-2-1-16,-4-3 0 15,0 1 0-15,0-8 0 16,-10-2 0-16,-1-7 0 16,0-7-1-16,1-5 1 15,1-3 2-15,-5-3 6 16,-1 0 1-16,-6 0-3 0,-3-7 1 15,-1-6 1-15,1-3-8 16,3-1-1-16,5-1-41 16,11-1-81-16,5-3-144 15,21-1-260-15</inkml:trace>
  <inkml:trace contextRef="#ctx0" brushRef="#br0" timeOffset="119418.17">28477 7665 515 0,'0'0'86'16,"0"0"22"-16,0 0 30 0,0 0-42 16,0 0-50-16,0 0-46 15,0 4 2-15,0 45 4 16,-2 5 17-16,-1 5-1 15,-1 5-7-15,-2 1-8 16,-1 1-1-16,-2-2-6 16,0-11 0-16,1-9-3 15,1-13-5-15,4-9-20 16,1-10-23-16,2-7-7 16,0-2-100-16,0-3-75 15,0-13-70-15</inkml:trace>
  <inkml:trace contextRef="#ctx0" brushRef="#br0" timeOffset="120008.26">28356 7932 360 0,'0'0'128'16,"0"0"-75"-16,0 0 23 16,0 0 1-16,0 0-31 15,84-45-31-15,-44 40 2 16,6 0 2-16,2 0-10 15,-2 3 1-15,-6 0-7 16,-10 1-2-16,-12 1 4 16,-12-3-3-16,-6 3 10 15,0-3 43-15,0 2-10 0,-6-3-1 16,-7-2-12-16,-7 6-27 16,-5 0-1-16,-7 0-3 15,0 7 1-15,3 11-2 16,6 4 0-16,6 0 0 15,8 2-3-15,6-3 2 16,3-2 0-16,0 1-2 16,2-3 2-16,12-5-1 15,3-2 1-15,4-5 1 16,1-2 0-16,-2-3 1 16,2 0 1-16,-3-7 1 15,-1-10-1-15,-1-3 6 16,-5-8-2-16,2-1-5 0,-5-1 2 15,-1 3-3-15,-3 5 2 16,-4 9 0-16,-1 5 0 16,0 3 3-16,0 4 17 15,0 1-11-15,0 0-11 16,0 7-13-16,0 18 7 16,0 11 6-16,0 2 1 15,0 4 2-15,5-1-3 16,2-5 0-16,0-3 0 15,4-8 0-15,2-3-6 16,1-9 5-16,5-3-16 16,1-5-15-16,3-5-43 0,7 0-81 15,2 0-65 1,3-11-223-16</inkml:trace>
  <inkml:trace contextRef="#ctx0" brushRef="#br0" timeOffset="120285.68">29236 7764 333 0,'0'0'233'15,"0"0"-190"-15,0 0 71 16,-106-20-24-16,78 25-63 16,-1 17-2-16,4 7 8 15,1 7-5-15,8 3-7 0,4 3-7 16,4 2-3-1,8 1-5-15,0-5-5 0,0-5-1 16,13-6 0-16,3-8 0 16,3-9-4-16,1-4 0 15,0-5-14-15,3-3 5 16,-2 0-47-16,3-3 5 16,-4-15-157-16,-3-13-106 15</inkml:trace>
  <inkml:trace contextRef="#ctx0" brushRef="#br0" timeOffset="120550.22">29401 7596 173 0,'0'0'378'0,"0"0"-294"16,0 0-31-16,0 0-15 15,0 0-17-15,2 92 67 16,6-38-39-16,-4 3 14 15,1 0-36-15,-2-6-5 16,-2 0-9-16,-1-3-2 16,0-8-10-16,0-8 0 15,0-13-1-15,0-9 0 16,0-3-10-16,0-7-48 16,0 0-14-16,12-3-29 15,1-23-119-15,7-9-191 16</inkml:trace>
  <inkml:trace contextRef="#ctx0" brushRef="#br0" timeOffset="120908.26">29724 7689 92 0,'0'0'383'0,"0"0"-330"16,-90 35 56-16,55-13 4 15,2 3-46-15,4-4-30 16,6-3 0-16,4-4-9 15,5-2-10-15,5-2-4 16,4-3-6-16,5-2 1 16,0 1-4-16,0 0-5 15,12 5 0-15,14 0 4 0,3 3 10 16,4-1-2-16,-3 1-10 16,-5 0 5-16,-5 1-7 15,-7 5-4-15,-4 4 3 16,-6 1 0-16,-3 2 2 15,0 2 4-15,0-1-4 16,0-3 3-16,0-4-3 16,0-4-1-16,0-5 1 15,0-5-2-15,0-3-5 16,0 1-35-16,0-1-22 16,9-3-156-16,0-1-102 15</inkml:trace>
  <inkml:trace contextRef="#ctx0" brushRef="#br0" timeOffset="121172.43">30256 7664 639 0,'0'0'72'15,"0"0"-62"-15,-14 88 120 16,12-30-9-16,2 4-56 0,0 9-22 16,0 1-20-1,0 1-8-15,-1-8-11 0,-3-8-3 16,0-10-1-16,-1-8-1 16,-1-5-57-16,1-8-108 15,-3-10-217-15</inkml:trace>
  <inkml:trace contextRef="#ctx0" brushRef="#br0" timeOffset="124815.74">16547 6148 13 0,'0'0'453'16,"0"0"-438"-16,0 0-7 15,0 0 30-15,-39-78 8 16,33 51 3-16,-1-4-28 15,4-6 3-15,0-2 31 16,2-5-31-16,1 1-3 16,-2-4-4-16,2-3 12 15,0-5-14-15,0-2 5 16,0-2 2-16,0-1-2 16,0 0-11-16,0-2 8 15,0-2 5-15,0-4-11 0,0-3-3 16,0 1-2-16,-1-2-2 15,-7-4 2 1,-5-6 0-16,1-3-6 0,-3 1 2 16,0 2-2-16,-1 7 1 15,1 8 1-15,0 1 1 16,4 8-1-16,4 4-1 16,2 3 3-16,5 1-4 15,0 1 1-15,0 1-2 16,0 2 2-16,8-3-1 15,1 1 7-15,2 1-6 16,-3-1 0-16,-2 5 0 16,0 2 0-16,-3 2 2 0,3 0-2 15,-5-1-1-15,2 2 4 16,-1-2 1-16,1 4-5 16,-2 5 1-16,1-1 1 15,1 5 1-15,-2 0-3 16,4-4 1-16,-2 2 1 15,3 0-2-15,-5-3 0 16,1 3 3-16,-1 3 3 16,-1 2-6-16,0 3 6 15,0 0-6-15,2-1 4 16,-2-1-3-16,0 0 1 16,0 0 2-16,0-4-4 15,0 1 1-15,0-1 4 0,0-1-5 16,0-3 2-16,-3 0 0 15,-3-1 0-15,0 2-1 16,1 2-1-16,1 0 1 16,-1 1-1-16,1 0 2 15,-3 1-2-15,1-2 0 16,0 3 0-16,1 0 1 16,-1-1-1-16,1 2 2 15,0 2-3-15,2-1 1 16,1 2 0-16,1-1 0 15,-1-3 0-15,-1 1 0 16,0 1 0-16,-1-1 0 16,1 7 0-16,-3 0 1 15,3 0 0-15,0 7-1 0,0-3 1 16,1 4-1-16,2 1 0 16,-1 1 1-16,1 3 1 15,0-1-2-15,0 3 0 16,0 0-4-16,0 0 3 15,0 0 1-15,0-2-4 16,11-4-5-16,11-3 9 16,8 0-2-16,4-2 2 15,2 3 1-15,-1 5-1 16,-5 2-1-16,-2 3 0 16,-3 0 1-16,1 0-1 15,4 0 1-15,3 1 1 0,3 3 3 16,7-1-4-16,5 0 1 15,6-1-1-15,5-2 0 16,1 0 2-16,-2 0-2 16,-7 0 0-16,-10 0-2 15,-3 0 0-15,-1-3 2 16,-4 1 1-16,-2-1 0 16,-1-1-2-16,-2 3 1 15,10-3 0-15,7 0 3 16,7-2-1-16,3-1-2 15,1 0 0-15,-2 2 1 16,-2-3 0-16,-4 3-1 16,-6 1 0-16,-6 1 0 0,-3 0 0 15,-4 3-1-15,-3 0-5 16,-4 0 11-16,-3 0-6 16,2 0 1-16,3 0 0 15,6 0 0-15,4 0-1 16,8 0 1-16,6 0 3 15,5 0-3-15,1 0 0 16,-3 0 0-16,-3 0 1 16,-10 0-1-16,-3 0 0 15,-7 0 0-15,-1 0 0 16,-2 0-2-16,1 0 1 16,5 0 1-16,5 0 0 15,6 0 0-15,7 0 1 16,3-2 0-16,0-4-1 15,-1 3 2-15,-11 0-2 0,-3 1 0 16,-7-1-1-16,-6 3 1 16,0 0 0-16,-3-1 0 15,0 1 0-15,1-2 0 16,5 2 0-16,6 0 2 16,7 0-5-16,2 0 6 15,5 0-2-15,1 0-1 16,4 0 0-16,0 0-1 15,0 0 1-15,-3 0-1 16,-6 0 1-16,-2 0 0 16,-3 0 0-16,-1 0 0 15,5-3-1-15,6 0 2 0,7-4-2 16,6 2 2-16,3 0-2 16,-1 0 2-16,-2 3-1 15,-1-1 0-15,-5 3 1 16,0 0-1-16,0 0 0 15,5 0 1-15,1-1 1 16,3-1-2-16,3 1 0 16,3-1 2-16,9 1-2 15,-1-1-2-15,3 1 2 16,-3-1-1-16,-1 2 0 16,2 0 1-16,0-2 0 15,6 2 1-15,4 0-2 16,4 0 2-16,2 0-1 0,2-3 1 15,0 3-1-15,-5-2 0 16,1 1 0-16,-4 0 2 16,1-2-2-16,-6 1-5 15,-4-3 4-15,-1 0 1 16,-4 2-2-16,-1 1 2 16,-2 0 1-16,1 2 0 15,2 0-1-15,2-3 1 16,7 3 0-16,-1 0-1 15,2-2-1-15,1 2 1 16,1-2 2-16,1-1-2 16,-1 2 0-16,-4-2 0 15,1 3 0-15,0 0-3 0,7 0 3 16,4 0 1-16,3 0 0 16,1-1 0-16,-2-1 1 15,-3-1-1-15,0-2-1 16,-2 2 3-16,5 0-3 15,-3 1-2-15,-5-2 2 16,-6-1 0-16,-4 0 0 16,-6 2 0-16,-5 0 0 15,-7 1-1-15,-8 1 1 16,-6-1 1-16,-6 2 2 16,-5-3-2-16,-8 1-1 15,-3 2 1-15,-2 0-1 16,-7 0 0-16,3 0 2 0,1 0 1 15,-2 0-3-15,3 0-4 16,-1 0 4-16,2 7 0 16,-3-1 0-16,-6-2 0 15,1 3-1-15,-4-3 1 16,0 0-1-16,-1-1-3 16,-3 0 3-16,-1 0-4 15,-4-1-47-15,-1 3-46 16,0 2-140-16,-7-7 37 15</inkml:trace>
  <inkml:trace contextRef="#ctx0" brushRef="#br0" timeOffset="127762.32">25637 2089 34 0,'0'0'35'16,"0"0"-15"-16,0 0 7 0,0 0-7 15,0 0-6-15,0 0 20 16,0 0 33-16,-16-35-16 16,16 35-9-16,0 0-27 15,-5 0-8-15,2 0-4 16,0 0-3-16,-4 0 0 15,4 0 0-15,1 0 0 16,1 2 3-16,-1-1-1 16,1-1-1-16,-5 3 8 15,-2 0 4-15,-1-1 10 0,2 3-9 16,2-2 4-16,5 0-7 16,-1-2-1-16,1 0-1 15,0 1 1-15,0-2-1 16,0 0 2-16,3 0-1 15,15 0 17-15,6 0-4 16,7 0-6-16,5 0 0 16,5-3-7-16,4-1-3 15,8-2-3-15,2 2-2 16,0-2 0-16,3 0-1 16,2 1 2-16,7 2-3 15,8-1 0-15,8-1 0 16,8 2 1-16,6 1-1 15,7-1 3-15,1-1-3 16,0-1 2-16,-1 2-1 0,-3-2-1 16,0-1 0-1,-2 3-1-15,-2-5 1 0,-2 1 0 16,2 0 0-16,3 0 1 16,5-1-1-16,5 1 1 15,0-1 1-15,-5 4-1 16,-4 2 1-16,-7 2-2 15,-6-3 1-15,-3 3 3 16,-6-3 0-16,-1 1 8 16,1-1-3-16,3-1 0 15,3 2-6-15,3-1 6 16,4 1 3-16,5 2-1 16,-3 0-1-16,-6-2-4 0,-7 1 8 15,-8-2-9-15,-6-1 3 16,-6-1 6-16,-3-2-4 15,0-3-1 1,-4 0 7-16,6-1-6 0,1 1-6 16,-3 1 2-16,-3 1-3 15,-4 3 2-15,-9 0-3 16,-5 2 2-16,-1 0 0 16,-2 2 1-16,5-1 1 15,3 2-4-15,7 0 2 16,5 0-3-16,4 0 0 15,3 0-1-15,-5 5 3 0,0 2 0 16,-2 1 0 0,-1-1-3-16,5 0 3 0,5-4-2 15,0 3-1-15,-1-3 4 16,0 1-3-16,2 0-1 16,-2 1 2-16,1-4-2 15,-3 2 1-15,-13-3 4 16,-9 0-1-16,-10 0-2 15,-3 0 19-15,2 0 4 16,7 0-10-16,7-3-6 16,3 3 0-16,1 0-1 15,-6 0-5-15,-6 0 2 16,-9 0 10-16,-5 0-6 0,-4 0 1 16,0 0 0-1,-1 0-6-15,-1 0-4 0,-1 0 1 16,2 0 2-16,-1 0-3 15,3 0 0-15,-1 0 1 16,-3 0 1-16,0 0-2 16,-6 0 0-16,-5 0 1 15,1 0 2-15,1 0-1 16,0 0 0-16,0 0-2 16,1 0 3-16,0 0-1 15,0 0 0-15,-1 0-2 16,-3 0 2-16,0 0-2 15,0 0 0-15,0 0 0 16,0 0-11-16,0 0 9 0,0 0-3 16,0 0 0-16,0 0 0 15,0 0 4-15,0 3 1 16,0-1 0-16,0 4 1 16,0 3-1-16,0 0 2 15,0 3-2-15,-2 0 0 16,-4 1 1-16,-1 3 1 15,1-1-2-15,-2 4 0 16,2 1 1-16,2 2 3 16,-2 2-4-16,5 5 0 15,-2 5 0-15,3 4 1 16,-4 2-1-16,1 3 3 16,-4 8-3-16,-5 7 1 0,2 7 0 15,-4 2-1-15,1-1 0 16,4-6 1-16,4 0 6 15,4-2-7-15,1-5-2 16,0-2 2-16,0-3 0 16,0-3 5-16,0 1-5 15,0-1-2-15,0-1 2 16,0 2 4-16,0-2-4 16,0 2 1-16,3 0-1 15,3 0 1-15,-2-3-2 16,1-1 2-16,-4-5 0 15,-1 0 0-15,0 0-1 0,0 0 0 16,0 1 0 0,0-2 0-16,0 0 1 0,0-3-1 15,0 0 0-15,2 0 0 16,-1-3 0-16,5 3 0 16,0-2 2-16,-3 0-2 15,3-1 0-15,-3-1 0 16,0-1 0-16,-1 1 0 15,2-4 0-15,-1 3 1 16,0 1 0-16,0 1-1 16,0 0 0-16,-2-4 0 15,2-1 0-15,-3-1 1 0,0 0-1 16,0-2 0 0,0 3 1-16,0-3-1 0,0 1 0 15,0-1 0-15,0-2 0 16,0 0 1-16,-3 1-1 15,2 2 0-15,1-3 2 16,0 2-1-16,0 0 3 16,0-3-4-16,0 1 1 15,0 1-1-15,0-2 7 16,0 1-6-16,0 3 2 16,0-2-2-16,0 4 1 15,1 3 5-15,1 0-6 16,1 2 0-16,0-1 3 15,-1-1-3-15,-1-3 0 16,-1-1-1-16,0 1 2 0,0-4-2 16,0-1 3-1,0 1-3-15,2-1 2 0,-1-3 0 16,3 2-1-16,-2 0-1 16,1 1 0-16,-2 3 2 15,-1 2-1-15,0-1 1 16,0 2-2-16,0-3 2 15,0 2 3-15,0 0-5 16,-1 0 1-16,1-1 1 16,0-1 2-16,0 2-1 15,0 0-2-15,0 0 1 16,0 0 4-16,0-3-6 0,0 2 2 16,0-2-2-16,0 0 1 15,0 3 1 1,0-2-2-16,0-1 1 0,1-3 2 15,4-2 0-15,-1-8-1 16,1-3 0-16,-2-2-1 16,0-3-1-16,1-1-5 15,-4 0-50-15,0-8-72 16,0-16-332-16</inkml:trace>
  <inkml:trace contextRef="#ctx0" brushRef="#br0" timeOffset="128940.29">28071 3367 106 0,'0'0'268'16,"0"0"-149"-16,0 0-8 15,0 0 10-15,0 0-59 16,0 0-25-16,0 0 29 15,-104-46-43-15,59 59-3 0,-7 5 9 16,-2 7-9-16,5-1-1 16,6 2 2-16,8 1-4 15,13 2-6-15,10-2-9 16,6 2 4-16,6-4-5 16,0-1 4-16,5 0-3 15,17-4 1-15,9 0 3 16,7 0 1-16,7-1-5 15,4 0 5-15,-2-2-4 16,-3 2 3-16,-9 1-6 16,-5-1-3-16,-4 3 2 15,-7 2 1-15,-6 1-1 16,-5 4-4-16,-7 0-1 16,-1 3 3-16,0 1-4 0,-10 0 7 15,-9-3 0-15,-1-4-1 16,-2-3 1-16,-2-7 0 15,-3-3-1-15,1-4 2 16,-3-6 4-16,-1-3 5 16,1 0-4-16,0-3 26 15,3-9-6-15,6 1-11 16,4 0 1-16,5-2-2 16,6 2-14-16,4-1 0 15,1-2-2-15,1 0-73 16,18 1-86-16,7-4-226 15</inkml:trace>
  <inkml:trace contextRef="#ctx0" brushRef="#br0" timeOffset="129278.5">28404 3409 614 0,'0'0'117'0,"0"0"-71"15,0 0 60-15,0 0-30 16,0 0-72-16,0 0 5 0,-21 84-9 16,10-10 17-16,-2 7 1 15,3 1-7-15,0-2-2 16,0-4-5-16,6-6 0 15,2-8-4-15,-1-13 2 16,2-13-2-16,-2-12 0 16,1-10-3-16,2-6-9 15,0-7-4-15,0-1-10 16,0 0-52-16,0-9-124 16,0-15-187-16</inkml:trace>
  <inkml:trace contextRef="#ctx0" brushRef="#br0" timeOffset="129952.04">28371 3768 117 0,'0'0'397'0,"0"0"-360"16,0 0 65-16,0 0 9 16,0 0-58-16,69-78-36 15,-38 69-12-15,9 5 3 16,5 1-4-16,-2 1 1 15,-5 2-4-15,-7 0 2 16,-10 0-3-16,-11 0 1 16,-6-1 1-16,-4 0 1 15,0-3 22-15,0-2 13 0,0-2-15 16,0 4-5-16,-4-1-8 16,-2 0-7-16,-1 5 3 15,-9 0 12-15,-6 0-18 16,-4 3 3-16,-7 11 0 15,1 3 0-15,6 7 1 16,2 2 4-16,10 4-7 16,3 2 1-16,6 5-2 15,2 0 3-15,3 1-2 16,0-4-1-16,1-5-5 16,12-7 4-16,3-5-3 15,1-6-11-15,5-6-1 16,3-3 16-16,2-2-5 0,0 0-7 15,-2-13 9 1,-4-6 2-16,-2-6 1 0,-1-4 2 16,-4-6 2-16,-4-4-4 15,2 0 1-15,-8 3 1 16,-1 5-1-16,-1 8 2 16,-2 9 3-16,0 8 5 15,0 4 4-15,0 2-5 16,0 0-10-16,0 8-12 15,-2 16 9-15,-1 7 3 16,2 6 3-16,1 6 0 16,0-2-3-16,0 3 1 15,0-6-1-15,4-6 1 16,9-5-1-16,1-9 0 0,3-2 0 16,2-6 0-16,0-3-4 15,1-4 4-15,1-3-40 16,-1 0-65-16,4 0-104 15,2-16-172-15</inkml:trace>
  <inkml:trace contextRef="#ctx0" brushRef="#br0" timeOffset="130274.4">29199 3592 330 0,'0'0'111'16,"0"0"-51"-16,0 0 48 0,0 0-5 16,-104-35-66-16,76 53-8 15,-3 11 10-15,1 5-3 16,3 5-9-16,8 5 5 16,7 3-3-16,9 5-11 15,3-2-2-15,0 3-12 16,12-6-1-16,7-8-2 15,1-9 8-15,2-7-9 16,2-7 1-16,1-6-1 16,0-6 1-16,0-3-1 15,-1-1-4-15,-4 0-53 16,-1-8-71-16,-5-12-92 16,-2-10-133-16</inkml:trace>
  <inkml:trace contextRef="#ctx0" brushRef="#br0" timeOffset="130606.61">29433 3344 488 0,'0'0'67'15,"0"0"34"-15,0 0 5 16,0 0-85-16,0 0-20 15,-19 81 16-15,14-15 20 16,-1 7 2-16,-3 6-11 0,0-2-2 16,-1-6-15-1,0-6-2-15,-1-8-8 0,5-11-1 16,3-7 4-16,1-14-4 16,2-9 1-16,0-7-1 15,0-6 1-15,0-2 2 16,0-1-3-16,0 0 1 15,0 0-1-15,0 0-11 16,0-10-48-16,8-9-143 16,4-6-105-16</inkml:trace>
  <inkml:trace contextRef="#ctx0" brushRef="#br0" timeOffset="131040.56">29660 3484 409 0,'0'0'65'0,"0"0"-12"15,-85 33 61-15,49-8-11 16,0 0-38-16,8 0-24 16,4-2 9-16,6-4-11 15,6-3-15-15,8 0-1 16,2-2-7-16,2-1-5 15,0 1-4-15,18-3-3 0,10 1 6 16,8 1-1-16,4 0 1 16,-1-1-8-16,-4 1-2 15,-8 2 0-15,-8 0-1 16,-4 6 0-16,-3 3 0 16,-3 6 0-16,-2 4 1 15,-1 1 0-15,-5 2 5 16,-1-1-4-16,0-2 0 15,0-5-1-15,0-3 0 16,0-6-3-16,0-7 1 16,0-3-1-16,0-2-7 15,0-5-4-15,0 0-7 0,0-2-4 16,0-1-9 0,0 0-14-16,0 0-69 0,0-8-181 15</inkml:trace>
  <inkml:trace contextRef="#ctx0" brushRef="#br0" timeOffset="132104.31">30450 3526 336 0,'0'0'97'16,"0"0"15"-16,0 0 22 0,0 0-98 16,0 0-36-16,0 0 0 15,-10 24 21-15,-6-4 10 16,0-1 0-16,-1-2-2 15,0-5-11-15,1-2-8 16,2-7 4-16,1-2-5 16,1-1 12-16,0 0-2 15,0-1 2-15,-2-12-8 16,1-1-6-16,3-3-7 16,4-2 11-16,0-1-9 15,5 1 11-15,1-7-9 16,0 4-4-16,3-3 2 15,11 5-2-15,3 3 0 0,4 1-4 16,1 7 0 0,2 3 4-16,-3 6-1 0,1 0 1 15,-3 1 0-15,0 18 1 16,-2 7-1-16,-2 8 1 16,-3 7 0-16,-6 7 0 15,-4 4 2-15,-2 2-1 16,0 0 9-16,-16 0-3 15,-9 3-2-15,-6 2 4 16,-6 0-4-16,-2-2 1 16,2-6-7-16,-1-7-1 15,4-10 0-15,3-9-2 0,2-7 3 16,7-6 9 0,6-6-2-16,5-4 11 0,7-2 8 15,-1 0 26-15,1-7-11 16,-2-10-14-16,0-5-8 15,3-6-9-15,1-1 1 16,2-6-9-16,0-5-2 16,8-1-2-16,8 3 0 15,1 6-4-15,2 13-2 16,-1 7 5-16,-3 7-5 16,1 5 8-16,-1 5-2 15,3 19 2-15,0 11-3 16,0 6 3-16,-2 1 2 15,2 0-2-15,0-1 2 16,-1-4-2-16,2-6 1 0,-1-6 0 16,0-6 1-16,1-5 0 15,-2-6 0-15,2-4-1 16,0 0 6-16,1-4-4 16,-1 0 3-16,1 0-1 15,-3 0-2-15,-2-10 2 16,0-1-5-16,-1-3-1 15,-3 0-26-15,-5 1-33 16,-4 4-98-16,-2 4-99 16,-6-1-378-16</inkml:trace>
  <inkml:trace contextRef="#ctx0" brushRef="#br0" timeOffset="151776.46">17286 15938 485 0,'0'0'81'16,"0"0"-15"-16,0 0-19 15,0 0 6-15,-44 107 4 16,41-53-9-16,3 5-1 0,0 5-3 16,0 4-2-16,0 0-7 15,-1-1-20-15,-1-6-2 16,1-5-6-16,1-10-4 15,0-7 2-15,0-10-3 16,0-8-1-16,0-2 1 16,-2-9-1-16,1 0-1 15,1-7-39-15,0-3-37 16,-2 0-47-16,-3 0-85 16,-6-20-89-16</inkml:trace>
  <inkml:trace contextRef="#ctx0" brushRef="#br0" timeOffset="152212.29">16998 16436 139 0,'0'0'248'0,"0"0"-180"15,55-80-29-15,-9 53-8 16,6 3-14-16,6 2 2 16,1 5 8-16,-7 5 2 15,-9 2 7-15,-10 6 17 16,-11 4-10-16,-8 0-4 15,-3 3-5-15,-3 15 3 16,-3 9-5-16,-2 4-8 16,-2 6 7-16,1 1-9 15,1 1-11-15,1-3-4 0,6-2-3 16,2-3-4-16,3-4 4 16,3-5-1-16,2-7 2 15,0-5-5-15,3-6-1 16,2-4 1-16,2 0 0 15,-2-11 12-15,-2-9-12 16,-7-4 3-16,-3-3 2 16,-8-8-1-16,-5-4 12 15,0-6-15-15,-5-1 3 16,-15 0 1-16,-4 7-5 16,-4 9 0-16,-2 15-1 15,1 9-7-15,1 6-1 0,4 11 8 16,5 13-1-1,7 10-57-15,8-5-149 0,4-1-158 16</inkml:trace>
  <inkml:trace contextRef="#ctx0" brushRef="#br0" timeOffset="152856.47">17978 16222 93 0,'0'0'362'16,"0"0"-322"-16,0 0 16 15,0 0-24-15,0 0 13 16,7 85 29-16,-7-25-21 16,-1 9-12-16,-11 3 6 15,-2 3-18-15,1-2-11 16,4-5-11-16,3-7-5 16,6-8 0-16,0-8 0 15,0-11 1-15,0-5-1 16,0-11 0-16,0-9-1 0,0-5 4 15,1-4 1-15,2 0 61 16,2-16 28-16,2-6-35 16,3-9-37-16,0-8-5 15,2-8-10-15,-1-9-1 16,1-6-7-16,2-8 0 16,-1 1 0-16,1 1-1 15,1 2-7-15,-2 10-8 16,6 8-8-16,2 16 2 15,2 14-13-15,5 10 26 16,4 8-2-16,3 0 7 16,5 10 0-16,-7 11 0 0,-4 9 3 15,-11 5-2 1,-10 2 3-16,-8 0 1 16,0-2 0-16,-17-1 1 0,-12-5 4 15,-2-5 6-15,-8-4-8 16,-7-3 24-16,0-3-19 15,1-2-7-15,8-2-2 16,10-3-7-16,10-3-140 16,13-4-261-16</inkml:trace>
  <inkml:trace contextRef="#ctx0" brushRef="#br0" timeOffset="153523.6">19113 16049 344 0,'0'0'163'16,"0"0"-82"-16,-82-33 53 15,49 29-40-15,-5 4-58 16,-2 0 8-16,-2 3-14 15,1 13-5-15,2 4 2 16,8 4-4-16,6-3-3 16,8 2-7-16,5 1-2 15,11 1-4-15,1 5-1 16,0 2 5-16,8 7-11 16,6 2 9-16,2 1 3 15,-4 0-7-15,-1 2 3 16,-4-2 5-16,-4 2 2 0,-3 0-6 15,0 0 3 1,0 3-6-16,-2 1 5 0,-8-2 2 16,1 0-6-16,-3 0 0 15,-4 0 0-15,1-4 0 16,0-2-5-16,3-7-1 16,3-8 2-16,6-8 7 15,3-8-8-15,0-7 1 16,3-2 4-16,20 0 13 15,6-6 27-15,9-7-27 16,3-3-13-16,-5 3-7 16,-3-1 0-16,-5 4-1 0,-5 0-19 15,-7 1-35-15,-3 5-62 16,-2-2-59 0,4-5-145-16</inkml:trace>
  <inkml:trace contextRef="#ctx0" brushRef="#br0" timeOffset="153988.94">19280 16426 434 0,'0'0'101'0,"0"0"53"0,0 0-23 16,0 0-80-16,0 0-16 16,0 0-20-16,-87 16-6 15,74 12 9-15,-2 5 0 16,6 4-4-16,4 4 0 16,5-2-5-16,0 2 1 15,0-5-2-15,13-3-7 16,4-6 4-16,1-5-4 15,5-10 1-15,2-7-1 16,2-5 0-16,3 0 6 16,-4-5-1-16,0-14 2 15,-8-2-2-15,-2-6 6 16,-7-4 17-16,-3-4-3 0,-4-6-9 16,-2-5-6-16,0 2-10 15,-11 3 0-15,-7 8-1 16,-3 13-4-16,-3 8-9 15,-2 10 11-15,0 2-1 16,4 6-1-16,5 14-67 16,8 0-82-16,5-6-319 15</inkml:trace>
  <inkml:trace contextRef="#ctx0" brushRef="#br0" timeOffset="154604.16">19515 16076 512 0,'0'0'35'15,"0"0"50"-15,0 0 47 16,0 0-51-16,0 0-58 16,0 0-8-16,111-71 3 15,-69 64-6-15,1 2 4 0,0 5 3 16,-3 0 2-16,-4 0 1 16,-4 12-5-16,-9 8-5 15,-6 4 1-15,-7 5-2 16,-4 8 4-16,-6 3 5 15,0 7 2-15,0 7 7 16,-1 2-5-16,-7 1-4 16,-1-1-7-16,0 0-5 15,3 0-1-15,6-3-4 16,0 0 0-16,0-4 1 16,0-5-2-16,0-1 0 15,0-6 2-15,0-4-4 16,0-5 7-16,0-3-7 15,2 0 1-15,-1-4 0 0,-1-2-1 16,0-5 1-16,0-1-1 16,0-8 0-16,0 2 0 15,0-6 0-15,0-1-2 16,0 2-13-16,-6 1 0 16,-13 1 15-16,-12 2 18 15,-8 0-4-15,-9-1-5 16,0-1-2-16,4 1-2 15,6 1-4-15,9-4-1 16,9 5-28-16,10-5-155 16,10-2-242-16</inkml:trace>
  <inkml:trace contextRef="#ctx0" brushRef="#br0" timeOffset="154988.24">20411 16472 360 0,'0'0'249'15,"0"0"-157"-15,0 0 29 16,0 0-24-16,0 0-46 16,0 0-30-16,86-41-2 15,-53 39-5-15,1 1-8 16,-5 1 3-16,-7 0-9 15,-8 0-2-15,-7 0-4 16,-7 0-50-16,0 11-27 16,-18 2-132-16,-9-3-188 15</inkml:trace>
  <inkml:trace contextRef="#ctx0" brushRef="#br0" timeOffset="155174.25">20422 16666 97 0,'0'0'483'16,"0"0"-382"-16,0 0 31 16,0 0-8-16,87 0-53 15,-47 0-28-15,2 0-9 16,3 0-13-16,-4 0-12 16,2 0-8-16,-5 0-1 15,-2 0-113-15,-6 0-187 16</inkml:trace>
  <inkml:trace contextRef="#ctx0" brushRef="#br0" timeOffset="156193.99">21344 16266 132 0,'0'0'305'0,"0"0"-257"15,0 0 36-15,0 0 5 16,0 0-18-16,0 0-16 16,-1-57-22-16,1 57 6 15,0 2-39-15,0 24 0 0,0 10 3 16,-8 11 11 0,-1 8 6-16,-1 3 2 0,2 2-4 15,5-4 0-15,3-1-15 16,0-5 7-16,0-5-7 15,0-8-2-15,0-4 4 16,2-8-4-16,-2-6-1 16,1-8 3-16,-1-3 1 15,0-7-3-15,2-1 0 16,-2 0 7-16,0 0 25 16,3-5 21-16,0-12-20 15,3-11-29-15,3-4 0 16,1-6-5-16,6 1 0 15,3 4 0-15,1 5-1 0,1 6 1 16,2 8-4-16,2 5 2 16,2 9-6-16,1 0 3 15,0 1-2-15,1 18 3 16,-4 6 4-16,-5 1-7 16,-6 3 7-16,-6 3-2 15,-5-3-4-15,-3 2 5 16,0-4 0-16,0-1 1 15,-8-5 0-15,-6-2-1 16,-3-3 1-16,-4-1-3 16,-4-4 7-16,-2-6-2 15,-4-2 37-15,1-3-14 16,0 0-1-16,4 0-16 0,1-8 3 16,4-3-9-16,6-3-4 15,7-1-12-15,8 0-82 16,3-3-62-16,27-4-246 15</inkml:trace>
  <inkml:trace contextRef="#ctx0" brushRef="#br0" timeOffset="156704.65">22058 16482 305 0,'0'0'236'15,"0"0"-210"-15,0 0 55 16,0 0 44-16,0 0-71 15,0 0-41-15,-72-26-9 16,49 52 6-16,-4 12 5 16,3 3 7-16,7 1-8 0,5 3-3 15,4 0-3-15,5-2-3 16,3-5-1-16,1-4-4 16,18-7 5-16,7-10-5 15,6-7-6-15,1-6-4 16,-1-4 10-16,-2 0 7 15,-3-12-3-15,-5-7 3 16,-3-5-1-16,-6-8 26 16,-3-7 21-16,-4-5-5 15,0-6-29-15,-6 2-6 16,0 4-4-16,-10 8-9 16,-10 12 0-16,-7 11-7 15,-3 13 1-15,-1 0 6 0,-2 5-5 16,8 17-55-1,12-5-104-15,13-2-253 0</inkml:trace>
  <inkml:trace contextRef="#ctx0" brushRef="#br0" timeOffset="157094.16">22596 16094 466 0,'0'0'70'0,"0"0"-12"16,0 0-8-16,0 0-25 15,-36 74 45-15,22-9 16 16,0 12-21-16,1 5-17 16,0 5-17-16,3-5-13 15,2-11-9-15,2-7-3 16,2-17-3-16,2-9-1 16,2-13 3-16,0-8-5 15,0-8 2-15,0-4 0 16,0-4 4-16,0 2-6 0,2-3-30 15,4 0-37-15,3-6-124 16,4-21-137-16</inkml:trace>
  <inkml:trace contextRef="#ctx0" brushRef="#br0" timeOffset="157356.5">22906 16045 216 0,'0'0'339'16,"0"0"-251"-16,0 0-72 16,-2 74 59-16,-5-6 9 0,-1 14-33 15,-4 10-11-15,-7 2-11 16,-3-4-15-16,1-8-8 16,0-13-6-16,5-16 1 15,5-13 0-15,7-11-2 16,2-11 1-16,2-7-20 15,0-4-29-15,0-3-78 16,0-4-35-16,0 0 42 16,0-16-245-16</inkml:trace>
  <inkml:trace contextRef="#ctx0" brushRef="#br0" timeOffset="157961.47">22476 16549 257 0,'0'0'189'0,"0"0"-113"0,0 0-37 16,0 0 29-16,121-63-39 16,-54 54-17-16,11 5-10 15,4 0 4-15,0 2-5 16,-8 0 1-16,-9-1 1 16,-13 0-3-16,-10-1 0 15,-10-2 6-15,-6-2 29 16,-6 0 1-16,-4-6 14 15,-6 0-1-15,-6 0-9 16,-4 1-13-16,0 7-17 0,0 1-7 16,0 3 0-1,-6 0 1-15,-4 2 1 0,0 0-1 16,-5 0-3-16,4 0-1 16,4 2 0-16,-1 2 0 15,3 0 2-15,0 0-1 16,2 2 2-16,-3 1 0 15,0 5 0-15,-6 2 3 16,-1 6 2-16,0 2 5 16,-3 6 3-16,4 3-8 15,0 3 1-15,6 2-1 16,6 1-2-16,0-2 1 16,5-4-3-16,13-2-2 15,0-7 4-15,4-6-6 16,5-8-1-16,4-5 1 0,4-3 8 15,-3 0-8-15,0-16 5 16,-5-6 3-16,-7-2-2 16,-2-9 5-16,-1-2 2 15,-8-5 6-15,-5-4-7 16,-4-2-10-16,0 7-2 16,-15 6-1-16,-7 11-4 15,-5 10 5-15,-3 9-2 16,2 3 1-16,-2 3-8 15,7 20-106-15,9-3-223 16</inkml:trace>
  <inkml:trace contextRef="#ctx0" brushRef="#br0" timeOffset="158713.51">23818 16456 155 0,'0'0'291'16,"0"0"-271"-16,-10 76 32 15,1-30 30-15,-3 2-19 0,1-1-10 16,0-1-28-16,2-3-10 16,0-11-2-16,3-6-6 15,2-10-2-15,-1-11 5 16,4-4 26-16,-1-1 33 16,2-1 38-16,0-18-35 15,0-7-36-15,0-8-26 16,0-9-9-16,0-3 6 15,5-7-6-15,2-1-1 16,4 0-9-16,3 7-18 16,0 13-15-16,-1 11 12 15,-1 14 9-15,3 7 15 0,3 2 2 16,7 17 5-16,2 11-1 16,0 7 0-16,-6 2 10 15,-5 1-5-15,-6-3 6 16,0-2-7-16,-6-8 1 15,-2-5-2-15,-2-9 7 16,0-5-5-16,0-3 0 16,0-3 13-16,0 0 19 15,1-6 9-15,2-12-22 16,3-7-19-16,4-7-5 16,3-2 1-16,7-8-2 15,3 0-14-15,7-2-33 16,1 7-2-16,2 9 4 0,-4 12 21 15,-4 13 8-15,-3 3 17 16,-3 8 0-16,-4 17 3 16,3 9 8-16,-6 8 21 15,0 6-14-15,-5 2-2 16,-2 0-8-16,-4-4 0 16,-1-8-2-16,0-4-4 15,0-10-1-15,0-7 0 16,0-9 0-16,0-2-1 15,0-3-25-15,0-3-104 16,9 0-188-16</inkml:trace>
  <inkml:trace contextRef="#ctx0" brushRef="#br0" timeOffset="159226.43">24888 16006 525 0,'0'0'90'16,"0"0"63"-16,0 0-76 16,-83-40-43-16,41 37 17 15,2 3-7-15,5 0 1 16,7 13-20-16,7 3-4 15,3 2-10-15,8 1 1 0,-1 5 6 16,4 2-8-16,4 6 1 16,1 5 4-16,2 6 0 15,0 1 3-15,0 4-8 16,0 1-2-16,3 1 4 16,-1 4-4-16,-2-1-4 15,0 5 6-15,0-2-6 16,-2 2-4-16,-5-3 7 15,-5-5-6-15,3-3 2 16,0-5-3-16,1-2 1 16,3-2 0-16,2-3 1 15,1-2-1-15,2-6 0 0,0-3-2 16,0-7 0-16,0-7 0 16,2-3-1-16,11-6 2 15,2-1 0-15,6 0 5 16,3 0-3-16,-2-6-2 15,1-8-51-15,-3-1-41 16,-3-6-74-16,-1-3-164 16</inkml:trace>
  <inkml:trace contextRef="#ctx0" brushRef="#br0" timeOffset="159657.87">25112 16467 301 0,'0'0'268'15,"0"0"-149"-15,0 0 39 16,0 0-88-16,0 0-40 16,0 0-15-16,-86-22 10 15,57 44 1-15,3 8 4 16,1 5-7-16,6 6-6 15,5 1-4-15,3 4-5 16,5-3-4-16,4-6 0 16,2-4-1-16,0-4-1 0,11-7-2 15,8-6-3 1,8-8-3-16,3-5 6 0,-1-3 2 16,1 0 6-16,-3-15-5 15,-2-6 11-15,-2-7 2 16,-1-8 11-16,-3-6-8 15,-5-5-1-15,-5-4-12 16,-6 5-4-16,-3 5-2 16,-9 10 0-16,-12 10-12 15,-6 10 0-15,0 11 10 16,2 0-30-16,4 10-44 16,8 9-70-16,11 1-241 15</inkml:trace>
  <inkml:trace contextRef="#ctx0" brushRef="#br0" timeOffset="160259.1">25412 16049 351 0,'0'0'119'0,"0"0"-73"0,0 0 62 16,0 0 7-16,0 0-32 16,0 0-23-16,-3-32-20 15,30 27-35-15,7 2 3 16,6 0 5-16,3 0-7 15,-1 3 6-15,-4-1-5 16,-12 1 3-16,-8 0 2 16,-7 0 19-16,-5 0-6 15,-2 10-7-15,0 18-4 16,-4 10 7-16,0 7 1 16,-1 9 16-16,-11 6-16 15,0 3 3-15,2 3 4 16,1 1-10-16,3-2-8 0,1-2-6 15,2-4 1 1,3-4-2-16,0-4-4 0,0-6 3 16,0-5-1-16,0-7-2 15,0-3 1-15,0-6-1 16,0-3 2-16,0-4 0 16,0-5-1-16,0-2 0 15,0-5-1-15,0-1-1 16,0-3-2-16,-1 1 3 15,-11-2 7-15,-6 0 12 16,-7 0 3-16,-10 0-12 16,-5 0-3-16,0 0-7 0,1 0-37 15,2 0-116-15,10 8-118 16</inkml:trace>
  <inkml:trace contextRef="#ctx0" brushRef="#br0" timeOffset="165208.6">18621 14972 25 0,'0'0'9'16,"0"0"29"-16,0 0 65 16,0 0-18-16,0 0-20 15,0 0 7-15,0-10-23 16,0 10-16-16,0-1-9 16,-3-2-3-16,0 1-4 15,0-1-10-15,-2 0 0 16,0-2 4-16,1 3 2 0,-2-2 1 15,2 1 8-15,1-4-5 16,-2 0-3-16,1 1 10 16,-5-5 1-16,-3 3 5 15,0-3-9-15,-3 0-7 16,2-2 9-16,-1-2-5 16,1 1 2-16,1 3-10 15,0 1 4-15,3 3-3 16,-2 2 2-16,0 2-2 15,0 1-3-15,-5 0-2 16,1 0 1-16,-3 2-2 16,-2-1 5-16,1 1-9 15,-2 0 4-15,2 0 1 0,-2 0-2 16,0 5 0-16,0 7-2 16,0-2 0-16,2 0-1 15,2 0 4-15,1-1-3 16,4-1-2-16,0 2 0 15,3 1-1-15,0 2 1 16,-1 1 3-16,3 3-3 16,0 0 4-16,3-3-2 15,1 1 0-15,0-4 3 16,1 1 1-16,2-2-2 16,0 0 2-16,0-1-6 15,0 1 1-15,0 0 1 16,0 2-2-16,0 4 8 15,0-2-5-15,5 2 6 0,1 4-4 16,-1-2-4-16,1-1 1 16,2-2 1-16,0-1-3 15,2-1 2-15,2 2 5 16,0-2 0-16,-3 0-4 16,3-2 5-16,-3-1-3 15,-1-2-4-15,-1-1 6 16,3-1 0-16,1-1-5 15,-1 0 7-15,4-2-2 16,1 0-6-16,-1-3 1 16,3 0 1-16,1 0 1 15,-1 0-2-15,0 0 5 0,-1 0-2 16,-2 0 0-16,-1-3 3 16,-2 0 0-16,-2-2-3 15,4 1-3-15,-2-2-1 16,1 1 0-16,2-2 1 15,0 0 4-15,-1 0-6 16,-2-1 4-16,-1 2-4 16,1 0 8-16,-2 1-6 15,-2-1 6-15,0 0-5 16,-1-4 5-16,0 3-1 16,-1-4 6-16,-2 2 4 15,0-4-2-15,-1 1-1 16,-1 0 1-16,3-1-6 0,-1 1-4 15,0-1 2-15,0 0 0 16,-1-1-4-16,-2 0-1 16,0-3 0-16,0-2 2 15,0 1-2-15,0 1 3 16,0 0-2-16,0 1-1 16,-3 2 0-16,-2-1 0 15,-2 1-1-15,1-1-1 16,0 3 0-16,-2-2-5 15,-2 1 5-15,3 3 0 16,-1 1 1-16,0 4-1 16,0 2 1-16,2 1-1 0,-3-1-4 15,1 1 4-15,-3-1 0 16,-2 2-2-16,0 0-1 16,0 1 6-16,-1 0-5 15,2 0 4-15,-1 0-1 16,0 0-1-16,0 0 0 15,0 0 0-15,1 0 1 16,3 0-1-16,-4 0 0 16,1 0 1-16,-3 2-2 15,-2 6 1-15,1-2-2 16,3 1 2-16,-4 2 0 16,5-1 0-16,2-1 0 15,-2-2 1-15,3 1-1 16,0-1-4-16,0 5 2 15,2 0 1-15,-2 2 1 0,4 1 0 16,-2 1-1-16,4 0 1 16,1-2 0-16,-1 2 2 15,2 0-2-15,-1 1-1 16,1 0 1-16,1 2 0 16,0 0-1-16,0-1-1 15,0 1-1-15,4 0 4 16,2 3-1-16,1 0 3 15,-2-2-3-15,0 0 0 16,1-2 0-16,-3-2 1 16,1 0-1-16,3-1 0 15,-4 0 0-15,5-1 0 0,0 0-5 16,3 0 3-16,3 0 2 16,2-2-1-16,-1 4 1 15,0-4 0-15,-2-1 0 16,1 0 3-16,1-2-2 15,-2-2-1-15,2-1 0 16,-1-1-4-16,2-3 4 16,-1 0 0-16,1 0 3 15,-2 0-1-15,4 0-2 16,-3-10 0-16,2 2 2 16,0-2 0-16,-4-1-1 0,-1 0 4 15,2-3-5 1,-4 0 3-16,-2-5 0 0,0 1 3 15,0-3-5-15,-2-2 2 16,0 0-3-16,-3 1 1 16,3 1 1-16,-5 1-2 15,2 3 2-15,-1 1-2 16,-2 4 3-16,0 1-1 16,0 4 0-16,0 0 2 15,0 1 0-15,0-1-1 16,0 0 0-16,0 1 5 15,0-4-5-15,0 0-3 16,0 0-2-16,0 0 2 16,-3 1 6-16,1-1-3 0,-2 2-2 15,0 0 0-15,1 0 3 16,-1-1-3-16,0 1 2 16,1-1-3-16,-2-2 0 15,-1 2-1-15,-1-2 2 16,1 3 0-16,2 0 0 15,1 5-1-15,-2-2 2 16,3 2-1-16,-1-3-1 16,-2 1-1-16,2 1-2 15,-3-1 3-15,0-2 1 16,0 3-1-16,0 3-2 16,-1-2 2-16,2 1 0 15,-1-1 2-15,0-2-1 16,1 3-1-16,-2 0-2 15,3-1 0-15,-2 2 2 0,-2 0 0 16,-1-2 0-16,0-1-1 16,0 1 1-16,-1 0 1 15,-2 2-1-15,1-2 0 16,-3 1 0-16,2 2-2 16,-3-1 1-16,1 0 1 15,2-2 0-15,1 3 0 16,3 0-2-16,0 0 0 15,-2 0 0-15,3 0-2 16,-4 0 4-16,2 3 0 0,3 1-1 16,0 0 1-1,0 2-2-15,0 2 2 0,-2 0-1 16,0 5-1-16,-1 1 2 16,0-2-2-16,0 3 3 15,2-1-2-15,2-1 2 16,2-1-1-16,0 0 0 15,0-3 0-15,0 0-1 16,2-1 2-16,-1 1-2 16,1-3 2-16,-1 4-1 15,1-3 0-15,-1 2 0 16,1 0 0-16,-1 2 0 16,2 1 0-16,-1-3 0 15,-2 3 1-15,1-2-1 16,1 2-1-16,1 1 1 0,0-3 0 15,0 1-1 1,0-1-2-16,0 1 3 0,0 3 0 16,0-2-3-16,4 2 3 15,1 1-1-15,-1 2 1 16,2-3 0-16,0 2 1 16,0 0-2-16,0-2 1 15,3 1-4-15,1-1-4 16,2-2 7-16,3 0-8 15,-4-3 6-15,-1-1 1 16,2-3-2-16,-3 0 3 16,2-2-3-16,-1 0 2 0,0-2-1 15,3 2 3 1,0-2-1-16,0 0 2 0,2-1 0 16,0 0-1-16,3 0-1 15,-1 0-2-15,-1 0 1 16,-3-2 2-16,-1-4 2 15,-3 2-2-15,0-1 2 16,-2 2-2-16,-1-3 0 16,0 2 1-16,0-3-1 15,1 1 1-15,4-2 0 16,-2-1 0-16,0-1-1 16,1 0 2-16,0 2-1 15,-3 1 1-15,-1 1-2 0,1 2 0 16,-2 0 0-1,-1 0-2-15,1 1 4 0,0-2-2 16,-2 0 1-16,2-2 0 16,0-2 0-16,-1 1 0 15,1-1 1-15,-1 1-1 16,-1-1 4-16,2 1-3 16,-1 0 1-16,-1-4-1 15,-2 0 1-15,-1 1 2 16,0-3 2-16,0-1-7 15,0-3 4-15,0-2-2 16,0-3 1-16,-4-4-3 16,-6 0 1-16,-4-3-1 15,-4 0 0-15,-1 3 0 0,-5 4 0 16,0 3 0-16,0 8 1 16,-1 5-1-16,-2 7-1 15,2 0 1-15,-7 0-2 16,2 8-11-16,2 11-137 15,3 1-71-15,4-2-248 16</inkml:trace>
  <inkml:trace contextRef="#ctx0" brushRef="#br0" timeOffset="166559.34">26049 16426 558 0,'0'0'213'0,"0"0"-142"0,0 0 49 16,0 0-30-1,0 0-58-15,86-12-11 0,-41 9 3 16,1 0-14-16,-7 0 0 16,-6 0-3-16,-6 1 0 15,-8 1-3-15,-7-1-2 16,-6 2-1-16,-2 0-1 16,-4 0-1-16,0 0-48 15,0 2-105-15,-21 5-145 16,-7 3-114-16</inkml:trace>
  <inkml:trace contextRef="#ctx0" brushRef="#br0" timeOffset="166763.23">26063 16568 188 0,'0'0'448'0,"0"0"-353"15,0 0 60-15,0 0-59 16,113 0-33-16,-71-2-18 15,-1-2-6-15,-4 3-16 16,-1-4-6-16,-6 3-12 16,-2 2-5-16,-1 0-1 15,-3 0-59-15,-3-3-115 16,-6-4-297-16</inkml:trace>
  <inkml:trace contextRef="#ctx0" brushRef="#br0" timeOffset="167077.56">26711 16439 680 0,'0'0'165'0,"0"0"-120"16,0 0 37-16,98-20-21 16,-55 17-18-16,1 1 6 0,-1-1-11 15,-3 3-7 1,-7-3 0-16,-8 1-15 0,-5 1-2 16,-7 1-11-16,-4 0-3 15,-3 0 0-15,-1 0-38 16,2 0-42-16,-7 0-55 15,2-8-166-15</inkml:trace>
  <inkml:trace contextRef="#ctx0" brushRef="#br0" timeOffset="167422.29">27393 16043 434 0,'0'0'324'16,"0"0"-221"-16,0 0 17 15,0 0-37-15,0 0-57 16,0 0 3-16,85 56 26 16,-72 7 9-16,-7 12-6 15,-6 5-10-15,0 5-7 16,-2-11-16-16,-5-8-1 15,0-13-9-15,2-10-9 16,4-11-3-16,1-6-1 0,0-10 5 16,0-5-7-1,0-7 0-15,0-2 0 0,0-2 3 16,3 0-3-16,3 0-32 16,-1 0-45-16,-5-3-96 15,0-11-270-15</inkml:trace>
  <inkml:trace contextRef="#ctx0" brushRef="#br0" timeOffset="169814.28">17199 10906 12 0,'0'0'7'16,"0"0"22"-16,0 0 77 15,0 0-54-15,0 0 10 16,0 0-2-16,13-26-6 16,-13 26 9-16,0 0-7 15,0 0-10-15,0-2-17 16,0 2 1-16,0-1-5 16,-1-1-7-16,-5 0-5 15,1 1 3-15,1 0 2 16,0-1-5-16,-1 2-1 0,1 0-3 15,-2-1-6-15,3 1-3 16,-4 0 7-16,0 0-2 16,1 0 0-16,-1 0-1 15,2 0 0-15,1 0 1 16,4 0 1-16,-3-1 6 16,0 1-4-16,2 0-2 15,-1-2 4-15,-1 2 6 16,1 0-8-16,1 0 3 15,-2 0-6-15,3 0 4 16,0 0-3-16,-2 0-2 16,1 0-3-16,-2 0 4 0,-2 0-2 15,2 0 4-15,-4-1-1 16,-2 0-1-16,2 1 0 16,-5 0-2-16,3 0-2 15,-3 0 4-15,-1 0-5 16,0 0 1-16,-6 0 2 15,-5 0-3-15,-7 0 2 16,-5 1-1-16,-3 2-1 16,-3-1 1-16,1 2-2 15,-1 1 2-15,-1-1 3 16,1-1-4-16,-1 0 0 16,-2-2 2-16,3-1-2 0,-4 0-3 15,0 0 3-15,-8 0 4 16,-13 0-4-1,-14 0 0-15,-11 0 0 0,-2 0 0 16,3 0 0-16,6-1 2 16,7-7-2-16,7 1 0 15,5 1 0-15,8-3 2 16,1 4-1-16,-1 1-1 16,-6 1 0-16,-9 3 0 15,-5 0-1-15,-1 0 4 16,2 0-6-16,7 0 6 15,7-2-1-15,8 0 1 16,4-4 7-16,3 2 1 0,-2-2 8 16,-7 2-4-1,-9 4-5-15,-11 0 9 0,-5 0-9 16,1 0-1-16,12 2 1 16,16 0 7-16,17-1 1 15,17-1-5-15,8 0 9 16,7 0-6-16,2 0-2 15,2 0-1-15,0 2-3 16,0-1-1-16,0-1 1 16,0 2-9-16,0-2-1 15,0 1-1-15,0-1 1 16,0 0-1-16,0 1-20 16,0-1-47-16,0 2-32 15,3 4-7-15,8-2-111 16,6-4 41-16,3 0-115 0</inkml:trace>
  <inkml:trace contextRef="#ctx0" brushRef="#br0" timeOffset="170390.39">14756 10532 67 0,'0'0'233'0,"0"0"-151"16,0 0-25-16,0 0-3 0,0 0-19 15,-85 41 14-15,64-17 11 16,-8 3 11-16,0 3-1 16,-6-2-18-16,-3 1-12 15,2-3-7-15,2-2-9 16,2-2 2-16,7-3-12 15,3-4-1-15,5-2 1 16,2-4-3-16,3-2 3 16,6-2-1-16,2-3 1 15,2-2-3-15,2 0-1 16,-2 0 5-16,2 0 1 16,0 0 0-16,0 0-1 0,0 0-5 15,0 0-3-15,0 0 7 16,0 0-10-1,0 0-2-15,0 0 7 0,0 0 1 16,7 0-5-16,5 5-2 16,5 4-1-16,2-1-1 15,3 5 6-15,5 0-6 16,2 0 3-16,4 3 2 16,0 0-3-16,0-1 2 15,-3-1 0-15,-3 0 1 16,-5-4-2-16,-7-1-1 15,-3-3 0-15,-5-2-1 16,-2-4-1-16,-4 3-1 16,1-3-3-16,-1 0-11 15,1 1-35-15,1 2-58 0,-3-1-84 16,0-2-277-16</inkml:trace>
  <inkml:trace contextRef="#ctx0" brushRef="#br0" timeOffset="171981.05">7292 11029 241 0,'0'0'150'16,"0"0"-67"-16,0 0 11 15,0 0 41-15,0 0-46 16,-45-74-20-16,45 74-18 15,0 7-35-15,0 23-9 16,0 13 11-16,0 12 23 0,0 6-2 16,0 5-14-1,0 3-7-15,0-1-3 0,0 0-11 16,0-7-1-16,0-5-2 16,0-15 1-16,0-9-1 15,0-9 0-15,0-7-1 16,0-5 0-16,0-6-39 15,0-4-35-15,0-1-3 16,-10 0-17-16,-13-9-105 16,-7-11-45-16</inkml:trace>
  <inkml:trace contextRef="#ctx0" brushRef="#br0" timeOffset="172424.41">7040 11433 55 0,'0'0'145'0,"0"0"-102"16,0 0 54-16,55-74-23 15,-25 56-32-15,4-2-16 16,5 2-1-16,4-2 0 16,-1 3 11-16,1 1 7 15,-6 6 15-15,-7 5 12 16,-9 5-20-16,-6 0-14 16,0 8-11-16,0 11 5 15,-3 4 12-15,3 0-8 16,-6 4-12-16,1 2-16 15,2-1 1-15,2-1-1 16,0 1-5-16,-2-6 2 16,-1-5-2-16,4-3 3 0,-2-8-2 15,5-5-1 1,2-1 3-16,-1 0 0 0,3-15-2 16,-5-6 1-16,-4-3 2 15,-7-6-2-15,-4-1-3 16,-2-3 8-16,-5 0 5 15,-14-5-4-15,-6-2 0 16,-5 5-6-16,-2 8-2 16,3 13-2-16,1 12-2 15,0 3 0-15,3 12 2 16,4 13-2-16,6 3 3 16,6 0-70-16,9 2-30 0,0-6-149 15,21-9-105-15</inkml:trace>
  <inkml:trace contextRef="#ctx0" brushRef="#br0" timeOffset="172947.65">7827 11159 274 0,'0'0'117'0,"0"0"-48"16,0 0 23-16,32 101 0 16,-22-60-4-16,3 8-43 0,0 2-21 15,-1 9-14-15,-1 0-3 16,0 1 0-16,-1-6-4 16,1-10-1-16,-4-11 4 15,2-11-6-15,-3-14 1 16,-3-3 1-16,-3-6 2 15,0 0 0-15,0-7 14 16,0-14 18-16,0-7-18 16,-3-8 3-16,-9-8-3 15,-3-12-9-15,-1-6-5 16,2-3 2-16,0-1-6 16,3 4-3-16,11 4 3 15,0 7 0-15,5 13-1 0,14 12-1 16,-1 13 2-16,6 10-2 15,1 3 2-15,2 5 0 16,1 15 0-16,0 5 0 16,-6 4 0-16,-6-3 0 15,-7 1-2-15,-9-2 1 16,0-3-3-16,-14-1-1 16,-14-2 5-16,-5-4 0 15,-5-3 0-15,2-1-4 16,6-3-57-16,7-8-161 15,7 0-128-15</inkml:trace>
  <inkml:trace contextRef="#ctx0" brushRef="#br0" timeOffset="173556.54">8570 10687 519 0,'0'0'34'0,"0"0"14"16,-115-48 93-16,77 43-54 15,8 5-32-15,3 0-19 16,3 5-8-16,2 13-7 16,4 2 1-16,7 4 0 15,8 3-7-15,3 2-1 16,0-1 2-16,8 1-2 16,8 3-3-16,7-1 2 15,-4 1-4-15,5 3 1 16,-8 0-8-16,-2 4 14 15,-2 3-4-15,-5 2-1 16,0 3 4-16,-2-2-9 16,-2 2 3-16,0-3-5 15,0 4-1-15,3-2-2 0,-1 1 0 16,0-2 2-16,0-7-3 16,-1-6 0-16,-1-6 2 15,0-6-2-15,-1-4 0 16,1-6 5-16,-2-3-5 15,5-4-5-15,3 0 5 16,5-3 2-16,6 0 2 16,7 0 1-16,3 0-3 15,1-7 1-15,1-4-3 16,-4 2 0-16,-1-2-4 16,-6 1-33-16,-3 1-29 15,-8-2-48-15,-5-2-83 0,-3-8-167 16</inkml:trace>
  <inkml:trace contextRef="#ctx0" brushRef="#br0" timeOffset="173871.68">8873 11001 542 0,'0'0'111'0,"0"0"-23"15,0 0-36-15,0 0-14 16,0 0 22-16,10 95-18 16,-1-60-11-16,2 2-17 15,1-4-5-15,-2-5-6 16,-2-4 0-16,-4-5-2 15,2-4 0-15,-3-4-1 16,0-4-16-16,0-5-39 16,2-2-30-16,-4 0-77 15,1-18-74-15</inkml:trace>
  <inkml:trace contextRef="#ctx0" brushRef="#br0" timeOffset="174365.39">8855 10758 325 0,'0'0'115'0,"0"0"-73"16,0 0-2-16,0 0 19 16,89-43-19-16,-48 36-8 15,-1 0-1-15,0 2 2 16,-5-4-2-16,-6 1 6 15,0 1-16-15,-8 0 1 16,-3 2-10-16,-5 2 8 0,-3 3 1 16,-2 0-5-1,-3 7-7-15,-1 15 2 0,3 10 9 16,-2 6 9-16,-2 3 2 16,0 5-8-16,0 0-5 15,0 4 1-15,4 0-7 16,5-2-9-16,2 2 4 15,2-1-3-15,-4-3-1 16,4 1 0-16,-4-7-1 16,-1-4 2-16,4-2-4 15,-2 0 1-15,0-4 0 16,-2-6-1-16,-5-1-2 16,-3-8 2-16,-3 0-1 15,0-6 1-15,0-1-4 0,-18-1 4 16,-9-2 13-16,-7 0-1 15,-4-2-12-15,0-3-3 16,5 0-58-16,5 0-64 16,10 0-137-16,6-24-163 15</inkml:trace>
  <inkml:trace contextRef="#ctx0" brushRef="#br0" timeOffset="174645.14">9683 10931 38 0,'0'0'554'15,"0"0"-533"-15,0 0 68 16,0 0-26-16,86-26-49 16,-54 24-5-16,-7 2-5 15,-4 0-4-15,-6 0-39 16,-9 0-77-16,-6 3-121 16</inkml:trace>
  <inkml:trace contextRef="#ctx0" brushRef="#br0" timeOffset="174824.94">9698 11137 132 0,'0'0'371'0,"0"0"-298"16,91-19 45-16,-51 8-40 16,-1 4-36-16,-2 0-17 15,-2 2-16-15,-7 2-9 16,-6 1-3-16,-4-7-171 15,-12-5-196-15</inkml:trace>
  <inkml:trace contextRef="#ctx0" brushRef="#br0" timeOffset="175439.24">10187 10519 426 0,'0'0'121'0,"0"0"-45"15,0 0 11-15,0 0-61 0,0 0 25 16,4 107-7-16,4-48 6 15,3 3-21-15,-1 3-2 16,-3 1-14-16,-1 0-7 16,-1-1-1-16,-2-6-2 15,-3-8-1-15,3-11-1 16,1-14-1-16,-1-11-3 16,-1-9 3-16,-2-5 0 15,0-1 14-15,1 0-3 16,1-18 5-16,1-9-12 15,1-6 2-15,2-3-4 0,3-3-2 16,0 2 0 0,3 1-22-16,6 10-3 0,0 10-8 15,9 12-22-15,1 4 34 16,3 7 12-16,2 15 4 16,-3 8 5-16,-5 3-1 15,-5 1 1-15,-8 3-3 16,-9-4-1-16,-3-4 4 15,0-4 0-15,0-3 4 16,-11-6-3-16,-5-1 2 16,-5-7 14-16,-3-1 17 15,-1-5-14-15,-4-2 29 16,-5 0-27-16,0 0-1 16,4-2-12-16,6-3-1 0,10-4-8 15,11-1-29-15,3-2-52 16,6-9-194-16</inkml:trace>
  <inkml:trace contextRef="#ctx0" brushRef="#br0" timeOffset="175865.77">10615 10760 429 0,'0'0'98'0,"0"0"24"0,0 0-6 15,0 0-97-15,0 0-6 16,0 0 20-16,-15 90 6 16,17-51-11-16,11 0-6 15,4-2-9-15,5-1 0 16,2-8-6-16,1-6-5 15,6-6 5-15,-2-7 0 16,-4-9-2-16,1 0 0 16,-4 0-1-16,-7-12-1 15,0-8 3-15,-8-3 4 16,-5-6 24-16,-2-8-9 16,-2-4 0-16,-14-2-22 15,-7 1 3-15,-3 6-6 0,-6 10-1 16,-1 10-2-16,1 9 1 15,2 7-1-15,6 0-18 16,10 13-49-16,4 4-3 16,10 2-114-16,0-7-52 15</inkml:trace>
  <inkml:trace contextRef="#ctx0" brushRef="#br0" timeOffset="176207.08">10931 10391 134 0,'0'0'418'0,"0"0"-329"15,0 0 43-15,0 0-84 16,0 0-23-16,2 83 27 15,10-28 2-15,0 6-10 16,-2 4-11-16,0 1-16 16,0 1-8-16,-3-2-5 15,-1-7-2-15,1-4-1 16,-1-11-1-16,0-11-1 16,-1-11-7-16,-2-8-10 0,0-6-12 15,3-5-15-15,1-2-32 16,1 0-65-16,-1-19-33 15,2-10-128-15</inkml:trace>
  <inkml:trace contextRef="#ctx0" brushRef="#br0" timeOffset="176489.19">11179 10405 53 0,'0'0'454'0,"0"0"-384"15,0 0-24-15,0 0 60 0,60 107-17 16,-43-43-44-16,-3 7 7 16,1 0-22-16,-5 1-16 15,-4-4-4-15,-1-7-6 16,-5-8-3-16,0-7-1 15,0-10-17-15,0-7-14 16,0-12-24-16,0-7-72 16,-6-10-6-16,0 0-31 15</inkml:trace>
  <inkml:trace contextRef="#ctx0" brushRef="#br0" timeOffset="176938.98">11064 10768 94 0,'0'0'229'16,"0"0"-124"-16,0 0-26 16,98-50-45-16,-51 43-13 15,0 3 9-15,-3 1 5 16,-3 2 0-16,-6 1 4 16,-2 0 18-16,-5 0-2 15,0 15-12-15,-1 2-15 16,-1 9 15-16,-2 1-18 15,-5 2-3-15,-4 1-2 16,-3-4-7-16,-3 0 0 16,-3-6-2-16,0-3-8 0,2-6 2 15,0-3-3-15,3-1 2 16,0-5-1-16,3-2 0 16,2 0-3-16,1-2 4 15,-1-8-1-15,-4-7-2 16,1-4 1-16,-5-7 1 15,-5-7 3-15,-3-4-4 16,0-4-2-16,-9 1 1 16,-12 4-1-16,-4 9 0 15,-4 8 2-15,0 10-2 16,-1 9 0-16,1 2-1 16,4 6-2-16,8 14 1 0,7 2-21 15,6 5-78-15,4-5-80 16,0-8-58-16</inkml:trace>
  <inkml:trace contextRef="#ctx0" brushRef="#br0" timeOffset="177638.1">11992 10585 99 0,'0'0'473'0,"0"0"-463"16,0 0 43-16,0 0 49 15,3 108-35-15,3-66-26 0,-3 2-14 16,0-1-16-16,-2-5-1 16,1-5-4-16,-2-8-6 15,0-8 3-15,0-8-2 16,0-5 3-16,0-4-4 15,0 0 10-15,0 0 43 16,0-15-4-16,0-7-37 16,0-4-3-16,-6-6-1 15,3-7-6-15,-3-2-1 16,4-8 0-16,2 1-1 0,0 4-1 16,0 8 0-1,2 12-11-15,10 11 3 0,0 9 4 16,8 4-1-16,3 7 3 15,1 16 3-15,3 10 0 16,-7 4 2-16,-4 0-2 16,-2-5 2-16,-6 0-1 15,-1-9 1-15,-2-5 0 16,-5-5 1-16,3-9-1 16,0-4 1-16,-3 0 5 15,1 0 19-15,-1-1 4 16,0-15-6-16,0-6-18 15,0-6-7-15,0-5 0 16,0-5 0-16,0-4-2 16,0-2-20-16,6 3-12 15,3 7-3-15,6 12 11 0,5 10 10 16,5 12 1-16,6 6 11 16,4 24 4-16,-3 8 1 15,-3 7 7-15,-7 4 1 16,-8 1 8-16,-3-2-7 15,-5-2-5-15,0-3-2 16,-3-7-2-16,-3-3-2 16,0-5 0-16,0-4-38 15,0-4-60-15,0-8-173 16,0-9-190-16</inkml:trace>
  <inkml:trace contextRef="#ctx0" brushRef="#br0" timeOffset="178574.21">12919 10034 70 0,'0'0'416'16,"0"0"-347"-16,0 0 62 15,0 0-8-15,0 0-72 16,-105-40 14-16,60 40-27 16,0 12 7-16,11 1-11 0,7-1-6 15,9 0-3 1,8-1-11-16,4 2-5 0,1 4-1 16,2 0-2-16,3 7-2 15,0 3 5-15,0 7 0 16,0 6 2-16,0 4-4 15,3 0-4-15,3 3 3 16,0-2 1-16,3 1-3 16,0 0 1-16,0 1 1 15,3 2-6-15,0 2 1 16,-3-2 0-16,1 0 1 16,-1-3-2-16,-1-3 2 0,-1-3 2 15,2-3-4-15,-3-6 2 16,-1-6-2-16,-1-1-3 15,1-7 1-15,-1-2 0 16,2-4 0-16,-2-3 2 16,4-4-12-16,3-1 6 15,0-2 6-15,4-1 7 16,3 0-6-16,-1 0 1 16,0 0 2-16,-3 0-4 15,-1 0-30-15,-2-5-38 16,0-1-46-16,-4-2-42 15,-3-6-83-15</inkml:trace>
  <inkml:trace contextRef="#ctx0" brushRef="#br0" timeOffset="178875.9">13046 10450 539 0,'0'0'92'16,"0"0"34"-16,0 0-54 15,0 0-46-15,0 0 18 16,2 81 15-16,4-44-5 0,-3-1-25 16,0 3-10-1,3-3-12-15,0-4-2 0,0-3-5 16,0-7 3-16,-2-8-3 15,-2-4 0-15,1-3-1 16,-2-6-44-16,2-1-22 16,-3 0 4-16,0-6-134 15,0-18-97-15</inkml:trace>
  <inkml:trace contextRef="#ctx0" brushRef="#br0" timeOffset="179436.29">13118 10127 274 0,'0'0'244'0,"0"0"-162"15,0 0 76-15,0 0-81 16,0 0-53-16,0 0-2 16,106-40-1-16,-66 37-4 15,-4-4 6-15,-2 4-2 16,-2-3-3-16,-5 0-1 15,-5 1 11-15,-7 4-4 16,1-1-6-16,-8 2-3 16,-5 0 0-16,-2 0-2 15,2 0-8-15,1 15-2 16,1 11 5-16,1 6 7 16,-1 10-7-16,-1 5 11 0,-1 7 5 15,0 4-15-15,1 0 0 16,-1 0-1-16,-1-2 1 15,-1-5-7-15,1 4 3 16,1-4-5-16,3 0 2 16,1-2-2-16,5-6 0 15,0-7 2-15,3-4-1 16,-3-7 1-16,0-7 2 16,-5-3-3-16,-5-5-1 15,-1 0 1-15,-1-3 2 16,0 0-3-16,0 1-7 15,-1-1 7-15,-5-4 7 16,-1 0-5-16,2-2 0 0,-1 1 1 16,0-2 7-1,-4 0-4-15,-7 0 5 0,-8 0-9 16,-3 0 1-16,-4 0-2 16,4 0-1-16,3 0-76 15,-1 5-81-15,2 1-74 16,3-3-218-16</inkml:trace>
  <inkml:trace contextRef="#ctx0" brushRef="#br0" timeOffset="180239.37">10223 12299 487 0,'0'0'87'0,"0"0"-32"0,0 0 64 16,82-30-42-16,-33 16-34 16,5 0-12-16,-1 1-4 15,-2 3-6-15,-3 1-10 16,-14 4-5-16,-8-1-3 15,-13 6 4-15,-8 0-7 16,-5 0-4-16,0 0-78 16,-5 3-182-16,-16 5 27 15</inkml:trace>
  <inkml:trace contextRef="#ctx0" brushRef="#br0" timeOffset="180428.06">10403 12495 174 0,'0'0'292'0,"0"0"-212"16,0 0 48-16,93-11-24 15,-44-1-55-15,6-2-20 16,2 3-2-16,-5 2-16 16,-10 2-11-16,-11 4-16 15,-13-2-144-15,-7 1-131 16</inkml:trace>
  <inkml:trace contextRef="#ctx0" brushRef="#br0" timeOffset="182570.28">18232 9856 92 0,'0'0'317'0,"0"0"-225"15,0 0 15-15,0 0 15 16,0 0-44-16,0 0-22 16,16-26-4-16,-16 26-5 15,0-2-12-15,1 2-2 16,-1 0-10-16,0 0-7 16,0 0-7-16,0 2-8 15,0 12 0-15,-6 3 11 16,0 8 6-16,0-1-2 15,2 0-3-15,-1 3 0 16,4-2-3-16,-1 3-4 16,1-4 0-16,1 3-5 0,-2 0 4 15,1-1-5-15,1 0 2 16,0-2-1-16,0 1 0 16,0-5-1-16,0 0 2 15,0-2-2-15,0-1 2 16,0-5 0-16,10-2 0 15,7-1 0-15,3-3-2 16,3-1 2-16,2-4 3 16,2-1-2-16,-3 0-1 15,-2 0 2-15,-4 0-4 16,0 0 2-16,-3-9-1 16,0 1 0-16,-3-4 4 0,1 1-1 15,-4-4 1-15,2-2 13 16,2-3 0-16,-1-6-1 15,0-1-5-15,1-7 0 16,0-2-4-16,-5-4-4 16,-5-5-3-16,-3 4 2 15,0 7 0-15,-3 5 2 16,-7 10-3-16,2 6 0 16,5 7 4-16,0 5 4 15,3 1-1-15,-1 0-9 16,-1 0-1-16,1 6-1 15,-2 8 2-15,-1 1 1 16,-1 4 1-16,2 3 2 16,-1 2 1-16,1 2 0 0,0 3-1 15,-1 1 1-15,1 1-3 16,-1 0-2-16,4 0 2 16,-1-1-1-16,-1 4-1 15,1 4 2-15,1-1-2 16,-2 4 0-16,2 2 0 15,0-1 3-15,0-1-3 16,10-6 0-16,3-5 0 16,-3-8 1-16,3-3-1 15,-4-7 0-15,-2-3 0 16,-3-6-1-16,-1 0-2 16,-3-3-1-16,0 0 0 15,0 0-1-15,0-3-21 0,0-9-72 16,0-5-61-16,-7-10-179 15</inkml:trace>
  <inkml:trace contextRef="#ctx0" brushRef="#br0" timeOffset="183478.21">18287 9793 88 0,'0'0'212'0,"0"0"-75"15,0 0-79-15,0 0 3 16,0 0-14-16,0 0-19 15,-13 17 7-15,9 8 16 16,-1 4 20-16,-3 4-23 16,2 2-9-16,3 3-4 15,3 3-9-15,0 1-4 16,0 0-6-16,1-2-8 16,11-1-3-16,0-3 1 15,6-6-5-15,3-5 0 16,0-5 7-16,1-8-7 15,-1-2 9-15,0-6-9 16,-1-4 5-16,0 0 1 0,4 0 2 16,1-6-9-1,-1-7 3-15,0-4 3 0,-6-2-2 16,-2-4 8-16,-4-3 6 16,-1-3 1-16,-1-5-6 15,-4-4 2-15,0 0-11 16,-1 1 3-16,-2 6-3 15,2 4-4-15,-5 5 13 16,0 5 2-16,0 2 2 16,0 7-4-16,0 3 0 15,0 4 7-15,0 1-5 16,0 0-8-16,0 0-7 16,0 12-10-16,-1 10 10 15,-5 8 3-15,2 4 2 0,-1 6 5 16,2 1 4-16,-3 5-6 15,1 0 2-15,-2 4-4 16,1 4 0-16,2-3-4 16,-1-1 1-16,4-8-2 15,1-10 2-15,0-11-3 16,0-4 3-16,0-6-2 16,0-5-1-16,0-4 0 15,0 0 1-15,0-2 0 16,0 1-1-16,0-1-1 15,-2 0-17-15,-4 0-65 16,-4 0-50-16,-4-1-58 0,1-9-150 16</inkml:trace>
  <inkml:trace contextRef="#ctx0" brushRef="#br0" timeOffset="185046.65">11443 11855 129 0,'0'0'304'0,"0"0"-242"16,0 0-10-16,63-78 25 15,-23 61-13-15,6 4-5 16,-1 8 0-16,-5 5-6 0,-3 0-12 16,-4 13-5-1,-6 10 9-15,-5 6-5 0,-8 5-6 16,-11 8-4-16,-3 5 5 16,-11 3-9-16,-18-2-4 15,-7-3-7-15,-1-6 7 16,5-5-13-16,4-9 5 15,10-9-3-15,6-7-7 16,8-4 6-16,4-5-9 16,0 0 6-16,0 0-1 15,14-12 2-15,6-2-6 16,4-1-2-16,4 2 1 16,-1 3-1-16,4 3 0 15,-4 6 3-15,-3 1-3 0,0 0-1 16,-8 6-1-16,2 10-3 15,-4 3 2-15,-5 1 3 16,1 4 2-16,-4 0-2 16,-3 3 1-16,-3 1 0 15,0 1 0-15,-2-1 1 16,-14 0-1-16,-3-3-1 16,-4 0 0-16,-5-6 0 15,-2-4 6-15,0-2 7 16,-1-6 17-16,1 0-5 15,2-7 3-15,0 0-3 16,-1 0-6-16,5 0 2 0,2-7-9 16,1-3-6-16,4-2-2 15,3-2-4-15,6 2-13 16,5 6-34-16,3 1-61 16,0 5-46-16,0 0-99 15,0 0-639-15</inkml:trace>
  <inkml:trace contextRef="#ctx0" brushRef="#br0" timeOffset="187498.27">11076 6825 428 0,'0'0'46'15,"0"0"38"-15,0 0 17 16,0 0-16-16,0 0-25 16,0 0-18-16,0 0-20 15,6 9-19-15,3 32 27 16,-2 15 9-16,-1 8 5 16,-3 3 1-16,-3 0-21 0,0-6-12 15,0 1-9 1,0-9 0-16,0-4 0 0,0-6-1 15,0-8 4-15,0-6-6 16,0-9-7-16,0-2-47 16,-4-9-35-16,-8-5-102 15,-3-4-21-15</inkml:trace>
  <inkml:trace contextRef="#ctx0" brushRef="#br0" timeOffset="187940.37">10982 7204 110 0,'0'0'166'0,"0"0"-122"15,89-55 62-15,-47 35-49 16,6 8-20-16,-5 5 2 16,-5 7 4-16,-10 0-7 15,-9 16 6-15,-7 7 7 16,0 5-5-16,-3-2-11 15,-1 0-3-15,2-1-6 16,-3-1-13-16,1 0-2 16,0-1 1-16,2 1-7 15,-1-4-3-15,0-3 1 16,4-5 1-16,2-7 5 16,9-5 0-16,4 0 4 15,2-6-8-15,1-11-1 0,-2-6-2 16,-11-1 2-16,-2-1 1 15,-10-1 1-15,-6-2 14 16,0-2 8-16,-22-2-1 16,-4 0-12-16,-8 1-2 15,-2 8-10-15,4 7-1 16,2 10-1-16,6 6 1 16,4 0-7-16,7 12-44 15,4 9-30-15,6 2-47 16,3 0-2-16,0-3-91 15</inkml:trace>
  <inkml:trace contextRef="#ctx0" brushRef="#br0" timeOffset="188428.3">11710 7062 416 0,'0'0'97'0,"0"0"-35"16,0 0-28-16,0 0 14 16,7 84 31-16,-2-35-15 15,4 4-21-15,0 3-11 16,-3 4-17-16,0 0-6 16,0-3-1-16,-3-6-8 0,1-8 3 15,2-15-2-15,-4-10 1 16,-1-11-2-16,-1-6 6 15,0-1 1-15,0 0 14 16,0-11 23-16,0-14-25 16,0-9-8-16,0-9-3 15,0-9-6-15,-6-9-2 16,3-6 1-16,3-4-3 16,0 1 1-16,0 4-13 15,0 11-3-15,15 15 5 16,1 19 10-16,1 16 0 15,4 5-2-15,-2 13 1 16,2 13 2-16,0 5 1 16,-9 3-1-16,-3-3-3 0,-9 0 4 15,0-3-1-15,-3-3 0 16,-15-4 0-16,-4-4-1 16,-5 0 1-16,0 0-20 15,-1-8-148-15,5-6-128 16</inkml:trace>
  <inkml:trace contextRef="#ctx0" brushRef="#br0" timeOffset="188862.37">12329 6784 44 0,'0'0'478'0,"0"0"-412"16,0 0 79-16,0 0-57 16,-82-38-41-16,49 59-16 15,-1 5 7-15,9 1-9 16,5 2-11-16,7-3 3 16,8 5-9-16,5 2-10 15,0 9 4-15,0 1 2 16,12 5-7-16,-3 0 2 0,3-5 4 15,0-2-6 1,-5 0 0-16,-2-1 0 0,-2-3 2 16,0-1 1-16,0-3-2 15,3-4-2-15,-2-4 1 16,4-6 0-16,-2-5 0 16,0-2-1-16,1-7 0 15,-3-1 0-15,1-3 1 16,4-1 0-16,4 0 2 15,1 0 4-15,7-8-7 16,-2-3-13-16,-1-1-53 16,1-5-90-16,-8-3-124 15</inkml:trace>
  <inkml:trace contextRef="#ctx0" brushRef="#br0" timeOffset="189215.9">12442 6970 473 0,'0'0'41'15,"0"0"-26"-15,0 0 24 16,100-36-12-16,-71 36-9 16,-6 0 12-16,-7 11-3 15,-8 11 13-15,-8 8 12 16,0 4 13-16,-10 7-24 15,-13-1-7-15,-2-3-14 16,-2 1 3-16,4-7-12 0,7-4-7 16,5-7 0-16,9-6 1 15,2-2-1-15,0-4 1 16,15-5-2-16,6-3 0 16,7 0 6-16,5-7-8 15,4-6-1-15,-4-2 0 16,-3-2-1-16,-7 0-30 15,-6-1-40-15,-11-1-101 16,-6-4-74-16</inkml:trace>
  <inkml:trace contextRef="#ctx0" brushRef="#br0" timeOffset="189628.63">12676 6713 370 0,'0'0'177'0,"0"0"-137"16,0 0 4-16,0 0-18 15,86-37-9-15,-52 37 4 16,-3 0 10-16,-7 0 5 16,0 12-1-16,-8 10-5 15,-4 6 6-15,-3 5-1 16,-2 8-3-16,-2 2-4 15,-2 6-11-15,0 5-1 16,0 1-3-16,2-1-9 0,1-6 1 16,1-2-2-16,-1-4-2 15,1-7 1-15,-2-2-2 16,0-5 3-16,-1-3-1 16,-3-4-2-16,-1-3 3 15,0-4-2-15,0-2 1 16,0-4-1-16,0-2 2 15,-1-1 1-15,-11 0-3 16,0-1 1-16,-9 1-2 16,-4-2-3-16,-2-1-71 15,3-2-93-15,3 0-77 16</inkml:trace>
  <inkml:trace contextRef="#ctx0" brushRef="#br0" timeOffset="189832.44">13342 6919 396 0,'0'0'145'0,"0"0"-118"15,0 0 47-15,79-37-43 16,-54 33-30-16,-1 1-1 15,-7 1-95-15,-10 2-218 0</inkml:trace>
  <inkml:trace contextRef="#ctx0" brushRef="#br0" timeOffset="190002.9">13324 7120 132 0,'0'0'217'16,"0"0"-124"-16,0 0 3 15,0 0-6-15,97-3-24 16,-67-11-15-16,-2-1-24 16,-1-1-23-16,-6 1-4 15,-5-2-146-15,-3-3-119 16</inkml:trace>
  <inkml:trace contextRef="#ctx0" brushRef="#br0" timeOffset="190512.31">13801 6536 172 0,'0'0'401'0,"0"0"-360"16,0 0 26-16,0 0-44 15,0 0 49-15,21 88-15 16,-11-39-10-16,-2 5-10 0,-4 1-12 15,1 1-8 1,-2-2-6-16,0-1-8 0,-3-7-2 16,3-16 4-16,-2-11-4 15,-1-12 2-15,2-6 3 16,-2-1-3-16,0 0 2 16,0-3 16-16,0-14 2 15,3-9-21-15,3-6-1 16,1-7-2-16,6 3-2 15,1 9-28-15,5 8 1 16,1 6 8-16,4 12 0 16,0 1 9-16,-1 0 8 15,-1 17 4-15,-3 4-3 16,-6 5 3-16,-4 2 1 16,-1 1 1-16,-8-1-1 0,0-4 0 15,0-7 0-15,0-2 16 16,-10-2-3-16,-3-4-1 15,-2 1 10-15,-9-3-1 16,-4-1-10-16,-5-3-8 16,0-1-3-16,7 0-7 15,3-2-88-15,13 0-162 16,10-18-196-16</inkml:trace>
  <inkml:trace contextRef="#ctx0" brushRef="#br0" timeOffset="190940.29">14390 6437 542 0,'0'0'76'0,"0"0"27"16,-85-15 21-16,60 16-77 15,5 21-26-15,3 7-1 16,9 6 13-16,5 5-8 16,3 6-9-16,5-1-3 15,11 3-3-15,1 2 0 16,0 0-6-16,-2 3-2 0,-3 1 0 16,-4-2 0-1,-5-4 2-15,-2-8-3 0,-1-5-1 16,0-7 2-16,3-4 1 15,0-6-4-15,2-2 2 16,-1-6 5-16,2-1-6 16,0-5 0-16,8-2-2 15,2-2 2-15,6 0 6 16,2 0-3-16,5-8-3 16,0-4-8-16,-2-3-19 15,-5 1-8-15,-5-3-36 16,-5-2-151-16,-8-3-122 15</inkml:trace>
  <inkml:trace contextRef="#ctx0" brushRef="#br0" timeOffset="191316.28">14536 6641 500 0,'0'0'65'0,"0"0"-29"16,0 0 28-16,0 0-51 16,93-23-2-16,-68 23 24 15,-7 0 2-15,-4 6 0 16,-8 8-1-16,-6 5 3 16,0 6 1-16,0 0-8 0,-8 3-5 15,-7-1-6-15,0 1-5 16,-1-1-9-16,1-2-1 15,3-4 0-15,6-4-6 16,5-5 2-16,1-5 0 16,0-2-1-16,7-3 4 15,16-2 5-15,5 0-3 16,6-9-3-16,1-5-4 16,-3-1-1-16,-5 0-3 15,-8 1-24-15,-6-1-24 16,-9-4-65-16,-4-2-165 15</inkml:trace>
  <inkml:trace contextRef="#ctx0" brushRef="#br0" timeOffset="191796.3">14678 6355 476 0,'0'0'66'0,"0"0"-6"16,0 0 23-16,0 0-43 15,96-51-21-15,-62 44 14 16,-1 1-6-16,-5 0 2 16,-3 4-8-16,-3 2 6 15,-2 0-3-15,-2 6-7 0,2 14 1 16,-6 7 3-16,-2 11 11 15,-4 5-1-15,-2 4 2 16,-3 4-18-16,-2 5 3 16,2 2-10-16,2-1-1 15,-1-3-3-15,4 2 1 16,2-3-5-16,1 4 0 16,-1-5 0-16,2-6 3 15,-5-8-3-15,0-9-1 16,-4-8 1-16,-2-3 1 0,-1-5-1 15,0-4-2 1,0-2 0-16,-4-3 2 0,-12-1 6 16,-6-3 4-16,-6 0-5 15,-2 0 0-15,-3 0-5 16,3 0-1-16,2 0-42 16,11-5-66-16,4-2-122 15,9-5-50-15</inkml:trace>
  <inkml:trace contextRef="#ctx0" brushRef="#br0" timeOffset="192066.73">15270 6595 371 0,'0'0'203'0,"0"0"-155"16,0 0 53-16,0 0-45 15,96-27-31-15,-68 24 0 16,-4 2-10-16,-7 0-5 16,-7 1-10-16,-6 0-1 15,-4 0-57-15,0 0-102 16,-1 0-52-16,-15 7-98 15</inkml:trace>
  <inkml:trace contextRef="#ctx0" brushRef="#br0" timeOffset="192246.39">15311 6730 250 0,'0'0'195'0,"0"0"-120"15,0 0 54-15,0 0-18 16,0 0-44-16,91 5-22 15,-58-11-34-15,1 1 6 16,-7-1-16-16,-5-1-1 16,-4-2-48-16,-8-6-135 15,-5-5-175-15</inkml:trace>
  <inkml:trace contextRef="#ctx0" brushRef="#br0" timeOffset="192688.4">15627 6326 502 0,'0'0'63'15,"0"0"27"-15,0 0 40 16,0 0-106-16,0 0-15 15,104-15-8-15,-61 11 6 16,-4 1-7-16,-3-6 4 0,-4 1 11 16,-9-1 1-16,-4 0 13 15,-8 1 6-15,-5 5-1 16,-3 2 11-16,-3 1 1 16,0 0-23-16,0 6-21 15,0 19-1-15,0 8 17 16,0 9 4-16,0 4-6 15,0 4-1-15,0 3 2 16,2-1-7-16,-2-1-3 16,0-6-4-16,0-3-1 15,0-9-1-15,-5-5 2 16,1-5-2-16,1-7 1 16,0-8-1-16,1-3-1 0,1 0-30 15,-3-4-60 1,-1-1-62-16,-6 0-145 0</inkml:trace>
  <inkml:trace contextRef="#ctx0" brushRef="#br0" timeOffset="193858.27">10964 6771 17 0,'0'0'12'16,"0"0"2"-16,0 0-1 16,0 0-9-16,0 0 3 15,0 0 5-15,-22-36 68 16,22 34-55-16,-1 1 11 16,-1-1 8-16,-1 0-2 15,3-1 3-15,-3 1-11 16,3-3 5-16,-3 2-5 15,0-2-10-15,0 0 0 16,0 2 5-16,1-3 4 0,1 5 3 16,1 0 10-16,0 1-14 15,0 0 0-15,-2 0-13 16,-3 0-12-16,0 5-1 16,-4 11-2-16,-2 7 9 15,3 8 2-15,0 14 9 16,5 16-1-16,3 13 9 15,0 10 2-15,3-2-12 16,9 1-2-16,3-7-4 16,-3-3-8-16,0-3-1 15,-3-6-4-15,-3-9 0 16,0-2 4-16,0-7-7 16,-3-4 9-16,-3-11 0 15,1-7-3-15,2-10-5 0,-1-5-1 16,-1-4 1-16,1-5-1 15,-1 0-19-15,2-6-14 16,0-13-44-16,0-10-128 16,-1-6-55-16</inkml:trace>
  <inkml:trace contextRef="#ctx0" brushRef="#br0" timeOffset="197150.44">10845 6665 93 0,'0'0'13'16,"0"0"80"-16,0 0-16 15,0 0-21-15,0 0 4 16,0 0-9-16,-12-30-32 16,15 26-6-16,9-1-8 15,7 0 1-15,2 1 3 16,6-6 7-16,3 2 1 16,4-3-4-16,8 1-7 0,0-4 5 15,2 1 0 1,-2 4-5-16,3-1-1 0,-3 4-2 15,-2 0 0-15,2 1 3 16,-5 3-6-16,-3 0 7 16,-1 0-2-16,-1 2 2 15,-3 0-1-15,1 0-1 16,-1 0-3-16,-3 0 3 16,1 0-3-16,0 0 1 15,-2 0-3-15,-1 0 1 16,2 0-1-16,-4 0 1 15,-1 0-1-15,-3 0 0 0,0 0 0 16,2 0 1-16,2 0 0 16,1 0-1-16,6-1 0 15,3-1 0-15,4-1 1 16,6 0-1-16,-2-1 2 16,1 0-1-16,-3-2-1 15,-2 1 2-15,1-1-2 16,1 0 0-16,-1-2 1 15,2 0 0-15,-5-3-1 16,3 2 0-16,-2 1 4 16,-1-1 2-16,-4 4 1 15,-2-2 3-15,-2 3-4 16,-3 0-1-16,3 2-1 16,-1-1 1-16,6-1-4 15,4-1 9-15,5-2-3 0,2-1-7 16,2 1 8-16,0-3-6 15,-3 4 0-15,-3-2 0 16,-5 3 4-16,-5 1 4 16,-3 1-4-16,-1 0 1 15,-3-2-4-15,3-2 5 16,3 0 4-16,4-2-5 16,3 1 4-16,2 0-8 15,0-1 2-15,0 2-3 16,-4-2 2-16,-3 3-1 0,-1-3-1 15,-2 1 5 1,1-1-1-16,1 1-3 0,2-2-2 16,4 1 3-16,5-1-2 15,1 1 5-15,0-2-6 16,-1 2 2-16,-6 0 1 16,-5 2 1-16,-1 0 0 15,-1 0 1-15,-1-1 1 16,0 2-1-16,0-3 4 15,4 3-7-15,2-2 4 16,0 0-6-16,4 2 2 16,-1 0 0-16,-1-2 0 15,0 2-1-15,-3-1 0 16,-4 0-2-16,1 1 1 16,2-2 0-16,-1 1-1 0,5 0 2 15,1-1-1-15,3 0-1 16,3-1 1-16,2-2 0 15,7 3 3-15,-2-1-6 16,3-2 2-16,-3 0 0 16,-1 0 0-16,-3 0 1 15,2 0-2-15,-2 2 2 16,0-1-1-16,-2-2 0 16,-1 1 1-16,0 0-1 15,-4-1 1-15,0-1 1 16,-2 4-2-16,-1-6 1 15,2 2-1-15,-1 4 0 16,-1-2 3-16,4 3-3 0,0 1-1 16,0-1 1-16,-1 1 0 15,-3 2 3-15,-3 2-3 16,-3-1 3-16,-2 2-3 16,0-1 0-16,2-2 0 15,1 1 2-15,5-1-2 16,0 2 0-16,0-4 1 15,-2 3-1-15,-4 2 1 16,-5-1 0-16,-5 0-1 16,-5 1 3-16,-3 1-1 15,0-1 3-15,-2 1-2 16,4 0 1-16,1 0-2 16,-1-1 0-16,3 0 3 15,-2 0-4-15,1 1 2 0,-1 1-2 16,-2-2-1-16,0 0 0 15,-6 2 0-15,-1 0 1 16,0 0 4-16,5 0-5 16,0 0 1-16,3 0-1 15,0 0 0-15,-1 0 1 16,-4 0-2-16,-2 0 1 16,-1 0 0-16,2 0 1 15,-2 0-1-15,3 9 0 16,-2 1 0-16,2-3 3 15,0 3-1-15,0-2 0 16,1-1-4-16,-2 2 6 0,1-3-8 16,2 0 6-16,0 1-2 15,3 1 7-15,-2 1-7 16,2 0 0-16,-1-1-2 16,-1 2 2-16,-2 0 4 15,2 2-1-15,-2-2-3 16,-2 1 1-16,0-1-5 15,-2 1 7-15,2 2-3 16,1-1 0-16,3 2 2 16,3 1 3-16,3 3-4 15,4-1 4-15,-1 2-3 16,2 0-1-16,-2 1 1 16,0 0 8-16,-3-1-10 0,-1 2 0 15,-3-2 0-15,-2 5 2 16,-2-3-1-16,-2 1-1 15,-2 1 6-15,-3 1-6 16,0-1-1-16,0 1 1 16,0-1 2-16,0 2 2 15,0-2-4-15,0 2 2 16,0 2-2-16,3-3 1 16,0 3 1-16,0 1-2 15,-2 1 2-15,1 0 0 16,-2 3-1-16,0 3-1 15,0 2 3-15,0 0-2 0,2 1 4 16,1-1 0 0,0 1-2-16,2-6-2 0,0 2 0 15,-2-5-1-15,-2 0 2 16,-1 2-2-16,0-4 2 16,0 1-3-16,0-3 1 15,-4 0 0-15,-6-1 0 16,-1-1-1-16,-3-2 1 15,-2 0 2-15,-1-4-2 16,1 2 3-16,1-2-2 16,2-3-1-16,1-2 0 15,0-1 3-15,-5-1-3 16,4 2 0-16,-6 0 1 16,-1-1-1-16,1 3 0 15,-5-1 0-15,-3 0 2 0,-1 0-2 16,-2 2 0-16,-1 0 1 15,-7-1 1-15,-5 0 0 16,-6-2-3-16,-9 2 2 16,-4 2-1-16,3-1 3 15,5-4-2-15,12 0-1 16,9-6 0-16,5 1 2 16,3-1-2-16,0-2-3 15,-5 0 3-15,-6-1 4 16,-9 2-4-16,-9-2-1 15,-7 1-1-15,-7 0 1 16,-2 0 1-16,-4 3 0 0,-3 2-5 16,5-2 2-16,2 2-1 15,13-4 4-15,5 1-2 16,8 1 2-16,-1 0-1 16,-6 0 1-16,-5 4 0 15,-4-2 0-15,-4 5 0 16,-3-1 0-16,-2 5 0 15,-10 0 0-15,0 0-7 16,-8 2 4-16,2 0-2 16,2-2-2-16,5-2 7 15,2-2 0-15,6-2-1 16,3 1 0-16,0 1 1 16,1-2 0-16,-1 4 1 0,-3 1-1 15,-3-1 0 1,3 0 0-16,4-1 0 0,9-2 1 15,5 1-1-15,9-6-2 16,1 3 1-16,5-3 2 16,3 2-2-16,-1 1 1 15,-1 0 0-15,-1 2 0 16,0-3 0-16,-6 3-1 16,-2-4 1-16,-1 1-1 15,-3-4 4-15,5-1-2 16,5-2-1-16,2-2 0 15,4 0 0-15,4 0 1 0,-1 0-1 16,0-6 0-16,0 4 0 16,-3-1 0-16,-1 1 1 15,-3 2-2-15,-2 0 3 16,-1 0-3-16,-1 0 1 16,2 0 0-16,2 0 0 15,5-2 2-15,2-1-2 16,4-2 0-16,-2 1-2 15,-2-1 2-15,-3 2 0 16,-7 0 1-16,-2 1 1 16,-4 2-2-16,0 0 0 15,1-1-2-15,2-2 3 16,4 1-1-16,6-4 0 16,6 4 2-16,5-2-2 15,4-1 3-15,1 2 0 0,0-2 0 16,-3 1-2-16,-2 1 5 15,-8 0-4-15,2 2-2 16,-2 0 3-16,2-1 0 16,5 1 1-16,10 1 4 15,7-4-2-15,3 2 9 16,3 1 14-16,0-1-4 16,0 0-9-16,-3-1 9 15,0-1-7-15,0-2-8 16,0 5 0-16,3-1-1 0,-2 1 2 15,2 1-1 1,0 0-1-16,0 0-9 0,0 0 1 16,0 0 0-16,0 0-1 15,0-2 0-15,0-1 1 16,0 2 2-16,0-3 5 16,0 4 2-16,0-3 6 15,0 1-12-15,0 1 7 16,0 0-4-16,0 1-4 15,0-2-1-15,0 2 0 16,0 0-1-16,0 0-1 16,0 0-3-16,0 0-2 15,0 0-26-15,0 4-64 16,14 9-84-16,8-1 1 0,17-11-240 16</inkml:trace>
  <inkml:trace contextRef="#ctx0" brushRef="#br0" timeOffset="198731.91">17928 6125 12 0,'0'0'39'16,"0"0"1"-16,0 0 102 16,0 0-98-16,0 0 26 15,0 0-4-15,0 0-25 16,-11-39-21-16,-5 35 7 15,-1 1 4-15,-6 1 9 16,-1 2-12-16,-4 0-3 16,0 0 3-16,-4 0-2 15,1 5 5-15,0 3-5 16,2 1-4-16,6 2 0 16,0 2-9-16,4 4-4 0,-1 5 1 15,0 4 12-15,1 7-3 16,3 1-4-16,3 2 0 15,-1 0 1-15,4 0-9 16,2-3 2-16,3 1 0 16,5-2 0-16,0 4 0 15,0 0-3-15,0 1-1 16,0 1 1-16,0 1-2 16,0-3-1-16,1-2-1 15,2-3 0-15,3-3-2 16,1-3 2-16,7-3 0 15,4 0-2-15,4-2 3 16,5-3-2-16,4-3 4 0,-1-2 1 16,0-5-3-1,1-3 2-15,-3-2-1 0,1-2-1 16,-4 0 2-16,2 0 3 16,2-10 12-16,-3 0-2 15,3-4-2-15,-4-5 2 16,-1-1 8-16,-3-7 3 15,3-4-8-15,1-6-2 16,0-10 2-16,-1-6-10 16,-4-6-2-16,-4-4 7 15,-9 0-6-15,-7-4-3 16,0-2 1-16,-10-1 7 0,-15 5-7 16,-8 7-2-16,-6 8-3 15,-7 15-2-15,-15 9-2 16,-15 14-7-16,-10 12 7 15,-2 7-3-15,10 29-52 16,16 17-54-16,14 10-37 16,8-5-140-16</inkml:trace>
  <inkml:trace contextRef="#ctx0" brushRef="#br0" timeOffset="201365.39">18819 10892 51 0,'0'0'75'0,"0"0"56"16,0 0-76-16,0 0-7 16,0 0 11-16,0 0-22 15,-90-21-7-15,77 15 3 16,-2 2 1-16,-3-1-6 15,0 2 6-15,-3-3 9 16,-2 2-2-16,-2-3-9 16,-3 3 0-16,-2-2-3 15,0 2-9-15,2 1-4 16,-2 1-2-16,2 2 0 0,-2 0 0 16,-1 7 0-16,0 8 8 15,-2-1-3-15,3 2-4 16,-1 1 5-16,1 0-7 15,0 0 0-15,0 3-2 16,-1 1 7-16,-1 2-3 16,4 2 3-16,3 1-6 15,3 0 3-15,5 3-6 16,4 0 2-16,7 3-5 16,1 2-4-16,5-4 13 15,0 3-12-15,0-4 3 16,0 1 0-16,5 1-6 15,5-1 0-15,6 2 1 16,4 2-1-16,4 0 4 0,3-2-4 16,6-2 7-16,1-3-7 15,6-4 1-15,2-2-1 16,4-7 0-16,2-3 0 16,4-5 3-16,0-5 2 15,-1-1-5-15,0 0 0 16,-5-4 0-16,-3-10 4 15,-1-9 1-15,-1-5 2 16,0-10 14-16,-4-5 10 16,2-7-2-16,-3-7 2 15,-5-4-7-15,-6-5-1 0,-8-4-13 16,-13-5 3 0,-4 0-13-16,-18 3 0 0,-25 8 0 15,-16 10-2-15,-19 12 2 16,-13 18 0-16,-9 15 0 15,-1 9-10-15,7 14-46 16,13 24-50-16,16 10-21 16,16 2-136-16,18 1-370 15</inkml:trace>
  <inkml:trace contextRef="#ctx0" brushRef="#br0" timeOffset="-199010.76">17693 6366 10 0,'0'0'45'0,"0"0"-26"15,0 0-9-15,0 0-2 0,0 0 0 16,0 0-2-16,0 0 6 16,0 0 67-16,0-6-56 15,0 4 4-15,0 1 32 16,-5 1-2-16,2 0-23 15,-4 0-8-15,-1 0 6 16,1 0-1-16,-1 0 5 16,0 1 5-16,3 2 0 15,2-1 4-15,2-2-10 16,1 0-2-16,0 0-4 16,0 0 2-16,0 0-6 0,0 1-1 15,0-1-6 1,0 0 7-16,0 0-11 0,0 0 10 15,0 0-3-15,0 0 0 16,0 0 4-16,0 0-5 16,0 0-5-16,0 0 6 15,1 0-4-15,2 0-5 16,3 0 2-16,4 0-13 16,2 0 6-16,5-6-7 15,-2 1 2-15,2-1 1 16,2 0-3-16,-2 1 1 15,3 0 0-15,-5 1-1 16,1-2 3-16,-1 2 0 16,1 1-3-16,-1-1 0 0,2 1 1 15,-5-2 0 1,0 2 0-16,-4 0-1 0,0 2 0 16,-3-1 0-16,1 0 2 15,2 0 0-15,-2 0-2 16,2 0 0-16,-2-1-2 15,2 1 5-15,0 0-8 16,0 2 8-16,-1-1-3 16,-1-1 1-16,1 2-1 15,-4-1-1-15,-1 1 1 16,-1 0 5-16,-1 0-5 16,0 0 0-16,0 0-3 15,2-2 4-15,1 1-1 16,0 1 1-16,0-2 4 0,-1 2-10 15,-1 0 10-15,-1 0-5 16,0 0 0-16,0 0 0 16,0 0 0-16,0 0 2 15,0 0 0-15,0 0-2 16,0 0 0-16,0 0 2 16,0 0-2-16,0 0 0 15,0 0 1-15,0 0 0 16,0 0-1-16,0 0 4 15,0 0-3-15,0 0 3 16,0 0-4-16,0 0 2 0,0 0-1 16,0 0-1-1,0 5 5-15,-6 1-1 16,-3 3 0-16,1 2-1 16,-3 2-1-16,0 4 4 0,-2 3 3 15,-1 0-2-15,2 4 2 16,-1-1-1-16,4-1 0 15,0 0-5-15,2 1 3 16,2-2-4-16,1 0 1 16,2 0 1-16,1-1-4 15,-1 0 8-15,2 0-6 16,0-1 1-16,0 3-3 16,0-5 6-16,0 2-2 15,0-4-3-15,0-1 3 0,0 0-3 16,0-3 2-16,-1 0-3 15,-1 0 0-15,-1 0 2 16,0-2-1-16,-3-1 3 16,2 0 0-16,1-4-4 15,1-1 2-15,2-3 0 16,0 0 4-16,0 0-6 16,0 0 5-16,0 0-2 15,0 0-1-15,0 0 1 16,0 0 3-16,0 0-6 15,0-1-2-15,0-8-61 16,-3-1-20-16,-1 1-68 16,-4 1-59-16,-2 1-76 15</inkml:trace>
  <inkml:trace contextRef="#ctx0" brushRef="#br0" timeOffset="-196849.42">18069 6070 26 0,'0'0'47'0,"0"0"68"16,0 0-58-16,0 0 25 16,0 0-11-16,0 0-24 15,0-29-9-15,-3 24-9 16,-2 2-12-16,-1-1 1 15,-3-1-2-15,3-1 3 16,-1 0 3-16,-2 0 4 16,-1 1-5-16,-1-1 23 15,2 1-16-15,-1-1-15 16,1 2 0-16,1-1 7 16,1 5-2-16,-2-2-4 15,1 0-9-15,-2-1 6 0,-2 2-6 16,2 0 0-16,-1 1-4 15,1-2 7-15,1 2-4 16,0 0 7-16,-5 0-3 16,1 0-3-16,-3 0-1 15,-1 0-3-15,1 3 2 16,-1 5-2-16,-1-2 3 16,2 0-1-16,-2 2-1 15,2-2 2-15,1 0-1 16,0 4 0-16,0-1-2 15,-1 1 2-15,2 4 0 16,-1-2-2-16,2 1-1 16,1 2 1-16,-2-1 4 0,2 2-3 15,1-1-1 1,0 2 2-16,0-1-2 0,0 1 1 16,2 0 2-16,0-2-4 15,0 2 1-15,3 0-1 16,0 1 2-16,1 2-2 15,1 1 2-15,1-1 1 16,-3 0 3-16,3 2-2 16,-1 0 0-16,1-3-4 15,-2 0 0-15,4-1 0 16,-1 2 6-16,2-2-6 16,0 2-1-16,0 1 1 0,0-1 5 15,0-2-4-15,0 2 3 16,0-3-2-16,0 3 0 15,0-3-2-15,0 2 1 16,0 0 1-16,2 1-1 16,1-3-1-16,1 0 2 15,2 0 0-15,3-3-1 16,0 1 3-16,3-1-3 16,1-4 7-16,1 4-8 15,-1-3 4-15,1 0 1 16,2 0-2-16,-4-2 1 15,3 0 0-15,-2-2-3 16,-1 3 0-16,3-5 1 0,-1 2-1 16,0 0 5-1,0-2-3-15,2 2-3 0,-4-2 8 16,3-1-7-16,-3 4 3 16,-1-5-2-16,0 2-1 15,0-2 1-15,1-2 4 16,1 2-1-16,-1-3 5 15,3 0 1-15,-3 0-4 16,1 0-5-16,-2 0 6 16,-1 0-3-16,4 0-2 15,-4 0 3-15,3-3-2 16,-2-1 9-16,1-1-7 16,-2-2 0-16,-1 3-3 15,0-1-1-15,2 1 1 0,-1-3 5 16,-1 4-3-16,1-3 4 15,-2 1 1-15,0 0-5 16,-2 0-1-16,2 0 4 16,0-2-3-16,1 2 0 15,-2-2 1-15,2 1 2 16,-3 0-2-16,0-2 1 16,0-1 3-16,3-1 4 15,-5 1 1-15,2-1-4 16,-1 1-1-16,-3 1 1 15,2 2-6-15,-2 0 12 16,-1-2-9-16,2-1-3 16,1-2 4-16,1-2 4 0,-1 1-10 15,1-2 6 1,-2 1-1-16,1 1-7 0,-1 1 5 16,3 2-2-16,-3 0 1 15,0 1 4-15,2-1-9 16,-2 1 5-16,-2-2-2 15,2-1 2-15,-1-1-2 16,-1-1 1-16,1 2 1 16,1 1-3-16,1 0 0 15,-1 2 1-15,0-1 3 16,0 1-5-16,0-3 8 16,0 4-8-16,0-5 5 0,-1 2-1 15,-1-4-5-15,-1 1 3 16,0 3-1-16,0-3 2 15,0 2-2-15,0 0-1 16,0 0 3-16,0 0-4 16,0 1 0-16,0-2 1 15,0 2 7-15,0-2-8 16,-3 0 2-16,0 3 1 16,-2-1 0-16,1 0-3 15,-1 0 3-15,0 1-3 16,0-1 2-16,1 1 1 15,-1-1 1-15,-2 0-1 16,2 1-3-16,-4-2 2 0,3-1-3 16,0-1 2-1,-1 2-1-15,-2 0 1 0,2 0 2 16,-1 1-3-16,2 1 1 16,0 3-1-16,3 1 2 15,-1 1 2-15,-1 0-8 16,1 2 9-16,1-2-9 15,0 2 5-15,1 0-1 16,-1-1 1-16,-1 1 1 16,1 0 0-16,0-1-1 15,0 0-1-15,0 0 6 16,0 0-6-16,-2 0 0 16,1-2-3-16,-3 2 3 15,1-3 0-15,-1 1 2 0,0 0 4 16,-2-2-5-16,0 2 1 15,2-3 0-15,-4 1 2 16,-4 2-2-16,-1-2-2 16,-11 0 0-16,-13 4-3 15,-20 3-10-15,-22 0-51 16,-21 8-183-16,-6-3-343 16</inkml:trace>
  <inkml:trace contextRef="#ctx0" brushRef="#br0" timeOffset="-183388.47">1915 14833 254 0,'0'0'142'0,"0"0"-68"15,0 0 24-15,0 0-16 0,0 0-24 16,0 0-28-16,0 0 11 16,0 0-22-16,0 0-6 15,-2-7-13-15,2 20 1 16,-1 11-1-16,-2 12 6 15,0 8 0-15,-3 7 7 16,-6 3 6-16,3 2-3 16,-2 2 12-16,3 1-17 15,3-1-2-15,2-1 0 16,2-5 1-16,-4-4-2 16,2-7-5-16,-4-5 3 15,4-6-6-15,-5-3 1 16,4-4 0-16,-2-7 3 0,1-2-4 15,4-3 0 1,-1-3-10-16,2-2-37 0,0-5-52 16,0-1-187-16</inkml:trace>
  <inkml:trace contextRef="#ctx0" brushRef="#br0" timeOffset="-182823.87">1630 15175 151 0,'0'0'198'0,"0"0"-173"16,0 0 48-16,0 0-12 15,98-63-27-15,-77 58-1 16,0 5-2-16,0 0-9 16,-2 0 0-16,1 2 32 15,4 12-11-15,-2 1-1 16,0 4-17-16,-2 1-1 16,-4 4-3-16,-4 2-10 15,3 2-2-15,-6-1-4 16,3-1 4-16,-3 2-2 15,-5-6-2-15,2 0-5 0,3-2 3 16,3-3-2-16,0-2 0 16,2-3 0-16,2-5 1 15,3 0 2-15,1-4 3 16,4-3-2-16,-2 0-2 16,2-3 2-16,-3-10-2 15,-5-6 3-15,-2-5 4 16,-6-7 17-16,-6-8 2 15,-2-5-14-15,0-6-5 16,-16 4-8-16,-5 5-2 0,0 8 0 16,0 12-6-1,5 8-3-15,-4 8 9 0,-2 5-2 16,-8 0 2 0,-3 7-6-16,2 14-64 0,4 5-127 15,15-1-152-15</inkml:trace>
  <inkml:trace contextRef="#ctx0" brushRef="#br0" timeOffset="-182059.86">2707 15084 346 0,'0'0'84'0,"0"0"-64"15,0 0-8-15,0 0 0 16,0 0 22-16,-36 103 35 16,27-54-12-16,2 3-14 15,1 0-3-15,4 3-2 16,1-2-13-16,1 1-10 15,0-3-7-15,0-6-6 16,0-9-1-16,0-7 2 16,0-11-1-16,0-8 1 15,0-3 9-15,0-5 12 16,0-2 9-16,0 0 21 16,0 0 17-16,0-2 5 15,0-17-2-15,0-17-43 16,3-12-22-16,5-11-3 0,3-9-5 15,0-3-2-15,-3-4-4 16,-2 1-8-16,0 8-3 16,-3 9-10-16,5 14 22 15,2 12-1-15,1 7-1 16,2 8 5-16,5 6-5 16,4 7-4-16,5 3-3 15,4 6 7-15,-1 17-4 16,-4 8 6-16,-4 2-3 15,-7 5-5-15,-9-2 9 16,-6-2 3-16,0-3-4 16,-3-3 3-16,-13-6-1 15,-4-2 4-15,-7-4-1 0,-4-5 6 16,-2-2 5-16,-4-3-12 16,1-3 10-16,2-1-10 15,4-2-35-15,8 0-112 16,11-5-202-16</inkml:trace>
  <inkml:trace contextRef="#ctx0" brushRef="#br0" timeOffset="-181211.55">3608 14722 476 0,'0'0'98'0,"0"0"44"16,0 0-42-16,0 0-60 15,-88-14-17-15,55 14 0 16,0 11 0-16,3 2-3 16,3 2-6-16,7 2-1 15,3-3 6-15,4-1-3 0,5 1 1 16,2 2-14-16,2 4-3 15,-2 2 4-15,6 5 3 16,0 4-5-16,0 4 8 16,0 2 1-16,0-1 1 15,6 3-5-15,0-1 1 16,-2 6 1-16,-1 2-2 16,-3 3 1-16,0 4-3 15,0-2 0-15,-3-2 1 16,-6-2-5-16,-1-2 3 15,4-6-2-15,0-1-1 16,1-4 3-16,-1-3-4 0,1-5 2 16,2-5-1-1,1-5 1-15,2-4-2 0,0-4 0 16,0-2 0-16,0-2-3 16,9 0 3-16,6-1 10 15,7 0 3-15,5 0 5 16,3-3-13-16,0 0 0 15,-2 0-2-15,-2 0-2 16,-1 0 1-16,0 0-2 16,-1-4-1-16,0-3-3 15,-6-4-2-15,3 3-16 16,-2-5-33-16,1-2-62 16,3-2-76-16,-2-3-112 15</inkml:trace>
  <inkml:trace contextRef="#ctx0" brushRef="#br0" timeOffset="-180694.47">3815 15543 475 0,'0'0'59'0,"0"0"-18"16,0 0 80-16,0 0-54 15,0 0-27-15,0 0-7 0,-2 7-16 16,4-5 8 0,7-1 13-16,2-1-2 0,-1 0 10 15,0 0 10-15,1-8-7 16,4-11-13-16,-5-7-11 16,-1-9 7-16,0-4-2 15,-3-7-14-15,0 0-7 16,-1 0-4-16,-5 5-5 15,1 6 2-15,-1 7 3 16,0 12-4-16,0 6 2 16,0 7 17-16,0 3-2 15,0 0-6-15,0 0-12 16,0 0-7-16,0 7-10 16,0 14-1-16,9 9 18 15,0 11 3-15,3 1 0 16,3 3-3-16,-2 0 1 0,0-4-1 15,-2-5 1-15,-3-8 1 16,0-8-2-16,-2-7-4 16,-1-4 1-16,1-3-1 15,0-3-6-15,4-3-8 16,5 0 6-16,3 0-23 16,0 0-34-16,1-16-52 15,-5-6-48-15,-4-7-250 16</inkml:trace>
  <inkml:trace contextRef="#ctx0" brushRef="#br0" timeOffset="-180416.39">4003 14777 754 0,'0'0'70'0,"0"0"87"16,0 0-26-16,0 0-70 15,0 0 10-15,0 0-22 16,-15-66-15-16,15 66-18 16,0 0-11-16,0 0-3 15,0 0-4-15,0 0-34 16,0 0-73-16,9 1-79 0,11 7-182 15,5-1-19 1</inkml:trace>
  <inkml:trace contextRef="#ctx0" brushRef="#br0" timeOffset="-179870.54">4304 14595 546 0,'0'0'103'0,"0"0"25"0,0 0-45 15,0 0-42-15,0 0-24 16,0 0-7-16,-10-2-5 16,10 2 1-16,0 0 4 15,15 3 12-15,7 9 23 16,8 0-8-16,0 1-16 15,-6-1-7-15,-2 2-9 16,-6 2 15-16,-5 4-8 16,-2 5-4-16,1 6 6 15,-5 8 5-15,-2 8 9 16,-2 7-9-16,1 8 0 16,-2 3 4-16,3 4-8 15,-2 5-1-15,-1-2-11 16,0 3 0-16,0-4-1 15,0-6-1-15,-3-5-1 0,-1-2 2 16,1-8-2-16,1-6-22 16,1-5 4-16,1-9 11 15,0-3 2-15,0-7 1 16,0-5 4-16,0-3-2 16,0-6 1-16,-5 2-18 15,-5-5 17-15,1 1 2 16,-9-3 12-16,-6-1 19 15,-13 0-16-15,1 0 2 16,-1-2-7-16,4-9-10 16,14 5 0-16,11-5-66 15,8-2-54-15,9-3-216 0</inkml:trace>
  <inkml:trace contextRef="#ctx0" brushRef="#br0" timeOffset="-179522.5">5022 15129 586 0,'0'0'87'16,"0"0"-51"-16,0 0 69 16,0 0-53-16,0 0-36 15,107-46-5-15,-80 45-5 16,0 1-5-16,-6 0-1 15,-2 0 0-15,-4 0-39 16,-9 0-59-16,-6 0-138 16</inkml:trace>
  <inkml:trace contextRef="#ctx0" brushRef="#br0" timeOffset="-179329.56">5029 15336 488 0,'0'0'98'16,"0"0"114"-16,97 0-83 16,-53 0-54-16,0-4-24 15,-2-1-26-15,-3 1-16 16,-2 1-9-16,-7 2-6 16,-9 1-96-16,-8 0-100 15,-10 0-361-15</inkml:trace>
  <inkml:trace contextRef="#ctx0" brushRef="#br0" timeOffset="-176540.87">5820 14637 320 0,'0'0'39'0,"0"0"18"15,-2-79 43-15,2 64-21 0,0 6-2 16,0 4-1-16,0 5-5 16,-1 0-40-16,1 8-24 15,0 22-2-15,0 16-1 16,0 13 21-16,0 10-4 16,3 6 6-16,1 6-7 15,1-5-7-15,1-4-8 16,1-10 2-16,2-8-2 15,-3-11-5-15,0-10 2 16,-1-8-2-16,-2-11 1 0,-2-7-1 16,2-5 1-1,-3-2-1-15,0 0 8 0,0 0 12 16,0 0 47-16,0-15 0 16,1-8-45-16,1-11-19 15,2-7-3-15,1-5-3 16,4 0-10-16,1 3-2 15,2 4 10-15,-1 13-7 16,-1 7 12-16,-1 8 2 16,3 5-2-16,6 3 1 15,7 3-1-15,8 0-2 16,4 12-2-16,-1 10 2 16,-3 5 2-16,-8 4 0 15,-7 2-4-15,-9 0 4 16,-7 1-1-16,-2 0 1 0,0-3 1 15,-11-1-1-15,-7-3 0 16,-4-6 2-16,-1-3-2 16,-3-5 0-16,-3-4 14 15,-2-5 10-15,3-3-4 16,1-1-5-16,2 0 2 16,2-5 0-16,7-8-16 15,1-3 5-15,6-1-6 16,6-7-49-16,3-2-44 15,6-2-98-15,22 2-243 16</inkml:trace>
  <inkml:trace contextRef="#ctx0" brushRef="#br0" timeOffset="-176029.02">6566 14764 492 0,'0'0'47'0,"0"0"-32"16,0 0 33-1,0 0-22-15,0 0 19 0,-84 94-2 16,65-48 9-16,4 0-17 16,7 1 0-16,5-2-19 15,3-3-9-15,0-5 4 16,6-3-6-16,6-9-2 16,-1-4 3-16,2-6-4 15,5-5 6-15,1-6-2 16,1-4 14-16,1 0 9 15,-2-3 9-15,-1-14 3 16,1-3 2-16,-5-8 1 0,-4-8-13 16,-1-6-11-1,-7-8 7-15,-2-8-7 0,-2 1-19 16,-14 10 5-16,-1 14-6 16,-2 16-14-16,1 12 12 15,-6 5 2-15,-3 5 1 16,-1 17-1-16,3 6-8 15,8 5-98-15,10 1-118 16,7-8-352-16</inkml:trace>
  <inkml:trace contextRef="#ctx0" brushRef="#br0" timeOffset="-175542.27">6968 14325 566 0,'0'0'44'0,"0"0"95"16,0 0-85-16,0 0-53 15,-27 91 24-15,19-20 43 16,2 14-26-16,4 11-11 15,-1 12 13-15,0-1-32 16,-3-3-9-16,-6-12 1 16,0-16-4-16,-4-15 0 15,2-15 1-15,1-12 0 16,1-11-2-16,3-10-1 16,3-8-16-16,6-5-1 15,0 0 3-15,0 0 14 0,0-17-9 16,0-12-72-1,3-14-147-15,14-9-59 0</inkml:trace>
  <inkml:trace contextRef="#ctx0" brushRef="#br0" timeOffset="-175272">7214 14375 460 0,'0'0'65'0,"0"0"-17"16,0 0 96-16,47 100-64 0,-37-34-14 16,-7 11-20-1,-3 9-14-15,0 4-3 0,-9-1-15 16,-7-6-9-16,-5-12 1 16,6-13-5-16,0-9-1 15,6-13 0-15,3-9-39 16,0-10 3-16,2-8-17 15,-1-2-44-15,-2-7-66 16,-4 0 5-16,-5-11-108 16</inkml:trace>
  <inkml:trace contextRef="#ctx0" brushRef="#br0" timeOffset="-174812.84">6930 14962 271 0,'0'0'129'16,"0"0"-18"-16,11-78-34 0,16 52 2 15,12 1-42-15,6 6 1 16,7 2 1-16,3 7-16 16,-1 0 12-16,0 3-10 15,-4 3 2-15,-8 1-5 16,-6 3 3-16,-8 0-2 16,-5 0-4-16,-4 11-2 15,-4 8-2-15,-2 4-9 16,-5 4 8-16,-7 5-6 15,-1-2 4-15,0 1 1 16,-3-1 2-16,-4-3-2 16,2-2-8-16,4 1-1 0,1-7-3 15,0-3 1-15,6-4 2 16,10-5-2-16,5-4 1 16,6-3 9-16,0 0-5 15,1-4 2-15,-3-13 5 16,-2-5 2-16,-1-7 9 15,-4-6 2-15,-3-7-4 16,-6-9-11-16,-7-1-2 16,-2 0-8-16,-2 9-2 15,-19 12-1-15,-9 13-11 16,-6 6 9-16,-4 10-5 16,3 2 7-16,10 4-40 15,9 20-55-15,9 6-129 0,9 1-351 16</inkml:trace>
  <inkml:trace contextRef="#ctx0" brushRef="#br0" timeOffset="-173990.1">7978 14872 271 0,'0'0'65'0,"-18"83"-9"15,17-40 17-15,1-1-16 16,0-3-21-16,1-3-22 16,8-8 3-16,-3-8 4 15,-3-7 12-15,0-7 17 16,-3-4-7-16,0-2 45 0,0 0 16 15,0-5 7-15,0-16-39 16,0-11-51-16,0-6-9 16,0-6-9-16,0-7 0 15,3-6-3-15,5-7 0 16,3 4-10-16,3 9-23 16,-1 17 11-16,2 15 9 15,-6 10 5-15,3 9 8 16,2 0-2-16,5 19 4 15,6 13-1-15,1 11 8 16,-1 3 10-16,-7-1-13 16,-6-3-4-16,1-6 0 0,-7-5 1 15,-1-10 3 1,-2-8-6-16,-3-9 0 0,0-1 1 16,0-3 6-16,0 0 19 15,0 0 10-15,0-20 34 16,0-11-58-16,3-10-12 15,7-11-2-15,2-6-14 16,12-1-21-16,1 6 0 16,1 15-3-16,1 11 2 15,-5 17 18-15,0 10 15 16,2 7 2-16,2 23 3 16,3 13 13-16,1 12 7 15,-6 6-2-15,-5 0 0 16,-7-1-16-16,-6-10 7 0,-4-8-8 15,-2-8 1-15,0-5-2 16,0-8 0-16,-3-4-1 16,-2-4-21-16,4-4-80 15,1-4-104-15,0-5-352 16</inkml:trace>
  <inkml:trace contextRef="#ctx0" brushRef="#br0" timeOffset="-173344.33">9244 14280 479 0,'0'0'52'15,"0"0"70"-15,-88-8-8 16,45 8-39-16,3 0 1 16,2 11-15-16,9-3-15 15,5 3-9-15,8 1-8 16,2 1-7-16,5 0-14 0,2 2-1 15,1 4-2-15,1 0 7 16,4 4 0-16,-1 3-1 16,2 5 2-16,0 5 2 15,0 3 2-15,2 4 5 16,2 3-9-16,-2 4-10 16,-2 7 2-16,0 7 5 15,-2 3-6-15,-13 3-4 16,-1-7 2-16,-1-6 0 15,1-4-1-15,2-5 1 16,-2-2-2-16,3-7-2 16,-2-5 1-16,9-4 0 15,1-9-7-15,5-5-2 16,0-5 3-16,0-3-6 0,11-4 0 16,10-1 13-16,0-2 7 15,4-1-4-15,2 0 1 16,-2 0 3-16,2 0-7 15,-3 0 7-15,0-5-5 16,-2 0 0-16,2-3-1 16,0-1 0-16,-6 2-1 15,4-1-3-15,-4-4-37 16,0-1-60-16,-2-5-84 16,-2-6-184-16</inkml:trace>
  <inkml:trace contextRef="#ctx0" brushRef="#br0" timeOffset="-172880.2">9247 15095 567 0,'0'0'58'0,"0"0"59"16,0 0 4-16,0 0-71 15,0 0-4-15,0 0 23 16,3 23-16-16,9-23 0 0,6 0-7 16,-1-6-6-1,2-9-17-15,-4-6-5 0,1-8-10 16,-2-9 4-16,2-6-9 16,1-8 0-16,-1 2 2 15,-4 6-5-15,-3 12-2 16,-5 11-1-16,-4 9 3 15,0 8 2-15,0 4 0 16,0 0-2-16,0 0 0 16,0 1-11-16,-1 21-2 15,-5 7 13-15,2 10 0 16,4 6-3-16,0-2 3 16,0 1 1-16,10-5 1 15,3-2-2-15,-1-7 0 16,5-8-1-16,-4-3-5 15,-3-7-29-15,3-6-3 0,-2-1 5 16,-2-5-18-16,2 0-50 16,-1-6-37-16,-5-13-182 15</inkml:trace>
  <inkml:trace contextRef="#ctx0" brushRef="#br0" timeOffset="-172639.11">9504 14509 671 0,'0'0'135'0,"0"0"43"16,0 0-48-16,0 0-18 16,0 0-22-16,0-82-37 15,3 72-21-15,2 3-10 16,-2 1-16-16,-3 5-3 15,1 1-3-15,-1 0-35 16,3 0-70-16,4 2-137 16,4 9-198-16</inkml:trace>
  <inkml:trace contextRef="#ctx0" brushRef="#br0" timeOffset="-172084.99">9702 14236 474 0,'0'0'18'16,"0"0"45"-16,0 0 27 15,102-31-46-15,-66 27-11 16,-2 1-11-16,2 0 2 0,-9 3 13 16,-5 0 11-1,-6 0-3-15,-4 0 8 0,-1 3-15 16,-1 11-8-16,4 3-3 16,-1 7 2-16,-3 7 1 15,1 6-10-15,-2 6-2 16,-3 7 1-16,-3 8-1 15,-2 7 9-15,-1 6-6 16,0 3-12-16,0 4-1 16,0 3-1-16,0-1-5 15,0-3 2-15,0-4-4 16,0-1-5-16,0-5-41 16,0-7 3-16,0-7-63 15,-4-13 50-15,-2-8 21 16,-3-11 22-16,4-8 13 0,2-8 0 15,-3-3 2-15,-1-2 58 16,-8 0 10-16,-4-4-11 16,-4-9-19-16,-5 1-9 15,-2-1-14-15,0 2-14 16,-1 2-3-16,-2 1-68 16,6 5-104-16,3 2-167 15</inkml:trace>
  <inkml:trace contextRef="#ctx0" brushRef="#br0" timeOffset="-171182.93">10426 14582 561 0,'0'0'57'0,"0"0"70"15,0 0-16-15,89-53-57 16,-57 49-23-16,2 2 1 16,0 1 5-16,2 1-22 0,-6 0 0 15,-5 0-9-15,-8 0-1 16,-4 0-5-16,-6 0 0 16,-4 0-8-16,-1 1-69 15,-2 5-49-15,0 2-156 16,0 3-167-16</inkml:trace>
  <inkml:trace contextRef="#ctx0" brushRef="#br0" timeOffset="-170945.57">10460 14832 285 0,'0'0'449'16,"0"0"-330"-16,0 0 44 0,0 0-73 15,87-11-40-15,-49 4 11 16,6 0 7-16,-4 0-30 16,0 0-19-16,-4 1-12 15,-5-3-7-15,-7 4 0 16,-4 0-27-16,-6 3-66 16,-9 2-40-16,-4 0-101 15,-1 0-456-15</inkml:trace>
  <inkml:trace contextRef="#ctx0" brushRef="#br0" timeOffset="-138542.55">2255 2346 73 0,'0'0'30'15,"0"0"-4"-15,0 0 12 16,0 0 27-16,0 0 87 16,0 0-95-16,0 0 3 15,0-5 18-15,0 3 2 0,0 1-3 16,0-1-18-1,0 0-7-15,0 2-10 0,0-2 9 16,0 1-6-16,0 1-1 16,-3 0-6-16,3 0-15 15,-3 0-19-15,3 0-4 16,0 3-14-16,0 15-2 16,0 7 16-16,3 11 5 15,3 4 9-15,-3 8 17 16,-3 2-15-16,0 1-12 15,0-7 10-15,0-3-11 16,0-7 0-16,0-8-2 16,0-4 1-16,-3-6 2 15,3-5-2-15,-3-5-1 16,3-3-1-16,0-3 2 0,0 0 0 16,0 0 2-16,0 0 2 15,0 0 29-15,0-14 20 16,0-11-34-16,0-11-18 15,0-9-6-15,3-6-2 16,6-5-1-16,3 4-5 16,4 7-16-16,2 9 23 15,1 10-7-15,-2 6-8 16,4 5 19-16,-2 6 2 16,2 3-2-16,6 4 0 15,-2 2-3-15,-1 0 1 16,-2 16-6-16,-5 5 2 0,-1 6-3 15,-5 3 5-15,-4 5 4 16,-2-1 6 0,-1 0 5-16,-4-1-7 0,0-7-3 15,0-3 5-15,0-6-5 16,0-6 4-16,0-8 0 16,0 0-4-16,0-3 3 15,0 0 2-15,0 0 3 16,0 0 15-16,3-17 10 15,3-12-20-15,2-10-14 16,3-7 7-16,3 3-15 16,1 4-26-16,3 9 12 15,1 7 8-15,-4 8 0 16,0 5 14-16,-3 5-2 0,0 5 2 16,9 0-4-16,1 3 1 15,3 13 0-15,-2 4 1 16,1 10-7-16,-5 9 3 15,-5 6 5-15,-4 5 1 16,-4 0 6-16,-6-2-1 16,0-3-5-16,0-6 3 15,-2-9-2-15,-4-4 1 16,1-5 1-16,-3-4-3 16,8-5 0-16,-3-4-3 15,3-7 2-15,0-1-26 16,0 0-65-16,3 0-1 15,12-16-41-15,-2-10-184 0</inkml:trace>
  <inkml:trace contextRef="#ctx0" brushRef="#br0" timeOffset="-138242.6">3087 2205 258 0,'0'0'278'0,"0"0"-221"16,0 0 47-16,0 0 1 0,84 117-18 16,-68-52-19-16,-7 15 25 15,-7 7-46-15,-2 3-19 16,-8-2-19-16,-14-7-3 15,-2-10-6-15,-6-10 8 16,-7-8-8-16,1-9-1 16,-6-6-93-16,1-5-46 15,2-7-87-15,6-9-142 16</inkml:trace>
  <inkml:trace contextRef="#ctx0" brushRef="#br0" timeOffset="-137604.45">2125 2131 243 0,'0'0'157'0,"0"0"-57"16,0 0-4-16,0 0-10 16,-80 14-57-16,39 26 6 15,-11 17 24-15,-2 15 4 16,-4 14-12-16,6 12 2 16,6 9-19-16,16 0 0 15,15-1-3-15,15-10-13 16,0-7-4-16,25-11-3 15,11-8-4-15,11-14-3 16,2-11 2-16,0-11-5 16,-3-7-2-16,-3-10-4 15,1-6-73-15,2-7-27 16,2-4-78-16,-4-1-246 0</inkml:trace>
  <inkml:trace contextRef="#ctx0" brushRef="#br0" timeOffset="-136292.41">2364 3781 80 0,'0'0'327'0,"0"0"-198"16,0 0-70-16,0 0 57 15,0 0-16-15,0 0-33 16,-24-19-7-16,24 13-21 0,0-3-20 16,3-4-11-16,12-4 3 15,1 0 1-15,2 2-10 16,-3 4 3-16,-2 8 1 15,-5 3-6-15,-2 0-1 16,3 6-10-16,6 17 8 16,0 7 3-16,4 7 13 15,-4 6 0-15,-5-1-3 16,-2 3 5-16,-5 1 7 16,0 2-6-16,-3-2-15 15,0 1 9-15,0-7-3 16,0-4-5-16,0-5-1 15,0-12-1-15,0-5 3 16,0-8-3-16,0-3 2 0,0-3 1 16,0 0 0-16,0 0 4 15,0 0-2-15,0-7 7 16,0-17 14-16,0-11-23 16,0-11-3-16,0-4-4 15,0 0 4-15,3 2-12 16,12 3 9-16,0 3-1 15,4 4 1-15,2 4-7 16,0 5 5-16,4 4 4 16,-1 3-7-16,6 5 7 15,0 3 0-15,-2 7-4 0,-1 7 0 16,-9 0 1-16,1 4-4 16,-6 16-3-16,-2 6 11 15,-2 8 2-15,-1 6 1 16,-4 2 4-16,-3 1 3 15,-1 4 2-15,0-2 0 16,0 1-5-16,0-2-5 16,0-6 3-16,0-7-1 15,0-3-4-15,2-7 0 16,-1-6 3-16,1-1-2 16,1-8-1-16,-2-1 0 15,1-2 0-15,-1-3-4 16,-1 0-30-16,2 0-68 15,-2 0-63-15,0-5-125 0</inkml:trace>
  <inkml:trace contextRef="#ctx0" brushRef="#br0" timeOffset="-135992.53">3059 3602 455 0,'0'0'180'15,"0"0"-116"-15,0 0-22 16,0 0 25-16,0 0-31 0,109 111 18 16,-79-41 16-16,-5 7-12 15,-9 6-29-15,-8 8-5 16,-8-2-15-16,0-5-3 15,-8-11 0-15,-11-14-4 16,0-14-2-16,-4-12-4 16,-2-4-21-16,-8-7-95 15,-3-2-48-15,-7-10-109 16</inkml:trace>
  <inkml:trace contextRef="#ctx0" brushRef="#br0" timeOffset="-135511.91">2246 3601 195 0,'0'0'263'0,"0"0"-156"15,0 0 15-15,0 0-22 16,0 0-78-16,-91 116 26 16,52-36 5-16,-1 15 10 15,6 2-10-15,4 2-17 16,12 5-5-16,6-7-10 16,12-9-6-16,0-9-8 15,33-15-5-15,10-12-1 16,5-11 5-16,10-9-5 15,-4-6 4-15,-2-9-5 0,-7-3-51 16,-2-9-62-16,-3-4-54 16,-1-1-119-16</inkml:trace>
  <inkml:trace contextRef="#ctx0" brushRef="#br0" timeOffset="-123865.2">6448 16075 88 0,'0'0'270'0,"0"0"-180"15,0 0-40-15,0 0 14 16,0 0-10-16,-2-82 0 16,8 75-12-16,-3 2-15 15,-3 3-5-15,3 2-5 16,5 0-14-16,2 14-1 15,5 10 27-15,0 4-3 16,4 8-5-16,-4 1 12 16,0 3-10-16,-1 7 10 15,-4 0-12-15,-4 1 0 0,-5 1-8 16,-1-6 1-16,0-4-1 16,0-8-8-16,0-4 7 15,0-8-12-15,0-7 9 16,0-7-7-16,0-3-2 15,0-2 6-15,0 0 6 16,0 0 25-16,0-16 11 16,0-14-25-16,0-12-18 15,0-9-4-15,8-4-1 16,7-1-16-16,1 5 3 16,2 6-1-16,0 7-10 15,0 8 12-15,0 7-1 0,-2 3 5 16,2 4 5-1,0 5 2-15,3 6-1 0,0 5-3 16,0 2 4-16,3 14-2 16,-1 9 4-16,1 3-5 15,-9 4 6-15,-2 4-2 16,-8 0 10-16,-5 3-5 16,0-1 18-16,0-1-15 15,0-6-1-15,0-4-2 16,0-7 0-16,-3-6-4 15,3-7 1-15,0-4 3 16,0-1-4-16,0-2-1 16,0 0 7-16,0-2 6 15,3-16 9-15,6-10-10 0,6-11-6 16,0-11-6-16,3-1-2 16,0 2-16-16,1 3-20 15,5 9 5-15,-3 5 19 16,0 9 14-16,-2 7-1 15,-1 7 0-15,3 5 1 16,1 4-3-16,2 4 3 16,0 16-1-16,0 7 1 15,-3 4 14-15,-6 5 3 16,-4 6 6-16,-6 1 3 16,-2 3-6-16,-3 2-4 15,0-2-1-15,0-4 2 16,0-2-14-16,-8-6-1 0,1-9 2 15,1-5 2-15,3-9-5 16,3-4-1-16,0-5-9 16,0-2-41-16,18 0-52 15,13-2-95-15,8-17-241 16</inkml:trace>
  <inkml:trace contextRef="#ctx0" brushRef="#br0" timeOffset="-123331.56">7829 15707 223 0,'0'0'180'0,"0"0"-107"16,0 0 12-1,0 0 42-15,0 0-14 0,0 0-52 16,-16-41-48-16,2 77-10 16,-5 23 38-16,-6 20 37 15,-1 14 5-15,-4 1-26 16,2 0-9-16,-1-4-18 16,1-6-2-16,9-4-8 15,2-12-2-15,4-8-8 16,2-9-2-16,4-7-5 15,-2-4 4-15,3-5-3 16,2-9-3-16,1-6 0 0,1-8 2 16,2-7-2-1,0-3 1-15,0-2-2 16,0 0 0-16,0 0-20 0,8-2-56 16,9-15-83-16,8-12-167 15</inkml:trace>
  <inkml:trace contextRef="#ctx0" brushRef="#br0" timeOffset="-122590.08">8030 16087 573 0,'0'0'54'0,"0"0"11"16,0 0 23-16,0 0-29 15,23-87-19-15,-4 70-22 16,5 3-7-16,1 1 1 15,1 7 4-15,-2 1-5 16,-5 5-2-16,-4 0-1 16,1 24 5-16,-4 7 15 15,1 9 8-15,-8 5-9 0,-2 3 8 16,-3 1-11-16,0-1-6 16,0-1-5-16,0-5-1 15,-6-5-4-15,-3-5-2 16,5-6-1-16,-1-9-3 15,5-6 0-15,0-8-1 16,0-3-1-16,0 0 6 16,0 0 7-16,0 0 27 15,0-17 8-15,3-9-34 16,7-11-9-16,-2-11-5 16,6-6-2-16,0-5-9 15,1 0-42-15,3 4 7 16,-1 6 15-16,-1 10 7 15,-1 7 17-15,0 9 7 0,-2 6-3 16,2 7-8-16,0 9 10 16,3 1 1-16,4 9 0 15,-1 18-1-15,0 6 1 16,-5 6 4-16,-7 4 18 16,-4-1 4-16,-5 1 1 15,3 1-5-15,0 0-1 16,0-1-4-16,0 0-14 15,-1-3 5-15,-2-5-6 16,0-6-2-16,2-3 1 16,-2-8-1-16,2-4-1 15,1-5-8-15,-2-3-45 0,4-4-38 16,-1 1-97-16,4-3-108 16,-2-3-343-16</inkml:trace>
  <inkml:trace contextRef="#ctx0" brushRef="#br0" timeOffset="-122244.1">8880 15634 143 0,'0'0'481'15,"0"0"-389"-15,0 0 3 16,0 0-9-16,51 87 11 16,-36-6 8-16,-3 14-27 15,-9 13-21-15,-3 5-27 16,-1-4-13-16,-15-9-10 15,-4-11-7-15,-4-14 2 16,0-17-2-16,-4-12-25 16,-5-5-52-16,-1-9-63 0,-2-8-79 15,-2-9-194-15</inkml:trace>
  <inkml:trace contextRef="#ctx0" brushRef="#br0" timeOffset="-121472.53">6485 15766 161 0,'0'0'190'0,"0"0"-93"16,0 0-36-16,-82-22 67 16,43 39-42-16,-7 26-21 15,-11 23 7-15,-4 18 0 16,2 11 14-16,2 8-23 16,12 1-17-16,14 1-16 15,10-4 0-15,15-2-10 16,6-9-10-16,25-8-2 15,22-9 1-15,11-17-8 16,3-13-1-16,6-14 2 16,-6-10 0-16,-4-9-4 0,1-10-25 15,2 0-64-15,-1-5-54 16,-2-17-79-16,-8-5-219 16</inkml:trace>
  <inkml:trace contextRef="#ctx0" brushRef="#br0" timeOffset="-120453.36">9619 15978 527 0,'0'0'67'16,"0"0"27"-16,0 0 43 16,0 0-72-16,0 0-43 15,0 0-8-15,-5 14 7 16,22 23 44-16,4 12-6 16,2 7-9-16,4 6-2 15,3 2-10-15,4 1-17 0,2-5-6 16,0-9-6-1,-3-10-9-15,-3-7 4 0,-8-10-2 16,-7-7 0-16,-6-7-2 16,-6-6 0-16,-2 0-8 15,-1-4-14-15,0 0-23 16,0 0-10-16,0-13-35 16,0-9-29-16,-1-12-138 15,-2-12-119-15</inkml:trace>
  <inkml:trace contextRef="#ctx0" brushRef="#br0" timeOffset="-120189.49">9917 15928 478 0,'0'0'57'16,"0"0"-22"-16,-60 103 111 15,32-40-43-15,-5 5-39 16,-5 7 1-16,-1-1-11 15,4-5-18-15,6-11-5 16,9-10-15-16,8-14-5 16,5-6-5-16,2-8-1 15,4-7 0-15,1-7-2 16,0-2-3-16,0-4-2 16,0 0-35-16,0 0-61 15,1 0-21-15,7-12-132 16,-2-3-89-16</inkml:trace>
  <inkml:trace contextRef="#ctx0" brushRef="#br0" timeOffset="-119986.46">9496 16458 156 0,'0'0'384'0,"0"0"-300"15,0 0 4-15,0 0 1 16,0 0-50-16,99-37-6 15,-39 18 4-15,7 0-18 16,3-3-10-16,-2 2-1 16,-8 3-3-16,-5-2-5 0,-10 2-25 15,-6 0-121-15,-2 2-204 16</inkml:trace>
  <inkml:trace contextRef="#ctx0" brushRef="#br0" timeOffset="-119440.45">10435 16425 395 0,'0'0'130'0,"0"0"-63"16,0 0 59-16,0 0-42 16,0 0-47-16,0 0 7 15,43 49-2-15,-24-49-7 16,-1 0-6-16,3-13-14 16,0-5 7-16,-4-3-1 15,-3-6 10-15,-3-3-6 16,-4-10-11-16,-5-6-3 15,-2-4-9-15,0 2 3 16,0 4-4-16,0 11 0 16,-5 11 1-16,2 6 1 15,-1 9-1-15,1 4 0 0,1 3 2 16,1 0 3-16,-2 2-7 16,3 15-6-16,0 10 6 15,0 7-1-15,0 5 2 16,4 4 6-16,10-1-4 15,5 0 4-15,3-3-6 16,1-5-1-16,-1-5 0 16,-1-7 0-16,-3-6 1 15,-3-5-2-15,-1-5 1 16,0-4-1-16,-2-2-7 16,3 0-12-16,-3-12-35 15,1-4-63-15,-1-9-142 16,-4-6-328-16</inkml:trace>
  <inkml:trace contextRef="#ctx0" brushRef="#br0" timeOffset="-119168.45">10635 15716 618 0,'0'0'108'0,"0"0"4"16,0 0 28-16,0 0-47 0,0-79-35 15,7 70-19-15,-3 1 2 16,-2 6-11-16,-2 2-13 16,0 0-10-16,0 0-7 15,3 0-12-15,1 10-58 16,9 10-55-16,-2 2-113 15,4-2-496-15</inkml:trace>
  <inkml:trace contextRef="#ctx0" brushRef="#br0" timeOffset="-118769.8">11312 15944 356 0,'0'0'163'15,"0"0"-37"-15,0 0-3 16,0 0-23-16,0 0-6 0,103 6-27 16,-51-6-15-1,6 2-7-15,8-2-9 0,-1 0-7 16,-2 0-13-16,-9 0-2 16,-11-5-3-16,-10-1 19 15,-14 2 0-15,-8 3-12 16,-7-1-6-16,-1 2-6 15,-3 0-6-15,0 0-33 16,0 0-134-16,-9 2-224 16</inkml:trace>
  <inkml:trace contextRef="#ctx0" brushRef="#br0" timeOffset="-118180.55">12422 15550 582 0,'0'0'71'0,"0"0"79"15,0 0-85-15,0 0-32 16,-10 87 48-16,12-19-15 16,10 13 6-16,1 5-5 15,-1 1-27-15,-4-9-22 0,-1-11-7 16,-2-9-7-16,-5-11 1 15,0-12-3-15,0-10 1 16,0-11-3-16,0-7 4 16,0-4-3-16,0-3 2 15,0 0-1-15,0 0 2 16,0 0-2-16,0 0 0 16,6 0-2-16,4-10-13 15,8-10-56-15,7-6-78 16,8-7-90-16,0-4-374 15</inkml:trace>
  <inkml:trace contextRef="#ctx0" brushRef="#br0" timeOffset="-117922.35">12887 15752 103 0,'0'0'404'15,"0"0"-312"-15,0 0 74 16,0 0-32-16,0 0-35 16,37-76-12-16,-37 70-17 15,0 4-30-15,0 0-3 16,0 2-9-16,0 0-27 16,0 0-1-16,0 0-10 15,0 0-13-15,0 17-79 16,0 7-73-16,-5 4-140 0,-2-1-296 15</inkml:trace>
  <inkml:trace contextRef="#ctx0" brushRef="#br0" timeOffset="-117758.7">13023 16208 604 0,'0'0'120'0,"1"75"18"16,-1-38-4-16,0 4-60 15,-9 2-40-15,-9 1-20 16,-10 1-5-16,-9-1-9 16,-7-3-112-16,1-12-210 0</inkml:trace>
  <inkml:trace contextRef="#ctx0" brushRef="#br0" timeOffset="-110277.65">723 8022 7 0,'0'0'399'0,"0"0"-304"16,0 0 33-16,0 0-5 16,0 0-36-16,0 0-26 0,0 0-18 15,3-31-19-15,-3 31-21 16,0 15-2-16,0 15 0 16,-3 9 14-16,-6 8 28 15,-6 7-14-15,0 1-5 16,-3 7-11-16,4 3-6 15,3 7 4-15,5-1-7 16,3-1-3-16,3-5 1 16,0-11-2-16,6-8 4 15,8-10 1-15,-4-9-5 16,-1-5 0-16,4-7 0 16,-7-4-4-16,8-5 4 15,2-4 0-15,5-2 0 0,3 0-1 16,6 0-25-16,-5-12-40 15,3-3-48-15,-10-2-97 16,-9-5-309-16</inkml:trace>
  <inkml:trace contextRef="#ctx0" brushRef="#br0" timeOffset="-110043.55">626 8441 527 0,'0'0'117'0,"0"0"-79"0,0 0 40 16,97-44-29-16,-63 39-23 16,1-1 1-16,-1 3-9 15,-1 2-7-15,-2 1-11 16,-4 0-2-16,-2 0-49 15,-4 0-199-15</inkml:trace>
  <inkml:trace contextRef="#ctx0" brushRef="#br0" timeOffset="-109498.56">1452 8045 264 0,'0'0'393'0,"0"0"-339"15,0 0 64-15,0 0-29 16,0 0-27-16,0 0-18 15,-55-56-17-15,40 56-14 16,-4 0-10-16,1 0 5 16,0 11-1-16,3 4-3 0,6 6 0 15,3 4 2-15,3 9-4 16,2 2 0-16,-1 7 5 16,2 4 2-16,0 2-3 15,-7 6 3-15,1 3-3 16,-2 3-3-16,-1 1 7 15,1-3-4-15,2-1-5 16,-2-3 3-16,2-4-3 16,-1-5 1-16,4-5 0 15,0-9-2-15,1-5 0 16,1-7 0-16,1-4 1 16,0-5-1-16,0-2-2 15,3-3-2-15,10-1-3 16,5 0 7-16,6-5 11 0,0 0-5 15,1 0-6-15,-4 0 2 16,-3 0-4-16,-3-3-62 16,0-4-89-16,-6-3-126 15,-3-4-266-15</inkml:trace>
  <inkml:trace contextRef="#ctx0" brushRef="#br0" timeOffset="-109084.03">1637 8439 268 0,'0'0'412'16,"0"0"-356"-16,0 0 2 15,0 0-26-15,0 0-19 16,0 0 4-16,-55 106 34 15,49-67-18-15,6-1-15 16,0-1-2-16,0-6-9 16,12-5-3-16,3-4-3 15,7-7 0-15,-5-7 4 16,7-4-4-16,-6-4 8 16,-2 0 6-16,2-11 1 15,-6-4 19-15,-3-6 10 16,1-4-10-16,-2-8-12 0,-5-7-12 15,-3-3 1-15,0 4-11 16,-2 5 0-16,-14 11-2 16,-5 9-2-16,-9 6-7 15,-3 8-21-15,3 0-9 16,8 2-14-16,9 12-65 16,13-4-134-16,0-5-393 15</inkml:trace>
  <inkml:trace contextRef="#ctx0" brushRef="#br0" timeOffset="-108613.22">1833 8188 351 0,'0'0'321'0,"0"0"-253"15,0 0 76-15,0 0-88 16,0 0-51-16,0 0 11 16,124-40-8-16,-77 40-8 15,-11 0 0-15,-9 6-1 16,-3 11-1-16,-9 8 2 16,-5 2 9-16,-7 7 5 15,-3 2-5-15,0 6 19 0,0 4-4 16,0 1-9-1,-3 6 3-15,0 3-6 0,3 0-1 16,0 2-8-16,0-4 0 16,3-1 1-16,3-6-3 15,-1-5 2-15,-2-5-3 16,-2-7 0-16,-1-7 0 16,0-7 0-16,0-5 0 15,0-3-1-15,-1-6 1 16,-13 0 0-16,-5-2 16 15,-8 0-9-15,-1 0 5 16,-2-4-5-16,5-7-7 16,5 0-3-16,4-2-22 15,10-2-57-15,6-4-105 0,0-3-357 16</inkml:trace>
  <inkml:trace contextRef="#ctx0" brushRef="#br0" timeOffset="-108400.33">2417 8523 36 0,'0'0'505'0,"0"0"-421"16,0 0 16-1,80-34-14-15,-55 30-67 0,2 2-6 16,-2 2-10-16,-3 0-3 15,-5 0-29-15,-11 7-164 16,-6 3-122-16</inkml:trace>
  <inkml:trace contextRef="#ctx0" brushRef="#br0" timeOffset="-108246.56">2452 8702 101 0,'0'0'312'15,"0"0"-207"-15,0 0 2 16,88-9-23-16,-57-2-44 16,-1 5-16-16,-9-1-24 0,-5-1-12 15,-7-6-213 1</inkml:trace>
  <inkml:trace contextRef="#ctx0" brushRef="#br0" timeOffset="-107690.42">3010 8157 577 0,'0'0'203'0,"0"0"-188"16,0 0 3-16,0 0-7 15,-6 86 10-15,13-29 53 16,-4 8-31-16,-1 6-23 16,-2-1-5-16,0 1-9 15,0-4-3-15,0-13 1 16,0-13-2-16,-3-15-2 16,0-11 3-16,1-10 0 15,2-2 1-15,0-3 7 16,0 0 4-16,0-8 8 15,0-14-15-15,0-6-2 16,2-6-6-16,14-2-2 0,7-2 1 16,2 2-6-1,9 10-6-15,3 11-9 0,-4 10 17 16,1 5-5-16,-8 13 4 16,-5 11 3-16,-5 6 3 15,-5 2 0-15,-5-2 1 16,-2 0 4-16,-3-5-5 15,-1-1 0-15,0-7 6 16,0 0-6-16,-10-7 0 16,-5-1 1-16,-6-2 2 15,-7-1 13-15,-3-4-4 16,-7-2-2-16,4 0-8 0,4 0 0 16,11 0-4-1,10-5-41-15,9-4-80 0,4-5-239 16</inkml:trace>
  <inkml:trace contextRef="#ctx0" brushRef="#br0" timeOffset="-107031.08">3560 8161 534 0,'0'0'98'16,"0"0"-7"-16,0 0 15 15,0 0-53-15,0 0-19 16,-9-77-9-16,9 74 0 16,-3 0-10-16,0 3 5 0,-7 0-2 15,-8 0-5-15,-11 0-5 16,-2 0-4-16,4 4 0 15,8 9 1-15,10-1 6 16,9 5-6-16,0 5-4 16,0 2 12-16,12 5 4 15,9 4-2-15,1 1 5 16,3 7-17-16,-8 3 6 16,-1 5-1-16,-10 4 0 15,-4 2-3-15,-2-1 0 16,0-1 0-16,-6-4-1 15,-6-2-4-15,-3-2 1 16,3-2 1-16,-6-3 3 0,6-4-5 16,6-5 0-1,3-5-1-15,3-8 0 0,0-2 1 16,3-4 0-16,12-4 0 16,7-4 0-16,4-2 0 15,4-2 1-15,0 0-1 16,-2 0 0-16,-3 0-28 15,-4-6-68-15,-4-6-58 16,-4-3-184-16</inkml:trace>
  <inkml:trace contextRef="#ctx0" brushRef="#br0" timeOffset="-106640.54">3863 8487 232 0,'0'0'210'15,"0"0"-164"-15,0 0-21 16,0 0 76-16,-54 94-30 16,47-55-20-16,4-2-7 15,3-1-21-15,0-5-8 16,9-7-8-16,10-7-1 15,2-5-4-15,0-7 1 16,6-5 8-16,-5 0 17 16,2-10-3-16,-9-6 8 0,0-2 20 15,-9-7 11-15,-6-3-17 16,0-3-12-16,-2-3-15 16,-17-4-11-16,2 6-8 15,-2 5 1-15,4 10-2 16,-1 8 0-16,-1 7-7 15,2 2-6-15,3 0-37 16,5 2-36-16,7 2-77 16,0-4-290-16</inkml:trace>
  <inkml:trace contextRef="#ctx0" brushRef="#br0" timeOffset="-106168.42">3964 8151 567 0,'0'0'142'16,"0"0"-86"-16,0 0 5 16,0 0-33-16,118-41-11 15,-73 41-11-15,-6 0-5 16,-8 0 0-16,-3 10 3 15,-10 6-4-15,-3 9 14 16,-5 8-8-16,-10 5 8 0,0 4 14 16,0 5-4-1,-11 4-6-15,0 2 4 0,-2 4-11 16,7-1 1-16,3 0-5 16,1 2-6-16,2 0 6 15,0-3 7-15,5-6 11 16,8-3-23-16,4-5 0 15,-3-6 3-15,-3-7-3 16,-2-11 0-16,-6-4-1 16,-3-5 2-16,0-2-1 15,-6-2-2-15,-19 3 10 16,-8-4 14-16,-9-3 2 0,0 0 2 16,7 0-18-16,6 0-7 15,10 0-3-15,7 0-1 16,9-3-57-16,3-5-59 15,10-10-148-15</inkml:trace>
  <inkml:trace contextRef="#ctx0" brushRef="#br0" timeOffset="-105926.48">4561 8495 548 0,'0'0'100'0,"0"0"-25"15,0 0 27-15,97-17-35 16,-67 17-38-16,-2 0-14 16,-4 0-12-16,-3 0-3 15,-9 1-31-15,-6 7-132 16,-6 2-68-16,-5 0-241 15</inkml:trace>
  <inkml:trace contextRef="#ctx0" brushRef="#br0" timeOffset="-105785.63">4601 8669 132 0,'0'0'282'16,"0"0"-134"-16,0 0 23 0,84 7-57 15,-41-7-54 1,0 0-38-16,2-3-15 0,-6 3-7 15,-11-5-92-15,-10 1-339 16</inkml:trace>
  <inkml:trace contextRef="#ctx0" brushRef="#br0" timeOffset="-104262.47">450 7740 99 0,'0'0'57'0,"0"0"129"0,0 0-134 16,0 0 10-1,0 0-25-15,0 0-6 0,-43-16-20 16,37 19-8-16,3 16 1 16,-3 10 9-16,3 6 11 15,0 2-2-15,1 6 12 16,1 9-7-16,-2 5-4 15,-3 11 2-15,2 5-1 16,-4 3-3-16,2 5 7 16,3 3-7-16,0 2-3 15,-3 3-1-15,0 1 1 16,0 2 2-16,-6 1-6 0,-1-4-6 16,2-1 2-1,0 0-6-15,0-3-2 0,5-2 12 16,3 2-6-1,0-9-2-15,0 0 2 0,-3 1 1 16,0 4 1-16,0 3-3 16,0 0 0-16,3 0 0 15,0 2-2-15,3-7-4 16,0-3 5-16,0-2-4 16,0-6-1-16,0 2 3 15,0-2 1-15,0-3 5 16,0-4 4-16,-4-2 2 15,1 5-7-15,0 2 3 16,3 9-1-16,0 6 1 16,0 5-6-16,0 3 7 0,6 1-11 15,6-5 8-15,-2-3-8 16,2-9 1-16,-6-3-1 16,0-8 9-16,-3-1 1 15,-3 0 15-15,0-4 2 16,0 1-6-16,0-1-6 15,5 5 1-15,-1 1-6 16,2 3-1-16,-3 3-7 16,-3 4 1-16,0 1-2 15,0 2 0-15,-18 2 2 16,-1 2-4-16,-2 1 0 16,0-3 3-16,0-3-2 0,3-9 3 15,5-14-4 1,4-17-1-16,3-16 1 0,6-11 0 15,0-8-1-15,0-6 0 16,0-30-76-16,22-28-130 16,18-34-168-16</inkml:trace>
  <inkml:trace contextRef="#ctx0" brushRef="#br0" timeOffset="-100287.66">377 7783 103 0,'0'0'16'0,"0"0"109"16,0 0-77-16,0 0 2 16,0 0-1-16,0 0-6 0,-51-59-4 15,50 55 3 1,-1 2-11-16,-1 2-9 0,3-3 2 15,0 3 1-15,0-2 4 16,0-4-11-16,5 1-13 16,11-4 0-16,11-2-1 15,6 0 2-15,10 1 2 16,5 0-7-16,7 4 1 16,5 1-2-16,-4 0 4 15,-8 2-3-15,-3 0-1 16,-6 1 0-16,4-2 1 15,5 2 1-15,4-3 1 16,6 2-6-16,6-2 4 0,2 0-2 16,-2 1 2-1,-1 4 2-15,-2-3-3 0,-3 3 3 16,0 0-3-16,3-1 1 16,2-1 3-16,3 1-3 15,5-1-1-15,7 1 2 16,11-3-4-16,7-2 3 15,2 3-1-15,2-3 1 16,-6 1-1-16,3 2 0 16,-3-1 0-16,-3-1-1 15,-3 1 1-15,-2 3 0 16,-1-2 1-16,-1 1 2 0,-5 1-1 16,6-1-1-1,0 1-1-15,0 1 2 0,-4-3-2 16,-7-1 0-16,-1 3 0 15,-4-1 3-15,8 1-2 16,-3 0 2-16,0-1-2 16,2 2 4-16,2-1 2 15,-2-1 1-15,3 1 2 16,0-1-5-16,-6-1 1 16,2 1-2-16,-1 0-3 15,-1 1 5-15,-1 1-6 16,-1 0 2-16,0 0 3 15,0 0-4-15,2 0 2 16,3 0-3-16,0 0 4 16,0 0-4-16,-1 0 3 0,-3 0-1 15,-1 0-4-15,-2 0 6 16,-8 0-4-16,0 0 0 16,-4 0 1-16,-2 0 1 15,3 0-1-15,0 0 1 16,-1 0-2-16,1 0-2 15,-1 0 2-15,6 0 0 16,2 1 1-16,7 4-1 16,-4-1 0-16,0 0 1 15,-9 0-1-15,-5-1 0 16,-8-2 0-16,-7-1-1 16,-6 0 1-16,-4 0-1 0,-3 0 2 15,5 0-1 1,3 0 1-16,4 0 1 0,2 0 0 15,-4 0-2-15,-8 0 1 16,-7 0-1-16,-9 0 1 16,-8 0 1-16,-2 0 7 15,-2 3 14-15,0-3-7 16,0 0-6-16,0 0-10 16,1 0 0-16,4 0 0 15,-2 3 1-15,3 0 1 16,-3-2 3-16,1 1-5 15,-4-1-2-15,0 3-5 16,0 2-6-16,0 3 13 0,0 2 6 16,0 2-4-1,0 2 4-15,0 2-5 0,-4 2 2 16,4 3-1-16,-3 2 5 16,3 1-4-16,0 2-1 15,0 1 8-15,-3 1-6 16,0 5 6-16,0 1 5 15,1 7-4-15,2 6 1 16,0 6-5-16,0 2 0 16,0 4-3-16,0-5 2 15,0 2-4-15,-4 0 3 16,1-1 1-16,-2-2-2 0,-2-1-1 16,1-5-1-1,0-2 1-15,-3-4-3 0,6-2 0 16,0-4 5-1,2-1-5-15,-1-2 0 0,-1-1 3 16,0-6-1-16,-3 5-1 16,0-3-1-16,-1 2 0 15,-5 0 1-15,3 1-1 16,-4 3 7-16,1-2-6 16,1 3 0-16,4 2-1 15,-1 2 0-15,1 2 2 16,-2-2-2-16,-3-2 3 15,3-4-3-15,1-4 2 16,0 0-2-16,-3-2 1 16,-1-1-2-16,-1 0 2 0,-2-1 0 15,-3-1-1-15,4 0 0 16,-5 1-2-16,0 0 2 16,2-5 0-16,1 0 1 15,4-3 0-15,3-3-1 16,-1-2 0-16,2-2 1 15,-1 2-1-15,3 0 0 16,-1 1 1-16,1 2-1 16,0 0 0-16,-2 3 0 15,0 2 1-15,-3 1-1 16,5 3 0-16,0 1 1 16,-3-2 0-16,3 2 1 0,-1-1-1 15,-1-1 3-15,1-3-2 16,1 2-3-16,1-2 2 15,1-3-2-15,-1 0 2 16,2-1-1-16,2-2 4 16,-2 0-3-16,0-1-1 15,2 0 1-15,-1-1-5 16,2 2 6-16,0-2-4 16,0 0 4-16,0 0-1 15,0-2 5-15,0 2-5 16,3 0 0-16,1 3 2 15,1 2-3-15,-1 0 2 16,-1 4 5-16,0-3-6 0,-1 6 0 16,1-2 0-1,0 2-1-15,0 1 2 0,4 0 1 16,-1 0-1-16,2-4-1 16,-1-1 5-16,2-1-2 15,0-1-3-15,-3-1 3 16,2-1-1-16,-1-2 1 15,0 0-4-15,-1 0 1 16,2-1 2-16,2 0 0 16,-1 1 4-16,0 1-4 15,1-1-2-15,-1 1 15 16,-1-1-9-16,5 3-7 16,-1-2 9-16,-1 2-6 15,2 0 0-15,-2 0-1 0,-1-2 5 16,0 3 0-16,-2-1-7 15,3 0 1-15,0 5 2 16,1 0 6-16,3 4-9 16,2 2 15-16,-1 2-7 15,-1 2 4-15,3 2-2 16,-5 3-5-16,2 2 1 16,-3 4-2-16,-3 1 11 15,1 2-7-15,-5-3-5 16,-2 0 2-16,-3-1-5 15,0 1 0-15,0 0 4 16,0 0-4-16,0-3-7 16,-8-4 7-16,-2 0 3 15,1-3-3-15,-3 0 4 0,3-2-4 16,-1-4 0-16,1 3 4 16,1-4-4-16,1 0-2 15,1-4 2-15,3 0 0 16,0-1 0-16,3-1 2 15,0-1-2-15,0-2 5 16,-2 0-5-16,1 0-2 16,-1 2 2-16,-1-1 0 15,-1 2 0-15,-2 0 0 16,2 2 0-16,-1-2 0 16,2 3 4-16,2-1-4 0,-1 3 0 15,-1-2 0-15,0 2-2 16,0-1 4-16,-1 1-2 15,1-1 0-15,0-2 0 16,-3 2 1-16,-2 2 2 16,-3-1-3-16,-3 3 0 15,3 0-3-15,0-3 6 16,3-6-4-16,2-2 5 16,3-2-2-16,0 3-2 15,-3-1-1-15,3 0 1 16,-1-2 3-16,-1-2-3 15,1-1 1-15,-4 0-3 16,1 2 3-16,-2 2-1 16,-2 1 0-16,-2 9 0 15,-2 3 0-15,2 0 1 0,2 0-1 16,1-7 1-16,0-2 3 16,2-5-4-16,-1-2 1 15,-1-1-3-15,-2-2 2 16,-6-1 0-16,-2 1 1 15,-8 0 1-15,-8 1-1 16,-7 2-1-16,-5 2 0 16,-4 4 0-16,-3 1-2 15,-2 0-8-15,-2 0-9 16,-7-1 7-16,0-3-2 16,-7-7 8-16,-3-4-3 15,-10-3 9-15,-10-1-2 0,-7-1 2 16,-1 3-4-16,13 3 3 15,13 4-1-15,7 5 2 16,2 1-7-16,3 1-11 16,-1-2-5-16,-1-4 11 15,-5-3 12-15,-9-1-3 16,-11-3 7-16,-13 0-4 16,-6-2 0-16,-7 0 0 15,-2-2-2-15,2 0 2 16,10 0 1-16,3 0 2 15,9 0-3-15,3 0 0 16,0 0-2-16,-7 0 0 16,-5 0-23-16,-4 0-3 0,2 0 6 15,2 0 6-15,3-4 5 16,5 0-11-16,7 4 5 16,3 0 6-16,0 0 1 15,-3 0 10-15,-2 0-2 16,-4 4 2-16,-1 0 0 15,4-4 0-15,2 0 0 16,4 0 0-16,5 0-2 16,3-5 2-16,5-6 2 15,2 2-1-15,3 1-1 16,-3 5 0-16,0 1 0 16,-2 2 0-16,1 0 3 0,8 0-3 15,5 5 0 1,6-1 1-16,7-3 5 0,0-1-5 15,1 0 5-15,8 0-6 16,3 0 6-16,5 0-5 16,2 0 5-16,-5 0-2 15,-5 0-4-15,-1 0 1 16,-3 0-1-16,-5 0 4 16,0 0 6-16,-4 0-6 15,0-1 2-15,4 1-2 16,11 0 12-16,14 0-5 15,10 0-1-15,13 0-4 16,0 0 8-16,0 0 10 0,0 0 3 16,0 0 0-1,0 0-7-15,0 0-7 0,0 0-4 16,0 0-3-16,0 0-4 16,0 0 0-16,0 0-2 15,0 0 0-15,0 0-6 16,0 0-43-16,0 0-41 15,0-4-104-15,0-10-235 16</inkml:trace>
  <inkml:trace contextRef="#ctx0" brushRef="#br0" timeOffset="-98390.52">5071 8135 126 0,'0'0'227'15,"0"0"-88"-15,0 0-56 16,0 0 41-16,0 0-35 0,0 0-18 16,0 0-24-1,0-24-12-15,0 24-2 0,0 0-18 16,-3 1-8-16,-5 16-6 16,-3 7 12-16,2 5 10 15,1 2-1-15,2 1-5 16,2 5 0-16,1 1-7 15,3 3-2-15,0 4 1 16,0 0-8-16,0-2 4 16,0-6-2-16,0-3-2 15,7-7 1-15,5-4-2 16,-1-6 0-16,5-3-6 0,1-6 5 16,3-3 1-16,3-5 9 15,-1 0-7-15,-4 0-2 16,3-13 2-16,-6-4 4 15,1-5-3-15,-2-1 2 16,-3-4-2-16,0-2-3 16,-5-2 1-16,-1 2-1 15,-5 3 0-15,0 8-6 16,0 6 6-16,0 7 0 16,0 4-2-16,0 1-6 15,-8 0-3-15,2 5 11 16,-2 15 4-16,-2 6 1 15,3 4-4-15,-1 6 1 16,2 1-1-16,-1 2 5 16,4 2 1-16,0-2-7 0,1 0 1 15,2-3-2-15,0-2 2 16,0-4 1-16,0-4-2 16,0-4 0-16,0-8 0 15,0-4-1-15,0-5 1 16,0-3-1-16,0-1-17 15,3 1-33-15,2-2-11 16,2 0-31-16,10 0-134 16,0-6-245-16</inkml:trace>
  <inkml:trace contextRef="#ctx0" brushRef="#br0" timeOffset="-97940.52">5405 8840 164 0,'0'0'256'15,"0"0"-180"-15,0 0-30 16,0 0 65-16,0 0-27 16,0 0-49-16,30-15-9 15,-18 4-2-15,-2-4 18 16,-1-2-15-16,-3-4 11 15,-1 0-9-15,2-1-6 16,-7-1-2-16,0 2-2 0,0 1-5 16,0 2 7-1,0 5-6-15,0 3-8 0,0 6-1 16,0 2 5-16,0 2-3 16,0 0-8-16,0 0-3 15,0 13-1-15,0 7 3 16,0 5 1-16,6 5 1 15,3-1-1-15,3 0 2 16,-3 0-4-16,-3-2 2 16,3-8 0-16,1-3-2 15,-5-5 2-15,-1-8-3 16,-2-1-14-16,1-2-5 0,1 0-12 16,2 0-1-1,3-3-23-15,2-12-107 0,-7-5-113 16</inkml:trace>
  <inkml:trace contextRef="#ctx0" brushRef="#br0" timeOffset="-97707.7">5484 8400 286 0,'0'0'317'0,"0"0"-250"15,0 0 82-15,0 0-61 16,0 0-41-16,0 0-3 0,-12-61-23 16,12 58-9-16,9 0-12 15,0 3-3-15,3 0-11 16,0 0-63-16,3 0-66 16,9 2-90-16,-5 4-139 15</inkml:trace>
  <inkml:trace contextRef="#ctx0" brushRef="#br0" timeOffset="-97452.65">5890 8516 325 0,'0'0'202'15,"0"0"-109"-15,0 0 52 16,89 1-71-16,-59-1-29 16,-3 0-10-16,-5 0-27 15,-5-1 1-15,-4 1-9 16,-1 0-1-16,-4 0-36 16,-5 0-90-16,-3 0-78 15,0 0-161-15</inkml:trace>
  <inkml:trace contextRef="#ctx0" brushRef="#br0" timeOffset="-96581.88">6388 8190 166 0,'0'0'194'0,"0"0"-66"16,0 0-49-16,0 0 63 16,0 0-55-16,0 0-22 15,-3-46-21-15,2 46-25 16,-1 21-15-16,-1 15 3 16,0 10 54-16,-3 10-5 15,-3 2-8-15,3 6-18 16,0 5-3-16,0-6-12 15,3-2-11-15,-3-13 0 16,2-9-4-16,0-11 5 16,2-8-4-16,-1-8 0 15,3-6-1-15,0-2 0 0,0-2 0 16,0-1-42-16,0 1-89 16,-3-2-58-16,-3 0-190 15</inkml:trace>
  <inkml:trace contextRef="#ctx0" brushRef="#br0" timeOffset="-95713.56">4652 9199 56 0,'0'0'89'0,"0"0"216"16,0 0-200-16,0 0-7 16,0 0-5-16,0 0-25 15,-3-5-10-15,3 2-6 16,3 0-17-16,18-3 3 15,7 0-23-15,2-1-2 16,-2 2 0-16,-7 1-8 16,-3 1-5-16,-9 3 0 15,-3 0 0-15,-5 0-11 16,-1 0-46-16,0 3-68 0,-1 9-109 16,-14 1-153-16</inkml:trace>
  <inkml:trace contextRef="#ctx0" brushRef="#br0" timeOffset="-95496.33">4649 9411 179 0,'0'0'284'16,"0"0"-238"-16,0 0 52 15,0 0 5-15,0 0-38 16,0 0-15-16,91-5-18 15,-55 1-14-15,-5 1-4 16,-4-2-7-16,1 1-4 0,-7 2-3 16,-6 0-31-16,-3-1-196 15,-5 0-197-15</inkml:trace>
  <inkml:trace contextRef="#ctx0" brushRef="#br0" timeOffset="-95216.45">5113 9296 134 0,'0'0'441'0,"0"0"-366"0,0 0 4 16,0 0-22-16,0 0-22 15,0 0-2-15,109-23-14 16,-81 23-2-16,-3-2-10 16,-8 2-6-16,-1 0 2 15,-7 0-3-15,-4 0-4 16,-2 0-66-16,-3 0-106 16,0 0-68-16</inkml:trace>
  <inkml:trace contextRef="#ctx0" brushRef="#br0" timeOffset="-94888.79">5562 9056 268 0,'0'0'168'0,"0"0"-62"15,0 0-24-15,0 0 24 16,0 0-64-16,0 0 25 16,10 73 10-16,-7-28-29 15,0 6 3-15,-3 0 2 16,3 0-25-16,-3-5-7 0,0-5-11 16,0-5-4-1,0-10-4-15,0-6-1 0,0-8-1 16,0-5 1-16,0-2-2 15,0-3-44-15,0 1-73 16,0-3-100-16,0 0-42 16,-9-2-223-16</inkml:trace>
  <inkml:trace contextRef="#ctx0" brushRef="#br0" timeOffset="-91724.18">583 9902 178 0,'0'0'123'0,"0"0"-14"16,0 0-43-16,0 0 48 15,0 0-4-15,0 0-42 16,-81-66-2-16,77 66-9 16,1 0-37-16,-3 25-20 15,-2 16 0-15,-8 13 22 16,1 6 11-16,2 5-1 16,-1 3-6-16,5-2-11 15,-1 0 3-15,10-5-11 16,0-9-3-16,0-10 4 0,3-11-6 15,9-14 0 1,-3-4-2-16,-2-7 0 0,5-5 1 16,0-1-1-16,6 0-15 15,0-4-30-15,0-10-54 16,-2-8-69-16,-10-5-107 16</inkml:trace>
  <inkml:trace contextRef="#ctx0" brushRef="#br0" timeOffset="-91535.61">362 10188 185 0,'0'0'321'0,"0"0"-221"16,0 0 0-16,0 0-41 16,0 0-48-16,100-45 8 0,-54 37 0 15,4 2-8-15,-3 0-6 16,-5 1-1-16,-2 5-4 15,-10-3-93-15,-2-2-152 16</inkml:trace>
  <inkml:trace contextRef="#ctx0" brushRef="#br0" timeOffset="-91094.25">1026 9815 4 0,'0'0'503'0,"0"0"-428"0,0 0 37 15,0 0-35-15,-85-9-40 16,61 18 1-16,4 8-7 16,3-2-9-16,6 4 1 15,4 3 0-15,4-2-4 16,3 6-2-16,0 1-1 15,0 4-10-15,3 3 11 16,4 7-13-16,-4 2 6 16,0 3-7-16,-3 0 5 15,0 1 1-15,0-2 6 16,-6 3-9-16,-1-6-5 0,1-6 6 16,3-4-4-1,1-8 0-15,1-5-1 0,1-2 0 16,0-5-1-16,0-4 0 15,0-4-1-15,0 2-12 16,9-6 8-16,10 0 4 16,5 0 14-16,6 0-14 15,-2-10-10-15,-2-3-58 16,-4 1-64-16,2-5-107 16,-8-6-85-16</inkml:trace>
  <inkml:trace contextRef="#ctx0" brushRef="#br0" timeOffset="-90853.84">1173 10065 519 0,'0'0'92'0,"0"0"-90"15,0 0 10-15,0 0 44 16,-3 81 2-16,3-49-3 15,0 0-23-15,0-1-18 16,0-1-6-16,2-4-8 16,2-5 5-16,1-6-5 15,1-4-8-15,3-8-125 16,3-3-92-16,1-4-253 16</inkml:trace>
  <inkml:trace contextRef="#ctx0" brushRef="#br0" timeOffset="-90397.07">1230 9912 281 0,'0'0'153'16,"0"0"-93"-16,0 0-32 15,0 0 5-15,79-46 2 16,-46 41-16-16,0 2-1 15,-3 1-7-15,-8 2 0 0,-1 0 12 16,-9 0-2-16,-3 12-4 16,1 6-2-16,-4 4 5 15,-1 6 10-15,-2 5 0 16,-3 2 15-16,0 4-15 16,0 2-1-16,1 1-16 15,7 0 7-15,2 0-9 16,-1-1-11-16,6-1 7 15,-3 2-5-15,0-1-1 16,3-4-1-16,-6-6 3 16,-3-6 0-16,-3-3-2 15,-1-6 1-15,-2-2-2 16,0-1-5-16,0-3-11 0,-14-1 5 16,-10-1 11-16,-3-2 33 15,-7-1-14-15,-2-3-8 16,0-2-6-16,11 0-5 15,8 0-12-15,7 0-56 16,10-17-186-16,0-10-388 16</inkml:trace>
  <inkml:trace contextRef="#ctx0" brushRef="#br0" timeOffset="-90185.63">1746 10092 376 0,'0'0'148'16,"0"0"-110"-16,0 0 15 16,106-5-23-16,-70 5-25 15,0 2-5-15,-8 2-83 16,-13-1-140-16</inkml:trace>
  <inkml:trace contextRef="#ctx0" brushRef="#br0" timeOffset="-89990.78">1772 10297 119 0,'0'0'34'0,"0"0"255"0,0 0-173 16,0 0-1-16,99 5-41 15,-66-10-30-15,0-1-17 16,-6 0-7-16,-4 1-8 16,-1-3-12-16,-6 4 0 15,-2-7-31-15,-3 0-198 16</inkml:trace>
  <inkml:trace contextRef="#ctx0" brushRef="#br0" timeOffset="-89457.2">2164 9878 406 0,'0'0'121'15,"0"0"-114"-15,0 0 60 16,0 0 32-16,7 104-15 15,-2-60-37-15,-4 4-16 16,2-2-5-16,-1 3-12 16,1-2-7-16,3-3-6 15,0-5 4-15,7-8-3 16,-4-9 1-16,-1-11-1 0,-1-5 2 16,-4-6 3-1,0 0 2-15,0 0 1 0,-3-16 7 16,3-7-5-16,-3-3-12 15,3-4 3-15,3 2-3 16,4 1-2-16,1 6-12 16,1 6-21-16,7 8-16 15,-1 7 11-15,0 0 38 16,0 0 2-16,-3 10-1 16,-2 7 1-16,-4 2-2 15,-1 5 1-15,-2-2 0 16,-2 2 1-16,-1-2 2 0,-2 2 5 15,-1-7-7 1,0 0 2-16,-3-3-3 0,-16-4 3 16,-3-3 6-16,-5-2-4 15,3-2-2-15,0-1 0 16,11-2-2-16,5 0-35 16,8-2-159-16,0-16-172 15</inkml:trace>
  <inkml:trace contextRef="#ctx0" brushRef="#br0" timeOffset="-89016.42">2737 9852 531 0,'0'0'49'0,"0"0"52"0,0 0 36 15,0 0-75-15,-80-37-35 16,63 37-7-16,-1 0-9 16,7 3-6-16,5 11 9 15,5 3-10-15,1 6 4 16,0 2 0-16,0 5 0 16,7 3 0-16,1 1-4 15,-2 3 3-15,-2 4-2 16,1 2-2-16,-5 2 7 15,0 2-2-15,0 4-3 0,0 2 1 16,0-3-6 0,-2-3 1-16,-1-8 2 0,3-10-3 15,-4-8-1-15,4-8 0 16,0-6 1-16,0-5 0 16,0 1 0-16,4-3-5 15,10 0 5-15,2 0 3 16,5 0 9-16,0 0-10 15,3 0-4-15,-5 0-45 16,-1-3-80-16,-4-6-157 16,-6-3-276-16</inkml:trace>
  <inkml:trace contextRef="#ctx0" brushRef="#br0" timeOffset="-88736.97">2889 10057 89 0,'0'0'433'0,"0"0"-396"16,0 0-24-16,0 0 70 15,-2 75 7-15,2-45-44 16,0 3-8-16,0-4-21 15,0 0-13-15,0-4-3 16,0-6 5-16,0-6-4 0,0-7-4 16,0-3-3-16,0-3-84 15,5 0-85-15,1-9-97 16</inkml:trace>
  <inkml:trace contextRef="#ctx0" brushRef="#br0" timeOffset="-88288.9">2905 9892 149 0,'0'0'236'0,"0"0"-179"15,0 0-4-15,121-11-12 16,-81 8-24-16,-5 1-1 15,-4 0 3-15,-7 0 3 16,-12 1 19-16,1 1-5 16,-7 0-5-16,0 0 3 15,-1 10-17-15,2 7-3 16,-3 7 5-16,-1 1 3 16,-1 5-8-16,-2 4 13 15,0 2-13-15,0 4-4 16,0 0 8-16,3 2-10 15,0-1-4-15,6 0 1 16,1 0 0-16,2 2 6 0,-1-2-11 16,-1-7 2-16,-4-7 2 15,-4-5-4-15,-2-5 0 16,0-4 0-16,-5-4 0 16,-8-3 2-16,-7-2 6 15,-10-1-7-15,-7-2 8 16,-3-1-8-16,0 0-2 15,7 0-147-15,12 0-182 16</inkml:trace>
  <inkml:trace contextRef="#ctx0" brushRef="#br0" timeOffset="-87859.18">3600 10168 125 0,'0'0'28'16,"0"0"328"-16,0 0-262 15,0 0 17-15,0 0-32 16,0 0-33-16,66-17-26 15,-48 17-9-15,7 0-4 16,-4 0-5-16,3 0-2 16,-6 1-1-16,-2 7-40 15,-7-3-111-15,-7-1-22 16,-2 1-211-16</inkml:trace>
  <inkml:trace contextRef="#ctx0" brushRef="#br0" timeOffset="-87696.99">3660 10328 168 0,'0'0'277'0,"0"0"-194"15,0 0 37-15,0 0-22 16,101 0-57-16,-75 0-22 16,-1 0-11-16,-2 0-8 15,-3 0-91-15,-9-4-104 16</inkml:trace>
  <inkml:trace contextRef="#ctx0" brushRef="#br0" timeOffset="-86496.38">4215 9803 126 0,'0'0'393'0,"0"0"-315"0,0 0-20 16,0 0-18-16,0 0-24 15,0 0 13-15,-52 71 7 16,41-34-4-16,8 5-4 16,0 2 2-16,3 2-13 15,0 0-7-15,0-5-4 16,0-5 1-16,6-4-3 15,5-9-2-15,2-7-2 16,-1-5 1-16,6-8 2 16,1-3-3-16,2 0 8 15,3-7 1-15,-6-8-3 16,0-7-3-16,-6 1 2 16,-2-5-2-16,-7-2-3 15,-3-3 1-15,0 1 7 0,0 4-8 16,0 7 0-16,0 10 2 15,0 6-2-15,0 3 0 16,0 0-3-16,0 2-2 16,0 18-5-16,0 6 10 15,0 7 0-15,0 4 3 16,0 2 2-16,3 2 0 16,6 1-2-16,-1-2-1 15,2-1 0-15,-3-6-2 16,-2-5 3-16,1-9-3 0,-3-9 1 15,-3-3-1 1,6-7 0-16,-3 0-3 0,1 0-19 16,4 0-19-16,1-13-179 15,1-13-65-15</inkml:trace>
  <inkml:trace contextRef="#ctx0" brushRef="#br0" timeOffset="-86216.36">4549 9953 311 0,'0'0'131'16,"0"0"-37"-16,0 0-55 16,0 0 13-16,0 0 25 0,55 87 11 15,-37-46-33-15,0 0-10 16,-3-1-24-16,4-1 2 15,-1-3-18-15,-1-5 1 16,-3-7-2-16,-3-5-2 16,-5-9 1-16,-3-5-3 15,0-3-4-15,-3-2-52 16,0 0-126-16,0-2 27 16,0-17-215-16</inkml:trace>
  <inkml:trace contextRef="#ctx0" brushRef="#br0" timeOffset="-85977.21">4735 9967 189 0,'0'0'211'0,"0"0"-143"16,-47 73 24-16,32-37-20 15,-3 3-14-15,4 0-18 16,-2 3 9-16,1-2-25 15,2-2-8-15,2-4 1 16,5-7-14-16,3-9-2 16,3-5 7-16,0-7-6 15,0-4-2-15,0-2-58 16,6 0-123-16,3 0-34 0</inkml:trace>
  <inkml:trace contextRef="#ctx0" brushRef="#br0" timeOffset="-85782.09">4513 10154 110 0,'0'0'232'0,"0"0"-137"16,0 0 4-16,0 0-28 16,0 0-34-16,82-11-17 15,-33 10-6-15,2-2-4 16,-3 1-2-16,-2 0-8 0,-10 2 0 15,-8-3-50-15,-10-2-179 16</inkml:trace>
  <inkml:trace contextRef="#ctx0" brushRef="#br0" timeOffset="-85453.91">5052 9830 416 0,'0'0'144'0,"0"0"-109"0,0 0-6 15,0 0 29-15,-6 85 38 16,6-36-48-16,0 3 0 15,0 3-16-15,0-1-10 16,0-3-4-16,0-5-10 16,0-3-3-16,0-11-1 15,0-7-4-15,0-7 3 16,0-8-3-16,0-5-23 16,0-2-49-16,0-3-111 15,0 0-13-15</inkml:trace>
  <inkml:trace contextRef="#ctx0" brushRef="#br0" timeOffset="-85212.41">5341 10075 106 0,'0'0'17'16,"0"0"154"-16,0 0-86 15,91 0-18-15,-70 0-46 16,-5 0-9-16,-4 0-12 0,-6 0-5 16,-3 0-137-1</inkml:trace>
  <inkml:trace contextRef="#ctx0" brushRef="#br0" timeOffset="-84904.56">5805 9847 91 0,'0'0'389'16,"0"0"-267"-16,0 0-55 0,0 0-37 16,0 0 51-16,-11 92 4 15,8-44-28-15,-1 2-11 16,-3 0-20-16,1 2 1 16,-2-6-18-16,-1-4-7 15,6-4 5-15,-3-9-7 16,5-5-1-16,-1-6-4 15,-1-1-57-15,3-4-122 16,-4-7-161-16</inkml:trace>
  <inkml:trace contextRef="#ctx0" brushRef="#br0" timeOffset="-84312.41">3926 10776 68 0,'0'0'333'15,"0"0"-240"-15,0 0-32 16,0 0 32-16,0 0-25 16,0 0-43-16,7 2 3 15,14-2 7-15,9 0-12 16,-2 0-13-16,0 0-5 16,-4 0-1-16,-9 0-4 15,-5 0-33-15,-8 2-208 16,-2 1-152-16</inkml:trace>
  <inkml:trace contextRef="#ctx0" brushRef="#br0" timeOffset="-84140.46">3994 10942 254 0,'0'0'170'0,"0"0"-146"15,0 0 17-15,103-3-22 16,-70 2-19-16,0-1-1 16,-8-3-121-16</inkml:trace>
  <inkml:trace contextRef="#ctx0" brushRef="#br0" timeOffset="-81254.51">4601 10690 141 0,'0'0'48'16,"0"0"151"-16,0 0-99 16,0 0 16-16,0 0-4 15,0 0-50-15,0 0-44 16,42-21-9-16,-18 19 3 15,-3 0 8-15,0 2-11 0,-7 0 11 16,0 7-13 0,-5 8-2-16,-6 8 11 0,1 2 8 15,-4 1-7-15,0 1 5 16,-10-1-5-16,-5-1-6 16,-3-3 7-16,3-3-9 15,0-7-5-15,5-1 8 16,4-5-6-16,0-5 2 15,6 0-4-15,0-1-3 16,0 0 8-16,0 0-4 16,0 0 2-16,0 0 6 15,9 0-12-15,9 0 7 16,4 0-7-16,2 0 1 0,-2 0-2 16,-4 9 0-1,0 4-4-15,-3 1 4 0,0 4-6 16,-6 1 6-16,-3-2 2 15,-6 4 0-15,0-3-1 16,0-1-1-16,0 0 5 16,-9-3-3-16,-3-2-2 15,-6-2 4-15,-4-3 9 16,-2-5-4-16,-6 0 20 16,3-2 8-16,-3 0 3 15,2 0-11-15,4-6 7 16,2-2-17-16,5 2-13 0,4 2-4 15,7 0-2 1,6 4-1-16,0 0-46 0,0 0-81 16,0 0-121-16,0 0-415 15</inkml:trace>
  <inkml:trace contextRef="#ctx0" brushRef="#br0" timeOffset="-80211.88">1208 11777 66 0,'0'0'203'0,"0"0"-53"15,0 0-89-15,0 0 32 16,0 0 11-16,0 0-32 16,-5-35-40-16,-2 47-27 15,1 14-3-15,-6 15 54 16,0 10-12-16,-3 10 16 16,-1 4-17-16,1 5-5 0,0 0-9 15,9-2-19 1,6-7 2-16,0-2-3 0,0-14-8 15,3-8 3-15,7-12-3 16,1-8-1-16,1-6 5 16,1-5-4-16,7-5 1 15,2-1 7-15,8 0-5 16,4-6-4-16,-1-8-72 16,4-5-60-16,-16-10-177 15</inkml:trace>
  <inkml:trace contextRef="#ctx0" brushRef="#br0" timeOffset="-80015.21">1032 12201 382 0,'0'0'225'0,"0"0"-161"16,0 0 37-16,0 0-34 15,0 0-42-15,110-54 3 16,-71 44-1-16,0 2-16 15,0 0-5-15,-1 2-6 16,-5 3-3-16,0 1-178 16,-8-4-225-16</inkml:trace>
  <inkml:trace contextRef="#ctx0" brushRef="#br0" timeOffset="-79476.77">1805 11768 479 0,'0'0'134'0,"0"0"36"15,0 0-42-15,0 0-71 16,0 0-27-16,0 0 10 15,-78-29-25-15,57 29 2 16,3 0 1-16,2 0-8 0,-1 4-4 16,7 7 5-16,-1 3-11 15,4 3 8-15,0 3-8 16,2 4 3-16,2 0-2 16,0 4 0-16,3 5 4 15,0 5-3-15,0 3-2 16,0 3 10-16,0 1-6 15,0 2-3-15,0 1 5 16,0 3-1-16,0 0 1 16,0 2 1-16,0-5 1 15,0 0-6-15,0-8-1 16,0-4-1-16,0-5 5 0,0-6-4 16,0-6 0-16,0-5-1 15,0-6-4-15,0-2 2 16,0-3-7-16,8 0 5 15,3-1 4-15,1 1 9 16,3-1-8-16,3-2 9 16,3 0-10-16,1 0-15 15,1 0-90-15,2-3-51 16,-4-10-106-16,-6-4-206 16</inkml:trace>
  <inkml:trace contextRef="#ctx0" brushRef="#br0" timeOffset="-79017.97">1912 12118 487 0,'0'0'76'0,"0"0"36"16,0 0 14-16,0 0-54 15,0 0-32-15,0 0-21 16,39-76-11-16,-17 73-8 0,2 3-5 16,-6 0 5-16,1 9-3 15,-5 14 2-15,-4 0 1 16,-7 5 2-16,-3 2 11 15,0 2 13-15,-6 0 3 16,-13-1-6-16,-2 1-4 16,0-1-7-16,3-5-5 15,4-7-3-15,6-5-1 16,8-3-2-16,0-6-2 16,0 1 0-16,7 0 0 15,8-2 1-15,10-2 8 16,2-2 1-16,6 0-3 0,-3 0-6 15,-2 0-39 1,0 0-64-16,-1-3-114 0,-4-12-92 16</inkml:trace>
  <inkml:trace contextRef="#ctx0" brushRef="#br0" timeOffset="-78539.63">2128 11843 427 0,'0'0'119'16,"0"0"-63"-16,0 0 14 0,0 0-40 16,0 0-14-16,90-49 6 15,-67 49 2-15,0 0-4 16,-4 0-2-16,-1 10-6 15,-1 11 3-15,-4 9 0 16,-4 6 5-16,-6 6 0 16,-3 1 28-16,0 0-17 15,0 3 2-15,0 1-1 16,0 1-19-16,0 2-6 16,0 2 0-16,0 2-3 15,0 1-3-15,0-4 1 16,0-5 0-16,0-5 0 15,3-3-1-15,-3-11 0 16,0-3 0-16,0-4 0 16,0-8 1-16,0-3 0 0,0-1-2 15,-3-1 0-15,-14-1 1 16,-8 2 7-16,-2-5-2 16,-4 0 6-16,1-3-10 15,8 0 0-15,7 0-2 16,3 0-23-16,9-8-98 15,3-9-174-15,0-9-163 16</inkml:trace>
  <inkml:trace contextRef="#ctx0" brushRef="#br0" timeOffset="-78297.28">2568 12157 495 0,'0'0'90'0,"0"0"-17"16,0 0-8-16,94-23-31 16,-64 23-22-16,-6 0-5 15,-5 0-5-15,-4 0-2 16,-9 6-116-16,-6 4-26 0,-6 0-243 15</inkml:trace>
  <inkml:trace contextRef="#ctx0" brushRef="#br0" timeOffset="-78134.58">2596 12316 271 0,'0'0'112'15,"0"0"4"-15,0 0-2 16,0 0-21-16,0 0-30 15,0 0-27-15,78 1-22 16,-51 1-14-16,0 1 0 16,-7-3-149-16,-6 0-299 0</inkml:trace>
  <inkml:trace contextRef="#ctx0" brushRef="#br0" timeOffset="-77384.46">2981 11918 487 0,'0'0'75'0,"0"0"50"16,0 0 25-16,0 0-93 15,0 0-57-15,0 0 3 0,-10 51-3 16,14-1 11-16,4 7 11 16,-5 2-5-1,-3 3 5-15,0 2-13 0,0-3-4 16,0-7-4-16,0-8 0 15,0-13 0-15,0-13 0 16,0-11 1-16,0-4 4 16,0-5-4-16,0 0 7 15,0 0 2-15,0-14 3 16,3-6-7-16,1-6 2 16,7-2-6-16,1-5-3 15,7 2-6-15,6 4-21 16,2 5-33-16,9 13 14 15,-2 9 24-15,1 0-7 16,-7 17 19-16,-4 7 7 0,-11 4 1 16,-4 4-3-16,-6-3 1 15,-3-2 2-15,0-5-5 16,0-2 5-16,-12-4 2 16,2-5 1-16,-6-1 4 15,-3-7 18-15,-3-3 6 16,-5 0 7-16,-1 0-17 15,7 0-4-15,3-2-14 16,6-6-1-16,5 1-8 16,7-5-141-16,0-9-354 15</inkml:trace>
  <inkml:trace contextRef="#ctx0" brushRef="#br0" timeOffset="-76933.66">3653 11905 565 0,'0'0'80'0,"0"0"56"15,0 0-53-15,-105-16-51 16,80 35-16-16,1 3 13 15,12 5-2-15,6 3-8 0,4 2 2 16,2 3-13 0,0 1 5-16,2 3-3 0,4 3-7 15,0 1 0-15,-3 4 0 16,-3 0 2-16,0-1-1 16,0-3-4-16,-6 1 4 15,-3-4-4-15,2-3 1 16,1-2 1-16,3-5-1 15,1-8-1-15,-1-6 0 16,3-5 2-16,0-6-1 16,0 1-1-16,6-2-10 15,10 0 10-15,7-4 7 0,2 0 1 16,2 0-7 0,-2 0-2-16,-1 0-6 0,-3 0-74 15,2-2-53-15,-1-10-134 16,-3-5-83-16</inkml:trace>
  <inkml:trace contextRef="#ctx0" brushRef="#br0" timeOffset="-76529.29">3760 12160 353 0,'0'0'179'0,"0"0"-96"16,0 0 19-16,0 0-39 15,0 0-49-15,0 0-7 16,92-31-4-16,-71 31 7 16,-6 0 0-16,-4 9-4 15,-4 5-1-15,-7 6 3 16,0 4 8-16,0 3 9 15,-13 1 6-15,-7 0-7 16,-1 1-9-16,2-2-5 16,4-4-4-16,2-1-1 15,5-9-5-15,5-3 3 16,3-5-2-16,0-2-1 0,6-2 1 16,15-1 10-16,7 0 18 15,4 0-16-15,-1 0-4 16,-3 0-9-16,-4-3-4 15,0-3-33-15,-3 0-104 16,-10-5-142-16</inkml:trace>
  <inkml:trace contextRef="#ctx0" brushRef="#br0" timeOffset="-76063.9">3952 11921 448 0,'0'0'74'0,"0"0"-30"16,0 0 13-16,0 0-35 15,82-38-11-15,-50 36 0 16,-4 2-1-16,-7 0-3 15,-3 0 5-15,-5 0 3 16,-1 15 3-16,0 5 11 16,0 6 22-16,-3 7-7 15,-3 3 5-15,-6 4-19 0,0 6 0 16,0 4-7-16,0 4-11 16,0 2-2-16,0 3-3 15,0 0-5-15,0 2 1 16,0 1-2-16,-6 0-2 15,-2-9 1-15,1-6 0 16,-3-13-25-16,1-13 6 16,1-7 11-16,-2-8 7 15,-1-5 1-15,-5-1 5 16,-5 0 9-16,2-7-7 16,-2-8-7-16,9-1-2 15,6 1-51-15,6-5-150 16,0-3-195-16</inkml:trace>
  <inkml:trace contextRef="#ctx0" brushRef="#br0" timeOffset="-75785.11">4453 12146 255 0,'0'0'324'0,"0"0"-199"16,0 0-23-16,0 0-52 0,0 0-31 16,0 0-11-16,99-32-1 15,-77 32-7-15,-4 0-1 16,-3 4-16-16,-4 4-83 15,-5 0-52-15,-6-1-55 16</inkml:trace>
  <inkml:trace contextRef="#ctx0" brushRef="#br0" timeOffset="-75614.49">4470 12366 287 0,'0'0'169'15,"0"0"-23"-15,0 0 5 0,0 0-83 16,0 0-33-16,97 0-28 16,-78 0-1-16,-4 0-6 15,-3 0-120-15,-4 0-160 16</inkml:trace>
  <inkml:trace contextRef="#ctx0" brushRef="#br0" timeOffset="-72644.86">4889 11606 427 0,'0'0'121'0,"0"0"-28"16,0 0 70-16,0 0-78 15,0 0-63-15,0 0-18 16,0 0-3-16,-73 53 16 16,60-16-4-16,-1 6 2 15,4 3-6-15,2-2-1 16,2-1-5-16,6-1 2 15,0-6-4-15,2-7 2 16,14-8 0-16,4-7-1 16,3-6-1-16,1-8 9 0,1 0-1 15,-3-3-3 1,-5-11 0-16,-3-5-1 0,-2-3-2 16,-5-3 1-1,-4-5-1-15,0 0-1 0,-3-3 1 16,0 5-3-16,0 7-1 15,0 9 1-15,0 7 0 16,0 5 0-16,0 0-14 16,0 21 2-16,0 8 12 15,0 8-1-15,0 0 2 16,0-1 0-16,3-1 0 16,7-5 1-16,-2-1-1 15,1-7 1-15,0-3-2 16,0-6 2-16,-5-4-2 15,1-5-20-15,-1-1-18 0,1-3-42 16,5 0-80-16,-2-3 9 16</inkml:trace>
  <inkml:trace contextRef="#ctx0" brushRef="#br0" timeOffset="-72380.95">5162 11618 296 0,'0'0'236'0,"0"0"-209"15,0 0 36-15,0 0 17 0,110 97-18 16,-83-51-2 0,-6 3-31-16,-2-1-12 0,-8-3 12 15,1-8-22-15,-6-5 2 16,-2-8-8-16,-1-8 1 15,0-3 0-15,2-4-2 16,-4-4-3-16,1-5-168 16,-2 0 6-16,0-4-96 15</inkml:trace>
  <inkml:trace contextRef="#ctx0" brushRef="#br0" timeOffset="-72147.86">5381 11681 216 0,'0'0'115'0,"0"0"-10"16,-34 77-21-16,17-41-18 15,-3 4-2-15,-1 2-8 16,1-2-21-16,-2-3 0 16,7-4-8-16,0-7-14 15,6-6 4-15,2-6-10 16,7-5-2-16,0-3-5 15,0-5 0-15,0 1-3 16,10-2-169-16,5 0-50 16</inkml:trace>
  <inkml:trace contextRef="#ctx0" brushRef="#br0" timeOffset="-71905.36">5313 11644 392 0,'0'0'58'15,"0"0"-19"-15,0 0 7 16,101-16-36-16,-77 16 0 16,0 0-6-16,-12 0-2 15,-5 0 2-15,-7 0-4 16,0 0 0-16,0 4 0 15,0 4-7-15,-9-2-71 0,-4-2-241 16</inkml:trace>
  <inkml:trace contextRef="#ctx0" brushRef="#br0" timeOffset="-71242.54">5615 11493 389 0,'0'0'69'0,"0"0"-25"16,0 0-7-16,0 0-18 16,96-10-5-16,-83 30 24 15,-8 6-4-15,-5 3 1 16,0 5-2-16,-9 2 24 15,-9 0-2-15,-4-1-11 16,-2 0-26-16,1-5 6 16,2-2-14-16,5-4 0 15,6-7-2-15,2-4 1 16,8-6-2-16,0-2 3 0,0-3-4 16,0-1-1-16,0 4-3 15,17-2-1-15,5 4 17 16,8-4 1-16,1-2-15 15,-4 0-1-15,0-1-3 16,-2 0-1-16,-2 0-36 16,-4 0-36-16,-7 0-78 15,1 0-32-15,-4-9-284 16</inkml:trace>
  <inkml:trace contextRef="#ctx0" brushRef="#br0" timeOffset="-70856.9">5972 11623 293 0,'0'0'215'0,"0"0"-153"16,0 0 17-16,0 0-22 15,91-22-34-15,-70 22-4 16,1 0-12-16,-4 0-5 16,-6 0-2-16,0 0-9 15,-8 0-60-15,-2 0-57 16,-2 0-226-16</inkml:trace>
  <inkml:trace contextRef="#ctx0" brushRef="#br0" timeOffset="-70626.23">6331 11339 377 0,'0'0'124'16,"0"0"-80"-16,0 0 13 15,0 0 22-15,17 111 21 16,-17-61-33-16,0-2-27 15,0 0-11-15,-5-1-9 16,-2-4-11-16,-2 1-7 16,0 0-2-16,0 1-77 15,1-4-224-15</inkml:trace>
  <inkml:trace contextRef="#ctx0" brushRef="#br0" timeOffset="-69301.66">4803 12679 487 0,'0'0'133'0,"0"0"-75"15,0 0 81-15,0 0-51 16,0 0-55-16,0 0-3 16,50-37-13-16,-26 32-5 15,0 2-2-15,-3 1-1 16,0 0-7-16,-5 2-2 16,-1 0 0-16,0 0-4 15,-2 0-42-15,-2 0-122 16,-8 7-79-16,-3-1-147 15</inkml:trace>
  <inkml:trace contextRef="#ctx0" brushRef="#br0" timeOffset="-69104.88">4844 12791 422 0,'0'0'54'0,"0"0"42"15,0 0 2-15,0 0-31 16,91 1-21-16,-71-1-23 16,-1 0-11-16,-1 0-4 15,0 0-8-15,-2 0-4 16,-2 0-153-16,-1 0-185 0</inkml:trace>
  <inkml:trace contextRef="#ctx0" brushRef="#br0" timeOffset="-68624.61">5290 12453 64 0,'0'0'396'0,"0"0"-328"0,0 0-8 16,0 0 21-16,0 0-46 16,109-32-9-16,-73 27-15 15,0 3 10-15,-2-1-14 16,2 1-3-16,-12 1 7 16,-3 1-2-16,-9-2 3 15,-7 1 8-15,0 1-8 16,-5 0-3-16,0 0 6 15,0 0-3-15,0 0-12 16,0 1-1-16,0 18 1 16,0 7 11-16,-6 5 12 15,-7 8 3-15,-1-1-5 16,2 1-2-16,3-3-5 0,3-2-5 16,2-6-6-16,-2-3 4 15,0-3-5-15,3-3-1 16,0-6 3-16,3-2-3 15,-2-3 2 1,2-3-3-16,0-1-9 0,-1-3-45 16,-1 0-44-16,-5-1-40 15,-3 0-53-15</inkml:trace>
  <inkml:trace contextRef="#ctx0" brushRef="#br0" timeOffset="-68188.97">5353 12468 283 0,'0'0'226'0,"0"0"-142"15,0 0 63-15,0 0-43 16,0 0-43-16,0 0-29 15,52-54-20-15,-19 48-2 16,3 0-3-16,-2 1-5 16,-1 0-1-16,-6 4 0 15,-5 1 2-15,-6 0-1 16,-5 0 3-16,-8 0-2 0,0 6 3 16,-3 11-1-16,0 13 15 15,0 8 3-15,-12 6 2 16,-4 4 4-16,2-2-1 15,2-3-7-15,3-4-5 16,2-2-9-16,-1-1 3 16,4-8-5-16,-5-3-2 15,6-6-3-15,3-2 2 16,-3-3-2-16,3-3-6 16,0-3 5-16,0 0-76 0,0 0-51 15,0-5-131 1,0-3-300-16</inkml:trace>
  <inkml:trace contextRef="#ctx0" brushRef="#br0" timeOffset="-65755.66">15575 6300 11 0,'0'0'53'16,"0"0"14"-16,0 0-17 15,0 0-47-15,0 0 16 16,0 0-15-16,3-3 12 16,-3 3-2-16,0 0-3 15,0 0 2-15,0 0 27 16,0 0 31-16,-5 0 15 0,-4 5-9 15,-1 2-11-15,1-2 7 16,1 0 1-16,2-3-39 16,3 1 2-16,3-3-5 15,0 0-4-15,0 0-3 16,0 0 1-16,0 0 7 16,0 0 8-16,-4 0-5 15,3 0-2-15,1 0 0 16,0 0-11-16,0 0-4 15,0 0-6-15,0 0-5 16,0 0-4-16,1 0-3 16,17 0 14-16,9 0 9 15,4 0-2-15,0 0-10 0,-1 0-4 16,-3 0-3-16,-3 0-2 16,-3 0-3-16,0 0 7 15,-2 0-2-15,1 0-3 16,-3 0 0-16,0 0 0 15,-4 0 0-15,-5 0 0 16,-4 0-2-16,-4 0 1 16,2 0 0-16,-2 0 6 15,0 0-6-15,0 0 8 16,0 0-5-16,0 0 7 16,0 0-5-16,0 0 4 15,0 0-5-15,0 0 0 16,0 0-4-16,0 0 3 15,0 0 4-15,0 0-7 0,0 0 1 16,0-3 0-16,0 3 0 16,0 0 2-16,0 0-4 15,4 0 2-15,2 0 1 16,1 0-2-16,-1 0 6 16,1 0-6-16,1 0 3 15,-2 0-1-15,0 0 3 16,-1-2-3-16,-1 0-3 15,-1 1 4-15,0-1-3 16,1 1 2-16,-2 1 2 16,-2 0-3-16,0 0 0 15,0 0-2-15,0 0-6 16,0 0 0-16,0 0-5 0,0 0 11 16,0 6-2-1,0 9 2-15,2 6 3 0,-1 6 7 16,2 2-2-16,0 2 2 15,0 5 5-15,0 1 5 16,-1-1-7-16,1 0-5 16,0-2 10-16,2 2-7 15,3-2 0-15,1-2-2 16,0-3-1-16,1-1-1 16,-2-3-2-16,-1-1 1 15,-4-1-3-15,0-6 2 16,-1-3 4-16,-2-2-2 15,0-7-1-15,0-1 6 0,0-4-3 16,0 0 5-16,0 0 3 16,2 0-1-16,-2 0 5 15,0 0-3-15,0 0-1 16,0 0-1-16,0 0-8 16,0 0 1-16,2 0-4 15,-1 0 0-15,1 0-5 16,1-2-1-16,-1-3-4 15,1 3-45-15,-2 2-47 16,2-3-43-16,-3 3-59 16,0 0-49-16,-9 0-221 15</inkml:trace>
  <inkml:trace contextRef="#ctx0" brushRef="#br0" timeOffset="-58769.73">7388 16909 0 0,'0'0'25'0,"0"0"1"15,0 0-5-15,0 0-4 16,0 0-13-16,0 0 0 16,0 0 3-16,-14 6-2 15,11-4 0-15,0 0 5 0,0-1 54 16,0 1-45-1,0 0-15-15,0-2 4 0,3 3-4 16,-1-3-3-16,-1 0 1 16,1 0 9-16,-1 2-5 15,-2-1 22-15,-1 0 10 16,-4 1 10-16,-1-1-1 16,2 1-9-16,2-2-7 15,3 0-4-15,3 0-2 16,0 0-4-16,0 0 2 15,0 0 2-15,0 0 8 16,0 0 3-16,-1 0-9 16,1 0 1-16,-2 0 1 0,0 0-12 15,2 0 10 1,-2 0-9-16,2 0-2 0,0 0 2 16,0 0 2-16,9 0-9 15,16 0 25-15,14 0-6 16,6 0-1-16,4 0-11 15,-4 0 0-15,2-3-11 16,1-1-2-16,0-1-4 16,4 1 2-16,6 0 1 15,2-3-2-15,1 1 6 16,3 0-5-16,-6 0 1 16,-3 1-1-16,-4 0-3 15,-5 1 7-15,-7 1 2 16,-4-2 4-16,-7 2-4 0,-1 1-1 15,-5-1 1 1,-2 0-2-16,-4 2 0 0,-1-1 6 16,-3 2-8-16,-6 0 8 15,0-1-4-15,-2 1 5 16,-2 0-5-16,5 0 1 16,-4 0 0-16,0 0-4 15,0 0 2-15,2 0 6 16,-1 0-5-16,1 0 2 15,0 0-5-15,-3 0 3 16,-1 0-6-16,-1-2 6 16,0 2-2-16,0 0-3 15,0 0 0-15,0 0 0 0,0 0-4 16,0 0 3 0,0 0 1-16,0 0-4 0,0 0 0 15,0 0 2-15,0 0 0 16,0 0-1-16,0 0 3 15,0 0-2-15,0 0-1 16,0 0-1-16,0 0 0 16,0 0 0-16,0 0 1 15,0 0 0-15,0 0 2 16,0 0-3-16,0 0 0 16,0 0-2-16,0 0 2 15,0 0-1-15,0 0 1 16,0 0-2-16,0 0-8 0,0 0-43 15,0 0-43-15,-3 0-50 16,-14-7-104-16,-3-3-254 16</inkml:trace>
  <inkml:trace contextRef="#ctx0" brushRef="#br0" timeOffset="-56910.41">659 5316 185 0,'0'0'254'16,"0"0"-178"-16,0 0 34 15,0 0 1-15,0 0-29 16,0 0-10-16,0 0-23 15,-27-33-19-15,14 33-7 16,-10 8 6-16,-7 15-21 16,-14 7 7-16,2 4-1 15,3 7 11-15,2 2-13 16,16 6 2-16,-3 7-6 16,5 3 18-16,2 3-6 0,4 3-13 15,4 4 14-15,4 0-9 16,5 1 14-16,0-2 0 15,11-5-10-15,7-9-3 16,1 2-3-16,2-3-6 16,3-4-4-16,-2 0 4 15,-2-8-2-15,-1-10-2 16,-1-4 1-16,-2-8-1 16,8-4 1-16,-6-8-1 15,3-2-2-15,0-3-10 16,-6-2-45-16,-2 0-20 0,2 0-54 15,-2 0-8-15,-2-12-125 16</inkml:trace>
  <inkml:trace contextRef="#ctx0" brushRef="#br0" timeOffset="-55920.57">842 5854 511 0,'0'0'58'0,"0"0"69"16,0 0-18-16,0 0-62 15,0 0-26-15,0 0-11 16,0 13-10-16,0 17 0 16,0 10 19-16,2 6 16 15,2-1-18-15,-2-1-5 16,-1-5 2-16,-1-2-2 16,2-6 1-16,1-7-8 15,-3-7 7-15,3-5-12 0,-3-7 11 16,0-1-7-16,0-3 11 15,0-1 17-15,0 0 9 16,0 0-2-16,0 0 14 16,0 0 4-16,0-13-15 15,0-12-22-15,0-8-17 16,0-7-2-16,0-5-1 16,0-2-2-16,0 3-9 15,3 3-3-15,4 7 4 16,4 6-6-16,-1 7 13 15,2 7-7-15,3 2-3 16,3 2 13-16,0 5-8 16,9 3 3-16,1 2 4 15,8 0-1-15,-5 7 2 16,-1 12-1-16,-5 7-5 0,-4 5 6 16,-4 4 1-16,-4-1-1 15,-7 0 0-15,0-2 2 16,-3-1 0-16,-3-4 2 15,0-3 1-15,0-4 0 16,0-7-3-16,0-5 10 16,0-6-9-16,0 1 3 15,0-3 4-15,0 0 5 16,0 0 8-16,0-9 5 16,-3-11-19-16,-3-9-7 15,3-8 3-15,0-3-10 16,3-2-9-16,0-2-19 0,0 8 5 15,9 5-5 1,10 9-7-16,-2 7 26 0,4 7 7 16,-1 2 4-16,-3 4 3 15,4 2-2-15,-2 0 0 16,-2 9 2-16,0 8-3 16,-3 7 5-16,2 8-2 15,-7 6 8-15,-3 4 1 16,-4-1 16-16,-2-1-1 15,0-5-12-15,0-1 4 16,0-5 0-16,0-5-10 16,0-5 4-16,-5-2-7 15,2-2-2-15,0-6-1 0,2-1 3 16,-1-2 1-16,2-3-4 16,0-1 0-16,0-1-41 15,0-1-19-15,0 0-9 16,8-3-38-16,8-15-54 15,4-12-179-15</inkml:trace>
  <inkml:trace contextRef="#ctx0" brushRef="#br0" timeOffset="-55462.7">1843 5514 120 0,'0'0'294'15,"0"0"-180"-15,0 0 11 16,0 0 6-16,0 0-101 15,0 0-28-15,-16 50-1 16,1 7 66-16,-9 19 8 16,0 18-15-16,-1 10 1 0,-2 8-4 15,3 4-30 1,3-5-10-16,-1-4-3 0,4-8-6 16,-3-10-3-16,5-14-2 15,2-11-3-15,2-17 8 16,2-13-7-16,7-14 0 15,0-10 2-15,3-7-2 16,0-3 1-16,0 0 8 16,0 0 3-16,0-15-13 15,12-10-18-15,7-10-20 16,-1-5-58-16,2-1-49 16,-1-4-85-16,0 1-73 15</inkml:trace>
  <inkml:trace contextRef="#ctx0" brushRef="#br0" timeOffset="-54682.71">1915 5995 428 0,'0'0'80'0,"0"0"-19"0,0 0 29 16,0 0-26-16,12-78-38 16,12 59-17-16,4 2 9 15,5 3-5-15,-2 3 2 16,-4 5 6-16,-9 5 13 15,-3 1-7-15,1 0-1 16,-1 7 4-16,3 11 5 16,-3 8-17-16,1 8-1 15,-5 7-3-15,-5 2 2 16,-6-1 6-16,0-1-14 16,0-1 3-16,0-5 6 15,-6-4-2-15,-3-3-3 16,4-8-3-16,2-4-6 15,2-9 0-15,1-3 1 0,-2-3-4 16,2-1 5-16,0 0 11 16,0 0 8-16,0-8 12 15,0-12 20-15,0-8-45 16,0-8-7-16,0-7-4 16,6-6 0-16,2 0-20 15,4 0-31-15,1 6 21 16,2 7 11-16,0 11 16 15,0 8 2-15,6 6 1 16,1 3-3-16,3 4 2 16,5 3 0-16,0 1 0 15,4 3 1-15,-7 13 4 16,-6 6 1-16,-6 5-4 0,-9 7 6 16,0 3 11-16,-6 6-1 15,0-2 8-15,0 4 7 16,-3-4-13-16,-6-1-4 15,6-3-3-15,0-1 2 16,-1-5-7-16,4-4-5 16,-2-2 0-16,2-5 1 15,0-6-1-15,0-5 0 16,0-2-2-16,0-4 0 16,0-1 0-16,0-2-8 15,0 0-65-15,9 0-31 16,0-12-49-16,7-17-211 0</inkml:trace>
  <inkml:trace contextRef="#ctx0" brushRef="#br0" timeOffset="-54323.2">2594 5540 353 0,'0'0'237'16,"0"0"-97"-16,0 0-6 0,0 0-50 16,0 0-42-16,0 0-19 15,71 38 35-15,-29 23 23 16,1 13-6-16,-3 19-5 15,-8 15 3-15,-10 4-37 16,-10 4 11-16,-12-7-24 16,0-12-6-16,-17-8-12 15,-11-11-5-15,-10-9 0 16,-7-8 2-16,-4-7-2 16,-5-6-40-16,6-7-80 15,5-9-73-15,16-18-266 0</inkml:trace>
  <inkml:trace contextRef="#ctx0" brushRef="#br0" timeOffset="-47795.62">12342 2078 271 0,'0'0'168'16,"0"0"-126"-16,0 0 25 0,0 0 23 15,0 0-5-15,0 0-13 16,0 0-7-16,-41-68-18 16,39 59 5-16,2 0-20 15,0 0-8-15,9-1-19 16,14 1 0-16,6 1 3 16,6 6-7-16,-2 2-1 15,-2 0 0-15,-6 17-2 16,-4 13 2-16,-6 8 6 15,-5 8-6-15,-5 7 14 16,-4 3-11-16,-1 5 23 16,0 6-14-16,0 5 0 15,0 5-3-15,0 0-6 16,0-5 2-16,0-10-4 0,0-9-1 16,8-8-1-16,8-3 1 15,5-7-2-15,6-3 2 16,6-7 2-16,4-8 2 15,3-4-3-15,1-9-1 16,-4-4 3-16,-9 0-1 16,-2 0-2-16,-9-3 5 15,-6-5-4-15,-5-1 6 16,-2 2-3-16,-4 0-1 16,0 2 14-16,0 3 9 15,0 0-9-15,-10 2 2 0,-7 0-16 16,-11 9 3-1,-9 8-1-15,-6 8-2 0,4 0 5 16,9 3-5-16,12 3 1 16,15 3-3-16,3 2 16 15,2 3-8-15,14 0 4 16,-1 3 9-16,0 3-12 16,-2 3 5-16,-1 1-10 15,-3 4 6-15,0 0-2 16,3 6 7-16,0-1-6 15,6-3 5-15,-2 2-2 16,0-7-5-16,0-2 3 0,-6-7 2 16,-3-4-2-1,-4 0-4-15,-3-4 0 0,0-2 3 16,0 1-5-16,-7-1 2 16,-5 1 1-16,2 1 0 15,-2-2-4-15,3 4-1 16,1-1 1-16,-1-3-2 15,1-2 1-15,-2 0-1 16,0-2-2-16,-3 0 0 16,1-3 0-16,-2 4 0 15,2-1 5-15,2 0-2 16,-3 1 10-16,2 1-7 16,2-2 1-16,-3-2-5 15,0-2 10-15,-3 2-7 16,-1 0-2-16,-5 0-2 0,-3 2 0 15,-1-2 3 1,-1-2 1-16,-1 0-4 0,-2-6 2 16,-4-1-1-16,-3-5 4 15,2 0-4-15,0-4-2 16,-2-1 1-16,3-2 1 16,0-4-2-16,9 0-2 15,9 0-7-15,8-7-52 16,7-10-55-16,0-8-123 15,21-15-219-15</inkml:trace>
  <inkml:trace contextRef="#ctx0" brushRef="#br0" timeOffset="-47300.91">12880 3256 535 0,'0'0'176'15,"0"0"-153"-15,0 0 68 16,81-40-22-16,-29 26-38 16,4 0-11-16,-2 2 6 0,-5 2-6 15,-9 0 2-15,-9 5-10 16,-10 0-7-16,-10 3 2 16,-7 2-5-16,-1 0 0 15,-3 0-2-15,0 0-61 16,0 0-91-16,-12 0-216 15</inkml:trace>
  <inkml:trace contextRef="#ctx0" brushRef="#br0" timeOffset="-46910.32">13534 2763 454 0,'0'0'98'15,"0"0"-63"-15,0 0 111 16,0 0-48-16,0 0-67 15,0 0-12-15,61 11 18 16,-50 30 32-16,-7 10 8 16,-2 5-36-16,-2 3-12 0,0-2-9 15,0-8-14 1,0-6 3-16,0-14-6 0,0-8-3 16,0-8 1-16,0-7 3 15,0-5-4-15,0 1-33 16,0-2-38-16,0 0-32 15,0-11-142-15,0-17-131 16</inkml:trace>
  <inkml:trace contextRef="#ctx0" brushRef="#br0" timeOffset="-46679.73">13339 2705 540 0,'0'0'74'0,"0"0"2"16,0 0 2-16,0 0-32 16,106-68-16-16,-60 55-5 15,3-1-3-15,-1 3-5 16,-8 0-8-16,-7 4-4 16,-5 2-5-16,-10 5-3 15,-9 0-57-15,-9 8-111 16,0 14 22-16,-19 9-120 15</inkml:trace>
  <inkml:trace contextRef="#ctx0" brushRef="#br0" timeOffset="-46452.59">13504 3334 274 0,'0'0'146'16,"0"0"-59"-16,0 0 23 15,0 0 67-15,105 4-89 16,-67-17-38-16,0 1-12 16,-5-4 0-16,-5 3-16 15,-6-2-6-15,-7 1-5 16,-4 0-11-16,-4 0-30 16,-2-3-70-16,-4-2-153 15,4-6-221-15</inkml:trace>
  <inkml:trace contextRef="#ctx0" brushRef="#br0" timeOffset="-46094.5">14020 2569 5 0,'0'0'562'15,"0"0"-454"-15,0 0 48 16,0 0-59-16,0 0-57 16,0 0-39-16,-7 66 26 0,1 6 23 15,0 14-2-15,2 9 4 16,-2 5-28-16,-2 8-6 16,-5-2-12-16,1-9 0 15,-4-8 3-15,0-14-4 16,2-15-5-16,3-12 6 15,5-13-6-15,3-13 4 16,1-9-4-16,2-11-5 16,0-2 2-16,0 0-16 15,10-5-57-15,9-15 12 16,5-6-56-16,1-15-154 16,-2-4-389-16</inkml:trace>
  <inkml:trace contextRef="#ctx0" brushRef="#br0" timeOffset="-45569.43">14277 2889 30 0,'0'0'614'0,"0"0"-526"16,0 0 59-16,0 0-88 15,0 0-55-15,0 0 24 16,-7 91 21-16,13-34-4 15,-3 2-13-15,-3 4-6 16,0-1-10-16,0 2-11 0,-6-5-1 16,0-9-2-1,1-13-2-15,2-14-2 0,1-11-6 16,1-10 8-16,1-2 4 16,-2 0 0-16,2 0 26 15,0-12 30-15,0-13-25 16,2-6-17-16,4-9 10 15,-3-10 0-15,-1-6 2 16,-1-10-7-16,1-5-10 16,4-4 0-16,4-3-1 15,5 5-3-15,7 7-9 16,6 15 5-16,5 12-5 16,5 10 0-16,-1 12-2 15,6 15 1-15,-1 2-9 16,-2 17 6-16,-3 14 1 0,-10 6-6 15,-9 1 6 1,-9-2-4-16,-6-4 5 0,-3-5-3 16,0-3-1-16,-18-3 6 15,-13-1 2-15,-5-5 3 16,-7 0-5-16,0-2-11 16,5-3-88-16,4 5-79 15,7-8-110-15,8-2-353 16</inkml:trace>
  <inkml:trace contextRef="#ctx0" brushRef="#br0" timeOffset="-24548.5">1394 14384 67 0,'0'0'171'0,"0"0"-78"15,0 0-53-15,0 0 29 16,0 0-13-16,0 0-17 15,0 0-11-15,0 0-18 16,-3-13-10-16,-3 13 1 16,-1 5 5-16,1 8-5 15,-3 6 5-15,4 6-1 16,-1 5 5-16,1 7 3 16,2 8 11-16,1 8 3 0,1 4 4 15,1 8 2 1,0 9-17-16,0 4-1 0,0 5-3 15,0-4 0-15,0-5-5 16,0-7 3-16,0-4-4 16,0-1-2-16,0-3 0 15,0 2 9-15,0-6 30 16,-8-4-33-16,2-3 7 16,3-4-9-16,0 0 18 15,3-2-14-15,0 5 0 16,0-1-2-16,0 1 12 15,0 0-2-15,3 0-16 16,0 5 2-16,0 2 17 0,0 3-3 16,0-3-14-16,0-1-3 15,0-1 8-15,0-1-6 16,2-1-2-16,0 0 6 16,-2 1-6-16,2-1 15 15,-2-1-10-15,0-2-3 16,0 1 2-16,0-5-2 15,0 3 1-15,1 0-5 16,-1 1 3-16,-1 6 1 16,-2 3 4-16,0 3-1 15,0 7 14-15,0 4-20 16,0 0 6-16,0 5-5 16,-2-2 11-16,-1-6 5 15,-1-1-9-15,4 5-5 0,0-1 1 16,0 0 12-16,0-14-4 15,0-16-14-15,0-11 7 16,0-14-7-16,0-9 4 16,0-3-1-16,-3-3-2 15,3 0 4-15,0 0 8 16,0 0-9-16,0 0-3 16,-3-4-1-16,0-12-12 15,-5-6-82-15,2-12 6 16,5-10-87-16,1-24-109 15,3-22-106-15</inkml:trace>
  <inkml:trace contextRef="#ctx0" brushRef="#br0" timeOffset="-22576.05">1454 14302 10 0,'0'0'18'16,"0"0"67"-16,0 0 5 15,0 0-54-15,0 0-6 16,0 0 6-16,-43 39-5 16,43-38-9-16,0 2-22 15,0-1 11-15,0 1 7 16,10 1-16-16,7-1 12 15,2-3 29-15,6 0-8 16,2 0-24-16,6 0-1 16,1 0 1-16,2-2 1 0,0-1 1 15,-2-2-7 1,3 2-3-16,4-1-2 0,4-3 2 16,4 1 1-16,1 0-4 15,-2 1 3-15,-3-1 1 16,-3 3-3-16,2-3 2 15,0 2-1-15,2-1 0 16,2 0-2-16,4 0 0 16,3-2 9-16,-3 0 2 15,2-1-5-15,-2 0-3 16,2 1-1-16,-2 0 0 16,0 1-2-16,2 0 5 15,-6 2-4-15,1 0 0 0,-3-2 4 16,-3 1-4-16,1-2 5 15,2 0-4-15,-1-2 5 16,1 4-4-16,1-3 5 16,-2 2-6-16,-1-3 2 15,0 2 1-15,-5 0 1 16,3-1-6-16,-2 1 3 16,5 0 2-16,4 2-3 15,2-1 1-15,-2 0-3 16,5-1 3-16,4-3 0 15,6 0 5-15,5 0 1 16,4 0-2-16,-5 0-2 0,-2 1-5 16,0 2 3-16,-2-2-2 15,3 2 2-15,0-3-1 16,3 1-1-16,-1-2 0 16,5-1-1-16,-5 0 0 15,-6 0 1-15,-2 0 1 16,-6 2-1-16,-6 0-1 15,-1 3-3-15,-5 3 3 16,-3-1 3-16,1 0-3 16,2-1 1-16,2 0 1 15,2 3-2-15,3-5 1 16,8 2 5-16,6 3-6 0,6-4 18 16,8 3-7-1,2 2-4-15,2 1-7 0,6-2 3 16,-7-1-2-16,-1 1-1 15,-2-3 0-15,2-2-1 16,2 0 1-16,-4-4 0 16,-2 5 1-16,-1-2 2 15,-7 0-2-15,5 3-1 16,-7-3 2-16,1-1-2 16,0 3 0-16,-1-1 2 15,5 1-2-15,4 1-1 16,1 0 1-16,9 1 0 15,-2 2 1-15,7-3-2 16,7 0 2-16,0-1-2 16,9 2 2-16,-5 0-1 0,-4 1 0 15,-7 1 1 1,-8 1-1-16,-11-2-1 0,-8-2 1 16,-3 1-2-16,1-1 1 15,0 0-1-15,2 1 2 16,5-1 0-16,1-2-3 15,4 0 3-15,10-1-1 16,2 1-1-16,2 1 1 16,1 2 0-16,-1 0-1 15,-4 2 2-15,2 1-1 16,-9-1 0-16,3-1 0 16,-1-3 2-16,-2 1-6 0,0-2 5 15,-6-1-1 1,-12 1 0-16,-5-3-1 0,-12 2 1 15,-2-3 1-15,-2 0 0 16,1 2 0-16,5 2 1 16,0 0 1-16,2 3-2 15,6-1 0-15,7 3 0 16,3 0 1-16,6 0-1 16,-10 1 0-16,-10-4 0 15,-6 0 1-15,-8 1-1 16,-5-2 0-16,-1 2 3 15,-5-3 7-15,-3 2 10 16,-4 1 2-16,3-1-10 0,-1 1-4 16,-1-1 3-1,1 1-8-15,-3 2-2 0,0 3-1 16,-4 0 0-16,-1 0-5 16,-6 3-88-16,-3 3-70 15,0-6-326-15</inkml:trace>
  <inkml:trace contextRef="#ctx0" brushRef="#br0" timeOffset="-20453.57">10421 13414 57 0,'0'0'77'15,"0"0"-30"-15,0 0-11 16,0 0 23-16,-101-14-27 16,79 13 22-16,5-2-16 15,5-1-5-15,8 3 7 0,2-1-8 16,2 2-8 0,0 0 2-16,0-2-1 0,0 1 4 15,0-1 8-15,0 1-11 16,6-2 16-16,12-2-25 15,16 0-12-15,14-1 4 16,13 0-6-16,6 3 5 16,8-2 4-16,2 1-5 15,-3-1-1-15,-3 0 1 16,-4-2-3-16,0 0-1 16,4-1 2-16,1-1-5 15,0 1 6-15,4-1-2 0,5 1 0 16,7 3 1-1,9 1 1-15,1-1 4 0,2-1-5 16,-4 1-3-16,-2 1 3 16,-9 2-4-16,-5-1 2 15,-7 0-2-15,2 0 4 16,7 0-5-16,7 0 6 16,7 3-3-16,1-5 5 15,-2 2-4-15,-10 0-2 16,-3-1-2-16,-6 0 8 15,-1-1-6-15,2 2 1 16,1-2-2-16,-2 2 4 16,-9 0-4-16,-10 0-1 15,-14-2 1-15,-8 1 0 0,-6-1 2 16,-3 2-1-16,-3-1-1 16,3 1 1-16,-1-1 10 15,-1-2-3-15,3 4-3 16,-2-3-6-16,-4 4 5 15,-3-2-2-15,-3 2 3 16,-3 1-4-16,0 0 5 16,-3 0-6-16,1 0 2 15,-1 0 0-15,-1 0-1 16,-5 0-2-16,-2 0 3 16,2 0-2-16,-1 0-1 15,1 4 0-15,1 7 9 16,2-2 0-16,-2 2-3 0,4 3 4 15,-2-2-2-15,0 5 4 16,1 2-5-16,-2 1 0 16,-1 4 5-16,1 4-3 15,-1 2 9-15,-1 4 1 16,-1 2-6-16,-2 3 1 16,0 3 0-16,0 3-7 15,0 6 2-15,-8 2-4 16,2 2 0-16,-3 1-1 15,1-5-2-15,-2-1 1 16,0 3-1-16,0 0 1 16,1 4-1-16,-2 1 0 15,1 3-1-15,2 0 1 0,4-2-1 16,1-1 1 0,3-1-1-16,0-1-1 0,1 2 3 15,8-2-3-15,-1-2 1 16,-1-1 1-16,-4 2-2 15,0-2 1-15,-1 2 0 16,-2-1 2-16,0-4-3 16,0 3 2-16,0 0-2 15,0 1 1-15,0 4-1 16,4 1 0-16,4-1 1 16,2 1 0-16,-1 0 2 15,0 1 7-15,3 2 1 16,-2 3 5-16,1 4 1 15,1 1-8-15,-2 2 6 0,1 8-5 16,0 0-7-16,-3 2 5 16,-5-2-4-16,-3-5 0 15,0-7-4-15,0-3 1 16,-2-4 1-16,-5-6 1 16,-1-6-3-16,1-3 2 15,3-3-2-15,-2-2 1 16,1 0 0-16,1-2 0 15,2 2-1-15,-1 6 1 16,3 6 0-16,0 0 1 16,0 0 9-16,0 2 3 15,0-1 0-15,1 2 8 0,6 0-6 16,0 2-5-16,5-1 19 16,4 1-4-16,1 3-3 15,-2 4-13-15,-6 5-4 16,-6 5 2-16,-3 3-4 15,0-10-2-15,-8-15-1 16,1-19 6-16,4-15-5 16,3-18-2-16,0-1 13 15,0-4-4-15,0-22 1 16,0-18-10-16,0-9-36 16,0-10-90-16,-3-3-78 15,-15-3-212-15</inkml:trace>
  <inkml:trace contextRef="#ctx0" brushRef="#br0" timeOffset="-16659.55">1463 17836 86 0,'0'0'25'15,"0"0"-17"-15,0 0 32 0,0 0 62 16,0 0-61-16,0 0-7 15,-57 3 31-15,50-3-29 16,-2-3 0-16,-3-1 10 16,9 1-2-16,-3-2-1 15,3 3 31-15,3-1 10 16,-3 3-44-16,3 0-7 16,0 0-7-16,0-3-8 15,0 3-6-15,0-1-9 16,15-3-2-16,15 0 0 15,10-3 2-15,5 1 1 16,4-2-1-16,-3 5-2 16,5-3 1-16,-2 0-1 15,-1-1 2-15,7-3-1 0,3 2-1 16,5-2 2-16,1 0-6 16,3 2 6-1,3-1-3-15,8 4 4 0,7-5-3 16,1 1 6-16,2-2 2 15,-4 2-1-15,-5-2-4 16,0 5 2-16,-12 3-5 16,-6 3-1-16,-9 0 1 15,-7 0-1-15,-3 0 5 16,1 0-4-16,4 0-1 16,2-4 1-16,3 1-1 15,4-1 1-15,0-1-1 16,-1 0 0-16,3 2-1 0,-6 3 1 15,-7 0 0-15,-6 0 1 16,-5 0-1-16,-4 0 2 16,4 0-2-16,4 0 0 15,6 0 1-15,9 0 1 16,2 0 0-16,3-2-1 16,-3 0-1-16,5 0 1 15,1 1-1-15,0-4-1 16,6 0 1-16,2-4 6 15,7-1-6-15,3-2 0 16,3 0 0-16,1-1 3 16,-1-3-1-16,-1 3-1 0,1-1 0 15,3 1 5-15,-7 0-1 16,-4 3-2-16,-5 2 0 16,-2-1-2-16,3-1 2 15,-3 1-2-15,5-4 8 16,4-3-3-16,0 6-1 15,4-7 0-15,-2 6 0 16,-2 2 2-16,-7 0-6 16,-2 1 7-16,1-1-1 15,1 1-5-15,1-1 11 16,-1-1-7-16,1 3 3 16,3-3-1-16,0 0-1 15,3 3-2-15,0-2 0 16,0 6-1-16,-4-7-4 15,4 3 8-15,-3 0-5 0,3 0-3 16,0-1 0-16,-1 1 2 16,-5 2 3-16,0-1-5 15,3 3 1-15,-1-2-1 16,-1 2 6-16,-1 1-6 16,-4 1 2-16,0 0 1 15,-4-1-1-15,1 2-2 16,-3 0 3-16,-1-1-3 15,-2-1-2-15,1 1 2 16,3 0 3-16,0 0 0 16,4 1 0-16,-6 0 0 15,-2 0-2-15,-5 0 1 0,-4 0-2 16,1 0 1-16,3 0-1 16,6 0 3-16,3 0-3 15,2 0 3-15,3 0 2 16,-5 0-4-16,-3 0 1 15,-10 0 0-15,1 0 1 16,-7 0 0-16,7 1-3 16,-1-1 7-16,9 0-7 15,4 0 3-15,3 0-2 16,10 0 4-16,-2 0 0 16,-6 0 3-16,-5 0-6 15,-9 0-1-15,0 0-1 16,-1-1-1-16,3-1 1 0,4-1 0 15,3-1 0-15,5 1 3 16,-3 2 0-16,-4-2-2 16,-4 1 7-16,-3 2-6 15,3-1-1-15,0-1 1 16,1 1 5-16,1-1-4 16,-5 2-3-16,-3 0 4 15,-3 0-1-15,0 0-1 16,2 0-2-16,0 0 6 15,-2 0-4-15,2 0-1 16,-5 2 1-16,2-2-2 16,-3 3 2-16,2-2-1 0,1 1 0 15,0-1 1 1,-5 2 1-16,-4 0-3 0,-2 1 0 16,-2 1 2-16,-1-3 0 15,7 1-1-15,-2 0-1 16,5-2 2-16,2 2 2 15,-1-3-3-15,-2 1 3 16,0 1-4-16,-3 0 2 16,-1-2 0-16,-3 0-2 15,2 0 0-15,-3 0 0 16,7 0 0-16,0 0 1 16,0 0 2-16,-2 0-1 15,-3-2 0-15,0-1 1 16,-2 0-2-16,-3-1-1 0,0 0-2 15,-3 1 2-15,0-2-2 16,1 3 2-16,1-2 0 16,2-1 1-16,2 1 2 15,2 0-3-15,2 1 0 16,-2 0 1-16,-3-1-1 16,-5 4 0-16,-4-5 1 15,-1 5 0-15,-3-4 0 16,-2 3 0-16,2-3 2 15,-3-1-2-15,3 5-1 16,-2-7 0-16,2 4 1 0,0 2-1 16,3-2 0-1,0 0 1-15,0 3-1 0,1-3 1 16,-3 3 0-16,0 0-1 16,-2-4 2-16,1 3-1 15,3 1-1-15,3 0 1 16,3 0 0-16,6 0-1 15,4 0 4-15,3 0-3 16,-4 0-1-16,-3 5 5 16,-8-4-4-16,2 1-1 15,-3-2 2-15,-2 0-2 16,2 0 4-16,-2 0-2 16,1 0 2-16,-1 0-2 15,2 0 2-15,0 0 6 16,-1 0-8-16,0-2-1 0,1 1 1 15,0-4 5-15,0 1-4 16,-6 1 0-16,2-1 1 16,-1 1-4-16,-2 0 5 15,3 1 0-15,-2-1 0 16,-1 0-1-16,0 2 0 16,1-1-3-16,-3 1 3 15,0-1-4-15,-2 0 4 16,0 2-2-16,0 0 0 15,0 0-1-15,-1 0 1 16,-2 0 1-16,2 0 0 16,-3 0 3-16,2 0-3 0,0-3-2 15,-3 3 1-15,-2-2 2 16,-1 2-1-16,-1 0 0 16,-1 0 2-16,-2 0-2 15,-1 0 1-15,2 0 6 16,-2 0 0-16,1 0 6 15,-1 0 0-15,0 0 1 16,0-1 4-16,2 1-4 16,-1-2-2-16,2 1 3 15,2-2-4-15,-2 2-1 16,-2-1-2-16,1 0 2 16,-2 2-4-16,1 0-1 15,1 0 0-15,2-3-2 16,1 3 1-16,1-3-3 15,3-2 2-15,2 1 1 0,1-1-4 16,-1 1 0-16,1 2 0 16,-2-2-1-16,-2 2-1 15,-1 0 0-15,1 0 0 16,-2 1-1-16,-2 1-2 16,2-2 2-16,-3 2 5 15,1 0-4-15,-1-2 0 16,0 2-1-16,2 0 0 15,1 0-1-15,3 0-4 16,1 0 5-16,1 0 6 0,-1-1-5 16,-1 1-1-1,0 0 0-15,2 0 0 0,0 0 1 16,0 0-1-16,-2 0 0 16,1 0 1-16,-2-2-1 15,-2 2-2-15,-2 0 2 16,-1 0 0-16,1 0 5 15,3 0-5-15,0 0 1 16,2 0-1-16,1 0 0 16,-1 0 2-16,-1 0-2 15,-2-2 0-15,0 2 0 16,-3 0 6-16,0 0-6 16,-3 0 2-16,0-1-3 15,0 1 1-15,0-2-10 16,0 2-41-16,-16 0-73 0,-19 0-101 15,-8 0-113-15,1 2-340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30T11:34:08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17187 17417 120 0,'0'0'287'16,"0"0"-238"-1,0 0 1-15,-81 27 26 0,73-24-17 16,6-1-22-16,1-2-8 15,1 3-12-15,0 1-2 16,0 4-6-16,0 1 22 16,9-1 7-16,7 0-12 15,8-2-4-15,12-3 2 16,16-3 5-16,13 0-6 16,15 0-6-16,8-6-6 15,1 0 0-15,2 3-7 16,-3 1-1-16,-5 2 2 15,-6 0 0-15,2 0-5 16,1-3 1-16,13 0 5 16,10-3-6-16,7-5 8 0,5 2-8 15,-8 0 1-15,-5 3 0 16,-13 5-1-16,-10-2-1 16,-10 3 1-16,-5-2 1 15,-3-1 0-15,-1 1 4 16,-2-1 12-16,-1-1-4 15,-1-1 6-15,-1-2-3 16,-7 2-4-16,-6 0 9 16,-8 5 4-16,-9-5 8 15,-2 3-7-15,-2 1 6 0,-2 1-7 16,-1 0 0-16,0 0-2 16,-4-2-5-16,-4 2 5 15,-3 0-9 1,-2 0 8-16,-4 0-7 0,-1 0-2 15,0 0 1-15,0 0-6 16,0 0-5-16,0 0-1 16,0 0 1-16,4 0-1 15,-1 0 4-15,1 0-6 16,-3 0 5-16,1 0-5 16,-1 0 4-16,1 0 0 15,-1 0-1-15,1 0 0 16,-2 0-1-16,1 0 0 15,-1 0-1-15,0 0 0 16,3 0-1-16,-3 0-20 16,0 0-59-16,0-4-92 0,-10-10-84 15,-10-3-155-15</inkml:trace>
  <inkml:trace contextRef="#ctx0" brushRef="#br0" timeOffset="1392.82">7626 12126 117 0,'0'0'162'16,"-103"17"-79"-16,48-3-11 15,4 0 2-15,11 0 6 16,15-2-11-16,8 0-23 16,10-3-11-16,7-6-25 15,0 2 0-15,7-1-3 16,27 3 7-16,16-3 36 15,26-4-1-15,18 0-18 0,13-1-8 16,10-9 9 0,9-2-23-16,7-2 2 0,15-3-5 15,11-7 5-15,11 1 6 16,-1 0 5-16,1 3 2 16,-15 6-8-16,-19 6-8 15,-12 1 8-15,-22 3-9 16,-18-1 3-16,-23 0-5 15,-16-3 5-15,-9 3 8 16,-9-4 10-16,-5 2 18 16,-7 0-7-16,-3 1 1 15,-6 4-4-15,-2-3-3 0,-2 5-4 16,-2-4-2-16,0 3-4 16,0 1-8-16,0-2-5 15,0 2-9-15,0-1 0 16,0 1-2-16,-8 0-10 15,-8 0 5-15,-4 14 2 16,-2 4-42-16,1 1-37 16,5 5-57-16,-2-4-45 15,3-5-45-15,2-7-140 16</inkml:trace>
  <inkml:trace contextRef="#ctx0" brushRef="#br0" timeOffset="144220.29">7844 3502 4 0,'0'0'13'0,"0"0"-1"15,0 0-3-15,0 0-3 16,0 0 4-16,0 0-2 16,0 0-7-16,-3 4 2 15,3-4-1-15,0 0 6 16,0 0 4-16,0 0 5 16,0 0-2-16,0 1-3 15,0-1-9-15,0 0-3 16,0 0-5-16,0 2-6 15,0 2 5-15,0 5 3 0,0 0-56 16</inkml:trace>
  <inkml:trace contextRef="#ctx0" brushRef="#br0" timeOffset="145079.07">8187 6850 137 0,'0'0'42'15,"0"0"-2"-15,0 0-18 16,0 0-9-16,0 0 2 16,0 0 16-16,0 0-19 15,-18-60-6-15,18 60-6 16,0 0-11-16,0 0-67 15,0 0 12-15,9 3-53 16</inkml:trace>
  <inkml:trace contextRef="#ctx0" brushRef="#br0" timeOffset="145263.84">8284 6835 226 0,'0'0'0'0,"0"0"-7"16,0 0-143-16,0 0 81 16</inkml:trace>
  <inkml:trace contextRef="#ctx0" brushRef="#br0" timeOffset="145575.2">8284 6835 35 0</inkml:trace>
  <inkml:trace contextRef="#ctx0" brushRef="#br0" timeOffset="145603.29">8284 6835 35 0,'73'35'15'0,"-73"-35"-15"0,0 0-32 0</inkml:trace>
  <inkml:trace contextRef="#ctx0" brushRef="#br0" timeOffset="145789.6">8382 6912 97 0,'0'0'0'0,"0"0"-10"15,0 0-55-15</inkml:trace>
  <inkml:trace contextRef="#ctx0" brushRef="#br0" timeOffset="145976.2">8382 6912 1 0,'-6'12'16'0,"5"-12"-16"16,1 0-17-16</inkml:trace>
  <inkml:trace contextRef="#ctx0" brushRef="#br0" timeOffset="147253.37">7602 2944 117 0,'0'0'9'0,"0"0"9"15,0 0-17-15,0 0 10 16,0 0 9-16,0 0 26 16,-12-25-21-16,12 23 17 15,0 2-30-15,0 0-9 0,0 0-1 16,0 0 5 0,0 0-2-16,0 0 11 0,0-3 3 15,0 1-8-15,0-1-6 16,3-1-4-16,0-1 12 15,0 2-5-15,0 1-7 16,-3 2 3-16,3 0-2 16,-3-1 1-16,0 1-2 15,0 0 0-15,0-2 2 16,0 1-3-16,3 1-2 16,-3 0 2-16,0-2 2 15,0 2-2-15,0 0-5 16,0 0 2-16,0 0 2 0,0 0-1 15,0 2-2-15,-3 7-18 16,-10 5 16-16,-1 3-30 16,-2 3 3-16,1 4 1 15,5-4-30-15,7-1-21 16</inkml:trace>
  <inkml:trace contextRef="#ctx0" brushRef="#br0" timeOffset="148444.46">8036 7099 342 0,'0'0'42'16,"0"0"-25"-16,0 0-3 15,0 0-7-15,0 0-1 16,0 0-6-16,0 0-2 16,-3-29 2-16,3 29-3 15,0 0-25-15,0 0-49 16,8 2 7-16,2 0-25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30T11:23:53.5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3472 3913 87 0,'0'0'24'0,"0"0"95"16,0 0-85-16,0 0 13 15,0 0-12-15,0 0-17 16,0 0-6-16,0-4-5 16,0 4 0-16,0 0 1 15,0 0-4-15,0 0-2 0,0 0 2 16,0 0-4-16,0 0 2 15,0 0 2-15,0 3 5 16,0 2 8-16,0 1-14 16,0 1 13-16,-1 1-5 15,-2 2-1-15,-2 0 3 16,2-1 5-16,0-3-10 16,0 0-3-16,3-1-2 15,0-1 2-15,0-1-1 16,-3-2 0-16,3 3 0 15,0 1-1-15,-3 3 5 16,3 0 0-16,-4 5 6 16,-1 5-4-16,1 2 0 15,-1 4 9-15,2 1 40 0,2 1-50 16,-1 2 0-16,2 0 6 16,0 2 9-16,0 3-11 15,0 1-5-15,0 6 8 16,0 3-5-16,0 7 2 15,0 5 20-15,0 2-16 16,-3 1-14-16,-4 5 5 16,1 5 0-16,6 1-2 15,0-1-4-15,0-1 5 16,0-3 7-16,12-1-6 16,-6 1 3-16,1 1-1 15,1 2 2-15,-1-2-3 16,-1 2 2-16,0 0-2 0,0 2-9 15,0-1 9-15,1 2-8 16,-1-3 3-16,2 2-2 16,-2-2 1-16,0-1-2 15,3 2-1-15,-5-3 2 16,-1-3 5-16,-1-1-6 16,-2 2 2-16,0 2 7 15,0 4-1-15,-5 2-1 16,-2 1 4-16,-2 2-4 15,-3 6-7-15,3-2 7 16,-4 1-3-16,-1 3-5 16,2 1 2-16,-3 3-1 0,-1 3 0 15,-1 0 1 1,-2 0-2-16,1 1 0 0,2 2 0 16,1-3 3-16,0 1-2 15,3-1 0-15,0-2-1 16,3-3 4-16,0-1-4 15,-1-1 0-15,4 1 1 16,-3-3 1-16,3-4-1 16,0-5 3-16,0-4-2 15,3-2-2-15,3 1 3 16,-3 1-2-16,3 0 13 16,0-2 6-16,0-1-17 15,0-2 4-15,0 1 0 16,-3-6 0-16,3 2-2 15,-3 1 0-15,3 3-2 0,0 5 8 16,0 2-4-16,-2 0 1 16,-2 3 2-16,-3 0-3 15,-1 4 9-15,-1-1-3 16,0 3-3-16,2 2 4 16,-1 2-2-16,1 7 20 15,-1-3-11-15,3-1-2 16,0 0 6-16,5-2-4 15,0 0-3-15,0-3 0 16,0-9-12-16,0-6 13 0,0-8-11 16,0-8-3-1,0-4-3-15,0-9 1 0,0-3 1 16,-3-9-4-16,-3-7 2 16,3-7-2-16,0-4-9 15,0-7-29-15,-6 0-31 16,2-23-70-16,2-32-68 15,5-35-95-15,0-45-142 16</inkml:trace>
  <inkml:trace contextRef="#ctx0" brushRef="#br0" timeOffset="2918.37">3474 3976 64 0,'0'0'36'15,"0"0"-24"-15,0 0 64 16,0 0-31-16,0 0-3 16,0 0 3-16,-60-23-1 15,54 23-7-15,3 0 12 16,0 0 8-16,3-3-15 0,0 3-14 15,0 0 9-15,0 0 4 16,0 0-15-16,0 0-15 16,0 0-6-16,0 0-1 15,0 0-1-15,15 0-1 16,4 0 0-16,16 0 0 16,9 0 0-16,10 0 11 15,7-7-5-15,3 1 5 16,3-1-10-16,-4 1 3 15,1 0-3-15,-7 2 1 16,-4 3-2-16,-6 1 1 16,-1 0-3-16,2 0 1 0,4 0 0 15,3 0 2-15,11 0-2 16,4 0-1-16,15 0 0 16,3-7 2-16,6 1-2 15,-3-2 3-15,0 5-3 16,-6 1 1-16,-9 1-1 15,-3 1 2-15,-6 0-2 16,0 0 2-16,5 0-2 16,4 0 1-16,12-6 0 15,6-1 0-15,13 0 2 16,1-1-3-16,-1 0 4 16,-2 1-3-16,-10 1 3 15,-5 1-4-15,-7 1 0 16,-1 3 2-16,0-1 0 15,9 1 0-15,3-1-2 0,-6 2 7 16,-7-1-7-16,-20 0 5 16,-18 1-2-16,-19 0-2 15,-12 0 1-15,-9 0 4 16,-3-3 9-16,0 3 5 16,0 0 8-16,0 0-6 15,0 0-4-15,0 0-6 16,0 0-10-16,0 0-1 15,0 0 0-15,0 0-2 16,0 0 1-16,0 0-3 0,0 0 0 16,0 0 3-1,0 4 1-15,0 6 0 0,0 0 7 16,-2 2 1-16,-1 4 2 16,0 4-11-16,-4 3 8 15,4 3-7-15,0-1 9 16,-5 3-3-16,1-1 2 15,-2 3-7-15,2 1 1 16,-1 2 1-16,2 1 0 16,0 2-1-16,0 0 4 15,2 3-7-15,-2 3 2 16,0 4 1-16,1 1-1 16,-2 2 4-16,4-2-6 15,3 0 2-15,0 2-1 16,0 2 0-16,0 2-1 0,0 0 1 15,0-1-1-15,0 0 0 16,0-1 1-16,-3 3-1 16,3-1 6-16,0 4-4 15,0-1 2-15,0-1-2 16,0-1 5-16,0 0 4 16,0-4-10-16,0-1 4 15,0 2-5-15,3 2 3 16,0-1-2-16,0 0 6 15,4 1-4-15,-2-1 3 16,-2 2 1-16,0 0-4 16,0 1 3-16,3 1 3 0,1-5 0 15,-1-5-3 1,0 0-4-16,3-3 5 0,-3 1-6 16,0-2 1-16,-2 1-1 15,-2 1-1-15,1 3 2 16,-3-2 1-16,0 2 0 15,0-1 1-15,0 0-1 16,0 0 6-16,0-2-1 16,0 0-1-16,0 1 2 15,0-1-5-15,0 0 0 16,0 2-1-16,4-1 5 16,-2 4-6-16,1 5-1 15,0-1 1-15,0 3 2 16,3-3-2-16,0-2 0 15,0-1-1-15,3 5 4 0,-2 2-3 16,-3 1 7-16,1 2-5 16,1 2-4-16,0-3 5 15,4 0-3-15,-2 2-1 16,-1-4-1-16,-2 5 2 16,1-1-2-16,6 0 2 15,-5 2-1-15,2 5-1 16,1 1-3-16,-5 2 3 15,1 1 3-15,0-6-1 16,-1 3-1-16,0 0 1 0,0 1 0 16,-2 0 1-16,0 0-3 15,0-5 1-15,0 3 0 16,0 0 1-16,0 2-2 16,-3 0 3-16,0 2 0 15,0 6 1-15,0 2 0 16,0 2 3-16,0 0-2 15,0-2 5-15,0 0-4 16,0 3-2-16,0 1 2 16,0 0-1-16,0-1 1 15,0-1-2-15,0 0-3 16,3-4 0-16,4 2 4 16,-2 4-2-16,-1 1 0 15,1-1-2-15,-1-2 2 16,-2-1 0-16,1-4-1 0,1 0 2 15,-3 1-2-15,1-3 3 16,-1-3-4-16,1-1-1 16,-2-2 9-16,0-2-8 15,0 0 1-15,0-2-1 16,0 0 3-16,1 2-3 16,-1-1 4-16,0 0-5 15,0-3 2-15,0-5-2 16,0-2 2-16,0 1-2 15,0-3 4-15,0 2-3 16,0-3 0-16,2 0 0 16,-2-2 0-16,0 0 1 0,0-1 4 15,0-1-6-15,0-1 1 16,0 3 4-16,0 0-4 16,0 1 2-16,0 1 1 15,0 4-2-15,0 2 2 16,0 3-1-16,0-5 1 15,0 1-2-15,0-3-2 16,-2 0 6-16,1 3-6 16,-2 0 0-16,1 1 5 15,1-1-4-15,-2-2-1 16,3-2 0-16,0-2-1 16,0-1 4-16,0-3-3 15,0-3 0-15,0-3 1 0,0-3-1 16,0-1 0-1,0-4 2-15,0-2-2 0,0-1-2 16,0-2 2-16,0-3 1 16,0-4-1-16,0-5 1 15,0-1-1-15,0-7 0 16,0-2 3-16,0-3-3 16,0-4 0-16,0 0 0 15,0 0 1-15,0 0 0 16,0 0-1-16,0 0 0 15,0 0-3-15,0 0 2 16,0 0-4-16,0 0-32 0,0 0-43 16,-6-16-61-1,0-16-101-15,0-18-225 0</inkml:trace>
  <inkml:trace contextRef="#ctx0" brushRef="#br0" timeOffset="5452.63">3110 10938 128 0,'0'0'180'15,"0"0"-124"-15,0 0 1 16,0 0-3-16,0 0-9 15,0 0 9-15,0 0-18 16,13-29-15-16,-13 29-10 16,0 1-10-16,0 17 4 15,-3 9 5-15,0 3 24 16,1 3 6-16,2 6-5 0,0 0-8 16,0 1-12-1,0 3 0-15,0 1-9 16,0 2 0-16,3 3 12 0,-1 1-4 15,-2 1-7-15,0 3 0 16,0 2-3-16,0 0 1 16,0-1 5-16,0 1-6 15,0-1-1-15,-3-4 2 16,-2 2-3-16,0 1 0 16,-3 1 5-16,-1-2-5 15,-1-2 2-15,4-1-2 16,0 0 1-16,3-4-2 15,0 2 2-15,1 0-1 16,2 0 3-16,0 0-5 16,0 1 2-16,0-3 0 0,0 6 0 15,0 3-1 1,0 0 2-16,0 0-1 0,0-1 0 16,-3-4-2-16,0-1 2 15,-2-2 0-15,0 3 0 16,2-1-1-16,0 4 1 15,0-5 2-15,0 1 1 16,0-4 2-16,3-3-5 16,-2-2 0-16,1-4 2 15,1 3-3-15,-2 0-1 16,-1 0 1-16,-1 2 6 16,1-4-7-16,0 2 2 15,0-5 1-15,3-1-1 16,0-6 2-16,0-1-4 15,0 3 1-15,0-1 3 0,0 2-1 16,0 1 7-16,0-6-9 16,0-1-1-16,0 3 1 15,0 0 3-15,0 1-4 16,0 1 15-16,0 0-9 16,0-2 0-16,0-2-4 15,-4 3 0-15,-4 2-1 16,1-4 0-16,4 1-1 15,0-8 2-15,3-5-1 16,0-4 5-16,0-2-6 0,0-1 0 16,0-1-3-1,3 0 3-15,0-1 6 0,-3 0-6 16,4 2 1-16,-4-2 0 16,3 4-1-16,-3-4 0 15,5 1 0-15,-4-2 0 16,1-2 0-16,2 1 0 15,1-1 1-15,3 1-1 16,3-1 0-16,7-1 3 16,12-1-1-16,13 0 1 15,9 0-3-15,12-8 3 16,8-4-2-16,11-2-1 16,4 1 1-16,2 2-5 15,-5 1 5-15,-5 4-1 0,-4-3 1 16,2 1-1-16,5-4 6 15,2-2-6-15,7 2 1 16,7-3-1-16,5-1 0 16,-1 2-1-16,0-2 1 15,-5 2 0-15,-6 1 2 16,-4-2-2-16,-9 3 0 16,-4 1 0-16,-5-1 1 15,-2 0-1-15,0 2 0 16,-3 0 0-16,-3-2 0 15,3 2 1-15,-4 3-1 16,-2 0-1-16,-4 3 1 16,-3 1 4-16,-7 3-4 0,-5-2 0 15,0-1 0-15,5 0 0 16,-2-1 0-16,2 0-4 16,5 1 4-16,1 0 2 15,3-2 0-15,-1 2 0 16,0-3-1-16,-5 1 0 15,-9 0-1-15,1-1 0 16,-5 2 2-16,2-1 0 16,6-1 3-16,0 1 2 15,1 2-1-15,2 3-2 16,-8 0 7-16,0 0-8 16,-5-2-1-16,-7 1-1 15,-1-3 6-15,-5 3 0 16,-2-1-2-16,-1 1 4 0,-1 1 0 15,0 0-3-15,-2 0-2 16,5 0 3-16,2 0-6 16,0 0 1-16,4 0-1 15,-2 0 10-15,-2 0-7 16,-1 0-1-16,-5 0 3 16,-2 0 1-16,-3 0 1 15,-3 0 0-15,0 0 1 16,4 0 2-16,-1 0 1 15,2 0-9-15,2 0 8 16,-4 0-9-16,0 0 6 16,0 0 0-16,-5 0-4 15,-1 0 7-15,0 0 1 0,-3 0-4 16,0 0 4-16,2 0-2 16,-2 0-1-16,1 0-6 15,2 0 3-15,2 0-2 16,-1 0 4-16,0 0 0 15,-2 0 3-15,1 0 2 16,3-1-2-16,0-1-1 16,-1 1-2-16,3 1-4 15,-3-1 2-15,2 1 3 16,1-1-1-16,-1-1 1 16,2 1-1-16,-1-3 2 15,-2 3-3-15,-3-1 3 0,1 2-5 16,-4 0-3-16,0 0 1 15,0 0-2-15,0 0-2 16,0 0 3-16,0 0-2 16,0 0 0-16,0 0-4 15,0 0-1-15,0 0-56 16,0 0-46-16,-18 0-51 16,-10 0-85-16,-11 0-210 15</inkml:trace>
  <inkml:trace contextRef="#ctx0" brushRef="#br0" timeOffset="7251.68">3140 13308 85 0,'0'0'88'0,"0"0"-11"16,0 0-7-16,0 0-14 0,0 0-10 16,0 0-16-16,-2 4-10 15,2-2-6-15,9 1 16 16,4 2 2-16,8-2-5 15,6-2 15-15,6 1-1 16,4-2-25-16,2 0 7 16,10 0 4-16,-1 0-12 15,-2 0 7-15,3 0-10 16,-7 0-5-16,0 0 1 16,4 0-3-16,2 0-1 0,6 0 5 15,2 0-4 1,4 0 2-16,1-2 0 0,0 1-6 15,-3 1 2-15,-4 0-1 16,-3 0 3-16,1 0-3 16,-3 0-1-16,6 0-1 15,-1 0 6-15,3 0-6 16,1-6 1-16,-3 1 3 16,0-1-2-16,-4-2-2 15,0 5 1-15,-1-4 0 16,0 2 6-16,0 0 0 15,1 0-4-15,-3 3 5 16,7-3-5-16,0 3 4 0,2-1-5 16,4 1 4-16,0 1-5 15,2 1-1-15,-2-2 7 16,-3 1-4-16,-6-1-1 16,-1 1-1-16,-3-2 5 15,1 1-3-15,0 0-1 16,-1-1 0-16,0 0 0 15,-2-1-2-15,0-1 1 16,2 2 0-16,0-1 1 16,4-2-2-16,-3 2 1 15,2-1 1-15,-2 0 0 16,0 1-2-16,2 1 1 16,3-2 0-16,-4 1-1 15,-3 0 1-15,0 0-1 0,-5-1 2 16,3 1-2-16,-3 1 0 15,-5 1 1-15,0-3-1 16,-7 2 1-16,-6 1 0 16,0-1-1-16,-2 0-1 15,0 0 1-15,-2 0 3 16,2 1 5-16,-3-1-3 16,0 0-1-16,3-1-3 15,0 0 8-15,1 1 1 16,-4 0 1-16,-1 3-8 15,-5-2 2-15,2 2 1 16,-7-3 0-16,1 3-4 16,-2-2 4-16,5-1 4 0,2-1 2 15,3 3-1-15,0-3-3 16,2 4-5-16,-1 0 6 16,-3-3-1-16,3 3-6 15,-3-2 7-15,-2 2-7 16,1-1 4-16,-1-1-4 15,-1 1 2-15,2-1 0 16,-4 1-1-16,-4-1 1 16,-2 1 0-16,1 1 2 15,1-2 2-15,1 2-5 16,-1-3-3-16,0 3 3 16,-1 0-1-16,-1 0-1 0,1 0 3 15,-4 0-2 1,-1 0-2-16,0-2-3 0,-13 1-58 15,-19-5-142-15,-7-4-281 16</inkml:trace>
  <inkml:trace contextRef="#ctx0" brushRef="#br0" timeOffset="8677.42">3044 12458 160 0,'0'0'92'0,"0"0"-62"15,0 0 63-15,88 17-33 16,-58-12-27-16,-2-1 6 15,2-1-18-15,1 1 6 16,2-3-2-16,0-1-1 16,1 3 4-16,3-3-15 15,1 0-1-15,1 0 6 16,1 0-3-16,0 0 1 16,5 0-6-16,7 0-2 15,9 0 1-15,5 2 8 16,7-1-2-16,0 2-2 15,2-3-6-15,-1 3 1 16,1-3 9-16,-2 0-10 0,-3 0 4 16,3 0-8-1,-3 0 2-15,2 0 2 0,-5 0-4 16,6-4-1-16,3-1 1 16,3-1 1-16,9-1 1 15,1 2 1-15,4 0-3 16,-4 5 9-16,-2-2-9 15,-9 2 4-15,-10 0 2 16,-8 0-6-16,-2 0 0 16,0 0-3-16,2-2 9 15,3-1-4-15,1-2 0 16,-3 0 6-16,6-2-4 16,-5 0 0-16,4-1-1 15,-2 0 0-15,-1-1 0 0,-3 1-2 16,-8 1-1-16,-7-1-3 15,-2 3 6-15,2 0-2 16,2-2 4-16,1 3 12 16,0 0-7-16,-6 2-5 15,-5-3-1-15,-7 2 3 16,-6 1-5-16,-4-1 5 16,-3 0 0-16,5-1 5 15,5 0-3-15,6 3 2 16,3-1 5-16,4 2-11 15,-3 0 11-15,-4 0-10 16,1 0 5-16,-5-2 4 16,-7 0-10-16,-4 0 8 0,-3-1-5 15,-5 2 7-15,-5-2-2 16,1-1 1-16,-2 2 5 16,5-1-6-16,5-1-9 15,5 1-7-15,5 1 7 16,-6-1-5-16,3 0 10 15,-4-3 3-15,-6 3-1 16,-2-1 7-16,-6 1-19 16,-3-1 1-16,-6 1-3 15,-19 0-116-15,-11-4-146 16,-6-1-192-16</inkml:trace>
  <inkml:trace contextRef="#ctx0" brushRef="#br0" timeOffset="10005.79">3220 11676 118 0,'0'0'234'0,"0"0"-151"16,0 0-11-16,0 0-33 16,0 0-18-16,0 0 0 0,27-17-6 15,-12 12-7-15,6-1 3 16,7 1-1-16,6-1 11 16,11-1-1-16,4 0 2 15,5 2 5-15,4-4-7 16,0 4-4-16,-6-1 3 15,-4 3-10-15,-5 1-1 16,-4 2 1-16,2-1-2 16,3-1-5-16,4 2 6 15,4 0-1-15,5-1-1 16,4 1-1-16,8 0 1 16,8-3 4-16,1 3-4 0,-2-1 0 15,-9 0 5 1,-4-3-10-16,-14 2 2 0,-9-1-1 15,-1 0 1-15,-2 2 1 16,6-1-2-16,8 1 4 16,6 1-2-16,11 0 5 15,1-1-1-15,3 1-2 16,2-2 0-16,-4 2-1 16,-7 0 0-16,-8 0 1 15,-11 0-5-15,-3 0 5 16,-7 0-3-16,5 0-1 15,0 0 0-15,6 0-1 16,1 2 4-16,3-1-2 0,3-1 5 16,-2 0-6-1,-1 0 3-15,-7 0-1 0,-1 0-3 16,0 0 3-16,3 0-3 16,4 0 11-16,4-3-3 15,2-2 6-15,-3-1-3 16,1 2-7-16,-6 0 2 15,-1-2 2-15,-6 3-3 16,2-1 3-16,-2 0-3 16,2-2 5-16,3 4-1 15,1 0 4-15,1-3-2 16,1 2 4-16,-1 2-4 16,-3-2-1-16,-1 2-4 15,-8 1 1-15,-7-2 0 0,-12 2-5 16,-2-1 7-16,-8-1 2 15,-2 1 0-15,-2 1 4 16,4-3-4-16,2-1-7 16,5 1-3-16,0 2-2 15,0-2 2-15,1 3-2 16,-2-1 1-16,-5-1-1 16,-2 2 0-16,1 0-1 15,-4 0-2-15,-1 0-2 16,0 0-40-16,0 0-14 15,-3 0-46-15,-22 0-74 16,-11 3-124-16</inkml:trace>
  <inkml:trace contextRef="#ctx0" brushRef="#br0" timeOffset="11512.67">3220 10865 223 0,'0'0'35'15,"0"0"11"-15,0 0 39 16,0 0-19-16,0 0-21 16,0 0 0-16,0 0-13 15,-54 0 2-15,80 0-1 16,8 0-24-16,12 0-2 15,5-1 0-15,-2 1 1 16,-1 0-4-16,-2 0 6 16,3 0 1-16,1 0-1 15,0 0 5-15,4 0-1 16,1 0 3-16,3-1 4 0,5-1-11 16,-2 1-4-16,6-3 6 15,-1 1-5-15,1 1 2 16,0 1-4-16,-3 1 4 15,5 0-8-15,-5-1 7 16,3-1-7-16,-6-2 7 16,-4-3-8-16,1 1 0 15,5-2 3-15,1 3 0 16,5 1 4-16,-1-2-7 16,-2 2 2-16,-1 1-2 0,1 2 3 15,0-1 0 1,-5 2 0-16,3 0 0 0,-7 0-2 15,-4 0 0-15,4 0 6 16,1 0-3-16,3 0 3 16,5 0 3-16,-5 0-8 15,-4 0 2-15,-4 0 2 16,-5 0-1-16,0 0-1 16,-2 0-2-16,3 0-2 15,2 0 6-15,0 0 0 16,1 0 0-16,0-1 3 15,-1-2-3-15,-2 3-2 16,-1 0 1-16,-8 0 2 0,-1 0-6 16,-5 0 5-1,-2-3-3-15,-4 2 3 0,9-2 5 16,0 0-1-16,1 2-5 16,-2 1 3-16,-2-2 3 15,-1 2-7-15,1 0-3 16,-1-1 4-16,-2 1 3 15,-3-1-8-15,-2-1 5 16,2 1 4-16,4 0-4 16,-1 0 0-16,9-1 3 15,-3 2-3-15,-4-2 1 16,-3 1 2-16,-2-3 3 16,-7 4-5-16,2-2 11 15,-4 2-14-15,-5-1 3 0,-4 1 2 16,-7-1-2-16,0 1 5 15,-3-2 1-15,1 2 1 16,2-1-7-16,2 0 4 16,-2-1-6-16,9 0-3 15,-2 1-1-15,5-1 1 16,-3 0-2-16,2 2 2 16,-6-1-1-16,-3 1 0 15,-4 0 1-15,-1 0-1 16,0 0 0-16,0 0-13 15,-3 0-84-15,-25 3-81 16,-14 6 1-16,-10-5-58 16</inkml:trace>
  <inkml:trace contextRef="#ctx0" brushRef="#br0" timeOffset="13357.9">1655 10961 66 0,'0'0'51'0,"0"0"10"16,0 0-8-16,0 0 1 16,0 0-19-16,0 0-12 0,-30 8-2 15,30-8-2-15,0 0 4 16,0 0 11-16,0 0-21 16,11 0-5-16,8 0-1 15,10 0-2-15,8 0-2 16,5-1 2-16,7-7 6 15,9-2 0-15,6 2-1 16,5 1 2-16,-2 0-5 16,2 4-4-16,-1 1 3 15,1 1 0-15,-2-1 0 16,0 0-4-16,0-2 3 16,3-2-2-16,5-3 1 0,7-1 4 15,-2-1 9 1,-2 1-1-16,-2 3-10 0,-4 4 1 15,-8 3 0-15,2 0 0 16,-5 0-3-16,-5 2 6 16,4 3-9-16,3-1 11 15,5-2-1-15,10-2-2 16,4 0 10-16,4 0-9 16,-2 0 3-16,-4-3-3 15,-4 0-2-15,-10 2-2 16,-8 1 1-16,-7 0-2 15,-3 0 2-15,1 0-7 16,6 0 2-16,8 0 7 0,8 0-4 16,1-3-3-1,-2 0 2-15,-6 0-1 0,-1 3-3 16,-8 0 1-16,3 0 7 16,-1 0-8-16,1 0 3 15,3 0 2-15,5 0 0 16,4 0-1-16,3 0-1 15,0 0 2-15,0 0-3 16,-4 0 1-16,-5 0-1 16,-4 0 3-16,-4 0-3 15,4 0 1-15,1 3 1 16,6 0 3-16,3-1-5 16,3-2 10-16,5 0-11 15,-5 0 3-15,6 0 2 0,-6 0-6 16,-1 0 1-1,4 0 5-15,-6 1-4 0,4-1 3 16,-2 0 1-16,0 0 4 16,4 0-10-16,0 0 7 15,6 0 1-15,1 0-7 16,-6 0 3-16,-5-1-3 16,-6-2-2-16,-5 1 0 15,-3-1 1-15,-1 1 2 16,-1 2 0-16,-1-3-1 15,1 0 2-15,4 0 2 16,0-2-4-16,1 2 2 16,3 0 0-16,0-1-1 0,0 1-1 15,0-1 4-15,-5 1-3 16,0 1-2-16,1-1 0 16,1 1 2-16,-3 0-2 15,-1-3 0-15,-2 2-2 16,2 0 3-16,5-2-2 15,7 1 1-15,5 0 0 16,6 0 1-16,2 1 0 16,-4-1 1-16,-1 0-2 15,-1 0 0-15,-2-1 1 16,0 1-1-16,3 0 1 16,6-1 6-16,5 0-3 0,2 1 3 15,2 1 8 1,-1 1 3-16,-1 2-8 0,-6 0 10 15,-10-5 2-15,-11-2-4 16,-18-3 13-16,-8-2-1 16,-12 0 6-16,-2-1-6 15,-6 1-6-15,-5 0-4 16,-4 3-6-16,-5 3-7 16,-3 1-5-16,-3 2-2 15,-30 3-66-15,-25 0-93 16,-21 3-44-16,-15 3-270 15</inkml:trace>
  <inkml:trace contextRef="#ctx0" brushRef="#br0" timeOffset="14481.42">7454 11179 277 0,'0'0'117'0,"0"0"-63"0,0 0-13 16,0 0 4-16,0 0-23 15,99-56 1-15,-71 56 6 16,-1 0-6-16,-4 0 10 15,-4 8 4-15,0 4-13 16,-7 5 3-16,-4 5 14 16,-7 3-22-16,-1 7 24 15,-10 8-7-15,-17 5 8 16,-3 6-7-16,0-1-6 16,5-2-4-16,14 0-5 15,7-2-16-15,4-1 7 16,4 2-6-16,19-1-3 0,5 3-2 15,6-3-1-15,1-5 5 16,-1-2-2-16,-3-5-4 16,1-6 2-16,-4-3-1 15,-1-3-1-15,-2-6 1 16,-4-3 0-16,-1-3 1 16,-6-3-2-16,-5-3 3 15,-4-2-2-15,-4-1 0 16,-1 1 6-16,0-1-7 15,0-1 11-15,0 3-10 16,-10 3 2-16,-8 2 2 0,-3 5-5 16,0 4 1-1,-3 6 6-15,1 5-5 0,-1 2 28 16,3 4-19-16,-2 5 1 16,3 1-5-16,0 3 2 15,4 3 3-15,5 2 1 16,3 4-6-16,3 2-6 15,5 3 8-15,0-4-8 16,0 0 2-16,0-7-4 16,0-2 4-16,0-2-1 15,0 0-2-15,0 0 2 16,0 3 0-16,0-1 2 16,5-2-1-16,2-2 2 15,-1-1-3-15,1-5-1 0,-2-4 2 16,-1-4-1-16,-4-7-2 15,0-2 2-15,0-4-1 16,-10 1 1-16,-14-5 4 16,-7 4 2-16,-7-4 6 15,1 0-1-15,1 1-7 16,3-2-1-16,9-1-2 16,7 0-3-16,8-4-1 15,7-3-1-15,2 0-32 16,3-7-77-16,18-16-182 15</inkml:trace>
  <inkml:trace contextRef="#ctx0" brushRef="#br0" timeOffset="15285.74">8960 11828 311 0,'0'0'121'0,"-82"-6"-91"16,40 6 46-16,1 6 28 15,1 12-31-15,6 2-25 16,4 3-11-16,9 1-10 0,11-1-12 16,7 3-6-1,3 1-4-15,6 2 2 0,18 1-2 16,7 5 5-16,2 0-9 15,0 5 8-15,-2-1-8 16,-4 2 0-16,-5 0 8 16,-4-3-8-16,-8-2 2 15,-4-4-3-15,-6-5 2 16,0-3 1-16,-3-2-1 16,-19-5 0-16,-5-3 5 15,-7-5 1-15,1-6 5 16,3-3 14-16,2 0-9 15,10 0-7-15,3-6-3 16,6-9-5-16,3-4-3 16,6-1-28-16,0-7-108 0,14-4-233 15</inkml:trace>
  <inkml:trace contextRef="#ctx0" brushRef="#br0" timeOffset="15570.01">9228 11739 486 0,'0'0'106'0,"0"0"-13"16,0 0-56-16,0 79 36 15,0-13-5-15,0 14-29 0,-3 7 4 16,-5 5-21-16,0-2-16 15,2-6-1-15,1-9-3 16,4-14-2-16,-1-16 0 16,2-10-11-16,-1-14-23 15,1-9-2-15,0-8-26 16,-2-4-71-16,-1-6 23 16,-4-15-180-16</inkml:trace>
  <inkml:trace contextRef="#ctx0" brushRef="#br0" timeOffset="16160.81">9167 12173 1 0,'0'0'382'0,"0"0"-364"0,100-41 41 16,-48 31-7-16,5 2-15 16,-1 3-9-16,-5-2-4 15,-6 2 5-15,-12 2 18 16,-11 1-5-16,-10 0 4 15,-6 2-9-15,-4 0-14 16,-2 0 4-16,0 0-4 16,0 0 5-16,0 0 15 15,-13 0-9-15,-9 0-19 16,-6 8-14-16,0 11 4 0,-1 2-4 16,11 4 1-16,2 3-1 15,8 2 0-15,5 3-1 16,3-1 1-16,0 1 0 15,0-5 0-15,8-4 0 16,5-6 1-16,2-5-2 16,0-4 1-16,0-6-1 15,1-3 0-15,4 0 2 16,-1 0-1-16,0-11 0 16,-5-6 0-16,0-5 0 15,-4-7 2-15,-6-6 1 16,-2-3-2-16,-2-1-2 15,0 3 2-15,0 9-1 16,0 13 0-16,0 6-1 16,0 5 0-16,0 3-3 0,0 0 3 15,6 13-7-15,3 11 6 16,7 8 1-16,0 2 5 16,1 4-4-16,1-2 3 15,1-6-3-15,1-3 0 16,-1-7-1-16,-4-6 0 15,1-3 0-15,-4-4-1 16,-1-5-9-16,-1-2-42 16,5 0-41-16,0-4-121 15,-2-15-103-15</inkml:trace>
  <inkml:trace contextRef="#ctx0" brushRef="#br0" timeOffset="16433.49">10059 11975 463 0,'0'0'88'16,"0"0"38"-16,0 0-22 15,-81 11-63-15,65 14-18 16,4 9 1-16,3 4 9 16,6 5-6-16,3 2-3 15,0 0-11-15,3-4-1 16,13-5-7-16,5-7-1 15,0-5-1-15,2-9-1 16,-1-5 0-16,-4-5 0 0,1-3 0 16,0-2-2-16,-2 0-21 15,1-5-25-15,-6-10-51 16,1-7-133-16</inkml:trace>
  <inkml:trace contextRef="#ctx0" brushRef="#br0" timeOffset="16853.74">10423 11648 404 0,'0'0'118'0,"0"0"4"16,0 0-30-16,0 0-71 15,-3 79 61-15,6-15-10 16,9 8-19-16,-5 5 1 15,-2 0-24-15,-5-4-19 16,0-5 1-16,0-12-7 16,0-12-2-16,0-11-1 0,0-14-1 15,0-9-1-15,0-4 3 16,0-5-3-16,0-1-31 16,7-2-17-16,9-20-46 15,7-14-40-15,5-10-72 16,6-13-114-16</inkml:trace>
  <inkml:trace contextRef="#ctx0" brushRef="#br0" timeOffset="17189.49">10703 11785 424 0,'0'0'78'0,"0"0"-56"16,0 0 121-16,-61 87-43 0,31-54-41 15,2-5-4-15,7-5-11 16,9-4-11-16,3-4-11 15,9-2 1-15,0-2-6 16,0 0-8-16,15-4-5 16,16 2 9-16,8-2-8 15,3 3-2-15,-5 0-2 16,-4 2 4-16,-8 5-5 16,-5 3 0-16,-7 6 0 15,-4 3 2-15,-6 3-2 16,-3-3 2-16,0 2-1 15,0-2-1-15,0-7 0 16,0-2 0-16,0-8 0 0,0-5-5 16,0-3-23-1,0-3-15-15,0-1-17 0,0 0-18 16,0-3-94-16,16-14-469 16</inkml:trace>
  <inkml:trace contextRef="#ctx0" brushRef="#br0" timeOffset="17653.8">11209 11448 529 0,'0'0'82'15,"0"0"9"-15,-88-40 24 16,58 40-55-16,0 2-21 16,5 19-18-16,4 8 1 15,5 1-1-15,10 6 7 16,6 2-4-16,0 2 0 16,7 3-8-16,12 6-3 15,2 2 1-15,-4 9-12 16,-3 2 9-16,-9-1-7 15,-2-2-3-15,-3-3 8 16,0 0-7-16,-9 0 1 16,-1-7-1-16,5-4-1 0,5-7 0 15,0-5-1 1,0-9 0-16,5-6 2 0,8-6-1 16,4-2 0-16,5-4 2 15,3-5 1-15,0-1-3 16,2 0 1-16,-4 0-2 15,-1 0 1-15,0-10-2 16,1-2-66-16,-4-8-48 16,-1-5-107-16,-1-8-305 15</inkml:trace>
  <inkml:trace contextRef="#ctx0" brushRef="#br0" timeOffset="18029.08">11482 11880 495 0,'0'0'80'15,"0"0"-24"-15,0 0 17 16,0 0 18-16,0 0-34 16,-60 101-13-16,59-60-10 15,1-2-13-15,0-2-4 16,16 0-10-16,2-5-1 15,1-10-2-15,2-4 3 16,-3-7-7-16,3-8 9 16,1-3 5-16,1 0 22 0,1-10-4 15,-4-11 5-15,0-7-19 16,-7-5 11-16,-2-11-12 16,-4-6-12-16,-7-2-3 15,0 2-2-15,-12 11 0 16,-16 12 1-16,-6 10-1 15,-5 10-5-15,4 7-12 16,12 0-28-16,8 6-77 16,15 6-51-16,0-4-128 15</inkml:trace>
  <inkml:trace contextRef="#ctx0" brushRef="#br0" timeOffset="18489.49">11705 11422 410 0,'0'0'69'16,"0"0"27"-16,0 0 46 16,0 0-76-16,0 0-57 15,94-14-5-15,-34 20 4 16,0 5-3-16,-8-1-2 15,-7 3 12-15,-12 2 8 16,-8 2 7-16,-7 7 5 16,-2 5-7-16,-7 6 23 0,-3 6-7 15,-6 4-8-15,0 11-1 16,-3 2-18-16,-7 8 13 16,1 5-12-16,7 3-5 15,2 2-5-15,6 1 4 16,15 1-4-16,5-6-2 15,-3-7 1-15,-3-10-5 16,-5-11-2-16,-5-10 1 16,-6-9 3-16,-4-12-3 15,0-3 1-15,-11-8 8 16,-24-2 43-16,-14 0-14 16,-16-1-23-16,-7-7-14 15,0 8-2-15,2 0 0 16,6 0-78-16,6 16-101 0,7 6-205 15</inkml:trace>
  <inkml:trace contextRef="#ctx0" brushRef="#br0" timeOffset="20263.02">1821 14192 12 0,'0'0'52'0,"0"0"-36"15,-99-2 64-15,63 2-62 16,-2 5 26-16,-1 7-15 16,3-4-16-16,2 2 43 15,4-3 0-15,5-3-5 16,7-1-24-16,6-1-3 16,6 0 5-16,6-2-10 15,0 2-11-15,0-2-3 16,0 3-3-16,12 0 1 15,10 1 18-15,11 1-1 0,12-2 15 16,7-3 5 0,11 0 0-16,4 0-21 0,15-5-8 15,6-5-1-15,6-3-8 16,-2 0 1-16,2 3 2 16,0-2 0-16,0 5-4 15,-6-2 0-15,-4 4 0 16,-7 1 3-16,-2-3-3 15,1 4 5-15,-3-5-4 16,2 0 0-16,8-4 1 16,5 1 0-16,6 2 6 15,-4-1-1-15,-10 4-1 16,-5 3-1-16,-8 1 1 0,0 2-1 16,-3-3-3-1,5-1 0-15,4-1 3 0,4 0-4 16,5-1 5-16,1 2 1 15,0-1-5-15,5 3-2 16,0-1 1-16,3 3-2 16,-5 0 5-16,-9 0-5 15,-13 0 0-15,-6 0 0 16,-1 0 2-16,-1 0 2 16,7-3-1-16,3 0 4 15,6 0-1-15,5-4-2 16,3 1 2-16,5 2 1 15,-4 1-3-15,-2-1 0 16,-9 3 4-16,-9-1-7 0,-3 0 0 16,2 2-1-16,1-2 3 15,3 1 2-15,-1-3-1 16,5-2 0-16,-2-1-4 16,4 3 5-16,-1-1-5 15,-2 2 0-15,-5-2 0 16,-2 3 2-16,3-2 1 15,5 1-3-15,3-4 2 16,0 1-1-16,4-1 1 16,-2 0 4-16,-2 2-6 15,1-2 0-15,-5 1 0 16,0 1 0-16,-3-4 3 16,2 1-3-16,7-4 2 0,3 1-1 15,3-2-1-15,5-3 0 16,2-1-1-16,5 0 2 15,0 0-1-15,5 0 0 16,2 1 1-16,5 3 3 16,9 0-5-16,4 0 2 15,10 1-1-15,6 0 0 16,6 4 0-16,6 3 0 16,4 2 1-16,-5 0 0 15,-6 0 1-15,-3 0 0 16,-8-5 0-16,-11-1 1 15,4-3-2-15,-1 0 5 0,7 0 13 16,9 2-2 0,-4 1 6-16,-9 0-2 0,-15 2 1 15,-21-2-3-15,-18 1 10 16,-18 0-16-16,-13 2 10 16,-9-1 4-16,-11 0 4 15,-4 0-10-15,-6 0-6 16,-6 2-11-16,0-1-4 15,-6 5-3-15,-22 1-93 16,-20 0-76-16,-7-5-148 16</inkml:trace>
  <inkml:trace contextRef="#ctx0" brushRef="#br0" timeOffset="21397.64">2513 13511 384 0,'0'0'108'0,"0"0"-59"16,0 0 27-16,-87 40-8 16,68-13-27-16,4 4 0 15,5 3-12-15,5 3-5 16,5 4-6-16,0-3 0 16,9-1-6-16,11-4-7 15,2-6 6-15,8-3-3 16,-2-8-4-16,3-4 3 15,-1-9-5-15,-3-3 13 16,0-2 4-16,-3-16 36 0,-2-7-9 16,-4-4-13-16,-9-3 9 15,-1-5-15-15,-8-5-11 16,0-2-8-16,-8 0-5 16,-11 4 1-16,-7 13-4 15,1 7-9-15,-2 11 7 16,0 8-2-16,-1 1 0 15,1 0-21-15,2 10-57 16,7 7-45-16,3-3-101 16,9-4-213-16</inkml:trace>
  <inkml:trace contextRef="#ctx0" brushRef="#br0" timeOffset="21771.86">2503 12822 501 0,'0'0'86'0,"0"0"-83"15,0 0 4-15,-8 72 41 16,8-24 25-16,8 5-34 16,8-2-21-16,-1-2-1 15,3-6-13-15,-4-5 1 16,-3-7-1-16,0-6-3 15,-5-6 2-15,-1-7-3 16,-3-4-63-16,-2-8-116 16,0 0-185-16</inkml:trace>
  <inkml:trace contextRef="#ctx0" brushRef="#br0" timeOffset="22453.54">2376 11918 387 0,'0'0'80'0,"0"0"-73"16,0 0 28-16,85-29-15 15,-49 29-11-15,1 2-2 16,-5 15-3-16,-6 5 8 16,-7 4-4-16,-11 2 23 15,-5 3-4-15,-3 2 63 16,-11-1-4-16,-15 0-39 16,-6-1-5-16,-2-6-10 15,4-3 0-15,11-6-20 16,8-6-1-16,8-5-3 15,3-5-6-15,0 2-2 0,0-2 4 16,24 0 0-16,12 0 1 16,12-2 1-16,4-9-5 15,6-1 2-15,-9 1-1 16,-7 0-2-16,-3 3-71 16,-14 0-41-16,-7 0-175 15</inkml:trace>
  <inkml:trace contextRef="#ctx0" brushRef="#br0" timeOffset="23069.32">2640 11180 370 0,'0'0'125'0,"0"0"-120"16,0 0 31-16,0 0-24 16,0 0-6-16,0 0-4 15,28 39 5-15,-28-19 10 16,0 1 49-16,0-6-18 15,-3-1-19-15,0-5-13 16,0-2-13-16,3 1 1 16,0-2 0-16,12 3-1 15,10 0 0-15,5 1-2 16,3-2-1-16,-4 1-3 16,-6 5-15-16,-9-3 9 0,-7 3-1 15,-4 1 9-15,0 2 0 16,0 3-3-16,-18-3 4 15,-4 0 15-15,-1-3 36 16,-5-3-14-16,6-5 2 16,1-3-11-16,3-3-8 15,5 0-11-15,4 0-9 16,1 0 0-16,4 0-68 16,4-2-174-16</inkml:trace>
  <inkml:trace contextRef="#ctx0" brushRef="#br0" timeOffset="24463.68">2389 10077 286 0,'0'0'193'16,"0"0"-141"-16,0 0-27 16,0 0-12-16,0 0-7 15,0 0 13-15,0 87 5 16,3-56-6-16,9 3 3 16,1-2-5-16,4-3-7 15,2-8-1-15,-1-4-2 16,3-10 0-16,1-7-1 15,-2 0 4-15,2-7 2 16,-1-10 46-16,-6-3-33 0,-2-3-5 16,-7-2 5-16,-4 3-5 15,-2 0-6-15,0 6 5 16,0 6-7-16,0 3 3 16,0 6-2-16,0 1-3 15,0 1-9-15,0 21-16 16,-2 12 15-16,1 9 1 15,1 3 1-15,0 0 4 16,0-2-5-16,0-8 1 16,3-4 0-16,6-8-1 15,1-6 1-15,-2-7-1 16,-2-5 1-16,0-5-1 16,1-1-3-16,5 0-61 0,2-15-112 15,0-10-168 1</inkml:trace>
  <inkml:trace contextRef="#ctx0" brushRef="#br0" timeOffset="25460.71">3126 9922 271 0,'0'0'84'0,"0"0"-18"16,0 0-25-16,0 0-22 16,0 0-12-16,0 0-7 15,94 0 5-15,-45-8-2 0,-1 1-3 16,7-2 3-16,5 1-1 15,1-1 2-15,0 2 11 16,0-1 1-16,-1 3-12 16,1-2 4-16,5-3-2 15,1 1 7-15,9-1-4 16,3 0 0-16,0-2-4 16,0 0 8-16,-1 3-2 15,-4-4-9-15,-1 4 2 16,-4-2 3-16,-1-2-6 0,-2 3-1 15,1-2 6 1,5 2-3-16,10-3 1 0,9 2-1 16,9-1 9-16,6 0 9 15,-6 2-11-15,-8 0 2 16,-7 3-1-16,-9 0-11 16,2 2 7-16,-2-2-6 15,0 1 3-15,0-1-1 16,0-2-2-16,6-1 5 15,3 2-2-15,3-1-3 16,-4 2 1-16,-5 2 0 16,-11 0 2-16,-5 3 1 15,-5-1 13-15,-3-1-2 16,-1 4 1-16,-2-3-4 16,5 2 1-16,1-4 0 0,2 2-6 15,-4 0 2-15,-5 1-8 16,-8-1 7-16,-4 3-5 15,0 0 0-15,-3 0-1 16,-2 0 9-16,2 0-8 16,-6 0 6-16,-8 0-6 15,-1 0 0-15,-8 0-1 16,-5 0 4-16,2-1 6 16,-4-2 12-16,2 0 4 15,2 1-4-15,5-1-18 16,2 3 3-16,2-4-4 15,0 3-5-15,-4-1 4 0,-5 1 6 16,-5 1-3-16,-4 0 1 16,-1 0 9-16,0 0 0 15,0 0-8-15,0 0-10 16,-3-1-5-16,-14 1 3 16,-4 0-75-16,-2 0-66 15,1 0-192-15</inkml:trace>
  <inkml:trace contextRef="#ctx0" brushRef="#br0" timeOffset="26473.74">2704 8981 353 0,'0'0'100'15,"0"0"-64"-15,-82-5 44 16,51 5-8-16,1 11-17 15,3 8-21-15,4 1-11 16,7 2 9-16,10-2-20 16,6-1-7-16,0 0 3 15,6-1-7-15,15-2 1 16,7-2-1-16,5-2 9 0,1 1-8 16,1 1-1-1,-7 3 0-15,-3 1 1 16,-8 3 2-16,-4-2-3 0,-5 3-1 15,-7-1 0-15,-1 2 0 16,0-1 3-16,-7-6-2 16,-4 0 32-16,-2-5-6 15,-1-1-11-15,-2-1-6 16,-2-4-7-16,3 0 1 16,3-2-4-16,2-3-52 15,7 0-51-15,0-8-125 16,3-15-321-16</inkml:trace>
  <inkml:trace contextRef="#ctx0" brushRef="#br0" timeOffset="26654.4">2588 9036 283 0,'0'0'202'0,"0"0"-186"16,0 0 18-16,110-50-7 15,-55 36-14-15,6 3-12 16,0 2-1-16,-4 1 0 16,-6-1-78-16,-2-1-159 15</inkml:trace>
  <inkml:trace contextRef="#ctx0" brushRef="#br0" timeOffset="27548.18">3502 8919 36 0,'0'0'220'0,"0"0"-187"0,0 0 8 16,0 0-3-16,0 0-17 16,0 0-16-16,118 0 3 15,-66 0 4-15,3 0-7 16,5 0 3-16,1-2-2 16,-3-4-3-16,-4 1 6 15,3 2 14-15,-1 1-16 16,4-2-1-16,7 1 0 15,7-1 1-15,7-3-7 16,6 1 7-16,1-2-7 16,-2-1 6-16,-7 2-2 15,-7 0 0-15,-5 1-1 16,3 1 5-16,3-2 8 16,9 1 1-16,6 0 9 15,3 1-12-15,-6 1 3 0,0-2-10 16,-9-1 2-16,2 4-3 15,-5-1 9-15,-5 2-4 16,-5-3 0-16,-6 2 4 16,-4-2-2-16,-2 1 0 15,1-1-6-15,-1-1 6 16,-3 0-3-16,-4 1 1 16,-5-1 3-16,-1-1-2 15,-5 3-6-15,-4-1 7 16,-3 2-11-16,-7-2 11 15,-4 2-3-15,-2 2 2 16,1-1 4-16,2-1-3 0,-1 3-6 16,1-2-4-1,-5 0 1-15,1 2 3 0,-3 0 4 16,-2 0-1-16,-2 0 6 16,-1-1-3-16,5 1 1 15,3 0-1-15,7-1-5 16,1 1-2-16,4 0 1 15,1 0 4-15,2 0-1 16,-2 0 2-16,-1 0-2 16,0 0-2-16,-5 0 1 15,-5 0 0-15,-2-2 2 16,-8 2-3-16,-1-1 3 16,-1 1-10-16,-1 0 8 0,4 0-7 15,5 0-2-15,8 0-2 16,4 0 2-16,-2 1 0 15,2 2 0-15,-4 0-1 16,-7-1 1-16,-7-2-2 16,-4 4-37-16,0 1-69 15,-15 0-149-15,-13-2 14 16</inkml:trace>
  <inkml:trace contextRef="#ctx0" brushRef="#br0" timeOffset="28513.42">2720 8165 198 0,'0'0'159'0,"0"0"-114"16,0 0 59-16,0 0 3 15,0 0-13-15,0 0-48 16,-31-4-34-16,13 34 2 16,2 5 24-16,-1 4-5 15,4-1-5-15,10 1-4 16,3 2-15-16,3 4-1 16,15 0-7-16,4 0 1 15,3-3-2-15,1-9 4 16,2-6-2-16,-1-10 0 15,-2-7-1-15,-2-8 0 16,-5-2 0-16,-5 0 3 0,-1-10 2 16,-2-6 23-16,-5-4-3 15,-5-1-8-15,0-1 6 16,0 0-16-16,-13 1 3 16,-1 4-2-16,-1 3 1 15,3 6-10-15,0 5 1 16,-1 3-11-16,4 0 10 15,-3 0-67-15,3 10-32 16,3 2-103-16,6-6-60 16</inkml:trace>
  <inkml:trace contextRef="#ctx0" brushRef="#br0" timeOffset="29202.88">2340 7473 323 0,'0'0'117'16,"0"0"-96"-16,0 0 4 0,0 0 2 15,113-26-18-15,-49 16-4 16,4 1 0-16,-1 1-2 16,-6 3-2-16,-9 3 2 15,-16 2 0-15,-12 0 1 16,-17 0-3-16,-5 0 5 16,-2 4-5-16,0 12 26 15,-3 4 27-15,-9 5 21 16,-3 5-20-16,-2 4-15 15,0 3-1-15,0 0-18 0,4-2-5 16,5-3-7-16,5-4-8 16,3-4 2-16,0-4 2 15,0-3-4-15,0-3 2 16,9-3-6-16,3 2-46 16,0-6-95-16,-3-3-95 15</inkml:trace>
  <inkml:trace contextRef="#ctx0" brushRef="#br0" timeOffset="30621.62">3357 7886 166 0,'0'0'94'0,"0"0"3"16,0 0-11-16,0 0-20 16,0 0 10-16,0 0-6 15,-34 0-36-15,34 0-14 16,18 0 1-16,7-1-20 16,14-1 1-16,4 1-2 15,5 0 4-15,1-1-3 16,-1 2-1-16,-2 0 3 15,2 0 1-15,-2 0-5 16,3 0 2-16,1 0-1 16,3 0 1-16,4 0 3 15,1 0-2-15,0 0 0 16,-5 0-1-16,-3 0 0 16,-2 0 0-16,-2 0-1 15,3 0 5-15,8 0-3 0,1 0 5 16,8 0 2-1,1 0-2-15,2 0-5 0,5-2 1 16,2 0 5-16,3 2 1 16,-1 0 1-16,-1 0-9 15,-3 0 4-15,-3 0-2 16,-2 0 2-16,-4 0 0 16,-2 0-5-16,-2 0 12 15,-1 0-8-15,1 0-1 16,5 0 2-16,-2 0 4 0,-3 0-2 15,0 2-7 1,-7 0 2-16,-4 0 8 0,2-2-7 16,-2 0 3-16,2 0-2 15,6 0 5-15,-1 0-6 16,-1 0 9-16,0 0-10 16,-1 0 2-16,-3 0-1 15,-1 0 1-15,-5 0-2 16,-1 0 2-16,-5 0-2 15,-7 0 1-15,-8 0 0 16,-4 0 1-16,-4 0 8 16,-3-3-1-16,-3 0 2 15,-5 2-1-15,3-1 2 16,4 0-3-16,1 2-8 16,5 0 1-16,6 0 1 0,2 0-4 15,0 0 3 1,-1 0-1-16,2 0 0 0,-3 0 1 15,5 0 3-15,0 0 2 16,1 0 3-16,4 0-4 16,-1 2-6-16,-3 0 4 15,-5-1-3-15,-10-1 3 16,-7 0 1-16,-5 0 5 16,-4 0 0-16,0 0 11 15,0 0-20-15,-7 0-3 16,-20 0-35-16,-13-1-100 15,-14-3-4-15,-12-5-201 0</inkml:trace>
  <inkml:trace contextRef="#ctx0" brushRef="#br0" timeOffset="32594.73">1432 7134 143 0,'0'0'80'15,"0"0"-40"-15,0 0 11 0,0 0-22 16,0 0-15-16,0 0-9 16,0 0-5-16,13 0 3 15,2 0 6-15,6 0 4 16,4 0 6-16,8 0 3 16,3 0-3-16,1 0-11 15,2-5-3-15,4 3 0 16,-1-1 2-16,4 2 0 15,-1 0-3-15,4 1-1 16,-7 0-2-16,1 0-1 16,-7 0 0-16,1 0 4 15,2 0-3-15,7 0 0 16,2-2-1-16,6-3 1 16,1 0-1-16,-2 2 1 15,-2 2 0-15,0-1-1 0,-5 2 3 16,-4 0-3-16,1 0 0 15,2 0 2-15,-3 0-2 16,1 0 0-16,0 0 1 16,5 0 3-16,1 0-5 15,2 0 3-15,1 0 0 16,-1 0-2-16,7 0 0 16,-1 0 3-16,-1 0-1 15,1 0-2-15,-2 0 0 16,3 0 2-16,2 0 3 15,1 0-4-15,0 0 6 16,0 0-5-16,-1 0-1 0,-3 0-1 16,4 0 3-16,-1 0 0 15,-5 3 0-15,0 0 0 16,3-1-1-16,-3 1 0 16,2-1 2-16,1 1-1 15,3-1 0-15,6-1 4 16,4-1 2-16,3 0-9 15,-2 0 6-15,-2 0-5 16,3 0-1-16,-3 0 1 16,-1-1 0-16,2-1 1 15,1-3-2-15,1 5 1 16,6-3 1-16,9 0 6 16,3 0-1-16,3 0 11 15,3 3 0-15,0-3-6 0,1 3-7 16,-4 0 3-16,-4 0-6 15,-5 0 1-15,0 0-1 16,-3 0-2-16,1 0 2 16,-5 0 2-16,-1-1-4 15,1 1 2-15,1-1-1 16,0 1 3-16,2-3 0 16,-4 1 7-16,1 1-7 15,2-1 0-15,1 2 4 16,0 0-6-16,-1-1-2 15,-4 0 1-15,5-1-1 0,2 2 3 16,5 0-2-16,3 0-1 16,0-2 1-16,0-1 0 15,-3 0 0-15,-9-1 0 16,-3 2 5-16,-3 0-6 16,3-1-3-16,2 1 3 15,-1-1 5-15,-2 2-5 16,1-1 0-16,-1 0 2 15,5 2-2-15,4 0 0 16,1 0 0-16,0-3-2 16,3 2 2-16,-5-2 2 15,-5 1-2-15,-5 2 1 16,0 0-1-16,2 0 0 0,2 0 2 16,7 0-2-1,2 0 0-15,2 0 0 0,3 3 3 16,2 3-3-16,1 1 0 15,-3-3-1-15,-5 0-1 16,-8-2 4-16,1 2-2 16,-9-4 1-16,-4 0 1 15,-7 0-1-15,-5 0-1 16,-8 0 4-16,-4 0 0 16,-2-1 4-16,-4-4 12 15,-3 1 1-15,-9-2 1 16,-3 3-1-16,-5 1-1 15,-7-1 3-15,-5 3 5 16,-2 0-2-16,-2 0-1 0,0 0-12 16,0 0-3-16,0 0-6 15,0 0 7-15,0 0-11 16,0 0 0-16,0 0-14 16,0 0-62-16,0 0-67 15,-9 0-21-15,-1 0-94 16</inkml:trace>
  <inkml:trace contextRef="#ctx0" brushRef="#br0" timeOffset="34513.42">7508 7507 229 0,'0'0'107'0,"0"0"-40"16,0 0-3-16,0 0 1 16,0 0-49-16,0 0-2 15,111-61 10-15,-80 61-9 16,5 7 28-16,-8 10-10 16,-3 5 0-16,-5 7-9 15,-8 8 9-15,-6 7 11 16,-6 11 8-16,0 8-15 15,-8 10 6-15,-17 6-4 16,0 7 6-16,-2 5-19 0,4 0-11 16,7 1-12-16,10-4 1 15,6-3 0-15,3-5-3 16,22 0 1-16,8-3-2 16,3-6 2-16,8-2 2 15,0-4-3-15,-1-4 0 16,0-8-1-16,-2-11 0 15,-5-11 0-15,-5-9 0 16,-3-9-1-16,-7-4 2 16,-7-7-1-16,-6 0 5 15,-5-2-3-15,-3 0 4 16,0-2-2-16,0-6 3 0,-1 1-1 16,-14 4 5-16,-5 1 9 15,-6 2-13-15,-10 5 1 16,-6 15-8-16,2 9 2 15,-1 4 1-15,6 5 2 16,5 2-1-16,9 4-2 16,8 3 0-16,7 1-1 15,6 2-1-15,0 5 8 16,0 2-4-16,0 5 9 16,0 3 5-16,4 1-14 15,2 1 6-15,3-4-6 16,0-4 4-16,3-2-4 15,1-5-4-15,-2-4 2 0,1-7-2 16,-8-8 4-16,-1-8 7 16,-3-7-2-16,0-5-2 15,0-5 3-15,-13 1 11 16,-2-5 6-16,-6 1-18 16,0-4 3-16,-4 1-12 15,1 0-1-15,5-2-1 16,5 1-15-16,8 1-52 15,6-2-24-15,0 0-27 16,15-14-79-16,13-15-195 16</inkml:trace>
  <inkml:trace contextRef="#ctx0" brushRef="#br0" timeOffset="34838.61">8284 9046 560 0,'0'0'60'0,"0"0"-45"15,0 0 67-15,121-68-11 16,-48 54-30-16,4-1-14 0,-2 5-3 16,-12 2 3-16,-14 2-22 15,-13 1 3-15,-16 4-4 16,-12-1-2-16,-5 0-2 16,-3 1-49-16,-3-2-169 15,-9-2-216-15</inkml:trace>
  <inkml:trace contextRef="#ctx0" brushRef="#br0" timeOffset="35241.51">9337 8543 492 0,'0'0'26'0,"0"0"71"15,-91-9 6-15,59 20-61 16,0 11-7-16,14 4-11 16,9 5-14-16,9 2-3 15,0 0-3-15,24 4 0 16,11 1 2-16,4-1-6 15,-1 0 1-15,-7-1 2 0,-4-1 3 16,-8-6-6-16,-1-2 0 16,-8-4 0-1,-4-8 0-15,-6-4 0 0,0-2 1 16,-1-5 4-16,-21 0 2 16,-10 0 18-16,-7-4-18 15,-2 0-7-15,5 0-39 16,8-12-78-16,13-12-67 15,13-12-110-15</inkml:trace>
  <inkml:trace contextRef="#ctx0" brushRef="#br0" timeOffset="35490.17">9264 8609 414 0,'0'0'53'16,"-36"86"-17"-16,12-20 72 15,-4 15-10-15,-3 7-45 16,-7 1-21-16,-1 2-14 16,3-7-11-16,7-12-2 15,6-14-4-15,10-17-1 16,7-20 0-16,5-8 2 16,1-12-2-16,0-1 2 15,0 0 0-15,0-8-2 16,13-15-45-16,5-13-125 15,12-14-102-15</inkml:trace>
  <inkml:trace contextRef="#ctx0" brushRef="#br0" timeOffset="35737.08">9616 8135 110 0,'0'0'333'16,"4"98"-321"-16,-1-20 69 16,-3 9 50-16,0 12-43 0,0-2-46 15,0-5-27-15,0-13-10 16,0-18 3 0,0-13-8-16,8-12-1 0,-2-14-1 15,4-7 1-15,-4-12-57 16,0-3-60-16,0-6-62 15</inkml:trace>
  <inkml:trace contextRef="#ctx0" brushRef="#br0" timeOffset="36300.64">9719 8547 248 0,'0'0'26'15,"104"-36"-15"-15,-43 22 34 0,-8 0-11 16,-6 3-14-16,-9 1 2 16,-10 1-2-16,-10 3-3 15,-9 1 7-15,-5 2-5 16,-4 3 17-16,0-3 17 16,-3 3 8-16,-16 0 10 15,-5 0-59-15,-6 3 6 16,2 11 6-16,1 6 6 15,8 7-13-15,5 6-1 16,4 4 0-16,8 3-8 16,2-1-3-16,0-3 2 15,12-3-5-15,6-8-2 16,-2-5 3-16,1-8-3 16,-1-2 1-16,1-10 1 0,2 0 1 15,2 0 1-15,-3-15 1 16,3-7-2-16,-5-5 3 15,-2-8-2-15,-4-4 0 16,-1-5 1-16,-6-2-5 16,-2 5 0-16,-1 8 0 15,0 14 0-15,0 11 3 16,0 8-3-16,0 3-7 16,2 21 1-16,4 10 6 15,0 6 0-15,4 6 0 16,-2-6 0-16,-1-2 1 15,2-6 3-15,1-4-4 0,-2-6 0 16,1-5 0-16,-4-8 0 16,3-4 0-16,3-2-1 15,1-3-70-15,7 0-185 16</inkml:trace>
  <inkml:trace contextRef="#ctx0" brushRef="#br0" timeOffset="36659.21">10669 8231 476 0,'0'0'89'0,"0"0"16"15,-95-3 5-15,59 18-61 16,7 8-19-16,10 11-6 16,7 10-6-16,12 7-6 15,0 5 11-15,2-1-6 16,15 0 1-16,0-6-11 16,1-5-2-16,-5-5-4 15,0-10 0-15,-5-8 1 16,4-6-2-16,1-3 4 15,1-7-4-15,7-3 2 0,2-2-2 16,3 0-36 0,-2-9-22-16,-3-11-83 0,-4-10-162 15</inkml:trace>
  <inkml:trace contextRef="#ctx0" brushRef="#br0" timeOffset="36936.71">10882 8057 538 0,'0'0'51'0,"0"0"-38"16,0 0 63-16,30 106 23 16,-14-46-32-16,-3 3-12 15,-5 9-15-15,-5 0-17 16,-3-2-7-16,0-8-12 15,0-11-3-15,0-13 5 16,0-11-6-16,0-12 0 16,0-7-27-16,0-8-16 15,0 0-23-15,3-6-9 16,12-16-131-16,6-11-24 16</inkml:trace>
  <inkml:trace contextRef="#ctx0" brushRef="#br0" timeOffset="37281.42">11252 8191 389 0,'0'0'77'0,"0"0"-3"15,-98 49 35-15,59-22-10 16,5 2-38-16,5-4-13 16,10-4-19-16,8 1 6 15,8-3-15-15,3-2-10 16,0-3-3-16,3-1-2 15,18-1 1-15,7-2 3 16,10 0-1-16,4 1-4 16,4 2-4-16,-6 3 3 0,-8 2 0 15,-10 3-3 1,-10 3-1-16,-5 2 1 0,-5-1 0 16,-2 1 0-16,0-2 1 15,0-5-1-15,0-3 1 16,0-4-1-16,0-6 0 15,0-4-1-15,0-1-10 16,0-1-26-16,3 0-31 16,7-8-49-16,2-10-177 15</inkml:trace>
  <inkml:trace contextRef="#ctx0" brushRef="#br0" timeOffset="37715.98">11708 7949 482 0,'0'0'80'16,"0"0"30"-16,-94-21 7 16,66 21-43-16,4 3-35 15,7 13-15-15,9 7-2 16,5 7-10-16,3 9 1 15,8 3 9-15,14 1-5 16,2 3-9-16,1 2 3 16,-5-1-3-16,-7 1-6 15,-7 0 0-15,-6-2 5 16,0 0-7-16,0-2 5 0,0-1-4 16,-3-1 2-16,3-1 20 15,0 0-15-15,0-3-5 16,0-5-3-16,4-5 3 15,8-6-2-15,0-5-1 16,2-4 0-16,-1-4 4 16,-4-5-2-16,3-1-1 15,1-3 8-15,1 0-8 16,-1 0 5-16,1-5-6 16,-5-6-46-16,-1-3-60 15,-6-5-90-15,1-3-381 16</inkml:trace>
  <inkml:trace contextRef="#ctx0" brushRef="#br0" timeOffset="38018.51">12049 8293 263 0,'0'0'323'0,"0"0"-256"16,0 0 72-16,0 0-92 16,0 0-46-16,0 0 11 15,20 96 13-15,-14-44-9 16,-3 1 4-16,-1-7-3 0,-2-4-12 16,1-9-5-16,1-8 0 15,-2-9 2-15,0-7 0 16,0-5 2-16,0-2-8 15,1-2-5-15,1 0-23 16,1-7-54-16,6-14-214 16</inkml:trace>
  <inkml:trace contextRef="#ctx0" brushRef="#br0" timeOffset="38444.74">12120 7923 435 0,'0'0'43'0,"0"0"-9"0,84-12 7 15,-32 12 7-15,0 0-4 16,-3 0 30-16,-4 3-24 16,-11 5-14-16,-7 1-5 15,-9 0-7-15,-2 8-1 16,-3 5 4-16,0 12 6 15,-6 7 10-15,-1 9 3 16,-4 3-11-16,-2 4-2 16,0 3-7-16,0 1-10 15,0 6 0-15,0-1-3 0,12 3-8 16,7-3 13-16,6-1 15 16,1-4-17-16,-1-8-4 15,-1-4 1-15,-5-11-3 16,-8-4-4-16,-5-9 0 15,-6-6-1-15,-4-7 2 16,-19-1 20-16,-13-3 4 16,-7-2-18-16,-9 0-1 15,-6-2-12-15,1 2 0 16,-1 0-107-16,4-1-73 16,15-1-157-16</inkml:trace>
  <inkml:trace contextRef="#ctx0" brushRef="#br0" timeOffset="40235.61">2652 6304 238 0,'0'0'171'0,"0"0"-130"16,0 0-22-16,0 0 28 15,0 0-10-15,0 0-16 16,0 0-19-16,1 34 21 15,20-12 49-15,6 2-10 16,3 1-30-16,-2-1 9 16,2 0-10-16,-8 2-9 15,-1-3-12-15,-6 3-2 16,-3 3-3-16,-4 0 2 16,-7 2 2-16,-1-2-9 15,0-3 5-15,0-6 1 16,-6-3 0-16,-3-3 7 0,0-8 2 15,0 1 2 1,0-4-3-16,2-1-2 0,-5-2-3 16,6 0-6-1,-3 0 6-15,1-5-7 0,1-6-2 16,3-3 0-16,4-7-11 16,0-8 3-16,7-8 5 15,14-9-7-15,7-4 6 16,-1-3 3-16,-3-3 1 15,-6 3 1-15,-5 4 0 16,-7 6 4-16,-6 11-3 16,0 10 8-16,-1 5 4 15,-13 8-14-15,1 4-19 16,-1 5 19-16,-2 2-5 0,-1 16 4 16,-3 6-7-1,-1 5-35-15,6-2-64 0,0 1-60 16,3-5-12-16,9-9-256 15</inkml:trace>
  <inkml:trace contextRef="#ctx0" brushRef="#br0" timeOffset="41182.37">3021 5540 184 0,'0'0'174'0,"0"0"-90"0,-91-45-5 15,56 37 41-15,7 5-42 16,3 3-16-16,3 0-24 16,3 5-23-16,1 15-14 15,0 2 6-15,3 1-5 16,8-1 2-16,4-2-1 15,3-1-1-15,0-2-2 16,4-3 0-16,8-4 2 16,5-5 0-16,2-3-2 0,0-2 0 15,4 0 2 1,-4-12 4-16,2-2-5 0,-3-3 3 16,-2-3-2-16,-4 1 1 15,-2-3-1-15,-2 3 0 16,-5 4 0-16,3 4-1 15,-6 8-1-15,3 3 0 16,-3 0-3-16,0 0-3 16,6 5-8-16,4 14 1 15,1 8 13-15,1 2 0 16,1 1 2-16,-1 0-2 16,-2-2 4-16,-5-3-1 15,1-2-6-15,-6-3 2 16,0-4 0-16,0-5-1 15,0 0 2-15,-16-2 7 16,-7 1 22-16,-5 2-4 0,-7-5-17 16,0 0-5-16,4-2-3 15,8-4-36-15,7-1-91 16,8-6-163-16</inkml:trace>
  <inkml:trace contextRef="#ctx0" brushRef="#br0" timeOffset="41557.18">2473 4734 420 0,'0'0'80'15,"0"0"-78"-15,0 0 16 16,0 73 44-16,0-42-13 0,7-2-37 15,-1 0 1 1,3-3-9-16,3-3 0 0,-2-4 1 16,4-5-5-16,1-3-35 15,3-5-57-15,1-6-20 16,-1 0-101-16</inkml:trace>
  <inkml:trace contextRef="#ctx0" brushRef="#br0" timeOffset="41901.47">2659 4715 237 0,'0'0'32'0,"0"0"46"15,0 0-27-15,15 84-20 16,-2-62-10-16,1-5 2 15,1-7 2-15,4-3 21 16,-1-5-10-16,0-2-3 16,-3 0 9-16,-3-12 2 15,-3-3-5-15,-2-4 1 16,-2 0-13-16,-5-2 4 16,0-1 7-16,-2 2-16 15,-11-2-22-15,-2 3-3 16,0 7-8-16,0 4-1 15,6 5 11-15,-3 1-28 16,2 2-43-16,-2 0-33 0,-2 0-77 16,-1 0-180-16</inkml:trace>
  <inkml:trace contextRef="#ctx0" brushRef="#br0" timeOffset="42240.89">2522 4062 608 0,'0'0'50'16,"0"0"-44"-16,0 0-1 16,0 0 4-16,0 0 19 15,0 0-4-15,89 84-17 16,-62-57-4-16,-6-3 2 16,-3 0-4-16,-5-7-1 15,-8 0-25-15,-5-2-48 16,0-5-62-16,0-8-35 15,0-2-147-15</inkml:trace>
  <inkml:trace contextRef="#ctx0" brushRef="#br0" timeOffset="42441.28">2804 3912 424 0,'0'0'59'0,"0"0"-51"16,0 0 4-16,3 96 30 16,7-62-28-16,4-2-5 0,5 0-5 15,5 0 3 1,4 1-7-16,2-7-64 0,-7-8-115 16</inkml:trace>
  <inkml:trace contextRef="#ctx0" brushRef="#br0" timeOffset="43979.86">3451 6079 213 0,'0'0'38'15,"0"0"-29"-15,0 0 19 16,0 0 9-16,0 0-13 16,0 0-7-16,78 17-6 15,-44-14-4-15,-1-3-4 16,-2 2 1-16,3 0-1 15,-4 1-1-15,3 0 0 0,0-1 1 16,-2-2 0-16,2 0 2 16,1 0 8-16,4 0 5 15,2 0 4-15,2 0-14 16,0-2 21-16,2-1-10 16,1 3-12-16,1 0-3 15,2 0-1-15,4 0 1 16,3-2-2-16,6 1-1 15,2-3-1-15,1 1 7 16,-1 2 6-16,0-2-2 16,-1-3-6-16,1 2 2 15,4-1-1-15,0 0 5 0,-3 0 0 16,-3-3-5 0,-4 4-1-16,-6 2-2 0,1-1 1 15,-3 3-1-15,2-2 3 16,-2-1 5-16,-3 0 0 15,1 0 2-15,-1 0-7 16,3 1 5-16,6-1-1 16,3-3-6-16,2 2 0 15,0 1 5-15,-2-4-6 16,0 3 1-16,2-3 3 16,1-1-5-16,0 2 3 15,0-2-1-15,-3 1 1 16,-1 0-4-16,-5 1 2 15,5-3-3-15,-2 2 5 16,2-1-5-16,-1 3 2 0,-2-2-1 16,-3 2 1-1,-2 0-1-15,-7 1 5 0,-8-1-5 16,-2 2 0-16,-7 1 1 16,-3-1-2-16,2 0 2 15,3-1 2-15,-3 0 8 16,4-2-5-16,-1 3 6 15,-2-1-1-15,1 2 1 16,-1 0-3-16,-2-1-4 16,-1 0 1-16,-9 2-4 0,-2-2 2 15,-7 2 1 1,-4 1 4-16,0-2 6 0,0 0 2 16,0-3-18-16,-19 0-2 15,-8-2-76-15,-10 0-91 16,1 2-141-16</inkml:trace>
  <inkml:trace contextRef="#ctx0" brushRef="#br0" timeOffset="45185.98">3471 5174 76 0,'0'0'77'15,"0"0"-30"-15,0 0-8 16,0 0 14-16,0 0-20 15,0 0-27-15,31 19 6 16,-1-13 21-16,1 2 1 16,6-2-4-16,2-1 2 0,6-2 1 15,7-1-7 1,5-2-12-16,4 0 2 0,3 0-5 16,3 2-4-16,-4 1-1 15,1 1-2-15,-3 2-1 16,3-1-3-16,5 1 12 15,-2 2-6-15,3-5-2 16,0 0-3-16,0 0 1 16,2-3 3-16,5 0-4 15,4 0 5-15,-2 0-3 16,3 0 4-16,-4 0 3 16,-1 0-2-16,-5 0-2 15,-2 0-3-15,-9 0 2 16,-3 0-2-16,-4 0 1 15,3 0 2-15,-1 0-1 16,4 0 0-16,-2 0-3 0,3 0 4 16,-4 0 2-16,-4 0 1 15,0-3 3-15,-1-1 1 16,-1-1-3-16,-3 1-4 16,-7 0 2-16,-2 1 0 15,-3 2-5-15,0 0 1 16,1 0 4-16,6-1 1 15,5 2-4-15,1 0 9 16,2 0-3-16,-6 0-4 16,-4 0-5-16,-11 0 4 15,-6 0-1-15,-9 0-2 0,-9 0-1 16,-3 0 2 0,3 0 6-16,3 0 18 0,1 0-8 15,8-3-13-15,2 0-1 16,-1-1-1-16,0 0 3 15,-4 1-5-15,-6 0 10 16,-2 1-9-16,-5 2 2 16,-2 0-6-16,0 0 0 15,0 0-48-15,0-3-53 16,0 1-106-16,-3-5-30 16</inkml:trace>
  <inkml:trace contextRef="#ctx0" brushRef="#br0" timeOffset="46442.81">3479 4699 164 0,'0'0'106'0,"0"0"-82"0,0 0 12 15,0 0 2-15,0 0-21 16,0 0-6-16,87-42-3 15,-66 37-4-15,3-1 1 16,1 2 6-16,2-1-1 16,1-1-4-16,2 0 2 15,1 1 0-15,2-2-1 16,0 4-1-16,3-1-3 16,-2 2-2-16,-1 2 1 15,3 0-1-15,-6 0-1 16,1 0 2-16,-4 0-2 0,3 0-4 15,-2 0-2 1,0 0 0-16,2 0-4 0,3 0 8 16,3 0-6-16,5 0-4 15,7 0 5-15,6-5 6 16,6-4 1-16,1-1 0 16,0 2-3-16,0-1 3 15,2 2 0-15,-2 1 0 16,-6-2 0-16,-3 1 0 15,-4 0 1-15,0 2-1 16,7-3 1-16,4 2 4 16,7 0 4-16,4-1 1 15,-1 0-1-15,-1 1 2 16,-5 1-6-16,-2 2 5 0,-3 1 10 16,-1 0-6-16,3 2 10 15,7 0-3-15,3 0 1 16,10-1 7-1,3-1-1-15,5 1 5 0,0-2-11 16,-3 0-6-16,-12 1 6 16,-10 2-5-16,-11-1-7 15,-12 1 9-15,-6 0-5 16,0 0 3-16,-4 0-6 16,-3 0 13-16,-1 0-10 15,-4-2-1-15,-3 2-2 16,-2-2 5-16,-4 1-6 15,-1-1-4-15,-7 2 1 16,-2-1-3-16,-3 1 1 0,0 0-4 16,0 0-1-16,0 0-24 15,0 0-53-15,0 0-57 16,-11 9 12-16,-7-4-74 16</inkml:trace>
  <inkml:trace contextRef="#ctx0" brushRef="#br0" timeOffset="47400.03">7277 4025 224 0,'0'0'8'0,"0"0"10"16,119-13 17-16,-80 13 25 15,-6 0-27-15,-6 16 6 16,-8 7-11-16,-7 10 5 16,-6 7 25-16,-4 6-20 0,-2 5 20 15,0 3-8 1,-6 4-11-16,-8 4 3 0,-2 2-17 16,0 2-12-16,5 2 12 15,5-2-12-15,6-4-4 16,0-6 0-16,19-8-3 15,11-3-3-15,6-7 8 16,6-6-2-16,2-3-6 16,0-12 1-16,-7-3 2 15,-7-5-4-15,-6-5 0 16,-14 0 5-16,-1-4 0 16,-9 3 1-16,0-3 41 15,0 2 2-15,0-1-28 16,0 2-12-16,-6 0-10 15,-6 4 12-15,-10 6-13 0,-6 6-1 16,-4 8 1 0,-2 3 0-16,7 7 0 0,3 0 0 15,5 6 13-15,4-1-8 16,6 3-2-16,4 1-2 16,2 2 3-16,3 3 1 15,0 0-3-15,0 0-2 16,0-1 10-16,11-3-2 15,1-3-4-15,0 1-1 16,-3-1-1-16,1-1 3 16,-1-1 3-16,-3-4-2 15,0-1-5-15,-3-2 0 0,-1-3 0 16,-2-6 2 0,0-6 1-16,0-3-3 0,-12-6 1 15,1-5-1-15,-1-1 3 16,2-3-4-16,-2-1-11 15,-6-1-9-15,3 0-38 16,3 0-43-16,9-12-66 16,3-7-196-16</inkml:trace>
  <inkml:trace contextRef="#ctx0" brushRef="#br0" timeOffset="47706.58">8150 5194 580 0,'0'0'42'15,"104"-19"-27"-15,-29 11 95 16,4 1-55-16,-2 0-17 15,-1 2-10-15,-10-2-5 16,-6 2-9-16,-13-2-2 16,-14 2-3-16,-6-3-5 15,-12 3-1-15,-3 1 1 16,-9 1-4-16,-3 1 0 0,0 2-63 16,0 0-123-16,-18 0-59 15</inkml:trace>
  <inkml:trace contextRef="#ctx0" brushRef="#br0" timeOffset="48725.12">9531 4593 93 0,'0'0'190'0,"0"0"-124"15,0 0 37-15,22-72-2 16,-22 60 18-16,-15 4-24 0,-3 4-49 16,-4 3 1-16,-5 1-19 15,-4 4-17-15,-5 16-4 16,0 5 2-16,8 2-3 15,4 0-5-15,11-1 2 16,5 3-2-16,8-1-1 16,0 3 3-16,3 2-2 15,18 3-1-15,6 3 2 16,4-2 8-16,-1 1-9 16,3 0 1-16,-5-1-2 15,-4 1 0-15,-4 1 1 16,-7-2-1-16,-4 2 1 15,-8-5-1-15,-1 1 0 0,0-5-1 16,-15-4 1-16,-7-6 0 16,-3-5 2-16,-1-3 8 15,0-4-5-15,4-5 0 16,6-2-2-16,4-1-2 16,5 0-2-16,4 0-28 15,3-14-77-15,7-6-99 16,19-12-88-16</inkml:trace>
  <inkml:trace contextRef="#ctx0" brushRef="#br0" timeOffset="48995.96">9808 4470 498 0,'0'0'42'0,"0"0"-40"16,11 83 41-16,5-23 58 16,2 12-37-16,-2 6-20 15,-1 3-11-15,-4-5-12 16,-1-5-15-16,-1-11-1 16,-3-4-4-16,3-11-1 15,-3-9-15-15,0-11-8 16,-2-9-30-16,-4-7-66 0,0-9-37 15,-1 0-212 1</inkml:trace>
  <inkml:trace contextRef="#ctx0" brushRef="#br0" timeOffset="49581.43">9840 4850 390 0,'0'0'23'16,"0"0"-9"-16,67-72 33 15,-29 51-9-15,7 2-18 16,9 3-8-16,1 6-2 16,-4 1-3-16,-5 1-7 0,-9 4 14 15,-11 4 0 1,-13 0 10-16,-6 0 1 0,-5 0 3 16,-2 0-2-16,0 0 9 15,0 0-6-15,0 0-21 16,-12 9-4-16,-6 8 29 15,-6 3-13-15,-4 9-2 16,3 1-6-16,1 2 2 16,10 4-6-16,5-4 0 15,4 2-6-15,5-5-2 16,0-2 6-16,11-4-6 16,6-3 0-16,7-7 0 15,1-5 4-15,5-4-1 16,-2-4-1-16,-3 0 0 15,-5 0 5-15,-1-12-3 16,-5-5 2-16,1-5-2 16,-6-7-3-16,-3-3 4 0,-1-7-3 15,-2-3 0-15,-1 5-2 16,-2 5-3-16,1 12 3 16,-1 11 1-16,0 9-1 15,0 0-1-15,2 6-12 16,4 18 6-16,2 10 7 15,3 6 1-15,1-3 0 16,3-1 1-16,3-5 4 16,-2-2-2-16,1-7-1 15,-4-5-1-15,-2-6 0 0,-2-5-2 16,1-2-7 0,4-4-41-16,5 0-126 0,-1 0-12 15</inkml:trace>
  <inkml:trace contextRef="#ctx0" brushRef="#br0" timeOffset="49911.47">10888 4559 435 0,'0'0'47'15,"0"0"33"-15,0 0 45 0,-101 1-59 16,71 28-23-16,2 7 0 16,5 7-4-16,10 6-5 15,7 2-15-15,6 2 0 16,0-4-15-16,6-3 1 16,13-5-2-16,3-5 2 15,1-6-5-15,-1-7 3 16,-1-5-2-16,-3-7 1 15,1-7-2-15,1-2 0 16,-2-2-20-16,3 0-21 16,1-17-46-16,1-7-97 15,-3-7-74-15</inkml:trace>
  <inkml:trace contextRef="#ctx0" brushRef="#br0" timeOffset="50182.88">11064 4305 345 0,'0'0'244'15,"0"0"-229"-15,0 0-6 16,0 0 77-16,64 104 4 16,-38-49-44-16,-4 5-7 15,-7 3-1-15,-8 4-12 16,-4-6-7-16,-1-7-12 15,-2-12-3-15,0-12 0 0,0-13-3 16,0-8 3-16,0-4-4 16,1-3 0-16,4-2-38 15,7 0-58-15,4-14-98 16,8-15-100-16</inkml:trace>
  <inkml:trace contextRef="#ctx0" brushRef="#br0" timeOffset="50541.84">11457 4342 535 0,'0'0'27'0,"0"0"101"16,-105 100-14-16,77-67-47 16,2-4-29-16,10-7-14 15,6-2 5-15,5-6-18 16,5-4-4-16,0-1-6 15,0-2 0-15,12 0 1 16,7-1-1-16,11 1 15 16,2 0-4-16,0 0-5 15,-3 3-6-15,-7 3-1 16,2 7-1-16,-8 5-3 16,-2 7 2-16,-5 2 2 15,-3 0 2-15,-2-1-1 16,-1-4-1-16,1-4 2 0,-2-2-2 15,1-5 0 1,-2-4-1-16,4-4-8 0,-2-1-42 16,8-5-68-16,9-4-176 15,9 0-148-15</inkml:trace>
  <inkml:trace contextRef="#ctx0" brushRef="#br0" timeOffset="51485.6">12199 4071 467 0,'0'0'82'15,"0"0"55"-15,-110-9-23 16,85 9-45-16,3 0-25 16,5 6-21-16,3 2-7 15,1 1-8-15,5 4-7 0,4 2-1 16,1 6 1-1,3 2 5-15,0 5-5 16,1 3 4-16,10 2 8 0,1 3-3 16,-3 4-5-16,0 6 2 15,-2 4 5-15,2 2 12 16,-3 3-16-16,0 4 7 16,-3 3-11-16,-3 6 2 15,0 2-2-15,0-4-2 16,0-6-1-16,0-7 0 15,0-9 0-15,0-6-1 16,0-11 1-16,9-6 0 16,4-8 0-16,1-1 0 15,5-5 5-15,3-1-3 16,4-4-1-16,1-2-1 0,1 0 2 16,-1 0-3-16,-3-2-9 15,-3-13-55-15,-6-6-24 16,-8-9-74-16,-3-6-213 15</inkml:trace>
  <inkml:trace contextRef="#ctx0" brushRef="#br0" timeOffset="51891.2">12435 4384 416 0,'0'0'14'16,"0"0"23"-16,100-27 15 15,-61 27-26-15,1 0-5 16,-9 16 1-16,-7 5-13 16,-6 2 9-16,-12 6-12 15,-6 0 16-15,0 3 8 16,-17-1 7-16,-5 1 7 15,0 1-14-15,1 1-13 16,6 0-12-16,4 0 1 16,6-2-2-16,5-6 0 15,0-6-4-15,10-4 4 16,11-5-4-16,10-4 23 16,9-3-5-16,2-4-3 0,1 0-5 15,-4 0 0-15,-6-11-10 16,-6 0 7-16,-9-5-7 15,-5-1-2-15,-7-8-56 16,-6-4-112-16,0-8-115 16</inkml:trace>
  <inkml:trace contextRef="#ctx0" brushRef="#br0" timeOffset="52356.02">12717 4099 520 0,'0'0'86'0,"0"0"4"16,0 0 2-16,0 0-71 15,110-28-13-15,-53 28-8 16,0 0 5-16,-7 0 4 15,-9 5 3-15,-8 10 0 16,-8 3 7-16,-6 7-4 16,-2 4 5-16,-3 7 4 0,-3 8 4 15,2 5 7 1,-4 5-2-16,-3 7-2 0,-3-1-18 16,0 7 8-16,-3-1-14 15,0 2 5-15,6 3-2 16,3 0-8-16,12 0 37 15,1-3-26-15,8-4 5 16,-3-6-16-16,-2-8 9 16,-7-11-8-16,-9-11-3 15,-7-8 10-15,-2-4-2 16,-9 0 13-16,-27-2 20 16,-15 1-18-16,-15 0-21 15,-5 1-2-15,4 1-75 16,13 1-97-16,18-1-195 0</inkml:trace>
  <inkml:trace contextRef="#ctx0" brushRef="#br0" timeOffset="54298.43">11907 13696 255 0,'0'0'160'0,"0"0"-77"15,0 0 33-15,0 0-29 16,0 0-64-16,0 0-23 16,-21 28-1-16,21 24 1 15,0 8 17-15,0 8 8 16,0 5 2-16,0 6-16 16,0 2 2-16,0-3-7 15,0-7-4-15,0-13-1 16,0-13 0-16,0-14-1 15,0-10 2-15,0-10 0 16,0-5-1-16,0-5 2 16,0-1 8-16,0 0 52 15,0-7-10-15,0-11-42 0,1-8-8 16,10-2-1 0,7-5-2-16,4 0 0 0,7 3-25 15,2 11 5-15,5 9-10 16,-5 8 10-16,2 2 8 15,-9 15 5-15,-2 8 7 16,-3 4 0-16,-5 2 0 16,-5 0-3-16,-2-2 3 15,-4 0 5-15,-3-2-4 16,0-2-1-16,0-1 0 16,-13-2-1-16,-4-4-3 15,-3-4 4-15,-6-2 2 16,-5-3-1-16,-3-4 6 15,-5-3-1-15,-3 0 5 0,6-3-5 16,8-11-1-16,10-4-5 16,8-6-9-16,10-2-31 15,5 0-146-15,20-3-71 16</inkml:trace>
  <inkml:trace contextRef="#ctx0" brushRef="#br0" timeOffset="54898.16">12760 13609 357 0,'0'0'171'15,"0"0"-113"-15,-91-41 68 16,52 38-46-16,-3 3-28 16,1 1-8-16,7 13-11 15,7 2-8-15,10 2-10 16,11 5-15-16,6 2 8 0,0 6 3 15,14 5 12-15,6-1-2 16,3 3 7-16,-1-1-21 16,1 2 13-16,-8 2-1 15,-2 1-13-15,-7 3 4 16,-3 6-2-16,-3 1 2 16,0 4 2-16,-3-5-9 15,-8 2 2-15,1-6-2 16,3 1 0-16,-1-4 2 15,4-2-4-15,2-5 1 16,2-2-1-16,0-4-1 16,0-5 2-16,5-4-2 15,4-5 0-15,5-2-2 16,3-3 4-16,5-5 3 16,5 0 8-16,3-4-2 0,3-1 2 15,-2-2-5-15,-4 0-2 16,-7 0-4-16,-7 0-2 15,-9 0-23-15,-1-5-41 16,2-2-64-16,1-3-101 16,1-4-153-16</inkml:trace>
  <inkml:trace contextRef="#ctx0" brushRef="#br0" timeOffset="55724.01">13160 14087 161 0,'0'0'90'0,"0"0"2"15,0 0 4-15,0 0 1 16,0 0-13-16,0 0-3 16,-29-50-35-16,19 50-22 15,-5 13-12-15,-1 8 6 16,-1 8 14-16,1 1 10 15,4 5-18-15,3 0-6 16,5 1-13-16,4 0 6 16,0 2-6-16,3-6-3 15,14-2-2-15,6-5 2 16,3-8 3-16,6-6-4 0,1-6 0 16,-4-5 7-16,1 0-4 15,-4-10-1-15,-7-6 0 16,-1-5 5-16,-4-4 2 15,-4-6 12-15,-7-6-4 16,-3-7-13-16,0-4 0 16,-6-1-3-16,-12 7-4 15,-4 8-6-15,-4 11-9 16,-2 7 13-16,0 12 0 16,2 2-9-16,2 2-15 15,5 0-42-15,10 2-67 16,6 2-170-16</inkml:trace>
  <inkml:trace contextRef="#ctx0" brushRef="#br0" timeOffset="56271.73">13360 13667 478 0,'0'0'68'0,"0"0"50"0,0 0-24 15,0 0-58 1,0 0-26-16,82-58-3 0,-43 54 4 16,-1 4-7-16,-1 0 3 15,-4 0 2-15,-10 12-1 16,-4 9 3-16,-4 9 5 15,-5 9 10-15,-5 8 3 16,-2 4-3-16,-3 5 3 16,0-1 6-16,0 4-23 15,0 6 8-15,0 3-14 16,0 4-5-16,0 0 5 16,2-4-4-16,1-5 1 15,4-7-2-15,-3-6-1 16,4-10 0-16,-2-6-1 0,-2-10-9 15,1-3-1-15,-1-9 8 16,-4-2 2-16,0-3 1 16,0-1 0-16,0-1 0 15,0-1-3-15,-7 2 2 16,-10-2 1-16,-8 1 22 16,-9-2-4-16,-8-2-7 15,-4 0-2-15,-2 1-7 16,8-1 6-16,7-1-7 15,12 0-1-15,12 0-39 16,9 0-54-16,8-10-52 16,24-17-472-16</inkml:trace>
  <inkml:trace contextRef="#ctx0" brushRef="#br0" timeOffset="56588.25">14149 14101 468 0,'0'0'85'15,"0"0"-51"-15,0 0 73 16,82-20-52-16,-57 18-27 16,-2 2 0-16,0 0-14 15,-3 0-7-15,-4 0 0 16,-4 0-7-16,-6 0 0 16,-4 0-30-16,-2 0-101 15,0 4-126-15</inkml:trace>
  <inkml:trace contextRef="#ctx0" brushRef="#br0" timeOffset="56788.31">14158 14333 480 0,'0'0'83'0,"0"0"57"15,0 0-8-15,0 0-59 16,0 0-22-16,95 9-17 15,-64-9-10-15,-1 0-22 16,1 0 1-16,-1 0-3 16,-6 0-45-16,-1-7-71 15,-4-3-138-15</inkml:trace>
  <inkml:trace contextRef="#ctx0" brushRef="#br0" timeOffset="57921.82">10952 14287 424 0,'0'0'69'16,"0"0"3"-16,0 0 13 16,0 0-47-16,94-15-10 15,-64 9-5-15,1 3-14 16,-2 0 3-16,-4 1-5 15,-7 2-2-15,-3 0-1 16,-9 0-2-16,-2 0-1 16,-4 0-1-16,0 0-15 15,0 0-122-15,-1 10-75 16</inkml:trace>
  <inkml:trace contextRef="#ctx0" brushRef="#br0" timeOffset="58092.68">11016 14517 406 0,'0'0'95'16,"0"0"48"-16,0 0-16 15,0 0-55-15,0 0-18 16,102-5-31-16,-61-1-17 16,-5 0-6-16,-4 3-4 15,-9-1-78-15,-12 0-170 16</inkml:trace>
  <inkml:trace contextRef="#ctx0" brushRef="#br0" timeOffset="58648.71">9128 14235 522 0,'0'0'53'15,"0"0"-6"-15,0 0 10 16,0 0-52-16,-7 76 30 16,7-18 38-16,2 9-44 15,6 3 9-15,6 3-18 0,-1-1 6 16,0 0-19-16,2-4 1 16,-3-9-8-16,-3-8 8 15,0-10-8-15,-3-12 0 16,0-13 0-16,-3-6 1 15,-1-7-1-15,-2-2-40 16,0-1-94-16,-8 0-89 16,-16-3-168-16</inkml:trace>
  <inkml:trace contextRef="#ctx0" brushRef="#br0" timeOffset="58875.87">9062 14652 181 0,'0'0'48'16,"0"0"16"-16,117-57 19 15,-71 45-33-15,2 7 5 16,-5 5 23-16,-6 0-13 16,-11 0-22-16,-9 0-13 15,-6 0-9-15,-8 0-13 16,0 3-8-16,-3 0-27 15,0 0-96-15,0-3-157 16</inkml:trace>
  <inkml:trace contextRef="#ctx0" brushRef="#br0" timeOffset="59451.78">9865 14126 460 0,'0'0'49'0,"0"0"84"0,0 0-49 16,0 0-48-16,-102-26-12 15,74 26-6-15,3 17 4 16,1 3-5-16,2 8-5 16,8 0 6-16,1 3 0 15,11 0-7-15,2 1-1 16,0 2 0-16,0 0-6 15,14 4 11-15,2 0-7 16,2 4 0-16,0 4-2 16,-5 2-5-16,-4 3 7 15,-4 5-6-15,-5 0 1 0,0 4 3 16,0-3 3 0,0 0 0-16,0-8-4 0,0-8-2 15,0-7-2-15,0-4 1 16,0-8-2-16,2-4 0 15,3-4-2-15,4-2 2 16,0-4-3-16,7-3-3 16,4-4 6-16,7-1 11 15,6 0-7-15,1 0-4 16,-3-12-52-16,-4 1-11 16,-6-4-73-16,-8-3-104 15</inkml:trace>
  <inkml:trace contextRef="#ctx0" brushRef="#br0" timeOffset="59817.46">9999 14558 455 0,'0'0'69'16,"0"0"-7"-16,0 0-37 15,0 0-22-15,0 0 34 16,-3 85 6-16,8-49-1 16,5-3-21-16,5-2 2 15,4-6-14-15,4-5-5 16,1-8 4-16,3-8-6 0,-4-4 3 16,0 0 1-16,-5-17 27 15,-2-4-2-15,-7-1 2 16,-6-3 13-16,-3-3-12 15,-1-8-9-15,-19-3-3 16,-7-1-18-16,-1 5-4 16,-2 10-8-16,6 9-12 15,2 9-7-15,4 7-20 16,3 0-27-16,3 2-40 16,6 9-106-16</inkml:trace>
  <inkml:trace contextRef="#ctx0" brushRef="#br0" timeOffset="60275.38">10075 14176 336 0,'0'0'66'0,"0"0"-36"15,0 0 0-15,0 0-5 16,102-27-4-16,-66 20-2 16,-1-1 8-16,-4 4-6 15,-6 3 17-15,-8 1 12 0,-8 0-1 16,0 0-4-16,-4 5-5 16,-1 15-11-16,1 8-1 15,-4 9 6-15,1 7-1 16,-2 9-2-16,0 6-4 15,0 3-13-15,1 7 6 16,7 1-14-16,5 1 1 16,12-1-6-16,11-1-2 15,3-3 4-15,4-5 3 16,-7-7-4-16,-8-9-1 16,-13-8 0-16,-7-8-2 15,-8-6 2-15,-9-4-2 0,-19-4 1 16,-10-2 0-1,-8-3 10-15,-2-2-8 0,-2-1-2 16,5-4-77-16,10-3-134 16,16-1-521-16</inkml:trace>
  <inkml:trace contextRef="#ctx0" brushRef="#br0" timeOffset="60954.11">15062 14054 643 0,'0'0'130'0,"0"0"-10"15,0 0-6-15,0 0-31 16,0 0-24-16,88 2-31 15,-36-8-12-15,-1 3-13 16,-2-1 3-16,-5 3-5 16,-8-1 1-16,-6 2-1 15,-12 0-1-15,-6 0-41 16,-6 0-24-16,-6-3-55 16,0-1-56-16,0-4-305 15</inkml:trace>
  <inkml:trace contextRef="#ctx0" brushRef="#br0" timeOffset="61266.14">16022 13640 693 0,'0'0'87'15,"0"0"25"-15,0 0 0 16,0 0-86-16,0 0-21 16,0 122 44-16,0-45-7 15,3 5-4-15,-3 1-13 16,0 3-16-16,0-8-2 0,-3-7-5 16,-5-14 3-16,3-15-4 15,0-13-1-15,2-8-11 16,0-13-28-16,2-6-21 15,-2-2-27-15,0 0-40 16,-2 0-109-16,-2-14-398 16</inkml:trace>
  <inkml:trace contextRef="#ctx0" brushRef="#br0" timeOffset="63176.63">12287 15180 168 0,'0'0'114'0,"0"0"-19"16,0 0-40-16,0 0 40 15,0 0 5-15,0 0-6 16,0 0-10-16,-50 2-26 0,78-2-22 15,19-12-16 1,24 1 6-16,20-3 1 0,22 3-8 16,15 0 4-16,7-3-10 15,6 3 3-15,-11 0-14 16,-14 0 5-16,-17 1-5 16,-20 2-2-16,-18 1 2 15,-12 1-1-15,-15 3 1 16,-12 1-1-16,-8-1 1 15,-9 0-2-15,-5 3 2 16,0 0-4-16,0 0-2 16,-19 0-74-16,-14 0 31 15,-11 0-60-15,-9 0-68 16,-8 0-95-16</inkml:trace>
  <inkml:trace contextRef="#ctx0" brushRef="#br0" timeOffset="63470.02">12357 15151 479 0,'0'0'34'0,"0"0"-6"15,0 0 111-15,0 0-27 16,0 0-20-16,162 3 6 16,-33-16-29-16,25 4-38 15,13 0 10-15,6 2-1 16,-15-1-15-16,-15 1-7 0,-21-3-8 15,-20-1 4-15,-19 1 11 16,-20 1-8-16,-18-1 5 16,-20 3 0-16,-10 0 1 15,-9 4-7-15,-4-3-10 16,-2 3-6-16,0-4-2 16,-23 0-104-16,-8 4-54 15,-9 3-81-15,-2 0-214 16</inkml:trace>
  <inkml:trace contextRef="#ctx0" brushRef="#br0" timeOffset="64585.71">11545 10037 237 0,'0'0'317'15,"0"0"-229"-15,0 0-14 16,0 0-56-16,0 0-7 16,-29 112 46-16,25-43-9 15,-2 10-15-15,1 4-5 16,-1 1-22-16,3-6-1 0,-1-11-3 15,4-9 2 1,0-11-2-16,0-5-2 0,0-9 0 16,0-6 0-1,0-9 0-15,0-5-4 0,0-7-11 16,0-4-7-16,-5-2-12 16,-5 0-19-16,-9-11-118 15,-13-14-244-15</inkml:trace>
  <inkml:trace contextRef="#ctx0" brushRef="#br0" timeOffset="64818.57">11288 10487 191 0,'0'0'76'0,"0"0"-36"15,0 0 37-15,113-54-25 16,-68 36-1-16,7 3 0 15,-1-1-16-15,-2 4 17 16,-7 3-17-16,-8 1 14 16,-14 3-2-16,-7 2-30 15,-10 3-13-15,0 0-4 16,0 0-8-16,0 0-123 16,-3 0-90-16</inkml:trace>
  <inkml:trace contextRef="#ctx0" brushRef="#br0" timeOffset="65321.38">12269 9985 450 0,'0'0'45'0,"0"0"45"15,0 0 51-15,0 0-75 0,-101-49-5 16,74 49-34 0,-1 5-11-16,2 16-3 0,4 6 0 15,7 3-9-15,4 5 6 16,7 1 2-16,4 6-3 15,0 2 1-15,0 6 0 16,0 9 6-16,0 6-13 16,0 3 7-16,0 0-1 15,0-3-4-15,-6-2 4 16,-1-3-8-16,4-7 2 16,0-5-3-16,3-9 2 15,0-6 0-15,0-8-1 0,1-6-2 16,7-5 1-16,2-5-6 15,4 0 6 1,1-2 4-16,4-2-1 0,2-4 0 16,4-1-3-16,2 0-3 15,7-1-29-15,3-11-2 16,1-5-47-16,-1-4-93 16,-2-6-93-16</inkml:trace>
  <inkml:trace contextRef="#ctx0" brushRef="#br0" timeOffset="66281.53">12562 10297 57 0,'0'0'67'0,"0"0"1"16,0 0-35-16,0 0-11 16,0 0-6-16,0 0-15 15,0-16 11-15,0 16-11 16,0 0 3-16,0 0-4 16,0 0 0-16,0 0 0 15,0 0-2-15,0 0 2 16,0 0 2-16,0 0 0 15,0 0 8-15,0 0 4 16,0 0 7-16,0 0-5 16,0 0 0-16,0 0-1 15,0 0-3-15,0 0-3 0,0 0-2 16,0 0-1-16,0 0-5 16,0 0 2-16,0 0 0 15,0 0-2-15,0 0 2 16,0 0-3-16,0 0 1 15,0 0-1-15,0 0 1 16,0 0 3-16,0 0 3 16,0 0-1-16,0 0 4 15,0 0-1-15,0 0-4 16,0 0-2-16,0 0 1 16,0 0 0-16,0 0 0 15,0 0-1-15,0 0 1 0,0-1-2 16,0 1-1-16,0-2 0 15,0 2-1-15,0-3 4 16,0 0 2-16,0-1 3 16,0 1 8-16,0-1 0 15,0 3 17-15,0-1-14 16,0 1 7-16,0 0-5 16,0-1-4-16,0 1-2 15,0-1-6-15,0 2 7 16,0 0 14-16,0 0 3 15,0 0-17-15,0 2-11 16,-2 20-5-16,-1 14 1 16,0 13 27-16,-3 2-5 15,2 2-2-15,1-3-5 16,0-3-3-16,0-4-5 0,3-4-9 16,-2-8 5-1,2-4-5-15,0-10 2 0,0-8 0 16,0-6-2-16,0-3 1 15,0 0-1-15,0-7-7 16,0-15-55-16,3-10-51 16,3-6-69-16,2-8-328 15</inkml:trace>
  <inkml:trace contextRef="#ctx0" brushRef="#br0" timeOffset="66731.82">12438 9912 424 0,'0'0'39'15,"0"0"-8"-15,88-12 63 16,-33 12-32-16,6 0-23 16,2 0-13-16,-8 0-1 15,-3 5-9-15,-10 4 9 16,-5 5-8-16,-10 6 13 15,-9 5-15-15,-2 8 26 16,-7 6-8-16,-4 8-11 16,-2 7 12-16,-3 2-4 15,0 7-13-15,0 3 0 0,0 4-10 16,5 3-3-16,2-2 0 16,2-1-3-16,-3 0-1 15,-2-8 0-15,-4-2 1 16,0-9 3-16,0-7-8 15,0-8-2-15,0-9-3 16,-3-6-9-16,-3-6 13 16,-3-4 4-16,-7-2 1 15,-5-5 2-15,-3-1 0 16,-6-3 0-16,-1 0 5 16,-2 0-7-16,-1-1 0 15,4-9-20-15,12-6-28 16,9-6-104-16,9-9-294 0</inkml:trace>
  <inkml:trace contextRef="#ctx0" brushRef="#br0" timeOffset="66956.7">13388 10249 573 0,'0'0'82'16,"0"0"-36"-16,0 0 25 15,85-28-45-15,-46 26-15 16,-2 2-7-16,-5 0-4 0,-7 0-69 16,-12 0-89-16,-11 7-136 15</inkml:trace>
  <inkml:trace contextRef="#ctx0" brushRef="#br0" timeOffset="67144.69">13430 10502 345 0,'0'0'40'0,"0"0"83"15,103-10-7-15,-61-1-37 16,-1 0-33-16,1 0-17 0,-6 1-20 15,-3-2-9-15,-8-2-9 16,0-4-145-16,-8-9-265 16</inkml:trace>
  <inkml:trace contextRef="#ctx0" brushRef="#br0" timeOffset="67713.53">14092 9875 573 0,'0'0'83'0,"0"0"-72"0,0 0 8 15,0 0 45-15,13 112-12 16,-2-51-25-16,-5 9 5 15,0 7-9-15,-4 5-11 16,-2 2-6-16,0-5-6 16,0-11 5-16,0-14-5 15,-3-16 2-15,1-12-3 16,-1-14 2-16,3-5-1 16,0-7 1-16,0 0 9 15,0 0 40-15,0-16 28 16,0-7-59-16,8-10-18 0,2-5 0 15,0-5-1-15,2-5-12 16,2 0-15-16,3 5-5 16,3 14 3-16,5 15 1 15,4 14 15-15,0 0-7 16,1 21 19-16,-3 9-1 16,-3 5 0-16,-6 1 2 15,-5-1-1-15,-5 2 1 16,-8-5 1-16,0-3 1 15,0-1-1-15,-9-7-1 16,-8-3 0-16,-3-3 3 16,-6-5 9-16,-2-3 10 15,-5-3-4-15,-4-3-8 16,2-1-6-16,3 0 0 0,2-1-4 16,13-10-20-16,13-7-94 15,4-4-224-15</inkml:trace>
  <inkml:trace contextRef="#ctx0" brushRef="#br0" timeOffset="68232.2">14692 9685 516 0,'0'0'47'16,"0"0"53"-16,0 0 4 16,0 0-63-16,0 0-29 15,-90-6-7-15,81 26 5 16,3 5 5-16,3 3 4 15,3 5 1-15,0 3 7 16,11 4-3-16,4 7 7 16,2 3-7-16,-3 3-3 15,-4 0-17-15,-4 5 4 16,-6-1-2-16,0 8-1 0,0 1 0 16,-1-2 2-16,-9-2-6 15,1-8 0-15,2-2 2 16,3-7-4-16,2-4 4 15,2-5-2-15,0-8 1 16,0-6-2-16,11-6-4 16,0-2 3-16,5-6 0 15,0-2 2-15,8-4 4 16,6-2 2-16,4 0-7 16,3-4-11-16,-2-9-24 15,-7-7-3-15,-3-5-15 0,-8-6-83 16,-8-5-217-16</inkml:trace>
  <inkml:trace contextRef="#ctx0" brushRef="#br0" timeOffset="68508.85">14957 10084 574 0,'0'0'13'16,"0"0"62"-16,6 77 19 0,-1-36-42 15,-2 1-3 1,-2 4-22-16,1-1-10 0,-1-4-9 16,4-4-4-16,-1-11-1 15,2-8-1-15,-3-8-2 16,-2-5 0-16,4-5-64 15,3 0-75-15,3-5-124 16</inkml:trace>
  <inkml:trace contextRef="#ctx0" brushRef="#br0" timeOffset="68981.53">15012 9789 314 0,'0'0'71'16,"0"0"-35"-16,115-22 48 15,-61 18-17-15,1 1-2 16,-4-2-6-16,-9 2-10 16,-8 0 0-16,-7 1-4 15,-8 2-2-15,-5 0-6 16,0 15-26-16,-3 9 2 15,-1 12 2-15,1 8 5 16,-5 4-1-16,-3 5 1 16,-2 4-8-16,-1 5 0 15,0 1-8-15,0 6-2 0,0 1 1 16,0 0-3 0,0 0 0-16,0-9 0 0,0-8 0 15,0-2 1-15,8-5-4 16,5-4-13-16,-1-8-10 15,-1-5 25-15,-4-9 1 16,-7-5-20-16,0-5 2 16,-15-5 2-16,-15 0 16 15,-7-4 3-15,-9-1 7 16,-1 0-5-16,3 0-4 16,8-3-1-16,11-1 3 15,13-3-3-15,12-3-35 0,0-6-99 16,12-12-244-16</inkml:trace>
  <inkml:trace contextRef="#ctx0" brushRef="#br0" timeOffset="69217">15936 10168 481 0,'0'0'74'0,"0"0"19"15,95-26 3 1,-57 21-60-16,-2 3-23 0,-4 2-13 16,-9 0-8-16,-9 0-90 15,-11 0-123-15</inkml:trace>
  <inkml:trace contextRef="#ctx0" brushRef="#br0" timeOffset="69407.58">15927 10405 398 0,'0'0'84'16,"0"0"51"-16,83-21-15 0,-51 15-49 15,0 2-39 1,-1 2-10-16,-3-1-22 0,0-3-2 16,-3-5-97-16,-1-10-188 15</inkml:trace>
  <inkml:trace contextRef="#ctx0" brushRef="#br0" timeOffset="69980.31">16613 9844 446 0,'0'0'29'15,"0"0"69"-15,104-5-42 16,-63 18-22-16,-9 13-13 16,-5 7 4-16,-11 6-8 15,-14 1 17-15,-2 1 7 16,-2-5-11-16,-18-5 4 16,-6-6-3-16,0-5-3 15,-3-6 2-15,2-3 0 0,5-6-10 16,-1-2 2-16,9-3-9 15,6 0 2-15,7 0-9 16,1 0 3-16,0 0-6 16,1 2-2-16,20 1 7 15,6 2 1-15,3 7-6 16,-1 5-2-16,-7 5-1 16,-5 9-5-16,-6 3 5 15,-7 0-1-15,-4-1 1 16,0-1-2-16,-1-3 0 15,-14-6-1-15,-7 0 1 16,-4-6 1-16,-1-2 1 16,-1-4 4-16,2-5-4 15,0-3 2-15,0-3 4 16,4 0 17-16,4 0-5 0,3-4-9 16,6-3-9-16,5 0-5 15,4 0-59-15,0-3-104 16,4 0-176-16</inkml:trace>
  <inkml:trace contextRef="#ctx0" brushRef="#br0" timeOffset="71666.55">12381 6835 68 0,'0'0'373'0,"0"0"-274"15,0 0 69-15,0 0-42 16,0 0-61-16,0 0-61 16,0-13 4-16,0 54-1 15,6 12 21-15,0 1-4 16,0 4 0-16,4-2-14 16,0-3 0-16,4 0 3 15,1-3-10-15,3-2 0 16,-4-5 1-16,-5-10-2 15,-2-11-1-15,-6-8-1 16,1-7 1-16,-2-4 1 16,0 0 2-16,1-2 5 15,-1 0 0-15,0 1 10 16,0-2-1-16,0 3-5 0,2-3-6 16,-2 0-2-16,0 2-2 15,0 0 0-15,0-1-3 16,0-1 1-16,0 2-1 15,0-2-3-15,0 1 3 16,0-1-2-16,0 1-1 16,0-1-3-16,0 0 1 15,0 0 3-15,0 0 1 16,0 0-2-16,1 0 3 16,-1 0-2-16,0 0 2 15,0 0 0-15,0 0 6 16,0 0-6-16,0 0 0 0,0 0 0 15,0 0-10-15,0 0-34 16,0 2-38-16,0-2-15 16,0 0 5-16,0 0-55 15,0-7-57-15</inkml:trace>
  <inkml:trace contextRef="#ctx0" brushRef="#br0" timeOffset="71922.52">12166 7207 507 0,'0'0'25'16,"91"-42"36"-16,-34 23 57 15,1-1-73-15,-1 3-22 16,0 1-14-16,-10 4-5 16,-6 1-4-16,-11 3-12 15,-16-1-200-15,-9-2-280 16</inkml:trace>
  <inkml:trace contextRef="#ctx0" brushRef="#br0" timeOffset="72434.23">12963 6636 441 0,'0'0'59'0,"0"0"20"0,-82 0 19 15,65 5-38-15,3 6-37 16,2 4-7-16,2 5 1 16,0 6-6-16,6 6 7 15,1 2 11-15,3 4-3 16,0 4-3-16,9 8-4 15,7 5 13-15,1 2-23 16,-3 1-2-16,-1-3 3 16,-3-2-10-16,-6-2 5 15,-1 2 0-15,-3-2-5 16,0 0 2-16,0-5-2 16,0-4 2-16,0-4-1 15,0-9 2-15,3-2-2 16,3-7 0-16,0-5-1 0,3-5 1 15,-1-5-1-15,1-5-2 16,7 0 2-16,8 0 13 16,1-7-13-16,1-5-15 15,-6-1-54-15,-9-3-85 16,1-3-145-16</inkml:trace>
  <inkml:trace contextRef="#ctx0" brushRef="#br0" timeOffset="72827.39">13231 6931 135 0,'0'0'350'15,"0"0"-341"-15,96-51 49 16,-63 46 11-16,-5 5-27 15,-4 0-9-15,-8 11-4 16,-2 12-12-16,-4 9 5 16,-4 8 12-16,0 3-4 15,-6 1-7-15,0-3-6 16,-4-4-4-16,-11 2 5 16,-9-4-5-16,-3 1-4 15,0-7-3-15,6-3-5 0,5-9 3 16,11-9-4-16,5-2-1 15,0-5 1-15,9-1 1 16,21 0 34-16,12-3-9 16,4-9-16-16,0-5-9 15,-5 5 1-15,-7-2-2 16,-9-3-36-16,-7 2-42 16,-10-6-73-16,-5-4-252 15</inkml:trace>
  <inkml:trace contextRef="#ctx0" brushRef="#br0" timeOffset="73287.53">13595 6563 577 0,'0'0'33'0,"0"0"23"16,0 0 1-16,129-38-15 16,-73 36-19-16,-4 2-7 15,-5 0-3-15,-10 5 1 16,-8 10-2-16,-7 6-9 16,-8 10 10-16,-6 6 0 15,-6 10 8-15,-2 7 4 16,0 3 5-16,-14 5-10 15,2 5-8-15,3-2 2 0,1 5-10 16,5-4 17-16,3-5-16 16,0 3 41-16,0-3-34 15,10-3-8-15,2-5-2 16,-3-9 1-16,1-10-1 16,-7-7-2-16,-3-9 1 15,0-5 1-15,-6-3 2 16,-12-3-1-16,-5-5 3 15,-6-2-2-15,-1 0-4 16,2 0-12-16,4-7-28 16,3-2-57-16,5-8-49 15,8-6-226-15</inkml:trace>
  <inkml:trace contextRef="#ctx0" brushRef="#br0" timeOffset="73527.42">14319 6885 501 0,'0'0'33'0,"0"0"15"16,100-24 69-16,-60 24-60 15,-1 0-36-15,-10 0-10 16,-6 0-11-16,-10 0-38 16,-13 0-217-16</inkml:trace>
  <inkml:trace contextRef="#ctx0" brushRef="#br0" timeOffset="73714.39">14335 7120 456 0,'0'0'75'0,"0"0"-11"15,114-22 44 1,-65 16-53-16,-1-1-37 0,-4 1-18 16,-7-2-39-16,-7-6-160 15,-9-3-325-15</inkml:trace>
  <inkml:trace contextRef="#ctx0" brushRef="#br0" timeOffset="74373.53">14978 6534 353 0,'0'0'74'15,"0"0"71"-15,0 0-21 16,0 0-35-16,0 0-52 15,0 0-28-15,-4 24-7 16,4 22 40-16,1 12 0 16,9 7-18-16,-5 7-4 15,-1 2-9-15,-2 2 0 0,-2-7-9 16,0-8 0 0,0-11-2-16,0-13 0 0,0-4 0 15,0-8-2-15,0-8 0 16,0-2-1-16,0-8 2 15,0-2 1-15,0-5 1 16,0 0 5-16,0 0 15 16,3-15 34-16,3-9-50 15,4-3-5-15,5-1-6 16,3-2-7-16,7-1-3 16,5-4-1-16,6 2 10 15,1 5-24-15,2 13-1 0,-4 12-3 16,-5 3 2-16,-8 14 16 15,-5 13 10-15,-7 5-3 16,-7 0 6-16,-3 1 3 16,0-5 2-16,-10-1-1 15,-6-6 4-15,0-4 3 16,-2-6 11-16,1-2 5 16,0-3 3-16,-3-4 0 15,-2-2-5-15,-2 0-2 16,-3 0-19-16,0-2-6 15,5-9-108-15,10-5-267 16</inkml:trace>
  <inkml:trace contextRef="#ctx0" brushRef="#br0" timeOffset="74866.5">15680 6321 613 0,'0'0'42'16,"0"0"-11"-16,-113-22 55 0,67 23-24 15,7 20-32 1,6 4-8-16,11-1-3 15,11 2-8-15,8 0-1 16,3 1 2-16,0 3 0 0,7 6-4 16,10 7 12-16,3 0-7 15,2 5 9-15,-1-1-19 16,-4 6 2-16,-1 1-4 16,-4 4-1-16,-3 8 3 15,0-1-1-15,-8 0-2 16,-1-5 0-16,0-4 0 15,-4-8 3-15,-2-6-3 16,6-9 1-16,0-7-3 16,6-8 2-16,4-5-3 15,5-6 3-15,5-1 3 0,-1-2-2 16,0 0 3 0,2-4-4-16,0 0-9 0,2 0-15 15,0 0-8-15,3 0-17 16,0-8-16-16,0-9-75 15,-5-4-121-15</inkml:trace>
  <inkml:trace contextRef="#ctx0" brushRef="#br0" timeOffset="75296.53">15839 6732 395 0,'0'0'44'0,"0"0"-14"16,0 0 84-16,79-50-62 15,-46 50-41-15,-1 0 0 16,-3 4 9-16,-8 15-8 15,-8 8 2-15,-12 7 10 16,-1 3 13-16,-11 2-1 16,-15 1-16-16,1-2 6 0,-1-1-3 15,4-5-13 1,4-4-10-16,8-7 2 0,5-5 0 16,5-3 3-16,0-6-5 15,14-2 1-15,16-2 10 16,10-3-4-16,5 0-1 15,2-5-1-15,-2-10-3 16,-2 1 0-16,-7-3-2 16,-6-3-7-16,-10-2-45 15,-9-6-77-15,-8-6-199 16</inkml:trace>
  <inkml:trace contextRef="#ctx0" brushRef="#br0" timeOffset="75813.53">16128 6375 483 0,'0'0'51'15,"0"0"3"-15,0 0 18 16,90-59-37-16,-41 54-21 15,-1 4-4-15,-2 1 8 16,-6 0-7-16,-7 1 8 16,-6 12 0-16,-5 1 1 15,-3 9 4-15,-2 8-1 0,-1 9-4 16,-1 4 11 0,-2 6-3-16,-2 2-2 0,-2-1-4 15,-4 2-13-15,-5-2-4 16,0 2 0-16,0-1-4 15,-9 5 1-15,4 1-1 16,5 0 2-16,0-2 16 16,0-3-4-16,8-2-12 15,6-3 0-15,1-5-1 16,3-3-1-16,-3-9 1 16,-3-7 2-16,-8-7-1 15,-1-5-2-15,-3-4 0 0,0-2-3 16,-6 0 1-16,-19-2 2 15,-6-3 7-15,-8-1-1 16,-4 0-5-16,-2 0 7 16,0 0-8-16,5 0-1 15,9-5-38-15,8-1-34 16,11-1-105-16,11-6-268 16</inkml:trace>
  <inkml:trace contextRef="#ctx0" brushRef="#br0" timeOffset="76098.61">16943 6652 495 0,'0'0'78'16,"0"0"-42"-16,0 0 87 15,84-31-69-15,-63 28-29 16,-4 2-9-16,-6 1-7 16,-4 0-3-16,-4 0-6 15,-3 0-40-15,0 0-156 16,0 0-237-16</inkml:trace>
  <inkml:trace contextRef="#ctx0" brushRef="#br0" timeOffset="76277.85">16950 6817 285 0,'0'0'270'0,"0"0"-198"15,0 0 97-15,0 0-71 16,0 0-51-16,80 3-24 15,-47-2-13-15,-1-1-6 16,-4 1-4-16,-3 1-32 16,-3-2-89-16,-3 0-178 15</inkml:trace>
  <inkml:trace contextRef="#ctx0" brushRef="#br0" timeOffset="76751.38">17396 6403 62 0,'0'0'379'16,"0"0"-345"-16,0 0 33 15,80-31-30-15,-35 29-21 0,6 2-1 16,1 0-5-1,-4 0-8-15,-4 0 3 0,-9 0 4 16,-10 0 15-16,-7 0 25 16,-5 0 6-16,-4 0 0 15,-2 0-21-15,-3 0-1 16,1 0-16-16,0 4-9 16,0 13-2-16,-1 5-1 15,-1 7 0-15,-3 4 16 16,0 5-9-16,0 3 19 15,-1 6 0-15,-7 2 7 16,-2 3-14-16,3 0 1 16,-1-3-2-16,2 0-3 15,-1-4-4-15,4-6-4 0,0-8-10 16,1-6 0-16,1-6 4 16,-2-7-4-16,1-4-1 15,2-4-1-15,0-1-1 16,-1 1-31-16,-1-1-78 15,-2-3-126-15,-1 0-421 16</inkml:trace>
  <inkml:trace contextRef="#ctx0" brushRef="#br0" timeOffset="77883.61">15024 7745 255 0,'0'0'91'16,"0"0"-65"-16,0 0 75 15,0 0-7-15,0 0-33 16,0 0-16-16,-53 0-14 0,53 0-1 15,0 0-8-15,20 4-2 16,27-1 32-16,24-1 11 16,26-2-37-16,16 0 3 15,16 0-8-15,8 0-13 16,2 0-6-16,-3-5-1 16,-5-9 5-16,-10 0 1 15,-4 1 39-15,-4 0-12 16,-12 1-4-16,-13 3 1 15,-20 0 5-15,-16 1 2 16,-19 5-2-16,-12-3 9 16,-9 3-2-16,-6 1-3 15,-4-1-9-15,-2 3 4 0,0 0-18 16,0 0-16-16,0 0-1 16,0 0-2-16,0 0-9 15,0 0-9-15,-5 0-35 16,-16 3-8-16,-7 5-14 15,-6 3-45-15,-2 1-85 16,1-4-109-16</inkml:trace>
  <inkml:trace contextRef="#ctx0" brushRef="#br0" timeOffset="79007.23">13656 11146 390 0,'0'0'137'16,"0"0"-124"-16,0 0 21 15,0 0 56-15,94-6-20 16,7-3-23-16,22-4-16 16,17 0 3-16,19-2 20 15,9 1 4-15,9 2-6 16,-2-4-7-16,-6 1-19 15,-13-1 4-15,-19 0 22 16,-25 1-7-16,-25 4 3 16,-27 1-7-16,-20 2-1 0,-10 3-4 15,-13-1-7-15,-7 3-10 16,-6 2-3-16,-2 1-4 16,-2 0-5-16,0 0-7 15,0 0-1-15,0 0-20 16,0 0-30-16,-17 0-44 15,-7 0-45-15,-6 4-69 16,4 0-189-16</inkml:trace>
  <inkml:trace contextRef="#ctx0" brushRef="#br0" timeOffset="80553.42">11798 15162 201 0,'0'0'85'16,"0"0"-75"-16,0 0 41 0,0 0 24 15,0 0-21-15,0 0 1 16,-24 4 0-16,23-4 3 15,1 0 1-15,-2 0-7 16,2 2-7-16,0-2-7 16,34 0 12-16,31 0 11 15,26-14-4-15,19-3-7 16,12-2-5-16,2 1-10 16,7 2 6-16,2 3-19 15,-3 7 1-15,-13 0 0 16,-9 4-10-16,-8-1-6 15,-5-3-5-15,-4 0 5 0,-7-2-2 16,-8-4-4-16,-7 2 17 16,-13-2 18-16,-5-1-5 15,-12 1 12-15,-9-1-1 16,-8 1-5-16,-10 4-1 16,-1 2-10-16,-3 3-4 15,-5-1-10-15,-1 3-4 16,-1-1-3-16,-1 1-2 15,2-1-3-15,-2 2 1 16,1 0-1-16,-1-1 1 16,0 1-1-16,0 0 1 15,0 0-1-15,0 0 2 16,0 0-3-16,0 0 1 0,0 0 0 16,0 0-2-16,0 0 1 15,0 0-3-15,0 0-6 16,0 0 0-16,0 0-3 15,0 0 2-15,0 0-5 16,0 0-9-16,0 0-27 16,-12 0-28-16,-12 0-8 15,-7 0-51-15,-5 0-68 16,1-6-217-16</inkml:trace>
  <inkml:trace contextRef="#ctx0" brushRef="#br0" timeOffset="82166.36">13822 11204 162 0,'0'0'63'16,"0"0"-27"-16,0 0 33 16,0 0 7-16,0 0-19 15,0 0-1-15,-61 14-3 16,61-14 9-16,0 0-12 15,3 0 8-15,21 0-16 16,16 0-1-16,9 0 9 16,11 0-12-16,10 0-5 0,8-1 3 15,5-4-6-15,6 0-10 16,4-1-5-16,1-1-8 16,0-2 7-16,0 1-6 15,-3-1-2-15,0-5 5 16,-2 2-2-16,4-4 6 15,6 0-1-15,5-1 4 16,-4 4 24-16,-11 0-9 16,-19 2-9-16,-16 2-4 15,-14 2 5-15,-13 2 1 16,-11 2-6-16,-11 1-4 16,-5 2-3-16,0 0 1 0,0 0-2 15,0 0-9 1,0 0-3-16,0 0-2 0,0 0-28 15,-8 0-42-15,-12 2-16 16,-9 6-6-16,-7 3-47 16,-6 2-4-16,-11-1-142 15,-7-3-160-15</inkml:trace>
  <inkml:trace contextRef="#ctx0" brushRef="#br0" timeOffset="82698.48">14127 11276 179 0,'0'0'135'16,"0"0"-113"-16,0 0 57 16,-91 9 9-16,83-8-30 15,5 0-5-15,3-1-4 16,0 0 18-16,14 0-28 16,24 0 25-16,25-1-3 15,23-13 4-15,22-3-8 0,10-2-4 16,4-2-22-16,-1 2 6 15,-8-1-2-15,-8 0 1 16,-6 1 3-16,-12 4-18 16,-10 0 13-16,-11 4-15 15,-11 0 3-15,-11 2-1 16,-11 3-11-16,-8 1 11 16,-8 1-14-16,-6 2 6 15,-6 0-6-15,-4 2-7 16,-1 0 4-16,0 0-4 15,0 0 0-15,0 0-1 16,0 0-25-16,0 0 0 0,0 0-28 16,-7 0-37-16,-12 7 16 15,-10 2 4-15,-10-2-49 16,-3 0-17-16,-5-4-174 16,-1 0-79-16</inkml:trace>
  <inkml:trace contextRef="#ctx0" brushRef="#br0" timeOffset="83139.22">14234 11233 302 0,'0'0'32'16,"0"0"-23"-16,0 0 35 15,0 0 34-15,0 0-32 16,0 0-25-16,-26 2-8 16,37-1 28-16,20-1 60 15,20 0-25-15,23-3-35 16,19-9 6-16,10-2 12 15,7-1-11-15,-8 0 0 16,-8 1-19-16,-8-1 7 16,-11 1-1-16,-5-1 5 0,-8 3 3 15,-8 1-10 1,-9 2 1-16,-8 2-18 0,-8 1-2 16,-9 2-12-16,-6 2 0 15,-5 1-2-15,-6 1-9 16,-3-2-41-16,0 2-34 15,0 0-59-15,0 0-28 16,-20 6-140-16,-6 3-141 16</inkml:trace>
  <inkml:trace contextRef="#ctx0" brushRef="#br0" timeOffset="94248.71">20973 3205 120 0,'0'0'237'0,"0"0"-155"15,0 0 4-15,0 0 26 16,0 0-24-16,0 0-29 16,0 0-6-16,0 0-6 15,-18-61-5-15,16 61-10 16,1 0-4-16,-1 0-7 15,1 0-20-15,1 12 0 16,0 15-1-16,0 14 4 16,6 12 3-16,4 8 4 0,-4 7 13 15,-3 9-13-15,-3 3-5 16,0 2 5-16,2-3-10 16,-1-10-1-16,5-12 0 15,-1-10 4-15,-1-9-3 16,0-6-1-16,-1-10 2 15,-1-3-2-15,1-10 2 16,-3-3-1-16,2-4 0 16,-2-2-1-16,0 0 4 15,0-4 6-15,0-18 0 16,0-13-3-16,0-9 2 16,0-10 2-16,-4-12-7 0,0-9-1 15,-2-5-3 1,-1-1 0-16,4 1-1 0,1 2 1 15,2 6-1-15,0 1-5 16,0 4 1-16,2 9 2 16,12 11-12-16,3 11 7 15,5 9-1-15,4 11 5 16,3 4-8-16,4 9 5 16,2 3 4-16,2 9 2 15,-1 20-4-15,-1 7 3 16,-7 9 1-16,-8 1 1 15,-6-3 1-15,-10 0-1 16,-4-6 0-16,0-5 0 16,-12-4 3-16,-6-2-1 0,-7-3-2 15,-3-7 9-15,-5-4-8 16,-2-3 7-16,-2-1-4 16,-1-2 1-16,3-2-4 15,5-3-1-15,11-1-3 16,10 0-34-16,9 0-33 15,0 0-64-15,27-4-179 16</inkml:trace>
  <inkml:trace contextRef="#ctx0" brushRef="#br0" timeOffset="94730.04">21558 3055 469 0,'0'0'34'0,"0"0"57"16,0 0-20-16,0 0-61 15,0 0-8-15,0 0 6 16,-33 100 21-16,28-53 13 16,4 6-21-16,1-2-5 0,0-2-8 15,4-6-5-15,14-7-1 16,3-8-2-16,6-9 3 16,1-8-3-16,3-7 0 15,1-4 3-15,2 0 4 16,-1-16-1-16,-2-5 4 15,-4-7-7-15,-5-4 6 16,-4-5 25-16,-4-4-5 16,-5-6-6-16,-5-6-2 15,-4 0-13-15,0 2-3 0,0 8-4 16,-10 11-1 0,4 15 0-16,1 9-12 0,2 8-25 15,3 1-45-15,0 16-126 16,6 1-82-16</inkml:trace>
  <inkml:trace contextRef="#ctx0" brushRef="#br0" timeOffset="95081.88">22366 2928 515 0,'0'0'74'0,"0"0"-13"16,-99 22 52-16,74 5-64 15,12 8-13-15,11 1-7 16,2 3-6-16,29 4-4 16,12 0 3-16,7 3-7 15,-2-2-15-15,-7-3 7 16,-12-4-7-16,-14-11 3 15,-11-5-3-15,-2-8 0 16,-9-5 3-16,-16-5 5 16,-7-3 4-16,-2 0 1 15,1-9-10-15,2-10-3 16,7-3-3-16,9-6-73 16,8-5-81-16,7-10-136 15,3-3-183-15</inkml:trace>
  <inkml:trace contextRef="#ctx0" brushRef="#br0" timeOffset="95307.21">22373 2929 384 0,'0'0'46'15,"0"0"-30"-15,-64 121 124 16,30-53-46-16,-9 9-22 16,-4 3-35-16,-5 5-21 15,-1-6-7-15,0-5-1 16,7-10-6-16,9-15 0 15,10-15-1-15,13-15 3 16,6-13 18-16,8-4-7 16,0-2-6-16,0 0 6 0,3-20-15 15,19-12-65-15,9-14-160 16,7-13-336-16</inkml:trace>
  <inkml:trace contextRef="#ctx0" brushRef="#br0" timeOffset="95877.53">22662 2573 205 0,'0'0'381'15,"0"0"-336"-15,0 0-20 16,0 0-14-16,2 100 71 16,10-27-31-16,-4 8-7 15,-2 6-9-15,-4 4-13 16,0-2-11-16,-2-3-6 16,0-6 0-16,0-10-3 15,0-16-2-15,0-16 0 16,0-18-2-16,0-9 2 15,0-8 3-15,0-3 0 0,0 0 32 16,1-10 29 0,4-14-50-16,1-10-10 0,0-9 2 15,2-6-5-15,3-6-2 16,3-1 0-16,2 5-19 16,4 4-29-16,4 8 3 15,1 9 1-15,5 7-11 16,2 11 32-16,4 7 11 15,3 5 13-15,-2 2-4 16,-2 16 7-16,-3 7-3 16,-6 9 9-16,-10 5 3 15,-4 7 10-15,-9 0-1 16,-3-2 12-16,0-1-14 0,0-2-10 16,-6-5-3-16,-6-7-4 15,0-2 0-15,-1-8-2 16,2-7-34-16,4-1-28 15,5-10-98-15,2-1-301 16</inkml:trace>
  <inkml:trace contextRef="#ctx0" brushRef="#br0" timeOffset="96319.35">23801 2363 420 0,'0'0'49'15,"0"0"20"-15,0 0 37 16,0 0-25-16,0 0-38 16,-106 13-35-16,67 46 25 15,-1 15 23-15,1 7-9 0,-3 13 10 16,-3 7-34 0,-4 8-7-16,1 3 11 0,8 2-10 15,18-5-12-15,22-7-4 16,7-3 5-16,25-7-1 15,4-10 0-15,-5-14 1 16,-4-16-6-16,-4-17 0 16,0-13 0-16,-1-7-4 15,2-6-2-15,0-9-12 16,1 0-87-16,5-5-67 16,-4-19-225-16</inkml:trace>
  <inkml:trace contextRef="#ctx0" brushRef="#br0" timeOffset="96787.1">24241 2757 505 0,'0'0'74'15,"0"0"-19"-15,-84-24 58 16,43 24-58-16,-1 11-32 0,0 14 15 16,7 4-18-16,12 3-3 15,13 1-8-15,10 2 0 16,5 1-7-16,23 0-2 15,13 3 2-15,5 0 2 16,0 0-2-16,-7-1 1 16,-7 0-1-16,-12-3-4 15,-9-3 4-15,-8-6-2 16,-3-2 0-16,0-2 2 16,-9-3-2-16,-6-5 1 15,-6-2 5-15,-1-4-1 16,-5-6-2-16,-4-2 3 0,-4 0 2 15,1 0-4 1,0-9-4-16,4-1 0 0,10-7-31 16,14-3-77-16,6-10-199 15</inkml:trace>
  <inkml:trace contextRef="#ctx0" brushRef="#br0" timeOffset="97077.59">24254 2701 519 0,'0'0'46'16,"0"0"-39"-16,-37 105 85 16,10-31-15-16,-7 11-27 0,-8 10-10 15,-3 4-23-15,-4-4-5 16,4-8-9-16,2-12-3 15,10-16 0-15,8-12 1 16,11-12-1-16,8-14 0 16,3-7 0-16,3-11 0 15,0-3 0-15,0 0-1 16,5-13-11-16,19-13-53 16,10-10-134-16,8-13-239 15</inkml:trace>
  <inkml:trace contextRef="#ctx0" brushRef="#br0" timeOffset="97353.61">24711 2451 80 0,'0'0'533'16,"0"0"-531"-16,-2 81 11 15,2-7 67-15,0 14-7 16,2 12-28-16,-2 4-17 16,0 1-16-16,-17-8-12 15,-2-9 0-15,1-16 0 16,6-18-49-16,3-16-39 0,5-15 44 16,2-14 23-1,2-4-42-15,-1-5-4 0,1 0-21 16,0-22-349-16</inkml:trace>
  <inkml:trace contextRef="#ctx0" brushRef="#br0" timeOffset="97969.78">24654 2942 206 0,'0'0'246'15,"0"0"-229"-15,103-54 60 16,-39 39-9-16,6 4-45 0,0 2-21 15,-8 3 5 1,-13 3-7-16,-17 1 9 0,-11 2-8 16,-13 0 14-16,-7 0 23 15,-1 0 25-15,0 0-18 16,0 0-17-16,0 0-18 16,0 0-8-16,0 0 9 15,-6 0-8-15,-12 0 6 16,-5 0-5-16,-9 8 4 15,-3 8-8-15,0 3 10 16,2 8-2-16,5 6-1 16,6 5 3-16,8 4-7 15,6 3 3-15,8-2-3 16,0-5-1-16,5-4-2 16,10-9 0-16,4-5-4 0,2-8 4 15,0-5 0 1,3-4 0-16,1-3-2 0,1 0-11 15,0-11 13-15,-1-8 2 16,-2-3 4-16,-2-7 5 16,-3-7-6-16,2-6-4 15,-6-4 0-15,-3-3 3 16,-7 7 2-16,-2 10-6 16,-2 13 5-16,0 11 1 15,0 6 14-15,0 2-15 16,0 0-5-16,0 19-7 15,0 9 7-15,0 8 2 0,0 6-2 16,3 2 1-16,6 2 0 16,0 3 1-16,-2-9-2 15,1-7-2-15,0-9 0 16,0-8 0-16,1-8-1 16,6-8-9-16,0 0-30 15,6 0-43-15,-2-17-135 16</inkml:trace>
  <inkml:trace contextRef="#ctx0" brushRef="#br0" timeOffset="98299.5">25749 2771 463 0,'0'0'79'0,"0"0"41"16,-97-48-4-16,64 46-40 16,2 2-40-16,1 12-19 15,3 18 3-15,6 9-2 16,9 9 9-16,6 7-7 16,6 2 7-16,0 2-14 15,0 0-3-15,6-2-5 16,6-6-4-16,4-8 2 0,1-6-3 15,1-13-8 1,1-9 4-16,-1-6-8 0,3-9-25 16,1 0-10-1,4 0-22-15,-1-11-113 0,2-12-211 16</inkml:trace>
  <inkml:trace contextRef="#ctx0" brushRef="#br0" timeOffset="98608.51">26068 2481 483 0,'0'0'156'0,"0"0"-137"15,0 0 13-15,-3 98 82 16,6-39-39-16,6 9-25 15,-3 7-15-15,-3 1-16 16,-3 1-9-16,0-7-7 16,-6-11 2-16,-5-9-4 15,1-12 0-15,3-13 1 16,1-9-1-16,3-9-1 16,1-6-1-16,-1-1-8 15,0-2-40-15,3-18-38 16,0-10-87-16,9-8-296 15</inkml:trace>
  <inkml:trace contextRef="#ctx0" brushRef="#br0" timeOffset="98967.26">26402 2614 229 0,'0'0'277'0,"0"0"-198"16,0 0 70-16,-113 63-58 15,78-34-14-15,4 0-10 16,3 0-34-16,4-2-9 16,7-2-11-16,3-2-1 15,8-5-7-15,4-1-1 16,2-3-2-16,5-2 0 0,17 0-2 16,8 1 1-1,3 1 6-15,-1 2-7 0,-3 1 9 16,-6 3-7-16,-4 3-2 15,-6 5 1-15,-6 2 0 16,-4 1 2-16,-3 0-2 16,0 0 4-16,0-4-4 15,0-3-1-15,0-4 0 16,-4-6 0-16,-1-5-2 16,2 0-8-16,-2-3-57 15,-3-6-59-15,2 0-148 16</inkml:trace>
  <inkml:trace contextRef="#ctx0" brushRef="#br0" timeOffset="99253.58">26666 3239 742 0,'0'0'56'16,"0"0"18"-16,0 0 4 16,0 0-51-16,115-7-14 0,-69 7-8 15,-4 0 5-15,-2 0-10 16,-3 0-3-16,-7 0-94 15,-10-5-82-15,-5-12-245 16</inkml:trace>
  <inkml:trace contextRef="#ctx0" brushRef="#br0" timeOffset="99881.38">27167 2774 252 0,'0'0'264'0,"0"0"-239"16,0 0 100-16,0 0-46 15,0 0-33-15,0 0-12 16,84-39-23-16,-66 67 8 16,-2 11 0-16,-4 12 1 15,-6 7 4-15,-3 1-2 16,-3 2-8-16,0-3-7 0,0-6 2 16,-4-8-8-1,-2-10 3-15,1-7-4 0,2-13 4 16,0-5-4-16,2-7 0 15,1-2 8-15,0 0 3 16,0-2 47-16,0-16 1 16,3-9-47-16,7-9-5 15,0-6-7-15,2-6-1 16,-1-5 1-16,4-4-14 16,0 0 7-16,4 3-21 15,3 10 6-15,3 11 1 16,1 17-10-16,3 14 1 0,4 2 29 15,-1 18 1 1,4 15 0-16,-5 5 5 0,-8 3 2 16,-7 0 10-16,-8 1-3 15,-7 1-1-15,-1-2 2 16,0-2-5-16,-3-2 0 16,-8-7-2-16,-2-1-5 15,3-8-3-15,1-1 0 16,2-6 0-16,4-3-27 15,3-3-85-15,0-5-96 16,22-3-285-16</inkml:trace>
  <inkml:trace contextRef="#ctx0" brushRef="#br0" timeOffset="100301.93">27937 2799 514 0,'0'0'100'0,"0"0"22"16,0 0-63-16,0 0-50 15,0 0-2-15,-28 76 25 16,26-32 24-16,2 5-29 16,0 6 4-16,0-4-10 15,0 2-14-15,0-9-5 16,3-5 1-16,7-8-2 15,3-9 2-15,1-5-3 0,3-8 1 16,1-6 5-16,1-3 31 16,2 0 15-16,1-7-11 15,-1-12 8-15,0-9 7 16,0-8-17-16,-2-10-12 16,-5-9-4-16,-5-6-15 15,-8-4-4-15,-1 1-2 16,-6 8-2-16,-14 11-6 15,-5 16 5-15,-1 14-2 16,-4 13 1-16,-3 2 0 16,-1 12-6-16,-2 15-27 15,12 12-95-15,11 3-70 16,13-5-251-16</inkml:trace>
  <inkml:trace contextRef="#ctx0" brushRef="#br0" timeOffset="100504.67">28499 3394 245 0,'0'0'243'0,"-37"73"-151"15,8-27 36-15,-7 8-60 16,-8 0-43-16,-5-3-18 15,-2-5-7-15,-4-12-20 16,4-10-189-16</inkml:trace>
  <inkml:trace contextRef="#ctx0" brushRef="#br0" timeOffset="102198.76">29141 2891 195 0,'0'0'130'0,"0"0"-45"15,0 0 31-15,0 0-35 16,0 0-17-16,0 0-17 16,104 26-8-16,-80-38-16 15,-2-9-5-15,-7-1 3 16,-1-2-16-16,-7-4 13 15,-1-2 0-15,-4-1-8 16,-2-2 0-16,0 4-2 16,-3 2 5-16,-8 11-9 15,0 9 23-15,1 7-27 16,-2 0 0-16,-4 7-1 16,-1 16 2-16,0 6-1 0,5 8 0 15,1 6 6-15,5 3-2 16,3 5 6-16,0 1-5 15,3-2 2-15,0-2-3 16,0-4-3-16,0-7-1 16,0-4 3-16,2-5-3 15,11-5 0-15,2 1-4 16,7-7 4-16,7-5 0 16,5-7-1-16,3-5 1 15,2 0 0-15,1 0-3 16,-4-17 2-16,3-3 1 15,-1-7 8-15,0-7-4 0,-1-8 12 16,-1-12 6-16,-1-10-6 16,-3-7-13-16,0-8 0 15,-5-4-3-15,-10-5-1 16,-9-3-13-16,-8-4-13 16,0 1 7-16,-16 8 13 15,-1 15 4-15,1 13 0 16,7 21 0-16,3 20 6 15,1 14 4-15,-2 3-7 16,-4 30-9-16,-1 13 9 16,1 20-1-16,6 12 1 15,4 10 11-15,1 9 1 16,0-1-2-16,0-3-6 0,0-9 0 16,0-4-1-16,0-6-3 15,0-10 0-15,-2-6 1 16,2-11-1-16,0-11 0 15,0-5 0-15,13-7-1 16,4-7-4-16,5-2 4 16,10-4 1-16,3-5 0 15,4-3-5-15,3 0 5 16,-5-16 4-16,2-5-4 16,-2-10 2-16,0-8 9 15,-2-10-2-15,-5-7-4 16,-9-7 5-16,-7-5 1 15,-10 3-3-15,-4 9-4 16,0 12 1-16,-16 16 2 0,-1 14 7 16,-4 14-11-16,0 0-3 15,-2 21 0-15,3 11-2 16,6 9 2-16,5 12 0 16,6 3 7-16,3 3-2 15,0-2-3-15,0-4-1 16,0-7-1-16,11-6-1 15,-1-7 1-15,1-11 1 16,2-5-1-16,1-5-3 16,2-7 3-16,-3-2 0 15,2-3-2-15,-3 0-36 16,1 0-26-16,-1-4-45 16,4-10-151-16,6-5-340 0</inkml:trace>
  <inkml:trace contextRef="#ctx0" brushRef="#br0" timeOffset="102492.64">30447 2268 527 0,'0'0'168'0,"0"0"-168"16,0 0 109-16,81 143 0 16,-38-46-24-16,-5 12-24 15,-13 7 1-15,-21 4-29 16,-4 4-15-16,-34-3-5 16,-16-14-5-16,-13-18-4 15,-6-21-4-15,-1-17-35 16,1-13-90-16,8-9-59 15,15-9-180-15</inkml:trace>
  <inkml:trace contextRef="#ctx0" brushRef="#br0" timeOffset="104014.59">21392 5070 101 0,'0'0'372'0,"0"0"-333"16,0 0 62-16,0 0 9 15,0 0-53-15,0 0-50 16,7 11-5-16,-4 39 26 15,-3 10 12-15,0 8 10 16,0 7-17-16,0 5-5 16,0 2-10-16,-3 3-10 15,0-5 3-15,-1-6-10 16,-1-13 0-16,0-8-1 16,3-14 0-16,1-10 0 0,1-12-1 15,0-7-2-15,0-8 2 16,0-2 1-16,0 0 1 15,0-1 2-15,0-20 3 16,0-11-4-16,0-11 0 16,0-12 2-16,0-10 2 15,3-8-4-15,4-7-2 16,2 0 0-16,6 0 0 16,6 3-1-16,5 9 0 15,1 7-15-15,2 11 0 16,-3 11 0-16,3 10 11 15,2 12-9-15,2 8 3 0,1 9 6 16,2 5 2-16,-5 22 0 16,-2 9 2-16,-10 7 1 15,-11 3-1-15,-8-2 1 16,0 2 3-16,-20-7 0 16,-9-4 1-16,-6-5-3 15,-2-6-1-15,-2-4 1 16,0-7 4-16,0-6-5 15,7-4-3-15,5-3-41 16,8 0-70-16,11 0-182 16</inkml:trace>
  <inkml:trace contextRef="#ctx0" brushRef="#br0" timeOffset="104433.2">22090 5056 511 0,'0'0'47'15,"0"0"-16"-15,0 0 11 16,0 0-25-16,-52 72 7 0,40-23 13 15,4 3-12 1,7 3 8-16,1-1-21 0,0-5-3 16,9-7-8-16,9-7 8 15,6-8-6-15,1-12-3 16,3-10 4-16,3-5 5 16,2 0 1-16,0-15 12 15,0-7 1-15,0-7-3 16,-3-4-4-16,-5-4-1 15,-4-6 5-15,-5-5-7 16,-2-3-10-16,-7 0-3 16,-4 4-5-16,-3 11-40 15,0 15-15-15,0 11-32 16,0 10-140-16,0 0-241 16</inkml:trace>
  <inkml:trace contextRef="#ctx0" brushRef="#br0" timeOffset="104742.97">22751 4981 384 0,'0'0'107'16,"0"0"-49"-16,-79-3 37 15,50 25-15-15,4 7-33 16,8 12-32-16,12 3 11 15,5 2 4-15,25 2-9 0,11 1 7 16,2-3-4-16,-5-3-19 16,-8-6 0-16,-9-8-3 15,-9-5-2-15,-5-7 0 16,-2-9 2-16,0-2-1 16,-14-6 7-16,-8 0 1 15,-6 0-5-15,-2-6-4 16,4-13-67-16,8-6-78 15,11-5-124-15</inkml:trace>
  <inkml:trace contextRef="#ctx0" brushRef="#br0" timeOffset="104989.37">22695 5034 408 0,'0'0'20'0,"-44"84"81"16,17-28 25-16,-1 8-64 15,-4 2-21-15,1 3-16 16,-3 2-15-16,-2-1-5 16,-2-5-3-16,3-5 6 15,1-12-8-15,6-11 2 16,9-15-2-16,10-10 0 16,3-7 2-16,6-5-2 15,0 0 6-15,0-8-6 16,17-9-62-16,6-11-92 0,7-8-124 15</inkml:trace>
  <inkml:trace contextRef="#ctx0" brushRef="#br0" timeOffset="105521.52">22997 4625 379 0,'0'0'148'0,"0"0"-137"15,0 0 2-15,22 113 39 16,-4-41 15-16,-6 7-25 16,-2 2-23-16,-5 0 8 0,-4 0-10 15,-1-5-12-15,0-7-4 16,0-10-1-16,-3-10 4 15,-5-13-4-15,5-13 2 16,0-12-2-16,3-7 1 16,0-4 3-16,0 0 12 15,0-11 51-15,0-13-56 16,0-8-3-16,4-7-2 16,6-7-4-16,1-7-2 15,5-2 0-15,4 2-4 16,5 8-12-16,3 11-3 15,7 12-11-15,-1 9 24 0,1 9 5 16,0 4 2 0,-2 6-1-16,0 20 0 0,-1 6 0 15,-5 7 2-15,-7 1 6 16,-4 2 0-16,-8 2-5 16,-4-2 5-16,-4-5 0 15,0-1-1-15,0-5 0 16,-10-5-7-16,-2-2 2 15,-5-10 0-15,4 0-2 16,-2-6-13-16,1-2-35 16,6-6-177-16</inkml:trace>
  <inkml:trace contextRef="#ctx0" brushRef="#br0" timeOffset="106083.46">24253 4408 172 0,'0'0'234'0,"0"0"-180"15,0 0-32-15,0 0 44 16,-91 87 15-16,59-23-8 16,1 19-12-16,1 9-12 0,2 10-18 15,1 2-5-15,5 1-4 16,4-1-12-16,5-6-6 15,3-6 0-15,4-6-4 16,5-7 1-16,1-9 1 16,0-5-2-16,15-12-2 15,6-10 1-15,7-10-5 16,0-10 5-16,2-12-61 16,-3-8-7-16,-6-3-91 15,-5-6-41-15</inkml:trace>
  <inkml:trace contextRef="#ctx0" brushRef="#br0" timeOffset="106679.2">24673 4838 93 0,'0'0'336'0,"0"0"-236"15,0 0 46 1,0 0-30-16,0 0-53 0,0 0-36 16,-13 20-22-16,10 24 16 15,2 10 22-15,1 5 1 16,0 4-1-16,0-5-27 16,0-1-11-16,0-8 3 15,0-7-7-15,0-8 0 16,0-8 1-16,0-7 0 15,0-10-3-15,0-3 2 16,0-4-2-16,0-2-12 16,0 0-32-16,0-2-7 15,0-15-70-15,0-8-85 16,10-3-155-16</inkml:trace>
  <inkml:trace contextRef="#ctx0" brushRef="#br0" timeOffset="107126.4">25467 5411 420 0,'0'0'280'0,"0"0"-264"15,0 0 59-15,-2 87 39 0,-7-51-48 16,-4 4-30-16,-1-2-6 16,-2-1-17-1,0 1-13-15,-4-4 1 0,0-1 0 16,1-5-2-16,2-6-76 15,5-10-49-15,2-7-121 16</inkml:trace>
  <inkml:trace contextRef="#ctx0" brushRef="#br0" timeOffset="111311.34">26390 4635 82 0,'0'0'222'0,"0"0"-64"0,0 0-62 16,0 0 28-16,0 0-37 15,0 0-29-15,-15-63-8 16,15 61-6-16,-1-1-5 16,-1 1-2-16,1 0-7 15,-1 2-11-15,1 0-9 16,-1 0-8-16,-2 19-2 15,1 12-1-15,0 13 1 16,1 4 5-16,1 8 5 16,-1 4 3-16,1 6 1 15,-1 6 6-15,-1 3-7 16,-1-2-6-16,-5-5 0 0,-1-2-3 16,-3-7-2-16,-1-6 0 15,3-7-1-15,4-11-1 16,0-13 0-16,5-6-2 15,1-7 2-15,1-6-3 16,0 0 1-16,0-3 0 16,0 0-18-16,3 0-16 15,10-11-27-15,2-4-27 16,1-7-89-16,2-1-202 16</inkml:trace>
  <inkml:trace contextRef="#ctx0" brushRef="#br0" timeOffset="111829.69">26773 4991 54 0,'0'0'338'0,"0"0"-245"16,0 0 31-16,0 0-12 15,0 0-42-15,0 0-28 16,-19-38-28-16,13 39-13 16,-6 16-1-16,-3 10 4 15,0 4 23-15,1 6-4 0,3 1 3 16,3 6-5-16,4-2-8 16,4 0-3-16,0 0-9 15,0-6 5-15,9-4-6 16,5-5 3-16,2-6-3 15,2-4-2-15,1-7 2 16,5-4 3-16,1-5 1 16,-1-1 12-16,3 0-11 15,-1-13 5-15,-1-3-2 16,-1-6 3-16,-5-5 23 16,2-5 6-16,-2-8-19 15,-5-9-13-15,-4-6 12 16,-9-4-11-16,-1-1-6 0,-5 12 3 15,-13 7-2 1,-8 13-2-16,-3 10-1 0,-6 6 0 16,2 7 2-16,2 5-3 15,7 0-6-15,5 4-30 16,7 12-86-16,7 2-30 16,5-4-161-16,0-4-124 15</inkml:trace>
  <inkml:trace contextRef="#ctx0" brushRef="#br0" timeOffset="112161.43">27293 4470 539 0,'0'0'55'15,"0"0"-13"-15,0 0 41 16,88 147 11-16,-59-49-29 16,-3 11 3-16,-10 9-2 15,-9 6-34-15,-7 1-7 16,-5 0-13-16,-23-8 1 15,-11-13-7-15,-6-14-4 16,-6-13-2-16,2-15-21 0,3-12-93 16,0-12-51-16,4-15-121 15</inkml:trace>
  <inkml:trace contextRef="#ctx0" brushRef="#br0" timeOffset="119982.15">11570 11083 1 0,'0'0'23'0,"0"0"1"15,0 0 2-15,0 0-11 16,0 0 6-16,0 0-6 16,0 0-8-16,0 0 5 15,-24 0 1-15,23 0-13 16,-1 0-7-16,1 0-76 0</inkml:trace>
  <inkml:trace contextRef="#ctx0" brushRef="#br0" timeOffset="120236.71">11570 11083 111 0,'13'-35'33'0,"-13"35"-32"15,3 0 8-15,0 0-7 16,0 0-2-16,0 0-65 15</inkml:trace>
  <inkml:trace contextRef="#ctx0" brushRef="#br0" timeOffset="120529.93">12405 10796 347 0,'0'0'24'0,"0"0"-19"16,0 0 14-16,0 0 8 15,0 0-10-15,0 0-17 16,9-3 0-16,-9 3 0 16,0 0-31-16,0 0-145 15</inkml:trace>
  <inkml:trace contextRef="#ctx0" brushRef="#br0" timeOffset="120822.17">11389 11008 269 0,'0'0'31'0,"0"0"-24"15,0 0-7-15,0 0 6 16,0 0-12-16,0 0-1 16,48 0-179-16</inkml:trace>
  <inkml:trace contextRef="#ctx0" brushRef="#br0" timeOffset="121091.45">12463 10707 379 0,'0'0'17'0,"0"0"-10"16,0 0 10-16,0 0 8 16,0 0-8-16,0 0-12 15,31-18-3-15,-31 18 4 16,0 0-6-16,0 0 0 16,0 0-1-16,0 0-6 15,-17 0-83-15,-12 3-169 16</inkml:trace>
  <inkml:trace contextRef="#ctx0" brushRef="#br0" timeOffset="121353.75">11603 10918 382 0,'0'0'21'0,"0"0"-14"0,0 0 0 16,0 0 9-1,0 0-16-15,0 0-23 0,11 2 11 16,11-2-126-16</inkml:trace>
  <inkml:trace contextRef="#ctx0" brushRef="#br0" timeOffset="121621.49">12650 10618 254 0,'0'0'95'15,"0"0"-81"-15,0 0 8 16,0 0 25-16,0 0-26 16,0 0-13-16,3-7-6 15,-3 7-2-15,0 0-2 16,0 0-45-16,-8 0-56 15,-10 0-146-15</inkml:trace>
  <inkml:trace contextRef="#ctx0" brushRef="#br0" timeOffset="121895.65">11513 10850 403 0,'0'0'13'0,"0"0"-10"16,0 0 6-16,0 0 6 15,0 0-15-15,0 0-3 0,-7 0-36 16,17 3-69-16,5-3-147 16</inkml:trace>
  <inkml:trace contextRef="#ctx0" brushRef="#br0" timeOffset="122165.04">12519 10561 243 0,'0'0'43'0,"0"0"-28"16,0 0 30-16,0 0-4 15,0 0-19-15,0 0-8 16,49-6-10-16,-49 6-4 16,0 0-5-16,0 0-40 15,-14 0-66-15</inkml:trace>
  <inkml:trace contextRef="#ctx0" brushRef="#br0" timeOffset="122420.56">11701 10834 269 0,'0'0'59'0,"0"0"-57"16,0 0 4-16,0 0-6 16,0 0-3-16,0 0-17 0,16 5-43 15,2-5-151 1</inkml:trace>
  <inkml:trace contextRef="#ctx0" brushRef="#br0" timeOffset="122638.63">12638 10587 332 0,'0'0'52'15,"0"0"-41"-15,0 0-8 16,0 0 6-16,0 0 0 15,0 0-9-15,19-15-1 0,-19 15-82 16,-1 0-106-16</inkml:trace>
  <inkml:trace contextRef="#ctx0" brushRef="#br0" timeOffset="122900.54">11688 10885 229 0,'0'0'67'16,"0"0"-64"-16,0 0 4 15,0 0-4-15,0 0 0 16,0 0 2-16,-3 7-10 16,3-5-58-16</inkml:trace>
  <inkml:trace contextRef="#ctx0" brushRef="#br0" timeOffset="123822.06">16704 10453 230 0,'0'0'140'0,"0"0"-127"16,0 0 23-16,0 0 18 16,0 0-19-16,0 0-22 15,1 0-6-15,-1 0-7 16,2 0-16-16,-2 0-41 16,0 0-116-16</inkml:trace>
  <inkml:trace contextRef="#ctx0" brushRef="#br0" timeOffset="124046.03">16704 10453 64 0,'25'0'28'16,"-25"0"-20"-16,0 0-2 16,0 0-6-16,0 0 0 15,0 2-3-15,0-2-9 16</inkml:trace>
  <inkml:trace contextRef="#ctx0" brushRef="#br0" timeOffset="124280.83">16758 10459 421 0,'0'0'39'0,"0"0"-34"16,0 0 37-16,0 0 19 16,0 0-22-16,0 0-24 15,1 0-12-15,-1 0 2 16,2 0-4-16,-1 0-1 15,-1 0 0-15,2 0 0 16,-2 0-43-16,0 0-19 16,0 0-23-16,0-4-151 15</inkml:trace>
  <inkml:trace contextRef="#ctx0" brushRef="#br0" timeOffset="125703.89">11230 10830 26 0,'0'0'27'0,"0"0"-16"15,0 0 3-15,0 0-4 16,0 0 49-16,0 0 1 15,45-16-41-15,-38 12 5 0,-3 1 7 16,-1 1-4 0,-1-1 7-16,-2 0-17 0,0 0-17 15,0-3-7-15,0 1-49 16,-8-2 47-16,-8 0-18 16,-2-2-30-16,-7 1-40 15</inkml:trace>
  <inkml:trace contextRef="#ctx0" brushRef="#br0" timeOffset="126781.11">7664 10414 359 0,'0'0'54'0,"0"0"-33"15,0 0 8-15,0 0 21 16,0 0 7-16,0 0-9 15,-11 1-9-15,11-1-1 16,0 0-2-16,-3 0-10 16,3 0-5-16,0 0-6 15,0 0-2-15,0 0-1 0,0 0 0 16,0 0-2-16,0 0 3 16,0 0-7-16,0 0 1 15,0 0-7-15,0 0 7 16,-2 0-5-16,2 0 2 15,-1 2-2-15,1-2 1 16,0 0 1-16,0 0-4 16,0 0 1-16,0 0 1 15,0 0-1-15,0 0-1 16,0 0 1-16,0 0-2 16,3 0 1-16,3 0-1 15,0-2 0-15,1 2 1 16,-2-1-2-16,-1 1-14 0,-1 0-19 15,2 0-56 1,1 0-38-16,4 0 6 0,-4 3-3 16,-1-1-120-16</inkml:trace>
  <inkml:trace contextRef="#ctx0" brushRef="#br0" timeOffset="132543.07">24705 4730 185 0,'0'0'107'15,"0"0"-25"-15,0 0-10 16,0 0-12-16,0 0-10 16,0 0 3-16,0 0 16 15,-2-70-17-15,-1 69-7 16,2-3-14-16,-4 1-2 16,2 0-8-16,0 0 0 15,-1 0-1-15,1 2 1 16,-2-3-1-16,2 3-6 15,0-1-5-15,0 0 3 0,2 2-4 16,-2 0-3-16,0 0 1 16,-3 0-4-16,0 2 0 15,-2 9-2-15,1 2 1 16,3 2 4-16,-1-1 1 16,2 3 1-16,0-1 0 15,0 2 0-15,2 0-1 16,-1 3-1-16,1 0 3 15,1-1 3-15,-3-1-4 16,3 1-2-16,-2 0 2 16,2 0 3-16,0-1-2 15,0 0-3-15,0-1 5 16,0 1-3-16,0-1-3 16,0 1 0-16,0 0-1 0,3 1 1 15,0-2 0-15,-1-1-3 16,-1 0 1-16,-1 0 0 15,0 1 0-15,0 0 1 16,0 1 0-16,0-1 1 16,0-1-2-16,0 0 3 15,0 0-5-15,0-5 3 16,0 0 2-16,0-2-1 16,0-2-3-16,0 1-1 15,0-2 0-15,0 0 6 16,0 0-4-16,0-3 0 0,0 0-1 15,-1-2-1 1,-1-1 0-16,2-1 2 0,0 0-2 16,0 0 5-16,0 0 2 15,0 0-1-15,0 0-3 16,0 0 4-16,0-1-1 16,0-9 0-16,0-4-2 15,0-5 4-15,0-3-3 16,0-7-1-16,0-2 3 15,6-3-5-15,2-7-1 16,-1-2 1-16,0 1-1 16,-1 3 0-16,-3 0 0 15,1 6 0-15,-4 0-1 16,0 2 2-16,0 0 0 0,0 2 0 16,0 0-1-16,-4 3 0 15,1 9 1-15,0 5-2 16,2 5 0-16,1 2 0 15,-2 4 3-15,2-1-2 16,0 2-1-16,0 0 0 16,0 0 0-16,-1 0-1 15,-1 0-2-15,2 0 2 16,0 0-6-16,0 0 3 16,-1 8-4-16,1 8 2 15,-3 4 5-15,3 2 0 16,-1 2 1-16,1 0 0 15,-2-2 0-15,2 2 0 0,0 0 0 16,0 0 0-16,0 2 0 16,0 1 0-16,0 2-1 15,0 2 1-15,0 2 1 16,0-2-1-16,-4 0 0 16,-2 1 4-16,0-1-4 15,0-2 0-15,0-1 0 16,0-3 0-16,0-3 0 15,1 1 0-15,2-5 0 16,-1 2 0-16,2-6 0 16,1-4 0-16,1-1 0 15,0-4 1-15,0-3-2 0,-3-1 3 16,3 1-2-16,0-2 1 16,0 0-2-16,0 0 2 15,0 0 2-15,0 0 2 16,0 0 4-16,0-9-5 15,0-8-1-15,0-3-1 16,0-6-1-16,0-6-1 16,0-6 0-16,0-5 2 15,9-6-2-15,-2-2 0 16,1-2 0-16,-2 8 1 16,0 5-1-16,-3 7 0 15,-3 6-3-15,3 4 3 16,-2 2 2-16,1 3 3 0,1-1-6 15,-2 0 1 1,2 1 0-16,-1-1 0 0,2 1 0 16,-1-1 0-16,1 5-2 15,-1 1 0-15,-3 7 2 16,0 3 0-16,0 0 0 16,0 3 1-16,0 0-1 15,0 0 0-15,0 0-1 16,0 0-3-16,0 0 4 15,0 0-8-15,0 0 5 16,0 2-4-16,0 5 1 16,0 8 5-16,0 7 0 0,0 5 0 15,0 8 1 1,-1 2-1-16,-5 2 1 0,3 1 0 16,0 1 2-16,0 1-3 15,2-2 2-15,-1-1 0 16,2-3-1-16,0-6-1 15,0-4 1-15,0-6 1 16,0-3-1-16,0-4 1 16,0-5-2-16,0-2 2 15,0-3-4-15,0-3 5 16,0 0-2-16,0 0 4 16,0 0-2-16,0 0 3 15,0-3 2-15,-1-14-3 16,-1-8 0-16,1-8-2 15,1-9 0-15,0-4 0 0,-2-6 0 16,2 3-2-16,0 5 0 16,0 8 2-16,0 9 2 15,0 5 4-15,0 5-3 16,0 3 1-16,0 2-3 16,0 3-3-16,0 4 1 15,0 0-1-15,0 2-3 16,0 3 1-16,0-2-4 15,0 2-3-15,0 0-7 16,0 0-5-16,0 0-38 16,0 0-42-16,-16 0-52 15,-5 9-119-15,-3 1-171 0</inkml:trace>
  <inkml:trace contextRef="#ctx0" brushRef="#br0" timeOffset="133503.04">22249 6855 487 0,'0'0'87'0,"0"0"29"16,0 0-30-16,0 0-49 15,0 0-33-15,-25 90 18 16,16-22 44-16,0 11-21 15,0 10-10-15,3 8 6 16,2 3-19-16,-2 3-5 16,-1-14-7-16,-1-10-7 15,1-13 1-15,0-20-3 16,4-8-1-16,2-13 1 16,1-10-2-16,0-7 1 15,0-5-9-15,0-3-12 16,0 0-1-16,0-9-34 0,0-11-64 15,-7-6-146-15,-13-8-269 16</inkml:trace>
  <inkml:trace contextRef="#ctx0" brushRef="#br0" timeOffset="133969.29">21911 7461 398 0,'0'0'71'0,"0"0"-37"16,100-80 59-16,-53 53-19 15,4 4-37-15,0 3-22 16,0 5 0-16,-5 7-6 16,-4 5 8-16,-8 3 5 15,-9 0 2-15,-5 0-8 16,-7 17 3-16,-2 2 3 0,-4 5 13 16,-1 5-1-16,-2 0-9 15,-4 5-14-15,0 3-1 16,0 3-6-16,0-1 0 15,0 0-2-15,0-7 1 16,0-5-3-16,0-7 1 16,8-3-1-16,6-7 1 15,3-5 0-15,3-5-1 16,4 0 1-16,1-1 7 16,0-13-4-16,-2-5 1 15,-5-5-1-15,-2-7 3 16,-4-7-1-16,-4-7 18 15,-3-8-2-15,-5-8-5 0,0 1-7 16,-14 5-10-16,-9 10 1 16,-3 16-1-16,0 14-4 15,-6 14-1-15,-1 1 3 16,-3 18-2-16,4 15 2 16,11 6-15-16,14 4-113 15,7-7-206-15,18-6-259 16</inkml:trace>
  <inkml:trace contextRef="#ctx0" brushRef="#br0" timeOffset="134601.51">23010 7227 419 0,'0'0'57'0,"0"0"-52"16,-12 75 32-16,8-28 59 16,1 11-28-16,-3 6-19 15,-3 5-16-15,-6 1-18 16,0-2 2-16,-1-8-10 0,1-5-7 15,-1-9 7-15,3-7-6 16,1-6 0-16,2-9 1 16,4-6-2-16,3-9 0 15,3-4 2-15,-1-3-1 16,1-2 13-16,0 0 54 16,0-11 0-16,0-8-31 15,4-9 0-15,2-9 4 16,0-8 6-16,0-12 5 15,-3-5-33-15,3-3-6 16,3-4-10-16,6 0-2 16,3 1-2-16,6 4-5 0,1 11-2 15,2 16 0 1,-4 14-9-16,-1 13 1 0,0 10 6 16,3 0 6-16,2 18 4 15,-2 16-2-15,-5 5 2 16,-12 4 1-16,-7-2 0 15,-1-4-2-15,-3-6 2 16,-11-4-1-16,-6-6 0 16,-4-5 5-16,-2-5-3 15,-4-4 6-15,2-5-2 16,1-2-6-16,6 0-6 16,6 0-53-16,5 0-29 15,7 0-57-15,3-9-94 16,0-8-303-16</inkml:trace>
  <inkml:trace contextRef="#ctx0" brushRef="#br0" timeOffset="135312.14">23880 6865 369 0,'0'0'110'0,"0"0"4"16,0 0 12-16,0 0-56 15,-108-72-17-15,68 63 1 16,0 5 0-16,1 4-2 16,5 0-23-16,-1 0-2 15,4 13-5-15,7 4-5 16,5 2 0-16,9 4-10 16,3 5 9-16,7 1-8 15,0 6 15-15,0-1-10 16,13-1-1-16,1-2-3 0,-2-1 3 15,0 1-4 1,-3-2-1-16,-3 0 0 0,0 0 3 16,-1 5-3-16,-3 0-2 15,-2 4 1-15,0 5 4 16,0 1-5-16,0 4 0 16,0-1 3-16,0 3-4 15,0-1 4-15,0-2-8 16,0-2 1-16,-2-3-1 15,-3-4 0-15,-2-4 1 16,-1-4 2-16,0-10-3 16,3-4 1-16,2-7 1 15,1-3-1-15,2-2-1 16,0-2 1-16,0 0-1 0,0 0-8 16,0-1 7-16,14 1 1 15,8-1 12-15,10-1 2 16,3 0-9-16,-2 0-5 15,0 0 1-15,-5-1 0 16,-7-6 1-16,-3 1-2 16,-4-2-5-16,-3-2-34 15,-6-3-43-15,-2-3-30 16,-2-1-84-16,-1-4-229 16</inkml:trace>
  <inkml:trace contextRef="#ctx0" brushRef="#br0" timeOffset="135643.84">24050 7227 527 0,'0'0'119'16,"0"0"-11"-16,0 0 46 15,0 0-42-15,0 0-75 16,0 0-27-16,0 22-4 16,0 21 36-16,0 3 7 15,0-1-16-15,-2 1-13 0,1-4-5 16,-1-3-13-16,1-6 2 16,-1-6-3-16,2-8-1 15,0-6-1-15,0-8 0 16,0-2-12-16,0-3-50 15,0 0-10-15,0 0-19 16,0-17-80-16,0-11-231 16</inkml:trace>
  <inkml:trace contextRef="#ctx0" brushRef="#br0" timeOffset="136136.12">24217 6868 232 0,'0'0'213'0,"0"0"-176"15,0 0 35-15,0 0 2 16,0 0-32-16,0 0-8 16,101-65 10-16,-74 62-5 15,2 3 0-15,0 0 4 16,1 0-3-16,1 0-14 15,-7 8 1-15,-6 9-5 16,-4 7-2-16,-7 12-2 16,-4 7 20-16,-3 7-11 15,0 5 7-15,-7 0-2 16,-5 3 1-16,4 3-13 0,4 4-5 16,-2 2-6-16,3 2-2 15,-3-2 2-15,2-2 3 16,2-1-1-16,2-3 2 15,0-6 2-15,0-6-8 16,2-4-4-16,12-6-3 16,3-3 4-16,1-8 3 15,-1-6 7-15,-6-5-6 16,-3-8 1-16,-5-2 0 16,-3-5-7-16,0-2 8 15,-2 0-1-15,-31 0-7 16,-20 0 18-16,-16 0-19 15,-7-2-1-15,1-1-92 0,7 3-85 16,5-4-127-16</inkml:trace>
  <inkml:trace contextRef="#ctx0" brushRef="#br0" timeOffset="137149.57">20722 7260 101 0,'0'0'22'16,"0"0"176"-16,0 0-111 0,0 0 6 15,0 0 20-15,0 0-9 16,30-65-19-16,-30 63-13 16,0 2-17-16,0 0-35 15,-3 22-6-15,-4 15-7 16,-2 13 11-16,4 6-1 15,2 10 15-15,-2 0-5 16,4 2-11-16,-3-2-7 16,1-4-2-16,1-6-2 15,-1-6-4-15,2-11 3 0,-1-9 2 16,2-10-6 0,0-7 0-16,0-8 0 0,0-4 0 15,0-1 0-15,0 0 1 16,0 0-1-16,0 0 0 15,2-8-33-15,-2-14-40 16,0-4-49-16,-2-8-151 16,-13-7-65-16</inkml:trace>
  <inkml:trace contextRef="#ctx0" brushRef="#br0" timeOffset="137395.51">20449 7586 41 0,'0'0'122'16,"0"0"-11"-1,0 0-17-15,0 0-15 0,0 0 2 16,0 0 6-16,-64-11-43 16,88 6 8-16,16 0-10 15,10-2 7-15,11-2-16 16,3 0-12-16,7 1 16 16,-4 0-24-16,-4 1-7 15,-6-2-1-15,-12 4-4 16,-10-3 2-16,-8 3-3 15,-6-1 0-15,-6 0-2 16,-5 1-55-16,-4 1-86 16,-1-4-88-16</inkml:trace>
  <inkml:trace contextRef="#ctx0" brushRef="#br0" timeOffset="137793.76">21405 7161 57 0,'0'0'330'16,"0"0"-247"-16,0 0 43 15,0 0 11-15,0 0-39 0,0 0-52 16,15-9-44-16,-15 44 5 16,0 13 60-16,0 6-19 15,2 7-15-15,-1 0-7 16,4-3-17-16,-1-3-3 16,1-7 0-16,-2-9-5 15,0-5 0-15,-3-10 0 16,1-7-1-16,2-7 0 15,-2-3 0-15,1-6 0 16,-1 1-2-16,-1-2-45 16,0 0-27-16,0 0-49 15,0-17-87-15,-8-6-48 0</inkml:trace>
  <inkml:trace contextRef="#ctx0" brushRef="#br0" timeOffset="137983.81">21205 7527 139 0,'0'0'144'0,"0"0"-17"16,0 0-18-16,0 0 7 16,0 0-54-16,0 0 8 15,97-17-20-15,-37 7-17 16,0-1 11-16,-6 0-20 16,-4 2-12-16,-9 1-5 15,-9 1-6-15,-11 3-1 16,-11 0-78-16,-10-1-231 15</inkml:trace>
  <inkml:trace contextRef="#ctx0" brushRef="#br0" timeOffset="139893.31">20736 6549 22 0,'0'0'19'0,"0"0"4"15,0 0 5-15,0 0 124 16,0 0-84-16,0 0 10 16,17-17-12-16,-17 17-13 15,0-1 10-15,0-1-4 16,-10-1 5-16,-13-1-32 15,-12 2-9-15,-8-3 32 16,-11 2-26-16,0-1 6 16,-1 1-7-16,1 1-6 15,1 2 0-15,8 0-2 16,5 0 1-16,8-3-12 0,11 3 3 16,3 0-5-16,9 0 2 15,2-2-3-15,3 2 4 16,2-2-7-16,1 1 9 15,-2 1-7-15,1-2 1 16,1 2-2-16,-2 0-1 16,1 0-1-16,-1 0 1 15,3 0-1-15,-1 0-1 16,1 0 4-16,-2 0-3 16,2 0 3-16,0 0 0 15,0 0-2-15,0 0-1 16,-1 0 0-16,-5 2 0 15,1 6 0-15,-1-2-1 0,0 2 6 16,0 3-3-16,2-2 2 16,-3 1-1-16,2 1 0 15,0 1-1-15,2 0 0 16,-1 3-2-16,-1-1 2 16,0 1 0-16,-1 0 0 15,-2 2 4-15,1-1 0 16,-1 1-4-16,2 2-1 15,0 1 2-15,0 4-1 16,-1 4 0-16,-5 5 5 16,-2 7 0-16,-3 7-2 15,3 4 3-15,1 0-2 0,7-1-3 16,1 2 12-16,2-1-8 16,3-1-1-16,0 0 3 15,-1-2-2-15,-1 3-5 16,-4-1 1-16,-2 1-3 15,0 2 5-15,-1-3 0 16,3 1-7-16,2-5 2 16,2-4 2-16,2-3-2 15,0 0 1-15,0-6-1 16,0-3 0-16,0-2 0 16,0-4 0-16,0 0-1 15,0-1 1-15,0 0-1 0,0 4 6 16,-3-1-6-16,-3 4 4 15,-1-4 0-15,1 0-3 16,3-5 0-16,-2-6 1 16,2-2-3-16,2-3 1 15,-1-1 5-15,1-1-6 16,-1-2 1-16,-1 3 5 16,2 0-6-16,-2 1 10 15,1-3-7-15,-1 0-2 16,2-2 1-16,-1 1-1 15,-2 0-1-15,3-4 2 16,-1 3 2-16,1-4-7 16,1 0 8-16,0 1-4 0,0-1-1 15,0 1 0 1,0-2 1-16,0 1 0 0,0-1-1 16,0 0-6-1,0 1 6-15,1 2 0 0,12 0 9 16,11-3 0-16,12 0 11 15,12 0 2-15,10 0-5 16,0-8 2-16,-1-1-10 16,-8 1 0-16,-12 2 0 15,-11 3 5-15,-13 3-3 16,-7 0-4-16,-6 0 3 16,0 0-7-16,0 0-3 0,0 0 2 15,0-2-3 1,0 2 1-16,0 0-1 15,0-1-8-15,0-6-49 0,0-2-43 16,0-13-117-16,9-19-261 16</inkml:trace>
  <inkml:trace contextRef="#ctx0" brushRef="#br0" timeOffset="141313.34">24523 6293 76 0,'0'0'325'0,"0"0"-281"16,0 0 50-16,0 0 17 15,0 0-40-15,0 0-9 16,-49-32 0-16,80 30-7 15,13 1-31-15,11 1-17 0,1 0 8 16,1 0-3-16,-1 1 3 16,-4 8 2-16,-5 1-1 15,-9 3-3-15,-8 0 6 16,-9 4-5-16,-4 3-2 16,-5 2 2-16,-5 2-9 15,-1 11 2-15,-2 2 5 16,-2 7 6-16,1 4-4 15,-2 2 7-15,1-1-4 16,-2 3-3-16,0-2-3 16,0 5 2-16,0 6 4 15,-6 2 20-15,-3 1-12 16,-1 0-13-16,-1-1 4 16,-1-2-1-16,5 5-4 0,-1 0-2 15,4 2-1-15,1-2-4 16,0-3 2-16,0-2-1 15,-1-5-3-15,1 1-1 16,0-3 3-16,3-1-3 16,0 0 1-16,0-2 3 15,0 1-3-15,0-1 1 16,0 10 0-16,0-5 2 16,0-2-2-16,0-4 6 15,-4-11-5-15,1-6 11 0,0-6-2 16,-1-6-9-16,2-4 3 15,-1-4-1-15,-1-2-5 16,3-3 5-16,-1 0 4 16,-1-1-3-16,3-2-4 15,-1 2 2-15,-1-2 6 16,2 3-11-16,0-2 9 16,0 0-5-16,0-1 2 15,0-3-2-15,0 0 0 16,0 0 0-16,0-2-4 15,0 0 9-15,0 0 8 16,0 0-5-16,0 0-5 16,0 0 6-16,0 0-2 15,0 0-1-15,0 0-1 16,0 0 3-16,0 0-10 0,0 0 3 16,0 0 1-16,0 0-2 15,-1 0 3-15,-1 0-6 16,-7 0 7-16,-18 0-6 15,-20 0-2-15,-17-4 7 16,-8 0-7-16,5 1 2 16,8 3-2-16,6 0-6 15,2-3-58-15,8-5-78 16,15-12-146-16,28-10-396 16</inkml:trace>
  <inkml:trace contextRef="#ctx0" brushRef="#br0" timeOffset="142880.51">19433 7065 101 0,'0'0'77'15,"0"0"159"-15,0 0-187 0,0 0 37 16,0 0-27-16,0 0 23 16,0-70 1-16,-12 59-31 15,-7 4-35-15,-3 0 6 16,-2 4 5-16,-6 3-9 15,-2 0-7-15,-4 17 7 16,-3 10-11-16,1 7 8 16,-2 5 1-16,4 4-7 15,4 5 1-15,6 6-6 16,10 3 5-16,7 2-2 16,7 2 2-16,2-6-1 15,0-4 6-15,11-4-4 0,5-7-4 16,7-5-5-1,2-7 0-15,0-8-1 0,2-6 2 16,0-6-1-16,-2-6 1 16,4-2 0-16,1 0 0 15,-1-10 1-15,1-5 4 16,-3-6-6-16,-2-4-2 16,-4-6 3-16,-6-3 2 15,-2-9-4-15,-7-6 3 16,-3-4-2-16,-3-3-2 15,0-2 0-15,0 0 0 16,0 4 0-16,0 7 3 16,-4 5-7-16,-5 16 5 0,0 9-2 15,3 7 2 1,2 7 1-16,2 3-2 0,2 0-1 16,0 3 0-16,0 25-12 15,0 10 13-15,2 13-1 16,14 5 2-16,5 3 0 15,1-1-1-15,-1-2 2 16,-4-1-1-16,-3-5 2 16,1-5-3-16,2-6 0 15,-1-6 0-15,4-4 0 16,-1-5 1-16,3-6 1 16,1-4-2-16,-1-3-2 0,-2-5 2 15,2-4-1 1,0 1 1-16,2-3-20 0,6 0-115 15,1-11-84-15,3-11-392 16</inkml:trace>
  <inkml:trace contextRef="#ctx0" brushRef="#br0" timeOffset="143785.47">25592 7115 242 0,'0'0'310'0,"0"0"-214"16,0 0-34-16,0 0 31 15,93 7-17-15,-46-5-35 16,-5 0-10-16,-1-2-8 16,-9 0 7-16,-5 0-16 15,-4 0 7-15,-10 0-10 16,-4 0-9-16,-5 0 6 15,-1 0-2-15,-1 0-3 16,-2 0-3-16,1 0-41 16,-1 3-80-16,0 2-86 15,0 1-142-15</inkml:trace>
  <inkml:trace contextRef="#ctx0" brushRef="#br0" timeOffset="144012.71">25617 7366 479 0,'0'0'24'0,"0"0"72"16,0 0 46-16,0 0-24 15,0 0-13-15,85 37-23 16,-34-34-31-16,3-2-16 16,-8 0 4-16,-2-1-19 15,-7 0-6-15,-6 0-9 0,-2 0-4 16,-9 0-1-1,-2-1-4-15,-7-9-84 0,-4-4-116 16,-4-6-289-16</inkml:trace>
  <inkml:trace contextRef="#ctx0" brushRef="#br0" timeOffset="144707.84">26938 6957 320 0,'0'0'222'0,"0"0"-128"16,0 0 61-16,0 0-67 16,0 0-7-16,0 0-23 15,4-58-45-15,-8 88-10 0,-10 16 14 16,-1 7 31 0,2 5-2-16,1 5 1 0,2 3-8 15,0 4-9-15,3-5-13 16,-2-2-5-16,5-9-6 15,1-5-5-15,1-9 2 16,1-4-3-16,1-8 0 16,0-8 1-16,0-3-1 15,0-9-3-15,0-2 3 16,0 0-33-16,0-5-37 16,0-1-18-16,7 0-26 15,11-7-164-15</inkml:trace>
  <inkml:trace contextRef="#ctx0" brushRef="#br0" timeOffset="145178.68">27373 7062 61 0,'0'0'466'0,"0"0"-376"16,0 0 64-16,0 0-61 15,0 0-56-15,0 0-25 16,-46 33 22-16,28 4 17 16,0 4-8-16,3 5-6 15,0 5-12-15,5 3-5 16,1 0 0-16,5-3-15 0,4-2 4 16,0-8-9-16,0-7 0 15,0-5 1-15,8-3 1 16,10-6 0-16,8-3-2 15,5-8 9-15,5-6-4 16,4-3-4-16,-1 0 9 16,-3-3-5-16,-2-13 13 15,-3-9 32-15,-2-9 6 16,-1-12-15-16,-3-13-4 16,-3-12-12-16,-6-8-21 0,-10-4-1 15,-6 7-3 1,-8 10-1-16,-17 12 1 0,-4 17 0 15,-6 13 0-15,-9 18-3 16,-11 6-1-16,-9 21-28 16,-6 17-56-16,1 14-70 15,10 0-127-15,11-3-404 16</inkml:trace>
  <inkml:trace contextRef="#ctx0" brushRef="#br0" timeOffset="153184.81">23458 7827 11 0,'0'0'46'16,"0"0"-8"-16,0 0-33 15,0 0 132-15,0 0-101 16,0 0 5-16,0 0 5 15,15 26-9-15,-15-26-7 16,0 0-8-16,0 0-8 16,0 0-5-16,0 0-2 0,0 3-7 15,-8-2-26 1,-14 0-29-16,-8-1-117 0</inkml:trace>
  <inkml:trace contextRef="#ctx0" brushRef="#br0" timeOffset="155426.6">12624 10218 64 0,'0'0'59'0,"0"0"5"15,0 0-1-15,0 0-8 16,0 0 4-16,0 0-6 16,0-5 6-16,0 4 0 15,0-1-7-15,-3-1-18 16,-1-2-4-16,-2-1 3 15,2-2 13-15,1-1 0 16,-2-1-3-16,5 1 0 16,-3-2-2-16,3 4-3 15,-2 0 5-15,1 2 2 0,-1 4-10 16,-1-1-4-16,3 2-6 16,0 0-3-16,0 0-12 15,0 2-9-15,0 13 0 16,0 5 1-16,0 6 8 15,6 3 1-15,2 5 5 16,-2 5 2-16,0 5 1 16,-5 4 1-16,2-2 9 15,-1 0-4-15,2-7-3 16,1-1-2-16,-1-4-6 16,-1 0 0-16,-1-3 1 15,1 1 3-15,1-5-5 0,1-1-2 16,-1-5 0-16,2-4-5 15,-1-3 6-15,-1-6-3 16,-2 0 1-16,-1-3 2 16,-1-5 0-16,0 0 2 15,0 0 12-15,3 0 5 16,-3 0-3-16,0 0 0 16,1 0-4-16,-1 0-7 15,0 0-3-15,0 0-4 16,0 0-4-16,2 0-1 15,-2 0-5-15,1 0 0 16,2 0-1-16,-1 0-12 16,2 0-53-16,1 0-63 15,4-3-54-15,4 1-116 0,-4-3-170 16</inkml:trace>
  <inkml:trace contextRef="#ctx0" brushRef="#br0" timeOffset="164275.7">24038 7153 62 0,'0'0'14'0,"0"0"8"16,0 0 25-16,0 0 65 15,0 0-73-15,0 0-18 16,0 0 0-16,7-16 5 16,-4 13-3-16,-1 1-3 15,0-1 5-15,-2 3-3 0,0 0 10 16,0-2-4-16,0 2 4 15,0 0-18-15,0 0 5 16,0 0-1-16,0-1-1 16,0-1 1-16,0 1-1 15,1-2 5-15,1 0-11 16,-2 1 8-16,1 0 1 16,-1 1-1-16,0-1-2 15,0 1 2-15,0 1-3 16,0-2-5-16,0 1 4 15,3-1-3-15,-3 1 1 0,1-2 0 16,-1 1 1 0,2-3-1-16,-2 2 6 0,0-1 4 15,0 2 2-15,0-1-11 16,0 1 3-16,0 0 3 16,0-1-8-16,0 1 3 15,0 1-1-15,0 1 0 16,0 0 5-16,0 0-6 15,0 0-3-15,0 0 4 16,0 0-14-16,0 0 3 16,0 0-3-16,0 0 3 15,0 0-3-15,0 0 0 16,0 0 0-16,0 0 0 16,0 0 0-16,0 0 0 15,0 0 0-15,0 3 2 0,0 1-2 16,-2 2 2-16,-2 0 1 15,4 0-2-15,-3 2 3 16,2 1-1-16,1 0-1 16,-2-2 2-16,2 1 3 15,0-1-3-15,-2-2 1 16,2 3 1-16,0-2-1 16,0 4-2-16,0-2 0 15,-1-1 0-15,-1 1 3 16,2-1-3-16,-1 2-2 15,1 0 1-15,0 0-1 16,0 1 1-16,0 2-1 16,0-1 4-16,0 3-5 15,0-2 7-15,0 3-5 0,0-4 0 16,0 2 0-16,0-2 3 16,0 2-3-16,-2-2 3 15,-1 0-4-15,2-2 5 16,-2 2-6-16,0-2 0 15,1 3 2-15,1-2-2 16,-3 0 1-16,2 0-1 16,-1-1 0-16,0 1 2 15,0 1-2-15,-1 1 3 16,1-2-3-16,-2 0 1 16,2-1-1-16,1-1 0 15,-2-1 1-15,1 1-1 16,2-1 1-16,-2 3-1 0,1-1 1 15,-1 1-1-15,0 1 1 16,0-1 0-16,0 0-1 16,0 0 0-16,-1 1 1 15,3-3 0-15,1 0-1 16,0-2 0-16,-2-1 1 16,2 1-3-16,-1-2 6 15,1 0-7-15,-2-1 4 16,-1 4-1-16,1 0 1 15,1 1 1-15,-1-1-2 0,1 0 0 16,-1-1 2 0,1-4 0-16,1 1-4 0,-2-3 2 15,2 0 0-15,0 0 0 16,0 0 2-16,0 0 1 16,-1 0 2-16,1 0 2 15,0 0 13-15,0 0 6 16,0 0-7-16,0 0-7 15,0 0-3-15,0 0-4 16,0 0 0-16,0 0 0 16,0 0-1-16,0 0 2 15,0 0 2-15,0 0 9 16,0-5-10-16,0-6-3 16,0-1 2-16,0 1-3 15,0 1 1-15,0 2-4 16,0-1 0-16,0 3-1 0,0 0-1 15,0 4-3-15,0-1-1 16,0 0-50-16,0 2-79 16,-9-5-170-16</inkml:trace>
  <inkml:trace contextRef="#ctx0" brushRef="#br0" timeOffset="177888.73">7358 10218 197 0,'0'0'218'16,"0"0"-140"-16,0 0 14 16,0 0 42-16,0 0-42 15,0 0-30-15,0 0-13 16,0 0-7-16,-5-19-9 16,43 16 4-16,24 0-15 0,23-5 1 15,18 1-3-15,6 0-8 16,4 0 4-16,-6 0-7 15,-11-1-1-15,-10 3-5 16,-17 3 6-16,-14-1-8 16,-13 3 6-16,-9-2 3 15,-5 2-3-15,-4 0 0 16,-7 0-3-16,-4 0-4 16,-10 0 0-16,-3 0-1 15,0 0-16-15,0 0 11 16,0 0-29-16,-18 0-25 15,-10 0-24-15,-11 5-37 16,-3-3-116-16,-4 0-146 0</inkml:trace>
  <inkml:trace contextRef="#ctx0" brushRef="#br0" timeOffset="178367.33">7853 9990 119 0,'0'0'11'15,"0"0"233"-15,0 0-153 16,0 0 23-16,0 0 10 0,0 0-29 16,-3-40-28-1,-3 40-39-15,-8 0-18 0,-14 14 11 16,-11 11 17-1,-11 6 17-15,-4 3-12 0,3-4 3 16,5-2-15-16,9-5-8 16,4-4 0-16,3-4-4 15,5-2 1-15,4-5-4 16,6-2 3-16,9-3-1 16,2-3-5-16,4 2-1 15,0-2-9-15,0 0-3 16,0 0-1-16,14 1-3 15,15 7 4-15,11 0 12 16,11 5 6-16,2 2-13 16,-5 7-3-16,-2 2-1 0,-5 5 0 15,-7-2-1 1,-4 1 1-16,-8-6 1 0,-1-3-2 16,-8-6-7-16,-5-4 2 15,-1-1-43-15,-2-3-33 16,-1-1-35-16,4-1-37 15,2-3-281-15</inkml:trace>
  <inkml:trace contextRef="#ctx0" brushRef="#br0" timeOffset="178849.57">8977 9682 337 0,'0'0'201'15,"0"0"-122"-15,0 0 67 0,0 0-43 16,0 0-56-16,0 0-33 16,2 41 6-16,-2 5 51 15,-3 12-17-15,-7 1-19 16,-1 5-2-16,0-3-20 15,4-3-3-15,4-9-6 16,3-11-3-16,0-9 1 16,12-7-1-16,2-3 2 15,3-8-6-15,3-4 3 16,1-5-3-16,1-2-12 0,0 0-26 16,-2-3-44-1,-2-11-24-15,-5-9-103 0,-5-7-186 16</inkml:trace>
  <inkml:trace contextRef="#ctx0" brushRef="#br0" timeOffset="179038.47">8921 9970 449 0,'0'0'111'15,"0"0"-5"-15,0 0 16 16,0 0-42-16,107-51-30 15,-77 44-22-15,0 2-7 16,0 3-19-16,-2 0 0 16,-3 2-2-16,-4 0-83 0,-9-3-210 15</inkml:trace>
  <inkml:trace contextRef="#ctx0" brushRef="#br0" timeOffset="179943.03">9620 9648 137 0,'0'0'187'15,"0"0"-78"-15,0 0-50 16,0 0-4-16,0 0-3 0,0 0-3 16,-25-33-9-16,17 28 5 15,-3-1-1-15,-1 0-5 16,-6 1-7-16,3-1-5 15,0 3 10-15,3 0-9 16,6 3-5-16,3 0-4 16,1 0-8-16,2 0-3 15,-1 0-1-15,1 0-5 16,-2 0 4-16,-1 0-5 16,-2 0 3-16,2 0 0 15,0 3-1-15,0 0 0 16,1-2-1-16,1 1-2 15,1-2 4-15,0 3 0 16,0-3-4-16,0 0 0 16,-2 0 1-16,2 0 1 0,0 0-2 15,0 0 1-15,0 0 0 16,0 0 0-16,0 0 0 16,0 0-1-16,0 0 2 15,0 0-2-15,0 0 1 16,0 0 4-16,0 0-5 15,0 0 1-15,0 0 0 16,0 0-1-16,0 0 0 16,0 0-4-16,0 0-6 15,0 0-16-15,0 0-32 0,0 0 4 16,0 0-73 0,0 4-164-16</inkml:trace>
  <inkml:trace contextRef="#ctx0" brushRef="#br0" timeOffset="181020.53">9635 9643 132 0,'0'0'162'0,"0"0"-62"15,0 0-19-15,0 0-29 16,0 0 4-16,0 0 3 16,-89-36 7-16,69 34-9 15,1 1-12-15,5 1-13 16,8 0-4-16,-2 0-9 16,2 0-6-16,-2 0-2 0,-2 6 5 15,4 3-4-15,0 1 0 16,3-2 3-16,0 3-1 15,1-2 0-15,-1 2-5 16,3 0 3-16,0 3-4 16,0 2 5-16,0 3 0 15,0 6 2-15,0 4-3 16,3 2-7-16,-1 3 10 16,-1 0-11-16,-1 0 14 15,0 2-17-15,0-1 3 16,0 0 3-16,-4 0-6 15,-4-5 2-15,1 2 3 16,1-6-4-16,3-2-2 0,0-2 2 16,3-6-1-1,0-1 1-15,0-4 1 0,6-4-1 16,9-2 9-16,1 0-2 16,7-3-2-16,0 0-3 15,-1-2 1-15,-3 0-2 16,-4 0-2-16,-3 0 0 15,-2-2-1-15,0-5-24 16,-4-2-46-16,2-4-102 16,-5 1-157-16</inkml:trace>
  <inkml:trace contextRef="#ctx0" brushRef="#br0" timeOffset="181330.42">9749 9808 189 0,'0'0'331'16,"0"0"-241"-16,0 0 64 16,0 0-49-16,0 0-84 15,0 0-18-15,6 27 14 16,-6 6 18-16,0 2-9 15,0-2-13-15,0 0 1 16,0-2-5-16,0-5-7 16,-2-4-1-16,2-5-1 0,0-6-2 15,0-3-1-15,0-6-38 16,0 1-14-16,0-3-48 16,0 0-69-16,7-7-115 15</inkml:trace>
  <inkml:trace contextRef="#ctx0" brushRef="#br0" timeOffset="181891.75">9846 9590 229 0,'0'0'185'0,"0"0"-125"16,0 0 5-16,0 0 9 16,0 0-30-16,99-62-1 15,-66 52-1-15,-3 4-11 16,-6 0 1-16,0 3-2 16,-5 1 9-16,-2 2-11 15,-4 0-2-15,1 0-2 16,-1 7-9-16,-3 10 3 15,1 5-6-15,1 9-4 16,-3 5 5-16,-6 7-2 0,0 2 14 16,-3 3-4-16,1 2 0 15,1-3-16-15,0-1 3 16,0-3-3-16,-2-1-3 16,1-6 4-16,1-3-6 15,-1-3 1-15,-1-1-1 16,0-6 0-16,2-3 0 15,-2-1-1-15,3-4 1 16,0 1 1-16,0-3 3 16,-3-3-8-16,0 1 4 15,0-1-9-15,0 0 2 16,-6-2-6-16,-10 1 13 0,-4-5 9 16,-5-1-3-1,0-3 3-15,1 0-8 0,3 0 5 16,4 0-6-16,5-5-21 15,4-2-46-15,5-2-87 16,3-7-150-16,0-5-71 16</inkml:trace>
  <inkml:trace contextRef="#ctx0" brushRef="#br0" timeOffset="182193.84">10415 9772 381 0,'0'0'161'0,"0"0"-95"16,0 0 71-16,0 0-63 15,90-6-36-15,-66 6-22 16,-2 0-1-16,-7 0-11 16,-3 0-2-16,-2 0 3 15,-4 0-5-15,-3 0-13 16,-3 0-79-16,0 0-144 16,-6 0-237-16</inkml:trace>
  <inkml:trace contextRef="#ctx0" brushRef="#br0" timeOffset="182386.99">10423 9934 289 0,'0'0'144'16,"0"0"-10"-16,0 0 14 16,94 5-60-16,-59-5-34 15,-3 0-11-15,-4 0-13 0,-2-3-19 16,-4 1-10-1,0-4-1-15,-3 0-22 0,-6-2-110 16,-7-3-158-16</inkml:trace>
  <inkml:trace contextRef="#ctx0" brushRef="#br0" timeOffset="182987.15">10922 9481 492 0,'0'0'81'0,"0"0"52"15,0 0-45-15,0 0-56 16,0 0-16-16,0 0-15 15,-11 42 16-15,8-4 6 16,1 2 12-16,1 0-8 16,1 4-5-16,0-5-16 15,0-3 7-15,7-7-12 16,5-5 5-16,-3-5-4 16,6-4 0-16,0-6-1 15,1-1 9-15,1-6-9 16,2-2 10-16,-4 0-5 0,4 0-2 15,-4-14 1-15,2-3 8 16,-4-8-9 0,2-5 14-16,-6 0 0 0,1-1-6 15,-4 5 10-15,-3 6-2 16,-1 7-6-16,-2 6 7 16,0 5 8-16,0 2-20 15,0 0-9-15,0 12-7 16,0 12 7-16,-2 8 1 15,-2 6 2-15,-1 6 2 16,-2 2 7-16,4 0-11 16,1 2 9-16,-1-3-7 15,2-3-2-15,-2-5 0 0,1-7-1 16,2-7 0 0,0-9 0-16,0-6-5 0,0-4-25 15,0-4-32-15,0 0-33 16,0 0-42-16,0-15-231 15</inkml:trace>
  <inkml:trace contextRef="#ctx0" brushRef="#br0" timeOffset="183798.23">10908 9462 166 0,'0'0'187'16,"0"0"-80"-16,0 0 7 16,0 0 6-16,0 0-38 15,0 0-33-15,-2-6-24 16,2 6-7-16,-3 8-14 0,0 12 2 16,0 7 22-16,0 4-9 15,3 5 20-15,0 0-17 16,0 1-5-16,0 3-5 15,5-3-8-15,5-3-2 16,0-3-1-16,1-6 1 16,1-2 0-16,0-6 0 15,0-4 0-15,1-6-2 16,4-2 2-16,0-3 6 16,0-2-7-16,4 0 1 15,-5-9 1-15,-1-8 3 16,0-4-4-16,-3-6 3 15,-3-4 1-15,4-4-3 16,-5-1-1-16,-1 1 0 16,-2 5 0-16,-4 5 2 0,-1 8 5 15,0 5 11-15,0 3 3 16,0 6-4-16,0 3-4 16,0 0-7-16,0 0-8 15,0 17-12-15,0 9 12 16,-4 4 8-16,-1 4 6 15,1 4 0-15,1-1 11 16,-3 4-4-16,0-1 4 16,0 0-3-16,0 3 0 15,3-2-3-15,3-2-2 16,0-3-8-16,0-2-6 16,0-7-3-16,0-3 1 0,1-7-1 15,2-5 2 1,-1-5 4-16,-1-3-5 0,1-3 1 15,-2 1-2-15,0-2 1 16,0 0 6-16,0 0-7 16,0-4-38-16,0-8-86 15,-5 0-80-15,-5-1-149 16</inkml:trace>
  <inkml:trace contextRef="#ctx0" brushRef="#br0" timeOffset="186099.42">4853 10074 107 0,'0'0'174'15,"0"0"-26"-15,0 0-70 16,0 0 38-16,0 0-13 15,0 0-32-15,0 0 5 16,2-71 0-16,-7 71-3 16,-1 0-23-16,-1 0-32 15,-1 17-13-15,-2 11 11 16,1 10-6-16,8 3 15 16,1 1-4-16,1 1 15 15,12-1-9-15,-2-2 5 0,-1 1-7 16,1-9-9-16,-4-2-1 15,-1-7-6-15,0-1-4 16,-5-7-5-16,1-3 0 16,-2-5 1-16,0 0-1 15,0-6 0-15,0-1-1 16,3 0 0-16,0 0-14 16,3-3-10-16,5-14-40 15,5-7-89-15,6-2-62 16,5-2-122-16</inkml:trace>
  <inkml:trace contextRef="#ctx0" brushRef="#br0" timeOffset="186682.86">5247 10048 161 0,'0'0'322'15,"0"0"-251"-15,0 0 77 16,0 0-28-16,0 0-48 16,0 0-16-16,-52-39-8 15,41 39-17-15,0 0-4 16,-3 12-18-16,-5 4 6 0,4 4-7 16,-3 2 5-1,7 2-1-15,2 0 0 0,2 3 0 16,6-2 3-16,1 3-6 15,0 1 1 1,3-2-6-16,8 0 1 0,1-3-3 16,0 1 6-16,2-4-6 15,-2-4 1-15,1-3 2 16,2-2 0-16,1-4-5 16,1-2-1-16,5-3 1 15,2-3 13-15,0 0-11 16,1 0 6-16,-2-1-3 0,-1-10-2 15,-4-3 8-15,-3-3-6 16,-2-5 22-16,-4-2 13 16,-1-2-11-16,-2-5-10 15,-3-3-3-15,-2-1-2 16,-1-4-3-16,0 2-4 16,-6 1 4-16,-6 5 2 15,-1 6 0-15,-1 7 0 16,-3 5 11-16,-5 1-11 15,-1 5-3-15,-6 2-10 16,1 4 0-16,3 1 0 16,5 0 0-16,2 0-7 15,6 8-78-15,2 20-83 16,-2 9-61-16,0 7-305 16</inkml:trace>
  <inkml:trace contextRef="#ctx0" brushRef="#br0" timeOffset="190276.81">21341 8920 219 0,'0'0'335'15,"0"0"-293"-15,0 0 68 0,0 0-31 16,0 0-54-1,0 0-21-15,0 0 29 0,6 75 0 16,-6-22 6-16,0 6-2 16,0 8 1-16,-9 3-5 15,-6 2 2-15,2-2-18 16,2-4-13-16,10-6 2 16,1-4-6-16,3-9 0 15,12-9 1-15,0-12-1 16,-6-12 5-16,-5-6-3 15,-4-5 2-15,0-3 0 16,0 0 12-16,0-14 5 16,0-17 2-16,0-13-7 15,0-12-6-15,0-11-3 16,0-14-7-16,0-8 5 0,0-5-4 16,0 4-2-16,0 8 1 15,0 16-5-15,0 11 4 16,5 13-19-16,9 9 12 15,6 8 8-15,4 5-1 16,6 7 0-16,6 5-2 16,4 8-1-16,1 3 0 15,-2 21-2-15,-6 8 1 16,-9 8 4-16,-12 4-5 16,-12 2-3-16,0-1 6 15,-18-4 2-15,-10-3 1 16,-5-5-3-16,-3-7 0 15,0-3 3-15,5-8 0 16,2-1-76-16,7-2-78 0,6-7-132 16,7-5-153-16</inkml:trace>
  <inkml:trace contextRef="#ctx0" brushRef="#br0" timeOffset="190673.69">21941 8900 450 0,'0'0'147'16,"0"0"-59"-16,0 0 51 0,0 0-65 15,0 0-66-15,0 0-2 16,-2 35-6-16,-1 6 16 15,3 4 6-15,0-1-6 16,8-3-8-16,8-4 2 16,5-6-7-16,0-4 3 15,-1-7-5-15,2-6 7 16,0-11-7-16,-1-3 5 16,0 0 6-16,1-14 5 15,0-7 2-15,-2-8 2 16,-4-2-8-16,-2-8 0 15,-5-2-1-15,-8-7-12 0,-1 2-5 16,0 2-12-16,0 9-42 16,0 12-7-16,0 14-32 15,-1 9-116-15,-1 0-175 16</inkml:trace>
  <inkml:trace contextRef="#ctx0" brushRef="#br0" timeOffset="190990.41">22610 8819 434 0,'0'0'180'16,"0"0"-97"-16,0 0 42 0,0 0-57 15,-80-8-47-15,72 36 1 16,8 10 16-16,0 3-15 15,8 2 4-15,14 2-9 16,4-5-4-16,-1 1-7 16,-5 0-7-16,-6-7 0 15,-8-5 7-15,-6-5-7 16,0-11 4-16,-7-3-2 16,-13-5 4-16,-6-5 1 15,-3 0-7-15,1-8-41 16,5-12-63-16,9-7-97 15,9-10-132-15</inkml:trace>
  <inkml:trace contextRef="#ctx0" brushRef="#br0" timeOffset="191214.18">22561 8838 383 0,'0'0'118'15,"-31"82"-36"-15,4-18 87 16,-6 11-83-16,-7 10-45 15,-6 1-9-15,-1-3-16 16,0-13-11-16,8-14 1 16,11-19-3-16,11-12-1 15,10-12 6-15,5-9 10 0,2-2-5 16,0-2-13 0,12 0-2-16,12-12-6 0,18-12-109 15,4-13-187-15</inkml:trace>
  <inkml:trace contextRef="#ctx0" brushRef="#br0" timeOffset="191711.47">22951 8537 34 0,'0'0'547'16,"0"0"-518"-16,0 0-17 15,0 0 17-15,1 99 60 0,7-36-23 16,-5 6-12-16,-3 5-22 16,0-1 0-16,0-2-18 15,-3-4-5-15,-2-7-5 16,2-9-2-16,3-14-1 16,0-8 1-16,0-10 0 15,0-11 0-15,0-4-2 16,0-4-8-16,0 0 7 15,0-7 0-15,-1-17-3 16,1-12-1-16,0-6-4 16,0-3 9-16,10-2-1 15,12 1-11-15,5 5 1 16,3 7-3-16,3 8 2 0,1 10 7 16,-1 9 5-16,2 7 0 15,-2 0 2-15,0 21-2 16,-1 8 2-16,-6 9 3 15,-3 5 5-15,-5 4 2 16,-6 0 2-16,-2 4 6 16,-4-2-10-16,-4-6-10 15,-2-7 12-15,0-8-12 16,0-11-8-16,-5-3 4 16,-5-7-69-16,2-6-147 15,5-1-185-15</inkml:trace>
  <inkml:trace contextRef="#ctx0" brushRef="#br0" timeOffset="192181.25">24045 8470 195 0,'0'0'211'0,"0"0"-130"15,0 0 41-15,0 0-25 16,-80-8-49-16,49 43 6 16,-5 15 13-16,-3 12-12 15,2 12-21-15,-2 8 6 16,8 3-16-16,5 1 1 16,11-3-16-16,11-3 1 15,4-5 0-15,0-6-8 16,12-9 3-16,4-10-4 15,-1-9-1-15,4-4 0 0,4-11-1 16,2-4 1-16,1-5-16 16,2-4-18-16,-1-7-72 15,-3-3-78-15,-4-3 0 16,-5-4-100-16</inkml:trace>
  <inkml:trace contextRef="#ctx0" brushRef="#br0" timeOffset="192588.62">24347 8761 547 0,'0'0'113'0,"0"0"23"16,0 0-14-16,0 0-65 16,0 0-51-16,0 0 14 15,0 99 30-15,0-42-15 16,0 2-10-16,-8 4-6 16,-2-3-13-16,-1 1 4 15,2-8-7-15,-2-12-2 16,3-12 0-16,2-12 2 0,5-7-1 15,-1-7-1 1,2-3-1-16,0 0 3 0,0 0 1 16,0 0-1-16,0 0-3 15,0 0 0-15,0 0-9 16,0 0-12-16,3 0-14 16,0-3-50-16,3-7-75 15,0 0-156-15</inkml:trace>
  <inkml:trace contextRef="#ctx0" brushRef="#br0" timeOffset="192842.23">24806 9305 566 0,'0'0'41'15,"0"0"47"-15,-6 83 52 16,-3-52-55-16,0 6-28 16,-1-1-33-16,1 4-6 15,-3-1-15-15,3-3 3 16,0-8-4-16,-1-7-2 16,4-6-14-16,1-4-49 15,4-8-60-15,1-3-166 16</inkml:trace>
  <inkml:trace contextRef="#ctx0" brushRef="#br0" timeOffset="193591.84">25280 8799 562 0,'0'0'46'16,"0"0"1"-16,80-84 36 0,-43 74-46 16,2 8-20-16,-1 2-8 15,-5 23 3-15,-7 16 11 16,-13 7 14-16,-13 12 8 15,0 1-2-15,-10 0-3 16,-7-1-11-16,-1-6-9 16,5-2-9-16,2-8-7 15,4-8-4-15,5-10 0 16,2-8 0-16,0-10-8 16,8-4 4-16,11-2 3 15,5-2 1-15,6-16-1 16,6-8 0-16,1-8-3 15,8-5-5-15,-4-3-9 16,0 1 3-16,-8 4 15 0,-8 8 1 16,-7 2 1-16,-8 4 13 15,-4 5 13-15,-3 3 8 16,0 6-9-16,0 1-1 16,-3 6-11-16,0 1-2 15,0 1-4-15,0 0-9 16,0 20-18-16,0 12 15 15,0 5 1-15,0 3 4 16,0 0 0-16,2-3 1 16,4-5-2-16,1-6-1 15,5-9-1-15,4-7-2 16,4-3 3-16,4-7 5 16,1 0 1-16,2-13-4 0,0-7 0 15,-5-5 3-15,-2-8 2 16,-4-4-5-16,-4-5 6 15,-5-5-4-15,-7-2-4 16,0 6-1-16,-7 7 1 16,-11 11-1-16,-4 8 4 15,-1 13-3-15,4 4 5 16,-4 0-5-16,1 4 0 16,1 13-7-16,3 1-84 15,5 2-83-15,10-8-200 16</inkml:trace>
  <inkml:trace contextRef="#ctx0" brushRef="#br0" timeOffset="193877.08">26284 8511 569 0,'0'0'189'16,"0"0"-158"-16,0 0 30 16,44 124 45-16,-21-43-17 15,-3 14-20-15,-11 7-34 16,-9 4-8-16,-6 3-7 0,-26-5-9 16,-8-10-11-16,-5-17-2 15,2-16 2-15,0-14-3 16,1-8-26-16,-4-6-94 15,1-9-141-15,4-9-449 16</inkml:trace>
  <inkml:trace contextRef="#ctx0" brushRef="#br0" timeOffset="196997.37">19501 10893 19 0,'0'0'110'15,"0"0"-75"-15,0 0 97 16,0 0-53-16,25-83-20 15,-22 58-20-15,0-2 12 16,0-1-8-16,-3 2 0 16,0 3 17-16,-3 2-1 15,-9 6 9-15,-6 2-13 16,-3 5-18-16,-4 2 6 16,-7 3-23-16,-3 3 0 15,-4 2-12-15,3 15 3 16,0 9-7-16,5 7 2 15,4 9 0-15,3 3-3 0,6 4 3 16,7 0-3-16,3 1 3 16,7-1-6-16,1-4 2 15,0-3-1-15,13-6-2 16,3-7 0-16,5-4 1 16,3-8 0-16,3-8-4 15,4-7-22-15,6-2 21 16,2 0-1-16,0-18 5 15,1-4-4-15,-7-6 4 16,-6-6 1-16,-6-4 2 16,-5-9 0-16,-5-5-1 15,-2-8 2-15,-4-1-2 16,0 6 1-16,-2 6 1 0,-3 12-3 16,0 13 3-16,0 12-1 15,0 6 10-15,0 6 9 16,0 0-19-16,0 6-2 15,0 21-6-15,0 14 5 16,0 8 2-16,8 5 0 16,5-2-1-16,2-3 4 15,3-8-3-15,-2-7 1 16,0-5-2-16,-2-7-3 16,-1-6 3-16,-2-7 7 15,-2-3-7-15,4-4-14 16,4-2-43-16,8 0-72 0,8-3-75 15,6-19-103-15</inkml:trace>
  <inkml:trace contextRef="#ctx0" brushRef="#br0" timeOffset="197477.19">20463 10198 486 0,'0'0'45'16,"0"0"42"-16,-93-66 43 16,54 54-56-16,-4 7-16 15,-2 5-23-15,-1 0-4 16,4 7 1-16,5 6-5 16,6 4-8-16,7 5-4 0,8 3-2 15,7 5-3-15,6 6-1 16,3 7 1-16,0 6 0 15,1 5 0-15,10 2 5 16,-1-1 0-16,-3 2-2 16,-2 2-1-16,-5 2-1 15,0 0-1-15,0 1 1 16,0-2-5-16,0-2 2 16,-8 0-3-16,1-3-1 15,-5-1-2-15,3-2-1 16,1-2-1-16,1-7 5 15,6-3-4-15,1-10 5 0,0-1-5 16,0-7-1-16,7-2 0 16,4-8 2-16,5-3-2 15,3-8-2-15,10-1 1 16,5-2-5-16,2-14-9 16,1-3-19-16,-1-4-54 15,-3-2-33-15,-2-4-53 16,-6-9-156-16</inkml:trace>
  <inkml:trace contextRef="#ctx0" brushRef="#br0" timeOffset="197798.8">20688 10360 480 0,'0'0'72'16,"0"0"21"-16,0 0 76 16,0 0-108-16,0 0-46 15,0 0-13-15,-18 93 26 16,12-15 25-16,-3 6-18 16,3 7-14-16,0-1-12 15,2-6 3-15,4-9-10 16,0-13-1-16,0-15-1 15,0-10 0-15,0-12 0 16,0-9 0-16,0-7-24 0,0-4-41 16,3-5-33-16,3 0-36 15,0-5-21-15,-2-17-135 16</inkml:trace>
  <inkml:trace contextRef="#ctx0" brushRef="#br0" timeOffset="198071.95">20479 10789 426 0,'0'0'62'15,"0"0"-28"-15,0 0 45 0,0 0-27 16,0 0-25 0,81-71-6-16,-28 57-6 0,5 2 1 15,-3 1 6-15,-14-1-9 16,-17 5 11-16,-14 2-3 15,-8 5 0-15,-2 0 17 16,0 0-30-16,0 0-8 16,-3 0-15-16,-11 0-31 15,-4 8-77-15,0 6 16 16,1-3 39-16,-3 0-28 16,4-6-97-16</inkml:trace>
  <inkml:trace contextRef="#ctx0" brushRef="#br0" timeOffset="198900.91">21444 10352 596 0,'0'0'46'15,"0"0"62"1,0 0-33-16,0 0-58 0,-37 71-8 15,26-8 20-15,2 2 11 16,4-1-11-16,2 0-11 16,1-5-10-16,1-3-8 15,1-4 8-15,0-7-7 16,0-5 1-16,0-6 1 16,0-2-1-16,0-8-1 15,0-5 0-15,0-5 0 16,0-3 0-16,0-3-1 15,0-5-3-15,0 1-29 0,0-4-46 16,0 0-44-16,0 0-16 16,-5-10-86-16</inkml:trace>
  <inkml:trace contextRef="#ctx0" brushRef="#br0" timeOffset="199122.57">21083 10800 328 0,'0'0'140'0,"0"0"-70"16,0 0 40-16,0 0 21 16,0 0-71-16,0 0-5 15,112-29-7-15,-35 20-16 16,0-2 6-16,0 0-13 0,-7 1-3 16,-7-2-11-16,-11 2-1 15,-11 3-10-15,-12 0 0 16,-5 6-74-16,-3-2-88 15,-9 2-228-15</inkml:trace>
  <inkml:trace contextRef="#ctx0" brushRef="#br0" timeOffset="199509.14">22308 10268 556 0,'0'0'48'0,"0"0"32"15,0 0 56-15,0 0-75 16,0 0-59-16,0 0 6 16,-2 128 43-16,4-48-6 15,-2 9-2-15,0 3-14 16,-18-3-14-16,0-3-10 0,-1-9 2 16,3-11-6-16,6-14-1 15,4-15-2-15,6-14-2 16,0-7-18-16,0-9-58 15,0-3-15-15,0-4-109 16,0-2-73-16</inkml:trace>
  <inkml:trace contextRef="#ctx0" brushRef="#br0" timeOffset="199929.39">22162 10649 296 0,'0'0'125'15,"0"0"-83"-15,0 0 0 0,119-81 27 16,-64 68-19-16,5 6-18 16,-1 7 22-16,-9 0 11 15,-9 11-18-15,-12 12 8 16,-11 12 0-16,-7 5-20 16,-6 6-7-16,-5 2 5 15,0-3-10-15,0-2-12 16,0-2-4-1,0-10-5-15,3-4-2 0,9-10 0 16,3-5 3-16,1-7 1 16,8-5-1-16,3 0 5 15,3-8 1-15,-2-13-5 16,-3-8 3-16,-3-5-2 0,-6-12 2 16,-7-9-2-1,-9-6-5-15,0 0 0 0,-8 5 0 16,-12 11-3-16,-5 13 1 15,0 11-10-15,-2 11 10 16,3 10-2-16,4 0 2 16,3 17-6-16,7 8-52 15,7 8-57-15,3-4-133 16,12-3-158-16</inkml:trace>
  <inkml:trace contextRef="#ctx0" brushRef="#br0" timeOffset="200445.84">23016 10489 587 0,'0'0'40'15,"0"0"-38"-15,0 100 91 16,0-42-2-16,0 5-38 15,0 5-25-15,-3 4 3 16,-1-3-24-16,-2-2-4 16,-3-3-1-16,-3-9-1 0,3-9-1 15,-1-15-12 1,5-12 7-16,4-10 5 0,1-8 0 16,0-1 12-16,1-7 26 15,14-15-8-15,0-12 1 16,1-7-6-16,-2-13-4 15,-1-7-18-15,2-12 4 16,3-7-6-16,6-3-1 16,1 1 1-16,5 5-2 15,2 15-2-15,1 17-3 16,-3 15-5-16,5 17 10 16,0 10-14-16,4 3 12 15,2 29 3-15,-6 6-4 16,-11 6 3-16,-10 2 1 15,-13-4 3-15,-1-1 9 0,-10-6-6 16,-16-6 6-16,-8-6-2 16,-9-7-4-16,-4-5 9 15,1-3-10-15,6-3-5 16,10 1-71-16,9-3-59 16,12 0-186-16</inkml:trace>
  <inkml:trace contextRef="#ctx0" brushRef="#br0" timeOffset="200955.41">24166 10113 572 0,'0'0'71'0,"0"0"31"16,-100-70 4-16,57 61-22 15,6 8-41-15,2 1-7 16,7 5-12-16,6 14-2 16,7 8-12-16,3 1 7 15,5 6-4-15,2 6-7 16,5 6 3-16,0 7 13 0,0 0-12 15,1 2 0-15,6-1 0 16,1 1-4-16,-5-2 5 16,-3 2-5-16,0 2 2 15,0-1 0-15,-10 0-2 16,-4-2-2-16,-2-4 7 16,4-2-5-16,3-4-4 15,2-7-2-15,4-5 0 16,3-8 0-16,0-7 0 15,0-5-1-15,3-6 1 16,16-2 3-16,8-1-2 16,6-3 3-16,3 0 5 15,0 0-9-15,-1-9-4 16,-1-5-19-16,-2-5-34 0,-4-1-71 16,-4-6-80-16,-2-7-279 15</inkml:trace>
  <inkml:trace contextRef="#ctx0" brushRef="#br0" timeOffset="201221.26">24420 10396 667 0,'0'0'82'0,"0"0"15"0,0 0-52 16,0 0-26-1,0 87 49-15,0-35-14 0,0 2-12 16,0 0-16-16,-6-3-7 16,-2-4-10-16,1-8-5 15,1-9-2-15,2-8-2 16,2-11 0-16,2-4-5 16,0-4-73-16,0-3-26 15,3 0 4-15,10-11-203 16</inkml:trace>
  <inkml:trace contextRef="#ctx0" brushRef="#br0" timeOffset="201691.23">24562 10106 356 0,'0'0'106'15,"0"0"-23"-15,0 0 49 16,0 0-29-16,0 0-71 15,0 0-7-15,113-34 3 16,-67 34-3-16,2 0 5 16,-5 0-1-16,-3 0-11 15,-12 0 9-15,-5 0 0 16,-5 0 8-16,-4 2-8 16,-1 11-13-16,-6 10 0 15,1 9 0-15,-5 7 5 16,-3 12 5-16,0 9-6 0,0 8 11 15,-6 7-10 1,-3 0-3-16,-2-3-6 0,-4 0-4 16,2-3-3-16,-5-3-2 15,0 0 1-15,8 1 1 16,5-4 4-16,5-4-7 16,0-7 1-16,0-12 2 15,-1-8-3-15,-5-8-22 16,-3-10 5-16,0-3-1 15,-2-7 2-15,-3-2 9 16,-4-2 7-16,-6 0 10 16,-5-2-10-16,1-9-26 0,1-1-46 15,5 3-56 1,7 2-31-16,9-2-95 0,6 0-293 16</inkml:trace>
  <inkml:trace contextRef="#ctx0" brushRef="#br0" timeOffset="202629.27">25277 9969 366 0,'0'0'166'0,"0"0"-113"15,0 0 73-15,0 0-10 16,0 0-43-16,2-74-40 15,29 67-21-15,8 0-5 16,7 4 11-16,-1 3-11 0,-3 0 7 16,-4 0-7-16,-3 3 1 15,-5 8 5-15,-4 3-7 16,-7 5-2-16,-5 6-1 16,-6 6 3-16,-4 7 14 15,-4 7-7-15,0 6 6 16,0 10 7-16,-3 11-5 15,-1 6 6-15,-1 7-2 16,5-1-4-16,0 0-6 16,0-3-6-16,0-6-5 15,0-3 1-15,0-8-5 16,0-7 1-16,0-4 0 0,0-4 2 16,-3-1-3-16,-4-1 2 15,1 0 1-15,-1-4-3 16,-1-5-1-16,-2-5-3 15,2-8-6-15,1-6-16 16,-1-5 17-16,1-2 3 16,-1-7 4-16,1-2-5 15,-4 0 7-15,-5-3 0 16,-8 0 6-16,-4 0 2 16,-5-6-6-16,0 0-2 15,5-5-4-15,4 5-15 16,9-2-28-16,4-1-39 15,4-1-42-15,7-7-112 0,0-8-309 16</inkml:trace>
  <inkml:trace contextRef="#ctx0" brushRef="#br0" timeOffset="202890.8">26146 10481 514 0,'0'0'118'0,"0"0"-54"0,0 0 49 16,85-34-52-16,-53 34-33 15,3 0-16-15,-1 0-11 16,-5 5-2-16,-7 4-3 15,-9 4-58-15,-12 0-169 16,-1-2-144-16</inkml:trace>
  <inkml:trace contextRef="#ctx0" brushRef="#br0" timeOffset="203070.91">26111 10756 167 0,'0'0'414'0,"0"0"-366"16,0 0 81-16,99-9-37 0,-64 5-42 16,0 1-25-16,-2 0-12 15,-1 1-10-15,0 2-3 16,-1-5-40-16,-3-4-120 16,-1-11-134-16</inkml:trace>
  <inkml:trace contextRef="#ctx0" brushRef="#br0" timeOffset="203733.71">26854 10186 317 0,'0'0'124'16,"81"-26"-52"-16,-48 18 39 15,-8 3 4-15,-6 5-26 16,-4 0-37-16,1 9-26 16,-3 14-1-16,-3 8 0 15,-9 7 2-15,-1 5-5 16,-8 5 4-16,-12 2-17 16,-1 3 6-16,3-3-13 15,8-6-1-15,7-4 0 16,3-9-1-16,0-6 1 15,10-8-1-15,8-6 7 0,4-4-3 16,7-7-2-16,-1 0 4 16,3-12-6-16,-1-11 6 15,-4-7-1-15,4-4 0 16,0-6-2-16,1-7-2 16,0-2-1-16,-4 1 0 15,-6 7 0-15,-5 9 0 16,-7 15 0-16,-4 10 4 15,-2 7-1-15,-2 0-3 16,1 10-1-16,1 19-10 16,4 9 11-16,0 4 2 15,5-1 0-15,3-10-2 0,0-2 4 16,4-10-2 0,0-3 1-16,1-10 3 0,1-6 13 15,-3 0 15-15,2-6-2 16,0-14 2-16,-3-7 7 15,-1-8-9-15,-4-10-18 16,-4-4-14-16,-8-6-3 16,0 5 3-16,-12 7 1 15,-12 7-1-15,-3 14 0 16,-4 11-3-16,-4 11-5 16,1 8 6-16,-3 21-3 15,1 16-59-15,3 11-60 16,5 5-65-16,5 1-130 0</inkml:trace>
  <inkml:trace contextRef="#ctx0" brushRef="#br0" timeOffset="208569.46">24524 10489 106 0,'0'0'42'15,"0"0"60"-15,0 0-40 0,0 0 7 16,0 0-13-16,0 0-20 16,0-39-9-16,0 33 9 15,0 4 8-15,0-4-14 16,0 2 1-16,0 2 6 15,0-5-14-15,0 6-1 16,0-1-1-16,0 1-10 16,0 1 3-16,0 0-5 15,0 0-7-15,0 0 2 16,0 0-1-16,0 0-2 16,0 0 4-16,0 0-3 15,0-1 3-15,0 1-3 16,0 0 1-16,0 0 0 0,0 0-1 15,0 0-1 1,0 0-1-16,0 0 3 0,0 0 5 16,0 0-5-16,0 0-3 15,0 0 3-15,0 0-1 16,0 0-1-16,0 0 2 16,0 0-3-16,0 0 0 15,0 0-3-15,0 0 2 16,0 0 0-16,0 0 1 15,0 0 2-15,0 0-2 16,0 2 0-16,0 0 0 16,0 1 2-16,0 2-2 15,0-2 1-15,0 1 0 16,0 3-1-16,2-2 1 0,1 2-1 16,-2 1 0-16,1-2 1 15,-1 0-1-15,1 1 0 16,-2-3 2-16,1 2-2 15,1 1 1-15,-2-2-1 16,0 2 0-16,0 0 0 16,0 0 2-16,0 1-1 15,0 0-1-15,0-1 1 16,0 3-1-16,0 1 1 16,0 4 0-16,0-1-1 15,0 1 6-15,0-1-6 16,0 1 3-16,0-1 1 15,0-2-2-15,0 1-1 0,0-1 0 16,0 1 0-16,0 1 1 16,0-5 1-16,0 5 1 15,0-2-3-15,0-1 0 16,0 0 3-16,0 0-2 16,0 0 3-16,0 1-5 15,-2 0 5-15,1-2 1 16,-2 0-2-16,1-1-4 15,1-1 1-15,-1-2 2 16,2-2-1-16,0-3-2 16,0 2 0-16,0-3 1 15,0 2 0-15,0-2-1 0,0 0 4 16,0 0-4-16,0 0 0 16,-1 1-1-16,1 1 4 15,-3 0-1-15,3-2-1 16,0 1-1-16,0-1 2 15,0 0 0-15,-2 0 2 16,2 0 11-16,0 0 3 16,0 0 1-16,0 0-1 15,0 0 12-15,0 0-2 16,0-8-15-16,0-2 1 16,0-2-9-16,0-5-2 15,0 0 1-15,0-5-2 16,0 0-1-16,0-1 0 0,0 1 0 15,0-2 0-15,0-1-1 16,0 1 0-16,0-2-1 16,0 4 1-16,-1 2 2 15,-2 3-1-15,0 3-1 16,0 1 1-16,3 2-1 16,0 1 0-16,0 1 0 15,0 4 1-15,0 2-1 16,0 0 3-16,0 1-3 15,0 0 5-15,0 0-5 16,0 1 0-16,0-1 1 16,0 0 2-16,0 2-3 0,0 0 2 15,0 0-4 1,0 0-1-16,0 0-4 0,0 0 3 16,0 0-1-16,0 0 0 15,0 0 3-15,0 0 2 16,0 5 0-16,0 0 1 15,0-1-1-15,0-1 0 16,0-2 0-16,0 2-1 16,0-2-1-16,0 3-3 15,0-1-8-15,0 4-32 16,-3 6-33-16,-18-4-161 16,-9-5-176-16</inkml:trace>
  <inkml:trace contextRef="#ctx0" brushRef="#br0" timeOffset="210181.02">22174 11442 64 0,'0'0'67'15,"0"0"-49"-15,0 0 56 16,0 0-15-16,0 0-8 16,0 0-16-16,-30-11-7 15,30 11-4-15,0 0 12 16,2 0-17-16,12 0 5 15,7 0-1-15,4 0-7 16,1 0-8-16,2 0-6 16,0 0 4-16,1 0-4 15,-1-3-2-15,0 2 0 0,4 1 5 16,4 0-3 0,10 0-2-16,5 0 0 0,10 0 9 15,4 0-6-15,-2 0-2 16,-1 0 0-16,-4 0 1 15,-8 0 2-15,-4 0-4 16,-7 0 3-16,-3 0 1 16,-3 0 0-16,1 0 2 15,4-2 5-15,1-1-1 16,3 3 0-16,1-4 3 16,-1 0-8-16,-4 1 2 15,-4 2 0-15,-5-2 7 16,-3 3-5-16,1-2 2 0,1 2-2 15,2 0-7 1,1 0 2-16,4 0 5 0,-1 0-8 16,3 0 1-16,-1 0 0 15,-2 0 3-15,-1 0-3 16,-3 0 6-16,-2 0-3 16,-1 0 2-16,0 0-3 15,0 0 0-15,1 0-2 16,3 0 3-16,2 0-2 15,2 0-2-15,-1 0 2 16,-1 0-1-16,-3 0 4 16,-2 0-6-16,-3 0 2 15,-1 0-2-15,0-5 3 16,1-1 3-16,2 2 0 0,5-1-3 16,0 1 3-16,6 2-2 15,0-2 4-15,-3 1 1 16,-3-1 7-16,-5 0-8 15,-3 1 13-15,-3-3 2 16,2 1 1-16,2-1 8 16,2 0 5-16,2 3-2 15,0-2 0-15,-4 3-6 16,-1 1 2-16,-5 1-6 16,-6-2 1-16,-3 2 2 15,-4 0 8-15,-5 0-19 16,-1 0-9-16,0 0-2 15,0 0-6-15,0 0-2 0,0 2-3 16,0 6-13-16,-14 1-5 16,-9 2-45-16,-13 1-21 15,-13 1-58-15,-14-4-129 16,-10-1-31-16</inkml:trace>
  <inkml:trace contextRef="#ctx0" brushRef="#br0" timeOffset="211050.72">23211 11725 388 0,'0'0'45'0,"0"0"16"15,0 0 6-15,0 0-3 16,0 0-17-16,0 0-8 16,22-39 4-16,-21 39-17 15,1 0-5-15,-2 0-8 16,0 0-6-16,0 0-1 16,0 0 0-16,0 12-6 15,-6 6 13-15,-7 6 0 16,-1 4 8-16,-1 1-8 15,6 3 1-15,-3-1-3 16,6 2 3-16,3-3-7 16,3-1 0-16,0-2-3 15,0-3-1-15,0-5 1 16,7 0-2-16,4-4-2 0,7-3 3 16,1-1 1-16,4-5-3 15,3-3 7-15,1-3-6 16,-1 0-1-16,-1 0 5 15,-1-1-3-15,-3-10 3 16,-2-4 4-16,-4-2 4 16,3-5 10-16,-6 0 4 15,1 1-10-15,-4-1-4 16,-3 4 3-16,-2 2-3 16,-1 4 2-16,-1 4-9 15,-1 2 8-15,-1 2-8 16,0 4 1-16,0 0 1 15,0 0-9-15,0 0-2 0,0 7-7 16,0 14 1-16,-8 5 8 16,0 6 1-16,1 0 4 15,-2 2 1-15,0 0-3 16,3-1-2-16,-2-4 0 16,2 0-2-16,-1-6-4 15,0-2 5-15,1-5 4 16,1-3-4-16,0-5-2 15,2-1 1-15,2-4-2 16,1 0-4-16,-2-2-20 16,-2 0-47-16,0-1-10 15,-7 0-14-15,-4 0-95 0,2-12-78 16</inkml:trace>
  <inkml:trace contextRef="#ctx0" brushRef="#br0" timeOffset="211784.76">23321 11774 423 0,'0'0'55'0,"0"0"22"16,0 0 47-16,0 0-35 15,0 0-32-15,0 0-16 16,1-32-17-16,-1 32-21 16,0 5-3-16,-4 13 0 15,-6 8 6-15,1 4 4 16,-1 2 13-16,1-1 1 16,0 1-14-16,0-1 1 15,6-3-6-15,2 0-1 16,1-5 0-16,0-1 1 15,0 1-2-15,0-7-3 16,4-3 0-16,5-3 0 16,0-5 3-16,5 0 4 15,3-4-6-15,6-1 6 16,1 0-2-16,0-4 1 0,-2-9-5 16,-3-3 5-16,-4-4-1 15,2-6-4-15,-2-5 7 16,1-4 2-16,-4-2-6 15,-1 3 2-15,-3 5-4 16,-3 4 6-16,-2 7 4 16,-2 6 15-16,-1 3-9 15,0 7-2-15,0 2-4 16,0 0-4-16,0 0-8 16,0 9-2-16,0 15 0 15,0 5 4-15,-1 8 3 16,-5 1 15-16,0 2-10 15,0-1 12-15,2 1-11 0,-2-1-6 16,1 2 0-16,2-3 4 16,0-1-2-16,3-4-4 15,0-4 1-15,0-2-1 16,0-5 3-16,0-7-5 16,0-4 3-16,0-3 3 15,0-6-2-15,0-2 0 16,0 0-1-16,0 0-3 15,0 0-1-15,0 0-21 16,0 0-58-16,-3-10-25 16,-7 0-80-16,-2-2-147 15,-5-2-172-15</inkml:trace>
  <inkml:trace contextRef="#ctx0" brushRef="#br0" timeOffset="212595.7">21490 11942 114 0,'0'0'224'0,"0"0"-140"16,0 0-6-16,51-81 18 16,-47 70 12-16,-2 4-28 15,-2 5-10-15,0 2-4 16,0 17-50-16,-8 16-9 16,-2 15 16-16,1 9 8 15,8-2 2-15,1-2-3 16,0-2-4-16,6-5-12 15,4-7 2-15,0-6-15 16,-2-4 5-16,-2-9-4 16,-1-6-2-16,-2-4 5 15,-1-6-4-15,-2-3-1 0,2 1-2 16,-2-2-4-16,0 0-44 16,0 0-34-16,0-9-72 15,-4-13-82-15,-13-7-71 16</inkml:trace>
  <inkml:trace contextRef="#ctx0" brushRef="#br0" timeOffset="212807.4">21289 12143 210 0,'0'0'181'16,"0"0"-37"-16,0 0-72 16,0 0 2-16,118-39 28 15,-57 32-49-15,0-2-16 16,2 1 10-16,-2 1-7 15,-6 0-14-15,-6 2-9 0,-8-1-5 16,-7 2-11-16,-4 1-2 16,-6 1 0-16,-2 1-42 15,-4 1-48-15,0 0-104 16,-5-3-88-16</inkml:trace>
  <inkml:trace contextRef="#ctx0" brushRef="#br0" timeOffset="213122.91">22406 11757 472 0,'0'0'64'16,"0"0"7"-16,0 0 97 15,0 0-73-15,0 0-71 16,0 0-21-16,-1 50 30 15,-11 3 27-15,-2 5-17 16,2 0-6-16,1 1-3 16,3-6-21-16,4-3-9 15,-1-8 4-15,3-8-8 16,1-8 3-16,1-8-2 16,0-9-1-16,0 0-2 15,0-7-24-15,0-2-48 16,0 0-28-16,0 0-94 15,0-7-12-15,0-14-189 0</inkml:trace>
  <inkml:trace contextRef="#ctx0" brushRef="#br0" timeOffset="213316.4">22113 12068 448 0,'0'0'128'15,"0"0"-69"-15,0 0 38 16,99-14 5-16,-48 8-30 15,6-1-24-15,-1 1 1 16,1-3-10-16,-3 5-11 16,-9-3-17-16,-11 3-9 15,-9 1-2-15,-9 3-18 0,-10 0-83 16,-6 0-102-16,0 3-252 16</inkml:trace>
  <inkml:trace contextRef="#ctx0" brushRef="#br0" timeOffset="-214545.98">22470 11966 9 0,'0'0'30'15,"0"0"10"-15,0 0 18 16,0 0-29-16,0 0-11 16,0 0 12-16,-15-16-3 15,11 10 28-15,-2 2-9 16,2-1 14-16,-2 0-28 0,-1 0-10 15,1 1 1 1,-2-1-4-16,0 0 4 0,-1-1 3 16,-3 1-3-16,2-2-4 15,-2 3 9-15,-1-1-8 16,-6 1-2-16,-4 0-2 16,-7 0 8-16,-8 1-2 15,-5 3 3-15,-2 0 6 16,-4 0-3-16,0 0-5 15,-6 8-8-15,-2 6-3 16,1 4 2-16,0 3-6 16,7 5 2-16,3 2-2 0,2 2-6 15,6 0 5 1,1 1-5-16,7-4 5 0,9 2-5 16,10-3 3-16,11-4-4 15,0 0-1-15,18-5 4 16,15-5 5-16,12-2 4 15,7-6-6-15,5-4 2 16,-2 0-5-16,-3 0-4 16,2-6 0-16,-2-5 6 15,-9-2-6-15,-7 0 0 16,-9-6-2-16,-9-3 2 16,-8-4-4-16,-7-4 0 0,-3-1 4 15,-13 3 0 1,-20 2 0-16,-15 10 3 0,-10 6-1 15,-6 10-2-15,-8 0 3 16,2 12-2 0,2 11 3-16,8 4 8 0,15 1-5 15,14-1-3-15,12-2-1 16,13-2 2-16,6-2-3 16,0-2-1-16,13 1 3 15,16-5 1-15,10-1 0 16,10-4-3-16,9-6 4 15,6-4 1-15,6 0-3 16,3 0-4-16,-3-9 0 16,-7-3 0-16,-11-5 2 15,-13 0-2-15,-11-2 3 0,-10 2-3 16,-12 1 0 0,-6 3-1-16,-6 4 1 0,-27 6 2 15,-12 0-1-15,-10 3 0 16,-9 0-1-16,9 3 4 15,6 5-3-15,11 3 0 16,11-2-1-16,8 1-1 16,7-2 0-16,3-3-2 15,3 2 1-15,3-3-5 16,3 1-43-16,0 3-36 16,0-2-139-16,6-3-151 15</inkml:trace>
  <inkml:trace contextRef="#ctx0" brushRef="#br0" timeOffset="-214364.61">22130 12180 88 0,'0'0'255'0,"0"0"-255"16,0 0-145-16</inkml:trace>
  <inkml:trace contextRef="#ctx0" brushRef="#br0" timeOffset="-211314.11">23350 11765 78 0,'0'0'36'0,"0"0"9"15,0 0 2-15,0 0-14 16,0 0-3-16,0 0 9 16,0 0-14-16,0-11 1 15,0 11 0-15,0 0 3 16,0 0-11-16,0 0-5 0,0 0-4 15,0-3 7-15,0 3-7 16,0 0-2-16,0 0 1 16,0 0 4-16,0 0-2 15,0 0 5-15,0 0-5 16,0 0-2-16,0-3 1 16,0 2-1-16,0-2-7 15,0 2 5-15,0 0 0 16,-1-1 1-16,-1 1 0 15,1-1 1-15,1 1-3 16,0 0-1-16,0 1 0 16,0-1 3-16,0-1 2 15,0 2 6-15,0-3 2 0,0 1-5 16,0 0 4 0,0-2 2-16,-2-1-1 0,2 1 12 15,0-3-7-15,0 1 2 16,-1 0-8-16,1 1-6 15,-2-1 0-15,2 3-6 16,0-3 6-16,-1 4 0 16,1-1 1-16,0-1 4 15,-2 2 1-15,2 0-2 16,0 1-4-16,0 1-1 16,0-2 1-16,0 2-6 15,0 0 5-15,0 0-5 0,-1 0-4 16,1 0 0-16,-2 0 0 15,2 0 2-15,0 0-2 16,-1 0-1-16,-1 0 0 16,1 0-2-16,-3 2 2 15,1 6 1-15,-2 4 0 16,-3 2 4-16,1 3-4 16,-3 3 0-16,-1 5 1 15,4 5 3-15,-5-1-2 16,1 4 2-16,2 0 1 15,-1-2 0-15,3 0-1 16,-3-3 10-16,-1-4-12 16,0-1 5-16,2-3 2 0,-2-6 2 15,0 0-3-15,3-6-1 16,1-1-1-16,3-2 1 16,1-3-7-16,0 1 2 15,3-3 3-15,-2 0 1 16,2 0 1-16,0 0-4 15,0 0 6-15,0 0-2 16,0 0 7-16,0 0-6 16,2 0-2-16,4 0-6 15,5 0 2-15,1 0 2 16,2 0-3-16,2-2-1 16,0 2 0-16,1 0-1 15,1 0 1-15,-1 0 2 16,2 0-2-16,-3 5-3 0,1-2 3 15,-1 1 2-15,-3-2-1 16,2 3 1-16,-3-2-2 16,0 1 0-16,0-1-1 15,0 0 1-15,-3-2 3 16,1 1-3-16,-4-2 1 16,-1 0-1-16,-1 0 0 15,1 0 5-15,2 0-5 16,-1-2 0-16,-1-7 2 15,1-1 1-15,0 0-2 16,1-3 1-16,-1-4 1 16,0 0-3-16,0 0 0 15,-1 3 0-15,-1 1-1 0,-1 5 1 16,-3 2 0-16,0 3 1 16,0 3-1-16,0 0 0 15,0 0 6-15,0 0-6 16,0 0-7-16,0 0 6 15,0 0-5-15,0 3-1 16,0 13 7-16,-7 3 0 16,1 5 1-16,-2 1 1 15,3 0-1-15,1 0 0 16,-1 1-1-16,3-1 7 16,-1 1-5-16,0 3 0 15,-2 1 1-15,-2 1 3 0,-1-2-4 16,-2 1-2-16,-1-4 2 15,2 1 3-15,-1-6-2 16,3-4 1-16,2-4-4 16,0-2-2-16,4-1 1 15,-1-4 2-15,1-2 2 16,1-2-2-16,0-1 1 16,0-1-2-16,0 0 1 15,0 2 0-15,0-2 2 16,0 0 0-16,0 0-1 15,0 0 0-15,0 0 1 16,0 0-3-16,0 0 0 16,0 0-3-16,0 0-12 15,0 0-46-15,0 0-31 16,0 0-24-16,0 0-167 0</inkml:trace>
  <inkml:trace contextRef="#ctx0" brushRef="#br0" timeOffset="-209985.06">23216 11760 85 0,'0'0'7'0,"0"0"74"0,0 0-11 16,0 0-33-16,0 0 48 16,0 0 2-16,-6-18-44 15,6 16-9-15,0 1-8 16,0-1 15-16,0 1-3 16,0 0 5-16,0 1-17 15,0 0 9-15,0 0-29 16,-7 13-6-16,-4 13 0 15,-5 10 20-15,2 0 7 16,1 2 0-16,-2-3 0 16,3-4-7-16,0-2-5 0,3-7-3 15,3-1-8 1,2-6 1-16,2-4 5 0,2-4 0 16,0-1-2-16,0-2-2 15,0-1 1-15,5 2 5 16,8 0 3-16,6-1-9 15,8-1 3-15,2 0-6 16,2 1 2-16,0-2-3 16,-4 0 1-16,-1-1-3 15,-1 0 1-15,0 1 2 16,-1-1-3-16,-2-1 1 16,-2 0 0-16,-1 0 0 0,-2-1 1 15,-4-7 1-15,-2-4-2 16,-3 0 6-16,0-2 4 15,-2-5 1-15,-3-1-7 16,2-4-4-16,-5 2-1 16,0 0 1-16,0 1-2 15,0 6 5-15,-2 2-4 16,-2 6 3-16,-1 2-1 16,2 2 0-16,1 3 2 15,2 0 0-15,0 0-4 16,-1 0-4-16,-2 1-3 15,-4 16 7-15,-1 7 2 16,-1 4 3-16,-1 5 6 16,2 0 4-16,1 6 0 15,2-3 2-15,1 2 9 0,1 0-6 16,0-1-10-16,2 0 1 16,-1 1-4-16,-1-1-1 15,-1-3 1-15,1-4-3 16,-2-5 2-16,0-5-1 15,2-5 4-15,0 0-6 16,-1-6 2-16,3-4 2 16,1 1 3-16,-2-4-2 15,2-2-2-15,0 0 3 16,0 0 2-16,0 0-2 16,0 0 0-16,0 0-1 15,0 0-4-15,0 0 0 0,0 0 1 16,0-3-5-16,0-6-65 15,0 2-65-15,0-1-130 16,-10 1-279-16</inkml:trace>
  <inkml:trace contextRef="#ctx0" brushRef="#br0" timeOffset="-208531.4">22050 12416 42 0,'0'0'19'0,"0"0"-4"16,0 0 19-16,0 0 85 16,0 0-48-16,0 0-29 15,0-36 11-15,0 24 18 16,0-2-17-16,0-1-6 16,0 1 20-16,0 1 2 15,0 0 4-15,0 5-23 16,0 3-1-16,0 2-3 15,0 3 5-15,0 0-13 16,0 0-24-16,0 10-12 16,-5 16-2-16,-4 10 13 15,2 9 21-15,-4 2 0 16,4 6-6-16,2 1-4 0,2-1-11 16,2-4 2-16,1-7-9 15,0-8-3-15,0-7 3 16,0-4-6-16,3-6 0 15,-3-3 3-15,1-6 0 16,-1-2-3-16,0-3 2 16,0-3-2-16,2 0-1 15,-1 0 0-15,1 0-3 16,2 0-23-16,-1 0-29 16,-3 0-47-16,0-2-62 15,0-12-117-15,-9-6-204 0</inkml:trace>
  <inkml:trace contextRef="#ctx0" brushRef="#br0" timeOffset="-208262.09">21749 12623 76 0,'0'0'400'0,"0"0"-303"15,0 0-4-15,0 0-10 16,0 0-28-16,84-33-12 15,-31 26 11-15,8 0-12 16,3 1-5-16,-3 0-1 16,-3-1-12-16,-6 1-5 0,-7 2-3 15,-5-5-2 1,-8 6-7-16,-10-3-4 0,-1 3-2 16,-5 2-1-16,-4-3-22 15,-3 4-66-15,3 0-48 16,-3 0-205-16,5 0-172 15</inkml:trace>
  <inkml:trace contextRef="#ctx0" brushRef="#br0" timeOffset="-207893.69">22743 12327 389 0,'0'0'158'16,"0"0"-103"-16,0 0 54 15,0 0 8-15,0 0-70 16,0 0-33-16,3 19-6 16,-3 18 46-16,0 5-10 15,0 0-4-15,-7 6-6 16,-2 1-2-16,-3-3-11 15,1-2-10-15,2-4-7 16,-2-8-1-16,3-9 2 16,1-4-5-16,2-7 0 15,2-3 6-15,1-4-6 0,2-2 0 16,0-1 0-16,0-2-9 16,0 0-32-16,0 0-25 15,0 0-42-15,-2-9-97 16,-3-13-84-16</inkml:trace>
  <inkml:trace contextRef="#ctx0" brushRef="#br0" timeOffset="-207682.53">22452 12591 458 0,'0'0'157'16,"0"0"-88"-16,0 0 31 15,81-20-4-15,-21 13-24 0,4 0-15 16,-1 1-10-16,-4 0-1 15,-5 1-15-15,-8 2-9 16,-10 1-11-16,-8 0-8 16,-8-1-1-16,-7 3-2 15,-6 0-35-15,-2 0-73 16,-3 0-91-16,-2 2-422 16</inkml:trace>
  <inkml:trace contextRef="#ctx0" brushRef="#br0" timeOffset="-206529.11">21762 13118 435 0,'0'0'139'15,"0"0"-133"-15,0 0 24 0,-43 78 46 16,35-34-22-16,7 1-15 15,1-2-13-15,9-4-6 16,19-4 9-16,14-4-4 16,9-5-10-16,10-9-1 15,7-7-9-15,2-10 3 16,-1 0 2-16,-3-7-8 16,-1-16 4-16,1-5 1 15,2-8 8-15,3-6-1 16,3-4-5-16,4-3 2 15,2 2-3-15,-1 11-5 16,-6 11-2-16,-7 10 0 16,-3 11 5-16,-7 4-5 15,-2 1 8-15,-2 13-3 16,-4 2-2-16,-2 4 1 0,-7 0-3 16,-6 2 0-16,-10-2-1 15,-6 0 0-15,-4-1 1 16,-2 1-2-16,1-3 0 15,-5 0 3-15,-4-1-3 16,-3 0-5-16,0-2 2 16,0-2 3-16,-1-2 3 15,-4-3 4-15,2-3-3 16,3-4-3-16,0 0 4 16,0-4 21-16,0-13 53 0,5-8-48 15,13-6 2 1,7-5-13-16,8-7-3 0,10-6 9 15,15-5-11-15,12-2-10 16,12-2-4-16,8 4 1 16,-3 9-2-16,-4 12-1 15,-14 14-5-15,-22 13 6 16,-21 6-1-16,-16 1-16 16,-10 23-45-16,0 7-16 15,-14 13-55-15,-12-3-190 16</inkml:trace>
  <inkml:trace contextRef="#ctx0" brushRef="#br0" timeOffset="-205553.57">23061 13876 45 0,'0'0'481'0,"0"0"-397"0,0 0 75 15,0 0-74-15,0 0-42 16,0 0-11-16,-90 13 13 16,59 9 1-16,4 0-13 15,3 0-6-15,4 0-9 16,8 1 10-16,4-2-7 16,8 4-1-16,0-2-4 15,5 1-6-15,15 3 11 16,6-4 1-16,5 2-4 15,-1 2 0-15,-1-3-15 16,-4 2 2-16,-3-2-5 16,-5-1 0-16,-6-1 5 15,-3-1-5-15,-8 1-1 0,0-4-2 16,0 1-4-16,0-3 7 16,-8-1-1-16,-5-1 3 15,-2-2-3-15,-1-2 2 16,-2-3 3-16,-2-2 0 15,2-2-1-15,-2-1 3 16,-1-2-2-16,3 0-2 16,0 0 0-16,4-8-1 15,6-5-1-15,5-7-55 16,3-3-37-16,0-8-95 16,7-10-120-16</inkml:trace>
  <inkml:trace contextRef="#ctx0" brushRef="#br0" timeOffset="-205350.16">23010 13880 547 0,'0'0'81'0,"0"0"0"16,103-46 55-16,-54 37-64 15,2 0-33-15,3 3-16 16,-5 4-5-16,-4-1-12 15,-10 3-6-15,-12 0-10 16,-11 3-73-16,-12 8-140 16,-12 2-133-16</inkml:trace>
  <inkml:trace contextRef="#ctx0" brushRef="#br0" timeOffset="-204713.12">22688 13679 353 0,'0'0'130'16,"0"0"-60"-16,-82-19 43 15,45 19-16-15,3 0-26 16,2 2-15-16,5 7-16 16,9 0-2-16,1 0 10 15,6 3-13-15,2 3-13 16,-1 2-2-16,2 9 7 15,1 0-5-15,1 4 6 16,0 2-8-16,3 1-3 16,0 1 6-16,0 0-7 15,-2 5 2-15,-1 0-5 0,-4 5-6 16,-5 3 6-16,-4-1-5 16,-2 3 0-16,-3-3-2 15,0-2-2-15,3-1 0 16,5-2-3-16,-1-5-1 15,5 0 3-15,1-4-3 16,5-5 0-16,4-4 1 16,2-6-1-16,0-4 2 15,5 0-2-15,14-3 6 16,12-2 9-16,8 2 2 16,7-5-9-16,4-1-7 15,-3 1 2-15,-6-4-2 16,-9-1 1-16,-5 0 0 0,0 0-2 15,3 0-3-15,3-6-19 16,1-3-42-16,3-7-61 16,-1-3-82-16,0-7-169 15</inkml:trace>
  <inkml:trace contextRef="#ctx0" brushRef="#br0" timeOffset="-204181.91">23540 13522 607 0,'0'0'101'16,"0"0"-85"-16,0 0 74 15,0 0-27-15,89-25-41 16,-47 25 6-16,0 0-13 16,1 8 11-16,-3 2-5 15,-1 4-3-15,-7 5-4 16,-7 4 2-16,-13 4 9 16,-8 10 0-16,-4 8 27 15,0 10-5-15,-15 6-17 16,-4 4 11-16,-4 3-15 0,-6 3-9 15,-6 5-7-15,-3 2-6 16,2 6-1-16,5-2 3 16,8-2-1-16,14-1 2 15,9-3-7-15,3-8 0 16,19-4 2-16,2-11-3 16,1-10 2-16,-6-7 3 15,-5-14-1-15,-8-9-1 16,-4-6-1-16,-2-6 0 15,0-1-2-15,-3 0-15 16,-24 0 16-16,-19 0 18 16,-14-8-14-16,-4 1 1 15,0 3-5-15,1 2-26 0,-2 2-93 16,-9 0-107-16,-9 0-147 16</inkml:trace>
  <inkml:trace contextRef="#ctx0" brushRef="#br0" timeOffset="-203334.07">21933 13897 147 0,'0'0'206'0,"0"0"-117"16,0 0-9-16,-22-72 7 15,1 60-25-15,-3 2-7 16,-2 6-6-16,-4 4 13 16,-3 0-39-16,-6 13 8 15,-5 9-11-15,-3 8 11 16,-1 3-9-16,2 8-3 16,7 3 7-16,9 4-9 15,13 1 0-15,9-1-3 16,8 1-1-16,0-7-7 0,9-5 1 15,12-8-3-15,3-5-3 16,1-8 0-16,1-7 4 16,3-5-5-16,3-4 8 15,-1 0-3-15,-1-17 1 16,-2-6 2-16,1-6-3 16,-3-10-4-16,0-7 3 15,-6-11-1-15,-2-5-2 16,-6-1-1-16,-3 6-4 15,-6 13 4-15,-3 10 0 16,0 17-3-16,0 10 1 16,0 7-4-16,0 0 4 15,-7 19-5-15,-3 14 7 0,3 9 0 16,7 6 11 0,0 5-1-16,11 3 9 0,11 0-17 15,5-4 12-15,1-7-9 16,2-4-4-16,-1-10-1 15,-6-7-1-15,0-5-3 16,-4-5 3-16,-1-6-2 16,0 0-49-16,6-2-102 15,7-5-159-15</inkml:trace>
  <inkml:trace contextRef="#ctx0" brushRef="#br0" timeOffset="-202936.62">24223 13866 553 0,'0'0'112'16,"0"0"-74"-16,0 0 86 15,0 0-26-15,105-54-43 16,-77 45-15-16,-3 4-1 15,-4 3-17-15,-3 2-7 16,4 0-5-16,2 0-10 16,0 2-1-16,1 5-3 15,-5 5-45-15,-4 3-63 16,-10-5-126-16,-6-1-152 16</inkml:trace>
  <inkml:trace contextRef="#ctx0" brushRef="#br0" timeOffset="-202749.12">24251 14112 360 0,'0'0'180'16,"0"0"-86"-16,0 0 52 0,0 0-49 16,81 0-43-16,-47 0-19 15,0 0-16-15,5 0-15 16,-1 1-3-16,-1 1-1 15,-2-2-109-15,0 0-198 16</inkml:trace>
  <inkml:trace contextRef="#ctx0" brushRef="#br0" timeOffset="-201983.37">25058 13626 366 0,'0'0'224'15,"0"0"-201"-15,84-89 27 0,-43 77 37 16,0 9-52-1,-5 3-18-15,-7 0 3 0,-6 15 10 16,-11 13-1-16,-5 10 7 16,-7 10 20-16,0 5-14 15,-6 2 0-15,-10-4-16 16,-4 0-6-16,1-3-1 16,4-2-16-16,4-4 5 15,3-5-8-15,6-5 0 16,2-5-1-16,0-8-10 15,3-5-8-15,12-3 7 16,7-8 7-16,3-3 5 16,4 0 8-16,3-6-8 0,3-11 4 15,-2-9-1 1,1-6-1-16,2-9 0 0,3-7 0 16,1-8-2-16,-1 0 0 15,-3 0 9-15,-9 4-9 16,-7 16 2-16,-11 12 0 15,-7 13 2-15,-2 7 21 16,0 4-4-16,0 0-21 16,0 18 0-16,0 15 0 15,-3 9 5-15,-3 2 4 16,0 2 0-16,5-2-1 16,1-3-6-16,0-4 3 15,0-9-5-15,0-6 3 16,11-7-1-16,8-10 0 0,6-5 11 15,5 0 15-15,1-11 1 16,-1-13-4-16,-5-7 21 16,-3-6-15-16,-2-8-7 15,-1-7-2-15,-7-12-19 16,-8-1-3-16,-4 2-2 16,-11 12 0-16,-16 15-10 15,-7 19 6-15,-5 17 4 16,-3 5 2-16,-6 29-20 15,-1 16-67-15,0 13-57 16,4-1-127-16,9-3-280 16</inkml:trace>
  <inkml:trace contextRef="#ctx0" brushRef="#br0" timeOffset="-199299.55">4816 9220 144 0,'0'0'129'16,"0"0"-63"-16,0 0 29 15,0 0-13-15,0 0 19 16,0 0 11-16,-40-14-33 16,37 6-21-16,3 0-16 15,0 0-8-15,0-3 1 16,0-3-9-16,16 0-26 16,11-3 2-16,9 0 12 0,4 2-9 15,-1 6 0 1,-4 9-5-16,-12 0 0 0,-8 2-2 15,-6 17 0-15,-6 7 2 16,-3 7 3-16,0 5 3 16,0 3-5-16,-8 1 5 15,-4-1-3-15,-4-1 1 16,7-4 3-16,-1-3-7 16,2-5 3-16,4-3-1 15,2-8-2-15,2-5 0 16,0-4 0-16,2-3-1 15,15-4-3-15,8-1 4 16,6 0 3-16,7 0-1 16,3-7 2-16,-2-6-8 15,1-1 2-15,-6-3-3 0,-4-3 3 16,-5-2 2-16,-4-6-1 16,-1-1 2-16,-7-6-1 15,0-1 0-15,-5 1 0 16,-2 3 4-16,-3 9-2 15,-3 6 1-15,0 7-1 16,0 6 5-16,0 3 2 16,0 1 4-16,0 0-13 15,0 1-1-15,0 16-6 16,0 8 7-16,0 7-1 16,0-2 2-16,6 0 9 15,1-5-10-15,2-5 5 0,2-1-3 16,2-4 4-1,2-4 1-15,0-3 0 0,0-4-1 16,3-2 3-16,1-2-1 16,-1 0 6-16,1-2-4 15,-2-13-3-15,-1-2 3 16,-4-7 9-16,0-3 0 16,-1-6-10-16,-4-3 10 15,-4-3-2-15,-3-5 1 16,-1 5-10-16,-16 4-5 15,-7 7 4-15,-1 8-7 16,3 9 6-16,-1 6-6 0,4 5-3 16,1 0 2-16,-2 16 1 15,0 11-11-15,3 8-62 16,5 8-75-16,6 3-50 16,6-5-217-16</inkml:trace>
  <inkml:trace contextRef="#ctx0" brushRef="#br0" timeOffset="-194282.02">7371 9069 55 0,'0'0'95'0,"0"0"18"16,0 0-18-16,0 0-3 16,0 0-14-16,0 0-6 15,0 0-19-15,-18-11 5 16,18 9-8-16,0 2-7 15,0 0-4-15,0 0-14 16,0 0 8-16,0 0 1 16,9 0-6-16,9 0 3 15,4 3-3-15,-1 1-7 16,-1 3-8-16,-1 2-2 16,-1 2 1-16,0 3-6 15,1 0 3-15,-2 3-4 16,2 2 1-16,-4 1 1 15,1 2-3-15,1 2 3 0,1 0 0 16,2 3-6-16,-3-5 5 16,4 1-5-16,-2 0 3 15,1-6 3-15,0 0-1 16,3 0 0-16,-4-1-2 16,-1 0-3-16,0 1 1 15,-3-3 4-15,-3 0-5 16,1 0-1-16,-4-1 2 15,3 1-1-15,0 1 1 16,-1 2-1-16,0 2 0 0,0 0-1 16,-2-4 3-16,3-1-2 15,-2 3 0-15,-2-4 0 16,2 3 2-16,-1-1-3 16,0 2 1-16,0-1 0 15,3 1 0-15,-3-2 0 16,0 1-1-16,4-3 3 15,-2-3-2-15,2 1 2 16,-4-3 2-16,2 0-2 16,0-1 0-16,-2-2 0 15,0 1-2-15,-4-1 2 16,2 1-3-16,-1-2 4 16,0 3-2-16,2-2-1 15,2 2 1-15,-1 0-2 16,0-4 1-16,1 4 3 0,-2 0-3 15,-1-1-1-15,1 2 3 16,2 0-2-16,-1 1 2 16,-3 0 0-16,0 3-3 15,3-3 3-15,0 2-3 16,3-2 3-16,3 2-1 16,0-3 6-16,4 0-3 15,0-1 12-15,-2 0 0 16,1-5-8-16,-3-1-3 15,3-1-2-15,0 0 3 16,1 0-5-16,2 0 13 16,-5 0-4-16,2-3-3 0,0 0 4 15,0-2-3-15,0 2 0 16,-5-1-5-16,1 2-1 16,2-3 1-16,3 0 2 15,1 2 0-15,-1-2 1 16,-2 1 6-16,-4 2-4 15,-4-1 1-15,-3 1-1 16,0 1 1-16,-2-1 0 16,-2 2-6-16,-1 0-3 15,-1 0-1-15,0 0-1 16,0-1-9-16,0-1-18 16,0-1-38-16,-3-3-24 15,-19 0-112-15,-9-7-118 0</inkml:trace>
  <inkml:trace contextRef="#ctx0" brushRef="#br0" timeOffset="-193262.15">7586 8874 160 0,'0'0'136'16,"0"0"-57"0,0 0 2-16,0 0-24 0,0 0-8 15,0 0 16-15,-11-27 23 16,4 27-16-16,-2 0-31 16,-2 0-3-16,-8 0-6 15,-5 0-8-15,-7 10 12 16,-2 2-7-16,-4 5 5 15,-2 7-4-15,0 2 7 16,5 2 0-16,6 0-12 16,8-8 3-16,7-3-3 15,8-6 6-15,4-3-11 16,1-3 0-16,0-5-4 16,-2 0-1-16,2 0-4 15,-1 0 8-15,-1 0-2 0,2 0-2 16,0 0-6-16,0 0-2 15,0 0-5-15,0 0 8 16,0 0-7-16,0 0 0 16,0 0 0-16,0 0-1 15,0 0-2-15,0 0-5 16,0 3 5-16,6 6 0 16,9 11 1-16,2 4 2 15,0 4 5-15,5 4-7 16,-2 0 8-16,4-5 5 15,1-3-7-15,-2-3 2 16,-1-6-2-16,-1-3 1 0,-4-2-3 16,-3-3 2-16,-3 0-7 15,-1-2 2-15,-4-4-1 16,0 2-1-16,-3-3-2 16,0 1 1-16,2 1-27 15,-1 1-59-15,-1 4-80 16,0 3-60-16,-3 3-205 15</inkml:trace>
  <inkml:trace contextRef="#ctx0" brushRef="#br0" timeOffset="-192212.11">7757 10072 113 0,'0'0'399'0,"0"0"-362"15,0 0 8-15,0 0 50 16,0 0-37-16,0 0-24 15,-89-4-5-15,74 22-11 16,3 3-2-16,2 2 2 16,4-1-2-16,6 0 3 15,0-3-8-15,0 0-7 16,20-7 4-16,10-4-2 16,8-7 6-16,4-1-5 15,2-1 2-15,1-10-5 0,-8-4-3 16,-9 2 1-1,-10-1 1-15,-4-3-1 0,-8-2 1 16,-5-2 2-16,-1-3 3 16,0 0-5-16,-16 4-2 15,-7 4 2-15,-8 9 0 16,-9 4-1-16,-5 3 12 16,-1 0 0-16,-2 12 5 15,5 5-2-15,10 1-2 16,9 3-7-16,11 1-7 15,5 0 5-15,7 0-3 16,1-1-1-16,3 1 1 0,15-3 1 16,10 1-1-16,2-3 5 15,10-6-7-15,2-5 4 16,0-6-4-16,5 0 1 16,-3 0-2-16,-4-10-5 15,-7-2-5-15,-8-3 7 16,-10 3 3-16,-3-2 1 15,-6-5 3-15,-6-1 2 16,0-4-4-16,-4 2-2 16,-13 2 0-16,-8 8-1 15,-7 9 0-15,-5 3 2 16,0 1 0-16,-2 18 9 16,6 1-4-16,8 6 5 15,8-5-4-15,10 2-4 16,7-2-1-16,0-1 1 0,7-1 0 15,20-2 1-15,6-5-1 16,6-5 4-16,5-4 1 16,-5-3-6-16,-3 0 0 15,-6-3 2-15,-3-6-4 16,-8-2 1-16,-5 1 0 16,-7 0 2-16,-4 2-1 15,-1-1 5-15,-2 2-7 16,0 3-5-16,-3 0-4 15,-12 1 3-15,-3 3-3 16,0 0-12-16,0 0-43 16,9 0-41-16,3 3-122 0,6-1-242 15</inkml:trace>
  <inkml:trace contextRef="#ctx0" brushRef="#br0" timeOffset="-187373.22">21647 15420 437 0,'0'0'116'16,"0"0"-72"-16,0 0 82 15,0 0-28-15,0 0-40 16,0 0-36-16,0 0-15 16,1 4 6-16,-7 47 17 0,-10 10-1 15,-2 8 10-15,-1 2-6 16,4-3-19-16,3-1-10 16,8-4 1-16,4-6-4 15,0-5 1-15,0-15 1 16,0-14-1-16,0-13-1 15,0-10-1-15,0 0 12 16,1-16 36-16,5-19 10 16,3-16-30-16,1-9-26 15,6-4 6-15,3-5-8 16,3-1-3-16,3-5-22 16,0 2-23-16,1 3-23 0,3 9-12 15,2 14 16-15,0 15 36 16,1 15 3-1,-3 15 12-15,0 2 9 0,-1 19 3 16,-3 14 3-16,-9 8 1 16,-11-1 8-16,-5 0 5 15,-13-4 11-15,-17-3 4 16,-7-4 0-16,-5-8 9 16,-3-4-19-16,5-4-10 15,5-1 1-15,10-5-9 16,13 0-34-16,9-1-77 15,3-6-157-15,11 0-245 16</inkml:trace>
  <inkml:trace contextRef="#ctx0" brushRef="#br0" timeOffset="-187051.51">22206 15389 188 0,'0'0'359'16,"0"0"-327"-16,0 0 9 16,-22 74 55-16,17-33-34 15,2 8-13-15,3-3-22 16,0 0-16-16,0-8-5 16,9-9 0-16,12-9-1 0,2-11-4 15,5-6 6 1,6-3-4-16,3-10 3 0,-1-15 0 15,-3-3 2-15,-8-4 16 16,-6-4-3-16,-8 2 6 16,-5-5-17-16,-3 0-3 15,0 3-7-15,0 8-49 16,2 10-60-16,3 8-118 16,2 6-117-16</inkml:trace>
  <inkml:trace contextRef="#ctx0" brushRef="#br0" timeOffset="-186766.27">22825 15366 268 0,'0'0'273'0,"0"0"-244"16,0 0 75-16,-72 71 5 15,65-38-54-15,7 4-14 16,0-1-20-16,12 3-12 15,3-1 0-15,1 1 3 16,-7 0 3-16,-6-3-1 16,-3-4 2-16,0-5 1 15,-7-7-7-15,-8-6 6 16,0-5-7-16,-4-7 6 16,-1-2-2-16,-2 0-13 0,1-13-76 15,8-13-23-15,6-15-179 16,7-9-121-16</inkml:trace>
  <inkml:trace contextRef="#ctx0" brushRef="#br0" timeOffset="-186570.8">22714 15409 219 0,'0'0'290'0,"-44"78"-231"16,19-20 75-16,-5 13-6 15,-4 8-77-15,-7-1-24 16,-5-1-17-16,-1-7 4 15,3-7-6-15,5-17 0 16,11-13-7-16,12-14 3 0,10-10-4 16,6-8-2-16,0-1-63 15,17-4-141-15,15-24-96 16</inkml:trace>
  <inkml:trace contextRef="#ctx0" brushRef="#br0" timeOffset="-186114.02">23126 15097 161 0,'0'0'321'16,"0"0"-287"-16,10 112 91 15,-9-47-21-15,-1 6-21 16,0 10-33-16,-11 1-12 0,-6-6-28 15,-1-6 0-15,3-15-4 16,4-10-2-16,7-15-4 16,2-10 3-16,2-11-2 15,0-3 1-15,0-6 0 16,0 0 7-16,0-12 45 16,9-12-26-16,5-13-15 15,7-11-9-15,2-10-2 16,9-5-2-16,4 2-34 15,3 13-29-15,-5 14 20 16,-4 19 22-16,-5 12 16 16,-4 3-2-16,1 10 7 0,-2 17 0 15,-3 4 3-15,-3 9 6 16,-4 5 5-16,-8 1-1 16,-2 1 3-16,0-5-3 15,-9-2-6-15,-4-9 0 16,2-1-7-16,2-5-2 15,5-5-45-15,4-4-188 16,16-7-351-16</inkml:trace>
  <inkml:trace contextRef="#ctx0" brushRef="#br0" timeOffset="-185740">24224 15008 575 0,'0'0'83'0,"0"0"-44"15,-81 54 74-15,36 2-14 16,-6 16-29-16,6 7-23 0,0 9-3 16,11 0-23-16,7 1-3 15,12-3-11-15,7-11-5 16,5-9 2-16,3-16 3 16,0-9-6-16,1-10 0 15,12-8-1-15,2-6-1 16,11-6-9-16,6-4-41 15,10-6-37-15,1-1-110 16,1-8-149-16</inkml:trace>
  <inkml:trace contextRef="#ctx0" brushRef="#br0" timeOffset="-185468.59">24552 15274 134 0,'0'0'490'0,"0"0"-419"16,0 0-9-16,0 0 3 15,0 0 15-15,23 113-28 16,-23-63-2-16,0 0-15 16,0 5-12-16,-3-4-13 15,-1-7-7-15,-1-7-2 16,1-9-1-16,-1-8-3 15,2-7-46-15,1-7-14 16,2-1-19-16,0-5-130 16,0 0 33-16,8-8-235 0</inkml:trace>
  <inkml:trace contextRef="#ctx0" brushRef="#br0" timeOffset="-184673.73">25312 15633 694 0,'0'0'36'15,"0"0"25"-15,-72 96 22 16,48-60-10-16,0 3-36 15,4 0-8-15,1-2-10 0,0 0-11 16,3-5-4 0,4-9 2-16,4-9-4 0,5-7-2 15,3-5-7-15,0-2-48 16,0 0-30-16,11-14-188 16,8-16-107-16</inkml:trace>
  <inkml:trace contextRef="#ctx0" brushRef="#br0" timeOffset="-184180.06">25698 15172 126 0,'0'0'240'0,"97"-10"-183"16,-60 10 33-16,-10 10-27 16,-13 14-3-16,-10 9 27 15,-4 4-21-15,-3 2-12 16,-16-4-7-16,-10-6-7 16,-4-3-1-16,2-8-12 15,4-4-6-15,7-5-7 16,10-4-6-16,7-5-6 15,3 0-1-15,0 0-1 16,19 0-1-16,10 0 1 0,7 0-23 16,4 0-14-16,-7 0-5 15,-8 9 19-15,-6 8 4 16,-11 6 18-16,-5 2-1 16,-3 5 2-16,-1-1 0 15,-17 0 3-15,-3-3-2 16,3-3 7-16,-3-5-5 15,-1-4 7-15,1-3 1 16,-1-2 11-16,-4-6-14 16,1-2 16-16,1-1-7 15,6 0-10-15,5 0-7 16,10-6-1-16,3-3-81 0,3-6-176 16</inkml:trace>
  <inkml:trace contextRef="#ctx0" brushRef="#br0" timeOffset="-183790.13">26305 15233 159 0,'0'0'435'0,"0"0"-358"16,0 0 7-16,0 0-2 15,0 0-3-15,-100 108-38 16,85-63-13-16,5 1-7 16,7-3-7-16,3-3-3 0,2-5-3 15,17-11-7-15,6-4 0 16,5-7 2-16,3-11 5 16,0-2-6-16,-1-1 16 15,0-16 6-15,-7-5 7 16,-3-8-3-16,-4-5-9 15,-1-8-6-15,-8-5-3 16,-9-4-10-16,0 4 0 16,-14 7-6-16,-10 13 0 15,-4 14-7-15,0 11 8 16,-1 3-15-16,3 9-46 16,0 13-25-16,11 0-101 0,8 0-318 15</inkml:trace>
  <inkml:trace contextRef="#ctx0" brushRef="#br0" timeOffset="-182897.35">26800 14956 312 0,'0'0'235'15,"0"0"-126"-15,0 0 81 16,0 0-117-16,0 0-59 15,0 0 40-15,58 123 28 16,-47-34-26-16,-8 12 0 16,-3 7-6-16,0 2-14 15,-17-4-28-15,-9-11 0 16,-10-13-8-16,-6-14-2 16,-3-18-46-16,-2-8-38 15,-4-11 13-15,-4-6-55 16,1-11-182-16</inkml:trace>
  <inkml:trace contextRef="#ctx0" brushRef="#br0" timeOffset="-182020.13">21480 14926 372 0,'0'0'47'16,"0"0"-34"-16,0 0 27 16,-98-30 1-16,69 38-13 15,-2 26-13-15,-3 19 18 16,-4 21 44-16,1 14 12 16,1 9-31-16,-1 8-16 15,7 1-9-15,0 2 0 16,3-3-4-16,-1-4-1 15,-1 1-4-15,6-10 12 16,2-7-21-16,1-10-8 0,1-13 11 16,-2-12-5-1,5-12-6-15,4-17-1 0,6-10-4 16,4-10 1-16,2-1 5 16,0-2-8-16,0-18-4 15,0-10-108-15,0-10-61 16,6-15-286-16</inkml:trace>
  <inkml:trace contextRef="#ctx0" brushRef="#br0" timeOffset="-180235.66">21283 14854 75 0,'0'0'418'0,"0"0"-399"16,0 0 21-16,0 0 9 16,0 0-35-16,113-15-6 15,-41 10 5-15,13-2-1 16,12 1 2-16,15-1 5 15,9-2-5-15,4 1-3 16,3 2 0-16,-2-2-6 16,-9 2 3-16,-6 2-5 0,-13-1 1 15,-7 3 1-15,2-1-1 16,1-2 11-16,8 1 13 16,9 1-11-16,7-1-14 15,7 1 7-15,9 2-10 16,1-1 1-16,2 1-1 15,-2 1 2-15,1-1-2 16,-9-1 2-16,-3 2 0 16,-2-3 0-16,-4 1-1 15,0-3-1-15,1 3 0 16,-4-3-1-16,-2 2 0 16,-1-6 1-16,-9 3 4 0,-7-5-4 15,-11 2 2 1,-7-1-2-16,-4 0 1 0,0-1 0 15,4 5 1-15,5-1 6 16,5 5-6-16,2 0 2 16,-2 0 0-16,-3-1 2 15,-3 0-4-15,-5 0 5 16,-8-2 4-16,-9 3-4 16,-7-1-2-16,-3 1 0 15,0 0 5-15,10 2 4 16,4 0-7-16,5 0 7 15,1 0-12-15,-5 3 3 16,0 0-3-16,-9-2 4 0,-8-1 2 16,-6 0-2-16,-5 0 2 15,-1 0 5-15,1 2 9 16,2-2-9-16,0 5-6 16,-2-2-2-16,-1 3-5 15,-3-2 7-15,-6 0-4 16,-7-1 0-16,0-1 4 15,-7 1 5-15,-4-1-1 16,-2 0-6-16,-5 0 1 16,-2 1-1-16,0-1-1 15,1 1-1-15,4 3-3 16,0-2 0-16,1 3 0 0,0 2 0 16,-1 2-2-1,-2 3 3-15,-1 6-3 0,-2 7 4 16,0 6 5-16,0 8 4 15,-5 9 0-15,-2 5 1 16,3 7 4-16,4 2-10 16,0 5 9-16,-2 6-12 15,-9 2 2-15,-8-1-4 16,-6-2 9-16,-6-6-8 16,-5-2 0-16,-2-3-2 15,-2-1 3-15,0-2-2 16,1-2 0-16,0 1-2 15,1-1 2-15,5 0 1 0,3-3 2 16,6-6-2 0,5-8-2-16,2-4-2 0,5-8 2 15,3-2 0-15,2-3 0 16,1-3 2-16,0-2 1 16,-2-2-3-16,-3-2 2 15,-1-1-2-15,-6 0-19 16,-5 1 19-16,-4-2 0 15,-4 0 0-15,-5 1 9 16,-4-3-6-16,-5-1 1 16,-5 0-3-16,-5-1 2 15,-5-1 1-15,-3 0-3 16,-4-4 3-16,-6 0-4 16,-12-3 0-16,-9-1 3 0,-15 0-2 15,-15 0-1-15,-17 0-8 16,-13 0-15-16,-13 0-10 15,-14 0-2-15,-10 0 8 16,-2 0 4-16,-7 0 9 16,3 6 8-16,7 4-2 15,4 1-5-15,11 0 11 16,10 1-2-16,8 0 4 16,12-2 0-16,4-1 2 15,6-3 0-15,3 1-2 16,7-5-3-16,10 0 3 15,13-2 2-15,13 0 1 16,13 0-3-16,12 0 0 16,6 0 4-16,2 0-3 15,-2 0 5-15,-3 0 11 0,-7 0-7 16,-10 0-5-16,-15 0-3 16,-5 2 7-16,-4 1-5 15,4 2-3-15,10-4 7 16,12 1 4-16,7-2-5 15,17 0 5-15,4 0 6 16,-1 0 2-16,0-7-6 16,-9 7-4-16,-7 0-4 15,-4 0 2-15,-2 5-3 16,4 2-2-16,6-2-1 0,7-3 4 16,9-2-5-16,7 0-1 15,11 0 13-15,11-7-8 16,6 2 12-16,9-2 9 15,-1 3-11-15,1-4-8 16,-3 0-3-16,1-1-3 16,-2 1 2-16,-1-1-1 15,2 1 2-15,-1 0-3 16,2 2 0-16,-1 0-1 16,4 0 0-16,0 3 0 15,0-4 0-15,0 0-15 16,0 0-48-16,0-2-17 15,0-3-13-15,7-1-15 0,5-4-124 16,-1-7-207 0</inkml:trace>
  <inkml:trace contextRef="#ctx0" brushRef="#br0" timeOffset="-178877.32">20976 8575 292 0,'0'0'98'16,"0"0"-25"-16,0 0 20 0,0 0-8 16,0 0 16-16,0 0 7 15,-20-64-47-15,17 91-55 16,0 28-3-16,-1 28 39 16,-2 16 6-16,0 10-14 15,-1 1-13-15,1 2 4 16,3-7 2-16,3-6-14 15,0-15-7-15,0-9 0 16,0-9-3-16,-2-8-1 16,-1-8 4-16,-2-11-5 15,1-10 3-15,-3-11-1 16,5-7-1-16,1-8 2 0,1-3 1 16,0 0 4-16,0-11-9 15,0-15-37-15,0-17-85 16,8-10 0-16,14-18-107 15,7-13-180-15</inkml:trace>
  <inkml:trace contextRef="#ctx0" brushRef="#br0" timeOffset="-177149.68">20955 8300 228 0,'0'0'65'0,"0"0"-19"0,0 0 37 15,0 0-18-15,0 0-59 16,0 0 17-16,51-24 0 16,-1 17-16-16,13 1 5 15,9 0-1-15,6 1 2 16,6-1-2-16,6 3-3 15,1-2 21-15,0 5-13 16,-3 0 4-16,-2 0-8 16,1 0 3-16,2 0-6 15,4 0-8-15,1 0 4 16,6 0 1-16,7-2 1 16,4-2-5-16,5 0 5 0,-3 0 0 15,-1 1-2-15,-9 0-2 16,-3 0 5-16,-2 1-3 15,1-1 2-15,-1-3 5 16,5-1-11-16,-2-2 2 16,4 0 0-16,5 3 1 15,3 1-1-15,4 0 4 16,-5 3 4-16,-5 2-1 16,-4-1 2-16,-6-1-4 15,0 1-3-15,-5 0 7 16,4-2-7-16,-1 1 3 15,2-1-3-15,5-1-2 16,1 1 1-16,-6 1-4 0,-8 1 5 16,-6 1-2-16,-8 0-3 15,-6 0 1-15,-2 0-1 16,-2 0 2-16,1 0 4 16,1-2-4-16,5-1 6 15,-7 1-7-15,3-1 1 16,-1 1 0-16,0 0-2 15,0 2 4-15,0 0-3 16,0 0 2-16,0 0-3 16,5 0 3-16,-2 0-2 15,2 0 1-15,-5 0-2 16,-3 0 3-16,-6-7-3 0,-6 0 5 16,-7 1-3-16,-6 3 1 15,-8-1 0-15,-6 2 8 16,-5-3-2-16,-2 3-1 15,-6-1 4-15,-2 2-2 16,-5-1 1-16,-2 2 2 16,-3 0 1-16,0 0 1 15,0 0-10-15,0 0-5 16,-2 18-1-16,-7 6 1 16,-3 3 9-16,5 4-2 15,-1 1-1-15,4 1-2 16,1 9 2-16,3 2-1 15,0 8 7-15,0 8 1 16,0 6-4-16,0 7-1 16,0 4-2-16,0 5 5 0,3 3 7 15,6 0-10-15,6 2-3 16,6 2-2-16,1-4 1 16,0-2-2-16,-5-9-1 15,-4-8 1-15,-7-5-3 16,-4-5 2-16,-2-6-1 15,0-7 0-15,-11-6 1 16,-1-7-2-16,0-5 3 16,1-9-2-16,0-3 4 15,2-6-4-15,-1-2 0 16,-2-2 0-16,-8-3 3 16,-5 0 3-16,-9 0-6 0,-7 0 4 15,-14 0 0-15,-15-3-3 16,-13 3 1-16,-7 0-1 15,4 0-1-15,14 9 0 16,14 7 0-16,6-1 0 16,4 2 1-16,-1-4 1 15,-5 1-2-15,-6-3 1 16,-2-2-1-16,-7-1 6 16,-4-2-6-16,-8-3 0 15,-8-3 4-15,-8 0-3 16,-9-5-1-16,-9-13 0 15,-10-2-4-15,-8-2 4 16,-8 2 0-16,0 1-1 0,-5 5-3 16,-11 0 4-1,-2 3-7-15,-11 0 3 0,-3 0-2 16,6 0 0-16,0-1 2 16,10 4 2-16,0 2 1 15,4 1-3-15,2 2 2 16,2 1-1-16,6-3-4 15,7 0 4-15,5-2 3 16,9-1-2-16,9-1 2 16,9-2 4-16,10 0-3 15,5 3-1-15,2 1 1 16,5 5-1-16,-1 2 0 0,-1 0-2 16,-4 0 2-1,-3 7-1-15,6 3 1 0,7-5 0 16,17-2 0-16,12-3 0 15,9 0 1-15,7 0 1 16,3-3 1-16,3 0 2 16,1 1-4-16,0 2 5 15,4 0-3-15,-2 0 0 16,2 0 2-16,2 0-4 16,2 0 2-16,2 0 0 15,2 0-1-15,7 0 2 16,1 0 4-16,5 0 11 15,1 0 5-15,0 0 2 0,0 0-8 16,0 0-7 0,0 0-5-16,0 0-4 0,0 0-2 15,0 0-4-15,0 0-7 16,0 0-24-16,0 0-17 16,0 0-30-16,10 0-54 15,6 0-58-15,7-6-245 16</inkml:trace>
  <inkml:trace contextRef="#ctx0" brushRef="#br0" timeOffset="-176147.76">20935 4386 414 0,'0'0'42'16,"0"0"-17"-16,0 0-12 15,0 0 35-15,12 112 66 16,-12-18-15-16,0 19-15 16,-22 25-15-16,-5 10-6 0,0 2-32 15,3-3-3-15,7-10-7 16,6-14-13-16,5-18-2 15,6-17 2-15,0-16-7 16,1-16 7-16,10-11-6 16,-2-13 0-16,-2-8 1 15,-4-7-1-15,-1-4-2 16,-2-7 0-16,0-5-19 16,0-1-28-16,0-4 14 15,-2-21-50-15,-9-17-145 16,3-20-31-16</inkml:trace>
  <inkml:trace contextRef="#ctx0" brushRef="#br0" timeOffset="-174175.35">20915 4533 430 0,'0'0'51'16,"0"0"-41"-16,0 0-5 15,97-58-5-15,-12 44 9 16,26-2 5-16,22 2 1 0,12 3-14 16,8-2 8-16,9 0-7 15,1-2-1-15,5 2 7 16,-1 0-2-16,-8 2-5 15,1 1 7-15,-8 3 7 16,-3 1-5-16,2 0 5 16,0 1 6-16,8-4-6 15,10 2 6-15,2-1-7 16,7-1-6-16,-7 0 2 16,-8 0-10-16,-9 1 8 15,-13 1-6-15,-2 3-1 16,-5-1 3-16,-2 2-4 15,-2 2 3-15,0-2-1 16,-4-2 0-16,-4 1-1 16,0-1 1-16,-4 2-1 0,-9-1-1 15,-12-1 0-15,-18 1 0 16,-11-1 1-16,-15-3 7 16,-7 2 13-16,-7-1 11 15,-5 0-10-15,1 1-9 16,0 2-2-16,1 1-7 15,-2-1 1-15,-2 4-3 16,-7 0 0-16,-8 0 0 16,-6 0 4-16,-2 0-6 15,5 0 1-15,7 0 1 0,7 7 0 16,8 0 0 0,13 1 1-16,8 2 2 0,11 1 0 15,11 2-4-15,1 0 4 16,-2-1-4-16,-9-1 6 15,-17-6-6-15,-13-1 0 16,-12-2 5-16,-3-2-4 16,-6 0 15-16,1 0-3 15,0 0 4-15,1 0-7 16,5 0-3-16,10 0-6 16,11 0 1-16,5 0-1 15,4 0 0-15,-6 0-2 16,-12 0 0-16,-8 0 3 15,-10 0 0-15,-10 0-2 16,-3 0 0-16,2 0 0 0,2 0 1 16,3 0-2-16,8 3 1 15,3 0-1-15,0 0 3 16,1 2 0-16,-4-2-2 16,-9-2 2-16,-5 2 2 15,-4 1-5-15,-1 4 1 16,-1 6 3-16,2 3 3 15,0 5-6-15,2 0 3 16,6 0 1-16,6 4 1 16,10 1 5-16,6 2 7 15,3-2-4-15,0 0-9 16,-5-1-4-16,-6 3 1 0,-7-3-2 16,-6 3 0-16,-6 6 1 15,-2 5-1-15,-1 6 3 16,0 7 2-16,0-2 4 15,3 3-3-15,0 1 10 16,3 6-10-16,-3 0 0 16,-3 4 4-16,-3 2-6 15,0 0 3-15,0-1-4 16,-1 0 3-16,-4 3-5 16,-1-2 4-16,2 2-5 15,-1 2 0-15,4 1 1 16,1 0 3-16,0-4-2 15,0-7-1-15,0-15 0 0,0-8 1 16,0-16-2 0,0-7 0-16,0-8-6 0,-2-3-3 15,-5-1 9 1,-8 2 0-16,-3-2 11 0,-12-1 0 16,-10-1-11-16,-12-1 5 15,-18 0-2-15,-20 0-3 16,-19 0 1-16,-19-11-2 15,-14-3 1-15,-16-1-4 16,-9-2-13-16,-6 0 4 16,-6 1 2-16,5 0 7 15,-2 3-7-15,4 3 9 16,-3 0 2-16,-8 1 0 16,-9-1 0-16,-11-2-2 0,-6 3-3 15,0 1 4-15,2 8-1 16,7 0 0-16,11 0 2 15,8 0-4-15,20 0-1 16,16 0-2-16,20 0 7 16,19 0 0-16,13 0 1 15,14 0 0-15,8 0-1 16,4 0 0-16,1-3 4 16,-6-4-3-16,-6-3-1 15,-9 1 2-15,-7 1-5 16,-4 0 5-16,-6 2-3 15,0-3 1-15,9 1 0 16,8-2 0-16,10 1 1 0,7-1 0 16,4 5 4-1,-3 0-5-15,1 5 3 0,-7 0 2 16,-1 0 2-16,-3 0 5 16,1 9-12-16,-2-3 4 15,8 2-2-15,8-2 0 16,13-3 2-16,10 4-1 15,10-3 8-15,2 0-8 16,2 2 5-16,-1 0-1 16,-2 3-5-16,3 1 2 15,5-4-2-15,1-3 2 16,4 0 0-16,1-1 1 16,0 0 9-16,-4 1-9 15,-2-2 2-15,1 2 1 0,-4 0 2 16,-1 0 3-16,1 1-6 15,3 0 2-15,2 0-1 16,1-2-6-16,4 3 2 16,-1-2 5-16,0 0-3 15,3-1 2-15,6 0 1 16,1-1 0-16,1-1 1 16,3 0 0-16,2 0-6 15,-2 0 3-15,2 0-3 16,-2 0-4-16,1 0 4 15,-2 0-1-15,-2 1-3 16,-2 2-2-16,-5-1 0 16,3 3-2-16,2 0-18 0,-1 0-33 15,2 5-12-15,2 1-45 16,2 1-73-16,1-4-83 16,-1-8-81-16</inkml:trace>
  <inkml:trace contextRef="#ctx0" brushRef="#br0" timeOffset="-152864.52">13760 1347 104 0,'0'0'75'16,"0"0"86"-16,0 0-84 15,0 0-9-15,0 0-7 16,0 0-14-16,0 0 4 16,-87-58-14-16,70 58-8 0,-3 0 5 15,-3 0 7 1,-1 12-5-16,-3 3-6 0,2 6-13 16,0 3-2-16,4 4 1 15,6 8-6-15,6 2-4 16,2 5-2-16,5 1 2 15,2-3-1-15,0 0 6 16,0-2 7-16,0-3-10 16,2 3-3-16,9-5 0 15,3-4-2-15,1-5-1 16,1-10 1-16,4-4-1 16,2-8-2-16,5-3-8 0,1 0 2 15,5-3 4 1,-6-13 1-16,-3-3 2 0,-5-6-2 15,-5-4 3-15,-4-8-1 16,-4-3 0-16,-3-10 2 16,-2-1-3-16,-1-3 5 15,0 6-5-15,0 4 0 16,0 15 2-16,0 8 0 16,0 11 8-16,0 5 15 15,0 3-1-15,0 2 7 16,0 0-17-16,0 0-14 15,0 7-5-15,7 19-5 16,6 11 10-16,2 9 3 16,-1 4-3-16,-1 1 3 15,-4 0-2-15,-1-1 0 0,0-3 2 16,1-7-3-16,6-5 0 16,-2-9 0-16,2-9 0 15,-4-3-1-15,1-8-18 16,1-2 5-16,2-4-24 15,6 0-28-15,1-10-54 16,5-10-154-16</inkml:trace>
  <inkml:trace contextRef="#ctx0" brushRef="#br0" timeOffset="-152323.96">14492 916 607 0,'0'0'97'16,"0"0"-26"-16,-102-47 56 15,76 41-54-15,3 6-36 16,4 0-17-16,-1 9-12 16,1 9-4-16,1 3 0 15,6 3 0-15,0 1-2 16,8 4-1-16,2 5-1 0,2 4 2 16,0 4 1-16,0 6 1 15,8 3-3-15,-1 2 5 16,-3 5-3-16,-4 0 5 15,0 7-7-15,0 0 7 16,0-2 2-16,-8 0 0 16,2-2-9-16,0 0 4 15,1 1 10-15,4-4-15 16,1-7 4-16,0-8 2 16,0-11-4-16,15-7 1 0,4-5 2 15,6-4-4-15,2-7 6 16,-1-1 3-16,2-5-6 15,0-3-1-15,-1 0-3 16,2 0-6-16,-4-8-2 16,-1-6-56-16,-2-3-65 15,1-3-62-15,0-7-199 16</inkml:trace>
  <inkml:trace contextRef="#ctx0" brushRef="#br0" timeOffset="-152014.95">14935 1224 473 0,'0'0'171'0,"0"0"-120"0,0 0 92 15,0 0-79-15,0 0-60 16,0 0 8-16,-9 106 60 15,9-34-24-15,0 7-24 16,0 2-5-16,0-8-13 16,0-8-4-16,0-13-2 15,0-12 6-15,0-8-3 16,0-11-3-16,0-9 0 16,0-7-27-16,0-3-29 15,0-2-19-15,0 0-18 0,0-9-95 16,-3-11-43-16</inkml:trace>
  <inkml:trace contextRef="#ctx0" brushRef="#br0" timeOffset="-151811.5">14640 1637 128 0,'0'0'449'16,"0"0"-367"-16,0 0 45 15,0 0-20-15,0 0-79 16,97-39-9-16,-29 27 13 15,4 0-2-15,-5 2-17 16,-3-1-10-16,-9 1 6 16,-7 1-9-16,-12 1 0 0,-8-3-15 15,-4 5-55 1,-8-2-69-16,-4 1-234 0</inkml:trace>
  <inkml:trace contextRef="#ctx0" brushRef="#br0" timeOffset="-151474.84">15767 1160 513 0,'0'0'225'0,"0"0"-190"15,0 0 31-15,0 0-30 16,0 0-31-16,-19 95 17 16,14-30 36-16,-1 9-20 15,2 4-8-15,-1-2-18 16,2-9-4-16,0-11-5 16,3-14-2-16,0-12-1 15,0-13 1-15,0-8 2 16,0-5-3-16,0-4-10 15,0 0-20-15,0 0-35 16,-3-8-39-16,-13-11-118 0,-5-11-63 16</inkml:trace>
  <inkml:trace contextRef="#ctx0" brushRef="#br0" timeOffset="-151295.33">15479 1534 435 0,'0'0'109'0,"0"0"-25"15,0 0 60-15,108-22-63 16,-43 11-41-16,2-1-6 16,-1-4-18-16,-6 2-9 15,-11 0-3-15,-9 3-4 16,-9 3-6-16,-8-1-48 16,-11-3-151-16,-8-2-435 15</inkml:trace>
  <inkml:trace contextRef="#ctx0" brushRef="#br0" timeOffset="-150921.33">16365 951 540 0,'0'0'77'0,"0"0"-48"16,0 0-19-1,16 108 96-15,-11-30-4 0,-5 14-33 16,0 9-16-16,0 0-22 15,0-6-19-15,-2-11-12 16,-1-14 2-16,0-15-2 16,1-15 0-16,0-12-23 15,-1-7-3-15,-3-7 4 16,-1-8-23-16,-6-5-41 16,-4-1-111-16,-4-4-159 0</inkml:trace>
  <inkml:trace contextRef="#ctx0" brushRef="#br0" timeOffset="-150501.87">16282 1405 317 0,'0'0'133'16,"0"0"-75"-16,86-78 31 16,-46 61 9-16,-1 6-47 15,-3 6-22-15,-6 5 5 16,-6 0 4-16,-5 2-14 15,-2 15-2-15,-4 5 10 16,0 7 24-16,-5 7-20 0,-2 5-6 16,0 3-16-1,-2 2-8-15,1-3-3 0,-2-4 1 16,1-10-4-16,4-5 0 16,0-7-24-16,3-8 14 15,6-5 5-15,5-4 4 16,5 0 0-16,-1-8-2 15,0-12 3-15,-2-3 2 16,-6-9 0-16,-2-5 16 16,-6-9 4-16,-5-12-10 15,-5 0-5-15,-5 5-5 16,-20 15 0-16,-6 13 3 16,-3 10 15-16,1 9-15 15,4 6-5-15,6 0-1 0,7 9-8 16,8 15-104-16,8-1-103 15,0 0-385-15</inkml:trace>
  <inkml:trace contextRef="#ctx0" brushRef="#br0" timeOffset="-149915.78">17084 1235 604 0,'0'0'63'0,"0"0"-60"16,0 0 0-16,0 0 31 15,0 115 15-15,0-48 3 16,0 8-38-16,0 6-7 15,0 0-3-15,-10-6-1 16,1-12-1-16,0-10-4 16,1-14-9-16,3-10-3 15,3-9 11-15,2-9 1 16,0-7 0-16,0-4 2 16,0 0 1-16,0 0 30 0,9-15 2 15,3-8 16-15,-2-10 11 16,1-13 21-16,-5-8-14 15,-5-10-17-15,-1-10-33 16,2-3 0-16,2-8-13 16,6 0 3-16,2 9-7 15,5 15-6-15,1 15 2 16,3 17 3-16,0 9-10 16,6 15 6-16,9 5-5 15,5 8 2-15,1 21 2 16,-6 9 3-16,-11 4 2 15,-12 5 0-15,-11-3 0 16,-2-2 1-16,-9-5 0 16,-12-6 3-16,-9-7 11 15,-4-6-8-15,-3-7-1 0,2-3-5 16,4-7-12 0,4 1-36-16,9-2-92 0,3 0-172 15</inkml:trace>
  <inkml:trace contextRef="#ctx0" brushRef="#br0" timeOffset="-148386.09">18850 646 295 0,'0'0'184'16,"0"0"-119"-16,0 0 65 15,0 0-3-15,0 0-78 16,0 0-6-16,45-23-35 16,-5 13-6-16,4 6 0 15,-1-3 2-15,-6 4-2 16,-6 2-1-16,-5 1 3 16,-10 0-4-16,-3 0 8 0,-4 1-3 15,-1 18-2 1,1 11-3-16,-2 11 29 0,-1 8 4 15,-3 6 4-15,-1 3-10 16,-2 1-7-16,0 3-2 16,0 5-5-16,0-1 3 15,0 1-3-15,1 0-3 16,-1 2 0-16,3 3-7 16,-1-1 2-16,-2-1-5 15,0-10 1-15,0-14-1 16,-2-10 0-16,-5-11 0 15,-1-8 0-15,1-5-2 16,-5-3 2-16,0-4-4 16,-7-2 4-16,-7-3 2 15,-5 0 4-15,-3 0-1 0,-1-4-3 16,4-5-2-16,6 2 0 16,2 0-4-16,10 0-31 15,7 0-29-15,6-4-37 16,0-6-87-16,18-6-341 15</inkml:trace>
  <inkml:trace contextRef="#ctx0" brushRef="#br0" timeOffset="-148158.72">19749 1088 352 0,'0'0'225'15,"0"0"-208"-15,0 0 13 16,96-36 15-16,-66 35-45 16,-2 1-30-16,-4 0-100 15,-7 0-74-15</inkml:trace>
  <inkml:trace contextRef="#ctx0" brushRef="#br0" timeOffset="-147973.22">19759 1336 154 0,'0'0'324'16,"0"0"-207"-1,0 0 64-15,0 0-82 0,91-9-42 16,-54 1-31-16,-1 2-14 15,-2 1-10-15,3-1-2 16,-1-3-35-16,-2-7-89 16,-2-4-204-16</inkml:trace>
  <inkml:trace contextRef="#ctx0" brushRef="#br0" timeOffset="-146931.92">20385 1112 370 0,'0'0'247'16,"0"0"-227"-16,0 0 35 16,0 0-10-16,0 0-40 15,84-34-1-15,-64 24 0 16,-2-2-1-16,-4-4 0 15,-5-2-3-15,-2-6 0 16,-7 1-3-16,0-1 3 16,0 1 7-16,-4 4-5 15,-4 6 27-15,1 4 9 0,-2 6-2 16,-4 3-11-16,-1 0-23 16,-1 13 0-16,0 9 5 15,2 6 1-15,2 6 4 16,4 3 2-16,2 6-2 15,5 1 2-15,0 4-11 16,0-5-1-16,3-1-2 16,8-8 4-16,1-5-2 15,1-7-1-15,4-3-1 16,5-8 1-16,6-3 0 16,4-5 2-16,2-3-3 15,3 0-5-15,0-12 5 0,-1-8 1 16,-3-7 6-1,-3-9-2-15,-2-10 0 0,-1-12 10 16,-2-8-7-16,-2-7-7 16,-2-5 2-16,-4-1-3 15,-6-2-17-15,-8 1-1 16,-3 5 13-16,0 9 5 16,-9 11 1-16,-4 16 2 15,1 19 16-15,-1 9 4 16,-3 11-17-16,-4 0-6 15,-2 11-1-15,0 14-1 16,4 11-3-16,9 4 5 16,6 12 3-16,3 4-1 15,0 4-1-15,0 3 1 16,0 1-2-16,0-2-1 0,8-3 1 16,1 1 1-16,1-5-1 15,-1-3 0-15,2-7 0 16,0-6-1-16,3-10 0 15,4-7 1-15,4-8-2 16,4-4-7-16,8-4 2 16,2-6 7-16,1 0-1 15,0 0-5-15,-2-13 6 16,-1-5 0-16,-2-9 1 16,0-7 1-16,-6-9-1 0,-3-12 0 15,-5-5 1 1,-10-3-2-16,-8 5 0 0,0 11 3 15,-2 15 4-15,-10 13 14 16,-3 8 9-16,0 10-20 16,-1 1 0-16,-2 4-6 15,3 17-3-15,3 6 0 16,0 9-1-16,6 5 1 16,3 4 2-16,0 2 0 15,3 4 0-15,0-3 7 16,11-5-1-16,10-8 0 15,1-7-5-15,2-8 10 16,7-7-5-16,5-5-3 16,1-3 2-16,2-4-8 15,-3-1-1-15,-3 0-5 0,-5 0-78 16,-9-11-111-16,-5-9-346 16</inkml:trace>
  <inkml:trace contextRef="#ctx0" brushRef="#br0" timeOffset="-142805.83">17901 793 61 0,'0'0'374'0,"0"0"-326"15,0 0 58-15,-110-33-18 16,80 29-19-16,2 4-11 16,3 0-16-16,1 0-17 15,1 2 13-15,3 6-6 16,-1 0-3-16,7-2-4 15,4-1 0-15,4-2-5 16,6-1-12-16,0-1-4 16,0 3-1-16,0 3-1 0,0-1 3 15,0 1 1-15,0 3 4 16,0 3-2-16,0 2-1 16,4 7-3-16,2 2 2 15,0 3-2-15,2 5 4 16,3 0 0-16,-1 4 3 15,0-1-2-15,-1 2-2 16,-3 0 0-16,-3 2-1 16,-3 3-3-16,0 2 8 15,0 1-5-15,0 2-1 16,0 3 3-16,0 1-7 16,0 2 4-16,-2-7-3 15,-2-4-1-15,-2-6-1 0,5-4 1 16,1-6 1-16,-2-5 0 15,2-3-1-15,0 1-1 16,0-5 1-16,0 3-1 16,2-5 0-16,6 0 1 15,3-3 0-15,0 0 1 16,0-5 11-16,0-1 2 16,3-1 5-16,-1 0-6 15,-1 1-5-15,1-1-3 16,-3-2-5-16,4 0 2 15,-1 0-1-15,3 0 0 16,0 0-2-16,-2 0 0 0,-2 0 0 16,0-4-23-16,0-3-31 15,-3-4-28 1,0-3-76-16,0-5-117 0,-3-8-433 16</inkml:trace>
  <inkml:trace contextRef="#ctx0" brushRef="#br0" timeOffset="-142220.39">18001 1534 230 0,'0'0'314'0,"0"0"-300"16,0 0 57-16,0 0 55 0,0 0-51 15,0 0-25-15,7 40-9 16,-3-30-14-16,3-5-6 16,2-1-4-16,2-1 3 15,7-1 9-15,1-2 1 16,4 0-2-16,-3-7-16 16,-2-7-1-16,-3-4 2 15,-4-6 4-15,-7-13 4 16,-4-8 0-16,0-6-12 15,0 1-6-15,0 6-1 16,0 8-1-16,0 8 2 16,0 5-2-16,0 4-1 15,0 6 0-15,0 6 3 0,0 5 4 16,0 2 20 0,0 0-17-16,0 0-10 0,0 0-10 15,0 11 4-15,0 7 3 16,6 3 6-16,3 4-2 15,0 0-1-15,0 5-2 16,0 4 2-16,-2-2 0 16,-1 6 0-16,3-4 3 15,-3-4-3-15,3-2 1 16,-1-11-1-16,3-2 0 16,-2-5 0-16,1-5 3 15,1-2-3-15,-3-3 1 0,-1 0 1 16,1 0 1-16,-4-1-3 15,1-12-24-15,-4-6-34 16,-1-15-67-16,0-2-57 16,-1-11-179-16</inkml:trace>
  <inkml:trace contextRef="#ctx0" brushRef="#br0" timeOffset="-141941.95">18152 981 585 0,'0'0'209'0,"0"0"-107"0,0 0 72 16,0 0-81-16,0 0-20 15,0 0-7-15,-1-43-20 16,1 38-18-16,0-2-4 15,0 7-8-15,0-3-6 16,0 3-7-16,0 0-3 16,0 0-3-16,0 0-33 15,0 0-80-15,0 0-89 16,0 3-198-16</inkml:trace>
  <inkml:trace contextRef="#ctx0" brushRef="#br0" timeOffset="-141397.87">18367 783 376 0,'0'0'237'15,"0"0"-165"-15,0 0 93 16,0 0-70-16,0 0-56 15,0 0-17-15,91-41-10 0,-49 37 4 16,2 0-3 0,-5 1-1-16,-7-1-3 0,-12 4 7 15,-9 0 16-15,-5 0 0 16,-6 0-13-16,0 0-6 16,3 0-10-16,-2 19-2 15,2 9 27-15,0 6-6 16,0 4-8-16,0 5 5 15,0 5-1-15,-1 3 2 16,1 3-4-16,0 5-1 16,4 0-3-16,-1 2 0 15,2-1-11-15,-2 1 3 16,-2-1-1-16,3 1 1 16,-1-7-3-16,0-7 1 15,0-8-1-15,-1-7-1 0,-2-4-3 16,0-3 3-16,-3-6 6 15,0 0-4-15,0-4-1 16,-6-1 0-16,-6-1 8 16,-4-1 4-16,-4-3-2 15,-5-2 9-15,-5-2-7 16,-5-1-4-16,-6 0-6 16,1 1-3-16,-4 2 0 15,0-1-105-15,5 2-103 16,7-3-267-16</inkml:trace>
  <inkml:trace contextRef="#ctx0" brushRef="#br0" timeOffset="-139439.52">16086 2046 53 0,'0'0'217'16,"0"0"-134"-16,0 0-8 16,0 0 12-16,0 0 2 15,0 0-20-15,-25-15-31 16,22 24-26-16,-3 16-8 15,-2 11 17-15,3 3 28 16,2 2-10-16,3-5-6 16,0-4-14-16,3-4 0 15,13-4-9-15,8-3-2 16,4-7-1-16,8-4 8 16,6-7 6-16,7-3 16 15,2 0-26-15,1-1-1 0,-5-11-6 16,-3-3-1-16,-1-5 1 15,0-4 3-15,5-4-5 16,0 0 16-16,2 0-15 16,4 1 1-16,6 4-2 15,8 3-2-15,4 6 1 16,-1 1-1-16,-6 9 0 16,-7 1-1-16,-9 3 1 15,-3 0 0-15,-5 10 0 16,-8 6 0-16,-8 4-1 15,-7 7 0-15,-9 2-1 16,-5 5 0-16,-4 4 2 0,0-1 0 16,0-5 0-1,-3-4 2-15,0-8-2 0,0-6-4 16,3-6 3-16,0-6 1 16,0-2 0-16,0 0 4 15,0 0 1-15,0-1 3 16,0-13 0-16,5-2 7 15,5-6 1-15,5-7-9 16,5-5-2-16,8-5-3 16,13-3 1-16,18-1-3 15,11 5-1-15,3 10-1 16,-7 10 1-16,-17 8 1 16,-13 8 2-16,-5 2-2 15,2 0-2-15,11 10 2 16,10 6 0-16,2 1 3 0,2-2 4 15,-8 2-6-15,-9-5 0 16,-10 2-2-16,-7-6 0 16,-5-3 1-16,-1-2 0 15,1-3 2-15,4 0 3 16,-1-3 8-16,5-9 26 16,2-6-15-16,-3-1-7 15,1-2 1-15,0-4 14 16,-2-5 27-16,-1-2-16 15,-1-1-3-15,-4 0-16 0,-4 2-3 16,-5 4-6 0,-2 7-7-16,-4 6-6 0,-2 7-2 15,-2 5-51-15,0 2-144 16,-9 3-156-16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30T11:29:28.7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2926 5924 57 0,'0'0'21'16,"0"0"-21"-16,0 0-3 15,0 0-13-15,0 0 8 0,0 0-4 16,0 0-1 0,39 0-13-16</inkml:trace>
  <inkml:trace contextRef="#ctx0" brushRef="#br0" timeOffset="13597.08">4995 5657 20 0,'0'0'71'16,"0"0"-46"-16,0 0-24 15,0 0 12-15,0 0 49 16,0 0-60-16,0 0-2 15,-7-4-40-15</inkml:trace>
  <inkml:trace contextRef="#ctx0" brushRef="#br0" timeOffset="26440.28">4173 3185 99 0,'0'0'54'0,"0"0"6"16,0 0 35-16,0 0-34 16,0 0-22-16,0 0 5 15,0 0-8-15,-9-17-9 16,9 17 0-16,0 0 6 0,0 0-11 16,0 0-10-1,0 0 4-15,0 0-6 0,0 0-9 16,-1 0 0-16,-2 8 5 15,-5 8 7-15,2 2 6 16,-4 4 0-16,1 6 1 16,0 3-15-1,2 1 12-15,-1 5-5 0,5-1-5 16,-3 5 2-16,3-2 4 16,1 5-1-16,1-1 0 15,-1 6-2-15,1 2-5 16,-2 3 5-16,2 0-3 15,1 2-5-15,-2 4 8 16,-2 6-4-16,-4 2-2 0,-1 10-2 16,-6 0 3-16,3 3-3 15,1-1 3-15,3-4-1 16,2-1 2-16,3-2-5 16,3 7 2-16,-3 0 2 15,3 7 0-15,-3 2 0 16,-3-1 0-16,0 1 3 15,-1 6-6-15,-7 4 4 16,2 2-5-16,-1 1 0 16,1-3 0-16,3-4-1 15,3-3 4-15,0 4-3 16,3 0 3-16,0-1-3 16,2-3 2-16,1-2 0 0,0 2-1 15,-2-2 11-15,1 1-10 16,-2 1 7-16,1 0-2 15,-2 3 1-15,1-2-2 16,0 2-6-16,-5-1 5 16,1 2 2-16,-2 3 0 15,0 1-1-15,-3 2 6 16,3 3-4-16,0 3-7 16,0-1 0-16,2 0 2 15,1 7-2-15,-2 7 1 16,-2-1-2-16,1 1 1 15,0-4 1-15,-4-6 0 16,-1-1-1-16,2-2 4 16,-4-5-5-16,2-2 1 0,-4-2 14 15,1-2-3-15,0 3-4 16,1-8 0-16,2-2-2 16,-2-6-2-16,5-6 3 15,-1-1 14-15,1 1-5 16,0 4-9-16,-2-2 0 15,5-1 2-15,1 1-3 16,-1 8 5-16,1 4-2 16,-2 7 7-16,-3 6 1 15,-3-2 0-15,3-3-2 16,-1-4-3-16,4-1-1 16,0-5 5-16,0-2-1 15,-3-6-1-15,3-4 6 0,-3-7-8 16,2-6 4-16,-1-8-11 15,1-8-3-15,2-13 5 16,4-11-2-16,-2-13-5 16,4-6 1-16,1-3-1 15,-1-3-1-15,1 0-9 16,-5-5-41-16,-3-28-38 16,3-35-71-16,3-41-76 15,3-53-158-15</inkml:trace>
  <inkml:trace contextRef="#ctx0" brushRef="#br0" timeOffset="28771.53">4070 3162 29 0,'0'0'37'0,"0"0"21"15,0 0 18-15,0 0-27 16,0 0 3-16,96 14 10 16,-49-14-29-16,4 0-16 15,4 0-1-15,2 0-2 16,1 0-2-16,-4-1 7 15,-2-3 7-15,-3 1-7 16,2 0-14-16,7 1 9 16,6 1-8-16,5-1 2 15,10 1 6-15,0-4-12 16,0 3 4-16,1 2 9 16,-5 0-5-16,-6 0-6 15,-8 0-4-15,-1 0 7 16,-4 0-7-16,4 0 11 0,7 0-7 15,6 0-1-15,3 0 5 16,6 0 2-16,3-8 1 16,-4-1-1-16,-7 2 0 15,-11 2-3-15,-14 2-2 16,-16 0-1-16,-12 2-3 16,-9 1-1-16,-8-3 1 15,-1 3 4-15,-3-3 6 16,0 3 30-16,0 0 3 15,0 0-18-15,0 0-10 16,0 0-1-16,0 0-4 16,0 0-6-16,0 0-2 0,0 0-6 15,0 0 3-15,0 0 0 16,-6 3 8-16,0 9-6 16,-2 4-2-16,-3 2 2 15,5 3 0-15,-3 4-2 16,3 5 1-16,2 6 3 15,2 2-2-15,2 3 4 16,0 4 5-16,0 6-5 16,0 6 17-16,0 3-20 15,3 2 7-15,2 0 0 16,3 1 14-16,-3 3-12 16,1 3-5-16,0 1 0 0,0 5-1 15,1 0-2-15,-2 0-2 16,-1 0 2-16,-1 3-4 31,0-2 4-31,-3 3-4 0,0 5 2 0,0 3 4 16,-1 3-2-16,-7-1-4 15,4-2 1-15,-2-3 4 16,3 2-5-16,0-2 4 16,0 3 0-16,0-4 2 15,3 1-3-15,0-3-2 16,0 1-1-16,0 0 5 15,0 3-5-15,0 1 0 16,0-1 1-16,0-2 0 0,0-4 0 16,0-1 0-16,0 0 0 15,0-2 3-15,0-1-4 16,0-6 0-16,0-2 4 16,-3-5-1-16,3-1-3 15,-3-3 5-15,1-7-3 16,-2-1 1-16,-3-2 0 15,-2 0-3-15,-2 9 7 16,-2 2 13-16,4 7-13 16,-2 5-2-16,0 4 18 15,0 8-11-15,0 9-9 16,0 7 2-16,-1 3-2 16,-3 6 0-16,1 2-3 15,0-2 3-15,0 3-1 0,8 1 0 16,-4 0-1-16,2 3 7 15,-1-1-3-15,-4-2 2 16,5 3 0-16,-2-6-1 16,2 3-2-16,-2-1 0 15,1 5 0-15,3 0 1 16,-4-4 1-16,1 2-2 16,1-11-1-16,-1-6-2 15,5-7 2-15,1-10-2 16,0-9 0-16,0-9 0 15,3-9 0-15,-2-7 0 16,1-8-1-16,-1-7 0 16,2-8 0-16,-1-6 1 0,-1-7-1 15,1-2 0-15,-1-2 1 16,2-1 4-16,-1-1 5 16,1 4-1-16,-2 2-2 15,-1 4 0-15,2 4 0 16,-3 0-3-16,-1 8-2 15,-1 8 1-15,-3 6-1 16,3 6 8-16,-6 2 10 16,0-2-18-16,-1 2 0 15,1 6-1-15,-4 5 11 16,5 0-7-16,-1-6 0 16,3-7-5-16,5-10 2 0,1-6 4 15,0 3 1-15,3 2-2 16,-2 0 0-16,2 4 25 15,0-4-21-15,-1-3-8 16,1-2 4-16,-2-5-3 16,1-6-2-16,-2-4 1 15,0-1 0-15,-3 1-1 16,0 0 0-16,0 8 0 16,-3 11 3-16,-4 5-1 15,-1 2 5-15,1-5-5 16,4-10 0-16,4-9-2 15,4-10 0-15,-1-7 1 16,1 0 4-16,-4-19-5 16,-5-12-19-16,1-13-93 0,0-7-100 15,-9-10-193-15</inkml:trace>
  <inkml:trace contextRef="#ctx0" brushRef="#br0" timeOffset="29156.3">3439 11754 88 0,'0'0'22'0,"0"0"16"16,0 0-38-16,0 0-26 15,0 0-70-15,0 0 70 16</inkml:trace>
  <inkml:trace contextRef="#ctx0" brushRef="#br0" timeOffset="29869.15">3348 11623 17 0,'0'0'8'16,"0"0"102"-16,0 0-67 16,0 0-8-16,-89-15 22 15,68 15 57-15,-3 0-61 16,0 0-11-16,2 7-14 16,8-1 17-16,8-4 11 0,6-2-29 15,0 0 3-15,0 0-28 16,17 2 9-16,7 3 42 15,7 0-6-15,6 2-4 16,3-3-19-16,4 0 3 16,5 0-11-16,5-1-4 15,7-3-1-15,10 0-2 16,4 0 4-16,4 0-9 16,-3-6 8-16,2 3-5 15,-8-1-7-15,0-1 3 16,-5-2 2-16,3-4 2 15,3-4 3-15,14-2-7 16,5-1 6-16,1 2 7 0,-5 1-10 16,-11 6 4-1,-2 1-3-15,-9 4-1 0,-4-1-3 16,-5 1 3-16,-4 0-2 16,-1-5-2-16,-2-1 2 15,-3 1 9-15,-2-1-3 16,-1 3-1-16,-5 0 1 15,-4 1 6-15,0 2-13 16,-2 2 5-16,2-1 1 16,-3-1-8-16,-5 3 8 15,-3-2-3-15,-11 3-2 16,2-1-4-16,-8 1 7 0,-4-3 5 16,2 1-6-1,0-1 6-15,3 0 1 0,3 1 9 16,0 2-14-1,2-2 2-15,0 2 3 0,0 0-8 16,1 0 6-16,0 0 4 16,-3 0-4-16,-3 0 0 15,-3 0-5-15,-2 0 0 16,1 0-1-16,-2 0 2 16,0 0-2-16,1 0-2 15,2 0-3-15,0 0-1 16,0 0 1-16,0 0-3 15,-3 0-10-15,0-2-55 0,-6-3-86 16,-22-5-179 0</inkml:trace>
  <inkml:trace contextRef="#ctx0" brushRef="#br0" timeOffset="31179">3384 10785 29 0,'0'0'38'0,"0"0"202"0,0 0-165 16,0 0-25-16,0 0-13 15,0 0-5-15,0 0-5 16,0 0-13-16,0 0-4 16,3 0-3-16,0 0 0 15,1 5 19-15,1 2 4 16,4-1-6-16,0 1 9 16,0-3 17-16,-2-1-14 15,1-1-17-15,2 1 0 16,-1-1 2-16,2 0-6 15,2-1 0-15,-1 1-3 16,9-2 5-16,4 0 2 0,8 0-2 16,6 0-1-16,4 0-9 15,2 0 5-15,0 0 3 16,-2 0-7-16,-3 0-3 16,3 0-3-16,-4 0-1 15,6 0 1-15,1 0 1 16,-1 0-1-16,4-3 1 15,3-4-1-15,5 1 2 16,0 0 2-16,-1 2-3 16,1 0-1-16,-2-1 1 15,-3 4 0-15,-1-3-2 16,0 1 0-16,4-1 5 16,0-3-6-16,3 0 5 0,2-1 3 15,-5-1-6-15,-1 1 5 16,-2 0-3-16,-4 0 5 15,-2 2-2-15,-4-2-3 16,1 1-3-16,-1 0 10 16,-2 0-5-16,3 0 0 15,1-1 2-15,-1 0 4 16,-1 1-5-16,-2 0 5 16,-3 0-7-16,-1 2 2 15,-3-1-1-15,-5 0-1 16,2 1 2-16,-5 0-3 15,-7-1-2-15,0 2 8 16,0 0-3-16,3-1 2 0,10 2-3 16,2-3 12-16,3 0-6 15,-6 1 5-15,-6 1-3 16,-7-1 0-16,-8 2-1 16,-1 1 9-16,-5-1-5 15,-3 3-3-15,0 0-3 16,0 0 6-16,0 0-7 15,0 0-6-15,4 0-4 16,-4 0 0-16,0 0 1 16,0 0-1-16,0 0 0 15,0-2-2-15,0 0-17 16,-7-1-111-16,-16 0-19 0,-8-4-135 16,-9-7-270-1</inkml:trace>
  <inkml:trace contextRef="#ctx0" brushRef="#br0" timeOffset="32131.78">3515 10130 174 0,'0'0'214'0,"0"0"-166"16,0 0 1-16,0 0 6 16,0 0 1-16,0 0-16 15,0 0-7-15,0 0 12 16,8 0 12-16,8 0-4 16,8 0-6-16,9-1-15 15,7-1-3-15,8 1-10 16,9-3 2-16,1 0 5 15,3-1-8-15,5 1-6 16,-4 1-1-16,1-2 0 0,-3 0-6 16,-1 1 4-16,1-2-1 15,4 4-6-15,7-3 7 16,-2 1-9-16,0 0 2 16,-1 1-2-16,-5-3 3 15,-2 1-3-15,-3 1 1 16,2-2 5-16,-6 2-6 15,-1-1-1-15,-2 1 1 16,-3-2 7-16,-2 2-7 16,2 0 2-16,-5 1-2 15,2 2 0-15,1-1 1 16,2-1 0-16,1 1-1 0,-3-1 1 16,-4 0 2-16,-8 0 0 15,-7 0 0-15,-5 0 1 16,-5 1-2-16,-2-1 5 15,-3 1-7-15,-3 0 7 16,4-1 1-16,11 1 2 16,7-3-1-16,8 0 10 15,3 3-7-15,-2-2-2 16,-10 2 1-16,-9 1 8 16,-8 1-5-16,-7-1 2 15,-4 1-6-15,-2-2 1 16,0 2-5-16,0-2-6 15,0 2-16-15,0-5-20 16,-11 4-4-16,-11-1-62 16,-11 1-59-16,-10-4-145 0</inkml:trace>
  <inkml:trace contextRef="#ctx0" brushRef="#br0" timeOffset="33187.55">3678 9489 89 0,'0'0'35'16,"0"0"13"-16,0 0 131 15,0 0-111-15,0 0-22 16,0 0 0-16,-69-25 10 16,69 23 13-16,0 2-4 15,0-1-29-15,0 1-21 16,0 0-4-16,0 0 9 0,0 0 5 16,2-1-3-1,11-1-4-15,11 1 34 0,6 1-23 16,7 0-4-16,2 0-1 15,-2 0-8-15,2 0-2 16,0 0-13-16,4 0 14 16,5 0-4-16,1 0-3 15,8 0 0-15,2 0-1 16,4 0 0-16,9 0-3 16,2-1 7-16,-2-5-10 15,-5 0 5-15,-3 1-6 16,-4-1 1-16,-2 1 1 15,6 2 1-15,3-3 2 16,2 1 0-16,-2-3-4 16,-1 4 10-16,-5-1 1 0,0-2-12 15,-3 3 10-15,-1-1-4 16,-7 1-5-16,-6 0 3 16,-8 0 4-16,-7 2-7 15,0-1 6-15,-1 0-1 16,2 2 0-16,3-1 2 15,5 0 0-15,1-3 4 16,0 4-2-16,-2 0 9 16,-10-2-16-16,-6 1 7 15,-9 1-5-15,1 1 1 16,-2 0-3-16,8 0 6 16,2 0 3-16,6 0 7 0,0 0-7 15,-5 0-2 1,0-2-3-16,-2 0 5 0,1-1 5 15,-8 1-5-15,-1-1 1 16,-6 1-6-16,-6 0-3 16,0 2-2-16,3 0-1 15,-3 0-1-15,0-1 0 16,0-1-18-16,-3 0-52 16,-19-3-47-16,-19 1-50 15,-17-4-140-15</inkml:trace>
  <inkml:trace contextRef="#ctx0" brushRef="#br0" timeOffset="34653.49">3754 8768 138 0,'0'0'37'0,"0"0"-7"15,0 0 86-15,0 0 43 16,0 0-94-16,0 0-11 16,-13 0 28-16,13 0-8 15,0 0-17-15,0 0-14 0,0 0-9 16,0 0-8-16,1 0-9 16,15 0 4-16,8 0 10 15,9 0-19-15,4-3 10 16,5 3-19-16,3 0 9 15,6-2 6-15,1 2-14 16,0 0 15-16,0 0-11 16,-4 0-4-16,-2 0 3 15,2 0-2-15,-2 0 6 16,2 0-5-16,7 0-5 16,8 0 8-16,4-3 4 15,10-1-3-15,-2-1-4 16,-5 4 1-16,-6 1-7 15,-10-1 3-15,-11 1-1 16,-4 0 2-16,-2 0-2 0,-1-1 1 16,9-1 2-16,7 0 4 15,6-2-3-15,2 2 4 16,-8-1-4-16,-7 0 4 16,-11 3-7-16,-7-2 3 15,-2 2-4-15,-4 0 2 16,5 0-3-16,2-1 1 15,9-1 2-15,2-1 3 16,-5 3 1-16,-1-3 0 16,-5 1-6-16,1 1 2 15,-7 1-3-15,-2-2 5 16,-3 2-1-16,-6 0-3 0,4 0 1 16,-3 0 0-1,4 0-3-15,2-1 2 0,4-1 0 16,4 0 3-16,0 1-4 15,0-2 3-15,-2-1 5 16,-2 3-9-16,2 0 3 16,3 1-1-16,9-2 4 15,4 1 0-15,0-1 10 16,-1-1-12-16,0 3 0 16,-2-3 1-16,5-1-1 15,-6 1 8-15,-5 1-11 16,-3 0 3-16,-4-1-2 15,-3 3 1-15,-3-2 1 0,3 1 5 16,-3-1-9-16,6-1 8 16,10-1-7-16,9 1 2 15,11-1 1-15,16 3 2 16,6-1-5-16,0 2 8 16,-4 0-7-16,-11 0-2 15,-9 0 0-15,-7 0 2 16,-2 0-2-16,-1 0 2 15,5 0 4-15,3-2-6 16,5 1 13-16,2-1-9 16,-7-1 3-16,-11 1-2 15,-14 0 0-15,-11 0 1 0,-11 1 1 16,0 1 3-16,-3-2 3 16,0 2 0-16,0 0-1 15,0 0-5-15,0 0-3 16,0 0 0-16,0 0-4 15,0 0-10-15,0 0 0 16,0 0-25-16,-18 0-19 16,-18 0-40-16,-15 6-75 15,-23 7-34-15,-13-3-110 16</inkml:trace>
  <inkml:trace contextRef="#ctx0" brushRef="#br0" timeOffset="36713.43">5128 11548 44 0,'0'0'20'0,"0"0"173"16,0 0-117-16,0 0-5 16,0 0-36-16,0 0 2 15,-2 0-11-15,8 0-10 16,12 2 27-16,5 1-14 15,5-2 6-15,6 0-10 16,2-1 9-16,-2 0 5 0,5 0-17 16,-2 0-6-1,3 0 6-15,2 0-4 0,2 0 2 16,6 0-8-16,8 0-3 16,5 0-3-16,6 0 5 15,2-4 3-15,-4-4-1 16,-4-1-7-16,1 1 0 15,-3-1-2-15,-1-2 1 16,0-2-2-16,-1 3 0 16,1-1 3-16,1 0-1 15,-1 0 0-15,1 0-4 16,3-3 5-16,6 3-1 16,8-2 10-16,4 1-1 0,7 2-4 15,2 0-5-15,-4 5 5 16,1-3 7-1,-9 4 4-15,-4-1-12 0,-1 0 9 16,-2 0 0-16,2 0-1 16,2 0-5-16,5 2 9 15,0-2-1-15,-1 4 3 16,-10-3-3-16,-9 3 3 16,-9-2 9-16,-10 3 2 15,-9-3-5-15,-12 1 0 16,1 1 7-16,-4-2 0 15,-3-1 1-15,0 1-8 16,-5-2 0-16,-1 2-6 16,0 2 2-16,-6-2-9 0,2 3-7 15,-5-2 2 1,0 2-3-16,1 0-7 0,-1-3-2 16,0 1-4-16,0-1-55 15,0-3-75-15,-9 2-51 16,2-3-41-16,-5-9-182 15</inkml:trace>
  <inkml:trace contextRef="#ctx0" brushRef="#br0" timeOffset="38476.11">3960 7886 48 0,'0'0'86'15,"0"0"73"-15,0 0-94 16,0 0-7-16,0 0-6 16,0 0-2-16,-18-3-6 15,18 3 2-15,-2 0 2 16,1 0-4-16,1 0-15 0,-3 0-6 16,1 0-4-1,-2 0-5-15,3 0-1 0,1 0 2 16,0 0 2-16,0 0 0 15,0 0-3-15,0 0-10 16,0 0-1-16,1 0 2 16,12 0 6-16,8 2 10 15,9 2 5-15,6 2 2 16,3-2-12-16,1-3-2 16,3 1 5-16,-1-2-8 15,7 0-1-15,5 0-5 16,4 0 6-16,12 0-2 15,2-2 2-15,4-4 2 16,0-1-7-16,1-1-4 16,0-1 10-16,-5 3-7 0,-6-2-1 15,-3 2 0 1,1 0-2-16,0 1 11 0,5-1-6 16,4 2-4-16,-6 2-2 15,0-1 4-15,-4 3-1 16,-5 0 1-16,-1 0-3 15,-4 0 2-15,-5 0 0 16,0 0-4-16,1 0 5 16,5 0 4-16,7-4 0 15,6 4 6-15,-9-1-11 0,-4 1 5 16,-14 0-4-16,-13 0 2 16,-9-2-1-16,-11 1 0 15,-2-1-6-15,-1-1 9 16,-1 2 7-16,3-2 13 15,5 3-13-15,6-3-13 16,3 2 1-16,4 0 2 16,-2-1 5-16,-4 1-9 15,-6 1 3-15,-9 0-3 16,0-2-4-16,-3 2-1 16,0 0-2-16,0-1 2 15,-12 0-54-15,-15-1-38 16,-12 1-22-16,-11-1-61 15,-7-5-288-15</inkml:trace>
  <inkml:trace contextRef="#ctx0" brushRef="#br0" timeOffset="39376.68">3830 7227 143 0,'0'0'16'0,"0"0"101"16,0 0 40-16,0 0-62 16,0 0-15-16,0 0 2 15,0-3-28-15,5 0-10 16,11 3-3-16,12 0-2 15,14 0-2-15,16 0-7 16,6 0-1-16,2 0 1 16,-3 0-10-16,-5 0-7 15,-3 0 0-15,-3 0 0 16,0 0-9-16,4 0-1 16,9 0 3-16,8 0-2 0,15 0 16 15,8 0-8-15,1 0-1 16,-6 0 1-16,-9 0-11 15,-12 0 0-15,-9 0 3 16,-6 0 0-16,-7 0 3 16,-5 0 0-16,2 0-4 15,4 0 7-15,6 0-1 16,8 0 9-16,4-1-10 16,-7 0-2-16,-8 0 0 15,-12 1-3-15,-7 0-2 0,-6 0 2 16,1-2 6-1,2-1 2-15,0 0-4 16,7 0 0-16,8-4 9 0,10 3-3 16,3 1 6-16,-1 0 1 15,-9 3-7-15,-14 0-2 16,-9-2 0-16,-7 1 1 16,-4 1-2-16,-5-2 0 15,-6 2 1-15,-2-2-5 16,-1 0-1-16,0-1-5 15,0 0-18-15,-24-1-62 16,-10 1-95-16,-20-2-29 16,-13-4-181-16</inkml:trace>
  <inkml:trace contextRef="#ctx0" brushRef="#br0" timeOffset="40334.11">4009 6799 86 0,'0'0'86'0,"0"0"86"0,0 0-97 16,0 0-11-16,0 0-1 16,0 0-9-16,-6-2 11 15,6 1-1-15,0-1 10 16,0 1-21-16,9-4-17 15,6 0-2-15,3-1-2 16,4-1-17-16,-1 1 1 16,-3 2 1-16,3 1 6 15,1-4-10-15,5 4 6 16,3-1-7-16,4 1-5 16,8 0-3-16,10-1 8 15,5 1 5-15,2 0-3 16,1-1-5-16,-6-1-2 15,-5 2-3-15,0 1 5 16,-2-1-7-16,5-2-2 0,6 4 4 16,3-1 10-1,6-1-5-15,2 3-5 0,7 0 1 16,6 0-2-16,0 0 6 16,0 0-7-16,-13 0 3 15,-7 0 1-15,-8 0-4 16,-5 0 2-16,-1 0 4 15,-2 0-7-15,-4 0 7 16,4 0 0-16,-1 0-3 16,4 0-1-16,9 0 12 15,-2-3-4-15,-4 3-8 16,-9 0 2-16,-9 0 6 0,-4 0-10 16,-6 0 4-1,-3 0 3-15,-8 0 0 0,-1 0 5 16,-4 0-2-16,-4 0 1 15,3-2-1-15,4 1 1 16,11-1-2-16,1-1 0 16,5 2-10-16,-1 0 2 15,-6-1 1-15,-6 0-2 16,-5 2 0-16,-5 0 1 16,-5-3-3-16,0 3-13 15,0 0-28-15,-5 0-90 16,-22 0-92-16,-12 0-128 15</inkml:trace>
  <inkml:trace contextRef="#ctx0" brushRef="#br0" timeOffset="41710.78">4055 6182 198 0,'0'0'49'0,"0"0"-25"15,0 0 42-15,0 0 59 16,0 0-87-16,0 0-18 16,-19 3-2-16,19-3 7 15,0 0 7-15,0 0-2 16,0 0-14-16,0 0 0 15,0 0 5-15,0 0 12 16,0 0 1-16,0 0-4 16,0 0-3-16,0 0-4 15,0 0-8-15,0 0-5 16,0 0 10-16,-5 0 4 16,2 0-17-16,2 0 11 15,1 0-1-15,-3 0-5 0,-4 0 12 16,-1 0 1-16,-4 0-7 15,-1 0-4-15,2 0 1 16,2-2 2-16,5 1 7 16,4 0 4-16,0-1-4 15,0 1-1-15,0 1-17 16,0-2-6-16,0 2 6 16,0 0-5-16,0-2 7 15,7 2-6-15,8-3 2 16,9 1 22-16,15-1-11 15,10 2-7-15,3 1-4 0,8 0-2 16,-2-2-2 0,2 1 0-16,5 0 5 0,-4-3 2 15,-5 4-7-15,2-3 0 16,0 3-7-16,5 0 7 16,1 0 0-16,7 0 1 15,4 0-3-15,4 0 6 16,4 0-3-16,-3 0 3 15,-6 0-2-15,-1 0-1 16,-4 0 0-16,7 0-1 16,2 0 2-16,2 0 1 15,-4 0-3-15,-3 0 0 0,-4 0 0 16,4 0 1 0,0 0-1-16,6-2-2 0,-4-4 2 15,-8 2 0-15,4 0 0 16,-4-2 3-16,2 2-3 15,4 0 2-15,0-2 0 16,-1 1 1-16,4-1-1 16,-6 2 0-16,4-3 2 15,1 6-2-15,1-4 0 16,-7 1-1-16,-5 0-1 16,-6 1 0-16,2 0 0 15,-1-1 0-15,4-1 1 16,1 3 2-16,-1-4-1 0,1 3-1 15,-4 0-1-15,-7 0 4 16,-5 1-1-16,-5-3-2 16,-7 1 2-16,-6 1 0 15,-5 1 8-15,-2-1 2 16,-4 0-1-16,2 0 3 16,0-1-3-16,-3 1-4 15,0-1 6-15,-5 1-8 16,-3-1 10-16,-5 1 3 15,1 2-10-15,-3-1 7 16,0 1-8-16,-3 1-4 16,0-2 2-16,0 2 0 15,0 0-6-15,0 0 0 16,0 0-7-16,0 0-10 0,-14 0-72 16,-14 8-9-1,-10 8-18-15,-7 8-60 0,-3 3-131 16,9-1-352-16</inkml:trace>
  <inkml:trace contextRef="#ctx0" brushRef="#br0" timeOffset="42687.07">7399 6829 72 0,'0'0'177'0,"0"0"-23"15,0 0-52-15,0 0-7 16,47-80 17-16,-47 68-15 16,0 2-26-16,0 1-24 15,-12 4-17-15,-8 5-9 16,-5 0-3-16,-5 0-9 15,3 3 3-15,-1 6-5 16,4 1 0-16,3 1 4 16,3 0-2-16,3 2-4 15,2 0 1-15,-2 3-4 16,6 0 2-16,4 1-3 0,5 1 0 16,0 2 2-1,11 2 6-15,16-3-1 0,7-1 4 16,4 0-8-1,0 0-1-15,-4 1-1 0,-5 3 0 16,-8 3-2-16,-3 1-1 16,-8 1 0-16,-1-1-3 15,-6 1-1-15,-3-1 2 16,0-6 4-16,0 0-1 16,-9-3 0-16,-6-2 1 15,-4-1-1-15,-5-3 0 16,1-3 5-16,0-4-2 0,-3-4 8 15,3 0 3-15,3 0 7 16,2-1 0-16,3-8-11 16,3-1-4-16,5 1-2 15,1 1-4-15,3 2 0 16,3 1-30-16,0-3-72 16,0 2-94-16,13-5-253 15</inkml:trace>
  <inkml:trace contextRef="#ctx0" brushRef="#br0" timeOffset="42987.84">7713 6691 67 0,'0'0'633'0,"0"0"-564"15,0 0-22-15,0 0-3 16,0 0 32-16,26 121 15 16,-23-60-47-16,-1 7 12 15,-2 0-28-15,0-6-8 16,0-10-7-16,0-7-13 16,0-10 6-16,0-6-6 15,0-8 0-15,0-7 2 16,0-4-2-16,0-5-28 15,0-1-76-15,0-4-91 16,0 0-318-16</inkml:trace>
  <inkml:trace contextRef="#ctx0" brushRef="#br0" timeOffset="43807.24">7302 9661 119 0,'0'0'93'15,"0"0"111"-15,0 0-137 16,0 0 52-16,0 0 51 15,0 0-104-15,-28-61-31 16,-15 61-11-16,-4 7 6 16,-2 10 7-16,10 0 4 15,10 1-13-15,9-3-9 16,8 0-4-16,6 2-10 0,6 3-1 16,0 1 4-16,0 4-7 15,12 3 0 1,12-1 0-16,4-2 12 0,5 1-11 15,5-2 1-15,1 1-3 16,-1-1 0-16,-2 5 0 16,-9-2 0-16,-12 3-2 15,-9 0 0-15,-6 1-1 16,0-3 3-16,-9-5 0 16,-7-7 5-16,-1-2-6 15,-2-5 3-15,-4-1 1 16,-1-2-1-16,-4-3 11 15,0-2 1-15,1-1 2 0,2 0 4 16,2 0 5-16,4-10-3 16,1 2-12-16,9-2-7 15,3 0 0-15,6-1-6 16,0 0-31-16,3-3-66 16,15-3-90-16,7-3-165 15</inkml:trace>
  <inkml:trace contextRef="#ctx0" brushRef="#br0" timeOffset="44222.61">7444 9763 460 0,'0'0'84'0,"0"0"1"0,94-42 44 16,-55 35-51-16,-5 4-36 15,2 3-7-15,-9 0-9 16,-8 10-3-16,-4 9-2 16,-7 4 2-16,-4 3 0 15,-4 4-8-15,0 3-3 16,-3 3 3-16,-15 0-14 16,-1 0 9-16,-5-2-7 15,9-7 3-15,0-3-3 16,3-2-3-16,6-7 1 0,0-4 2 15,5-5-3 1,1-2 1-16,0-1 2 0,7-3 13 16,24 0 20-16,14 0 1 15,15 0-13-15,4-7-12 16,3-5-7-16,-3 1 0 16,-8 0-5-16,-12 2-2 15,-11 1-1-15,-12 3-44 16,-17-1-10-16,-4 6-65 15,-25-3-309-15</inkml:trace>
  <inkml:trace contextRef="#ctx0" brushRef="#br0" timeOffset="46227.04">3987 5492 36 0,'0'0'44'0,"0"0"125"16,0 0-82-16,0 0-27 0,0 0 0 16,0 0-5-16,0 0-11 15,-15 3-6-15,10-3-11 16,2 0-8-16,3 0 16 16,0 0-1-16,0 0-6 15,0 0-1-15,0 0-1 16,0 0-7-16,0 0-11 15,3 0-7-15,12 0 7 16,9 1 22-16,7 1-7 16,5-1-7-16,2 0-7 15,3-1-5-15,4 0 1 16,13 0 2-16,8 0 0 16,8 0 12-16,-2 0-12 15,1-2 0-15,-3-4-5 0,3 0-2 16,5 1 3-16,-2-2 0 15,1 0-1-15,-5 1-1 16,-2 0 7-16,-6-1-8 16,3 1 7-16,-4 2 5 15,-2 0-4-15,-7-1 2 16,-8 1-8-16,-1 0 6 16,-2 2 0-16,6-3-1 15,5 0 8-15,4 2-3 16,-1-1 2-16,1 1-5 15,-10 1 3-15,-14 2-10 16,-7 0 5-16,-9 0-5 16,-6-2 1-16,-3 2 0 15,-3 0 7-15,2-3 1 0,3 1 2 16,10 1 3-16,3-1-10 16,7 1-5-16,2 0 8 15,-2 1-3-15,-1-2 3 16,-7 2-6-16,-4 0 10 15,-7-1-7-15,-2 1-4 16,-5 0 9-16,-2-2-4 16,-3 2-1-16,4 0-1 15,4 0-5-15,6 0-1 16,3 0 1-16,2-2 2 16,-5 2-1-16,-1 0 0 15,-7-3 0-15,-4 3-1 16,-2 0-20-16,-8-3-59 0,-23-1-143 15,-7-3-195-15</inkml:trace>
  <inkml:trace contextRef="#ctx0" brushRef="#br0" timeOffset="47226.24">4136 4741 23 0,'0'0'51'0,"0"0"124"16,0 0-97-16,0 0 1 16,0 0-9-16,0 0-10 0,-17 8-2 15,17-8-6 1,0 0-24-16,9 0 2 0,9 0 49 16,8 0-18-16,12 0-14 15,10 0-20-15,15 0-3 16,7 0-9-1,0 0-4-15,-3 0-10 0,-7 0 2 16,-7 0 0-16,1 0 5 16,-3 0-8-16,7 0 1 15,5 0 0-15,1 0 5 16,9 0 5-16,2 0-5 16,2 0 3-16,1 0 2 15,-2-3-6-15,-8-1 5 16,-8 1 2-16,-3-1-1 0,-5 1-6 15,-1 1 4-15,-1 1-3 16,1 1 2-16,0-2-5 16,1 0 12-16,0-1-12 15,3 1 9-15,-8-1-9 16,-3 2-2-16,-8 0 1 16,-9-1 1-16,-9 2 0 15,1 0 1-15,-4 0-2 16,3 0 9-16,6 0-3 15,4 0-6-15,5 0 8 16,3 0-1-16,0 0-1 16,-5 0 1-16,-3 0 0 15,-5 0-6-15,-10 0 10 16,-4 0-5-16,-5 0 2 0,-4 0-5 16,0 0 4-16,0 0-9 15,0 0-1-15,-3 0-50 16,-20 0-56-16,-13-1-86 15,-13-6-125-15</inkml:trace>
  <inkml:trace contextRef="#ctx0" brushRef="#br0" timeOffset="48377.08">4124 4168 34 0,'0'0'53'0,"0"0"-20"16,0 0 120-16,0 0-61 15,0 0-28-15,0 0 1 16,-6 2-11-16,6-2-3 16,0 0 1-16,0 0 12 15,0 0-11-15,0 0-17 16,0 0-4-16,0 0-16 15,0 0 0-15,0 0-1 16,0 0 4-16,0 0 0 0,0 0 2 16,7 0-2-1,4 0 5-15,5-4-6 0,9-2-11 16,1 4 0-16,4-3 11 16,8 2 0-16,1-1-10 15,2 1 1-15,2 0 0 16,0 0 3-16,2 3 1 15,-5-3-8-15,-1 1-1 16,-2 0 9-16,3 2-6 16,4-1 5-16,5-1-1 15,0 1-1-15,2-1-1 16,-2-1 0-16,-4 2-2 16,4-2-1-16,-4 3 0 15,4-3-3-15,0 2 5 0,-1 1-5 16,1 0 1-16,2-1 3 15,1-1-2-15,-1-1 0 16,-5 2 7-16,-1-2-6 16,-2 3 0-16,0-1-4 15,1-1 4-15,2 2-1 16,-3-1 1-16,-1 1-6 16,-2-1 12-16,-1 1-9 15,-2 0 4-15,-4 0-3 16,-6 0-4-16,-5 0 2 15,-10 0 4-15,-5 0-5 16,-2 0 4-16,-2 0-1 16,6 0 3-16,3 0-1 0,3 0 11 15,1 0-11 1,1 0 0-16,-1 0-6 0,-4 0 4 16,0 0-2-16,-6 0 5 15,-3 0-7-15,-3 0-4 16,0 0 3-16,0 0-9 15,0 0-16-15,0 2-74 16,-2 10-89-16,-17-1 41 16,0-4-207-16</inkml:trace>
  <inkml:trace contextRef="#ctx0" brushRef="#br0" timeOffset="49823.52">5545 3109 225 0,'0'0'76'0,"0"0"-46"16,0 0 24-16,0 0 39 16,0 0-20-16,0 0-55 15,36 0 37-15,0 0-40 16,4-3 5-16,2 3-7 15,0 0 0-15,1-2 3 16,0 2-14-16,1 0 5 16,3 0 5-16,1 0-5 15,1 0 2-15,5 2-7 16,1 2 4-16,-4 4-3 16,-2-2-3-16,6-2 5 0,5 0-5 15,4-1 7-15,11 1 8 16,-4-1-8-16,-2 0-7 15,-8 1 5-15,-3-1-4 16,5-1 2-16,1 0-2 16,6-2-1-16,-2 0 0 15,0 0 1-15,-4 0 3 16,3 0-2-16,6-1-2 16,0-6 0-16,-1 0-2 15,2 1 2-15,-5 1 3 0,-2 2-1 16,3-1-2-16,0 1 3 15,5 0 2-15,4-1-2 16,6 1 9-16,9 0-11 16,7-1 9-16,5-3 3 15,0 4-2-15,-7-1-9 16,-8-1 0-16,-6 0 1 16,-5 0 6-16,-4 0 8 15,5 0-8-15,-1 0 6 16,-2-1 9-16,-2 1-9 15,-12-3 7-15,-16 1-5 16,-11-3 7-16,-12 4 2 16,-8-2 12-16,-5 2-24 15,0 1-8-15,-8 4 3 0,-2 1-8 16,-2 0-1-16,0 0-24 16,-9 4-113-16,-24 18-59 15,-18 2 40-15,-22-1-283 16</inkml:trace>
  <inkml:trace contextRef="#ctx0" brushRef="#br0" timeOffset="50551.14">7477 4006 97 0,'0'0'316'16,"0"0"-236"-16,0 0 13 16,0 0 22-16,0 0-53 15,0 0-20-15,-89-30-20 16,56 35 14-16,1 7-7 15,6 1-2-15,3 2 0 16,4 2-11-16,5-1-4 16,2 1-3-16,8-1-7 15,4-3 0-15,0 0 2 16,4 0-4-16,22 1 3 16,8 0 9-16,12 0 6 15,7 0-4-15,-1-1-12 16,-3-1 0-16,-10 2-2 15,-8-2 2-15,-7 2-2 16,-11 2-3-16,-7 0 1 0,-3-2 2 16,-3 4 0-1,0-1 1-15,0 0 1 0,0-2-1 16,-6-1 0-16,-6-2 0 16,0-4 0-16,-4-2-2 15,-3 1-2-15,-4-5 3 16,-1 1 27-16,-4-3-6 15,0 0-5-15,2 0-4 16,4 0-8-16,5 0 2 16,7 0-6-16,4 0 0 15,6 0-2-15,0 0-10 16,0 0-61-16,0 0-18 0,10-4-137 16,1-6-186-16</inkml:trace>
  <inkml:trace contextRef="#ctx0" brushRef="#br0" timeOffset="50969.33">7818 4018 124 0,'0'0'303'0,"0"0"-229"16,0 0-6-16,103-23 16 15,-80 23-19-15,-5 0-12 16,-2 1-21-16,-4 12-9 16,0 3 2-16,-6 4-15 15,-5 3 0-15,-1 1 3 16,0 2-1-16,0 2-6 16,0 1-5-16,-4 0-1 15,-3 0 9-15,-1-4-6 16,2 1-3-1,0-4 1-15,3-5-1 0,0-2 3 16,1-6-2-16,2-3 0 16,0-3 4-16,8-2 14 15,22-1 10-15,13 0 11 16,11 0-14-16,1-5-18 16,-3-5-2-16,-10 1-5 0,-9 1-1 15,-11 2-2-15,-10 3-45 16,-9 0-42-16,-3-1-128 15,-6-2-347-15</inkml:trace>
  <inkml:trace contextRef="#ctx0" brushRef="#br0" timeOffset="53113.57">8789 5600 28 0,'0'0'36'0,"0"0"-1"16,0 0 13-16,0 0 19 16,0 0-27-16,0 0 31 15,-8-32 13-15,8 25-15 16,0-2-25-16,3 2 30 15,2-3-4-15,-3 0-3 16,1 3 3-16,-2 0-18 16,-1 4-6-16,0-2-6 15,0 5 14-15,0 0-11 16,0 0-22-16,0 0-12 16,-1 18-6-16,-9 8 2 15,2 9 6-15,-1 6 2 16,3 11 0-16,0 9 1 0,2 7-1 15,-2 2-4-15,1 1-5 16,2-10-4-16,3-8 3 16,0-9-3-16,5-7 1 15,7-8 0-15,1-7 1 16,2-6-2-16,-2-6 3 16,-2-5-2-16,5-5-1 15,-1 0-1-15,3 0-19 16,3-10-16-16,-2-7-23 15,-2-4-25-15,-7-2-61 16,-8-5-163-16</inkml:trace>
  <inkml:trace contextRef="#ctx0" brushRef="#br0" timeOffset="53342.46">8627 5867 313 0,'0'0'195'16,"0"0"-136"-16,0 0 31 16,0 0 2-16,55-71-50 15,-16 54-12-15,4 3-7 16,2 1 6-16,-2 4-21 16,-7 4 1-16,-3 0-7 15,-8 4-2-15,-4 1-40 0,-8-2-149 16,-5-2-114-16</inkml:trace>
  <inkml:trace contextRef="#ctx0" brushRef="#br0" timeOffset="53945.85">9528 5486 273 0,'0'0'166'16,"0"0"-97"-16,0 0 32 15,-104-25 0-15,68 25-18 16,3 0-22-16,5 0-22 16,9 4-8-16,8 5-3 15,3-1-13-15,7 1 0 16,1 3-5-16,0 2-1 16,3 6 12-16,9 4 4 15,1 3-6-15,2 5-10 16,-2-1 9-16,-4 6-6 15,-1 4-2-15,-8 5 0 0,3 7-2 16,-3 2-3-16,0 1 5 16,0 0-8-16,0 2 2 15,0-5-3-15,0-5-1 16,0-3 0-16,0-12 0 16,0-7 1-16,0-6-1 15,0-3 0-15,0-3 6 16,10-2-7-16,1-5 1 15,5 1 0-15,9-3 3 16,4-5-2-16,5 0 5 0,0 0-5 16,-7 0-1-16,-1 0 0 15,-10-5-1-15,-1-3 1 16,-5 1-24 0,-7-1-52-16,-3-3-35 0,0-4-100 15,-6-6-214-15</inkml:trace>
  <inkml:trace contextRef="#ctx0" brushRef="#br0" timeOffset="54370.97">9678 5801 116 0,'0'0'382'0,"0"0"-353"16,82-44 24-16,-49 36 10 15,-3 2-13-15,1 6-21 16,-5 0 1-16,-4 3-3 16,-7 13 3-16,-12 6-6 15,-3 7 4-15,0 3 1 16,-8 1 2-16,-11 1-4 15,-3-1-11-15,4-3-3 16,-6 2-7-16,6-5-5 16,6-5 5-16,5-3-6 15,4-5 1-15,3-4 0 16,6-2 3-16,16-5-2 0,12-3 13 16,4 0-2-16,-1 0-8 15,-1-1-2-15,-5-7-3 16,-7 2 1-16,-6-3-1 15,-9-1-23-15,-8-3-31 16,-1-2-98-16,0-8-178 16</inkml:trace>
  <inkml:trace contextRef="#ctx0" brushRef="#br0" timeOffset="54863.88">9986 5433 407 0,'0'0'163'0,"0"0"-111"16,0 0 19-16,0 0-28 15,119-41-12-15,-56 39-7 16,-4 2-6-16,-5 0-5 15,-14 2 5-15,-8 6-7 16,-12 4 0-16,-4 7 10 16,-9 6 4-16,-1 8 8 15,-6 3-4-15,0 7 6 0,0 4-9 16,0 4-11 0,-3 10 5-16,-3 4-6 0,2 4-8 15,4 1 1-15,0-3 7 16,3 0 13-16,16-3-10 15,0-5-15-15,-1-7 1 16,0-7-2-16,-6-9 0 16,0-9-1-16,-8-8 2 15,-2-7-2-15,-2-5-2 16,0-1 1-16,-21-3 1 16,-9-2 12-16,-9-1-8 15,-2 0 0-15,2 0-4 0,3-1 4 16,9-5-4-16,5-1-52 15,13 0-96-15,7-10-149 16,2-8-271-16</inkml:trace>
  <inkml:trace contextRef="#ctx0" brushRef="#br0" timeOffset="55097.84">10803 5784 74 0,'0'0'572'0,"0"0"-528"15,0 0 66-15,96-54-50 16,-64 48-31-16,1 6-16 16,-1 0-9-16,-4 0-4 15,-6 2-3-15,-10 8-61 16,-12-1-150-16,0 0-208 15</inkml:trace>
  <inkml:trace contextRef="#ctx0" brushRef="#br0" timeOffset="55274.25">10825 6006 359 0,'0'0'107'0,"0"0"-15"0,0 0 17 16,0 0-37-16,100 16-18 15,-65-14-18-15,-2-2-10 16,-2 0-15-16,-3 0-7 16,-4 0-4-16,0-4-86 15,-11-10-139-15</inkml:trace>
  <inkml:trace contextRef="#ctx0" brushRef="#br0" timeOffset="55852.02">11360 5327 494 0,'0'0'86'0,"0"0"-24"15,0 0 54-15,0 0-73 16,0 0-18-16,0 0 33 15,25 114 4-15,-16-55-30 16,4 3-1-16,-4 3-16 16,-1 3-5-16,-1 2-2 15,-6-7-5-15,1-5-3 16,-2-10 0-16,1-18 3 16,1-11-3-16,-1-7 7 15,1-10-7-15,-2-2 1 0,3 0 8 16,3-2 12-16,6-15-4 15,0-10-7-15,3-4-2 16,1-8-6-16,-1-4-2 16,3-3 2-16,6 7-1 15,-2 10-1-15,1 14-10 16,2 13-18-16,2 2 5 16,1 10 9-16,-1 16 7 15,-2 5 3-15,-10 4 2 16,-3 1-2-16,-6 0 1 0,-6-2 2 15,0-3 0 1,0-2-4-16,-13-6 5 0,-2 0 0 16,-6-5 0-1,3-4 1-15,-6-7 0 0,-1-4 7 16,-2-3 5-16,-4 0 8 16,-2-1 2-16,1-13-9 15,9 2-6-15,9-3-8 16,14 1-11-16,0-3-93 15,14-9-214-15</inkml:trace>
  <inkml:trace contextRef="#ctx0" brushRef="#br0" timeOffset="56296.61">12101 5304 161 0,'0'0'448'0,"0"0"-393"16,-115-16 76-16,82 16-37 16,8 0-42-16,7 3-30 15,7 14-7-15,7 7-1 16,4 10 6-16,0 3 6 15,9 6 8-15,9 5-9 16,0 0-2-16,-5-1-11 16,1 3-4-16,-4 4 0 15,-7 6-3-15,0 3-4 16,0-1 6-16,0-4 0 16,3-6 7-16,2-1-8 0,0-6-4 15,3-4 2-15,-1-5 0 16,2-11-4-16,0-7-3 15,1-5 2-15,2-6 1 16,3-2 6-16,-1-5 1 16,2 0-1-16,-4 0-5 15,3 0-2-15,0-2-27 16,-5-10-58-16,-5-7-73 16,-2-9-159-16</inkml:trace>
  <inkml:trace contextRef="#ctx0" brushRef="#br0" timeOffset="56708.75">12259 5678 210 0,'0'0'443'15,"0"0"-395"-15,0 0 46 16,0 0-30-16,97-69-26 15,-66 67-22-15,2 2-5 16,-3 2-5-16,-6 12-1 16,-4 6-4-16,-4 5 0 15,-7 7 3-15,-4 3 1 0,-5 1-1 16,0-1 0-16,0 0 6 16,-10-4 4-16,-5-3-5 15,-1-4-5-15,-1-3 7 16,1-5-1-16,4-2 0 15,2-1-3-15,7-4-3 16,3 0 0-16,0-3 1 16,7 2 5-16,17-3 9 15,10-2 1-15,8-2-9 16,-2-1-8-16,-4 0 1 16,-5 0-4-16,-8-1 0 0,-6-9-19 15,-6-4-41 1,-6-9-34-16,-5-7-206 0</inkml:trace>
  <inkml:trace contextRef="#ctx0" brushRef="#br0" timeOffset="57221.04">12542 5316 17 0,'0'0'532'0,"0"0"-464"0,0 0 78 15,0 0-58-15,87-76-69 16,-41 69-3-16,0 7-5 16,0 0-3-16,-7 0 2 15,-7 8 2-15,-7 8 1 16,-1 7 0-16,-6 7 12 15,-2 4-1-15,-4 7-10 16,-3 3 2-16,-3 6 7 16,-5 2-5-16,-1 3-3 15,0 2 8-15,0 2-12 16,2 6-2-16,5 0 12 16,4 1 9-16,5-1 7 15,2-2-19-15,3 3-9 0,3-4-2 16,-2-3-2-16,-5-6-4 15,-3-12 1-15,-9-12 1 16,0-8-3-16,-5-8-5 16,0-4 1-16,-14-4-1 15,-10-5 5-15,-9 0 3 16,-10 0 10-16,-3-6-7 16,0-5-6-16,4 2-2 15,3 4-1-15,14-1-32 16,7 2-79-16,6-3-37 15,12-5-132-15</inkml:trace>
  <inkml:trace contextRef="#ctx0" brushRef="#br0" timeOffset="57495.49">13422 5649 186 0,'0'0'386'16,"0"0"-363"-16,0 0 63 16,109-20-22-16,-76 20-40 0,-5 0-14 15,-7 0-6-15,-6 0-4 16,-7 5-27-16,-8 1-63 15,0 0-37-15,-12-3-101 16</inkml:trace>
  <inkml:trace contextRef="#ctx0" brushRef="#br0" timeOffset="57683.91">13451 5886 134 0,'0'0'274'0,"0"0"-166"0,83 2-6 16,-50-2 14-16,1 0-45 16,-4-4-25-16,-5 3-22 15,-2-1-17-15,-7 2-7 16,-4-1-17-16,-3-5-141 16,-4-7-121-1</inkml:trace>
  <inkml:trace contextRef="#ctx0" brushRef="#br0" timeOffset="58110.84">13909 5429 357 0,'0'0'121'0,"0"0"-20"16,0 0 26-16,0 0-49 16,86-10-43-16,-23 10-6 15,7 0-12-15,1 1 0 16,-5 4-2-16,-11-1-5 16,-11 0 2-16,-12-1 5 15,-11-3 22-15,-9 3 13 16,-5 2-10-16,-4 4-20 15,2 8-9-15,-5 12 10 16,0 9 4-16,0 7 3 16,-13 2 7-16,-1 6 0 15,0 6 5-15,3-4-15 16,3 2-3-16,5-7-16 0,2-9-3 16,1-7-1-16,0-6-3 15,0-5 0-15,0-2-1 16,0-4-2-16,-6 3-39 15,-6-1-79-15,-3-7-129 16,-6-6-332-16</inkml:trace>
  <inkml:trace contextRef="#ctx0" brushRef="#br0" timeOffset="59453.84">3305 6338 97 0,'0'0'376'0,"0"0"-293"15,0 0 71-15,0 0-52 0,0 0-28 16,0 0-3-16,0 0-10 16,-61-17-29-16,61 17-12 15,0 0-1-15,0 0-10 16,0 0-7-16,15-2-2 16,12-1 28-16,10 0-9 15,6-1-12-15,-1 2-3 16,-2-1-1-16,-7 3 1 15,-5 0-2-15,-8 0 2 16,-10 0-3-16,-4 0 0 16,-6 0 1-16,0 0 1 15,0 0 4-15,0 0-7 16,-6 5 4-16,-4 10 5 16,-5 7-1-16,-3 4-3 15,1 5 14-15,1 0-11 0,4 2 6 16,2-2-6-16,5-3 1 15,2 0-5-15,2-1-2 16,1-4 3-16,0 1-4 16,0-4 2-16,0-5 0 15,0-5-3-15,0-4 1 16,0-3-1-16,0-1-10 16,0 0-54-16,0-2-21 15,0 0-73-15,0-2-221 16</inkml:trace>
  <inkml:trace contextRef="#ctx0" brushRef="#br0" timeOffset="60810.05">2865 8908 78 0,'0'0'348'15,"0"0"-234"-15,0 0 31 16,0 0-26-16,0 0-77 16,0 0-15-16,61-39-10 0,-29 34-13 15,3 2 3-15,-4 3-2 16,-11 0 0-16,-2 14 5 15,-11 9 6-15,-7 4 1 16,0 0 7-16,-6 2-5 16,-13-6 4-16,-1-2-12 15,1-3-5 1,3-3 0-16,4-4 2 0,3-5-5 16,4-2 1-16,4-4-2 15,1 0 2-15,0 0-3 16,0 0 5-16,9 0 2 15,3 0-4-15,10 0-1 16,2 0 0-16,1 0-2 16,-2 0-1-16,-2 11-4 0,-1 3 1 15,-6 6-5-15,2 3 4 16,-7 1-6-16,-3-2-7 16,-4 0 3-16,-2-5 5 15,0-2 4-15,0-2 1 16,-12-4 2-16,-12 0 2 15,-6-4 0-15,-4-2 31 16,-7-1 1-16,-2-2 2 16,6 0-4-16,4 0-4 15,8 0-5-15,7-5-14 16,9 1-2-16,9 1-5 16,0 2-52-16,12-3-122 15,6-3-314-15</inkml:trace>
  <inkml:trace contextRef="#ctx0" brushRef="#br0" timeOffset="62045.3">8412 8173 472 0,'0'0'108'0,"0"0"16"16,0 0-17-16,0 0-74 15,0 0-15-15,2 89 33 0,-2-31 7 16,-5 5-11 0,1 7-13-16,-1-2-5 15,2-1-20-15,3-11-3 16,0-10-1-16,17-12-2 0,5-7 5 15,3-7-5-15,-4-6 1 16,0-5-4-16,-2-4-1 16,-5-5-14-16,4 0-14 15,-2 0-41-15,-4-11-32 16,-1-7-184-16</inkml:trace>
  <inkml:trace contextRef="#ctx0" brushRef="#br0" timeOffset="62229.77">8351 8528 214 0,'0'0'411'0,"0"0"-354"0,0 0 62 16,0 0-69-16,104-77-22 16,-63 65-5-1,-1 1-14-15,-1 3-7 0,-4 2-2 16,-8-2-12-16,-4-3-196 15,-7-3-285-15</inkml:trace>
  <inkml:trace contextRef="#ctx0" brushRef="#br0" timeOffset="62648.28">9198 8022 395 0,'0'0'253'0,"0"0"-168"16,0 0 45-16,-110-30-62 15,71 33-14-15,-3 17-11 16,6 10-11-16,11 3-8 16,10 6-6-16,12 0 5 15,3-1-14-15,5 3 4 16,14-2-12-16,2 1 4 15,-3 4-2-15,1 1-1 16,-8 3 3-16,-5 2-4 16,-6 0 0-16,0-2-1 15,0-1 1-15,-9-3 0 0,1-2 1 16,4-6 1-16,4-5-3 16,0-5 2-16,0-5 0 15,10-6-2-15,4-2-2 16,2-9-1-16,5-1 0 15,0-3 3-15,9 0-1 16,-2 0 0-16,2-7-22 16,-6-3-7-16,-4-1-28 15,-7-2-81-15,-7-3-168 16</inkml:trace>
  <inkml:trace contextRef="#ctx0" brushRef="#br0" timeOffset="62904.8">9444 8308 276 0,'0'0'380'0,"0"0"-318"16,0 0-43-16,0 0 25 15,0 0 44-15,-3 106-46 16,3-63-6-16,3-3-17 15,-1 0-8-15,-1-5-5 0,1-9-4 16,-1-6-2-16,1-8-17 16,1-6-39-16,7-5-103 15,-1-1-103-15</inkml:trace>
  <inkml:trace contextRef="#ctx0" brushRef="#br0" timeOffset="63341.16">9587 8081 374 0,'0'0'151'0,"0"0"-77"16,0 0 31-16,0 0-31 0,85-38-31 16,-38 31-5-1,0 0-15-15,-2 0 2 0,-7 0-2 16,-8 7 0-16,-10 0-4 15,-4 0 1-15,-5 13 3 16,-3 12 0-16,-2 7 1 16,-1 7 3-16,-3 2-2 31,-2 5-13-31,0 0-2 0,0 0-2 16,0 2 0-16,0-1-2 0,0 4 0 15,0-1-4-15,0 1 0 16,1-2 4-16,13-2-6 15,4-5-2-15,-3-6 2 16,-2-9 2-16,-7-3-2 0,-1-7-2 16,-5-4-7-16,-2-2-1 15,-20-5 10-15,-11-2 9 16,-4-2-2-16,-2-2 0 16,0 0-7-16,9 0 0 15,9 0-7-15,5 0-65 16,7-7-92-16,9-10-168 15</inkml:trace>
  <inkml:trace contextRef="#ctx0" brushRef="#br0" timeOffset="63566.18">10423 8299 130 0,'0'0'630'16,"0"0"-596"-16,0 0 54 16,82-42-43-16,-52 42-32 15,-2 0-6-15,-1 0-6 16,-9 9-1-16,-11 7-57 16,-7 1-191-16,-16-1-253 15</inkml:trace>
  <inkml:trace contextRef="#ctx0" brushRef="#br0" timeOffset="63706.31">10387 8568 204 0,'0'0'377'0,"0"0"-303"16,0 0 52-16,88-7-70 16,-51 3-28-16,6 0-21 15,-2 1-7-15,-5-2-50 16,-5-7-172-16</inkml:trace>
  <inkml:trace contextRef="#ctx0" brushRef="#br0" timeOffset="64222.8">11010 8029 416 0,'0'0'299'0,"0"0"-287"16,0 0-1-16,0 0 29 16,6 114 37-16,-3-54-32 15,-3 3-3-15,0 3-15 16,-3 0-15-16,-3 1-6 16,2-6-4-16,4-11-2 15,0-11-10-15,0-15-6 16,0-12 10-16,0-7 6 0,3-5 3 15,3 0 5 1,3-13 4-16,6-7-3 16,1-5 7-16,2-3-5 15,6-4-6-15,6 0-5 16,1 4 0-16,2 8-3 0,0 11-17 16,-5 9 0-16,-4 2 4 15,-2 17-8-15,-7 6 21 16,-6 1-5-16,-4 1 8 15,-5 0-5-15,0-1 3 16,-3-3 2-16,-11-3-10 16,-2-1 9-16,-3-6-5 15,-1-4 6-15,-8-4 3 16,-4-2 2-16,-5-3 1 16,-3 0-3-16,4 0-2 15,6 0 4-15,8-3 1 16,13-5-6-16,7-1-42 0,2-10-188 15,17-8-425-15</inkml:trace>
  <inkml:trace contextRef="#ctx0" brushRef="#br0" timeOffset="64690.41">11882 7899 205 0,'0'0'458'0,"0"0"-409"16,-93-58 75-16,62 48-42 15,7 9-42-15,0 1-9 16,5 6-13-16,5 15-6 15,4 8 10-15,4 5-6 16,4 7 7-16,2 6-3 16,0 2-11-16,3 4 0 15,12 2-4-15,0-2 0 16,0 3-2-16,-5 2-3 16,-2 3 2-16,-5 3-2 15,-3 0 2-15,0 0-2 16,0-9 1-16,0-7-1 15,0-10 2-15,6-10 0 0,1-5-2 16,1-8 3-16,1-6-3 16,4-5-1-16,5-4 1 15,6 0 5-15,4 0-5 16,1-6-14-16,2-8-38 16,0-1-38-16,-5-5-30 15,-4-6-157-15</inkml:trace>
  <inkml:trace contextRef="#ctx0" brushRef="#br0" timeOffset="64982.78">12202 8176 630 0,'0'0'103'16,"0"0"-84"-16,0 0 64 16,0 86-5-16,0-41-21 15,0 4-13-15,0 0-26 16,0-6-6-16,0-4-5 16,0-8-6-16,0-9-1 0,3-6-6 15,-1-8-47 1,-1-5-28-16,4-3-129 0,2-3-32 15</inkml:trace>
  <inkml:trace contextRef="#ctx0" brushRef="#br0" timeOffset="65425.41">12311 7949 323 0,'0'0'130'0,"0"0"-90"0,0 0-6 16,121-32 24-16,-73 29-19 15,4 0-4-15,-6 0-16 16,-4 3 2-16,-11 0 2 16,-6 0 12-16,-6 3-9 15,-3 14-6-15,-4 9 4 16,1 12 3-16,-7 12 11 15,-3 9 1-15,-3 5-14 16,0-3 6-16,0-1-8 16,-9-2-2-16,-1-5-8 15,2-2-6-15,4-2 0 16,2-1-5-16,2-5-2 16,0-2 6-16,0-6-6 15,0-6 0-15,0-6 0 0,-3-6 0 16,-8-2-4-16,-5-6 4 15,-7-1 2-15,-9-5 13 16,-4-3-5-16,-5 0-3 16,2 0-7-16,5 0 5 15,7-3-5-15,12-2-3 16,9-1-116-16,6-8-259 16</inkml:trace>
  <inkml:trace contextRef="#ctx0" brushRef="#br0" timeOffset="65643.67">13094 8231 85 0,'0'0'754'0,"0"0"-721"16,0 0 46-16,84-25-20 15,-38 25-40-15,0 0-17 16,-4 4-2-16,-9 5-18 16,-12 3-85-16,-10-3-206 15</inkml:trace>
  <inkml:trace contextRef="#ctx0" brushRef="#br0" timeOffset="65815.64">13187 8447 174 0,'0'0'386'16,"0"0"-325"-16,107-2 59 15,-70-2-59-15,-1 2-34 16,-6 2-17-16,-2 0-10 16,-2-6-103-16,-4-5-219 15</inkml:trace>
  <inkml:trace contextRef="#ctx0" brushRef="#br0" timeOffset="66300.36">13795 7974 461 0,'0'0'77'0,"0"0"-19"16,108 0 38-16,-82 0-33 15,-5 12-25-15,-9 8-5 16,-6 6 4-16,-6 6 5 16,0 2-6-16,-9-1 4 15,-13-6-5-15,-5 0-7 0,2-6-6 16,2-3-2-16,4-4-6 15,7-3-2-15,6 0 2 16,6-5-12-16,0 2 1 16,10 3-2-16,20 3 7 15,9 4 4-15,2 4-10 16,-3 5-4-16,-10 5-8 16,-8 2-14-16,-10 4 6 15,-8-4-3-15,-2-1 3 16,0-2-1-16,-15-7-1 15,-2-4 16-15,-2-5 0 16,-2-5 0-16,-4-3 8 0,-8-4-1 16,-1-1 7-16,-2-2 14 15,3 0-16-15,5 0 1 16,6 0-9-16,3 0-93 16,8 0-305-16</inkml:trace>
  <inkml:trace contextRef="#ctx0" brushRef="#br0" timeOffset="67240.27">7945 11942 186 0,'0'0'267'16,"0"0"-224"-16,0 0 60 15,0 0 6-15,0 0-50 16,0 0-45-16,-6 10 2 15,6 45 64-15,0 10-27 16,0 4-10-16,5 1 1 16,1 5-19-16,-2-5-15 15,2-1-7-15,0-9 3 16,3-12-5-16,0-11 1 16,3-11-1-16,-3-13 0 15,-2-7-1-15,1-6-42 31,8 0-8-31,-1-15-50 0,0-12-174 0</inkml:trace>
  <inkml:trace contextRef="#ctx0" brushRef="#br0" timeOffset="67403.95">7818 12280 26 0,'0'0'493'15,"0"0"-431"-15,0 0 39 16,0 0-44-16,108-52-13 15,-56 42-14-15,8 2-15 0,-1 2-12 16,-1-4-3 0,-5 3-25-16,-4-4-136 0,-7-3-276 15</inkml:trace>
  <inkml:trace contextRef="#ctx0" brushRef="#br0" timeOffset="67861.34">8676 11839 467 0,'0'0'112'0,"0"0"3"15,0 0-7-15,-110-39-56 0,74 39-1 16,6 0-14-16,5 1-5 15,8 12-3-15,4 1-16 16,7 1 6-16,3 2 0 16,3 0-15-16,0 4 5 15,6 0 0-15,7 2-3 16,1 4-4-16,-1 4 4 16,2 3-5-16,-3 7 2 15,-2 5 7-15,-7 5-9 16,-3 7 11-16,0 3-6 15,-3 2 4-15,-8 0-1 16,2 4-7-16,1-3 0 16,8-4 0-16,0-8-1 15,0-12-1-15,3-9 0 0,9-11 3 16,6-5-2-16,-1-6 2 16,5-4-3-16,3-2 5 15,6-3-5-15,4 0-3 16,2-6-10-16,2-6-38 15,-2-4-38-15,-7-2-36 16,-5-11-235-16</inkml:trace>
  <inkml:trace contextRef="#ctx0" brushRef="#br0" timeOffset="68247.17">8898 12160 529 0,'0'0'74'15,"0"0"-12"-15,0 0 52 16,0 0-37-16,-64 81-24 16,64-42-15-16,0 3-6 15,11-3-9-15,13 1-11 16,5-5-10-16,4-6-2 15,0-5 1-15,-3-12-1 16,0-8 0-16,-5-4 0 16,-4-1 2-16,-6-16 4 0,0-8 0 15,-9-1 5-15,-3-7-3 16,-3-6 3 0,0-3 0-16,-18-4-11 0,-9 0-7 15,-3 7 2-15,-1 10-22 16,1 10 2-16,6 11-24 15,5 5-21-15,7 3-115 16,9 0-13-16</inkml:trace>
  <inkml:trace contextRef="#ctx0" brushRef="#br0" timeOffset="68693.42">9035 11819 435 0,'0'0'87'0,"0"0"-21"15,0 0 18-15,91-44-37 16,-56 37-14-16,1 7-12 16,-5 0-6-16,0 3 6 15,-7 18-6-15,-2 10 17 16,-8 9 2-16,-5 6 4 15,-6 5-2-15,-3 7 18 16,0 3-20-16,0 0-19 16,0 3 1-16,0 3-4 15,0-2-9-15,9 1-1 0,4-1 0 16,5 0-1 0,2-1 5-16,-1-9-6 0,5-5 0 15,-8-13-4-15,1-10-7 16,-7-8 2-1,-4-9 9-15,0-3 0 0,-6-4 0 16,0-2-3-16,0 2-8 16,-15-2 11-16,-12 1 16 15,-7 0-2-15,-5-2-9 16,0 1-4-16,1 3-1 16,6-3-29-16,7 2-123 15,10-3-220-15</inkml:trace>
  <inkml:trace contextRef="#ctx0" brushRef="#br0" timeOffset="70450.97">8030 9570 80 0,'0'0'138'16,"0"0"-5"-16,0 0-44 15,0 0-17-15,0 0-9 16,-83-11-6-16,62 11 11 16,-1 0-24-16,0 5-7 15,-1 5-16-15,-1 3 10 16,0 2-10-16,3 2 0 15,2 3 1-15,-2 2 6 16,7-1-6-16,1 3 8 16,3-1-15-16,2 0 9 15,5-1 0-15,3 4-12 16,0 1 7-16,0 0 3 0,9 0 0 16,0 0-11-16,1-1-11 15,1-2 5-15,-2-1 1 16,7-3-1-16,-1 0-5 15,6-3 2-15,1 1 0 16,4-3 0-16,-4-4-1 16,4-1 6-16,-6-3-5 15,-3-5-4-15,-1 3 2 16,-2-5 0-16,-1 0 6 16,1 0-1-16,-1 0 1 15,2-7-1-15,0-3-5 0,0-2 5 16,1-1-4-16,-4-4 0 15,3-4 2-15,-5-2 1 16,-2-3-2-16,-2-6 4 16,-6-1-6-16,0-1 3 15,0 0-3-15,0-4 0 16,-3 4 0-16,-9 0 1 16,-4 3-1-16,-4 3-6 15,-1 2 6-15,-6 4 1 16,-4 1 3-16,0 1-4 15,-1 4 1-15,3 3-1 16,0 1 3-16,1 7-3 16,1 1 0-16,-1 4 0 15,-2 0 1-15,-1 0 0 0,-2 9-1 16,0 6 0-16,2 5 0 16,2 3 0-16,4 5 3 15,4 2 0-15,6 1 4 16,3 1 2-16,3 0-4 15,3-3-1-15,2 4 0 16,1 0-1-16,3 0 5 16,0-2-7-16,0 3 0 15,0 2 0-15,16-2 0 16,2 0 7-16,4-5-2 0,1-2-6 16,2-5-2-16,6-1-1 15,2-6 3-15,0-4 4 16,6-3 1-16,-2-5-4 15,1-3 4-15,-1 0-4 16,-6 0 3-16,0-7-2 16,-5-6 1-16,-4-4-1 15,-4-4-1-15,1-7 4 16,-2-3-2-16,1-5-3 16,-3-4 2-16,-2-4 4 15,-7-4-6-15,-6-1-5 16,0-4 3-16,-15 2 1 15,-9 0 1-15,-4 7 8 16,-2 8-5-16,0 7-3 16,2 12 1-16,-2 3 5 0,-3 9-6 15,0 5 1-15,-5 0-2 16,0 15-1-16,-2 13-3 16,7 9-46-16,6 4-73 15,10 2-39-15,3-6-221 16</inkml:trace>
  <inkml:trace contextRef="#ctx0" brushRef="#br0" timeOffset="73144.5">9935 12187 261 0,'0'0'455'0,"0"0"-402"16,0 0 22-16,0 0-30 15,0 0-32-15,119-25-4 16,-62 17 1-16,-5 1-4 15,-8 1-2-15,-13 3-2 16,-10 3-2-16,-15 0-21 16,-6 0-89-16,0 5-170 15</inkml:trace>
  <inkml:trace contextRef="#ctx0" brushRef="#br0" timeOffset="73317.16">10014 12406 419 0,'0'0'61'0,"0"0"5"16,0 0 44-16,0 0-18 15,96-6-46-15,-53-3-27 16,3 3-15-16,-7 1-4 16,-8 1-5-16,-5-3-165 15,-4-4-250-15</inkml:trace>
  <inkml:trace contextRef="#ctx0" brushRef="#br0" timeOffset="73857.19">10690 11701 488 0,'0'0'158'16,"0"0"-117"-16,0 0 2 16,0 0 4-16,0 89 20 15,4-28-12-15,1 10-24 16,-1 5-16-16,-1 2-6 16,-3-2 0-16,0 0-6 15,0-5-1-15,0-9-2 16,0-14-20-16,0-16 15 15,-3-18 5-15,3-8 2 16,0-6 0-16,0-3 10 16,0-17-3-16,0-9-5 0,0-8-3 15,6-5-1 1,3-3 0-16,6 4-11 0,6 7-16 16,4 13-8-16,2 12 4 15,-2 9 5-15,-2 4-3 16,-1 16 16-16,-1 11 8 15,-2 0 2-15,-4 8-1 16,-4-3 2-16,-4 1 0 16,-4-4 1-16,-3-5 1 15,0-5-1-15,0-5-3 0,-11-4 4 16,-3-7 2-16,-7 1 31 16,-3-3 3-16,-1-4-14 15,-4-1-11-15,4 0-4 16,1 0-4-16,9-4-3 15,2-7-29-15,10-7-205 16</inkml:trace>
  <inkml:trace contextRef="#ctx0" brushRef="#br0" timeOffset="74385.23">11488 11618 500 0,'0'0'82'0,"0"0"11"15,-118-13 19-15,73 21-44 16,5 16-30-16,7 6-2 16,11 4-1-16,13 2-13 15,9 0-4-15,3 2-3 16,22-2-1-16,8 6-1 0,1 2-7 16,-3 2 0-16,-7 3-3 15,-10 1 1-15,-13 1 0 16,-1 0 5-1,-3 4 6-15,-13 3 4 0,-2-4 7 16,3 0-13-16,3-4-8 16,3 4-1-16,2-2-2 15,7-2 1-15,0-8-2 16,0-9 0-16,10-11 0 16,4-8 4-16,5-8-4 15,5-4-1-15,4-2 12 16,3 0-12-16,1-8 4 0,-4-5-4 15,-1 0 0-15,-4-3-67 16,-7-3-88-16,-6-6-155 16,-2-9-322-16</inkml:trace>
  <inkml:trace contextRef="#ctx0" brushRef="#br0" timeOffset="74774.12">11725 12039 404 0,'0'0'210'0,"0"0"-173"0,0 0 64 16,0 0-24-16,-33 75-27 15,30-38-7-15,3 3-13 16,0 6-11-16,0-3-9 15,11-1-2-15,8-10-5 16,3-8 1-16,2-9 4 16,2-7-7-16,-1-8 3 15,2 0 2-15,0-6 3 16,-2-13-4-16,-4-4-1 16,-8-4 3-16,-2-6 9 15,-7-5 6-15,-4-4-18 16,0-1-2-16,-6 2-2 15,-16 6-2-15,-8 13-11 0,-4 9-9 16,-2 10-6 0,2 3-10-16,4 2-19 0,5 11-86 15,14-6-90-15</inkml:trace>
  <inkml:trace contextRef="#ctx0" brushRef="#br0" timeOffset="75287.81">11938 11679 54 0,'0'0'506'0,"0"0"-443"0,0 0 24 16,0 0-36-16,87-33-20 15,-44 26-6-15,-1 1-6 16,-3 3-7-16,-2 3 0 16,-3 0-1-16,-7 0 4 15,-5 17 2-15,-5 7 0 16,-7 9 9-16,-2 6 7 16,-5 8 9-16,-3 4-12 15,0 6-9-15,0 1-7 16,0 3-4-16,0 1-3 15,5 6-4-15,11 3 5 16,3 4-2-16,2-2 2 0,6-1-4 16,-2-4-3-16,-1-4-1 15,-5-8 0-15,-5-8 0 16,-8-13-7-16,-6-8 0 16,0-10 2-16,-2-4-5 15,-16-7 8-15,-7-3 2 16,-8-3 9-16,-7 0 5 15,3 0-1-15,-5 0 0 16,-1-7-9-16,4-2-3 16,10 1-1-16,13-2-25 15,10-2-81-15,6-8-127 0,6-6-360 16</inkml:trace>
  <inkml:trace contextRef="#ctx0" brushRef="#br0" timeOffset="75584.12">12799 12115 392 0,'0'0'277'0,"0"0"-240"0,0 0 30 15,0 0 2-15,95-30-30 16,-57 24-14-16,-1 0-6 16,-1 1-6-16,-5 5-3 15,-7-2-7-15,-6 2-2 16,-11 0 1-16,-5 0-2 16,-2 0 0-16,0 0-51 15,-11 7-128-15,-7 0-39 16</inkml:trace>
  <inkml:trace contextRef="#ctx0" brushRef="#br0" timeOffset="75805.33">12820 12300 472 0,'0'0'80'15,"0"0"7"-15,0 0 45 16,95 0-70-16,-61 0-27 16,1-4-13-16,-4 1-15 15,2-1-3-15,-8 4-4 16,-5-1-8-16,-4-4-167 16,-7-2-139-16</inkml:trace>
  <inkml:trace contextRef="#ctx0" brushRef="#br0" timeOffset="76069.32">13460 12029 602 0,'0'0'125'15,"0"0"-49"-15,0 0-7 16,0 0-29-16,105-14-19 16,-66 13-8-16,0 1-6 15,-3 0-3-15,-5 0 1 16,-7 0-5-16,-1 0 0 16,-7 0-25-16,-7 0-98 0,-5 0-149 15</inkml:trace>
  <inkml:trace contextRef="#ctx0" brushRef="#br0" timeOffset="76367.06">14039 11642 540 0,'0'0'87'0,"0"0"58"15,0 0-44-15,0 0-77 16,0 0 52-16,32 102 3 16,-28-42-18-16,1 5-17 15,0 9 5-15,-2 1-31 16,-3-1-5-16,0-6-5 16,0-10-6-16,0-12-2 15,0-13 0-15,0-8-5 16,0-10-31-16,0-5-22 15,0-7-50-15,0-3-78 16,-2 0-157-16</inkml:trace>
  <inkml:trace contextRef="#ctx0" brushRef="#br0" timeOffset="81765.42">17937 3350 206 0,'0'0'302'0,"0"0"-251"15,0 0 120-15,0 0-45 16,0 0-84-16,0 0-37 16,0 0 3-16,-31 123 30 15,18-43-3-15,1 5-5 16,3 4-7-16,0-5-12 15,6-3-4-15,1-10-7 0,2-11 3 16,0-16-2-16,0-19 1 16,3-12-2-1,2-11 6-15,-5-2-6 0,1-7 67 16,-1-22 25-16,0-14-67 16,0-12-15-16,-1-2-6 15,-13-10-1-15,5-5-2 16,2-13 1-16,4-2-2 15,3 9-4-15,4 14-12 16,14 17 5-16,5 22-1 16,3 11 1-16,6 14-4 15,5 0 1-15,5 21 10 16,0 11 1-16,-11 4 0 0,-9 3 3 16,-11 2 0-1,-11 0-1-15,0-3 1 0,-15-1 0 16,-12-3 0-16,-10-6-2 15,-7-3-5-15,-2-3-4 16,6-9-37-16,7-1-76 16,15-11-11-16,12-1-139 15</inkml:trace>
  <inkml:trace contextRef="#ctx0" brushRef="#br0" timeOffset="82114.78">18304 3405 554 0,'0'0'47'0,"0"0"-11"16,0 0 46-16,-25 75 2 15,19-26-32-15,6 6-18 16,0-1-24-16,0-2-4 15,21-10-4-15,7-11 2 16,8-9-2-16,1-10-2 16,4-11 3-16,-1-1-2 15,-8-5 0-15,-5-14 6 16,-9-6-7-16,-4-4 15 16,-8-9 4-16,-5-2 16 0,-1-7-12 15,0-2-15-15,-10 3-8 16,-4 5-15-16,5 12-46 15,3 12-15-15,2 10-103 16,4 7-17-16</inkml:trace>
  <inkml:trace contextRef="#ctx0" brushRef="#br0" timeOffset="82431.23">18803 3304 461 0,'0'0'115'0,"0"0"90"16,0 0-89-16,0 0-77 16,0 0-28-16,0 0 12 15,-77 71 5-15,74-36-16 16,3 5-6-16,11 1-3 16,16 2-1-16,4 1 1 15,-1-1-2-15,-5-5 1 16,-8-6-1-16,-7-7-1 15,-9-9 0-15,-1-5 1 16,0-4-1-16,-4-2 0 16,-14-3 0-16,-7-2 0 15,-5 0-8-15,2 0-59 16,5-12-47-16,2-9-97 0,8-7-43 16</inkml:trace>
  <inkml:trace contextRef="#ctx0" brushRef="#br0" timeOffset="82647.47">18761 3451 339 0,'0'0'83'0,"0"79"21"15,0-24 23-15,-9 10-38 16,-5 3-33-16,-4 2-26 16,-5 1-15-16,-4-5-8 15,-5-3 0-15,3-9-4 16,3-14 0-16,8-12 6 0,6-11-8 15,9-10-1-15,3-7 0 16,0 0-19-16,10-10-78 16,13-16-77-16,4-15-189 15</inkml:trace>
  <inkml:trace contextRef="#ctx0" brushRef="#br0" timeOffset="83111.36">19095 3070 493 0,'0'0'61'0,"0"0"-59"16,0 0 19-16,0 0 74 16,49 109-31-16,-31-49-8 15,-3 10-22-15,-8 2 0 16,-4 1-26-16,-3 0 2 15,0-2-6-15,0-6 2 16,0-10-3-16,-4-16-3 16,2-11 1-16,2-13-1 15,0-8 1-15,0-6-1 16,0-1 8-16,0-1 1 16,0-18 19-16,0-13-27 15,2-8 5-15,7-12-6 16,4-7-10-16,2-3-8 15,4 4-21-15,7 12 3 0,2 15-4 16,5 15-2 0,3 15 12-16,0 1 25 0,-2 17 3 15,-4 11 4-15,-5 7 7 16,-4 6 22-16,-8 6-1 16,-5-1-3-16,-1-1-11 15,-7-3-6-15,0-7-3 16,0-2-2-16,-7-8-5 15,-7-3-42-15,1-7-64 16,3-5-62-16</inkml:trace>
  <inkml:trace contextRef="#ctx0" brushRef="#br0" timeOffset="83508.25">20012 2863 422 0,'0'0'79'0,"0"0"16"15,0 0-20-15,0 0-15 16,-89 71-4-16,66-2 3 16,-2 12 0-16,3 13-19 15,1 3-12-15,7 8-16 16,7 2-3-16,4-5-6 16,3-7 1-16,1-13-4 15,13-13 3-15,3-15-2 16,2-9 0-16,1-12 0 15,3-12 0-15,1-6-1 16,1-5-11-16,0-3-58 16,1-4-95-16,-4-3-147 15</inkml:trace>
  <inkml:trace contextRef="#ctx0" brushRef="#br0" timeOffset="84055.54">20433 3188 330 0,'0'0'188'0,"0"0"-127"16,0 0 125-16,0 0-67 0,0 0-97 16,0 0-20-16,10 66 28 15,-6-15 11-15,0 2-11 16,-3 2-10-16,1 2-6 15,-2-1-6-15,0-5-7 16,0-7 1-16,0-6-1 16,0-12-1-16,0-6 0 15,0-5 0-15,0-8-49 16,0 0-20-16,3-6-47 16,1-1-166-16</inkml:trace>
  <inkml:trace contextRef="#ctx0" brushRef="#br0" timeOffset="84317.75">21007 3838 518 0,'0'0'59'0,"0"0"29"16,-22 99 48-16,14-65-64 16,-2 1-45-16,-2-2-16 15,-2-1-5-15,-2-4 1 16,-1-4-7-16,0-6-23 16,2-6-99-16,1-9-162 0</inkml:trace>
  <inkml:trace contextRef="#ctx0" brushRef="#br0" timeOffset="84638.09">21353 3191 585 0,'0'0'104'16,"0"0"-81"-16,0 0 1 15,6 81 53-15,-5-25-22 16,2 7-8-16,-1 2-20 16,-2 1-9-16,0-3-6 15,0-7-5-15,0-15-7 16,0-7 1-16,0-11 4 15,0-8-5-15,0-9-2 16,0-3-42-16,1-3-79 16,15 0-123-16,6-14-195 15</inkml:trace>
  <inkml:trace contextRef="#ctx0" brushRef="#br0" timeOffset="85004.83">21683 3263 492 0,'0'0'98'16,"0"0"-42"-16,0 0 6 15,0 0-49-15,0 0 47 16,-23 104-10-16,21-58-12 16,2 3-2-16,0 1-15 15,4-2-15-15,8-4 4 16,4-7-6-16,1-11-2 0,2-9 2 15,2-8-3 1,3-6 4-16,1-3 21 0,2-5-8 16,-3-16 19-16,-2-6 4 15,-2-10 10-15,-4-7-11 16,-4-9-8-16,-6-5-21 16,-5 2-8-16,-1 4 0 15,-12 6-3-15,-13 15-4 16,-8 7-7-16,-1 12 1 15,-4 9-10-15,-1 3-35 16,4 2-39-16,8 13-19 16,12-1-157-16,11-6-366 0</inkml:trace>
  <inkml:trace contextRef="#ctx0" brushRef="#br0" timeOffset="85268.89">22071 2850 421 0,'0'0'154'16,"68"79"-15"-16,-23-16 6 15,-5 8-56-15,-7 12-27 0,-11 8-4 16,-11 10-40-16,-11 6-7 15,-5 3-7 1,-24-6-2-16,-13-8-2 0,-10-17-30 16,-7-13-127-16,-6-10-93 15</inkml:trace>
  <inkml:trace contextRef="#ctx0" brushRef="#br0" timeOffset="86162.86">18066 4783 368 0,'0'0'146'0,"0"0"-94"16,0 0-22-16,0 0 1 15,-29 108 44-15,22-35 6 16,2 12-26-16,2 4-23 15,3 5 1-15,0-4-11 16,0-5-12-16,0-8-4 16,0-10-6-16,0-15 4 15,0-14-4-15,-1-16 3 16,-1-8 0-16,2-9-3 16,0-5 2-16,0 0 7 15,0-7 87-15,0-19-54 16,-1-16-38-16,1-11 7 15,0-10-10-15,0-11-1 16,0-5 0-16,1-9 0 0,2 0-22 16,5 1-12-16,5 4 5 15,13 16 3-15,7 22-7 16,6 20 9-16,2 18 19 16,-2 7-1-16,-6 26 2 15,-6 11-2-15,-8 6 6 16,-10 3-2-16,-9 2 4 15,0-4-2-15,-8-5 0 16,-19-4 0-16,-7-7 6 16,-10-6-4-16,-4-3-2 15,0-8-15-15,9-5-88 16,12-6-110-16,15 0-82 0</inkml:trace>
  <inkml:trace contextRef="#ctx0" brushRef="#br0" timeOffset="86525.15">18500 4821 496 0,'0'0'78'16,"0"0"-69"-16,-36 75 63 0,21-24 14 15,3 5-33-15,11 2-22 16,1-1-21-16,11-9-5 16,19-10 3-16,9-12-8 15,5-13 3-15,0-11-3 16,-1-2 8-16,-7-16-2 16,-3-9 1-16,-11-6 7 15,-7-4 19-15,-6-8 7 16,-3-4-8-16,-6-5-17 15,0 3-13-15,0 5-2 16,0 13-24-16,0 14-30 16,0 12 8-16,0 5-90 15,0 5-97-15,5 12-40 16</inkml:trace>
  <inkml:trace contextRef="#ctx0" brushRef="#br0" timeOffset="86816.06">19089 4799 488 0,'0'0'48'16,"0"0"50"-16,0 0-11 16,-90 73-33-16,90-32-27 15,0 3-10-15,26 2 15 0,6 4-1 16,3-1-15-16,-7-2-4 15,-6-5-6 1,-8-6 0-16,-11-9-6 0,-3-5 2 16,0-7-2-16,-12-7 3 15,-10-3 3-15,-5-5-6 16,-1 0-4-16,-1-7-69 16,8-16-68-16,6-6-25 15,8-11-136 1</inkml:trace>
  <inkml:trace contextRef="#ctx0" brushRef="#br0" timeOffset="87026.45">19070 4909 218 0,'0'0'174'0,"-32"94"-88"16,8-30 23-16,-7 10-23 16,-8 5-22-16,-6-2-34 15,-2-4-10-15,-1-9-14 16,9-12 4-16,11-13-9 15,11-12 1-15,7-14-2 16,10-7 3-16,0-6-3 16,7-1-45-16,25-21-94 15,6-13-58-15</inkml:trace>
  <inkml:trace contextRef="#ctx0" brushRef="#br0" timeOffset="87474.77">19344 4446 531 0,'0'0'31'0,"0"0"-16"16,70 111 89-16,-39-37-2 16,-5 13-56-16,-10 8-3 15,-8 5-14-15,-8-5-14 16,0-5-4-16,-2-6-8 15,-12-14-1-15,1-15 2 16,3-16-2-16,4-17 0 16,4-12 3-16,2-6-4 0,0-4 1 15,0-7 8 1,0-16-2-16,9-13-8 16,0-9 0-16,3-5-6 0,-6-8-6 15,-1-3-10-15,-1-1-23 16,8 11-1-16,3 12-17 15,9 14 12-15,7 16 39 16,3 9 9-16,1 6 3 16,-1 19 2-16,-3 7 5 15,-2 6 20-15,-4 3 9 16,-6-1-18-16,-7 0 2 16,-7 1 3-16,-5-4-15 15,0-6 4-15,-6-4-6 16,-9-5-6-16,-4-7-12 15,1-8-56-15,4-5-138 0</inkml:trace>
  <inkml:trace contextRef="#ctx0" brushRef="#br0" timeOffset="87799.03">20409 4525 475 0,'0'0'104'0,"0"0"-82"16,-108 64 79-16,71-1-3 0,0 14-48 16,6 13-7-16,4 4-17 15,9 1-12-15,3-1-5 16,6-6-6-16,6-12-2 15,3-15 0-15,0-15-1 16,14-13 0-16,3-14 1 16,3-6-1-16,1-9-20 15,6-4-7-15,4 0-36 16,-1-11-108-16,-7-11-147 16</inkml:trace>
  <inkml:trace contextRef="#ctx0" brushRef="#br0" timeOffset="88118.88">20488 4824 317 0,'0'0'142'16,"0"0"-122"-16,0 0 39 16,97-8-5-16,-73 30-31 15,-5 7 13-15,-8 8 7 16,-8 4-23-16,-3 2 31 15,-8 1-22-15,-16 2-7 16,-6-5-11-16,1-5 16 16,2-4-21-16,9-9 3 15,6-9-1-15,10-6-4 16,2-3-1-16,14-5 4 0,18 0 2 16,10 0 16-16,3 0-18 15,3-10-4 1,-6-4-1-16,-7 0-2 0,-3-3-11 15,-13-5-43-15,-6-3-117 16,-6-6-272-16</inkml:trace>
  <inkml:trace contextRef="#ctx0" brushRef="#br0" timeOffset="88432.1">21119 5160 317 0,'0'0'103'16,"-22"75"-42"-16,5-39-6 0,2 1-16 16,-1-3-29-16,4-7-9 15,3-7-1 1,4-9-6-16,4-7-55 0,1-4-165 16</inkml:trace>
  <inkml:trace contextRef="#ctx0" brushRef="#br0" timeOffset="89029.08">21611 4553 300 0,'0'0'176'0,"0"0"-150"15,85 68 55-15,-65-21-8 16,-6 10-4-16,-11 6-22 16,-3 2-9-16,-4-2-23 15,-15-1-7-15,0-6 1 16,3-11-8-16,7-6-1 16,8-12-18-16,1-10-11 15,3-8-5-15,16-5-17 16,8-4 20-16,8 0 0 15,0-12 25-15,2-10 6 16,2-3 2-16,0-7-2 16,4-4 11-16,-4-2-7 15,0 7 6-15,-5 9-7 16,-16 10 5-16,-7 9 13 0,-4 3 14 16,-6 3-20-1,-1 11-2-15,0 8 27 16,0 2-20-16,0 0-18 15,3 3 7-15,9-5-9 16,5-5-1-16,1-3 1 0,3-9 0 16,-1-5 0-16,2 0 5 15,-2-5-1-15,1-9 0 16,-4-3 30-16,-3-7 9 16,-3-1-10-16,-4-6 10 15,-4-3-6-15,-3 0-22 0,0-2-2 16,-10 3-9-16,-12 10 5 15,-4 6-9-15,-7 7 4 16,-4 9 0-16,0 1-4 16,1 6-26-16,3 11-76 15,8-2-121-15,13-3-219 16</inkml:trace>
  <inkml:trace contextRef="#ctx0" brushRef="#br0" timeOffset="89294.97">22527 4432 473 0,'0'0'154'0,"55"85"-74"16,-16-10 53-16,-3 12-42 15,-11 11-27-15,-12 9-28 16,-13 2-16-16,-17 0-7 16,-28-7-3-16,-19-12-10 15,-12-18-31-15,-9-18-109 16,3-15-193-16</inkml:trace>
  <inkml:trace contextRef="#ctx0" brushRef="#br0" timeOffset="90347.88">18179 6075 356 0,'0'0'182'0,"0"0"-100"16,0 0-22-16,0 0-46 15,-3 91 47-15,3-23 23 16,0 11-44-16,0 7-3 16,0 3-5-16,0 2-12 15,-5-2-14-15,-6-3-1 16,0-13-5-16,-1-14 1 15,6-17 1-15,3-17-2 16,2-14 2-16,1-8 0 0,-2-3 1 16,2 0 13-16,0-20 62 15,0-13-46-15,0-8-22 16,2-10 0-16,8-7-8 16,4-12 3-16,5-10-4 15,1-9-1-15,3-4-7 16,3-1-7-16,3 8-11 15,6 17-5-15,1 19 11 16,-2 27 2-16,-1 19 10 16,-5 4 3-16,-1 26 0 0,-3 16 0 15,-8 6 4-15,-7 2 1 16,-9-1 0-16,0-7 1 16,-21-5 2-16,-7-4-2 15,-9-7-2-15,-8-2 0 16,-1-9-3-16,0-8-116 15,13-7-249-15</inkml:trace>
  <inkml:trace contextRef="#ctx0" brushRef="#br0" timeOffset="92471.52">20551 4757 120 0,'0'0'229'16,"0"0"-168"-16,0 0 5 0,0 0 9 15,0 0-6-15,43-72 7 16,-36 58-26-16,-1 6 14 16,-3 0-8-16,0 4-12 15,-3-1-2-15,0 5-8 16,0 0-8-16,0 0-12 16,0 0-5-16,0 0-6 15,0 13-3-15,3 13 1 16,3 7-1-16,1 6 17 15,1-1-4-15,1 3 6 16,-1 1-6-16,3 2-9 16,3 3 11-16,1 1-10 0,1 3-3 15,2 0-1-15,-4-2 3 16,-3-4-2-16,-3-6 0 16,-5-3 1-16,0-4 2 15,-2-6-5-15,1-6 0 16,-2-3 4-16,1-5-4 15,-1-1 1-15,0-8-2 16,0 2 2-16,0-5 1 16,0 0 2-16,0 0-1 15,0 0 22-15,2-5 45 16,0-12-36-16,1-6-20 16,-1-5 0-16,0-8-6 15,-2-3 0-15,0-9-5 16,0-7-3-16,0-6 1 15,0-1-1-15,-4-3-3 16,-6 3 2-16,1-1 0 16,-7 2-14-16,-1 4 7 0,0 7 5 15,-1 10 1-15,1 11 2 16,8 15 1-16,3 5-1 16,2 6-2-16,4 3 0 15,-1 5-9-15,-1 19 0 16,2 9 4-16,0 11 7 15,0 0 1-15,0 2-1 16,2 1 2-16,2 0-2 16,0-1 0-16,-2 2 2 15,2-2 0-15,-1 1-2 0,-1 0 1 16,-1-4 0-16,-1-1-1 16,0-3 0-16,0-3-2 15,-1-4 4-15,-5-6-4 16,0-2 2-16,3-5 0 15,-3-6-2-15,5-6 2 16,-1 0 0-16,1-6 2 16,1-1-2-16,0 0 3 15,0 0 2-15,0 0 4 16,0 0 12-16,0-10 25 16,0-11-32-16,0-7-5 15,0-9-7-15,0-7 5 16,0-6-7-16,0-8 0 0,0-6 4 15,0-1-4 1,-2 1 1-16,-7 3-1 0,0 4 1 16,-1 4-1-16,5 11 0 15,1 9 0-15,2 8 1 16,1 12-1-16,-1 6 0 16,2 4-1-16,0 3-5 15,0 0-26-15,-1 0-26 16,-8 0-35-16,-6 0-90 15,-10 0-181-15</inkml:trace>
  <inkml:trace contextRef="#ctx0" brushRef="#br0" timeOffset="93522.87">18831 6034 198 0,'0'0'197'0,"0"0"-152"15,0 0 46-15,0 0 35 16,0 0-84-16,0 0-38 16,0-14 12-16,0 44 32 15,-3 9-12-15,-5 5-13 16,2 8-9-16,0 1 1 15,2 2-4-15,1-2-5 16,3-7-3-16,0-6 0 16,0-8-2-16,16-10-1 15,8-8 2-15,4-8-2 16,5-6 1-16,3 0 7 16,-1-10-8-16,-4-10 9 15,-4-3 11-15,-4-5 8 16,-4-6-14-16,-3-7 10 15,-7-2-22-15,-5-5 0 16,-4 1-2-16,0 1-28 16,0 9-42-16,0 12-16 0,0 13-83 15,0 7-30-15</inkml:trace>
  <inkml:trace contextRef="#ctx0" brushRef="#br0" timeOffset="93837.59">19399 6036 379 0,'0'0'152'0,"0"0"-98"16,0 0 56-16,0 0-38 16,-82 74-43-16,82-38 2 15,0 6-11-15,19 5 2 16,4 0 2-16,-2-3-6 15,-3-3-14-15,-9-6 3 16,-5-4-5-16,-4-7-1 16,0-6 1-16,-6-5 1 15,-9-6-2-15,-3-4 8 16,-1-3-8-16,-1 0-1 16,4-7-34-16,4-13-45 15,5-6-90-15,7-8 19 16,0-7-180-16</inkml:trace>
  <inkml:trace contextRef="#ctx0" brushRef="#br0" timeOffset="94051.43">19353 6145 365 0,'0'0'67'16,"0"0"27"-16,-24 113 11 16,8-62-18-16,-4 3-29 15,-4 3-24-15,-4 2-10 16,-3-1-15-16,-4-3 4 15,-3-6-1-15,0-3-10 16,2-9 10-16,7-9-11 16,8-10 8-16,9-8-9 15,7-7-2-15,5-3 1 16,0-1-49-16,12-21-173 0,17-11-129 16</inkml:trace>
  <inkml:trace contextRef="#ctx0" brushRef="#br0" timeOffset="94511.19">19633 5828 441 0,'0'0'99'0,"0"0"-97"15,6 109 44-15,0-48 23 0,2 8 1 16,-4 5-10-16,-3 3-37 15,-1 1-6-15,0-4 2 16,-7-8-13-16,-3-11-4 16,-1-12 3-16,4-10-3 15,4-13-2-15,0-12 0 16,3-5 2-16,0-3 0 16,0 0 12-16,0-19 22 15,10-11-24-15,1-7-8 16,1-9-2-16,-1-9-2 15,0-1-13-15,4 3-23 16,3 8-11-16,7 13 1 16,5 17 8-16,3 13 4 15,3 2 19-15,-2 13 12 0,-3 15 3 16,-4 1 0-16,-3 6 2 16,-8 5 19-16,-5-1 5 15,-8 1 11-15,-3-2-15 16,0-5-3-16,0-5-11 15,0-5-2-15,0-3-3 16,-3-7-3-16,-2-3-26 16,2-8-98-16,0-2-93 15</inkml:trace>
  <inkml:trace contextRef="#ctx0" brushRef="#br0" timeOffset="94881.8">20567 5830 475 0,'0'0'112'0,"0"0"-56"15,0 0 22-15,0 0-31 16,-87 80-21-16,64-29 5 16,0 14-1-16,1 8-4 0,2 6-5 15,3 4-11-15,0-1 0 16,4-5-8-16,7-8 1 16,4-9-2-1,2-8 1-15,8-13-2 0,13-8 5 16,4-9-5-16,2-7-2 15,1-7 0-15,-4-4-41 16,-2-4-103-16,-11 0-114 16</inkml:trace>
  <inkml:trace contextRef="#ctx0" brushRef="#br0" timeOffset="95147.21">20904 6065 276 0,'0'0'398'0,"0"0"-395"15,0 0-2-15,0 0 55 16,-7 118 5-16,5-63-27 16,-1 3 8-16,-1-4-25 15,-1-2 1-15,1-9-13 16,-2-7-4-16,2-12 2 15,1-7-2-15,-1-8-1 16,3-6-6-16,1-1-39 16,-2-2-63-16,2-2-63 15,0-17-242-15</inkml:trace>
  <inkml:trace contextRef="#ctx0" brushRef="#br0" timeOffset="95539.13">21319 6559 638 0,'0'0'131'0,"0"0"-124"15,0 0-5-15,-17 73 23 16,6-40 12-16,-2 1-23 15,0 0-5-15,-5-1-7 16,-1 0 3-16,-1-7-5 16,3-6-2-16,6-7-50 0,5-8-77 15,6-5-12 1,0 0-186-16</inkml:trace>
  <inkml:trace contextRef="#ctx0" brushRef="#br0" timeOffset="95963.93">21766 6053 59 0,'0'0'310'0,"0"0"-272"16,109 19 54-16,-89 18-9 15,-10 8 5-15,-10 4-26 16,0-1-3-16,-9-7-30 16,-8-7-4-16,-2-7-9 15,1-6 0-15,3-6-9 16,6-7 2-16,5-3-5 16,4-1-4-16,0 1-22 15,7 1-18-15,16 5 8 16,2 0 1-16,-1 3-15 15,-6 4 10-15,-9 2 19 16,-9 1 9-16,0 3 5 16,0-2 0-16,-11-2-1 15,-3-1 0-15,-5-4 1 0,0-3 3 16,-1-2 11 0,-3-6-1-16,-2-2-1 0,-2-2 2 15,-2 0-11-15,7 0-40 16,9-5-51-16,9-9-257 15</inkml:trace>
  <inkml:trace contextRef="#ctx0" brushRef="#br0" timeOffset="96369.8">22284 6174 343 0,'0'0'232'16,"0"0"-218"-16,0 0 72 15,-76 85-9-15,59-44-31 16,7 3-18-16,5-1-6 16,5 0-16-16,0-3 2 15,12-7-7-15,8-4 5 16,2-10-6-16,2-7 1 15,0-8 1-15,0-4 14 16,-3 0-2-16,-2-11 19 16,-3-8 13-16,-4-3 13 15,-3-7-1-15,-4-5-22 16,-4-7-3-16,-1-3-17 0,0 3-5 16,-10 3-9-16,-9 7-2 15,-3 11-1-15,-1 10-8 16,-1 8-2-16,6 2-42 15,2 4-41-15,8 9-18 16,8-3-167-16,0-3-283 16</inkml:trace>
  <inkml:trace contextRef="#ctx0" brushRef="#br0" timeOffset="96613.32">22603 5908 311 0,'0'0'311'0,"0"0"-270"15,66 92 114-15,-40-32-38 16,-6 11-46-16,-7 8-19 16,-7 7-20-16,-6 2-11 15,0-2-13-15,-24-5 1 16,-11-8-9-16,-9-11-6 15,-5-15-100-15,-3-13-27 16,2-11-155-16</inkml:trace>
  <inkml:trace contextRef="#ctx0" brushRef="#br0" timeOffset="97477.87">18063 7627 166 0,'0'0'442'16,"0"0"-434"-16,0 0 26 15,9 77 89-15,-5-23-54 16,-1 7-32-16,-3 7-3 16,0 7-9-16,-9 6-7 15,-1 0-8-15,-4-6-4 16,4-12-5-16,4-17 3 15,1-16-2-15,4-15-1 0,-1-10-1 16,1-2 2 0,1-3 8-16,0-3 48 0,0-19-13 15,0-14-33-15,0-11-6 16,0-15-1-16,0-9-4 16,7-10-1-16,1-4 0 15,5 1-13-15,2 4-12 16,9 10-8-16,1 15 14 15,7 15 4-15,0 17 13 16,3 13-4-16,2 10-14 16,-1 7 4-16,-5 22 15 15,-5 9-1-15,-13 6-2 0,-10-2 8 16,-3-1-4-16,-12-4 1 16,-15-4 5-16,-8-6-1 15,-9-3-4-15,-3-7-1 16,5-5-5-16,9-3-34 15,11-8-70-15,11-1-126 16</inkml:trace>
  <inkml:trace contextRef="#ctx0" brushRef="#br0" timeOffset="97863.23">18607 7563 494 0,'0'0'129'0,"0"0"-120"16,0 0 32-16,-16 85 54 15,8-34-39-15,4-1-33 16,4-2-7-16,0-4-6 15,6-6-6-15,15-9-2 16,4-9 0-16,2-8 0 16,1-10 7-16,5-2-1 15,1-9 12-15,0-13-7 16,-5-3 6-16,-5-8 1 0,-8-1 4 16,-7-8-4-1,-3-6-6-15,-6 1-14 0,0 5-1 16,0 9-55-16,-9 13-14 15,5 15-39-15,4 5-110 16,0 0-247-16</inkml:trace>
  <inkml:trace contextRef="#ctx0" brushRef="#br0" timeOffset="98147.96">19129 7517 416 0,'0'0'105'16,"0"0"13"-16,0 0-20 16,-95 58-49-16,78-20-5 15,13 3-12-15,4 3-12 16,13-4-3-16,14 1 9 16,3-1-18-16,-2-6 2 15,-7-1-5-15,-5-8-5 16,-10-4 1-16,-4-8 0 15,-2-4 3-15,0-3-1 16,-21-4 6-16,-6-2-9 16,-5 0-16-16,0-9-68 15,5-13-146-15,11-9-74 16</inkml:trace>
  <inkml:trace contextRef="#ctx0" brushRef="#br0" timeOffset="98368.56">19040 7631 252 0,'0'0'145'0,"-14"101"-68"16,-1-38 48-16,-4 9-40 15,-5 3-27-15,-6 3-25 16,-3-3-23-16,-3-5-1 16,1-14-7-16,5-17 6 15,10-13-7-15,9-15 3 16,9-7-4-16,2-4 0 15,6-1-18-15,20-20-124 16,9-12-94-16</inkml:trace>
  <inkml:trace contextRef="#ctx0" brushRef="#br0" timeOffset="98806.28">19432 7285 506 0,'0'0'38'16,"16"73"-23"-16,-2-18 70 0,-1 6 13 15,-2 10-42-15,-1-1-16 16,-4 4-13-16,-3-2-9 16,-3-9-15-16,0-6 3 15,0-10-6-15,0-14 1 16,-4-12 5-16,2-9-6 15,2-10 1-15,0-2 5 16,0 0-1-16,0-10 13 16,0-14 1-16,0-10-19 15,0-8-2-15,0-5-3 16,7-7-17-16,4-3-22 16,3 6-22-16,8 9-27 15,9 17 14-15,5 18 42 16,2 7 26-16,-3 15 4 15,-5 13 7-15,-8 9 5 0,-1 5 30 16,-5 4 13 0,-7-1 5-16,-6-1-19 0,-3-5-10 15,0-2-13-15,-1-9-7 16,-10-3-4-16,-2-8-36 16,4-8-53-16,3-6-54 15</inkml:trace>
  <inkml:trace contextRef="#ctx0" brushRef="#br0" timeOffset="99289.88">20467 7236 1 0,'0'0'387'0,"0"0"-296"16,0 0-1-16,0 0 1 15,-85 10-47-15,54 29 10 16,-3 12 4-16,2 11-18 16,4 10-5-16,0 7-15 15,3 6-9-15,2 2-1 16,2-1-9-16,9-7 1 15,7-7 2-15,5-15-4 16,0-8 1-16,12-11-1 16,9-9 1-16,0-9-3 15,3-6-20-15,4-3-20 16,4-9-106-16,-1-2-81 0</inkml:trace>
  <inkml:trace contextRef="#ctx0" brushRef="#br0" timeOffset="99700.16">20734 7457 415 0,'0'0'92'16,"0"0"-30"-16,0 0 103 16,0 0-91-16,0 0-73 15,0 0 14-15,24 122 36 16,-24-56-19-16,0 2 1 15,0 0-6-15,-8-5-19 16,-2-5 0-16,1-8-7 16,1-11 1-16,4-10-2 15,1-10 0-15,3-8 3 0,0-7-3 16,0-1-8-16,0-3-19 16,9 0-46-16,6-3-83 15,0-12-141-15</inkml:trace>
  <inkml:trace contextRef="#ctx0" brushRef="#br0" timeOffset="99933.79">21213 8015 64 0,'0'0'424'0,"-13"73"-400"0,5-35 47 15,0-3 41-15,-2-3-51 16,0-2-24-16,-4-3-27 16,1-1-4-16,-2-5-1 15,0-5-1-15,3-7-4 16,3-6-112-16,3-3-45 16,5 0-116-16</inkml:trace>
  <inkml:trace contextRef="#ctx0" brushRef="#br0" timeOffset="100450.88">21586 7389 546 0,'0'0'60'0,"0"0"-31"15,0 0-9-15,0 0-5 16,-8 106 56-16,2-45-12 16,1-1-35-16,5-5-13 15,0-2-6-15,5-8-1 16,12-7-3-16,4-9 2 16,1-9 0-16,2-11-6 15,3-6-2-15,1-3 0 16,0 0 3-16,2-12 1 15,-3-11 2-15,0-6 0 16,0-6 2-16,-4-5 5 0,0-3-4 16,-2 2 0-16,-5 3 3 15,-7 10-4-15,-4 8 9 16,-2 10 16-16,-3 7 4 16,0 3 8-16,0 2-36 15,0 22-4-15,-6 10 0 16,0 8 4-16,1 6 11 15,1 0-3-15,-1 3 4 16,2-2-12-16,0-3 3 0,-1-3-5 16,-1-2 2-16,1-7-2 15,-2-5-2-15,5-5 0 16,-1-7-2-16,2-8 2 16,0-6-21-16,0 0-48 15,0-3-49-15,9 0-147 16</inkml:trace>
  <inkml:trace contextRef="#ctx0" brushRef="#br0" timeOffset="100849">22224 7490 355 0,'0'0'251'16,"0"0"-188"-16,0 0 1 0,0 0-51 15,0 0 6-15,-25 89 29 16,22-41-15-16,0 2-11 16,3-2-2-16,0-2-17 15,0-7 3-15,13-6-4 16,1-11 1-16,1-8-3 16,6-10 1-16,-1-4-1 15,4 0 42-15,-1-1-15 16,-1-14 5-16,-3-6-4 15,-2-8 5-15,-2-5-14 16,-5-8 1-16,-2-6-9 16,-1-5 3-16,-6 2-11 15,-1 2-1-15,0 10 1 16,-10 11-2-16,-5 12-1 0,-1 9-1 16,-2 7 1-16,-5 0 0 15,0 14-2-15,0 8-40 16,2 3-64-16,4 0-27 15,7-8-159-15</inkml:trace>
  <inkml:trace contextRef="#ctx0" brushRef="#br0" timeOffset="101142.06">22781 7203 538 0,'0'0'155'0,"0"0"-153"15,38 125 101-15,-10-43-3 16,1 11-36-16,-6 3-14 16,-10 1-17-16,-13-3-19 15,-6-2-8-15,-28-7 0 16,-11-6-5-16,-7-13-1 15,-6-13-43-15,-2-11-68 16,-1-14-141-16,5-11-116 16</inkml:trace>
  <inkml:trace contextRef="#ctx0" brushRef="#br0" timeOffset="104306.8">4710 8194 181 0,'0'0'255'0,"0"0"-183"16,0 0 59-1,0 0-8-15,0 0-63 0,0 0-44 16,2-3-12-16,-2 44 5 16,0 9 26-16,0 4-16 15,0 3 1-15,-2-3-10 16,2-4-2-16,0-7-4 15,0-6 5-15,0-7-5 16,0-5-2-16,0-8 4 16,-1-3-4-16,1-4-2 15,0-5 0-15,0-2-1 16,0-1-72-16,0-2-35 16,3 0-94-16,11-15-139 15</inkml:trace>
  <inkml:trace contextRef="#ctx0" brushRef="#br0" timeOffset="104686.24">5014 8243 409 0,'0'0'65'0,"0"0"22"15,0 0-13-15,0 0-44 16,0 0-7-16,-34 71 37 15,28-34-6-15,3-2-22 16,3-2-9-16,0-3 0 16,3-2-11-16,11-5-5 15,3-3-3-15,4-7 0 16,6-8-3-16,2-3 2 0,-1-2 3 16,-3-2-2-16,-4-12 1 15,-4-4 10 1,-4-3-2-16,-6-2 8 0,-4-6 14 15,-3-1-4-15,0-5-14 16,-1-5-6-16,-17 2-7 16,-8 1-3-16,0 10 0 15,-1 11-1-15,0 13-4 16,3 4-9-16,-1 29 2 16,-1 9-45-16,4 6-37 15,4-1-190-15</inkml:trace>
  <inkml:trace contextRef="#ctx0" brushRef="#br0" timeOffset="106676.14">23974 2767 435 0,'0'0'111'16,"0"0"-16"-16,0 0 64 15,0 0-90-15,0 0-64 16,0 0-4-16,-13 88 14 0,3-26 20 16,4 6 6-1,-1 4-24-15,-2 1-2 16,2-1-1-16,2-2-13 0,1-9 6 15,2-13-5-15,2-10 0 16,0-11-2-16,2-9-3 16,11-7-10-16,6-5-18 15,7-6 10-15,5 0-19 16,0-8-64-16,-4-11-186 16</inkml:trace>
  <inkml:trace contextRef="#ctx0" brushRef="#br0" timeOffset="106869.88">23793 3103 560 0,'0'0'156'0,"0"0"-112"16,0 0 43-16,88-27-60 15,-35 20-13-15,5 1-2 16,-2 2-9-16,-2 0 5 15,-9-1-8-15,-7-5-32 16,-8-2-152-16,-8-7-240 16</inkml:trace>
  <inkml:trace contextRef="#ctx0" brushRef="#br0" timeOffset="107296.02">24636 2677 424 0,'0'0'122'16,"0"0"-50"-16,0 0 74 15,-87-37-75-15,55 37-35 16,-5 0-10-16,-1 13-4 16,4 4 0-16,6 2-7 15,11 4-1-15,7 5-1 16,8 3-12-16,2 6 4 15,0 4 4-15,15 4 0 16,-1 5-6-16,0 1 7 16,-6 6-9-16,-5 1 3 15,-3 3 0-15,0 0-3 0,-11-1-1 16,-3-4 3-16,1-6-3 16,5-6 0-16,3-5 0 15,4-3 2 1,1-7 0-16,0-2 0 0,0-11-2 15,11-1 0-15,2-5 0 16,0-6 0-16,3-4 5 16,2 0-2-16,-1 0-3 15,0 0-10-15,-3-4-31 16,-1-9-16-16,-2-4-81 16,-7-8-168-16</inkml:trace>
  <inkml:trace contextRef="#ctx0" brushRef="#br0" timeOffset="107593.9">24782 2998 552 0,'0'0'71'0,"0"0"-28"16,0 0-2-16,0 0 41 15,0 89-35-15,0-51-14 16,0 3 4-16,0 0-17 16,0-2-14-16,0-3-2 0,0-8-4 15,0-8 2 1,0-7-2-16,0-6-6 0,0-2-26 16,0-5-40-16,0 0-69 15,0 0-40-15</inkml:trace>
  <inkml:trace contextRef="#ctx0" brushRef="#br0" timeOffset="108016.13">24946 2803 273 0,'0'0'263'0,"0"0"-217"16,0 0 102-16,0 0-101 15,0 0-31-15,111-53-11 16,-62 50-2-16,-2 2-1 16,-5-1 5-16,-9 2-3 15,-7 0 6-15,-10 0 6 16,-4 8-4-16,-6 14-5 16,-5 7 9-16,-1 10 18 15,0 4-6-15,-9 9-8 16,-5 3-3-16,-2 3 0 15,0 2-10-15,3-1-1 16,-2 3-6-16,4-1 4 0,4-1-4 16,4 0 1-16,3 1-1 15,0-4 1-15,0-6 3 16,1-8-4-16,5-12-2 16,-1-12-3-16,-4-6 1 15,-1-8 2-15,0-5-9 16,-1 0 11-16,-20 0 18 15,-7-7-4-15,-3-6-9 16,-2-2-5-16,1-1-43 16,6-4-49-16,6-5-169 15,7-3-294-15</inkml:trace>
  <inkml:trace contextRef="#ctx0" brushRef="#br0" timeOffset="108241.84">25607 3042 462 0,'0'0'89'16,"0"0"-37"-16,87-12 89 15,-49 12-82-15,-3 0-36 16,-3 0-18-16,-5 0 2 15,-7 0-7-15,-4 5-27 16,-8 2-133-16,-8 1-94 16</inkml:trace>
  <inkml:trace contextRef="#ctx0" brushRef="#br0" timeOffset="108420.7">25608 3246 339 0,'0'0'113'0,"0"0"-70"15,0 0 119-15,0 0-41 16,0 0-68-16,99 12-16 16,-60-12-14-16,1 0-14 15,-1 0-8-15,-6 0-1 16,-4 0-8-16,0-7-77 16,-7-12-179-16</inkml:trace>
  <inkml:trace contextRef="#ctx0" brushRef="#br0" timeOffset="108948.83">26338 2820 339 0,'0'0'243'0,"0"0"-222"16,0 0 5-16,0 0-2 15,0 0 67-15,-27 105-23 16,18-63-34-16,0 0-2 0,5 1-10 16,-1-2-15-1,5-4-4-15,0-5-3 0,9-3 2 16,12-8 1-16,0-6-3 16,3-5 0-16,-2-8 0 15,4-2 0-15,-1 0 2 16,-4-7 1-16,1-8 4 15,-3-6-7-15,-3-4 5 16,0-2 9-16,-3-4-11 16,1 2-2-16,-4 0 5 15,-2 5 5-15,-4 7 28 16,-1 6-4-16,-3 6 3 0,0 5-5 16,0 0-33-16,-13 19-3 15,-4 14 3-15,-2 10 9 16,4 5-9-16,8 4 3 15,5-1 3-15,2-1-4 16,0-3 2-16,0-4-3 16,2-8 0-16,2-5 0 15,-2-11-1-15,-1-6 0 16,2-5-1-16,-3-5-8 16,0-2-41-16,0-1-57 15,0 0-93-15,-9-6-263 16</inkml:trace>
  <inkml:trace contextRef="#ctx0" brushRef="#br0" timeOffset="111708.9">3303 8028 159 0,'0'0'210'0,"0"0"-157"15,0 0 10-15,0 0 24 16,0 0-34-16,0 0-35 16,-50 11-5-16,48 13 11 0,2 3 5 15,0 4 4-15,0 1-14 16,0-3 0-16,11 0-13 15,2-4-4-15,1-4-1 16,0-6 2-16,-3-5 2 16,5-6-2-16,-1-4-1 15,3 0-1-15,0-6 1 16,0-12 3-16,1-4-3 16,-5 0 3-16,-4 0-1 15,-4-1 1-15,-6 3-1 16,3 6 1-16,-3 7 0 15,0 4 8-15,0 3 6 16,0 0-18-16,0 7-1 16,0 14-4-16,0 9 4 15,0 4 2-15,0 2-1 0,0 1 0 16,0-1-1 0,0-1 4-16,-3-3-4 0,-1-4-39 15,4-5-59-15,0-6-52 16,0-7-120-16</inkml:trace>
  <inkml:trace contextRef="#ctx0" brushRef="#br0" timeOffset="112800.52">4546 7374 371 0,'0'0'39'0,"0"0"25"16,0 0-3-16,0 0-19 16,78-75-16-16,-59 72-8 15,0 3-5-15,-1 0-9 16,0 12 2-16,0 15 8 15,-5 4 43-15,-8 3-15 16,-5 3-14-16,0 1-8 16,-5-1-1-16,-9-3-10 15,0-7-4-15,5-5-3 16,3-7 3-16,6-4-5 16,0-5-3-16,0-4 3 0,12-2-17 15,9 0 8-15,6 0-6 16,1-8-2-16,-1-5-10 15,-5 0 7-15,-1-5 9 16,-7 1 3-16,-2-3 8 16,-2 1 1-16,-4-1 2 15,0 2 0-15,-3-1-2 16,0 2 5-16,-3 6-4 0,2 6 2 16,-2 2 15-1,0 3 4-15,0 0-9 0,0 0-14 16,0 14 0-1,0 8 0-15,0 0 3 0,0 0 1 16,4-1 0-16,6-2-3 16,4-5 1-16,5-4 1 15,2-5-2-15,2-5-1 16,2 0 2-16,0 0 0 16,-4-4 0-16,-9-9 5 15,3 1-5-15,-8-3 6 16,-2-2 12-16,-2-2 13 15,-3 0-13-15,0-3-7 16,-6 2-3-16,-10 1-5 16,-4 5-4-16,-1 6-1 0,-4 8-37 15,0 2-3 1,-4 21-55-16,2 6-40 0,5 5-27 16,-2 0-224-16</inkml:trace>
  <inkml:trace contextRef="#ctx0" brushRef="#br0" timeOffset="114580.12">23853 4197 270 0,'0'0'164'0,"0"0"-137"16,0 0 106-16,0 0-5 15,0 0-44-15,0 0-11 16,37-56-31-16,-37 71-35 16,0 16-4-16,0 12 32 0,0 11 9 15,-3 4-14 1,-6 7 8-16,-6 3-20 0,5 3-10 15,1 3-5 1,5-6 2-16,4-7-4 0,0-11-1 16,10-13 0-16,5-12 1 15,3-8-1-15,0-9-9 16,1-5-14-16,-1-3-33 16,1 0-30-16,-1-9-56 15,-6-13-170-15</inkml:trace>
  <inkml:trace contextRef="#ctx0" brushRef="#br0" timeOffset="114763.55">23774 4526 285 0,'0'0'235'16,"0"0"-183"-16,0 0 113 16,0 0-86-16,0 0-57 15,86-30-9-15,-33 26-5 16,-1 4-3-16,2 0-3 15,-2-3-2-15,-2 2-1 16,-3-3-84-16,-4-7-132 16,-4-8-257-16</inkml:trace>
  <inkml:trace contextRef="#ctx0" brushRef="#br0" timeOffset="115150.36">24763 4227 270 0,'0'0'238'16,"0"0"-198"-16,0 0 108 16,-100-31-51-16,70 31-60 15,6 0-7-15,2 0 2 16,1 6-18-16,4 9-10 16,0 9 3-16,3 3-3 15,2 7 12-15,3 5 0 16,6 4 6-16,2 4-13 15,1 0 4-15,0 6-5 16,0 0 5-16,0 6-9 16,0 0 0-16,-6-3-2 15,-4-3-2-15,-1-7 0 16,2-3 0-16,-1-4 0 0,5-7 3 16,4-3-2-16,1-6-1 15,0-4 0-15,3-5 1 16,11-3-1-16,2-3 1 15,6-4-1-15,2 1 0 16,2-5-3-16,0 0-30 16,1 0-15-16,-2-6-19 15,-4-12-124-15,-6-6-249 16</inkml:trace>
  <inkml:trace contextRef="#ctx0" brushRef="#br0" timeOffset="115415.77">24942 4507 672 0,'0'0'24'0,"0"0"-3"16,0 0 12-16,-13 80 48 15,6-34-34-15,1 4 1 16,0 1-27-16,-2-2-5 15,0-7-8-15,2-9-8 16,0-7 4-16,3-10-4 16,3-3-17-16,0-9-42 15,0-4-72-15,1 0-92 0,12-4-183 16</inkml:trace>
  <inkml:trace contextRef="#ctx0" brushRef="#br0" timeOffset="115852.85">25054 4260 406 0,'0'0'95'16,"0"0"-82"-16,0 0 40 0,119 2 10 15,-61 6-23-15,-3-1 6 16,-6 0-20-16,-10 0 9 15,-7 1-2-15,-10-1-7 16,-7 5-2-16,-6 5 8 16,-2 4-11-16,-4 7 14 15,-3 5-5-15,0 6 4 16,0 3-14-16,-1 6 4 16,-8 2-18-16,2 6-1 15,-1 2-2-15,2-2 0 16,3 2-3-16,3-5 0 15,0-5 5-15,0 1-5 16,0-6-3-16,-2-7 2 16,-3-5-27-16,-1-6 3 0,-3-10-7 15,-3-4 13-15,-8-5 5 16,-6-6 5-16,-9 0 5 16,-9 0 8-1,-3-3 2 1,1-4-6-16,6-3-8 0,10 0-5 0,11-2-41 15,14-2-179-15,5-7-275 16</inkml:trace>
  <inkml:trace contextRef="#ctx0" brushRef="#br0" timeOffset="116116.7">25919 4601 236 0,'0'0'384'16,"0"0"-369"-16,79-1 45 16,-37 1 37-16,1 4-53 15,0 3-17-15,-6 0-19 16,-7-1-5-16,-12 0-3 15,-7-3-31-15,-11 1-184 16,0-3-232-16</inkml:trace>
  <inkml:trace contextRef="#ctx0" brushRef="#br0" timeOffset="116298">25906 4878 486 0,'0'0'34'15,"0"0"134"-15,0 0-35 16,0 0-72-16,107 18-28 16,-74-14-22-16,1 0-6 15,-1 0-5-15,0-4-47 16,-2 0-156-16,-1-2-148 16</inkml:trace>
  <inkml:trace contextRef="#ctx0" brushRef="#br0" timeOffset="116687.6">26735 4456 532 0,'0'0'82'0,"0"0"34"15,0 0-33-15,-96 2-33 16,55 11 11-16,-3 3-11 15,3 1 4-15,8 2-26 16,12 0-9-16,9 6-9 16,12 4-2-16,5 7-4 0,21 6 1 15,13 1 7-15,0-2-6 16,-3-3 4-16,-5-6-8 16,-6-2-1-1,-8-4-1-15,-3-2 0 0,-4 0 1 16,-6-3-1-16,-2-1 2 15,-2-2-2-15,0-3-2 16,-5-1 2-16,-7-5 0 16,-6 1 0-16,-4-7 0 15,-4-3 0-15,-1 0-7 16,-1 0-22-16,3-13-42 16,0-4-58-16,8-6-156 0,7-5-319 15</inkml:trace>
  <inkml:trace contextRef="#ctx0" brushRef="#br0" timeOffset="116890.74">26730 4336 476 0,'0'0'105'15,"103"-1"-23"-15,-34 1 60 16,4 7-78-16,-5 4-32 15,-6-1-12-15,-13 0-13 0,-15-4-5 16,-13 3-2-16,-8 0-62 16,-13-1-184-16,0 1-177 15</inkml:trace>
  <inkml:trace contextRef="#ctx0" brushRef="#br0" timeOffset="118646.9">3623 7521 180 0,'0'0'138'16,"0"0"-96"-16,0 0 21 16,-81-13 1-16,74 13 3 15,4 0-18-15,3 0-16 16,0 0-24-16,0 3-3 15,1 7-1-15,11 1 5 16,3 2 12-16,6-2 2 16,0 3-6-16,0-2-7 15,-2 2-6-15,-5 1-1 16,-4 2-1-16,-4 0 7 16,-3-2 28-16,-3-4-12 15,0-1-7-15,0-3-5 0,0-4-5 31,0 2-1-31,0-1-4 0,-12 2-3 0,-4-2-1 16,-4 1-47-16,1-5-69 16,-2 0-28-16,3 0-111 15</inkml:trace>
  <inkml:trace contextRef="#ctx0" brushRef="#br0" timeOffset="118818.09">3533 7393 435 0,'0'0'71'0,"0"0"-55"16,0 0 51-16,90-58-21 15,-52 42-23-15,1-1-17 16,2 3-6-16,0 1 0 16,-5 5-111-16,-5 1-125 15</inkml:trace>
  <inkml:trace contextRef="#ctx0" brushRef="#br0" timeOffset="120309.88">24311 5853 299 0,'0'0'131'16,"0"0"-72"-16,0 0 88 16,0 0-35-16,0 0-68 15,0 0-28-15,-3 16-13 16,-10 20 13-16,-3 10 26 16,-1 6-1-16,0 2-11 15,1 5 0-15,2 3-14 16,3 2 4-16,3 1-11 0,8-5-3 15,0-7-3 1,0-9-1-16,12-13 0 0,3-6-2 16,-1-9 1-16,-3-6 4 15,0-3-5-15,3-6-33 16,0-1-33-16,5 0-23 16,-4-11-158-16,-4-12-267 15</inkml:trace>
  <inkml:trace contextRef="#ctx0" brushRef="#br0" timeOffset="120498.09">24056 6237 269 0,'0'0'406'16,"0"0"-354"-16,0 0 0 16,0 0 12-16,98-35-29 0,-48 29-21 15,2 3-4-15,-2 1-3 16,-5 2-7-16,-3-3 1 15,-8 3-2-15,-14-7-121 16,-20-5-190-16</inkml:trace>
  <inkml:trace contextRef="#ctx0" brushRef="#br0" timeOffset="121807.88">25335 5685 142 0,'0'0'196'0,"0"0"-143"16,0 0 45-16,0 0-10 15,0 0 24-15,0 0-43 16,-58-65-38-16,18 65-6 15,-5 0 9-15,-4 4 9 16,7 8-9-16,5-2-9 16,9 3-11-16,7-1 1 15,9-1-7-15,2 3-5 16,4 2 1-16,1 5-3 16,2 3 6-16,2 4-2 15,-2 3 0-15,-1 5 8 0,-3 3-6 16,1 4 7-1,0 3-5-15,0 7 2 0,2 0 2 16,-3 4-8-16,1 2 4 16,-2-2-8-16,-1-3-1 15,-1-4 0-15,-1-5 1 16,0-6-1-16,1-3 1 16,1-6 4-16,2-2-5 15,2-6 1-15,5-6-1 16,0-3 0-16,0-3 3 15,11-1 3-15,8-1-5 16,5 1 3-16,2-3-1 0,-7-2 1 16,-6-2-4-16,-8-1 3 15,-1-1-2-15,-1 0-1 16,2 0-14-16,1 0-21 16,1-6-79-16,-1-12-187 15</inkml:trace>
  <inkml:trace contextRef="#ctx0" brushRef="#br0" timeOffset="122350.63">25310 6070 435 0,'0'0'52'0,"0"0"12"15,0 0 19-15,93-72-44 0,-60 62-6 16,-2 8-5-16,-4 2 9 16,-5 0-14-16,-2 18-3 15,-6 6-8-15,-6 7 18 16,-7 2 5-16,-1 0-4 16,0 4-12-16,-7 0 6 15,-8-2-19-15,-5 0 9 16,0 0-12-1,-3-3 8-15,5-5-11 0,4-4 0 16,4-6 0-16,6-6 6 16,2-2-6-16,2-4 0 15,0 0 1-15,11-2 0 16,14-2 2-16,8-1-1 16,6 0 3-16,3 0-5 15,-5-4-10-15,-6-7-29 16,-5-5-19-16,-10-4-65 0,-7-6-204 15</inkml:trace>
  <inkml:trace contextRef="#ctx0" brushRef="#br0" timeOffset="122859.38">25704 5839 427 0,'0'0'55'0,"0"0"-22"15,0 0 25-15,0 0-24 16,95-45-20-16,-63 43 1 16,-1 2-2-16,0 0 8 15,1 2 1-15,-4 8 3 16,-6-1-3-16,-6 3-4 15,-5 1 5-15,-3 3 0 16,-2 8 4-16,-5 9 9 16,-1 5 5-16,0 8 4 15,0 1-10-15,0 4 3 16,0 2-24-16,0 4-2 16,0 1-3-16,0-2-5 15,0-6-1-15,0-6-2 16,0-8-1-16,0-2 1 0,0-4 1 15,0-2-2-15,0 0 0 16,0 0 0-16,-1-5 1 16,-1-3 0-16,1-5-1 15,-1-5 0-15,1-6 0 16,-2-3 2-16,-3 1-2 16,-9-1 0-16,-10-1 0 15,-8 0 0-15,-6 0 0 16,2 0-27-16,-2 0-26 15,11 0-11-15,5 0-88 0,8 0-111 16</inkml:trace>
  <inkml:trace contextRef="#ctx0" brushRef="#br0" timeOffset="123841">25470 6029 287 0,'0'0'110'0,"0"0"-77"15,0 0 62-15,6-84-23 16,-3 71-31-16,-2 6 50 0,-1 6-20 15,0 1-34 1,0 0-15-16,0 15-22 0,0 14 3 16,0 15 13-16,0 11 13 15,0 2-3-15,0 4 18 16,0 0-20 0,0 0-11-16,0-2-8 0,0-6-3 15,0-5 3-15,0-6-4 16,0-6-1-16,0-8 0 15,0-11 3-15,0-5 1 16,0-7-4-16,0-3 0 16,0-2 0-16,0 0 13 15,0 0 23-15,0 0 3 16,0-7-8-16,0-11-24 16,0-6-1-16,5-5 0 15,1-9-3-15,0-3-2 16,0-9 0-16,-2-4 4 0,-2-3-5 15,-2 0 0 1,0 6-1-16,-6 10 1 0,-2 12-5 16,4 12 10-16,2 8-5 15,2 6 0-15,0 1 1 16,0 2-1-16,0 0-1 16,0 0-3-16,0 7-2 15,0 17-3-15,0 14 4 16,0 7 10-16,0 5-5 15,0 3 0-15,0 1 0 16,0-3 1-16,0-2 1 16,-7-6-2-16,-1-5 0 0,2-7 0 15,-1-6-2-15,2-11 2 16,1-7 0-16,3-4 0 16,1-3 1-16,0 0 6 15,0 0-2-15,0-10 49 16,0-12-22-16,8-11-10 15,1-11-6-15,0-9 1 16,0-12-5-16,-4-3-6 16,-5-5-2-16,0 5-3 15,0 14-1-15,0 16 3 16,-6 17 0-16,1 11-3 0,4 8 0 16,1 2-8-1,0 0-27-15,0 0-85 0,0 4-56 16,1 6-109-16,22-1-168 15</inkml:trace>
  <inkml:trace contextRef="#ctx0" brushRef="#br0" timeOffset="124145.43">26390 6162 476 0,'0'0'92'16,"0"0"-84"-16,90-1 126 15,-57 1-69-15,1 0-42 16,-6 0-7-16,-2 0-4 15,-6 0-7-15,-9 0-1 16,-8 0-4-16,-3 1-14 16,0 5-165-16,-12 0-4 15</inkml:trace>
  <inkml:trace contextRef="#ctx0" brushRef="#br0" timeOffset="124315.73">26348 6411 508 0,'0'0'28'16,"0"0"80"-16,82 0 4 15,-47 0-70-15,1 0-22 16,-1 0-9-16,-2 2-5 16,0-2-6-16,-3 0-59 15,-3-5-223-15</inkml:trace>
  <inkml:trace contextRef="#ctx0" brushRef="#br0" timeOffset="124728.86">27324 6031 526 0,'0'0'71'0,"0"0"-46"16,0 0 75-16,-96 34-20 16,61-3-27-16,-3 8-8 15,1 7-14-15,1 7-6 16,2 2-7-16,4 3-7 0,6-3-5 16,9-5-5-1,12-7 0-15,3-6-1 0,9-6 0 16,18-10 0-16,6-6-7 15,3-7 5-15,-2-8 2 16,-1 0 3-16,-6 0 5 16,-6-8 37-16,-5-6 2 15,-1-3-9-15,-8-2-2 16,-5 1-10-16,-2-1-8 16,0 3-18-16,-11 6-3 15,-8 2 3-15,-2 4 0 16,-9 4-38-16,-1 0-47 15,-6 0-63-15,3 2-189 16</inkml:trace>
  <inkml:trace contextRef="#ctx0" brushRef="#br0" timeOffset="126459.31">3714 6803 82 0,'0'0'32'15,"0"0"133"-15,0 0-49 16,0 0-57-16,0 0 27 16,0 0 15-16,0 0-18 15,-14-26-7-15,5 26-43 16,-7 3-23-16,-3 16-1 16,-4 4 8-16,4 4-3 15,-2 2 3-15,7 4-9 16,4 5-3-16,3 2 1 15,4 2-5-15,3-2 3 16,0-4-4-16,0-3 3 0,0-7-2 16,4-4-1-16,8-7 0 15,0-5 3-15,1-4-3 16,5-6 0-16,0 0 2 16,6 0 0-16,-6-6 0 15,-2-7 0-15,-4 1-2 16,-4-1 3-16,-1-2 0 15,-7-2 1-15,0-3 0 16,0 0-1-16,0 2 2 16,-9 4-4-16,-1 5 0 15,-1 4 0-15,-5 5-1 16,1 0-1-16,-6 0 1 0,2 7-9 16,-5 10-36-1,6 2-33-15,-3 3-133 0,6-7-64 16</inkml:trace>
  <inkml:trace contextRef="#ctx0" brushRef="#br0" timeOffset="127958.85">4692 6900 271 0,'0'0'151'0,"0"0"-87"15,0 0 9-15,0 0-44 16,0 0-28-16,82-54 9 15,-53 54-6-15,-9 0 1 16,-6 3-2-16,1 13 2 16,-11 5 4-16,-2 2 19 15,-2 6 21-15,0 0-6 16,-8-1-20-16,-8-3-5 16,2-5-8-16,0-3-1 15,3-6-1-15,5-5-2 16,3-2-1-16,3-4-2 15,0 0 3-15,0 0-3 0,0 0-3 16,6 0 0-16,9 0-2 16,6-1-8-16,1 1 10 15,-4 0-4-15,-3 0-2 16,0 7 1-16,-2 5 4 16,-4 1-1-16,-1 0 0 15,-5 1-4-15,1-1 1 16,-4 3-9-16,0 0 4 15,0-4 4-15,-10-1 6 16,-2-2 0-16,-4-2 26 16,-4-3 6-16,-1 0-5 15,-1-4-3-15,-2 0-2 16,3 0-10-16,3 0-5 0,6 0-7 16,2 0-2-16,10 0-59 15,0-4-32-15,0-2-126 16,18-2-222-16</inkml:trace>
  <inkml:trace contextRef="#ctx0" brushRef="#br0" timeOffset="128380.09">5079 6886 395 0,'0'0'85'15,"0"0"-58"-15,0 0 7 16,0 0-6-16,0 0 5 16,0 0 4-16,-29 96-16 15,29-67-3-15,10-3-8 16,4-2 2-16,7-7-6 15,-3-5-1-15,1-4 0 16,0-6-3-16,-2-2 2 16,1 0-1-16,-3-8 2 15,-2-7 7-15,-2-5 3 0,-5-6 31 16,-3-3-4 0,-3-3-8-16,0 0-11 15,-3 3-12-15,-14 3 5 0,1 6-12 16,-5 10 2-16,-5 9-6 15,-2 1-19-15,-2 11-32 16,2 14-49-16,6 3-69 16,8-2-108-16</inkml:trace>
  <inkml:trace contextRef="#ctx0" brushRef="#br0" timeOffset="130584.55">24393 6757 119 0,'0'0'250'0,"0"0"-195"16,0 0 48-16,0 0-9 15,0 0-16-15,0 0-2 16,0 0-55-16,6 5-16 16,-9 32 12-16,-7 17 35 15,1 12-15-15,-1 7-15 16,3 2-3-16,4 1-1 0,2-3-12 15,1-3-3 1,0-3 0-16,0-9-2 0,10-8-1 16,-1-10 2-16,-3-9 1 15,0-7-5-15,1-8 5 16,-2-6-2-16,2-2-1 16,5-5-1-16,5-3-30 15,9 0-21-15,6-7-53 16,-5-14-148-16</inkml:trace>
  <inkml:trace contextRef="#ctx0" brushRef="#br0" timeOffset="130777.81">24212 7285 524 0,'0'0'96'0,"0"0"-12"16,0 0-42-16,127-36-23 15,-61 28 1-15,1 2-1 16,-6 0-11-16,-7 1-3 16,-17 0-5-16,-13 2-8 15,-21 2-191-15,-8 1-219 16</inkml:trace>
  <inkml:trace contextRef="#ctx0" brushRef="#br0" timeOffset="132231.87">26044 7163 35 0,'0'0'29'0,"0"0"50"15,0 0 15-15,0 0-19 16,0 0-6-16,0 0-1 16,0 0-10-16,-3-2 4 15,-5-2-7-15,-6-1-12 16,-4-3-1-16,-6 0 12 15,-6-1 0-15,-6 2-5 16,-10-4-6-16,-9 2-9 16,-8 2-2-1,2 3-12-15,9 3 4 0,18 1-3 16,14 0-9-16,11 0-10 16,5 5-1-16,2 9 1 15,2 6 0-15,0 2 1 16,0 4-1-16,14 1 2 0,-1 1-2 15,-1 2 1-15,0-2-2 16,-4 0 1-16,-4 3 2 16,-2 2-2-16,-2 7-2 15,0 1 0-15,0 5 5 16,-13-3 1-16,0 2-3 16,-2-4 2-16,-1 0 1 15,2-3-4-15,4-1-2 16,3-6 2-16,5-3-2 15,2-6 4-15,0-5-3 16,0-2-2-16,6-2 0 0,4-1 1 16,4 0 3-16,5-3-1 15,6 0-1-15,5-1 2 16,3-1-3-16,1-3 2 16,-1 0 0-1,-3-2-2-15,-8-2-9 0,-5 0-24 16,-5 0-30-16,-6 0-27 15,1-13-95-15,-2-8-130 16</inkml:trace>
  <inkml:trace contextRef="#ctx0" brushRef="#br0" timeOffset="132508.79">26025 7503 124 0,'0'0'422'16,"0"0"-372"-16,0 0 76 16,0 0-94-16,0 0-21 15,0 0 43-15,24 92-17 16,-23-59-4-16,1 3-9 16,-1-2-16-16,-1-3-3 15,0-2-5-15,0-6 2 16,0-5-2-16,0-6-11 15,0-4-44-15,0-7-47 16,0-1-86-16,0-4-123 16</inkml:trace>
  <inkml:trace contextRef="#ctx0" brushRef="#br0" timeOffset="132973.13">26226 7258 481 0,'0'0'43'16,"0"0"1"-16,0 0 43 15,100-42-52-15,-55 38-19 16,-2 2-4-16,0-1 9 16,-6 3 0-16,-4 0 0 0,-7 0 10 15,-8 0-6-15,-1 0-8 16,-4 11-2-16,-2 6 6 15,-2 5-3 1,-7 6 2-16,-2 8 19 0,0 4-9 16,-5 5 1-16,-9 1-15 15,0 3-5-15,2 3-1 16,2-2-2-16,4 1-3 16,1-2-5-16,5 0 2 15,0-2-2-15,0-3 1 16,9-5-1-1,3-5 1-15,-5-5-1 0,-2-5-1 16,-2-7 1-16,-3-7 0 0,0-3 0 16,0-4-1-1,-3-1 1-15,-12 1 0 0,-6-2 5 16,-6 2 5-16,-6-3-10 16,-1 5 1-16,-3-3-1 15,6 2 0-15,5-1-17 16,8 0-67-16,11-3-46 15,7 0-221-15</inkml:trace>
  <inkml:trace contextRef="#ctx0" brushRef="#br0" timeOffset="133385.76">26948 7592 499 0,'0'0'81'16,"0"0"-3"-16,0 0 20 16,109-13-58-16,-69 13-18 15,-4 0 4-15,-3 0-7 16,-5 0-8-16,-4 0-3 15,-8 0-8-15,-5 3-1 16,-8 0-38-16,-3-1-150 16,-14 0-226-16</inkml:trace>
  <inkml:trace contextRef="#ctx0" brushRef="#br0" timeOffset="133551.17">26996 7807 467 0,'0'0'107'16,"0"0"-50"-16,0 0 62 16,0 0-71-16,107 0-33 15,-77 0-6-15,-3 0-9 16,-2 0 0-16,-5 0-134 16,-4-7-231-16</inkml:trace>
  <inkml:trace contextRef="#ctx0" brushRef="#br0" timeOffset="140659.25">4856 6338 64 0,'0'0'41'0,"0"0"86"15,0 0 25-15,0 0-99 16,0 0 24-16,0 0 6 16,8-38-11-16,-8 33-19 15,0 2 10-15,0 2-12 16,0 1-4-16,0 0-3 16,0 0-3-16,0 0-11 15,0 0-2-15,0 0-12 16,0 0-8-16,0 1-8 0,-3 14-3 15,-5 6 3-15,-5 6 10 16,7 0-6-16,0 0 8 16,3-2-10-16,3 0 6 15,0-3-4-15,0-3-4 16,0 1 1-16,4-6-4 16,7-1 5-16,2-2-2 15,4-6 4-15,2-3-4 16,3-2-1-16,2 0-1 15,-4 0 2-15,-1 0-3 0,-2-7-1 16,-3-6 2-16,0-1 2 16,-1-5 1-16,-4-1-1 15,0 0 0-15,-2 0-1 16,-2 1 1-16,-2 3 0 16,0 3 2-16,-3 4-1 15,0 3-1-15,0 3 2 16,0 2 2-16,0 1-2 15,0 0-2-15,0 0 0 16,0 6-7-16,0 12-7 16,0 5 14-16,-3 4 3 15,0-2-1-15,3 2 0 16,0-1-2-16,0 0 2 16,0-2 0-16,0-4-2 15,0-6 2-15,0-1-2 0,0-7-4 16,0-1 4-1,0-2 1-15,0-2 3 0,0 2-8 16,0-2-9-16,0 0-45 16,0-1-12-16,0 0-33 15,0 0-103-15,3 0-72 16</inkml:trace>
  <inkml:trace contextRef="#ctx0" brushRef="#br0" timeOffset="141124.73">5320 6341 262 0,'0'0'125'15,"0"0"-86"-15,0 0 60 16,0 0-21-16,0 0-23 15,0 0-33-15,-33 0-13 16,24 16 1-16,0 6 10 16,-1 2 0-16,4 3 6 15,6-1 7-15,0-1-21 16,0-3-1-16,0-3-8 16,6-4 1-16,7-5-1 0,1-1-1 15,2-6 7-15,4-3 2 16,-1 0 1-16,2 0 1 15,-5-10-5-15,-1-2-2 16,-1-3 7-16,-4-4 4 16,-1-3 7-16,-5-3 2 15,-2-6-1-15,-2 1-4 16,0 1-12-16,0 1-6 16,-9 6 12-16,-4 6-2 15,-1 7-3-15,-2 5-9 16,-5 4-1-16,-6 0 1 15,-6 10-1-15,2 12-67 16,4 3-29-16,6-2-69 16,5 1-102-16</inkml:trace>
  <inkml:trace contextRef="#ctx0" brushRef="#br0" timeOffset="145395.47">27546 7374 154 0,'0'0'227'0,"0"0"-167"16,0 0 38-16,0 0 6 16,0 0-47-16,0 0-3 15,-61-29 6-15,60 29-14 16,1 0-7-16,0 0 5 15,0 0-4-15,0 0-11 16,5-2-4-16,15 1-3 16,13-1-11-16,7 1-8 15,2 0 0-15,1 1-1 16,-3 0-1-16,-1 0 0 16,-5 0 0-16,-8 0 0 15,-6 0 0-15,-7 0 1 0,-6 0 0 16,-1 0-1-16,-5 0-1 15,1 0 5-15,-2 0-4 16,0 0 0-16,0 0 0 16,0 0 3-16,0 0-4 15,0 0 1-15,0 2-1 16,0 10-2-16,0 7 0 16,-9 13 2-16,-6 2 7 15,-4 10 8-15,-3 3 18 16,-3 4-8-16,0 2-2 15,1 3 20-15,2-3-20 16,4-4-5-16,5-8-4 0,2-5 3 16,3-9-4-16,4-5 5 15,-2-6-5-15,5-6 2 16,-1-5 2-16,1-2-7 16,1-3 3-16,0 0-2 15,-2 2 4-15,2-2-1 16,0 0-8-16,0 1-2 15,0-1-4-15,0 0-2 16,0 0-60-16,0 0-72 16,-3 0-66-16,-6 0-179 15</inkml:trace>
  <inkml:trace contextRef="#ctx0" brushRef="#br0" timeOffset="151045.81">2083 6585 66 0,'0'0'159'0,"0"0"-18"15,0 0-60-15,0 0 26 0,0 0-2 16,0 0-25-16,0 0-21 16,-68-15-18-16,68 15-9 15,0 0-6-15,0-5-10 16,18-2 19-16,19-6-23 16,27-4-9-16,15-2-2 15,9 1 1-15,0 2 1 16,-12 3-2-16,-16 4 0 15,-14 1 1-15,-19 5-2 16,-15 0 2-16,-9 1-2 16,-3 2 2-16,0-1-1 15,0 1-1-15,0-2-33 0,-8 1-68 16,-14-2-129-16,-6-4-108 16</inkml:trace>
  <inkml:trace contextRef="#ctx0" brushRef="#br0" timeOffset="151390.54">2380 6292 294 0,'0'0'172'16,"0"0"-116"-16,0 0 21 16,0 0-28-16,0 0-34 15,0 0-12-15,-4 0 1 16,10 0-3-16,7 1 5 0,9 5 14 15,4 2 35 1,2-5-20-16,2 3-12 0,-3 2-12 16,1-4-2-1,-4 4 1-15,0 2-5 0,-9-3 1 16,0 6-1-16,-6-1 9 16,-3 4-7-16,-3 3 13 15,-3 5 16-15,0 3 10 16,-2 2-7-16,-13 3-15 15,-7 1-18-15,1-1 1 16,-3 2-7-16,-3-2-23 16,0-1-72-16,-1-7-49 15,3-7-228-15</inkml:trace>
  <inkml:trace contextRef="#ctx0" brushRef="#br0" timeOffset="151941.78">726 6763 468 0,'0'0'59'16,"0"0"48"-16,0 0 38 15,0 0-74-15,0 0-55 0,0 0-16 16,-16 39 0-16,16 12 6 16,0 10 23-16,5 6-13 15,0 0 4-15,4 0-4 16,2-4-9-16,0-12 0 15,3-9-7-15,-1-8 3 16,4-11 0-16,-3-4-2 16,-3-9-1-16,1-4 1 15,4-5 1-15,2-1-2 16,6-1-28-16,3-17-29 16,1-8-52-16,-10-8-149 15</inkml:trace>
  <inkml:trace contextRef="#ctx0" brushRef="#br0" timeOffset="152131.43">662 7124 76 0,'0'0'378'16,"0"0"-347"-16,0 0-17 15,0 0 55-15,64-84-38 16,-31 59-15-16,-3 4-6 15,1-1-10-15,2 3 0 16,-5-1-86-16,-1-2-294 16</inkml:trace>
  <inkml:trace contextRef="#ctx0" brushRef="#br0" timeOffset="152603.81">1247 6526 558 0,'0'0'63'0,"0"0"64"16,0 0-30-16,0 0-46 16,0 0-30-16,0 0-13 15,-29-4-4-15,25 5-4 16,-2 8 0-16,1 1 1 15,-2 1 5-15,4 3-5 0,0 1 2 16,0 5-1-16,3 6 1 16,0 3 0-16,0 8 2 15,0 4 13 1,9 3-2-16,-2 1 6 0,-1-1-5 16,0-3-9-16,0 3 0 15,3 3-3-15,0 0-2 16,3-4 2-16,1-1-4 15,1-9-1-15,-5-5 1 16,4-6 4-16,-5-8-5 16,-2-7-1-16,1-2 1 15,-4-1 1-15,3-3 1 16,-3-1 0-16,6 0 2 16,1 0 4-16,1 0-6 0,8-10-2 15,-1-2-14-15,0-2-31 16,0-1-28-16,-2-2-40 15,-5-4-130-15,-5-2-183 16</inkml:trace>
  <inkml:trace contextRef="#ctx0" brushRef="#br0" timeOffset="152878.93">1512 6766 452 0,'0'0'106'0,"0"0"-72"16,0 0 4-16,0 0-33 15,0 0 2-15,0 0 29 16,3 89-7-16,3-64 0 16,3 2-5-16,0-1-19 15,-3-3-2-15,0-5 1 16,-3-5-3-16,3-4-2 15,-2-5-30-15,5-4-100 16,-3-1-32-16,-1-20-90 16</inkml:trace>
  <inkml:trace contextRef="#ctx0" brushRef="#br0" timeOffset="153336.01">1548 6590 136 0,'0'0'172'16,"0"0"-102"-16,0 0-3 15,0 0-19-15,0 0-1 16,0 0-22-16,37-47-4 16,-25 36 7-16,0 5 2 15,-1-3 14-15,0 1-10 16,0 2-9-16,-2-1 6 15,1 2-15-15,-4 0 2 16,0 3-8-16,-3 1 4 16,0 1-6-16,0 0 3 0,1 0-11 15,4 0 2-15,1 15-2 16,7 7 7-16,-2 9 20 16,-1 6-9-16,2 4 11 15,-1 3 2-15,5 1-15 16,3 0-8-16,5-1-4 15,3-2-3-15,-2-5-1 16,-2-2 0-16,-8 0 5 16,-6-7-3-16,-5-1-2 15,-7-4 5-15,0-3-2 16,0 0 0-16,0-4-1 16,-13 6 5-16,-14 0 1 15,-12 4-8-15,-10-1-54 0,1-6-66 16,2-3-177-16</inkml:trace>
  <inkml:trace contextRef="#ctx0" brushRef="#br0" timeOffset="158988.79">19945 9828 186 0,'0'0'142'0,"0"0"-91"16,0 0 37-16,0 0 42 0,0 0-21 15,0 0-32 1,0 0-6-16,0 0-20 0,8-52-28 16,-8 52-14-16,0 13-9 15,0 17 1-15,-8 12 40 16,-3 8-10-16,-6 6 3 16,-6 5-3-16,2 6-13 15,-1 4-7-15,4 9-3 16,6-2 0-16,9-5-8 15,3-6 0-15,0-16 1 16,5-7 1-16,7-9-2 16,-1-10 0-16,-1-4 0 15,-1-6 0-15,-1-5 0 16,3-3 2-16,4-3-1 0,3-3 0 16,4-1 4-16,3 0-5 15,-2-3-4-15,-2-11-13 16,-2-1-30-16,-5-2-40 15,-4-4-36-15,-7-4-74 16,-3-2-68-16</inkml:trace>
  <inkml:trace contextRef="#ctx0" brushRef="#br0" timeOffset="159560.71">19622 10291 350 0,'0'0'53'0,"0"0"-22"0,0 0 64 16,92-54-21-16,-46 41-26 15,5 1-5-15,7-1-15 16,0 4-9-16,2 0-8 16,-2 2-8-16,-1 1 0 15,-4 3-1-15,-5 0 0 16,-8 3-2-16,-7 0-1 15,-9 0 0-15,-9 0 1 16,-5 0 0-16,-5 0 0 16,-5 0 0-16,0 0 0 15,0 0 0-15,0 2 2 0,0 8-2 16,0 6 3 0,0 6 24-16,-3 6-2 0,-4 6-3 15,4 3-2-15,1 2-1 16,2 0-8-16,0 0-10 15,0-6 5-15,15-2-6 16,3-9 2-16,6-5 0 16,2-6 0-16,0-7 1 15,-1-2-2-15,-4-2 2 16,-2 0-1-16,-1-16 4 16,-3-6 1-16,-3-7 1 15,-3-8-1-15,-3-11 2 16,-6-8 16-16,0-2-15 15,-3 3-9-15,-13 11 0 16,-4 12 0-16,-2 13 2 0,-3 14-2 16,-4 5-1-16,3 2 0 15,3 18-7-15,5 9 7 16,9 5-31-16,9 3-58 16,3-4-138-16,22-4-164 15</inkml:trace>
  <inkml:trace contextRef="#ctx0" brushRef="#br0" timeOffset="160100.19">20827 10202 388 0,'0'0'19'0,"0"0"66"16,0 99 30-16,0-50-19 16,0 7-46-16,0 5-2 15,-3 1-15-15,-5 3-24 16,-2 1-5-16,4-3-3 16,-2-7 1-16,5-8-2 15,0-11-17-15,0-13-6 16,3-7 9-16,0-11 9 15,0-3 5-15,0-3 2 0,0-3 13 16,6-16 5-16,8-12 25 16,-1-11-1-16,-2-13-9 15,-4-6-13-15,-1-7-13 16,-5-4-9-16,-1-5 3 16,0-1-3-16,0 3 1 15,3 13-1-15,6 15 3 16,2 18-3-16,5 13 0 15,5 8 0-15,2 8-1 16,5 0-4-16,5 7 1 16,-2 13 1-16,-1 4 0 15,-8 5 2-15,-10 2-1 0,-9 1 1 16,-3 1-2-16,-12-2 3 16,-18-1-1-16,-10-6-3 15,-9-4 2-15,-6-5-30 16,2-4-25-16,9-3-57 15,17-7-170-15</inkml:trace>
  <inkml:trace contextRef="#ctx0" brushRef="#br0" timeOffset="160662.79">21600 9836 622 0,'0'0'22'16,"0"0"88"-16,0 0 5 15,-101-37-73-15,67 37-13 16,-5 7-1-16,-4 12-3 15,4 5-3-15,8 1 0 16,6-2-5-16,9 2-6 16,9-2-5-16,7 4 1 15,0 2-4-15,0 7 4 16,12-1-4-16,2 3 4 0,-1 1-4 16,-6 2 3-16,-1 4-2 15,-6 2-2-15,0 2 0 16,0 1 1-16,-4 1-2 15,-10-3-1-15,-2-2 1 16,-1 1-1-16,1-2 0 16,1-1 0-16,2-5 0 15,7-5 1-15,4-7 0 16,2-7-1-16,0-3 0 16,5-4 3-16,7-6-3 15,4 0 0-15,5-4 4 16,5-3-2-16,8 0-1 15,1 0 0-15,0 0 2 16,-2 0-3-16,-2-7 0 0,-3-1 0 16,-2-1-2-16,-7-3-46 15,0-2-61-15,-6-5-52 16,-2-6-387-16</inkml:trace>
  <inkml:trace contextRef="#ctx0" brushRef="#br0" timeOffset="161110.26">21699 10626 486 0,'0'0'82'0,"0"0"-12"0,0 0 41 16,0 0-56-16,0 0-3 15,0 0-8-15,50 2-8 16,-31-13-4-16,-2-5 8 15,-1-5-10-15,-3-8-7 16,-4-8-8-16,-3-10-5 16,-3-5-7-16,-3 1-2 15,0 8 0-15,0 12 4 16,0 12-4-16,0 13 5 16,0 6 13-16,0 0-7 15,0 0-12-15,-3 20-7 16,-2 6 5-16,5 9 4 0,0 3-2 15,2 3 1 1,14-2-1-16,-2 0 0 0,2-6 1 16,-2-4 0-16,-2-4-1 15,-1-6-3-15,-2-9 3 16,-4-3 2-16,-4-5-2 16,3-2 1-16,1 0 1 15,6 0-3-15,4-2 1 16,4-9-25-16,-1-2-19 15,-6-4-31-15,-5-5-60 16,-2-6-164-16</inkml:trace>
  <inkml:trace contextRef="#ctx0" brushRef="#br0" timeOffset="161337.66">21850 9965 562 0,'0'0'101'0,"0"0"63"15,0 0-50-15,0 0-49 16,0 0-14-16,0 0-27 16,-3-63-20-16,3 63-4 15,0 0-10-15,1 0-127 16,5 0-138-16,5-4-225 15</inkml:trace>
  <inkml:trace contextRef="#ctx0" brushRef="#br0" timeOffset="161800.21">21945 9772 302 0,'0'0'81'0,"0"0"-35"15,0 0 72-15,97-19-59 16,-64 19-8-16,0 0 14 16,-3 0-26-16,-3 0-13 15,-2 0 6-15,-4 2 1 0,-2 5-3 16,0 3-7-16,-1 7 10 16,-4 4-2-16,-4 8 10 15,-4 6-8-15,-3 5-1 16,-3 7-3-16,0 3-4 15,0 6-7-15,0 3-4 16,3 5-2-16,3 4-8 16,0 4-1-16,-1 1-1 15,-1-4-2-15,0-7 1 16,-1-4-1-16,3-7 0 16,2-4-1-16,0-7-6 15,0-6 2-15,-5-5 3 16,-1-9-3-16,-2-3-3 0,0-4 7 15,0-5-2 1,-2-3-1-16,-8 2-9 0,-7-6 13 16,-9-1 10-16,-9 0-10 15,-8 0-16-15,-2 0-26 16,5-9-32-16,10 1-59 16,15-7-151-16</inkml:trace>
  <inkml:trace contextRef="#ctx0" brushRef="#br0" timeOffset="162138.81">23040 10243 558 0,'0'0'95'15,"0"0"-39"-15,0 0 43 16,86-11-45-16,-44 11-27 16,0 0-10-16,-3 0 1 15,-5 0 5-15,-9 0-12 16,-6 0-7-16,-6 0-3 15,-7 1 2-15,-6 1-3 0,0 0-9 16,-3 5-87-16,-21 3-124 16,-6 4 20-16</inkml:trace>
  <inkml:trace contextRef="#ctx0" brushRef="#br0" timeOffset="162333.12">23007 10561 392 0,'0'0'83'0,"0"0"69"15,0 0-12-15,106-5-69 0,-70 0-9 16,0-1-15-16,1 3-32 16,0-5-7-16,1 0-8 15,3-1-11-15,-2-5-130 16,0-8-250-16</inkml:trace>
  <inkml:trace contextRef="#ctx0" brushRef="#br0" timeOffset="162593.79">23768 10161 586 0,'0'0'29'0,"0"0"95"15,0 0-30-15,94-9-52 16,-67 9-16-16,-3 0-15 16,-5 0-7-16,0 7-2 15,-5-1-2-15,-2 2-3 16,-6 0-81-16,-6-3-126 15,0 2-206-15</inkml:trace>
  <inkml:trace contextRef="#ctx0" brushRef="#br0" timeOffset="162789.64">23738 10452 299 0,'0'0'93'0,"0"0"66"15,0 0 11-15,0 0-81 16,109 15-28-16,-75-15-26 16,1 0-21-16,-3 0-14 15,0 0 0-15,-5 3-49 16,-8 1-200-16,-6-2-275 16</inkml:trace>
  <inkml:trace contextRef="#ctx0" brushRef="#br0" timeOffset="163763.96">24549 9601 383 0,'0'0'131'15,"0"0"-27"-15,0 0 66 16,0 0-98-16,0 0-71 15,0 0 8-15,0 75-1 16,-3-19 30-16,-4 12-14 16,0 7 13-16,-1 6-21 0,1 3-12 15,1 1-3 1,4-7 5-16,2-7-6 0,0-10 1 16,0-12-1-16,0-11 1 15,0-13-1-15,0-12 2 16,0-6-2-16,0-5 1 15,0-2 3-15,2-2 5 16,5-18 6-16,1-14-12 16,-1-10 4-16,5-1 8 15,-2-5-12-15,3 2-3 16,4 0 1-16,6 7-5 16,-1 10 4-16,7 11-18 15,2 9-9-15,0 11 7 16,2 0 8-16,-3 12 5 0,-5 11 2 15,-4 6 2-15,-7 3 3 16,-6 2 0 0,-3 2 0-16,-4 0 0 0,-1-2-1 15,0-2 1-15,-3-3-3 16,-8-5 3-16,-3-7-3 16,-2-7 3-16,-4-3 0 15,-1-4 32-15,-5-3-12 16,-4 0 0-16,-5 0-16 15,-1 0 4-15,5-10-8 16,7-2 0-16,15-3-30 16,9-4-48-16,0-3-143 15,20-3-374-15</inkml:trace>
  <inkml:trace contextRef="#ctx0" brushRef="#br0" timeOffset="164184.04">25233 9924 498 0,'0'0'75'16,"0"0"-19"-16,0 0 70 15,0 0-92-15,0 0-14 16,-64 73 15-16,62-32-10 0,2 5-5 15,0-1-9-15,0-1-3 16,9-5-5-16,6-5-2 16,-3-5-1-16,3-7 3 15,-3-8-1-15,1-6-1 16,-1-8-1-16,6 0 8 16,1-8 2-16,4-13-4 15,0-6 2-15,-4-5 1 16,-3-6 28-16,-9-8-5 15,-5-5-15-15,-2-5-6 16,-9 6-10-16,-13 8 0 16,-7 13-1-16,-2 12-2 0,-5 10-9 15,0 7 11 1,3 3-33-16,10 16-36 0,15 3-41 16,8 1-149-16,0-2-295 15</inkml:trace>
  <inkml:trace contextRef="#ctx0" brushRef="#br0" timeOffset="164507.68">25641 9512 585 0,'0'0'89'0,"0"0"12"16,0 0-67-16,0 0-30 16,39 119 52-16,-25-49 5 15,-1 9-9-15,-10 5-21 16,-3 3-14-16,-2 2-10 16,-17-9-6-16,3-7 1 15,1-15-4-15,6-12 2 16,3-13 0-16,3-11 3 15,3-10-3-15,0-4-21 16,0-8-24-16,1 0-11 16,14-9-27-16,6-16-160 15</inkml:trace>
  <inkml:trace contextRef="#ctx0" brushRef="#br0" timeOffset="164786.09">26050 9469 415 0,'0'0'58'0,"0"0"25"16,49 114 77-16,-25-46-82 16,-9 10-4-16,-10 6-31 15,-5 1-18-15,-3 2-1 16,-18-7-17-16,-3-10-5 0,-2-12 0 15,4-14-2 1,4-9 2-16,6-8-2 0,3-10-24 16,2-5-6-16,0-10-34 15,0-2-84-15,-3 0-20 16,-3-19-122-16</inkml:trace>
  <inkml:trace contextRef="#ctx0" brushRef="#br0" timeOffset="165211.78">25779 9973 326 0,'0'0'40'16,"0"0"42"-16,0 0 10 15,91-66-46-15,-42 54-9 16,4 5-7-16,-3 0-8 0,-3 7 15 16,-5 0-3-16,-7 0-1 15,-2 7 0-15,-5 8-3 16,-1 6 3-16,-4 3-10 15,-5 5-10-15,-7 1 0 16,-4 3 4-16,-7 2-11 16,0-3 1-16,0 0-1 15,0-5-4-15,0-3-1 16,3-4 0-16,10-8-1 16,6-1-3-16,4-7-18 15,6-4 8-15,-1 0 1 16,-1-10 7-16,-2-10 5 0,-4-6 1 15,2-8 17-15,-3-7 15 16,-3-9-2 0,-2-5-8-16,-11 1-17 0,-4 2 1 15,-4 12-7-15,-25 7 0 16,-7 14 0-16,-3 10-1 16,-2 9 0-16,5 0 1 15,8 19-5-15,7 4-46 16,9 2-60-16,6-1-159 15</inkml:trace>
  <inkml:trace contextRef="#ctx0" brushRef="#br0" timeOffset="165960.94">26885 9897 586 0,'0'0'7'0,"0"0"7"16,-7 81 88-16,6-40-44 16,1 4-39-16,0-2-9 15,0 2-8-15,-2-2 3 0,-4-6-4 16,1-8-1-16,-1-9 1 15,2-9 3-15,1-9-3 16,0-2 6-16,3 0 30 16,0-14 65-16,0-10-53 15,0-10-12-15,0-2-14 16,0-6-7-16,6-4-1 16,3-4-10-16,3-1 1 15,6 5-6-15,4 6 2 16,5 10 0-16,4 7-2 15,4 9 4-15,-4 8-3 16,-1 6 1-16,0 0 2 16,-4 14 2-16,-1 15-2 15,-5 4 4-15,0 6-2 16,-8 5 4-16,-5-1-5 0,-1-2-1 16,-6-7-4-16,0-2 1 15,0-10 3-15,-3-5-3 16,-4-7 0-16,2-5 0 15,2-4 4-15,2-1-2 16,1 0 7-16,-2-7 6 16,2-12 35-16,0-11-44 15,0-9-5-15,14-6-2 16,8-3 0-16,5-4-3 16,4 4-19-16,2 10-23 15,1 14 19-15,-1 16 12 16,2 8-8-16,1 20 15 0,2 16 2 15,-1 9 5-15,-1 7 2 16,-5 2 6-16,-8 2 15 16,-7-1 1-16,-9-4-7 15,-4-4-7-15,-3-5-5 16,0-9-4-16,0-8 1 16,-1-8-1-16,-4-5-1 15,4-7-4-15,-1-2-75 16,1-3-84-16,1 0-145 15</inkml:trace>
  <inkml:trace contextRef="#ctx0" brushRef="#br0" timeOffset="166751.94">28397 9299 586 0,'0'0'72'16,"0"0"43"-16,-110-62-10 16,51 43-48-16,-5 7 12 0,5 4-18 15,9 3-10 1,12 5-3-16,7 0-7 0,4 8-10 16,1 9-11-16,2 8 1 15,6 3 4-15,6 4-6 16,7 4 2-16,5 2 0 15,0 3 11-15,18 1-4 16,6 4 4-16,0 4-3 16,0 1-7-16,-5 2 0 15,-4-1-7-15,-6 2-4 16,-8 1-1-16,-1 2 3 16,-1 1-1-16,-17 0-1 0,-3 4 4 15,3-3-3 1,2 0 0-16,4-4 1 0,4-3-3 15,3 0 0-15,2-5 2 16,3-7-2-16,0-4 0 16,0-9 0-16,0-8 1 15,0-7-1-15,0-4 0 16,0-4 1-16,1-1 2 16,9-1-1-16,4-2-2 15,4 0 6-15,1 0-6 16,1 0 4-16,-3 0-4 15,5-6-1-15,0-7-32 16,2-4-60-16,4-9-80 16,0-7-238-16</inkml:trace>
  <inkml:trace contextRef="#ctx0" brushRef="#br0" timeOffset="167176.93">28372 10328 372 0,'0'0'339'0,"0"0"-266"15,0 0 67-15,0 0-48 16,0 0-58-16,0 0-11 0,88-60 1 16,-62 43-2-1,-4-5-2-15,1-4 4 0,-3-6-10 16,-5-7 6-1,2-6-13-15,-7 1-1 0,-4 4-2 16,-4 9 1-16,-2 10 4 16,0 9 13-16,0 9 8 15,0 3-11-15,0 0-19 16,0 3-3-16,0 19-13 16,-3 14 16-16,1 7 1 15,2 9 2-15,0 2-3 16,0-4 1-16,0-3 0 15,0-5 0-15,5-11 2 16,-1-5-3-16,2-10-3 16,-2-5 1-16,-1-8-3 15,-1-1-18-15,0-2-20 16,2 0-2-16,-1-16-24 0,2-9-115 16,3-11-207-16</inkml:trace>
  <inkml:trace contextRef="#ctx0" brushRef="#br0" timeOffset="167395.74">28695 9651 302 0,'0'0'360'0,"0"0"-320"15,0 0 123 1,0 0-65-16,0 0-42 0,0 0-17 15,8-58-21-15,-5 58-14 16,-1 0-4-16,-1 0-1 16,7 0-91-16,3 12-91 15,5 4-76-15</inkml:trace>
  <inkml:trace contextRef="#ctx0" brushRef="#br0" timeOffset="167769.91">29315 9699 135 0,'0'0'534'0,"0"0"-467"16,0 0 90-16,0 0-53 16,0 0-83-16,0 0-15 15,30 64-3-15,-23-2 12 16,-4 6 22-16,-3 1-11 16,0 0-4-16,0-2-17 15,0-8 2-15,-4-6-7 0,-4-12 1 16,1-7-2-16,1-8-1 15,2-11-14-15,-1-6-29 16,4-8-18-16,1-1-26 16,0-1 8-16,-2-20-148 15,-1-8-263-15</inkml:trace>
  <inkml:trace contextRef="#ctx0" brushRef="#br0" timeOffset="167966.08">29130 10021 437 0,'0'0'59'0,"0"0"13"0,102-7 46 15,-50 4-68 1,2 3-8-16,4 0-11 0,-1 0-5 16,-4 0-19-16,-4 0-5 15,-5-7-2-15,-5 0-43 16,-10-8-189-16,-3-5-324 15</inkml:trace>
  <inkml:trace contextRef="#ctx0" brushRef="#br0" timeOffset="168317.16">30031 9600 334 0,'0'0'225'0,"0"0"-114"16,0 0 39-16,0 0-95 16,0 0-55-16,-1 71 19 15,-8-10 35-15,0 4 1 16,-3 4-11-16,-2-1-12 15,0-1-14-15,0-3-12 16,-2-9-5-16,4-7 6 0,3-11-5 16,-2-10-2-1,7-10 1-15,1-9-1 0,3-4 0 16,0-4-10-16,0 0-5 16,0-4-33-16,0-16-86 15,6-7-173-15</inkml:trace>
  <inkml:trace contextRef="#ctx0" brushRef="#br0" timeOffset="168944.92">30161 9319 358 0,'0'0'34'0,"0"0"43"15,0 0 39-15,0 0-24 16,0 0-45-16,40-75-23 16,-6 72-16-16,5 3-4 15,4 0-1-15,-2 0 2 16,-4 0 3-16,-4 0 12 15,-3 0 6-15,-8 2 3 16,-3 6-6-16,-5 5 6 16,1 9-7-16,-5 5 6 15,1 7 20-15,-6 2-17 16,-2 4-2-16,-3 2 0 0,0 2-7 16,0 6-9-16,-7 5 5 15,-5 4-5-15,2 3 3 16,-3 2 2-16,3 1 2 15,4 2-8-15,6 1 1 16,0 1 10-16,0 0-6 16,11-1-11-16,0 1-3 15,0 0-1-15,0-1-2 16,-2-5 1-16,0-8-1 16,-5-6 1-16,-2-10 2 0,-1-7-2 15,-1-7-1 1,0-5-3-16,0-6 3 0,-3-4 0 15,-5-4 0-15,0-2 0 16,-3 0 1-16,-6-1 25 16,-8-3 1-16,-6 0-10 15,-12 0-4-15,-5-5-5 16,-3-1-7-16,-1 3 1 16,4 3-2-16,2 0-99 15,12 0-83-15,13 0-205 16</inkml:trace>
  <inkml:trace contextRef="#ctx0" brushRef="#br0" timeOffset="170201.86">19350 9188 174 0,'0'0'207'0,"0"0"-155"16,0 0 94-16,0 0-23 16,0 0-54-16,0 0-35 15,-118 61 14-15,50-3 35 16,-7 10-14-16,0 14-16 16,11 14-10-16,13 16-11 15,13 9-15-15,17 8-4 16,10 12 9-16,10 2-14 15,1-2-5-15,0-5-1 16,0-11 4-16,6-16-6 16,7-14 0-16,8-18 0 15,6-19 2-15,7-16-2 16,6-12 1-16,7-10-1 0,4-9-2 16,4-7-35-16,-3-4-22 15,-6 0-71-15,-11-4-168 16</inkml:trace>
  <inkml:trace contextRef="#ctx0" brushRef="#br0" timeOffset="171400.72">16865 15350 188 0,'0'0'258'0,"0"0"-232"15,0 0 72-15,0 0 9 16,1 82-54-16,19-73-22 0,7-3 3 15,10-6 6-15,5 0-16 16,0-3-12-16,0-14-6 16,-6-2-3-16,-6-3 1 15,-10-5 1-15,-5-2 5 16,-9-6-4-16,-5-6 10 16,-1-6-5 15,0-3-2-31,0-1-9 0,0 6 2 0,0 6 0 0,0 15 0 15,0 13-2-15,0 8 11 16,0 3 27-16,0 0-29 16,0 17-9-16,0 13-10 15,2 12 10-15,7 8 0 16,5 2 13-16,3 2-1 16,1-4-4-16,-4-4 4 0,0-8-9 15,-2-6 1-15,0-10-4 16,-3-9 1-16,-1-7-1 15,-4-5 3-15,2-1-3 16,3 0 2-16,3-1-4 16,3-11-6-16,0-8-77 15,-4-9-127-15,-8-6-447 16</inkml:trace>
  <inkml:trace contextRef="#ctx0" brushRef="#br0" timeOffset="171659.23">17299 14662 608 0,'0'0'80'0,"0"0"32"15,0 0 75-15,-2-73-92 16,2 65-27-16,0 2-25 15,0 4 9-15,0 2-35 16,0 0-17-16,0 0-2 16,0 0-28-16,0 0-101 15,0 11-72-15,0 4-105 16,11-3-224-16</inkml:trace>
  <inkml:trace contextRef="#ctx0" brushRef="#br0" timeOffset="171950.92">17858 14425 603 0,'0'0'61'0,"0"0"-61"15,0 0 0-15,-4 104 86 16,4-40-31-16,0 7-5 16,0 8-19-16,0 3-19 15,0-5-3-15,3-7-7 16,-3-20-1-16,0-18-1 16,0-15-7-16,0-12-48 15,-2-5-72-15,-4-13-139 16</inkml:trace>
  <inkml:trace contextRef="#ctx0" brushRef="#br0" timeOffset="172553.84">17721 14652 339 0,'0'0'100'15,"0"0"-87"-15,89-27 61 16,-36 15-25-16,2 0-14 15,2 2 3-15,-4-5-15 16,-6 0-17-16,-3-3 4 16,-9-3-4-16,-10-6-4 15,-8 0 4-15,-10-4-4 16,-7-1 4-16,0 6 8 16,0 4 19-16,-9 9 24 15,-2 4-35-15,4 7 6 0,-3 2-22 16,-1 11-6-1,-1 19-8-15,-3 10 7 0,5 10 1 16,4 3 8-16,4 5 12 16,2 1-3-16,0 2-9 15,9-2 1-15,5-4 2 16,1-1-5-16,-3-9-2 16,-1-8-1-16,-5-11-2 15,-3-13 1-15,-3-6 0 16,0-5-1-16,0-2 8 15,0 0 2-15,0-14 14 16,-13-13-6-16,3-12-14 16,4-5-5-16,4-8 0 15,2 1 0-15,3 4-12 16,16 7-22-16,6 12 5 0,3 13-9 16,2 9 22-1,-2 6 8-15,3 8 7 0,1 18-3 16,-2 8 4-16,-1 8 12 15,0 5 5-15,-3 5 3 16,-2 3-11-16,-3-4 3 16,-6-3-5-16,-4-7-4 15,-10-6-2-15,-1-7 0 16,-3-7-1-16,-12-5-23 16,0-7-47-16,5-8-246 15</inkml:trace>
  <inkml:trace contextRef="#ctx0" brushRef="#br0" timeOffset="173195.04">20397 14526 287 0,'0'0'186'0,"0"0"-83"15,0 0 50-15,-113-26-69 0,62 43-64 16,-4 9 3-16,-1 9-9 15,7 0 8-15,11 0-16 16,8 2 4-16,12-2-10 16,10 5-1-16,8 2-5 15,3 6 4-15,26 1 3 16,11 2-1-16,6-3 7 16,2-1-4-16,-5-4 3 15,-8-2-6-15,-12-2 0 16,-11-3 3-16,-6-7-2 15,-6 1-1-15,0-5 2 16,-18-5 0-16,-4-3 2 16,-8-8 0-16,-3-2 10 15,-4-4 7-15,-3-3-13 16,-2 0 2-16,8 0-10 0,7 0 0 16,15-12 0-16,12-8-40 15,9-10-220-15</inkml:trace>
  <inkml:trace contextRef="#ctx0" brushRef="#br0" timeOffset="173457.99">20604 14640 608 0,'0'0'94'0,"0"0"-39"0,0 0-37 15,0 0-14-15,12 117 50 16,-7-49-10-16,-2 8-14 16,-3 0-9-16,0-2-7 15,0-10-13-15,-2-9 5 16,-4-5-2-16,3-12-4 16,0-10-2-16,3-9-47 15,0-8-26-15,0-9-73 16,0-2-71-16</inkml:trace>
  <inkml:trace contextRef="#ctx0" brushRef="#br0" timeOffset="174032.81">20558 14923 249 0,'0'0'81'15,"0"0"3"-15,101-40-18 16,-59 32-26-16,3 5-1 15,0 0-18-15,-3 1-5 16,-2 1-4-16,-6 1 0 16,-9 0 5-16,-8 0 24 15,-8 0 10-15,-7 0-16 16,-2 0-12-16,0 1 1 16,0 7 7-16,-4 8-16 15,-9 4 11-15,-6 8 4 16,-3 4-14-16,2 1 2 15,-1 4-14-15,7 0 2 0,7 0-6 16,7-4 1-16,0-4-1 16,4-5 2-16,13-5 1 15,4-6 1-15,1-9 0 16,5-4-3-16,2 0 0 16,0-7-2-16,1-10-1 15,-3-4-4-15,-6-5 6 16,-2-3 0-16,-7-7 0 15,-3-6 4-15,-4-5-4 16,-5 0 2-16,0 5 0 16,0 11 3-16,0 14-5 0,0 11 7 15,-2 6 25 1,1 0-32-16,-2 13-4 0,3 13-3 16,0 11 7-16,0 4 10 15,3 0 9-15,11-2-7 16,3-2-7-16,5-5 3 15,0-4-6-15,1-7-1 16,-2-5-1-16,0-6 3 16,1-7-3-16,3-3-32 15,1 0-34-15,5-1-68 16,11-14-183-16</inkml:trace>
  <inkml:trace contextRef="#ctx0" brushRef="#br0" timeOffset="174312.62">21642 14662 573 0,'0'0'90'0,"0"0"55"16,0 0-80-16,-97 3-42 16,77 21-9-16,-1 12-14 15,1 12 27-15,1 9-6 16,5 7-1-16,3 3-12 15,6-6 10-15,5-4-13 16,0-7-4-16,8-7 2 16,12-8-4-16,4-10 1 15,3-12 0-15,3-4 3 16,1-8-3-16,2-1-6 16,0 0-55-16,-5-14-61 15,-7-8-172-15</inkml:trace>
  <inkml:trace contextRef="#ctx0" brushRef="#br0" timeOffset="174591.78">21873 14479 521 0,'0'0'56'0,"0"0"104"0,0 0-105 16,0 0-49-16,0 0 31 15,55 129 41-15,-42-61-9 16,-7 10-16-16,-3 4-31 16,-3 1-8-16,0-7-11 15,-8-12-1-15,-6-11 1 16,4-14-3-16,3-13 0 16,2-7-25-16,5-11-24 15,0-8-28-15,0 0-37 16,11-17-86-16,11-15-217 15</inkml:trace>
  <inkml:trace contextRef="#ctx0" brushRef="#br0" timeOffset="174933.2">22308 14629 408 0,'0'0'65'0,"0"0"-36"0,0 0 117 16,-73 72-34-16,32-36-39 15,-5 5-13-15,-2 2-20 16,6-3-10-16,10-7-20 16,12-8 0-16,11-8-9 15,9-6-1-15,0 0 1 16,20-2 1-16,23 1 7 16,12 4 2-16,6 4-10 15,-5 5 1-15,-9 6 0 16,-14 3-2-16,-11 7 2 15,-8 2-2-15,-9 2 0 0,-5 0 0 16,0-4 0-16,0-7 1 16,0-5-1-16,-2-7 0 15,-2-6 0-15,-1-5-3 16,0-1-34-16,-2-5-54 16,-5-3-105-16,0 0-150 15</inkml:trace>
  <inkml:trace contextRef="#ctx0" brushRef="#br0" timeOffset="175376.94">23707 14797 522 0,'0'0'107'16,"0"0"22"-16,0 0-12 16,0 0-103-16,0 0-12 15,-29 116 45-15,19-54-2 16,0-3-14-16,4 2-13 16,0-6-5-16,3-8-10 15,3-8-1-15,0-13-2 16,0-12 0-16,0-8-40 15,0-6-73-15,4-2-69 16,-1-19-187-16</inkml:trace>
  <inkml:trace contextRef="#ctx0" brushRef="#br0" timeOffset="175534.73">23804 14593 669 0,'0'0'31'0,"0"0"-19"16,0 0 67-16,0 0-43 16,0 0-36-16,0 0-18 15,19-18-101-15,20 35-105 16,5-2-220-16</inkml:trace>
  <inkml:trace contextRef="#ctx0" brushRef="#br0" timeOffset="175815.9">24096 14676 466 0,'0'0'32'15,"0"0"67"-15,-67 92 35 16,55-45-52-16,12 5-33 16,0 2-6-16,19 0 4 15,11-7 6-15,0-1-17 16,0-6-6-16,-5-5-14 15,-7-6-5-15,-5-8 3 16,-7-5-4-16,-4-9-3 16,-2-2-4-16,0-3 0 15,0-2-2-15,-19 0-1 16,-5 0-5-16,-6-7-61 16,6-13-35-16,6-11-29 0,12-10-199 15</inkml:trace>
  <inkml:trace contextRef="#ctx0" brushRef="#br0" timeOffset="176033.8">24151 14768 388 0,'0'0'29'0,"-40"131"53"16,15-55 41-16,-6 8-55 15,-4 2-12-15,-7 5-24 0,-4-2-16 16,-3-3-2-16,0-10-12 15,4-10 2-15,6-14-1 16,11-17-1-16,8-10-2 16,7-11 1-16,9-10-1 15,4-4-26-15,0 0-136 16,0-21-231-16</inkml:trace>
  <inkml:trace contextRef="#ctx0" brushRef="#br0" timeOffset="176699.77">25512 14396 512 0,'0'0'13'0,"0"0"48"0,0 0 64 15,0 0-24-15,0 0-71 16,0 0-24-16,99 89 27 16,-73 2 6-16,-10 22 10 15,-14 14-13-15,-2 2-2 16,-22 4-11-16,-8-12-7 16,-2-12-10-16,8-10 0 15,3-16-6-15,11-11-1 16,4-9 1-16,6-15 0 15,0-12-4-15,2-13-41 16,9-14 24-16,3-9-4 16,7 0 17-16,6-16 7 15,2-14-5-15,1-6 6 16,-4-7 5-16,-10-7-4 16,-7-8 0-16,-9-9 6 0,-7-3 2 15,-22-3 1-15,-5 7-2 16,-3 10-6-16,-1 14-2 15,7 11 9-15,6 10-5 16,10 5 7-16,10 1-4 16,5 1 7-16,14-3-14 15,18-5-5-15,13 0-3 16,7 1-17-16,5 2-12 16,-7 4-31-16,-6 3-36 15,-6 5-100-15,-12 2-61 16</inkml:trace>
  <inkml:trace contextRef="#ctx0" brushRef="#br0" timeOffset="177048.33">26029 14800 505 0,'0'0'68'16,"0"0"-51"-16,0 0-4 15,0 0 12-15,-3 90 47 16,6-38 4-16,9 1-34 0,0 0-17 16,3-4-11-1,0-6-6-15,1-13-7 16,2-8 3-16,0-13-2 0,1-6 1 16,3-3 10-16,1-7 52 15,1-14-13-15,-2-5-11 16,-5-6 14-16,-2-2-16 15,-8-6 2-15,-2-7-23 16,-2-8-10-16,-3-4-8 16,0 2 0-16,0 8-35 15,0 11-25-15,0 14-37 16,1 13-53-16,-1 11-79 16,0 0-193-16</inkml:trace>
  <inkml:trace contextRef="#ctx0" brushRef="#br0" timeOffset="177785.91">26560 15124 336 0,'0'0'38'0,"0"0"86"16,0 0 3-16,0 0-40 15,0 0-20-15,0 0 9 16,58 29-23-16,-35-39-3 15,-4-10-3-15,0-6-4 16,-3-5-10-16,-2-10-11 16,-2-11 4-16,0-10-21 15,-3-8-5-15,-3-1 0 16,-6 2 0-16,0 2-19 16,0 1-11-16,-10 3 10 0,-4 5-6 15,2 8 15 1,2 17 11-16,0 11-1 0,5 13 1 15,1 9-2-15,-4 7-5 16,-5 27-18-16,2 17 22 16,5 17 3-16,6 9 1 15,0 5 0-15,15 9 2 16,4-5 3-16,2-3-4 16,-4-8-2-16,1-14 0 15,0-9 0-15,2-8 0 16,1-11 1-16,-1-6-1 15,5-15 1-15,2-5 1 0,3-7-2 16,3 0 2 0,1-16-2-16,-1-11 1 0,0-2 1 15,-2-10 1-15,-1-8 2 16,-2-13 6-16,-1-12-2 16,-6-14-7-16,-6-3-2 15,-3 2 1-15,-11 0-2 16,-1 10 1-16,-1 9-7 15,-20 15 3-15,0 19-2 16,3 17 5-16,0 17-4 16,0 3 3-16,-3 30-5 15,5 14 0-15,5 18 7 0,11 10 4 16,0 7 8-16,11 8-3 16,8 2 6-16,4-3-11 15,0-7 8-15,0-13-12 16,2-13 2-16,-1-11 1 15,0-11-3-15,-6-10 0 16,1-9 3-16,-1-8-2 16,2-6-2-16,5-1-8 15,6 0-67-15,5-15-70 16,2-10-315-16</inkml:trace>
  <inkml:trace contextRef="#ctx0" brushRef="#br0" timeOffset="178353.63">27660 14190 513 0,'0'0'32'16,"0"0"60"-16,0 0 32 15,0 0-33-15,0 0-83 16,0 0 3-16,85-70-3 16,-33 65-6-16,7 2-1 15,-2 3 5-15,-6 0-5 0,-10 0 7 16,-8 8 6-16,-6 14 18 16,-6 15-2-16,-3 13 0 15,-6 7 8 1,-6 7-4-16,-4 3-3 0,-2 6-2 15,0 9-1-15,-8 11-10 16,-9 8-13-16,-2 3 9 16,-2-5-11-16,2-7-2 15,4-13 0-15,3-7-1 16,6-5 0-16,3-10 2 16,3-5-1-16,0-7-1 15,0-8 0-15,0-3 0 16,0-4 0-16,0-5 0 15,0-2-1-15,0-4 1 0,0-4-1 16,0-2-2-16,0-2 2 16,-10-3-8-16,-4-2 9 15,-5-2 1-15,-9 0 14 16,-7-4-9-16,-5 0 3 16,-5 0 7-16,-3-3 1 15,-2-10-3-15,-1 0-11 16,-3 0-3-16,-4 0-35 15,-2 0-122-15,2-2-233 16</inkml:trace>
  <inkml:trace contextRef="#ctx0" brushRef="#br0" timeOffset="179548.8">16875 14187 128 0,'0'0'218'0,"0"0"-138"16,0 0 77-16,0 0-103 15,-114-38 36-15,70 38-57 16,-3 0 20-16,-7 16-12 0,1 4-23 16,-2 4-4-1,5 3 2-15,6 3-5 0,6 0 2 16,8-1-10-16,9-2-1 16,5-3 2-16,7-2-4 15,4 0 6-15,3 2-5 16,2 2 0-16,0 6 5 15,4 5 4-15,5 0 3 16,-3 5 11-16,-1 5 5 16,-3 7-15-16,-2 7 12 15,0 6-10-15,0 7-4 16,-2-2-2-16,-6 1 1 16,-3 2-6-16,2 0 1 15,-3 0 1-15,-1-4-2 16,0 0 0-16,-1-2 1 0,-2-2-2 15,4-4-1-15,-5 0 4 16,5-4-6-16,2-6 2 16,1-5 1-16,5-6-1 15,0-5 0-15,3-5 4 16,1-9 1-16,0-2-4 16,0-6 1-16,0-3-1 15,0-1-1-15,0-5 2 16,0-2-3-16,0-3-2 15,9-1 3-15,18 0 1 16,20 0 12-16,24-3 4 16,15-12 1-16,8-3-18 0,0-2-1 15,-14 0-2 1,-15 3-25-16,-23 2-113 16,-20 5-162-16</inkml:trace>
  <inkml:trace contextRef="#ctx0" brushRef="#br0" timeOffset="184344.16">3485 3425 84 0,'0'0'192'15,"0"0"-97"-15,0 0-32 16,0 0 39-16,0 0-46 15,0 0-31-15,0 0-18 16,-4-8-3-16,-3 24 9 0,-2 7 5 16,-5 6 11-1,1 12 1-15,-2 8 6 0,-3 4-15 16,6 3-9-16,0 3 1 16,6 3-3-16,3 2-1 15,2 0-3-15,-1-1 0 16,-4 0-4-16,0-5-2 15,-7 0 2-15,-5-1-1 16,-5-5 3-16,-5-1-4 16,-2-5 4-16,-1-5-2 15,-5-5 4-15,6-10-4 16,2-7 1-16,6-8 4 16,1-4 19-16,6-4 4 0,-6-2-4 15,6-1-9 1,-4 0-8-16,5 0 2 0,2 0-8 15,3-10 8-15,3-2 6 16,3-7-2-16,3-2-15 16,0 0 0-16,0 1-2 15,12 7-6-15,-1 7 7 16,2 6-1-16,-1 0 0 16,4 0 1-16,1 5-5 15,7 9 6-15,-2 6 3 16,0 2-3-16,-2 2 0 15,4 5-4-15,-5-1 4 16,1 3 1-16,-3 3 0 16,-3 1 0-16,1 6 0 0,-6 3-1 15,-3 0-2-15,-5 1 2 16,-1 0 6-16,0-3 1 16,-3 3 9-16,-7 0-9 15,-5 5 9-15,0-1 4 16,2-1-17-16,-1 0 4 15,5-6 3-15,-1-1 1 16,7-5-2-16,0-5 8 16,3-2-6-16,0-4 5 15,0-1-7-15,0-4 3 16,0 3-6-16,0-1-2 16,4 2 3-16,5-1 4 15,-3 3-2-15,5-1 1 0,2-1 8 16,-4-3 9-1,3-2-17-15,-2-5-6 0,-2-4 4 16,-1-3-7-16,1-4 2 16,2 2-3-16,2-2 3 15,7 0 3-15,-2-1 4 16,8 1-4-16,-4-3 1 16,0 0-6-16,-6 0 0 15,-3 0-2-15,-5 0-23 16,-5 0-131-16,-2-5-61 15,0-13-463-15</inkml:trace>
  <inkml:trace contextRef="#ctx0" brushRef="#br0" timeOffset="190289.84">2404 3302 106 0,'0'0'317'16,"0"0"-257"-16,0 0 89 15,0 0 7-15,0 0-60 16,0 0-33-16,0 0-35 15,5-36-28-15,-5 62-4 16,0 12 4-16,-2 9 25 16,-4 6 5-16,0 5-3 15,0 0-2-15,3 2-8 16,-1-3-7 0,2-7-3-16,2-9-5 0,0-7-1 15,0-6 1-15,0-9 0 16,0-6-1-16,0-6 0 15,0-3-1-15,0-4 1 16,0 0 8-16,0 0-9 16,0 0 0-16,2-9-12 0,5-11-59 15,2-13-55-15,7-8-95 16,1-7-137-16</inkml:trace>
  <inkml:trace contextRef="#ctx0" brushRef="#br0" timeOffset="190556.27">2652 3235 452 0,'0'0'55'15,"0"0"96"-15,0 0-5 0,0 0-45 16,0 0-63-16,0 0-38 16,0 28 7-16,1 18 18 15,-1 7 22-15,0 8-12 16,0 4-8-16,0 3-9 15,0-6-7-15,0-3-6 16,0-12-2-16,0-9-2 16,0-7 0-16,0-10-1 15,0-4 0-15,0-7-40 16,4-3-39-16,1-5-26 16,4-2-105-16,0 0-104 15</inkml:trace>
  <inkml:trace contextRef="#ctx0" brushRef="#br0" timeOffset="191946.1">2321 11392 429 0,'0'0'172'16,"0"0"-129"-16,0 0 84 16,0 0-16-16,0 0-54 15,0 0-2-15,-23-42-10 16,20 42-26-16,-1 0-19 16,-8 21-11-16,-6 9 11 15,0 12 3-15,0 2 4 16,6 2 0-16,9-3-2 15,3-1-1-15,0-5-4 16,14-3 0-16,8-2 1 0,5-9 4 16,1-6-4-16,3-7-1 15,1-8-1-15,-1-2 1 16,5-5 7-16,-5-16 7 16,-4-5-3-16,-2-6 25 15,-5-6 16-15,-7-4 5 16,-5-7-8-16,-7-5-5 15,-1-2-19-15,-1-2-21 16,-14 10 1-16,-6 9-5 0,-1 13 0 16,-2 13-4-1,0 13 0-15,-9 0-3 0,-6 23 1 16,-1 12-3-16,1 5-50 16,12 3-62-16,8 1-63 15,13-3-141-15</inkml:trace>
  <inkml:trace contextRef="#ctx0" brushRef="#br0" timeOffset="193565.1">2379 3394 31 0,'0'0'18'0,"0"0"7"16,0 0 51-16,0 0-38 16,0 0 13-16,0 0 10 15,-3-2-14-15,3 2-18 0,0 0-2 16,0-1 25-1,-3 1 1-15,1-2 2 0,1 0-11 16,-4-4-9-16,2 2 0 16,0-2-1-16,0 2 4 15,-4-2-7-15,4 3-2 16,3 0 4-16,-3-2-1 16,3 5 0-16,0-2-5 15,-3 1-1-15,3 1 0 16,-3 0-1-16,3 0-5 15,0 0-8-15,0 0-12 16,0 8-5-16,0 15-11 16,0 9 16-16,0 9 1 15,0 1 8-15,6 5 2 16,3 1-2-16,0-1-3 0,1 0-2 16,1-2-3-16,-1-6 5 15,1-5-2-15,-4-4-3 16,0-11-1-16,-2-2 0 15,-2-8 3-15,-2-4-3 16,1 0 2-16,-2-5-2 16,0 0 3-16,0 0 3 15,0 0-6-15,0 0-4 16,0 0-23-16,0-12-37 16,0-5-73-16,6-5-86 15,3-7-37-15</inkml:trace>
  <inkml:trace contextRef="#ctx0" brushRef="#br0" timeOffset="194005.07">2622 3312 267 0,'0'0'124'0,"0"0"-43"16,0 0 44-16,0 0-35 16,0 0-20-16,0 0-9 15,0-43 5-15,0 43-26 16,0 0-18-16,0 0-19 15,0 13-3-15,0 15-18 16,0 12 18-16,0 9 23 16,7 6 6-16,4 0-5 15,1 3 6-15,-2 0-10 16,-1-6-7-16,3-4-8 16,-2-9 2-16,-4-7-7 15,-1-8 1-15,-2-7 1 0,0-6-2 16,0-4 2-16,-3-4-5 15,0-1-5-15,0 1-40 16,0-3-42-16,7 0-65 16,2 0-133-16</inkml:trace>
  <inkml:trace contextRef="#ctx0" brushRef="#br0" timeOffset="195316.8">4142 3171 7 0,'0'0'90'0,"0"0"-62"16,0 0-10-16,0 0-18 16,0 0 5-16,0 0-5 0,25-15-1 15,-16 13 1-15,-2-3-3 16,-2 1 1-16,1 1 2 16,-3-1 7-16,0 0 10 15,-1 0 10-15,-2 1 22 16,0 0-5-16,0 0 4 15,0 2-22-15,0-3 12 16,0-2 3-16,-8 2-19 16,2-2 2-16,-5 0 9 15,0 3-10-15,-3-1-8 16,1 1 9-16,-4 3-2 16,-2-4-4-16,-3 4-2 0,-4 0 10 15,-4 0-6 1,-7 0-1-16,-3 0 17 15,-4 0-2-15,-3 0-8 0,3 0-1 16,6 0 16-16,8-1-2 16,9-1-12-16,6 1-10 15,6-1 4-15,3 2-7 16,3-1 9-16,-1 1-14 16,4 0 4-16,-3 0-8 15,0-2-5-15,0 2 7 16,0 0-6-16,0 0-1 15,0 0 0-15,3 0 0 16,0 0 1-16,0 0 4 0,0 0-2 16,0 0 11-1,0 0 6-15,0-1-13 0,0 1-6 16,9-1-1-16,13-1 10 16,11 2-9-16,16-3 5 15,8 1-4-15,7 0 3 16,0 1-3-16,0 1-1 15,-1 0 2-15,-5 0 0 16,2 0-3-16,-2 0 0 16,-4 0 3-16,7 0-3 15,0 0 0-15,3 0 0 16,0 0 0-16,0 0 1 16,2 0-1-16,0 0 0 15,1-6 0-15,4 3 2 16,1-4-1-16,5 3 0 15,7-1 0-15,7 1 1 0,3-3 3 16,1 4 5-16,-4-4 2 16,-5-2 1-16,-9-1 7 15,-8-3 7-15,-14 0 10 16,-12 3 5-16,-6-2-11 16,-5 5 10-16,-6-1-9 15,-1 3-5-15,0 0-16 16,-1-2 8-16,-2 2-10 15,-4 3-1-15,-3 0-4 16,-6-1-1-16,-6 3-1 16,0 0 0-16,-3 0-2 0,0 0-6 15,0 0-25 1,0 0-19-16,0 3-33 0,-18 13-58 16,-18 9 20-16,-15 6-90 15,-10 1-311-15</inkml:trace>
  <inkml:trace contextRef="#ctx0" brushRef="#br0" timeOffset="200139.73">19797 11655 370 0,'0'0'84'15,"0"0"-42"-15,0 0-13 16,0 0-2-16,0 0 80 16,11 130-45-16,-11-60-14 15,0 8-1-15,-3 3-7 16,-9-1-12-16,1-4-6 16,0-9-11-16,2-5-4 15,1-10-3-15,2-6-3 16,3-9 1-16,3-7-2 15,0-7 0-15,0-9 0 16,0-4-3-16,0-6-61 0,0-4-31 16,0 0-107-1,-6-14-217-15</inkml:trace>
  <inkml:trace contextRef="#ctx0" brushRef="#br0" timeOffset="200606.12">19524 12011 434 0,'0'0'48'0,"0"0"-11"15,0 0 54-15,108-69-37 16,-46 60-40-16,7 2 0 0,1 7 28 16,-7 0 0-1,-9 4-20-15,-11 13 5 0,-12 0 1 16,-7 6-7-1,-5 4 3-15,-2 1-7 0,-7 5 8 16,-2 2-4-16,-2 1-4 16,1-2-9-16,-3-1 2 15,6-3-10-15,3-7 2 16,0-3-2-16,5-7 0 16,2-7 4-16,2-3-2 15,5-3 2-15,1-3-3 16,-1-14 4-16,-4-6-3 15,-3-4 1-15,-5-7 4 16,-6-8 4-16,-7-6-5 16,-2-4 3-16,-8-3-5 15,-17 7-2-15,-8 11 0 16,-6 12-2-16,-1 15 0 0,1 10 6 16,2 6-6-1,5 19-1-15,7 7-5 0,9 5-5 16,10 4-66-16,6-3-103 15,3-7-163-15</inkml:trace>
  <inkml:trace contextRef="#ctx0" brushRef="#br0" timeOffset="201161.05">20671 11893 424 0,'0'0'17'0,"0"0"58"16,-6 100 45-16,2-49-63 16,1 7 17-16,-4 10-37 15,-1 2-12-15,-1 5-3 16,-3-2-18-16,2-1 0 15,-1-3 1-15,1-7-3 16,2-10-2-16,1-11 2 16,1-16-2-16,3-10 1 15,0-10 0-15,3-5 1 0,0 0 7 16,0-8 91-16,0-21-34 16,0-14-27-16,0-13-4 15,4-8-17-15,5-7-9 16,0-7-8-16,3-3 1 15,-3-2-2-15,3-1-6 16,3 10-12-16,2 13-15 16,3 16-3-16,3 19 30 15,2 14 2-15,6 11-5 16,4 1 3-16,2 13 6 0,-4 11-3 16,-6 7 3-1,-11 2 0-15,-7 1 0 0,-9 0 1 16,0-4-1-1,-5-1 3-15,-17-5-3 0,-9-2 3 16,-8-8 2-16,-6-1-1 16,2-4-4-16,3-5 0 15,10-3-86-15,15-1-150 16,15 0-447-16</inkml:trace>
  <inkml:trace contextRef="#ctx0" brushRef="#br0" timeOffset="201746.81">21622 11547 473 0,'0'0'75'0,"0"0"69"16,0 0-36-16,-96-44-35 15,62 42-14-15,1 2-20 16,6 0-3-16,6 6-3 16,8 7-22-16,2 4 2 0,3 3-3 15,5 2-1-15,-1 5-3 16,4 6 2-16,0 1-2 15,0 8 2-15,0 3 1 16,0 3 0-16,0 4-2 16,0-1 5-16,-4 2 1 15,-7 2-2-15,-3 1 2 16,-3-1-8-16,-2 2 1 16,0-4-2-16,-1 0-2 15,4-5-1-15,1-4-1 16,3-3 1-16,6-7-1 15,6-5-2-15,0-7-1 16,0-5 3-16,10-5 0 16,4-4 1-16,1-3 1 15,5-4-2-15,6-1 4 0,1 0 1 16,1 0-1-16,-2-1-3 16,2-5-1-16,-1-4 1 15,-4 3 1-15,-3 0-1 16,-5 0-1-16,-2-1-5 15,-4-2-17-15,0-1-116 16,1-6-101-16,2-2-446 16</inkml:trace>
  <inkml:trace contextRef="#ctx0" brushRef="#br0" timeOffset="202181.74">21687 12380 339 0,'0'0'38'16,"0"0"27"-16,0 0 69 15,0 0-41-15,0 0-5 16,0 0-19-16,36 8-11 16,-20-16-4-16,2-8-1 15,-1-6 12-15,-1-5-17 16,-2-8 2-16,0-7-7 15,0-5-14-15,1-4-18 16,-2-2-4-16,-4 10-5 16,-3 9-2-16,-2 14 8 15,-4 13-7-15,0 5 5 16,0 2-6-16,0 8-3 0,0 13 0 16,-3 10 3-16,-4 4 4 15,7 4-4-15,0 3 0 16,0-1 2-16,0 1-2 15,6-3 0-15,2-3-3 16,-1-7 0-16,1-7 2 16,-1-5-1-16,-3-7-5 15,-1-6-14-15,-1-1-30 16,1-3-25-16,-2 0-34 16,4-3-50-16,1-14-399 0</inkml:trace>
  <inkml:trace contextRef="#ctx0" brushRef="#br0" timeOffset="202420.76">21950 11690 176 0,'0'0'444'0,"0"0"-390"16,0 0 118-16,0 0-60 15,0 0-54-15,0 0-8 16,-21-62-15-16,21 62-11 0,0-2-16 16,0 2-5-1,0 0-3-15,0 0-19 0,0 0-146 16,0 0-205-16</inkml:trace>
  <inkml:trace contextRef="#ctx0" brushRef="#br0" timeOffset="202876">22087 11485 410 0,'0'0'79'0,"0"0"50"0,0 0-30 16,79-22-31-1,-51 22-17-15,1 0 1 0,-3 0-4 16,-2 5-11-16,-4 7-5 15,-1 8-4-15,-3 6-3 16,-5 3 0-16,-2 9-3 16,-1 2 10-16,-3 6-15 15,1 7 19-15,-1 2-7 16,-2 2-14-16,0 3-4 16,-3-4-1-16,0-1-7 15,0-2 3-15,0-1-2 16,0-4-3-16,0-2-1 15,1-2 1-15,8-3 0 16,-1-3-1-16,1-4 0 16,0-3-2-16,-2-4 1 15,-1-3 1-15,-5-5 0 16,-1-2 1-16,0 0 1 0,0-2-2 16,-14-3-9-16,-10 3 9 15,-13 1 11-15,-10-4 15 16,-8 0 14-16,-8-2-24 15,-4-1-6-15,-6-3-10 16,0 3-26-16,3-2-129 16,9-2-183-16</inkml:trace>
  <inkml:trace contextRef="#ctx0" brushRef="#br0" timeOffset="203789.97">18459 11811 84 0,'0'0'124'16,"0"0"-20"-16,0 0-26 16,0 0-7-16,3-76 23 0,-3 63 1 15,-3 1-5 1,-3-2-25-16,-3 2 9 0,2 1-33 16,1 3-12-16,2 5 7 15,2 3 14-15,1 0-11 16,-2 0-27-16,1 19-12 15,-1 16 1-15,1 14 0 16,2 8 4-16,0 4 4 16,0 0 4-16,0 2-2 15,5-2-4-15,-2 3-1 16,0-2 3-16,-3-6-8 16,2-10 0-16,-2-12 1 15,1-13-1-15,-1-9 0 16,0-9-1-16,0-3 2 0,3 0 7 15,3-19 3-15,3-9-8 16,3-6-4-16,-1-4-15 16,0 4-28-16,-2 3-63 15,-1 4-34-15,-1 9-154 16,-3 7-173-16</inkml:trace>
  <inkml:trace contextRef="#ctx0" brushRef="#br0" timeOffset="204297.11">18433 12709 394 0,'0'0'106'16,"0"0"7"-16,0 0 39 16,0 0-84-16,0 0-50 15,0 0-15-15,0 17 20 16,0 12 26-16,1 2-1 16,-1 2-14-16,0 0-12 15,0-1-1-15,0 0-6 16,0-6-7-16,0-2-3 15,0-7-2-15,0-5-3 16,0-5 0-16,0-5 0 16,0 0-1-16,0-2-29 15,0 0-50-15,0-6-43 16,0-18-160-16,6-10-278 0</inkml:trace>
  <inkml:trace contextRef="#ctx0" brushRef="#br0" timeOffset="204671.1">18762 11696 508 0,'0'0'62'0,"0"0"27"16,0 0 45-16,0 0-55 15,0 0-63-15,0 0-16 16,-24 6 4-16,44 26 14 16,-1 2 1-16,-1-1-5 15,0 2-6-15,-5-2-2 16,-1-2-1-16,-4-3 0 15,-4-3-2-15,-1-3-1 16,-1-6-2-16,-1-2 1 16,1-5-1-16,-2-1 0 15,0-2-4-15,0 1-102 16,0-1-129-16,-6-1-374 16</inkml:trace>
  <inkml:trace contextRef="#ctx0" brushRef="#br0" timeOffset="204947.9">18875 12359 389 0,'0'0'71'0,"0"0"86"0,3 94-5 16,-1-52-53-16,0 5-31 15,1 2-21-15,-2-1-13 16,-1-4-9-16,0-5-16 16,0-6-4-16,0-2-2 15,0-6-1-15,-3-3-2 16,-2-5 0-16,2-5-32 16,3-7-101-16,0-5-46 15,0 0-225-15</inkml:trace>
  <inkml:trace contextRef="#ctx0" brushRef="#br0" timeOffset="206087.89">22958 12015 541 0,'0'0'84'0,"0"0"-60"16,0 0 87-16,124-25-63 16,-72 19-22-16,-1 2-9 15,-6 0-8-15,-8 4-3 16,-7 0-1-16,-8 0-4 16,-9 0-1-16,-7 0-2 15,-4 0-13-15,-2 0-75 16,0 5-100-16,-19 7-39 15</inkml:trace>
  <inkml:trace contextRef="#ctx0" brushRef="#br0" timeOffset="206281.73">23036 12276 273 0,'0'0'137'0,"0"0"-74"16,0 0 127-16,0 0-75 15,83-4-51-15,-32-6-24 16,0-1-21-16,-6 1-9 16,-7 4-10-16,-7-3-1 15,-5 1-6-15,-7-1-136 0,-4-7-201 16</inkml:trace>
  <inkml:trace contextRef="#ctx0" brushRef="#br0" timeOffset="206537.83">23685 11775 492 0,'0'0'77'0,"0"0"-26"16,0 0 51-16,107-12-57 0,-71 12-25 15,-5 0-2 1,-1 0-5-16,-3 0-9 0,-5 1 4 16,-6 3-8-16,-2-4 0 15,-8 3-18-15,-6 1-127 16,0-1-177-16</inkml:trace>
  <inkml:trace contextRef="#ctx0" brushRef="#br0" timeOffset="206735.86">23717 12044 401 0,'0'0'95'0,"0"0"36"16,0 0 39-16,0 0-86 0,87 0-30 16,-48-2-21-16,-1-1-18 15,-2-1-8-15,-3 0-6 16,-3 1-1-16,-7 0-18 15,-6-8-174-15,-7-3-385 16</inkml:trace>
  <inkml:trace contextRef="#ctx0" brushRef="#br0" timeOffset="207583.63">24800 11734 325 0,'0'0'178'0,"0"0"-169"16,0 0 87-16,0 0-62 16,0 0-1-16,14 99 46 15,-14-43-38-15,0 7 2 0,0 2-17 16,0 0-13-16,-3-1-2 16,-5-6-8-16,2-7-2 15,2-13-1-15,-1-12 1 16,2-13 2-16,3-8-3 15,-1-5 4-15,1 0 11 16,-3-7 77-16,3-15-38 16,-2-10-33-16,2-9-10 15,0-4-4-15,0-7-5 16,14-6-2-16,1-3-5 16,4 1 1-16,-1 4-2 15,4 6-9-15,-1 11-14 16,-3 16 8-16,3 10 6 15,3 13 9-15,4 0 6 16,6 16 0-16,2 15 1 0,-4 7 0 16,-4 3 3-16,-9 2-1 15,-5-3-3-15,-4-1 3 16,-7-1 2-16,-3-8-4 16,0-3 0-16,0-5 1 15,-3-5 0-15,-4-7-2 16,4-5 2-16,1-4-1 15,2-1 7-15,0 0 14 16,0-18 14-16,0-9-31 16,0-10-5-16,0-6-2 15,13-8-1-15,6-7-5 16,4-3-18-16,7 2-15 16,5 11 3-16,0 13-20 15,0 18 16-15,-4 17 30 0,-4 4 12 16,0 24 2-16,-2 9-2 15,-1 8 5-15,-3 6 0 16,-3 1 1-16,-4-1 11 16,-3 0-4-16,-5-4-5 15,-4-1-4-15,-2-5-2 16,0-3 1-16,-8-5-1 16,-7-8-1-16,3-5-1 15,3-8 0-15,3-5-3 16,6-5-50-16,0-2-202 15</inkml:trace>
  <inkml:trace contextRef="#ctx0" brushRef="#br0" timeOffset="208118.75">25971 11822 274 0,'0'0'191'0,"0"0"-97"16,-81-22 65-16,44 22-81 15,-1 14-30-15,0 15-3 0,2 5-10 16,8 7-17 0,4 3-6-16,9-1-9 0,5 0 3 15,7-3-2-15,3-2-3 16,0-4-1-16,7-3 0 15,7-4 0-15,3-10 0 16,0-5-1-16,5-8-5 16,1-4 5-16,-1 0 1 15,4-11 3-15,-4-11-3 16,-3-3 5-16,-2-6-2 16,-3-5 5-16,-3-8-5 15,-2-6-2-15,-3-3 1 16,0 2-1-16,-2 9-1 0,-1 11 0 15,-1 15 4-15,-2 8 0 16,0 8-2-16,1 0-2 16,2 24-4-16,6 10 1 15,3 10 3-15,2 4 4 16,3 2-3-16,0-2-2 16,4-4 2-16,-4 0-1 15,0-10 0-15,1-5-3 16,-4-7-2-16,-1-9-52 15,-1-5-13-15,-2-5-9 16,0-3-51-16,-2-4-78 16</inkml:trace>
  <inkml:trace contextRef="#ctx0" brushRef="#br0" timeOffset="208406.21">26137 11613 463 0,'0'0'53'0,"0"0"-3"15,62 80 57-15,-29-30-51 16,-2 8 8-16,2 2-17 16,-3 1-10-16,-3-2-4 15,-5-5-18-15,-5-7-8 16,-4-9-1-16,-2-8-5 15,-1-8 1-15,-1-7-2 16,-2-9 0 0,1-5 0-16,1-1 0 0,-2-5 0 0,1-16-90 15,-2-10-122-15,-2-9-146 16</inkml:trace>
  <inkml:trace contextRef="#ctx0" brushRef="#br0" timeOffset="208640.81">26463 11589 383 0,'0'0'34'15,"-47"76"105"-15,20-26-21 0,-3 8-39 16,-4 5-40-16,-5 4-10 16,-2-3 1-16,-3-3-12 15,2-6-10-15,6-8-1 16,5-7-2-16,10-13 0 15,8-6-5-15,7-12-1 16,6-3-2-16,0-6-12 16,4 0-96-16,18-5-174 15</inkml:trace>
  <inkml:trace contextRef="#ctx0" brushRef="#br0" timeOffset="209110.97">27090 11503 479 0,'0'0'68'16,"0"0"41"-16,-112 33 11 15,76-9-63-15,6 1-27 16,6 2-11-16,4 1-3 16,6-3-6-16,4 3-5 0,5-2 0 15,5 2-1 1,0-2 3-16,12 1-6 0,12-1 0 16,6 1 9-16,4 0-8 15,-1-1 0-15,-6 1-2 16,-8-1 0-16,-8-1 0 15,-4-2 0-15,-7-1-2 16,0 0 2-16,-3-2 0 16,-16-4 2-16,-5-3 2 15,-3-4-2-15,-1-4-2 16,1-4 7-16,1-1-1 16,4 0 13-16,4 0 0 15,6-3-6-15,6-8 0 16,5-2-11-16,1-2-2 15,0-7-49-15,16-7-129 16,17-9-378-16</inkml:trace>
  <inkml:trace contextRef="#ctx0" brushRef="#br0" timeOffset="209347.98">27327 11681 440 0,'0'0'45'16,"0"0"102"-16,0 82-29 15,-2-41-70-15,2 4-22 0,0 0-10 16,0 0-12-16,0-4-1 16,0-6-3-16,0-5-3 15,0-10-38-15,0-7-48 16,0-12-64-16,0-1-158 15</inkml:trace>
  <inkml:trace contextRef="#ctx0" brushRef="#br0" timeOffset="209537.08">27545 11390 549 0,'0'0'64'0,"0"0"-12"16,0 0 62-16,0 0-71 0,0 0-40 16,0 0-3-16,-42-5-1 15,42 28-12-15,0 2-123 16,0-2-113-16</inkml:trace>
  <inkml:trace contextRef="#ctx0" brushRef="#br0" timeOffset="210331.08">27738 11704 447 0,'0'0'84'0,"0"0"58"16,0 0-52-16,0 0-52 15,0 0-26-15,0 0 0 16,85 28-7-16,-72 8 3 15,-12 8 9-15,-1 2 3 0,-6-3 13 16,-15-4 0 0,-3-3-1-16,-1-7-10 0,1-8 2 15,2-1-6-15,2-7 0 16,10-4-2-16,4-4-6 16,6-2-3-16,0-3-7 15,0 0 6-15,1 0-3 16,16 0-2-16,4 0 2 15,1 0-3-15,-4 0-1 16,-2 11 1-16,-7 6-2 16,0 5 1-16,-4 7-3 15,-4 3 4-15,-1 4 0 0,0 1 0 16,-3 0-3 0,-13-1-12-16,-2-3-8 0,-6-4 2 15,-3-3 8-15,-1-6-1 16,0-3 6-16,1-8 8 15,1-4 0-15,4-5 9 16,3 0 6-16,1-8 25 16,6-8 11-16,3-2-12 15,2-1-6-15,7-6-12 16,0 0-12-16,0-1-9 16,16 1 0-16,3 11-8 15,-1 3 1-15,1 9 2 16,0 2 3-16,3 5 2 15,0 12-4-15,2 8 3 16,-3 0 1-16,-2 0 0 0,-1 1 0 16,-4-2-10-16,-1-4-5 15,0-2-14-15,-4-2-2 16,3-5 0-16,-4-2-19 16,1-7 10-16,4 0-21 15,4-2-12-15,2 0-181 16,-1-4-149-16</inkml:trace>
  <inkml:trace contextRef="#ctx0" brushRef="#br0" timeOffset="210824.64">28068 11935 410 0,'0'0'130'15,"0"0"-117"-15,0 0 31 16,0 0 10-16,0 0 6 16,0 0-7-16,0 0 5 15,56 27-27-15,-31-27-14 16,0 0-12-16,-3-5-1 0,-3-9 1 15,-5-3 5 1,-5-3-5-16,-3-2-5 0,-6-4 3 16,0-3 0-16,0-3 0 15,-10 6-2 1,-7 6-1-16,-4 6 3 0,-1 13-3 16,-2 1 4-16,0 11-2 15,0 19 1-15,4 9 8 16,3 9 0-16,5 4 8 15,6-2-2-15,6 2-5 16,0-2-6-16,0-3-1 16,12-4-1-16,5-5-4 15,-1-6 2-15,2-6-2 16,3-7-1-16,1-4-2 16,5-7 1-16,8-5-60 0,0-3-57 15,-4-2-223 1</inkml:trace>
  <inkml:trace contextRef="#ctx0" brushRef="#br0" timeOffset="211047.55">28581 11950 350 0,'0'0'229'0,"0"0"-165"0,0 0 78 15,0 0-87-15,0 0-25 16,96 0-8-16,-64 0-5 16,3 0-11-16,-4 0-6 15,1 0 0-15,-4 0-42 16,-6 0-120-16,-5 0-234 16</inkml:trace>
  <inkml:trace contextRef="#ctx0" brushRef="#br0" timeOffset="211376.65">29320 11598 604 0,'0'0'62'16,"0"0"-43"-16,0 0 8 16,-15 81 56-16,9-31-12 15,-2 6 8-15,-1 5-53 16,-2 4-1-16,-2-1-6 16,-1-5-13-16,-1-6-1 15,-2-8-5-15,4-9 3 16,2-10-5-16,4-9 2 15,6-7-13-15,1-7-51 0,0-3-41 16,3 0-133-16,13-6-199 16</inkml:trace>
  <inkml:trace contextRef="#ctx0" brushRef="#br0" timeOffset="211673.83">29670 11322 305 0,'0'0'330'15,"0"0"-277"-15,75 123 77 16,-47-42-35-16,-4 15-19 15,-11 9 14-15,-13 7-35 16,0 1-24-16,-29 0-9 16,-19-7-15-16,-9-12-5 15,-16-13-2-15,-8-16-76 16,-2-18-95-16,1-8-169 16</inkml:trace>
  <inkml:trace contextRef="#ctx0" brushRef="#br0" timeOffset="212787.98">24711 11405 150 0,'0'0'137'0,"0"0"-33"15,0 0-22-15,0 0 38 16,0 0-26-16,0 0-21 16,-24-55-23-16,-4 90-38 15,-10 19 28-15,-8 17 28 16,-6 15-18-16,-3 14-10 0,2 9 5 16,8 9-20-16,13 7-6 15,18 0-5-15,14-5-9 16,18-1 0-16,29-10-4 15,11-13-1-15,6-15 3 16,1-17-6-16,-4-15 3 16,-5-10-2-16,1-8-68 15,5-4-62-15,16-5-43 16,10-10-419-16</inkml:trace>
  <inkml:trace contextRef="#ctx0" brushRef="#br0" timeOffset="213754.17">30173 11330 237 0,'0'0'86'0,"0"0"26"16,0 0-31-16,-27-73 21 15,26 71-1-15,1 2-42 16,0 20-53-16,0 24 8 16,0 25 82-16,0 18 0 15,0 22-5-15,-23 15-14 16,-10 18-13-16,-10 9-17 16,-12 0-27-16,-9-10-16 15,-5-13-2-15,-2-19 0 16,0-19-4-16,-4-23-9 0,-2-19-92 15,-6-20-54-15,-1-12-69 16,5-13-212-16</inkml:trace>
  <inkml:trace contextRef="#ctx0" brushRef="#br0" timeOffset="-211893.95">456 3156 295 0,'0'0'174'16,"0"0"-66"-16,0 0 37 15,0 0-25-15,0 0-32 16,0 0-25-16,0 0-32 16,-6-28-24-16,-3 45-7 15,-3 20-2-15,-1 19 2 16,-5 18 3-16,7 8 4 0,4 4-3 15,7 4 1-15,0-5 2 16,0-6-4-16,6-13 0 16,3-11-2-16,3-11-1 15,4-10-1-15,-1-9 1 16,0-4 0-16,-1-8-2 16,-1-5 2-16,-1-4-6 15,4-4-2-15,1 0 4 16,5-4-25-16,2-15-22 15,-2-6-96-15,-14-5-121 16</inkml:trace>
  <inkml:trace contextRef="#ctx0" brushRef="#br0" timeOffset="-211689.07">292 3705 470 0,'0'0'75'0,"0"0"28"15,0 0 33-15,0 0-85 16,0 0-38-16,82-71 1 16,-40 51 1-16,-2 1-10 15,-1 5 7-15,4 0-10 16,-4 2-4-16,-2-1-37 0,-1 0-163 16,-12-3-118-1</inkml:trace>
  <inkml:trace contextRef="#ctx0" brushRef="#br0" timeOffset="-211217.81">981 3094 404 0,'0'0'107'15,"0"0"-8"-15,0 0 28 16,0 0-46-16,0 0-20 0,0 0-16 15,-76-32-23 1,61 37-16-16,-3 15-1 0,-3 2-1 16,1 4 1-16,6 1 2 15,3 2-5-15,7-1 0 16,4 5-2-16,0 3 0 16,3 1 7-16,9 5-5 15,2 1-1-15,-1 3 4 16,-3 1-2-16,-2 6-3 15,-1 3 6-15,-1 0 0 16,-3-2-5-16,2-2 1 16,1-4-2-16,1-4 2 15,-3-4-2-15,1-5 3 16,4-4-6-16,-3-5 4 16,4-6-1-16,-5-4 4 0,-1-5-4 15,-1-6-9 1,0-3 3-16,2 0 0 0,5-1-4 15,1-1-1-15,4 0 11 16,4 0-1-16,2-4-12 16,1-9-70-16,-1-2-56 15,-3-7-56-15,-3-4-16 16</inkml:trace>
  <inkml:trace contextRef="#ctx0" brushRef="#br0" timeOffset="-210637.78">1048 3495 360 0,'0'0'107'16,"0"0"-55"-16,0 0 28 16,0 0-24-16,0 0-44 15,84-65-4-15,-44 51 10 16,-4 4-2-16,-5 3-7 15,-6 3 6-15,-8 3 1 16,-4 1-2-16,-5 0 3 16,-2 0-16-16,-2 7 6 15,-1 9-4-15,-1 3 2 16,-2 4 0-16,0-2 2 16,0 2-1-16,0 3 7 15,0 0-13-15,0 0 6 16,-3 5 0-16,0-2-3 15,1 2-3-15,1-1 0 0,-1-5 2 16,2-5-1-16,-3-4 1 16,2-2 1-16,-2-3 1 15,1-5 3-15,1 0 13 16,1-4-1-16,0 1-6 16,0-3-1-16,0 0-2 15,0 0 13-15,0 0 6 16,0 0-3-16,0 0-13 15,0 0-5-15,0 0-4 16,0 0 3-16,0 0-1 0,0 0 7 16,0 0-3-16,7 0-9 15,11 0 23 17,11-12-4-32,6-1-12 0,-2-1-2 0,0 0-6 0,-5 0 1 15,-8 1 0-15,-7-2-2 16,-7 4-14-16,-6-1-58 15,0-1-27-15,-16 2-105 16,-5 0-229-16</inkml:trace>
  <inkml:trace contextRef="#ctx0" brushRef="#br0" timeOffset="-210047.89">1344 3077 407 0,'0'0'48'15,"0"0"69"-15,0 0 13 0,0 0-90 16,0 0-24-16,0 0 9 16,92-60-17-16,-55 52-3 15,-1 2 1-15,-8 3-3 16,-5 3 8-16,-7 0-6 16,-2 0-5-16,-1 9 6 15,-4 5-6-15,0 3 7 16,-2 10-6-16,-2 2 1 15,-1 9 11-15,1 4 0 16,1 3 8-16,4 6 8 16,2 1-22-16,-1 4 12 15,2-3-15-15,2-1 4 16,3 0-2-16,-3-1-5 16,6 2 3-16,-7-4-3 15,0-2-1-15,-2-8 3 16,-2-4-2-16,-4-4 0 0,-6-4 1 15,0-4 1-15,0-3-3 16,-1-6 0-16,-8-1 2 16,-3-2 1-16,0-2-2 15,-1-1 9-15,-7-4-5 16,-1 0-1-16,-7-4-4 16,3 0-4-16,2 0-88 15,5-3-116-15,9-16-206 16</inkml:trace>
  <inkml:trace contextRef="#ctx0" brushRef="#br0" timeOffset="-209700.76">1851 2942 516 0,'0'0'109'0,"0"0"-16"15,0 0-11-15,0 0-49 16,0 0-21-16,0 0-4 15,100-58-7-15,-72 49 2 16,-4 2 2-16,-5 1-4 16,-4 1-1-16,-6 4-4 15,0 1-25-15,-6 0-122 16,-3 6-88-16,0 5-123 16</inkml:trace>
  <inkml:trace contextRef="#ctx0" brushRef="#br0" timeOffset="-209509.31">1970 3120 212 0,'0'0'170'16,"0"0"-67"-16,0 0-2 16,0 0-23-16,0 0-25 15,94-31-25-15,-70 21-5 16,-3 1-13-16,-3 1-9 15,-2 1-1-15,-4-3-46 16,-6-4-167-16</inkml:trace>
  <inkml:trace contextRef="#ctx0" brushRef="#br0" timeOffset="-209182.36">2428 2749 429 0,'0'0'141'15,"0"0"-63"-15,0 0 27 16,0 0-58-16,0 0-27 0,0 0-5 16,91-72-14-16,-70 68 0 15,-6 1-1-15,-4 3 0 16,-3 0-2-16,-2 0-17 16,-6 0-130-16,0 4-95 15</inkml:trace>
  <inkml:trace contextRef="#ctx0" brushRef="#br0" timeOffset="-208985.75">2486 2953 225 0,'0'0'128'0,"0"0"-38"15,0 0 73-15,0 0-25 16,91 2-66-16,-55-7-27 15,-5-3-34-15,-4 0-11 16,0-1 0-16,-9 1-50 16,-2-4-117-16,-11-4-175 15</inkml:trace>
  <inkml:trace contextRef="#ctx0" brushRef="#br0" timeOffset="-208621.45">2878 2317 527 0,'0'0'75'0,"0"0"-6"15,0 0-43-15,0 0-22 16,0 0 7-16,50 116 16 16,-25-61 12-16,-3 2-15 15,-4 1-9-15,2-7-7 16,-4-8 3-16,-4-5-5 16,-3-10-1-16,-2-7-1 15,-4-6 0-15,-1-6-2 0,1-4-2 16,0-5 0-16,-2 0 0 15,1 0 4-15,-1 0-4 16,1-17-34-16,-2-7-241 16</inkml:trace>
  <inkml:trace contextRef="#ctx0" brushRef="#br0" timeOffset="-208307.58">3181 2176 469 0,'0'0'155'16,"0"0"-115"-16,0 0 17 16,0 0-32-16,0 0-17 15,24 95 56-15,-3-45-13 16,1 9-3-16,-1 4-9 15,-1 0-24-15,-4-2-2 16,-4-9-5-16,0-11-4 16,-6-5 1-16,-5-9-3 15,1-7 1-15,-1-4-2 16,-1-4-2-16,2-2 1 16,-2-2-89-16,0-3-51 0,0-5-144 15</inkml:trace>
  <inkml:trace contextRef="#ctx0" brushRef="#br0" timeOffset="-202042.87">21876 9990 23 0,'0'0'37'0,"0"0"-10"0,0 0 33 16,0 0 97-16,0 0-124 16,0 0 21-16,0 0-11 15,-46-8-10-15,37 8-11 16,2 0-6-16,0 0-9 15,2 0 2-15,1 4-2 16,-1 4-3-16,4-1 3 16,-2 3-2-16,1 0 3 15,0 0 5-15,1 2-1 16,-1-1-2-16,2 2-1 16,-1 1-2-16,1-2 4 0,0 4 7 15,0-2-2-15,0-2-5 16,0-1-6-16,8-5 6 15,1 1 2-15,0-5 11 16,2-2 1-16,-2 0-5 16,-1 0-9-16,2 0 0 15,-2 0 1-15,2 0-5 16,2-2 4-16,-3-5-4 16,3-1 4-16,-2-4-4 15,1-2 1-15,-4-3 5 16,0 2 5-16,-3-7 10 15,-4 1-7-15,0 2-3 0,0 1-6 16,0 4 10-16,-4 2-15 16,-9 2 5-16,0 4-9 15,-3 2 2-15,-4 2-1 16,4 2-4-16,-2 0-1 16,1 0-2-16,1 6-7 15,-1 7-97-15,3 0-114 16,0 0-226-16</inkml:trace>
  <inkml:trace contextRef="#ctx0" brushRef="#br0" timeOffset="-178679.1">16338 9154 478 0,'0'0'99'0,"0"0"41"16,0 0-28-16,0 0-66 16,0 0-44-16,0 0 5 0,-32 95 20 15,27-37 9-15,4 7 4 16,-4 6-3-16,0 4-13 15,-3 4-1 1,0-2-11-16,1-6-5 0,1-10-3 16,0-6 0-1,5-13-3-15,-1-9 0 0,2-8 1 16,0-11-1-16,0-4 2 16,0-8 3-16,0-2 5 15,0 0 35-15,0-5 48 16,7-19-31-16,2-12-40 15,0-8-9-15,-3-7-1 16,-4-9-9-16,-2-6 0 16,0-3-2-16,-2 1-2 0,-4 5 1 15,2 7-1-15,4 8-1 16,0 4 1 0,0 2-1-16,7 5-7 0,13 3-3 15,5 7 9-15,6 7-5 16,2 6 6-16,4 4-2 15,2 3 3-15,3 2 2 16,-2 5 1-16,-5-2-1 16,-10 2-1-16,-7 0-2 15,-9 0-4-15,-5 0-32 16,-2 0-23-16,-2 7-35 0,0 10-12 16,-9 10-30-16,-14 4-122 15,-8 1-165-15</inkml:trace>
  <inkml:trace contextRef="#ctx0" brushRef="#br0" timeOffset="-178438.7">16277 9581 101 0,'0'0'192'16,"0"0"-53"-16,0 0-16 15,0 0-1-15,85 3-46 16,-50-6-25-16,0 0-1 15,0-4-18-15,-1 0-7 0,-4 4-4 16,-6-2-12 0,-2 0 0-16,-7 3-8 0,-6-1-1 15,-3 3-23 1,-2 0-80-16,-2 0-123 0,-2 0-103 16</inkml:trace>
  <inkml:trace contextRef="#ctx0" brushRef="#br0" timeOffset="-177993.07">16717 9460 258 0,'0'0'304'0,"0"0"-188"15,0 0-15 1,0 0-59-16,0 0-29 0,0 0 15 15,-13 52 10-15,13-24-8 16,0 3-6-16,0 2-8 16,3-3-9-16,10-4-3 15,5-4-1-15,3-5 0 16,1-6 0-16,-5-5 8 16,1-1-9-16,-8-5-2 15,0 2 4-15,-1-2-2 16,1 0 14-16,1 0 6 15,1-4-4-15,-1-6-2 16,5-6 0-16,-2-4-2 16,3-4 4-16,0-4-7 15,-1-6 15-15,0-3 2 0,-3-2 4 16,-6-3-13-16,-2-2-6 16,-5-1-6-16,0 1-2 15,0 4-2-15,-3 8 2 16,-5 11-5-16,4 10-4 15,-2 11-12-15,2 0-68 16,0 20-50-16,4 10 2 16,0-2-146-16</inkml:trace>
  <inkml:trace contextRef="#ctx0" brushRef="#br0" timeOffset="-177055.11">17193 9660 86 0,'0'0'197'16,"0"0"-101"-16,0 0-20 0,0 0-2 15,0 0-16-15,0 0 5 16,22 47 16-16,-5-47-23 16,1-1-19-16,3-14-2 15,1-3 1-15,-1-4-2 16,0-7-10-16,-4-6 7 15,-1-6 0-15,-2-9-7 16,-3-6-13 0,-4-6-4-16,-3-9-5 0,-4-4-1 15,0 0-1-15,0 5 0 16,-13 7 1-16,-4 6-1 16,0 7 0-16,1 8 1 15,1 10 4-15,3 13-5 16,4 10-1-16,4 9-2 0,-1 4-1 15,2 27-5-15,3 14 9 16,0 9 0-16,2 8 0 16,10 5 3-16,3 2 0 15,-3-1-3-15,-2-2 4 16,2-6-2-16,0-7 3 16,1-2-2-16,2-5-4 15,3-4 5-15,2-5-5 16,4-7 1-16,1-6 0 15,3-5 1-15,4-6-1 16,2-6 0-16,0-7 0 0,1 0 2 16,-2-6 3-1,-2-14 2-15,-1-7-2 0,-4-5 0 16,0-11-5-16,-4-8 11 16,-4-11-4-16,-2-13 7 15,-8-9-10-15,-7-5-3 16,-1 5 0-16,-7 4 0 15,-17 10-1-15,-4 10 0 16,-1 11 0-16,7 17 9 16,4 11 2-16,6 18 18 15,0 6-18-15,3 30-11 16,3 20-2-16,3 13 2 16,3 6 10-16,0 8 3 15,9 7 1-15,2 2-7 0,-3-6-1 16,1-10-4-16,2-13 0 15,2-12-4-15,1-9 2 16,2-10 0-16,4-9-2 16,5-6 1-16,5-7 1 15,1-4 2-15,-1-3 6 16,0 0-8-16,-6-5-11 16,-4-7-79-16,-1-10-108 15,-9-2-286-15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30T11:34:33.7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7029 9307 384 0,'0'0'193'0,"0"0"-155"16,0 0 54-16,0 0-38 15,0 0-31-15,0 0-11 16,17-87 0-16,4 56-6 15,5-1 8-15,10-10-4 16,9-8 3-16,12-12 0 16,12-11 1-16,11-14 0 0,11-8-7 15,18-4 1 1,4 4-4-16,7 9 1 0,-1 15 0 16,-7 12 13-16,-15 7-4 15,-11 6 0-15,-14 5 2 16,1 3 10-16,-9 6-15 15,2 3 3-15,-5 3-9 16,-9 1 0-16,-12 7 3 16,-13 5-6-16,-15 6 2 15,-6 4 6-15,-5 3 3 16,-1 0 18-16,0 0-25 16,0 0-1-16,-13 0-5 0,-9 5-62 15,-7 8-13-15,-3 1-55 16,-1 0-41-16,3-5-94 15</inkml:trace>
  <inkml:trace contextRef="#ctx0" brushRef="#br0" timeOffset="561.52">8243 8045 381 0,'0'0'58'16,"0"0"49"-16,0 0 12 0,0 0-52 16,0 0-41-16,0 0 0 15,-28 0-6-15,28 0-3 16,0 0-1-16,0 0-2 16,17-3 10-16,11-2-5 15,15-3 2-15,11-6-3 16,7 5 0-16,2-6-18 15,-5 5 2 1,-7 1-1-16,-14 1 2 0,-3 4 0 16,-7-2-2-16,-3 2-1 15,-5 1 2-15,-4 1-2 16,0 0 0-16,-3 1 1 16,-4-1-1-16,-2 2 2 15,-2 0 1-15,-3 0-3 16,-1 0-7-16,0 0 7 15,0 2-2-15,0 10 4 0,0 6 13 16,-7 8 3-16,-8 4 11 16,-4 5-1-16,-1 6-9 15,-1 1-6-15,2 3 1 16,1-1 1-16,2-5-6 16,4-6-3-16,4-5-3 15,1-5-1-15,1-3-1 16,3-3 0-16,3-4 0 15,-2-6-1-15,2 0 0 16,0-7 1-16,0 2-1 16,0-2-2-16,0 0-54 0,0 0-53 15,5 0-41-15,11-7-177 16</inkml:trace>
  <inkml:trace contextRef="#ctx0" brushRef="#br0" timeOffset="2686.03">9611 7124 19 0,'0'0'157'0,"0"0"-81"16,0 0-19-16,0 0-10 15,0 0 0-15,0 0 4 0,11-56 3 16,-11 49 23-16,0 0-14 15,-8 4-7-15,-5 2-3 16,-8 1-15-16,-6 0 7 16,-4 12-31-16,-6 8 11 15,4 5-5-15,2 0-1 16,2 4-1-16,5 2-8 16,3-2 1-16,5 0-9 15,7-1 5-15,3-1-6 16,6-1 2-16,0-1-2 15,0-4-1-15,15-1 1 16,3-6-2-16,7-1 1 16,5-5 0-16,4-1 4 15,2-2-4-15,-3-2 3 0,0 2-2 16,-5 4-1-16,-6 0 0 16,1 5-1-16,-5 3 3 15,-5 1-8-15,1 2 11 16,-7 0-9-16,-1 0 6 15,-5 3-2-15,-1-2 4 16,0 1-3-16,-8-1 1 16,-9-1-1-16,-1-3 0 15,-5-2-1-15,0-5 5 16,-2-1 29-16,1-5 1 16,-3-3 17-16,9-1-20 0,-3 0-8 15,3 0-7-15,5 0-11 16,2-1-2-16,4-2-2 15,4 0-4-15,0 3-3 16,3-6-30-16,0 1-25 16,9-4-43-16,19-6-69 15,9-3-87-15,4-3-164 16</inkml:trace>
  <inkml:trace contextRef="#ctx0" brushRef="#br0" timeOffset="2986.09">9883 7286 421 0,'0'0'158'16,"0"0"-126"-16,0 0 7 15,0 0 40-15,0 0-11 16,48 105-11-16,-35-69-17 15,-4-2-19-15,0 0-11 16,0-7-3-16,-2-4 0 16,-2-5-6-16,-1-5-1 15,-2-4 2-15,1-5-1 16,-2-3 1-16,-1-1-2 16,0 0-24-16,0 0-70 15,0-15-58-15,-4-17-168 16</inkml:trace>
  <inkml:trace contextRef="#ctx0" brushRef="#br0" timeOffset="3159.32">9995 7137 463 0,'0'0'93'16,"0"0"-5"-16,0 0 36 15,0 0-55-15,0 0-35 16,0 0-9-16,-33-58-25 15,33 58-3-15,0 11-25 16,0 8-50-16,3-1-116 0,3-1-202 16</inkml:trace>
  <inkml:trace contextRef="#ctx0" brushRef="#br0" timeOffset="3665.45">10141 7319 172 0,'0'0'122'15,"0"0"-33"-15,0 0 20 16,44 87-21-16,-33-61-20 0,1-1-34 16,0-1 7-1,-5-2-18-15,-1-4-5 0,-1-6-3 16,1-5 0-16,-6-1-3 15,0-4 11-15,0-2 11 16,0 0 19-16,0 0-9 16,0-3 2-16,-6-17-25 15,-5-10-16-15,-2-12-5 16,1-4-23-16,3-3-35 16,4 4 8-16,5 7 4 15,0 8 21-15,5 4 14 16,10 7-2-16,10 6 9 15,4 4 4-15,5 5 0 16,2 4 0-16,4 0 0 16,-3 13 4-16,-1 10 2 15,-6 3 16-15,-2 5 4 0,-7 4-6 16,-4-1 20-16,-4 1-2 16,-4 2-18-16,-6-3-4 15,2-3-7-15,-4-5-4 16,2-6-5-16,0-7 0 15,4-3-1-15,2-6-36 16,5-4-63-16,8 0-121 16,0-13-185-16</inkml:trace>
  <inkml:trace contextRef="#ctx0" brushRef="#br0" timeOffset="4391.87">10882 7009 392 0,'0'0'91'0,"0"0"36"16,-88-7-15-16,57 16-54 16,1 13-22-16,3 7 1 15,8 7-12-15,8 0-9 16,7 1-9-16,4-1 7 15,0 2-7-15,1-5-3 16,10-3 0-16,2-3-1 16,4-5-3-16,-2-5-1 15,4-5-1-15,3-8 1 0,2-4-2 16,-1 0 2-16,0-15-2 16,-2-6 3-16,-3-8 6 15,-6-1-6-15,-1-7 0 16,-8-6 2-16,-3-4-1 15,0 1-1-15,0 5 0 16,-2 8 7-16,-4 13-3 16,3 5 17-16,0 10 12 15,0 3 0-15,3 2-6 16,0 0-24-16,0 8-3 0,0 16-4 16,0 9 4-16,8 8 5 15,2 1 6-15,5 2 15 16,0 1-8-16,9 1-7 15,1 5-5-15,5 2-2 16,1 1-3-16,2 3 8 16,0-1-5-16,-3 2-1 15,-2-2 0-15,-3-1-5 16,-8-1 6-16,-4-7-7 16,-8-7 4-16,-5-5-1 15,0-12 0-15,0-6-1 16,-12-6-3-16,-6-5 4 15,-4-1 2-15,-8-3 19 16,-2-2 8-16,1 0 12 16,3-9 5-16,4-9 0 0,6-8-13 15,5-7-15-15,5-7-7 16,8-6-5-16,0-2-6 16,0-3 0-16,15 4 0 15,0 2-12-15,1 4-18 16,1 3-51-16,7 1-61 15,2 5-44-15,4-2-215 16</inkml:trace>
  <inkml:trace contextRef="#ctx0" brushRef="#br0" timeOffset="5178.85">11298 7291 388 0,'0'0'28'0,"0"0"71"16,0 0-1-16,0 0-36 15,0 0 1-15,0 0-13 16,51 5-14-16,-29-19-8 16,-4-5-14-16,-1-6-12 15,-5-6 2-15,-6-8 4 16,-3-14-7-16,-3-8 2 15,0-4-3-15,-14-4-12 16,-5-2 0-16,-4 2-5 16,-4 0 4-16,-1 6 9 15,-2 10 3-15,2 11 1 0,4 14 0 16,9 11 2-16,2 9 1 16,4 8 11-16,0 3-12 15,-3 20-1-15,0 12 0 16,6 11 1-16,3 5 0 15,3 6 6-15,0-1-2 16,15 1 3-16,3 0 14 16,-2-4-3-16,4 0-5 15,2-4-2-15,4 0 1 16,5-9-8-16,2-4-5 0,5-8 1 16,1-5-2-1,0-6 2-15,1-5 0 0,2-5-2 16,-6-7-3-16,-3 0 0 15,-5 0 2-15,-1-16-14 16,-5-5 12-16,-1-11 3 16,0-7 0-16,0-16 1 15,-5-9 2-15,-1-3-3 16,-7-3-6-16,-5 7-10 16,-3 8-2-16,0 10 18 15,-14 8 1-15,-8 11 1 16,0 9 4-16,-1 8 9 15,2 9 7-15,5 2-19 16,2 25-3-16,10 13 0 16,4 9 6-16,0 9-5 15,3 0 9-15,12 5-7 16,4-4 5-16,6-6-2 0,4-5-4 16,2-12-2-16,3-9-1 15,1-9 1-15,4-9 2 16,1-2 5-16,-6-7-5 15,3 0-2-15,-4-8 1 16,-1-8-1-16,0-1 0 16,3-9-12-16,6-8-84 15,1-5-151-15</inkml:trace>
  <inkml:trace contextRef="#ctx0" brushRef="#br0" timeOffset="5805.54">13127 6430 433 0,'0'0'29'0,"0"0"102"15,-81-16-21-15,62 16-57 16,-2 6-26-16,5 16-9 16,0 5 15-16,2 9-1 15,6 8 0-15,5 5-10 16,3 5-5-16,0-1-5 15,8-1-5-15,9-12-6 16,5-5-1-16,5-11 0 16,2-5-1-16,3-5-4 15,-1-6-7-15,-3-8 4 16,-4 0-4-16,-3-8 4 0,-4-13 8 16,-8-8 4-1,-1-8-4-15,-6-11 3 0,-2-7-4 16,-2-6 1-16,-14 5-1 15,-5 6 0-15,3 10 1 16,2 14 1-16,5 10 7 16,7 8 13-16,2 8 5 15,2 0-19-15,0 12-7 16,11 15-3-16,13 12 3 16,4 4 4-16,5 1 1 15,-3-2 5-15,-2-3-2 16,-1-2-6-16,-3-5 0 15,1-6-1-15,-4-6 1 16,-2-8-2-16,-2-2 1 16,-1-7-3-16,-4-3-47 0,0 0-76 15,0-8-164 1</inkml:trace>
  <inkml:trace contextRef="#ctx0" brushRef="#br0" timeOffset="6241.33">13343 6450 521 0,'0'0'45'0,"0"0"52"16,99-39-27-16,-46 34-36 16,7 5-6-16,-3 0 12 0,-3 13-6 15,-5 8 6 1,-9 5-19-16,-4 1-1 0,-5 5-13 15,-7 2 7-15,-2 4 0 16,-8 1-5-16,-6 2-7 16,-8-5-2-16,0-2 1 15,0-7 6-15,-13-7-6 16,0-7-1-16,-5-6 0 16,0-7 2-16,-6 0 20 15,0-6-14-15,-4-16 11 16,4-5 6-16,3-11-16 15,5-7-4-15,5-7-2 16,7-9-3-16,4-2-1 16,0-4-15-16,9 1-1 15,7 10 3-15,2 8-8 0,3 14 12 16,0 12-19-16,3 14-9 16,3 8-10-16,2 0-19 15,0 18-54-15,-2 3-87 16,-8-1-93-16</inkml:trace>
  <inkml:trace contextRef="#ctx0" brushRef="#br0" timeOffset="6615.92">13991 6299 213 0,'0'0'137'0,"0"0"-29"16,0 0 28-16,0 0-51 0,94-14-27 16,-65 14-22-1,3 15 4-15,-1 6 0 0,-1 6-2 16,-3 3-10-16,-4 3-9 15,-1 1 4-15,-6 2 10 16,-1 3-5-16,-3-3-11 16,-8 0-14-16,-4-2 2 15,0-4-5-15,-3-4 3 16,-13-5-3-16,-1-6 3 16,-3-4 2-16,-3-8 4 15,1-3 33-15,-2-4-7 16,2-19-18-16,5-6-14 15,4-9 8-15,10-8-8 16,3-10 0-16,0-10-3 16,16-5-1-16,5 6-14 15,6 9-19-15,1 16 5 0,2 15 0 16,0 10-10-16,0 12-21 16,-2 3-18-16,12 7-32 15,14 11-118-15,6 2-10 16</inkml:trace>
  <inkml:trace contextRef="#ctx0" brushRef="#br0" timeOffset="7725.65">14875 6132 485 0,'0'0'102'0,"0"0"6"15,-92-26 5-15,65 26-55 16,3 10-30-16,1 19-9 16,4 11 6-16,3 7 0 15,4 8-9-15,7-1-6 16,5 0-4-16,0-2-4 16,0-6-2-16,9-7-4 15,8-8 1-15,-1-9-8 16,2-9 0-16,2-9-3 15,0-4-7-15,3 0 12 16,-1-18 7-16,-2-8-1 16,-1-9 3-16,-4-7-3 15,-2-9 3-15,-4-4-14 0,-6-1-2 16,-3 3-1-16,0 12 13 16,0 14 4-16,0 12 0 15,0 10 18-15,0 5 27 16,0 0-24-16,0 7-21 15,0 20-4-15,3 7 4 16,12 8 2-16,0-2 2 16,4-2 2-16,0-4-6 15,-2-6 2-15,2-4-2 16,-3-7 2-16,1-8 4 16,1-3-5-16,3-4 0 15,1-2 1-15,1 0 4 0,-4-17-5 16,-1-7 5-16,-4-8 0 15,-3-11-3-15,-5-3-1 16,-4-7-2-16,-2 3 0 16,0 7 0-16,0 10-1 15,0 12 1-15,0 10 7 16,0 9-3-16,0 2 5 16,0 2-8-16,0 20 3 15,6 9-4-15,7 7 8 16,2 4-3-16,4-3 8 15,-2 0-7-15,4-6-6 16,-2-5 0-16,-4-9 2 16,1-4 1-16,-5-11-2 0,4-4 1 15,4 0 0-15,5-6 9 16,3-12-9-16,-2-11 8 16,-1-8-6-16,-1-8-1 15,-3-9 3-15,-3-1-5 16,-7 0-1-16,-4 7 2 15,-6 8 0-15,0 10 0 16,0 10 12-16,0 9 38 16,-1 9 11-16,-1 2-35 15,-1 2-28-15,0 18-8 16,-1 9 8-16,3 7 0 16,1 5 2-16,0 4 0 15,0 5 10-15,0 5 1 16,0 3 4-16,0 3-3 0,14 3 1 15,9 5-3-15,8-1 7 16,5 4-1-16,3-2-10 16,0-1-2-16,-1-2-4 15,-4-2-1-15,-4-4 1 16,-10-12-4-16,-8-9 2 16,-11-16 0-16,-1-9 0 15,0-6 5-15,-1-6-4 16,-11-3 26-16,-6 0 17 15,-8-12 2-15,-5-10-3 16,0-9-13-16,1-6 11 16,3-9-11-16,8-7-7 15,2-2-22-15,11 1-1 16,6 6-13-16,0 6-46 16,21 13-26-16,12 13-89 0,6 11-120 15,-3 5-340-15</inkml:trace>
  <inkml:trace contextRef="#ctx0" brushRef="#br0" timeOffset="9736.9">1907 12506 104 0,'0'0'51'16,"0"0"19"-16,0 0 111 15,0 0-94-15,0 0-1 16,0 0 17-16,0 0-25 16,-61 6-22-16,61-6-12 0,0 0-8 15,0 0-8-15,6 0-17 16,18 4-8-16,10 3 4 16,13 0 0-16,5 1-3 15,0 2-2-15,3 1 2 16,2 0-2-16,-5-1 1 15,-3 0 0-15,-7 0-1 16,-6-3-2-16,-8 1 2 16,-4-3-2-16,-9-2 0 15,-6-1 1-15,-3-2 1 16,-3 0-2-16,-3 0 0 16,0 0-2-16,0 0-32 0,0 0-39 15,-9 0-64-15,-5-8-171 16</inkml:trace>
  <inkml:trace contextRef="#ctx0" brushRef="#br0" timeOffset="10191.2">2291 12412 347 0,'0'0'62'0,"0"0"36"15,0 0 19-15,0 0-42 16,0 0-29-16,0 0-28 0,-23-7-5 16,23 7-10-16,0 0 9 15,0 0-5-15,0 0-1 16,0 0 4-16,0 0 4 16,12 4-5-16,6 3 0 15,3 0-7-15,3 0 3 16,4 1 1-16,-1 0-4 15,-3 1 2-15,-6 0-1 16,1 2-3-16,-5-2 3 16,-1 1 5-16,-1-3-4 15,0 4 9-15,-5-2-10 16,-2-1 3-16,1 3-3 16,-6-1-1-16,0 4 0 15,0 1-2-15,0-1 8 0,-3 6-3 16,-11 1 13-1,-3-1 2-15,-4 0 2 0,4 0-18 16,-5-2-3-16,5-1-1 16,1 0 0-16,4 2-41 15,12-1-65-15,0-1-143 16,6-1-160-16</inkml:trace>
  <inkml:trace contextRef="#ctx0" brushRef="#br0" timeOffset="10974.63">1760 13926 41 0,'0'0'406'0,"0"0"-373"16,0 0 74-16,0 0 16 16,0 0-68-16,0 0-16 15,-27 0-4-15,40 0-32 16,18 0 8-16,19-1-4 0,8-5-1 16,2 1 6-1,-7-1-6-15,-5-2-4 0,-5 2 3 16,-2 0-3-1,-7 1 3-15,-3 2-3 16,-7 3 0-16,-9 0-2 0,-6 0 0 16,-3 0-1-16,-3 0-1 15,0 0 1-15,-3 0-4 16,0 0-11-16,3 0-50 16,-3 0-33-16,0 0-73 15,0 0-21-15</inkml:trace>
  <inkml:trace contextRef="#ctx0" brushRef="#br0" timeOffset="11378.49">2094 13738 305 0,'0'0'84'15,"0"0"-1"-15,0 0 46 16,0 0-53-16,0 0-34 15,0 0-13-15,-11-3-10 16,11 3-9-16,0 0 0 16,8 0-10-16,14 0 4 15,4 3-3-15,2 3 7 16,5 0-5-16,2 3 0 16,1-2-1-16,-3 1 1 15,-3-2-1-15,-5 2 1 16,-8 0-1-16,-4 4-2 0,-7-3 3 15,2 4 0-15,-7 1 3 16,-1 1-5 0,0 1 12-16,0-2 6 0,0-1 7 15,-3-3 0-15,-9 2-3 16,0-3-7-16,-4 1-8 16,-11 5-4-16,-6 2-4 15,2 0-13-15,1 2-32 16,9 0-35-16,9-3-124 15,12-5-156-15</inkml:trace>
  <inkml:trace contextRef="#ctx0" brushRef="#br0" timeOffset="12099.52">1746 14982 207 0,'0'0'117'0,"0"0"-41"16,0 0 17-16,0 0-19 16,0 0-42-16,0 0-23 15,0 0 11-15,-4 32 38 16,42-24-17-16,18-5-10 16,12-1-2-16,4-2-7 0,0 0-9 15,-11 1-5-15,-6 2-2 16,-9 0 1-16,-10 3 4 15,-6-2-4 1,-11-1-4-16,-10-2 3 0,-3 0-5 16,-3 1 1-16,-3-2-1 15,0 0-1-15,0 0 0 16,0 0-70-16,-4 3-47 16,-10-3-92-16,-2 0-224 15</inkml:trace>
  <inkml:trace contextRef="#ctx0" brushRef="#br0" timeOffset="12484.75">2067 14913 347 0,'0'0'115'15,"0"0"-5"-15,0 0 45 16,0 0-85-16,0 0-37 15,0 0-15-15,-14-1-7 16,14 1-9-16,0 1-2 16,2 5 0-16,10 4 7 15,10-3 0-15,5 0 4 16,9-5-5-16,1 0 0 0,2 3-5 16,-3-1-2-1,-9 2 2-15,-6 4 2 16,-7 0-3-16,-3 1-4 15,-5 0 4-15,-3 0 2 0,-3 2 0 16,0-1-1-16,0-1 2 16,0 3 0-16,-14 0 6 15,-3 0 9-15,-7 2-6 16,-6 4-7-16,-1-1-1 16,-2 3-4-16,0 0-15 15,10-1-71-15,4-2-159 16,10-6-365-16</inkml:trace>
  <inkml:trace contextRef="#ctx0" brushRef="#br0" timeOffset="13155.88">1716 16143 441 0,'0'0'87'15,"0"0"-29"-15,0 0 89 16,0 0-74-16,0 0-43 15,0 0-24-15,17-2 0 16,35 16 0-16,9 2 4 16,6 3 7-16,-1-4-9 15,-5 0-7-15,-3-2 1 16,-4-6 0-16,-6-3-2 16,-5-4 0-16,-9 0 5 15,-10 0-5-15,-9 0 0 16,-8 0 0-16,-4 0-21 15,-3 0-70-15,0 0-107 0,-14 0-33 16</inkml:trace>
  <inkml:trace contextRef="#ctx0" brushRef="#br0" timeOffset="13535">2152 16056 453 0,'0'0'62'16,"0"0"72"-16,0 0-36 0,0 0-58 15,0 0-11-15,0 0-2 16,-13 0-14-16,13 3 0 16,2 3-5-16,15 4 8 15,7 2-6-15,4-3-2 16,5 4 6-16,6-1-4 15,0 1-8-15,2 1 1 16,-2-4-2-16,-6 3-1 16,-3-2 2-16,-11-2-2 15,-4 5 0-15,-6-4-1 16,-8 1 0-16,-1 3 0 16,0 3 1-16,-14 5 8 15,-15-1 0-15,-8 6 7 16,-5-5-7-16,2-4 26 0,-2 1-27 15,8-5-3-15,1 0-4 16,6-2-66-16,12-5-170 16</inkml:trace>
  <inkml:trace contextRef="#ctx0" brushRef="#br0" timeOffset="15221.09">10087 13261 181 0,'0'0'83'0,"0"0"47"15,0 0-48-15,0 0 3 16,0 0 31-16,0 0-28 16,0 0-29-16,13-39-46 15,-23 71-5-15,-6 14 19 16,-5 17 26-16,-3 9-8 16,-2 5-6-16,3 4-7 15,2 1-15-15,3 0-4 16,6-6-13-16,0-9 3 15,5-12-3-15,-1-16 0 16,2-14 6-16,3-11-6 16,2-8 2-16,1-6-1 15,0 0 2-15,-2 0-3 0,1-9-24 16,1-12-64-16,0-6-38 16,0-4-91-16,13-4-109 15</inkml:trace>
  <inkml:trace contextRef="#ctx0" brushRef="#br0" timeOffset="15574.4">10305 13330 362 0,'0'0'73'15,"0"0"67"-15,0 0-59 16,0 0-59-16,0 0 44 16,-31 113 0-16,14-51-11 15,-5 9 1-15,-2 4-20 16,1 0-16-16,3-5-6 16,5-8-4-16,4-11-3 15,7-13-6-15,2-10 2 16,2-11-3-16,-1-5 1 15,1-2 3-15,0-6-3 16,0-3-1-16,0-1-8 16,0 0 2-16,0 0-83 0,7-7-72 15,13-14-186 1</inkml:trace>
  <inkml:trace contextRef="#ctx0" brushRef="#br0" timeOffset="16079.69">10563 13534 62 0,'0'0'373'0,"0"0"-359"15,0 0 10-15,-6 109 68 0,0-48-8 16,-3 14-38-16,3 1-5 15,-1-1-8-15,-1-4-15 16,-2-5-10-16,1-10-6 16,0-9 1-16,0-13 0 15,5-13-2 1,-1-8-1-16,5-8 2 0,0-3 6 16,-3-2 71-16,1-9 20 15,-1-18-54-15,-3-17-35 16,5-11 1-16,1-10-1 15,0-9-8-15,12-9 0 16,3-5 1-16,4 2-6 16,-1 9-5-16,0 15-30 15,0 18-6-15,0 18 24 0,1 12 10 16,8 11 8-16,6 3 0 16,6 2-1-16,1 16 1 15,-9 6 2-15,-6 3 0 16,-14 2-2-16,-9 4 2 15,-2 1 0-15,-13 2 2 16,-13 0-2-16,-7-4 7 16,-4-3-7-16,1-5 4 15,0-7-2-15,6-5-2 16,8-2-35-16,11-6-154 16,11-4-302-16</inkml:trace>
  <inkml:trace contextRef="#ctx0" brushRef="#br0" timeOffset="16465.09">10973 13438 382 0,'0'0'74'15,"0"0"-65"-15,0 0 9 16,0 0 78-16,-4 99-26 16,4-56-16-16,0 1-26 0,8-1-11 15,12-6-8-15,5-6-1 16,4-7 0-16,-1-11-3 16,-1-9-4-16,-2-4 4 15,-2-4 5-15,2-14 7 16,-3-9 14-16,-2-4 10 15,-8-5-13-15,-5-3 6 16,-4-2-8-16,-3-5-12 16,0 3-6-16,0 2-8 15,-4 9-6-15,2 13-33 16,1 9-57-16,1 10-62 16,0 0-133-16</inkml:trace>
  <inkml:trace contextRef="#ctx0" brushRef="#br0" timeOffset="16786.34">11598 13326 377 0,'0'0'88'0,"0"0"-4"16,0 0 12-16,-83 36-55 0,63-4-16 15,4 4 14 1,10 4-17-16,6-2-11 0,10-4 0 16,17-1-2-1,3-7-7-15,-3-1 5 16,-3-8 0-16,-9-2-6 16,-7-5 3-16,-6-3-3 0,-2-3 7 15,0 1-5-15,0-5 3 16,-13 3-2-16,-1-3-4 15,-1-3-51-15,6-18-145 16,6-8-91-16</inkml:trace>
  <inkml:trace contextRef="#ctx0" brushRef="#br0" timeOffset="16996.48">11525 13423 429 0,'0'0'30'16,"0"0"71"-16,-46 125 6 0,24-59-40 15,-3 10-20-15,-6 0-25 16,-4-1-7-16,-4-7 7 16,3-16-7-16,3-12-6 15,9-9 0-15,9-13-8 16,8-9 7-16,7-6-2 16,0-3-6-16,0 0-6 15,19-8-71-15,8-16-141 16,9-14-132-16</inkml:trace>
  <inkml:trace contextRef="#ctx0" brushRef="#br0" timeOffset="17484.66">11813 13115 370 0,'0'0'97'0,"0"0"-96"16,0 0 46-16,6 110 55 15,-3-47-41-15,1 9 1 16,-2 6-18-16,-2 1-25 16,0-4-9-16,0-7-2 15,0-5-7-15,0-14 2 16,0-13-2-16,-2-12-1 15,1-14 2-15,1-3-2 0,-3-7 1 16,3 0 8-16,-1-3 50 16,1-18 2-16,0-13-47 15,0-7-9-15,0-12-2 16,0-3-3-16,10-3-2 16,5 3-1-16,9 11-26 15,4 14-18-15,3 14 3 16,4 14 36-16,-4 3 4 15,5 10 1-15,-2 16 6 16,2 9-3-16,-5 5 4 16,-4 3-3-16,-6 7 3 15,-3 0 1-15,-9 4-1 0,-5-1 0 16,-4-8-3 0,0-7-1-16,-3-8 0 0,-6-10-40 15,3-11-196-15,6-9-343 16</inkml:trace>
  <inkml:trace contextRef="#ctx0" brushRef="#br0" timeOffset="17928.24">12853 12983 369 0,'0'0'91'0,"0"0"-4"16,0 0 24-16,0 0-73 0,-106 89 24 15,70-26-9-15,3 15 11 16,5 9-28-16,2 2-6 16,10 1-12-16,4-3-11 15,7-10-1-15,5-9-3 16,0-11-3-16,0-10 2 15,11-12-2-15,7-10 0 16,3-6-2-16,6-7-6 16,3-6-77-16,1-6-165 15</inkml:trace>
  <inkml:trace contextRef="#ctx0" brushRef="#br0" timeOffset="18387.41">13325 13234 409 0,'0'0'54'0,"-91"6"71"0,51 12 17 16,7 4-67-16,14 3-18 16,13 2-18-16,6-1-14 15,0 2-10-15,13 0 0 16,13 0-1-16,5 2-7 15,3 1-1-15,-1-2-2 16,-1 3-2-16,-7-1 0 16,-6-2-2-16,-8-2 0 15,-7-6 1-15,-4-6-1 16,0-3 1-16,-1-5 3 16,-16-3 4-16,-5-1-4 15,-6-3-3-15,2 0-1 16,1-4-36-16,14-14-64 0,10-6-22 15,1-14-132-15</inkml:trace>
  <inkml:trace contextRef="#ctx0" brushRef="#br0" timeOffset="18623.68">13327 13237 421 0,'0'0'28'16,"-41"75"113"-16,15-17-30 15,-7 8-15-15,-6 6-28 16,-1 0-8-16,-4 1-32 16,0-5-7-16,10-6-11 0,2-9-4 15,7-13-2 1,13-11-2-16,3-12-1 16,6-8-1-16,3-4-2 0,0-5-19 15,12 0-118-15,18-11-142 16,12-20-178-16</inkml:trace>
  <inkml:trace contextRef="#ctx0" brushRef="#br0" timeOffset="18876.48">13659 12972 511 0,'0'0'13'16,"0"78"9"-16,0-16 91 16,0 11-27-16,0 10-15 15,0 2-42-15,0 1-12 16,-7-3-14-16,-2-9-2 16,2-15-1-16,2-15-7 15,4-16-6-15,1-14-49 16,0-9-127-16,-3-5-87 15</inkml:trace>
  <inkml:trace contextRef="#ctx0" brushRef="#br0" timeOffset="19478.75">13500 13400 352 0,'0'0'64'0,"0"0"20"15,0 0-18-15,0 0-32 16,116-74-13-16,-59 64-10 15,4 2-9-15,-4 2-1 16,-7 4 1-16,-8 2-2 16,-12 0 1-16,-9 0 0 15,-7 0 2-15,-6 0 1 16,-3 0 23-16,-5 0-13 16,0 4 1-16,0 1 4 15,-6 3 17-15,-15 5 23 16,-7 3-21-16,-5 2-14 0,-2 7-5 15,3 2-7-15,5 2 0 16,5 2-1-16,9 1 4 16,7-3-8-16,6-2-5 15,0-3 1-15,9-3-3 16,11-4 0-16,2-6-2 16,7-5 1-16,2-6 2 15,0 0-1-15,1-3 6 16,-7-13-5-16,-1-3 2 15,-8-2-3-15,1-4 1 16,-8-6 3-16,-1-4-2 16,-5-3 1-16,-3-3-3 0,0 2 0 15,0 10 0 1,0 11 0-16,0 7 0 0,0 8 1 16,-1 3-1-16,-1 2-1 15,1 18-10-15,1 8 11 16,0 9 0-16,0 5 1 15,9 3 2-15,9-2-2 16,4-3 0-16,1-4 1 16,-1-6 3-16,-4-8-5 15,3-4 1-15,-2-8-2 16,2-6-3-16,1-2 2 16,2-2-15-16,0 0-84 15,-4-11-55-15,-3-8-104 0</inkml:trace>
  <inkml:trace contextRef="#ctx0" brushRef="#br0" timeOffset="19773.38">14504 13240 388 0,'0'0'136'0,"0"0"9"15,0 0-9-15,0 0-70 16,-94-13-18-16,64 32-19 15,3 6 1-15,0 9-10 16,2 5 1-16,4 6 0 16,6 4-7-16,6-1-7 15,9-2-1-15,0-3-4 0,4-6 0 16,15-6-2-16,3-7 4 16,3-7-4-16,2-5 0 15,6-4 0-15,-5-8-1 16,0 0-31-16,-4-3-32 15,-6-11-35-15,-1-10-83 16,-5-6-125-16</inkml:trace>
  <inkml:trace contextRef="#ctx0" brushRef="#br0" timeOffset="20058.39">14745 12858 475 0,'0'0'61'0,"0"0"2"15,0 0-39-15,0 0 26 16,-4 125 40-16,4-60-42 16,0 10 3-16,0 1-8 15,0 0-23-15,-6-1-12 16,-3-7-3-16,-2-11-3 15,4-14 0-15,0-12 1 16,4-12-3-16,1-7 0 16,2-7 0-16,0-3-39 0,0-2-105 15,18-4-135-15</inkml:trace>
  <inkml:trace contextRef="#ctx0" brushRef="#br0" timeOffset="20445.72">15076 13072 34 0,'0'0'487'15,"0"0"-436"-15,0 0 5 16,0 0 83-16,0 0-55 16,-89 83-9-16,56-56-18 15,0-1-16-15,5-4-17 0,6-1-12 16,7-6 3-1,6-4-11-15,9-1-2 0,0-2 1 16,3-1-3-16,21 0 1 16,8 0 3-16,4 1 1 15,-3-2-2-15,-4 7-3 16,-6 2-2-16,-5 7-2 16,-6 3 4-16,-3 3 0 15,0 1 5-15,-3 3-5 16,0-1 3-16,-2-7-1 15,0 2-2-15,-1-5-3 16,0-3 3-16,-1-1 0 16,-2-5 1-16,2-4-1 15,-1-1 0-15,4-2-42 16,1 0-106-16,3-2-144 0</inkml:trace>
  <inkml:trace contextRef="#ctx0" brushRef="#br0" timeOffset="20680.77">15429 13609 505 0,'0'0'233'0,"0"0"-154"16,0 0 35-16,0 0-63 0,0 0-29 15,88-47-14-15,-57 46-5 16,-4 1-3-16,-5 0 0 16,-2 0-29-16,-10 0-220 15</inkml:trace>
  <inkml:trace contextRef="#ctx0" brushRef="#br0" timeOffset="21356.79">15790 13101 305 0,'0'0'145'0,"0"0"-74"15,0 0 56-15,0 0-68 0,0 0-25 16,0 0-26-16,97-34-2 15,-74 71 4-15,-3 6 12 16,-8 3 8-16,-6 4 1 16,-3 1-4-16,-3-2-3 15,0-1-7-15,0-4-13 16,0-9 0-16,-2-9-2 16,-1-10 0-16,2-6-1 15,-1-6-1-15,2-4 2 16,0 0 7-16,0 0 1 15,0-17 10-15,0-6-12 16,0-8-8-16,0-8 2 16,6-2-2-16,6-8-9 15,2 0-42-15,5-1-7 0,1 7-7 16,2 10-14-16,1 11 26 16,-2 11 20-16,0 11 25 15,2 0 8-15,0 3 11 16,3 16 20-16,-3 5 6 15,-3 5 9-15,-4 4-2 16,-5 1-11-16,-2 1 0 16,0 0-11-16,-3-2-1 15,-2 0-12-15,-2-6-4 16,-2-3-2-16,0-2-3 16,0-8 1-16,0-3-1 15,0-4-66-15,10-5-161 16</inkml:trace>
  <inkml:trace contextRef="#ctx0" brushRef="#br0" timeOffset="21778.85">16588 13089 260 0,'0'0'176'0,"0"0"-47"16,0 0-34-16,0 0-69 16,0 0 3-16,-51 73 29 0,30-27-22 15,2 10-1 1,0 2-10-16,5-1-13 0,6-6-1 16,5-11-6-16,3-7 0 15,0-10-4-15,14-7 3 16,8-4-2-16,6-8 7 15,4-4-2-15,2 0 0 16,-1-7 3-16,-5-12 11 16,-7-5 2-16,-3-7 21 15,-9-7-3-15,-2-9-13 16,-7-6-10-16,0-3-15 16,-3-2 4-16,-17 9-7 15,-5 8-2-15,-3 19 2 16,1 13 0-16,0 9-5 15,2 0 1-15,0 14-1 0,7 14-16 16,5 7-78-16,10 3-178 16</inkml:trace>
  <inkml:trace contextRef="#ctx0" brushRef="#br0" timeOffset="22019.57">16910 13526 606 0,'0'0'16'0,"0"0"20"16,0 0 108-16,0 83-39 15,-8-49-62-15,-7 7-22 16,0-2-18-16,-4 2-3 15,-3-6-2-15,-1-9-177 16</inkml:trace>
  <inkml:trace contextRef="#ctx0" brushRef="#br0" timeOffset="23445.43">17306 13142 326 0,'0'0'87'0,"0"0"-68"15,0 0-10-15,0 0 26 16,0 0 27-16,0 0-18 16,65 27-10-16,-39-27-14 15,-2-2-8-15,-3-8-1 16,-7-2-5-16,-5-5 3 15,-5-2-4-15,-4-3 1 16,0-2-1-16,0 2 0 16,-7 5 0-16,-4 2-3 15,-4 9 7-15,0 5 14 0,-4 1-8 16,-5 0-7-16,1 14-2 16,-2 9-1-16,3 1 0 15,4 6 6-15,5 0-6 16,7 1 8-16,6 3 1 15,0 0-5-15,0 1 5 16,9-1-1-16,7-1-5 16,4-4 3-16,2-3-2 15,3-3-5-15,2-4 2 16,3-5-4-16,4-6 0 16,3-4 2-16,6-4-4 15,-1 0 1-15,2-12 3 16,-3-7 0-16,-5-5-2 15,-4-6 1-15,-4-7 0 0,-3-10 7 16,-1-6 13-16,-3-8-10 16,-3-10-11-16,-5-3-2 15,1-6 0-15,-7-1 0 16,-4 2-1-16,-3 5-2 16,-6 9-9-16,-19 18 7 15,-5 16 5-15,2 14 1 16,1 14 1-16,6 3-2 15,0 11 0-15,6 19-2 16,6 10 0-16,5 10-1 16,4 8 6-16,0 2-5 0,1 4 5 15,13-1-3-15,0-1 0 16,0-1 1-16,1-6 1 16,-2-4-2-16,4-2 5 15,1-6-6-15,4-2 2 16,3-7-2-16,2-4-1 15,1-8-4-15,2-5 6 16,2-9 0-16,2-5-1 16,2-3 1-16,0 0 1 15,2-10-1-15,-2-7 1 16,-2-4 4-16,-4-4-4 16,-4-9 0-16,-8-6 6 15,-4-8-6-15,-6-4 4 0,-3-6 2 16,-5-2 1-16,0 9-6 15,0 10 1-15,-2 14 0 16,-7 14 2-16,-3 10 15 16,-3 3-5-16,-4 4-9 15,1 20-5-15,0 8-1 16,9 11 7-16,6 3-7 16,3 4 1-16,0 2-1 15,14-4 1-15,2 0 0 16,-1-6-1-16,4-4 1 15,-1-7-1-15,1-8-1 16,-1-6-3-16,-3-5 0 0,2-8-3 16,-4-1-24-16,2-3-26 15,0 0-27-15,0-7-98 16,1-8-256-16</inkml:trace>
  <inkml:trace contextRef="#ctx0" brushRef="#br0" timeOffset="23775.74">18513 12441 485 0,'0'0'54'0,"0"0"-12"0,0 0 26 15,86 44-6-15,-41 19 3 16,3 19-8-16,-9 14-12 16,-11 11 3-16,-19 1-24 15,-9-3-10-15,-10-9-6 16,-22-15-3-16,-4-17-5 16,-3-13 3-16,6-14 0 15,3-13 0-15,3-7-3 16,9-8-1-16,5-4 0 15,8-5-33-15,5 0-63 16,0-11-46-16,16-9-184 16</inkml:trace>
  <inkml:trace contextRef="#ctx0" brushRef="#br0" timeOffset="23993.36">19026 12872 475 0,'0'0'92'15,"0"0"23"-15,0 0 13 16,0 0-49-16,0 0-37 16,0 0-24-16,0 0-18 15,12-27-2-15,-10 27-13 0,-2 13-91 16,0 3-172-16</inkml:trace>
  <inkml:trace contextRef="#ctx0" brushRef="#br0" timeOffset="24173.52">19153 13311 377 0,'0'0'165'0,"0"0"-11"16,-39 93 23-16,21-61-80 15,-2 1-61-15,-3-2-24 16,-8 0-9-16,-9-1-3 0,-4-4 0 16,-2-4-153-16,7-8-180 15</inkml:trace>
  <inkml:trace contextRef="#ctx0" brushRef="#br0" timeOffset="25191.51">10309 14454 224 0,'0'0'106'16,"0"0"-19"-16,0 0 111 16,0 0-88-16,0 0-63 15,0 0-43-15,-37 55 6 16,9 6 14-16,-5 6 32 16,-4 4-7-16,-4 8-25 15,-2-3-2-15,3-3-9 16,4-11-10-16,8-11 1 0,7-16-3 15,10-7-2-15,7-11 1 16,4-11 0-16,0-3-3 16,0-3-40-16,12 0-63 15,15-9-78-15,9-14 8 16,4-7-199-16</inkml:trace>
  <inkml:trace contextRef="#ctx0" brushRef="#br0" timeOffset="25472.46">10509 14559 427 0,'0'0'84'0,"0"0"-71"16,0 0 46-16,-15 88 37 15,-4-40-18-15,0 11-22 16,-2 4-10-16,-3 4-11 15,0 1-14-15,3-8-15 16,2-7-1-16,-1-11-3 16,5-8 2-16,4-9-4 15,6-9 0-15,4-6 0 16,1-6-3-16,0-3 2 16,1-1-72-16,17 0-126 0,7-7-12 15</inkml:trace>
  <inkml:trace contextRef="#ctx0" brushRef="#br0" timeOffset="25979.83">10834 14732 436 0,'0'0'53'15,"0"0"-50"-15,-17 80 60 16,8-23 16-16,-2 7-24 0,-2 6-14 16,-1-4-24-16,1-1-15 15,2-5 4-15,2-3-5 16,2-8-1-16,3-11 2 16,-1-13-2-16,2-13 3 15,2-12 0-15,1 0 9 16,0-12 76-16,0-13-36 15,0-10-22-15,0-9-7 16,0-6 2-16,0-6-13 16,4-10-9-16,9-6-2 15,4-7-2-15,7 1-2 16,-2 8-19-16,1 19-13 16,-1 18-5-16,5 17-7 0,0 12 37 15,1 4 10 1,-1 1 1-16,-2 16-1 0,-5 6-1 15,-7 6 1 1,-7 0 5-16,-6 5-3 0,0 3 2 16,-18-5-1-16,-7-5-1 15,-1-4 2-15,-4-9-1 16,0-3 0-16,4-3-3 16,5-2-1-16,13-5-32 15,8-1-193-15,0 0-392 16</inkml:trace>
  <inkml:trace contextRef="#ctx0" brushRef="#br0" timeOffset="26372.58">11312 14708 402 0,'0'0'84'0,"0"0"-34"16,0 0-12-16,0 0-4 16,0 0 0-16,-37 100-9 15,35-55 1-15,2-1-12 16,0-5-6-16,3-9-2 16,12-8-1-16,4-5 1 15,1-8-5-15,2-9 4 16,5 0 30-16,-2-3-2 0,-2-13-17 15,-4-3 9-15,-8-5 5 16,-4-6 11-16,-7-6-11 16,0-7-11-16,-3 0-13 15,-17 0 3-15,-2 4-7 16,-3 10-2-16,4 14-1 16,-3 11-4-16,0 4-19 15,-1 9-55-15,4 14 2 16,3 1-78-16,12 0-173 15</inkml:trace>
  <inkml:trace contextRef="#ctx0" brushRef="#br0" timeOffset="26896.62">11776 14712 538 0,'0'0'39'16,"0"0"-35"-16,0 0 10 0,-2 117 41 16,2-58-9-1,0 5-17-15,0-1-8 16,0-2-6-16,0-3-9 0,-9-5-2 15,0-10-3-15,2-11-1 16,2-12 5-16,2-11-4 16,3-9 0-16,0 0 6 15,0-11 134-15,0-12-56 16,2-10-41-16,5-8-17 16,-1-4-3-16,0-7-2 15,0-9-18-15,2-9-3 16,-1-6 0-16,5 1-2 15,3 8 0-15,4 17-15 16,4 13-13-16,7 15-6 16,0 12 0-16,-1 10 13 0,0 0 19 15,-6 22 0 1,-5 6 3-16,-9 5 2 0,-7 3 0 16,-2 0 5-16,-8 0-4 15,-14-2-2-15,-8-5 3 16,-3-2-1-16,2-7-3 15,3-3 0-15,10-8-192 16,13-9-430-16</inkml:trace>
  <inkml:trace contextRef="#ctx0" brushRef="#br0" timeOffset="27389.32">13000 14333 353 0,'0'0'74'15,"0"0"25"-15,-85 8-5 16,48 18-22-16,-6 15-14 15,-3 10-15-15,2 15 1 16,7 7-25-16,5 8 19 16,9 6-17-16,6 0-5 15,10-4-8-15,5-11-2 16,2-18-3-16,2-10 1 16,14-12-3-16,5-9-2 15,3-7 0-15,12-6-1 16,7-5-6-16,5-5-65 0,4 0-111 15,0-12-41 1</inkml:trace>
  <inkml:trace contextRef="#ctx0" brushRef="#br0" timeOffset="27728.48">13318 14567 94 0,'0'0'376'15,"0"0"-297"-15,0 0 50 16,0 0-67-16,-94-13-35 16,70 32-16-16,3 7 3 0,8 4 3 15,8 3-6-15,5-2-5 16,6 5 5-16,21 1-3 16,6 2 3-16,0 0-8 15,-4-3 1-15,-6-3-2 16,-11-5 1-16,-6-7-2 15,-6 0-1-15,0-9 3 16,-3-2 7-16,-15-6 0 16,-6-1 11-16,-6-3-4 15,-3 0-15-15,2 0-2 16,6-7-2-16,10-8-17 16,13-8-63-16,2-6-103 15,18-12-18-15,12-12-54 16</inkml:trace>
  <inkml:trace contextRef="#ctx0" brushRef="#br0" timeOffset="27948.37">13279 14554 376 0,'0'0'106'0,"0"0"-25"15,0 0-38-15,-67 74 16 16,47-27 26-16,-3 10-30 16,-1 8-5-16,-7 5-17 15,-2 1-12-15,-2-6-9 16,1-9-6-16,3-7-5 15,5-9 2-15,7-13-1 16,9-10-2-16,3-10 2 16,3-5 0-16,4-2-2 15,0 0-6-15,6 0-72 0,17-14-227 16</inkml:trace>
  <inkml:trace contextRef="#ctx0" brushRef="#br0" timeOffset="28223.49">13703 14345 276 0,'0'0'283'0,"0"0"-277"16,0 0 24-16,-12 121 70 0,4-51-22 15,-2 10-45-15,-2 12 0 16,3 0-19-16,-1-6-11 16,4-13 0-16,3-21-3 15,1-16 0-15,2-17 1 16,0-7-1-16,0-10-30 16,0-2-31-16,0 0-44 15,0-15-111-15</inkml:trace>
  <inkml:trace contextRef="#ctx0" brushRef="#br0" timeOffset="28825.84">13600 14658 236 0,'0'0'53'0,"0"0"8"16,118-28-2-16,-66 23-32 15,0 1-2-15,0 1-21 16,-4 3 1-16,-8 0 8 15,-8 0-10-15,-7 0 16 16,-8 0 16-16,-9 0 8 16,-5 0-5-16,-3 0 14 15,0 0 16-15,0 0-33 16,-13 0 1-16,-5 2 24 16,-9 8-48-16,-3 5-3 15,-1 4-3-15,1 4-5 16,3 3 10-16,2 4-9 15,8 1 11-15,6 3-13 0,8-1 9 16,3 1-6-16,0-4 0 16,9-6-1-16,8-3-2 15,3-6 0-15,-1-5 2 16,5-6-5-16,1-4 9 16,2 0-3-16,0-2-3 15,-6-13-1-15,-2-4 1 16,-5-6 0-16,-2-9 3 15,-3-6 1-15,-5-4-2 16,-1-5-2-16,-1 6 1 16,-2 6-1-16,0 9 1 15,0 13-1-15,0 7 1 0,0 6-1 16,0 2 0-16,0 3-10 16,0 21-2-16,0 7 11 15,0 13 2-15,4 7 2 16,7-1 1-16,4-1-4 15,5-7 2-15,4-9-2 16,1-6 2-16,1-9 3 16,-4-7-5-16,5-4 0 15,2-4-3-15,2-3-15 16,0 0-89-16,2 0-154 0</inkml:trace>
  <inkml:trace contextRef="#ctx0" brushRef="#br0" timeOffset="29137.18">14555 14502 498 0,'0'0'75'16,"0"0"63"-16,0 0-63 15,-80 14-47-15,58 10 0 16,1 6-2-16,3 7-1 15,2 1-5-15,2 6 5 16,7 4-10-16,4 3-9 16,3-3 1-16,0-2-2 0,18-10 1 15,7-9-2-15,3-6-2 16,5-8-1-16,0-5 1 16,-1-7 3-1,-4-1-5-15,-3 0-2 0,-3-5 0 16,1-9-54-16,1-10-67 15,-2-5-139-15</inkml:trace>
  <inkml:trace contextRef="#ctx0" brushRef="#br0" timeOffset="29417.67">14769 14235 402 0,'0'0'86'15,"0"0"27"-15,0 0-56 16,0 0 6-16,0 0 0 16,73 105-27-16,-58-54 10 15,-1 9-3-15,-4 3-16 16,-4 5-6-16,-6 1-17 16,0-2 3-16,0-8-7 15,0-11 1-15,0-15 0 16,-3-14 1-16,3-12-1 15,0-4-1-15,0-3-10 16,0 0-35-16,13-12-73 0,1-13-134 16,5-9-159-1</inkml:trace>
  <inkml:trace contextRef="#ctx0" brushRef="#br0" timeOffset="29756.36">15181 14404 256 0,'0'0'153'0,"0"0"-108"16,0 0 19-16,0 0 49 16,-54 76-28-16,28-50-10 15,0-3-35-15,1 1-11 16,4-5-10-16,6-2 5 16,3-5-6-16,7-6-6 0,5-2-2 15,0-3-6 1,0 2-4-16,10 2 0 0,10 3 17 15,7 2 0-15,3 4-14 16,-3 5 0-16,-4 1-3 16,-3 7-2-16,-5 4 2 15,-5 0 7-15,-4 4-6 16,-1-3 0-16,-3-7-1 16,-2-3 2-16,0-7-4 15,0-3 6-15,0-5-8 16,0 1 4-16,0-5-120 15,0-1-157-15</inkml:trace>
  <inkml:trace contextRef="#ctx0" brushRef="#br0" timeOffset="30122.81">15603 14788 84 0,'0'0'72'0,"0"0"-10"15,0 0 66-15,0 0-48 0,0 0-31 16,0 0 8-16,46 41 29 15,-32-41 13-15,1 0-28 16,4-5-13-16,2-7-16 16,3 0-9-16,0 2-5 15,6 0-21-15,-2 1-1 16,2 4-5-16,-2-1 0 16,-3 4-1-16,-4 1-1 15,-9 1-5-15,-3 0-55 16,-5 0-55-16,-4 0-202 15</inkml:trace>
  <inkml:trace contextRef="#ctx0" brushRef="#br0" timeOffset="30760.48">16216 14427 317 0,'0'0'85'15,"0"0"29"-15,0 0-12 16,0 0-50-16,0 0-47 16,0 0 19-16,38 60-9 15,-30-21 1-15,-2 2 1 16,-3 1-2-16,-1-4-8 16,-1-1-5-16,-1-3 3 15,0-6-4-15,0-8 1 16,0-6 3-16,-3-7-5 15,2-6 0-15,1-1 8 16,0 0 33-16,0-8 55 16,0-12-55-16,0-6-26 0,0-4-8 15,1-7 2 1,5-7-8-16,2-4-1 16,0-1-4-16,5-2 0 0,0 4-15 15,0 10-11-15,1 12 1 16,2 13-1-16,0 8 19 15,3 4 2-15,6 2 9 16,2 20 3-16,-2 7 0 16,-4 5 3-16,-3 8 6 15,-6 1 0-15,-5 0 2 16,-4 3 6-16,-3-5-8 16,0-2-12-16,0-1 3 15,0-7-1-15,0-5-1 16,-4-5-1-16,1-4 0 0,3-7-72 15,0-3-206-15</inkml:trace>
  <inkml:trace contextRef="#ctx0" brushRef="#br0" timeOffset="31156.37">16807 14417 368 0,'0'0'95'16,"0"0"-5"-16,0 0-25 0,0 0-35 16,0 0-19-16,0 0 17 15,-27 78 10-15,22-44-1 16,0 4-8-16,2-1-11 16,3-1-7-16,0-2-2 15,0-6-7-15,8-7 1 16,6-7-2-16,7-4 3 15,0-8 11-15,3-2 9 16,-1 0-2-16,-2-10-10 16,-6-11 18-16,0-8 15 15,-6-3-19-15,-3-7-14 16,-6-6-2-16,0-2-2 16,-1 1-7-16,-15 3 1 15,-4 11-2-15,-1 9 0 0,-3 7-7 16,1 9 5-1,0 7-11-15,0 0-61 0,8 8-28 16,7 4-147-16,6-3-291 16</inkml:trace>
  <inkml:trace contextRef="#ctx0" brushRef="#br0" timeOffset="31456.71">16993 14093 454 0,'0'0'85'0,"0"0"-45"0,0 0 60 16,116 116-34-16,-81-53-23 15,-5 9-12-15,-11 9 6 16,-7 8-5-16,-12 6-13 15,-9 1-7-15,-24-7-4 16,-9-8-6-16,-5-17 0 16,3-17-1-16,6-13-1 15,3-13 0-15,5-8-2 16,10-5-69-16,9-8-93 16,11 0-180-16</inkml:trace>
  <inkml:trace contextRef="#ctx0" brushRef="#br0" timeOffset="31702.76">17433 14408 534 0,'0'0'74'0,"0"0"73"15,0 0-28-15,0 0-29 16,0 0-52-16,0 0-30 0,57-51-8 16,-51 51-4-1,3 4-7-15,-5 15-74 0,-2 4-111 16,-1 2-251-16</inkml:trace>
  <inkml:trace contextRef="#ctx0" brushRef="#br0" timeOffset="31864.31">17512 14802 401 0,'0'0'115'0,"-30"75"34"0,11-36-35 15,1-3-63 1,-1 0-10-16,-3 1-26 0,-5-3-10 16,-8 0-5-1,-7-3-1-15,-7-2-205 0</inkml:trace>
  <inkml:trace contextRef="#ctx0" brushRef="#br0" timeOffset="33207.41">10293 15660 192 0,'0'0'90'0,"0"0"3"0,0 0-12 16,0 0 28-16,0 0-56 15,0 0-39-15,0 0-9 16,-21 55 30-16,0-4 41 16,-7 13-43-16,-4 7 22 15,0 11-22-15,-1 3-11 16,-1-2-8-16,7-9-10 16,0-9-3-16,3-14 1 15,6-14 4-15,6-11-5 16,6-14-1-16,3-6 2 15,2-6 1-15,1 0 3 16,0 0-4-16,0 0-2 16,0-14-2-16,0-7-116 15,12-8-86-15,13-13 19 16,11-8-231-16</inkml:trace>
  <inkml:trace contextRef="#ctx0" brushRef="#br0" timeOffset="33468.47">10503 15732 309 0,'0'0'114'0,"0"0"-45"16,0 0-23-16,0 0 29 0,-43 96 24 16,13-44-58-16,-5 10-2 15,-1 11 2-15,1-1-26 16,6 3-2-16,3-8-6 15,8-6-2-15,2-5-4 16,2-3 2-16,-3-7-1 16,1-7-2-16,2-12 0 15,3-10 4 1,8-10-4-16,3-5-22 0,0-2-107 16,3-2-114-16,15-16-168 15</inkml:trace>
  <inkml:trace contextRef="#ctx0" brushRef="#br0" timeOffset="34394.61">11010 16191 288 0,'0'0'77'16,"0"0"8"-16,0 0-11 15,0 0-21-15,0 0-5 16,0 0 9-16,-31-60-23 16,10 47-5-16,-6-1 11 15,-4 4-24-15,-6 3 0 16,-2 1 6-16,-3 6 1 0,5 0-7 15,3 0-5-15,1 17-9 16,4 9 3-16,7 7-5 16,3 5 2-16,10 4-6 15,7-3 10-15,2 0-4 16,5-4-1-16,14-3-1 16,2-6 0-16,2-5-1 15,2-5 1-15,2-6-1 16,1-7 0-16,-1-3 0 15,-2 0-2-15,2-10 3 16,-6-9 4-16,1-5-1 0,-3-6 3 16,-5-1-3-16,-2-8 2 15,-3-6-2-15,-3-6-1 16,0-8-2-16,-3-10-4 16,2-5-2-16,-4 0-18 15,-1 3 0-15,0 13 7 16,0 8-2-16,-9 12 13 15,0 13 6-15,0 12 0 16,2 8 0-16,1 5 0 16,4 11-2-16,2 21 0 15,0 10 0-15,0 11 2 16,2 6 12-16,8 11-3 16,3 2 0-16,3 3 1 15,0-7 0-15,3-10-3 0,1-8-5 16,0-8 1-1,3-6-2-15,-4-8 0 0,2-11 1 16,0-8-2-16,-3-7 1 16,6-2 0-16,-2-3 3 15,5-14-3-15,-6-7 2 16,1-2-2-16,-7-4 4 16,-8-4-1-16,-2-4-1 15,-5-2-2-15,0 0 1 16,0 2-1-16,-3 9-1 15,1 9 0-15,1 10 3 0,1 7-2 16,0 3-1 0,0 8-1-16,0 14-8 0,6 9 9 15,5 4 2-15,-1 3-2 16,-3-1 4-16,4-3-4 16,-1-3 0-16,-1-4 0 15,2-5 1-15,-4-6-1 16,2-4-1-16,-3-5-12 15,5-7-73-15,2 0-127 16,-3-9-38-16</inkml:trace>
  <inkml:trace contextRef="#ctx0" brushRef="#br0" timeOffset="34573.61">11382 15807 255 0,'0'0'251'0,"0"0"-180"16,0 0 36-16,0 0-50 16,0 0-46-16,0 0-11 15,0 0-22-15,-11-12-62 16,16 27-96-16</inkml:trace>
  <inkml:trace contextRef="#ctx0" brushRef="#br0" timeOffset="34946.31">11734 15866 515 0,'0'0'45'0,"0"0"-18"15,-94 22 86-15,73 10-61 16,3 7-27-16,11 5 4 16,7 2-5-16,0 0 6 15,12-5-6-15,13-3-7 16,3-3 0-16,2-3 0 16,-2 0-5-16,-4-5-6 15,-7-5 3-15,-7-5-8 0,-10-7 5 16,0-1-4-1,-3-1-2-15,-19 1 12 0,-8-2-2 16,-3-4-9-16,3-3-1 16,6 0-38-16,11-13-50 15,10-9-42-15,3-8-84 16,6-9-88-16</inkml:trace>
  <inkml:trace contextRef="#ctx0" brushRef="#br0" timeOffset="35165.48">11694 15937 260 0,'0'0'142'16,"0"0"-109"-16,0 0 21 16,-20 85 27-16,1-28-15 15,-5 9-6-15,-10 12-7 16,-10 7-27-16,-11 1-1 0,-6-3-14 16,4-11-4-16,10-14-3 15,14-17 1 1,15-14-4-16,9-12 6 0,6-9-6 15,3-3-1-15,0-3-1 16,19 0-54-16,13-2-102 16,8-15-81-16</inkml:trace>
  <inkml:trace contextRef="#ctx0" brushRef="#br0" timeOffset="35692.68">11929 15986 366 0,'0'0'248'16,"0"0"-238"-16,0 0 37 15,32 84 30-15,-25-26-28 16,-1 2-26-16,-3 11 0 15,-3 0-13-15,0 4-3 16,0-3-3-16,-9-9-3 16,3-13 2-16,2-14-3 15,2-16 0-15,2-10 0 16,-3-8 3-16,3-2 4 16,0-2 79-16,0-18-11 0,0-10-56 15,0-8-2-15,3-7-3 16,3-13-6-16,0-5-5 15,3-9-3-15,0-4-5 16,8-7-2-16,6 3-25 16,10 6-12-16,3 18-1 15,-1 22 26-15,-5 18 18 16,-7 13 1-16,-2 3 4 16,2 6-3-16,0 18 1 15,-5 10 7-15,-5 4 9 0,-11 1-5 16,-2 2 1-1,-11-7 4-15,-14-3-11 0,-1-5 7 16,-6-3 1-16,-2-5-5 16,1-3-7-16,3-3-3 15,6-2-2-15,5-3-53 16,9-4-222-16</inkml:trace>
  <inkml:trace contextRef="#ctx0" brushRef="#br0" timeOffset="37216.5">12497 16327 447 0,'0'0'32'16,"0"0"20"-16,0 0 14 15,0 0-52-15,0 0-7 16,0 0 72-16,50-27-42 16,-28 3 2-16,-3-5 2 15,-3-3 9-15,-3-9-4 16,-3-9-23-16,1-10-5 16,-4-9-12-16,-2-6-6 0,-5 5-1 15,0 3-28 1,0 5-32-16,-17 6 33 0,-5 11 1 15,2 16 22-15,1 17 4 16,1 12 0-16,6 20 1 16,-1 21 2-16,1 14 0 15,5 8 6-15,5 9 4 16,2 6 2-16,0 0 1 16,15-3-9-16,6-7-3 15,6-13 1-15,1-7-2 16,5-14 1-16,3-6-3 15,8-10 0-15,10-11-4 16,3-7-10-16,0 0-85 16,-4-6-16-16,-8-14 31 15,-8-10-1-15,-6-8-6 0,-5-13 23 16,-10-10 55-16,-7-6 13 16,-6 4 2-16,-3 10 47 15,-7 14 41-15,-13 14 37 16,-4 11-24-16,-1 7-40 15,0 7-26-15,1 2 3 16,1 20-32-16,3 12 4 16,0 8 2-16,7 3 4 15,4 5-3-15,2-3 3 16,7 0-16-16,0-6 8 16,0-5-8-16,5-7-1 0,6-12-1 15,2-4 0-15,4-7-1 16,-1-6 1-16,2 0 0 15,0-5 0-15,-3-12 9 16,1-4-4-16,-4-6-1 16,-6-4-3-16,-1-6 4 15,-4-5 1-15,-1-3-5 16,3 1-1-16,-2 9 5 16,1 13-8-16,-1 10 6 15,-1 10-6-15,0 2 3 16,5 11-5-16,1 15-4 15,5 11 9 1,0 4 1-16,0 0 2 0,2-2-3 16,-1-3 2-16,2-8-1 0,2-5-1 15,-2-6 0-15,0-8-1 16,0-4 1-16,2-5 3 16,-2 0-3-16,0-8 2 15,1-10 5-15,-1-4 0 16,-7-4-5-16,1-6 1 15,-5-7 4-15,0-9-7 16,-2-6-1-16,-1 1 0 16,4 8 1-16,-2 15-12 15,-2 13-7-15,1 10 15 16,-1 7 3-16,3 0-11 16,4 15-3-16,0 14 15 0,5 10-1 15,-3 3 2 1,-2 3 3-16,4 0-3 0,-2-6 0 15,3-2 0-15,2-7 1 16,2-7-2-16,1-6 3 16,3-8-1-16,2-9 0 15,0 0 1-15,4 0 7 16,-1-15 0-16,-2-5-1 16,-1-5 0-16,-3-4 6 15,-1-8 3-15,-1-11-5 16,-2-3-5-16,-2-3-3 15,-4 4-2-15,-4 12-3 16,-4 15 3-16,1 12-2 0,-2 8 0 16,0 3-1-16,1 7-5 15,1 18 0-15,2 11 5 16,-1 10 0-16,-2 7 2 16,2 8 0-16,3 6 4 15,5 7-2-15,5 5 0 16,2 3 1-16,5 0 3 15,-3-7-6-15,-5-8 0 16,-4-8 0-16,-11-6-4 16,0-11 6-16,-18-6-5 15,-4-11 2-15,2-9-2 16,-1-9 2-16,0-7 3 0,0 0 5 16,-4-14-2-16,-2-9 43 15,0-8-14-15,2-5-4 16,8-6-1-16,9 0 6 15,8-7-21 1,4-2-16-16,20 0-3 0,9-2-8 16,5 7-9-16,3 8-51 15,-4 14-24-15,-4 11-61 16,-14 4-234-16</inkml:trace>
  <inkml:trace contextRef="#ctx0" brushRef="#br0" timeOffset="37913.35">14374 15533 179 0,'0'0'88'16,"0"0"53"-16,0-80-44 16,-16 57-22-16,-5 9 12 15,-4 7-5-15,-10 7-39 16,-5 3-14-16,-8 29-5 15,-4 14 2-15,-2 12 19 16,2 10-11-16,10 7 3 16,9 3-8-16,9 5-17 15,12 5 0 1,11-1-4-16,1-1 0 0,9-11-2 16,16-9-3-16,5-10-3 15,4-13 2-15,-4-8-3 16,-2-11 4-16,-5-8-6 15,1-6-8-15,1-5-66 0,7-5 1 16,3 0-72-16,5-4-47 16,1-16-66-16</inkml:trace>
  <inkml:trace contextRef="#ctx0" brushRef="#br0" timeOffset="38309.07">14723 15630 394 0,'0'0'69'0,"0"0"36"0,0 0 28 15,-88-56-76-15,61 56-11 16,0 5-12-16,3 20-15 16,0 4-4-16,10 8 9 15,11 1-14-15,3 2-1 16,13-2 0-16,15-1 4 15,5-2-9-15,1 1 2 16,4 0-3-16,-2 3-1 16,0-3-2-16,-8-1 1 15,-6-2 2-15,-10-5-2 16,-8-1 1-16,-4-5 0 16,0-1 1-16,-19-4-1 15,-8-3 10-15,-4-5 27 16,0-4-4-16,-1-5-2 0,2 0-13 15,2 0-7-15,1-5-9 16,5-5 3-16,7-1-7 16,7 0-10-16,8-1-84 15,0-3-70-15,14 0-241 16</inkml:trace>
  <inkml:trace contextRef="#ctx0" brushRef="#br0" timeOffset="38673.75">14780 15665 312 0,'0'0'95'16,"0"0"-46"-16,0 0 6 16,-81 76 29-16,54-24 6 15,-1 10-10-15,-3 10-18 16,1 7-16-16,0 0-9 0,4-2-17 16,1-9-14-1,0-4-2-15,3-11-2 16,3-9 3-16,6-13-4 0,7-14-1 15,3-7-2-15,3-9 2 16,0-1-8-16,0 0-68 16,15-9-128-16,9-16-85 15</inkml:trace>
  <inkml:trace contextRef="#ctx0" brushRef="#br0" timeOffset="38961.28">15087 15464 500 0,'0'0'83'0,"0"0"-72"15,0 0 36-15,12 95 58 16,-6-34-33-16,-3 7-15 15,-2 9-11-15,-1 3-26 16,0 3-12-16,0-2-1 16,-3-8-7-16,-4-12 1 15,1-19 1-15,1-11-2 16,2-10-12-16,3-11-67 16,0-3-66-16,0-7-116 0</inkml:trace>
  <inkml:trace contextRef="#ctx0" brushRef="#br0" timeOffset="39570.61">14999 15870 195 0,'0'0'35'16,"0"0"-17"-16,134-22 34 15,-73 12-31-15,0-1-11 16,-7-3-4-16,-5 1 7 15,-8 1 27-15,-10 1 15 16,-12 4-6-16,-10 5 2 16,-7 0 15-16,-2 2 37 15,0 0-42-15,-2 0-39 0,-11 0 6 16,-6 0-24-16,-4 9 3 16,-1 7-3-16,-1 6 1 15,3 5-2-15,1 5 3 16,4 7-3-16,6 4 2 15,6-2 4-15,5 2-2 16,0-5-1-16,12-3-1 16,6-6-2-16,3-4-1 15,-1-8 1-15,1-5-2 16,2-8-1-16,-3-4 1 16,2 0 6-16,-5-7-6 15,1-12 11-15,-6-5-3 0,-3-5-4 16,0-8 5-1,-6-8-4-15,1-6 9 0,-2-2-13 16,-2 6 2-16,0 11-4 16,0 17 0-16,0 11 2 15,0 5-2-15,0 3-3 16,0 0 3-16,0 13-13 16,0 15 13-16,0 7 1 15,5 5 0-15,7 7 2 16,4-1 0-16,6 3 4 15,-1-7-3-15,2-7-2 16,-4-9-1-16,-4-8-1 16,1-8 0-16,1-3-1 0,10-3-8 15,7-4-56-15,9 0-102 16,0 0-34-16</inkml:trace>
  <inkml:trace contextRef="#ctx0" brushRef="#br0" timeOffset="39889.68">15991 15676 4 0,'0'0'504'0,"0"0"-381"16,0 0 15-16,0 0-65 0,0 0-37 15,-101-10-18 1,81 42-1-16,1 8 15 0,5 9-14 15,2 4 3-15,6 4 2 16,3 1-10-16,3-1-4 16,0-8-3-16,9-6-6 15,6-10 9-15,0-5-7 16,4-12-2 0,-1-3-2-16,3-8 2 0,3-3 0 15,1-2-5-15,1 0-52 16,-2-2-71-16,-3-13-64 15,-7-7-76-15</inkml:trace>
  <inkml:trace contextRef="#ctx0" brushRef="#br0" timeOffset="40168.25">16209 15420 565 0,'0'0'90'16,"0"0"-71"-16,0 0 74 16,20 98-22-16,-8-45-6 15,-4 8-14-15,-3 5-8 16,-5 2-16-16,0 6-22 16,0-3 4-16,-2-7-7 15,-4-13 2-15,1-16-4 0,4-17 0 16,1-7-1-1,0-9-1-15,0-2-41 0,11 0-67 16,12-11-83-16,6-16-140 16</inkml:trace>
  <inkml:trace contextRef="#ctx0" brushRef="#br0" timeOffset="40493.99">16580 15583 402 0,'0'0'92'0,"0"0"-21"0,0 0 66 16,-92 100-59 0,57-65-25-16,-1-1-8 0,0 0-14 15,7-4-9-15,3-3-15 16,7-8 2-16,10-6 3 16,8-5-3-16,1-4-4 15,1 3 1-15,26-4 13 16,7 3 9-16,7 4-14 15,-4 2-11-15,-5 8-2 16,-7 5 0-16,-5 7 1 16,-2 3-2-16,-7 1 3 15,-7-5-3-15,-4 1 0 16,0-6 2-16,0-6-2 16,0-4 0-16,0-6 0 15,0-3 0-15,-1-2-59 16,1 0-89-16,0-4-218 0</inkml:trace>
  <inkml:trace contextRef="#ctx0" brushRef="#br0" timeOffset="40837.41">16887 16134 396 0,'0'0'69'16,"0"0"73"-16,0 0-50 15,0 0-33-15,0 0-45 16,0 0 7-16,82-39-10 16,-53 38-2-16,-3-2-1 15,0 2-7-15,-4 1-1 16,-1-5-24-16,-5-2-181 16,-5-1-189-16</inkml:trace>
  <inkml:trace contextRef="#ctx0" brushRef="#br0" timeOffset="41393.48">17154 15666 433 0,'0'0'85'0,"0"0"54"15,0 0-42-15,0 0-66 16,0 0-20 0,0 0 11-16,66 63 12 0,-51-20-11 15,-6 6 11-15,-3 5-10 16,-5 4-15-16,-1 1-3 16,0-5-2-16,-4-5 0 15,-5-13-1-15,-3-7 1 16,6-14-4-16,1-6 3 15,4-5-3-15,-1-4 2 16,-2 0 7-16,2-6 0 16,-1-11-6-16,3-11 1 15,0-5-3-15,0-7-1 16,12-12 0-16,5-6-4 16,2-5-7-16,2 0-35 15,3 8-9-15,0 6 6 16,-3 11-9-16,-2 11 42 0,-1 13 7 15,3 14-1-15,4 0 10 16,5 17 0-16,1 12 21 16,-2 9 18-16,-7 3-8 15,-8 2-1-15,-5 1-1 16,-4-1-7-16,-2-1-8 16,-1-3-6-16,-2-4-2 15,0-8-5-15,0-4 0 16,0-4 0-16,-5-3-1 15,1-1-6-15,3-2-99 16,1-2-134-16</inkml:trace>
  <inkml:trace contextRef="#ctx0" brushRef="#br0" timeOffset="41807.35">17794 15690 126 0,'0'0'348'16,"0"0"-248"-16,0 0 40 15,0 0-83-15,0 0-48 16,0 0-5-16,22 46 6 0,-15-9 7 16,-4 3 14-1,-3 6 0-15,0 3-21 0,0-3 6 16,4-5-10-16,6-10-2 15,2-9 0-15,6-8-1 16,3-6 2-16,5-8 6 16,-1 0 14-16,-1-4-2 15,-2-14 1-15,-4-7 15 16,-2-8 7-16,-5-6-12 16,-4-6-23-16,-5-4 7 15,-2-1-12-15,0 4-3 16,-12 1 0-16,-12 12-3 15,-4 8-2-15,-5 10-3 16,2 12 3-16,-1 3-39 16,8 3-71-16,9 14-33 15,11-3-206-15</inkml:trace>
  <inkml:trace contextRef="#ctx0" brushRef="#br0" timeOffset="42204.46">18249 15238 534 0,'0'0'42'15,"0"0"27"-15,0 0-32 16,19 74 38-16,5-12 1 16,-3 14-1-16,-1 7-23 15,-5 7-8-15,-8 6-19 16,-7 4-15-16,0-5-1 16,-22-6-7-1,-5-17 2-15,-2-18-3 16,-2-18 1-16,4-11-1 0,2-9 2 15,8-7 2-15,7-4-3 16,9-5 0-16,1 0-1 16,0 0-1-16,0 0 0 15,0-9-40-15,5-11-102 0,15-4-116 16,7-9-291-16</inkml:trace>
  <inkml:trace contextRef="#ctx0" brushRef="#br0" timeOffset="42397.32">18583 15590 509 0,'0'0'114'16,"0"0"15"-16,0 0-30 0,0 0-26 16,0 0-23-16,0 0-12 15,16-51-28-15,-13 51-10 16,2 0-12-16,1 1 0 15,3 13-59-15,0 2-168 16,-3 0-296-16</inkml:trace>
  <inkml:trace contextRef="#ctx0" brushRef="#br0" timeOffset="42571.44">18698 15962 441 0,'0'0'91'15,"-33"78"64"-15,15-37-23 0,3 1-31 16,-1-3-38 0,-1 1-20-16,-6-2-22 0,-13-2-16 15,-13-2-5-15,-11-7-5 16,-1-3-269-16</inkml:trace>
  <inkml:trace contextRef="#ctx0" brushRef="#br0" timeOffset="59461.41">5283 12093 88 0,'0'0'51'0,"0"0"62"15,0 0-6-15,0 0-42 16,0 0 7-16,0 0 15 16,0 0-25-16,1-3-11 15,-1-9-3-15,0-4-17 16,-6-1-12-16,2-2 5 16,-2-2-4-16,-3-5-8 15,0-3 3-15,0-3-2 16,-3-3-3-16,0-7-8 15,-1-2 1-15,1-6 3 16,1-4-5-16,-2-2-1 0,4 3 0 16,-2 5-1-1,1 6 1-15,3 8 6 0,1 2-5 16,1 1 0-16,-2 3-1 16,7 1 0-16,0 4 2 15,0 5-1-15,0 3 1 16,0 4 1-16,0 1 1 15,0 0-2-15,4 1-2 16,4-4 0-16,1 3 1 16,-2 1-1-16,2 1 0 15,0-1 3-15,0 4-3 0,4-2 0 16,4 2 0-16,4 1 0 16,5 1 0-16,9-2 1 15,7-3 1-15,8-1 1 16,10-5-1-16,9-1 1 15,5 0-2-15,-2 1 1 16,-5 1 1-16,-4 4-3 16,-7 3 0-16,1 2 0 15,1 0-2-15,5 0 2 16,4-5 5-16,9-2-2 16,5-4-1-16,10-2 0 15,7 0 7-15,0 0 4 16,2 2-4-16,-6 2-3 15,-3 2-5-15,-6 6 1 16,-4-1-1-16,-2-1 0 0,6-2-1 16,10-4 0-16,14-6 0 15,12-1 2-15,7-3 7 16,-1 2-5-16,-6 1 5 16,-11 4-8-16,-14 5 5 15,-23 2 0-15,-16 4-2 16,-19 2-1-16,-15 0 1 15,-7 0 1-15,-2 0 9 16,-4-1 6-16,-3 2-11 16,-4-1 2-16,-1 3-3 15,-2 0-8-15,0 0-2 16,-11 0-38-16,-26 14-90 0,-18 6-154 16,-20 2-239-1</inkml:trace>
  <inkml:trace contextRef="#ctx0" brushRef="#br0" timeOffset="60591.61">5059 11867 16 0,'0'0'22'16,"0"0"94"-16,0 0-60 16,0 0-23-16,0 0 29 15,0 0 4-15,0 0-16 16,-43-66-2-16,38 59-4 16,2 4 5-16,-1-3 9 15,1 1-8-15,0 0 5 16,1 3-3-16,1 0-10 15,-2-1-5-15,3 3-2 16,0 0-7-16,0 0-1 16,0 0-10-16,0 0-6 15,0 0-11-15,0 0-1 16,0 0-1-16,7 9 2 16,10 2 3-16,7 1 8 0,-2 2 11 15,3 0-11-15,-5-1 5 16,1 4 0-16,-2-3-9 15,-4 1-3 1,4 2 0-16,-2 1 2 0,-1 0-1 16,2 1-2-16,-3-3 8 15,0-2-1-15,-2-2-8 16,-2-2 2-16,-2-2-1 16,-2 1 1-16,1 0-2 15,-4 0-2-15,2 3 4 16,-1-2 0-16,2 1 6 0,-3-5-10 15,-1 1 6 1,2-5-5-16,-5 0-1 0,0-2 2 16,0 0 0-16,0 0 4 15,0 0 12-15,0 0 12 16,0-11 16-16,3-9-18 16,-3-8-13-16,0-9-13 15,0-6 1-15,0-3 1 16,3-1-4-16,6 5 2 15,1 5 0-15,1 7 0 16,2 7-2-16,-2 7 0 16,-2 5-3-16,2 2 0 15,-3 9 0-15,4-3-8 0,4 3-74 16,1 0-58 0,2 3-120-16,-3 0-373 0</inkml:trace>
  <inkml:trace contextRef="#ctx0" brushRef="#br0" timeOffset="61717.78">8299 11107 89 0,'0'0'313'16,"0"0"-222"-16,0 0-1 15,0 0 41-15,0 0-60 16,0 0-29-16,7-82-24 16,13 68 2-16,2 4-6 15,-1 3-2-15,-2 5 6 16,4 2-7-16,-1 0 1 15,2 11 5-15,-3 11 2 16,3 4 10-16,-4 6-6 16,-1 6-5-16,-3 5-1 15,-3 4-12-15,-4 4 6 16,-1-2-8-16,-5-2-2 16,-3-7 7-16,0-7-8 0,0-6 0 15,0-10 0-15,0-7 3 16,0-6-3-16,0-4 3 15,0 0 2-15,0 0 1 16,0-9 15-16,0-13 2 16,-5-6-16-16,-1-8-4 15,0-6-2-15,2-5-1 16,1-6-1-16,3-1-7 16,0 7-15-16,0 6-11 15,3 7 18-15,7 5 1 16,2 5 10-16,6 2 2 15,0 3-3-15,9 5 2 0,0 4-8 16,1 9 3-16,-3 1 8 16,0 3 0-16,-3 14 2 15,-3 7-1-15,-7 3 8 16,1 4 13-16,-4 3 5 16,0-1-2-16,0 5-8 15,0 2-7-15,-1 2-1 16,-1-1-3-16,-1-1-4 15,-3-6 3-15,0-2-4 16,-3-8 0-16,0-6 2 16,0-5-1-16,0-5-2 15,0-3-6-15,0-2-11 16,0 0-41-16,0-3-29 0,0 0 2 16,0 0-113-16,0-12-88 15</inkml:trace>
  <inkml:trace contextRef="#ctx0" brushRef="#br0" timeOffset="62416.8">9007 11023 67 0,'0'0'293'0,"0"0"-229"15,0 0 34-15,0 0 30 16,0 0-54-16,0 0-14 15,-25-45-22-15,25 48-25 16,0 17-12-16,0 12 18 16,0 8 31-16,0 2-14 15,3 3-2-15,3 1-4 16,7-2-18-16,1-2-1 16,3-4-5-16,3-7-6 15,5-6 1-15,1-6-1 16,2-6-3-16,2-6-15 15,-2-7-3-15,0 0 6 0,-2-10-13 16,-7-7 24-16,-1-3 4 16,-7-6 2-16,-5-7 2 15,-5-3 18-15,-1-8 10 16,0-3-11-16,-9-5-17 16,-4 2 2-16,-4 7-5 15,4 7-1-15,1 14 0 16,6 8 3-16,0 7-1 15,3 6-2-15,3 1 0 16,0 0-50-16,0 1-74 16,-5 10-145-16,4 2-251 15</inkml:trace>
  <inkml:trace contextRef="#ctx0" brushRef="#br0" timeOffset="63219.95">9528 11022 93 0,'0'0'403'0,"0"0"-400"15,0 0 32-15,10 92 34 16,2-53 0-16,0 2-35 16,-3 0-6-16,0-1-10 15,-5-5-6-15,-1-7-3 16,-3-7-9-16,2-8 7 16,-2-7 13-16,0-5-3 15,0-1 52-15,0 0-13 16,0-7-4-16,-2-10-24 15,-9-8-13-15,-3-4-11 16,-2-9 0-16,2-7-4 16,2-5 1-16,7 0-1 15,5 2-1-15,0 8-17 16,10 11 1-16,6 7 16 16,5 10-5-16,3 5 4 0,1 7-1 15,1 0 3-15,1 2-3 16,3 14 3-16,1 5 1 15,0 3 4-15,-1 1 4 16,-3 3-3-16,-5 1 0 16,-3-2 6-16,-5-2-3 15,-8-2-2-15,0-5-3 16,-3-4-1-16,-3-4 0 16,0-3-2-16,0-7 0 15,0 0 3-15,0 0 3 0,0 0 3 16,-6-18 1-1,0-6-4-15,1-10-7 0,2-9 1 16,3-3-1-16,0-9-12 16,0 3-16-16,11 5-5 15,10 10-9-15,-2 17 22 16,1 11 5-16,-1 9 14 16,2 0 0-16,1 20 1 15,5 8 2-15,1 8 10 16,-1 4 13-16,-3 7-2 15,0 2 4-15,-6-1-13 16,-2-1-5-16,-5-4-6 16,-7-6 1-16,-2-7-4 15,-2-6 0-15,0-6-1 16,-6-4-3-16,0-4-32 0,-2-4-35 16,1-3-62-16,2-3-169 15</inkml:trace>
  <inkml:trace contextRef="#ctx0" brushRef="#br0" timeOffset="63900.74">10411 10628 342 0,'0'0'77'16,"0"0"-20"-16,0 0 54 15,0 0 1-15,0 0-47 16,0 0-41-16,-5 3-23 15,16 42 30-15,5 14 35 16,-4 3-24-16,0 2-14 16,1-2-10-16,1-4-8 15,-1-4-4-15,-4-5-5 16,0-7 0-16,-3-6-1 16,-1-11 1-16,-2-10-1 0,-3-5 0 15,1-5 2-15,-1-5 0 16,0 0 3-16,2 0 3 15,1-8 6-15,-2-16-11 16,4-5-1-16,2-5 0 16,6-1-2-16,3 1 0 15,6 3-1-15,3 6 0 16,3 6-6-16,2 9 0 16,-3 9 6-16,0 1-8 15,-6 2 8-15,0 18-1 16,-2 2 1-16,-5 6 1 0,-4 1 0 15,-4 1 2-15,-6-2-1 16,0 0 1-16,0-2 4 16,-9-4-6-16,-3-3 5 15,-6-4 3-15,-1-2 6 16,-5-7 15-16,-3 2 0 16,-1-6 2-16,-2-2-12 15,6 0-8-15,0 0-3 16,8-2-8-16,2-8 0 15,6 0-4-15,6-1-52 16,2-2-88-16,0 0-202 16</inkml:trace>
  <inkml:trace contextRef="#ctx0" brushRef="#br0" timeOffset="72284.58">11182 11054 139 0,'0'0'269'0,"0"0"-229"16,0 0 19-16,0 0 22 0,0 0-16 15,0 0-28 1,-6 30-3-16,6-27-9 0,0-3-6 16,0 0-3-16,8 0-5 15,5 0 11-15,-1 0-4 16,4-6-6-16,-4-5 0 15,-3-2 0-15,0-1-11 16,-6-1 7-16,-3-4-5 16,0-1 0-16,0-2-3 15,0-1 2-15,-12 2-2 16,2 3-2-16,1 2 0 16,1 5 2-16,-2 4 0 15,5 3 0-15,-2 2 2 16,-2 2-2-16,-1 0 0 0,-4 0 4 15,-1 4-1 1,2 9 6-16,-2 2-4 0,4 2 1 16,5 4 6-16,2 1 1 15,4 2-1-15,0 3 6 16,0 2-2-16,3 2 6 16,6 1-7-16,0-3-2 15,6-2-1-15,-3-1-8 16,4-2 2-16,4-1-3 15,2-6 4-15,0 0-7 16,3-4 1-16,-2-4 0 16,2-2-1-16,1-5 5 15,-4-2-5-15,5 0 0 16,-6 0 6-16,3-9-6 0,-2-7 3 16,-1-3 0-16,-3-8-1 15,-2-4-1-15,-2-10-1 16,-4-6 0-16,-4-6 0 15,-3 1-12-15,-3 0-11 16,0 8 1-16,0 10 8 16,-6 7 14-16,-9 7 0 15,-3 8 0-15,-4 4 1 16,-2 5-1-16,2 3 7 16,4 0-1-16,4 6-3 15,5 5 4-15,5 2-6 0,4-3-1 16,0 4 6-1,0 0-4-15,18-3-2 0,9-1 1 16,6-1 4-16,2-5-4 16,1-3-1-16,-3 0 1 15,0-1-1-15,-5 0 3 16,-3 2-3-16,-4-1-2 16,-1 2 2-16,-3 2 0 15,-3 1 0-15,2 4 0 16,-4 4 0-16,-3 3 1 15,0 3-1-15,-6 5 0 16,-3 4 4-16,0 3 5 16,0 4 7-16,-3 3-3 15,-4 1 5-15,1-4-6 16,3-4-2-16,3-5-6 0,0-7-1 16,1-4-3-1,17-5 4-15,10-5 1 0,5-6 2 16,3 0 3-16,-2 0-7 15,-4-6-3-15,-9-5-8 16,-7-1-61-16,-10-2-99 16,-4-4-200-16</inkml:trace>
  <inkml:trace contextRef="#ctx0" brushRef="#br0" timeOffset="75638.87">13195 10910 245 0,'0'0'91'0,"0"0"-44"15,0 0 25-15,-28-74 13 16,10 57-8-16,0 5-20 16,-2 4-7-16,-3 6 4 0,0 2-23 15,0 5-11 1,-1 15-7-16,0 9 10 0,5 6 1 15,7 4-12 1,3 1 6-16,6 4-1 0,3 0-6 16,0 0-4-16,1-2-2 15,13-4-2-15,10-5-1 16,1-8 0-16,2-7-1 16,1-8-1-16,2-7 5 15,-3-3-3-15,3 0-1 16,-3-17 6-16,-3-6 3 15,-4-9 16-15,-8-3-3 16,-7-6-10-16,-5-4 0 16,0-6-6-16,-8-2-6 15,-14 4-1-15,-5 9 0 16,2 9 1-16,-5 12 1 0,1 11-2 16,3 8-9-16,2 0 5 15,5 8 1-15,7 13-4 16,4 3-57-16,8 3-44 15,0-4-130-15,12-8-103 16</inkml:trace>
  <inkml:trace contextRef="#ctx0" brushRef="#br0" timeOffset="76152.09">13443 10556 229 0,'0'0'303'15,"0"0"-282"-15,0 0 0 16,0 0 65-16,55 93 29 16,-38-32-60-16,-5 12 12 15,-9 8-15-15,-3 3-9 16,0 4-29-16,-14 1 4 15,-1-4-13-15,4-9-3 16,3-7 5-16,7-13-5 0,1-7-2 16,0-12 0-1,6-11-1-15,10-9-5 0,2-4 1 16,10-12-6 0,2-1 2-16,3-8-1 0,-2-19 8 15,-4-7 0-15,-5-8 2 16,-4-5 0-16,-10-2 3 15,-8 0 1-15,0 1 0 16,-20 5-1-16,-17 0 20 16,-11 1 4-16,-4 1 3 15,-2 4 9-15,12 2 5 16,14 5-20-16,12 6 5 16,10-3-10-16,6 5-10 15,0-1-9-15,7 5-2 16,14 4-3-16,12 6-27 15,9 7-33-15,7 1-37 16,5 0-96-16,-14 4-346 0</inkml:trace>
  <inkml:trace contextRef="#ctx0" brushRef="#br0" timeOffset="76801.22">15400 10389 558 0,'0'0'52'15,"0"0"47"-15,0 0 42 16,-92-32-86-16,54 47-18 16,3 16 6-16,5 6 4 15,10 3-9-15,11 4-12 16,9 0-7-16,0 5-6 15,18 2-7-15,9-1-2 16,7 0 0-16,-1-5-2 16,-5-5 0-16,-5-5-2 15,-7-9 1-15,-7-5-1 16,-6-6 4-16,-3-7-4 16,0 1 0-16,-7-4-1 0,-17 0 2 15,-9-3 4-15,0-2-5 16,4 0-9-16,3 0-32 15,11-14-4-15,4-7-39 16,9-9-39-16,2-13-124 16,10-11-92-16</inkml:trace>
  <inkml:trace contextRef="#ctx0" brushRef="#br0" timeOffset="77020.09">15360 10504 275 0,'0'0'173'0,"0"0"-112"15,-54 81 46-15,28-32 14 16,-6 10-30-16,-5 8-29 16,-8 5-6-16,-7-2-10 15,-3 0-19-15,1-7-15 16,3-5-1-16,5-11 1 16,13-10-8-16,6-12-3 15,14-10-1-15,4-6 0 16,5-2-5-16,4-5-71 15,0-2-49-15,23-5-99 16,13-23-93-16</inkml:trace>
  <inkml:trace contextRef="#ctx0" brushRef="#br0" timeOffset="77311.42">15669 10146 321 0,'0'0'174'15,"0"0"-161"-15,9 114 74 16,-9-36 34-16,-2 12-29 16,-13 8-48-16,0-1-19 15,3-7-8-15,6-10-14 0,3-12-2 16,3-15 0-1,0-17 2-15,0-11-3 0,2-8 0 16,2-6-19-16,-2-6-52 16,1-5-77-16,-2 0 3 15,-1-19-232-15</inkml:trace>
  <inkml:trace contextRef="#ctx0" brushRef="#br0" timeOffset="77917.28">15743 10562 182 0,'0'0'104'0,"81"-19"-54"16,-40 12 24-16,-3 5-30 16,-4-1-16-16,-1 1-11 15,-5 1-1-15,-5-1 1 16,-8 1 7-16,-4 0-5 15,-5-1 0-15,-4-1 22 16,-2-1 40-16,0 0 12 16,-5 0-22-16,-17 1-52 15,-8 3 1-15,-6 0-12 16,-1 18 10-16,2 6-1 16,2 8-2-16,6 2 4 15,9 6-3-15,7 1-7 16,9 1-3-16,2-1-2 0,10-4-2 15,11-4 4 1,4-7-5-16,2-7 0 0,1-8 0 16,1-8 2-16,-1-3-3 15,-1 0-4-15,0-19 2 16,-1-6-3-16,-3-7 10 16,-2-8-6-16,-5-6 2 15,-5-4-1-15,-7-3 0 16,-4 6 5-16,0 5-5 15,0 13-2-15,-4 10 2 16,1 9 2-16,0 10-1 16,3 0-1-16,0 14-6 15,0 15-2-15,0 8 8 16,0 7 8-16,10 3-1 0,5-3 0 16,0 0-5-16,3-6 0 15,-3-6 0-15,1-5-2 16,-1-11 0-16,1-4 2 15,1-7-2-15,2-2-4 16,3-3-31-16,1 0-55 16,-1-5-36-16,5-14-161 15</inkml:trace>
  <inkml:trace contextRef="#ctx0" brushRef="#br0" timeOffset="78209.28">16659 10372 258 0,'0'0'263'0,"0"0"-163"16,0 0 41-16,-82-19-82 15,57 43-15-15,-2 9-1 16,-1 9-10-16,5 6 4 16,1 3-5-16,4 7-4 15,6-2-14-15,9-3-7 16,3-7-1-16,4-5-1 15,14-7-2-15,2-6 5 16,2-7-6-16,0-6-2 0,4-4 1 16,-2-5 0-16,3-3 1 15,-4-3-4-15,0 0-18 16,-5-6-61-16,-2-17-50 16,-4-7-132-16</inkml:trace>
  <inkml:trace contextRef="#ctx0" brushRef="#br0" timeOffset="78499.78">16838 10149 475 0,'0'0'39'15,"0"0"23"1,31 100 73-16,-17-41-40 0,-5 10-24 15,-2 4-21-15,-5 2-13 16,-2 0-8-16,0-6-15 16,-2-8-9-16,-7-11-1 15,3-14-3-15,2-13 1 16,1-9-1-16,3-11-1 16,0-3-11-16,0 0-12 15,0-7-15-15,6-16-70 16,10-10-111-16,9-13-42 15</inkml:trace>
  <inkml:trace contextRef="#ctx0" brushRef="#br0" timeOffset="78871.52">17074 10397 368 0,'0'0'90'0,"0"0"34"15,0 0 20-15,-66 89-62 16,56-71-44-16,4 0 8 16,3-6-22-16,3-1-10 15,0-3-4-15,0 1-1 16,13-1-9-16,12 0 2 16,7-1 0-16,2 2-1 15,-6 3-1-15,-4 0 2 16,-9 8-2-16,-5 4 0 15,-6 4 1-15,-4 6 2 16,0 2-2-16,0-2 4 0,0 2-5 16,-4-6 6-16,3-5-6 15,1-5 0-15,0-7 1 16,0-6-1-16,0-4 1 16,3-3-1-16,8 0-2 15,5 0-43-15,-3-9-61 16,5-8-147-16</inkml:trace>
  <inkml:trace contextRef="#ctx0" brushRef="#br0" timeOffset="79210.42">17678 10360 420 0,'0'0'157'16,"0"0"-56"-16,-93 21 42 16,72 9-70-16,11 6-14 15,10 6 1-15,5 3-22 16,23 3-11-16,5 5-8 16,4 2-9-16,-7 2-4 15,-8 1-5-15,-6-5 3 16,-8-8-4-16,-6-10 3 0,-2-15-2 15,0-9 0 1,0-5-1-16,-11-6-5 0,-8 0 5 16,-10 0-4-16,-3-17-4 15,0-5-28-15,5-6-37 16,8-9-11-16,6-8-157 16,13-13-41-16</inkml:trace>
  <inkml:trace contextRef="#ctx0" brushRef="#br0" timeOffset="79421.55">17699 10428 479 0,'0'0'95'0,"-19"97"63"15,-1-33-27-15,-9 9-38 16,-8 8-36-16,-13 2-14 16,-6-3-21-16,-2-11-15 15,2-9 4-15,11-17-7 16,10-11-1-16,15-13 0 15,11-9 0-15,5-5-1 16,4-3-4-16,0-2-77 16,0 0-70-16,5 0-156 15</inkml:trace>
  <inkml:trace contextRef="#ctx0" brushRef="#br0" timeOffset="84820.48">9516 10355 74 0,'0'0'107'16,"0"0"-63"-16,-109 17 13 15,70-13 3-15,4-2-12 16,2-2-28-16,1 0 6 15,4 0-7-15,-3 0 12 16,-4 0-12-16,-8 5 5 16,-8 3 3-16,-7 2-4 15,-1 0 0-15,-1 1 0 0,7 0 1 16,4 0-2 0,5-2-12-16,0 2-1 0,1 1 4 15,3 2-9-15,-2 1 1 16,-2 2-1-16,2-4 1 15,1 1-2-15,3-1 3 16,9-2 1-16,4-2-5 16,4 1 1-16,-1-2-3 15,-1 3 3-15,2 2-3 16,-4 1 4-16,1 3-3 16,-1 0 1-16,5 0 1 15,-2-2 4-15,4-1-4 16,5-2 1-16,2-1 6 0,-1-1-9 15,5 0 6 1,-1 0-7-16,2 1 4 0,-1 0-2 16,3 3 3-16,-1 1 2 15,-1-1-3-15,3 3-2 16,0-3 1-16,-4 2 1 16,4 2-1-16,0-1-2 15,0 3 3-15,3-3-3 16,0 3 3-16,0 0 1 15,3 2-2-15,10-4-2 16,4 1 9-16,2 1-5 16,-1-1 0-16,3 3 1 0,-2-1 0 15,-1 0-6 1,1 1 3-16,-1-3 0 0,0 2 1 16,-2 3-3-16,-2-4 0 15,-1 2 1-15,-1 0 0 16,-3 1-2-16,3 2 3 15,-6 1 3-15,2 3-3 16,-1 0-2-16,5 1 3 16,0 1 4-16,7-2-8 15,5 0 7-15,7-1-7 16,4-2 5-16,1-1 0 16,-4 2-2-16,-2-2-1 15,-1 1-2-15,-4-1 0 0,-2-1 2 16,0 0-1-16,3-1 0 15,0-4 0-15,3 0 0 16,4-2 0-16,1-2 0 16,0 0 2-16,1-2 0 15,-7 4-3-15,2-1 0 16,-6 2 5-16,-1-2-9 16,3 1 8-16,-2-5-2 15,3 1 0-15,1-3-2 16,5-3 3-16,2-1-3 15,1-2-1-15,3-1 1 16,3 0 2-16,7 0-1 16,0-2 3-16,2 0-5 15,0 1 1-15,1 1 0 0,-3 0-2 16,3-3 4-16,2 0-2 16,1 0 0-16,9 0 1 15,2 0-1-15,4-6 0 16,6-1-1-16,0 0 2 15,5 0-1-15,-5 1 2 16,1 1-1-16,-5 4 4 16,1-2-5-16,3 0 0 15,5-1 2-15,2-3 0 16,1-1-1-16,2-2-1 16,2-1 0-16,2-1 0 15,1 1 1-15,-3 2 2 16,-2-2 0-16,-5 3 6 0,4 1-8 15,-6 0 3-15,0 1 5 16,0 1-5-16,3 0-2 16,4-2 6-16,-3 2-8 15,-4 0 6-15,-5 1-6 16,-2-1 1-16,-5 2 0 16,2-5 4-16,-2 2-3 15,4-3-1-15,1-1 5 16,1 2 3-16,-5-1 3 15,3 4-11-15,-4-1 2 0,0 2 10 16,0 0-8 0,2 1-5-16,8-2 4 0,2 1 3 15,2-1-7 1,-5-1 2-16,0 0 0 0,2-2-2 16,2 0 5-16,3 0-1 15,1 1-2-15,-3 1-2 16,-2-1 3-16,-3 1 2 15,1 0-2-15,-2 1 0 16,2-4-1-16,-2 1 2 16,4 3-4-16,4-4 7 15,4 1-6-15,0-1 0 16,5 1 1-16,3 0 4 16,1-1-5-16,1 1 1 15,-3 0-2-15,-3 0 3 16,0 3-1-16,-5 2 0 15,-8-1 1-15,-5 1-2 0,-3 0-1 16,5-2 2-16,-1 1 0 16,5 0 1-16,-2 0-1 15,-3-1 3-15,-2 4 5 16,-4 0-4-16,-3 1 3 16,-7-2-2-16,-2 1-2 15,-1-2 3-15,4 0-7 16,3 1 5-16,4 0-2 15,3-1-2-15,0 3 4 16,0-2-3-16,-6-1-3 0,-2 0 3 16,-6-1 5-16,-4 1-4 15,0-3-4-15,-5-2 5 16,-1 1-5-16,-2-2 2 16,-3 0 3-16,1 1-4 15,-6 1 4-15,2 4-4 16,-4 0 0-16,0 1 2 15,-2-1-2-15,1 0 0 16,1-1 3-16,1-3 0 16,5-1-2-16,2-2 3 15,1-3-1-15,3 0-1 16,-3 1-3-16,-3 0 2 16,-2 2 0-16,-2-1-2 0,-5 0 7 15,-4 0-6 1,-4-2 1-16,-1-3 4 0,-4-2-5 15,3-3 7-15,1-6-4 16,0 1-4-16,3-6 0 16,0 3-1-16,-6 4 1 15,-3 4 0-15,-2 2 1 16,-4-3 1-16,0 0-2 16,-3-1 2-16,1-1-1 15,-1-3 0-15,0-3 0 16,3-2-1-16,3-6 0 15,2 0 1-15,0 1-2 16,-3 2 1-16,-3 3 0 16,-7 2 0-16,-1 3 0 0,0 1-2 15,0 0 3-15,-1 2-2 16,-9-1 0-16,0-1-1 16,1 1 2-16,2-4 0 15,1 0 3-15,-1-3-3 16,0 5 1-16,0-1 0 15,-2 3-1-15,-3 3-1 16,0 1-4-16,-3-1 1 16,-3 4 3-16,-6 0-2 15,-1-2 0-15,-5-1 0 16,-1 1 2-16,1 1 2 16,3 2 1-16,5 2-2 15,-1 1 1-15,1-1 0 16,1 0-1-16,-4 0 0 15,-2 0-1-15,-5 2-5 0,-3-3 3 16,-7 4 0-16,-7-4-3 16,-7 3 1-16,-6 0-12 15,-1 2-5-15,2 3 5 16,9 1 0-16,10 6 17 16,7 1 0-16,5 0-4 15,2 0 0-15,0 0 4 16,-3 0-1-16,-3 0 0 15,-2 0-1-15,-6 0-7 16,-8 0 5-16,-9 0 2 0,-5 0-10 16,-3 0-4-1,-2 0-4-15,-2 0 7 0,4 0 4 16,3 0-7-16,4 0 8 16,6 0 2-16,2 0-1 15,-2 1 0-15,2 4 5 16,0 2-3-16,-2-2 0 15,-1-1 0-15,0 1-4 16,0-2-1-16,-2 1-3 16,0 1 0-16,-5 0-6 15,-5 0 17-15,-4 2-1 16,-3-2-2-16,2 0 5 16,2-1 0-16,0-1-6 15,1 0 4-15,2 1 0 16,6-1 2-16,4-2-2 0,11 2-6 15,6-1 2-15,7-1-1 16,2 2 4-16,1 2 3 16,2-1-1-16,-2 2-9 15,-9 1 7-15,-10 1 1 16,-8 0-3-16,-8-3-12 16,-1 1 17-16,-4-2-3 15,-5 1 1-15,5-1 2 16,3 1 1-16,4 0-1 15,8 3 0-15,0-1-1 16,3 2 2-16,8-3-2 16,4 1 1-16,3 0 0 0,6 0 0 15,1 3 0-15,-1-1 0 16,-4 5-1-16,-10 2 1 16,-8 1 0-16,-10 2 1 15,-7-2 1-15,0-1 0 16,4-1-3-16,2-3 3 15,7 0-2-15,9-4 5 16,4-1-5-16,11-5 0 16,6 2-2-16,4 2 2 15,0-1-1-15,-4 4 1 16,0 3-1-16,-1-2 1 16,3 1-1-16,-1 0 2 15,-2 1-2-15,-6 1 2 16,-4 1 0-16,-2-2-1 15,-3 1 1-15,1-4-1 0,-3 3 2 16,5-3-2-16,7 0 0 16,8-2-2-16,10-3 4 15,2-1-4-15,3-2 4 16,1 1-4-16,-2 2 1 16,-1 2 1-16,-3 1 0 15,-2-4-1-15,0 4 1 16,0-3 1-16,2-1 5 15,2 0-6-15,-1-3 0 16,2 0 2-16,-1 3-2 16,-2-3 0-16,-1 4 0 15,-5 0 0-15,-5 2 0 0,-2-1 0 16,6 0 0-16,1-3 0 16,3-1 1-16,3-1-3 15,2 0 4-15,-1 0-2 16,-1 0 1-16,0 2-1 15,-1-1 0-15,-5-1 1 16,3 0-1-16,-6 0 0 16,0 0 0-16,-4 0 3 15,-5 0 2-15,-1 0-5 16,-5 0 1-16,5 0-1 16,1 0 0-16,3 0-1 15,6-3 1-15,2 1 3 16,1 2-3-16,0-3-1 0,2 3 1 15,-3 0 0-15,-4 0 1 16,-1 0-1-16,0 0 0 16,-3 0 0-16,-1 0 3 15,0 0-2-15,-1 0-1 16,1 3-1-16,0-1 1 16,-3 1 0-16,1 0 0 15,9-3 0-15,0 0 2 16,3 0-2-16,2 0 0 15,5 0 1-15,-2 0-1 16,1 0 0-16,4 0 0 16,-2-3 0-16,1-1 0 0,-4 0 2 15,-1-1-2 1,-2 2 0-16,-2 0 0 0,2-1 4 16,-4 1-4-16,3-1 0 15,0 1 0-15,1 3 0 16,4-4 0-16,-3 1 0 15,3 0 2-15,-1-1-2 16,-2-1 2-16,1 1-2 16,-2-2-2-16,-2 2 2 15,0 0 2-15,0 1-2 16,1-3 0-16,0 1 2 16,-1-1-2-16,2 0-1 15,-1 1 1-15,1-2 1 0,1 2-1 16,-3 0 1-1,-1 1 4-15,0 1-5 0,-1-1-1 16,-1-1 1-16,5 0 0 16,2 1 1-16,4-1 2 15,2-1-3-15,2 1 1 16,-1 1-1-16,1-1 0 16,-3 2 2-16,2-1-2 15,-2 3 2-15,-1-1-2 16,-1 2 1-16,5 0-1 15,-3 0 0-15,2 0 0 16,-1 0 0-16,2 0 3 0,2 0-1 16,1-2 2-16,-2-1-3 15,-2 1-1-15,1 2 1 16,-2 0 4-16,-3 0-5 16,-1 0 0-16,-6 0 0 15,0 0 0-15,0 0 2 16,-3 0-2-16,-1 0 0 15,1 0 9-15,4 0 4 16,1 0-11-16,6 0 3 16,1 0-4-16,1 0 1 15,1 0-2-15,1-2 1 16,0-1 1-16,1 0-1 16,-2 0 1-16,1 2-1 15,0-3-1-15,-3 3 0 16,2-1 1-16,-2 2-1 0,0 0 0 15,-2 0-3 1,-3 0 7-16,-4 0-7 0,9 0 3 16,-4 0 0-16,5 0 2 15,-1 0 3-15,3 0-8 16,2 0 3-16,1 0 0 16,1 0 1-16,1 0 4 15,-2 0-5-15,0-1 1 16,0-1 1-16,-2 2-2 15,1-2 1-15,-3-1 0 16,1 3-1-16,-2-5 2 16,-1 1-2-16,0 1 1 0,-4 1 5 15,7-3-5-15,-3 2 4 16,2-1-2-16,-1-1 1 16,-2 0-3-16,1 1-1 15,-3-2 1-15,-2 2 3 16,-2-3-4-16,1 0 2 15,-1 1 0-15,5 1-2 16,1 1 0-16,4-1 3 16,0 0-3-16,0 5 0 15,3-3 1-15,0 2 0 16,3-1 1-16,0 1 0 16,0-1-1-16,3 1 0 15,0-1 1-15,0 2 0 16,0-1 4-16,-3 1-6 15,3 0 0-15,-4 0-2 0,4 0-7 16,0 0-7 0,0 0-28-16,-5 0-10 0,-2 0-3 15,-1 4-59-15,2 1-110 16,5-5-355-16</inkml:trace>
  <inkml:trace contextRef="#ctx0" brushRef="#br0" timeOffset="111392.45">5074 12893 277 0,'0'0'151'0,"0"0"-119"16,0 0-24-16,0 0-3 15,0 0 22-15,0 0 54 16,121-27-32-16,-72 23-34 16,2-3-1-16,9-3 23 15,2-5 40-15,8-4-42 16,2-1-5-16,-8 1-9 16,-15 6-14-16,-15 3-7 0,-20 7-2 15,-7 3-10-15,-7 0-29 16,0 2-80-16,-21 13-20 15,-5 1-178-15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8-28T07:49:21.8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17892 10478 39 0,'0'0'45'0,"0"0"-11"0,0 0 8 16,-17-2 21-16,17 2-35 0,0 0 5 0,-17 0-8 15,17 0 0-15,-11 0-9 0,11 0 6 0,-14-2 11 0,14 2-10 16,-16 0-3-16,16 0 2 0,-15 0 19 0,15 0-12 16,-19 2 15-16,10-2-19 0,-4 2-4 0,0-2-3 15,-2 0-14-15,2 0-4 0,-1-2 43 0,1 2-23 0,3 0 19 16,0 2-9-16,-4-2-38 0,0 0 10 0,4 0 24 15,0 2-10-15,0-2-19 0,5-2 47 0,5 2-56 16,0 0 5-16,-15 2 19 0,15-2-21 0,-10 1 30 0,10-1-15 16,0 0-21-16,-11 0-6 0,11 0 29 15,-7 1-13-15,7-1 27 0,0 0-25 0,0 0 1 0,-9 3-14 16,9-3 20-16,0 0 33 0,0 0-14 0,0 0-29 0,0 0 24 16,0 0-24-16,0 0 41 0,0 0-49 0,0 0-5 15,0 0 10-15,0 0 19 0,0 0-19 0,0 0-2 16,26 2 123-16,-18-2-90 0,-8 0-25 0,20-1 20 15,-7 3-36-15,2-1 11 0,0 0 23 0,-1 2-35 0,1-2-3 16,1 2 34-16,-1-1-13 0,-1 1-11 0,1-3 36 16,0 3-35-16,-3-1-17 0,4 2 14 0,-4-5 37 15,4 5-32-15,-3-2 14 0,0-1-34 0,3-2 70 16,-1 2-56-16,-2 1 24 0,2 0-20 0,-2-1 0 0,2 1 14 16,-3 0 12-16,1-2-25 0,1-2 28 0,0 4-80 15,-3-2 71-15,2 2-24 0,-3-1 5 0,1-1 2 0,-2 0 35 16,-2 0-23-16,-7 0 4 0,14 0-17 0,-7 0 28 15,-7 0-16-15,11 0 1 0,-11 0 25 0,12 0-14 16,-12 0-17-16,9 0 11 0,-9 0-9 0,6-1 12 16,-6 1-6-16,0 0-15 0,11 0 1 0,-11 0 26 0,0 0-12 15,0 0-26-15,9 0 11 0,-9 0 16 0,4 1 8 16,-4-1-25-16,0 0-5 0,0 0-14 0,0 0 59 16,0 0-34-16,0 0-6 0,0 0 19 0,0 0 0 15,0 0 2-15,0 0 16 0,0 0-46 0,0 0 5 0,0 0 23 16,0 0 0-16,0 0-6 0,0 0-24 0,-27 0 36 15,27 0-17-15,-14-3-14 0,2 2 11 0,-1-2-8 0,-1 3 6 16,1-1-6-16,-4-1 6 0,3 0 54 0,-2-1-33 16,2 1-19-16,-1 1 33 0,0-2-25 0,1 0 31 15,-1 1-31-15,3-1 23 0,-4 2-30 0,2 0-3 16,0-4 38-16,2 2 1 0,-4 2-50 0,4 0 35 0,12 1-23 16,-20-1 40-16,20 1-57 0,-17 0 11 0,12-1 33 15,-4-2 5-15,9 3-48 0,-21-2 40 0,11 2 11 0,3 1-1 16,7-1-36-16,-12-2 41 0,12 2-56 15,-10 1 39-15,6-2-2 0,4 1-45 0,0 0 0 0,-12-2 61 16,9 2-12-16,3 0-55 0,0 0 1 0,-9 0 64 16,9 0-5-16,0 0-62 0,0 0 50 0,0 0-49 0,0 0 45 15,0 0-30-15,0 0 46 0,0 0-26 0,27 7-3 16,-13-6-13-16,-2-2 23 0,-1 1 22 0,4 0 26 16,0 2-67-16,1-1-16 0,-1-1 67 0,0 1-62 15,-1-1 77-15,3 4-59 0,-3-2 7 0,1 0 47 0,0-1-67 16,-2-1 26-16,2 2-33 0,-2-3 81 0,-2 1-25 15,-1 1-44-15,-1 1 0 0,-9-2-15 0,14 1 17 16,-7 0-1-16,0-1 61 0,-1 0-7 0,0-2-37 0,-1 4 6 16,0-2 32-16,1 0-23 0,-6 0-35 0,8 1 50 15,-4 1-27-15,-4-2-39 0,0 0 3 0,10 0 64 16,-10 0-72-16,7-2 54 0,-7 2-35 0,0 0 48 0,6 0-2 16,-6 0-53-16,0 0-5 0,0 0 12 0,0 0-8 15,7 3 30-15,-7-3-24 0,0 0 77 0,3 2-19 16,-3-2-68-16,0 0-2 0,0 0 63 0,0 0-5 0,0 0 24 15,0 0-45-15,0 0-29 0,0 0-14 0,0 0 30 16,0 0-17-16,-20 5 14 0,17-5 26 0,3 0 18 16,0 0 1-16,0 0-60 0,-14 0-4 0,10 0 78 0,4 0-72 15,0 0-4-15,-11-1 71 0,11 1-14 0,-9 1-16 16,9-1-20-16,-11 0-24 0,11 0 6 0,-10 0-9 16,10 0 2-16,-6 2-37 0,6-2-250 0,0 0 108 15,0 0 72-15</inkml:trace>
  <inkml:trace contextRef="#ctx0" brushRef="#br0" timeOffset="5618">7458 9076 67 0,'-7'1'56'0,"-2"3"-5"16,0-3-3-16,0 2 17 0,-1-1-15 0,2 0-12 0,1 1 12 16,7-3 2-16,-12 2-9 0,8 3-25 0,4-5 15 15,-9 4-18-15,9-4 0 0,-7 4 15 0,7-4-18 0,-2 0 46 16,2 0-31-16,0 0-15 0,-3 4 23 15,3-4-13-15,0 0-23 0,0 0 0 0,0 0 9 0,16 3 20 16,-3-10-1-16,1 1-2 0,0 4-32 0,1-3 57 16,0 5-54-16,2-6 36 0,2 3-54 0,-2 3-7 0,0-3 15 15,2 1 6-15,0-2 23 0,0 1-25 0,-3 1 20 16,3-1-31-16,-2 4 56 0,0-5-33 0,-1 0 51 16,1 2-67-16,1-1 33 0,-3 1-36 0,-2 1-2 15,2-1 35-15,-2 1-16 0,0 0-9 0,-2-1-10 0,-2 2 7 16,1-4 35-16,-2 2-11 0,-1 0 30 0,-2 2 68 15,0-3-84-15,-5 3-43 0,6-2 44 0,-6 2-52 0,7 2 58 16,-7-2-58-16,3-3 47 0,0 3 9 0,0 3 8 16,-3-3-91-16,0 0 62 0,6-2-13 0,-6 2 27 15,0 0-49-15,0 0 9 0,0 0-17 0,0 0 24 16,0 0-21-16,-22 5 22 0,22-5-12 0,-14 2-8 0,3 0 12 16,-5 1-8-16,2 1 48 0,-2 4 19 0,0-6-49 15,-3 3-31-15,0-5 47 0,-1-1 44 0,0 5-87 16,1 0 85-16,0 0-2 0,2-4-53 0,0 5 51 15,0 1-11-15,3-4-70 0,2 3 0 0,1-5 63 0,1 5-8 16,3-3 22-16,0-1-71 0,0 0 73 0,7-1-80 16,-9 2 81-16,5 2-50 0,4-4-27 0,-6 2 75 0,6-2-60 15,-6-1 61-15,6 1 0 0,0 0-84 0,0 0 64 16,0 0-55-16,0 0 61 0,0 0-57 0,0 0 37 16,0 0 6-16,0 0-64 0,0 0 2 0,25-5 57 15,-25 5-42-15,15-2 4 0,-4 1-1 0,3 0-6 0,-4-1 10 16,4 0-5-16,-4 2 8 0,3-3-2 0,-1 3-1 15,-1-6 91-15,-2 5-92 0,0-1 76 0,2-2 2 16,-2 0 6-16,0 4-84 0,0 0 74 0,0-5-4 16,-1 5-97-16,-2-2 80 0,-6 2-76 0,12-2 60 0,-8-1 11 15,-4 3-83-15,0 0 8 0,11 0 1 0,-11 0 17 16,0 0-12-16,10 3 15 0,-7-3 6 0,-3 0-54 0,4 5-246 16,-2-2 109-16,-2-3 70 0</inkml:trace>
  <inkml:trace contextRef="#ctx0" brushRef="#br0" timeOffset="-161333.47">10069 10631 44 0,'0'0'52'0,"-9"-3"-11"15,9 3 7-15,-8-2-6 0,8 2-11 0,-8-4 5 16,8 4-13-16,-10-3 9 0,10 3 31 0,-10-1-40 15,10 1 22-15,-9-3-25 0,9 3 20 0,-8-1-8 16,8 1-10-16,-11-3 22 0,11 3-41 0,-12-1 6 0,7 1 37 16,0 0 2-16,5 0-31 0,-11 0 41 0,11 0-60 15,-12-1 15-15,12 1 5 0,-14 0-20 0,14 0-16 16,-13-2 66-16,7 0 7 0,6 2-71 0,-11 0-3 0,7 0 68 16,0 1 0-16,4-1-53 0,0 0 4 0,-12 0 44 15,12 0-78-15,-7 1 71 0,7-1-67 0,0 0 3 16,-7 2 47-16,7-2-13 0,0 0-37 0,-3 1 87 0,3-1-62 15,0 0 6-15,0 0-16 0,0 0 7 0,0 0 1 16,0 0-12-16,0 0 3 0,0 0-12 0,20 5 13 16,-20-5 23-16,11 2-16 0,-5-1 15 0,-6-1 7 15,15 1-17-15,-4 3 40 0,1-3-35 0,2-2 36 0,1 4-41 16,1-3 71-16,-5 0-58 0,4 0 37 0,0 0 12 16,1 0 0-16,1 2-92 0,-3-2 66 0,0 2-12 0,1-2-51 15,1 0 54-15,0 2-55 0,-2 1 7 0,1 0 76 16,2-2-74-16,-2 0 89 0,2 2-106 0,-2-3 11 15,1 0 8-15,-1 2 9 0,2-2-5 0,-3 3 24 16,2-2-23-16,0-2 0 0,0 0-17 0,0-1 22 0,1 4 15 16,-1-5-10-16,2 3 2 0,-3 0-26 0,2 0 9 15,-1-1 52-15,2 1 36 0,0 0-23 0,-1 0 8 16,-1 0-59-16,0 0-13 0,-1 1 56 0,-1-1-72 16,0 0 10-16,0 4 18 0,3-4 48 0,-2 2-42 0,-2-3-29 15,2 2 25-15,0-2 57 0,1 0 10 0,-5 1-97 16,-11 0 8-16,21 1-4 0,-7-5 18 0,1 7 51 15,0-6-57-15,0 5 62 0,0-1 20 0,-1-1-85 0,1 1-11 16,-2-1 80-16,0 5 16 0,1-4-47 0,-1-2-52 16,-2 1-1-16,1-2 64 0,-1 0-21 0,2 0 0 15,-1 3 12-15,-1 0-27 0,-3-1 26 0,1 0 56 0,-2 2-72 16,2-2 56-16,5-2-92 0,-1 2 85 0,0 2-65 16,1-1 79-16,0 0-96 0,-2 0 73 0,3-1-46 0,-2 2 52 15,-1 1 4-15,0-3-50 0,-3 0-9 16,3 1 24-16,1 0 52 0,0-1-68 0,-7 2 25 0,6-1 31 15,-1-1-29-15,-2 0-47 0,-1 1 73 0,-1-1 11 16,0 1-34-16,-1 0 24 0,0-1-4 0,0 0-3 0,1 1-11 16,0-1 0-16,-1 2-9 0,1-2 10 0,-1 1-25 15,-1-1-9-15,3 0 39 0,-2 0-45 0,0 0 38 16,0 0-23-16,1 0-3 0,-1 0 32 0,-6 0-16 16,11 0-9-16,-7 0-4 0,0 0-11 0,2 2 10 0,-6-2 18 15,8 0-24-15,-8 0 13 0,5-2-7 0,-5 2-8 16,6 2 24-16,-6-2-4 0,7 1-10 0,-7-1-2 15,0 0-25-15,7 0 36 0,-7 0-27 0,7 1 2 0,-7-1-2 16,0 0 14-16,0 0-15 0,5-1 16 0,-5 1 7 16,0 0-18-16,0 0 14 0,0 0-27 0,6 1 11 15,-6-1 8-15,0 0 12 0,0 0-13 0,0 0 10 0,0 0-18 16,3 2 25-16,-3-2-25 0,0 0 21 0,0 0-23 16,0 0 12-16,0 0-9 0,0 0-9 0,0 0 18 15,0 0-7-15,7 1-14 0,-7-1 12 0,0 0 1 0,0 0 7 16,0 0 8-16,0 0 7 0,0 0-28 0,0 0 23 15,0 0 1-15,4-4-8 0,-4 4-10 0,0 0 13 16,0 0-26-16,0 0 26 0,0 0-5 0,0 0-21 0,0 0 21 16,0 0-4-16,5-1-13 0,-5 1 15 0,0 0-15 15,0 0 25-15,0 0-34 0,0 0 23 0,0 0-3 16,4-2 12-16,-4 2-7 0,0 0 14 0,0 0-26 16,0 0-7-16,0 0 15 0,0 0 15 0,0 0-11 0,0 0-12 15,0 0-1-15,0 0-4 0,0 0 13 0,0 0 2 16,0 0-9-16,0 0-4 0,0 0 23 0,0 0-31 15,0 0 31-15,0 0-5 0,0 0-23 0,0 0 26 0,0 0-1 16,0 0-15-16,0 0-14 0,2-5 13 0,-2 5 21 16,0 0-9-16,0 0 1 0,0 0-24 0,0 0 23 15,0 0-8-15,0 0-22 0,0 0-20 0,0 0 48 0,0 0-12 16,0 0-8-16,0 0-27 0,0 0 24 0,0 0-17 16,0 0-9-16,0 0-68 0,0 0 53 0,0 0-76 15,0 0 67-15,0 0-54 0,-13 14 1 0,7-11 7 16,6-3-5-16,-13 8-11 0,2 0-22 0,-1-3-323 0,0 3 160 15,3-4 104-15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30T11:35:41.2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9064 9094 10 0,'0'0'20'15,"0"0"129"-15,0 0-89 16,0 0-18-16,0 0-2 15,-90 0 9-15,77 0-3 16,4 0-6-16,6 0-4 16,3 0 16-16,0 0 0 15,0 0 3-15,0 0-9 16,0 0-12-16,0 0-17 16,6 0 7-16,6 0 2 0,10 0 3 15,11 0 0-15,9 8 4 16,7 3-12-1,5-1 4-15,1 1 2 0,2 0-14 16,-1-1 8-16,-5-1 2 16,-6-4 1-16,-12-2-8 15,-14-3 5-15,-7 0-7 16,-6 0 13-16,-3 0-3 16,-3 0 3-16,0-1-11 15,0-2-9-15,0-1-3 16,0 0-1-16,0 1-3 0,0 3-9 15,0 0-68-15,0 5-82 16,0 9-133-16,0 1-128 16</inkml:trace>
  <inkml:trace contextRef="#ctx0" brushRef="#br0" timeOffset="80485.27">8928 5240 220 0,'0'0'24'15,"0"0"177"-15,0 0-42 0,0 0-38 16,0 0-42-16,0 0-15 16,0 0-17-16,0 0-16 15,-28-97 5-15,28 68-1 16,0-7 6-16,-2-8-21 15,2-6 1-15,-1-9-13 16,1-11 3-16,-2-8-8 16,-1-4 4-16,-4 0-5 15,-5 3 3-15,-3-1-2 16,-1 10 1-16,1 2 12 16,-3 7-12-16,6 11 4 15,0 2 21-15,6 8-8 16,3 2-11-16,3 11 4 15,0 5-6-15,0 4-3 0,0 2-5 16,0 7 0-16,0 1 3 16,0 4-2-16,0 1 0 15,0 1-1-15,0-1 0 16,0 3-8-16,0-3 8 16,0 2-6-16,0 0-1 15,2 0 2-15,2 1 1 16,1 0 4-16,3 0 3 15,1 0-2-15,2 0 0 16,4 0-1-16,3 0 0 16,9 0-2-16,11 0 2 15,15 0 2-15,16 0-1 16,17 0-1-16,21-5 3 0,12 4-1 16,10-1-2-16,6 2 2 15,1 0-2-15,-4 0 0 16,-6 0-1-16,-12 0 0 15,-10 0 1-15,-9 0 2 16,-1 0 0-16,5 3 3 16,5 4-5-16,2-3 7 15,-7 0 0-15,-20-3-5 16,-26-1 11-16,-26 0-7 16,-15 0 1-16,-10 0-5 15,-2 0-2-15,0 0-5 0,0 0-30 16,-20 7-85-16,-12 7-23 15,-12 6-47-15,-8 1-215 16</inkml:trace>
  <inkml:trace contextRef="#ctx0" brushRef="#br0" timeOffset="81467.72">8704 4828 56 0,'0'0'122'0,"0"0"-21"15,0 0-5-15,0 0-30 16,0 0-15-16,0 0-2 16,-3-7 7-16,3 7 2 15,0 0-2-15,0 0-4 16,0 0-10-16,0 0-12 16,0 0-2-16,0 0-17 0,0 0-7 15,0 3-4-15,0 9 0 16,12 2 2-16,6 7 8 15,0 2 5-15,-3 0 7 16,5 0 4 0,-1 1-9-16,2 3-2 0,-2-1 2 15,-1 2-5-15,1 0-2 16,-2-2 1-16,-1 0 1 16,-1-3-1-16,-2-4 0 15,-5-2 2-15,1-2-7 16,-3 2-4-16,1-4 4 15,-1 1 1-15,0 0 1 0,-1-4-1 16,-2-1-2-16,0-4 5 16,0 0-7-16,-3-3 4 15,0-2 0-15,0 3-4 16,0-3 10-16,0 0 4 16,3 0 14-16,6-3 17 15,3-11-6-15,7-13-25 16,5-4-13-16,0-10 4 15,3 0-5-15,-2-1-2 16,-4 4 0-16,-6 6-1 16,1 3 0-16,-4 7 0 15,-2 0 2-15,-2 3-1 0,3 0-1 16,-4 2-1-16,2 0 0 16,-2 1-8-16,-1 0-65 15,2 5-56-15,4 1-49 16,1 3-89-16,0 3-285 15</inkml:trace>
  <inkml:trace contextRef="#ctx0" brushRef="#br0" timeOffset="82595.42">11658 3906 131 0,'0'0'213'0,"0"0"-131"15,0 0 27-15,-5-71-20 16,5 53-38-16,2 1-2 15,8 2-4-15,2 4-12 16,0 0-2-16,0 4 6 16,3 3-18-16,-1 4-11 15,3 0-6-15,4 5-1 0,2 19 6 16,-1 9-3-16,2 5 2 16,-8 7 3-1,-5 0 5-15,-5 2 6 0,-6-1-3 16,0-3 1-16,0-4-11 15,0-3-3-15,-2-7 0 16,1-4-1-16,-1-6-1 16,2-7-2-16,0-6 1 15,0-3 0-15,0-1 2 16,0-2 2-16,0 0 5 16,0 0 26-16,0-19 20 15,0-9-45-15,8-11-6 16,1-7-5-16,2-9-1 0,0-6-6 15,2 2-2-15,-1 6-19 16,2 7 16-16,2 11-4 16,-1 15 12-16,3 3-2 15,3 10 1-15,7 6-2 16,3 1 7-16,5 0 0 16,2 11 0-16,-6 11 2 15,0 3-5-15,-7 9 3 16,-4 3 0-16,-8 8 3 15,-5-1 4-15,-4 0 6 16,-4-1 5-16,0-4-1 16,0-3-8-16,0-1 5 15,-4-6-12-15,1-4-1 16,1-5-1-16,1-6 0 0,1-3-2 16,0-3-1-16,0-4-14 15,0 0-50-15,13-4-57 16,8 0-61-16,8-18-164 15</inkml:trace>
  <inkml:trace contextRef="#ctx0" brushRef="#br0" timeOffset="83009.69">12571 3822 14 0,'0'0'465'0,"0"0"-359"16,0 0-7-16,0 0-33 16,0 0-56-16,0 0 2 15,-41 80 29-15,38-39-3 16,3 4-14-16,0-3-15 16,0-1 5-16,11-5-10 15,1-5 0-15,3-3-2 16,0-11 1-16,1-3-1 15,3-4 2-15,-1-8-2 16,3-2 4-16,0 0 9 16,0-12 11-16,0-8 5 15,-2-7 1-15,-4-10-15 0,-6-5-1 16,-3-4-9 0,-6-3-5-16,-4 6 3 0,-14 7 2 15,-6 11 11-15,-3 8-13 16,0 8 11-16,-1 6-13 15,0 3-3-15,6 3-21 16,5 20-64-16,12 7-72 16,5-1-117-16</inkml:trace>
  <inkml:trace contextRef="#ctx0" brushRef="#br0" timeOffset="83568.53">13943 3774 292 0,'0'0'175'0,"0"0"-88"16,0 0 51-16,0 0-47 16,0 0-62-16,0 0-15 15,-63 28-5-15,47 7 36 16,3 6-5-16,5 2-12 15,5 3-15-15,3 0-1 16,0-5-8-16,3-3 2 16,12-6 2-16,1-6-8 15,5-6-2-15,3-8 2 16,0-5 8-16,1-5-2 16,-1-2-2-16,0 0 11 15,-1-14 14-15,-1-7-1 0,-6-9 4 16,-2-8-11-16,-8-5 5 15,-6-7-16-15,0 0-4 16,-5 4-6-16,-16 7 1 16,-3 11 4-16,-3 7-5 15,2 7-2-15,3 5 0 16,4 9-31-16,3 0-50 16,4 0-26-16,8 12-65 15,3-1-124-15</inkml:trace>
  <inkml:trace contextRef="#ctx0" brushRef="#br0" timeOffset="84136.68">14286 3459 166 0,'0'0'184'16,"0"0"-124"-16,0 0 26 16,0 0-22-16,0 0-4 15,0 0-34-15,95 14 6 16,-68 26 16-16,-6 11 1 16,-1 11-13-16,-7 11-1 15,-7 5 22-15,-6 8-31 16,0 1-15-16,-6 1-5 0,-7-3-3 15,-7-3-1 1,5-7-2-16,4-5-1 0,4-8-1 16,6-11 0-16,1-8-6 15,0-13 3-15,16-9-23 16,2-5-5-16,3-7 25 16,1-7 7-16,-2-2 1 15,5-2 2-15,-4-13 2 16,1-7 0-16,-8-5 6 15,-5-7 9-15,-2-11 11 16,-7-6 0-16,0-7-2 16,-19 0 16-16,-11 2 3 0,-7 3 24 15,-5 0-36-15,5 8 14 16,10 5-2-16,9 6-21 16,13 5-4-16,5 5-10 15,0 2-12-15,14 2-7 16,11 4 2-16,8 2-8 15,6 3-7-15,4 5-56 16,-6 6-40-16,-4 0-45 16,-8 0-122-16,-11 0-341 15</inkml:trace>
  <inkml:trace contextRef="#ctx0" brushRef="#br0" timeOffset="84997.26">16124 3526 85 0,'0'0'361'0,"0"0"-299"15,0 0 51-15,-99-14-28 0,69 31-58 16,0 9 7-16,5 4-3 16,4 3-8-16,8 1 12 15,7 2-3-15,6 0-24 16,0 2 1-16,6-2-3 15,11 3 0-15,3-1-5 16,-1 0 1-16,-3-1-1 16,-3-6 0-16,-4 0 1 15,-5-6-2-15,-4-3 1 16,0-2-1-16,-1-4 1 16,-13-4 3-16,-4-2 1 15,-5-6-1-15,-9-1-3 16,-3-3-1-16,-1 0-14 15,6-3-46-15,6-13-19 16,9-13-84-16,10-10-168 0</inkml:trace>
  <inkml:trace contextRef="#ctx0" brushRef="#br0" timeOffset="85274.72">15961 3514 312 0,'0'0'140'16,"0"0"-98"-16,0 0-22 0,-52 132 96 16,16-53-38-16,-15 12-25 15,-11 6-10 1,-10-1-12-16,-2-6-1 0,9-11-18 16,14-13 0-16,11-7-9 15,9-9 5-15,6-9-6 16,7-10-2-16,4-11 3 15,8-7-2-15,6-5-1 16,0-7 0-16,0-1-9 16,18-8-64-16,18-20-98 15,13-15-78-15</inkml:trace>
  <inkml:trace contextRef="#ctx0" brushRef="#br0" timeOffset="85563.29">16391 3309 206 0,'0'0'230'0,"0"0"-214"15,0 0 17-15,32 130 84 16,-26-52-26-16,-6 9-39 15,0 0-13-15,-9-1-10 16,-8-8-16-16,2-7-10 16,1-6 1-16,7-14-3 15,1-11-1-15,3-12 0 16,1-6 0-16,2-11-1 0,0-8-65 16,0-3-70-16,0-6-29 15</inkml:trace>
  <inkml:trace contextRef="#ctx0" brushRef="#br0" timeOffset="86210.8">16334 3776 98 0,'0'0'311'0,"0"0"-284"16,0 0-3-16,83-76 48 15,-41 64-42-15,7 6-19 0,3 5-8 16,1 1 3-16,-4 0-3 15,-9 0 0-15,-5 0 6 16,-10 0-4-16,-9 0-3 16,-8 0 26-16,-7 0-4 15,-1 0 31-15,0 1 18 16,0-1-3-16,-1 3-15 16,-8 0-45-16,-6 5 1 15,-5 4-1-15,-6 7-5 16,-3 8 6-16,4 3-5 15,3 3 4-15,7 5 0 16,3-1-3-16,7 4-6 16,5-3 2-16,0-5 1 15,3-3-4-15,14-7-2 0,-2-6 2 16,4-6 0-16,2-4 0 16,-2-6-2-16,4-1 4 15,0 0-2-15,-1-12 2 16,0-10 5-16,-3-5-3 15,-2-9-3-15,-3-7 2 16,-1-1-3-16,-3-2 0 16,-6 7 0-16,-2 11 1 15,-2 6 2-15,0 12-3 16,0 5 8-16,0 2 11 16,0 3-7-16,0 0-12 15,0 18-5-15,0 10 1 16,0 12 4-16,0 5 4 0,0 3-3 15,0-2 8-15,3-4-4 16,3-3-3-16,1-10-1 16,5-6 0-16,0-3 0 15,6-8-1-15,-1-4 0 16,0-4 0-16,1-2-1 16,2-2 1-16,2 0-37 15,-1-14-59-15,4-8-68 16,2-10-236-16</inkml:trace>
  <inkml:trace contextRef="#ctx0" brushRef="#br0" timeOffset="86528.85">17335 3618 261 0,'0'0'230'0,"0"0"-117"15,0 0 6-15,0 0-36 16,-90 11-44-16,67 20 13 16,0 9 2-16,1 2-14 15,4 7-6-15,6-1-14 16,6 2-10-16,6-2-1 16,0-1-6-16,1-3-1 15,13-10 0-15,-1-3-2 16,-1-7 1-16,2-9 2 15,-1-4-2-15,-1-3-1 0,3-3 0 16,-2-4 0-16,2-1-52 16,2 0-36-16,3-14-39 15,4-9-140-15,-1-9-275 16</inkml:trace>
  <inkml:trace contextRef="#ctx0" brushRef="#br0" timeOffset="86864.71">17567 3431 381 0,'0'0'61'0,"0"0"55"0,0 0 51 15,0 0-73-15,0 0-67 16,0 0-25-16,11 58 20 15,-2 3 43-15,-2 5-18 16,-5 2-19-16,-2-6-17 16,0 3 3-16,-6-3-9 15,-2-5-3-15,2-6-2 16,3-11 1-16,3-9 0 16,0-12 0-16,0-3-2 15,0-10 1-15,0-3-4 16,0-3-31-16,2 0-23 0,16-3-30 15,6-19-174 1,7-10-218-16</inkml:trace>
  <inkml:trace contextRef="#ctx0" brushRef="#br0" timeOffset="87229.43">17924 3563 163 0,'0'0'250'15,"0"0"-144"-15,-82 65 40 16,49-38-46-16,0 0-4 16,5 1-36-16,1-3-4 0,8-4-17 15,8-3-11-15,5-4-19 16,6-4-2-16,0 2-6 16,5-1 5-16,17 0-5 15,8-1 3-15,4 3 2 16,-1-1-4-16,-3 3-1 15,-8 3 0-15,-2 5-1 16,-4 4-1-16,-6 4-1 16,-3 0 2-16,-3 2 0 15,-4-2 0-15,0-2 2 16,0-2-2-16,0-6 0 16,0-4-2-16,0-5-1 15,0-2-4-15,0-5-24 16,0 0-33-16,0-2-33 15,10-3-62-15,2 0-123 0</inkml:trace>
  <inkml:trace contextRef="#ctx0" brushRef="#br0" timeOffset="87604.02">18328 3720 409 0,'0'0'64'0,"0"0"25"15,0 0 42-15,-96 46-60 16,86-16-13-16,10 5-12 16,0 6-4-16,17 3-11 15,11 1-13-15,3 0-3 16,-1-3-7-16,-5-3-5 15,-5-6-2-15,-8-3 4 16,-5-7-4-16,-5-5 0 16,-2-4 10-16,0-4-5 15,0-4-1-15,-11-3 1 16,-5-1 2-16,-5-2 3 16,-6 0-11-16,2-11-15 15,2-9-30-15,3-7-37 16,11-7-83-16,7-8-100 0,2-12-173 15</inkml:trace>
  <inkml:trace contextRef="#ctx0" brushRef="#br0" timeOffset="87843.85">18328 3704 81 0,'0'0'258'0,"0"0"-171"15,-40 112 60-15,13-45-24 16,-13 17-36-16,-11 8-34 15,-13 5 2-15,-3-6-33 16,1-8-3-16,8-10-8 16,12-17-5-16,7-14-2 15,16-15 14-15,9-12 13 16,8-5-26-16,4-8 3 0,2-2-5 16,0 0-1-16,0 0-2 15,9-2-38-15,10-12-114 16,1-1-157-16</inkml:trace>
  <inkml:trace contextRef="#ctx0" brushRef="#br0" timeOffset="90415.86">7511 9080 67 0,'0'0'38'0,"0"0"191"0,0 0-149 15,0 0-6-15,-82-22 11 16,64 20-10-16,-2-1-2 16,1 1-15-16,2 2 1 15,5-2-9-15,1 2-11 16,7 0 5-16,2 0-10 15,2 0-10-15,0 0-5 16,0 0 1-16,0 0-3 16,0-1 5-16,0 1-4 15,0 0-7-15,0 0-5 16,20 0-3-16,8 0 12 16,15 1 10-16,8 3-1 15,1-4-2-15,3 0-5 16,-8 0 3-16,-5 0-4 15,-7 0 13-15,-12 0-9 0,-4 0 0 16,-7 0-5-16,-3 0-2 16,-3 0 0-16,-3 0-10 15,-2 0 9-15,-1 0-10 16,0 0 7-16,0 0-9 16,0 0 3-16,0 0 0 15,0 0-3-15,0 0 6 16,0 0-6-16,0 0-5 15,0 0 5-15,0 0 3 16,0 0-3-16,0 0-4 16,0 0-8-16,0 0-34 15,0 0-52-15,0 0-27 0,5 0-68 16,5 0-199-16</inkml:trace>
  <inkml:trace contextRef="#ctx0" brushRef="#br0" timeOffset="93131.86">9305 9177 25 0,'0'0'20'0,"0"0"-9"16,0 0 0-16,0 0 46 15,0 0-39-15,0 0 8 16,0-12 4-16,2 9-10 16,-2 1 4-16,0-1-10 0,0 3 0 15,0-2 4 1,0 1 0-16,0-2 7 0,0 1-6 15,0 1-5-15,0-2-4 16,-4 2-1-16,-1 0 0 16,1-2 8-16,1 1 1 15,-2 1 0-15,2-2 0 16,-1 1 4-16,-2-1-4 16,1 2-2-16,1-1-3 15,-2-1-5-15,0-1 3 16,-4 3-1-16,-1-2-3 15,0 1 11-15,-2-2-2 16,3-1 5-16,-5 0 2 16,4 3-6-16,-2-1 2 0,0 1-1 15,-1-1 4-15,4-1 2 16,-1 1-9-16,1 3-3 16,1-3 1-16,1 3-8 15,4 0 6-15,1-1 4 16,0 1 1-16,0 0-9 15,-2 0 5-15,-2 0-5 16,0 0-1-16,-1 0 2 16,2 0-1-16,3 0-1 15,-3 0 2-15,3 0-1 16,0 0 2-16,2 0-3 16,1 0 7-16,-2 0-4 15,2 0 5-15,0 0 5 16,0 0-5-16,0 0 11 15,0 0-4-15,0 0-8 0,5 0 3 16,8 0-6-16,7 0-2 16,3 0 4-16,1 0 0 15,0 0-2-15,1 0-8 16,-2 1 5-16,4 2-3 16,1-3 5-16,-1 3-5 15,1-1 4-15,5-2 1 16,0 0-4-16,3 2 4 15,-2-2-1-15,-1 0 7 16,-3 0-4-16,-3 0-5 0,-4 0 0 16,1 0 6-16,-2 0-5 15,-5 0-2-15,2 0-1 16,-4 0 9-16,-3 0-3 16,-1 0-7-16,-5 0 2 15,-3 0 2-15,-3 0 2 16,0-2-4-16,0 0 0 15,0 2-1-15,0 0 3 16,0 0-4-16,0 0-1 16,0 0 1-16,0 0 4 15,0 0-6-15,0 0 2 16,0 0 1-16,0 0-2 16,0 0-1-16,-12 0 2 15,-6 0 4-15,-3 0-5 16,-3 0-1-16,-1 0 4 0,-5 0-4 15,0 0-1 1,3 0 0-16,2 0 5 0,7 0-5 16,-6 0 1-16,5 4-4 15,-4-3 3-15,-5 2 0 16,-1-2 1-16,-5 1-1 16,-4 1 0-16,-3-3 0 15,-1 0 0-15,-1 0 1 16,6 2 1-16,4-2-3 15,11 1 2-15,8 1 0 16,4 0-1-16,4-2 1 16,4 0 0-16,1 0 0 15,-1 0-1-15,1 0 2 16,1 0-2-16,0 0 2 0,0 0-4 16,0 0 2-16,0 0-2 15,0 0 2-15,0 0-3 16,0 0 0-16,0 0 0 15,6 0 3-15,13 0 3 16,1 0 0-16,7-2-2 16,1-1-1-16,5 1 2 15,2 0-2-15,-2 1 2 16,1-1 0-16,-1 1-2 16,0 0 1-16,-3-1-4 15,1 1 5-15,2-1-2 16,0 0 1-16,0 2 0 15,-2-3-1-15,-4 3 0 0,1-2 2 16,-4 1-2 0,-6 0 0-16,-2-1 0 0,-3 1 0 15,-5-1 1-15,-3 2-1 16,-2 0 1-16,-2 0 0 16,1 0 0-16,-2 0-1 15,0 0 0-15,0 0 2 16,0 0-1-16,0 0-1 15,0 0-1-15,0 0 1 16,0 0-1-16,0 0 1 16,-3 0-1-16,-9 0-2 0,-3 0 6 15,-6 0-1-15,-4 0 0 16,-1 0-2-16,-11 0 0 16,-6 0 0-16,-5 0 2 15,-4 0-1-15,-2 0-2 16,-1 0 1-16,3 0 0 15,10 0 0-15,8 0 0 16,11 0 1-16,10 2-1 16,3-1 0-16,5 1 0 15,2-2-2-15,2 0 2 16,1 0 0-16,0 0-1 16,0 0-1-16,0 0 2 15,0 0-9-15,0 0-2 16,17 0 11-16,6 0 0 0,14 0 5 15,5 0 7-15,1 1-9 16,6 0 12-16,0 1-2 16,-2 1-5-16,-6-3-2 15,-5 0 8-15,-9 2 4 16,-6-2-10-16,-5 0 9 16,-5 0-6-16,-2 0 3 15,-2 0-3-15,-4 0 11 16,-1 0-7-16,-1 0 0 15,-1 0 2-15,2 0-2 16,-2 0-7-16,0 0-5 16,0 0-2-16,0 0 2 15,0 0 0-15,0 0-1 16,0 0-2-16,0 0-3 0,0 0 1 16,0 0 1-16,0 0-8 15,1 0-30-15,-1 0-14 16,2 0-31-16,-2 0-31 15,0 0-50-15,0 0-5 16,-5 6-29-16,-9 5-26 16,-3-1-80-16</inkml:trace>
  <inkml:trace contextRef="#ctx0" brushRef="#br0" timeOffset="95303.53">8293 10819 12 0,'0'0'29'0,"0"0"-13"0,0 0-6 16,0 0 2-16,0 0 28 16,0 0-9-16,0 0 5 15,0-19-3-15,0 18-19 16,0-1 5-16,0 1-9 16,0-1 7-16,0 2-1 15,0-1-5-15,0 1-2 16,0 0 4-16,0-4 17 15,0 4 4-15,0-3-4 16,0 0 3-16,-2 0 7 0,-8 1-13 16,-5-2 3-1,-5-1 1-15,-5 0 9 0,0 3 14 16,0 0-15-16,1 0 7 16,4 2-10-16,4 0-4 15,2 0 2-15,6 0-9 16,2 0-6-16,4 0-11 15,2 0 0-15,0 0-1 16,0 0 2-16,0 0 7 16,6 0 9-16,24 0 3 15,13 2 11-15,9-1-3 16,7-1-5-16,-3 0-15 16,2 0 5-16,2 0 3 15,0 0-1-15,-1 0-5 16,-4 0 9-16,-8-1 4 0,-1-1-8 15,-12 1 2-15,-7 1 3 16,-6-1-3-16,-9 1 1 16,-1-2-10-16,-6 2 3 15,-3-2 5-15,-2 2-6 16,0 0-2-16,0 0-5 16,0 0-4-16,0 0-2 15,0 0-4-15,0 0 1 16,0 0-2-16,0 0 2 15,0 0-2-15,0 0-3 16,0 0 3-16,0 0-8 16,0 0-10-16,0 0-17 15,0 0-27-15,3 0-58 16,7 0-63-16,5 0-59 0,11 0-209 16</inkml:trace>
  <inkml:trace contextRef="#ctx0" brushRef="#br0" timeOffset="96388.73">10605 10752 59 0,'0'0'146'15,"0"0"-53"-15,0 0-9 16,-90-38-7-16,58 27-28 16,-3 1 25-16,-1-1-10 15,-3 1-16-15,1 2 3 16,1-1-13-16,4 2-10 16,6 2 0-16,10 0-3 15,4 2-14-15,4 0-3 16,6 2 0-16,3-1-3 15,0 1-2-15,0-1 4 16,0 2 0-16,0-3 11 16,0 1 10-16,3 2-1 0,22 0-4 15,13 0-5-15,12 0-12 16,8 3 5 0,5 2 2-16,3 0 6 0,4-1-5 15,-1-2-5-15,-1 1 8 16,2-1 3-16,-4 2-3 15,4 4 0-15,5 0 3 16,-2 1 1-16,1 1 13 16,-8-5-4-16,-10-1 13 15,-12-1 0-15,-8-3-5 16,-6 0 0-16,-7 0-3 16,-3 0-3-16,-5 0 1 15,-5 0-4-15,-3 0 6 0,-2 0-11 16,1 0 3-16,-4 0-7 15,-1 0-7-15,-1 0-1 16,0 0-4-16,0 0-1 16,0 0-2-16,0 0-2 15,0 0-6-15,0 0 3 16,0 0-1-16,0 0 0 16,0 0-5-16,0 0-12 15,0 0-19-15,0 0-21 16,0 0-23-16,0 0-19 15,-12 2-25-15,-10 6-23 16,-2 0-10-16,-3 2-2 0,1-4-124 16,3 1-94-1</inkml:trace>
  <inkml:trace contextRef="#ctx0" brushRef="#br0" timeOffset="116598.92">8236 10764 0 0,'0'0'24'16,"0"0"0"-16,0 0-3 15,0 0-2-15,0 0 55 16,0 0-23-16,0 0-19 0,12 9 3 16,-12-8 24-16,0-1-13 15,0 0-3-15,0 0 3 16,0 1-2-16,0-1 11 16,-9 0 4-16,-6 0-20 15,-10 0-14-15,-2 0 4 16,-3 3 10-16,-1 1-8 15,1 0-15-15,5-2 6 16,4 0 4-16,6-2-5 16,4 3 12-16,7-3 5 15,2 0-9-15,2 1-1 16,0-1-6-16,0 0-5 0,0 2-7 16,0-2-5-16,0 1 2 15,0 1-7-15,11-1 2 16,16 2 3-16,10-1 8 15,14-2 9-15,7 0-2 16,4 0-5-16,10 0-3 16,12-2 11-16,2-8-6 15,10-4 0-15,-7 6-4 16,-4 1 1-16,-9 5 2 16,-13 2-3-16,-6 0 3 15,-17 0-3-15,-7 0 6 16,-9 0-3-16,-8 0 6 15,-6 0 2-15,-5 0 4 0,-5 0 5 16,3-2-7 0,-3-1-1-16,3-2-1 0,-3 2-13 15,4 1 1-15,-4 2-12 16,0 0 1-16,2 0 0 16,-2 0-2-16,1 0-24 15,1 0-46-15,-1 0-47 16,5 0-62-16,3 0-107 15,12 0-223-15</inkml:trace>
  <inkml:trace contextRef="#ctx0" brushRef="#br0" timeOffset="117409.4">10065 10672 30 0,'0'0'63'0,"0"0"77"16,0 0-50-16,0 0-7 15,0 0-1-15,0 0 13 16,-15 2-28-16,0 0 0 16,-3-2-4-16,2 1-3 15,1-1-6-15,6 0 0 16,0 0-10-16,6 0 2 15,3 0-14-15,0 0-16 16,0 0-2-16,0 0-2 16,0 2-2-16,15 0-2 15,13 1 9-15,14-2 31 16,16-1-2-16,12 0-10 0,9 0-11 16,5 0 8-1,-2 0-13-15,0 0-2 0,0 0-6 16,-1 0 7-16,2 0-5 15,3 0 3-15,1 0-2 16,4 0 13-16,0 0-10 16,-2-1 11-16,-12-7-7 15,-16 1 3-15,-15 2 4 16,-18 1-9-16,-8-1 4 16,-6 1 5-16,-3 1-5 15,-2-2 1-15,-2 0 3 16,-2 1 3-16,1-1-16 15,-3 2 2-15,1 1-6 0,-2 1 1 16,2 1-6 0,-4 0-1-16,0-2 0 0,0 2-5 15,0 0 1-15,0 0-1 16,0 0 3-16,0 0-3 16,0-2-3-16,0 2 3 15,0 0 0-15,0-1 0 16,0 1 1-16,0 0-2 15,0 0-22-15,0-1-14 16,0-4-28-16,0-1-26 16,0-4-90-16,0-4 7 15,-13-3-34-15,-9-2-34 16,0-2-235-16</inkml:trace>
  <inkml:trace contextRef="#ctx0" brushRef="#br0" timeOffset="119203.43">9088 9193 13 0,'0'0'21'16,"0"0"-4"-16,0 0-1 15,0 0 73-15,0 0-60 16,0 0 29-16,40-22 6 15,-39 17-13-15,1 1-14 16,-2 2-3-16,0-3-7 16,3 1-1-16,-3 1 8 0,0 2-1 15,0 1 7-15,0 0 9 16,0 0 8-16,0 0 0 16,0-3-12-16,0-1 1 15,-3 1-11-15,-9 0 0 16,-4 0 9-16,-5 3-11 15,-3 0 3-15,-2 0 5 16,1 0-22-16,0 0 9 16,6 0-11-16,2 1 1 15,7 1-6-15,2 1 7 16,2-3-2-16,3 1 0 16,2 1-3-16,-1-2-7 0,2 0 1 15,0 0 4 1,0 0-8-16,15 3 3 0,28-2 8 15,20-1 33-15,21 0 0 16,14 0-23-16,8 0-2 16,1 0 4-16,-8 0 5 15,-14 0-9-15,-18 0-3 16,-12 0 12-16,-10 0 0 16,-9 0-3-16,-8 0-5 15,-10 0-2-15,-9 0 0 16,-3 0-6-16,-3 0 10 15,-2 0-2-15,-1 0-3 16,0 0-3-16,0 0-8 0,0 0-1 16,0 0 1-16,0 0-10 15,0-1-2-15,2 1 0 16,1 0-38-16,-2 0-49 16,2 0-69-16,-1 0-62 15,-2 8-66-15,0 1-139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30T11:37:46.3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25160 7928 344 0,'0'0'176'16,"0"0"-107"-16,0 0 74 15,0 0-46-15,0 0-76 16,0 0-19-16,0 0 3 16,-63 87 29-16,39-17 17 15,-4 10 14-15,-4 5-6 16,-2 0-20-16,0 0-15 16,1-2-4-16,3-4-12 0,6-4 3 15,0-6-8 1,2-7 0-16,1-8 1 15,3-10-1-15,6-12 0 0,4-10-3 16,2-6 1-16,3-8-1 16,1-2 3-16,2-4-2 15,0-2-1-15,0 0-38 16,0-11-45-16,18-14-88 16,10-11-158-16</inkml:trace>
  <inkml:trace contextRef="#ctx0" brushRef="#br0" timeOffset="366.71">25504 8122 623 0,'0'0'83'16,"0"0"67"-16,0 0-43 16,0 0-98-16,0 0-3 15,-22 74-6-15,-2-10 44 16,-13 11-9-16,-7 12 2 0,-6 2-10 16,-3 1-1-1,1-6-8-15,5-4-3 0,8-14-12 16,10-7-1-1,16-10 3-15,6-10-2 0,7-9-3 16,0-10 1-16,0-9 1 16,0-5-2-16,0-6-2 15,0 0-17-15,1 0-22 16,9-14-23-16,6-15-88 16,6-14-160-16</inkml:trace>
  <inkml:trace contextRef="#ctx0" brushRef="#br0" timeOffset="992.95">25850 8124 137 0,'0'0'409'16,"0"0"-346"-16,2-88 21 15,10 72 18-15,0 5-35 16,-2 5-23-16,1 6-19 16,-2 0-9-16,5 22-13 0,0 17 30 15,1 15-6 1,-5 15 9-16,-7 9 5 0,-3 6 16 15,-6 9-28-15,-22 3 6 16,-10 3-11-16,-8-4-17 16,0-8 0-16,0-5 1 15,10-10-8-15,12-11-2 16,17-10-4-16,7-12-8 16,0-6-23-16,17-4 16 15,6-8 8-15,5-5-9 16,1-7 0-16,-2-6 17 15,1-3 4-15,-4 0-1 0,-1-17 4 16,-4-5 1-16,-3-5 2 16,-6-5-1-16,-8-6 15 15,-2-8 0-15,-15-5-2 16,-27-4-1-16,-10-2 2 16,-5 7-2-16,7 9 11 15,14 10 10-15,13 4 2 16,14 8-7-16,9 0-1 15,0 2-14-15,9-1-14 16,20 1-3-16,4 1 1 16,4 1-1-16,1 2-29 15,-5 2-18-15,-6 3-26 16,-7-1-31-16,-6 5-15 16,-4 3-68-16,-3-1-265 15</inkml:trace>
  <inkml:trace contextRef="#ctx0" brushRef="#br0" timeOffset="1442.02">26277 8349 642 0,'0'0'103'16,"0"0"-18"-16,0 0 43 15,0 0-106-15,0 0-18 16,0 0-2-16,-27 102 36 16,18-39-9-16,3 0-16 15,2-1 2-15,4-11-8 16,0-8 1-16,4-11-7 15,14-9 0-15,3-6 5 16,3-8-4-16,4-8 5 16,2-1 1-16,1-6 3 15,-4-14 7-15,-3-8 29 16,-5-9 9-16,-4-9-11 16,-3-9-24-16,-2-7-12 0,-3-2-4 15,-7 11-5 1,0 12-24-16,0 16-8 0,0 15 2 15,0 7-27-15,0 3-22 16,0 1-71-16,0 15-174 16,7 0-170-16</inkml:trace>
  <inkml:trace contextRef="#ctx0" brushRef="#br0" timeOffset="2303.81">26730 8730 422 0,'0'0'116'0,"0"0"-30"16,0 0 65-16,0 0-64 16,0 0-17-16,0 0 20 15,31 16-26-15,-5-16-29 16,2-6-18-16,1-10 6 15,-1-6-6-15,-3-7 2 16,1-12-8-16,-3-15 0 16,-1-9-11-16,0-10 0 15,-6-6 0-15,-4-7-28 16,-4-1 8-16,-5-1 11 16,-3 0-16-16,0 6 21 15,0 3 4-15,0 16 4 0,-2 22 6 16,-1 20 8-16,2 17 9 15,-4 6-27-15,-1 8-18 16,-3 30 8-16,-4 19 10 16,-2 14 18-16,3 6 11 15,3 8 4-15,4 5-13 16,4-1-3-16,-1-3-11 16,1-5-1-16,-5-3-1 15,5-6-4-15,-1-10 5 16,2-8-4-16,0-12-1 15,15-7 0-15,9-8 1 16,7-7-1-16,5-8 3 16,7-7-3-16,2-5-6 15,0 0 1-15,1-14 5 0,-1-13 5 16,2-12-4-16,0-14 3 16,-1-15-4-16,-4-15 0 15,-6-8 0-15,-10-12-9 16,-9-5-5-16,-16 4 2 15,-1 1 1-15,-19 13 5 16,-8 19 6-16,-1 15 0 16,5 18 7-16,7 16 15 15,8 10-13-15,4 8-8 16,1 4 2-16,-7 9-3 16,-2 24-12-16,-3 16 11 0,3 8 1 15,1 12 1-15,-2 10 2 16,-1 8 0-16,0 2 1 15,5 0 2-15,6-7-1 16,3-4-3-16,1-6 8 16,14-7-4-16,4-13 4 15,4-10-7-15,0-8-1 16,2-8 4-16,3-8 4 16,0-4 4-16,4-8 1 15,1-5 0-15,2-1-9 0,-2 0-6 16,-3-10-8-1,-6-6-61-15,-5-3-67 0,-11 0-32 16,-8 6-159-16</inkml:trace>
  <inkml:trace contextRef="#ctx0" brushRef="#br0" timeOffset="41460.06">16582 9213 94 0,'0'0'25'16,"0"0"-1"-16,0 0-4 0,0 0-17 16,0 0-3-16,0 0 14 15,-85 11 28-15,68-8-15 16,-2 0 5-16,-1 2 23 15,-4-2-3-15,2 2-5 16,5-4 0-16,6-1 13 16,5 0-2-16,4 0 4 15,2 0-12-15,0 0-14 16,0 0 0-16,0 0-4 16,0 0-10-16,0 0-7 15,0 0 4-15,0 0-16 16,14 3 10-16,14-1 15 0,12 0 3 15,8-1 2-15,9-1-7 16,4 2-1 0,2-2 1-16,-2 0-11 0,-3 1 0 15,0-1 1-15,2 0-7 16,1 2 1-16,1-2 0 16,1 1-7-16,1-1 0 15,4 0-1-15,3 0 7 16,2 0 0-16,0 0 0 15,-1 0-3-15,-1 0 7 16,-1 0 3-16,-3 0 4 16,-4 0-1-16,-9 0-6 15,-9 0 0-15,-5 0 1 16,-4 5 0-16,-8-4 19 16,-5 1-10-16,-1 1 0 0,-1-1 7 15,-3 0-3-15,1-2-2 16,-4 0-7-16,-2 0 1 15,-4 0-4-15,-1 0-4 16,-1 1 1-16,-4-1-4 16,0 1-5-16,-1-1 2 15,-1 1-5-15,-1-1 1 16,2 0 1-16,-2 0-2 16,0 0 1-16,0 0 0 15,0 0-1-15,0 0-1 16,0 0 0-16,0 0-7 15,0 0-37-15,0 0-20 0,0 0-47 16,-13 0-31-16,-16 0-47 16,-4 6 12-16,-4 0-162 15</inkml:trace>
  <inkml:trace contextRef="#ctx0" brushRef="#br0" timeOffset="42954.51">16657 9199 0 0,'0'0'29'15,"0"0"9"-15,0 0 13 0,0 0 78 16,0 0-99-16,0 0 10 16,45-14 1-16,-45 14-11 15,0 0-15-15,0 0-9 16,0 0 5-16,0 0 6 15,0 0-5-15,0 0-9 16,0 0 6-16,0 0-1 16,0 0 8-16,-3 0-2 15,-6 0 28-15,-4 0 2 16,-2 0-15-16,-3 0 13 16,3 0 4-16,-1 0-8 15,5 0-11-15,2 0 0 0,2 0-2 16,3 0-2-16,1 0-5 15,1 0-3-15,1 0 3 16,-1 0-10-16,2 0 3 16,0 0 3-16,0 0-3 15,0 0-2-15,0 0 4 16,0 0-9-16,6 0 0 16,13 5 13-16,7 6-3 15,6-1 9-15,6-3 3 16,7-2-5-16,10-5 0 15,16 0 4-15,9-3 0 16,4-10-14-16,1 0 0 16,-10 3-8-16,-7 0 5 15,-12 5-2-15,-7 1 4 0,-4 1-9 16,0 3 8-16,0-2-1 16,4 2 8-16,0 0-3 15,-3-3 2-15,3 1-3 16,-5 2 0-16,-7 0-1 15,-6 0-5-15,-7 0 10 16,-8 0-3-16,-5 0 4 16,-2 2-3-16,-2-2-4 15,-1 0 2-15,2 0 10 16,-1 3-8-16,5-3 3 16,-3 0-4-16,-1 0 2 15,0 0 0-15,-2 0-5 16,0 0 2-16,-1 0 2 0,1 0 1 15,1 0-9-15,1 0 6 16,1 0 0-16,4 0-6 16,-1 0 7-16,0 0-6 15,1 0 5-15,-5 0-6 16,-2 0 1-16,-5 0-1 16,1 0-3-16,-2 0-3 15,0 0 0-15,0 0 1 16,0 0 0-16,0 0 0 15,0 0 1-15,0 0-2 16,1 0 0-16,1 0 0 16,-2 0 2-16,1 0-4 15,2 0 4-15,-1 0-2 0,-2 0 1 16,0 0-1-16,0 0 0 16,0 2 1-16,0-2-1 15,0 0-1 1,0 0 1-16,1 0 0 0,-1 0 2 15,0 0-2-15,2 0 0 16,-2 0 0-16,0 0 0 16,1 0 1-16,-1 0-1 15,0 0 0-15,2 0 0 16,-2 0 1-16,3 0-1 16,-2 0 0-16,1 0-1 15,-1 0 1-15,1 0-2 16,-1 0 0-16,1 0-14 15,-1 0-22-15,-1 0-26 0,0 0-38 16,0 0-54-16,0 0-13 16,-21 0-4-16,-13-2-149 15</inkml:trace>
  <inkml:trace contextRef="#ctx0" brushRef="#br0" timeOffset="52525.25">12061 12262 321 0,'0'0'41'0,"0"0"-2"16,0 0 25-16,0 0-7 15,0 0-11-15,0 0-22 16,0 0-24-16,0 0 2 16,16 10 14-16,-16 40 37 15,-9 11-7-15,-15 11 9 16,-4 9 1-16,-11 3-12 16,-6 1-6-16,0-6-11 15,4-4 0-15,5-6-14 16,12-10-3-16,6-5-4 15,5-8 0-15,2-10-5 16,4-8 1-16,1-7-1 0,2-5 0 16,-1-8 5-16,2-2-2 15,3-4 2-15,0-2-2 16,0 0-2-16,0 0 6 16,0-11-8-16,0-8-93 15,3-4-63-15,19-5-58 16,10-3-145-16</inkml:trace>
  <inkml:trace contextRef="#ctx0" brushRef="#br0" timeOffset="52906.68">12408 12330 385 0,'0'0'63'15,"0"0"5"-15,0 0 55 16,0 0-62-16,0 0-58 0,0 0 35 16,-46 128 32-16,12-46-16 15,-11 8-2-15,-6 6-16 16,-1-4-7-16,2-2-15 15,7-9-2-15,11-11-10 16,8-11 4-16,9-12-4 16,6-11-1-16,3-8-1 15,3-8 7-15,0-8-2 16,3-5-1-16,0-4 0 16,0-3-2-16,0 0 4 15,0 0 3-15,0 0-9 16,0-13-29-16,3-9-121 15,12-7-225-15</inkml:trace>
  <inkml:trace contextRef="#ctx0" brushRef="#br0" timeOffset="54161.37">13900 12782 53 0,'0'0'247'0,"0"0"-179"16,0 0-12-16,0 0-12 15,0 0-1-15,3-89 22 16,-6 67-2-16,-11 2 27 16,-1 1-43-16,-2 0 7 15,-5 2-11-15,-1 2-6 16,-4 1 3-16,0 3 3 16,0 2-8-16,2 0-17 15,2 9-3-15,1 0-1 16,-2 9-8-16,-3 11 3 15,-1 6-6-15,1 3 6 16,3 3 1-16,3 2-2 16,5 2-6-16,6 0 4 0,5 4 0 15,3 1-6 1,2 2-2-16,0 0 2 0,0-2 6 16,5-3-6-16,1-4 1 15,4-4-1-15,-2-7 1 16,-1-3-1-16,2-5-2 15,0-6-3-15,3-3-5 16,4-3 10-16,3-3 0 16,4 0 16-16,3-9-16 15,-1-10 3-15,-1-1-1 16,0-10-2-16,1-7 0 16,-1-5 0-16,-6-6 0 15,0 4 0-15,-5 4 1 16,-1 5 0-16,-4 5 2 0,-2 4-2 15,-3 3 0-15,2 2-1 16,-3 6 2-16,-2 6-2 16,0 4 2-16,0 4-1 15,0-1 3-15,0 2-4 16,0 0-2-16,0 3-6 16,0 18-4-16,0 8 10 15,0 8 2-15,-7 2 4 16,-1 4 1-16,4 0 0 15,2 0-1-15,2-2-2 16,0-4 2-16,12-2-1 16,7-6-1-16,2-3-1 15,2-7-1-15,-1-4 2 16,0-6 2-16,-1-3-2 16,-3-4 2-16,0-2-2 0,-1 0 1 15,-1 0-3-15,1-12-35 16,3-1-112-16,1-11-199 15</inkml:trace>
  <inkml:trace contextRef="#ctx0" brushRef="#br0" timeOffset="54781.84">14739 12196 315 0,'0'0'168'15,"0"0"-116"-15,-68-76 103 0,37 57-82 16,-1 6 12 0,1 7-24-16,0 4-13 0,4 2-16 15,0 0-5-15,4 12-8 16,6 5-3-16,1 3-3 16,6 2-2-16,4 4 0 15,6 6 9-15,0 2-8 16,0 1 4-16,2 2 0 15,7 2-5-15,-2 0 2 16,-3 6 5-16,-1 6-2 16,-1 2 2-16,-2 1-4 15,0 4-6-15,0-7 3 16,0 3-4-16,2 3 1 16,-1 1-3-16,1 4-2 0,-2 4-1 15,0-3-2 1,0 0 0-16,0-9 1 0,0-6 2 15,0-7-3-15,0-7-2 16,0-6 2-16,6-6 0 16,5-2 3-16,1-8-2 15,3-3-1-15,0-5 0 16,4-3 2-16,3-1 5 16,4 0-7-16,4 0 0 15,-1-7-5-15,-4-4-58 16,-9 0-14-16,-1-6-103 15,-7 0-215-15</inkml:trace>
  <inkml:trace contextRef="#ctx0" brushRef="#br0" timeOffset="55383.07">15059 12487 142 0,'0'0'354'0,"0"0"-235"0,-26-78 46 15,22 70-48-15,1 7-16 16,-2 2-53-16,1 31-44 16,-1 22 3-16,1 18 42 15,3 8 1-15,1 7-13 16,0-4-15-16,-3 1-11 15,-1-6-9-15,0-12 2 16,-1-11-3-16,2-17-2 16,0-11 1-16,2-12-8 15,1-6-11-15,0-3-23 16,0-6-14-16,0 0-4 16,0-5-9-16,0-15-64 0,-12-13-154 15,-6-9-58-15</inkml:trace>
  <inkml:trace contextRef="#ctx0" brushRef="#br0" timeOffset="55583.89">14668 12864 319 0,'0'0'137'15,"0"0"-37"-15,0 0 97 16,0 0-107-16,0 0-43 16,141-53 8-16,-67 47-10 15,2 2-3-15,-3 0-5 16,-4 1-7-16,-4 0-6 15,-14 2-14-15,-7 0-7 16,-11 1-3-16,-6 0-3 16,-7 0-100-16,-7 0-193 15</inkml:trace>
  <inkml:trace contextRef="#ctx0" brushRef="#br0" timeOffset="55916.28">15837 12402 565 0,'0'0'137'0,"0"0"-51"0,0 0-9 16,0 0-67-16,0 0 33 15,-1 135 22-15,1-55-21 16,0 8 3-16,0 3-17 16,-14-4-12-16,1-7-10 15,-2-14-5-15,4-14-2 16,5-15 0-16,5-13-1 16,1-11 1-16,0-6-1 15,0-7-6-15,0 0-34 16,3 0-45-16,6-15-84 15,-3-14-254-15</inkml:trace>
  <inkml:trace contextRef="#ctx0" brushRef="#br0" timeOffset="56111.75">15530 12859 210 0,'0'0'293'0,"0"0"-200"16,85-24 29-16,-22 17-42 15,7 3-30-15,1 1-9 16,2 3-8-16,-4 0-16 16,-2 0-15-16,-7 0-2 15,-7 0-68-15,-8-3-307 16</inkml:trace>
  <inkml:trace contextRef="#ctx0" brushRef="#br0" timeOffset="56481.56">16544 12112 317 0,'0'0'174'0,"0"0"-85"15,0 0 49-15,0 0-53 16,0 0-60-16,0 0-6 16,8 73 56-16,5-6-17 15,-5 16-3-15,-7 15-5 16,-1 5-28-16,-1 3-8 15,-20-5-6-15,-4-14-7 16,2-12-1-16,2-16-5 16,7-17-11-16,3-11-33 15,0-9-33-15,-2-3-49 16,-1-8-79-16,0-11-126 16</inkml:trace>
  <inkml:trace contextRef="#ctx0" brushRef="#br0" timeOffset="56943.24">16459 12623 390 0,'0'0'65'16,"99"-59"-14"-16,-50 40 47 15,-5 6-24-15,-8 7-13 16,-9 6-12-16,-4 0-18 15,-2 10-7-15,-2 13 3 16,-6 8-1-16,-4 6 6 16,-4 4-18-16,-5 6 1 0,0 0-6 15,0-2 0 1,-6-5-5-16,3 1-2 16,3-7-1-16,0-5 0 0,6-5-1 15,18-4-1-15,3-6 1 16,5-6-5-16,4-5-6 15,-4-3 1-15,-4 0 6 16,-4-18 4-16,-7-8 7 16,-4-6 16-16,-4-4 30 15,-2-6-1-15,-6-3-8 16,-1-4-17-16,-1-7-5 16,-17 0-18-16,-6 4 2 15,-4 8-6-15,-3 15-9 16,-1 15 2-16,2 11 5 0,2 3 1 15,5 18 0-15,4 14-43 16,10 9-101-16,9-1-170 16</inkml:trace>
  <inkml:trace contextRef="#ctx0" brushRef="#br0" timeOffset="57514.02">17323 12455 56 0,'0'0'504'0,"0"0"-447"16,0 0-32-16,0 0-5 15,0 0 29-15,-20 112 19 16,13-52-13-16,-6 9-10 16,-1-2-4-16,-2 3-12 15,1-3-7-15,2-2-10 16,0-6-9-16,4-10 2 16,1-12-1-16,3-9-3 15,2-11-1-15,2-8 1 0,-1-5 6 16,2-4-5-16,0 0 16 15,0-9 71-15,6-15-40 16,9-12-20-16,-1-12 9 16,0-14-2-16,4-11-19 15,2-13-13-15,-1-6-4 16,-1-4 0-16,1 5-3 16,1 15-15-16,-1 22-11 15,-1 22 4-15,-3 18 13 16,-2 12 4-16,5 2-9 15,5 13 17-15,3 18 1 0,0 7-1 16,-10 5 0 0,-7 1 0-16,-9-5-2 0,0-3-1 15,-16-8-5-15,-16-5-3 16,-2-7 8-16,-3-4 3 16,0-1-5-16,8-2-57 15,16-4-191-15,13-4-432 16</inkml:trace>
  <inkml:trace contextRef="#ctx0" brushRef="#br0" timeOffset="58097.33">17624 11964 524 0,'0'0'51'16,"0"0"60"-16,0 0-2 15,0 0-38-15,31-75-30 16,1 66-18-16,6 5-12 15,7 3-3-15,5 1 4 16,-4 0 1-16,-6 0-3 16,-6 6-4-16,-4 10 7 15,-6 3-7-15,-3 9 11 0,-5 8-4 16,-2 6 6 0,-2 4 19-16,-6 6-12 0,-3 5 2 15,-3 9-6 1,0 4-3-16,0 9 4 0,-3 7-7 15,-3 4-3-15,-5 1-12 16,5-4 2-16,2-5-3 16,4-2 3-16,0-4-2 15,0-3-1-15,3-7-57 16,0-8-39-16,-3-10-24 0,0-9 63 16,0-13 32-16,-6-8 22 15,-3-6 0-15,-6-10 6 16,-5-2 31-1,-9 0 33-15,-11-4-22 0,-7-6-18 16,-5-2-12-16,0 3-5 16,5 1-5-16,7 5-5 15,9 0-2-15,10 1-83 16,13-5-192-16</inkml:trace>
  <inkml:trace contextRef="#ctx0" brushRef="#br0" timeOffset="58649.3">18632 12391 437 0,'0'0'216'0,"0"0"-160"15,0 0 81 1,0 0-46-16,0 0-48 0,97-8-17 16,-35 8-14-1,-1 0-4-15,-8 0-4 0,-8 0-1 16,-10 0 1-16,-13 0-4 16,-13 0-5-16,-8 0-54 15,-1 0-53-15,-10 0-135 16</inkml:trace>
  <inkml:trace contextRef="#ctx0" brushRef="#br0" timeOffset="58831.78">18661 12666 443 0,'0'0'102'15,"0"0"40"-15,94 0-17 16,-49-2-60-16,2-2-14 15,-2 0-18-15,-6 2-20 16,-4-1-12-16,-3 3-1 16,2-2-92-16,1-5-187 15</inkml:trace>
  <inkml:trace contextRef="#ctx0" brushRef="#br0" timeOffset="59888.27">19433 12512 481 0,'0'0'41'16,"0"0"40"-16,0 0 18 15,106-51-71-15,-75 37-12 16,-1 0-6-16,-8-5-3 15,-6-3 5-15,-9-4-2 16,-5-1 5-16,-2 0-9 16,0 0 0-16,-14 7 9 15,-4 5 5-15,2 6-4 16,-5 5 21-16,2 4-18 16,-1 0-8-16,1 13-1 0,0 9 1 15,1 6-3 1,3 4 17-16,4 2-4 15,7 5-4-15,4 2 5 0,0 7-8 16,3 1 4-16,13 1-7 16,7-4 4-16,-1-5-13 15,2-7 1-15,-2-5 2 16,4-4-5-16,-3-9 0 16,4-3 0-16,3-9 4 15,0-4 1-15,4 0-1 16,1-11 1-16,1-11-3 15,2-10 2-15,-2-10-3 16,-2-12 1-16,-1-18 1 0,-5-11-2 16,-4-9-1-1,-9-4-6-15,-9 3-14 0,-6-2 1 16,0 1 2-16,-10 2 3 16,-13 7 12-16,2 10-2 15,-1 13 4-15,1 20 0 16,5 18 1-16,-1 17-1 15,-2 7-7-15,0 15 7 16,-4 21-4-16,7 14 4 16,9 12 5-16,7 8 1 15,0 4 4-15,10 2-2 16,6-2 0-16,2 1 0 16,-3 0-3-16,1-5 0 15,-4-4 2-15,2 2-6 0,-4-3 2 16,1-5-2-16,2-9 0 15,1-7 0-15,6-11-1 16,7-9 0-16,4-5 2 16,4-8-1-16,2-5-2 15,3-6 0-15,1 0 1 16,-2-11 2-16,-1-11 1 16,2-5 2-16,-1-14-2 15,0-9 2-15,-2-14-4 16,-6-5 1-16,-9-2-2 15,-9 1-3-15,-13 4 2 16,0 3-4-16,-22 11 5 16,-10 7-2-16,-4 15 1 0,4 13 0 15,3 11 1-15,5 6-3 16,5 20 3-16,6 13-1 16,4 13 1-16,3 5 7 15,6 9-3-15,0 1 3 16,0 5-2-16,0 2 2 15,12-3-6-15,3 1 4 16,7-10-4-16,2-9 0 16,3-10 2-16,-1-8-3 15,3-7 0-15,-4-6 0 16,2-6 2-16,-3-4 2 16,-2-4-4-16,-2-2-12 0,-4 0-53 15,-4-8-80-15,0-13-191 16</inkml:trace>
  <inkml:trace contextRef="#ctx0" brushRef="#br0" timeOffset="60206.88">21004 12262 376 0,'0'0'330'0,"0"0"-224"16,0 0 7-16,0 0-20 16,2-75-44-16,1 73-14 15,-3 2-10-15,0 0-10 16,0 0-6-16,0 0-8 15,0 0-1-15,1 0-9 16,2 16-17-16,-1 10-74 16,1-2-133-16,1 5-541 15</inkml:trace>
  <inkml:trace contextRef="#ctx0" brushRef="#br0" timeOffset="60356.7">21093 12816 582 0,'0'0'125'0,"-9"75"42"16,-1-27-37-16,-3-3-51 16,-8 0-36-16,-4-2-39 15,-8-5-3-15,-9-1-2 16,-7-5-108-16,-2-10-257 16</inkml:trace>
  <inkml:trace contextRef="#ctx0" brushRef="#br0" timeOffset="61486.01">12347 14021 308 0,'0'0'174'0,"0"0"-151"15,0 0 85-15,0 0 20 16,0 0-56-16,0 0-46 16,-54-6-23-16,41 70 17 15,-8 19 33-15,-1 10-14 16,-4 2 5-16,-5 1-4 16,6-9-20-16,-1-8 0 15,2-9-3-15,0-11-13 16,2-9 1-16,2-9 2 0,4-10-4 15,4-10 5-15,4-8-8 16,3-8 3-16,5-5-2 16,0 0-1-16,0-6-6 15,18-21-48-15,10-10-105 16,15-12-22-16,11-9-38 16,4-5-133-16</inkml:trace>
  <inkml:trace contextRef="#ctx0" brushRef="#br0" timeOffset="61773.86">12705 14033 243 0,'0'0'161'16,"0"0"-76"-16,0 0 40 16,0 0-23-16,0 0-84 15,-69 85 19-15,37-2 20 16,-4 12-16-16,-5 2-4 15,0-1-3-15,3-6-3 16,7-7-17-16,6-11 3 16,7-9-10-16,1-7 1 15,5-15-6-15,4-13 1 16,2-11 1-16,3-11-2 16,3-4-2-16,0-2 0 15,0 0-2-15,9 0-97 0,19-18-117 16,19-15-106-16</inkml:trace>
  <inkml:trace contextRef="#ctx0" brushRef="#br0" timeOffset="62421.56">14213 14405 236 0,'0'0'280'0,"0"0"-182"16,-50-89 64-16,14 62-90 16,-9 8-21-16,-6 9-12 15,1 10 6-15,-3 0-14 16,2 23-15-16,6 10 4 15,8 8-3-15,9 7-6 16,7 8-6-16,9 2-1 16,11-2-3-16,1-1 5 15,5-6-6-15,12-8 1 16,5-7-2-16,0-8 3 16,4-9-4-16,1-5 3 0,4-10-1 15,5-2 1 1,0-7 1-16,-2-17-1 0,-3-2-1 15,-5-6 0-15,-5-8 1 16,-5-6-1-16,-5-7-4 16,-7-4-16-16,-4 0 2 15,0 4-10-15,0 8 19 16,-3 9 8-16,-3 11 1 16,0 11 1-16,3 5 3 15,0 6-2-15,3 3-2 16,0 7 0-16,0 18-9 15,8 13 9-15,11 5 3 16,2 6 2-16,3 0-3 0,1-1 0 16,0-4-1-16,-1-5 1 15,0-7 0-15,2-6 0 16,-3-5-2 0,0-4 0-16,-5-6 0 0,-4-1-2 15,-4-7-11-15,-1-3-27 16,4 0-25-16,7-5-5 15,5-14-157-15,11-8-238 16</inkml:trace>
  <inkml:trace contextRef="#ctx0" brushRef="#br0" timeOffset="62969.89">15199 13951 485 0,'0'0'55'0,"0"0"98"16,0 0-45-16,0 0-36 16,0 0-29-16,0 0-28 15,-76-55-11-15,70 55-4 16,3 6 0-16,1 1 1 15,2-2 1-15,0-5-2 16,0 2 1-16,0-2 2 16,0 0-2-16,0 0 3 0,0 0 2 15,0 0-2 1,0 0 9-16,0 0 2 0,0 0-3 31,0 0-3-31,2 0 0 0,-2 0 2 0,0 0-5 16,0 0 1-16,0 0-6 15,0 0-1-15,4 11-9 16,1 17 9-16,6 11 6 16,0 12 14-16,0 8 1 15,0 3 4-15,-2 6-6 16,-3-2-3-16,-1-2-9 16,-2-6 0-16,-1-5-3 0,2-9-2 15,-1-10-2 1,-2-9 2-16,1-7-1 0,-1-6 0 15,-1-5-1-15,2-6 0 16,-1-1-8-16,-1 0-25 16,0 0-24-16,0-4-49 15,-7-15-48-15,-17-7-213 16</inkml:trace>
  <inkml:trace contextRef="#ctx0" brushRef="#br0" timeOffset="63154.55">14739 14413 359 0,'0'0'103'16,"0"0"17"-16,0 0 17 0,96-25-67 16,-12 16-8-16,11-3-6 15,-1 2-35-15,-5 0 2 16,-8-2-3-16,-8 4-4 16,-15 1-9-16,-15 3-7 15,-11 1 0-15,-9 1-4 16,-6-1-89-16,-5-3-292 15</inkml:trace>
  <inkml:trace contextRef="#ctx0" brushRef="#br0" timeOffset="63468.02">16059 13883 642 0,'0'0'88'0,"0"0"-25"16,0 0-25-16,0 0 10 16,24 106 33-16,-12-36-33 15,-6 8-11-15,0-1-13 16,-6-1-8-16,0-2-8 15,0-5-4-15,0-10-2 16,-4-12-2-16,2-16-4 16,1-12-3-16,-1-7-21 0,1-6-46 15,-10-6-65-15,-6 0-189 16</inkml:trace>
  <inkml:trace contextRef="#ctx0" brushRef="#br0" timeOffset="63663.86">15873 14374 105 0,'0'0'447'0,"0"0"-361"15,106-34 39-15,-49 21-45 0,7 2-35 16,6 2-11 0,1 1-14-16,-2 0-13 0,-3 3-4 15,-11-1-3 1,-11 1-26-16,-14-2-99 0,-19-6-223 15</inkml:trace>
  <inkml:trace contextRef="#ctx0" brushRef="#br0" timeOffset="64323.95">15075 13546 260 0,'0'0'122'16,"0"0"-41"-16,-81-21 8 15,39 21-23-15,-7 9 24 16,-4 25-27-16,-5 7-6 0,5 8-1 16,4 2-19-1,7-3 2-15,4-3-8 0,5-5-10 16,3 1-12-16,5-3 5 15,5-1-5-15,1 3-1 16,2-2 0-16,3 0 6 16,3 0-5-16,6-3 2 15,1 3 4-15,1 2-10 16,2 0 2-16,-2 3-1 16,1 3 1-16,1 0-2 15,-2 4 1-15,3 0-3 16,-2 0 1-16,1 1 2 15,-1-4-1-15,-2 0-2 16,-7 1 2-16,2 2-2 16,-4-4 1-16,0-5 3 0,5-5 0 15,3-7-2-15,5-2-3 16,0-6 2-16,19-3-1 16,12-2 3-16,12-6 2 15,14-3-1-15,10-6 2 16,6-1-8-16,9 0 4 15,0-4-4-15,4-8-1 16,1-3-10-16,-2 1-107 16,-3-7-131-16,-7-8-458 15</inkml:trace>
  <inkml:trace contextRef="#ctx0" brushRef="#br0" timeOffset="65082.07">17275 13987 189 0,'0'0'230'0,"0"0"-133"16,0 0 66-16,0 0-22 15,0 0-55-15,0 0-67 0,-27-7-16 16,27 59 33-16,0 12 13 16,0 6-9-16,8 5-4 15,1 5-18-15,-3 0-4 16,-3-3-6-16,-2-10-4 16,1-11-4-16,2-12 2 15,1-15-2-15,2-12 0 16,-1-9-2-16,-2-5-13 15,4-3-12-15,1 0 10 16,0-14-40-16,-3-7-52 16,-6-12-132-16,0-8-179 15</inkml:trace>
  <inkml:trace contextRef="#ctx0" brushRef="#br0" timeOffset="65514.89">17098 14277 317 0,'0'0'141'0,"0"0"-98"0,0 0 41 16,113-65-24-16,-58 53-6 16,3 2-28-16,-1 3-4 15,-8 3-1-15,-6 4 14 16,-7 0-4-16,-8 0-2 16,-5 8 4-16,-5 6-1 15,-6 6-6-15,-3 5-7 16,-5 8 1-16,-4 4-6 15,0 4 0-15,0 2 3 16,0 1-7-16,0-3-5 16,0-4 0-16,0-8-4 15,6-5-1-15,5-6 1 0,4-4-1 16,5-8 2-16,5-3 0 16,6-3-2-16,-1 0-2 15,-2-15 2-15,-6-8 3 16,-6-9-1-16,-5-5 7 15,-5-6-2-15,-4-10-4 16,-2-1-3-16,0 0-2 16,-17 7 1-16,-8 10 1 15,-5 11-12-15,-2 11 7 16,1 10-2-16,0 5 7 0,6 1 0 16,5 20-2-16,11 8-59 15,9 0-130-15,2-4-331 16</inkml:trace>
  <inkml:trace contextRef="#ctx0" brushRef="#br0" timeOffset="66106.78">18118 14079 547 0,'0'0'78'0,"0"0"5"16,0 0 3-16,0 0-60 16,0 0 13-16,33 121 20 15,-26-58-16-15,-7 7-13 16,0 5-11-16,0 2-8 15,-6-1 1-15,-5-3-11 16,-3-3-2-16,0-8 7 16,-2-13-14-16,4-12-10 15,2-17 8-15,5-12 10 16,5-6 2-16,0-2 10 16,0-10 10-16,0-16 0 0,0-9 3 15,2-10 11 1,2-9 0-16,2-10-9 0,0-8-17 15,5-4-3-15,2-7-7 16,0 4 0-16,5 4-5 16,3 10 4-16,3 12-3 15,4 15-4-15,1 14-2 16,2 12 7-16,3 12-6 16,4 0 8-16,0 22-3 15,-3 10 4-15,-7 6-3 16,-11 1 3-16,-7 0-1 15,-10-3 1-15,0-6-4 16,-15-7-1-16,-10-1-7 16,-8-8 6-16,-9-1 6 15,-4-3 13-15,-1-2-13 0,1 3-64 16,15-8-147-16,13-3-325 16</inkml:trace>
  <inkml:trace contextRef="#ctx0" brushRef="#br0" timeOffset="66798.78">18996 13785 38 0,'0'0'408'0,"0"0"-318"15,0 0 60-15,-92-79-60 0,57 72-26 16,3 7-20 0,2 0 10-16,4 2-13 0,9 11-16 15,6 3-1 1,7 4-9-16,2 2 1 0,2 2-2 16,0 2-2-16,0 4 4 15,11 4-3-15,-2 2-2 31,2 3-4-15,-2 1 3-16,-2 5-7 0,-3-1 5 0,-4 0-3 0,0 2 2 16,0-1-2-16,0 2-2 15,-6 3 1-15,-9 5 0 16,-3 2-1-16,-3-1-2 16,5-3 1-16,1-4-2 0,6-7 1 15,4-6 0-15,4-8-1 16,1-1 2-16,0-6-1 15,0-4 0-15,3-2-1 16,8-2 0-16,6 0 1 16,7-3 4-16,0-5-1 15,6-2-1-15,0-1-1 16,0-2 4-16,-2 0-5 16,-3 0-1-16,-4-5 1 15,-3-6 3-15,-3-3 0 16,-1-3-4-16,-3 0-5 15,-3-3-67-15,1 0-118 16,3-1-156-16</inkml:trace>
  <inkml:trace contextRef="#ctx0" brushRef="#br0" timeOffset="67263.72">19183 14636 462 0,'0'0'63'0,"0"0"5"16,0 0 42-16,0 0-33 15,0 0-12-15,0 0-2 16,21 9-2-16,-5-9-17 0,2 0-5 16,0-12-9-1,0-3-9-15,-5-4-3 16,2-5-5-16,-3-8-4 0,1-6-5 15,-1-10 1-15,3-8-4 16,-1 0 0-16,-5 0-2 16,1 6 1-16,-8 12-6 15,-2 13 6-15,0 11 0 16,0 9 4-16,0 5-8 16,0 5 3-16,-8 20 0 15,4 9 1-15,1 5 9 16,3 5 0-16,0 2-3 15,6 0-3-15,9-1 3 16,0-3-4-16,1-6 1 16,-1-7-3-16,-2-7 2 0,-1-8-4 15,-3-5 2-15,-3-3-2 16,0-6-6-16,-1 0-7 16,-1 0-27-16,-1-7-79 15,0-15-163-15,3-9-408 16</inkml:trace>
  <inkml:trace contextRef="#ctx0" brushRef="#br0" timeOffset="67479.75">19476 13924 167 0,'0'0'408'15,"0"0"-311"-15,0 0 59 16,0 0-67-16,0 0-28 15,-22-73-14-15,22 73-26 16,0 0-21-16,3 0-1 16,9 0-3-16,5 4-48 15,-4 9-66-15,2-3-125 16,0-3-162-16</inkml:trace>
  <inkml:trace contextRef="#ctx0" brushRef="#br0" timeOffset="67968.89">19678 13744 441 0,'0'0'87'0,"0"0"3"15,0 0 4-15,0 0-41 16,0 0-10-16,100-43-22 15,-60 43-8-15,1 3 9 16,-7 3 5-16,-4 5 0 16,-6 5 3-16,-4 6-3 15,-2 5 1-15,0 7-3 16,-3 7 1-16,2 7 6 16,-7 10 1-16,-4 5-3 15,-5 5-13-15,-1 2 6 0,0 1-7 16,-4-3 5-1,-3 0-13-15,1-2 1 0,2-1-7 16,4-1 3-16,0-2-3 16,0-5 0-16,2-5-2 15,3-3 0-15,-2-10-1 16,-2-10 1-16,-1-12 0 16,0-8 1-16,0-6-2 15,0-3-7-15,0 0-16 16,-14 0 24-16,-14 0 16 0,-12-7 0 15,-12-1-9 1,-5 2 3-16,0 1-10 16,12 2-3-16,10 3-24 15,12 0-81-15,19 0-153 16,4 0-342-16</inkml:trace>
  <inkml:trace contextRef="#ctx0" brushRef="#br0" timeOffset="68799.67">20227 13545 156 0,'0'0'244'0,"0"0"-162"16,0 0 12-16,0 0-4 15,13-76-29-15,14 65-28 16,10 3-14-16,10 1-7 16,3 2-8-16,3 2 2 15,-7 1 3-15,-6 2 0 16,-9 0 26-16,-9 0-10 15,-3 0 12-15,-6 0-17 16,4 17-4-16,-1 8 6 16,-1 9-11-16,-3 13 13 15,-3 9 1-15,-5 9 8 16,-4 6-1-16,0 3 0 16,0 6-8-16,0 2-2 15,0 5 1-15,0 2 1 0,0-3-15 16,0-4 0-16,0 0-5 15,0-3 2-15,0-5-6 16,0 1 1-16,0-5 0 16,-3-5-1-16,-1-6-1 15,-3-8 1-15,-3-6-5 16,4-7-9-16,-3-1 14 16,2-3-6-16,0-3 2 15,-2-4 1-15,-3-4-7 16,0-4 8-16,0-5-2 0,-3-4 4 15,0-1 0 1,-3-4 0-16,0-1 7 0,2-3-5 16,-5-1 5-16,-4 0 1 15,-4-3 4-15,1-9 0 16,-2 0 16-16,1-3-14 16,3 0 4-16,0-1-10 15,3 2-6-15,2 1-2 16,9 3-2-16,7 5-5 15,5 1-82-15,8-3-58 16,25-6-355-16</inkml:trace>
  <inkml:trace contextRef="#ctx0" brushRef="#br0" timeOffset="69130.05">21168 14389 220 0,'0'0'388'0,"0"0"-289"16,0 0 22-16,90-25-53 15,-59 23-26-15,0 2-20 0,-1 0 1 16,-1 0-13 0,-4 2-6-16,-1 3 2 0,-4 2-5 15,-5 1-1-15,0 2-10 16,-9 1-93-16,-6-2-158 16,0-3-293-16</inkml:trace>
  <inkml:trace contextRef="#ctx0" brushRef="#br0" timeOffset="69311.6">21156 14596 415 0,'0'0'209'0,"0"0"-29"0,0 0-68 16,112-1-49-16,-60 1-18 15,4 0-22-15,-6 0-18 16,-5 0-2-16,-8 6-3 15,-13 0-33-15,-8 0-82 16,-11-3-160-16,-5-1-312 16</inkml:trace>
  <inkml:trace contextRef="#ctx0" brushRef="#br0" timeOffset="71911.75">14692 13633 26 0,'0'0'63'16,"0"0"149"-16,0 0-119 16,0 0-19-16,0 0-1 15,0 0-1-15,0 0 11 16,-42-29-37-16,75 25-3 16,21-3-22-16,15-1 2 15,11 1 1-15,2-3-6 16,-4 3-1-16,-3 0-5 0,-7-1-5 15,-9 4-1 1,-10-1 0-16,-11 2 0 0,-12 3-1 16,-8 0 3-16,-10 0-3 15,-7 0 5-15,-1 0 3 16,0 0-4-16,0 0-3 16,-4 0 4-16,-13 0 5 15,-6 0-9-15,-7 0-1 16,-6-2-5-16,-6-1 1 15,-9 0 5-15,-5 2-5 16,-4-2-1-16,-2 3 2 16,3 0-2-16,5 0 0 15,5 0 3-15,4 0 0 16,5 0 1-16,6 4-1 16,3 2-1-16,2-1 0 0,3 3 6 15,-1 1-2-15,4 1 3 16,4-3 2-16,5 0 1 15,7-2-2-15,4 0-7 16,0 0 3-16,3 2 2 16,-3 2-3-16,0 6 3 15,3 4 7-15,0 1-2 16,-2 6 2-16,2-1 1 16,-1 1-7-16,-1 0 7 15,1-1-4-15,1 4-4 16,0 2 0-16,0 1 1 0,0 1-9 15,0 2 6-15,1 3-5 16,4 3 7-16,3-2-5 16,-2 0 3-16,-3-1-6 15,1-1 3-15,-3-2-2 16,-1-1 3-16,0-2-2 16,0 0-1-16,2-1 0 15,-1-1 1-15,1-2 2 16,-2 0-4-16,1-3 0 15,1 0 0-15,-2 1 2 16,0-1 0-16,0 0-1 16,3 0-1-16,3-1 3 15,0-2-2-15,3 2 3 16,-3-3 0-16,0 2-3 0,-3-2 0 16,0 0 0-16,-2 2 0 15,1 0 0-15,-2-1-1 16,0 0 1-16,1-2 3 15,-1-1-6-15,0-4 6 16,0 0-8-16,0-2 4 16,0 3 0-16,0-1 5 15,0 1-3-15,0 1-2 16,-1-2 1-16,-4 2-1 16,1-5 2-16,-1 0 2 15,1 0-3-15,-1-2-1 16,2 1 2-16,-1-3-1 15,2 1 1-15,-1-3 0 0,2 1-2 16,-1-2 0-16,2-1 0 16,0 0 3-16,0 0-3 15,0 1 5-15,0-1-5 16,0 0 7-16,0 3-6 16,0-5-1-16,0 1 3 15,0 0-1-15,0 0-2 16,5-2-4-16,19-1 4 15,15 0 38-15,16 0 1 16,10-7-18-16,5-1-9 16,5-3-4-16,4 2 2 15,-3 1 6-15,0 0-7 0,-9 1 1 16,-6 0-7 0,-4 3 5-16,-12-1 10 0,-11 1-14 15,-10 1 4-15,-8 1 8 16,-7 0 4-16,-3 1-8 15,-3 0 3-15,-1-2-3 16,-2 3-1-16,0 0-5 16,0 0-4-16,0 0 1 15,0 0-1-15,0 0-4 16,0 0-1-16,0 0 1 16,0 0-2-16,0 0 1 15,0 0-38-15,4 0-47 0,-2 0-43 16,-2 0-64-16,0-5-79 15,0-3-625-15</inkml:trace>
  <inkml:trace contextRef="#ctx0" brushRef="#br0" timeOffset="74164">22227 14495 24 0,'0'0'435'0,"0"0"-412"0,0 0 31 16,0 0 33-16,90-73-39 16,-73 56-29-16,-3-2 5 15,-4-1-5-15,-4 1 0 16,-4-1 8-16,-2 3-1 15,0-1 2-15,0 6 2 16,-5 1-5-16,-6 5-13 16,-6 3 16-16,-4 1-21 15,-1 2 10-15,-1 0-1 16,-1 8-2-16,4 9-5 16,-1 4 1-16,6 5-3 15,0 8 0-15,5 3 0 16,3 4 0-16,3 2 4 15,4 1-6-15,0-3 0 0,1 1-4 16,18-4-1-16,6-6 4 16,5-3-1-16,6-7 0 15,5-6-3-15,1-7 5 16,1-4-5-16,-1-5 0 16,-2 0 3-16,0-6-1 15,-4-14 3-15,-1-5 0 16,-4-5 2-16,0-7 10 15,-1-13 8-15,3-9-7 16,0-13-12-16,1-9-4 16,-1-6-2-16,-3-8 0 15,-6-3-3-15,-10-1-15 16,-11 0-11-16,-3 2-1 0,-3 12 10 16,-16 16 7-16,0 20 9 15,2 24 2 1,-1 13-1-16,2 12-1 0,-5 0 4 15,-3 30-1-15,2 18 1 16,1 13 10-16,3 11-3 16,6 4 14-16,0 2 1 15,8 0-8-15,2 0 2 16,2-1-4-16,0 0-9 16,6-6 1-16,9-5-2 0,-1-5 1 15,0-7-2 1,0-6-1-16,4-10 1 0,1-8-2 15,7-11-3-15,7-6 4 16,8-8 3-16,4-3-2 16,2-2-1-16,0-3-2 15,-6-12 2-15,-2-10 1 16,-1-6 0-16,-1-6 6 16,0-12-3-16,-1-4 2 15,-3-10-3-15,-6-6-2 16,-9 3-1-16,-13 7-4 15,-5 13-3-15,-2 19 5 16,-21 11-6-16,-7 12 8 16,-4 4 13-16,-3 0 3 15,7 17-4-15,9 9-3 0,2 7 0 16,5 8-2 0,2 6-4-16,8 6 8 0,4 7-8 15,0-4 3-15,0 2-3 16,0-7-2-16,9-8 0 15,9-6-1-15,4-6 0 16,8-7 0-16,4-4 3 16,5-8 0-16,2-1-1 15,-2-6-2-15,-1-2 1 16,-5-3 4-16,-8 0-5 16,-4 0-7-16,-6 0-3 15,-3-8 0-15,0-6-23 0,-3 0-19 16,-5-3-48-1,5-7-75-15,3 1-461 0</inkml:trace>
  <inkml:trace contextRef="#ctx0" brushRef="#br0" timeOffset="74445.07">23886 14265 232 0,'0'0'355'0,"0"0"-238"16,0 0 31-16,0 0-34 0,0 0-35 15,0 0-26-15,39-65-16 16,-38 63-12-16,-1 2-5 16,0 0-9-16,0 0-7 15,0 0-4-15,0 0-4 16,0 0-3-16,0 4-3 15,0 8-1-15,-1 3-66 16,-11 7-39-16,-5-5-87 16,5-2-271-16</inkml:trace>
  <inkml:trace contextRef="#ctx0" brushRef="#br0" timeOffset="74695">23989 14787 137 0,'0'0'372'16,"-14"82"-231"-16,0-40 14 16,-3 2-51-16,-4-4-50 15,-3-1-43-15,2-7-3 16,-4-5 0-16,1-8-6 15,1-2 0-15,-2-6-2 16,-1-5-59-16,-2-1-197 16,-2-5-279-16</inkml:trace>
  <inkml:trace contextRef="#ctx0" brushRef="#br0" timeOffset="77171.73">10221 5225 330 0,'0'0'177'0,"0"0"-108"15,0 0 57-15,0 0-42 16,0 0-35-16,0 0-10 16,-4-75-15-16,17 44 3 15,5-3-4-15,2-3 1 0,8-6 5 16,5-6-5-16,8-12-12 16,6-10 3-16,8-12-5 15,6-3-5 1,6-2 0-16,-1 5-3 0,1 4-1 15,-8 4 0-15,-9 8 1 16,-6 9 1-16,-8 13-1 16,-7 12 1-16,-7 8 6 15,-4 7 0-15,-7 5 5 16,-4 7-10-16,-4 3 4 16,-3 0-8-16,0 3-11 15,0 0-19-15,0 0-27 0,0 16-3 16,-16 7-26-1,-10 8-38-15,-8 0-58 0,-6 2-73 16</inkml:trace>
  <inkml:trace contextRef="#ctx0" brushRef="#br0" timeOffset="77703.31">10147 4853 72 0,'0'0'267'0,"0"0"-196"15,0 0-29-15,0 0-15 16,0 0-18-16,0 0 10 16,0 28 10-16,0-13 20 15,3 2-14-15,4 6 18 16,-2 5-2-16,-1 6 2 16,-1 7-8-16,-1 1 2 15,-2 1-8-15,0-4-5 16,0-6-19-16,0-4 7 0,3-7-6 15,0-3 1-15,-2-8-2 16,2-2-3-16,-3-7 0 16,2-2 3-16,2 0 8 15,5 0 30-15,8-9-9 16,11-11-9-16,10-6-12 16,4 0-14-16,3-4-6 15,6-1 3-15,1 1-4 16,0 2 0-16,-2 6 0 15,-9 2-4-15,-10 6 2 16,-9 4-23-16,-6 5-39 16,-9 5-50-16,-4 0-63 15,-3 0-154-15</inkml:trace>
  <inkml:trace contextRef="#ctx0" brushRef="#br0" timeOffset="78534">11895 3266 88 0,'0'0'294'16,"0"0"-249"-16,7-100 63 0,-7 79 41 15,-16 6-45 1,-11 10-28-16,-10 5-28 0,-2 3-14 15,-7 18-1-15,0 8-4 16,8 2 9-16,7-2-16 16,10-1-11-16,11 0 7 15,10-1-18-15,0 2 2 16,10 2 1-16,17 0-2 16,13 2 2-16,8-3 0 15,7 2 4-15,0 3-7 16,-5 1 0-16,-9 1-3 15,-11-3-11-15,-13-1-3 16,-11-2 9-16,-6-3 0 16,0-2 2-16,-20-2 4 15,-4-7 2-15,-6-1 0 16,-1-5 0-16,1-4 4 16,2-3 2-16,1-2-5 0,8-2-1 15,8 0-3-15,7-2-11 16,4-13-102-16,1-14-149 15,17-10-181-15</inkml:trace>
  <inkml:trace contextRef="#ctx0" brushRef="#br0" timeOffset="78796.89">11993 3039 566 0,'0'0'104'0,"0"0"-58"0,0 0 17 16,0 0-2-16,54 89-13 16,-33-32-1-16,-6 9-20 15,-6 4 6-15,3 0-14 16,-2-2-14-16,-2-5 1 16,3-5-5-16,-3-10-1 15,-2-10-4-15,2-12-34 16,-3-5-48-16,0-12-141 15,-2-9-16-15</inkml:trace>
  <inkml:trace contextRef="#ctx0" brushRef="#br0" timeOffset="79342.19">12117 3367 261 0,'0'0'71'0,"0"0"-29"16,110-55 6-16,-57 39 5 15,-2 0-25-15,-2 2-10 16,-6 3 6-16,-10 2 0 16,-11 2 9-16,-11 5 29 15,-7 2 1-15,-4 0 18 16,0 0-32-16,0 0-32 16,-9 5-12-16,-1 9 6 15,-5 5 28-15,3 8-8 16,0-1-11-16,2 6-11 15,7 0-3-15,3-1 4 0,0-1-10 16,4-3 4-16,9-5-3 16,1-2-1-16,5-8 0 15,2-6-1-15,2-6-13 16,3 0-8 0,0-9 22-16,-4-9 1 15,-7-4 5-15,-2-2-2 0,-7-4 1 16,-3-3 2-16,-3-5 5 15,0-2-1-15,-3 5 3 16,-6 3-6-16,-1 11-3 16,4 9 14-16,3 7 1 15,3 3-9-15,0 0-11 0,0 13-8 16,0 10-8-16,3 9 16 16,12 2 1-16,0 0 4 15,1-1-2-15,5-2-3 16,0-4 1-16,0-8 1 15,-3-4-2-15,0-9 0 16,0-3-1-16,1-2-39 16,6-1-26-16,-1 0-46 15,0-8-97-15,-6-10-205 16</inkml:trace>
  <inkml:trace contextRef="#ctx0" brushRef="#br0" timeOffset="79619.59">13026 3069 174 0,'0'0'374'0,"0"0"-272"15,0 0 37-15,0 0-42 16,-99-16-59-16,78 37-22 16,2 6 8-16,2 7-6 15,7 2-3-15,0 3 8 16,8 0-6-16,2 1 1 15,0-4-12-15,13-1 0 16,7-11-4-16,5-2 0 16,-1-6 6-16,3-7-8 15,-2-3 0-15,2-6-35 16,-1 0-26-16,-1 0-39 0,-1-7-120 16,-7-13-28-1</inkml:trace>
  <inkml:trace contextRef="#ctx0" brushRef="#br0" timeOffset="79882.28">13091 2733 254 0,'0'0'333'16,"0"0"-290"-16,0 0 48 0,0 0-24 15,87 113-15 1,-54-52-4-16,-7 4-4 0,-3 2-13 15,-10 0-4-15,-3-7-15 16,-4-7-5-16,-1-12 2 16,0-7-6-16,1-12-2 15,2-10-2-15,1-5-4 16,2-7-52-16,2 0-48 16,4-12-110-16,0-17-80 15</inkml:trace>
  <inkml:trace contextRef="#ctx0" brushRef="#br0" timeOffset="80229.56">13549 2820 57 0,'0'0'450'0,"0"0"-422"16,0 0 59-16,0 0 60 16,-65 105-76-16,41-71-2 15,1-1-16-15,4-5-18 16,4-5-12-16,3-2 3 15,6-5-8-15,3-5-7 16,3-4-2-16,0-2-9 16,11-2 0-16,12-2 0 15,7-1 9-15,3 0 15 16,-2 0-16-16,-2 0-6 16,-4 6-2-16,2 6-1 15,-5 4-5-15,1 3 6 16,-6 4 0-16,-3 1 0 15,-2 1-1-15,-6-2 1 16,-3-3-1 0,-3-1 1-16,0-6-3 0,0-3-7 0,0-3-8 15,0-3-45-15,3 1-30 16,6-5-117-16,7 0-209 16</inkml:trace>
  <inkml:trace contextRef="#ctx0" brushRef="#br0" timeOffset="80826.78">14153 2677 493 0,'0'0'81'15,"0"0"22"-15,0 0-9 16,88-54-53-16,-49 54-19 16,4 7 12-16,-4 18 0 15,-6 11-11-15,-8 6 9 16,-10 6-11-16,-6 1 4 16,-8 2-3-16,-1-3-7 15,0-5-7-15,0-9-3 16,0-6 0-16,0-10-4 15,0-8-1-15,0-8 2 16,0-2 3-16,0 0 2 0,0 0 7 16,0-12 5-16,0-7-6 15,0-10-11-15,0-7-2 16,0-7 0-16,0-9-4 16,0-8 2-1,8-3-18-15,5 7 7 0,1 8 4 16,-2 19 2-16,0 10 2 15,0 14 3-15,8 5 2 16,9 6 1-16,7 21 1 16,1 7 11-16,-1 8 1 15,-6 2 2-15,-6-1 1 0,-7 0 6 16,-5-5-8-16,-6-3-5 16,-3-3 1-16,-3-6-6 15,0-2-1-15,0-5-4 16,0-2 4-16,0-5-3 15,0-5-1-15,0-4-49 16,0-3-57-16,12 0-56 16,18-8-139-16,12-16-244 15</inkml:trace>
  <inkml:trace contextRef="#ctx0" brushRef="#br0" timeOffset="81167.64">15093 2503 511 0,'0'0'79'0,"0"0"34"16,0 0-59-16,0 0-20 15,-50 81 27-15,46-36-22 16,4 6 10-16,0 1-23 16,4-3-11-16,10-5-5 15,5-5 1-15,4-9-8 16,7-10 2-16,0-6 3 15,1-11-7-15,-1-3 5 16,0-6 33-16,-4-14 12 16,-3-10 3-16,-8-6-16 15,-7-7 14-15,-8-9-21 0,0-7-17 16,-11-5-13 0,-13 4-1-16,-3 7-8 0,-6 14 5 15,2 20-6-15,-3 19-25 16,-1 5-32-16,3 35-43 15,0 19 4-15,5 1-165 16</inkml:trace>
  <inkml:trace contextRef="#ctx0" brushRef="#br0" timeOffset="82064.89">12745 5095 117 0,'0'0'280'0,"0"0"-232"15,58-75 15-15,-19 34 39 16,6-2-19-16,0-9-14 16,7-8 4-16,10-7-31 15,15-10-18-15,17-10 7 16,16 3-27-16,18-1-1 15,15 8-3 1,8 16-1-16,-8 17 1 0,-21 15 3 16,-28 12-1-16,-26 10 8 15,-13 5 17-15,-6 2 3 16,6 0-3-16,3 0-9 16,-1 0-3-16,-8 0-5 15,-13 0 5-15,-16-2-7 16,-12 0-6-16,-8 2-2 0,0 0-1 15,-30 0-78-15,-20 0-48 16,-14 10-97-16,-7 4-76 16</inkml:trace>
  <inkml:trace contextRef="#ctx0" brushRef="#br0" timeOffset="82593.28">12990 4541 76 0,'0'0'279'0,"0"0"-168"15,0 0-51-15,0 0 51 16,0 0-52-16,0 0-43 16,-48 21 14-16,25 6 29 15,-2 7-17-15,-2 3-11 0,-1 8 4 16,0-1 1-1,-2 4-7-15,-1-2-8 0,4-5 3 16,5-3-1-16,6-7-7 16,10-8 1-1,6-4 12-15,0-5-24 0,6-3 2 16,20-3 6-16,7 0 18 16,4 1-9-16,5-1-14 15,1 0 0-15,0-1-7 16,0 0 5-16,-2-4-3 15,-7-3-1-15,-9 0 0 16,-2 0 3-16,-5 0-5 0,3 0-10 16,-1 0-37-1,3 0-76-15,2-10-123 0,1-5-282 16</inkml:trace>
  <inkml:trace contextRef="#ctx0" brushRef="#br0" timeOffset="83786.69">14815 4268 427 0,'0'0'100'16,"0"0"-96"-16,0 0 45 15,0 0-18-15,0 0-19 16,101-68-4-16,-84 53-8 16,-6 0 11-16,-1-4-8 0,-4-2-3 15,-4 0 10 1,-2 0-7-16,0 1-2 0,-2 3 9 16,-11 5 2-16,-1 4 17 15,-3 2-9-15,1 6 10 16,-3 0-17-16,1 0-2 15,0 17-2-15,5 8 1 16,4 6 1-16,9 3 12 16,0 2-6-16,3 3-6 15,15 3 1-15,3-2-5 16,-2 1-5-16,3-8 3 16,2-5-3-16,0-7-2 15,0-5 5-15,2-10-5 16,2-6 1-16,3 0 2 15,2-2 0-15,-3-16 0 0,0-1 1 16,-5-5 4-16,-1-5 2 16,-4 0 12-16,-3-10-4 15,-2-6-7-15,-6-9-6 16,0-8-1-16,-4-9-4 16,0-4 0-16,-3-6-12 15,-2 0-12-15,0-3 3 16,-12 1 5-16,-10 11 2 15,-6 9 11-15,0 19-3 16,3 16 6-16,4 16 11 16,6 12-10-16,2 1-1 15,2 28 0-15,5 15-1 16,6 16 3-16,3 8 0 0,22 3 14 16,7 0-8-16,1-2 4 15,-4-1-12-15,-2-1 4 16,-4-6-3-16,-2-2 6 15,-2-9-7-15,-2-9 2 16,2-4-2-16,-1-8 1 16,4-6-1-16,4-6 1 15,0-5 6-15,3-9-7 16,0-3 3-16,1 0-2 16,0-3 1-16,-2-13 2 15,1-4 0-15,-5-5-2 16,-2-5 5-16,-1-5 6 0,-3-9-5 15,-2-6-4 1,-5-3 1-16,-4 0-5 0,-5 6 4 16,-2 11-2-16,0 12-1 15,-8 9 23-15,-4 8 2 16,0 4-20-16,-6 3 4 16,2 1-7-16,1 20-3 15,3 8-3-15,3 8-3 16,6 7 6-16,3-1 3 15,0-1 5-15,6-1-7 16,9-5 0-16,3-5 1 16,5-5-2-16,3-3-1 0,9-8 1 15,4-1 7-15,5-9 2 16,3-5 18-16,5 0-20 16,1 0-2-16,-1-11-5 15,-7-3-2-15,-9 0-98 16,-11-6-86-16,-2-11-477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30T11:52:16.2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8112 9247 64 0,'0'0'135'0,"-86"-12"-57"16,53 9-19-16,10 3 14 15,10 0-4-15,9 0-11 0,4 0-21 16,0 0-11-1,0-2 9-15,0 2 3 0,0-2-3 16,0 2-13-16,0 0-11 16,0 0 1-16,0 0-7 15,19 0 9-15,7 0 1 16,9 0 1-16,4 0-6 16,6 4-1-1,4-1-4-15,6 0-1 0,-3 2 2 16,-2-4 4-16,0-1-5 15,0 0 0-15,3 0 1 16,1 0 3-16,3 0-8 16,-4 0 2-16,-3 0 6 15,-1 0-5-15,-3 0-2 16,0 7 0-16,3-1-1 16,1 1 0-16,5-2 2 0,3 0-1 15,0-3-1-15,0 0 4 16,0-1-3-16,-5 3 0 15,2 3-1-15,-3 0-1 16,-3 3 6-16,-4-1-6 16,-1-1 0-16,-1-2 0 15,-3 0 0-15,3-3 4 16,5-3 0-16,4 0-2 16,2 0-1-16,-2 0 1 15,-1 0 1-15,-2 2 0 16,-4 1-2-16,1-1 0 0,-3-1 0 15,5 2-1-15,0-2 2 16,-1 1-1-16,3 1 3 16,-3-1-1-16,1 1-3 15,-3-1 5-15,2-1-4 16,1 2 1-16,6-3 3 16,6 0 0-16,1 1 4 15,3-1 0-15,3 0-2 16,3 0-2-16,0 0 7 15,5 0-7-15,4 0-5 16,0 0 7-16,-1 0-5 16,0 0 2-16,2 0-1 15,0 0 2-15,-5 0 0 16,1 0 0-16,-4 0 6 0,-3 0-5 16,3 0 3-16,0 0 0 15,-4 1 8-15,-4-1-10 16,-7 0 7-16,-3 0-4 15,-3 1-1-15,-1-1 7 16,0 0-5-16,-3 0 6 16,1 0 6-16,0 0 3 15,-2 0-1-15,0 0-4 16,-4 0-1-16,-2 0-3 16,-9 0 1-16,-5 0 0 15,-10 0-3-15,-4 0 3 16,-4 0 5-16,-1 0-1 15,1 0 1-15,-1 0-5 0,-1-2-4 16,-2 2-3-16,-1-1 3 16,-1-1-8-16,1 1 3 15,-3 0 0-15,0 1-3 16,0 0 0-16,0 0-4 16,0 0 1-16,0 0-3 15,3 0 0-15,-1 0 0 16,-1 0-2-16,2 0-1 15,0 0-70-15,1 0-66 16,-2 0-62-16,-2 0-80 0,0-7-456 16</inkml:trace>
  <inkml:trace contextRef="#ctx0" brushRef="#br0" timeOffset="1852.89">17181 9221 0 0,'0'0'35'16,"0"0"85"-16,0 0-80 15,0 0-16-15,0 0 12 16,0 0 20-16,-1-49-9 16,-4 45-11-16,-1-4-13 15,-4 5 1-15,-7-2-3 0,-4 0 9 16,-4 1-3-16,-5-1 10 16,2 2 8-16,1 2-3 15,6-1 12-15,6 2-20 16,9 0 0-16,5 0-8 15,1 0 1-15,0 0-11 16,0 0-5-16,0 0-2 16,0 0 2-16,0 0-4 15,3 0-6-15,11 0 0 16,11 0 21-16,9 3-9 16,11 2-2-16,5-1-2 15,7-1 4-15,5-3-2 16,0 0 3-16,-5 0-2 0,-7 0-6 15,1 0 5 1,-5 0 0-16,3-2 0 0,3-3-2 16,-1 0 9-16,3 1-5 15,0-3 0-15,1 1-4 16,0 1-1-16,3-1-8 16,-1 3 10-16,-2-2-5 15,0 3 1-15,-1 1 0 16,-2-2-3-16,7 3 6 15,2 0-7-15,4 0 0 16,10 0 2-16,-2 0-1 16,0 6-2-16,-3 2 3 15,-1-2 0-15,-2 0-4 16,-3 1 3-16,0-2 2 0,-1 1-5 16,-2-3 2-16,-2 2 6 15,0-2-7-15,-7 0 5 16,3 0-4-16,2 0 0 15,-1 2-1-15,1-2 4 16,-5 0-1-16,-2 0-3 16,-6 0-1-16,0 2 4 15,2 0-1-15,-1-1 1 16,4-2 1-16,0 2-5 16,-1 0 2-16,-2-1 4 15,-3-1-2-15,-4-1-3 16,-2 2 7-16,0-2-7 15,1 1 3-15,2 1-1 0,3-1 4 16,-1-2-3-16,-1 3 1 16,-2 0-5-16,-3 0 6 15,-4 0-5-15,-5 0 3 16,-8-3-4-16,-1 2 1 16,-3-2 1-16,0 3-2 15,5-3 8-15,0 3-1 16,7 0 1-16,6 0-1 15,1 2-6-15,3-2 5 16,-3 0-4-16,-4 2 4 0,-3-4-6 16,-1 2 5-1,-1-3-1-15,-6 0 2 0,-5 0-2 16,-5 0 1-16,-8 0 4 16,1 0 6-16,-2 0-3 15,0 0-3-15,0 0 11 16,0 0-10-16,0 0-2 15,1 0-2-15,-1 0-3 16,0 0-2-16,0 0-1 16,0 0 2-16,0 0-1 15,2 0 2-15,-2 0-1 16,0 0 3-16,1 0-2 16,1 0 4-16,-1 0 1 15,1 0-1-15,-1 0-6 16,-1 0 7-16,2-1-8 0,-2 1 1 15,1 0 0 1,-1 0 1-16,0 0-3 0,0 0 5 16,0 0-2-16,0-2-2 15,0 2 0-15,0 0-2 16,0 0-1-16,0 0-5 16,0 0-23-16,0 0-42 15,0 0-52-15,-4 3-28 16,-25 12 11-16,-13-4-34 15,-14 1-163-15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30T11:39:19.5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12229 7989 0 0,'0'0'358'0,"0"0"-288"0,0 0 33 16,0 0 9-16,0 0-5 16,0 0-36-16,0 0-32 15,0 0-20-15,5-15-10 16,-22 61 23-16,-7 15 28 16,-6 6 6-16,0 8-24 15,-2 5-8-15,-4 5-8 16,5 2-5-16,-2-1-13 15,5-5 2-15,2-8-7 16,4-10-1-16,1-8-1 16,4-10-1-16,1-6 3 15,4-9-3-15,2-10 2 16,5-6-2-16,2-8 2 16,3-3 0-16,0-1-2 0,0-1 0 15,0-1-8-15,0 0-22 16,0-12-51-16,0-8-72 15,27-13-153-15,9-9-170 16</inkml:trace>
  <inkml:trace contextRef="#ctx0" brushRef="#br0" timeOffset="371.27">12554 8132 170 0,'0'0'304'0,"0"0"-213"15,0 0-12-15,0 0-6 16,-67 75 8-16,39-29-24 16,1 8-1-16,1 10-17 15,3 6-9-15,-1 6-13 16,-1 1 6-16,-1 0-3 15,2-7-6-15,0-6-6 16,4-6 0-16,3-13 1 16,2-9-5-16,8-11-4 15,1-11 5-15,3-4 7 16,3-5-3-16,-2-5-7 16,2 0 2-16,0 0-2 15,0 0-2-15,0 0-1 16,0-11-67-16,6-6-72 0,14-9-136 15,8-4-16-15</inkml:trace>
  <inkml:trace contextRef="#ctx0" brushRef="#br0" timeOffset="1021.31">13302 8168 210 0,'0'0'199'16,"0"0"-115"-16,0 0 57 16,0 0-26-16,-108-56-63 0,70 56-10 15,-1 3-11-15,-2 15 1 16,4 5-7-16,1 3-7 15,5 5 3-15,8-1-5 16,7 3-9-16,4-1 2 16,12 1-6-16,0-3-3 15,6-3 3-15,21-1-3 16,12-2 6-16,8-4-6 16,1-1-1-16,-2 0-26 15,-8 3 7-15,-10 0-3 16,-4 3 11-16,-12 3 12 15,-6 1-1-15,-6 0-1 16,0 0 2-16,-2 0 5 16,-11-4-2-1,-3-4-3-15,-4-1 4 0,-4-3 15 0,-6-4 1 16,-3-2 9-16,1-6-2 16,0 0-5-16,4-5 7 15,3 0-11-15,4 0 0 16,6 0-9-16,3-8-6 15,5-4-3-15,5 0-14 16,2-4-78-16,0-1-28 16,9-5-209-16</inkml:trace>
  <inkml:trace contextRef="#ctx0" brushRef="#br0" timeOffset="1361.59">13518 8104 568 0,'0'0'127'0,"0"0"-45"15,0 0-38-15,0 0-28 16,0 90 62-16,0-32-29 0,0 7 9 15,0 6-20-15,0 5-20 16,0 0-8-16,0-9-10 16,0-10 3-16,0-14-1 15,0-11-2-15,0-10-2 16,0-6-1-16,0-6-16 16,0-5-31-16,0-3 9 15,0-2-76-15,-11 0-47 16,-6-3-127-16</inkml:trace>
  <inkml:trace contextRef="#ctx0" brushRef="#br0" timeOffset="1997.94">13446 8461 205 0,'0'0'148'0,"0"0"-95"15,118-66 1-15,-69 46-22 16,-1 3-12-16,-2 8-3 15,-7 1 7-15,-8 5 12 16,-4 3 16-16,-9 0 2 16,0 1 0-16,-6 9-12 15,-2-1-11-15,-5 1-7 16,-2 0 4-16,-3 4-5 16,0 2 5-16,0 1 0 15,-6 5-6-15,-7 1 7 16,0 2-17-16,-3 3 3 15,4 2-3-15,3-1-12 0,2-1 3 16,5-1 4 0,2-3-6-16,0-6-1 0,3-1 0 15,12-6 1-15,3-2 1 16,0-4-2-16,6-4-3 16,-2-1-3-16,-1 0-4 15,0-3 9-15,-3-9 1 16,-2-5 0-16,-1-4 3 15,-3-1-1-15,-4-5 0 16,-4-5 5-16,-1-5 4 16,-3-3 3-16,0-1 12 15,0 2-8-15,0 10-6 16,0 5-6-16,-3 14 4 16,0 6 13-16,2 4 8 0,-1 0-23 15,-1 5-8-15,3 16-3 16,0 11 1-16,0 7 3 15,0 4-1-15,13 4 6 16,2-2-5-16,2-4 0 16,-2-5-1-16,1-8-3 15,-1-8-11-15,4-8 0 16,-2-6 2-16,4-4-3 16,-2-2 10-16,-2 0-10 15,0 0-10-15,-2-5-18 16,2-7-52-16,-5-1-7 15,-2-5-113-15,-1-9-156 16</inkml:trace>
  <inkml:trace contextRef="#ctx0" brushRef="#br0" timeOffset="2318.86">14629 8272 521 0,'0'0'83'0,"0"0"44"16,0 0-2-16,-91-29-44 16,64 29-41-16,-3 20-12 15,-1 10-1-15,1 9-2 16,8 5 8-16,7 4-11 16,9 6-15-16,6-1-4 0,0 0 4 15,7-5-4-15,8-7 5 16,3-7-8-16,0-5-1 15,0-7-2-15,3-6 2 16,-5-5 0-16,2-5 0 16,0-5-9-16,-3-1-28 15,3 0-5-15,-5 0-32 16,-1-10-33-16,-3-7-110 16,-4-5-99-16</inkml:trace>
  <inkml:trace contextRef="#ctx0" brushRef="#br0" timeOffset="2624.56">14711 8050 536 0,'0'0'99'0,"0"0"12"16,0 0-49-16,0 0-5 15,58 94 7-15,-43-37-6 16,-4 2-4-16,0 2-21 16,-5 3-8-16,-3-1-15 15,-3-4-4-15,0-6-5 16,0-10 2-16,-1-10-1 0,-7-9-2 16,2-10-9-1,5-9-29-15,1-3-12 0,0-2-31 16,4-7 10-16,15-18-190 15,9-12-146-15</inkml:trace>
  <inkml:trace contextRef="#ctx0" brushRef="#br0" timeOffset="2995.6">15167 8174 32 0,'0'0'466'0,"0"0"-420"16,0 0 100-16,-74 89-32 0,43-56-49 15,-1 1-8-15,2-6-16 16,2 3-7-16,4-8-18 16,8-3 8-16,7-5-12 15,3-9 8-15,6 0-9 16,0-3-2-16,18-1-4 16,12 2 18-16,4 0-9 15,-1 3-3-15,-5 6-11 16,-4 1 3-16,-3 8-1 15,-5 3-1-15,-1 3-1 16,-7 4 2-16,-4 1 0 16,-1-3-2-16,-3-3 0 15,0-3-1-15,0-5 1 16,0-7-4-16,0-2-5 0,0-7-7 16,0-2-4-16,0 1 2 15,0-2-26 1,0 0-23-16,0 0-40 0,11-3-140 15,23-15-341-15</inkml:trace>
  <inkml:trace contextRef="#ctx0" brushRef="#br0" timeOffset="3475.49">16505 8341 493 0,'0'0'61'0,"0"0"-52"16,0 0 78-16,0 0 5 15,0 0-26-15,0 0-41 16,77 6-6-16,-51-12-14 15,-3-7 0-15,-8-4-1 16,-5-3 0-16,-9-2 1 16,-1-7 4-16,-4 0-3 15,-18 4-4-15,-2 4 18 16,-3 14-11-16,3 7 30 16,0 2-7-16,0 24-19 15,2 9 15-15,3 9-6 16,7 6 12-16,7 7 0 0,5 3-17 15,0 2-3-15,15-5-5 16,9-5-6-16,1-13-2 16,2-7 0-16,0-8 2 15,-2-9-2-15,-1-6-1 16,3-5 0-16,-3-4-2 16,1 0-56-16,-2-5-40 15,-4-11-14-15,0-7-151 16,2-10-162-16</inkml:trace>
  <inkml:trace contextRef="#ctx0" brushRef="#br0" timeOffset="4131.87">16927 8252 435 0,'0'0'150'16,"0"0"-141"-16,0 0 70 15,0 0 19-15,0 103-39 16,0-58-32-16,2 2 2 15,4 1-18-15,-5-3-6 16,1 0-1-16,-2-8-3 16,0-10 1-16,0-10 1 15,0-9 0-15,0-6-1 16,0-2 6-16,0 0 29 0,0-16 36 16,3-8-55-16,-3-9-4 15,0-6-5-15,0-9-4 16,0-7-5-16,0-1 3 15,0 0-6-15,6 8-7 16,6 13-13-16,4 14 13 16,5 9-4-16,3 12 7 15,6 0 6-15,-1 12-3 16,1 10 1-16,-1 5 4 16,-5 6-1-16,-2 1 8 15,-6 7-7-15,-4-2 7 16,-4-2-6-16,-5-4-1 15,-1-6 0-15,-2-8-1 0,0-5 3 16,0-9-2-16,0-4 14 16,0-1 15-16,0 0 4 15,0-7 13-15,0-13-35 16,-2-7-7-16,2-6-5 16,0-6 0-16,3-9-3 15,12-4-32-15,2-2-15 16,5 6-14-16,3 12 6 15,0 13 14-15,-3 15 30 16,-2 8 10-16,1 14 0 16,0 14 4-16,-5 8 0 15,-3 7 6-15,-2 3 10 16,-5 7-7-16,-3 1-3 16,-3-2-2-16,0-3 0 15,0-8-4-15,0-7-11 0,-4-7-6 16,1-8-16-16,0-7-51 15,-2-3-67-15,0-7 16 16,2-2-214-16</inkml:trace>
  <inkml:trace contextRef="#ctx0" brushRef="#br0" timeOffset="4679.89">17733 8185 339 0,'0'0'193'0,"0"0"-140"16,0 0-14-16,0 0 23 16,-3 92 32-16,3-34-49 15,0 7 10-15,0 5-6 16,0 0-16-16,0-1-17 15,-5-4-11-15,-2-4-2 16,-5-11 1-16,3-10-3 16,2-13 2-16,2-12-2 15,4-8 0-15,-2-7 1 16,3 0 15-16,0-5 29 16,0-14 30-16,4-9-51 0,5-9-15 15,0-9 12-15,3-12-20 16,2-11 5-16,2-10-7 15,0-6-1-15,4-2-6 16,1 6-12-16,3 8-11 16,5 12 9-16,0 16 1 15,-1 22-6-15,2 18-1 16,-2 6 27-16,0 29 0 16,-1 15 0-16,-7 7 0 15,-11 0 0-15,-9-2 0 16,-5-4 3-16,-20-6-1 15,-8-5 3-15,-4-6 9 16,0-9 0-16,-1-3-3 0,4-4-9 16,2-2 15-16,6-8-17 15,6 0-44-15,5-3-99 16,11 0-169-16</inkml:trace>
  <inkml:trace contextRef="#ctx0" brushRef="#br0" timeOffset="4953.41">18249 7778 516 0,'0'0'107'0,"0"0"10"15,0 0-74-15,0 0 26 16,15 117 16-16,-11-38-27 15,-4 8-6-15,0 6-14 16,-1 5-16-16,-14-5-15 16,-3-2-3-16,-4-1-4 15,-5-10-23-15,-3-12-67 16,2-13 38-16,0-19-91 16,4-16-143-16,9-16-206 15</inkml:trace>
  <inkml:trace contextRef="#ctx0" brushRef="#br0" timeOffset="5565.05">18110 8277 205 0,'0'0'142'16,"87"-44"-44"-16,-35 32-32 16,2 2 10-16,-5 9-13 15,-7 1-12-15,-11 5-16 16,-7 18 18-16,-11 9-23 15,-6 5 22-15,-2 3-12 16,-3-1-19-16,-2-1-10 16,6-3-1-16,0-4-3 15,4-4-6-15,5-6 5 16,0-8-5-16,6-7 2 0,1-6 1 16,2 0 5-16,0-12-3 15,0-12 0 1,-3-5 3-16,-5-5 5 0,2-9 13 15,-3 0-6-15,4-7-10 16,-1 2-5-16,-3 9-4 16,-3 10-1-16,-6 13 0 15,-5 8 8-15,-1 8 17 16,0 0-7-16,0 0-19 16,0 15-2-16,-1 12 2 15,-8 9 3-15,3 3 9 16,3 4 3-16,3 5-8 15,0 4 11-15,2 6-6 0,12 3-8 16,2 4 5-16,-2 2 18 16,-2 1-18-16,-6 2-9 15,-6-4 1-15,0-2 1 16,-3 0 1-16,-16-4-6 16,-7-8 4-16,0-15-3 15,0-13-9-15,3-19 0 16,-3-5 11-16,1-26 83 15,-2-11 16-15,3-4-20 16,8-2-26-16,10-5-17 16,6 1-33-16,13-4-1 15,24-2-2-15,14-2-32 0,12 10-102 16,2 10-105-16,4 9-144 16</inkml:trace>
  <inkml:trace contextRef="#ctx0" brushRef="#br0" timeOffset="39512.74">15755 14814 362 0,'0'0'97'0,"0"0"-51"16,0 0 63-16,0 0-15 15,0 0-52-15,0 0-5 16,-75 90-8-16,71-72-10 16,3-1 1-16,1-3-4 15,0-5-4-15,0 0-2 16,0-5 0-16,3-4 0 16,13 0 4-16,6-4 18 15,5-15-12-15,6-5-12 16,-2-7 2-16,1-5-5 15,-3-9-5-15,0-7-1 16,-3-8-18-16,-3-6-10 16,-4 0 1-16,-5 6 3 0,-5 7 8 15,-9 10 12-15,0 10 5 16,0 9 0-16,-10 9 11 16,-4 4 12-16,-2 8-7 15,-4 3-13-15,-4 0-3 16,-3 12 1-16,-2 12-1 15,2 1 0-15,9 1 0 16,6-2-2-16,12-4-1 16,0-2 1-16,13-2-1 15,15-5 3-15,11-1 2 16,9-3-2-16,6-1 2 0,0-1 1 16,-2 2-4-16,-9 2 2 15,-7 2-1-15,-8 1 0 16,-7 2-1-16,-7 3 0 15,-6 4 1-15,-5 1 2 16,-3 3 0-16,0 1 4 16,-1 2-2-16,-8 0 5 15,3-2-5-15,3-1 0 16,3-4-2-16,0-3-2 16,0-4 0-16,9-5-1 15,10-4 1-15,7-5 2 16,5 0 1-16,6-2 1 15,2-13-4-15,0-3-2 16,-5-4-5-16,-4-5 6 16,-6-7 1-16,-6-7 0 0,-3-5 1 15,-6-3-1-15,-6 1 1 16,-3 10 0-16,0 9-1 16,-9 9 2-1,-6 7 10-15,0 9 5 0,-4 4-3 16,-4 0-10-16,1 17-2 15,1 9-2-15,9 6 2 16,5 6 1-16,7 8 4 16,0-1 2-16,13-2 1 15,11 1-2-15,0-10-7 16,3-4 5-16,-1-7-6 16,0-5 1-16,-3-5-1 0,1-5-5 15,-3-5 4 1,0-3-27-16,0 0-11 0,-1-7-10 15,-3-9-25-15,0-6-89 16,-2-5-102-16</inkml:trace>
  <inkml:trace contextRef="#ctx0" brushRef="#br0" timeOffset="39800.78">16995 14137 488 0,'0'0'122'0,"0"0"26"15,0 0-31-15,0 0-101 16,0 0-11-16,12 111 37 16,-4-35 0-16,-2 8-9 15,-4 5-24-15,-2-3-2 16,0-7-6-16,-2-14-1 15,-6-9 0-15,-1-12-9 16,1-7-5-16,2-7-26 16,-3-5-16-16,3-6-19 15,-1-10-43-15,-8-6-52 16,1-3-109-16</inkml:trace>
  <inkml:trace contextRef="#ctx0" brushRef="#br0" timeOffset="40206.55">16956 14583 208 0,'0'0'58'0,"0"0"10"15,79-71 30-15,-58 59-52 16,-5 5 14-16,1 4-1 16,-5 3-6-16,2 0 11 15,0 13-21-15,1 7 17 16,0 3-21-16,0 6 2 15,0 3-7-15,-1 3-7 16,-3-1-13-16,0 1-5 16,-3-2 2-16,0-4-9 15,-4-7 0-15,2-2 3 0,1-9-2 16,0-3-3-16,5-6 1 16,5-2 8-16,5 0-2 15,4-9-1-15,3-11-2 16,-6-7-1-16,-2-7 0 15,-9-5 5-15,-6-10-6 16,-6-1 9-16,0-3-1 16,-6 7-7-16,-7 7-3 15,-5 11 0-15,4 11-3 16,0 8-11-16,1 6-25 16,3 3-27-16,6 1-96 0,2 13-191 15</inkml:trace>
  <inkml:trace contextRef="#ctx0" brushRef="#br0" timeOffset="40663.82">17641 14479 334 0,'0'0'210'0,"0"0"-165"15,0 0 77-15,0 0-47 16,101 14-35-16,-71 16 3 16,-5 6-13-16,-4 4-2 15,-6 1 4-15,-3-2-8 16,-6-5-13-16,-5-3-7 15,-1-4 4-15,0-4-6 16,-6-3 2-16,-11-2 0 16,-5-6 1-16,-6-4 8 15,-2-6-2-15,2-2 15 16,3-7-10-16,5-13 10 16,11-7-7-16,9-10 6 15,0-9-12-15,24-7-9 0,10 0-4 16,4 4 0-16,-1 10-9 15,0 11-5-15,-5 8 0 16,-3 8-8-16,-3 7-39 16,1 5-54-16,-6 0-24 15,1 0-206-15</inkml:trace>
  <inkml:trace contextRef="#ctx0" brushRef="#br0" timeOffset="41166.36">18206 14468 269 0,'0'0'276'0,"0"0"-211"15,0 0 27-15,0 0-69 16,0 0 1-16,7 86 2 15,-5-41 2-15,-2 1-9 16,0 0-6-16,0-3-6 16,-2-3-6-16,-2-7 3 15,1-11-3-15,1-8 2 16,-1-8-1-16,2-6 0 16,1 0 27-16,0 0 53 0,0-12-1 15,0-13-49-15,0-10-29 16,0-10-3-16,3-8-6 15,6-8-40-15,6 0-13 16,6 4-10-16,4 9-8 16,0 16 44-16,0 13 26 15,0 15 2-15,2 4 5 16,2 7 8-16,0 19 21 16,-3 7 9-16,-3 7-16 15,-8 5 6-15,-4 6-8 16,-6 0-6-16,-5 0-4 15,0-5-6-15,0-3 0 16,0-7 0-16,-12-4-3 16,2-4-2-16,1-5-54 15,3-4-115-15,6-9-410 0</inkml:trace>
  <inkml:trace contextRef="#ctx0" brushRef="#br0" timeOffset="41808.32">19123 13924 296 0,'0'0'98'0,"0"0"2"15,0 0-9-15,0 0-72 16,0 0-5-16,-88 80 35 16,52-18 33-16,-3 9-23 15,-4 11-1-15,3 6-7 16,3 2-16-16,7 5-12 16,7-6-7-16,10-3-2 15,9-6 0-15,4-10-7 16,0-5-2-16,4-11-2 0,11-11-2 15,0-8 1-15,4-8-2 16,4-3 0-16,3-7-2 16,4-4-49-16,3-4-24 15,3-6-56-15,1-3-149 16,-1 0-190-16</inkml:trace>
  <inkml:trace contextRef="#ctx0" brushRef="#br0" timeOffset="42585.67">19705 14505 182 0,'0'0'70'16,"0"0"18"-16,0 0 18 15,0 0-8-15,-6-89-12 16,-9 71-6-16,-3 2-3 16,-3 3-25-16,-2 5-11 15,0 2 0-15,-4 6-10 16,-3 0-14-16,-3 7-2 16,-1 14 5-16,-3 7-4 15,4 8-4-15,6 3 4 16,6 7-7-16,2 1 2 15,10 4-4-15,4 1-3 16,5-4-3-16,0 0-1 16,5-5 1-16,9-6-2 0,3-8 1 15,4-8-5 1,3-6-5-16,3-8-3 0,1-7 2 16,1 0-1-16,-1-12 12 15,2-15 1-15,-3-10 6 16,-1-9-5-16,-3-8-2 15,-1-7-5-15,-3-3 4 16,-5-3-15-16,-2 8 6 16,-8 8-1-16,-4 13 9 15,0 13 2-15,0 10 11 16,0 7 13-16,0 8 12 16,0 0-36-16,0 8-1 0,0 16-2 15,0 15 3-15,0 7 0 16,0 4 15-16,0 6-6 15,5 0-4-15,7-3 1 16,1-4-1-16,1-5-5 16,0-5 1-16,2-7-1 15,1-8 0-15,-2-8 0 16,5-5 0-16,2-3-35 16,2-6-45-16,1-2-70 15,-2 0-234-15</inkml:trace>
  <inkml:trace contextRef="#ctx0" brushRef="#br0" timeOffset="43208.75">20513 14184 433 0,'0'0'70'16,"0"0"-19"-16,-98-55 128 15,61 43-100-15,4 5-18 16,8 6-3-16,5 1-21 16,4 0-4-16,-1 4-9 15,2 9-2-15,2 4 3 16,-2 6-11-16,6 4 2 16,1 6 4-16,5 4 0 15,3 4-10-15,0 5 2 16,0 1 9-16,0 4-12 15,0 3-3-15,0 3 0 16,0 2-1-16,-8 5-1 16,-7 1-3-16,-2 2 2 0,2-4-3 15,-1-4 0-15,4-8-2 16,-1-6 2 0,5-6 0-16,4-6 4 15,2-8-4-15,2-4-2 0,0-9 2 16,0-4-9-16,0-2 4 15,8 0 3-15,11-1 2 16,9-2 14-16,7-3-7 16,1 0 2-16,-4 0-7 15,-3 0 0-15,-6 0-4 16,-3-8-38-16,-2-2-22 16,1-4-79-16,1-3-93 0,-3-7-175 15</inkml:trace>
  <inkml:trace contextRef="#ctx0" brushRef="#br0" timeOffset="43519.78">20813 14307 582 0,'0'0'57'0,"0"0"-3"15,0 0 72 1,12 107-51-16,-7-46-28 0,-4 7-11 16,-1 4-18-1,0 4-1-15,0-1-17 0,0 0 2 16,0-5-2-16,-6-10 0 16,-2-17-10-1,2-12-41-15,1-11 19 0,-1-9-1 16,-2-8-28-16,-4-3-94 15,-4-1 22-15,-6-18-21 16,-5-8-231-16</inkml:trace>
  <inkml:trace contextRef="#ctx0" brushRef="#br0" timeOffset="43933.75">20585 14741 174 0,'0'0'200'0,"0"0"-138"0,0 0 58 16,67-84-2-16,-35 69-38 15,4 3-39-15,2 3-16 16,-1 6-3-16,-1 3-16 16,-3 0 3-16,-3 7-4 15,-5 6 3-15,-3 7-8 16,-7 4 4-16,-1 2 2 16,-5 6 8-16,-3 1-7 15,-3 2 1-15,-2 3-5 16,-1-1-3-16,0-1 4 15,0-5-4-15,0-5 1 0,3-7 0 16,1-5 1 0,7-5 0-16,4-2 0 0,4-7 1 15,8 0 5 1,0-5-2-16,-2-14-5 0,-3-5 15 16,-6-8 31-16,-6-6-4 15,-4-11-3-15,-6-4-14 16,0 2-2-16,-3 8-17 15,-12 11-7-15,-6 11-1 16,0 8-9-16,-7 8 8 16,1 5 2-16,-1 0 2 15,4 2-2-15,5 15-78 16,7 6-149-16,10 0-332 16</inkml:trace>
  <inkml:trace contextRef="#ctx0" brushRef="#br0" timeOffset="44522.14">21374 14568 526 0,'0'0'53'0,"0"0"-51"16,0 0 140-16,5 97-69 15,-5-40-15-15,-5 9-6 16,-9 4-21-16,-2 1-9 16,1-3-7-16,0-8-11 15,2-10 3-15,4-7-6 16,3-13 4-16,2-10-5 15,2-8 2-15,0-8-1 16,2-4 6-16,0 0 23 16,0 0 37-16,0-7 16 15,11-18-32-15,7-6-22 16,1-14-12-16,2-9 7 16,-2-13-3-16,-2-11-9 0,-2-6-8 15,-6 0-3-15,2 7-1 16,0 14-2-16,1 15-1 15,6 12-2-15,1 14-8 16,1 13 0-16,8 9-2 16,5 0 9-16,4 21-2 15,-1 13 5-15,-10 6 0 16,-12 0 0-16,-8 1-3 16,-6-1 4-16,-1-5-3 15,-20-4 5-15,-7-5 0 16,-10-5 0-16,-4-7 5 15,-2-2-4-15,3-1-1 16,9-1-110-16,9 0-112 16,17-2-593-16</inkml:trace>
  <inkml:trace contextRef="#ctx0" brushRef="#br0" timeOffset="45345.11">22088 14723 304 0,'0'0'242'0,"0"0"-115"15,0 0 34-15,0 0-77 16,0 0-52-16,0 0-3 15,103-16 16-15,-70 14-13 0,-3-2-13 16,-2 1-6 0,-2 1-4-16,-6 1-7 0,-4 1-1 15,-6 0-2 1,-1 0-9-16,-2 0-51 0,1 0-41 16,4 0-64-16,0 4-199 15</inkml:trace>
  <inkml:trace contextRef="#ctx0" brushRef="#br0" timeOffset="45616.78">22740 14727 515 0,'0'0'144'0,"0"0"1"16,0 0 3-16,104-28-67 16,-68 25-47-16,-3 0-10 15,-1 1-17-15,-7 2 1 16,-4 0 0-16,0 0-8 16,-9 0-1-16,-2 0-12 15,-5 0-74-15,-5 0-67 16,0-6-164-16</inkml:trace>
  <inkml:trace contextRef="#ctx0" brushRef="#br0" timeOffset="46176.8">23040 14266 480 0,'0'0'31'16,"0"0"45"-16,0 0 85 0,0 0-88 16,0 0-25-16,0 0-20 15,83-40-14-15,-45 40 10 16,1 0 0-16,-1 0 0 15,-3 0 10-15,-6 0-4 16,-4 0 3-16,-5 8-9 16,-3 1-2-16,-5 10-12 15,0 5-6-15,-1 6 0 16,-1 11 2-16,-6 2 9 16,-4 8-4-16,0 5-3 15,0 5 3-15,-4 4-3 16,-6 3-1-16,-1 4 0 15,0 1-3-15,-1-3-3 16,-1-4-1-16,-2-11 3 16,2-10-1-16,0-4-2 0,4-9 0 15,4-3 0-15,2-3-1 16,0-4 1-16,0-4 2 16,-2-3 0-16,1-5-2 15,-2 0 0-15,-5-4-8 16,-4 1 8-16,-13-5 28 15,-12 0 18-15,-8-2-16 16,-9 0-17-16,-1 0-10 16,-3 0 1-16,0 0-4 15,-2 0-98-15,1 0-85 0,-4 0-178 16</inkml:trace>
  <inkml:trace contextRef="#ctx0" brushRef="#br0" timeOffset="47256.77">23860 13847 372 0,'0'0'76'0,"0"0"-15"15,0 0-19-15,0 0-23 16,-19 75 97-16,19-16-9 16,0 16-28-16,0 12 15 15,0 15-38-15,-3 14-12 16,-10 9-15-16,-14 14-5 15,-11 2-18-15,-12-8-6 16,-11-17 0-16,-2-22 4 16,2-20-3-16,7-17 3 15,9-12-4-15,5-12 0 0,7-9 2 16,7-5-1 0,6-8 5-16,7-4-6 0,7-3 2 15,4-4-2-15,1 0-1 16,-1 0-10-16,1-4-10 15,1-16-53-15,0-5-86 16,12-6-204-16</inkml:trace>
  <inkml:trace contextRef="#ctx0" brushRef="#br0" timeOffset="47513.25">24171 14687 610 0,'0'0'77'15,"0"0"84"-15,0 0-34 16,0 0-38-16,0 0-33 16,0 0-15-16,62-67-13 15,-60 65-9-15,-2 2-16 16,0 0-3-16,0 0-51 15,-11 3-95-15,-14 12-65 16,-6 4-178-16</inkml:trace>
  <inkml:trace contextRef="#ctx0" brushRef="#br0" timeOffset="47707.61">24130 15190 518 0,'0'0'90'15,"0"0"96"-15,-17 105-19 16,5-68-83-16,-3 2-39 16,-3 3-17-16,-5-1-19 15,-5 2-4-15,-9-3-5 16,-11 0-32-16,-7-9-110 16,-4-10-16-16,6-13-384 0</inkml:trace>
  <inkml:trace contextRef="#ctx0" brushRef="#br0" timeOffset="53730.27">19278 15308 3 0,'0'0'36'0,"0"0"-31"15,0 0 11-15,0 0 74 16,0 0-66-16,0 0-17 15,11 3 6-15,-11-3 18 0,0 0 13 16,0 1-6-16,0-1-15 16,0 0-6-16,0 0-1 15,0 0-2-15,0 0 0 16,0 0-3-16,0 0 8 16,0 0 2-16,0 0-2 15,0 0 0-15,0 1-4 16,0 1-4-16,-2-1 3 15,-2 1-5-15,-1-1 2 16,4 0 5-16,-1 1 0 16,1-2-3-16,1 1 8 15,0-1 11-15,0 0-11 16,0 2 6-16,-2-2-1 0,2 0-8 16,0 4-7-1,0 0 3-15,2 1 10 0,7 2 9 16,2-1-11-1,0 0-6-15,1-2-3 0,3-2-1 16,2 4 2-16,0-3-4 16,2 0 2-16,0 1 5 15,3 0-8-15,-3-1 4 16,1-1-5-16,2 2 2 16,0-1-7-16,4 0 8 15,-2-1-8-15,3 2 4 16,4-3 2-16,-1 2-2 15,1-2-3-15,0 1 5 16,-1-1-3-16,0 0-5 0,3 1 6 16,1-2 4-16,0 0-10 15,1 0 9-15,-1 0-6 16,0 1 1-16,-1 0-5 16,2 1 6-16,-1 1 5 15,6-1-3-15,2 0 0 16,5 2 2-16,1-1 0 15,0 1-1-15,-3 0-3 16,-5-1 2-16,-7-2-3 16,-4 4-1-16,1-2 0 15,0-1 5-15,6 4-1 16,3-3 5-16,3 1 9 16,2 3-10-16,-5-5-1 0,0 1-7 15,-3 0 3-15,-4-2-3 16,0 2 13-16,-2-3-11 15,-1 0-1 1,-2 0 11-16,1 0 2 0,-2 0-11 16,-2 0 0-16,-2 3 9 15,-1-3-12-15,-3 0 2 16,0 0-2-16,2 0 2 16,0 0-1-16,3 1 1 15,-5-1 0-15,-2 0 10 16,-2 0-12-16,-1 0 0 15,-3 1 1-15,4 1 0 0,-5 1-1 16,0-2 2-16,-3 1 0 16,-2-2-1-16,-1 0 0 15,-2 0 1-15,1 0 2 16,-1 1 2-16,1-1 3 16,2 0-3-16,4 0-4 15,0 0 8-15,0 0-6 16,0 0-2-16,-4 0-3 15,-1 0 8-15,0 0-6 16,-3 0 0-16,2 1-1 16,-2-1 1-16,0 0-3 15,1 0-1-15,-1 0 0 16,3 0 1-16,-1 0-2 16,-1 0 1-16,2 0 1 15,-1 2-1-15,-2-2 1 0,0 0-1 16,1 0-1-16,-1 0 1 15,2 0 0-15,-2 0-1 16,1 0 0-16,1 0 0 16,1 0 1-16,-2 0-1 15,1 0 0-15,-1 0 0 16,-1 0 2-16,0 0-2 16,0 3-1-16,0-3 0 15,0 0 1-15,0 0 1 16,0 0-1-16,0 0 0 15,0 0 1-15,2 0-1 16,-1 0-1-16,5 0 1 0,-3 0 1 16,0 0-1-16,-3 0 1 15,1 0 0-15,-1 0-1 16,0 0 1-16,0 0-1 16,2 0 1-16,-1 0-1 15,4 0 0-15,-2 0 0 16,2 0 2-16,-1 0-1 15,-2 0-1-15,0 0 1 16,0 0 0-16,-1 0-1 16,-1 0 1-16,3 0-1 15,0 0 1-15,0 0-1 16,0 0 1-16,0 0 0 16,-1 0-1-16,-1 0 0 0,2 0 0 15,-1-3-1-15,-1 3 3 16,2 0-2-16,-3 0 1 15,1 0-1-15,-1 0 0 16,0 0 0-16,0 0 0 16,0 0 1-16,0 0-1 15,0 0 0-15,0 0 1 16,0 0 0-16,0 0 1 16,0 0 0-16,0 0-2 15,0 0 2-15,0 0 2 16,0 0-2-16,0 0-1 15,0 0-1-15,0 0 0 0,0 0 0 16,0 0 0 0,0 0 0-16,0 0 1 0,0 0 0 15,0 0-1-15,0 0 0 16,0 0-1-16,0 0 0 16,0 0 1-16,0 0 0 15,0 0-1-15,0 0 1 16,0 0-2-16,0 0 1 15,0 0-1-15,0 0-1 16,0 0-1-16,0 0 0 16,0 0-3-16,0 0 1 15,0 0 1-15,0 0 1 16,0 0-2-16,0 0 3 16,0 0-1-16,0 0 0 15,0 0-2-15,0 0 0 0,0 0 1 16,0 0 0-16,0 0 1 15,0 0 2-15,0 0 0 16,0 0 1-16,0 0 1 16,0 0 0-16,0 0 0 15,0 0 0-15,0 0 0 16,0 0 0-16,0 0 0 16,0 0 1-16,0 0 0 15,0 0-1-15,0 0 1 16,0 0-1-16,0 0 1 15,0 0 0-15,0 0 0 16,0 0 1-16,0 0-1 0,0 0 0 16,0 0-1-16,0 0 0 15,0 0 0-15,0 0 0 16,0 0-1-16,0 0 0 16,0 0 1-16,0 0 0 15,0 0 0-15,0 0-1 16,0 0 0-16,0 0-3 15,0 0-9-15,0 0 3 16,0 0 3-16,0 0-4 16,0 0-5-16,0 0-1 15,0 0-6-15,0 0 4 16,0 0-5-16,0 0-4 16,0 0-6-16,0 0-20 0,0 0-45 15,0 0-66-15,-10-3-19 16,1-11-386-16</inkml:trace>
  <inkml:trace contextRef="#ctx0" brushRef="#br0" timeOffset="65842.89">23274 3493 48 0,'0'0'6'16,"0"0"2"-16,0 0 11 16,0 0 88-16,0 0-95 15,0 0 0-15,-44 74 5 16,41-59 1-16,-5 2 10 15,0 5 15-15,-2 5-8 16,1 4-1-16,0 7 45 16,1 8-40-16,1 7 38 0,4 6-6 15,3 9-49-15,0 6-1 16,0 7 16-16,2 1 2 16,7 1-7-16,6 3-6 15,-3 2 12-15,-1 4-15 16,-3 10-1-16,-3 1 2 15,-1 4-8-15,-4 8-2 16,0-3-7-16,0 4 6 16,0-1-4-16,0-5 1 15,7-5-6-15,2-4 7 16,0 0 1-16,-3 2 12 16,2 0-6-16,-5 3-7 0,1 1-3 15,4 0-2-15,-1 1 14 16,3 4-8-16,-4 1 5 15,-4 6-1-15,-1 1-3 16,-1 2 1-16,0 3 1 16,0-4 2-16,-1 5-4 15,-4 5 11-15,1 7-5 16,0 9 5-16,1-1-7 16,3 9-9-16,0-4-1 15,0 0-2-15,0-6 11 16,3-21-1-16,4-25-11 15,0-31 0-15,3-30-3 16,-2-20 4-16,-3-9 4 0,-2-9-9 16,1 0 1-1,4-12 0-15,5-24-1 0,2-18-25 16,1-13-42-16,0-13-77 16,-2-12-63-16,1-20-186 15</inkml:trace>
  <inkml:trace contextRef="#ctx0" brushRef="#br0" timeOffset="66890.92">25525 3696 36 0,'0'0'82'0,"0"0"-36"16,24-81 32-16,-21 58 38 15,-2 6-57-15,1 2 7 16,-2 6 2-16,0 4-23 15,0 5 5-15,0 0-16 16,0 0-24-16,0 0-8 16,0 0-2-16,0 20-3 15,3 10 3-15,0 12 26 0,0 5 17 16,1 10-13 0,4 9 21-16,-4 12-17 15,-2 9-13-15,-1 10-8 16,-1 0-1-16,3 2-2 0,6-4-7 15,0 2 5-15,4 2 3 16,0 1-5-16,-2-2-2 16,0 2 13-16,-1-6-4 15,2 2 10-15,-1 0-9 16,-1 1 4-16,0-1-5 16,0 1-7-16,-3 0 0 15,-4-1 1-15,1-1-7 16,-4-3 4-16,0-3-3 15,0-5 1-15,0-1 2 16,-1 2 2-16,-2-2-2 0,3 3 10 16,0-8-9-16,0-1 14 15,10-2-9-15,-1-5-5 16,-1 0-5-16,-4-4 8 16,1-1-4-16,-4 3 5 15,1 0 12-15,-1-2 10 16,1 0-19-16,2-2-4 15,1 1 1-15,1 1 11 16,2 2-1-16,0 4-10 16,-2 6 3-16,-1 1-10 15,1 1 9-15,1-1-2 16,0-4-1-16,5-5 20 0,2-3-6 16,1-7 4-1,2-5-9-15,-1-6-4 0,1-10-5 16,-2-5 0-16,2-8-3 15,-4-2 8-15,0-4-2 16,-2-6 4-16,-3 2-5 16,-1-3-5-16,-3 4-1 15,-1-5 4-15,0-2-7 16,0-3 2-16,-1-4 0 16,1-3-3-16,-2 0 9 15,2-1-9-15,3-20-45 16,-1-12-64-16,-2-4-32 15,-3 6-19-15,0 10-61 16,-26 12-80-16,-10 9-275 16</inkml:trace>
  <inkml:trace contextRef="#ctx0" brushRef="#br0" timeOffset="67952.82">23346 8721 372 0,'0'0'18'0,"0"0"9"0,0 0 47 16,0 0-23-16,0 0 4 16,0 0-23-16,-67 15-17 15,67-12-9-15,0-2 4 16,6-1 4-16,16 0 39 15,15 0 12-15,14 0-24 16,13-7-14-16,8-2-8 16,5 3 12-1,1 3-10-15,1 1-2 0,0 2-7 16,6 0-2-16,6 0 0 16,6 0 1-16,4 0 6 15,4-2-8-15,2-2 6 16,-2-1-8-16,-3-1 7 15,-5 0-8-15,-3-1 4 16,-3 0-6-16,-3 0 2 16,-1 2-2-16,-5 0-2 0,-1 2 0 15,-4 1 5-15,-11 0-7 16,-5 1 2-16,-6-1-2 16,-6-1 1-16,0 0 5 15,-1 0-4-15,-2 2 5 16,-2-1-2-16,-4 1 5 15,-4 0-6-15,0-2 0 16,1 1 3-16,8 1-2 16,1-4 6-16,3 3-4 15,-5 0-3-15,-9 0 6 16,-8-1-9-16,-9 1 2 16,-7 1 2-16,-4-2 2 0,-4 1 1 15,-3 1 3-15,1-1 15 16,-1 1 4-16,0 1-4 15,0-2-7-15,0 2-15 16,0 0 5-16,0 0-1 16,0-2 1-16,0 2-5 15,0-1-4-15,0-5-5 16,-3-2-47-16,-21-2-111 16,-10-4-72-16,-10-1-120 15</inkml:trace>
  <inkml:trace contextRef="#ctx0" brushRef="#br0" timeOffset="69184.62">22094 6800 95 0,'0'0'35'0,"0"0"15"15,0 0 24-15,0 0-8 16,0 0-17-16,0 0-23 16,-39 5-6-16,39 2-5 15,5-2 24-15,18 2 19 16,20-3 32-16,22-4-8 16,28 0-34-16,22-8-14 15,13-7-10-15,9 1-2 16,-7 3-6-16,-8 5-8 15,-4-1 4-15,-7 4-7 0,-3 1 0 16,1-3-3-16,6-2 9 16,12 0-3-16,13-1 5 15,11 0 0-15,2 2-4 16,-2 1 0-16,-6 2 5 16,-12 1-6-16,-10 2 2 15,-8-1-3-15,-5-1-3 16,1 1 1-16,4-1 2 15,3 2 7-15,1 0-4 16,0 0-2-16,-1 0 0 16,-2 0 2-16,-7-1 1 15,-1-1-3-15,-10-1 3 16,-5-2-8-16,-5 2 0 0,0-1 4 16,-2-1-2-16,2 2 4 15,3 0 4-15,1 0 12 16,-1-2-1-16,-4 2-3 15,-14 1 4-15,-13-1 1 16,-17 1 3-16,-13 1-13 16,-11 0 9-16,-8-1 1 15,1 0 1-15,-3 0-8 16,1 1-5-16,5 0-12 16,-3 1 0-16,1-2 2 15,-4 2-3-15,-1-1-1 0,-4 1 1 16,-2 0-1-1,2 0 0-15,-4 0 0 0,0 0-4 16,0 0-33-16,0 0-27 16,0 0-23-16,0 0-6 15,0 11-63-15,-7 4-8 16,-14-4-198-16</inkml:trace>
  <inkml:trace contextRef="#ctx0" brushRef="#br0" timeOffset="69922.5">21923 4662 17 0,'0'0'18'15,"0"0"9"-15,0 0-13 0,0 0 7 16,0 0-6-16,0 0-10 16,16 81 0-16,-5-61-5 15,6-3-66-15</inkml:trace>
  <inkml:trace contextRef="#ctx0" brushRef="#br0" timeOffset="70745.64">21747 5054 274 0,'0'0'76'15,"0"0"-37"-15,0 0 60 16,0 0 26-16,0 0-43 16,0 0-39-16,-30 6-37 15,34-6 4-15,22 0-10 16,17 0 25-16,18 0-12 15,14 0-7-15,11 0 2 16,11 0 15-16,8 0-13 0,-1 0 5 16,6 0-6-16,-3 0-7 15,0 0 2-15,2 0 2 16,1 1-2-16,3-1 3 16,5 0-5-16,0 0 0 15,4 0 6-15,8-10 2 16,5-1 3-16,6 0 14 15,5-1-6-15,-5 4-5 16,-4-1-7-16,-6 2 6 16,-4 3-5-16,-5-1-2 0,-1 2-4 15,-2 0-4-15,1 0 7 16,-1 3-6-16,-1 0 5 16,-2 0-1-16,-6 0 1 15,-2 0 2-15,-4 0-2 16,-4 0 9-16,-3 3-5 15,-3 0 4-15,-6 2-7 16,-3-3 0-16,-3 1-3 16,-4-1 3-16,-5 0 3 15,-6-2-2-15,-1 0 3 16,1 0 6-16,3 1 9 16,0-1 9-16,-5 4-4 15,-11-4-6-15,-12 0-6 16,-15 0-2-16,-11 0 4 15,-4 0 7-15,-7 0-3 16,-4 0-1-16,1 0-3 16,-2 0-4-16,0 0-3 15,1 0-6-15,1 0-5 0,1 0-3 16,1 0 0-16,0 0 0 16,-1 0-1-16,-3 0-2 15,0 0-20-15,0 0-58 16,-10 0-78-16,-21 0-117 15,-14-2-58-15</inkml:trace>
  <inkml:trace contextRef="#ctx0" brushRef="#br0" timeOffset="72095.14">23368 3652 63 0,'0'0'72'0,"0"0"12"15,0 0-46-15,0 0 9 0,0 0 26 16,0 0-27-1,-33-46 9-15,27 44-13 0,2 0 14 16,3 2-12 0,-1 0-2-16,2 0-24 0,0 0-3 15,0 0-1-15,0 0-12 16,0 0 4-16,0 0-5 16,10 0 2-16,16 0 30 15,15 0 4-15,13 0-8 16,9 0-11-16,5 0 9 15,4 0-9-15,-2-1-1 16,-1 1-5-16,-2 0 2 16,3 0-9-16,0 0 13 15,-1 0-9-15,-5 0 1 16,-4 0-6-16,-4 0 1 16,1 1-4-16,1 3 3 0,3-1 0 15,2 0 11-15,-1-3 4 16,-5 0-4-16,-4 0-8 15,-6 0 3-15,2 0-6 16,4 0 6-16,2 0-3 16,-2 0 3-16,-8 0-2 15,-8 0-3-15,-7 0-4 16,0 0 1-16,-3 0 2 16,6 0 0-16,-5 0 4 15,5 0-2-15,-6 0 1 16,0 3 2-16,-2-2 1 0,-1 1-3 15,-3-2 0 1,-8 0 4-16,-2 0-5 0,-4 0-4 16,1 3 1-16,2-3-1 15,6 0-2-15,4 0 4 16,2 0-2-16,2 3 1 16,-2-2 0-16,1-1 2 15,-1 1-3-15,-1 1 1 16,-4-1 2-16,-6-1-3 15,-5 0-1-15,3 0 9 16,2 0 3-16,2 0 2 16,3 0-5-16,1 0 0 15,-1 0-6-15,-1 0 2 16,-1 0-5-16,-5 0 6 0,-5 0 0 16,-1 0-5-16,-1 0 3 15,-2 0 0-15,0 0-3 16,1 0 2-16,1 0-3 15,1 0 0-15,2 0-1 16,-3 0 1-16,1 0-1 16,-3 0 0-16,0 0-3 15,0 0-6-15,0 0-6 16,0 0-31-16,0 0-31 16,-9 13-30-16,-6 13 8 15,-9 6-52-15,-5-5-192 16</inkml:trace>
  <inkml:trace contextRef="#ctx0" brushRef="#br0" timeOffset="73025.14">26166 3333 22 0,'0'0'64'0,"0"0"-9"16,0 0 33-16,0 0-18 15,-83 2-22-15,82-2-27 16,1 0 2-16,0 3 3 16,1 0-4-16,29 0 27 15,25 3 79-15,33-4-36 16,28 1-46-16,17 2-9 15,6-1-16-15,-2 3-8 16,2-1-7-16,-6-2-1 16,-4-1 9-16,-8 0-4 0,-11-2-6 15,-11 0 1-15,-10 1 1 16,-8-2-4-16,-17 0 2 16,-20 0-4-16,-16 0 2 15,-12-3 4-15,-8-1 4 16,-4 4-7-16,-2 0-3 15,-1 0-8-15,3 0-70 16,-4 15-114-16,0 11 94 16,-19 5-113-16</inkml:trace>
  <inkml:trace contextRef="#ctx0" brushRef="#br0" timeOffset="74152.37">26535 4967 130 0,'0'0'61'0,"0"0"-7"15,0 0 14-15,115-8 6 16,-53 8-22-16,25 0 33 16,17 2-14-16,17 7-9 15,13-3-2-15,-1 1-15 16,-9-4-14-16,-17-1-13 16,-21-2 2-16,-18 0 1 15,-16 0-4-15,-10 0 0 16,-12 1-5-16,-12 1-10 15,-8 0-2-15,-7 0-6 16,-3 3-36-16,0 3-153 16,-3 4-96-16</inkml:trace>
  <inkml:trace contextRef="#ctx0" brushRef="#br0" timeOffset="74997">26669 6619 116 0,'0'0'207'0,"0"0"-193"0,0 0 15 15,0 0 44-15,0 0 1 16,0 0-34-16,-16-2-26 16,16 2-14-16,12 0 0 15,22 9 30-15,17 0 50 16,16-1-23-16,22-2-7 16,17-2-15-16,16-1 9 15,8-2-9 1,3 0-1-16,-13 1-4 0,-16-2-3 15,-15 0-7-15,-16 0 1 16,-10 0-4-16,-12 0 2 16,-17 0-3-16,-10 0 7 15,-8 0-6-15,-4 0 1 16,-6 0-4-16,-3 0-3 0,-3 0-6 16,0 0-5-16,0 0 0 15,0 0-13-15,0 0-30 16,-4 0-74-16,-19 0-51 15,-3 0-108-15</inkml:trace>
  <inkml:trace contextRef="#ctx0" brushRef="#br0" timeOffset="75960.19">27449 7640 282 0,'0'0'109'0,"0"0"-67"0,0 0 45 15,-79-44-8-15,45 41-33 16,-8 3-7-16,0 0-17 16,-1 6 10-1,6 8-5-15,9 0-13 0,9-1-6 16,8 1-4-16,8 1 2 15,3 1-6-15,0 2-2 16,23 1 2-16,10 1 13 16,6 2-13-16,3-3 0 15,-5 1 10-15,-4 1-10 16,-9-1-2-16,-11 3-6 16,-7-3 1-16,-4 1 2 15,-2-1 4-15,-2-3 2 16,-11-2 1-16,-3-5 2 15,-3-2-4-15,-3-5 3 16,-3-2 14-16,-5-1 14 16,0 0-10-16,0 0-7 0,8 0-3 15,5 0-4-15,7-3-4 16,1-2-2-16,6-7-2 16,2 0-24-16,1-6-86 15,4-3-238-15</inkml:trace>
  <inkml:trace contextRef="#ctx0" brushRef="#br0" timeOffset="76393.53">27904 7453 394 0,'0'0'80'0,"0"0"-52"15,-88-26 57-15,58 26-8 16,2 0-46-16,7 4-17 16,3 10 4-16,6 2-6 15,8 1-6-15,2 4 2 16,2 1-5-16,0 2 5 16,12 1 0-16,3 1-2 15,-3 5 1-15,-6-1 0 16,-6 4-4-16,0 3 3 15,-9 1 2-15,-12 3 3 16,-3 1 0-16,2-4 20 16,2 0-16-1,4-3-12-15,6-6-2 0,5-6-1 0,5-3 7 16,0-6-6-16,0-4 3 16,5-2 15-16,8-2 7 15,7-3-7-15,5-2-12 16,2-1-1-16,1 0-4 15,2 0-2-15,-3-4-73 16,-2-8-48-16,-4-3-117 16,-2-5-120-16</inkml:trace>
  <inkml:trace contextRef="#ctx0" brushRef="#br0" timeOffset="76750.58">28118 7728 459 0,'0'0'29'0,"0"0"92"16,0 0-51-16,0 0-57 15,0 0-10-15,0 0 2 16,-78 64 1-16,69-37 0 16,6 1 1-16,3-3-2 15,0-2-4-15,0-3 7 16,15-7-8-16,0-4 11 15,6-4 16-15,-1-5 2 16,-1 0 7-16,0-3 3 16,-6-11-6-16,1 0 11 0,-4-7-11 15,-4-1-25-15,0-3 12 16,-6-5-17-16,0 2-3 16,-4 3-1-16,-11 7-8 15,-3 8-4-15,-2 5-5 16,2 5-22-16,2 0-29 15,1 0-50-15,9 0-132 16</inkml:trace>
  <inkml:trace contextRef="#ctx0" brushRef="#br0" timeOffset="77224.62">28349 7470 360 0,'0'0'90'16,"0"0"-29"-16,0 0 69 16,0 0-71-16,0 0-49 15,0 0-5-15,58-4 5 16,-33 5-1-16,-2 7 1 16,-1 4 13-16,0 4-13 15,0 5 5-15,-2 5 1 16,-1 6-15-16,-7 1 6 15,-3 1-7-15,-6 2 5 16,-3-1-2-16,0 2 2 0,0-4 2 16,0 1-7-1,3-1 4-15,0-4 0 0,2 1-1 16,-1-3 3-16,-1-1-4 16,0-4 2-16,0-1-1 15,0-2-3-15,-2-4 7 16,1-3 5-16,-2-2 15 15,0-3-2-15,0 0-2 16,0-1 0-16,0 1 11 16,0-1-7-16,-12 0-6 0,-4-2 4 15,-11 2 5-15,-8-5-8 16,-3 1-15-16,-1-2-7 16,2 0 0-1,4 0-47-15,2-5-148 0,8-15-337 16</inkml:trace>
  <inkml:trace contextRef="#ctx0" brushRef="#br0" timeOffset="77962.67">27572 5724 212 0,'0'0'111'16,"0"0"-49"-16,0 0 19 15,-48-84 15-15,18 73-17 16,-9 6-35-16,-6 5-20 15,-4 0-9-15,1 12 24 16,7 6-10-16,11 1-11 0,12 4-6 16,6 5 3-16,11 2-6 15,1 5-8-15,4 1 13 16,19 1-10 0,8 4 1-16,9-2-1 0,-3 0 0 15,-2-2-3-15,-9-5 0 16,-9-5-1-16,-4-3 0 15,-8-2-1-15,-5-4 0 16,0-5 0-16,-2-1 1 16,-15-4 9-16,-8-1 1 15,-6-5-4-15,-4-2 0 16,2 0-5-16,1 0-1 0,10-2-8 16,5-5-60-16,14-2-88 15,3-8-145-15</inkml:trace>
  <inkml:trace contextRef="#ctx0" brushRef="#br0" timeOffset="78391">27879 5554 150 0,'0'0'280'0,"0"0"-267"15,0 0 26-15,-81-43 32 0,66 41-27 16,2 2-18-16,-2 2-19 16,1 12-6-16,1 8 3 15,6 5-2-15,5 5 19 16,2 3 2-16,0 4 6 16,0 8-13-16,2 1-4 15,5 2-4-15,-1 2-1 16,-3-2 2-16,-3 1-3 15,0 0-1-15,-12 2 0 16,-4 0 1-16,-2-6-3 16,3-9 2-16,3-9-5 15,6-7 0-15,3-6 2 16,3-6-1-16,0 0 2 16,15-3 16-16,10 0 25 0,12-2-15 15,4-1-11-15,1-3-13 16,4-1-3-16,-6 0-2 15,-4 0-49-15,-6 0-39 16,-12 0-93-16,-9-12-74 16</inkml:trace>
  <inkml:trace contextRef="#ctx0" brushRef="#br0" timeOffset="78660.53">28140 5905 432 0,'0'0'76'15,"0"0"-75"-15,0 0 9 16,0 0 36-16,0 78-16 16,0-49-14-16,0 1-6 15,0 0-7-15,0-3 4 16,1-2-6-16,2-8-1 15,2-6-10-15,-1-6-56 16,2-5-43-16,-1 0-36 16,2-14-157-16</inkml:trace>
  <inkml:trace contextRef="#ctx0" brushRef="#br0" timeOffset="79073.92">28213 5693 365 0,'0'0'82'16,"0"0"23"-16,0 0 10 16,0 0-80-16,0 0-26 15,104-73-9-15,-59 65 3 16,3-1 5-16,-3 2-5 16,-4 2 6-16,-5 3 15 15,-9 1-6-15,-7 1 7 16,-7 0-6-16,-4 5-8 0,-2 14-2 15,0 5 3 1,-2 6 10-16,-3 8-16 16,1 4 11-16,0 1-12 0,3 3-1 15,2-4 1-15,1 1-5 16,2 0 2-16,2 1 3 16,1 2-5-16,-1-3 0 15,-1-4 0-15,-1 0 0 16,-5-8 0-16,-1-4 1 15,-3-4-1-15,-2-4 2 16,0-5-2-16,-5-3-12 16,-16-3 12-16,-7-1 6 15,-11-2 0-15,-7-3-2 0,-2 1-4 16,4 0-71-16,9-2-83 16,18-1-277-16</inkml:trace>
  <inkml:trace contextRef="#ctx0" brushRef="#br0" timeOffset="80054.73">27157 4151 277 0,'0'0'69'16,"0"0"43"-16,0 0 22 16,0 0-54-16,-13-75-22 15,-6 74-31-15,-9 1-6 0,-12 0-15 16,0 12 16-16,-4 3 5 16,6 0 3-16,9-2-11 15,8 0-2-15,7 4-14 16,6 1-3-16,3 1 0 15,5 5-3-15,0 1 3 16,19 0 1-16,7 0 0 16,7 1-1-16,3-1 2 15,-4 1 0-15,-2-2-1 16,-7-4-1-16,-7-1 0 16,-5-2-1-16,-8-2-3 15,-3-3-1-15,0-3 5 16,0-2 0-16,-11-3 1 15,-6-3 13-15,-5-1-1 16,-4 0-4-16,0 0-3 0,3 0-4 16,6-4-2-16,4-4-1 15,7 0-55-15,6-2-42 16,0-8-153-16</inkml:trace>
  <inkml:trace contextRef="#ctx0" brushRef="#br0" timeOffset="80497.45">27603 3880 365 0,'0'0'83'16,"0"0"-71"-16,-99-7 31 15,60 7 49-15,8 7-25 16,9 2-36-16,11 7-18 16,7 0-9-16,4 5 2 15,0 4 5-15,13 4 0 16,11 3 7-16,1 4 1 16,-3 2-7-16,-5 1-8 15,-6 2 0-15,-8 3-1 16,-3 2 1-1,0 3-2-15,-15 0 2 0,-6-5-1 16,3-2-2-16,0-10-1 16,9-6 4-16,4-9-3 0,3-2 0 15,2-4 0-15,0-1 0 16,0-3-1-16,10-1 9 16,5-2 4-16,8-1 0 15,2-1-6-15,5-2-3 16,3 0-4-16,-1 0-23 15,1-2-153-15,-1-11-89 16</inkml:trace>
  <inkml:trace contextRef="#ctx0" brushRef="#br0" timeOffset="80864.95">27855 4130 301 0,'0'0'42'16,"0"0"-7"-16,91-23 24 16,-66 23 0-16,-4 0-39 15,-5 10 6-15,-5 7 0 16,-6 6 1-16,-5 3-1 16,0 6 3-16,-2-3-1 15,-13-1-13-15,-1-1-2 16,2-1 5-16,-2-5-15 15,5-4 8-15,0-3-4 16,5-3-4-16,4-5 2 0,2-2-4 16,0 1-1-16,0-3 1 15,15 1 7 1,6-3 18-16,9 0-13 0,3 0-6 16,-1 0 0-16,-2-10-7 15,-1 0-2-15,-4-8-57 16,-3-6-96-16,-4-6-81 15</inkml:trace>
  <inkml:trace contextRef="#ctx0" brushRef="#br0" timeOffset="81341.23">28231 3892 368 0,'0'0'86'0,"0"0"12"16,0 0 31-16,0 0-46 16,0 0-59-16,0 0-24 15,0 0 6-15,83-37-5 16,-45 37 2-16,-3 0 0 16,0 8 4-16,-5 4-6 15,-8 5 3-15,-4 0 2 0,-6 5 9 16,-3 5-1-16,-2 2 4 15,-4 1-6-15,-2 5-6 16,2 1 7-16,2 6-10 16,1 2 4-16,2-2-6 15,0 0 1-15,0-1 0 16,1-5-2-16,3-1 0 16,-2-5 3-16,-2-1 0 15,-1-7-1-15,-1-2-1 16,-6-4 0-16,0-5 1 15,0 0-2-15,0-5 0 16,0 3 0-16,-15-2 5 16,-8 1-2-16,-7-1 6 15,-5 2-4-15,-1-1-4 16,1 2-1-16,0 1-58 16,1-2-58-16,7-2-195 15</inkml:trace>
  <inkml:trace contextRef="#ctx0" brushRef="#br0" timeOffset="83133.31">23316 6131 59 0,'0'0'77'15,"0"0"-25"-15,0 0-15 0,0 0-4 16,0 0 1-16,0 0 2 15,-1 34 1-15,1-30-5 16,0 1-2-16,0-1 2 16,0 0 11-16,7 0 4 15,5 1-19-15,1 0-4 16,5-1 6-16,0 0-16 16,1 0 0-16,4 0 0 15,-1 0-8-15,5 0 19 16,3-2-7-16,1 1-8 15,4 1-6-15,3-4 4 16,0 0 2-16,2 0-7 0,3 0 4 16,2 3-7-16,4-3 7 15,1 3-3 1,0 0-1-16,1 0 6 0,0-2-4 16,1-1-3-16,3 0 0 15,1 0 4-15,9 0-5 16,5 0 0-16,9-2 26 15,4-3-16-15,-2 2 7 16,-2 0-12-16,-4-2-3 16,-2 1 5-16,-5 0-7 15,1-2 5-15,-5 0-2 0,-1 0-2 16,-3-1 6-16,-2 1-3 16,-8 2 2-16,-8-1 2 15,-9 3-4-15,-8-1 2 16,-2 3-5-16,-1-2 6 15,-1 2-3-15,1 0 1 16,-1 0 0-16,1 0-2 16,2 0 5-16,3 0 2 15,2 0-6-15,-1 0 3 16,-1 0-2-16,-2 0-3 16,-3 0 6-16,-7 0-3 15,-1 0 3-15,-2 0 4 0,1 0 8 16,6 0-1-16,7 0-2 15,4-3-2-15,2-1-5 16,0-1 1-16,-4 0-8 16,-6 1 4-16,-5 1 3 15,-5 0-1-15,-5 2 6 16,-5 1-4-16,-1 0-5 16,-1 0 0-16,0 0-6 15,0 0-1-15,0 0-1 16,0 0-8-16,-13 0-45 15,-13 0-49-15,-14 0-74 16,-9-4-115-16</inkml:trace>
  <inkml:trace contextRef="#ctx0" brushRef="#br0" timeOffset="84283.61">23376 5796 113 0,'0'0'95'16,"0"0"9"-16,0 0-27 16,0 0-21-16,0 0 5 15,0 0-2-15,-26-8-16 16,26 6-5-16,0 1-6 16,14-2-13-16,7-4 15 15,9 0-17-15,4-3 11 0,3 1-11 16,-1 1-1-1,0-1 0-15,0 1-6 0,-2 0-5 16,1 1 6-16,3 0-5 16,-1 1 5-16,2 1-4 15,1-1-1-15,2 1 2 16,7 2-6-16,4-1 1 16,5 1 8-16,0 1-5 15,-2 0-4-15,-1 2 5 16,-1 0-7-16,-6-3 2 15,1 3 5-15,-4 0-7 16,3-3 0-16,0 3 0 16,5-3 1-16,2-1 0 15,2 0 1-15,0-2-2 16,-5 3 2-16,-1-1-2 0,-5 0 1 16,-7 1 0-16,-2 1 3 15,0-1-3-15,2 2 2 16,-3-2 2-16,-2 3 1 15,2 0-4-15,3 0-2 16,8 0 4-16,5 0 2 16,4 0-2-16,-4 0-1 15,-3 0 2-15,-10 0-4 16,-8 0 0-16,-7 0 1 16,-3 0-2-16,-4 1 1 15,3-1 3-15,1 0-1 16,3 0-1-16,3 0 10 0,-2 0-9 15,-1 2 3-15,-3-2-4 16,-6 0 3-16,-3 0 2 16,1 0-2-16,-2 0 11 15,1 0-6-15,1 0-2 16,5 0 3-16,0 0-3 16,1 0-6-16,-4 0 2 15,-1 0 0-15,-8 0 1 16,-2 0 6-16,-2 0-8 15,-2 0-3-15,0 0-12 16,-8 0-7-16,-22 6-21 16,-16 4-87-16,-11 0-67 15,-10 4-110-15</inkml:trace>
  <inkml:trace contextRef="#ctx0" brushRef="#br0" timeOffset="85074.14">24123 6532 35 0,'0'0'265'0,"0"0"-208"15,0 0 47-15,0 0-3 16,0 0-10-16,0 0-27 15,0-44-4-15,0 44 9 16,0 0-36-16,-7 8-32 16,-2 16 2-16,-2 5 14 15,-1 4 7-15,6 2-3 16,2-3-3-16,2-2-6 16,2-1-1-16,0-4-4 15,0-4-5-15,0-4-1 16,2-4 0-16,1-4 0 15,-2-5 3-15,1-2-3 16,-1-1-1-16,-1-1 0 16,0 0-5-16,0 0-24 15,2 0-14-15,3 0-27 0,8-6-28 16,6-8-109 0,4-4-37-16</inkml:trace>
  <inkml:trace contextRef="#ctx0" brushRef="#br0" timeOffset="85490.88">24348 6553 213 0,'0'0'115'16,"0"0"-29"-16,0 0 34 16,0 0-38-16,0 0-34 15,0 0-32-15,0-7-16 0,0 12 0 16,-1 11 0-16,-2 4 14 15,1 0 10-15,2 1-9 16,0 0 8-16,0 0-8 16,0-1 2-16,2-2-8 15,11-5 2-15,2-5 0 16,3-2 6-16,3-4-5 16,3-2 5-16,1 0-2 15,-4-4-3-15,1-8 6 16,-5-4 8-16,-4-2 12 15,-4-4 9-15,0-5 2 16,-6 0-22-16,-3-6 2 16,0 4-28-16,0 2 5 0,-15 5 0 15,-1 8-1-15,-5 3 5 16,-3 6-10-16,-3 4-1 16,0 1 1-16,-3 0-2 15,5 3-23-15,1 8-67 16,7 1-46-16,1-4-58 15,6-2-298-15</inkml:trace>
  <inkml:trace contextRef="#ctx0" brushRef="#br0" timeOffset="86293.7">24290 5822 326 0,'0'0'16'0,"0"0"24"16,0 0 18-16,0 0-28 15,93-18 1-15,-76 42 15 16,-3 9 20-16,-2 9-40 15,-9 1 1-15,-3-1-3 16,0-1 2-16,0-5-17 16,0-6-3-16,0-5-4 15,7-7 2-15,1-4-1 16,2-5-2-16,0-8 2 16,4-1 2-16,4 0 3 15,0-8-1-15,1-8-4 16,-1-4 1-16,-1-2-3 15,0-4 2-15,-2-1-3 0,0 0 0 16,-1-1 0-16,-3 7-4 16,-5 8 4-16,-3 5 2 15,-1 6 1-15,-2 0-1 16,0 2 1-16,0 0-3 16,2 0-5-16,1 0-7 15,3 4 11-15,4 9 1 16,0 1 2-16,1 0 0 15,2 0-2-15,1-3 4 16,0-1-7-16,3-4 6 16,-2-3-2-16,1-3 2 15,1 0 6-15,-4 0-6 16,0-11 12-16,-4-2 28 0,-2-4 12 16,-3-5-5-16,-4 1-13 15,0-2-11-15,0-1-13 16,-4 1-6-16,-10 3-3 15,-5 5 3-15,1 8-7 16,-6 4-1-16,0 3-10 16,-6 9-58-16,-1 14-37 15,3 4-63-15,2-1-347 16</inkml:trace>
  <inkml:trace contextRef="#ctx0" brushRef="#br0" timeOffset="88470.47">22792 6948 233 0,'0'0'36'0,"0"0"-19"0,0 0 49 16,0 0-23-16,97-7-15 15,-79 11 28-15,-6 9-28 16,-3 3 3-16,-4 2-7 15,-3 3-7-15,-2 3 12 16,0 3 8-16,-5 1-9 16,-10-5-1-16,-6 2-8 15,3-4 3-15,-1-4-8 16,2-3-1-16,7-4-1 16,2-5-4-16,4-2-4 15,2-3-1-15,2 0 2 0,0 0-4 16,0 0-1-1,3 0 2-15,11 0-1 0,5 0 17 16,3 0-18-16,-2 0 2 16,-2 0-2-16,-3 2 0 15,1 6 0 1,-5 2 2-16,0 1-3 0,-2 2 1 16,-4 0-5-16,-2 2-1 15,-3-2 1-15,0 0 5 16,0 0 2-16,0-2-2 15,-9-1 2-15,-4-2-1 16,-4-2 19-16,-4-2 20 16,-2 0 4-16,0-4-16 15,1 0-14-15,4 0 1 16,3 0-4-16,5 0-3 0,0 0-8 16,3 0 0-16,1-6-36 15,1-2-89-15,-2-3-275 16</inkml:trace>
  <inkml:trace contextRef="#ctx0" brushRef="#br0" timeOffset="89525.5">22840 6261 103 0,'0'0'116'0,"0"0"-69"16,0 0 21-16,0 0-10 15,0 0-20-15,0 0-8 16,-3-23 15-16,3 23-8 16,-3 0-26-16,-1 8-11 0,-2 9 0 15,0 7 3-15,1 2 13 16,5 2 20-16,0 5 15 16,0-1-22-16,0 1-1 15,5-3-14 1,5-7 0-16,4-3-6 0,4-4-2 15,2-5 4-15,-1-5-10 16,-2-5 1-16,-3-1 17 16,1 0-12-16,-3-14 3 15,-1-3 2-15,-2 0 7 16,-3-5 3-16,-3 0-8 16,-3-2 1-16,0 5-13 15,0 3 1-15,0 6-1 16,0 7 2-16,0 3-3 15,0 0-2-15,0 3-11 16,0 16 6-16,0 10 6 0,0 5 0 16,2 2 1-16,0-3 0 15,-1-1 2-15,1-2-2 16,-1-4 0-16,-1-4 0 16,3-3 0-16,-3-2 1 15,0-5 0-15,0-1-2 16,0 0-2-16,0 1 2 15,0-2-8-15,0-2-21 16,-3-4-19-16,0 0-40 16,0-4-73-16,0 0-64 15</inkml:trace>
  <inkml:trace contextRef="#ctx0" brushRef="#br0" timeOffset="90019.05">23012 5833 110 0,'0'0'43'0,"0"0"39"16,0 0-23-16,0 0-1 15,-6 91-10-15,10-69-8 16,5-1 11-16,3 0-10 15,-1-2-10-15,-2-4 3 16,-1-1-10-16,0-2-1 16,-4-3-10-16,-1 1-4 15,0-1-1-15,-1-1 4 16,-2 0-5-16,0-4 7 0,0 3-4 16,0-1 4-1,-5-2-1-15,-4-1-4 0,-4 1-5 16,1-4-3-16,-2 0-1 15,0 0-20-15,-1-10-101 16,1-8-66-16,5-7-224 16</inkml:trace>
  <inkml:trace contextRef="#ctx0" brushRef="#br0" timeOffset="90174.83">23101 5760 281 0,'0'0'31'15,"0"0"12"-15,0 0 28 16,0 0-44-16,99-24-20 16,-66 23-6-16,4 1-1 15,-5 0-21-15,-7 0-142 16</inkml:trace>
  <inkml:trace contextRef="#ctx0" brushRef="#br0" timeOffset="91060.37">20524 6017 343 0,'0'0'27'0,"0"0"48"16,0 0-27-16,0 0-28 15,0 0-18-15,0 0 12 16,17 103 53-16,-1-49-12 16,0 1-13-16,-3 5-13 15,2-5-10-15,-4-4-8 16,-5-6-9-16,0-7 1 15,-1-8 1-15,-2-6-4 16,1-7 1-16,-4-2-1 16,0-1 0-16,-4-5-5 15,-18 2-41-15,-9-2-50 16,-5-9-103-16,2 0-126 16</inkml:trace>
  <inkml:trace contextRef="#ctx0" brushRef="#br0" timeOffset="91501.62">20375 6402 150 0,'0'0'38'0,"0"0"-1"15,0 0 18-15,0 0-26 16,108-89-10-16,-67 68 4 16,-1 3 17-16,2 1-12 15,-3 6 12-15,-7 5-1 0,-6 3 4 16,-6 3-1-1,-3 0-9-15,-1 7-6 0,-1 10 3 16,2 0-6-16,-5 4-6 16,1 1-6-16,-1-2-6 15,3 0-1 1,-2-3 1-16,0-1-4 0,0-7 0 16,-3-1 2-16,2-5-2 15,-1-3-2-15,1 0 11 16,2 0-1-16,1-5 2 15,-1-9-1-15,-4-2 11 16,-2-2 9-16,-4-2-5 16,-4-5-13-16,0-2-4 15,0-3-3-15,-13 0 0 16,-5 4-5-16,-2 9-2 16,3 5-1-16,-2 12 0 15,2 0-11-15,1 0-18 0,3 21-21 16,4 1-42-16,8 3-58 15,1 1-10 1,0-7-62-16</inkml:trace>
  <inkml:trace contextRef="#ctx0" brushRef="#br0" timeOffset="92025.38">21122 6148 218 0,'0'0'70'0,"0"0"-65"15,0 0 28-15,13 90 31 16,-4-48-5-16,-3 4-2 16,0-2-22-16,-1 3-1 15,-1 0-9-15,-1 0-16 16,-1-4-2-16,-2-5-3 15,0-11 0-15,0-10-1 16,0-10-2-16,0-4 19 16,0-3 49-16,0 0 11 15,0-5 12-15,0-15-29 0,0-11-59 16,0-6 6-16,0-8-9 16,-5-9-1-1,-4-5-7-15,2-5-16 0,-2 2-7 16,3 9 4-16,3 8-3 15,3 15 29-15,0 9-7 16,4 10-10-16,17 6 5 16,7 5 6-16,7 0 6 15,-2 9-1-15,-5 9-3 16,-7 3 2-16,-6 1 1 16,-8-3-4-16,-4-2 4 15,-3-3-2-15,0-3 3 0,-10 0 4 16,-14 2 3-1,-3-1-1-15,-6-3-5 0,6-1-1 16,3-4-23-16,5-1-81 16,6-3-143-1</inkml:trace>
  <inkml:trace contextRef="#ctx0" brushRef="#br0" timeOffset="92512.9">21395 5719 362 0,'0'0'21'15,"0"0"23"-15,0 0 3 16,0 0-18-16,0 0-14 15,0 0-4-15,-49 52 13 16,49-24 22-16,14 1-1 16,6 0-3-16,4 2-9 15,-2 1-12-15,-1-3-7 16,-5 3 9-16,-3 1-8 16,-3 3-9-16,-7-2-2 15,-2 3-1-15,-1-1 2 16,0 0-1-16,0-2-1 0,0-2 2 15,0-3-5 1,0-4 2-16,0-4 1 0,0-5-3 16,0-3 1-16,0-6 1 15,0-2 1-15,0-1-2 16,8-1 3-16,8-3 14 16,4 0-1-16,8 0-10 15,2-5 4-15,-2-6-11 16,-4-2 0-16,-10 1-29 15,-4 1-31-15,-6-3-69 16,-4-3-49-16,0-4-189 16</inkml:trace>
  <inkml:trace contextRef="#ctx0" brushRef="#br0" timeOffset="92796.56">21690 5946 54 0,'0'0'311'0,"0"0"-311"16,0 0 7-16,0 0 29 15,4 90 5-15,1-59-9 0,1-3-13 16,-1-5-4-16,-1-3-14 15,5-4 7-15,-3-5-7 16,1-2-1-16,0-5 0 16,1-4-47-16,0 0-61 15,-5 0-108-15</inkml:trace>
  <inkml:trace contextRef="#ctx0" brushRef="#br0" timeOffset="93272.14">21711 5677 184 0,'0'0'20'0,"0"0"18"15,0 0 31-15,90-34-35 16,-61 27-13-16,-2 3 10 15,-3 1-4-15,-4 3-1 16,-6 0 6-16,-1 0 2 16,-2 5-4-16,0 7-1 15,2 5 16-15,-2 2-14 16,-1 1-4-16,0 4-8 16,-1 2 0-16,-1 4-11 15,-2 6 1-15,3 0 7 16,-5 2-7-16,1-1 2 0,1-3-7 15,0-2 1-15,2-5-2 16,1-1-3-16,-1-4 0 16,0-3 4-16,-1-2-4 15,-4-2 0-15,-2-1 1 16,2-1 5-16,-3 0-5 16,0 0-1-16,0 1 0 15,-16 2 2-15,-2 0 1 16,-4-4 1-16,-1 0-3 15,5-5-2-15,1-3-18 16,4-4-38-16,2 0-86 16,3-11-144-16</inkml:trace>
  <inkml:trace contextRef="#ctx0" brushRef="#br0" timeOffset="93641.12">22251 5649 343 0,'0'0'64'0,"0"0"-25"16,0 0 16-16,0 0-40 16,0 0-7-16,0 0 2 15,94-53-8-15,-73 48 1 16,-5 2-3-16,1-1 0 15,-5 2-4-15,-4 2-50 16,-5-1-70-16,-3 1-178 16</inkml:trace>
  <inkml:trace contextRef="#ctx0" brushRef="#br0" timeOffset="93833.28">22320 5721 49 0,'0'0'173'0,"0"0"-170"16,0 0 65-16,0 0 30 16,0 0-35-16,0 0-15 15,64 3 2-15,-36-8-21 16,1-4-18-16,-7 1-10 16,-5 1-1-16,-7-3-117 15,-7-4-314-15</inkml:trace>
  <inkml:trace contextRef="#ctx0" brushRef="#br0" timeOffset="94387.14">22678 5243 224 0,'0'0'129'0,"0"0"-108"16,0 0 45-16,-84 20-6 15,69-4-11-15,2-2-18 16,7 0-10-16,4-1-6 16,2 3-3-16,0 0 3 15,6-2 6-15,11 2-6 16,-1-3 0-16,5 1-3 16,4-2-11-16,2 1 19 15,3 1-11-15,-3 0-6 0,-5 2 2 16,-1-2-4-1,-5 2-1-15,-5-1 4 0,-3 2-3 16,-7 0-1-16,-1 0 0 16,0 2 4-16,-1-2 2 15,-10-3-1-15,-4 1 5 16,3-8-9-16,1 1 10 16,1-3 0-16,3-4 3 15,-2-1-2-15,-1 0-9 16,0 0-1-16,0 0-2 15,0 0-2-15,-1 0-54 16,1-4-101-16,-1-11-118 16</inkml:trace>
  <inkml:trace contextRef="#ctx0" brushRef="#br0" timeOffset="94740.68">22571 5274 222 0,'0'0'40'0,"0"0"-15"16,81-36 30-16,-35 21-21 16,5-1-6-16,6 0 1 15,-3 2 0-15,-8 3-9 16,-15 3-4-16,-13 4 0 16,-8 3-5-16,-8 1-7 15,-2 0-4-15,0 0-22 16,0 12-140-16,-13 0 35 15</inkml:trace>
  <inkml:trace contextRef="#ctx0" brushRef="#br0" timeOffset="95699.62">22497 5247 16 0,'0'0'46'0,"0"0"-13"15,0 0-9-15,0 0 12 16,0 0 14-16,0 0-7 16,-12 19-9-16,11-14-3 15,-1 3-7-15,2 1 2 16,0 0 0-16,0 2 7 15,0 1-7-15,0-1 2 16,0-1 2-16,3-1-7 16,2 0-6-16,-2-2-5 15,0-1-5-15,1-3 7 16,2 0 2-16,4-1-1 16,1-2 11-16,4 2-4 15,0-1-11-15,1-1-5 16,-2 2-2-16,-4-2-3 0,0 1-1 15,-2 2 1 1,0 0-5-16,0 4 4 0,1 0-2 16,0-1 2-1,2 3 5-15,-1-1-5 0,-1 1-1 16,0-2 1-16,1 1 1 16,-1 1-1-16,-1 1 1 15,2 2-1-15,-2 0-1 16,-4 3-1-16,1 2 2 15,-2 0 1-15,-3 2 4 16,0-4-1-16,0-1-2 16,0-1 2-16,0-4 1 0,0-3-2 15,0-1 7 1,-2-2-6-16,-4 0 6 16,-3 1 6-16,-2 0 4 0,-2 2-6 15,1-3-9-15,1 2 5 16,3-3-7-16,4-1-3 15,0-1 3-15,4 2-3 16,0-2 3-16,0 0 1 16,0 0-4-16,0 0 6 15,0 0-6-15,-3-3-23 16,1-2-49-16,-3 0-88 16,1 2-158-16</inkml:trace>
  <inkml:trace contextRef="#ctx0" brushRef="#br0" timeOffset="96073.73">22533 5318 314 0,'0'0'75'0,"0"0"15"16,0 0 6-16,0 0-34 16,0 0-46-16,0 0-11 15,96-49 1-15,-49 39-4 16,1 0 7-16,-5 2 4 15,-7 0-5-15,-6 3 8 16,-6 1-4-16,-11 3 0 16,-4-1-11-16,-5 2-1 15,-2 0-1-15,-2 0-26 16,0 11-82-16,0 3 29 16,-6 1-108-16</inkml:trace>
  <inkml:trace contextRef="#ctx0" brushRef="#br0" timeOffset="99338.51">27440 9910 105 0,'0'0'63'0,"0"0"36"15,0 0-19-15,0 0-29 16,0 0-19-16,0 0-22 0,0 0-10 16,0 4 0-1,0 23 5-15,0 10 32 0,0 8 5 16,0 7 17-16,-7 5-13 16,-7 6-18-16,1 5-11 15,0-3-11-15,4-2 0 16,1-14-4-16,3-13 0 15,2-12 3-15,2-10-4 16,1-6 0-16,-3-5 3 16,3-2 5-16,0-1 21 15,0 0 27-15,0-4 38 16,0-16-17-16,0-10-65 16,3-10 6-16,5-9-15 15,-4-12 0-15,1-8 0 16,1-3-8-16,2-2 2 0,4 3-3 15,2 3-20-15,7 7 6 16,1 13 12-16,0 11-3 16,-2 12 6-16,1 11 3 15,2 7-1-15,6 7-3 16,7 0 2-16,3 17 1 16,-2 8-1-16,-7 6 3 15,-6 1-1-15,-10 1-2 16,-8-2 0-16,-6-3 1 15,0-1 0-15,-10-3 2 16,-10-3 0-16,-6-1 2 16,-7-3 5-16,-5-4 3 0,0-5-5 15,4-2-4 1,4-3 1-16,12-3-2 0,6 1-22 16,12-1-64-16,0 0-63 15,8 0-154-15</inkml:trace>
  <inkml:trace contextRef="#ctx0" brushRef="#br0" timeOffset="99764.72">27974 9835 268 0,'0'0'72'15,"0"0"-12"-15,0 0 25 0,0 0-64 16,0 0-19-16,0 0-1 16,-13 53 17-16,11-26 14 15,2 3 8-15,0-2-7 16,2 0-2-16,7-3-19 16,4-1 0-16,4-6 1 15,2-4 8-15,3-6-8 16,3-6 0-16,1-2 1 15,0 0 0-15,0-10-4 16,-3-7-8-16,-8-5 27 16,-2-5 7-16,-9-6-9 15,-2-5-13-15,-2-1-11 0,0-3-2 16,-6 6-2-16,-12 5 1 16,0 10-5-16,-4 7 3 15,0 9-3-15,-2 5-5 16,1 0-13-16,2 17-6 15,11 6-32-15,4 2-78 16,6-3-53-16,0-5-238 16</inkml:trace>
  <inkml:trace contextRef="#ctx0" brushRef="#br0" timeOffset="100296.34">28531 9690 275 0,'0'0'71'16,"0"0"-68"-16,0 0 32 16,0 95 41-16,0-48-10 15,0 4-3-15,3 2-11 16,1 5-22-16,-2-2-15 15,-2 0-8-15,0-3-6 0,0-2 2 16,0-10-1 0,-2-7 0-16,-1-14-2 0,3-11 3 15,-1-9-1-15,1 0 36 16,0-6 81-16,0-17-19 16,-2-13-84-16,-1-8-9 15,-2-5-4-15,-2-9-2 16,1-9-1-16,-1-3-4 15,2-2-2-15,1 1-17 16,4 5 3-16,0 7-2 16,1 9-4-16,16 12 1 15,7 14 6-15,8 13 7 16,6 8 10-16,6 3 1 16,3 11 1-16,-3 15-2 15,-3 5 2-15,-8 2 0 16,-10-2-2-16,-6-1 2 15,-13-4 0-15,-4-2-1 0,-4-6-3 16,-26 0 4-16,-13-6 4 16,-11-1-4-16,-1-2-6 15,4-5-76-15,12-4-157 16</inkml:trace>
  <inkml:trace contextRef="#ctx0" brushRef="#br0" timeOffset="100733.64">29370 9196 343 0,'0'0'42'16,"0"0"32"-16,0 0-18 16,-83 32-13-16,47 8 23 0,-1 11 17 15,3 10-32-15,4 6 1 16,10 6-11-16,5 2-21 15,11-2 1-15,4-1-10 16,0-6-4-16,18-4-1 16,3-6-5-16,2-7 2 15,3-8-3-15,1-10 0 16,-1-7 0-16,1-7 0 16,-1-7-15-16,-1-5-13 15,-1-5-43-15,0 0-53 16,-8-14-59-16,2-11-313 15</inkml:trace>
  <inkml:trace contextRef="#ctx0" brushRef="#br0" timeOffset="101009.57">29666 9509 345 0,'0'0'30'0,"0"0"-22"16,3 81 76-16,-2-36-10 16,1 0-20-16,0-1-21 15,0-3 1-15,-1-5-19 16,1-5-8-16,1-9-5 16,0-5 1-16,-1-7 0 15,1-5 1-15,-2-5-4 0,4 0-7 16,3 0-7-1,1-11-78-15,0-12-210 0</inkml:trace>
  <inkml:trace contextRef="#ctx0" brushRef="#br0" timeOffset="101230.39">29930 9168 345 0,'0'0'29'0,"89"57"47"0,-34-8 16 16,-4 10 2-16,-5 13 1 15,-11 12-32-15,-16 8 6 16,-18 4-22-16,-5 1-32 16,-35-5-5-16,-13-7-10 15,-9-10-3-15,-6-11-109 16,6-12-140-16</inkml:trace>
  <inkml:trace contextRef="#ctx0" brushRef="#br0" timeOffset="111177.12">28159 11536 60 0,'0'0'191'16,"0"0"-109"-16,0 0-46 15,0 0 21-15,0 0-20 16,0 0 9-16,0 0-19 16,5 48 7-16,-8-34-12 15,-8-2-8-15,1 3 3 16,-4-5 3-16,-2 1 1 15,-2-3 2-15,-3 0 1 16,-3-3 6-16,1-5-3 16,0 0-2-16,4 0 8 0,-1-5 0 15,4-9-6 1,0-1-1-16,3-5-7 0,2-1-12 16,6-2-6-16,5 1 2 15,0-5-3-15,0 0 0 16,12-2 5-16,3 1-5 15,1 7-5-15,-2 4 5 16,-2 7 7-16,0 2-7 16,-2 6-4-16,2-1 4 15,1 3 0-15,3 0 1 16,0 1-1-16,1 13-1 16,-1 7-2-16,-2 4-1 0,0 7 4 15,-3 3 3-15,0-1 1 16,-5 1-3-16,0 1 6 15,-3-2-4-15,-3 3-1 16,0 3 0-16,0 4 2 16,0 4-4-16,-10 1 4 15,-6 0-2-15,-3 1-2 16,-1-4 3-16,-6-3-1 16,1-3 2-16,1-6-3 15,-3-1 0-15,0-6 0 16,0-3-1-16,-1-6 0 15,4-7 3-15,6-5 1 16,4-4-3-16,0-2 5 16,-1 0 3-16,2-15-2 15,-2-9-2-15,4-7-5 0,5-4 2 16,5-2-2-16,1 0-4 16,0 1 4-16,6 6 0 15,6 5-1-15,1 5 1 16,2 6-6-16,-2 8 6 15,1 3-1-15,1 3-2 16,-2 0 1-16,5 12-4 16,0 5 6-16,1 5 0 15,-2 2 2-15,-1 3 3 16,2 3-3-16,-3 0 2 16,3-1 1-16,0-2-1 15,0-2-4-15,0-4 1 0,1-1 0 16,-1-4-1-16,0 0 1 15,-2-7-1-15,-2-2 0 16,2-2-1-16,-2-1 1 16,3-4-6-16,3 0-35 15,1 0-42-15,3 0-106 16,-4-7-40-16</inkml:trace>
  <inkml:trace contextRef="#ctx0" brushRef="#br0" timeOffset="111705.69">28590 11712 207 0,'0'0'232'0,"0"0"-189"16,0 0 43-16,0 0-11 15,0 0-39-15,0 0-25 16,-70-8-2-16,51 29 16 16,1 5 13-16,3 3 0 15,0 7-9-15,8 3 5 16,-1-3-15-16,5 3 0 16,3-3-4-16,0-1-11 15,0-1 2 1,2-5-6-16,10-5 2 0,5-2-2 15,0-6 0-15,4-4 0 0,2-7-4 16,4-2 8-16,2-3 5 16,-1 0-3-16,-2-8-3 15,-1-8 7-15,-1-5-3 16,-5-4 2-16,-5-6 14 16,-4-9 3-16,-1-5 4 15,-6-9-5-15,-3-3-14 16,0-2-5-16,-3 8-4 15,-13 11-2-15,-1 13 0 16,-2 12-2-16,-4 9 0 0,-2 5 2 16,-5 1 4-1,-2 5-4-15,0 13-8 0,4 7-55 16,7 3-93 0,11-3-133-16</inkml:trace>
  <inkml:trace contextRef="#ctx0" brushRef="#br0" timeOffset="113518.73">25358 12204 160 0,'0'0'235'0,"0"0"-209"16,0 0 21-16,-51 72 31 15,51-55-32-15,0-5-15 0,0 5-1 16,3-4 1 0,6-4-9-16,0-2-6 0,3-4 2 15,3-3 5-15,6 0-1 16,4-10 14-16,3-12-10 16,2-7-8-16,-3-2-6 15,-3-3-5-15,-3-4-1 16,-2-4-3-16,-5-8 0 15,-1-6-3-15,-4-7 0 16,-4-5 0-16,-4 1-7 16,-1 8-22-16,-1 10 11 15,-17 15 14-15,-6 14 4 16,-5 14 0-16,-5 6 6 16,-4 17-5-16,0 20 2 15,2 8 1-15,8 3-3 16,10-2 3-16,15-9 1 15,3-7-4-15,16-9-1 0,16-8-1 16,7-10 1-16,5-3 7 16,3-3-1-16,3-14-6 15,0-3 3-15,0 0 0 16,-5 3-2-16,-9 2 3 16,-8 6-4-16,-11 6 0 15,-4 3-8-15,-4 0 2 16,-4 12 6-16,1 11-2 15,-5 3 2-15,-1 3 0 16,0 2 5-16,2 1-5 16,3 0 0-16,1-3 2 15,5-2-1-15,-1-6-1 0,5-2 0 16,0-7 0-16,0-3 1 16,-1-5-1-16,2-3-1 15,4-1 1-15,6 0 1 16,4-9-1-16,1-10-2 15,2-3-2-15,-6 0 1 16,-5-4-5-16,-2-6 8 16,-8-2 0-16,-5-3 2 15,-4-8 0-15,-3 2 0 16,0 3-1-16,-9 7 0 0,-4 10 1 16,-4 10 0-16,2 8 7 15,-1 5 0-15,1 0 0 16,-3 7-7-16,3 18 2 15,2 8-2-15,7 9 1 16,6 6 7-16,0 3 1 16,0 1-4-16,16-3-2 15,1-6-1-15,2-6 0 16,-1-8-4-16,0-9 1 16,-2-5-2-16,1-6 2 15,0-7-2-15,0-2 0 16,1 0 0-16,-2 0-11 15,1-14-8-15,-4-3-28 16,-1-5-20-16,-3-5-125 16,-2-8-58-16</inkml:trace>
  <inkml:trace contextRef="#ctx0" brushRef="#br0" timeOffset="113796.61">26335 11341 509 0,'0'0'26'0,"0"0"57"15,0 0-32-15,0 0-46 0,6 73 33 16,15-4 12 0,1 13-8-16,-4 5-3 0,-6 3-18 15,-6-4-8 1,-4-6-6-16,-2-7-1 0,0-9-5 15,-5-15-2-15,-4-12 1 16,3-10-6-16,1-12-31 16,4-6-33-16,1-9-66 15,0 0-6-15,0-22-156 16</inkml:trace>
  <inkml:trace contextRef="#ctx0" brushRef="#br0" timeOffset="114137.73">26361 11816 124 0,'0'0'158'16,"0"0"-72"-16,0 0-27 0,84-65-25 16,-52 53-2-16,-2 5-17 15,-4 4 8-15,-3 3-1 16,-7 0 5-16,0 7 1 16,-3 11 10-16,1 5 16 15,-3 5-15-15,1 3 8 16,0 0-22-16,1-4-15 15,2-7-4-15,0-8 0 16,1-8-5-16,4-4 7 16,-2 0 7-16,1-16 10 15,-2-5-5-15,-6-6 2 16,-3-3 4-16,-5-4-5 16,-3-5-6-16,0-3-11 15,0-6-1-15,-2 7-3 0,-5 7-37 16,-2 12-16-16,3 15-2 15,-2 7-75-15,2 7-41 16,-1 15-64-16</inkml:trace>
  <inkml:trace contextRef="#ctx0" brushRef="#br0" timeOffset="114531.56">26926 11635 403 0,'0'0'86'0,"0"0"-36"15,0 0-29-15,0 0 28 16,0 0 6-16,40 97-10 16,-28-61 4-16,-3-2-30 15,-2 0 0-15,2-1 2 16,-3-4-12-16,-1-4-5 15,-4-4 1-15,-1-5 3 16,0-7-8-16,0-6 9 16,0-3-2-16,0 0 30 15,0 0 25-15,-11-17-22 16,-2-10-33-16,0-7 1 16,3-5-8-16,2-6 0 15,5-2-7-15,3 3-6 16,0 6-14-16,12 5-4 0,7 10 9 15,2 4-10-15,0 8-9 16,3 5-11-16,-2 6-86 16,-3 0-3-16,-6 0-49 15</inkml:trace>
  <inkml:trace contextRef="#ctx0" brushRef="#br0" timeOffset="114965.92">27147 11586 147 0,'0'0'52'0,"0"0"96"16,0 78-50-16,0-46-36 15,0 2-17-15,0 0-4 16,0-4-12-16,0-5-14 15,0-5-10-15,0-9 6 16,0-6 10-16,0-5-3 16,0 0 31-16,0 0 1 15,0-14 12-15,0-9-42 16,0-7-18-16,0-4-2 0,0-5-3 16,0-5-39-1,0-1-38-15,3 4-54 0,8 10 53 16,1 13 32-16,6 8 22 15,0 10 27-15,1 0 6 16,4 13-1-16,-4 10 14 16,-1 7 3-16,-4 4-5 15,-6 2 27-15,-2-2-21 16,-1-3-7-16,-5 3-6 16,0-3-10-16,0 0-3 15,0-5-38-15,0-8-114 16</inkml:trace>
  <inkml:trace contextRef="#ctx0" brushRef="#br0" timeOffset="115570.98">27976 11100 180 0,'0'0'86'0,"0"0"32"16,0 0-57-16,0 0-1 15,-100 29-16-15,64 15 37 16,-4 12-2-16,-5 12-24 16,0 18-2-16,1 9-14 15,6 5-4-15,8 4-16 16,12-6-8-16,13-6-10 15,5-5 3-15,7-14-4 16,19-11-1-16,6-10 0 16,4-11-1-16,1-7-4 15,4-4-12-15,6-5-55 16,5-4-59-16,5-6-43 0,4-8-51 16</inkml:trace>
  <inkml:trace contextRef="#ctx0" brushRef="#br0" timeOffset="116040.6">29117 10955 201 0,'0'0'392'15,"0"0"-392"-15,64 109 121 16,-30-39-17-16,0 17-6 16,-8 19-27-16,-4 11 10 0,-9 7-33 15,-9 1-28 1,-4-8-13-16,-8-11-4 0,-14-14-2 15,-8-17-1-15,-9-15-5 16,-4-13-95-16,-8-9-24 16,-5-9-45-16,0-14-231 15</inkml:trace>
  <inkml:trace contextRef="#ctx0" brushRef="#br0" timeOffset="118746.13">22717 5229 276 0,'0'0'194'16,"0"0"-106"-16,0 0 77 16,-17-84-54-16,15 75-21 15,2 7-10-15,0 2-30 16,0 0-35-16,2 4-14 0,18 16 0 16,9 12 16-1,3 7 14-15,-2 6-2 0,-2 6 4 16,-1 2-5-16,-1-2 1 15,1 1-11 1,-1-5-1-16,-1-7-11 0,-4-8-2 16,-2-8-1-16,-3-7-1 15,-6-7 1-15,-7-5-3 16,0-4 1-16,-3-1-1 16,0 0 0-16,1 0-24 15,-1 0-42-15,0-14-25 16,0-8-78-16,-9-8-16 15,-3-9-89-15,8-10-109 0</inkml:trace>
  <inkml:trace contextRef="#ctx0" brushRef="#br0" timeOffset="119068.07">23015 5056 168 0,'0'0'273'15,"0"0"-175"-15,0 0-34 16,0 0-46-16,0 0 71 15,-44 82 10-15,13-29-19 16,-3 3-7-16,-6 5 11 16,-1-3-42-16,-1-1-8 15,4-8-3-15,5-7-12 16,5-6 2-16,9-10-8 16,5-7-5-16,6-7-2 0,4-6-1 15,2-4-4 1,2 0 0-16,0-2 0 0,0 0-1 15,0 0 0-15,0 0 0 16,0 0-13-16,0 0-48 16,2 0-33-16,5 0-60 15,5 0-144-15,5 0-209 16</inkml:trace>
  <inkml:trace contextRef="#ctx0" brushRef="#br0" timeOffset="120095.1">22300 6165 20 0,'0'0'395'16,"0"0"-342"-16,0 0 53 15,0 0-6-15,0 0-56 16,0 0-29-16,0-11-7 16,-1 19-3-16,-5 8-3 15,1 6 8-15,1 5 9 16,-1 1 4-16,2 2 5 16,0-2-11-16,2 0-1 0,1-2-3 15,0-4-4 1,0-3 2-16,4-5-2 0,11-2-1 31,2-4-3-31,3 0 1 0,0-4 1 0,1-2-5 16,0-2 0-16,-3 0 3 15,1-2-4-15,-4-10 5 16,1-5-2-16,-2 0 1 16,-2-4 1-16,-5 0-3 15,1-7 7-15,-4-1 4 16,1-3-6-16,-1 1 0 15,-3 7-4-15,-1 6 2 16,0 9 9-16,0 2 7 0,0 7-4 16,0 0-4-16,0 0-14 15,0 5 0-15,0 15 0 16,-5 4 0 0,2 5 0-16,0 1 6 0,1 2-6 15,1 4 6-15,1-1 3 16,-3 2 3-16,1-2-8 15,-1-3-3-15,0-4 0 16,2-6 0-16,-1-5 0 16,2-3-2-16,0-8 1 15,0-1 0-15,0-3-1 16,0-2-2-16,0 0-24 16,0 0-26-16,0 0-21 15,2 0-34-15,1-2-106 0,-2-15-22 16</inkml:trace>
  <inkml:trace contextRef="#ctx0" brushRef="#br0" timeOffset="120897.68">22315 6171 19 0,'0'0'51'16,"0"0"133"-16,0 0-79 15,0 0-51-15,0 0-1 16,0 0-1-16,-18-34-2 15,15 32 9-15,3 2-4 16,-1 0-12-16,1 0-19 16,-3 0-13-16,-3 11-7 15,0 8 7-15,0 7 16 16,1 0-5-16,3 1 1 16,2-2-4-16,0-1-3 15,0-1-1-15,4-3-9 16,5-1 6-16,3-4-7 0,3-3-3 15,-2-3 1-15,3-3-2 16,-2-1 3-16,1-4 2 16,-2 0-2-16,2-1-4 15,-1 0 0-15,-2 0 0 16,1-7 0-16,-1-3 0 16,0 0 2-16,-3-4-1 15,1-1 1-15,-1-3 0 16,-3-1-2-16,0-1 3 15,0-5-2-15,-3 5 2 16,0-1-1-16,-1 9 2 0,-2 2-2 16,0 6 6-1,0 4 7-15,0 0 7 0,0 0-22 16,0 0 0-16,0 3-2 16,0 11 2-16,0 5 0 15,-2 7 0-15,-1 2 1 16,2 4 5-16,-1-3-2 15,-1 5 1-15,2-4-2 16,-1 3 0-16,1-2-1 16,-1 0 2-16,1-4-3 15,-1-2 0-15,2-5-1 16,0-3 0-16,0-4 2 0,0-6-1 16,0-4-1-16,0 0-1 15,0-3 1-15,0 0 1 16,0 0-1-16,0 0-3 15,0 0-17-15,0 0-18 16,0-5-62-16,0-7-90 16,0-3-112-16</inkml:trace>
  <inkml:trace contextRef="#ctx0" brushRef="#br0" timeOffset="121671.27">22287 6188 51 0,'0'0'48'0,"0"0"121"16,0 0-84 0,0 0-40-16,0 0 0 0,0 0-14 15,-11 0-18-15,8 16 8 16,-3 4 31-16,2 5-10 15,1 0 2-15,2 0-5 16,1 0-5-16,0-3-6 16,0-1-12-16,10-1 6 15,-1 1-10-15,3-6-5 16,0-2-1-16,-2-4-4 16,2-2 3-1,3-5 0-15,2-2 0 0,0 0-1 16,3 0-1-16,-4-9 6 15,0-3-6-15,0-5 4 16,-3 0-5-16,-3-1-1 16,-2 0 6-16,2-4-6 15,-4 5 8-15,-1 0-3 0,-1-1-1 16,-2 6 5-16,-2 1 4 16,0 4 5-16,0 3-6 15,0 3 1-15,0 1 0 16,0 0-7-16,0 0-7 15,0 4-1-15,0 18 1 16,0 8 3-16,0 4-1 16,0 3 6-16,0 1 10 15,0 0-11-15,0 0-1 16,0-1 3-16,0-6-6 0,0-4 1 16,0-6-4-16,3-6 1 15,0-3-1-15,-2-4 0 16,3-5 0-16,-4-2 3 15,2 1-3-15,-2-2 0 16,0 0 0-16,0 0 0 16,0 0-42-16,0 0-72 15,0-11-106-15,-2 1-228 16</inkml:trace>
  <inkml:trace contextRef="#ctx0" brushRef="#br0" timeOffset="126739.76">28088 13696 432 0,'0'0'62'16,"0"0"21"-16,0 0 47 16,0 0-75-16,0 0-41 15,0 0-7-15,0 0 3 16,-50 109 36-16,31-46-6 15,0 7-6-15,-1 6-14 16,-1 3-3-16,1-1-9 16,0-3-2-16,1-10-1 15,5-12-5-15,2-13 0 0,5-14 2 16,2-10-1 0,2-8 2-16,2-5 3 0,-1-3 52 15,2 0 31-15,0-13-3 16,0-18-38-16,0-11-18 15,0-11-19-15,0-7-11 16,6-6 0-16,9-9-3 16,8-8-4-16,7 0-7 15,4 7-8-15,3 9-11 16,-1 14 11-16,-7 16 10 16,-3 12 11-16,-2 12-1 15,3 10-1-15,6 3 3 16,6 12-3-16,2 17-4 15,-5 10 5-15,-12 3 0 16,-11 1 2-16,-11-2 3 0,-2-2-2 16,-3-3 0-16,-19-10 0 15,-4 1 1-15,-7-8 6 16,-4-6-2-16,0-5 1 16,-1-3-7-16,1-4 7 15,4-1-7-15,5 0-26 16,7 0-87-16,15 0-68 15,6 0-143-15</inkml:trace>
  <inkml:trace contextRef="#ctx0" brushRef="#br0" timeOffset="127154.48">28693 13743 472 0,'0'0'84'0,"0"0"10"15,0 0-26-15,0 0-50 16,0 0 9-16,-104 94 7 16,80-51-11-16,5-2-6 15,8-1-2-15,8-3-6 16,3-5 0-16,2-3-8 0,17-9 0 15,7-3 0-15,6-10 9 16,2-6 7 0,1-1-10-16,-3-6 16 0,-3-13 1 15,-7-7 17-15,-5-4-7 16,-7-6-7-16,-6-8 3 16,-4-4-16-16,0-1-12 15,-19 1 3-15,-3 9-1 16,-3 13-8-16,0 14 0 15,-3 12-10-15,4 0-25 16,1 12-25-16,6 14-19 16,10 1-73-16,7-3-200 15</inkml:trace>
  <inkml:trace contextRef="#ctx0" brushRef="#br0" timeOffset="127707.65">29112 13716 467 0,'0'0'95'15,"0"0"6"-15,0 0-28 16,0 0-62-16,-10 75 17 15,-3-20 10-15,-1 4 13 16,-2 6-14-16,-1 2-16 0,1 3-11 16,-1-4-5-16,0-5-2 15,3-11-3-15,2-10 2 16,6-14-2-16,3-14 0 16,2-8 3-16,-1-3-2 15,2-1 2-15,0 0 5 16,0 0 2-16,0-10 25 15,0-17-7-15,3-12-17 16,5-11-2-16,3-7 1 16,1-7-10-16,4-6-1 15,4 2 0-15,1 3-5 16,3 3-22-16,-1 7-21 0,3 9 13 16,-2 13 9-16,-2 13 11 15,-2 16 0-15,-4 4 11 16,-1 19 5-16,-1 15 0 15,-5 9 0-15,-8 3 0 16,-1-2 4-16,0-6-1 16,-13-6 5-16,-8-7-6 15,-7-5 5-15,-8-3-1 16,-5-6-5-16,-3-1 2 16,2-1-3-16,10-3-67 15,15-3-266-15</inkml:trace>
  <inkml:trace contextRef="#ctx0" brushRef="#br0" timeOffset="128084.81">29824 13508 516 0,'0'0'86'0,"0"0"-39"16,0 0-9-16,0 0 15 16,-97 77 26-16,66-16-26 15,-1 7-7-15,1 11-4 16,1 2-20-16,3 0-7 15,6-6-7-15,3-5 1 16,8-11-9-16,7-11 1 16,3-12 0-16,0-10 0 15,15-6-1-15,7-8-1 16,5-2-1-16,3-5-9 16,1-1-41-16,-1-4-61 15,-5 0-151-15</inkml:trace>
  <inkml:trace contextRef="#ctx0" brushRef="#br0" timeOffset="128370.8">30060 13672 593 0,'0'0'117'15,"0"0"-63"-15,0 0-17 16,0 0-12-16,6 99 45 16,-4-48-34-16,0 1-2 15,-2-2-10-15,0 1-16 16,0-5-2-16,-9-5-4 16,3-7-2-16,0-12-3 0,4-10-27 15,2-5-34-15,0-7-7 16,0 0 22-16,0-5-65 15,11-18-214-15</inkml:trace>
  <inkml:trace contextRef="#ctx0" brushRef="#br0" timeOffset="128602.81">30417 13494 363 0,'0'0'85'0,"72"72"52"0,-40-9 19 16,-12 14-37-16,-11 10-33 15,-9 8-5-15,-1 4-21 16,-27 5-28-16,-13-2-16 16,-11-9-13-16,-8-13-3 15,-4-9-34-15,-3-15-135 16,4-10-199-16</inkml:trace>
  <inkml:trace contextRef="#ctx0" brushRef="#br0" timeOffset="134090.87">22321 6220 48 0,'0'0'1'0,"0"0"16"16,0 0 83-16,0 0-43 16,0 0-36-16,0 0 6 15,0 0 3-15,-6-10-10 16,6 10-1-16,0-2-2 15,0-1-3-15,0 2 0 0,-1 0 3 16,1 0 0-16,-2-1 1 16,2 1-2-16,0 0-3 15,-1-1 8-15,1 1 0 16,0 1 3-16,0 0-7 16,0 0-6-16,0 0-5 15,0 0 0-15,0 0-6 16,0 0-3-16,-2 0 3 15,1 8 0-15,-1 6 1 16,-1 1 3-16,2 4 1 16,-2-1 13-16,-3 2 5 15,0 0-11-15,0-1 1 16,1 1 2-16,-1-1-6 16,5-1 0-16,1-3 1 0,0 1-3 15,0-4-2-15,1 0-1 16,7-2 4-16,-1-4-5 15,1-3 6-15,-1 2-1 16,-1-3-6-16,0-1-2 16,2 1 3-16,0-2-3 15,3 0 11-15,3 0-5 16,-1 0-3-16,-1-3-2 16,0-7 8-16,-3-1-1 15,0-2-6-15,-2-3 2 16,0-1 1-16,-2 2 0 15,-1-2-2-15,0 0 1 16,-1 3-2-16,0 2-1 0,-2 1-1 16,1 5 1-16,-2 3 0 15,1 1-1-15,-1 2 0 16,0 0 2-16,0 0-2 16,0 0-2-16,0 0 2 15,0 0-6-15,0 5 6 16,-1 9 0-16,-5 6 0 15,-1 5 3-15,3 1 0 16,1 2 7-16,1 2-3 16,1-1-2-16,-1 1 1 15,2-2 0-15,-2-1 0 16,0-1-4-16,2-2 4 16,-1-6-5-16,1-4 2 0,0-6 5 15,0-2-6 1,0-3 4-16,0-1 0 0,0-2 0 15,0 0 4-15,0 0 2 16,0 0-2-16,0 0-3 16,0 0-1-16,0 0-2 15,0 0 0-15,0 0-4 16,0-2-1-16,0-1-42 16,0-1-51-16,8-2-146 15,9-3-293-15</inkml:trace>
  <inkml:trace contextRef="#ctx0" brushRef="#br0" timeOffset="137464.26">27100 15569 210 0,'0'0'232'0,"0"0"-212"16,0 0 3-16,0 0 41 16,0 0 18-16,0 0-35 15,-25 47-22-15,25-43 3 16,0-1-6-16,0-1-3 16,6-1-6-16,3-1-2 15,6 0 13-15,5-3 9 16,2-13-12-16,1-8 5 15,1-6-7-15,-2-5 2 16,0-8-11 0,0-5-3-1,0-8-3-15,-2-7-4 0,-3-1 0 0,-6 0-3 16,-8 9-8-16,-3 9 4 16,-3 12 7-16,-15 9 1 15,-7 13 5-15,-4 9-2 0,-2 3 3 16,1 7-7-16,6 15 0 15,8 1-1-15,7 2 0 16,9 1-3-16,0 0 1 16,25-3 0-16,17-4-3 15,12-5 6-15,13-7 0 16,0-4 1-16,-6-3 1 16,-13 4-2-16,-11-1 2 15,-16 3-4-15,-8 7 4 16,-5 2 2-16,-5 6-2 15,-3 0-1-15,0 8 7 0,0-1-4 16,0 3-2-16,-5-2-1 16,4-2-1-16,1-1 0 15,0-6 2-15,6-6-4 16,13-3-4-16,5-7-9 16,9-4-5-16,1 0 7 15,3-5 2-15,-1-15 11 16,-1-4 1-16,-4-3-1 15,-3-4 4-15,-1-6-2 16,-5-2-1-16,-5-6 0 16,-7 0 3-16,-7 3-4 15,-3 9-4-15,0 11 4 16,-11 8 9-16,-6 13 4 0,-4 1-10 16,-3 15-2-1,3 16-1-15,2 10 10 0,7 6-4 16,6 2 4-16,6 1 0 15,0-5-1-15,12-6-2 16,6-5-4-16,1-8 6 16,4-8-6-16,-1-4-3 15,-2-6 0-15,2-2 3 16,0-4-3-16,-4-2-11 16,4 0-52-16,-1-2-43 15,-1-15-256-15</inkml:trace>
  <inkml:trace contextRef="#ctx0" brushRef="#br0" timeOffset="137735.6">28423 14800 347 0,'0'0'304'0,"0"0"-289"16,0 0 30-16,9 113 64 15,2-44-30-15,-7 8-41 16,-4 9-6-16,0 5 0 16,-18-2-15-16,-4-7-5 15,-2-14-12-15,6-13 2 16,8-15 0-16,5-15-2 16,4-9-5-16,1-7-28 0,0-6-41 15,-3-3-30 1,-4 0-50-16,-6-19-81 0</inkml:trace>
  <inkml:trace contextRef="#ctx0" brushRef="#br0" timeOffset="138102.59">28259 15354 86 0,'0'0'5'16,"0"0"141"-16,0 0-79 16,94-85-2-16,-55 71-15 15,1 4-27-15,-1 3 10 16,0 5 3-16,-5 2 15 15,-1 0 7-15,-8 0 1 16,-5 5-6-16,-8 16-14 0,-4 5-6 16,-5 6-7-16,-3 5-11 15,0 1 24 17,0-1-32-32,5-6 3 0,2-7-8 0,3-7 0 0,3-5-1 15,0-6 1-15,5-6 0 16,2 0 6-16,0-2-4 15,1-14 9-15,-3-1-7 16,-1-7 13-16,-5-5 0 16,1-7-2-16,-4-8-1 15,-3-5-7-15,-3-1-6 16,-3 4-3-16,0 7-11 0,0 13-6 16,-8 11-19-16,-2 10-24 15,-3 5-91-15,2 8-95 16,6 5-198-16</inkml:trace>
  <inkml:trace contextRef="#ctx0" brushRef="#br0" timeOffset="138598.87">29193 15184 314 0,'0'0'202'16,"0"0"-159"-16,0 0 21 15,0 0 2-15,0 0 2 16,75 102-14-16,-64-50-19 15,-6 2-4-15,-5-2 5 16,0-1-9-16,-3-7-19 16,-10-9-4-16,0-11-3 15,0-7 3-15,1-9-4 16,-4-8 35-16,-4 0 11 16,-7-12-3-16,1-11-15 0,3-8-19 15,13-6-9 1,10-5-4-16,0-7 2 0,27-9-1 15,8-1-7-15,9 2-24 16,3 9-37-16,4 11 25 16,0 13 17-16,1 13 27 15,-1 11-3-15,-8 0 6 16,-7 18-1-16,-8 5 0 16,-7 8 0-16,-7-1-4 15,-4 7-14-15,-7-3-95 0,-3-6-293 16</inkml:trace>
  <inkml:trace contextRef="#ctx0" brushRef="#br0" timeOffset="139396.1">29749 15170 5 0,'0'0'436'0,"0"0"-356"15,0 0 40-15,0 0-73 16,0 0-46-16,0 0 10 16,-6 88 44-16,6-43-15 15,-1 4 5-15,-2 1-28 16,0-2 5-16,-1-6-1 15,1-8-19-15,1-10 5 16,0-12-1-16,1-8-4 16,1-4 18-16,0 0 38 15,0-4 20-15,0-16-28 16,-3-10-42-16,0-7-6 16,0-6-2-16,3-6-2 15,0-9-12-15,7 1-30 16,10 5-22-16,2 6 16 0,5 16-4 15,6 13 19-15,6 11 24 16,5 6 11-16,1 12 4 16,-3 16 1-16,-3 7 4 15,-8 6 14-15,-5 5-1 16,-6 0 4-16,-8 4 5 16,-4 0-13-16,-4-5-8 15,-1-3 10-15,0-4-20 16,0-6 1-16,-12-6 2 15,1-5-1-15,2-2-2 16,9-4-93-16,0-7-207 0</inkml:trace>
  <inkml:trace contextRef="#ctx0" brushRef="#br0" timeOffset="139790.54">30810 14783 340 0,'0'0'233'16,"0"0"-61"-16,0 0-57 15,0 0-84-15,0 0-13 16,-118 92 29-16,71-28 0 16,4 12-7-16,8 9-14 15,2 7 9-15,3 2-16 16,2-1-8-16,2-7-5 16,10-6-4-16,6-16 0 15,10-10 0-15,0-12-4 16,16-9 0-16,9-6 2 15,3-8-3-15,4-8-4 16,0-2-10-16,3-9-95 16,2 0-28-16,-1-10-167 0</inkml:trace>
  <inkml:trace contextRef="#ctx0" brushRef="#br0" timeOffset="140061.25">31011 15095 443 0,'0'0'222'0,"0"0"-142"0,0 0-56 16,0 0 46 0,0 109 9-16,0-55-15 0,0 4 9 15,0 1-37-15,-9-2-1 16,-1-5-17-16,2-3-13 15,1-12-1-15,4-9-1 16,3-10-3-16,0-6 0 16,0-8 0-16,0-4-17 15,2 0-41-15,9-4-53 16,9-21-182-16</inkml:trace>
  <inkml:trace contextRef="#ctx0" brushRef="#br0" timeOffset="140413.94">31324 15170 277 0,'0'0'281'0,"0"0"-196"15,0 0-22-15,0 0-44 16,0 0 60-16,-13 78-9 16,3-38-4-16,0 1 8 15,0 2-28-15,6-2-16 16,2-3-7-16,2-5-7 15,0-5-12-15,15-7-1 16,3-6-1-16,7-7 0 16,7-5 15-16,1-3 25 15,1-3-19-15,1-17 16 16,-3-8 17-16,-1-7-12 16,-3-9-27-16,-3-7-14 15,-8-4-3-15,-11 2 0 0,-6 9-1 16,-9 5-6-16,-22 9-1 15,-7 8 7-15,0 10-9 16,4 9-47-16,5 3-40 16,7 12-66-16,5 7-163 15,8 0-159-15</inkml:trace>
  <inkml:trace contextRef="#ctx0" brushRef="#br0" timeOffset="140694.1">31765 14777 606 0,'0'0'93'16,"81"59"44"-16,-36-5-33 15,-6 15-24-15,-9 16 6 16,-17 15-12-16,-13 11-14 15,-12 13-27-15,-32 4-2 16,-17-6-6-16,-13-6-25 16,-6-17 0-16,1-18-3 15,7-20-38-15,14-20-112 16,10-12-87-16,9-15-151 16</inkml:trace>
  <inkml:trace contextRef="#ctx0" brushRef="#br0" timeOffset="142197.97">21876 7414 262 0,'0'0'184'0,"0"0"-98"15,0 0 51-15,0 0-34 16,0 0-45-16,0 0-17 16,0 0-18-16,-50-31 1 15,50 31 10-15,0 0-13 16,16-2-10-16,26-1 10 16,19-1 13-16,14-3-15 15,4 1-11-15,-9-1 1 16,-6 0-1-16,-7-1-1 15,-13 0-1-15,-14-1-2 16,-12 3-3-16,-7 1-1 16,-7 0 0-16,-2 3-1 15,-2 0-6-15,0-1-27 16,1 3-30-16,-1 0-37 0,0 0-84 16,-3 0-48-16</inkml:trace>
  <inkml:trace contextRef="#ctx0" brushRef="#br0" timeOffset="142631.63">22246 7198 334 0,'0'0'144'0,"0"0"-86"16,0 0 35-16,0 0-33 15,0 0-31-15,0 0-23 0,-26 0 2 16,26 6 5-16,0 2-6 16,1-2 9-16,13 0 7 15,8-1-3-15,8-1 2 16,6 1 11-16,7 0-18 16,-3 0-7-16,-1-1-8 15,-6 1 4-15,-8 0 4 16,-9-2-4-16,-10 3-4 15,-2-2 3-15,-4 6 6 16,0-1-7-16,0 5 6 16,-7 0 16-16,-7 3 2 15,-1 0-5-15,-5 1 11 16,1-3-15-16,-4-1-7 16,3 0-2-16,-3 0-5 15,-1-1-2-15,2-1 0 0,1 1-1 16,3 1-1-16,2 3-76 15,5 3-67-15,5-4-97 16,3-4-266-16</inkml:trace>
  <inkml:trace contextRef="#ctx0" brushRef="#br0" timeOffset="143490.59">20392 7803 31 0,'0'0'286'15,"0"0"-179"-15,0 0-16 0,19-74 45 16,-19 65-31-16,1 4-24 16,-1 5 3-1,0 0-30-15,4 7-47 0,-2 26-3 16,-1 19 29-16,-1 11 24 15,0 14-18-15,-1 8-2 16,-9 0-33-16,5-5 1 16,5-11 0-16,0-13-3 15,6-9-4-15,6-11 4 16,-2-9-4-16,1-6-21 16,-1-4-26-16,-2-9-11 15,-1-4-29-15,2-4-45 16,-5 0-142-16,-4-15-97 15</inkml:trace>
  <inkml:trace contextRef="#ctx0" brushRef="#br0" timeOffset="143912.15">20352 8118 375 0,'0'0'59'0,"0"0"-17"15,59-76 20-15,-21 54-19 16,2 5-17-16,4 3-11 15,-1 6 1-15,-7 5 8 16,-6 3 11-16,-8 0 2 16,-9 14-7-16,-6 9-6 15,-7 8 8-15,0 5 11 16,0 4-9-16,0-2-16 16,0-1-4-16,0-5-8 15,0-4-1-15,10-3-2 0,2-6-3 16,-2-3 0-16,5-8 0 15,0-3 2-15,3-5 5 16,3 0-7-16,-3-5 4 16,1-12 3-16,-1-5-4 15,-9-4 4-15,-3-8 2 16,-6-6 6-16,0-7 13 16,-9-4-7-16,-10 3-14 15,-7 4-7-15,-2 13-3 16,0 11 3-16,2 7-4 15,2 9-1-15,3 4-7 0,8 0 2 16,3 15-68-16,8 7-49 16,2-1-143-16,0-1-130 15</inkml:trace>
  <inkml:trace contextRef="#ctx0" brushRef="#br0" timeOffset="144449.67">20967 7949 22 0,'0'0'476'0,"0"0"-413"0,0 0-39 16,0 0 33-16,10 71 43 15,-7-18-36-15,-1 6-15 16,-2 5-8-16,0-3-10 15,0-1-15-15,0-4-10 16,-5-5-3-16,4-8-3 16,1-13 1-16,0-11-1 15,0-9 3-15,0-8 1 16,0-2-1-16,0 0 17 16,0 0 24-16,0-17 4 15,0-15-21-15,7-8-12 16,-2-10-2-16,-4-7-3 15,3-9-6-15,-1-6-3 0,5-4-1 16,4 5-2-16,3 15-9 16,3 15-5-16,0 22 4 15,-1 10-1-15,0 9 1 16,4 0 1-16,1 10 5 16,-1 8 3-16,-3 1 2 15,-6 1 0-15,-6 2 0 16,-6-1-4-16,0 3 0 15,-4 1-1-15,-18-4 3 16,-9-1 3-16,-3-4 1 16,-3-3 8-16,-1-4-8 15,7 1 5-15,4-1-6 0,8 2-23 16,11 0-84-16,8-5-166 16,5-6-66-16</inkml:trace>
  <inkml:trace contextRef="#ctx0" brushRef="#br0" timeOffset="144947.65">21508 7715 549 0,'0'0'68'0,"0"0"69"16,0 0-46-16,0 0-19 16,-88-36-38-16,72 36-7 15,1 0-9-15,2 4-5 16,3 9-4-16,6 6-7 16,2 4 2-16,2 7-2 15,0 5 6-15,0 3-2 16,0 3 4-16,0 2-5 15,0 6 10-15,0 5-12 16,0 0 11-16,2 0-7 16,1-2-3-16,3-5 2 15,2-5-5-15,-2-1 5 0,2-4-5 16,-3-3 1-16,-2-1 0 16,-2-7 1-16,-1-4-3 15,2-5 1-15,-1-4 0 16,1-5-1-16,-1-2 0 15,1-2 0-15,-1-2 0 16,1-2 0-16,-1 0 0 16,3 0 0-16,4 0 2 15,1 0-2-15,6-6-85 16,-2-4-48-16,4-5-121 16,-5-9-266-16</inkml:trace>
  <inkml:trace contextRef="#ctx0" brushRef="#br0" timeOffset="145246.84">21675 7940 69 0,'0'0'555'0,"0"0"-470"16,0 0-38-16,0 0-19 15,0 0 27-15,-4 75 7 16,4-34-17-16,0 3-8 16,1-1-4-16,1-4-18 0,-2-3-6 15,1-7-1-15,1-6-8 16,-2-10 4-16,1-5 0 16,1-6-4-16,-1-2-5 15,4 0 0-15,-1 0-59 16,4 0-35-16,-4-16-169 15,4-9-292-15</inkml:trace>
  <inkml:trace contextRef="#ctx0" brushRef="#br0" timeOffset="145710.96">21808 7741 381 0,'0'0'80'0,"0"0"-56"0,0 0 44 16,0 0-14-16,97-23-25 15,-64 20 17-15,1 1-12 16,0-1-6-16,-4 1 3 16,-9 2 0-16,-6 0-7 15,-4 0 6-15,-4 2-6 16,-1 12 4-16,-2 8 8 15,-2 7 0-15,-2 6 13 16,0 5-21-16,0 4 7 16,0 7-12-16,0 2-4 15,-2 6-9-15,-2 2-5 0,-1-3-2 16,4-2 2-16,1-6-3 16,0-5-2-16,0-6 1 15,0-7 1-15,0-3-2 16,0-7 0-16,0-6 1 15,0-3-1-15,0-5-4 16,0-2-4-16,-2-1-3 16,-8-1 9-16,-5 1 2 15,-7 0 12-15,-5-2 5 16,-1-3-17-16,2 0-13 16,-1 0-88-16,2 0-112 15,3 0-281-15</inkml:trace>
  <inkml:trace contextRef="#ctx0" brushRef="#br0" timeOffset="146183.1">21437 8610 135 0,'0'0'216'0,"0"0"-104"15,0 0-24-15,0 0 11 0,0 0-39 16,0 0-36-16,43-18-3 16,-4 12-18-16,4 2-3 15,2-1-133-15,-10-1-117 16</inkml:trace>
  <inkml:trace contextRef="#ctx0" brushRef="#br0" timeOffset="149961.66">27545 16121 355 0,'0'0'94'0,"0"0"-45"15,0 0 29-15,0 0-5 16,0 0-52-16,0 0-10 16,-41 77 19-16,35-26 1 15,0 7 2-15,-1 4-6 16,0 0-3-16,-6-2-2 15,0-2-13-15,0-3-2 16,0-6-5-16,3-12 0 16,1-8 0-16,5-8-1 15,1-10 2-15,1-5-2 16,2-6 2-16,0 0 1 16,0 0 20-16,0-16 52 15,0-9-32-15,8-9-12 16,1-8-17-16,4-14-6 15,-2-8-1-15,2-6-8 0,8-5-5 16,3 0 4-16,4 8-25 16,2 13-15-16,0 16 3 15,-5 16 25-15,-4 10 5 16,0 12 7-16,-3 0 1 16,0 12-4-16,1 12 4 15,-4 5 1-15,-2 3 1 16,-7-1 0-16,-6 0-1 15,0-3-1-15,0-2-1 16,-10-2 0-16,-11-5 1 16,-6-5 4-16,-2-4 14 15,-6-3-7-15,-1-2 5 16,-2-2-4-16,3-1-12 16,7 2-10-16,11 0-93 0,16-2-179 15,1-2-279-15</inkml:trace>
  <inkml:trace contextRef="#ctx0" brushRef="#br0" timeOffset="150617.31">28092 16208 404 0,'0'0'82'15,"0"0"38"-15,0 0-27 16,0 0-75-16,0 0-6 15,0 0 1-15,-78 71 13 16,64-38 3-16,3 2-12 16,5 1-2-16,3-3-1 15,3 0-5-15,0-2-1 16,0-5-5-16,11-5-2 16,3-6 0-16,3-3 4 15,1-5-5-15,1-6 1 0,2-1 0 16,0 0 4-16,-4-8 2 15,-1-9 6-15,-4-5 5 16,-2-6-3-16,-4-6 15 16,-3-7-18-16,-3-4 5 15,0-2-17-15,-15 4 0 16,-1 6-2-16,-2 12-3 16,3 8 2-16,0 7 1 15,2 7-1-15,1 3-12 16,4 6-80-16,4 11-111 15,4 4-134-15</inkml:trace>
  <inkml:trace contextRef="#ctx0" brushRef="#br0" timeOffset="151160.66">28517 16206 118 0,'0'0'231'0,"0"0"-150"15,0 94-4-15,0-47 17 16,-6 8-5-16,-9 2-34 15,-1-1-19-15,-2 0-16 16,0-6-17-16,6-6 5 16,2-10-6-16,5-9 1 15,4-11-3-15,1-8 5 16,0-5-2-16,0-1 5 16,0 0 51-16,0-16 42 15,4-11-51-15,9-9-17 16,0-4-4-16,3-5-5 15,0-8-17-15,2-5 1 16,3-6-8-16,5-1-6 16,2 5-4-16,2 11-31 0,-2 13-11 15,-3 17 8 1,-1 12 2-16,-4 7 38 0,2 4 4 16,-1 20 0-16,-6 8 0 15,-6 7 2-15,-8 0 1 16,-1-1-2-16,-9-4 0 15,-12-6 0-15,-7-3 0 16,-10-8 1-16,-7-5 3 16,-1 0 1-16,1-2-6 15,15-7-290-15</inkml:trace>
  <inkml:trace contextRef="#ctx0" brushRef="#br0" timeOffset="151636.87">29329 16038 353 0,'0'0'208'15,"0"0"-75"-15,0 0 15 16,0 0-84-16,-80-13-52 15,49 49 12-15,-6 10 16 16,4 9 5-16,3 3-14 16,5 5-9-16,4 0-9 15,3-3-4-15,6-4-2 16,11-6-4-16,1-8-2 16,0-5-1-16,6-8 2 15,6-5 0-15,4-7-2 16,2-3-16-16,3-4-53 0,1-5-31 15,3-2-90 1,-3-3-70-16</inkml:trace>
  <inkml:trace contextRef="#ctx0" brushRef="#br0" timeOffset="151907.63">29490 16244 324 0,'0'0'231'0,"0"0"-189"0,0 0-7 15,0 0 43-15,13 93-20 16,-11-53-26-16,1 2 3 16,0-6-20-16,-2-4-12 15,2-4 1-15,-1-6-1 16,-2-8-2-16,1-4-1 15,3-6-1-15,-2-3-26 16,1-1-100-16,0 0-23 16,0-12-187-16</inkml:trace>
  <inkml:trace contextRef="#ctx0" brushRef="#br0" timeOffset="152114.71">29818 16017 363 0,'0'0'182'0,"58"75"2"16,-27-19-68-16,-7 9-50 15,-10 5-10-15,-9 8-13 16,-5 3-9-16,-11-5-21 16,-27-4-13-16,-14-6-7 15,-13-6-90 1,-9-14-198-16,0-7-363 0</inkml:trace>
  <inkml:trace contextRef="#ctx0" brushRef="#br0" timeOffset="157867.6">23074 6796 32 0,'0'0'180'0,"0"0"-113"15,0 0-19-15,0 0 12 16,0 0-11-16,0 0-18 16,0 0-4-16,-68-42 6 15,59 35-13-15,-2 2 8 16,2 1-4-16,-1-1-7 15,-2 4 5-15,-2-2 7 16,0 2-10-16,-4 1 3 16,0 0-8-16,3 0 0 15,-1 0 2-15,2 0-7 0,-2 0 2 16,-1 1 3-16,-5 5 3 16,1 1-1-1,-3 3 3-15,3 1-3 0,0 3-4 16,4-1 4-16,2 0 3 15,3-2-8-15,4 0-10 16,1-2 7-16,2 1-1 16,-1-1-2-16,1 1 0 15,-1 5-3-15,1-1 6 16,0 1-3-16,2 0 1 0,0 1 7 16,2 3-11-1,-1-4 5-15,2-1-1 16,-1-1-4-16,-1-3 0 0,-2-1 2 15,1 1-3-15,2 0 1 16,-2 2 5-16,1 0-7 16,1 3 8-16,1-4-2 15,0 1-4-15,0-2 4 16,0 2-2-16,0-2 2 16,0-1-3-16,0 2-2 15,0-2 0-15,0 3 4 16,0 2-5-16,0-2 1 15,1 1-1-15,5 2 2 16,1-1-1-16,1 2 6 16,-1-1 5-16,1-1-10 0,-1 2 0 15,-1-2-1 1,0 2 0-16,0-3 2 0,0 0-3 16,3 3 0-16,-1-4 0 15,-4-1 0-15,2 0 1 16,0-2 1-16,0 2-1 15,1-3 0-15,-1 3-1 16,2-2-1-16,-1-1 1 16,-1 2 4-16,2-3-3 15,-2 2-1-15,0 1 0 16,2-2-1-16,0 1 0 16,1 2 1-16,-1 0 0 15,2-2 2-15,-3-1-1 0,1 1 3 16,-1-4-3-1,-2 1-1-15,1-3-4 0,-2 3 4 16,2-4-5-16,0 3 4 16,1-1 1-16,1-1 0 15,1 1 4-15,1-1 5 16,-2-1-9-16,1 0 0 16,2-2 0-16,-1 1 2 15,2-1-2-15,-1 0 1 16,2 0 1-16,-1 0 0 15,-1 0 6-15,3-5-6 16,-2-5 7-16,-2 4 4 16,2-2-9-16,0-2 2 15,0 0 1 1,1-3 1-16,-2 0-5 0,1 1 1 0,0-1 4 16,0 2-7-16,-2 0 8 15,0 0-4-15,0 3-2 16,-1-1 2-16,-2-2 6 15,0-2 3-15,-1 0-5 16,3-1 1-16,2-2 0 16,-2 0-2-16,0-1-3 15,-1 1-4-15,-2-1 4 16,1-3-2-16,-3 3-3 16,-1-2 0-16,0 1 0 15,-1 0 3-15,-2 2 3 16,1 3-3-16,1-1 2 0,0 3 3 15,0 0-8 1,-2 1 3-16,0-2-1 0,0 2 4 16,0-2-6-16,0-2-4 15,0 1 4-15,0-1 5 16,0-2-4-16,0 0 1 16,-4-1-1-16,-1 1-1 15,2 6 4-15,0-2-3 16,-3 2-1-16,3 2 0 15,-3-1 0-15,2 2 2 16,1-1 0-16,-2-2 0 16,1 1 1-16,-1-2 1 0,1 0-2 15,1 1 3-15,-3-1-3 16,1 1 3-16,1-2-2 16,1 0 1-16,-2 3-4 15,1 1 1-15,-2 0-1 16,0 1 3-16,0-1-2 15,0 0 0-15,0 0 3 16,1 2 0-16,2-2-4 16,-2 3 3-16,2 1 1 15,0-1 2-15,-2-1 2 0,2 4-4 16,2-1 0 0,-2 0-4-16,0 2 2 15,1-2-1-15,-2 1 0 16,1-1-1-16,0 1 2 15,0-1-2-15,0 0 0 0,-2 0 0 16,1 0-1-16,-1 1 0 16,0 1 1-16,-1-1-3 15,-2 0 3-15,-1 2-2 16,-4-1 2-16,1 1 0 16,0-2 0-16,1 2-1 15,2 0 1-15,2 0 0 16,-2-1 1-16,3 1-1 15,0 0 1-15,1 0-1 16,-1 0 0-16,-1 0 0 16,1 0 2-16,-3 0-2 15,0 0-4-15,-1 0 4 16,1 0 0-16,0 0 2 16,0 1-4-16,2 1 0 0,-1-1 2 15,0-1 0-15,3 2 1 16,0-2 0-16,2 2 1 15,0-1-4-15,0-1 4 16,-1 2-4-16,1-2 5 16,-2 0-6-16,1 0 5 15,3 0-4-15,-2 2 3 16,-2-1-2-16,0 1 2 16,-1-2-2-16,2 1 1 15,-3 0 0-15,2 1 0 0,1-1-1 16,-1 1 0-16,1 0 1 15,-1 1 1-15,-1-1-1 16,2 1-2-16,-1-1-5 16,1 3 6-16,-1-3 1 15,2 1 4-15,0 0-4 16,0-1-2-16,-2 2-3 16,0-1 4-16,-1 5 1 15,0 0-1-15,-2 0 1 16,3-1-4-16,0 1-3 15,1 2 7-15,1-1-4 16,0 0 2-16,0-1 1 16,3-1-1-16,0-3 1 0,0-1-3 15,0 0 2-15,0-1-4 16,0 0-1-16,0 2-13 16,0 0-28-16,0 1-27 15,0 3 4-15,3 0-16 16,4 3-36-16,1 1-152 15,0-10-46-15</inkml:trace>
  <inkml:trace contextRef="#ctx0" brushRef="#br0" timeOffset="159313.9">21840 6814 0 0,'0'0'42'0,"0"0"127"15,0 0-105-15,0 0-18 0,0 0 4 16,0 0 3 0,0 0-18-16,-50-4-11 0,44 1 0 15,-4 3-7-15,4-2 0 16,1 0 4-16,2 2-4 16,3 0 5-16,0 0 1 15,0 0 10-15,0 0-13 16,0 0-8-16,-1 0-4 15,-1 0 4-15,-2 0-12 16,0 0 3-16,-1 0 4 16,4 0-2-16,-1 0 1 15,2 0-2-15,0 0 0 16,0 0-1-16,0 0 5 16,0 0-4-16,0 0 8 15,0 0-2-15,0 0 6 16,0 0-7-16,0 0 0 0,0 0-9 15,0 0 2-15,0 0-2 16,2 0 0-16,6 0 26 16,3 0-12-16,2-1-9 15,4 1 0-15,-1 0-2 16,5 0 1-16,-3 0-3 16,1 0 3-16,-4 0-3 15,0 0 0-15,1 1 1 16,1 3-2-16,5-1 2 15,1-1-1-15,0 1 0 16,0-1 1-16,4-1 3 0,1 2-4 16,2 0-1-1,-3 1 2-15,-5 0-1 0,0 0-2 16,-2-1 1-16,2 2 0 16,3 0 1-16,4-2 1 15,1-2 1-15,-1 2-3 16,0-1 0-16,-7 1 0 15,1-1 0-15,-6 1 0 16,0 0 4-16,-2 0-8 16,-2-2 8-16,4 1-4 15,-5 1 1-15,2-3-1 16,0 0 4-16,0 0-3 16,2 0 0-16,-3 0 0 15,2 0-1-15,-3 0 0 0,0 0 0 16,-2 0 2-16,1 0 0 15,2 0-2-15,-1-3 0 16,6 3 0-16,2-2 3 16,5 1-2-16,3-1 0 15,2 0 2-15,0 2-3 16,-2 0 3-16,1 0-2 16,-4 0 1-16,-3 0 0 15,-1 0 1-15,2-2-2 16,-4 1 1-16,1-3-2 15,-3 2 4-15,0-1-4 0,-1 0 0 16,-2 2 2 0,0-2-2-16,-1 0-4 0,-3 3-7 15,-3 0-35-15,1 0-96 16,-7 0-129-16,-1 7 16 16</inkml:trace>
  <inkml:trace contextRef="#ctx0" brushRef="#br0" timeOffset="170976.43">23231 6947 12 0,'0'0'26'16,"0"0"134"-16,0 0-110 15,0 0-10-15,0 0 0 16,0 0 0-16,0 0-17 16,-25-20 1-16,19 17-2 15,0 0 6-15,0-1-11 16,1 1-1-16,1-2 2 16,-2 3 11-16,3-2-9 15,-3 0-4-15,-3-3-1 0,-1 3 5 16,-2-2-8-16,-1-1-4 15,0 2 7-15,3 1 15 16,-2-1-9-16,3 2-7 16,1-2 6-16,-1 1-6 15,-1 0-6 1,1 0 3-16,-2 1-3 0,-2 1 2 16,1 1-6-16,-2 0-3 15,0 1 4-15,1-2 4 16,1 2-7-16,1 0 7 15,-2 0-4-15,1 0-1 16,-1 0-4-16,0 0 4 16,3 0-3-16,-2 0 2 0,3 0-3 15,-2 0 1-15,-2 3 3 16,3 0-1-16,-5 1 0 16,3 3-3-16,-2-3 0 15,0 2 0-15,-2 1 6 16,3 0-3-16,1-2-3 15,2 2 1-15,1-2 3 16,1 0-1-16,1-1-3 16,0-1 0-16,-1 2 0 15,4-1 0-15,-2 4 3 0,-1 0-3 16,0-1 1 0,1 0 2-16,2 0-2 0,-1-2-1 15,-1 0 2 1,3-2 4-16,-4 0-6 0,1 0 2 15,1 0 2-15,-1 2 2 16,2 1-4-16,-2-3 2 16,0 4-4-16,0-3 2 15,2 0 1-15,-2 0-2 16,-2 1 0-16,1-2-1 16,-1 0 4-16,1 1-1 15,0-2 3-15,1-1-1 16,3 1 0-16,-2-1 0 15,2 3-4-15,0-1 5 16,-2-1-6-16,2 0 1 16,-1 1-1-16,0-1 1 15,1 3 4-15,-3-3-4 0,1 4-1 16,-1-2 1-16,0 1-1 16,0 1 3-16,3-2-4 15,0 3 2-15,0 0-1 16,2-1 1-16,-2 0 4 15,0 0-4-15,0 2-1 16,-3 0 2-16,3 1-2 16,0 2 0-16,3-2 1 15,0 3-1-15,0 0 1 16,0 0 1-16,0 1-2 0,0-1 3 16,0 2-3-16,0-3 0 15,0 0-4-15,0-1 4 16,5 1 4-16,0-1 8 15,0 1-11-15,1 3 4 16,0-5-2-16,0 5 2 16,0-1-4-16,0-2 4 15,-2 0-5-15,1 0-1 16,-2 1 1-16,0-1 0 16,1 1 1-16,1-4 4 15,-1 0-3-15,0 2-3 16,1-3 4-16,-1 3-3 15,3-1 0-15,-1 0 0 16,1 2 0-16,0 1 0 16,-1-1 2-16,0 0-2 0,-1-1 3 15,1-1-6-15,-3-1 6 16,1-1-3-16,-1-3 0 16,2 2 2-16,-1 1-1 15,1 0 1-15,2 0-3 16,-1 2 2-16,0 1-1 15,0 1 0-15,1 0-1 16,-2 0 1-16,1 0 2 16,-2-2-2-16,2-1 0 15,-1-1 0-15,0-2 2 16,0 0-2-16,0-1 5 16,1-1-5-16,1-1 0 15,-2 3-1-15,2-3-1 16,-3 1 4-16,1 0-2 0,1 0 3 15,0-2 2-15,4 2-3 16,-1-2 6-16,2-1-6 16,1 2 6-16,0-2-8 15,-1 0 4-15,0 0-1 16,-2 0 5-16,3 0-4 16,-5 0-2-16,1 0 0 15,1 0 5-15,-1-3-4 16,2 0 2-16,-1 1 0 15,-3 0-5-15,4-3 6 16,-3 2-5-16,4-4 1 16,2 0 5-16,-1 1-3 15,1-2 0-15,0 0 0 16,-3 2 6-16,-1 0-10 0,-2 2 1 16,1-1 8-16,1-1-9 15,0 1 7-15,-2-2-7 16,2 1 5-16,0-2 0 15,-1 2-2-15,1-1 2 16,-2 0 0-16,3-2-2 16,-1 2 1-16,-1 0 5 15,2-3-9-15,-4 3 5 16,0 0 3-16,0-1-1 0,-3 1 3 16,2 1-1-1,2-1-4-15,-4 3-3 0,3-1 4 16,-1 0-4-16,-1 1-1 15,3-1 1-15,-2-1 0 16,-1 1 6-16,1-1-3 16,-2 0 5-16,0 0 1 15,1 1 0-15,1 0-3 16,-1 0-3-16,1 3 4 16,-2-2-2-16,0 0-1 15,1-1 0-15,2 0-4 16,-1-2 1-16,0 0 1 15,1 1 4-15,-1-1-3 16,0 0-3-16,-1-1 5 16,1 2 6-16,0 0-13 0,-2-1 6 15,0 0 3-15,0 0-3 16,0 0 0-16,0 0-3 16,-1-2 3-16,1 1 1 15,0-1 3-15,0-1-3 16,1 0-4-16,-2-1 0 15,1 0 4-15,-2 0-5 16,1 0 1-16,1 3 1 16,-2-1 1-16,-1 1 3 15,0-1-5-15,0 0 0 16,0 1 0-16,0-1 0 16,0 1-1-16,0-1 2 0,0 1 0 15,0-1 1-15,0 1 0 16,0-2-3-16,0 1-1 15,0 1-1-15,0-1 3 16,-1 2-3-16,1 2-1 16,-2-1-2-16,1 1 3 15,-1 0 0-15,2 1 1 16,0 1 1-16,-1 0 0 16,-1-2-2-16,1 1 3 15,1-2-3-15,-2-1 0 16,1 0 1-16,-2-2 0 15,2-2-1-15,-1 1 3 16,-1-2-3-16,0-2-2 16,-5-1 2-16,1-3 0 15,-3-2 0-15,-1 2-2 0,-3 0-4 16,-8-1 6-16,-6 3-11 16,-8 4-4-16,-9 3-57 15,-10 6-45-15,-12 3-107 16,-9 0-203-16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30T10:37:19.6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4391 2635 86 0,'0'0'88'0,"0"0"-73"16,0 0-6-16,0 0 6 15,0 0 2-15,0 0 45 16,0 0-7-16,1 0-34 16,-1 0-8-16,0 0 9 15,0 0-1-15,0 0 3 16,0 0-3-16,0 0 5 15,0 0 8-15,0 0 2 16,0 0-1-16,0 0-5 16,0 0 2-16,0 0 8 15,0 0 3-15,0 0 0 16,0-1 8-16,-1-7-25 16,-2-1-17-16,-6 1 5 0,3-3-3 15,-5 0-7-15,1 0 1 16,0 0 4-16,-1 1-7 15,1 2 5-15,2 0 4 16,-4 0-3-16,-1 2-1 16,-2-1-2-16,-3 2-1 15,0 1-3-15,2 3-1 16,1 1 2-16,0 0 1 16,1 0-2-16,1 0-1 15,-2 0 0-15,-1 5-1 16,1 7 1-16,-6 0 0 15,3 3 0-15,0 4 0 16,-1-2-1-16,2 4 1 0,1 0-2 16,2 0 2-16,0 2 0 15,3 0 0-15,1 4 3 16,1 4-3-16,3-1 0 16,0 4-1-16,1 2 1 15,0 1 2-15,-3 2-2 16,2 2-2-16,0-4 2 15,6-6 4-15,0 0-4 16,0-4 0-16,0 0 0 16,0-3 0-16,6 0-2 15,8-5 2-15,-1-4-1 16,-1-3 0-16,6-7-3 0,0-3-1 16,4-2 4-1,0 0 1-15,2 0 4 0,-1-10-2 16,-1-7 2-16,3-4-3 15,-4-6 5-15,2-3-5 16,-4-4 4-16,2-1 3 16,-6 0-4-16,-2-4-1 15,-1 2 5-15,-3-4 0 16,0 3-3-16,-3 1 6 16,-3 5-7-16,3 3-3 15,2 5-1-15,-3 5 3 16,0 4-4-16,-2 3 2 0,-2 6-2 15,1 0 2 1,-2 1 2-16,0 3-2 0,0 1-1 16,0 0 1-16,0 1-1 15,0 0 0-15,0 0 0 16,0 0-2-16,0 0 4 16,0 0-2-16,0 0 2 15,0 0 3-15,0 0-4 16,0 0-1-16,0 0-1 15,0 0 0-15,0 0 0 16,0 0 1-16,0 0 0 16,0 0 0-16,0 0 0 15,0 0 4-15,0 0-4 16,0 0 0-16,0 0 0 16,0 0 0-16,0 0 0 0,0 0-3 15,0 0 3-15,1-2 2 16,1 1-1-16,-1-1-2 15,1-1 0-15,1 1 1 16,-2-1-1-16,1 0 1 16,1 0 0-16,-3 0 0 15,4 0 1-15,-4-1-1 16,6 0 0-16,-3 1 0 16,0 0 0-16,0 0 0 15,-3 3 0-15,2-2 1 16,-2 0-1-16,1-1 0 15,2 0 0-15,-3 1 5 0,2-3-4 16,-1 1 1 0,-1 1-2-16,2 2 0 0,-2 0 1 15,0 1 0-15,0 0-1 16,0 0 0-16,0 0 1 16,0 0 0-16,0 0-1 15,0 0 2-15,0 0-1 16,0 0 1-16,0 0 0 15,0 0-2-15,0 0 1 16,0 0-3-16,0 0 1 16,0 0-5-16,0 0 2 15,0 1-2-15,0 7 3 0,0 2 0 16,0 3 3-16,0 1 1 16,-2-2-1-16,2 2-4 15,0 0 4-15,0 1 0 16,0 0 0-16,0-1 0 15,0 1 0-15,0 1 1 16,-1-1-1-16,1 2 0 16,0 3 1-16,-2 0 0 15,2 1 2-15,-1 4-2 16,1-1-1-16,0 2-3 16,0-1 3-16,0 1 0 15,0 2 1-15,6-2 3 16,1-2 3-16,-4 0-5 15,0-1-1-15,0-3-1 16,0-4 1-16,3 0-1 0,3-2 2 16,0-2-1-16,1 0 2 15,5 0 2-15,2-2 9 16,0-1-3-16,3-2 5 16,1-1-7-16,1-4 2 15,2 0-5-15,-3-2-1 16,6 0 5-16,-5 0-4 15,2-6-2-15,-3-4-2 16,3 2-1-16,-8-3-1 16,-2 0 0-16,-10-3-62 15,-4 4-120-15</inkml:trace>
  <inkml:trace contextRef="#ctx0" brushRef="#br0" timeOffset="3422.41">5026 2288 92 0,'0'0'51'15,"0"0"-26"-15,0 0 25 16,0 0-13-16,0 0-13 16,0 0-9-16,0 0 3 15,3-10-7-15,-3 9 4 16,0 1-7-16,0 0-4 16,0 0 6-16,0 0 8 15,0 0-4-15,0 0-6 16,0 0-1-16,0 0 2 15,0 0-1-15,0 0 1 0,0 0-2 16,0 0 2-16,0 0 1 16,0 0-1-16,0-1-4 15,0 1 1-15,0 0-4 16,0 0 2-16,0-2 4 16,0 1 2-16,0-1 1 15,0 0-4-15,0-1 4 16,0 1 5-16,0 1 1 15,0-2-3-15,0 0 8 16,0 0 4-16,0-2 2 16,0 0 3-16,0-1 15 15,0 0-5-15,0-1 6 16,0 0-4-16,0 2-25 16,0-1 3-16,0 1 4 0,0 1-6 15,-3 2-2-15,3 0-1 16,0 2-4-16,0 0 0 15,0 0-8-15,0 0-1 16,0 0 1-16,0 0 0 16,0 0-2-16,-4 0-2 15,4 0-3-15,0 5-6 16,0 14 6-16,0 7 3 16,0 6 2-16,0 6-1 15,0 3-1-15,7 7 1 16,2 7-1-16,-1 7 5 15,-2 5-2-15,-6 0-2 16,0 5 5-16,0 4-6 0,-11 2 2 16,-4-8-1-16,-1-11 0 15,7-18-1-15,4-14 0 16,5-11 0-16,0-6 2 16,0-6-1-16,0-2-1 15,0-2 4-15,0 0 6 16,0 0 0-16,0 0 3 15,0 0 1-15,0 0 10 16,0 0 12-16,0-18 0 16,0-10-26-16,5-9-6 0,2-5-2 15,1-3-1 1,2 0 1-16,2 3-2 16,-1 3 0-16,2 5 2 0,5 1-2 15,1 6 0-15,2 2-2 16,-1 8 1-16,2 3 0 15,5 5-1-15,1 3-2 16,5 4 2-16,1 2-1 16,-1 0 2-16,0 7-1 15,-5 7 1-15,-1 4-2 16,-3 2 0-16,-2 2 3 16,-5 3-1-16,-1-1 1 15,-4-1 0-15,-3 3-6 16,1 2 6-16,-4 3-5 15,-4-1-3-15,-2 1 6 16,0-1 2-16,-3-2-2 16,-9-3 2-16,-1-1 3 0,-1-3-3 15,-4-3 2-15,-1-2-5 16,1-2 7-16,-3-3-2 16,-1-2-2-16,-11-4 8 15,0-2-1-15,-7-3 8 16,-2 0 1-16,3 0 11 15,2-8-5-15,7-8 7 16,-1-2-2-16,1-5-20 16,5-1 4-16,1 1-9 15,10 1-2-15,7 5-3 16,4 4-11-16,3 8-29 0,0 0-76 16,16 2-57-16,11-1-279 15</inkml:trace>
  <inkml:trace contextRef="#ctx0" brushRef="#br0" timeOffset="3944.64">5763 2588 601 0,'0'0'100'0,"0"0"-30"16,0 0 47-16,0 0-27 16,0 0-24-16,0 0-46 15,-8-44-17-15,10 51-3 16,21 18 0-16,8 8 2 0,9 9 22 16,-3 4-4-16,-1 7-3 15,0 3-2-15,-3 0-8 16,2-4 2-16,-3-4-8 15,-4-6 0-15,-4-8 0 16,0-3-1-16,-3-4 1 16,-6-6 5-16,1-4-6 15,-5-5 1-15,-5-3-2 16,-1-4 1-16,-3-3-4 16,-2-2-23-16,0 0-6 15,0 0-19-15,-6-16-49 16,-7-6-152-16,-1-9-61 15</inkml:trace>
  <inkml:trace contextRef="#ctx0" brushRef="#br0" timeOffset="4270.76">6136 2568 306 0,'0'0'301'0,"0"0"-281"15,0 0-8-15,0 0 6 16,0 0 13-16,-28 80 49 16,14-34-23-16,-5 4-5 15,2 4-26-15,-2-3-7 0,0 0 9 16,2-6-20 0,1-5-3-16,4-4 1 0,0-7-1 15,3-5-2-15,3-7-2 16,0-2 5-16,4-8-6 15,1 0 1-15,-2-4 3 16,0-2-4-16,-3-1 4 16,-3 0-4-16,-7 0-27 15,-4-8-60-15,-2-12-137 16,4 0-78-16</inkml:trace>
  <inkml:trace contextRef="#ctx0" brushRef="#br0" timeOffset="4471.71">5748 2941 528 0,'0'0'96'0,"0"0"-76"16,0 0 61-16,109-13 47 15,-42 6-44-15,9-3-26 16,0-1 16-16,3-4-20 16,-7 4-24-16,-3 0-10 15,-11 3-13-15,-14 2-2 16,-14 3-5-16,-12 1 0 15,-12 2-62-15,-6 0-99 16,-7 0-329-16</inkml:trace>
  <inkml:trace contextRef="#ctx0" brushRef="#br0" timeOffset="5171.96">7286 2588 436 0,'0'0'111'0,"0"0"-44"16,0 0 95-16,0 0-63 15,0 0-33-15,-21-74-12 0,5 63-19 16,-5 3-6-16,-3 2-9 16,-4 6 4-16,-7 0-12 15,-5 7-8-15,-6 15-4 16,4 5 8-16,2 4-5 15,5-1 4-15,7 4 2 16,7 3-8-16,5 7 1 16,10 1 3-16,3 2 6 15,3-1-3-15,0 3 2 16,0-6-8-16,13-2-1 16,5-3 2-16,3-6-2 15,4-3-1-15,-2-4 0 16,4-7 1-16,1-4-1 15,2-7 0-15,4-3 0 16,-2-4 3-16,-1 0 7 0,-1 0-10 16,-5-5 1-16,-3-7 5 15,-4-2-4-15,0-1-2 16,-3-2-8-16,-6-2-68 16,-6-1-106-16,-3 3-317 15</inkml:trace>
  <inkml:trace contextRef="#ctx0" brushRef="#br0" timeOffset="7635.21">7881 2542 525 0,'0'0'76'16,"0"0"-12"-16,0 0 34 15,0 0-2-15,0 0-42 16,0 0-5-16,0 0-15 16,-22-41-10-16,22 41-12 15,0 0-1-15,0 4-11 16,0 17-11-16,0 14 8 15,0 14 2-15,0 8 2 16,0 2 7-16,3 3-5 16,0-1 0-16,1-2 4 15,2-3-3-15,1-6 0 16,1-8-4-16,-2-7 2 0,-1-6-1 16,-2-7-1-16,0-4 3 15,-1-7-2-15,0-2-1 16,-2-4 0-16,0-5 0 15,1 0 0-15,-1 0-1 16,0 0-6-16,0 0-7 16,0-10-48-16,-1-9-48 15,-11-2-80-15,3-1-49 16</inkml:trace>
  <inkml:trace contextRef="#ctx0" brushRef="#br0" timeOffset="7928.9">7650 2859 455 0,'0'0'64'0,"0"0"-31"16,0 0 53-16,0 0 10 16,0 0-43-16,0 0-13 15,-14-17-6-15,14 14 13 16,23 2-39-16,17-2-5 15,21 0 4-15,9 1 9 16,5-1 2-16,-2-1-3 16,-6 1 4-16,-6 1-3 15,-9-3-14-15,-11 2 6 16,-8 1-4-16,-11-1-2 16,-8 1-2-16,-9 2 0 0,-5 0-104 15,-4 0-211-15</inkml:trace>
  <inkml:trace contextRef="#ctx0" brushRef="#br0" timeOffset="8911.24">8930 2738 455 0,'0'0'44'0,"0"0"32"16,0 0 19-16,-44-75-20 0,33 58-6 16,0 2-13-16,-1 3-29 15,0 3 15-15,0 4-9 16,-4 2 11-16,1 3-25 15,-10 0-10-15,-4 4-7 16,-5 13-2-16,1 4 0 16,8 5-1-16,1 3-3 15,10 5 4-15,3 7 2 16,5 3 1-16,4 2-1 16,2 1 0-16,0-7-2 15,6 1 3-15,9-10-1 16,-3-2-2-16,7-7 2 15,-1-5-2-15,3-2 0 0,1-4 0 16,2-4-1 0,-1-3-5-16,-1-2 6 0,2-2-3 15,0 0 3-15,-3-12 3 16,3-6 2-16,-2-8-3 16,-1-6 7-16,-3-7 6 15,-2-11 6-15,-4-5 4 16,-1-8-18-16,-1-3 5 15,-4-4-5-15,-2-2 3 16,-2-7-9-16,1-2 0 16,-3 0 2-16,0 3-3 15,0 11-1-15,-6 8 0 0,-3 15 2 16,-1 12 1-16,4 15 3 16,1 6 1-16,2 7-2 15,0 4 2-15,3 0-5 16,-3 3-1-16,-2 24-17 15,-3 14 12-15,0 8 5 16,4 1 1-16,4 0-1 16,0 0 0-16,0 3 0 15,6 8 1-15,5 3-1 16,0 1 0-16,0-4 0 16,-1 0 1-16,0-1 0 15,1-4-1-15,2 2 1 16,5-7-1-16,0-4 0 15,4-7 0-15,-2-6 0 16,-2-8-1-16,-3-7-1 0,-4-9 2 16,-3-2-2-1,4-6-13-15,-2-2-5 0,1 0-14 16,-2-7-39-16,-6-13-92 16,-3-9-251-16</inkml:trace>
  <inkml:trace contextRef="#ctx0" brushRef="#br0" timeOffset="9541.17">9714 2138 351 0,'0'0'91'16,"0"0"-25"-16,0 0 63 0,0 0 5 15,0 0-19-15,0 0-59 16,0-46-20-16,0 46-20 16,-3 2-16-16,-1 16 0 15,-5 16 0-15,-3 11 1 16,1 13 11-16,-3 10 9 15,-3 11-4-15,-5 9 18 16,-2 7-13-16,-1 6 24 16,2-2-7-16,2-5-26 15,4-5-2-15,3-11-9 0,1-11 9 16,4-14-8 0,-2-11-1-16,1-15 5 0,7-10-7 15,1-8 7-15,1-5 0 16,-2 0 7-16,3-4 4 15,-2 0 2-15,2 0 13 16,0 0-7-16,0 0-4 16,0 0-4-16,0 0-7 15,0-3-7-15,0-6-4 16,2-1-34-16,-2 0-49 16,0 1-53-16,-3 0-191 15</inkml:trace>
  <inkml:trace contextRef="#ctx0" brushRef="#br0" timeOffset="13545.02">4373 5342 370 0,'0'0'103'0,"0"0"-30"16,0 0 25-16,0 0-9 16,0 0-36-16,0 0-19 15,0 0-11-15,0-3-4 16,0-2-10-16,0-4 1 16,0 0-3-16,0-3 5 15,-5-1 7-15,-2-2-6 16,-3-2 2-16,-4 0-5 15,-2 0 5-15,1 2 2 0,-3 1 2 16,-2 3 10-16,3 5-11 16,-4 2-11-16,1 4-4 15,-5 0 5 1,-2 0-5-16,-3 10-3 0,-1 8 0 16,0 3-2-16,-2 2 6 15,3 6-6-15,3 2 2 16,5 1-1-16,5 4-1 15,1 3-2-15,4 3 4 16,3 2-1-16,5 1 1 16,4 1 0-16,0 2 0 15,0-7 0-15,3-2-3 0,13-5-6 16,3-10-1-16,1-5-30 16,7-4 28-16,-2-5 3 15,2-6 8-15,1-4 1 16,0 0 0-16,1-9-1 15,-5-11 1-15,4-5 2 16,-4-5 0-16,0-4 6 16,-2-5-6-16,-4-6 6 15,-2-2 14-15,-8-1-4 16,-5-4-7-16,-3 1-11 16,0 1 3-16,0 2-1 15,0 7-1-15,-3 9 3 16,0 13-4-16,0 7 1 15,1 5 3-15,1 7 4 16,-1 0-1-16,2 0-7 0,0 0-2 16,0 9-8-16,0 13 4 15,0 10 6-15,0 5 0 16,8 3 1-16,1 4-1 16,6 1 0-16,-2 1 2 15,2 0 0-15,2-1-2 16,-1 2-2-16,-1-6 2 15,1-4 2-15,-1-11-1 16,3-6-1-16,-1-8 0 16,-1-6-1-16,-4-2-1 15,4-4 2-15,-1 0-1 16,3 0-1-16,1-10-46 0,-5-5-63 16,2-3-189-16,-5-5-280 15</inkml:trace>
  <inkml:trace contextRef="#ctx0" brushRef="#br0" timeOffset="13890.8">4817 5173 608 0,'0'0'73'15,"0"0"39"-15,0 0 1 0,0 0-57 16,0 0-48 0,0 0-5-16,47 43 6 0,-22 2 6 15,6 10 8-15,-2 1 5 16,-4-2-17-16,-1-1-10 16,-3-4 1-16,0-7 2 15,-4-8 0-15,-3-4-3 16,-3-8 0-16,-1-7-1 15,-3-4 1-15,-2-5-4 16,-2-3-11-16,-3-2-13 16,0-1-11-16,0 0-3 15,0-4-65-15,0-13-176 16,-9-10-243-16</inkml:trace>
  <inkml:trace contextRef="#ctx0" brushRef="#br0" timeOffset="14176.34">5090 5155 502 0,'0'0'128'0,"0"0"-105"16,0 0 2-16,0 0 0 16,0 0 39-16,-19 106-20 15,8-53-2-15,-8 5-2 16,-3 4-18-16,1-1-2 0,-6-2-10 15,0-6-2-15,2-6-2 16,3-9-4-16,5-6 0 16,5-13 3-16,6-4-4 15,3-6 2-15,0-4-2 16,2-3-1-16,-1-2-36 16,-1 0-57-16,-3-2-26 15,-4-17-153-15</inkml:trace>
  <inkml:trace contextRef="#ctx0" brushRef="#br0" timeOffset="14385.98">4634 5534 502 0,'0'0'141'0,"0"0"-107"16,0 0-25-16,95-17 59 15,-29 3-20-15,7-3-8 16,6-2-7-16,-4 0-18 15,1 2-11-15,-9 3 3 16,-9 0-6-16,-10 3 5 16,-14 4-6-16,-7-3-62 15,-6 4-111-15,0-2-130 16</inkml:trace>
  <inkml:trace contextRef="#ctx0" brushRef="#br0" timeOffset="15001.13">5520 4882 672 0,'0'0'40'16,"0"0"54"-16,0 0-22 15,0 0-32-15,0 0-37 16,0 0-2-16,3 104-1 16,6-44 9-16,0 9 5 15,-3 6-6-15,-2 4 2 0,-1 4-6 16,0-1-2 0,-1-5-2-16,1-9 1 0,-2-15-1 15,2-12 1-15,-1-19-1 16,-1-10-1-16,2-9 1 15,-3-3 3-15,0 0 9 16,0-8 42-16,0-14-36 16,0-5-10-16,0-6 0 15,0-6-1-15,0-5-5 16,0-2-2-16,12 0 0 16,7 5-16-16,7 9 4 15,4 10 11-15,0 10-9 16,1 9-5-16,3 3 12 15,2 11-1-15,-3 12 1 0,-2 5 0 16,-4 3 1-16,-6 2 1 16,-3 1 1-16,-8-1 0 15,-4 1 0-15,-6-3-2 16,0-1 2-16,-16-4 0 16,-5-4 5-16,3-5-3 15,-3-5 0-15,-1-5 8 16,-5-2 15-16,1-5 0 15,-11 0-17-15,-5 0 0 16,-1-3-5-16,0-9-3 16,15 0-78-16,11-7-100 15,14-6-270-15</inkml:trace>
  <inkml:trace contextRef="#ctx0" brushRef="#br0" timeOffset="15375.07">5808 4659 604 0,'0'0'62'0,"0"0"-40"16,0 0 13-16,0 0 6 16,85 40 14-16,-33 10-5 15,-4 17-9-15,-8 15-11 16,-9 15 12-16,-14 10-10 16,-10 7-17-16,-7-1 26 15,0-6-20-15,0-15-16 16,-15-16 0-16,-1-14 1 15,-8-15-2-15,-3-6-4 16,-7-4-6-16,-2 0 1 16,-4-3-67-16,1-5-155 15,0-9-112-15</inkml:trace>
  <inkml:trace contextRef="#ctx0" brushRef="#br0" timeOffset="16103.55">3948 4967 526 0,'0'0'32'0,"0"0"49"15,0 0-9-15,0 0-10 16,0 0-22-16,-88 9-31 0,52 27 2 15,-1 13 12-15,-8 16 19 16,-3 13-20-16,-1 9 1 16,4 8 13-16,10 3-11 15,15 0-11-15,17-1 6 16,3-2-6-16,23 2-6 16,8-7-7-16,12-6 8 15,2-13-6-15,7-16-3 16,5-16-3-16,2-12 0 15,1-12-27-15,4-8-5 16,2-7-54-16,-2 0-155 16</inkml:trace>
  <inkml:trace contextRef="#ctx0" brushRef="#br0" timeOffset="16822.41">6797 4953 472 0,'0'0'153'0,"0"0"-76"16,0 0 52-16,0 0-31 16,0 0-17-16,0 0-36 15,-9-31-29-15,9 45-16 16,0 20 0-16,-2 19 0 0,-2 16 9 15,1 9-7-15,-3 6 6 16,3 1-5-16,-3-5 0 16,0-15-3-16,3-11 0 15,3-18 1-15,0-14-1 16,0-11-1-16,0-6 1 16,0-4-8-16,0-1-39 15,0 0-22-15,0 0-34 16,0-13-70-16,0-9-47 15</inkml:trace>
  <inkml:trace contextRef="#ctx0" brushRef="#br0" timeOffset="17041.12">6455 5366 604 0,'0'0'117'15,"0"0"-70"-15,0 0-24 16,0 0 19-16,91-27 8 15,-40 20-18-15,10-1-1 16,3 1-4-16,9 0-8 16,2 1-13-16,-4 1 0 15,-8 0-2-15,-15 2-4 16,-8 0-1-16,-9-1-56 16,-11 0-112-16,-1-2-106 15</inkml:trace>
  <inkml:trace contextRef="#ctx0" brushRef="#br0" timeOffset="17430.93">7711 4970 482 0,'0'0'85'16,"0"0"-15"-16,0 0 24 16,0 0-22-16,-94-50-15 15,63 50-19-15,-4 0-16 16,-5 20-9-16,3 10-1 0,-2 8 5 16,5 5 1-16,5 5 0 15,7 3-8-15,10 2-2 16,6-2 1-16,6 0-5 15,0-1-1-15,9-6 0 16,15-7-1-16,2-3 3 16,2-10-4-16,0-7 1 15,-1-3-1-15,3-5 5 16,-2-3-6-16,-1-4 0 16,1-2-15-16,-4 0-51 15,-7 0-87-15,-7-11-117 16</inkml:trace>
  <inkml:trace contextRef="#ctx0" brushRef="#br0" timeOffset="17774.62">7708 4613 663 0,'0'0'22'0,"0"0"5"0,0 0 16 16,0 0-31 0,82 42 40-16,-28 25 36 0,4 18-9 15,-4 17-35-15,-15 11-8 16,-14 3 24-16,-15 6-12 15,-10-4-35-15,-12-9-7 16,-22-12-4-16,-5-15 1 16,-10-13 1-16,-6-18-4 15,2-9-55-15,-6-10-27 16,-4-6-53-16,-8-7-198 16</inkml:trace>
  <inkml:trace contextRef="#ctx0" brushRef="#br0" timeOffset="18982.21">3803 4674 462 0,'0'0'77'0,"0"0"-74"16,0 0 18-16,0 0 19 16,0 0-15-16,-88-6-4 15,57 26 0-15,-3 9 3 16,-8 8 11-16,-4 8 3 0,-1 4 8 16,-2 2-9-16,4 6 3 15,4 4-10-15,6 12-13 16,7 7 9-16,7 7 2 15,5 5-5-15,2-3-4 16,7 1 2-16,7-8-3 16,0 1-3-16,0 3 1 15,7 4-5-15,8 2-8 16,6 0-2-16,4 0 4 16,5-8-1-16,6-9-4 0,-2-12 3 15,2-16-3 1,0-12-2-16,0-15-10 0,5-11 10 15,3-9-9-15,9 0 5 16,4-8-96-16,1-13-209 16</inkml:trace>
  <inkml:trace contextRef="#ctx0" brushRef="#br0" timeOffset="20011.2">8746 4511 130 0,'0'0'27'15,"0"0"35"-15,0 0 91 16,0 0-64-16,0 0-15 16,0 0 7-16,0 0-9 15,24-68-7-15,-24 64-25 16,0 2 1-16,-3 1-4 16,0 1-6-16,-7 1-9 15,-8 26-21-15,-15 20 4 16,-12 18-4-16,-4 18 25 15,-3 12-10-15,0 6 6 16,4 8 0-16,0 0-12 16,3 3 1-16,4-3 2 15,5-11-5-15,6-8-1 0,9-11-1 16,6-11 2-16,2-12-6 16,4-12 4-16,3-10-5 15,1-11 0-15,2-5-1 16,0-9 3-16,3-6-1 15,0-3 0-15,0 0 1 16,0 0-3-16,0-3 0 16,0-14-38-16,0-8-57 15,0-5-91-15,8-4-29 16</inkml:trace>
  <inkml:trace contextRef="#ctx0" brushRef="#br0" timeOffset="20842.62">9016 5160 408 0,'0'0'74'0,"0"0"-17"16,0 0 34-16,-22-72-29 0,7 57 9 15,-3 1-24 1,1 4-11-16,-2 1 10 0,-3 3-21 16,-1 6-1-16,-7 0-12 15,-8 0-3-15,-2 9 1 16,-2 9 3-16,0 6 3 15,6 5-9-15,8 3-6 16,7 4 9-16,9 2-4 16,9 1-5-16,3 2 3 15,0-3 0-15,9-1 0 16,7-3-4-16,1-2 3 16,1-8-2-16,-3-5 0 15,3-4-1-15,-3-6 0 16,1-6-2-16,3-3 2 15,-1 0 7-15,0-7 4 16,4-8-4-16,-5-7-7 0,-1-7 7 16,-4-5 14-16,-1-9 0 15,-4-7 3-15,5-7-9 16,-4-7-8-16,3-5-2 16,-2 2-5-16,-3-3-2 15,-1-3 1-15,-5-8-10 16,0 6 10-16,0 13 1 15,-3 17 3-15,-2 20-1 16,2 11 2-16,2 5-1 16,-1 5-1-16,2 4-2 15,-1 0 0-15,1 0-1 0,0 0 1 16,0 17-13 0,0 15 6-16,0 16 6 0,0 8 1 15,6 5 2-15,0 1-2 16,7-1 0-16,-4 2 1 15,3 4 0-15,3-1-1 16,0-2 1-16,4-5-2 16,4-8 1-16,-2-8-1 15,1-7 1-15,-3-9 0 16,-2-3 0-16,-5-9-1 16,-5-4-2-16,-4-5-9 15,-1-1-32-15,-1-5 5 0,-1 0-2 16,2 0 9-16,-2-3-61 15,0-14-153-15,0-9-247 16</inkml:trace>
  <inkml:trace contextRef="#ctx0" brushRef="#br0" timeOffset="21150.59">9256 4443 624 0,'0'0'47'16,"0"0"-31"-16,0 0 8 0,0 0 14 16,100 45 41-16,-60 17 2 15,-4 23-49-15,-1 12 4 16,-6 12-21-16,-5 1-2 15,-4-2 11-15,-7-9-10 16,-8-3-12-16,-5-14 1 16,0-11 0-16,-15-11 1 15,-8-9-4-15,-10-8-50 16,-8-9-90-16,-7-6-119 16</inkml:trace>
  <inkml:trace contextRef="#ctx0" brushRef="#br0" timeOffset="22613.87">3290 4665 204 0,'0'0'110'16,"0"0"-64"-16,0 0-35 15,0 0-1-15,0 0-2 0,0 0 16 16,-36 3 3-16,21 5 9 15,-4 7 10-15,0-1 1 16,-7 8-19-16,-8 8 2 16,-2 2-13-16,0 6 13 15,2 0-4-15,6 3-3 16,1 7-4-16,2 10-1 16,5 11 9-16,7 13-2 15,2 12 28-15,2 10-29 16,-1 7-8-16,4 2 7 15,1 2-11-15,2 4 5 16,3-1-5-16,0-2 14 16,0-3-5-16,9-7 2 15,2-8-14-15,1-14-1 16,-3-15-2-16,0-13 0 0,1-11 2 16,5-7-3-1,1-7-4-15,1-8 0 0,7-2 1 16,4-8-2-16,6-4-15 15,6-9-33-15,-1 0-22 16,0-5-82-16,-9-14-92 16,-6-1-196-16</inkml:trace>
  <inkml:trace contextRef="#ctx0" brushRef="#br0" timeOffset="24232.08">4025 3754 410 0,'0'0'50'16,"0"0"-42"-16,0 0-3 15,0 0-3-15,0 0-1 16,0 0-1-16,-8 23 0 15,19-17 0-15,12-4 3 16,14-2 13-16,9 0-9 16,8 0-3-16,10-1 1 15,3-7 3-15,3 0 4 0,-1 3-7 16,-3 1-1 0,1 0 1-16,7-2-3 0,7-2 2 15,17-6-4-15,7-3 2 16,6-2 5-16,2-2-7 15,-6-1 5-15,-6 2-4 16,-5 4 0-16,-4 0 0 16,-5 5-1-16,-7 3 4 15,-5-2-3-15,-1 0-1 16,4-1 1-16,10-4-1 16,10 1 5-16,8-1 1 15,3 1 50-15,2 1-41 16,-6 2-8-16,-6 3 0 0,1 5 1 15,-2-1-8-15,-2 1 7 16,-2-1-7-16,4-1 1 16,8-1 0-16,6-2-1 15,7-1 2-15,2 4-3 16,-5-1 2-16,-5 1 0 16,-13 1 1-16,-7-1-1 15,-3 0 1-15,-3 2-1 16,0-3-1-16,3 1 1 15,2-1-1-15,-1 0 4 16,-1 3-4-16,-3-2 0 16,-5 5 3-16,-6 0 2 15,-8 0 1-15,-5 0-5 16,-6 0 2-16,-2 0-3 0,3 0 5 16,2 0-2-1,5 0 9-15,5 0 4 0,-4 0-4 16,-1 0-2-16,-11 0 2 15,-10 0-10-15,-12 0 4 16,-11 0-3-16,-7 0 0 16,-6 0 0-16,-6 0 13 15,0 0 34-15,0 0 2 16,0 0-2-16,2 0-4 16,-2 0-13-16,0 0-1 0,0 0-13 15,0 0-9 1,0 0 1-16,0 0-11 0,0 0 0 15,0 0-24 1,0 0-99-16,-2 0-151 0,-13 0-273 16</inkml:trace>
  <inkml:trace contextRef="#ctx0" brushRef="#br0" timeOffset="26662.96">14492 1157 403 0,'0'0'141'15,"0"0"-44"-15,0 0 17 16,0 0-25-16,0 0-24 16,0 0-28-16,0 0-20 15,-15-17-13-15,10 49 2 16,1 17-5-16,0 11 10 16,-1 11 5-16,1 3 11 15,-6 1-8-15,0 5 2 16,-3-3-15-16,1-5-2 15,3-10-4-15,4-12 0 16,5-11 2-16,0-8-2 16,0-10 0-16,0-8 1 15,0-6-1-15,0-4-10 0,-6-3-59 16,-10 0-4-16,-5 0-61 16,-6-19-155-16</inkml:trace>
  <inkml:trace contextRef="#ctx0" brushRef="#br0" timeOffset="27156.7">14127 1589 472 0,'0'0'34'16,"0"0"-24"-16,0 0 49 15,123-66-34-15,-63 52-19 0,7 2 1 16,-3 2-2-16,-6 3 13 15,-13 0 3-15,-12 2 7 16,-9 5-7-16,-11 0 10 16,-6 0-7-16,1 7-10 15,-2 3 2-15,-1 7-3 16,3 4 4-16,-2 4 4 16,-1 3-7-16,-1 6 4 15,-1 5-9-15,-3 0-1 16,2 2-2-16,-1-7-4 15,4-5-1-15,4-5 1 16,4-7 1-16,5-5-1 16,3-5-2-16,6-7 3 15,0 0 3-15,-2 0-3 16,-3-8 0-16,-5-6 5 0,-5-3-5 16,-3-5 4-16,-6-6 6 15,-3-6 0-15,0-7 3 16,0-3-12-16,-9-2 1 15,-6 0-4-15,-3 5 0 16,-5 7 0-16,0 8-1 16,-1 9 1-16,0 11-2 15,-2 6 0-15,-2 0 0 16,-2 8-4-16,3 11-62 16,5 1-250-16</inkml:trace>
  <inkml:trace contextRef="#ctx0" brushRef="#br0" timeOffset="27586.03">15150 1259 583 0,'0'0'45'0,"0"0"-4"15,0 0 21-15,0 0-40 16,0 0-11-16,0 121 26 15,-2-53 14-15,-4 4-12 16,0 1-15-16,-3 0-13 16,2-4-7-16,2-12 1 15,2-14-3-15,3-14-2 16,0-7 5-16,0-7-4 16,0-6 2-16,0-3-3 15,0-4 0-15,0 0-1 0,0-2-19 16,0 0-35-1,0-6-65-15,0-16-312 0</inkml:trace>
  <inkml:trace contextRef="#ctx0" brushRef="#br0" timeOffset="28291.04">15423 1439 551 0,'0'0'25'0,"-84"42"56"16,47-17 20-16,4 0-56 15,5 0-10-15,5 0-8 16,10-5-10-16,5-1-9 0,7-9-2 16,1 1 4-16,0-5-8 15,12-1 7-15,13-1-9 16,9-4 2-16,5 0 15 15,-3 0-17-15,-6 0 3 16,-6 0-5-16,-7 0 2 16,-6 9 0-16,-3 3 1 15,-3 8 0-15,-3 2 1 16,1 3-2-16,-2 2 0 16,5-2 0-16,2 0-2 15,2-2 3-15,2 0-1 16,0-2 3-16,1-1-3 0,1-5 0 15,2-2-3-15,2-7 4 16,3-1-1-16,3-5 0 16,0 0-4-16,0 0-11 15,-2-8 4-15,2-6 11 16,-2-5 0-16,-5-3 1 16,-4-2 2-16,-4-5 0 15,-1-6-1-15,-4-5 6 16,-2-6 4-16,-2-2-12 15,0 3 1-15,0 7 1 16,0 11-2-16,-9 10 5 16,-3 10 0-16,-6 7 2 15,-6 0-3-15,1 7-1 0,-3 17-3 16,5 7-5-16,5 9 4 16,10 6 1-16,6 0 0 15,0 1 0-15,11-5 0 16,7-3 2-16,6-8-2 15,3-6 1-15,0-4 4 16,0-9-5-16,-1 2 0 16,-1-8 1-16,-3 1-1 15,-1-6 0-15,-6-1-1 16,-2 0-16-16,1 0-83 16,0-13-130-16,4-2-163 15</inkml:trace>
  <inkml:trace contextRef="#ctx0" brushRef="#br0" timeOffset="28770.27">16143 1555 307 0,'0'0'273'0,"0"0"-244"15,0 0 72-15,0 0-74 16,0 0-24-16,0 0 1 15,-19 105 15-15,14-53 11 16,-1-1 2-16,-2 0-9 16,-2-4-12-16,1-7-7 15,3-8-2-15,2-11-1 0,0-8 1 16,4-9-1-16,0-2 3 16,0-2 5-16,0 0 52 15,0-14 24-15,0-8-51 16,8-6-22-16,3-7-3 15,-1-8-5-15,7-6-3 16,2-6-1-16,4 1-4 16,3 5-36-16,3 11-1 15,-1 14 16-15,-1 13 10 16,-4 11 10-16,1 0 5 16,2 16-2-16,1 15 2 15,0 8 1-15,-5 9 0 16,-4 5 0-16,-3 1 1 0,-6-2-1 15,-5-5 3-15,-4-8-1 16,0-6-1-16,-1-9 0 16,-11-6 0-16,0-6-2 15,0-4-1-15,4-4-67 16,8-4-225-16</inkml:trace>
  <inkml:trace contextRef="#ctx0" brushRef="#br0" timeOffset="31185.62">13555 2881 342 0,'0'0'50'16,"0"0"-34"-16,0 0-4 15,0 0 18-15,0 0-7 16,0 0-13-16,-49 19-4 16,74-14 3-16,5-1-7 15,7-2 1-15,5-2 1 16,10 0-4-16,5 0 6 15,9-6 6-15,5-7 1 16,11 1 7-16,3-2-8 16,5 1 0-16,4-1 2 15,1 5 3-15,5 1-8 0,1-1 7 16,4 1-3-16,5-1-9 16,5-1-2-16,6 3 3 15,-2-3-2-15,-4 3-2 16,-3-3 3-16,-5 2-2 15,1 2-1-15,2-2 6 16,-1 2 5-16,3 1 14 16,-7-1-17-16,-3 3 1 15,0-1-5-15,2 2 0 16,1-1 1-16,5-1-3 16,2 1-1-16,6 1 4 15,3-1-6-15,-1 2 0 0,-2 0 4 16,-8-1 0-1,-8 1-3-15,-3-1-1 0,-4 0 0 16,-1-1 0-16,-3-1 3 16,0-1-2-16,0 0-1 15,1 2 0-15,7 1 0 16,5-1 3-16,5 2-3 16,0-2 0-16,-2 0 0 15,-7 1 0-15,-3-1 3 16,1 1-3-16,-2-1 0 15,4 0 1-15,4 2-1 16,4-3-3-16,7 3 3 16,-1-1 5-16,0 1-5 15,1 1-2-15,-2-3 2 16,-1 1 0-16,-2 0 2 0,-1 0-2 16,-3 2 0-1,3-3-1-15,3 3 1 0,4 0 4 16,9 0-1-16,2 0-2 15,-1 0-1-15,-3 0 0 16,-5 0 2-16,-5 0-2 16,-8 0 2-16,-3 0-1 15,-4 0 3-15,0 3-4 16,7-3 4-16,7 3 6 16,2-3-1-16,3 0-5 15,-4 0 0-15,-4 0 1 16,-7 0-4-16,-7 0 0 0,-8 0 2 15,-6 0-3-15,-4 0 0 16,-3 0 1-16,-2 0-1 16,1 0 1-16,0 0-2 15,4 0 3-15,0 0 2 16,0-3-4-16,-5 0 0 16,-4-1 0-16,1 3 0 15,-1-1 0-15,0 0 1 16,0-1 0-16,2-2 0 15,0-2-1-15,4 2-2 16,2 1 2-16,-3 1 0 16,-2 1 3-16,-8-1-3 15,-9 1 1-15,-7 0-2 0,-6-2 3 16,-4-2 3-16,-10 1 9 16,-3-2 8-16,-4-1 6 15,-6 0 3-15,1 2-2 16,-5-4 0-16,4 5-15 15,-4-2 1-15,-1 0-3 16,-3 1-7-16,-2 2 11 16,-2 2 7-16,-1-1-4 15,1-3 0-15,1 0-7 16,2-2-5-16,4-1-2 16,2-1-1-16,4 2 0 15,3 0-4-15,2 2 2 0,4 0-1 16,1 1-1-16,0 2-1 15,-1-1 1-15,-4-1 5 16,0 2-5-16,3 1 1 16,2 2-4-16,2 0 3 15,3 0 0-15,1 0 0 16,2-3 0-16,3 1 0 16,1 1 0-16,2-2 1 15,1 2-1-15,-7-1 0 16,-2-3 1-16,-3 2 0 15,7 0 4-15,5 3-10 16,5-3 4-16,1 3 1 16,5-3 0-16,-3 3 0 15,4 0 5-15,1 0-6 16,2 0 1-16,4 0-4 0,3 0 4 16,1 0 1-16,-2 0-1 15,-1 0-2-15,-5 0 2 16,0 0 0-16,4 0-1 15,-1 0 0-15,6 1-1 16,7 5 2-16,4 0 0 16,5 0 0-16,3 1 1 15,-3-4-1-15,-3 4 1 16,-8-2-1-16,-2-3 5 16,-2 3-5-16,0-3-2 15,-1 2 2-15,0 0 0 16,-7 1 1-16,0 4-1 0,4 1-5 15,2 4-20-15,5 0 10 16,1 3 4-16,-2-4 6 16,-4-3 3-16,-4-5 1 15,-2 0 1-15,-7-5 0 16,-2 0 3-16,0 0-2 16,-3 0 3-16,1 0-4 15,-3 0 0-15,-1 0 0 16,-2 0 2-16,-4 0 0 15,-4 0-1-15,-9 0 0 16,-9-5 2-16,-5 0 4 16,-5 1 2-16,-2 1-2 15,-1 0 1-15,-1 1-8 0,0 2-3 16,0 0-1-16,-16 0 0 16,-10 0-58-16,-11 0-44 15,-12-12-76-15,-12-24-427 16</inkml:trace>
  <inkml:trace contextRef="#ctx0" brushRef="#br0" timeOffset="33795.61">19119 1103 270 0,'0'0'41'15,"0"0"6"-15,0 0 60 16,0 0-33-16,0 0-31 15,0 0-12-15,1-7-14 16,-1 7 1-16,0 0-9 16,0 0-9-16,0 2 3 15,0 7-1-15,0 4 5 16,0 1-3-16,0 3 2 16,0 2 3-16,0 3 5 15,0 4-2-15,2 0-1 16,-1 4-3-16,1-3 0 15,-2 2-3-15,0-3 4 0,0 1 3 16,0-5-10-16,0 1 7 16,0-3-8-16,0 0 3 15,-3 4 4-15,0-2-8 16,3 1 5-16,-2 0-5 16,2 3 7-16,-3-2-2 15,0 4-2-15,-3 0 36 16,3 1-26-16,2 2-5 15,-1 3-4-15,1 2-1 16,-1 6 1-16,-1-2 12 0,-1 4-6 16,1-2-6-1,-2 3 2-15,1 2-3 0,-2-1 2 16,0 0-1-16,0-1-1 16,0-1 3-16,-1-1-6 15,2 3 4-15,2 0-2 16,-1 2 0-16,-1-1 0 15,1-2-1-15,1-5 1 16,-2-2-1-16,4 2 8 16,-1-2-3-16,2 3-4 15,0 0 0-15,0 2 0 16,0-1 4-16,3 0-5 16,5 0 1-16,1-2 0 15,-2-1 0-15,-1 1-2 16,1-2 0-16,-4 2 2 0,-1-2-2 15,-2 0 2 1,0-1-2-16,0 0 0 0,0 1 1 16,0-1-1-16,0-1 1 15,0 0-1-15,0 5 0 16,0 5 0-16,0 0 0 16,-2 4 2-16,1 2-2 15,-1-4 0-15,-1 3 0 16,2 2 0-16,-3 6 0 15,1 3 0-15,-5 5 0 16,1 0-2-16,-5 2 2 16,1 0 1-16,4 4 1 15,1 0-1-15,4 2 0 0,1 6-1 16,1 1 3-16,0 7-3 16,0 3 0-16,0 0 2 15,7 0-2-15,-1 3 1 16,-1 2-1-16,-1 1 0 15,-1 1 0-15,0-1 0 16,2 1 0-16,-1 2 0 16,1 3 0-16,-1 2 0 15,4 1 0-15,-1 0 3 16,0-3-3-16,-2 0 0 16,-2 2 0-16,2-2 2 15,-1-1-2-15,2 0 0 0,0 0 0 16,0 6 0-1,-2-1 1-15,1 2-1 0,-1 2 2 16,4-6-4-16,-2 1 2 16,0 0 0-16,0-1-1 15,0-5 2-15,1 0-2 16,0 2 2-16,1 1-3 16,1 3 4-16,1-2-3 15,-4 0 1-15,0-6 0 16,-1-4 4-16,-4 0-4 15,1-4-4-15,-1-3 3 16,-1-4 1-16,5-1 1 0,-4-4 0 16,1 4 1-1,-2-2-4-15,0-1 4 0,0-4-2 16,0-6 0-16,0-1 0 16,0-3 1-16,0 0 0 15,-5-2-1-15,-2-1 0 16,1-5 0-16,0 3-1 15,0 0 1-15,0 1 0 16,-1 2-1-16,2 1 2 16,-3 2-2-16,2 6 1 15,-1 2-2-15,3 3 4 16,1-3-2-16,3 0 0 16,0 2 0-16,0 3 0 15,0-1 5-15,1 4-5 16,4-1-3-16,0 0 3 0,0 0 3 15,-1 4-3-15,3 1 0 16,0 8 1-16,2 2 0 16,0 2 1-16,-3 1-2 15,3 0 1-15,-2-2 9 16,-1 4-9-16,-1-1 1 16,-2 2 1-16,0-2-3 15,-3 6 0-15,1 3 1 16,1 2 1-16,-1 2 0 15,5 2-3-15,1-6 2 16,1 2-1-16,1-1 3 16,0-4-3-16,-3-1-2 0,-2 2 2 15,-2 3 3 1,-2 2-2-16,0-1-1 0,0 2 0 16,-3-8-2-16,-8 0 2 15,0-2 0-15,0-6 1 16,-1-1-1-16,5-7 0 15,1-4-1-15,-2-4 2 16,4-2-1-16,-4-4 0 16,4-3 1-16,1-6-1 15,-3-8-1-15,1-4 1 16,1-1 1-16,-2-3 3 16,2-4-4-16,2-4 0 15,1-9 0-15,1-5-2 0,0-5 2 16,0-5 0-1,0-2 0-15,0-4 0 0,0 0 4 16,0-2-4-16,1-3 0 16,-1-2 1-16,0 2-2 15,0-5 0-15,0 0 0 16,0-2 1-16,2-1 1 16,-2 0 2-16,1 0-2 15,-1 0-1-15,0 0 1 16,2 0 5-16,-2 0-4 15,0 0 0-15,0 2 3 16,0-2-5-16,0 3 0 16,0-2-2-16,0 0 1 0,0-1 1 15,0 2-1-15,0-2-1 16,0 0-6-16,0 0-53 16,0-2-60-16,0-13-271 15</inkml:trace>
  <inkml:trace contextRef="#ctx0" brushRef="#br0" timeOffset="49300.65">21694 1285 244 0,'0'0'271'0,"0"0"-224"16,0 0 40-16,-108-47 1 16,75 44-28-16,0 3-17 15,-3 0-24-15,-1 11-5 16,0 7-1-16,3 2 8 15,4-1-10-15,3 1-4 16,7 1 5-16,6-4-8 16,4 2-2-16,6-2 6 15,2 0 2-15,2 0-8 16,0 3-2-16,13-1 7 0,10 0 4 16,7 1 2-16,3-1-12 15,4 3 8-15,-1-2-8 16,-1 3-1-16,-3-1 0 15,-6 2 0-15,-4-1 0 16,-4-2 0-16,-6 1-2 16,-5 0-3-16,-4-3 5 15,0 3 0-15,-3-1 0 16,0 0 6-16,-10 0-1 16,-7 0-5-16,-4-1 5 15,-2-4-5-15,-4-6 3 16,-4-3 1-16,-4-4 14 15,-4-3 29-15,-4 0-14 16,1 0-4-16,5-7-13 16,7 0-2-16,6 1-8 0,7-1-1 15,3 4-4-15,6-4 0 16,5 3-1-16,3-3-27 16,0-1-84-16,19-6-144 15,10-3-295-15</inkml:trace>
  <inkml:trace contextRef="#ctx0" brushRef="#br0" timeOffset="49645.59">21978 1263 515 0,'0'0'203'0,"0"0"-125"16,0 0 53-16,0 0-92 15,0 0-34-15,0 0-2 16,-6 96 8-16,6-26 17 16,0 10 11-16,0-2-17 15,-6 3-8-15,-6-6-3 16,2-10-8-16,2-12-1 0,3-13-1 15,5-14-1 1,0-7 1-16,-2-6-1 0,2-8-5 16,0-2-41-16,0-3-15 15,0 0-21-15,0-8-115 16,0-14-279-16</inkml:trace>
  <inkml:trace contextRef="#ctx0" brushRef="#br0" timeOffset="50260.21">21837 1683 78 0,'0'0'427'15,"0"0"-298"-15,0 0-92 16,0 0-4-16,138-27-1 0,-69 22-22 16,2 0-1-16,-8 3-4 15,-8 0-5-15,-9 2 2 16,-8 0-2-16,-10 0 0 15,-9 0 2-15,-10 0-1 16,-4 0 6-16,-5 0 30 16,0 0 18-16,0-1 18 15,0-1-26-15,-6 0-25 16,-8 0-8-16,-4 2-1 16,-2 0-12-16,-1 0-1 15,-2 10-2-15,6 8-2 16,3 4 4-16,1 5 0 15,5 0 1-15,1 3 1 16,4 0-1-16,0-1-1 16,3-5 0-16,0-4 0 0,0-6-6 15,7-5 2-15,5-6 0 16,4-3 4-16,3 0 0 16,3 0 10-16,0-14-5 15,-1-3-5-15,-3-6 4 16,-3-5-1-16,-6-5 3 15,-5-4-4-15,-1 1 1 16,-3 3-2-16,0 12 1 16,0 7-1-16,0 9 0 15,0 5 1-15,0 0-2 0,0 1-4 16,3 17-6-16,5 11 9 16,-1 5 1-16,1 5 1 15,1 0 1 1,1-3 0-16,1-5-2 0,-1-4 2 15,3-6-1-15,-1-8 1 16,2-4-2-16,-1-4 0 16,6-5-16-16,5 0-51 15,3 0-141-15,-1-9-183 16</inkml:trace>
  <inkml:trace contextRef="#ctx0" brushRef="#br0" timeOffset="50553.06">22899 1579 478 0,'0'0'195'0,"0"0"-134"16,0 0 51-16,-80-19-70 16,50 33-15-16,1 10-1 15,0 8 8-15,8 4-11 16,6 5 5-16,8 1-13 15,7 1 0-15,0-5-9 16,12-7 3-16,6-4-2 16,3-6-2-16,3-3 0 15,-1-8-5-15,0-5 6 16,-1-1-2-16,2-4-4 0,-3 0-27 16,-2-2-15-16,2-12-109 15,-4-6-128-15</inkml:trace>
  <inkml:trace contextRef="#ctx0" brushRef="#br0" timeOffset="50854.14">23081 1276 85 0,'0'0'554'0,"0"0"-537"0,0 0 36 16,23 94 68 0,-7-36-31-16,-5 6-41 0,-5 0-4 15,-3 0-13-15,-3-2-9 16,0-6-19-16,0-6-1 16,0-12 0-16,0-9-3 15,0-12 0-15,0-8-1 16,0-6 1-16,0-1-2 15,0-2-15-15,0 0-25 16,3-5-37-16,6-12-203 16</inkml:trace>
  <inkml:trace contextRef="#ctx0" brushRef="#br0" timeOffset="51220.28">23341 1441 448 0,'0'0'106'16,"0"0"-14"-16,0 0 43 15,-89 68-48-15,68-51-44 16,6-3-14-16,5-1-16 16,5-2 2-16,5-4-2 15,0-1-7-15,5 1-4 16,16 2 7-16,5 1-4 15,6 0 9-15,-2 4-12 16,-4 3-2-16,-3 4 0 0,-7 6-3 16,0 2 3-16,-6 5 0 15,-6-1 3-15,-1-2-1 16,0-3 1-16,0-4 0 16,0-4-4-16,1-5 2 15,-2-5-2-15,-1-3 1 16,1-3-1-16,-1-1-9 15,1 0-38-15,-1-3-148 16,2 0-120-16</inkml:trace>
  <inkml:trace contextRef="#ctx0" brushRef="#br0" timeOffset="51602.85">24010 1177 529 0,'0'0'124'16,"0"0"-98"-16,-84 15 73 15,50 16-11-15,-2 15-32 16,3 17-12-16,3 10 4 0,5 3-15 16,7 2-2-16,8-7-18 15,7-4 5-15,3-4-9 16,0-4-8-16,0-9 7 16,9-7-8-16,11-9-2 15,6-9 2-15,4-7 0 16,1-6-29-16,3-8-1 15,2-4-24-15,-2 0-69 16,-1-2-102-16,-3-18-172 16</inkml:trace>
  <inkml:trace contextRef="#ctx0" brushRef="#br0" timeOffset="52029.85">24458 1376 350 0,'0'0'261'0,"-107"-29"-202"16,54 28 58-16,3 1-38 15,7 3-38-15,6 14-16 16,8 2-6-16,11 7 0 15,11 1-3-15,7 0-7 16,9 5-3-16,21 1-3 0,7 1 3 16,5 0 3-16,2 2-7 15,-6-1-2-15,-5 1 0 16,-8-2-1-16,-11-1 0 16,-6-2 1-16,-6-4 0 15,-2-2 0-15,0-5 1 16,-15-1 4-16,-2-4-4 15,-3-4 1-15,-4-4 1 16,0-3-3-16,0-4 8 16,0 0-6-16,2 0-3 15,4 0 1-15,6-4 0 16,1 0-45-16,5-5-125 0,6-2-146 16</inkml:trace>
  <inkml:trace contextRef="#ctx0" brushRef="#br0" timeOffset="52336.36">24766 1283 737 0,'0'0'39'0,"0"0"-37"0,0 0 76 16,0 125 9-16,0-58-49 16,0 6-3-16,0-1-14 15,-2-2-10-15,-4-2 3 16,-2-5-10-16,-2-15-3 16,3-12-1-16,-2-13-6 15,8-9-8-15,1-8-29 16,0-4-51-16,0-2-71 15,0-2-28-15</inkml:trace>
  <inkml:trace contextRef="#ctx0" brushRef="#br0" timeOffset="52813.2">24640 1551 247 0,'0'0'271'16,"0"0"-229"-16,120-16 2 15,-68 16 2-15,5 5-21 16,-1 10-13-16,-5 0-7 16,-7 2 2-16,-10 3 8 15,-7 0 5-15,-5 5 0 16,-7 3 10-16,-2 4-2 16,-5 0-4-16,-5 1-3 15,-3-4 0-15,0 0-13 16,-2-7 3-16,-8-2-7 15,-5-3 1-15,3-6-5 16,0-3 4-16,0-3-3 0,5-3 1 16,-3-2-2-16,2 0 7 15,-1-3-6-15,1-13 4 16,4-4 0-16,-2-6 2 16,6-5-4-16,0-5-2 15,4-4-2-15,10 1-7 16,6 1-12-16,7 6-16 15,8 6-1-15,7 7-16 16,4 9 51-16,-1 3 1 16,1 7-2-16,-9 0 3 15,-3 0 0-15,-4 4 3 16,-6 1 8-16,-4-1-6 0,-7-1-5 16,-6-3 0-16,-5 0-6 15,-2 0-17-15,-5-9-163 16</inkml:trace>
  <inkml:trace contextRef="#ctx0" brushRef="#br0" timeOffset="53162.3">25539 1099 608 0,'0'0'125'0,"0"0"-105"15,0 0 15-15,64 76 54 16,-27-10-30-16,-6 20 1 15,-13 9-11-15,-12 6 5 16,-6 2-31-16,-7-13-5 16,-13-12-6-16,-8-8-11 15,-4-17 1-15,-3-6-4 16,-1-10-7-16,2-7-66 16,2-4-87-16,6-10-153 0</inkml:trace>
  <inkml:trace contextRef="#ctx0" brushRef="#br0" timeOffset="57445.56">15381 3843 17 0,'0'0'25'0,"0"0"19"16,0 0-13-16,0 0-19 15,0 0-3-15,0 0-9 16,0 0 3-16,0 0 1 16,0 0-1-16,0 3 6 15,0-3 62-15,0 0-19 16,0 0-19-16,0 0 11 16,0 0 2-16,0 0-15 15,0 0-7-15,0 0-2 16,0 0 3-16,0 0-8 15,0 0 3-15,0 0 3 16,0 0-5-16,0 0 2 0,0-3-2 16,0 2-3-16,0 0 6 15,0-2-7-15,0-1-4 16,0 1-2-16,0 0 2 16,0 0 0-16,0 3 3 15,-2-1 6-15,1-1-6 16,1 2-3-16,-2 0-2 15,0-1-4-15,2 0-1 16,-2-2 4-16,2 3-6 16,-2 0 1-16,2 0 3 15,0 0-2-15,0 0 0 16,-1 0 2-16,-1 0 0 0,2 0-1 16,0 0 0-16,-1-1-1 15,1 1-2-15,0-2 3 16,-2 2-4-16,2 0 4 15,-1 0-4-15,1 0 0 16,0 0 0-16,-2 0 0 16,2 0 0-16,0 0 5 15,-3-1-4-15,0-1-1 16,2-1 0-16,-2 2 0 16,1 1 2-16,1-2 0 15,-1 2 0-15,-2-3 0 16,4 1 0-16,-1 2 4 15,-4 0-2-15,2-2-4 0,-3 0 3 16,0-1-2 0,-1-2 0-16,-1 2-1 0,1 1 4 15,-4-1-4-15,1 2 5 16,-2-1-2-16,1 1 4 16,1-1-1-16,3-1 8 15,0 3-2-15,-3 0-6 16,1 0-5-16,-1 0 2 15,-3 0 2-15,-3 0-3 16,0 5 0-16,-2 3 0 16,0 4 3-16,2 0-3 15,-4 5 3-15,3 6-3 0,-1 4 4 16,-2 4 0 0,2 1-4-16,-1 0 7 0,3-3-4 15,4 0-1-15,1 0 1 16,4 1 0-16,4 1 2 15,3 5 2-15,0 1-1 16,0 2-7-16,0 2 1 16,0-3-1-16,0-2 2 15,1-6-1-15,6 0-3 16,0-7 2-16,5-2 2 16,5-2-3-16,3-1 3 15,7-4 0-15,1-3 3 16,0-5-4-16,2-2-2 15,0-4 0-15,0 0 6 16,0-1-3-16,0-12 0 0,-4-7-2 16,-2-6 2-16,-4-3 1 15,-4-9 8-15,-4-4 24 16,-2-9-11-16,-2-3-8 16,-2-5-5-16,0 0-7 15,1-2-5-15,-1 5 4 16,-1 8-4-16,-1 12 1 15,-1 13 1-15,-3 7-1 16,0 10 2-16,0 3 1 16,0 1 1-16,0 2-3 15,0 0-2-15,0 0-8 16,0 14-8-16,3 12 15 0,3 9 0 16,1 7 1-16,-2 2 1 15,0 4-1-15,-2-1 5 16,3-1-2-16,-2 0-3 15,3-2 0-15,2-3 1 16,3-5-1-16,2-4 0 16,1-4 2-16,1-7-2 15,-1-6 0-15,3-5 0 16,-3-2 1-16,7-6 1 16,-3-2-1-16,1 0-1 15,-1 0-27-15,-1-7-48 16,-4-3-47-16,-4-7-187 15</inkml:trace>
  <inkml:trace contextRef="#ctx0" brushRef="#br0" timeOffset="58382.73">15452 5339 572 0,'0'0'78'0,"0"0"-35"15,0 0 83-15,0 0-44 16,0 0-24-16,0 0-45 15,-23-10-12-15,17 54 1 16,-2 19 17-16,0 12 5 16,-3-1-5-16,0 2 3 15,-4-5-3-15,3-2-8 16,2-10-7-16,1-7-1 16,3-15-3-16,5-11 3 0,-1-11-2 15,1-7 0-15,1-5 0 16,0-1 6-16,0-2 10 15,0-3 24-15,0-16 3 16,1-11-38-16,13-9 6 16,3-9-12-16,6-3 0 15,6 3 0-15,3 7 0 16,2 13-15-16,2 10 6 16,-3 11 0-16,4 7 5 15,8 2 0-15,0 20 3 16,4 10-3-16,-7 11-1 0,-11 9-1 15,-9 4 1-15,-11 0 5 16,-5-7 0 0,-6-4-3-16,0-6 2 0,-9-7-5 15,-9-6 2-15,-1-5-3 16,-5-6 5-16,-2-5 2 16,-12-3 6-16,-7-6 19 15,-7-1 17-15,-4 0-14 16,3-1 1-16,6-12 2 15,8-1-10-15,11 1-8 16,10 0-6-16,9 1-7 16,9 5-3-16,0 0-60 15,26 4-94-15,9 2-221 16</inkml:trace>
  <inkml:trace contextRef="#ctx0" brushRef="#br0" timeOffset="59028.25">15543 6914 642 0,'0'0'68'0,"0"0"5"16,0 0 44-16,0 0-40 15,0 0-50-15,0 0-25 16,29 53 20-16,5 20 29 16,3 9-18-16,3 0 9 15,-4 3-20-15,-4 0-8 16,-9-9-11-16,-4-7 3 16,-2-13 0-16,-5-13-6 15,0-12 0-15,-4-6 1 16,-2-11-1-16,-3-4 2 15,0-6-4-15,-3-2 4 16,1 0-4-16,2-2-6 16,1 0-15-16,1-3-2 0,-2-12-28 15,-2-7-35-15,-1-6-91 16,0-7-34-16,0-10-122 16</inkml:trace>
  <inkml:trace contextRef="#ctx0" brushRef="#br0" timeOffset="59299.62">15901 6997 182 0,'0'0'490'15,"0"0"-362"-15,0 0-68 0,0 0-43 16,-34 77 27-16,12-17 10 16,-4 5-8-16,-2 6-7 15,0 1-9-15,-4-4-15 16,1-5 0-16,3-8-5 15,2-6 3-15,5-6-9 16,2-9-4-16,7-5 3 16,2-10-3-16,5-10 1 15,5-5-1-15,0-4-11 16,0 0-46-16,0 0-13 16,0-17-61-16,-6-12-91 15,-6-9-150-15</inkml:trace>
  <inkml:trace contextRef="#ctx0" brushRef="#br0" timeOffset="59492.91">15394 7467 238 0,'0'0'397'15,"0"0"-363"-15,0 0 8 16,84-26 35-16,-23 14-31 16,15 0-5-16,11 2 0 15,4-2-22-15,0 6-4 16,-5 0-4-16,-7 4-10 15,-9 1 1-15,-13 1 0 16,-18 0-2-16,-14 0-16 16,-13 0-137-16,-12 0-59 15</inkml:trace>
  <inkml:trace contextRef="#ctx0" brushRef="#br0" timeOffset="60310.86">16306 8842 376 0,'0'0'194'0,"0"0"-122"0,0 0 34 16,-104-77 17-16,65 65-53 15,-3 7-17-15,-7 5-14 16,-1 1 6-16,-4 21-19 16,1 11 4-16,2 7-2 15,3 9-4-15,5 5-8 16,4 1-11-16,10 3 4 16,7 8-1-16,11 4-3 15,11 2-3-15,0-4-2 16,27-7 4-16,5-14-4 15,6-5 4-15,-1-8-3 16,0-5 0-16,2-8-1 16,6-7 0-16,1-5 4 15,3-7-3-15,-2-2 1 16,-4 0 0-16,-8-7-2 0,-6-5-10 16,-6-3-34-16,-6 1-58 15,-2 2-50-15,-9-1-216 16</inkml:trace>
  <inkml:trace contextRef="#ctx0" brushRef="#br0" timeOffset="61007.94">16047 10718 10 0,'0'0'576'15,"0"0"-516"-15,-20-78 55 0,17 70 18 16,3 5-52-1,-2 3-34-15,2 3-27 0,0 27-17 16,0 18 7-16,0 17 17 16,8 10 5-16,1 3-8 15,1 0 0-15,0-1-14 16,0-1-7-16,-5-6 2 16,-3-6-2-16,-2-10-2 15,0-8-1-15,0-8-4 16,-2-13-24-16,-3-8 21 15,3-10-1-15,2-4-15 16,0-3-2-16,0 0-9 16,-1-10-34-16,-3-9-91 15,1-5-53-15,-4-5-127 16</inkml:trace>
  <inkml:trace contextRef="#ctx0" brushRef="#br0" timeOffset="61256.04">15702 11127 508 0,'0'0'130'15,"0"0"-75"-15,0 0 19 16,0 0-23-16,110-20-5 16,-34 16-13-16,14-2-2 15,4-1-10-15,1 1 0 16,-13 3 4-16,-11-2-11 0,-17 3-2 15,-15-1-6-15,-16 2-1 16,-9-2-4-16,-6 1-1 16,-5 1-19-16,-3-4-132 15,0-3-336-15</inkml:trace>
  <inkml:trace contextRef="#ctx0" brushRef="#br0" timeOffset="62364.4">16182 13260 181 0,'0'0'70'0,"0"0"107"16,0 0-96-16,28-84-27 15,-23 63-10-15,-5 3 19 16,0 2-3-16,0 1 15 16,-3-1 6-16,-15 2-29 15,-2 3-16-15,-7 1-4 16,-2 3-11-16,-4 5-2 16,-3 2-6-16,-1 2 0 15,3 15-5-15,-1 7 0 16,5 5 1-16,1 4 1 0,5 5 3 15,4 5-3-15,5 2 5 16,6 2-10-16,5 1-5 16,4-2 4-16,0-5-3 15,0-3-1-15,10-10 2 16,11-7 1-16,0-6-3 16,3-8 1-16,4-7 6 15,4 0-4-15,1 0-3 16,0-17 9-16,0-8-8 15,-3-5 2-15,-2-11 0 16,-3-9 0-16,-5-5 2 16,-3-5-1-16,-5-8-1 15,-5-6-3-15,-1-4 2 16,1-2-2-16,-4 1 0 16,-3 5 0-16,0 6-5 0,0 6 4 15,-1 11-6-15,-14 13 0 16,2 13 7-16,-2 15-3 15,1 10 2-15,-2 4 1 16,1 29-8-16,3 15 6 16,9 17 2-16,3 9 3 15,3 7 0-15,17 3-1 16,2 3 3-16,2-3-5 16,0-9 0-16,0-10 0 15,-4-14 1-15,-4-8-1 16,0-11 0-16,-4-6 0 15,1-6 0-15,2-6-2 0,0-4-18 16,0-1-78-16,4-8-61 16,-5-1-200-16</inkml:trace>
  <inkml:trace contextRef="#ctx0" brushRef="#br0" timeOffset="62995.35">16397 14028 445 0,'0'0'141'15,"0"0"-57"-15,0 0 40 16,0 0-59-16,0 0-45 15,-62 79 52-15,22-20-10 16,-12 13-8-16,-6 3-19 16,-8 5 5-16,-1 0-18 15,-2 0-3-15,5-5-8 0,12-10-7 16,10-7-3 0,11-9 3-16,10-12 3 0,6-7-6 15,6-14 1-15,6-9-2 16,2-3 3-16,1-4 6 15,0 0-4-15,0 0-5 16,0-4-4-16,0-11-75 16,12-7-109-16,4-4-216 15</inkml:trace>
  <inkml:trace contextRef="#ctx0" brushRef="#br0" timeOffset="63971.95">15397 15838 409 0,'0'0'180'0,"0"0"-105"0,0 0-12 15,0 0 65-15,0 0-50 16,0 0-15-16,-31-66-27 16,31 74-24-16,0 19-2 15,0 7 10-15,4 2 9 16,4 4-19-16,-4-2 3 16,1-4-2-16,-2-6-10 15,-2-7 3-15,2-6-3 16,0-7-2-16,0-4-35 15,0-3-75-15,7-1-42 16,1 0-62-16</inkml:trace>
  <inkml:trace contextRef="#ctx0" brushRef="#br0" timeOffset="64323.25">15733 15684 667 0,'0'0'58'15,"0"0"29"-15,0 0-10 16,0 0-47-16,0 0-22 16,0 0 26-16,40 115 19 15,-30-52-24-15,0 9-2 16,0 10-3-16,-1 0-15 0,4-1-9 15,4-6 3-15,-2-10 0 16,-2-2 4-16,-1-9-6 16,-2-11-1-16,-2-8 0 15,-1-9 3-15,-4-9 4 16,-1-4-6-16,-2-5 0 16,0-5 0-16,1-3-1 15,1 0-25-15,-1 0-52 16,4-3-95-16,5-19-142 15</inkml:trace>
  <inkml:trace contextRef="#ctx0" brushRef="#br0" timeOffset="64811.27">16231 15917 753 0,'0'0'66'0,"0"0"11"16,0 0 24-16,0 0-48 15,0 0-50-15,0 0 5 16,-87 58 4-16,70-11 1 16,5 4-2-16,5 0 3 15,4 2-7-15,3-1 1 0,0 2-2 16,0 0-4-16,5 0-1 15,7-4 2-15,4-9-1 16,3-5-2-16,1-7-1 16,4-11-2-16,3-9-5 15,0-7 8-15,8-2 4 16,3-10-1-16,1-12 4 16,4-7-3-16,-6-5 4 15,-6-4 19-15,-5-6 19 16,-11-8 4-16,-7-9 13 15,-8-7-11-15,0-13-29 16,-4-3 2-16,-12 6-20 16,-6 16-5-16,-4 18 9 15,1 20-8-15,-5 12 2 16,-1 7-3-16,-4 5-2 0,3 2-12 16,2 18-52-16,6 11-51 15,7 1-95-15,8-4-206 16</inkml:trace>
  <inkml:trace contextRef="#ctx0" brushRef="#br0" timeOffset="65074.12">16839 15542 828 0,'0'0'65'0,"0"0"-18"15,0 0-6-15,0 0-19 16,0 0 25-16,-28 95-18 16,22-61-18-16,-3 2-6 15,2-5-3-15,2-3-2 16,-2-6-84-16,1-11-244 15</inkml:trace>
  <inkml:trace contextRef="#ctx0" brushRef="#br0" timeOffset="70217.47">21226 3759 63 0,'0'0'55'0,"0"0"-24"15,0 0-20 1,0 0-4-16,0 0 4 0,0 0-8 16,0 0-2-16,0 0 23 15,0 0-2-15,0 0-2 16,0 0 17-16,0 0-5 16,0-3 7-16,0-3 8 15,0-1 12-15,2-2-12 16,-1-5 2-16,-1-2-5 15,0-1 20-15,0-4 6 16,0 0-19-16,0 0 23 16,-9 2-20-16,-3 1-22 15,-4 1-1-15,-1 0-4 0,-5 3-6 16,-2 1 5 0,-1 4-3-16,-2 4-7 0,-1 2-7 15,-2 3 7-15,-3 0-9 16,-1 4-2-16,1 17-2 15,-1 9 0-15,4 7-2 16,3 4 1-16,6 1 0 16,9 1 1-16,2 1 1 15,5 2-3-15,5 3 0 16,0 3 1-16,0 0-1 16,8-5-1-16,5-5 0 15,5-3-4-15,3-5 2 0,0-6 1 16,3-6-4-1,1-2-2-15,2-7-18 0,4-7 12 16,2-3 8-16,0-3-14 16,-2 0 7-16,-4-12 10 15,0-8 0-15,-8-5 4 16,1-8 1-16,-4-8 16 16,-6-7 5-16,0-5-4 15,-1-5 3-15,1-1-12 16,-1 1-9-16,-2 8 0 15,1 8-2-15,-5 10 2 16,-2 10 5-16,-1 8 12 16,0 7 4-16,0 3-1 15,0 3-4-15,0 1-10 16,0 0-4-16,0 0-4 0,0 0-1 16,0 0-6-16,0 12-4 15,0 11 11-15,5 7 0 16,1 3 2-16,0 1-2 15,-2 3 7-15,2 4-7 16,-2 3 5-16,4 0-3 16,1 2-1-16,3-5 0 15,3-4-1-15,1-5 1 16,1-5-1-16,0-7 0 16,2-6-1-16,0-6 1 15,2-5 0-15,-2-3 5 16,0 0-5-16,-1 0-11 0,-4-13-20 15,0-2-91 1,-1-5-170-16</inkml:trace>
  <inkml:trace contextRef="#ctx0" brushRef="#br0" timeOffset="71785.02">21073 5046 56 0,'0'0'464'0,"0"0"-415"16,0 0 38-16,0 0-24 16,-105-60 2-16,75 55-31 15,-1 2 1-15,1 3-14 16,0 0-1-16,0 1-2 16,-1 15-6-16,0 6 2 15,-4 6-5-15,4 5 8 16,4 5-7-16,1 6 7 15,3 6-4-15,4 0 2 0,1 3 1 16,3 0-9-16,6-3 2 16,5-4-5-16,4-2 2 15,0-5 3-15,4-3 3 16,15-5-11-16,4-4 5 16,4-5-5-16,3-5 7 15,4-5-8-15,3-6 1 16,0-6 4-16,2 0-2 15,-3-1-1-15,-1-15 3 16,-6-6-4-16,-5-3 3 16,-3-7-1-16,-8-7 7 15,-2-6-7-15,-2-6 6 16,-2-3 11-16,3-5-15 0,-1 1-1 16,2 5-4-16,-1 8 0 15,-2 12 7-15,-4 8-6 16,-1 11 5-16,-3 5-4 15,0 5 16-15,0 4-9 16,0 0-9-16,0 1-11 16,0 21-3-16,0 9 14 15,2 7 1-15,4 5 2 16,3 2 0-16,-3 3 3 16,3 0-2-16,1 1-2 0,3-4 0 15,0-1-1 1,1-4-1-16,0-2 0 0,2-4 1 15,1-5-2-15,2-5 2 16,-2-7 1-16,2-5-1 16,0-5-1-16,-1-4-1 15,0-3-19-15,1 0-11 16,-2 0-39-16,2-13-162 16,1-7-99-16</inkml:trace>
  <inkml:trace contextRef="#ctx0" brushRef="#br0" timeOffset="72549.03">22117 4899 391 0,'0'0'138'0,"0"0"-107"16,4-74 37-16,-1 60 44 16,-1 5-19-16,-2 4-8 15,0 5-29-15,0 0-23 16,0 5-28-16,0 17 0 0,3 12 10 15,3 11 26-15,1 11-8 16,0 7-5-16,-2 10 6 16,-2 0-15-16,0 2-12 15,-3-2-2-15,0-6 2 16,0-6-7-16,0-6-2 16,-8-9 2-16,-2-12 5 15,4-10 0-15,2-10-5 16,1-11-1-16,3 0 1 15,0-3 7-15,0 0 0 16,0-2 8-16,0-16 2 16,0-7-5-16,9-8-2 15,5-8-8-15,5-2-2 16,1 2 0-16,4 7-10 0,-2 9 7 16,-2 10-6-16,2 7 5 15,1 6-3-15,1 2-3 16,4 0 6-16,0 13-1 15,-2 7 3-15,-3 3 0 16,-5 2-1-16,-6 2 0 16,-1-1 3-16,-5 2 1 15,-4-1 1-15,-2-1-2 16,0 1 0-16,0-2 0 16,-8 1-5-16,-4-6-3 0,-3 1 8 15,0-6-6 1,-6-1-5-16,0-4 11 0,-4-4 0 15,-5-2 4-15,0-4 0 16,-1 0 4-16,-1 0 6 16,1-7 1-16,3-6-2 15,-1-1 2-15,6 2-10 16,9-1-3-16,7 7-2 16,7 3-38-16,10 3-119 15,16 0-233-15</inkml:trace>
  <inkml:trace contextRef="#ctx0" brushRef="#br0" timeOffset="75991">28786 5696 78 0,'0'0'510'16,"0"0"-457"-16,-15-86 66 15,7 67 3-15,2 9-50 16,3 5 5-16,2 3-9 15,-1 2-28-15,1 0-27 16,1 0-13-16,0 7-4 16,0 16-4-16,0 14 8 15,0 14 5-15,-3 12 3 16,1 7 6-16,1 0-1 16,1 1-2-16,0-1-9 15,0 1-1-15,0 4 5 16,0-5-3-16,0-5-2 15,0-8-1-15,0-12 1 16,0-10 1-16,0-11-2 0,0-10 1 16,-2-6 0-16,2-5 0 15,0-3 3-15,0 0 7 16,0 0-1-16,0-11-3 16,0-10-5-16,11-8 5 15,2-2-6-15,1-10 0 16,3-5-1-16,2 0 1 15,3 0-1-15,0 7-4 16,-1 8-1-16,0 9 4 16,0 6-3-16,-2 5-2 15,4 5 3-15,2 5-11 16,5 1 12-16,1 0-1 0,2 19 3 16,0 10-3-16,-3 5-2 15,-5 7-1-15,-7 1 4 16,-11 1-2-16,-7-4 2 15,0-1-2-15,-3-4 3 16,-14-5 1-16,-4-2 5 16,-5-2-5-16,-4-2 4 15,2-5 4-15,0-4-7 16,2-5 8-16,1-5 3 16,-2-4 10-16,-1 0-1 15,-3 0 1-15,1-10-8 16,0-3 6-16,2-1-16 15,3-1 0-15,8 1-4 0,8 2-34 16,9 2-22 0,0 0-103-16,22 1-197 0</inkml:trace>
  <inkml:trace contextRef="#ctx0" brushRef="#br0" timeOffset="76532.2">27889 5898 458 0,'0'0'238'0,"0"0"-184"15,0 0 57 1,0 0 5-16,0 0-61 0,0 0-46 16,15 14-9-16,7 35 37 15,5 8-2-15,2 4 6 16,-4 6-5-16,-2-1-11 16,-1-3-7-16,-3-7-10 15,-1-8 2-15,-2-11-10 16,-3-11 2-16,-5-9-1 15,-5-6 0-15,0-7-1 16,-1-3 1-16,-1-1 1 16,2 0-2-16,-3 0-30 15,0-1-29-15,0-16-69 16,0-8-61-16,-6-11-88 0,-4-7-147 16</inkml:trace>
  <inkml:trace contextRef="#ctx0" brushRef="#br0" timeOffset="76822.52">28204 5867 218 0,'0'0'397'15,"0"0"-313"-15,0 0-29 16,0 0-7-16,0 0-28 16,-30 86 52-16,12-35-12 15,-6 4-19-15,-1 4 5 16,-3 2-7-16,-1-3-13 15,3-2-7-15,2-5-10 0,1-6-3 16,4-2 2 0,1-9-8-16,4-5 2 0,4-9 0 15,0-3-2-15,5-6 2 16,1-5-1-16,2 1 0 16,1-4-1-16,-1-3-31 15,1 0-49-15,-4 0-17 16,-2-10-97-16,-1-10-87 15</inkml:trace>
  <inkml:trace contextRef="#ctx0" brushRef="#br0" timeOffset="77020.14">27734 6330 397 0,'0'0'151'0,"0"0"-119"15,81-26 8-15,-28 18 9 16,13 1-23-16,11-2 4 15,8 1-1-15,2-3-7 16,-3 2-4-16,-16 1-11 16,-19 2-6-16,-23 3-1 15,-19 3-48-15,-7 0-85 16,-16 0-131-16</inkml:trace>
  <inkml:trace contextRef="#ctx0" brushRef="#br0" timeOffset="77774.97">27351 5947 34 0,'0'0'588'16,"0"0"-537"-16,0 0 87 15,0 0-39-15,0 0-49 16,-84-49-24-16,62 63-17 16,-8 16 6-16,1 8-1 15,0 4 7-15,5 6-6 16,3 2-4-16,8 4 0 16,1 4 0-16,6 1-6 15,4-6-2-15,2-5 0 16,0-6 4-16,5-6-6 15,11-8-1-15,1-6 1 0,0-6-1 16,6-9 3 0,1-4-2-16,6-3 7 0,4 0-8 15,-6-14 3-15,-2-6-3 16,-6-8 2-16,-6-7-2 16,-2-10 2-16,-5-6 2 15,-1-5 3-15,-1-6-5 16,0 1-2-16,0 7-1 15,0 11 1-15,-1 14 1 16,-1 14 1-16,-1 4 1 16,-2 9 2-16,0 2 0 15,0 0-5-15,4 9-7 0,5 15 3 16,3 5 4-16,0 10 1 16,3 5 0-16,-5 6 3 15,-1 1 1-15,-3-1-3 16,-1-5-1-16,-1-9-1 15,4-8 1-15,2-6-1 16,2-7 1-16,7-3-1 16,4-5-3-16,4-4 1 15,2-3-58-15,-3 0-91 16,-4-6-104-16,-13-15-159 16</inkml:trace>
  <inkml:trace contextRef="#ctx0" brushRef="#br0" timeOffset="78165.81">27057 5557 424 0,'0'0'185'16,"0"0"-151"-16,-84 39-3 0,46 14 76 16,-1 22-13-16,1 17-39 15,7 6-10-15,9 5 1 16,8-2-20-16,7-1-7 15,7 1-11-15,0-9-2 16,7-8-5-16,13-9 4 16,8-13-2-16,4-12-3 15,11-9-1-15,8-10 1 16,17-11-64-16,13-8-21 16,13-5-105-16,7-7-176 15</inkml:trace>
  <inkml:trace contextRef="#ctx0" brushRef="#br0" timeOffset="78685.06">29638 5409 662 0,'0'0'169'16,"0"0"-149"-16,0 0 1 15,0 0 12-15,71 145 31 16,-22-33 8-16,-4 21-24 0,-17 17-2 16,-25 11-13-16,-13-2-12 15,-38-6-19-15,-18-16 0 16,-14-23 1-16,-3-24-3 16,0-21-3-16,1-12-114 15,6-15-87-15,5-12-251 16</inkml:trace>
  <inkml:trace contextRef="#ctx0" brushRef="#br0" timeOffset="80130.53">20006 6517 38 0,'0'0'600'16,"0"0"-558"-16,0 0-1 15,0 0-41-15,-28 78 17 16,16-6 70-16,-3 21-23 16,0 13-31-16,-6 3 3 15,-4 0 0-15,-2-6-5 16,0-15-6-16,6-7-15 16,5-15-3-16,8-15-2 15,5-16 2-15,3-14-1 16,0-7-3-16,0-7-2 15,0-1 3-15,0-6-3 16,0 0 3-16,0 0-4 0,0-20-47 16,0-8-37-1,3-10-130-15,5-12-21 0</inkml:trace>
  <inkml:trace contextRef="#ctx0" brushRef="#br0" timeOffset="80670.42">19903 6554 126 0,'0'0'370'0,"0"0"-353"16,0 0-12-16,0 0-4 15,102-68 2-15,-49 60-1 16,8 4-1-16,4 1-1 15,6 1 1-15,10-3-1 16,5 2 1-16,10-1 8 16,4 1-4-16,4 2-2 15,2-3-3-15,1 0 0 16,-1-1 2-16,5-1-2 16,6 0 0-16,7 1 2 15,2 1 8-15,3 1 5 16,7 0-11-16,1 3 2 15,3 0-2-15,7 0 2 16,-5 0-6-16,-1 0 7 0,-1 0-4 16,-2 0 2-16,0 0 1 15,6 0 1-15,-3 0-7 16,-4 0 7-16,-11 0-1 16,-17 0-3-16,-15 0 16 15,-6-2 3-15,-3-1 18 16,0 1 7-16,1 2-10 15,-5 0-2-15,-11 0-8 16,-24 0-1-16,-18 0-7 16,-14 0-2-16,-13 0-2 15,-1 0 5-15,0 0-7 0,-24 0-13 16,-25 2-37-16,-22 15-125 16,-19 3-51-16,-14 6-305 15</inkml:trace>
  <inkml:trace contextRef="#ctx0" brushRef="#br0" timeOffset="81802.98">19821 7654 236 0,'0'0'310'15,"0"0"-274"-15,0 0 40 0,0 0 6 16,0 0-41 0,0 0-26-16,-17-3-7 0,17 3-3 15,0 0 0-15,0 0 8 16,0 0-5-16,13 1 11 16,6 4 6-16,8 3-5 15,6-2-9-15,4-3 7 16,5 0-13-16,7-2 3 15,6 0 1-15,14-1-5 16,9 0 2-16,8 0 18 16,5 0-12-16,5 0 4 15,6-5-15-15,6 0 6 16,2-2-3-16,5-1-4 0,-3-1 4 16,-2-1-3-16,-4 0-1 15,-3 1 0-15,-6 0 0 16,-1-2 2-16,2 2 9 15,5-1-7-15,6 3 0 16,4-1 7-16,2 2-11 16,-2 3 1-16,-5 3 3 15,-3 0-3-15,-3-3-1 16,0 2 0-16,2 0 2 16,0-2 1-16,7 0-3 15,3 3 4-15,2 0-4 16,-2 0 0-16,-4 0 2 15,-8 0-1-15,-12 0-1 16,-7 0 0-16,-5 0 2 0,-2 0-2 16,-3-6 0-16,0-1 5 15,-6 0 7-15,-7-1 9 16,-10 0 10-16,-8-1-12 16,-8 1 17-16,-5 0-6 15,-9 1-4-15,-6 3-13 16,-6 0 11-16,-4 2 4 15,-1 2-8-15,0-3-8 16,1 3-5-16,2-3-1 16,0 1-3-16,-1 0-2 15,-1 2 1-15,-2-1-2 16,-1 1-3-16,-1 0-13 0,-1-1-37 16,-29 1-82-16,-13-2-113 15,-15-3-231-15</inkml:trace>
  <inkml:trace contextRef="#ctx0" brushRef="#br0" timeOffset="82514.86">20836 6737 237 0,'0'0'239'16,"0"0"-152"-16,0 0-41 15,0 0 40-15,0 0-25 16,-90-17-31-16,64 22-12 0,-3 15 0 16,-3 9 12-1,-5 7 7-15,5 7-2 0,-3 11 3 16,4 9-5-16,4 4-6 16,6 2-6-16,6-1-6 15,5-2-7-15,5-1-3 16,1-1-1-16,2-6 1 15,2-7-5-15,0-10 1 16,0-11 0-16,14-9-1 16,-1-6-3-16,5-5-30 15,4-6-57-15,8-4-122 16,6 0-106-16</inkml:trace>
  <inkml:trace contextRef="#ctx0" brushRef="#br0" timeOffset="83101">21164 6994 552 0,'0'0'132'0,"0"0"-89"15,-93-44 67-15,65 44-49 0,0 0-34 16,2 9-9-16,4 14-2 16,1 4 3-16,3 2-5 15,6 4-2-15,1-1-7 16,4 1 2-16,6 1-7 16,1-2 4-16,0 2-4 15,0-5 0-15,4-3 1 16,5-6 0-16,3-6-2 15,6-6 1-15,-2-5 0 16,8-3 7-16,2 0-3 16,-1-11-3-16,-1-8 1 15,-5-2 4-15,-1-4-6 0,-4-5 3 16,-3-4-2 0,-2-5 1-16,-4-3 5 15,-1 6-6-15,-4 5 1 0,0 14 0 16,0 9 0-16,0 5 1 15,0 3 0-15,0 0-3 16,0 5-8-16,3 17 2 16,6 5 6-16,0 8 0 15,2-1 0-15,3 4 0 16,2-3 0-16,0 2 0 16,-1-5 0-16,1-6 0 15,-4-5 1-15,1-8-1 16,1-5-6-16,1-7 2 15,0-1-36-15,3 0-90 16,-2-2-114-16,3-15-282 0</inkml:trace>
  <inkml:trace contextRef="#ctx0" brushRef="#br0" timeOffset="83364.07">21595 6817 437 0,'0'0'143'0,"0"0"-88"15,0 0-55-15,0 0 47 16,-5 104 4-16,5-44 35 0,0 1-39 16,-3 0-24-16,2-5-13 15,1-8-4-15,0-7-4 16,0-10 0-16,0-5-2 15,0-7-17-15,3-8-53 16,1-4-33-16,2-7-12 16,-3 0-82-16</inkml:trace>
  <inkml:trace contextRef="#ctx0" brushRef="#br0" timeOffset="83567.06">21371 7141 362 0,'0'0'295'16,"0"0"-272"-16,0 0 21 16,91-1 26-16,-37 1-37 15,2 0-22-15,-3 0-1 16,-7 0-8-16,-7 0-2 16,-8 0 0-16,-9 0-2 15,-7 0-27-15,-1-4-81 16,-7-8-123-16</inkml:trace>
  <inkml:trace contextRef="#ctx0" brushRef="#br0" timeOffset="84129.72">22039 6665 388 0,'0'0'360'0,"0"0"-315"16,0 0 50-16,0 0-56 15,0 0-34-15,0 0 9 16,-9 121 22-16,20-61-6 16,-5 5-2-16,1 2-14 15,-1 0-9-15,-2-3-3 16,3-8 1-16,-3-5-2 15,1-14 1-15,-5-13-1 16,0-15 0-16,0-6 5 0,0-3 1 16,0-1 58-16,0-16-4 15,0-6-48-15,1-9-8 16,5 1-3-16,-2-5-2 16,5-1-6-16,2 2-6 15,4 6-27-15,0 9 3 16,3 10 19-16,4 9 1 15,1 1 8-15,2 4 7 16,2 17-4-16,-4 7 3 16,-3 0 4-16,-5 1-2 15,-8 1 2-15,-2-4-2 16,-5 1 1-16,0-4 3 0,0-2 2 16,-3-3-6-16,-9-1 8 15,-2-4-5-15,-4-4 3 16,-1-1 3-16,-2-3 3 15,-7-4-11-15,-2-1-1 16,-3 0-1-16,5 0-25 16,4-9-97-16,11-2-79 15,11-9-236-15</inkml:trace>
  <inkml:trace contextRef="#ctx0" brushRef="#br0" timeOffset="84442.95">22402 6542 614 0,'0'0'44'0,"0"0"32"16,0 0-8-16,86 25-13 15,-53 26 18-15,-3 13-31 16,-6 13 24-16,-11 10-24 16,-8 3-19-16,-5-8-10 15,-2-7-4-15,-16-12-6 16,-6-15-2-16,-3-7 6 16,1-9-7-16,0-7-3 0,5-5-37 15,5-4-48-15,2-11-178 16,4-5-229-16</inkml:trace>
  <inkml:trace contextRef="#ctx0" brushRef="#br0" timeOffset="84862.18">22925 6411 255 0,'0'0'335'0,"0"0"-250"15,0 0 4-15,0 0-44 16,0 0-37-16,0 0 57 15,54 120 23-15,-42-39-10 16,-2 10-24-16,-4 13 0 16,0 5-21-16,-1 0 22 15,-2-2-40-15,-3-9-6 16,0-12 1-16,0-12-10 0,-3-17 0 16,-2-14 2-16,2-14 1 15,2-15-3-15,1-7 0 16,0-4 4-16,0-3-2 15,0 0-2-15,0 0-33 16,3-7-68-16,3-10-74 16,-2-5-340-16</inkml:trace>
  <inkml:trace contextRef="#ctx0" brushRef="#br0" timeOffset="87186.99">19999 8464 231 0,'0'0'311'16,"0"0"-224"-16,0 0-4 16,0 0-7-16,0 0-42 15,0 0 0-15,-39 90 12 16,30-26 5-16,3 13 6 0,5 8 7 16,1 9-13-16,0 2-11 15,0 10-7-15,0 2 2 16,-8-4-17-16,-2-2 25 15,-1-14-31-15,4-15-4 16,1-10-2-16,-2-18-3 16,2-10 0-16,2-14-2 15,1-8 2-15,3-8 0 16,0-5 3-16,0 0 3 16,0-4-7-16,0-18-2 15,0-11-82-15,0-5-100 16,0-8-149-16</inkml:trace>
  <inkml:trace contextRef="#ctx0" brushRef="#br0" timeOffset="87780.4">19951 8528 433 0,'0'0'139'0,"0"0"-112"0,0 0-9 16,0 0 38-16,0 0-45 16,0 0-8-16,125-39 7 15,-55 39 9-15,10 3-1 16,8 2-4-16,4-5 3 15,5 2-7-15,9-1 1 16,7-1-6-16,11 0-3 16,7 0 0-16,6 0 0 15,4 0 5-15,0 0-6 16,-5 0-1-16,1 0 9 16,8 0 2-16,10 0 8 15,17-3 30-15,17-4 8 0,8 4-51 16,4 3-1-1,-1 0-2-15,-6 0 0 16,-14 10 0-16,-11-3 0 0,-15 0-2 16,-10-4 4-16,-4-3 2 15,-5 0 16-15,-5 0-4 16,-2 0-1-16,-12 0-3 16,-11 0-2-16,-26-3 6 15,-27 0-14-15,-27 2 12 16,-19 0 6-16,-6-1 47 15,0 2-34-15,0 0-11 16,0 0-6-16,0 0-12 16,0 0-7-16,0 0 0 15,0 0-7-15,0 0-35 16,0 0-82-16,-22 0-116 0,-9 0-296 16</inkml:trace>
  <inkml:trace contextRef="#ctx0" brushRef="#br0" timeOffset="-158599.97">20918 9073 149 0,'0'0'19'16,"0"0"-8"-16,0 0 65 0,0 0 31 15,0 0-54-15,0 0-18 16,0 0-9-16,0 0 4 15,0 0 9-15,0-5-4 16,0-3 1-16,0-1 6 16,0-3 0-16,0-1-1 15,-2-1-15-15,-4-1-4 16,-3 1 6-16,-4 1 2 16,1 0 0-16,-3 5-9 15,0-1 1-15,-4 2 4 16,-2 2-11-16,-2 0 15 15,-2 5-15-15,-2 0-1 16,0 0 0-16,4 9-11 16,-3 8-2-16,5 7 1 15,0 3-2-15,2 7 0 0,5 4 7 16,5 3-4-16,2 6 0 16,4 1-3-16,3 4 1 15,0-7-1-15,2-7 0 16,14-8 6-16,6-9-6 15,2-4 0-15,5-8 1 16,2-7-1-16,4-2 0 16,0-6-8-16,-1-16 8 15,-2-7 1-15,-6-7 1 16,-2-11-2-16,-3-8 4 16,-3-4-3-16,-6 4 2 15,-7 7-2-15,-5 11 0 0,0 7 0 16,0 8 1-16,0 7 1 15,-2 4 11-15,-1 8 7 16,2 3-3-16,-1 0-18 16,-2 5-3-16,1 13 0 15,-1 7 1-15,4 5 4 16,0 8-4-16,0 5 5 16,0 5-5-16,0 2 4 15,0-2-1-15,0-6 1 16,8-5 0-16,3-10-2 15,2-5 0-15,0-8 0 16,2-5 0-16,-1-1 0 16,0-5 0-16,0-3-3 0,1 0-71 15,-3 0-46-15,0-8-127 16,1-10-147-16</inkml:trace>
  <inkml:trace contextRef="#ctx0" brushRef="#br0" timeOffset="-158290.31">21414 8852 325 0,'0'0'265'16,"0"0"-138"-16,0 0 22 0,0 0-83 15,0 0-53-15,0 0-7 16,-1 76 51-16,-5-23-15 15,1 8-13-15,2 4-10 16,0 2-4-16,2-3-13 16,-1-9-1-16,1-15 0 15,-2-9-1-15,1-10 1 16,-2-6 1-16,4-6-2 16,0-7-5-16,0-2-17 15,0 0-12-15,0 0-8 16,0-8-28-16,2-12-124 15,2-7-100-15</inkml:trace>
  <inkml:trace contextRef="#ctx0" brushRef="#br0" timeOffset="-158080.54">21201 9147 192 0,'0'0'381'0,"0"0"-329"15,0 0 87-15,0 0-59 16,0 0-50-16,0 0 5 15,13-10-26-15,20 10 0 16,9-3 5-16,4-2-2 16,-1 2-3-16,1-4-3 15,-5 2-5-15,-12 0-1 16,-8-2 0-16,-10 2-57 16,-11 0-152-16,0-2-211 0</inkml:trace>
  <inkml:trace contextRef="#ctx0" brushRef="#br0" timeOffset="-157505.62">21759 8848 514 0,'0'0'95'0,"0"0"50"16,0 0 8-16,0 0-77 16,0 0-52-16,0 0-24 0,9 26 0 15,-5 18 2-15,-2 8 21 16,-2 9 13-16,0 4-9 16,0 4-9-16,-5-2-12 15,-2-6-5-15,2-13 0 16,4-9-1-16,1-14 5 15,0-8-5-15,0-8 1 16,0-7-1-16,0-2 1 16,0 0 4-16,0-2 6 15,0-15-2-15,7-7-8 16,8-8 0-16,5-7 1 16,2-5-2-16,2 1-6 15,0 5-23-15,0 12 7 0,-5 9 8 16,-2 10 13-16,3 7-12 15,2 0 6-15,2 16 1 16,-3 12 4-16,-3 7 0 16,-6 2 1-16,-6 2 1 15,-6-2 0-15,0-3-1 16,-1-4 0-16,-14-4 0 16,-3-4 1-16,0-5 2 15,-7-4 0-15,-4-5 13 16,-1-5-1-16,-1-3-7 15,0 0-1-15,-1 0-12 16,6 0-11-16,6-7-49 0,11-6-98 16,9-6-173-1</inkml:trace>
  <inkml:trace contextRef="#ctx0" brushRef="#br0" timeOffset="-157206.18">22223 8732 609 0,'0'0'112'0,"0"0"-101"16,0 0 60-16,61 93 27 15,-36-25-22-15,-4 20-26 16,-14 16-9-16,-7 12-20 16,-4-7-7-16,-27-8-6 15,-8-23-8-15,-1-18 0 16,2-14-56-16,1-10-30 16,-2-13-29-16,2-7-160 15</inkml:trace>
  <inkml:trace contextRef="#ctx0" brushRef="#br0" timeOffset="-156568.28">20643 8719 409 0,'0'0'65'16,"0"0"-13"-16,-112 30 37 16,72 8-19-16,1 13 12 15,3 14-11-15,6 4-13 16,7 8-3-16,6 6-9 15,11 3-16-15,5 1-1 16,1-3-17-16,4-8-5 16,20-6-4-16,6-12-2 15,9-8 1-15,5-11 0 16,6-12-2-16,10-13-32 16,8-11-17-16,7-3-37 15,3-3-116-15,-4-19-160 0</inkml:trace>
  <inkml:trace contextRef="#ctx0" brushRef="#br0" timeOffset="-155886.18">22753 8615 462 0,'0'0'79'16,"0"0"5"-16,0 0 21 15,0 0-17-15,0 0-27 16,0 0-23-16,0-23-29 16,0 35-8-16,0 21 1 15,0 15 10-15,0 15 11 16,-8 11-1-16,-1 10 11 15,-3 13-11-15,-3 7 37 16,-2 4-41-16,-6-4-8 0,-1-5-5 16,3-16-4-16,7-13 3 15,10-10-4-15,4-14 2 16,0-9 0-16,0-11-2 16,7-4 1-16,1-5 0 15,-2-7 0-15,0-2 0 16,-3-4 1-16,-2-2-2 15,-1-2 0-15,0 0-16 16,0-18-90-16,0-7-178 16,0-7-365-16</inkml:trace>
  <inkml:trace contextRef="#ctx0" brushRef="#br0" timeOffset="-155466.25">23404 9004 472 0,'0'0'57'15,"0"0"73"-15,0 0 7 16,0 0-49-16,0 0-52 16,-103-30-7-16,58 51 17 0,2 9-7 15,1 5-2-15,2 9-9 16,1 9-5-16,6 3-3 16,8 2-9-16,7-3-2 15,15-6-9-15,3-5 3 16,9-6-3-16,18-9 3 15,8-6-2-15,7-7 6 16,3-8-2-16,1-6-3 16,-1-2-1-16,-5 0 0 15,-4-4 1-15,-3-9-2 16,-9-2-27-16,-9-2-158 16,-10-2-785-16</inkml:trace>
  <inkml:trace contextRef="#ctx0" brushRef="#br0" timeOffset="-153860.12">19597 9961 9 0,'0'0'474'16,"0"0"-444"-16,0 0 29 0,0 0 19 15,0 0-51 1,0 0-24-16,17-8 5 0,2 6-1 15,5 1-5-15,2-1 0 16,4 1 3-16,2-2-5 16,7 0 5-16,3-2 3 15,4 1 1-15,-3 0 2 16,3 1 2-16,-2 0-5 16,2 0 2-16,0 3 8 15,6-2-10-15,5 2 2 16,6 0-2-16,2 0 0 15,4 0-4-15,1 0-1 16,-2 0 3-16,4 0-2 0,-1 0-4 16,1 0 7-16,0 0-7 15,-3 0 8-15,1-2-4 16,0-2-4-16,7 0 10 16,3 0 3-16,1-1-6 15,1 1-1-15,-2 2 0 16,2 0-2-16,-2 0 2 15,-2 0 3-15,-1 1 3 16,1-1-8-16,4 2 6 16,7-2-1-16,2 2-4 15,2 0-1-15,-1 0-3 16,-1-3 1-16,0 3 3 16,0 0-3-16,2 0 1 15,2 0-2-15,-1 0 6 0,-3 0 2 16,-4 0-3-16,-2 0 1 15,1-2-2-15,2-2-1 16,-4 0-4-16,-1 0 3 16,-4 1-2-16,-4 0 1 15,-1 1-2-15,1 0 6 16,2-1-1-16,3-1-4 16,3 1 11-16,-1-3-11 15,-2 3 8-15,-5-2-8 16,-3 0 2-16,5 4-1 15,0 1 1-15,3 0 1 16,-4-2 0-16,2 2 4 16,1 0-6-16,3 0 1 0,8-1 1 15,1 1-3-15,-4-3 2 16,-5 0 2-16,-4-2-3 16,-2-1 1-16,0 5 8 15,6-1 0-15,2 2 3 16,2 0 0-16,2 0-8 15,-7 0 4-15,-5 0-8 16,-11 0 16-16,-9 0-8 16,-13 0 6-16,-10 0 5 15,-12 0 9-15,-6 0 16 16,-1 0-5-16,-1 0-17 16,0 0-8-16,-1-1-3 15,-3-2-3-15,1 3-1 0,-4-1 0 16,-1 1 0-16,-4 0-1 15,1 0-4-15,-2 0-2 16,0 0-1-16,0 0-1 16,0 0-30-16,-5 0-92 15,-28 0-127-15,-20 0-125 16</inkml:trace>
  <inkml:trace contextRef="#ctx0" brushRef="#br0" timeOffset="-149376.99">21256 8989 128 0,'0'0'53'15,"0"0"-33"-15,0 0 161 16,0 0-102-16,0 0-21 0,0 0 8 15,0 0 13-15,0-17 2 16,0 17-21 0,0 0-13-16,0 0-10 0,0 0-7 15,0 0-11-15,0 0-12 16,0 0-3-16,0 0-4 16,0 0-2-16,0 9 2 15,3 4 2-15,7 4 0 16,3 1 3-16,3 4 1 15,5 0 3-15,3 4-3 16,2 6 4-16,3-1-6 16,-1 0 2-16,-3 0 0 15,-3-6-3-15,-3-3-1 16,-3-5-2-16,-2-2 2 16,-1-4 0-16,2-1-2 0,-4-3 2 15,0-2-2 1,-5-2 1-16,-3 1 1 0,-3-4-4 15,0 0-12-15,0 0-28 16,0 0-20-16,0 0-34 16,-6 0-67-16,-11-7-156 15</inkml:trace>
  <inkml:trace contextRef="#ctx0" brushRef="#br0" timeOffset="-149020.02">21486 8944 281 0,'0'0'182'0,"0"0"-138"15,0 0 7-15,0 0-19 16,0 0 1-16,-101 77 21 16,69-36 15-16,-1 8-20 15,1 4-14-15,-1 1-1 16,4-8-12-16,6-5-3 16,9-12-9-16,5-7-1 15,4-5-2-15,1-7-7 0,1-3 2 16,2-5-2-16,-1-2-4 15,1 0-51-15,-4 0-86 16,1-4-77-16</inkml:trace>
  <inkml:trace contextRef="#ctx0" brushRef="#br0" timeOffset="-147821.25">21389 6950 212 0,'0'0'76'15,"0"0"-56"-15,0 0 48 16,0 0 15-16,0 0-37 16,0 0-9-16,-24-51 9 15,24 49 12-15,0 2 3 16,0 0-30-16,0 0-13 15,0 0-7-15,0 0-3 16,3 0-2-16,12 7-1 16,9 10 12-16,4 7 5 15,5 6 16-15,0 4-9 16,4 4-9-16,-1 0 0 16,-2-1 0-16,-1-2-8 0,-3-2-5 15,-2-4-3-15,-1 0-2 16,-4-3 2-16,0-1-4 15,-2-5 6-15,-4-1-6 16,-4-8 3-16,-4-3-3 16,-3-4 2-16,-4-2-2 15,0-2 2-15,-2 0-2 16,0 0-5-16,0 0-43 16,-15-6-67-16,-4-8-108 15,0-5-63-15</inkml:trace>
  <inkml:trace contextRef="#ctx0" brushRef="#br0" timeOffset="-147487.02">21804 6927 385 0,'0'0'91'15,"0"0"-32"-15,0 0-13 16,0 0 17-16,0 0-10 16,-85 77 6-16,64-41-10 15,-2 2-15-15,0 4-14 16,-1-1 2-16,-1 1-7 0,0 0-5 16,3-5 3-1,1-6-4-15,5-2-2 0,2-8 1 16,4-4-8-16,2-6 3 15,1-2 2-15,1-2-5 16,2-4 0-16,1 0-1 16,1-2-52-16,0-1-132 15,2 0-137-15</inkml:trace>
  <inkml:trace contextRef="#ctx0" brushRef="#br0" timeOffset="-143035.89">30993 10113 366 0,'0'0'153'16,"0"0"-89"-16,0 0 13 15,0 0 19-15,-92-44-39 16,63 43-23-16,-3 1-11 15,-6 0 3-15,-6 6-9 16,0 9 11-16,1 2-10 16,3 4 1-16,7 1 7 15,2 5 0-15,2 3-9 16,6 7-2-16,1 7-6 0,3 2 8 16,3 2-9-16,5 1 1 15,4-5 0-15,4 1 2 16,3-2-9-16,0-1 1 15,16 1-3-15,7-4 2 16,6-4 6-16,4-4-8 16,9-7 2-16,7-4 1 15,0-6 4-15,1-5-5 16,-1-6 8-16,-9-3-9 16,-1 0 0-16,-6 0 0 15,-9-9 2-15,-6-2-3 16,-9 2-8-16,-9-2-64 15,0 2-102-15,-26-2-292 0</inkml:trace>
  <inkml:trace contextRef="#ctx0" brushRef="#br0" timeOffset="-140591.9">27228 10299 31 0,'0'0'91'15,"0"0"-78"-15,0 0 3 16,0 0 55-16,0 0 18 15,0 0-37-15,0 0 2 16,17-36 10-16,-11 21-27 0,-3 2 22 16,-3 0 10-16,0 1 9 15,0 1-11-15,0 0-28 16,0 1-9-16,0 1-11 16,-2 1-5-16,-4 1 0 15,-4 0-1-15,-2 2-7 16,-4 2 20-16,-7 1-12 15,-5 2-2-15,-4 0-4 16,-2 6 3-16,0 10 5 16,0 3-5-16,-1 5 0 15,6 5-5-15,3 5-3 16,10 6 0-16,1 8 0 0,7 2-2 16,4 4 4-16,4-1-3 15,0-4-2-15,0-6 0 16,4-6 2-16,8-7-1 15,5-6 0-15,2-4 1 16,1-7-2-16,2-7 1 16,2-3 0-16,2-3 0 15,3-3 0-15,-1-15-1 16,-1-4-8-16,-5-8 7 16,-4-4 2-16,-4-9-1 15,-1-8 1-15,-5-9 3 16,-2-1-4-16,-5 0-1 15,-1 8-4-15,0 14 3 0,0 12 2 16,0 10 1 0,0 8 0-16,0 5 0 0,0 4 1 15,0 0-2-15,0 0-6 16,-3 15-5-16,3 13 9 16,0 11 0-16,0 6 2 15,12 8 1-15,6-1 1 16,1-3-1-16,-1-5 6 15,2-9-5-15,-2-5-1 16,2-6-1-16,0-6 0 16,-2-5 1-16,0-4-1 15,-2-6 0-15,0-1-25 16,4-2-49-16,-2 0-65 16,-4-5-151-16</inkml:trace>
  <inkml:trace contextRef="#ctx0" brushRef="#br0" timeOffset="-140304.25">27663 10166 643 0,'0'0'45'0,"0"0"80"15,0 0-56-15,0 0-58 16,0 0-4-16,101 66 34 0,-68-13-11 15,-4 2 7 1,0 5-12-16,-4-7-7 0,-2-8-10 16,-3-7-2-16,-4-11-5 15,-5-8 0-15,-2-5 3 16,-3-9-4-16,-3-2 0 16,-1-1-5-16,-1-2-58 15,-1-4-8-15,0-16-131 16,0-14-234-16</inkml:trace>
  <inkml:trace contextRef="#ctx0" brushRef="#br0" timeOffset="-140063.97">27967 10075 487 0,'0'0'79'15,"0"0"-64"-15,0 0 82 0,-82 90-13 16,59-33-34-16,0 13 1 15,2 5-24-15,4-2 0 16,4-10-13-16,5-13 1 16,4-11-4-16,2-10-4 15,2-10 2-15,0-4-4 16,0-6-3-16,0-5-2 16,0-4-1-16,0 0-72 15,0 0-65-15,-6-17-62 16</inkml:trace>
  <inkml:trace contextRef="#ctx0" brushRef="#br0" timeOffset="-139892.25">27686 10480 383 0,'0'0'96'16,"0"0"-59"-16,0 0 27 16,0 0-17-16,0 0-1 15,114-50 6-15,-69 35-20 16,5 1-8-16,7-1-17 15,-2 1-7-15,-6 0-2 16,-1-1-89-16,-6 0-118 16</inkml:trace>
  <inkml:trace contextRef="#ctx0" brushRef="#br0" timeOffset="-138655.91">28430 9871 364 0,'0'0'129'0,"0"0"-97"0,0 0 105 15,0 0-7-15,0 0-52 16,0 0-30-16,-1-43-30 15,-3 71-17-15,1 18 14 16,0 16 35-16,-2 10 4 16,2 7-26-16,2 7-8 15,1-2-8-15,0-6-11 16,0-11 2-16,0-14-1 16,0-17 2-16,0-10-3 15,1-10-1-15,1-9 0 16,-2-7 1-16,0 0 4 0,0 0 4 15,0-3 13-15,0-17 18 16,0-13-34-16,0-12-6 16,0-11-2-16,0-5-29 15,0 2-3-15,12 9-29 16,7 19 24-16,3 14 12 16,2 12 5-16,3 5 7 15,7 11 11-15,1 14-1 16,-1 9 5-16,-3 5 0 15,-7 3 0-15,-10 0 0 16,-10-4 1-16,-4-2 0 16,0-7 1-16,-15-2 21 15,-10-3 10-15,-5-6-1 16,-3-3 9-16,-1-4-9 0,-1-5-13 16,7-4-9-16,4-2-7 15,8 0 0-15,7 0-3 16,3-5-28-16,5-14-60 15,1-9-90-15,0-12-314 16</inkml:trace>
  <inkml:trace contextRef="#ctx0" brushRef="#br0" timeOffset="-138353.8">28824 9740 524 0,'0'0'97'15,"0"0"35"-15,0 0-31 16,80 3-65-16,-48 37 5 16,0 21 12-16,-5 17 8 15,-11 19 10-15,-13 7-36 16,-3 4-18-16,-19-8-11 15,-14-6 1-15,-11-16-6 16,-5-16 9-16,-1-9-10 16,3-9-29-16,4-8-74 15,0-8-15-15,-1-11-48 0,-6-13-259 16</inkml:trace>
  <inkml:trace contextRef="#ctx0" brushRef="#br0" timeOffset="-137748.22">27045 9878 282 0,'0'0'90'16,"0"0"-12"-16,0 0-14 15,0 0-13-15,0 0-19 16,-102 3 5-16,67 16 4 15,-4 12 15-15,-4 10 1 16,0 11 2-16,5 10-20 16,2 11-4-16,5 7 17 15,0 9-13-15,-4 2-10 16,2 1 4-16,4-4-16 16,3-2 6-16,13-2-10 15,13-2-9-15,0-5-4 16,27-10 1-16,14-9 0 15,10-14 0-15,12-12-1 0,10-10-35 16,9-10-30 0,15-7-24-16,4-5-133 0,7-14-363 15</inkml:trace>
  <inkml:trace contextRef="#ctx0" brushRef="#br0" timeOffset="-137164.53">29767 9951 716 0,'0'0'51'16,"0"0"82"-16,0 0-48 16,0 0-75-16,0 0-4 15,-2 86-5-15,-5-27 59 16,-2 7-23-16,-1 9-5 15,-4 2 1-15,-2-2-27 16,-2-3 4-16,1-11-4 16,3-13-5-16,5-8 3 15,4-12-4-15,4-6 0 16,1-8 1-16,0-7-1 0,0-4-2 16,0-3-5-16,0 0-42 15,0-15-51-15,0-14-115 16,0-9-311-16</inkml:trace>
  <inkml:trace contextRef="#ctx0" brushRef="#br0" timeOffset="-136989.98">29403 10316 24 0,'0'0'564'16,"0"0"-508"-16,0 0 68 15,0 0-82-15,111-24-31 16,-46 22 20-16,7-1-9 15,-1 1-2-15,-3-2-8 0,-7 1-1 16,-9 2-9-16,-16-1-1 16,-14 1-1-16,-11-3-101 15,-11-1-225-15</inkml:trace>
  <inkml:trace contextRef="#ctx0" brushRef="#br0" timeOffset="-136171.75">26903 9740 156 0,'0'0'190'16,"0"0"-167"-16,0 0 38 16,0 0 10-16,-101 36-28 15,63-8 3-15,-9 10 3 16,-4 10 39-16,-1 10-14 15,-5 11-19-15,-4 7-10 0,-3 10 1 16,-3 6-15-16,3 1-12 16,8 0-6-16,15 1-4 15,16 0-4-15,17 2-2 16,8 2 0-16,12-2 2 16,16-8-2-16,8-4-1 15,6-11-2-15,20-13-102 16,19-17-133-16,19-21-49 15</inkml:trace>
  <inkml:trace contextRef="#ctx0" brushRef="#br0" timeOffset="-135416.12">31291 9685 336 0,'0'0'196'16,"0"0"-186"-16,0 0 52 15,45 118 57-15,-19-43-5 0,0 20-38 16,-3 21-11 0,-17 19 7-16,-6 10-32 0,-33-2-8 15,-19-7-16-15,-5-20-7 16,1-19-5-16,0-18-3 16,1-18 5-16,-2-11-2 15,-1-11-4-15,0-10-26 16,0-9-80-16,3-8-42 15,7-12-242-15</inkml:trace>
  <inkml:trace contextRef="#ctx0" brushRef="#br0" timeOffset="-134298.25">19788 10366 135 0,'0'0'412'16,"0"0"-374"-16,0 0 48 15,0 0 1-15,0 0-65 16,0 0-14-16,-1 86 35 16,-1-13 5-16,-5 16-10 15,-6 15-2-15,-7 5-7 16,-1 0-1-16,-1-3 1 15,0-12-8-15,6-16 4 0,6-12-16 16,9-16-6-16,1-13 2 16,0-7-3-16,0-8 1 15,0-5 1-15,0-5-2 16,0-5-2-16,0-6 0 16,-2-1 0-16,-7-3-13 15,0-22-58-15,-4-7-28 16,5-10-92-16,8-11-164 15</inkml:trace>
  <inkml:trace contextRef="#ctx0" brushRef="#br0" timeOffset="-133803.54">19804 10447 555 0,'0'0'37'16,"0"0"-26"-16,0 0 34 15,0 0-5-15,0 0-34 16,0 0 0-16,87-8 15 16,-21 8-6-16,16 0-2 15,11 0-7-15,14 0-6 16,-1 0 3-16,0 0 1 15,-5 0-4-15,-2 0 3 0,6 0 0 16,10 0-3-16,9-4-1 16,10-3 1-16,11-1 0 15,9 3 2-15,2 3 0 16,1 0-1-16,0 2 0 16,-7 0-1-16,8 0-1 15,9 0 1-15,20 0 1 16,16 8 4-16,13 5 9 15,-1-1 6-15,-14-4-5 16,-16 0-2-16,-28-4 3 16,-23-1 0-16,-22-3-4 15,-24 0-3-15,-24 0 1 0,-24 0 0 16,-17 0-3 0,-17 0 5-16,-6 0 12 0,-6 0-24 15,-29 0-46-15,-21 0-93 16,-22 0-86-16</inkml:trace>
  <inkml:trace contextRef="#ctx0" brushRef="#br0" timeOffset="-132776.68">19647 11673 266 0,'0'0'147'0,"0"0"-127"16,0 0 27-16,0 0-3 15,0 0-21-15,0 0 3 16,-77 50-7-16,77-43-9 15,20-1 52-15,17-2-16 16,13-4-2-16,12 0-10 16,14 0-17-16,9-8-4 15,2-2 5-15,-1 2 1 16,-1 2-5-16,-1 2-8 16,1 2 3-16,0 1-4 0,3-1 4 15,3 1-7-15,3 1-2 16,4 0 6-16,5 0-6 15,9 0 0-15,9 0 3 16,7 0-2-16,2 0 0 16,-2 0 3-16,-5 0 3 15,0 0-3-15,4 0 0 16,3-2 1-16,10-5-4 16,6 2 1-16,7 0 1 15,1 2 3-15,-2-1-1 0,-13 1 0 16,-13-2 0-1,-13 1-3-15,-19-1 5 0,-8 0 6 16,-7 1 7-16,-7 0-4 16,1-1 24-16,-3 0-5 15,-10 1 4-15,-15-2-12 16,-14 2-6-16,-12 1 7 16,-10 0-5-16,-4 1-4 15,-5 1-9-15,0-2 0 16,-14-2-10-16,-24-3-28 15,-21-1-112-15,-23-6-73 16,-20-3-466-16</inkml:trace>
  <inkml:trace contextRef="#ctx0" brushRef="#br0" timeOffset="-132102.58">20281 10738 400 0,'0'0'141'16,"0"0"-106"-16,0 0 98 16,0 0-71-16,-87 40-25 15,60 1 16-15,2 13-7 16,2 8-6-16,4 4 5 16,4 6-2-16,-1 3-19 15,4 3-4-15,-1 1-9 0,4-4-6 16,4-10-2-16,5-13 0 15,0-16-1-15,3-15-2 16,9-8 2-16,3-9 4 16,1-4-12-16,7 0-38 15,7-6-58-15,1-13-169 16,2-10-400-16</inkml:trace>
  <inkml:trace contextRef="#ctx0" brushRef="#br0" timeOffset="-131724.86">20607 10853 529 0,'0'0'57'16,"0"0"66"-16,0 0-13 16,0 0-63-16,-98-6-13 15,61 34-5-15,-5 8 4 16,3 10 8-16,4 5-1 16,4 5-17-16,10 3-8 15,5 0-6-15,9 2-2 16,5-6-2-16,2-3-5 0,0-6 0 15,11-9 2 1,3-7-2-16,0-10 2 0,-1-9-5 16,1-5-39-16,4-6-29 15,1 0-30-15,7-20-118 16,0-6-91-16</inkml:trace>
  <inkml:trace contextRef="#ctx0" brushRef="#br0" timeOffset="-131163.97">20867 10992 503 0,'0'0'44'0,"0"0"-6"16,0 0 76-16,0 0-48 15,-92-17-38-15,70 40-3 16,-1 11-1-16,-3 4-1 16,6 4-9-16,4 0 4 15,10 1-2-15,6-4-9 16,0-3-1-16,2-4-4 16,11-6-2-16,4-6 4 15,-2-9-4-15,4-3 0 16,-1-8 0-16,1 0 4 0,1-5-2 15,-1-9 1-15,-2-8-3 16,-2-3 4-16,-2-6-3 16,-3-2 2-16,-2-5-2 15,-4-3-1-15,-2 0 1 16,-2 6 0-16,0 8-1 16,0 10 1-16,-4 10 3 15,1 4 1-15,1 3 8 16,2 0-13-16,0 0-1 15,0 17 1-15,0 6 0 16,0 4 0-16,10 5 1 16,4 2-1-16,2 3 2 15,1-2-4-15,2-4 4 16,-1-3-1-16,3-7-1 0,-2-1 0 16,-2-11 0-16,-1-1-3 15,-1-5-18-15,0-3-30 16,-2 0-91-16,0 0-20 15,-2-13-251-15</inkml:trace>
  <inkml:trace contextRef="#ctx0" brushRef="#br0" timeOffset="-130839.68">21231 10868 549 0,'0'0'74'15,"0"0"84"-15,0 0-71 16,0 0-69-16,0 0-7 16,0 0 10-16,104 90 7 15,-76-42-5-15,-2 6 5 16,-5 0-17-16,-2-6 0 15,-5-9-6-15,0-11-1 16,-3-11-4-16,-3-8 0 16,-1-2 3-16,-4-6-2 15,1-1-1-15,1 0-27 0,-2-1-30 16,0-15-108-16,-3-8-86 16</inkml:trace>
  <inkml:trace contextRef="#ctx0" brushRef="#br0" timeOffset="-130609.14">21399 10871 378 0,'0'0'50'16,"0"0"-13"-16,0 0 51 16,-30 101-16-16,26-56-9 15,-1-1-9-15,-2 5-8 16,-2-6-29-16,0-2-2 0,0-6-10 15,-1-11-1-15,2-5 0 16,4-5-3-16,-1-6-1 16,2-4 0-16,-2-2-89 15,-4-2-74-15,-4 0-172 16</inkml:trace>
  <inkml:trace contextRef="#ctx0" brushRef="#br0" timeOffset="-130435.73">21191 11180 387 0,'0'0'93'0,"0"0"-24"16,0 0 27-16,0 0-68 0,84-29-8 15,-37 22 3 1,2-1-6-16,2 1-8 0,-3-1-5 16,-5-1-4-16,-11 2-21 15,-8-2-137-15,-9-3-252 16</inkml:trace>
  <inkml:trace contextRef="#ctx0" brushRef="#br0" timeOffset="-129835.92">21763 10780 492 0,'0'0'52'0,"0"0"10"16,0 0 41-16,0 0-76 16,0 0-25-16,0 0 5 15,-10 98 29-15,8-48 3 16,-2 3-5-16,1 2-2 15,-2-1-5-15,2-2-14 16,2-7-13-16,-1-10 7 16,2-11-4-16,0-10-2 15,0-11-1-15,0-1 3 0,0-2 0 16,0 0 20-16,0-3 37 16,0-13-22-16,0-4-34 15,5-8-4-15,3-2 0 16,5 1-4-16,2 0-27 15,6 9 1-15,1 6-4 16,-2 6 13-16,0 7 10 16,1 1 5-16,2 1 4 15,4 16 1-15,-2 5-1 16,-4 3 1-16,-6 2 1 16,-8 1-4-16,-4-3 5 15,-3-1-1-15,0-3 0 0,0-1 0 16,-2-3 5-1,-8-3-4-15,0-3 3 0,-7 0-1 16,1-6 4-16,-5-2-6 16,-3-2 6-16,1-1 5 15,1 0-12-15,1 0-6 16,5-9-34-16,4-6-167 16,8-3-206-16</inkml:trace>
  <inkml:trace contextRef="#ctx0" brushRef="#br0" timeOffset="-129505.81">21978 10685 531 0,'0'0'17'16,"0"0"18"-16,96 45 57 15,-52 3-20-15,-5 10 7 16,-8 11-13-16,-11 4-27 16,-16 2-17-16,-4 1 21 15,-6-8-19-15,-16-5-13 16,-7-5-3-16,0-7-3 0,-1-5-5 15,2-5-24-15,4-8-38 16,6-8-46-16,3-13-63 16,6-9-75-16</inkml:trace>
  <inkml:trace contextRef="#ctx0" brushRef="#br0" timeOffset="-129153.75">22519 10812 641 0,'0'0'46'16,"0"0"34"-16,0 0 5 15,0 0-75-15,0 0-7 16,24 97 16-16,-13-41 9 16,-7 6-5-16,-4 1-5 15,0-2-10-15,-3-8-2 16,-6-11-1-16,5-12-3 16,-2-12 1-16,6-7-3 15,0-5 0-15,0-4-10 0,0-2-18 16,0 0-29-1,0 0-80-15,0-15-35 0,0-4-279 16</inkml:trace>
  <inkml:trace contextRef="#ctx0" brushRef="#br0" timeOffset="-128965.25">22324 11125 572 0,'0'0'34'0,"0"0"63"16,0 0-31-16,0 0-37 15,127-32 15-15,-78 27-26 16,3 0-4-16,2 0-6 16,-6 1-4-16,-4 1 1 0,-8 0-4 15,-10 0-1 1,-10 3-26-16,-6-1-125 0,-7-3-124 16</inkml:trace>
  <inkml:trace contextRef="#ctx0" brushRef="#br0" timeOffset="-128554.31">23203 10891 468 0,'0'0'71'16,"0"0"36"-16,0 0 19 15,0 0-54-15,0 0-30 16,-84-33-21-16,57 39-4 16,-1 12-3-16,-2 9-5 15,3 4 16-15,0 4-6 16,7 2-5-16,1 2 0 15,5 3-6-15,6-3-6 16,8 0-1-16,0-6 1 16,5-5-1-16,14-5 1 15,3-3 2-15,3-6-1 0,0-3-3 16,2-6 0 0,-4-3-14-16,0-2-11 0,-4 0-32 15,-1-2-76-15,-1-10-46 16,-3-6-148-16</inkml:trace>
  <inkml:trace contextRef="#ctx0" brushRef="#br0" timeOffset="-128221.52">23315 10578 580 0,'0'0'45'0,"0"0"39"16,0 0-2-16,0 0-70 15,84 74 14-15,-45 0 39 16,0 16-12-16,-7 12-16 15,-16 3-1-15,-16-2 9 16,-3-11-22-16,-26-10-13 16,-5-18-7-16,-7-11 5 0,-4-12-8 15,-10-13 0 1,1-8-143-16,4-9-164 0</inkml:trace>
  <inkml:trace contextRef="#ctx0" brushRef="#br0" timeOffset="-127015.35">20006 12221 188 0,'0'0'274'16,"0"0"-223"-16,0 0 35 15,0 0 29-15,0 0-96 16,0 0-14-16,-28 89 38 15,23-13 19-15,1 15-25 16,-4 3-1-16,0 1-19 16,2-8-5-16,3-10-3 15,-2-6-4-15,2-7-3 0,-2-13-1 16,0-12 5 0,2-13-5-16,0-12-1 0,1-5 4 15,1-7-4-15,1-2 1 16,0 0 7-16,0-7-8 15,0-17-61-15,3-10-80 16,17-10-79-16,7-14-183 16</inkml:trace>
  <inkml:trace contextRef="#ctx0" brushRef="#br0" timeOffset="-126380.7">19960 12317 358 0,'0'0'25'15,"0"0"-21"-15,0 0 3 16,118-28 3-16,-53 21 1 16,8 1 6-16,9 1 9 15,8-2-5-15,10 0-5 16,10 1-2-16,4 1 6 15,4 2-7-15,-5 1-8 16,-3 1 0-16,-1 1 1 16,0 0 3-16,2 0 14 0,2 0 0 15,3 0-2 1,9-2 10-16,4 2 0 0,0 0 4 16,-3 0-17-16,-11 0 1 15,-8 0-1-15,-8 0-3 16,-4 3-8-16,2 0-2 15,3-3 16-15,1 0-5 16,3 0-6-16,4 0 1 16,-1 0-3-16,1 0-5 15,-1 0-2-15,-1 0 5 16,3 0-5-16,4 0 1 16,4 0-2-16,8 0 1 15,0 0 0-15,8 0 5 16,10-3-4-16,6-3 2 0,6-1-4 15,-2 5 2-15,-13 2-2 16,-7 0 1-16,-10 0 1 16,0 1 12-16,-2 10 12 15,-1 1-4-15,-6-2-5 16,-20-4-2-16,-26-5-3 16,-24-1 8-16,-20 0 11 15,-11 0 33-15,-7-6-39 16,-2 0-10-16,-4-2-11 15,-4 5-4-15,-26-1-18 16,-19 4-69-16,-23 0-34 16,-20 0-112-16,-23 11-276 15</inkml:trace>
  <inkml:trace contextRef="#ctx0" brushRef="#br0" timeOffset="-125262.8">19976 13198 339 0,'0'0'71'0,"0"0"-9"15,0 0 19-15,0 0-38 16,0 0-19-16,0 0-7 0,-3-5 3 15,26 5-11-15,14 0 25 16,15 0 15-16,11 0-12 16,9 0-18-16,2 0 5 15,-1 0-6-15,3 0-6 16,2 0-7-16,4 0 3 16,4 0-1-16,3 0 3 15,6-5-9-15,8-1 1 16,7-2 0-16,5 1 2 15,6 2 0-15,-2-2 3 16,-1 4-5-16,-5-1-1 16,0 1 9-16,1-4-5 15,4 1 7-15,3-3-5 0,6-1-2 16,2 1-2 0,9 0-1-16,2 3-2 0,-4 1 6 15,-4 0-5-15,-7 2 3 16,-8 0-4-16,-4 2 1 15,-2-6 0-15,-3 0-1 16,-2-1 0-16,5-2 5 16,2 3-4-16,14-2 5 15,1 4-3-15,6 0 3 16,-1 0 2-16,-14 0 0 16,-13 1-5-16,-15-1 3 15,-9 0-2-15,-8 1 17 0,0 1-2 16,-1 0 0-16,-1-2 0 15,-2-1 4-15,-5 2-12 16,-5 0 13-16,-8-1 7 16,-7 3-11-16,-12-1-5 15,-8 0 16-15,-10 0 2 16,-3 2-3-16,-7 1-9 16,-5 0-9-16,1 0-2 15,-1 0-3-15,0 0-6 16,0 0 0-16,0 0 0 15,0 0-1-15,0 0-54 16,-18 0-78-16,-10 0-81 16,-11-2-168-16</inkml:trace>
  <inkml:trace contextRef="#ctx0" brushRef="#br0" timeOffset="-124399.93">20458 12470 346 0,'0'0'69'0,"0"0"48"15,0 0-35-15,0 0-30 16,0 0-1-16,0 0-12 15,-92 21-7-15,60 17 4 16,1 9 12-16,3 6-13 16,2 1-6-16,4-1-11 15,5 0-1-15,3-4-4 16,6 1-8-16,7-4-1 0,1 0-3 16,0-6 1-16,9-5 0 15,7-6-2-15,1-7 5 16,3-10-10-16,4-4-23 15,6-8-26-15,0 0-98 16,0-11-86-16</inkml:trace>
  <inkml:trace contextRef="#ctx0" brushRef="#br0" timeOffset="-124076.14">20651 12547 391 0,'0'0'117'16,"0"0"-36"-16,0 0 27 16,0 0-58-16,0 0-8 15,-71 80 21-15,43-34-29 16,3 2-9-16,5-1-6 15,5-4-4-15,5-2-13 16,5-2 8-16,5-5-9 16,0-3 1-16,6-4-1 15,11-4-1-15,1-6 0 0,2-6 0 16,2-5-45 0,4-6-54-16,1 0-81 0,-1-6-140 15</inkml:trace>
  <inkml:trace contextRef="#ctx0" brushRef="#br0" timeOffset="-123544.18">20985 12564 463 0,'0'0'48'0,"0"0"30"15,0 0 5-15,0 0-21 16,-84 26-15-16,59 6-7 16,-1 8-11-16,4 3-9 15,4 1-9-15,2-3-1 16,10-3-10-16,6-5 2 16,0-5 1-16,12-7 1 15,12-4-4-15,4-7 0 16,2-8-1-16,1-2-6 15,-3 0-14-15,-1-9 11 16,-7-7-3-16,-6-4 4 16,-6-3 9-16,-3-4 0 15,-5-8 1-15,0-3 1 16,-2-7-2-16,-10-1 1 0,0 6-1 16,3 13 0-16,5 14 1 15,2 6 6-15,1 7 15 16,1 0-9-16,0 3-13 15,0 19 0-15,0 6-3 16,0 3 4-16,12 4-1 16,7-4 0-16,2 1 4 15,0 2-3-15,-2-5 0 16,-1-3-1-16,-3-6 0 16,1-4 0-16,-4-8 0 0,4-3-1 15,3-5-18 1,3 0-56-16,3 0-84 0,-4-10-132 15</inkml:trace>
  <inkml:trace contextRef="#ctx0" brushRef="#br0" timeOffset="-123259.08">21317 12480 428 0,'0'0'58'16,"0"0"10"-16,0 0 21 16,0 0-67-16,0 0-16 15,0 0 25-15,63 107 46 16,-36-55-32-16,0 1-22 16,1-6-2-16,-3-6-11 0,-1-8-9 15,-4-9 2-15,-4-7-2 16,-7-7 4-16,-4-3-5 15,-2-7-5-15,-3 0-48 16,0 0-6-16,0-13-78 16,0-7-123-16</inkml:trace>
  <inkml:trace contextRef="#ctx0" brushRef="#br0" timeOffset="-123017.96">21523 12453 480 0,'0'0'27'16,"0"0"-5"-16,0 0 48 16,0 0-4-16,-58 113-13 15,43-66-4-15,-3 8-10 16,4 1-9-16,0-5-10 16,0-1-8-16,3-4-7 15,1-9-3-15,3-11 1 16,4-7-3-16,3-9-1 15,0-8-17-15,0-2-87 16,0 0-26-16,-2-6-44 16</inkml:trace>
  <inkml:trace contextRef="#ctx0" brushRef="#br0" timeOffset="-122822.77">21184 12758 357 0,'0'0'83'0,"0"0"-31"16,0 0-16-16,0 0-19 16,129-17 5-16,-71 9 0 15,-3 1-1-15,-1 0 5 16,-11 0-16-16,-7 2-7 16,-8-2-3-16,-7 1-52 15,-6-4-137-15</inkml:trace>
  <inkml:trace contextRef="#ctx0" brushRef="#br0" timeOffset="-122305.89">21854 12414 419 0,'0'0'81'15,"0"0"-41"-15,0 0 8 16,0 0-29-16,0 0 17 16,-14 87 36-16,9-32-14 15,0 1-22-15,-1 3-18 0,-1-1-7 16,2-10-3-16,-2-6-3 16,4-4-2-16,2-12-2 15,1-9 1-15,0-7 2 16,0-7-2-16,-2-3 0 15,1 0 5-15,-2 0 5 16,-5-13-5-16,-2-8-7 16,-1-4-14-16,5-4-30 15,6 0-24-15,3 4 19 16,21 6 12-16,3 6 14 16,-1 9 18-16,2 4 4 15,-3 0-1-15,2 3 0 16,-3 10 2-16,-5 1 2 0,-2 3-2 15,-3 0 0-15,-5 0 7 16,-1 0 3-16,-7-3 2 16,-1 3 12-16,0-3-1 15,0-1 0-15,-9-3 8 16,-10 0 1-16,-2-3-11 16,-4-3-13-16,-4-4-8 15,4 0-51-15,3 0-107 16,13 0-271-16</inkml:trace>
  <inkml:trace contextRef="#ctx0" brushRef="#br0" timeOffset="-121959.61">22174 12299 458 0,'0'0'54'16,"0"0"16"-16,0 0-31 15,0 0-23-15,77 79 80 16,-58-28-37-16,-5 9-8 0,-7 5-19 15,-1 3-4-15,-6-2-15 16,0-5-1-16,-9-9-10 16,-14-6 5-16,-7-10 1 15,-3-3-8-15,-1-8-23 16,2-7-8-16,9-5-64 16,9-10-107-16</inkml:trace>
  <inkml:trace contextRef="#ctx0" brushRef="#br0" timeOffset="-121639.25">22739 12397 562 0,'0'0'80'0,"0"0"-77"16,0 0 21-16,0 0 69 15,0 124-27-15,3-65-22 16,-2 3-11-16,1-2-20 16,1-7-9-16,2-9 1 15,0-10-3-15,0-13 0 0,-2-8 2 16,-3-6-3-1,0-6-2-15,0-1-14 0,0 0-34 16,-3-3-80-16,-14-14-146 16</inkml:trace>
  <inkml:trace contextRef="#ctx0" brushRef="#br0" timeOffset="-121455.68">22569 12694 346 0,'0'0'160'0,"0"0"-139"15,0 0 76-15,80-31-44 16,-35 24-20-16,4 2-4 16,5 1-22-16,0 2 5 15,-5 0-2-15,-4 2-5 16,-10 0-3-16,-6 0-2 0,-7 0-104 16,-8 0-173-16</inkml:trace>
  <inkml:trace contextRef="#ctx0" brushRef="#br0" timeOffset="-121029.73">23431 12447 328 0,'0'0'113'16,"0"0"8"-16,0 0-38 16,0 0 8-16,-81-31-30 15,55 34-27-15,-6 17-3 16,-1 8 7-16,2 6-12 15,1 10 4-15,7 4-13 16,4-1-9-16,8 3 1 16,6-5 5-16,5-5-14 15,0-1 2-15,7-8 5 0,13-5-5 16,4-8 0 0,2-4 1-16,4-6-1 0,0-5 0 15,0-3-1-15,-2 0 3 16,-5 0-4-16,-5-9-22 15,-6-3-57-15,-7-3-153 16</inkml:trace>
  <inkml:trace contextRef="#ctx0" brushRef="#br0" timeOffset="-120310.83">23759 12250 512 0,'0'0'62'15,"0"0"26"-15,0 0 12 16,0 0-77-16,0 0-17 16,0 0-2-16,78 89 34 15,-34-39 6-15,-2 5-13 16,-8 7-3-16,-10 5-8 15,-6-1 1-15,-9-4-1 16,-9-8-4-16,0-5-8 16,-5-6 1-16,-14-9-1 0,-1-2-8 15,0-6 8 1,2-7-4-16,3-2-3 0,2-6-1 16,4-2-22-16,4-2-56 15,5-5-110-15,0-2-121 16</inkml:trace>
  <inkml:trace contextRef="#ctx0" brushRef="#br0" timeOffset="-118316.08">24412 12226 285 0,'0'0'144'16,"0"0"-66"-16,0 0 28 15,0 0-18-15,0 0-14 16,0 0-30-16,0 0-32 0,0-5-5 16,-3 35-6-16,-6 16 42 15,-4 8-9-15,1 9 2 16,1 12-13-16,1 6 17 16,3 5-15-16,4-1-12 15,3-7 0-15,-2-6-5 16,2-10-4-16,0-8 2 15,0-6-5-15,0-10 1 16,0-8-1-16,0-10 4 16,0-11-4-16,0-2-1 15,0-7 1-15,0 0 9 16,0 0 1-16,0 0-11 16,8-11-11-16,5-8-104 15,1-6-90-15,2-6-192 16</inkml:trace>
  <inkml:trace contextRef="#ctx0" brushRef="#br0" timeOffset="-117649.83">24906 12634 193 0,'0'0'194'0,"0"0"-119"0,0 0 19 15,0-81-19-15,-1 63-13 16,-7 1-22-16,-1 3 28 16,-4 4-30-16,-4 1 1 15,0 4-6-15,-6 2-14 16,-4 3-1-16,0 0-3 15,0 5-1-15,1 13-4 16,2 3-6-16,3 5 3 16,3 1-2-16,6 7-4 15,3 1-1-15,5 1 2 16,4-3-1-16,0-2-1 16,1-5 0-16,14-3 0 15,0-4 0-15,7-6 0 16,4-7 3-16,2-3 0 15,3-3-1-15,-1-3-2 0,-2-9 0 16,-2-9 3-16,-7-4-2 16,-1-4 0-16,-4-5 5 15,-5-11-2-15,-1-4-3 16,-3-6 0-16,-2-4 1 16,1 5-2-16,1-1 0 15,-2 4-1-15,-1 9-3 16,-2 10-3-16,0 15 7 15,0 7 2-15,0 8-2 16,0 2 0-16,-10 9-7 0,1 22 0 16,2 7 5-16,3 9 1 15,4 4 1 1,1 0 3-16,17 5-3 0,6-3 0 16,1-4 2-16,-2-6-1 15,-1-11-1-15,-3-9 0 16,-5-8-1-16,-1-5 1 15,1-5-10-15,0-4-106 16,0-1-152-16</inkml:trace>
  <inkml:trace contextRef="#ctx0" brushRef="#br0" timeOffset="-116457.96">20282 14083 309 0,'0'0'74'15,"0"0"-31"-15,0 0 20 16,0 0-40-16,0 0-6 16,0 0 16-16,-28 64 26 0,14-14 17 15,-2 15 10-15,1 10-26 16,2 6-12-16,2 7-14 16,5-2-17-16,2-3-2 15,-2-4 0-15,1-8-6 16,1-8-5-16,2-8-3 15,1-14 2-15,1-11-1 16,0-10-1-16,0-5 0 16,0-5 4-16,0-6-2 15,0-2-3-15,0-2-33 16,6-8-4-16,7-21-40 16,4-17-133-16,3-13-14 15</inkml:trace>
  <inkml:trace contextRef="#ctx0" brushRef="#br0" timeOffset="-115909.81">20327 14176 353 0,'0'0'21'0,"0"0"-17"16,0 0 37-16,131-42-14 15,-62 28-1-15,16-2 7 16,13-1-16-16,11 0 1 0,9-2-2 16,3 2 8-1,1-1-14-15,5 3-1 0,4 1-1 16,5-2 3-16,7 3 7 16,13 1-6-16,7 0-3 15,10 2-7-15,0 0-1 16,3 1 1-16,-6 4-2 15,-12 2 0-15,-4 1 0 16,-5 2 3-16,-3-3 1 16,8-1-4-16,0 1-2 15,-2-2 2-15,0 0 2 16,-9-2-1-16,-7-5 0 16,-6 0-1-16,-6-3 0 15,-2-1 1-15,10-1-1 16,18 3 1-16,18 6 0 0,20 5 4 15,9 3 13-15,0 0 16 16,-2 5 0-16,-4 4 5 16,-12 2-6-16,-13-5-1 15,-24-3-7-15,-31-3-4 16,-33 0 7-16,-29-5 3 16,-24-9-7-16,-17-1 23 15,-8-4-11-15,-12 0-36 16,-37 7-1-16,-21 2-133 15,-26 5-128-15,-19 5-209 16</inkml:trace>
  <inkml:trace contextRef="#ctx0" brushRef="#br0" timeOffset="-114723.22">20389 15041 267 0,'0'0'191'15,"0"0"-174"-15,0 0 29 16,0 0 10-16,0 0-39 16,0 0-12-16,-14-7-2 15,14 17-1-15,1 0 2 16,20 4 1-16,9-3 7 16,16-2 11-16,15-2 8 15,20-2 8-15,10-4-10 16,4-1-16-16,5 0-11 15,-2 0 3-15,6-6-5 16,3-2 5-16,2 4-2 16,1 1-3-16,2 3 2 15,0 0 1-15,4-1 0 16,13-5-2-16,9-4 8 0,13-2-6 16,7-2 1-16,2-3 6 15,4 5 4-15,-8 1-5 16,-7 1-5-16,-8 2 4 15,-7-2-2-15,-6 0-6 16,1-4 1-16,-2-1 1 16,3-3-2-16,2 0 5 15,-4-4-4-15,-8 4 1 16,-12 1 4-16,-8 2-4 16,-6 1 9-16,-1 0 6 15,6-2 5-15,9 1-6 16,10 1 8-16,12 2-6 15,4 0-5-15,-7 2 0 0,-16 2-7 16,-18-3 3-16,-20 3 9 16,-10-1 7-16,-4 2 10 15,3 3 5-15,5 0-12 16,4 2-8-16,-5-1-2 16,-4 2-7-16,-6 1 1 15,-10-1 5-15,-6-2-3 16,-10 0 1-16,-14 2 5 15,-6-1-6-15,-6 2 0 16,-4 0 0-16,0 0-11 0,0 0-3 16,-20 0-9-1,-19 0-33-15,-20 0-64 0,-20 0-76 16,-18-6-233-16</inkml:trace>
  <inkml:trace contextRef="#ctx0" brushRef="#br0" timeOffset="-113982.11">21056 14325 387 0,'0'0'81'0,"0"0"-3"16,0 0-15-16,0 0-3 15,-96 108 36-15,64-54-32 16,5 10-21-16,5 1-3 16,5 1-12-16,7-4-9 15,7-4-4-15,3-2-8 16,0-10-3-16,0-8 1 15,6-7-4-15,10-9-1 16,2-2 2-16,3-6-1 0,3-3-1 16,2-7-49-1,3-4-71-15,1 0-124 0,-2-22-206 16</inkml:trace>
  <inkml:trace contextRef="#ctx0" brushRef="#br0" timeOffset="-113681.41">21459 14401 472 0,'0'0'50'0,"0"0"37"16,0 0-8-16,-107 26-31 0,72 5 2 15,3 8-8-15,2 7-16 16,7 4-5-16,10 2-5 16,7-4-8-16,6-1-1 15,0-4-3-15,9-1-3 16,9-5 0-16,1-8 2 16,4-7-3-16,0-7 0 15,4-10-26-15,1-5-76 16,4 0-120-16</inkml:trace>
  <inkml:trace contextRef="#ctx0" brushRef="#br0" timeOffset="-113163.08">21778 14495 440 0,'0'0'61'0,"0"0"13"16,0 0 1-16,-101 0-19 15,71 21-16-15,-1 4-13 16,2 6-4-16,6 4-11 16,6 1-4-16,5 0-3 15,11-2 0-15,1-3-2 16,4-2 1-16,12-7-3 0,4-3 0 15,-1-8 0-15,4-7 2 16,-3-4 0-16,2 0-1 16,0-5 0-16,-3-12-1 15,-5-7 0-15,-3-2 1 16,-5-4-1-16,-3-6 3 16,-3 0-4-16,0-1 1 15,0 6-1-15,0 9 0 16,0 10 0-16,0 5 1 15,0 7 1-15,0 0-2 16,0 0-4-16,0 15-7 0,0 8 11 16,0 6 1-1,5 1-1-15,4 1 2 0,6-3-2 16,0-1 0-16,6-2 1 16,-1-6-1-16,4-5 2 15,-3-6-2-15,5-3-17 16,2-5-58-16,-3 0-17 15,-1-7-66-15</inkml:trace>
  <inkml:trace contextRef="#ctx0" brushRef="#br0" timeOffset="-112892.95">22055 14391 548 0,'0'0'82'15,"0"0"37"-15,0 0-32 16,0 0-80-16,0 0-5 16,0 0 0-16,65 87 6 15,-36-46 15-15,1-1 0 16,0 0-9-16,-2-5-4 16,-2-5-9-16,-2-9 2 15,-2-5-2-15,-5-9 0 16,-3 0 1-16,0-7-2 15,-2 0-13-15,-5 0-67 16,-2-14-89-16,-5-8-113 16</inkml:trace>
  <inkml:trace contextRef="#ctx0" brushRef="#br0" timeOffset="-112667.9">22336 14364 447 0,'0'0'75'15,"0"0"-61"-15,0 0 45 16,0 0 28-16,-34 73-21 16,23-38-18-16,2 2-22 15,0 2-11-15,1 0-5 16,2-5-2-16,0-4-7 16,2-9 3-16,1-2-3 15,2-8-1-15,-1-2-6 0,-1-2-109 16,-4-5-40-1,-3-2-141-15</inkml:trace>
  <inkml:trace contextRef="#ctx0" brushRef="#br0" timeOffset="-112503.08">22087 14657 382 0,'0'0'39'0,"0"0"36"16,0 0-40-16,79-42-19 15,-39 28-4-15,2 0-8 16,4-3-2-16,4 1-2 0,-1-5-36 16,-1-3-187-16</inkml:trace>
  <inkml:trace contextRef="#ctx0" brushRef="#br0" timeOffset="-112009.83">22651 14258 514 0,'0'0'60'16,"0"0"67"-16,0 0-72 16,0 0-53-16,0 0 17 15,-3 87 8-15,6-44 12 16,3 3-18-16,-1-1-6 0,0-2-5 15,-2-7-8-15,2-10-2 16,-4-9 5-16,2-6-2 16,-3-8-2-16,0-3-1 15,2 0 16-15,-1 0 34 16,4-11-7-16,0-6-34 16,1-8-7-16,0 0-1 15,0-5-1-15,2-1-13 16,5 5-29-16,2 4-7 15,5 11 7-15,0 8 0 16,0 3 17-16,1 0 18 16,-1 14 4-16,-1 5 3 0,-2 3 2 15,-6 4-1 1,-5 2-1-16,-4 0 11 0,-2-3 3 16,0-2-3-16,0-4-5 15,-7-1 8-15,-6-6 6 16,-6-1-4-16,-2-3-1 15,1-3-12-15,3-3 2 16,3-2-5-16,4 0-80 16,5 0-169-16</inkml:trace>
  <inkml:trace contextRef="#ctx0" brushRef="#br0" timeOffset="-111170.33">23012 14066 469 0,'0'0'56'0,"0"0"28"15,0 0 30-15,0 0-91 16,0 0-20-16,0 0 11 15,69 105 20-15,-28-50 12 16,-2 8-11-16,-6 2-2 16,-6 1-17-16,-8 0 0 15,-9-6-10-15,-4-2-3 16,-6-11-2-16,0-7 0 16,0-4 2-16,-18-3-2 15,-7-5-2-15,-2-1-49 16,-1-6 12-16,6-10-164 15,8-8-230-15</inkml:trace>
  <inkml:trace contextRef="#ctx0" brushRef="#br0" timeOffset="-110839.31">23683 14198 340 0,'0'0'292'0,"0"0"-250"16,0 0 40-16,0 0-58 16,0 0 21-16,51 88 23 15,-35-36-26-15,-1 1-25 16,-8 4 3-16,0-5-11 15,-4-7-6-15,-2-8 3 16,2-10-5-16,-3-7-1 16,0-7 4-16,0-8-4 15,0-2-27-15,0-3-25 16,0 0-42-16,-18 0-103 16,-4-17-247-16</inkml:trace>
  <inkml:trace contextRef="#ctx0" brushRef="#br0" timeOffset="-110657.93">23513 14478 193 0,'0'0'296'16,"0"0"-206"-16,0 0 49 15,0 0-62-15,0 0-56 16,109-42-19-16,-39 36 7 16,6 1-2-16,-3 0-3 15,-8 2 1-15,-14 0-2 16,-13 0-3-16,-10 0-3 15,-7-1-140-15,-2-2-156 16</inkml:trace>
  <inkml:trace contextRef="#ctx0" brushRef="#br0" timeOffset="-110308.05">24438 14229 507 0,'0'0'62'0,"0"0"79"15,0 0-21-15,0 0-80 16,-96-25-13-16,62 30-7 16,-4 15 0-16,1 6-10 15,5 8 9-15,6 1-8 0,7-1-1 16,7 1-1-16,7-3 3 15,5 0-8-15,0-4 1 16,5-1-2-16,11-5 2 16,6-2-5-16,3-4 1 15,5-7 6-15,5-4-2 16,-1-2-4-16,-1-3-1 16,-5 0-29-16,-6-4-15 15,-5-9-51-15,-3-9-131 16,-2-3-230-16</inkml:trace>
  <inkml:trace contextRef="#ctx0" brushRef="#br0" timeOffset="-109241.55">24662 13989 307 0,'0'0'88'0,"0"0"-8"16,0 0 39-16,0 0-7 16,0 0-68-16,0 0-32 15,5 34-11-15,21 19 23 16,4 14 19-16,-3 5-5 16,-7 2-16-16,-5-1-4 15,-4-4-5-15,-10-3-2 16,-1-9-3-16,0-10-3 0,-9-6-3 15,-6-11-1-15,0-4 2 16,-4-7-1-16,-6-7-2 16,-1-4-25-16,1-6-72 15,8-2-159-15</inkml:trace>
  <inkml:trace contextRef="#ctx0" brushRef="#br0" timeOffset="-106504.4">32446 13263 197 0,'0'0'86'0,"0"0"15"16,0 0-27-16,0 0-31 0,0 0-5 15,0 0 0-15,-5-36 5 16,2 28-3-16,-2-1 4 16,-1-3-21-16,-3 1 3 15,-5-2 4-15,1 1-2 16,-2 2-14-16,-1 4-3 16,-2 2-4-16,3 0-3 15,-5 4 1-15,1 0 0 16,-5 12-5-16,0 7 9 15,2 8-4-15,2 2 5 16,3 4 3-16,1 6-6 16,5-2-5-16,3 1 2 0,5-1 2 15,3-6-4 1,0-4-2-16,0-5 1 0,0-3-1 16,0-10 4-16,5-1-3 15,5-4-1-15,3-4 4 16,7 0 4-16,2 0 36 15,4-4-28-15,0-13-4 16,3-8 1-16,-1-6 1 16,-1-7-5-16,-4-10 0 15,-4-9-5-15,-3-3-4 16,-5-7 0-16,-1-3-2 16,0-2 2-16,-1 1-5 15,-1 7-7-15,-2 6 4 16,0 8 0-16,-6 6 2 15,0 9 1-15,0 10 4 0,0 11 1 16,0 9-1-16,-10 5-4 16,-3 23-16-16,-4 18 21 15,2 15 0-15,3 12 0 16,6 9 1-16,6 3 1 16,0-4 0-16,0-9-1 15,0-11-1-15,1-10 0 16,8-10 0-16,2-7 1 15,2-6 1-15,5-8-2 16,0-3-2-16,1-7-55 0,-4-5-162 16,-6 0-168-1</inkml:trace>
  <inkml:trace contextRef="#ctx0" brushRef="#br0" timeOffset="-105928.1">31864 12576 324 0,'0'0'110'0,"0"0"-85"0,0 0 21 15,-43 86 11-15,16-27 18 16,-5 12-8-16,-6 13 2 16,-4 8-29-16,-7 2-17 15,-3-2-2-15,-2-6-5 16,-1-10-8-16,4-12 7 15,8-9-8-15,6-13-3 16,11-11 0-16,8-11-3 16,9-11 5-16,5-2 9 15,4-3-5-15,0-4 7 16,0 1-3-16,0-1-1 16,0 0-4-16,0 0 1 15,0 0-10-15,0-8-31 0,0-8-100 16,-3-4-234-1</inkml:trace>
  <inkml:trace contextRef="#ctx0" brushRef="#br0" timeOffset="-104210.1">28088 12586 340 0,'0'0'93'0,"0"0"-25"15,0 0-22-15,-83 73 13 16,42-20 17-16,0 10 3 16,1 9-30-16,3 3-16 15,4 6 3-15,3 3-12 16,5-6-6-16,8-3-10 15,8-6-4-15,5-8-1 16,4-12-1-16,4-10-2 0,12-11 0 16,1-9 0-1,4-7 0-15,8-4-22 0,5-2-19 16,5-3-39-16,-10-3-86 16,-7 0-324-16</inkml:trace>
  <inkml:trace contextRef="#ctx0" brushRef="#br0" timeOffset="-103565.88">28401 13024 447 0,'0'0'32'0,"0"0"41"16,0 0-10-16,0 0 2 16,0 0-13-16,-88-60-6 15,62 60-24-15,-6 5-5 16,-4 12 4-16,-1 4-2 15,2 3-6-15,3 3-2 16,6 4 1-16,7-2-6 16,2 3-6-16,10-1 4 0,7 0-4 15,0-3 2 1,3 0 0-16,16-3-1 0,1-6-1 16,3-5 4-16,1-4-4 15,0-8 3-15,-3-2-2 16,5 0 2-16,-4-9-2 15,0-9 3-15,-5-6-2 16,-3-8-1-16,-2-5 4 16,-1-5-5-16,1-1 3 15,-3 2-3-15,-6 8 0 16,0 8 0-16,-3 11 1 16,0 8 1-16,0 4-1 0,0 2-1 15,0 0-4 1,0 12-3-16,0 15 5 15,0 9 2-15,0 5-2 0,0 0 4 16,3-2-3-16,15 2 1 16,2-7-1-16,2-6-1 15,-3-7 2-15,0-6 0 16,-1-4-1-16,1-7-8 16,0-4-31-16,0 0-29 15,-3 0-79-15,-4-15-86 16</inkml:trace>
  <inkml:trace contextRef="#ctx0" brushRef="#br0" timeOffset="-103322.92">28726 12828 549 0,'0'0'54'15,"0"0"61"-15,0 0-45 16,0 0-62-16,0 0-7 15,91 99 14-15,-52-42-3 16,-4 5 23-16,-3 0-24 16,-4-5 0-16,-5-3-10 15,-5-10 5-15,-8-7-5 16,-6-12-1-16,-4-7-38 16,0-11-109-16,0-7 3 15,-5 0-198-15</inkml:trace>
  <inkml:trace contextRef="#ctx0" brushRef="#br0" timeOffset="-103076.71">28935 12858 402 0,'0'0'66'0,"0"0"2"16,0 0 4-16,0 0-36 15,0 0-22-15,0 0 22 16,-79 105-4-16,59-59 18 15,0 6-16-15,3-4-18 16,1-2-6-16,1-5-3 16,1-7-5-16,4-7 1 0,1-7 0 15,2-7-3-15,2-8 0 16,4-3-3-16,-1-2-119 16,-4 0-42-16,-6 0 0 15</inkml:trace>
  <inkml:trace contextRef="#ctx0" brushRef="#br0" timeOffset="-102887.31">28584 13162 414 0,'0'0'27'16,"0"0"6"-16,94-17 38 16,-49 10-40-16,10 2-7 0,5-3-9 15,6 1-5-15,-1-3 0 16,-1 1-9-16,-5-1 0 15,-10 0-2-15,-12-2-41 16,-10-7-73-16,-9-6-247 16</inkml:trace>
  <inkml:trace contextRef="#ctx0" brushRef="#br0" timeOffset="-102365.36">29330 12715 214 0,'0'0'301'0,"0"0"-228"16,0 0 58-1,0 0-87-15,0 0-44 0,0 0-3 16,-13 85 3-16,6-26 15 16,0 7-5-16,0 2 10 15,-1-2-14-15,-1-7 1 16,1-8-4-16,1-12-2 15,6-13 4-15,1-9-4 16,0-8 1-16,0-6-1 16,0-3 1-16,0 0 34 15,0 0 23-15,3-12-3 16,10-12-44-16,1-7-4 0,-1-8-8 16,1-2-26-1,-1 1-35-15,2 10-19 0,2 13 4 16,3 11 1-16,1 6 26 15,2 6 40-15,2 16 8 16,-1 5-2-16,0 4 3 16,-6 2 0-16,-7 1 1 15,-6-2 3-15,-5-1-3 16,0-2 20-16,-2-3 6 16,-10-4 9-16,-5-5 12 15,-3-6-12-15,-4-2 0 16,-1-4 4-16,-2-5-11 15,-1 0-10-15,1 0-12 16,2 0-1-16,2 0-6 16,8-5-19-16,6-5-59 0,8-8-126 15,1-7-380-15</inkml:trace>
  <inkml:trace contextRef="#ctx0" brushRef="#br0" timeOffset="-102065.78">29658 12608 547 0,'0'0'43'0,"0"0"23"15,0 0-38-15,0 0-18 16,72 130 83-16,-37-52-28 15,-7 11-26-15,-9 3-9 16,-12 0-13-16,-7-9-6 16,-10-12-4-16,-17-12-6 15,-1-11 9-15,-2-12-5 16,0-9 0-16,2-10-5 16,3-4-36-16,3-6-39 15,6-5-117-15,10-2-66 16</inkml:trace>
  <inkml:trace contextRef="#ctx0" brushRef="#br0" timeOffset="-101764.45">30265 12790 288 0,'0'0'315'16,"0"0"-282"-16,0 0-18 16,0 0 19-16,12 93 74 15,-10-28-46-15,-2 6-23 16,0 2-20-16,0-1 1 0,0-7-14 16,-2-11-5-1,-2-9 2-15,-1-15 0 0,2-13-3 16,2-8 0-16,-1-6-34 15,2-3-6-15,0 0-26 16,0-12-108-16,0-13-66 16</inkml:trace>
  <inkml:trace contextRef="#ctx0" brushRef="#br0" timeOffset="-101597.52">30074 13125 402 0,'0'0'171'16,"0"0"-71"-16,0 0-18 15,0 0-49-15,91-27-20 16,-46 22 2-16,7 4-4 16,2-1-2-16,-5 1-3 0,-1 1-6 15,-11-5 0-15,-5-4-89 16,-10-7-184-16</inkml:trace>
  <inkml:trace contextRef="#ctx0" brushRef="#br0" timeOffset="-101291.23">30846 12807 206 0,'0'0'280'15,"0"0"-226"-15,0 0 22 16,-97 11-37-16,56 21 8 15,0 12 13-15,6 6-28 16,7 3-1-16,11-4-6 16,7 1-12-16,10-1-6 15,0-7 2-15,0-6-4 16,15-5-1-16,3-8-3 16,7-7 4-16,5-9 0 15,3-5-5-15,0-2 0 16,0-2-36-16,-3-18-140 15,-2-9-286-15</inkml:trace>
  <inkml:trace contextRef="#ctx0" brushRef="#br0" timeOffset="-101037.91">31022 12414 387 0,'0'0'65'0,"89"87"45"16,-35-17 15-16,-5 15-1 15,-7 11-56-15,-17 4-12 16,-16 2 2-16,-9 2-32 16,-33-10-1-16,-21-12-16 15,-11-14-2-15,-14-15-5 0,-9-8-2 16,-3-12-98-16,0-13-148 15,13-11-129-15</inkml:trace>
  <inkml:trace contextRef="#ctx0" brushRef="#br0" timeOffset="-100091.45">28076 12332 250 0,'0'0'31'0,"0"0"19"15,-82 4 47-15,46 13-36 16,-2 8-28-16,-2 9 14 16,2 12-7-16,0 8 26 15,1 5-12-15,-2 7 4 16,5 2-5-16,3 2-12 16,4 7-15-16,7 1-9 15,5 1-10-15,6 1 2 16,6-5-6-16,3-2-1 15,5-1-1-15,17-4 1 16,9-9 3-16,8-7-5 16,9-12 0-16,6-6 0 0,7-8 6 15,3-5-6-15,0-6-14 16,-4-8-91-16,-6-7-327 16</inkml:trace>
  <inkml:trace contextRef="#ctx0" brushRef="#br0" timeOffset="-99098.41">32918 12417 319 0,'0'0'73'16,"0"0"-19"-16,0 0-17 16,0 0-26-16,0 95 48 15,0-14 57-15,0 20-20 16,0 16-8-16,-17 9-30 15,-16 4-28-15,-15 1-10 16,-10-10-10-16,-7-14-7 16,-6-11-2-16,-4-21-1 0,-6-15-24 15,-4-16-50-15,-5-18-110 16,4-12-214-16</inkml:trace>
  <inkml:trace contextRef="#ctx0" brushRef="#br0" timeOffset="-97525.16">25195 13916 476 0,'0'0'51'15,"0"0"24"-15,0 0-5 16,0 0-48-16,0 0-15 16,0 0 22-16,-62 102 4 15,43-50 6-15,2 7-7 16,1 5-5-16,-1-2 4 15,-1-1-3-15,3-3-3 16,-3-5-12-16,1-5-1 16,3-7-5-16,3-4-4 15,1-7-1-15,4-4-1 0,2-2 0 16,1-6 0-16,0-2 1 16,0-4-2-16,3-4 0 15,0-4 0-15,0-4 0 16,0 0-8-16,0 0-15 15,10-16-70-15,8-2-96 16,0-3 10-16</inkml:trace>
  <inkml:trace contextRef="#ctx0" brushRef="#br0" timeOffset="-96797.42">25395 14413 210 0,'0'0'35'16,"0"0"66"-16,0 0-5 15,0 0-31-15,0 0 27 16,0 0-18-16,-24-85 9 15,10 73-35-15,-2 4-14 16,2 1 3-16,-1 3-10 0,-3 1-5 16,-2 3-15-1,-5 0-1-15,-2 7-5 0,0 8 3 16,1 4-3-16,2 4-1 16,6 1 4-16,5-1-3 15,5 3 0-15,8 0-1 16,0-3 0-16,0-1 2 15,18-1-2-15,3-4 0 16,4-4 1-16,2-5-1 16,0-6 2-16,1-2-2 15,-1 0 2-15,-3-8-2 16,-5-8 2-16,0-7-2 16,-3-6 1-16,-2-3 0 0,-2-5-1 15,2-6 2-15,-4-7-1 16,-1-6-1-16,0-4 0 15,-8-3-16-15,-1 6 5 16,-1 5 1-16,-20 13 10 16,-4 12 0-16,4 11 0 15,6 5 1-15,9 8 1 16,4 3-2-16,2 0-3 16,0 0-7-16,0 20 2 15,0 11 8-15,8 10 0 16,3 5 0-16,2 5 0 15,-3 4 1-15,1-1 1 16,1-3-2-16,-3-4 1 16,0-7-1-16,1-4 1 0,-1-5-1 15,2-7 2-15,-1-2-2 16,-1-5 0-16,0-4 0 16,1-1 0-16,-1-5 0 15,-1-3-15-15,-1 1-90 16,2-5-60-16,0 0-6 15</inkml:trace>
  <inkml:trace contextRef="#ctx0" brushRef="#br0" timeOffset="-96458.25">25734 13933 526 0,'0'0'61'0,"0"0"56"15,0 0 4-15,0 0-99 16,0 0-21-16,0 0 26 15,107 126 29-15,-80-58-6 16,-8 7-5-16,-9 3-9 0,-10 0-9 16,-5-6-12-1,-23-2-14-15,-13-8-1 0,-5-4-99 16,-3-11 55-16,3-16-123 16,7-17-367-16</inkml:trace>
  <inkml:trace contextRef="#ctx0" brushRef="#br0" timeOffset="-95336.18">20551 14279 392 0,'0'0'71'0,"0"0"-3"15,-63 109 35-15,47-55-18 16,2 9-21-16,5 4-21 15,6 4-12-15,3-3-11 16,5-2-4-16,16-4-8 16,9-5-3-16,5-8-2 0,2-4-2 15,1-10 4-15,-2-9-5 16,-2-7-18-16,-1-11-96 16,-6-8-140-16</inkml:trace>
  <inkml:trace contextRef="#ctx0" brushRef="#br0" timeOffset="-88915.84">27443 12138 232 0,'0'0'53'0,"0"0"-34"15,0 0 56-15,0 0-25 16,-91 51-26-16,71-30 2 16,-2 6 6-16,-3 3-7 15,-3 8 14-15,-1 4 6 16,1 3-9-16,3 4-3 15,5 4 1-15,5 3-12 16,2-1-2-16,3-1 2 16,2-1-7-16,-1-6 1 15,3-2 3-15,-1 1-8 16,1 0-2-16,3-1 5 16,-2-2-5-16,4-1 1 0,-2-1-6 15,3 0 1-15,0-1-2 16,0 1 1-16,0 0 5 15,0 0-8-15,0 0 5 16,3 2 3-16,1-2-7 16,-1-1 28-16,-1-1-18 15,-2-6-4-15,0 0-6 16,0 4 2-16,1-3 2 16,4 4 7-16,5-4 8 15,1-7-13-15,5 0 5 16,0-3 11-16,2-1-2 15,-3-3-5-15,2 4-3 0,-4-3-2 16,2-2-6-16,-5 0 3 16,1-5-8-16,-2-4 5 15,-2-3 1-15,-2-2-3 16,1-3 1-16,-2-1-2 16,3 1 0-16,1-1 0 15,-3 0-2-15,-2 1-1 16,-2-2-76-16,-1 0-139 15,0 0-501-15</inkml:trace>
  <inkml:trace contextRef="#ctx0" brushRef="#br0" timeOffset="-86087.39">20756 16462 358 0,'0'0'153'16,"0"0"-132"-16,0 0-6 15,0 0 35-15,0 0-29 16,0 0-11-16,-7 42 0 0,7-34 11 16,0-2 1-1,0-4-13-15,3-2-2 0,3 0-2 16,4 0 70-16,11-9-26 15,4-16-7-15,2-8-24 16,-2-4-3-16,-6-6 5 16,-3-3-4-16,-5-7-12 15,-4-5 4-15,-2-6-7 16,-5-3 3-16,0-3-4 16,-2 4-5-16,-13 11-19 15,-6 19 24-15,-3 15 0 16,-1 14 1-16,-2 7 0 15,-3 8-1-15,0 21 8 16,3 15-5-16,4 1-3 0,7 1 0 16,11-5-1-16,5-9-1 15,2-5 2-15,17-5 1 16,7-8 1-16,4-7 0 16,5-4 1-16,4-3 0 15,-2-3-3-15,-3-11 2 16,-4 1-1-16,-9-1 2 15,-3 8-2-15,-6-1 2 16,-1 6-2-16,-3 1-1 16,0 0-3-16,1 1 1 15,1 12 0-15,-1 11 2 16,0 2 1-16,-2 8-1 16,-4 3 0-16,-1 4 0 0,-2 1 0 15,0-1 5-15,0-4 0 16,0-4 2-16,4-7-5 15,2-6-2-15,0-5 0 16,0-4 1-16,1-4 0 16,1-1-1-16,1 1 0 15,3-1 0-15,1-3-46 16,7-3-76-16,-4 0-115 16,0 0-271-16</inkml:trace>
  <inkml:trace contextRef="#ctx0" brushRef="#br0" timeOffset="-85676.13">21255 16325 391 0,'0'0'67'0,"0"0"-55"16,0 0 32-16,0 0-32 15,0 0-3-15,0 0-6 16,88-49-2-16,-69 36 1 15,-4-3 2-15,-2-1-2 16,-5-2 0-16,-4-2 1 16,-2-1 3-16,-2 2 25 15,0-2 8-15,-15 7 10 16,-5 0 11-16,1 9-14 16,3 6-9-16,-1 0-24 15,4 4-7-15,-2 17-6 0,3 7 0 16,3 8 0-1,0 3-2-15,6 2 8 0,3 0 13 16,0 0-8-16,0-2 2 16,9-7-7-16,4-6-1 15,5-5-3-15,2-8 0 16,4-4-2-16,4-4 4 16,2-2-2-16,0-3-2 15,-4 0-55-15,-2 0-108 16,-3-15-33-16,-1-9-260 15</inkml:trace>
  <inkml:trace contextRef="#ctx0" brushRef="#br0" timeOffset="-85347">21821 16006 180 0,'0'0'340'16,"0"0"-333"-16,0 0 49 15,0 0-15-15,-94 38-24 16,81-7-10-16,6 0 19 16,4 3-5-16,3-2-12 15,0-2 9-15,12-3-3 16,7 0-2-16,3-3 30 16,3-1 10-16,-5 1-19 0,-1-2 12 15,-7-2-19-15,-5-3-13 16,-7-3 5-16,0 2 1 15,0-3-7-15,-16 0-4 16,0 0-4-16,0-6 2 16,-2 0-7-16,1-7-7 15,1 0-76-15,2-4-41 16,3-18-87-16,6-5-156 16</inkml:trace>
  <inkml:trace contextRef="#ctx0" brushRef="#br0" timeOffset="-85105.92">21762 16040 486 0,'0'0'26'0,"0"0"-19"15,0 91 51-15,-6-35 22 16,-14 7-21-16,-8 9-2 16,-5 1-25-16,-4 4-16 15,-5-2-6-15,0-7 9 16,-1 0-19-16,5-8 3 15,9-15 16-15,13-13-14 16,8-16-2-16,6-10-1 16,2-4-2-16,4-2-3 15,18-2-66-15,10-17-30 16,3-8-100-16</inkml:trace>
  <inkml:trace contextRef="#ctx0" brushRef="#br0" timeOffset="-84766.81">22227 16271 531 0,'0'0'78'0,"0"0"-66"0,0 0 8 16,0 0-2-16,113-7 12 16,-71 4-5-16,-5 2-3 15,-7 0-11-15,-7 1-8 16,-7 0 3-16,-5 0-6 15,-5 0-1-15,-6 0-91 16,0 0-53-16,-9 0-125 16</inkml:trace>
  <inkml:trace contextRef="#ctx0" brushRef="#br0" timeOffset="-84577.86">22281 16480 296 0,'0'0'124'15,"0"0"-108"-15,0 0 83 16,0 0 10-16,0 0-26 16,0 0-14-16,98 0-45 15,-55-7-14-15,-4-1-5 16,-1 1-5-16,-7-3-5 16,-7 0-146-16,-11-3-134 15</inkml:trace>
  <inkml:trace contextRef="#ctx0" brushRef="#br0" timeOffset="-83943.98">23426 15654 296 0,'0'0'81'0,"0"0"4"16,0 0-11-16,0 0-16 15,-86-17-17-15,51 43-5 16,-3 12 8-16,-2 16 8 16,2 11-7-16,2 12-20 15,6 9-2-15,8 1-4 16,9-2-1-16,2 0-3 15,7-8-5-15,4-2-6 16,0-5 2-16,1-12-5 16,14-8 2-16,2-10-1 15,3-7-1-15,4-10 3 16,2-9-1-16,6-4-3 16,6-10 0-16,1 0-35 15,0-8-75-15,-5-12-167 16</inkml:trace>
  <inkml:trace contextRef="#ctx0" brushRef="#br0" timeOffset="-83530.69">23813 15701 406 0,'0'0'55'16,"0"0"0"-16,-96 57 16 15,50 1 13-15,0 20-2 16,5 7-27-16,12 2-17 16,6-2-12-16,11-6 5 15,5-7-26-15,3-4 3 16,4-7-4-16,0-11-2 0,11-8 0 16,6-13-1-16,4-10 2 15,4-6-3-15,5-7 2 16,7-5-4-16,5-1-7 15,4-3-75-15,-1-15-209 16</inkml:trace>
  <inkml:trace contextRef="#ctx0" brushRef="#br0" timeOffset="-83028.08">24215 16095 470 0,'0'0'52'0,"0"0"11"15,0 0 37-15,-82-39-24 16,53 39-27-16,-6 0-22 16,-1 17 0-16,2 8-8 15,0 8 0-15,7 3-3 16,3 2-8-16,5 3-5 15,8 1 1-15,7 0 0 16,4-2-1-16,0-5-3 16,6-4 2-16,9-9-1 15,4-6 1-15,2-8-2 16,3-4 4-16,3-4-3 16,4 0 3-16,1-13-1 0,-4-7-2 15,-1 0 1 1,-8-9-1-16,-5-2 1 0,-4-7-1 15,-4-3 2-15,-3 3-3 16,-2 7-9-16,-1 11 5 16,0 9 4-16,0 8 0 15,0 2 2-15,0 1-2 16,0 0-3-16,0 0-2 16,0 0-5-16,0 0 9 15,0 1-3-15,0 6-26 16,0-1-16-16,0-1 19 15,-1-1-54-15,-5 1-45 0,-4-3-67 16</inkml:trace>
  <inkml:trace contextRef="#ctx0" brushRef="#br0" timeOffset="-82509.33">24218 16101 376 0,'0'0'79'16,"0"0"22"-16,0 0-1 0,0 0-16 15,0 0-30 1,0 0-47-16,-46 40 3 0,42 7 47 16,2 5-5-16,2-4-29 15,0 1 8-15,2-3-15 16,9-7-3-16,3-6-3 16,1-7-5-16,4-6-4 15,4-6 5-15,2-4-2 16,-1-7 0-16,5-3 4 15,-1 0-7-15,-3 0-2 16,-4-13-27-16,-6-5-65 16,-6-3-156-16</inkml:trace>
  <inkml:trace contextRef="#ctx0" brushRef="#br0" timeOffset="-81856.96">22948 15508 294 0,'0'0'44'0,"0"0"-18"15,0 0 42-15,0 0-19 16,-91 62-10-16,61-33 0 16,-5 12 3-16,3 7 6 15,0 15 6-15,5 10 20 16,8 7-26-16,12 6-10 16,7 0-9-16,0 0-10 15,23-5-4-15,15-4-2 16,7-2-4-16,5-3-1 15,2-7 0-15,-5-6-5 16,-4-7-1-16,-6-13-1 0,-2-8-1 16,-3-11 0-16,0-6-13 15,2-8-71-15,5-6-133 16</inkml:trace>
  <inkml:trace contextRef="#ctx0" brushRef="#br0" timeOffset="-80987.14">24867 15917 384 0,'0'0'49'0,"0"0"-7"15,-67-72 71-15,55 64-1 16,5 4-21-16,7 4-36 0,0 11-48 16,0 24 0-16,19 17-2 15,3 12 19-15,5 3 9 16,-1 0-7-16,2-1-13 16,4-4-5-16,-1-6 0 15,0-8-3-15,-2-9-3 16,-6-11-1-16,-3-7 0 15,-7-8 0-15,-3-3-1 16,-7-8 0-16,0-2-23 16,-3 0-35-16,0-4-36 15,0-18-167-15,-1-10-218 16</inkml:trace>
  <inkml:trace contextRef="#ctx0" brushRef="#br0" timeOffset="-80732.22">25109 15819 489 0,'0'0'23'15,"-39"72"-6"-15,15-14 99 16,2 5-43-16,2 4-4 16,1-1-27-16,1-6-26 15,0-4-6-15,1-6-9 16,1-9 7-16,2-8-3 15,3-12-4-15,5-2-1 0,5-11 1 16,1-3-3-16,0-5 2 16,0 0-111-16,0-5 1 15,0-22-24-15,0-6-117 16</inkml:trace>
  <inkml:trace contextRef="#ctx0" brushRef="#br0" timeOffset="-80558.46">24766 16211 398 0,'0'0'39'0,"0"0"36"16,0 0 19-16,0 0-35 16,0 0-42-16,137-46-6 15,-64 38 5-15,0 2 12 16,0 0-3-16,-7 2-8 0,-11 1-9 16,-10 2-6-16,-14 0-2 15,-10-2-158-15,-13-6-368 16</inkml:trace>
  <inkml:trace contextRef="#ctx0" brushRef="#br0" timeOffset="-80005.92">25510 15718 429 0,'0'0'59'0,"0"0"-32"16,0 0 14-16,0 0 5 15,32 72 82-15,-27-21-62 16,-3 7-20-16,-2 2-18 16,0 1 3-16,-3-2-23 15,-9-7-2-15,1-9-1 16,1-11-3-16,4-11-2 15,3-8 5-15,3-7-2 16,0-6-2-16,0 0 7 16,0 0 39-16,0 0-13 15,0-14-6-15,0-7-23 16,6 0-3-16,7-7-1 16,4-3-1-16,5 1-2 0,5 2-9 15,0 8-6 1,0 10 16-16,-3 7-2 0,-5 3 3 15,2 11-4-15,0 17-5 16,-6 9 8-16,-3 2 1 16,-5 0 1-16,-5-4 9 15,-2-3-1-15,0-2-6 16,0-6-3-16,-11-6 1 16,-2-2 8-16,-2-7-2 15,-3-2 10-15,-7-2-4 16,-5-3-2-16,-5-1-6 15,4-1-5-15,4 0 6 16,8-3-6-16,7-11-44 0,9-5-59 16,3-7-160-16</inkml:trace>
  <inkml:trace contextRef="#ctx0" brushRef="#br0" timeOffset="-79675.88">25981 15566 104 0,'0'0'523'0,"0"0"-504"16,0 0 12-16,0 0-21 15,0 0-5-15,77 149 75 16,-42-54-30-16,-11 11-7 16,-14 1-16-16,-10-6-7 15,-1-10-2-15,-21-18-10 16,-4-14-1-16,0-12-4 16,-3-12-2-16,1-5-1 15,4-7 0-15,3-4-10 16,5-9-136-16,10-9-182 15</inkml:trace>
  <inkml:trace contextRef="#ctx0" brushRef="#br0" timeOffset="-79223.61">26670 15778 570 0,'0'0'36'0,"0"0"64"15,0 0-15-15,0 0-78 16,0 0 0-16,0 139 45 16,0-63-16-16,0 4-21 15,0-8-5-15,0-6 0 16,0-11-7-16,0-11-3 15,0-13 2-15,0-9-2 0,0-12 2 16,0-5-2-16,0-3 5 16,0-2-5-16,3 0-5 15,2-5-58-15,-4-15-129 16,-1-8-36-16</inkml:trace>
  <inkml:trace contextRef="#ctx0" brushRef="#br0" timeOffset="-79044.77">26480 16085 463 0,'0'0'57'0,"0"0"-9"16,0 0 20-16,0 0-23 15,110-29-11-15,-65 29-7 16,6 0 0-16,2 0-13 0,5 0-11 16,5 0 5-1,0 0-6-15,-4 0-2 0,-5 0 0 16,-11 0-121-16,-8-5-344 15</inkml:trace>
  <inkml:trace contextRef="#ctx0" brushRef="#br0" timeOffset="-78678.03">27573 15738 476 0,'0'0'56'16,"0"0"33"-16,0 0 16 16,-95-9-51-16,51 25-18 15,1 11 1-15,4 6-2 16,3 10-10-16,7 6 0 15,2 6-4-15,6 0-3 16,6-1 1-16,9-8-7 16,6-3-11-16,0-9 6 15,7-7-5-15,16-3 1 16,6-7 1-16,9-6 0 16,4-5-4-16,2-6 2 0,-3 0-2 15,-4 0-29-15,-2-12-65 16,-6-8-168-16</inkml:trace>
  <inkml:trace contextRef="#ctx0" brushRef="#br0" timeOffset="-78309.06">27810 15369 514 0,'0'0'38'15,"0"0"-25"-15,0 0 1 16,85 101 88-16,-47-21 12 15,-7 15-47-15,-13 16-27 16,-14 10-9-16,-4-3-16 16,-10-2-7-16,-17-19-6 15,-3-17 0-15,-3-16 1 16,0-14-3-16,-1-16 0 0,1-8 0 16,5-4-50-1,7-9-51-15,5-6-126 0,10-7-334 16</inkml:trace>
  <inkml:trace contextRef="#ctx0" brushRef="#br0" timeOffset="-77589.45">28444 15528 119 0,'0'0'333'0,"0"0"-271"16,0 0 101-16,0 0-73 16,0 0-40-16,0 0-43 15,-11 29-6-15,-9 30 7 16,-7 20 33-16,-7 13-8 16,-7 12-13-16,-11 0-5 15,0-1-11-15,2-11-1 16,11-16-3-16,12-15 0 15,10-18 0-15,9-13 1 16,4-8-1-16,3-8 1 16,-1-5 0-16,2-4-1 15,0-3 0-15,0-2-5 16,14 0-61-16,12-2-58 16,12-12-159-16</inkml:trace>
  <inkml:trace contextRef="#ctx0" brushRef="#br0" timeOffset="-76975.71">28910 15945 385 0,'0'0'73'0,"0"0"-13"0,0 0 12 15,-78-84-17 1,48 73-6-16,-4 9 3 0,-1 2-34 16,0 5 3-16,2 19-2 15,5 7-10-15,5 6-1 16,4 1-2-16,7 4 1 16,5-2-1-16,5-1-2 15,2-5-3-15,0-5 1 16,3-6-1-16,9-7 1 15,1-4-2-15,5-4 2 16,2-7 0-16,3-1 6 16,4 0 1-16,0-12-8 15,0-5 5-15,1-7-1 16,-3-7 0-16,0-11-1 16,-2-11-2-16,-2-9 0 0,-2-10-2 15,-5 1-4 1,-3 1-16-16,-4 2 9 0,-3 3-6 15,-4 2 9-15,0 5 8 16,0 16 1-16,0 16 0 16,0 12 0-16,0 10 4 15,0 4-5-15,-1 14-5 16,-2 23-5-16,-1 21 10 16,4 12 4-16,0 11 24 15,0 6-12-15,5 2 3 16,-2-4-16-16,-3-12-1 15,0-16 3-15,3-17-5 16,2-12 0-16,1-8 1 0,4-5-2 16,1-8 1-16,2-5 0 15,5-2-41-15,1 0-67 16,-4-14-127-16</inkml:trace>
  <inkml:trace contextRef="#ctx0" brushRef="#br0" timeOffset="-76684.03">29181 15275 485 0,'0'0'69'0,"0"0"-48"15,91 91 88-15,-49-16-13 16,-10 21-16-16,-12 17-13 16,-20 15-21-16,-4 5-18 15,-35-6-19-15,-15-10 1 16,-7-20-8-16,1-22 1 16,4-16-3-16,6-17 0 15,3-9-69-15,0-8-51 16,6-7-155-16</inkml:trace>
  <inkml:trace contextRef="#ctx0" brushRef="#br0" timeOffset="-75309.7">20285 15709 203 0,'0'0'46'0,"0"0"-7"16,0 0-22-16,0 0-15 16,0 0 9-16,-1 78 37 15,1-20 20-15,0 17-6 16,-3 17 3-16,-8 12 4 16,-4 10 7-16,0 2 1 15,-1 0-36-15,7 1-4 16,0-9 3-16,3-6-16 15,2-12-13-15,2-8 13 16,2-12-24-16,0-14 10 16,0-15-10-16,0-15 2 15,6-12 4-15,-2-9-4 16,1-2-2-16,-2-3 2 0,0 0-2 16,3-11-15-1,6-19-90-15,1-14-146 0,2-14-85 16</inkml:trace>
  <inkml:trace contextRef="#ctx0" brushRef="#br0" timeOffset="-72874.11">20372 15475 226 0,'0'0'22'16,"0"0"-6"-16,0 0 43 0,0 0 2 15,0 0-24-15,0 0-34 16,75-17 3-16,-33 12 0 15,7 2-1-15,1 3-5 16,2 0 4-16,0 0-2 16,-2 0-1-16,2 1 1 15,1 1 0-15,4-2 1 16,4 0-2-16,3 0 4 16,2 0-3-16,3 0 0 15,-1 0 1-15,1 0-3 16,-4 0 1-16,-2 5 2 15,-3 0-1-15,-2 0-1 0,-3 0-1 16,-1-3 1-16,0-2 1 16,-1 0-1-16,2 0-1 15,2 0 1-15,6-8-1 16,-2 2 1-16,-2-1 5 16,-8 1 1-16,-6 3-1 15,-6 2-1-15,0-2-3 16,-2-1 4-16,0 0-1 15,5-2 11-15,6 1-10 16,7-4 2-16,7 1 7 16,4 0-4-16,1 2-5 15,-3 1-1-15,-2 2-4 0,-4 3 0 16,-3-3 1-16,-2 2 4 16,-1 0 0-16,0-3-3 15,7-1-3-15,10-1 9 16,10 0-8-16,9-2 5 15,6-3-6-15,3 0 3 16,0 2-3-16,-3-1 1 16,-9 2-1-16,-9-1 3 15,-8 4 0-15,-5-2-3 16,-2 0 0-16,0 0 1 16,2-1 0-16,1 1 1 15,2-2-4-15,4 1 6 16,-3 4-4-16,-4-2 0 15,-5 2 0-15,-10-2 1 16,-2 2-1-16,0-1 0 0,5 0 0 16,5-2-1-16,7-1 1 15,3 0 0-15,0 2 0 16,-1-1 1-16,-3 2 0 16,-2 1-1-16,-4 3 3 15,-4-1-3-15,-3 2-2 16,-3-1 2-16,2 1 2 15,1-2-2-15,6 0 1 16,5 0-1-16,7 1 1 16,2-1 2-16,-4-2-3 0,-2 1 0 15,-6 1-1 1,-2-1 1-16,-4-1-2 16,1 2 1-16,4-1 1 0,4-1 1 15,9 0-1 1,5-2 1-16,2 1-1 0,-1-1 2 15,-5 2-2-15,-9 0-1 16,-4 1 1-16,-8-1 0 16,-1 2 0-16,2 0 0 15,6-1 3-15,5 1-3 16,6 0 0-16,3 1 0 16,3 1 0-16,3 0 1 15,1 0-1-15,-3 0-1 16,-2 0 1-16,-5 0 0 15,0 0 1-15,1 0-1 0,3 0 0 16,3 0 0-16,-2 0 0 16,-1 0 0-16,-4-2 0 15,-3-3 0-15,-2-2 0 16,-3 1 1-16,-6 0 0 16,-9 1 1-16,-12-1-2 15,-12 0 0-15,-2-2 0 16,-1 0 0-16,-1 2-2 15,4-2 2-15,-5 1-2 16,2 1 2-16,4 0 0 16,6 2 6-16,7 3-6 15,14 1-4-15,12 0 4 16,7 0 0-16,6 8 0 0,-6-1 2 16,-4-2-2-16,-3-1 0 15,-2-1-2-15,-3 0 2 16,-4-1 0-16,-5-2 0 15,-10 0-1-15,-8 0 2 16,-7-3-1-16,-6-4 0 16,-2 0 0-16,-1 0 2 15,-1 3-2-15,0 0 0 16,-2-2 0-16,3 2 0 16,-3-1 0-16,0 2 0 15,0 0 0-15,2 3 0 16,-1-3 0-16,-2 1 0 0,5 2 0 15,9 0 0 1,14 0 0-16,24 2 0 0,14 17 0 16,8 1-8-16,-2-1 8 15,-15 1-3-15,-16-8 0 16,-14-4 1-16,-11-5 1 16,-8-2 1-16,-6-1 0 15,-1 0 0-15,0 0 3 16,-3-2-1-16,-3-3 5 15,2 3 0-15,-2-1-4 16,-2 3 3-16,1 0-3 16,-1 0-1-16,1 0-2 15,1 0 0-15,1 0 0 0,-1 0 0 16,-2 0 0-16,1 0 0 16,1 0 0-16,-2 0-2 15,1 0 1 1,-2 5 0-16,2 4-1 0,-1 2 2 15,-1-2 0-15,2 3 0 16,-2-2 0-16,0 1 3 16,0 1-5-16,0 1 2 15,0 6-1-15,0 5 1 16,-2 4 0-16,-1 2 1 16,0 2 2-16,-2 2 10 15,-1 0 16-15,-1 2-11 16,1 0-12-16,2-1 6 15,-1 1-8-15,2-1 2 0,2-3-1 16,1 4 8-16,0-1 8 16,0 4 4-16,12 4-6 15,2-1 3-15,2 3-12 16,-2 3-2-16,3 4 5 16,1 5-6-16,0-2-3 15,-1-1 3-15,-4-4-7 16,-2-3 4-16,-5-3 1 15,0-2-4-15,-1 0 4 16,-2 0-2-16,-2 0 0 16,-1-2 0-16,0 1 2 15,0-4-5-15,-7 2 3 0,-7-2-2 16,-2 0 3 0,-5-2-3-16,2 0 0 15,-5-1 1-15,0-5 0 0,2 3-1 16,4-4 0-16,1-1-1 15,4-1 5-15,4-4-4 16,0 2-1-16,2 1 0 16,0 2 2-16,0 1-2 15,-3-2 0-15,1-3 1 16,-2-1-1-16,2-6 0 16,2-1 0-16,1-3 0 15,4-7 0-15,1-3 0 16,1-2 0-16,0 0 1 15,0 0 2-15,0 2 1 16,0-2 4-16,0 0-3 0,0-2-5 16,-8-12-59-16,-8-8-348 15</inkml:trace>
  <inkml:trace contextRef="#ctx0" brushRef="#br0" timeOffset="-70277.74">20373 17268 454 0,'0'0'5'0,"0"0"-4"15,0 0-1-15,0 0 2 16,104 0 2-16,-62 0 3 16,6 0-2-16,3 0 2 15,4 0 2-15,3 0-5 0,-1 0-3 16,-1 0 5-16,-2 0 0 16,1 0 3-16,-1 0 3 15,0 0 0-15,1 1-5 16,-3 2 2-16,3-1-7 15,0 1 6-15,2-2 2 16,6-1-5-16,2 0 2 16,1 0-7-16,1 0 3 15,-3 0 2-15,-7 0-5 16,-2 0 2-16,-3 0 2 16,-1 0-2-16,2 0 0 15,-1 2-1-15,4 0 3 16,5-2-4-16,8 0 3 15,13 0 0-15,14 0 13 16,9 0 13-16,3 0-14 0,0 0-7 16,-1 0-1-1,-5 0-1-15,-2 0-5 0,0 0 3 16,2 0-3-16,4 0 0 16,-2 0 2-16,2-2-3 15,-1-4 0-15,-3 0 0 16,0 1 2-16,-5 0 1 15,2 1-3-15,-3-1 4 16,-2 4-4-16,0-3 3 16,2 1-3-16,2 0 5 15,2-3-5-15,-3 1 0 16,-5 5-3-16,-2-3 7 0,-1 1-5 16,-1 2 2-16,-2-3 0 15,2 2 2-15,-2 0-3 16,-1-1 3-16,0 2-2 15,-3-3 1-15,3 3 0 16,5 0 3-16,1 0 2 16,0 0 0-16,1 0 4 15,2 0-6-15,0 0-4 16,1 0 1-16,-1 0-1 16,-1 0 1-16,-1 3 2 15,-1-3-2-15,-1 3 1 16,-2-2-1-16,1 2-1 15,-1-3 7-15,0 0-6 0,-1 0-2 16,-5 0-1-16,-2 0 1 16,-1 0 1-16,2 0 0 15,-5 0 2-15,-2 0-1 16,-6 0-1-16,-3 0 1 16,-3 0 1-16,-1 0-3 15,-2 0 7-15,1 0-1 16,3 2 0-16,-1 1 2 15,4 1-4-15,-6-1 1 16,-5 1-4-16,-3-1 8 16,-6 0-1-16,5 1-6 15,6-1 7-15,4 1 1 0,4-1 0 16,3 0 0-16,-2-1-3 16,-1 0-2-16,-7-2-1 15,-6 3 1-15,-3-3 0 16,-7 0 2-16,-2 2-3 15,-5 0 5-15,0 3 2 16,1-4-5-16,2 3-1 16,2-1 1-16,0-1-5 15,2-1 4-15,0-1 0 16,-2 2 1-16,-1-2-1 16,1 0-3-16,-3 0 1 15,-2 0 3-15,-3 0-6 16,-2 0 2-16,-3 0 1 15,0 0-3-15,-3 1 5 16,-5-1 1-16,1 0 0 0,-5 0 1 16,-1 0 7-16,0 0-7 15,4 0-1-15,-1 0-5 16,-3 0 5-16,0 0-6 16,-6 0 0-16,-2 0 2 15,-1 0 1-15,-4 0 1 16,-1 0 7-16,0 0 4 15,0 0-1-15,2 0-1 16,-1 0-2-16,1 0-3 16,3 0-1-16,0 0 0 0,3 0 1 15,-2 0-2-15,1 0 2 16,2 0-2-16,-2 0-1 16,1 0-2-16,-2 0 5 15,1 0 0-15,-5 0 0 16,-1 0 2-16,1 0-2 15,-2 0-1-15,1 0-2 16,-1 0-3-16,0 0 0 16,0 0-1-16,0 0 4 15,0 0 0-15,0 0 1 16,0 0 1-16,0 0-2 16,0 0-3-16,0 0-1 15,0 0-1-15,0 0-1 16,0 0-4-16,0 0-94 15,-19 0-44-15,-11 0-18 0,-7-4-174 16</inkml:trace>
  <inkml:trace contextRef="#ctx0" brushRef="#br0" timeOffset="-65717.54">5057 6986 103 0,'0'0'154'16,"0"0"-102"-16,0 0-11 16,0 0 9-16,0 0-5 15,0 0-14-15,0 0 1 16,-77 10 7-16,77-10-5 15,0 0-7-15,0 0-5 16,0 0 10-16,0 0 0 0,0 0-12 16,16 0-19-16,14 0 25 15,18 0-10-15,22 0 0 16,14-4 0-16,10-4-1 16,4-4-6-16,6 4 6 15,-2 0-12-15,1-1 0 16,-2 4 2-16,-1-1-5 15,6 1 1-15,12-1 1 16,9-3-1-16,4-3 1 16,12-3-4-16,3-5 9 0,5-3-7 15,-5 1 7 1,-7 0-7-16,-14 0-4 0,-13 2-9 16,-6 3 13-16,-2 2 14 15,-2 3-11-15,-5 3-3 16,-6 1 0-16,-14 3 3 15,-16 2 3-15,-12 0 2 16,-16 2 7-16,-13 0 6 16,-8-1 10-16,-5 2 5 15,-5-2-7-15,1 2-7 16,-2 0-12-16,-1 0 0 16,2 0-2-16,-2 0-3 15,0 0 0-15,0 0-4 16,0 0 1-16,0 0-2 15,0 0 0-15,0 0 0 0,0 0 2 16,0 0-2-16,0 0 0 16,0 0-7-16,0 0-54 15,0 2-37-15,-2 13-36 16,-11-1-56-16,-11 1-154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30T11:42:22.0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13689 8015 20 0,'0'0'12'16,"0"0"0"-16,0 0 1 15,0 0 40-15,0 0-26 16,0 0-7-16,0 0 9 16,0 0 10-16,11 8 5 15,-11-8 6-15,0 0-6 16,0 0 0-16,1 0 10 16,1 0 3-16,-1 0-1 15,2 0-14-15,2-3 7 16,-2-2-14-16,-2 1 3 15,-1-1-7-15,2 2 2 16,-2-2-7-16,1 1 0 0,-1-1-5 16,0 2 5-16,0 0 9 15,0 2-2-15,0 0-8 16,0 1 6-16,0-2-13 16,0 2-7-16,0 0-7 15,0 2-4-15,-9 20 1 16,-4 11 5-16,-4 15 1 15,-2 9 21-15,0 12 1 16,-1 3-1-16,1 2 3 16,2 6-13-16,-2-2-2 0,3 0-14 15,-1-5 4-15,-1-8-3 16,5-8-3-16,0-13 1 16,2-8 1-16,3-9-2 15,4-7 2-15,-3-4-1 16,4-9 0-16,1 0 0 15,2-7 0-15,0 0-1 16,0 0-3-16,0 0-5 16,0 0-9-16,2-11-25 15,9-7-14-15,2-3-34 16,6-4-68-16,0-1-135 16,5-3-173-16</inkml:trace>
  <inkml:trace contextRef="#ctx0" brushRef="#br0" timeOffset="389.5">13953 8067 66 0,'0'0'291'16,"0"0"-214"-16,0 0 17 15,30-76 29-15,-30 74-12 16,0 2-36-16,0 0-41 16,0 29-31-16,0 18 16 15,-13 21 28-15,-5 14 4 16,-6 6-7-16,-4 7-9 16,-4 1-9-16,1-4-9 0,1-5-11 15,5-10-5 1,7-9 1-16,11-12-1 0,2-10 2 15,5-10-3-15,0-9 4 16,0-10-4-16,0-6 1 31,0-5-1-31,0-4 0 0,3-2 0 0,-1 0-1 16,1 0-11-16,4-7-33 16,2-15-75-16,1-7-29 15,8-4-193-15</inkml:trace>
  <inkml:trace contextRef="#ctx0" brushRef="#br0" timeOffset="944.48">14624 8266 382 0,'0'0'134'0,"0"0"-44"15,0 0 80-15,0 0-84 16,0 0-10-16,0 0-36 16,-113-33-5-16,61 60-1 15,3 2-7-15,3 2 1 16,11 0-8-16,11-4-5 15,11 2-10-15,7-4 2 16,6 0-6-16,0-4-1 16,7 0 3-16,16-2-3 15,9 1 9-15,9-2-7 16,2 0-1-16,2 0-1 16,-8-1 0-16,-8 3-10 15,-6 0 4-15,-5 4 1 16,-4 2 1-16,-7 1 3 15,-5 1-3-15,-2 0 1 0,0-1 2 16,-5 0-2 0,-5-3 0-16,-2-4 3 0,-2-2-3 15,0-5 7-15,-5-5-4 16,-1-2 0-16,-4-3 7 16,-4-3 8-16,-4 0 0 15,2 0-7-15,1-11-7 16,7 0-2-16,8-2 0 15,6-2-48-15,8-2-59 16,0-2-58-16,12-5-207 0</inkml:trace>
  <inkml:trace contextRef="#ctx0" brushRef="#br0" timeOffset="1309.27">15017 7923 641 0,'0'0'70'15,"0"0"36"-15,0 0-21 16,0 0-68-16,0 0-16 0,16 123 51 15,-7-33 13-15,-5 9-28 16,-4 7-9-16,0-6-12 16,0-8-14-16,-8-12 5 15,0-17-7-15,1-15-5 16,1-12 5-16,-4-9-7 16,0-9-17-16,3-4-14 15,-1-5-34-15,1-6-8 16,0-3-35-16,-4 0-95 15,-2-10-116-15</inkml:trace>
  <inkml:trace contextRef="#ctx0" brushRef="#br0" timeOffset="2048.92">14874 8485 55 0,'0'0'362'0,"0"0"-342"0,114-90 36 16,-60 71-4-16,0 4-17 15,0 3-14-15,-7 7 0 16,-8 3 13-16,-8 2 6 16,-4 0-7-16,-3 3-1 15,-6 8 8-15,-2 2-6 16,-5 0-8-16,-4-2-1 16,1-1-8-16,-5-3 4 15,-2-2-3-15,-1-1 3 16,0-1-4-16,0-1-5 15,0-2-11-15,0 0 1 16,0 0 6-16,0 0-5 16,0 0-1-16,0 0 8 0,0-5-1 15,0-3-6 1,0 2-3-16,-6 1 0 0,0 2 1 16,0 1 5-16,-1 2 8 15,-4 0-5-15,-5 0-7 16,-3 16-2-16,-2 9 2 15,1 9 6-15,3 4 0 16,3 4-1-16,6-2 0 16,4 2-2-16,4-1-5 15,0-4 0-15,6-4 1 16,11-5 0-16,5-7-1 16,2-5-1-16,4-8-1 0,0-5-1 15,-1-3-5-15,-3 0 0 16,0-10 7-16,-5-8 1 15,-2-8 1-15,-2-7 0 16,-5-9 0-16,-2-6 2 16,-1-5 1-16,-6-2 4 15,1 4-6-15,-2 10-2 16,0 10 1-16,0 15 3 16,0 7 11-16,0 6 10 15,0 3-8-15,0 0-17 16,0 17-4-16,0 13 4 0,0 10 0 15,0 8 2-15,0 2 1 16,0 0-3-16,8-4 1 16,2-5 0-16,2-6 0 15,1-5-1-15,2-6-3 16,2-7 3-16,0-4-19 16,4-6 4-16,-1-2-1 15,1-3-23-15,-5-2-39 16,4 0-3-16,-10 0-47 15,-1-14-122-15</inkml:trace>
  <inkml:trace contextRef="#ctx0" brushRef="#br0" timeOffset="2427.15">16246 8294 569 0,'0'0'95'0,"0"0"22"15,0 0 13-15,0 0-36 16,-97-61-44-16,67 61-9 16,-1 13-15-16,-2 17-6 15,2 7 7-15,7 8-14 16,5 5 9-16,9 4-4 15,7 2-3-15,3 1-6 0,0-5-1 16,13-3-6 0,6-7-2-16,3-7 1 0,5-6-1 15,-2-9 4-15,1-6-4 16,-2-4-2-16,-1-5 2 16,0-3-3-16,-5-2-16 15,0 0-20-15,-5 0-8 16,0-14-36-16,-1-8-69 15,-1-10-196-15</inkml:trace>
  <inkml:trace contextRef="#ctx0" brushRef="#br0" timeOffset="2766.32">16497 8018 465 0,'0'0'89'16,"0"0"30"-16,0 0 39 15,0 0-80-15,0 0-59 16,0 0-14-16,16 80 55 16,-6-18 2-16,1 9-12 15,-7-1-6-15,-1 4-15 16,-3-2-12-16,0-5-7 15,-3-6-9-15,-8-12 1 16,3-10-1-16,0-12-1 16,2-10 0-16,5-8-19 0,1-4-18 15,0-5-13-15,0 0-7 16,3-5-20-16,13-18-59 16,8-11-157-16,8-16-177 15</inkml:trace>
  <inkml:trace contextRef="#ctx0" brushRef="#br0" timeOffset="3122.5">16880 8179 153 0,'0'0'453'15,"0"0"-377"-15,0 0 47 16,-81 68 4-16,46-35-27 16,0 1-41-16,5-4-10 15,5-3-15-15,7-5-12 16,8-5 2-16,4-3-15 15,6-2-2-15,0-4-7 16,6 1 0-16,21-1 5 16,7-2-1-16,10 0-3 15,1 3 0-15,-3 3-1 16,-12 2 0-16,-11 9 0 16,-7 3 0-16,-7 9 0 15,-5 5-3-15,0 2 6 16,0 0-3-16,0-2 1 15,0-5-1-15,0-7 2 0,0-5-5 16,0-7 3-16,0-2-6 16,3-6-27-16,6-2 2 15,1-2-33-15,0-4-65 16,0 0-24-16,-7-9-152 16</inkml:trace>
  <inkml:trace contextRef="#ctx0" brushRef="#br0" timeOffset="3803.42">17802 8407 352 0,'0'0'180'15,"0"0"-164"-15,0 0 22 16,0 0 53-16,0 0-49 15,110 7-13-15,-79-11-14 16,-4-8-9-16,-6-1 1 16,-6-6-4-16,-7 0 6 0,-4-5 5 15,-4 0 2-15,0-3 11 16,-9 2-13-16,-11 7 6 16,-3 5 13-1,-4 8-4-15,-3 5-4 0,0 3-2 16,-1 21-8-1,4 10 7-15,3 8-9 0,8 8 3 16,5 3 2-16,8 3 6 16,3-1-7-16,0 1-8 15,8-8 4-15,5-6-10 16,6-4 3-16,3-9-6 16,1-5 0-16,3-7 1 15,0-5-1-15,0-7-11 16,-2-2-29-16,1-3-59 0,-1 0-32 15,0-17-159-15</inkml:trace>
  <inkml:trace contextRef="#ctx0" brushRef="#br0" timeOffset="4495.28">18249 8335 580 0,'0'0'134'15,"0"0"-98"-15,0 0-7 16,0 0 17-16,-1 92 7 16,1-42-15-16,4 4-15 15,-1-1-6-15,-1-5-11 0,-2-6-4 16,0-9 5 0,0-11-6-16,0-10 0 0,0-7 0 15,0-5 3 1,0 0 8-16,0-3 40 0,0-16-6 15,-6-12-40-15,-2-6 0 16,1-12-6-16,2-5 0 16,5-7-1-16,0 0-11 15,0 8-16-15,14 10-2 16,5 16 15-16,-1 9 6 16,6 10 8-16,-2 8-5 15,3 0 1-15,1 19 1 16,-2 12 4-16,0 2 5 15,-5 7-1-15,-4 3 10 16,-6 1-1-16,-3 0-6 0,-5-6-2 16,-1-6-3-16,0-8 3 15,0-7-3-15,0-8 3 16,0-5 0-16,0-4 6 16,0 0 2-16,0-3 9 15,0-17-6-15,0-11-13 16,0-8-3-16,9-11 0 15,5-3-16-15,5-5-14 16,3 1-3-16,5 11-15 16,0 17 10-16,-1 12 21 0,0 17 7 15,1 0 9 1,0 20 1-16,-2 14 13 0,-1 6 15 16,-4 6 8-16,-6 6 6 15,-4 0-16-15,-6 3-9 16,-4-5-6-16,0-4-8 15,-1-5 5-15,-10-5-7 16,-2-8-2-16,1-7 1 16,1-7-1-16,3-5-3 15,3-3-42-15,3-4-45 16,2-2-27-16,0 0-173 16</inkml:trace>
  <inkml:trace contextRef="#ctx0" brushRef="#br0" timeOffset="5136">19178 8260 359 0,'0'0'134'0,"0"0"-85"16,0 0 32-16,0 0 35 15,0 0-102-15,0 0-5 0,0 85 50 16,-6-19-8-16,-5 9 1 16,0 4-9-16,-2 0-6 15,1-1-24-15,-2-6-8 16,-1-5-2-16,3-11-3 15,1-12 0-15,1-11 4 16,6-13-4-16,1-9 1 16,1-7 1-16,1-2-1 15,1-2 6-15,0 0 10 16,0-3 2-16,0-18 7 16,3-12-14-16,6-10-3 15,0-14 3-15,3-9-9 16,-3-12-2-16,1-6-1 15,4-5 0-15,-1 5-1 0,5 8-8 16,0 12-5-16,4 17 4 16,2 15-4-16,-2 14 7 15,1 15 1-15,5 3 4 16,8 14-5-16,0 19 7 16,-3 7 0-16,-8 1-1 15,-15 5 1-15,-10-2 1 16,0-3 3-16,-17-5 11 15,-8-4-3-15,-3-8 16 16,-3-5-8-16,-2-4-4 16,-1-6 7-16,1-1-7 15,6-3-13-15,9-2-3 16,8-2-6-16,6 1-60 0,4-2-59 16,0 0-29-16,4-7-260 15</inkml:trace>
  <inkml:trace contextRef="#ctx0" brushRef="#br0" timeOffset="5530.29">19694 7875 365 0,'0'0'169'16,"0"0"-89"-16,0 0 55 15,0 0-101-15,0 0-16 16,44 131 77-16,-27-44-34 15,-3 6-12-15,-8-3-16 16,-3-5-12-16,-3-4-10 16,0-7-8-16,-10-6-1 15,-7-9-4-15,-1-12 0 0,5-10-42 16,4-13-26-16,4-10 14 16,4-7 0-1,1-7-155-15,0 0-78 0</inkml:trace>
  <inkml:trace contextRef="#ctx0" brushRef="#br0" timeOffset="6253.95">19636 8405 155 0,'0'0'230'16,"0"0"-159"-16,60-73-19 15,-23 54 36-15,8 3-22 16,3 2-28-16,-1 5-16 0,-5 0 5 15,-10 6 9-15,-9 1 1 16,-8 2-7-16,-3 0 2 16,-4 14-6-16,-1 9 11 15,2 7-4-15,-6 1-8 16,-2 0-10-16,1 2-6 16,-1-2-4-16,4-3-4 15,1-3 1-15,3-7-1 16,3-5 2-16,1-5-3 15,5-8 1-15,3 0 3 16,2 0-4-16,2-17 5 16,-1-4-4-16,-2-8 3 15,-2-5 2-15,-3-7-3 16,1-1 3-16,0 1-6 0,-3 6 2 16,-5 4 5-1,-4 10 16-15,-2 9 18 0,-4 5-8 16,0 6 16-16,0 1-22 15,0 0-27-15,0 16-8 16,-2 12 8-16,-3 11 12 16,-1 6 0-16,2 6 4 15,-3 4 12-15,2 6-16 16,2 6-3-16,2 2-1 16,1 6-7-16,0 3-1 15,0-1 3-15,4-4 3 16,1-5-6-16,-4-8-1 0,-1-12 0 15,0-9-7-15,0-11 3 16,0-12 2-16,-4-7 3 16,-1-6-2-16,1-3 1 15,-5 0 1-15,-6-3 33 16,-2-11 0-16,-4-2-4 16,1-3-3-16,5-2 1 15,4 0 5-15,4-2-3 16,4 0-7-16,3-2-4 15,0-3-6-15,1-2 3 16,14-4-13-16,3-5 2 0,4-3-3 16,5 1-1-1,3 6-34-15,-3 8-42 0,-2 11-64 16,-7 15-39-16,-9 1-77 16,-9 3-223-16</inkml:trace>
  <inkml:trace contextRef="#ctx0" brushRef="#br0" timeOffset="14265.51">24828 2738 18 0,'0'0'107'0,"0"0"128"16,0 0-179-16,0 0 10 15,0 0 11-15,0 0-9 16,0 0-13-16,0 0-14 15,23-39-23-15,-23 52-11 16,0 18 8-16,1 19 22 16,2 12-8-16,-1 11-3 15,-1 8-3-15,-1 6-7 16,2 8 1-16,2 3 12 0,2 11 5 16,4 6-5-16,0 6-14 15,2 4 1-15,1 3-4 16,1 1-4-16,5 1-3 15,-1 3 0-15,6-3-5 16,1 9 3-16,-1 4 1 16,-1 2-3-16,-4 0 0 15,-3-5 4-15,-3-4-2 16,-1-6-1-16,0-6-2 16,-3-8 4-16,0 4-1 15,-3 0 4-15,-1-1 2 16,-1 5 1-16,1-5-6 0,-2 5-4 15,1 1 7-15,2 1-3 16,0 2 8-16,1 6-5 16,3 0 3-16,1 2-5 15,0 0 7-15,2 0 2 16,-2-4 3-16,-1 5 0 16,0-4-4-16,-2 7-4 15,-1 5 6-15,-1 0-9 16,2 4 0-16,-2 2 1 15,-3 4 8-15,-2 5-12 16,-1 0 8-16,0 4-6 16,0-7-1-16,0-1 3 15,3-8-6-15,3-9 5 0,0-8-5 16,3-10 2 0,-1-8-2-16,-4-6-1 0,1-3 10 15,-2-12-7-15,1-8 1 16,2-13-3-16,-2-9 9 15,1-11-10-15,-1-6 3 16,1-11-2-16,-2-9 1 16,-1-12-2-16,-1-9 1 15,2-4 3-15,-3 0-3 16,0-14-2-16,0-26-23 16,-4-34-146-16,2-40-107 15,2-38-629-15</inkml:trace>
  <inkml:trace contextRef="#ctx0" brushRef="#br0" timeOffset="15664.4">28326 2051 153 0,'0'0'134'16,"0"0"-53"-16,0 0 7 15,0 0-16-15,0 0-33 0,0 0-38 16,0 0 7 0,-1 65 41-16,-2-19 8 0,3 5-16 15,0 2-3-15,0 5-27 16,0 10 14-16,0 7-16 16,0 12 11-16,0 7-7 15,0 5-7-15,0 4 2 16,0 5 0-16,0 1 8 15,0-3-2-15,10 1 1 16,7 1 8-16,-2 6-13 16,1 5 3-16,-2 1 4 15,-3 2-11-15,0-6-1 16,-1 0-2-16,2-1 1 16,0-3 0-16,1-3-4 15,-2-4 2-15,-2 5-1 0,0-1 1 16,-5-1 3-16,-1-4 4 15,0-3 3-15,2 1 5 16,1 2 10-16,2 0-2 16,0 2-16-16,0 3 0 15,1 5 3-15,1 7-4 16,-1-4-5-16,2 3 7 16,2-4-5-16,-3-4 1 15,2-1-3-15,-3 0 3 16,0-2-6-16,2-1 4 15,0 9 3-15,0-2 0 16,1 0 7-16,-2 4-3 0,1-6-2 16,-1 3 5-16,-3 0 0 15,0 1-4-15,-1-5-7 16,2 5 6-16,3 5-1 16,1-2-2-16,3-1 1 15,1-1-4-15,2-5 5 16,-1-4-1-16,0-3-4 15,1-3 2-15,-3-4-1 16,0-3 0-16,-3 0 3 16,-4 0-3-16,-2-1-3 15,-1-4 5-15,-3 1-5 16,1-3 8-16,1 1 1 16,-1 2 0-16,0 0-5 15,-1 0 4-15,-1 0 8 16,-1-4-13-16,2 1 3 0,1 1 0 15,-2-4 0-15,2-3-7 16,-3-11 4-16,2-13-4 16,-2-16 5-16,1-15-5 15,-1-12 0-15,0-7 0 16,0-9 2-16,0 0 0 16,0 0 2-16,0-6-4 15,0-19-8-15,-12-16-70 16,-20-19-95-16,-20-27-105 15</inkml:trace>
  <inkml:trace contextRef="#ctx0" brushRef="#br0" timeOffset="16870.32">24003 5444 62 0,'-89'23'11'0,"-8"4"-6"16,-7-1 33-16,2 1 7 16,8-3-8-16,11 0 16 15,7-2 0-15,4-3-17 16,7-2-14-16,8-4-5 16,16-4-9-16,19-5 9 15,15-4 14-15,7 0 8 16,9 0-20-16,28-13 10 15,24-10-20-15,27-3-9 0,25-7 3 16,19-1 2 0,17-2-5-16,15 4 9 0,5 3 8 15,5 1-2-15,3 5-2 16,1-1 1-16,7 4-4 16,-2-2-9-16,2 3 1 15,2-1 0-15,5 2-1 16,10-2 6-16,11 2 1 15,12 0 10-15,6 0-4 16,0 3-6-16,-4 4 6 16,-10-2 1-16,-4 1-6 15,-7 1 4-15,-8 0-6 16,-12 3-6-16,-7-1 6 16,-7 3-1-16,-11-1-1 15,-1 0 1-15,-5 0-4 0,0 0 14 16,5 1 7-16,-4 1-8 15,-1 2-1-15,-8 0 3 16,-15 0-2-16,-8 2 3 16,-19-1-5-16,-19 0-5 15,-19-1 1-15,-19-2 0 16,-17-3 6-16,-9-3 24 16,3-1 15-16,10 0-36 15,9-1-3-15,11 0-8 16,6 3 5-16,0 0-9 15,-6 1-3-15,-15 1 12 16,-16 2-5-16,-15 3-2 0,-7 2 3 16,-2 1-8-16,-12 0-26 15,-23 17-97-15,-17 15-17 16,-16 7-116-16,-10 1-280 16</inkml:trace>
  <inkml:trace contextRef="#ctx0" brushRef="#br0" timeOffset="17965.97">24090 8624 166 0,'0'0'89'16,"-113"27"-39"-16,65-14 24 16,8-3 6-16,7-1-24 0,5 3-4 15,1 3-24-15,3 1-5 16,7-2-7-16,4-1 8 15,10-3-5-15,3-3-16 16,5-3 1-16,26-3-3 16,21-1 24-16,22 0 20 15,22-10-8-15,15-7-28 16,17-1 4-16,14 0-6 16,10-1-1-16,16-1-5 15,9-1-1-15,7 1 5 16,7 1-4-16,5-1 1 15,3-1-1-15,6-3 2 16,3 0-3-16,3 0 2 0,-5 5-2 16,-3 0 0-16,-9 5 0 15,-8-2 4-15,-3 3-4 16,-5 0 0-16,1 2 0 16,-3-1 1-16,-3 2 4 15,-4 2 4-15,-12 1 4 16,-3 1-6-16,-9 1-4 15,-3-1-3-15,-1 1 10 16,0 2-1-16,-1 2 4 16,-6 1-2-16,-5 0 9 15,-9 0-3-15,-11 0 2 16,-2 3 2-16,-2-2-3 16,-1-1-3-16,2 0 3 15,-7 0-8-15,-1 0-1 16,-4 0-2-16,-6 0 1 0,-4 0-6 15,-7-3 10-15,-2 0-3 16,-1-2 1-16,1 2 12 16,5 2 4-16,7 0 10 15,5 1-9-15,1 0 1 16,-2-3-4-16,-10-1 7 16,-12-2-13-16,-18 0 2 15,-14-1 3-15,-13-1 1 16,-10 1 0-16,-7-3-1 15,-4-2-10-15,-3-5-13 0,0-4-3 16,-18-7-47 0,-19-7-90-16,-14-9-81 0,-13-12-285 15</inkml:trace>
  <inkml:trace contextRef="#ctx0" brushRef="#br0" timeOffset="18697.38">30938 6505 122 0,'0'0'171'0,"0"0"-93"16,0 0 30-16,15-72 22 15,-15 59-31-15,-15 2-20 16,-10 4-36-16,-11 4-4 16,-8 3-19-16,-9 0 18 15,-4 10 8-15,4 6-14 16,6 4-2-16,13-3-12 15,10 2 2-15,11 0-13 16,8 3-5-16,5 1 0 16,0 2 1-16,15 2-2 15,16 0 1-15,14 5 6 16,9 2-7-16,4-3-1 16,-1 2 2-16,-8-1-2 0,-10-1-1 15,-13 1 1 1,-9-3 1-16,-9-3-1 0,-7-2 0 15,-1 1 0-15,0-3 0 16,-9-2 0-16,-9-2 0 16,-7-6 0-16,-10 0 4 15,-3-4 2-15,-4-5 5 16,-2-3 6-16,3 0-2 16,2 0-1-16,8-3-8 15,8-4-4-15,10 0-1 16,6 1-2-16,7-1-7 15,0-3-37-15,11-9-57 0,19-3-123 16,11-4-229 0</inkml:trace>
  <inkml:trace contextRef="#ctx0" brushRef="#br0" timeOffset="18970.32">31323 6422 481 0,'0'0'125'0,"0"0"-12"15,0 0-52-15,0 0-41 16,-12 81 42-16,2-21 21 16,-4 9-22-16,1 3-16 15,1 4-18-15,3 0-14 0,1-5-5 16,8-6 2-16,0-10-7 15,0-13-2-15,0-9-1 16,0-9 1-16,3-4-2 16,2-4-30-16,2-3-113 15,-1-9-160-15</inkml:trace>
  <inkml:trace contextRef="#ctx0" brushRef="#br0" timeOffset="19706.3">30667 9237 197 0,'0'0'238'15,"0"0"-154"-15,0 0 56 0,-108-36-47 16,51 36-39 0,-4 2-3-16,3 15-12 0,8 3-5 15,12 1-7-15,11 0-12 16,14 0-7-16,10 3-4 16,3 2-2-16,10 4-1 15,22 1 3-15,5 2-2 16,8-1-1-16,-4 4 2 15,-3 0-3-15,-7 3 0 16,-10 2-1-16,-10-2-6 16,-11-2-16-16,0-4 8 15,-2-6 9-15,-12-5 6 0,-3-7-5 16,0-4 5 0,-4-9 6-16,-2-1 4 0,-6-1 17 15,-2 0-4-15,0 0-10 16,5-5-11-16,8 0 4 15,8 1-6-15,8-1-18 16,2-5-49-16,11-10-185 16,21-6-200-16</inkml:trace>
  <inkml:trace contextRef="#ctx0" brushRef="#br0" timeOffset="20066.25">30953 9462 398 0,'0'0'103'0,"0"0"-15"16,0 0 35-16,0 0-111 15,0 0-5-15,0 0 37 16,-103 95-23-16,85-54-7 16,5 2-11-16,8-2 3 15,5-4-4-15,0-7-2 16,15-7 0-16,8-6 1 15,0-9 1-15,4-5-1 16,2-3 3-16,-4-1 31 16,-1-18 32-16,-2-4 6 15,-1-8-9-15,-2-6-27 16,-2-4 0-16,-4-7-22 16,-5 1-2-16,-8 2-12 0,0 6-1 15,-20 10-1 1,-11 8-4-16,-2 11-10 0,0 10-40 15,5 0-74-15,9 14-82 16,14 1-280-16</inkml:trace>
  <inkml:trace contextRef="#ctx0" brushRef="#br0" timeOffset="21107.4">29939 3496 315 0,'0'0'122'0,"0"0"-68"15,0 0 28-15,13-83 89 16,-35 73-82-16,-17 8-43 16,-15 2-16-16,-10 4 8 15,0 13 5-15,9 0-3 16,16 0-14-16,13-2-10 16,12 2-6-16,11 1-10 15,3 5 1-15,0 4 3 16,19 2-1-16,6 4-2 15,5 4-1-15,1-4 3 0,2 0-4 16,-3-4 1 0,-3-2-2-16,-4-4 2 0,-4 4-4 15,-5-5 4-15,-6-1 0 16,-5-4 0-16,-3-2-3 16,0-1-1-16,-11-5-2 15,-5 3 6-15,-1-4 2 16,-2-3 4-16,-1-2-1 15,1-1 10-15,2-2-6 16,2 0 2-16,6 0-7 16,3-5-4-16,3-6-9 15,3-5-78-15,0-8-107 16,12-9-280-16</inkml:trace>
  <inkml:trace contextRef="#ctx0" brushRef="#br0" timeOffset="21447">30397 3414 419 0,'0'0'47'0,"0"0"54"16,92 8 29-16,-71 16-62 15,-6 6-22-15,-9 11-2 16,-6 4-18-16,0 5 5 15,-18 1-7-15,-10-4-8 16,-5-3 0-16,-2-7-5 0,-2-11 3 16,6-2-4-16,5-9 9 15,12-8-14-15,9-4 2 16,5-3-3-16,26 0 6 16,24 0-2-16,17 0 8 15,11 0-8-15,-2 0-3 16,1-10-5-16,-9 0 0 15,-9 1-5-15,-15 0-73 16,-22 3-49-16,-18 1-163 16</inkml:trace>
  <inkml:trace contextRef="#ctx0" brushRef="#br0" timeOffset="23019.99">25280 7645 119 0,'0'0'5'0,"0"0"170"16,0 0-123-16,0 0 13 16,-82-7-9-16,81 7-10 15,1 0 6-15,0 0-8 16,0 0-19-16,0 0-13 15,0 0-6-15,16 0-3 0,8 0 1 16,12 0 10 0,4 0-5-16,5 0-2 0,4 0-4 15,3-2 2-15,2 0-5 16,1 0 4-16,-1 1 4 16,-3 1-6-16,-2 0-2 15,2 0 6-15,4 0 3 16,6 0-7-16,8 0 6 15,8-3-2-15,5 0 4 16,6 1-3-16,-4-1-3 16,-4 1 0-16,-7-1-4 15,-4 2 4-15,1 1-3 16,-4 0 0-16,-2 0-1 0,0 0 1 16,3 0 3-1,8 0-3-15,4 0-1 0,4 0 1 16,-4 0-1-16,-3 0 1 15,-7 0-1-15,-2 0 0 16,-6 1 2-16,-1 2-1 16,-1-1 1-16,4-2-1 15,3 0 3-15,4 0 3 16,6 0-1-16,-1 0-2 16,1 0 5-16,-5 0-3 15,-3 0-4-15,-6-2-1 16,-4-2 1-16,-7-2 1 15,-11 2-1-15,-7-1 4 16,-3 2 1-16,3 0 10 0,3 0-3 16,5 2-2-16,1 1-7 15,-2-2 5-15,-7 2 0 16,-12 0 3-16,-5 0 9 16,-7 0 4-16,-4 0-3 15,-3 0-2-15,-2 0 1 16,1 0-1-16,-1 0-10 15,7 0-5-15,4 0-3 16,6 0-1-16,6 0-2 16,1 0 0-16,-6 0 2 15,-8 0 4-15,-5 0 0 16,-4 0 4-16,-1 0-10 0,-10-5 0 16,-28-1-134-1,-18 0-173-15,-10-2-128 0</inkml:trace>
  <inkml:trace contextRef="#ctx0" brushRef="#br0" timeOffset="23488.18">26502 7793 244 0,'0'0'325'16,"0"0"-236"-16,0 0 14 16,0 0-30-16,0 0-43 15,0 0-23-15,-31 57 21 0,17-20 22 16,2 4-14 0,3 3-1-16,0 4-11 0,2 0-9 15,4-2-7-15,3-6-6 16,0-6 1-16,0-7-3 15,0-9 1-15,0-8 1 16,0-4-1-16,5-5-2 16,2-1-41-16,2 0-51 15,5 0 3-15,5-15-88 16,1-6-41-16</inkml:trace>
  <inkml:trace contextRef="#ctx0" brushRef="#br0" timeOffset="23883.08">26726 7942 416 0,'0'0'113'16,"0"0"-46"-16,0 0 89 15,0 0-62-15,0 0-51 16,0 0-25-16,0-17-15 16,0 32 2-16,-6 10 0 15,-2 6 11-15,-2 8-2 16,0 1-4-16,4 2 7 15,4-5-11-15,2-5-3 16,0-8 3-16,18-6-5 16,3-6 1-16,6-7 0 15,4-4 2-15,0-1-2 16,1-1 8-16,-4-15-1 0,-1-3 24 16,-2-6 12-1,-3-6-5-15,0-5-11 0,-6-8-4 16,-9 1 8-16,-7-5-8 15,0 8-19-15,-7 8-1 16,-17 10-5-16,-6 10-5 16,-10 5-6-16,-5 7 11 15,2 0 0-15,8 8-35 16,13 6-47-16,12 0-66 16,10-3-104-16,0-6-221 15</inkml:trace>
  <inkml:trace contextRef="#ctx0" brushRef="#br0" timeOffset="24618.35">26592 7072 162 0,'0'0'248'16,"0"0"-237"-16,80-47 15 0,-52 47 35 15,-2 3-22-15,-5 20 1 16,-5 11 7-16,-6 8 15 15,-8 4-8-15,-2 5-8 16,0-1-15-16,-15 1-7 16,-1-2-12-16,4-10-10 15,4-6 1-15,5-8-1 16,3-7 1-16,0-6-3 16,11-6 1-16,8-6-2 15,7 0 1-15,0-4-3 16,1-15-8-16,-2-4 4 15,1-7 5-15,-2-8 2 16,3-2-2-16,0 0-4 0,-1 6 6 16,-3 9-5-16,-8 9 5 15,-8 8 1-15,-1 6 5 16,-5 1 7-16,-1 1-1 16,2 0-12-16,1 0-3 15,4 14 3-15,3 8 0 16,3 6 2-16,-1 2-2 15,-1-1 6-15,0-2-6 16,-2-4 4-16,3-6-2 16,-3-7 1-16,2-5-2 15,2-4 3-15,2-1-3 16,4 0 6-16,2-11 3 0,0-5 0 16,-2-7 4-16,-4 0 10 15,0-6 16-15,-6-7-8 16,-3-3 3-16,-6-2-25 15,0 5-2-15,-6 6-4 16,-15 10-4-16,-3 11 0 16,-10 9-1-16,-8 0 1 15,0 12 0-15,-1 15-18 16,12 1-101-16,11-3-159 16</inkml:trace>
  <inkml:trace contextRef="#ctx0" brushRef="#br0" timeOffset="25817.99">25412 6618 112 0,'0'0'91'15,"0"0"-15"-15,0 0 19 16,0 0-45-16,0 0-18 15,0 0-3-15,-67 8-11 16,67-6-12-16,0-2 4 16,9 1 2-16,13 1 6 15,6-1 18-15,8-1-5 16,4 0-9-16,8 0-1 0,6 0-2 16,2 0-7-1,7 0 5-15,1 3-17 0,5-2 5 16,4-1-3-16,4 0 5 15,4 0-3-15,1 0-3 16,2 0 3-16,-2 0-2 16,-3 0-1-16,-2 0-1 15,-2-2 1-15,-2 0 4 16,-3-2 0-16,3 0 3 16,2-1-2-16,4 3 11 15,1-3-1-15,1 0-5 16,-5 0 1-16,-3 0-7 15,-1-2-3-15,-1 2 4 0,-1-1 1 16,-1 2-7-16,-3-3 9 16,5 2-9-16,4-2 7 15,4 0-3-15,0 4-2 16,-2 0-1-16,-3 2-1 16,-9 1 2-16,-4-1-2 15,-1-1 4-15,-5-1-3 16,-1-1 4-16,-5 1-5 15,-3 0 3-15,-1 0-2 16,-5 0 4-16,2 3-3 16,0 0 6-16,-6-3-4 15,-4 1 1-15,-2 2 3 0,-5-2-4 16,-1 2 3 0,-4-1 1-16,-2-2-1 0,-5 0 8 15,0 0 1-15,-3 0-3 16,-4 1 4-16,-3 2-1 15,0 0 2-15,4-2-4 16,0 1-2-16,4-1-3 16,4 1-1-16,-2-2-1 15,3 0 1-15,-3 1 5 16,-3-1 3-16,-3 1 3 16,-4 1-5-16,-1-1 5 15,-2 2-1-15,0 0-9 16,0 0-9-16,0-1-2 15,-18 0-45-15,-10 1-103 16,-11-2-111-16,-5 1-169 0</inkml:trace>
  <inkml:trace contextRef="#ctx0" brushRef="#br0" timeOffset="27820.56">24500 7890 147 0,'0'0'377'15,"0"0"-346"-15,0 0 8 16,0 0 60-16,0 0-44 15,-61 96-17-15,52-62-11 16,6 2-10-16,2 3 1 16,1 1-10-16,0-1 0 15,6-5-4-15,7-2-1 16,5-9-2-16,3-3 2 0,3-7-1 16,4-8 2-16,5-5-1 15,0 0-3-15,-2-2 0 16,-2-15 4-16,-7-5-3 15,-3 0 8-15,-7-5-6 16,-4-5-2-16,-3 1 8 16,-5-7-5-16,0 2 0 15,0 4 1-15,0 8-4 16,0 9 0-16,0 7 12 16,0 5 12-16,0 3 1 15,-1 0-26-15,-2 3-4 16,2 15-3-16,-2 9 7 15,0 6 3-15,1 6 0 0,1 2 5 16,1 2 4-16,0-3-5 16,0 1 5-16,-2 0-10 15,2-4 3-15,-1-3-3 16,1-3-3-16,0-7 2 16,-2-4-1-16,1-5 2 15,-1-5 0-15,2-2-2 16,0-5 0-16,0 0 0 15,0-3-31-15,0 0-34 16,0-9-54-16,0-17-195 16</inkml:trace>
  <inkml:trace contextRef="#ctx0" brushRef="#br0" timeOffset="28526.31">24880 7260 214 0,'0'0'171'15,"0"0"-148"-15,0 0 55 16,0 0 22-16,0 0-20 16,0 0-39-16,-81-36-8 15,55 41-1-15,4 9-1 16,2 0-3-16,6-1-8 0,3-1-9 16,7 0-2-16,2-1-5 15,2 0-2-15,0 1 0 16,0 2 2-16,0 1-3 15,12-1-1-15,3 1 6 16,5-1 2-16,3 0 2 16,3-3-6-16,0 0 1 15,0-1-4-15,-7 1 1 16,-2-1-2-16,-7 1 1 16,-2-2-1-16,-5 1 0 15,-2-1 1-15,-1-1-1 16,0-1 4-16,0-1-4 15,0-1 4-15,-10 2 20 0,-4-1 9 16,-5-2-1 0,-2 3-10-16,1-4-16 0,1 0 1 15,1 0 0-15,2-3-4 16,1 2-3-16,6-2 0 16,1 0-17-16,4 0-50 15,2-2-38-15,2-17-180 16</inkml:trace>
  <inkml:trace contextRef="#ctx0" brushRef="#br0" timeOffset="28790.04">24742 7207 434 0,'0'0'95'0,"0"0"-32"16,0 0 12-16,89-39-25 16,-38 25-11-16,2 1-9 15,-1 1 0-15,-6 3-17 16,-7-2 3-16,-8 5-9 16,-9-1-6-16,-8 4-1 15,-8 3-1-15,-3 0-49 16,-3 3-160-16,0 7-55 15</inkml:trace>
  <inkml:trace contextRef="#ctx0" brushRef="#br0" timeOffset="31030.98">21714 7000 79 0,'0'0'255'0,"0"0"-169"15,0 0-11-15,0 0 58 16,0 0-23-16,0 0-34 16,-10-55-34-16,10 55-28 15,-2 20-12-15,2 12 5 0,0 11 19 16,0 6 18 0,0 2-12-16,0 1-9 15,0 5 5-15,2 2-12 0,4 7-2 16,-2 1-7-16,-1-5-7 15,-1-6 2-15,-2-9 0 16,0-8 1-16,0-10 0 16,0-7-3-16,0-3 0 15,0-9-1-15,0-3 1 16,0-1-7-16,0-3-29 16,0-2-30-16,0-1-12 15,0 0-41-15,-6-1-121 16,-8-13-188-16</inkml:trace>
  <inkml:trace contextRef="#ctx0" brushRef="#br0" timeOffset="31510.68">21553 7428 141 0,'0'0'72'0,"0"0"-59"15,0 0 15-15,105-76 25 16,-77 59-27-16,2 4-8 16,5-1 14-16,3 2 6 15,-3 5-7-15,-3 3 18 16,-9 4-1-16,-7 0-7 0,-3 0 8 16,-1 17 11-16,3 6 4 15,-5 6-9-15,-1 3-38 16,0 2 1-16,-3 0-8 15,2-2-5-15,1-2-4 16,2-7 0-16,1-3 1 16,1-7-1-16,0-6-1 15,-1-4 0-15,2-3 1 16,2 0-2-16,3-3 5 16,2-13-1-16,-3-5-3 15,-1-2 6-15,-3-6-2 16,-6-5 4-16,-6-5 10 15,-2-1 14-15,0 1-6 16,-17 3-10-16,-6 6-5 16,-2 10 2-16,1 6-13 0,-3 6 10 15,3 8-10-15,2 0-29 16,5 2-13-16,6 14-46 16,8 3-84-16,3 0-79 15</inkml:trace>
  <inkml:trace contextRef="#ctx0" brushRef="#br0" timeOffset="32132.39">22436 7204 555 0,'0'0'48'16,"0"0"-37"-16,0 0 120 15,0 0-65-15,0 0-41 16,0 0-25-16,-11-19 0 16,11 58 0-16,0 14 6 15,0 8 2-15,0 1 4 16,0 2-2-16,0-3-1 15,0-4-2-15,0-5-4 16,0-4-1-16,0-9 1 16,0-6-1-16,2-8-3 0,1-9 2 15,0-8 0-15,-1-4 0 16,-1-4-1-16,1 0 10 16,1-10 57-16,0-10-17 15,2-8-19-15,0-6-4 16,-2-4-1-16,1-10-19 15,1-4 0-15,-2-6-4 16,0-4-2-16,0-1-1 16,4 4-4-16,4 6-12 15,6 11-11-15,5 12 3 16,4 10 5-16,4 8-6 0,2 11 4 16,0 1 10-16,1 11 2 15,-3 11 4-15,-9 6 3 16,-9 2-1-16,-7-2 0 15,-5 1 3-15,0-2 0 16,-14-4-4-16,-10-1 6 16,-6-4-2-16,-6-4 8 15,-3-4-6-15,-2-2 4 16,4-2-12-16,4-2-56 16,10-4-69-16,13 0-186 15</inkml:trace>
  <inkml:trace contextRef="#ctx0" brushRef="#br0" timeOffset="32785.96">23117 6817 442 0,'0'0'52'16,"0"0"64"-16,0 0 37 15,0 0-80-15,-96-33-31 16,72 33-9-16,-3 2-1 16,8 9-11-16,5 2-4 15,2 1-5-15,8 3-8 16,2 3-4-16,2 7 7 16,0 4-7-16,0 3 4 15,0 2 4-15,8 6-5 16,-4 1 2-16,2 3-3 15,-2 2 3-15,0 2-1 16,0-3 8-16,-1 1 2 0,0-1-5 16,0-1-4-16,0-3 0 15,-1-2-4-15,-2-3-1 16,0-1 6-16,0-6-6 16,2-2 1-16,0-5 0 15,1-4 0-15,1-4-1 16,-1-5 0-16,3-4 0 15,-1-2 0-15,4 0 0 16,-2-3 4-16,4-2-3 16,2 0 0-16,-2 0 1 15,2 0 1-15,0-7 1 16,3 1-4-16,3-3 0 0,0-1-12 16,1 1-2-1,-3 0-11-15,-2-2-61 0,2-3-73 16,-7-2-235-16</inkml:trace>
  <inkml:trace contextRef="#ctx0" brushRef="#br0" timeOffset="33160.15">23308 7112 349 0,'0'0'74'0,"0"0"-12"16,0 0 80-16,0 0-38 16,0 0-30-16,0 0-20 15,0-44-40-15,0 64-14 16,0 12 0-16,0 7 20 15,0 2 17-15,0 2-8 16,0-1-13-16,0-2-2 16,0-1-7-16,3-9-7 15,2-7 2-15,0-7 3 0,-2-4-5 16,-2-7 0 0,3-2 0-16,-4-2-2 0,0-1-59 15,2 0 1-15,1-9-91 16,1-16-162-16</inkml:trace>
  <inkml:trace contextRef="#ctx0" brushRef="#br0" timeOffset="33747.33">23412 6814 324 0,'0'0'84'16,"0"0"-20"-16,0 0 15 15,0 0-56-15,0 0-15 16,0 0 5-16,92-45-2 16,-52 36-3-16,-3-1-2 15,-2 0 4-15,-8 3 3 16,-9 1 40-16,-7 0-7 15,-3 5 0-15,-2 1-24 16,3 0-10-16,-2 1-1 16,2 15 16-16,-1 4-3 15,-1 9 2-15,-2 6 1 16,-4 7-4-16,-1 9 2 0,0 5-1 16,0 2-6-1,0 0-7-15,0-3-3 0,0-3-3 16,0-2 0-16,0-2-5 15,0-3 2-15,0-3 0 16,8-3 2-16,6-4 1 16,-2-4 2-16,1-4-3 15,-3-6 0-15,-4-3-4 16,-3-4 3-16,-2-2-3 16,-1-5 3-16,0-2 2 15,0 0-1-15,0-1 8 16,-12-1-2-16,-6 1 7 15,-5 0-3-15,-6-1-1 0,-2 0-5 16,-5-1-6 0,-6 1 3-16,-2 2-5 0,2-3-24 15,12 2-43-15,14-4-61 16,14 0-117-16,2-2-339 16</inkml:trace>
  <inkml:trace contextRef="#ctx0" brushRef="#br0" timeOffset="35075.33">24184 7045 42 0,'0'0'332'15,"0"0"-241"-15,0 0 10 16,0 0 13-16,0 0-36 15,0 0-33-15,-5-8-24 16,5 8-11-16,0-2-2 16,11 0-3-16,4-3 0 15,3 2-5-15,0 1 2 16,-2-1-1-16,0 0-1 0,-3 1 2 16,-4 0 0-16,-1 0-2 15,-3 2 3-15,-2 0-2 16,-3 0-1-16,0 0-1 15,0 0-30-15,0 0-79 16,-2 2-64-16,-8 6 25 16</inkml:trace>
  <inkml:trace contextRef="#ctx0" brushRef="#br0" timeOffset="35320.21">24141 7254 268 0,'0'0'98'0,"0"0"18"16,0 0 10-16,0 0-27 16,80 6-31-16,-57-6-30 15,-4 0-12-15,1 0-18 16,-5-4 0-16,-2 1-8 15,-4-1 0-15,-5 1-39 16,-4 0-142-16,0 0-150 16</inkml:trace>
  <inkml:trace contextRef="#ctx0" brushRef="#br0" timeOffset="45317.97">16938 16473 429 0,'0'0'79'0,"0"0"-46"0,0 0 42 16,0 0 23-16,0 0-59 16,0 0-25-16,0 0-6 15,8 16 8-15,-19 6 12 16,-4-1-5-16,2-2-12 16,-5-4-2-16,4-3-1 15,0-4 1-15,-2-1 9 16,-1-5 12-16,-1-2 7 15,-6 0 0-15,-1 0-10 16,-4-9-8-16,1-7-10 16,1-2 0-16,3-3-6 15,5-2-3-15,7-3 2 16,6 0 0-16,6 1-1 0,0-1-1 16,13 3 0-16,5 2-1 15,3 1 1-15,0 6 0 16,3 3-1-16,-3 3-1 15,4 5 1-15,-1 3-1 16,0 0 2-16,-2 0-4 16,-3 12 3-16,1 7 0 15,-4 6-1-15,-4 2 2 16,-4 6-1-16,-4 1 1 16,-2 2 0-16,-2 1 0 15,0 1 0-15,-3 3 2 16,-14 1-3-16,-1 5 1 0,-4 0 0 15,0-4 2-15,-1 3-2 16,-1-6 0-16,1-1-1 16,2-2 1-16,-2-4 1 15,1-5-1-15,-3-3 2 16,-4-5 2-16,1-2 3 16,-3-6 2-16,1-3-2 15,1-7 3-15,3-2-3 16,1 0 8-16,2-5-4 15,-1-12-4-15,5-8-7 16,4-7 0-16,8-4-1 16,6-3-1-16,1 5-2 15,0 2 1-15,14 9 3 0,-2 6 3 16,1 5-3 0,-4 8-1-16,0 4 0 0,3 0-7 15,3 0 8-15,6 6-4 16,5 11 4-16,4 3 0 15,2 4 2-15,-3-1 0 16,-2 5 3-16,-2 3 3 16,-2 2-1-16,-1-3 0 15,1-4-5-15,-3-1-1 16,-1-3 0-16,-2-3 0 16,0-5-1-16,-4-3 1 15,-1-5-1-15,1 0 0 0,-1-3-1 16,4-3-21-1,3 0-36-15,2 0-69 0,0-1-20 16,3-13-171-16</inkml:trace>
  <inkml:trace contextRef="#ctx0" brushRef="#br0" timeOffset="45833.95">17335 16586 493 0,'0'0'61'0,"0"0"26"0,0 0 39 16,0 0-64-16,0 0-30 15,0 0 1-15,-67 9-17 16,49 11-4-16,3 5 26 15,0 1-4-15,4 7-1 16,2-1-5-16,2 2-11 16,4-1-2-16,3 1-7 15,0 0-1-15,0-2-2 16,0-3-3-16,5 0 1 16,5-4-3-16,-3-2 3 15,3-5 0-15,1-7 5 16,0-2-3-16,3-6 3 0,3 0 5 15,4-3 11-15,3 0-3 16,0-12 3-16,4-9-9 16,-1-7 4-16,-2-5 15 15,1-6 3-15,-7-7 6 16,0-5 6-16,-2-9-5 16,-7-5-23-16,-2 1-5 15,-8 9-8-15,0 16-2 16,-5 15-6-16,-19 13 0 15,-7 9-4-15,-11 2 0 16,-4 13-36-16,3 13-70 16,7 10-95-16,11 3-107 15</inkml:trace>
  <inkml:trace contextRef="#ctx0" brushRef="#br0" timeOffset="51013.77">7766 13464 55 0,'0'0'44'15,"0"0"-27"-15,0 0 112 16,0 0-68-16,0 0-34 15,0 0 21-15,0 0-19 16,-56 0-6-16,48 0 19 0,2 0 3 16,-4 0-3-1,2 0-18-15,1 0 13 16,2 0-9-16,3 2-4 0,2-2-2 16,0 0-11-16,0 0 0 15,0 0 1-15,0 0 1 16,5 0 4-16,7 0-13 15,6 0-2-15,3 1-1 16,3 2 2-16,3-3-2 16,-2 0-1-16,3 0 3 15,-1 0 1-15,1 0-3 16,2-8 0-16,-4-2-1 16,1 1 0-16,-5 1 2 15,-4 3-2-15,-5-2 0 16,-5 5 0-16,-1-1 2 0,-4 1 1 15,-1 2-3-15,-2 0 5 16,0 0-4-16,0 0 3 16,0 0 0-16,0 0 0 15,0 0 2-15,0 0 8 16,-12 0 16-16,-5 0-20 16,-8 0-6-16,-2 2-3 15,-4 6 2-15,-2 2 5 16,3 1-2-16,2-2 6 15,1 1 3-15,2-1-6 16,5-5-1-16,4 3 8 16,4-4-4-16,3-2 2 15,5 0-1-15,1-1 1 16,3 2-2-16,0-2 5 0,0 0-7 16,0 0-4-16,0 0-4 15,0 0 1-15,0 0-3 16,0 0-1-16,6 0 1 15,14-3 0-15,10-8 1 16,6-4 0-16,7 1-1 16,1-3 0-16,0 3 6 15,-2 0-5-15,-6 3-1 16,-6 4-1-16,-8 1 1 16,-2 2 0-16,-4 2 0 15,0-3 0-15,-4 4 0 16,-3-2 0-16,-1 1 0 15,-4 1 1-15,-3 1 0 0,-1 0-2 16,0 0 2-16,0 0 1 16,0 0 2-16,0 0-4 15,-1 0 0-15,-14 0 1 16,-7 0-4-16,-1 3 6 16,-5 3-6-16,1 1 7 15,-3 3-4-15,-1-2 1 16,1 3-2-16,0 0 2 15,5 0 0-15,4-3-1 16,6-3 1-16,6-1-3 16,2-1 5-16,7-3-3 15,-3 0 0-15,3 2-1 16,0-2 1-16,0 0 1 0,0 0-1 16,0 0 0-16,0 0 0 15,3 0-1-15,12 0 1 16,7 0 1-16,5 0 3 15,3 0 1-15,8-7 7 16,-2-5-7-16,2 1 4 16,-2 0-7-16,-7 1-2 15,-9 5 0-15,-10 1 0 16,-8 3 5-16,-2 1-3 16,0 0 5-16,0 0 2 15,0 0-3-15,0 0 4 16,0 0-5-16,0 0-3 0,0-2 1 15,0 2 4-15,0 0-7 16,0 0-3-16,0-2 2 16,0 2-2-16,0 0-10 15,0 0-28-15,0 0-15 16,0 0-46-16,-5 4-28 16,4-4-116-16,1 0-175 15</inkml:trace>
  <inkml:trace contextRef="#ctx0" brushRef="#br0" timeOffset="55005.37">22138 8124 134 0,'0'0'14'15,"0"0"251"-15,0 0-169 16,0 0 52-16,0 0-52 16,0 0-11-16,0 0-7 15,-8-3-4-15,7 3-17 16,-1 0-18-16,1 0-18 0,-2 3-10 15,0 13-6-15,-2 9 12 16,-2 4 14-16,2 5 10 16,2 0-11-16,2 3-7 15,-1-3 3-15,1 4-15 16,1-2 1-16,0-2 0 16,0 2-3-16,0-5-5 15,0 1-2-15,0-5-2 16,3-4 2-16,0-3 1 15,-3-3-1-15,0-2-2 16,0-6 0-16,0 1 0 16,0-3 7-16,0 1-6 0,-6-2 3 15,-5-2-4-15,-3 0 8 16,-6-1-5-16,-1-1 1 16,-6-2-4-16,1 0 7 15,-3 0-5-15,4 0-2 16,5-2 1-16,3-8 0 15,4 3 3-15,0-4-4 16,4 0 1-16,3 1-1 16,-1-2 0-16,2 0-2 15,1-4-32-15,1 1-19 16,1-2-75-16,2-4-32 16,0-6-75-16,2-2-218 15</inkml:trace>
  <inkml:trace contextRef="#ctx0" brushRef="#br0" timeOffset="55315.11">22171 7935 558 0,'0'0'70'16,"0"0"36"-16,0 0 4 15,0 0-47-15,0 0-24 0,0 0-16 16,-3-49-10-16,3 49-12 16,0-1 0-16,0-1-1 15,0 2-3-15,0-1 2 16,0 1-20-16,0 0-44 15,0 0-42-15,6 3-98 16,4 4 4-16</inkml:trace>
  <inkml:trace contextRef="#ctx0" brushRef="#br0" timeOffset="55547.07">22473 8074 536 0,'0'0'39'0,"0"0"31"16,0 0 46-16,88-18-61 16,-65 16-42-16,-1 2-3 15,-5 0-7-15,0 0-3 16,-2 2-45-16,-1 3-124 15,-8-1-94-15</inkml:trace>
  <inkml:trace contextRef="#ctx0" brushRef="#br0" timeOffset="55759.34">22369 8303 527 0,'0'0'90'0,"0"0"-73"15,0 0 106-15,0 0-37 16,0 0-49-16,0 0-14 16,89 0-10-16,-56-3-7 15,-5 0-4-15,-1-3-2 16,-4 0-23-16,2-5-61 16,2 0-129-16,1-5-85 15</inkml:trace>
  <inkml:trace contextRef="#ctx0" brushRef="#br0" timeOffset="56123.91">23039 8006 447 0,'0'0'95'0,"0"0"-60"15,0 0 89-15,0 0-53 16,-88 7-40-16,72 12-7 15,6 5-5-15,6-2-4 16,4 4-2-16,0-2-3 0,16 1 3 16,4 1 9-1,2 1-3-15,0-2-7 0,-5-3-4 16,-3-1-3-16,-1-4-1 16,-9 0 2-16,-1-3 0 15,-3-1 10-15,0-3 13 16,0-3-1-16,0-1 3 15,-10 1-2-15,-6 0-11 16,-3-1-8-16,0-2-6 16,1-1-4-16,0-3 0 15,3 0-44-15,0 0-28 16,3-4-47-16,4-16-117 16,1-6-206-16</inkml:trace>
  <inkml:trace contextRef="#ctx0" brushRef="#br0" timeOffset="56292.92">23016 7964 515 0,'0'0'65'15,"0"0"1"-15,85-36 69 16,-43 30-81-16,6 1-32 16,1 3-9-16,-7 1-6 15,-9 1-7-15,-11 0-12 16,-12 0-112-16,-10 0-167 15</inkml:trace>
  <inkml:trace contextRef="#ctx0" brushRef="#br0" timeOffset="58331.98">24594 14800 333 0,'0'0'130'16,"0"0"-113"-16,0 0 37 15,0 0 12-15,0 0-44 0,112-54 0 16,-71 48-7-16,0 3 0 16,-4-1-10-16,-5 3 2 15,-5-1-5-15,-5 1-1 16,1-1 2-16,-6 1-3 15,-3-2-4-15,-3 0-26 16,-4 2-39-16,-7 1-29 16,0 0-85-16</inkml:trace>
  <inkml:trace contextRef="#ctx0" brushRef="#br0" timeOffset="58534.07">24736 14800 307 0,'0'0'84'0,"0"0"-29"0,0 0 66 16,0 0-56-16,0 0-51 15,0 0 4-15,73-22-8 16,-43 18-4-16,-2 3 1 16,-1 1-6-16,-5 0-1 15,-2 0-16-15,-4 1-135 16,-4 3-220-16</inkml:trace>
  <inkml:trace contextRef="#ctx0" brushRef="#br0" timeOffset="60242.92">28759 13475 197 0,'0'0'124'0,"0"0"-89"0,0 0 17 16,0 0-44-16,0 0-8 15,0 0-1-15,-3-6 1 16,1 10 1-16,2-1-1 15,0-2 1-15,0-1 1 16,-1 0 0-16,1 0 3 16,0 0 16-16,-2 0 47 15,-1 0-25-15,2 0-20 16,-1 0 0-16,2 0-6 16,0 0 0-16,-1 0 0 15,1 0-13-15,0 0-1 0,0 0 0 16,-2 0-3-1,2 0-1-15,0 0 1 0,-1 0-1 16,-2 0 1-16,-2 0-3 16,-3 4 5-16,-3 6-2 15,-4 4 1-15,0-1 0 16,-4 6 1-16,-2-2-1 16,-3 2 3-16,2-4 0 15,0-2 1-15,3-5 3 16,5-3 10-16,3-4 18 15,2-1 15-15,-3-3 3 16,0-13-15-16,-4-4-25 0,2-2 7 16,-2 0-3-1,4 2-10-15,1 1-4 0,3 3-2 16,3 1 1-16,5 0-1 16,0-2-2-16,0 0 1 15,5 1-1-15,5 3-1 16,2 4 0-16,-3 6-4 15,3 3 3-15,1 0-3 16,4 3 0-16,1 14 0 16,3 7-2-16,-2 0 6 15,-3 5-2-15,-1 0 3 16,-6 4 2-16,-1 1-1 16,-5 4-2-16,-3 0 2 15,0 3-1-15,0 0 0 16,-11-3 0-16,-6 0 0 0,-2 0 0 15,0-1 2-15,-2-2-2 16,3 0 0-16,-1-1 3 16,1-3-3-16,-3-4 0 15,0-4 1-15,2-8-1 16,-2-3 3-16,2-8 1 16,0-4 3-16,-3 0 4 15,0-4-5-15,4-12 3 16,3-7-4-16,6-3-1 15,6-4-1-15,3-1-1 16,0 1-2-16,12 4 0 16,6 5-2-16,2 7 1 0,3 9 1 15,1 5-9-15,1 0 8 16,1 12-1-16,-2 12-4 16,-2 1 6-16,-1 5 0 15,-3 4 0-15,0 3 0 16,1 1 3-16,-1-2-3 15,1-4 0-15,-2-4 0 16,1-5 0-16,-5-6 0 16,1-5-1-16,-4-5 0 15,2-2-27-15,0-3-43 16,4-2-83-16,2 0-95 16</inkml:trace>
  <inkml:trace contextRef="#ctx0" brushRef="#br0" timeOffset="60663.33">28966 13721 385 0,'0'0'82'16,"0"0"68"-16,0 0-53 15,0 0-77-15,0 0-17 16,0 0 8-16,-64 59 19 15,47-23 2-15,4 2-6 16,4 2-7-16,3-1-8 0,6-2-3 16,0-3-4-1,2-2-2-15,13-6 1 0,7-2-2 16,3-9 3-16,2-6-2 16,3-7 2-16,0-2 2 15,-2-3 4-15,-2-17 44 16,-4-10 22-16,-1-4-15 15,-5-10-19-15,-2-10 3 16,-5-7-20-16,-9-6-16 16,0 6 0-16,-2 12-7 15,-13 15-1-15,-7 17 2 16,-4 10-3-16,-5 7-4 16,-2 3 0-16,-1 20-3 15,4 10-51-15,3 7-100 16,4 4-119-16,0-2-384 0</inkml:trace>
  <inkml:trace contextRef="#ctx0" brushRef="#br0" timeOffset="63752.03">23192 7886 12 0,'0'0'32'16,"0"0"-16"-16,0 0 43 0,0 0 63 15,0 0-52-15,0 0 2 16,19 0 13-16,-19 0-4 16,0 0-2-16,0 0-5 15,0 0-16-15,0 0-12 16,0 0-2-16,0 0-23 15,0 0 4-15,0 8-14 16,-5 3 3-16,-6 6 42 16,-1 3-19-16,2-1-13 15,-1 6-1-15,1-2-5 16,3 3 0-16,-1 0-4 16,2 3-9-16,0-1 7 15,0 0-7-15,-1 2 4 0,2-2 1 16,1 0-4-1,2 0 1-15,1-3-3 0,1-3-1 16,0-2-1-16,0-3 0 16,12-3 0-16,6-1 1 15,5-3 0-15,6-6-1 16,0-3 4-16,3-1 4 16,1 0-9-16,-2 0 2 15,0-11-1-15,1-3-1 16,-6-3 3-16,0-5 2 15,-5 0-4-15,-5-4 5 16,-2 1-1-16,-6 0 16 16,-2 2-8-16,-1 4-2 15,-4 2 1-15,-1 6-1 0,0 0 6 16,0 3-12-16,0 1-1 16,0 3-2-16,0 1-1 15,0 3-1-15,0 0 0 16,0 0-1-16,0 0-2 15,-3 3-1-15,-8 14-1 16,-3 7 4-16,-4 5 1 16,3 0 1-16,-2 1 0 15,3 2 3-15,1 1-3 16,4 1 1-16,1 3-2 16,4-1-1-16,2-2 1 15,-1-3-2-15,2-5 2 16,1-4 0-16,-3-4 0 0,3-4-1 15,-2-5 0-15,1-3 0 16,1-2 2-16,0-3-2 16,0 1-2-16,0-1-2 15,0-1-52-15,0 0-41 16,0 0-16-16,-5-7-71 16,1-12-145-16</inkml:trace>
  <inkml:trace contextRef="#ctx0" brushRef="#br0" timeOffset="64592.6">23088 7982 355 0,'0'0'46'0,"0"0"18"16,0 0 31-16,0 0-27 15,0 0-21-15,0 0-8 0,-23-24-3 16,23 24-19-1,-3 0-6-15,-3 17-6 0,-2 7 20 16,-3 8 21-16,3 1-2 16,1 3-10-16,3 0-8 15,2 2-1-15,-1 1-6 16,2-3-11-16,-1-2 1 16,1-4-2-16,1-4-4 15,0-1 0-15,0-3 2 16,6-2-4-16,8-4 3 15,2-6 1-15,1-1-4 16,2-5 4-16,4-2 2 0,1-2 0 16,3 0-2-1,3-5 4-15,-1-7-1 0,0-4-2 16,-1-3-2-16,-7 0-3 16,0-6 4-16,-2-4-3 15,-4 3 2-15,-1-3 1 16,-4 5-3-16,-1 4-1 15,-4 4 3-15,0 5 12 16,-3 3 5-16,-1 5-10 16,-1 3 6-16,0 0-2 15,0 0-9-15,0 0-5 16,0 0-1-16,0 9-7 16,0 11 4-16,-7 6 3 15,3 4 6-15,-2 3 12 16,-3 3 6-16,-2 3 5 0,2 0-10 15,3 2-3-15,3 1-6 16,2 1 0-16,1-2-4 16,0-5-1-16,0-7 1 15,0-2-5-15,0-7 7 16,0-3 0-16,1-4 27 16,2-4-5-16,-1-6-26 15,-1-2 0-15,-1-1 3 16,0 0-3-16,0 0-4 15,2 0 11-15,-2 0-11 16,0-3-43-16,0-7-40 16,0-3-67-16,0-1-60 0,0 1-173 15</inkml:trace>
  <inkml:trace contextRef="#ctx0" brushRef="#br0" timeOffset="68814.31">30932 13450 112 0,'0'0'72'15,"0"0"95"-15,0 0-55 0,0 0 0 16,0 0 2-16,-5-83-24 15,5 74-48-15,0 4 25 16,0 2-15-16,0 2-8 16,0 1-2-16,0 0-25 15,0 0-8-15,0 0-7 16,0 0-2-16,-7 9-11 16,-3 14 2-16,-4 14 9 15,-4 7 5-15,0 8 12 16,-1 5 7-16,0 7-10 15,1 7-2-15,1-1-6 16,5-4-1-16,5-8-2 0,1-11-3 16,3-10 2-1,-1-5 1-15,2-6-1 0,1-6-2 16,-1-8 1-16,2-3 0 16,0-5-1-16,0-2-1 15,0 0 1-15,0 0 2 16,-1-2-2-16,1 0-27 15,0 0-50-15,0-4-72 16,3-23-199-16</inkml:trace>
  <inkml:trace contextRef="#ctx0" brushRef="#br0" timeOffset="69376.39">31196 13559 360 0,'0'0'90'16,"0"0"81"-16,0 0-75 16,0 0-52-16,0 0-24 15,0 0-14-15,-7-3-2 16,-7 15-1-16,-2 7 22 15,1 3-4-15,3 6 4 16,-1 3 0-16,0 2-3 16,0 3-2-16,3-1-1 0,2-2-1 15,4-1-8-15,0-3-5 16,4-1 2-16,0-3-2 16,0-1 1-16,7-3-3 15,3-3 0-15,4-2 4 16,5-2-5-16,2-5 6 15,3-2 7-15,1-5 4 16,4-2 0-16,0 0-2 16,0-9 2-16,1-8 5 15,-4-3-8-15,3-9 15 16,-3-9 3-16,0-7-9 16,-3-8-3-16,-4-4-6 15,-5 1-4-15,-6 4 5 16,-7 7-7-16,-1 9 19 0,0 8-13 15,-10 5 12-15,-6 6-10 16,-5 3-9-16,0 4-5 16,-9 5-4-16,-9 4-4 15,-6 1-1-15,-7 0-22 16,-3 16-138-16,4 5-85 16,8 6-161-16</inkml:trace>
  <inkml:trace contextRef="#ctx0" brushRef="#br0" timeOffset="73876.05">11002 11690 34 0,'0'0'185'0,"0"0"-96"16,0 0-18-16,0 0-5 15,0 0-5-15,0 0-4 16,0 0 10-16,14-68-7 15,-14 64-12-15,0 4-2 16,0-3-16-16,0 3-2 16,0 0-6-16,0 0-8 15,-4 3-14-15,-8 12 0 16,0 4 6-16,0 5 7 16,2-1-4-16,2 3 9 15,4 0-7-15,1 3-5 0,3-1 5 16,0-2-4-16,0 1-3 15,6-2-3-15,6-2 2 16,1-4 0-16,1 0-2 16,0-7 0-16,0-1-1 15,4-2 2-15,-2-4-1 16,5-2 5-16,0-1-6 16,0-2 1-16,1 0 1 15,-1 0-2-15,-1-10 2 16,-3-3 2-16,-3-3-2 15,-2-1 2-15,-3-7 1 16,-3 1-4-16,-2-5 1 16,0 1 2-16,-4 6-3 0,0 2-1 15,0 8 4-15,0 4-1 16,0 2 0-16,0 5 10 16,0 0 2-16,0 0-5 15,0 0-10-15,0 0-2 16,0 0-2-16,0 7-3 15,0 10 7-15,0 5 0 16,-1 4 2-16,-3 3 2 16,1 0 2-16,1 1 5 15,1-3-5-15,1-3 1 16,0-5-4-16,0 1 0 16,0-3-4-16,0-4 2 0,0 0-1 15,0-6 0-15,0-2 1 16,0-3-1-16,0-2 1 15,0 0 0-15,0 0 1 16,0 0 3-16,0 0-4 16,0 0 4-16,0 0-5 15,0 0-9-15,0 0-56 16,0-4-61-16,0-11-158 16,0-2-309-16</inkml:trace>
  <inkml:trace contextRef="#ctx0" brushRef="#br0" timeOffset="75173.98">10872 11337 45 0,'0'0'74'0,"0"0"2"15,0 0 2-15,0 0-7 16,0 0-23-16,0 0 8 16,-61 10-8-16,58-6-12 0,0-3 7 15,-2-1 10 1,5 2 0-16,0-2 0 0,0 0-7 15,0 0-12-15,0 0-4 16,0 0-3-16,6 0-10 16,9-4-8-16,6-4-7 15,9 3-1-15,0 3-1 16,1-1 0-16,2 3 1 16,-3 0-1-16,-2 3 0 15,-1 9-1-15,-5 2 1 16,-5 6 0-16,-6 4 0 15,-5 1 1-15,-6 5 1 16,0 2 0-16,-3 2 6 16,-16 0 3-16,-5-1 4 15,-4-1 4-15,1-3-5 0,-3-2 3 16,2-4-5-16,2-4-5 16,4-3 10-16,7-7-8 15,3 0 0-15,8-5-5 16,2-2 7-16,2-1-3 15,0-1-4-15,0 0 1 16,0 0-1-16,0 0-2 16,12 0-2-16,12 0 3 15,9-4-3-15,8-2 2 16,3 3-2-16,2-1-1 16,-3 4 1-16,-5 0 1 15,-7 0-1-15,-7 0-1 0,-3 11 1 16,-8 5-1-16,0 2 0 15,-5 4 1-15,0 2 1 16,-7-1-1-16,-1 3 0 16,0 0 0-16,-6-3 1 15,-6 3 0-15,-7-1 1 16,-2-2-1-16,0-1 3 16,-3-3 0-16,2 1 2 15,-4-8 3-15,0-1 16 16,-4-1-6-16,-6-2 8 15,3 0-11-15,0-2-7 16,2-3-4-16,6-2 1 16,4-1 2-16,4 0-4 0,3 0 2 15,3-4-1-15,-1-4-5 16,2 0 0-16,1-1 1 16,1 1-2-16,5 0-4 15,-2 2-27-15,1 0-36 16,3-1-32-16,1-1-59 15,0-4-146-15</inkml:trace>
  <inkml:trace contextRef="#ctx0" brushRef="#br0" timeOffset="76156.14">10736 11400 117 0,'0'0'82'0,"0"0"12"16,0 0-12-16,0 0-41 16,0 0-18-16,0 0 1 15,73-65-4-15,-45 52-1 16,1 5 3-16,-4 4 3 15,0 2-6-15,-5 2 2 16,4 0-3-16,-2 11-3 16,-1 8 12-16,0 4-6 15,-3 2 9-15,-8 4-3 16,-4 3-9-16,-6 1-7 16,0 1 6-16,-6 2 5 15,-16-1 0-15,-6-5-3 0,-4 1 2 16,1-8 10-16,1-2-19 15,3-6 7-15,8-1-6 16,-2-7 2-16,13-1-1 16,4-2-3-16,2-3-1 15,2-1 2-15,0 0 1 16,0 0-4-16,0 0-6 16,8 0 4-16,14-8-6 15,8-2-1-15,4 3 1 16,4 0-1-16,-1 6-1 15,-1 1 0-15,1 0 1 16,-4 0 0-16,-5 6 0 16,-4 5 0-16,-1 0 0 0,-7 1-1 15,-4 2 1-15,-6 3 0 16,1 2 0-16,-4 5 1 16,-1-2 0-1,-2 2 3-15,0 1 3 0,0 0 0 16,0 0 2-16,-5 0-4 15,-11 1 2-15,-5 1 1 16,-3 0 2-16,0-3 9 16,-1-5-11-16,0-2 2 15,2-4-1-15,1-4 12 16,1-3-8-16,0-3 17 16,0-3 3-16,-4 0 0 0,-2 0-7 15,-1-4 0 1,2-9-10-16,1-3 0 0,4-1-4 15,0-2-5-15,6 1-2 16,5 5-1-16,5 3 0 16,2 4 0-16,2 4-4 15,1 0 0-15,0 2 0 16,0 0-2-16,0 0-4 16,0 0-40-16,0 0-84 15,0 0-14-15,13 0-75 16,8-4-146-16</inkml:trace>
  <inkml:trace contextRef="#ctx0" brushRef="#br0" timeOffset="76987.8">10696 11455 187 0,'0'0'62'15,"0"0"-9"-15,0 0 37 16,0 0-40-16,0 0-14 16,0 0-11-16,47-70 7 15,-21 60-8-15,2-1-7 16,2 8 10-16,-2 3 1 16,-2 0-10-16,-4 0 0 15,-3 18-8-15,-5 4 7 16,-4 7-3-16,-4 2 4 15,-3 1 1-15,-3 1 7 16,0-4-14-16,0 0-6 16,0-4 1-16,0-1-2 0,-9-3 2 15,-6-3-3-15,2-2 9 16,-3-3 1-16,2-4 0 16,1-4 7-16,4-2-1 15,1-2 1-15,5 1-7 16,2-2-2-16,1 0 1 15,0 0 2-15,0 0-6 16,7-5-9-16,13-6 0 16,7 5-4-16,1 3 3 15,3 0-1-15,1 3 1 16,-7 0 1-16,3 8-1 16,-7 7-1-16,0 4 1 0,-2 1-1 15,-4 3 1-15,-4 4 1 16,-2-2 0-16,-3 3-1 15,-5 0 1-15,-1-3 1 16,0 0-1-16,-3-2 1 16,-12-6-1-16,-4 0 2 15,-2-3 2-15,-5-4-1 16,-3-5 16-16,-6 1 7 16,-5-5 6-16,-3 1-7 15,-3-2-4-15,2 0-8 16,4 0-2-16,10 0 2 15,6-6-1-15,8-2-6 16,6 1-1-16,5 0-1 16,2 0-4-16,3 2-4 15,0 1-31-15,0 0-90 0,3 2-45 16,9 0-197-16</inkml:trace>
  <inkml:trace contextRef="#ctx0" brushRef="#br0" timeOffset="79263.2">24448 9007 154 0,'0'0'150'0,"0"0"-75"0,0 0 0 15,0 0 29-15,101-24-38 16,-66 22-25-16,-1 2-3 16,-4 0-7-16,-6 13 0 15,-9 7-8-15,-8 2-5 16,-7 4 0-16,0 1 6 15,-1-1 5-15,-19 2-8 16,-4-2 1-16,-5-2-10 16,-3-2 3-16,3-7 1 15,3-4-1-15,8-3-4 16,6-5-4-16,9-1 0 16,2-1-3-16,1-1 1 0,0 0 0 15,0 0-1-15,7 0-1 16,10 0-3-16,2 8-8 15,5 4 8-15,1 6-2 16,-4 3-2-16,-3 4 1 16,-3 4-1-16,-6 0 2 15,-4-3-2-15,-5-2 2 16,0 1-3-16,0-3 5 16,-11-2-1-16,-4-3 1 15,-4-4 0-15,-7-3 0 16,-2-3 0-16,-5-3 3 15,-1-4 26-15,-1 0-16 16,6 0 20-16,6 0-15 0,6-6-6 16,8-3-6-1,3 1 9-15,2-2-15 0,4-4-4 16,0-1-32-16,13 1-84 16,7-6-117-16,7-1-440 15</inkml:trace>
  <inkml:trace contextRef="#ctx0" brushRef="#br0" timeOffset="79898.07">24815 8901 306 0,'0'0'62'0,"0"0"18"16,0 0 16-16,0 0-12 15,-103-70-47-15,67 67-5 16,-10 3-3-16,-6 3-1 16,-5 14-5-16,-1 7-6 15,3 5 8-15,3 1 4 16,8 5-11-16,5 3 4 15,4 4-7-15,4 6 7 16,3 6 6-16,6 4-6 16,3 4 4-16,7 1-6 0,6 0-3 15,6-2-11 1,0-2 2-16,9-6-8 0,13-3 2 16,6-7-1-16,1-4 0 15,5-7 0-15,3-6 2 16,5-3-2-16,4-4 4 15,2-8-3-15,5-6 0 16,-1-5 0-16,-1 0 0 16,-4-4-1-16,-5-11 4 15,-3-9 1-15,-4-3 29 16,0-12 25-16,-1-13-11 16,2-9 4-16,-2-10-31 0,-1-9-8 15,-7-13-8-15,-9-7-5 16,-15 2 2-16,-2 0-2 15,-33 9-1-15,-18 14 0 16,-5 11 0-16,-5 21-2 16,-7 24 0-16,-6 19-2 15,-14 14 2-15,-9 33 1 16,-2 18 1-16,12 10-4 16,19 10-67-16,25 6-55 15,25-1-56-15,18-9-172 16</inkml:trace>
  <inkml:trace contextRef="#ctx0" brushRef="#br0" timeOffset="81024.14">22211 10699 369 0,'0'0'78'16,"0"0"-58"-16,-5-78 103 16,5 68-10-16,0 6-61 15,0 4-13-15,0 0-25 16,-2 27-14-16,-2 16 0 15,-2 17 6-15,-3 6 24 0,0 3-1 16,1-2-3 0,5-1-14-16,3-6-7 15,0-4-5-15,0-12 4 0,3-9-4 16,3-14 1-16,-2-12 0 16,-1-4 1-16,-3-5-1 15,1 0 9-15,5-2 39 16,3-14 11-16,8-9-52 15,2-4-7-15,5-3-1 16,3 1 0-16,6 4-2 16,0 7-21-16,-4 10-18 15,-3 10 15-15,-4 0 6 16,-5 16 3-16,0 9 14 16,-3 8-1-16,-4-2 3 15,-7 3 1-15,-3-5 0 0,0-4-1 16,0-6 1-16,0-5 1 15,-10-1-1-15,-4-6-4 16,-6-3 4-16,-10-3 29 16,-3-1 2-16,-1 0-7 15,1 0-7-15,6-5-12 16,7 1-4-16,9-5-1 16,4-1-37-16,6-3-36 15,1-4-104-15,11-4-246 16</inkml:trace>
  <inkml:trace contextRef="#ctx0" brushRef="#br0" timeOffset="81406.1">22775 10928 340 0,'0'0'138'0,"0"0"-61"16,0 0 102-16,0 0-102 15,0 0-67-15,0 0-2 16,-60 41 0-16,45-4 3 16,3 4 1-16,6-1-7 15,6-2 0-15,0-3-4 16,15-6 0-16,6-8 0 16,3-8 1-16,1-6 1 0,2-7-2 15,-2 0 0 1,0-7 3-16,-3-10 5 0,-5-7-3 15,-5-7 25-15,-7-5-8 16,-5-8-2-16,0-2-6 16,-8-2-14-16,-14 7-1 15,-4 11 0-15,0 10-1 16,-6 14-4-16,4 6 3 16,4 0-13-16,5 9-37 15,11 10-38-15,8-1-78 16,0-1-55-16</inkml:trace>
  <inkml:trace contextRef="#ctx0" brushRef="#br0" timeOffset="81721.33">23036 10532 479 0,'0'0'59'16,"0"0"-18"-16,0 0-31 15,6 78 71-15,0-17 7 16,-2 6-28-16,-2 5-21 16,2 0-12-16,-3-1-18 15,-1-3 1-15,0-6-7 0,0-9-1 16,0-9-2-16,0-12 0 15,0-9-5-15,0-8-5 16,3-5-45-16,2-8 6 16,1-2-47-16,2-2-38 15,3-23-200-15</inkml:trace>
  <inkml:trace contextRef="#ctx0" brushRef="#br0" timeOffset="81937.19">23259 10528 347 0,'0'0'18'15,"0"90"44"-15,11-22 52 16,-1 6-31-16,1 2-11 16,0-2-45-16,-6-6-3 15,-5-6-14-15,0-9-6 16,-2-7-4-16,-11-11 0 15,1-9-79-15,-2-9-107 16,3-11-52-16</inkml:trace>
  <inkml:trace contextRef="#ctx0" brushRef="#br0" timeOffset="82345">23079 10928 257 0,'0'0'19'16,"89"-31"1"-16,-30 20 16 16,-3 5-22-16,-4 1 0 15,-11 5 28-15,-10 0 25 16,-9 5 3-16,-7 12 14 16,-4 5-23-16,-5 6-18 15,-5 4-9-15,-1 3-10 16,0-2-12-16,3-6-5 15,3-1-6-15,2-8 0 16,2-5-1-16,1-7 0 0,3-4 0 16,0-2 5-1,4-2 0-15,0-16-1 0,1-5 3 16,-1-6 0 0,0-6 19-16,-6-5 2 0,-5-4-22 15,-7-1 1-15,-7 3-7 16,-17 10-2-16,-9 13-3 15,-4 11 5-15,3 8 3 16,4 8-3-16,9 15-33 16,9 4-66-16,12-2-104 15,0-5-248-15</inkml:trace>
  <inkml:trace contextRef="#ctx0" brushRef="#br0" timeOffset="82980.22">23938 10822 476 0,'0'0'26'0,"0"0"-20"16,0 75 69-16,0-36 4 15,0 2-39-15,0 0-15 16,-4-2-12-16,-1-3-8 15,1-8-1-15,1-10-1 16,1-6-2-16,-1-9 0 16,3-3 5-16,-1 0 42 0,-1 0 51 15,1-17-10-15,-4-6-73 16,1-7-10-16,-1-4-4 16,2-2-2-16,2-3 0 15,-1-5 0-15,2 4-1 16,0 4-9-16,6 11-8 15,11 9 0-15,2 12 3 16,7 4 3-16,2 4 7 16,2 18 3-16,-4 3-4 15,-3 3 6-15,-7 1-2 16,-4-3 2-16,-4-1 0 16,-4-2 1-16,-1-7 0 0,-3-3 1 15,0-7-2-15,0-5 0 16,0-1 4-16,2 0 25 15,-2-3 13-15,1-14-9 16,5-9-32-16,0-1-2 16,6-8 1-16,7-5-2 15,3-1-13-15,7 4-41 16,1 8 2-16,0 12 6 16,-2 13 32-16,-4 4 8 15,-5 19 3-15,-5 12 5 16,-4 3 0-16,-6 8 21 15,-2 2 15-15,-2 1-8 0,0 2-13 16,0-4-11-16,-6-3-4 16,-4-3 4-1,-4-7-8-15,-4-1-59 0,0-8-217 16</inkml:trace>
  <inkml:trace contextRef="#ctx0" brushRef="#br0" timeOffset="83506.31">23957 11530 544 0,'0'0'38'16,"0"0"66"-16,-83-50-11 15,52 45-30-15,-4 5-37 16,1 0-2-16,1 11-3 16,2 10-9-16,3 2-7 15,4 4 1-15,4-2-5 16,5 1 0-16,3-1 1 15,6 1-1-15,2-1 0 16,4 1-1-16,0 6 1 16,0 0 3-16,0 5-4 0,0 1 1 15,0 0 1-15,0-2 0 16,0 0 5-16,0-4-6 16,0-1 0-16,7-5 0 15,4 1 1-15,-2-5-2 16,1-2 0-16,-1-3 2 15,-1-4 3-15,0-3-5 16,0-2 0-16,1-2 0 16,3-4 1-16,3 0 0 15,0-2 3-15,1 0-4 16,2 0-16-16,0 0-56 16,4-5-110-16,2-3-151 0</inkml:trace>
  <inkml:trace contextRef="#ctx0" brushRef="#br0" timeOffset="83835.73">23971 12146 445 0,'0'0'38'0,"0"0"38"16,0 0 29-16,0 0-48 15,0 0-6-15,92-46 15 16,-75 28 6-16,-1-2-26 15,-5-3-1-15,2-5-7 16,-4 0-15-16,0 0-14 16,0 3-8-16,0 4 5 15,-3 9-6-15,0 4-2 0,-5 5 2 16,1 3-1-16,-1 0 0 16,4 0-6-16,0 12-3 15,0 8 10-15,1 2 3 16,-3 4-3-16,3 1-2 15,3-1 1-15,0-1-4 16,3-4-78-16,1-6-13 16,-1-5-78-16,-1-7-108 15</inkml:trace>
  <inkml:trace contextRef="#ctx0" brushRef="#br0" timeOffset="84031.98">24286 11716 609 0,'0'0'80'0,"0"0"3"16,0 0 41-16,0 0-85 16,0 0-37-16,0 0-2 15,26-23-65-15,10 18-165 16,-1-4-334-16</inkml:trace>
  <inkml:trace contextRef="#ctx0" brushRef="#br0" timeOffset="84406.05">24464 11435 334 0,'0'0'88'0,"0"0"3"16,0 0 20-16,0 0-51 15,0 0 11-15,81 30-5 16,-58-8-21-16,0 8-5 16,0 4-1-16,-7 5-6 15,-3 4-1-15,-3 5-3 16,-6 3-4-16,-2 2-13 16,-2 3-5-16,0 0 0 0,0-3-2 15,0 0-4 1,-2-5 0-16,2 3 1 0,0 1-2 15,9-2 1-15,6-7 0 16,-2-4-1-16,-4-9 0 16,-6-10 1-16,-3-9 0 15,0-4-1-15,0-5 2 16,-16-2 11-16,-14 0 5 16,-12 0-14-16,-7 0-4 15,0 0-42-15,1-1-82 16,11-6-199-16</inkml:trace>
  <inkml:trace contextRef="#ctx0" brushRef="#br0" timeOffset="85876.22">13294 11517 257 0,'0'0'67'0,"0"0"6"0,0 0 19 16,22-89-42-1,7 66-8-15,5 3 5 0,3 6 7 16,4 7-10-16,-1 4-2 15,-9 3-4-15,-4 8-9 16,-9 11 4-16,-3 6 1 16,-5 5-4-16,-4 5-2 15,-3 4 2-15,-3 4-14 16,0 1-3-16,-10-1 3 16,-9 0 3-16,-4-3-6 15,-2-2 3-15,-1-6 1 16,6-7 8-16,6-9-11 15,5-4 2-15,6-5-1 16,3-6-5-16,0 1-4 0,0-2-1 16,0 0-1-16,0 0 0 15,9 0 1-15,6-8-4 16,6 2-1-16,3 0-3 16,0 6 1-16,1 0-4 15,0 3 3-15,-1 15-1 16,0 4-1-16,-4 3 5 15,-3 4-1-15,-5 3 0 16,-3 1-1-16,-9-1 2 16,0-3 0-16,0-1 0 15,-12-1 0-15,-10-2 2 16,-4-6-2-16,-5-2 0 16,-4-5 3-16,-3-2 8 0,1-4 3 15,1-3 7-15,3-3 6 16,3 0-6-16,3 0-2 15,5 0-10-15,0-9-4 16,7-2 0-16,-1 2-5 16,5 0-1-16,2 1-9 15,-1 1-53-15,4-2-44 16,3-1-60-16,1-2-74 16,2-5-279-16</inkml:trace>
  <inkml:trace contextRef="#ctx0" brushRef="#br0" timeOffset="86746.01">13263 11506 229 0,'0'0'47'16,"0"0"9"-16,0 0 13 15,0 0-42-15,79-75-2 16,-54 62 0-16,2 0-1 16,0 4 3-16,-2 2 3 15,0 4-3-15,-2 2-6 16,-4 1 9-16,-2 0-4 16,-5 0-18-16,-5 9-5 15,-1 14-3-15,-6 7 8 16,0 6 11-16,-3 2 2 15,-12 1 4-15,-1-3 6 16,1-3-16-16,-1-5 0 0,5-6-6 16,2-3 1-16,0-7-4 15,3-3 1-15,2-2 6 16,-1-3 2-16,2 0 0 16,2-4 1-16,1 0 1 15,0 0 2-15,0 0-7 16,0 0 0-16,0 0-10 15,0 0-1-15,1 0 1 16,10-2-2-16,3-5 0 16,0 4 0-16,1 3-4 15,-2 0 2-15,-2 0-3 16,7 5 5-16,-2 8-1 16,-4 2-2-16,3 5 3 0,-2 2-1 15,-4 3 1-15,-3-1 0 16,-6-1 0-16,0 2 0 15,0 0 1-15,-9 0 0 16,-7 1 0-16,-5 0 4 16,-1-3-2-16,-1-3-3 15,5-3 1-15,1-2 6 16,4-7-4-16,2-2 8 16,-1-1 11-16,-2-2 8 15,-4-3-2-15,-1 0-7 16,-1 0-7-16,0 0 2 15,2 0-1-15,1-5-3 0,4-3-7 16,1-4-2 0,0-1-2-16,0 0-1 0,3 2-17 15,6 5-76-15,2 6-39 16,-2 0-121-16,-2 0-102 16</inkml:trace>
  <inkml:trace contextRef="#ctx0" brushRef="#br0" timeOffset="87689.98">13390 11394 208 0,'0'0'25'0,"0"0"28"16,0 0 26-16,0 0-43 16,91-62-4-16,-68 55 0 15,1 3 14-15,-6 2-13 16,0 2-7-16,-4 0-7 15,-1 16-8-15,-4 4 11 16,-5 8 15-16,-2 2-3 16,-2 4-2-16,0 2-9 15,0-2 4-15,-8 3 2 16,-4-2-8-16,-4-2-1 16,1-4 6-16,-4-1-6 0,2-6-4 15,5-7 1 1,2-4-4-16,4-4-5 0,5-5 1 15,1-2-4-15,0 0 0 16,0 0 0-16,0 0 0 16,0 0 0-16,1 0-4 15,12 0-1-15,2-7 0 16,5 0 0-16,0 3 0 16,0 1 0-16,4 3 0 15,-2 0 0-15,0 1-1 16,-3 12-1-16,-3 4 0 15,-6 2 2-15,-1 6-1 0,-3 3 1 16,-1 3 0 0,-2 1 1-16,0 3-1 0,0-4 0 15,0 2 0-15,0-1 2 16,-2-2-2-16,-1-1 1 16,0-4-1-16,0-1 0 15,-6-3 1-15,-6-2 3 16,-6-4 0-16,-1-3 22 15,-4-3 4-15,-3-1-2 16,-4-5-6-16,-3 0 4 16,-3-3 4-16,-4 0-6 15,3 0-2-15,2-1-3 16,4-11 1-16,10 2-6 16,5-2 1-16,4-1 1 15,4 2-6-15,5-2-5 0,3 1-5 16,0 1-6-16,0 1-55 15,5 6-70-15,10 4-72 16,0 0-143-16</inkml:trace>
  <inkml:trace contextRef="#ctx0" brushRef="#br0" timeOffset="114996.36">24761 7285 48 0,'0'0'36'0,"0"0"-16"15,0 0 82-15,0 0-50 16,0 0-15-16,0 0 2 16,0 0-10-16,0 0-7 15,0 3-6-15,0-3-1 16,0 1-3-16,0-1-3 16,0 0-1-16,0 0-4 15,0 2 5-15,0-1-5 0,0-1 2 16,0 0-1-1,0 0 3-15,0 0 4 0,0 0 0 16,0 0 4-16,0 0 5 16,-1 0-2-16,1 0-5 15,0 0-2-15,0 0 0 16,0 2 3-16,0-2-9 16,0 1 3-16,0-1 0 15,0 0 2-15,0 0-3 16,0 0 0-16,0 0-4 15,0 0 2-15,0 0-3 16,0 0 1-16,0 0 0 16,0 0 4-16,0 0-7 15,0 0 3-15,0 0 0 16,0 0 3-16,0 0 0 0,0 0 3 16,0 0-1-16,0 0-6 15,0 0 2-15,0 0-3 16,0 0 1-16,0 0-2 15,0 0 1-15,0 0-1 16,0 0-1-16,0 0 1 16,0 0 0-16,0 0-1 15,0 0 0-15,0 1 3 16,0-1-3-16,0 0 2 16,0 0-2-16,0 0 1 0,0 0 6 15,0 0-7 1,0 0 4-16,0 0-1 0,-2 0-2 15,2 3 0-15,0-3-2 16,0 0 0-16,0 0 1 16,0 0-4-16,0 0-5 15,0 0-29-15,0 5-82 16,0-3-18-16,-7 0-223 16</inkml:trace>
  <inkml:trace contextRef="#ctx0" brushRef="#br0" timeOffset="116456.24">21454 9249 345 0,'0'0'58'15,"0"0"28"-15,0 0 15 16,0 0-12-16,0 0-37 16,0 0-7-16,5-73 5 15,-4 71-14-15,-1 2 4 16,0 0 0-16,0 0-19 16,0 0-13-16,0 16-7 15,0 17 0-15,0 13 31 16,0 9-6-16,-6-1-11 15,0 3-11-15,2-3 0 0,4 1-1 16,0 1 4-16,0-5-1 16,0-6 27-16,6-12-31 15,-2-7 0-15,-1-9 0 16,-1-6 0-16,-1-5 1 16,-1-6-2-16,2 0 0 15,-1 0 12-15,1 0 7 16,3-10 21-16,3-14-35 15,6-7-3-15,5-3-3 16,2-2-6-16,6 4-7 16,3 5-5-16,0 6 9 15,-1 8-5-15,-2 5 7 0,-3 5-3 16,-6 3 3-16,0 0-2 16,0 14 4-16,-6 5-2 15,-2 3 2-15,0 2 3 16,-5 3-1-16,-3 2-6 15,-2-3 2-15,0-1 4 16,-2-1-2-16,-11-5 2 16,-2-1 2-16,-4-2 1 15,-3-2 0-15,-5-3 8 16,-2-5-7-16,-4 1 10 16,0-6 7-16,3-1-9 15,3 0 10-15,7-1-5 16,6-11-8-16,4 0-6 0,4 0 0 15,6-4-9-15,0-3-34 16,0 1-84-16,12-4-43 16,6-2-240-16</inkml:trace>
  <inkml:trace contextRef="#ctx0" brushRef="#br0" timeOffset="117049.84">22218 9177 539 0,'0'0'26'0,"0"0"40"15,0 0 28-15,0 0-25 16,0 0-24-16,0 0-16 15,-46-63-5-15,36 63-10 16,-4 0-2-16,-2 10 0 16,1 9-2-16,1 3-2 15,4 3-3-15,4 3 8 16,0 1 4-16,0 0-10 16,3 2 4-16,0-4-2 15,2 0-1-15,1-2 2 0,0 0 3 16,0 0-8-1,1-1 2-15,8 2-1 0,1 0 5 16,-1 1 2-16,0 4 0 16,2 6 5-16,-4 0 3 15,-1 4 18-15,-1 0-6 16,-2-2-25-16,0-4-4 16,-2-3-1-16,3-8 1 15,-2-5 3-15,-1-5-6 16,-1-8 1-16,2-1-2 15,-2-3 6-15,1-2 6 16,1 0 4-16,-2 0-6 16,5 0-3-16,1 1-1 15,3-1 0-15,5 0-4 0,6 0 6 16,4 0-8-16,1-8-3 16,2 1-11-16,-5-3-8 15,-4 1-41-15,-3-1-14 16,-7 0-16-16,-4-3-82 15,-1-2-188-15</inkml:trace>
  <inkml:trace contextRef="#ctx0" brushRef="#br0" timeOffset="117344.4">22575 9408 711 0,'0'0'39'0,"0"0"23"0,0 0 37 16,0 0-51-16,0 0-38 16,0 0-2-16,-4 59 37 15,4-23-6-15,-5 5-14 16,0 2-12-16,1-3-6 16,1-2-2-16,0-7-5 15,1-8 0-15,2-6 1 16,0-7-2-16,0-4-4 15,0-5-3-15,0 1-22 16,0-2-21-16,0 0-28 16,0 0-19-16,5-12-134 0,1-15-202 15</inkml:trace>
  <inkml:trace contextRef="#ctx0" brushRef="#br0" timeOffset="117813.9">22688 9243 586 0,'0'0'51'16,"0"0"26"-16,0 0 14 15,0 0-25-15,0 0-43 16,0 0-12-16,45-66-8 16,-12 63-2-16,1 0-1 15,0 3 1-15,-1 0 5 0,-6 0-1 16,-2 0 3-1,-4 6 10-15,-6 3 3 0,-3 3 3 16,-3 1 3-16,-3 4-1 16,-2 6 5-16,-2 5-7 15,-2 4 2-15,0 6-6 16,0-1 1-16,0 2-8 16,0-4-2-16,0 1 0 15,0 1-2-15,0-2-1 16,0 4 13-16,0-2-8 15,0 1 5-15,0-6 14 16,0-3-23-16,0-6-6 0,0-3-3 16,0-3 1-1,0-2-1-15,0-1 5 0,0-2 5 16,-6-1 5-16,-11 2 8 16,-7-3 2-16,-8 0 14 15,-8-5-23-15,2-4-13 16,4-1-3-16,6 0-22 15,12 0-74-15,8-5-105 16,8-8-105-16</inkml:trace>
  <inkml:trace contextRef="#ctx0" brushRef="#br0" timeOffset="119766">24333 7171 104 0,'0'0'133'16,"0"0"-64"-16,0 0 22 15,0 0-15-15,0 0-13 16,0 0-18-16,-1 0-5 16,1 0 4-16,-3 0 1 15,2 2-5-15,-1-2-4 16,2 1 3-16,0-1-5 15,0 0-2-15,0 0-2 16,0 0-1-16,0 0 6 16,0 0-2-16,0 0-10 15,0 0-2-15,0 0-5 0,0 0-5 16,0 1 1-16,0-1-2 16,0 0-4-16,0 0-2 15,0 0-3-15,0 0 0 16,0 0-1-16,0 0 0 15,0 0-1-15,0 0-2 16,0 0 1-16,0 0 0 16,0 0-7-16,0 0 4 15,0 0-30-15,0 2-37 16,6 8-12-16,12 7-8 16,6 14-53-16,1 1-76 15,-4 3-44-15</inkml:trace>
  <inkml:trace contextRef="#ctx0" brushRef="#br0" timeOffset="123605.87">24433 6962 59 0,'0'0'51'16,"0"0"-5"-16,0 0 23 16,0 0-19-16,0 0-5 15,0 0-19-15,-6-1-8 0,6 1 6 16,0 0-8-1,0 0-3-15,0 0-8 0,0 0-5 16,0 0-2-16,0 0 2 16,0 0-16-16,11 0-42 15,-1 4-47-15,-1-2-23 16</inkml:trace>
  <inkml:trace contextRef="#ctx0" brushRef="#br0" timeOffset="123855.26">24433 6962 175 0</inkml:trace>
  <inkml:trace contextRef="#ctx0" brushRef="#br0" timeOffset="123944.2">24433 6962 175 0,'103'15'36'0,"-103"-15"-9"0,0 0 18 15,2 0-16-15,-2 0-21 16,0 0-8-16,0 0-6 0,0 0-32 15,0 4-22-15,0-1 31 16,0 2-94-16</inkml:trace>
  <inkml:trace contextRef="#ctx0" brushRef="#br0" timeOffset="124166.01">24508 7013 88 0,'0'0'26'0,"0"0"10"16,0 0 9-16,0 0-20 16,0 0-25-16,0 0-2 15,0 0-28-15,0 0-2 16,0 1 5-16,0 6-70 15</inkml:trace>
  <inkml:trace contextRef="#ctx0" brushRef="#br0" timeOffset="124355.95">24508 7013 162 0,'38'58'26'0,"-38"-58"-17"16,3 0-1-16,-1 0-3 16,2 0-5-16,3 6-4 15,0 1-41-15,0-2-107 16</inkml:trace>
  <inkml:trace contextRef="#ctx0" brushRef="#br0" timeOffset="125308.45">24448 9303 391 0,'0'0'19'15,"0"0"-14"-15,0 0 1 16,0 0 21-16,0 0-13 16,0 0-14-16,0-3 3 15,0 3-3-15,0 0 0 0,0 0 2 16,0 0 0-16,0 0 1 16,0 0 3-16,0 0 9 15,2 0-3-15,2-3-9 16,3 0-3-16,3-1-62 15,-1 2-78-15,-1-4-159 16</inkml:trace>
  <inkml:trace contextRef="#ctx0" brushRef="#br0" timeOffset="125534.88">24448 9303 228 0</inkml:trace>
  <inkml:trace contextRef="#ctx0" brushRef="#br0" timeOffset="125615.07">24448 9303 228 0,'66'-49'127'0,"-65"49"-118"0,-1 0 2 0,0 0 30 16,0 0-12-16,0 0-29 0,2 0-13 15,1 0-42-15,1 0-42 16,-1 0-155-16</inkml:trace>
  <inkml:trace contextRef="#ctx0" brushRef="#br0" timeOffset="126073.06">24487 9300 492 0,'0'0'40'15,"0"0"-36"-15,0 0 9 16,0 0 17-16,0 0-29 15,0 0-1-15,0-4-46 16,0 4-42-16,0 0-106 16</inkml:trace>
  <inkml:trace contextRef="#ctx0" brushRef="#br0" timeOffset="126283.52">24487 9300 401 0,'-54'-45'29'0,"54"44"-27"16,0 1 16-16,0 0-16 15,0 0-2-15,0 0-81 16,6 0-46-16</inkml:trace>
  <inkml:trace contextRef="#ctx0" brushRef="#br0" timeOffset="126493.13">24433 9257 282 0,'0'0'42'15,"0"0"-42"-15,0 0-24 16,0 0-40-16,0 0-172 16</inkml:trace>
  <inkml:trace contextRef="#ctx0" brushRef="#br0" timeOffset="126681.97">24433 9257 377 0,'-3'1'38'0,"2"-1"-17"15,1 0 64-15,0 0-10 16,0 0-56-16,0 0-19 15,0 0-43-15,0 0-77 16</inkml:trace>
  <inkml:trace contextRef="#ctx0" brushRef="#br0" timeOffset="127399.2">24734 7100 353 0,'0'0'55'0,"0"0"13"15,0 0 53-15,0 0-2 0,0 0-39 16,0 0-21-16,0-5-17 15,0 5-22-15,0 0-10 16,0 0-4-16,0 0-6 16,0 0 0-16,0 0-2 15,0 0 0-15,0 0 0 16,-1 0-19-16,-5 8-55 16,-7 15 2-16,-2 4-112 15,-6-2-83-15</inkml:trace>
  <inkml:trace contextRef="#ctx0" brushRef="#br0" timeOffset="128335.04">24441 9311 417 0,'0'0'95'0,"0"0"-80"16,0 0 67-16,0 0 49 16,0 0-53-16,0 0-41 15,0 0-13-15,0 0 3 16,0 0-1-16,0 0-9 16,0 0-7-16,0 0-1 15,0 0 0-15,0 0-3 16,0 0-2-16,0 0-1 15,0 0-2-15,0 0 1 16,0 0-2-16,0 0 0 16,0 0 1-16,0 0-1 15,0 0-5-15,0 0 1 0,0 0 2 16,0 0 1-16,0 0 1 16,0 0 4-16,0 0-4 15,0 0 0-15,0 0-2 16,0 0 1-16,0 0-18 15,0 0-16-15,0 0-41 16,0 0-51-16,0 0-86 16,1-4-143-16</inkml:trace>
  <inkml:trace contextRef="#ctx0" brushRef="#br0" timeOffset="142975.67">11137 4848 328 0,'0'0'64'0,"-88"7"-6"16,63-5 14-16,14-2 33 15,10 0-24-15,1 0 7 16,0-12-36-16,18-12 1 15,22-10-48-15,17-12-1 16,20-7 6-16,22-3-5 16,20 0-1-16,17-2-1 0,11 3 2 15,-3 6-2 1,-13 10-2-16,-30 9 1 0,-29 7 1 16,-29 7 4-16,-22 6 8 15,-9 2 21-15,-12 2 8 16,0 3-25-16,0-2-19 15,0 2-2-15,-18 2-7 16,-13 1-34-16,-14 0-44 16,-13 12-44-16,-9 11-42 15,-9-5-78-15,-2 1-88 16</inkml:trace>
  <inkml:trace contextRef="#ctx0" brushRef="#br0" timeOffset="143388.91">11283 4425 328 0,'0'0'49'0,"0"0"-12"15,0 0 23-15,0 0-15 16,0 0-18-16,0 0-20 15,-89 62 2-15,57-20 38 16,1 6 30-16,1 7-26 16,2 4-19-16,7-4 4 0,5-6-4 15,4-6-16-15,6-14-10 16,4-2 4-16,2-7-2 16,0-4 3-16,0-1-6 15,11-1-1-15,4-2 1 16,3 0-1-16,7-4 1 15,8-1 4-15,8-5 7 16,4-2-5-16,4 0-4 16,1 0-3-16,-1 0-2 15,-7 0-2-15,-8 8 0 16,-4 1-1-16,-6 3-49 16,-2 4-65-16,0-3-123 15,0-8-168-15</inkml:trace>
  <inkml:trace contextRef="#ctx0" brushRef="#br0" timeOffset="143905.94">12875 3962 366 0,'0'0'68'16,"0"0"32"-16,0 0-2 16,0 0-42-16,-121-42-12 15,76 47-13-15,-1 12-3 16,7 2 0-1,9 1-12-15,8 3-9 0,10 3-7 16,6 1-8-16,6 1 8 16,0 0 5-16,12 2-4 15,16 0 5-15,11-1 4 16,9-1-4-16,7-1-2 16,5 0 4-16,-6 0-4 15,-8 1-2-15,-10 0-2 16,-11 3 0-16,-13 0 0 0,-6 1 0 15,-6 2 0-15,0-4-2 16,-11 1 1-16,-4-5 1 16,-4-5 11-1,3-3-11-15,-1-6 4 0,-2-3 3 16,-2-2 2-16,-6-2-6 16,5-4-2-16,3-1-2 15,6 0-50-15,7-7-14 16,6-16-351-16</inkml:trace>
  <inkml:trace contextRef="#ctx0" brushRef="#br0" timeOffset="144172.01">13094 3875 442 0,'0'0'99'15,"0"0"-94"-15,0 0 0 16,-1 106 57-16,2-28 21 16,6 6-17-16,-2 5-36 15,4-2-14-15,0-3-7 16,4-9-2-16,1-14-7 16,4-13-2-16,-2-12 2 15,-4-11 0-15,-3-7-44 0,-6-10-83 16,-3-8-64-1,-1-9-122-15</inkml:trace>
  <inkml:trace contextRef="#ctx0" brushRef="#br0" timeOffset="144731.93">13123 4246 224 0,'0'0'31'0,"89"-46"2"16,-31 23 24-16,5 2-14 15,0 3-10-15,-5 4 1 16,-9 7 5-16,-13 3 15 16,-13 4-8-16,-7 0-20 0,-5 7-7 15,-5 7 11 1,-1 2-3-16,-5 2-14 0,0 3 11 16,0 3 10-16,0 1-16 15,0 3-8-15,0-2-5 16,0 0 1-16,0-5-6 15,0-3 2-15,6-2 0 16,7-3 0-16,2-4 0 16,7-4-2-16,4-2 4 15,2-3-1-15,-1 0 2 16,-3-15-2-16,-3-6 2 16,-4-7 0-16,-7-8 0 0,-6-3 2 15,-4-4-5-15,0 2-2 16,-14 4 1-16,-5 8-2 15,3 7 5-15,4 8 12 16,7 7-5-16,4 4 14 16,1 3-25-16,0 0-8 15,6 19 3-15,12 8 5 16,4 8 1-16,4 1 0 16,-1 0 1-16,0-2 0 15,-1 0-2-15,-3-5 1 16,-2-5-1-16,-1-3 3 15,-1-6-4-15,-3-4 2 16,0-2-2-16,2-2 2 16,2-7-4-16,3 0-11 15,4 0-46-15,-2-10-83 0,-2-14-139 16</inkml:trace>
  <inkml:trace contextRef="#ctx0" brushRef="#br0" timeOffset="145031.84">14152 3956 381 0,'0'0'56'0,"0"0"79"16,0 0-30-16,0 0-87 0,0 0-16 16,0 0 11-1,-94 81 19-15,73-36 10 0,6 2-21 16,4 1 7-16,10-4-15 15,1-2 1-15,12-6-9 16,16-3 3-16,5-5 11 16,-2-7-11-16,-2-8 10 15,-4-4-7-15,-4-7 12 16,4-2-2-16,1 0-10 16,-4-5-4-16,6-12-7 15,-6-5-6-15,-3-9-79 16,-10-10-254-16</inkml:trace>
  <inkml:trace contextRef="#ctx0" brushRef="#br0" timeOffset="145359.53">14449 3645 456 0,'0'0'63'15,"0"0"-2"-15,0 0-39 16,0 0-8-16,-10 75 49 16,10-19 29-16,0 7-44 15,5 4-13-15,4-1-9 16,-3-3-9-16,-1-6-3 16,-1-8-5-16,-3-10-9 15,1-6 2-15,-1-8 1 16,2-8-1-16,-1-8-1 0,-1-3 0 15,1-5 0-15,-1-1-1 16,5 0-14-16,6-8-42 16,5-21-67-16,8-13-162 15,2-12-154-15</inkml:trace>
  <inkml:trace contextRef="#ctx0" brushRef="#br0" timeOffset="145727.12">14841 3718 219 0,'0'0'99'16,"0"0"-29"-16,0 0-31 0,0 0-27 16,0 0 80-16,-87 73 40 15,48-37-54-15,-1-4-6 16,8-2-30-16,7-5 1 16,5-2-26-16,6-4 3 15,7-2-9-15,5-3-9 16,2-2-2-16,0 1 0 15,14-2 10-15,15 1 3 16,13-2-3-16,10 2 3 16,-2-1-10-16,-6 3 2 15,-6 2-5-15,-8 0 1 16,-8 4-1-16,-5 0-1 16,-6 1 1-16,-3 0-4 15,-5-2 4-15,0-1 3 0,-3-4-3 16,0-1 0-16,0-3 1 15,0-1-1-15,1-4-5 16,4 2-31-16,5 1-88 16,7-6-119-16,16-2 18 15</inkml:trace>
  <inkml:trace contextRef="#ctx0" brushRef="#br0" timeOffset="145928.7">15354 4213 443 0,'0'0'101'0,"0"0"-18"15,0 0 53-15,0 0-57 16,0 0-37-16,0 0-23 16,95-8-9-16,-60 0-8 15,2 2 2-15,0-5-4 16,-3-1-18-16,-4-6-96 15,-12-11-155-15</inkml:trace>
  <inkml:trace contextRef="#ctx0" brushRef="#br0" timeOffset="146545.14">15757 3641 398 0,'0'0'74'16,"0"0"10"-16,0 0-13 15,0 0-33-15,89-26 3 16,-56 35-11-16,0 12 6 16,-3 4-5-16,-5 6-9 15,-4 5 5-15,-6 4 9 16,-6 4-15-16,-2 1 9 15,-7-2-18-15,0 1 0 16,0-8-6-16,0-4 0 16,0-6-1-16,-7-8 0 0,4-5-5 15,1-6 4 1,1-4-1-16,-1-3 0 0,2 0 21 16,0 0 50-16,0-6 5 15,0-14-11-15,0-17-62 16,0-7-6-16,3-12-8 15,6-3-13-15,2-7-11 16,-1 5-16-16,3 6 0 16,-1 9 15-16,3 13 5 15,2 16 24-15,7 13 0 16,7 4-7-16,6 11 9 16,5 18-1-16,-6 7 1 15,-7 4-3-15,-9 2 5 0,-7 0 5 16,-5 1 6-1,-7-3 4-15,-1-1-3 0,0-4 6 16,0-5-9-16,0-5-3 16,0-4-4-16,0-6 3 15,0-2-3-15,0-3-2 16,0-1 2-16,0-2-2 16,5-3 0-16,14-4-32 15,8 0-39-15,9-13-72 16,4-15-127-16,-1-13-174 15</inkml:trace>
  <inkml:trace contextRef="#ctx0" brushRef="#br0" timeOffset="146898.34">16588 3696 184 0,'0'0'205'0,"0"0"-89"16,0 0-15-16,0 0 12 15,0 0-85-15,0 0-28 16,-15-6 0-16,7 26 0 15,-1 12 10-15,2 5 34 16,4 4-12-16,1 5-4 16,2-3-11-16,0-2-1 15,8-4 0-15,6-11 1 16,2-5-8-16,1-8 1 16,0-6-2-16,4-6 16 15,2-1 58-15,3-5-8 16,2-17-15-16,-2-7-19 0,-1-12-14 15,2-8 7-15,-5-7-14 32,-8-3-15-17,-13-5-4-15,-1 4-16 0,-25 4 11 0,-12 10-3 0,-2 17 5 16,0 20-1-16,-4 9-22 16,1 29-66-16,6 18-47 15,11 10-46-15,14-2-132 16</inkml:trace>
  <inkml:trace contextRef="#ctx0" brushRef="#br0" timeOffset="151732.1">24763 7391 119 0,'0'0'160'0,"0"0"-75"0,0 0-25 15,0 0-9-15,0 0-8 16,0 0-8-16,0 9-3 16,0-9 8-16,0 0 9 15,0 3-4-15,0-3-3 16,0 0-11-16,0 0-11 16,0 0 3-16,0 0-5 15,0 0 3-15,0 0-1 16,0 0-9-16,0 0-8 15,0 0 4-15,0 0-5 16,0 0-2-16,0 0 1 0,0 0-1 16,0 3 2-16,0-3-2 15,0 0 0-15,0 0 1 16,0 0 2-16,0 0-2 16,0 0 0-16,0 0 1 15,0 0 7-15,0 0-5 16,0 0 1-16,0 0-2 15,0 0-3-15,0 0-1 16,0 0 1-16,0 0 2 16,0 0-1-16,0 0-1 15,0 0-1-15,0 0 1 16,0 0 0-16,0 0-1 16,0 0 1-16,0 0 0 15,0 0 1-15,0 0-1 0,0 0 1 16,0 0-2-16,0 0 1 15,0 0-3-15,0 0-3 16,0 0-25-16,0 0-44 16,0 1-22-16,0 5-60 15,-2-2-39-15,-6 3-23 16</inkml:trace>
  <inkml:trace contextRef="#ctx0" brushRef="#br0" timeOffset="152663.47">24417 8182 362 0,'0'0'35'16,"0"0"20"-16,0 0 25 15,0 0 15-15,0 0-33 16,0 0-28-16,0-4-11 15,0 4-1-15,0 0-5 0,0 0-1 16,0 0-5 0,0 0 1-16,0 0-5 0,0 0 0 15,0 0 1-15,0 0 1 16,0 0 4-16,0 0 3 16,0 0 2-16,0-1-7 15,0 1 4-15,0 0-6 16,0 0 1-16,0 0-1 15,0 0-5-15,0 0 5 16,0 0-6-16,0 0-2 16,0 0 1-16,0 0 4 15,0 0-6-15,0 0 5 16,0 0-1-16,0 0-3 16,0 0 0-16,0 0 0 15,0 0 0-15,0 0-2 0,0 0 2 16,0 0 1-1,0 0-2-15,0 0 0 0,0 0-1 16,0 0 4-16,0 0 0 16,0 0-3-16,0 0 0 15,0 0 0-15,0 0 3 16,0 0-2-16,0 0-1 16,0 0 0-16,0 0 2 15,0 0-1-15,0-1-1 16,0 1 4-16,0 0-4 15,0 0 0-15,0 0 0 16,0 0 0-16,0 0-3 0,0 0 3 16,0 0 0-16,0 0 1 15,0 0-1-15,0 0-3 16,0 0 2-16,0 0 1 16,0 0-20-16,0 0-55 15,9 0-59-15,4 0-165 16</inkml:trace>
  <inkml:trace contextRef="#ctx0" brushRef="#br0" timeOffset="153643.94">24195 9757 296 0,'0'0'117'0,"0"0"-82"16,0 0 8-16,0 0 11 15,0 0 18-15,0 0-14 16,0 0-19-16,0-17-19 15,0 17-12-15,0 0-1 16,0 0-1-16,0 0-1 16,0 0-3-16,0 0-2 15,0 0 0-15,0 0 3 0,0 0-3 16,0 0 0-16,0 0 0 16,0 0 3-16,0 0 5 15,0 0-6-15,0-2-2 16,0-1 1-16,0 1 3 15,0 1-1-15,0 0 6 16,0-1-9-16,0 1 5 16,0 1-4-16,0 0 2 15,0 0-3-15,0 0-2 16,0 0 2-16,0 0 1 16,0 0 2-16,0 0-1 15,0 0 0-15,0 0-2 16,0 0 0-16,0 0 2 0,0-2-2 15,0 2 1-15,0 0-1 16,0 0 3-16,0 0-2 16,0 0-1-16,0 0 0 15,0-2-3-15,0 2-1 16,0-1-17-16,-3-1-52 16,-4-1-98-16,-3-3-67 15</inkml:trace>
  <inkml:trace contextRef="#ctx0" brushRef="#br0" timeOffset="153883.19">24163 9694 321 0,'0'0'22'15,"0"0"-14"-15,0 0 17 16,0 0 1-16,0 0-26 16,0 0-277-16</inkml:trace>
  <inkml:trace contextRef="#ctx0" brushRef="#br0" timeOffset="154075.44">24163 9694 479 0,'-108'10'0'0,"108"-10"-13"0,0 0-223 16</inkml:trace>
  <inkml:trace contextRef="#ctx0" brushRef="#br0" timeOffset="157286.2">10840 11403 35 0,'0'0'62'0,"0"0"-3"15,0 0-14-15,0 0-16 16,0 0 10-16,0 0-23 16,-13-6-3-16,10 5 0 15,-3 1-4-15,2 0 10 16,2 0-7-16,-1 0 2 16,3 0-2-16,0 0-5 15,0 0 13-15,-1 0 0 16,1 0 5-16,0 0-2 15,0 0 3-15,0 0-5 0,0 0 0 16,0 0 1-16,0 0 2 16,0 0 8-16,0 0 0 15,0 0 5-15,0 0-3 16,0 0-6-16,0 0-4 16,0 0 6-16,0 0-5 15,0-3-1-15,0-2-14 16,0 0-1-16,3-2 6 15,1 0-8-15,2-1-7 16,4 1 4-16,-1 0-3 16,2 1-1-16,-1 0 5 15,1 1-5-15,-2 0-1 0,-2 2 1 16,1 2 3-16,-2-1-2 16,-2 2-1-16,2 0 0 15,4 0-1-15,-1 0-1 16,1 0-1-16,0 0 2 15,-1 0 1-15,0 5-2 16,1-2 3-16,2 0-2 16,0 2 2-16,1-2-1 15,-2 1 0-15,-1 1-2 16,-4 0 2-16,-3-1 0 16,-1 1 0-16,-1-2-2 15,-1 5-4-15,0 0 4 16,0 6 2-16,0 5 4 15,0 2-3-15,-3 3 0 16,-4 1 0-16,-5-1 0 0,1 2-1 16,-2-2 2-16,-2-2-2 15,0 3 0-15,-1-4 1 16,-5 0 0-16,1-2 0 16,-5 0-1-16,3-2 4 15,-2-2-4-15,6-1 3 16,5-4-2-16,5-3 0 15,5-3-1-15,0-1 0 16,3-3 1-16,0 1-1 16,0-1 2-16,0 0 2 0,0 2 1 15,0-1-5 1,0-1 6-16,0 0-2 0,3 0-3 16,9 0 3-16,7 0-2 15,7-3 0-15,2-1 1 16,0-5 0-16,2 2-3 15,-6 1 1-15,-1 2 1 16,-3 1 2-16,-6 3-4 16,2 0 1-16,-5 0 0 15,2 0-1-15,-4 10-3 16,6 2 2-16,0 2 2 16,-3 2-1-16,7 2 0 15,-4 2 5-15,0 2-9 16,2 2 9-16,-6-2-4 15,0 2-1-15,-5 0-4 16,-3-2 4-16,-3 1 4 16,0-2-3-16,0-1-1 0,0-2 0 15,0-2 0-15,0 0 0 16,0-5 1-16,-3 1-1 16,-2-2 0-16,-4-2 1 15,-1 1 0-15,-6-1 6 16,-4 0-4-16,-2 0 5 0,-4 0 2 15,-2-3 7 1,1-1-5-16,-1-1 1 16,1-1-1-16,2 1-8 15,4-3 6-15,3 0-2 0,3 0 7 16,-1 0 4-16,3 0 8 16,-3 0 11-16,3-3-15 15,-4-2-1-15,1 0-16 16,0-2 6-16,2 2-4 15,4-1-4-15,2 0 2 16,4 0 2-16,-1 0-3 16,2-1-5-16,2 1 2 15,1 1 0-15,-3 2-3 16,3 0 1-16,0 3-1 16,0 0-25-16,0 0-45 0,-1 0-47 15,1 0-34 1,0-5-126-16,0-2-283 0</inkml:trace>
  <inkml:trace contextRef="#ctx0" brushRef="#br0" timeOffset="158786.19">10803 11305 100 0,'0'0'86'15,"0"0"-44"-15,0 0 37 16,0 0-10-16,0 0-22 15,0 0 0-15,0 0-2 16,0 0-13-16,0 0 0 16,0-1 3-16,0 0 4 15,0-4-3-15,11 0-14 0,6-1-16 16,3 1 1-16,-1 2-6 16,-1 3 0-16,-1 0 0 15,-1 0 1-15,-1 4-2 16,4 7 0-16,-4 5 3 15,0 1-2-15,-3 3 3 16,-2 5-1-16,-2 0-1 16,-2 3 2-16,-6 2-2 15,0 2 6-15,0 1 0 16,-18 0 12 0,-3 0-6-16,-7 3-2 0,-2-1 8 0,-3-2-4 15,5 2-7-15,-1-6 6 16,7-5-11-16,4-2 2 15,5-8-4-15,5-5 7 16,5-3-4-16,2-4 1 16,1 0-1-16,0-1-1 15,0-1 9-15,0 2 8 16,0-2 3-16,0 0-1 16,0 0-2-16,4 0-5 15,8 0-8-15,8-3-7 16,2-1-1-16,1 1-3 15,0 2 3-15,3 1 3 0,-3 0-3 16,3 0-3 0,-4 1 3-16,4 6 0 0,-1 6 0 15,0 1-1-15,-1 3 1 16,-4 3 0-16,-4-1 1 16,-4 1 6-16,0 1-6 15,-6-2 8-15,0 1-7 16,-2-5 6-16,-1-1-4 15,-1 0-2-15,-2-2-2 16,0 2 7-16,0-1-2 16,-2 1 1-16,-7-1-3 15,-1 0 9-15,-2 0-8 16,1-1 3-16,-2-3-3 16,0 1-2-16,-5 1 0 15,1-2 3-15,-2-1-3 0,1-1 1 16,-3-3 2-16,0-1 6 15,2-1 20-15,-4 1 2 16,0-2-3-16,-3-1-12 16,1 0-3-16,2 0-1 15,1 0-2-15,3 0 3 16,5 0 2-16,1 0-8 16,4 0 14-16,6 0-5 15,-3-1-1-15,4-1 6 16,1 2-7-16,-1 0 4 15,2-1-7-15,0 1 3 16,0 0-4-16,0-2-2 0,0 2 0 16,0 0 3-16,0 0-2 15,0 0 2-15,0-3-1 16,-1 3-4-16,1-3-1 16,0 3 1-16,0 0-7 15,0 0 3-15,0 0-4 16,0 0 0-16,0 0 1 15,0 0 3-15,0-1-5 16,0 1 3-16,0 0-4 16,0 0 3-16,0 0-4 15,0 0-1-15,0 0 1 16,0 0-21-16,0-3-1 0,0-1-15 16,0-1-39-16,0-5-38 15,1 2-35-15,4-2-53 16,1 0-130-16</inkml:trace>
  <inkml:trace contextRef="#ctx0" brushRef="#br0" timeOffset="159698.01">13955 12612 51 0,'0'0'38'0,"0"0"-33"16,0 0-5-16,0 0 1 15,0 0 2-15,0 0-3 0,-30-5-12 16,25 5-29-16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30T11:53:07.9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4233 2779 112 0,'0'0'227'0,"0"0"-131"16,0 0-23-16,0 0 15 16,0 0-33-16,0 0-12 0,0 0-11 15,-76-33-3 1,52 33-6-16,-3 0 9 0,-4 9-2 15,-5 3-4-15,-5 3-6 16,-3 3 4-16,5 1-7 16,2 1-3-16,7 0-1 15,9-4-5-15,7 0-8 16,9 0-2 0,5-1 2-16,0 1 2 0,1 1 2 15,14 0 3-15,10-1 5 16,2 2-8-16,6 2-3 15,0 2 2-15,-2 3-2 16,-1 2-1-16,-5 3 4 0,-5 0-1 16,-4 1-3-1,-7-1-5-15,-4 3 1 0,-5-1 3 16,0 3-3-16,-5-4 3 16,-10-3 1-16,-3-7 7 15,-2-6-6-15,0-4 10 16,-2-7 23-16,-2-4 34 15,-3 0-5-15,-1 0-1 16,-2-4-12-16,-1-10-28 16,2-3 0-16,8 1-20 15,8 0-2-15,7 2-9 16,6 5-49-16,0-1-56 16,13 0-55-16,13-2-189 15</inkml:trace>
  <inkml:trace contextRef="#ctx0" brushRef="#br0" timeOffset="327.67">4464 2727 475 0,'0'0'200'0,"0"0"-131"16,0 0-41-16,0 0-25 16,0 89 9-16,-5-24 29 15,-4 13-8-15,-1 5 4 16,1-1-23-16,0-1 3 16,6-9-15-16,-3-8-1 15,6-14-1-15,0-11 5 16,0-13-6-16,0-9 1 15,0-6-8-15,2-6-18 16,2-5-28-16,-4 0-153 16,0-11-140-16</inkml:trace>
  <inkml:trace contextRef="#ctx0" brushRef="#br0" timeOffset="1003.95">4279 3096 298 0,'0'0'145'0,"0"0"-107"16,0 0-14-16,91-49 45 15,-49 39 0-15,2 3-24 16,-3 3-2-16,-4 4-16 16,2 0 1-16,-5 0-4 15,2 0-9-15,0 0-4 16,-2 4-5-16,-4-3-3 15,-8-1-2-15,-10 0 5 16,-6 0-4-16,-6 0 4 0,0 0 12 16,0 0 24-1,0 0 4-15,0 0-9 0,-6 0-21 16,-6 0 6-16,-7 0-10 16,-2 11-7-16,-3 6-2 15,-1 5 0-15,1 6-2 16,9 1-1-16,0 4-1 15,6 1 1-15,6 5 3 16,0-1-1-16,3 3-1 16,0-3-1-16,0-4-20 15,0-6-14-15,6-9-3 16,9-8-5-16,3-8 11 16,10-3 25-16,2-2-1 15,4-15-4-15,-1-4 11 0,-6-6-1 16,-3-1 1-16,-12-6 0 15,-2-2 17-15,-4-7 13 16,-6 0-12-16,0 3-3 16,0 5 4-16,0 12-6 15,0 9 6-15,-6 8 7 16,2 6-5-16,1 0-10 16,0 0-11-16,0 9-12 15,0 13 1-15,3 9 11 16,0 5 3-16,0 5-1 15,9-1 0-15,7 0 2 16,-1-5-3-16,0-5 0 16,2-9-1-16,0-5-12 0,1-7-22 15,2-3 14-15,2-6-25 16,5 0-15-16,3 0-65 16,1-14-50-16,-3-4-116 15</inkml:trace>
  <inkml:trace contextRef="#ctx0" brushRef="#br0" timeOffset="1305.47">5214 2987 19 0,'0'0'574'16,"0"0"-422"-16,0 0-20 0,0 0-46 15,0 0-40-15,0 0-45 16,-89 5 3-16,69 29-4 15,5 10 8-15,2 4 11 16,4 3 2-16,6-3-5 16,3-2-14-16,0-4-1 15,9-6 1-15,7-6 4 16,-1-6-6-16,5-6-18 16,-4-6-11-16,2-4-15 15,4-7 0-15,-2-1-26 16,2 0-47-16,-1-4-83 15,-3-10-120-15</inkml:trace>
  <inkml:trace contextRef="#ctx0" brushRef="#br0" timeOffset="1585.39">5447 2732 561 0,'0'0'126'16,"0"0"-40"-16,0 0-48 16,0 0-30-16,0 83 28 15,0-24 24-15,3 9-16 16,1 7-18-16,-1 4-7 16,-3-2-15-16,0-6-2 15,0-11-2-15,-6-14 0 0,-1-12-14 16,4-13 13-16,0-9-19 15,3-6-12-15,0-6-13 16,0 0-5-16,0-15-87 16,16-18-111-16</inkml:trace>
  <inkml:trace contextRef="#ctx0" brushRef="#br0" timeOffset="1935.75">5702 2856 247 0,'0'0'182'0,"0"0"-97"0,-58 78 56 15,25-40-28-15,-3-1-41 16,-4 4-19-16,6-4-16 16,7-7-13-16,9-6-3 15,9-6-9-15,6-6-6 16,3-4-4-16,0-2-1 15,22 2 10-15,10-1-8 16,2 2-3-16,9 3-2 16,-3 4-2-16,-4 3 1 15,2 9 0-15,-10 2 0 16,-3 6-3-16,-10 3 3 16,-9 2-1-16,-3-4 0 15,-3-4-2-15,0-7 2 16,0-6-11-16,0-6 12 0,-3-6-17 15,3 1-16-15,-3-5-42 16,3-3-206-16</inkml:trace>
  <inkml:trace contextRef="#ctx0" brushRef="#br0" timeOffset="2537.6">7304 2958 529 0,'0'0'57'15,"0"0"-37"-15,0 0 82 16,-103-27-33-16,78 35-55 16,-1 17-4-16,2 9 8 15,2 7 2-15,3 4-3 16,4 3-4-16,0 2-8 16,12-2-2-16,3-3-3 15,0-3 0-15,10-11 3 0,10-7-3 16,2-8-16-16,8-12-4 15,1-4 10-15,2 0-4 16,3-14-8 0,-3-9 12-16,-6-7 9 0,-7-3 0 15,-6-7 1-15,-1-5 3 16,-5-3 1-16,-7-1-1 16,-1 6 1-16,0 7 1 15,0 10 2-15,-3 13 12 16,-1 8 9-16,2 5-7 15,2 0-21-15,0 14-18 16,0 15 12-16,2 8 6 16,7 6 12-16,4 1-8 0,-1-2 1 15,2-3-3-15,0-5-2 16,0-6 0-16,2-4 0 16,-1-7-1-16,-2-8-6 15,3-6-19-15,3-3 0 16,3 0-122-16,5 0-117 15</inkml:trace>
  <inkml:trace contextRef="#ctx0" brushRef="#br0" timeOffset="3032.05">7769 2944 271 0,'0'0'255'0,"0"0"-225"16,0 0-7-16,-19 73 64 16,16-23-8-16,-2 13-29 15,-1 6-28-15,-3 4-8 16,-5 2-9-16,-2 0 1 16,-1-2-4-16,-1-5-4 15,4-13-1-15,5-14-11 16,4-19-20-16,3-13 32 15,2-8 2-15,0-1 12 16,0-10 79-16,-1-21-50 16,-1-15-3-16,2-15 0 15,0-11-19-15,0-7-15 16,0-6-4-16,0-3-1 16,5-4-11-16,6 5-6 0,3 12-10 15,11 19-2-15,4 20 25 16,5 20-17-16,9 16 12 15,2 6 4-15,1 26-1 16,-10 11 6-16,-9 6-1 16,-14 3-2-16,-13-1 0 15,0-4 1-15,-10-8 1 16,-11-6-1-16,-6-8 6 16,-3-5 6-16,-6-6 3 15,-4-2-5-15,6-3-7 0,5-6-39 16,12-3-228-16</inkml:trace>
  <inkml:trace contextRef="#ctx0" brushRef="#br0" timeOffset="3623.12">8227 2917 403 0,'0'0'104'15,"0"0"-96"-15,0 0 31 16,-15 97 67-16,8-38-12 15,-2 7-31-15,0 5-28 16,-3 4-19-16,-3-2-2 16,2-1-8-16,-1-4-6 15,2-11-2-15,5-14-7 16,5-13-13-16,2-16 15 16,0-8 7-16,0-5 2 15,0-1 4-15,0 0 35 16,0-21-19-16,0-12-3 0,2-12 0 15,-2-9-7 1,0-6-6-16,3-6-2 0,7-8-4 16,2-3 0-16,7-4-11 15,7 7-7-15,5 14 6 16,3 15 0-16,2 17-8 16,-4 19 11-16,-4 9 1 15,0 9 2-15,-7 22 3 16,-4 10 3-16,-10 4-6 15,-7 1 6-15,0-1 0 16,-16-6 16-16,-11-7-8 0,-3-8 21 16,3-6-25-1,3-4 23-15,3-5-25 0,5 0-4 16,7-7-18-16,2-2-163 16,7-1-297-16</inkml:trace>
  <inkml:trace contextRef="#ctx0" brushRef="#br0" timeOffset="4301.55">8530 3348 235 0,'0'0'218'0,"0"0"-156"15,0 0 78-15,0 0-1 16,0 0-77-16,0 0-34 15,102-54 6-15,-71 26-6 16,-1-8 0-16,-2-9-9 16,-1-10-5-16,0-8-14 15,-7-12-3-15,-6-8-26 16,-1-3-26-16,-13-5-3 16,0-1-15-16,-10 4 71 15,-8 11-51-15,-4 18 53 16,2 18 3-16,5 19 12 15,4 18 38-15,-2 4-48 16,3 23 2-16,-3 25-2 16,5 18 3-16,5 17 2 15,3 8 14-15,0-1-13 0,9 2 7 16,9-3-11-16,-3-7-1 16,3-8-4-16,-2-12-1 15,4-6 0-15,0-12-1 16,2-9-17-16,3-13-32 15,3-9 31-15,5-11 4 16,3-2-14-16,2-7 9 16,-2-13 19-16,-3-8 4 15,-5-8-2-15,-4-3 22 16,-7-8 5-16,-4-1-5 16,-7 5-8-16,-3 8 3 15,0 12 6-15,-3 12 10 16,0 8 14-16,0 3-14 0,0 0-35 15,0 16-5-15,0 12 2 16,0 9 3-16,0 5 1 16,0 0-1-16,5 0 1 15,3-3 0-15,0-6-1 16,-1-2 0-16,1-10-8 16,4-8-12-16,-5-4-11 15,2-8 6-15,-1-1-12 16,-1-2-37-16,-1-18-126 15,-3-8-217-15</inkml:trace>
  <inkml:trace contextRef="#ctx0" brushRef="#br0" timeOffset="4471.25">9225 2697 389 0,'0'0'241'16,"0"0"-127"-16,0 0 11 15,0 0-66-15,0 0-37 16,0 0-22-16,-5-24-13 16,5 25-73-16,2 13-85 15,20 3-81-15</inkml:trace>
  <inkml:trace contextRef="#ctx0" brushRef="#br0" timeOffset="4745.57">9847 2816 300 0,'0'0'341'0,"0"0"-309"15,-109 7 59-15,76 23-8 16,2 11-42-16,1 11-5 0,5 7-7 15,1 5-4 1,10-1-13-16,6-4-9 16,8-6-1-16,0-8-2 0,8-9-5 15,17-4-21-15,10-8-58 16,7-10-108-16,10-9-35 16,2-5-60-16</inkml:trace>
  <inkml:trace contextRef="#ctx0" brushRef="#br0" timeOffset="5199.85">10056 3196 45 0,'0'0'272'16,"31"-107"-161"-16,-28 65-21 16,-3 10 22-16,0 12 14 15,-13 9-25-15,-5 7-33 16,-3 4-41-16,-3 1-13 16,-3 19-1-16,0 9-9 0,7 4 18 15,5 5-19-15,5 3-2 16,9-1 6-16,1-3-7 15,0-2-2 1,14-9-16-16,5-4-9 0,2-8 1 16,3-7-11-16,3-7 20 15,1 0-3-15,0-10 8 16,-3-11 11-16,-3-8 0 16,-5-5 2-16,-3-10 24 15,-4-4-3-15,-2 1-8 16,-4 7 1-16,-2 10 0 15,-2 13 5-15,0 8 7 16,0 7 1-16,0 2-11 16,0 5-17-16,0 19-7 15,1 10 7-15,8 7 1 0,0 7 1 16,3 1 0-16,1-1-2 16,-1-5 1-16,-1-6-1 15,5-8-16-15,0-8-10 16,-2-8-3-16,4-8 4 15,-2-3 7-15,2-2-15 16,-1 0-70-16,-3-16-106 16,-3-9-164-16</inkml:trace>
  <inkml:trace contextRef="#ctx0" brushRef="#br0" timeOffset="5466.96">10606 2549 362 0,'0'0'270'0,"0"0"-150"16,0 0 10-16,0 0-61 15,0 0-60-15,0 0 13 16,9 135 23-16,5-62 3 16,0 9-20-16,-5 8-3 15,-4 4-20-15,-5-4 2 16,-2-8-7-16,-11-14-34 15,-3-17-51-15,2-15 22 16,5-9-21-16,3-10-74 16,0-10-29-16,5-7 35 15,-2 0-150-15</inkml:trace>
  <inkml:trace contextRef="#ctx0" brushRef="#br0" timeOffset="5753.18">10472 3146 87 0,'0'0'358'16,"-6"-72"-304"-16,6 41 69 16,6 3 9-16,21 5-52 15,7 4-57-15,10 8-15 16,8 5-2-16,1 6 1 16,4 0-5-16,-8 8-2 0,-6 13 1 15,-7 7-4-15,-12 6 3 16,-7 3-1-16,-10 4-1 15,-7 3 0 1,0-1 1-16,0-3-1 0,-9-3-12 16,0-5 9-16,3-6-28 15,3-9-7-15,0-4 1 16,3-9-6-16,0-1-8 16,0-3-73-16,0 0-151 15</inkml:trace>
  <inkml:trace contextRef="#ctx0" brushRef="#br0" timeOffset="5974.36">10993 2671 232 0,'0'0'427'0,"0"0"-361"0,0 0 59 15,0 0-53-15,0 0-34 16,0 0-32-16,-11-27-6 16,11 34-9-16,15 12-71 15,4-1-169-15,2 1-249 16</inkml:trace>
  <inkml:trace contextRef="#ctx0" brushRef="#br0" timeOffset="6699">11488 2894 513 0,'0'0'112'15,"0"0"-86"-15,-87 40 84 16,59-2-45-16,2 10-34 15,4 3-6-15,7 5-16 16,5-1 0-16,7 1-8 16,3-5-1-16,0-5-58 0,4-10-55 15,10-11 27 1,-1-8 30-16,5-10 13 0,2-7 43 16,0 0 1-16,3-8 8 15,-1-10 10-15,-2-9 41 16,2-9 21-16,-3-7-7 15,2-10-36-15,-2-7-8 16,1-5-12-16,-2 3-10 16,0 6-5-16,-2 10 2 15,-1 14-4-15,-1 18 6 16,-1 11-5-16,2 3 2 16,7 8-3-16,5 18-1 15,1 15 3-15,-1 7 3 16,-7 2-1-16,-7 4 13 0,-7-3-6 15,-6-5-6-15,0-4-2 16,0-6-1-16,-9-10-2 16,0-7 4-16,3-8 1 15,3-11-3-15,3 0 23 16,0 0 41-16,0-10 11 16,0-12-42-16,0-10-27 15,0-8 0-15,2-6-9 16,11-10-3-16,8-4 0 15,9-4-8-15,1 3-13 16,-1 11 4-16,6 16 9 16,-2 18-2-16,3 16 8 0,4 7-5 15,-4 27 9-15,4 9 0 16,-8 9 0-16,-10 4 1 16,-5 1 9-16,-9 3 8 15,-2-2-9-15,-4-4 1 16,-3-8-2-16,0-7-6 15,-3-8-1-15,-10-5-8 16,-1-4-89-16,-2-8-59 16,5-10-215-16</inkml:trace>
  <inkml:trace contextRef="#ctx0" brushRef="#br0" timeOffset="7589.86">13416 2884 582 0,'0'0'110'0,"0"0"-108"15,8 91 89-15,-2-32 13 16,1 5-31-16,-1 1-15 0,-1-1-30 16,-1-6-10-16,2-8-10 15,1-10-4-15,-2-9-1 16,-1-7-1-16,-2-12 4 15,1-4-6-15,-1-8 0 16,-1 0-6-16,-1-1-24 16,0-21-44-16,0-11-65 15,-6-17-205-15</inkml:trace>
  <inkml:trace contextRef="#ctx0" brushRef="#br0" timeOffset="7755.63">13545 2732 680 0,'0'0'128'0,"0"0"-93"16,0 0 76-16,0 0-55 15,0 0-44-15,0 0-12 16,-30-55-30-16,43 69-59 16,5 9 0-16,3 3-209 15</inkml:trace>
  <inkml:trace contextRef="#ctx0" brushRef="#br0" timeOffset="8188.67">13752 2959 353 0,'0'0'150'0,"0"0"-129"15,0 0 98-15,-5 108 1 16,5-65-64-16,3 3-21 15,-1 3-5-15,1-3-14 16,-3-5-9-16,2-9-4 16,-2-11-2-16,1-8 4 15,-1-9-3-15,0-4 2 16,2 0 33-16,1-12 50 16,1-17-53-16,2-8-23 15,-2-13-8-15,4-5-1 16,1-6-2-16,6 0-9 15,7 7-7-15,5 9-2 16,4 13-7-16,3 13 12 16,-1 10 7-16,2 9 1 0,-3 0 3 15,1 14-3-15,-1 16 5 16,-4 8 0-16,-6 12 0 16,-5 7 5-16,-7 1 0 15,-4-1 2-15,-4-7-2 16,-2-8-2-16,0-9-3 15,0-8 0-15,0-5-51 16,-2-11-94-16,2-9-215 16</inkml:trace>
  <inkml:trace contextRef="#ctx0" brushRef="#br0" timeOffset="9141.58">15167 2426 138 0,'0'0'348'15,"45"-129"-329"-15,-18 87 73 16,-2 17 14-16,-1 12-32 15,7 13-31-15,5 22-27 16,6 27 11-16,4 26 59 16,-8 15-51-16,-12 13 18 15,-12 11 0-15,-14 4-31 16,0 11-9-16,-23 4-5 16,-12 0-4-16,-2-7-1 0,2-10 0 15,7-15-1-15,11-15-1 16,9-14-1-16,8-19-1 15,0-16-4-15,4-20-32 16,14-11 20-16,4-6 11 16,8-9-16-16,4-17-15 15,-2-6 14-15,-7-11 9 16,-10-6 8-16,-7-7 6 16,-8-6 0-16,0-4 7 15,-22-1-5-15,-7-1 5 16,-6 1-7-16,0 6 7 15,6 5-6-15,8 10-1 16,10 9 1-16,11 6 3 0,0 5-3 16,8 1-1-16,19 1 0 15,9 2-3-15,9 3 3 16,4 3-1-16,-4 8 1 16,-1 8-2-16,-9 0-2 15,-5 3 4-15,-5 13 0 16,-7 3 6-16,-2 7-4 15,-4 2 9-15,-1 5 0 16,-2 3-8-16,-2 1 10 16,3-3-13-16,2 2 6 15,4-5-6-15,3-6 1 16,0-4-1-16,2-9 0 16,3-6-3-16,1-6 1 15,2 0 0-15,1-6 1 0,-2-13 0 16,-4-8 1-16,1-3 2 15,-6-5 5-15,-5-8 18 16,-4-3 14-16,-2-7-18 16,-5-1-6-16,-1 3-10 15,0 9-4-15,-3 9 6 16,-9 14-7-16,0 12-12 16,-4 7-46-16,1 1-9 15,-3 19-72-15,9 3-152 16</inkml:trace>
  <inkml:trace contextRef="#ctx0" brushRef="#br0" timeOffset="9681.67">16231 2816 476 0,'0'0'155'0,"0"0"-70"16,0 0-17-16,0 0-58 16,0 0-3-16,28 92 23 0,-19-41 5 15,-3 2-1-15,-6-3-13 16,0-2-13-16,0 1 0 15,0-13-7-15,0-12-1 16,0-9 7-16,0-10-5 16,0-5 2-16,0 0 59 15,0-15 13-15,0-13-50 16,0-8-25-16,0-6 3 16,0-3-4-16,2-5-1 15,11-6-7-15,5-2-29 16,6 6 6-16,4 10-6 15,4 12 11-15,2 16 9 16,2 12 7-16,-2 2 9 16,3 17 2-16,-3 16-1 0,-7 7 2 15,-4 8 13-15,-8 4 0 16,-8 1 15-16,-5-2-11 16,-2-4-13-16,0-5-4 15,0-6 0-15,-5-8 1 16,1-7-3-16,2-4-4 15,2-5-59-15,0-9-57 16,17-3-207-16</inkml:trace>
  <inkml:trace contextRef="#ctx0" brushRef="#br0" timeOffset="9969.94">17203 2791 508 0,'0'0'185'16,"0"0"-99"-16,-85-28 40 16,59 28-36-16,-4 17-61 15,-2 19-9-15,1 11 2 16,1 9 3-16,7 2-10 16,10 2-2-16,12-4-6 15,1-5-1-15,24-3-5 16,10-6 3-16,3-8-4 15,-1-8 0-15,-1-11-15 16,-5-7 8-16,-4-6-12 0,0-2-21 16,-3 0-66-1,0-20-51-15,1-7-207 0</inkml:trace>
  <inkml:trace contextRef="#ctx0" brushRef="#br0" timeOffset="10229.34">17587 2386 630 0,'0'0'163'15,"0"0"-70"-15,0 0 16 16,0 0-87-16,3 76-14 16,22-1 43-16,4 9-2 0,-4 9-10 15,-6 6-17-15,-8-1-6 16,-10-8-14-16,-1-12 2 15,0-13-4-15,-12-14-4 16,-1-14-37-16,2-9 23 16,4-11-41-16,0-9-9 15,4-8-28-15,-3 0-41 16,0-14-103-16</inkml:trace>
  <inkml:trace contextRef="#ctx0" brushRef="#br0" timeOffset="10498.01">17493 2830 101 0,'0'0'454'0,"0"0"-381"0,0 0 78 15,101-75-85-15,-53 75-52 16,3 0-1-16,-2 14-8 16,-1 10 6-16,-9 5-6 15,-7 6 4-15,-8 5 1 16,-9 1 15-16,-6 1-8 15,-9-1 2-15,0-3-9 16,0-3-10-16,0-6 4 16,-5-6-1-16,2-6-3 15,-1-4-5-15,0-6-19 16,4-5-22-16,-2-2-13 16,-1 0-81-16,-1-9-64 15</inkml:trace>
  <inkml:trace contextRef="#ctx0" brushRef="#br0" timeOffset="10682.84">18061 2473 450 0,'0'0'341'0,"0"0"-321"15,0 0 52-15,0 0-53 16,0 0-19-16,0 0-54 0,-28 28 40 15,44 3-131 1,4-1-91-16</inkml:trace>
  <inkml:trace contextRef="#ctx0" brushRef="#br0" timeOffset="11383.74">18421 2660 521 0,'0'0'175'0,"0"0"-103"15,-84 5 19-15,50 26-24 16,-2 15-31-16,5 8-1 16,7 6 0-16,8 3-16 0,6 2-13 15,7-4-5 1,3-3-1-16,0-9-11 0,5-10-44 15,10-13 8-15,-2-11 18 16,5-10 24-16,3-5 5 16,5-5 4-16,0-17-1 15,3-10 1-15,-7-9 10 16,-1-9 3-16,-3-7 4 16,-2-6-15-16,-4-4-2 15,-1 2-3-15,-1 2-1 16,-1 10 1-16,2 14 0 15,-1 17 2-15,-1 15-1 16,1 7-2-16,10 2-7 0,3 27 2 16,9 16 4-16,-1 10 1 15,-4 7 4-15,-6 1 2 16,-3-6 2-16,-6-4 4 16,-4-10-9-16,-2-7-3 15,-2-8 3-15,-4-11 1 16,0-7 4-16,0-9 9 15,0-1 11-15,0-3 38 16,0-19-2-16,0-11-44 16,0-11-13-16,6-11-7 15,7-6-4-15,5-7-6 16,7 0-10-16,7 8-10 16,0 11 7-16,4 18 1 15,6 19-4-15,0 12 12 0,1 5 9 16,5 29 2-16,-1 11 3 15,-6 11 1-15,-9 5-1 16,-9 4 2-16,-16-2-2 16,-7-1 4-16,0-9 3 15,-10-8-7-15,-11-7 2 16,-1-9-11-16,-4-9-38 16,2-7-77-16,-4-10-96 15,1-3-220-15</inkml:trace>
  <inkml:trace contextRef="#ctx0" brushRef="#br0" timeOffset="12786.01">20692 2473 107 0,'0'0'524'0,"0"0"-447"16,-89-73 72-16,50 73-31 15,-1 2-61-15,1 31-22 16,-3 16 1-16,5 9 7 16,6 5-16-16,2 3-3 15,11-2-9-15,7 0-8 16,11-4-5-16,4-5-2 15,30-7-8-15,11-10 1 0,13-12-5 16,6-10-19 0,11-10-18-16,1-6-7 0,-4 0-9 15,-3-18 14-15,-9-14 6 16,-12-8 36-16,-5-13 3 16,-9-10 6-16,-8-2 0 15,-11 4 4-15,-11 10 13 16,-4 16 22-16,-3 11 25 15,-13 8 11-15,-2 10-21 16,0 6-21-16,2 0-28 16,-4 18-5-16,-1 11-2 15,1 11 0-15,3 7 2 16,5 1 3-16,6 1-2 16,3-1-1-16,3-6-2 15,0-8-12-15,0-9-16 0,6-6 3 16,6-10 0-16,6-9 20 15,0 0 5-15,4-5 0 16,2-17 2-16,1-4 3 16,-2-8-1-16,-4-8-2 15,1-5 1-15,-7-2-1 16,-1 6 1-16,-6 8 1 16,-1 14 6-16,-5 10-2 15,0 8 20-15,0 3-10 16,0 0-16-16,0 6 0 15,0 18-5-15,0 8 5 16,0 7 3-16,13 5-2 0,11-1 1 16,4 0 1-1,2-6-1-15,-2-6-2 0,-2-7 0 16,-6-9 0-16,-1-7 0 16,1-8 1-16,4 0 0 15,0-8 1-15,5-14 1 16,-3-6 0-16,-2-9-1 15,-3-11 9-15,-3-7 6 16,-2-9-7-16,-1-11-9 16,-3-10-1-16,-7-9-7 15,-5-4-22-15,-3 3-18 16,-18 12 10-16,-4 17-11 16,-1 18 35-16,5 19 2 0,0 17 11 15,-2 12 1 1,0 17-1-16,-1 26-1 0,6 20 1 15,12 13 10-15,6 13-9 16,5 7 2-16,16 4 3 16,4-3-4-16,-2-10-2 15,3-10 0-15,-2-16-5 16,3-11 3-16,0-17-23 16,0-12-3-16,2-14 15 15,6-7 9-15,2 0 4 16,5-20 2-16,3-8-1 15,-2-10 23-15,3-11 14 16,-1-12-3-16,4-12-8 0,0-14-22 16,-7-14-5-16,-11-6-4 15,-15 3-19-15,-14 10 3 16,-2 21 12-16,-21 18 6 16,-7 21 4-16,-6 17 16 15,-2 17 4-15,-3 17-22 16,0 38 4-16,7 25-4 15,9 20 22-15,16 11-11 16,7 2-1-16,1-9 4 16,17-14-13-16,0-15 4 15,7-13-3-15,2-10-2 16,3-15 5-16,0-7-3 0,-2-10-1 16,2-8 0-1,-3-4-1-15,1 1-7 0,-1 0-73 16,-6-1-54-16,-13 1-205 15</inkml:trace>
  <inkml:trace contextRef="#ctx0" brushRef="#br0" timeOffset="13120.59">20149 3571 447 0,'0'0'286'16,"0"0"-271"-16,0 0 77 16,0 0-32-16,142-51-48 15,4 43-5-15,51 2 17 16,35 2 8-16,19 0-9 15,-3-3-18-15,-26 1-4 16,-35 1 4-16,-44 0-4 16,-51 3 1-16,-38 2-2 15,-34-2-11-15,-20 1-8 16,0-2-36-16,-26-1-177 16,-19 0-119-16</inkml:trace>
  <inkml:trace contextRef="#ctx0" brushRef="#br0" timeOffset="13770.05">16637 3828 407 0,'0'0'92'0,"0"0"-55"16,0 0 51-16,0 0 53 15,0 0-95-15,149 3-15 16,27-7 11-16,43-9 10 0,29-1-9 15,3 2-10 1,3 5-15-16,-15 5-5 16,-23 2-10-16,-28 0-1 0,-43 0 2 15,-45 0-3-15,-40 0-2 16,-34 0-3-16,-21 1-55 16,-5 2-38-16,-33-1-175 15,-16-2-207-15</inkml:trace>
  <inkml:trace contextRef="#ctx0" brushRef="#br0" timeOffset="14476.82">12818 4177 60 0,'0'0'408'15,"0"0"-357"-15,118 0 20 16,-15 0 51-16,19 0-45 16,17 0-15-16,6 0-12 15,-2 0 26-15,-7 0-45 16,-16 0-5-16,-16 0-10 15,-27 0-11-15,-25 0 1 16,-16 0-6-16,-19 0 0 0,-7 0-1 16,-9 3-38-16,-1 5-76 15,-16-4-197-15,-17-3-119 16</inkml:trace>
  <inkml:trace contextRef="#ctx0" brushRef="#br0" timeOffset="15165.21">8491 3889 19 0,'0'0'420'15,"0"0"-391"-15,0 0-6 0,0 0 7 16,0 0 63-16,197 8-5 15,-27-8-51-15,24 0-13 16,12 0-11-16,-5 0 3 16,-4 0 0-16,-13 0-12 15,-21 0 6-15,-22 0-2 16,-28 0-5-16,-35 0 3 16,-29 2-5-16,-24-1 1 15,-19 1-2-15,-6 1-3 16,-34 1-76-16,-30 0-56 15,-33-1-188-15</inkml:trace>
  <inkml:trace contextRef="#ctx0" brushRef="#br0" timeOffset="15697.56">4644 4242 479 0,'0'0'80'0,"0"0"-59"16,0 0-11-16,0 0-4 16,85 4 68-16,-5-1 11 15,24-3-39-15,17 0-21 16,15-2-8-16,8-15-3 16,11-1 2-16,-4-1 1 15,-11 1-8-15,-18 3-8 16,-32 6 0-16,-31 7-1 15,-23 2-1-15,-22 0-49 16,-11 0-92-16,-3 8-14 16,0-2-203-16</inkml:trace>
  <inkml:trace contextRef="#ctx0" brushRef="#br0" timeOffset="17043.77">22770 2535 95 0,'0'0'363'15,"0"0"-267"-15,0 0 58 16,0 0-52-16,0 0-38 16,-106-49-40-16,54 49 19 15,0 0 0-15,7 7 0 16,5 3-12-16,9 2-6 15,6 1-9-15,3 3-9 16,4 1 0-16,5 3 3 16,3 1-10-16,7 1-2 15,3 2-2-15,3 1 5 0,23-1-1 16,13 3 3-16,6 1 2 16,2 2-5-16,-3-2-26 15,-10 1-1-15,-10 0-1 16,-12-5 4-16,-5 1 9 15,-7-1 6-15,0-3 7 16,-3-5-2-16,-12 0 4 16,-2-5 3-16,-3-2 1 15,-4-5 10-15,-4-4 6 16,-5 0 12-16,-1 0-10 0,1-4-2 16,5-4-7-1,5 2-10-15,11 0-3 0,8 4-1 16,4-1-83-16,0-1-100 15,0 0-431-15</inkml:trace>
  <inkml:trace contextRef="#ctx0" brushRef="#br0" timeOffset="18462">6145 5482 400 0,'0'0'65'0,"15"-73"-39"16,0 39 46-16,6 8 2 15,-1 8-24-15,0 7-15 16,-1 11-8-16,2 0-3 16,6 11 0-16,3 17 1 15,1 12 17-15,-1 7-9 16,-6 10-1-16,-3 7-3 16,-2-2-5-16,-1 1-12 15,-2-5-12-15,-2-9 2 16,-1-6-1-16,-4-8-1 15,-4-12 0-15,-1-3-24 16,-1-12 22-16,0-8-5 16,6 0 6-16,3-20 1 15,6-13 9-15,0-4-6 0,1-7 15 16,-1-4 10-16,0-2-1 16,0-5-11-16,-3-1-14 15,4-1 5-15,-1 3-7 16,0 11 0-16,-3 15-2 15,-5 14-15-15,-7 11 2 16,-1 3-28-16,4 4-46 16,9 15-55-16,0 3-83 15,4 0-309-15</inkml:trace>
  <inkml:trace contextRef="#ctx0" brushRef="#br0" timeOffset="18855.72">7143 5438 432 0,'0'0'133'0,"0"0"-73"16,0 0 25-16,-79 41-30 16,55-6-18-16,2 5-2 15,8 9-16-15,4-1 4 16,10-2-10-16,0-2-6 15,8-8-7-15,14-5 1 16,6-9-1-16,3-7 1 16,5-15-1-16,-2 0 0 0,2-7 1 15,-5-15 0 1,-2-5 3-16,-7 0 1 0,-7-6 7 16,-4-3 16-16,-6-4 12 15,-5-6-10-15,0 3-8 16,-16 4-13-16,-5 9-3 15,-7 11 7-15,0 8-9 16,0 10-4-16,0 1-9 16,4 0-7-16,8 15-62 15,10 1-27-15,6 0-154 16,0-6-171-16</inkml:trace>
  <inkml:trace contextRef="#ctx0" brushRef="#br0" timeOffset="19090.8">7553 5504 274 0,'0'0'199'0,"0"0"-152"16,0 0 120-16,0 85-54 16,0-53-60-16,0 4-32 15,0-2-6-15,0-1-10 16,0-3-3-16,0-5 0 15,0-5-2-15,0-10 0 16,0-3-9-16,0-7-25 16,0 0-29-16,0-11-69 15,0-12-69-15</inkml:trace>
  <inkml:trace contextRef="#ctx0" brushRef="#br0" timeOffset="19255.99">7628 5228 42 0,'0'0'526'16,"0"0"-453"-16,0 0 39 15,0 0-68-15,0 0-44 16,0 0-20-16,0 1-58 0,6 20-65 16,4 0-222-1</inkml:trace>
  <inkml:trace contextRef="#ctx0" brushRef="#br0" timeOffset="19776.64">8069 5373 143 0,'0'0'470'16,"0"0"-399"-16,-99-4 25 15,64 13-19-15,5 16-43 16,0 6-20-16,8 10-6 0,2 4 0 16,8 5-4-16,7-3 0 15,5-1-2-15,0-5 2 16,8-7-2-16,9-5 2 16,4-10-4-16,1-9-8 15,5-7-8-15,1-3 16 16,3-13 1-16,2-8 0 15,0-9 1-15,0-5 1 16,-3-4 9-16,-2-5 3 16,-8-8 12-16,-4-5 14 15,-7-5-1-15,-7-2-19 16,-2-2-12-16,0-1-8 16,-3 6 4-16,-8 9-1 15,-1 17-3-15,3 16-1 16,3 15-1-16,2 4 0 0,-4 17-3 15,4 24-6-15,1 19 10 16,3 10 2-16,0 3-1 16,3 0 1-16,15-4-1 15,2-5-1-15,0-9 0 16,-1-9-1-16,-1-5-46 16,0-13-24-16,0-8 17 15,0-8-94-15,-2-7-74 16,-4-5-186-16</inkml:trace>
  <inkml:trace contextRef="#ctx0" brushRef="#br0" timeOffset="20621.78">10123 5389 610 0,'0'0'102'0,"0"0"-87"15,0 0 39-15,0 0-17 16,24 86 16-16,-14-30-8 16,-7 6-5-16,0 4-12 15,-1-4-5-15,-1 1-17 16,-1-11-4-16,0-10 1 15,0-17 1-15,0-11 0 16,0-14-1-16,0-3 29 16,0-23 39-16,0-12-53 0,0-7-8 15,0-2-7 1,0-4-3-16,0-5-2 0,5-2-2 16,5-1-21-16,5 9-8 15,2 11-2-15,5 15-10 16,2 12 8-16,2 12 6 15,4 7 25-15,0 19 0 16,0 11 6-16,-5 5 2 16,-7 4-1-16,-6-1 15 15,-1-3 1-15,-7-4-7 16,1-6-1-16,-2-7-7 16,-2-9 6-16,1-9-2 15,-1-4 0-15,-1-3 4 16,3 0 23-16,-2-17 1 0,1-8-23 15,1-12-9-15,3-5-2 16,0-8 0-16,2-6 0 16,3 0-10-16,4 2-25 15,9 15-17-15,9 15 13 16,6 18 6-16,2 6 12 16,1 16 17-16,-6 15 4 15,-6 6 0-15,-8 5 13 16,-9 5 14-16,-5 2 1 15,-8 3 10-15,0-3-22 16,0-3 1-16,0-9-6 16,-6-3-4-16,-3-7-2 15,5-7-5-15,-1-5 0 0,4-8-27 16,1-4-70-16,9-3-197 16,31-4-362-16</inkml:trace>
  <inkml:trace contextRef="#ctx0" brushRef="#br0" timeOffset="21303.44">11294 5372 408 0,'0'0'181'0,"0"0"-63"16,0 0-3-1,-93-23-62-15,73 32-38 0,-2 18-7 16,0 7-4-16,3 8 2 15,4 5-3-15,5 2 1 16,7-2-2-16,3-5 0 16,0-5-1-16,13-7-1 15,2-8 0-15,4-8 0 16,-2-6-26-16,4-8 5 16,-1 0 20-16,3-5-8 15,-4-15 9-15,-1-5 2 16,-3-3 1-16,-2-7-3 15,-2-6 16-15,-2-5-1 16,0-5-5-16,-2 4-3 16,-2 9 12-16,-4 9-8 0,1 12 2 15,-2 11 13-15,0 6 13 16,0 0-35-16,0 9-4 16,3 16-3-16,3 10 3 15,4 8 0-15,1 4 7 16,2-1-1-16,2 0-6 15,3-9 0-15,-2-7 1 16,3-10-1-16,0-8-1 16,-2-7 1-16,1-5 3 15,5 0-3-15,2-11 3 16,0-10-2-16,1-5 1 16,-8-8-1-16,-2-7 2 0,-7-5-1 15,-7-3-1-15,-2-2 1 16,0 9 0-16,0 9-2 15,-3 16 0-15,-2 13-3 16,5 4 3-16,0 7-5 16,0 20-3-16,0 11 5 15,6 8 3-15,0 0 5 16,1 0-4-16,-1-3-1 16,3-5 0-16,0-7-1 15,2-6 2-15,-2-9-4 16,-2-7-17-16,3-6-24 15,1-3-16-15,4-3-148 0,0-22-354 16</inkml:trace>
  <inkml:trace contextRef="#ctx0" brushRef="#br0" timeOffset="21511.82">11607 5129 514 0,'0'0'308'16,"0"0"-223"-16,0 0 55 15,0 0-85-15,0 0-38 16,0 0-17-16,-1-17-7 16,21 26-83-16,7 5-43 15,-3 1-210-15</inkml:trace>
  <inkml:trace contextRef="#ctx0" brushRef="#br0" timeOffset="21952.21">11943 5448 141 0,'0'0'241'0,"0"0"-145"16,21 92 8-16,-17-58 2 15,-1-2-36-15,-1 1-35 16,-2-6-7-16,0-5-15 16,0-6-2-16,0-8-4 0,0-4 2 15,0-4 8-15,0 0 21 16,0-4 20-16,0-16-23 16,-5-9-31-16,1-5-1 15,2-6-1-15,2-7-2 16,0-1-5-16,0-8-15 15,0 7-5-15,12 9 8 16,9 11 1-16,10 16-8 16,4 10 9-16,5 3 5 15,-3 13 10-15,0 16-2 16,-7 3 1-16,-9 7 2 16,-9 3 14-16,-6 2 7 15,-6 3-2-15,0-2-5 0,0-1-3 16,-1-6-7-16,-7-6-4 15,0-5-1-15,2-8-25 16,-1-4-51-16,4-11-152 16,3-4-172-16</inkml:trace>
  <inkml:trace contextRef="#ctx0" brushRef="#br0" timeOffset="22218.94">12618 4957 82 0,'0'0'377'16,"0"0"-340"-16,-37 96 50 16,30-40 59-16,4 6-50 15,3 4-43-15,0 1-11 16,0 1-19-16,0-4-12 15,7-2-7-15,2-8-4 16,-2-6 0-16,6-11-17 16,1-13-30-16,4-10-34 15,6-11-87-15,1-3-86 16</inkml:trace>
  <inkml:trace contextRef="#ctx0" brushRef="#br0" timeOffset="22448.27">13013 4986 321 0,'0'0'129'16,"57"81"-21"-16,-21-19 14 16,-5 5-49-16,-7 8-5 15,-10 0-17-15,-13 0-8 16,-1 0-25-16,-19-7-12 0,-15-8-6 15,-5-9-2 1,-2-13-88-16,-3-10-148 16,0-7-371-16</inkml:trace>
  <inkml:trace contextRef="#ctx0" brushRef="#br0" timeOffset="23391.74">6466 6827 168 0,'0'0'130'16,"0"0"-58"-16,0 0-18 16,0 0 28-16,77 101-2 15,-65-52 3-15,-7-2-18 16,-5 1-11-16,0-3-20 16,-2-3-4-16,-16-6-7 15,-3-2-12-15,-6-6 3 16,2-3 5-16,-2-5-7 15,8-6-4-15,4-5 0 16,12-6-2-16,1-3 1 0,2 0 6 16,0 0 0-16,0 0-5 15,0-3-7-15,0-4-1 16,0 0-6-16,8 4-13 16,8 3 3-16,5 0 3 15,8 13 10-15,-4 11 3 16,3 11 0-16,-10 5 2 15,-1 1 0-15,-10 2 9 16,-3 1 5-16,-4-2-12 16,0-3 6-16,0-3-6 15,0-5 0-15,-4-5-2 16,1-2-2-16,3-6-1 16,0-3-32-16,0-4-34 15,6-4-78-15,9-1-179 16</inkml:trace>
  <inkml:trace contextRef="#ctx0" brushRef="#br0" timeOffset="24290.23">6621 12255 267 0,'0'0'125'0,"0"0"-57"16,0 0-37-16,0 0 80 15,-87-45 1-15,80 41-40 16,4 2-23-16,3 2-12 16,0 0-11-16,0 0-22 15,0 0 2-15,0 0-4 16,7 0 3-16,8 0-5 15,6 6 2-15,3 10 0 16,-3 5 0-16,-6 14-2 0,-8 8 1 16,-7 5 2-16,0 5 7 15,-19-2 27-15,-2-2 3 16,4-4-14-16,4-1-6 16,7-2-7-16,6-2 0 15,0-8-9-15,8-6-2 16,12-9-2-16,7-7 3 15,0-6-2-15,4-4 1 16,-2 0-1-16,-10 0 0 16,-7 0 0-16,-6 0 3 15,-6 0-4-15,0 0 1 16,0 1-1-16,-16 11 0 16,-8 7-1-16,-8 7 1 0,1 1 2 15,6 2-2 1,4-1 2-16,10 3-2 0,11 0-1 15,0 2 1-15,11 2-1 16,14 0 2-16,-4 0-1 16,-1-4 0-16,-3-2 0 15,-6 0 0-15,-5-3 7 16,-6-1-7-16,0-2-6 16,-3-2 4-16,-12-3-1 15,-7-1-23-15,-5-2-37 16,-3-5-30-16,-1-5-138 15,1-5-232-15</inkml:trace>
  <inkml:trace contextRef="#ctx0" brushRef="#br0" timeOffset="25417.72">9204 7840 469 0,'0'0'106'0,"0"0"-87"0,0 0 61 16,0 0 17-16,-12 92-54 15,8-52-1-15,-2 0-10 16,6 2-5-16,0 2-14 16,0 1-10-16,0 0-2 15,0-5 0-15,0-8 5 16,0-9-6-16,0-9 0 16,0-8-10-16,0-3-20 15,0-3-43-15,0-5-37 16,0-20-74-16,0-11-209 0</inkml:trace>
  <inkml:trace contextRef="#ctx0" brushRef="#br0" timeOffset="25582.28">9237 7654 402 0,'0'0'195'15,"0"0"-175"-15,0 0 29 16,0 0 19-16,0 0-68 15,0 0-17-15,2-8-20 16,21 27-48-16,3-1-21 16,0 1-102-16</inkml:trace>
  <inkml:trace contextRef="#ctx0" brushRef="#br0" timeOffset="26006.87">9476 7939 117 0,'0'0'215'0,"-17"72"-144"16,17-32-7-16,0 7-10 16,0 1-7-16,0 0-25 15,0-6-10-15,3-8-5 16,0-10-1-16,-1-10 1 16,-2-8 26-16,0-6 19 15,0 0 28-15,0-11-15 16,0-12-40-16,0-12-16 15,0-9-7-15,1-8-4 0,4-4-4 16,4-5-26 0,1 1-14-16,5-1-24 0,7 7 4 15,2 7 10-15,1 16 19 16,-2 13 22-16,2 12 13 16,-2 6 2-16,-1 10 3 15,-1 17 15-15,-2 8 26 16,-4 5 21-16,-3 7-11 15,-3 4-8-15,-4 4-21 16,-2 0-5-16,-3 2-8 16,0-7-8-16,0-8 0 15,0-9-4-15,0-14 4 16,0-6-4-16,0-6-38 16,0-6-65-16,3-1-59 15,10-8-133-15</inkml:trace>
  <inkml:trace contextRef="#ctx0" brushRef="#br0" timeOffset="26308.66">9996 7454 57 0,'0'0'530'0,"0"0"-489"16,0 0-16-16,0 0 44 15,3 79 29-15,9-25-28 16,0 7-12-16,-3 6-19 0,0 4 1 16,-5 1-23-16,-1-5-10 15,-3-3-5-15,0-7 0 16,0-13-2-16,0-10-2 16,0-12-9-16,3-11-9 15,11-10-10-15,4-1 11 16,9-9-5-16,4-16-20 15,-1-6-88-15,-8-5-128 16</inkml:trace>
  <inkml:trace contextRef="#ctx0" brushRef="#br0" timeOffset="26491.85">10036 7768 112 0,'0'0'461'15,"0"0"-416"-15,93-47 36 16,-51 34 7-16,4 3-57 16,-3 2-15-16,-2 4-10 15,-7 4-6-15,-13 0-43 16,-17 0-164-16,-4 0-383 16</inkml:trace>
  <inkml:trace contextRef="#ctx0" brushRef="#br0" timeOffset="27618.14">11756 7911 180 0,'0'0'269'0,"0"0"-253"0,0 0 44 15,0 0 23 1,0 0-33-16,-34 72-24 0,34-69-11 16,6-3 8-16,13 0 28 15,7-11 1-15,0-8-22 16,1-4-5-16,-4-4 1 16,-2-2-17-16,-2-4-2 15,-4-4-1-15,-3-5-2 16,-5-5-3-16,-2-2-1 15,-5-4 7-15,0 4-7 16,-5 6 0-16,-11 9-1 16,-5 17 2-16,-3 10 4 15,-3 7 12-15,-7 0-17 16,-2 20 6-16,2 4-5 16,10-2 0-16,9 2-2 15,12-7 0-15,3-4 0 16,5-3-2-16,20-2 2 0,15-8 2 15,11 0-2-15,10 0-3 16,-3-5-14-16,-4-5 16 16,-11 3-5-16,-11 2 1 15,-10 5 5-15,-4 0 1 16,-6 2-1-16,0 14-1 16,1 3 2-16,-2 5 0 15,-1 6 0-15,2 1-2 16,-5 2 2-16,-2-1 0 15,5-3 0-15,-1-2 1 0,2-6-1 16,5-5 0 0,5-5-2-16,6-7-8 0,4-4-7 15,2 0-3 1,-3-11-7-16,0-6 9 0,-6-3 16 16,-5-2 1-16,-6-2 1 15,-1-5 1-15,-4-2 2 16,-4-5-1-16,-2-3 2 15,-2-1-3-15,0 0-1 16,0 8 1-16,-9 8-2 16,-8 9-3-16,-1 13-5 15,-4 2 9-15,4 10 5 16,3 17-3-16,6 8 5 0,9 7-7 16,0 0 10-1,15 1 4-15,12-4 3 0,7-3-2 16,1-7-7-16,-2-5 7 15,-5-5-6-15,-4-6-5 16,-7-5 3-16,-3-4-6 16,1-2 0-16,-3-2 5 15,-2 0-4-15,2 0-2 16,0 0-32-16,-1-3-95 16,6-10-146-16</inkml:trace>
  <inkml:trace contextRef="#ctx0" brushRef="#br0" timeOffset="27959.62">13013 7417 200 0,'0'0'318'0,"0"0"-260"16,-87 16 72-16,51 5-31 15,6 6-38-15,8 0-19 16,14 4-5-16,8 0-21 16,5 5-4-16,20 3 4 15,5-1-3-15,-2 4-1 16,-4 1-11-16,-5 0 1 16,-11-4 0-16,-5-8-2 0,-3-7-1 15,0-9-3 1,-15-4-1-16,-7-7 2 0,-4-3-2 15,1-1-27-15,4 0-5 16,3-17-26-16,6-7-65 16,6-7-54-16,6-9-91 15</inkml:trace>
  <inkml:trace contextRef="#ctx0" brushRef="#br0" timeOffset="28188.19">12883 7559 164 0,'0'0'213'0,"-45"129"-118"0,13-59 8 16,-4 1-43-16,-2-3-15 15,-1-8-37-15,3-9 5 16,6-10-6-16,7-12-1 16,9-12 7-16,8-8 9 15,3-6-2-15,3-3-10 16,0 0-5-16,15-9-5 15,13-11-35-15,10-9-138 16,6-9-165-16</inkml:trace>
  <inkml:trace contextRef="#ctx0" brushRef="#br0" timeOffset="28384.34">13369 7490 106 0,'0'0'524'0,"0"0"-447"16,0 0 54-16,0 0-56 16,0 0-34-16,0 0-31 15,0-33-10-15,0 33-7 16,0 7-40-16,0 10-55 16,0 3-105-16,-5 0-191 15</inkml:trace>
  <inkml:trace contextRef="#ctx0" brushRef="#br0" timeOffset="28547.84">13418 7945 222 0,'0'0'276'16,"0"0"-184"-16,-6 92 81 16,-3-59-74-16,-6 1-50 15,-3-3-28-15,-4 2-13 16,-10-4-8-16,-11-2-49 15,-3-5-227-15</inkml:trace>
  <inkml:trace contextRef="#ctx0" brushRef="#br0" timeOffset="30973.06">10685 9218 446 0,'0'0'85'16,"0"0"-40"-16,0 0 38 16,0 0-9-16,99-25-29 0,-69 21-11 15,-4 0-10-15,0 1-8 16,-4 3-11-16,-1 0 0 15,-2 0-4-15,-5 0 0 16,-5 0-1-16,-3 3-14 16,-6 5-59-16,0 0-130 15,-11-2-221-15</inkml:trace>
  <inkml:trace contextRef="#ctx0" brushRef="#br0" timeOffset="31147.23">10669 9458 126 0,'0'0'262'0,"0"0"-203"16,0 0 35-16,95 2 15 15,-59-4-36-15,6-3-27 16,1-1-23-16,-3 1-13 16,2 1-10-16,-2-1 0 15,-2-2-115-15,-7 0-139 16</inkml:trace>
  <inkml:trace contextRef="#ctx0" brushRef="#br0" timeOffset="31702.81">12068 8992 198 0,'0'0'152'0,"0"0"-66"16,0 0-15-16,0 0 56 15,-115-28-50-15,74 36-25 16,-3 12-10-16,4 0-7 16,10 4-7-16,11-2-5 15,13 0-13-15,6 2-4 16,3 0-3-16,20 3-1 15,9 2 1-15,5 2 2 16,2 3-5-16,-2 0 1 16,-3 2-1-16,-9-5 0 15,-8-1 1-15,-8-4-1 16,-6-4-1-16,-3-5 1 16,0-1 0-16,-7-3 0 15,-11-1 0-15,-9-4 0 16,-6-3 1-16,2-1-1 0,-3-4-7 15,5 0-11-15,7 0-20 16,-1-9-49-16,10-11-85 16,4-9-38-16</inkml:trace>
  <inkml:trace contextRef="#ctx0" brushRef="#br0" timeOffset="31958.74">11922 8994 256 0,'0'0'153'0,"0"0"-99"16,-70 119 52-16,37-58 4 15,-6 6-36-15,-3 5-25 16,-4 0-20-16,-6-5-9 16,1-1-5-16,-1-6-9 15,7-6 0-15,11-10-4 16,10-10 0-16,11-12-1 15,8-7 2-15,5-5-3 16,0-7-17-16,19-3-69 16,16 0-59-16,8-14-15 15</inkml:trace>
  <inkml:trace contextRef="#ctx0" brushRef="#br0" timeOffset="32329.84">12254 9181 135 0,'0'0'305'16,"0"0"-278"-16,0 0 24 16,0 0 44-16,6 95-20 15,-6-52-31-15,0 2-7 16,0-4-19-16,3-7-10 0,8-6 0 15,4-9-3 1,3-7-2-16,6-7-2 0,4-5 4 16,3 0-1-16,-1-11 1 15,-2-7 0-15,-4-8 17 16,-7-4 17-16,-6-7-2 16,-6-10 8-16,-5-5-11 15,0-2-13-15,-5 3-13 16,-9 12-7-16,0 10-2 15,1 13 1-15,8 8-23 16,2 8-32-16,2 0-26 16,1 8-124-16,0 10 17 15</inkml:trace>
  <inkml:trace contextRef="#ctx0" brushRef="#br0" timeOffset="32996.94">12721 9176 141 0,'0'0'320'16,"0"0"-282"-16,-16 82 45 16,12-47-26-16,2 5-7 15,2-4-36-15,0 0 2 16,-1-3-12-16,1-7-4 15,-3-6 3-15,-2-9 0 16,5-7 0-16,-2-4-3 16,2 0 9-16,-1 0 59 0,-2-13-9 15,-2-8-36-15,2-8-8 16,-1-7-3-16,3-4-6 16,1-9-4-16,0 1-4 15,0-2-3-15,13 6-16 16,2 10 1-16,3 12 7 15,-3 10 9-15,1 10 2 16,2 2-4-16,0 2 6 16,6 20-7-16,1 9 7 15,-1 4 2-15,-6 8 5 16,-2-1 0-16,-8 0 2 0,-5-5-2 16,-2-4-3-1,-1-8 3-15,0-10-6 0,0-5 1 16,0-7 0-16,0-3 3 15,0 0 18-15,0-4 0 16,0-15-7-16,0-8-16 16,3-6 0-16,5-7 0 15,4-3-5-15,6-5-19 16,4 7-10-16,6 6 4 16,4 14-2-16,-1 11 2 15,0 10 7-15,-4 8 15 16,0 21 8-16,-3 9 3 15,-5 6 27-15,-4 5 16 16,-6 1-23-16,-6-3 5 0,-3-2-15 16,0-4-7-16,0-7-1 15,0-9-5-15,0-9-17 16,-9-6-44-16,-6-5-140 16,-1-5-221-16</inkml:trace>
  <inkml:trace contextRef="#ctx0" brushRef="#br0" timeOffset="33681.81">13835 8500 336 0,'0'0'109'16,"0"0"-67"-16,0 0 46 0,0 0 18 16,-83 6-61-1,55 33-13-15,-4 12 20 0,1 10-8 16,6 6 0-16,1 1-20 15,7 7 12-15,3 2-17 16,6 5-4-16,2 1-6 16,4-1-5-16,2-2-3 15,0-8 0-15,16-10 0 16,7-14-1-16,3-12 0 16,2-10 1-16,2-6-1 15,3-4-25-15,1-6-12 16,2-7-33-16,4-3-58 15,-4-3-72-15</inkml:trace>
  <inkml:trace contextRef="#ctx0" brushRef="#br0" timeOffset="34197.25">14192 8961 143 0,'0'0'375'0,"0"0"-324"16,0 0 82-16,0 0-18 16,0 0-84-16,-88-55 2 15,67 62-24-15,-6 15-5 16,0 9 4-16,-1 5 0 16,3 2 3-16,4 4-8 15,3 0 5-15,9 3-7 16,4-1-1-16,5-2 0 0,0-4 0 15,12-12 2-15,8-6-2 16,2-10-8-16,7-8-2 16,2-2-4-16,3-1 10 15,-3-18-6-15,-3-5 10 16,-3-7-1-16,-6-2 2 16,-4-4 0-16,-3-4 0 15,-8-3 0-15,-4-1-1 16,0 1-2-16,0 9 2 15,0 11 4-15,0 12-1 0,0 8 3 16,0 4 10-16,0 0-9 16,0 9-7-16,0 17-7 15,0 8 7-15,0 5 2 16,0 3 3-16,6 0 1 16,9-1-3-16,3-1-1 15,0-6 1-15,4-5-2 16,-4-8-1-16,0-8-1 15,-1-4-4-15,2-4-25 16,0-2-30-16,1-3-130 16,-1 0-157-16</inkml:trace>
  <inkml:trace contextRef="#ctx0" brushRef="#br0" timeOffset="34470.11">14751 9204 394 0,'0'0'134'0,"0"0"-103"15,0 0 74-15,-16 103 19 16,13-60-66-16,-3-1-15 16,0 4-11-16,-3-3-17 15,-1-2-4-15,1-2-8 16,1-10 0-16,2-7-3 15,3-7 6-15,3-6-6 16,0-5-28-16,0-4-29 0,0 0-54 16,3-8-55-16,5-14-75 15</inkml:trace>
  <inkml:trace contextRef="#ctx0" brushRef="#br0" timeOffset="34970.85">14957 8739 195 0,'0'0'323'0,"0"0"-296"16,0 0-20-16,0 0 87 0,23 99-11 16,-12-47-31-16,-2 2-7 15,-1 8-5-15,-2 0-17 16,-3-2-15-16,-2 0-2 15,-1-8-3-15,0-11-1 16,0-11-1-16,0-12 0 16,0-11 1-16,0-4-1 15,0-3 4-15,0 0 4 16,3-22-7-16,5-5 0 16,5-11-1-16,2-1-1 15,7 0 0-15,5 5 0 16,4 11-10-16,2 8-18 15,0 14 5-15,-5 1 4 16,-4 12 2-16,-4 13 15 16,-4 8 2-16,-5 3 0 0,-8 4-2 15,-3-1 1-15,0-3-2 16,0-5 5-16,-11-3-2 16,-5-7 2-16,-1-3 3 15,-5-7-1-15,-2 0 1 16,-2-9 11-16,-1-1 13 15,-1-1-8-15,3 0-11 16,1-3-6-16,5-8-4 16,7 0-4-16,9-3-46 15,3-3-131-15,0-5-222 16</inkml:trace>
  <inkml:trace contextRef="#ctx0" brushRef="#br0" timeOffset="35333.71">15352 8661 53 0,'0'0'474'0,"0"0"-457"16,0 0 14-16,93 57 39 0,-57-4 15 16,-6 12-21-16,-7 9-11 15,-8 5-14-15,-6 2-5 16,-7 4-19-16,-2-3-3 16,0-8-9-16,-15-7-1 15,0-14 3-15,-4-12-5 16,2-7-10-16,1-12 4 15,-1-6-16-15,4-3-18 16,0-5-10-16,4-5-54 16,6-3-53-16,3 0-115 15</inkml:trace>
  <inkml:trace contextRef="#ctx0" brushRef="#br0" timeOffset="35594.18">15910 9065 327 0,'0'0'202'16,"0"0"-129"-16,0 0 67 15,0 0-16-15,0 0-61 16,0 0-11-16,17-71-12 15,-16 71-20-15,-1 0-16 16,0 0-4-16,2 0-7 16,-1 0-79-16,1 9-61 0,-2-1-206 15</inkml:trace>
  <inkml:trace contextRef="#ctx0" brushRef="#br0" timeOffset="35756.92">15951 9564 304 0,'0'0'241'15,"0"0"-101"-15,-33 87-8 0,13-58-96 16,-10 2-33-16,-11-2-3 16,-6-3-146-1,-6-3-287-15</inkml:trace>
  <inkml:trace contextRef="#ctx0" brushRef="#br0" timeOffset="38420.61">8575 9677 263 0,'0'0'107'0,"0"0"-69"15,0 0-6-15,0 0 7 16,16 80-13-16,-5-68-9 16,2 1 2-16,-1-6 2 15,7 0 2-15,-2-4-11 16,4-2 2-16,-1-1-2 16,2 0 22-16,0-14 1 15,-3-7-13-15,1-4 11 16,-6-4-5-16,-3-2-5 15,-4-3 3-15,-4-2-17 16,-3-6-5-16,0-1-2 16,0-7-1-16,-5-5-2 0,-6-1-1 15,-1 5-8-15,-6 9 0 16,3 14 9-16,-4 12 2 16,-2 12 0-16,-2 4 3 15,-5 4 11-15,3 18-15 16,1 2 2-16,10 0-1 15,7 3-1-15,7-8 0 16,5-2 2-16,20-8-1 16,11-5 0-16,13-4 2 15,6 0-3-15,5-13 1 16,1-3-1-16,-3 2 2 16,-7 8-2-16,-11 6 3 0,-10 0-3 15,-15 10-1-15,-9 12 1 16,0 7-4-1,-6 4 4-15,0 2 6 0,1-2-5 16,4 1-1-16,2 0 0 16,4 0 0-16,-1-3-1 15,2-2-2-15,-2-7-9 16,1-5-2-16,-1-8 7 16,5-6 5-16,3-3 2 15,3 0 0-15,6-14-2 16,0-8 2-16,-1 0 2 0,-1-2-1 15,-3-3 0 1,-1 1 1-16,-5-7 0 0,-1-4 11 16,-4-2 4-1,-7-5-14-15,-4-2-3 0,0 8 6 16,0 7-4-16,-12 11 0 16,1 12-2-16,-8 6 3 15,-3 2 0-15,2 12-3 16,1 20 3-16,5 5 0 15,7 8-1-15,6 3 9 16,1-4-8-16,4 0 5 16,11-5-6-16,7-4 1 15,-2-5-2-15,4-6 1 16,-2-4-2-16,2-6 0 0,0-7 1 16,6-5-1-1,4-2 0-15,3 0 0 0,2 0-12 16,-5-6-86-16,-4-8-103 15,-5-4-123-15</inkml:trace>
  <inkml:trace contextRef="#ctx0" brushRef="#br0" timeOffset="38817.61">9957 9174 160 0,'0'0'320'16,"0"0"-264"-16,0 0 50 16,-97 16-2-16,75 7-41 15,5 7-20-15,10 3-21 16,7 4-7-16,3 3-4 15,21-3-1-15,6 1-2 16,1-2 4-16,-1-4-1 16,-5-2-2-16,-7-3-5 15,-9-2-1-15,-7-8 1 0,-2-5-3 16,0-1 11 0,-9-5 10-16,-8-1-4 0,-2-2-7 15,1-3-11-15,-1 0-3 16,2 0-51-16,1-8-11 15,7-11-69-15,1-8-120 16,3-5-158-16</inkml:trace>
  <inkml:trace contextRef="#ctx0" brushRef="#br0" timeOffset="39027.1">9843 9207 368 0,'0'0'115'0,"0"0"-80"16,-17 86 30-16,2-21 45 0,-3 12-20 15,-4 3-44-15,-6 5-16 16,-1 0-15-16,-2-5-8 16,0-10-7-16,-1-16 2 15,4-15-2-15,9-14 3 16,8-11-1-16,7-12-1 16,4-2-1-16,0 0-3 15,0-9-41-15,4-9-90 16,10-2-114-16</inkml:trace>
  <inkml:trace contextRef="#ctx0" brushRef="#br0" timeOffset="40434.32">14519 7161 84 0,'0'0'22'0,"0"0"173"16,0 0-130-16,-11-91-11 0,11 69 8 15,0 7 7-15,0 3 10 16,0 8 7-16,0 4-14 16,0 0-9-16,0 11-44 15,0 20-14-15,-12 17 17 16,-4 11 30-16,-3 10-15 15,-4 4 10-15,-1 2-14 16,0 3-18-16,2-3-6 16,1-4-4-16,2-4-5 15,-2-6-1-15,1-3 1 16,4-12 5-16,4-13-5 16,3-10 0-16,5-13-1 15,4-8-18-15,0-2 1 0,0 0-3 16,0-17-33-16,19-9-55 15,11-11-75-15,9-11-69 16</inkml:trace>
  <inkml:trace contextRef="#ctx0" brushRef="#br0" timeOffset="40731.75">14877 7093 249 0,'0'0'191'0,"0"0"-119"0,0 0-42 16,0 0 69-16,-33 111-17 15,9-50-25-15,-6 9-16 16,-3 6-6-16,-1 8-14 16,3 0-6-16,1-2 0 15,2-6-11-15,-1-10-3 16,7-11-1-16,2-16 1 15,6-11 3-15,8-14-4 16,1-8 2-16,5-6-2 16,0 0 0-16,0 0-16 15,0 0-56-15,9-17-142 16,10-8-136-16</inkml:trace>
  <inkml:trace contextRef="#ctx0" brushRef="#br0" timeOffset="41566.61">14935 7864 289 0,'0'0'108'16,"0"0"-11"-16,0 0 32 15,0 0-31-15,0 0-71 0,0 0-20 16,98-60 9 0,-69 38 0-16,-4-3-6 0,0-5 1 15,-1-6-5-15,-4-4-2 16,0-9-1-16,-4-5-3 16,-3-4 1-16,-9 3-1 15,-4 3-10 1,0 14 4-16,-13 11 4 0,-10 13 2 15,-5 12 12-15,-5 2 2 16,-4 9-7-16,1 16-1 16,9 2 7-16,9 1-12 15,12-2 4-15,6-1-1 16,6-6-2-16,24-5 1 16,11-5-3-16,8-7 7 15,6-2-7-15,0 0-1 0,-7-3-1 16,-6-6 0-16,-7 2-3 15,-12 4 2-15,-5 0 3 16,-9 3 0-16,-5 0 0 16,0 17-4-16,1 5 4 15,-5 9 0-15,0 1 1 16,0 1 1-16,0 2-2 16,0-4 6-16,1-5-6 15,9-7 0-15,4-4 0 16,6-5-5-16,2-7-20 15,5-3-6-15,1 0-10 16,2-7 10-16,0-10 15 16,-2-4 16-16,1-5 2 0,-4-4 1 15,-1-5 23-15,-3-5 5 16,-8-3-11-16,-1-3 3 16,-7 4-11-16,-5 7-6 15,0 9 4-15,0 13 4 16,-8 9 14-16,-8 4-11 15,-3 7-8-15,-4 19-9 16,2 11-2-16,6 9 2 16,3 2 1-16,8 1 3 15,4-2-2-15,0-6 2 16,0-6 1-16,10-6-2 16,8-6-2-16,6-6 1 15,-1-4 3-15,2-4-1 0,0-7 1 16,3 0-5-1,-1-2-3-15,2 0-3 0,-1 0-43 16,-1-9-63-16,3-5-108 16</inkml:trace>
  <inkml:trace contextRef="#ctx0" brushRef="#br0" timeOffset="42053.67">16186 7367 456 0,'0'0'73'16,"0"0"46"-16,0 0 10 0,0 0-79 15,-81-31-38-15,56 49-1 16,-3 8-2-16,1 5 0 16,3 5-4-16,6 6-3 15,3-2 1-15,6 3-2 16,8-4 1-16,1-4 1 15,0-7-6-15,7-4 0 16,9-11-14-16,6-4-8 16,2-9-5-16,4 0 4 15,0-2-2-15,-3-16 16 16,0-1 10-16,-5-5 2 16,-3-6 2-16,-5-2 18 0,-5-7 4 15,-2-1-7-15,-1 2 0 16,-3 7-15-16,1 12 7 15,-2 11 0-15,0 5-5 16,0 3 2-16,1 7-6 16,3 15 0-16,0 7 5 15,1 6 6-15,-2 0 13 16,1-1-13-16,3 1-5 16,1-4-3-16,-1-5-2 15,4-2-1-15,1-8 0 16,0-3 0-16,6-5-12 15,0-5-48-15,4-3-113 16,2 0-119-16</inkml:trace>
  <inkml:trace contextRef="#ctx0" brushRef="#br0" timeOffset="42593.78">16629 7378 465 0,'0'0'91'16,"0"0"41"-16,0 0-36 15,0 0-60-15,0 0-21 16,-95 32-4-16,74-3 15 0,2 6-10 16,3 3-11-1,3 3 4-15,6-2-6 0,4-2-3 16,3-2 2-16,0-8-2 15,0-3-2-15,3-7-22 16,13-4-9-16,4-6-7 16,5-7 3-16,3 0-18 15,1-3 24-15,-3-17 30 16,0-3 2-16,-7-9 11 16,1-4 47-16,-4-9-5 15,-4-8-9-15,-2-6-29 16,-2-7 2-16,-4-2-14 15,-4-1-4-15,0 3-1 16,0 3 1-16,0 9 1 16,-1 10 0-16,-5 17 7 0,1 16-4 15,2 11 14 1,2 18-18-16,1 22-5 0,0 18 5 16,0 9 2-16,0 7 1 15,6 1-1-15,0 0 2 16,-3-6-2-16,-3-9-4 15,0-13 1-15,3-11-18 16,1-11-23-16,2-8 13 16,7-10-32-16,6-6-55 15,6-1-20-15,27 0-365 16</inkml:trace>
  <inkml:trace contextRef="#ctx0" brushRef="#br0" timeOffset="43233.68">17952 7218 105 0,'0'0'464'0,"0"0"-423"16,0 0 99-16,0 0-70 0,-79-64-33 16,58 64-15-1,-1 0-9-15,-5 17-6 0,0 11 0 16,-1 9 7-16,2 6-4 16,3 10 0-16,4 1 2 15,5 2-7-15,8-1-4 16,6-6 2-16,0-5 0 15,6-9-3-15,8-8-7 16,5-8-13-16,0-9 7 16,2-5-1-16,4-5 9 15,1 0 3-15,0-9 1 16,0-11 1-16,-5-3 0 0,0-7 3 16,-2-7 1-1,-5-6-4-15,-4-8 3 0,-6-5-3 16,-4 2 5-16,0 2-5 15,-4 6 1-15,-9 13-1 16,0 11 0-16,3 11 4 16,3 11-2-16,2 0-2 15,2 22-8-15,3 17 7 16,0 7 1-16,0 6 0 16,15 3 1-16,5-7 1 15,2-1-2-15,1-6-1 16,-1-8 1-16,1-5 3 15,0-10-3-15,2-6 0 0,-1-4 0 16,3-4-1 0,1-4-1-16,-2 0-18 15,-1 0-17-15,-1 0-50 16,-3 0-65-16,0-6-2 0</inkml:trace>
  <inkml:trace contextRef="#ctx0" brushRef="#br0" timeOffset="44343.43">18920 7014 79 0,'0'0'356'15,"0"0"-309"-15,0 0 81 16,0 0-13-16,0 0-71 16,0 0-35-16,46 39 25 15,-26 15 33-15,-1 9-33 16,-4 2 13-16,-4 5-11 16,-5 0-15-16,-2 1-11 15,-2-7-3-15,1-9-6 16,2-12 1-16,1-11-2 15,0-10 0-15,1-10-16 16,-3-5-18-16,-1-6-15 16,1-1-16-16,-4-4-27 15,0-20-144-15,0-7-200 0</inkml:trace>
  <inkml:trace contextRef="#ctx0" brushRef="#br0" timeOffset="44698.06">18886 7014 213 0,'0'0'112'16,"0"-81"-63"-16,9 57 20 16,9 7 10-16,1 7-26 15,2 6-42-15,8 4-4 16,0 2-6-16,3 25 1 16,-2 13 4-16,-8 12 35 15,-12 3 23-15,-10 3 2 0,-7-2-18 16,-24-4-7-16,-10-4 6 15,-6-1-25-15,0-6-5 16,4-3 2-16,7-5-12 16,11-8 0-16,10-4-5 15,9-7-2-15,6-1-2 16,3-5 2-16,24 0 0 16,11-7 4-16,12-1-2 15,8 0 3-15,2-5-2 16,-4-6-3-16,-7-1-25 15,-7-2-13-15,-7 3-24 16,-1-3-72-16,5-3-116 16</inkml:trace>
  <inkml:trace contextRef="#ctx0" brushRef="#br0" timeOffset="45253.89">19752 6832 396 0,'0'0'207'16,"0"0"-139"-16,0 0 29 16,0 0-81-16,0 0-8 0,-3 113 4 15,3-47 26-15,-1 7-15 16,-2-1-14-16,0-4 1 15,-1-1-6-15,-1-5-2 16,1-7 0-16,1-13-2 16,0-11 1-16,0-17-1 15,3-8 1-15,0-6 3 16,0 0 0-16,0-4 20 16,0-15 10-16,7-9-30 15,5-5-2-15,6-3-2 16,3-3-3-16,3-1-11 15,3 3-8-15,3 8-4 16,-1 9 2-16,0 11 6 16,-1 9-6-16,-3 0 17 15,-1 11 7-15,-4 9-1 0,-3 4 0 16,-6 3 1-16,-2 5 2 16,-5 0 5-16,-4 1-7 15,0-2 4-15,0-3 1 16,-3-3-1-16,-11-5-4 15,-3-3 6-15,-4-4 8 16,0-6-5-16,-1-5 17 16,-2-2-7-16,-4 0 11 15,-1 0-20-15,-2-4-6 16,1-2-4-16,3-5-21 16,7 0-70-16,12-5-209 15</inkml:trace>
  <inkml:trace contextRef="#ctx0" brushRef="#br0" timeOffset="46675.15">20843 6829 359 0,'0'0'166'15,"0"0"-159"-15,0-75 138 0,0 68-53 16,1 7-57-16,10 0-4 15,5 27-21-15,2 17-3 16,1 16 24-16,-5 15 12 16,-8 3-13-16,-6 1 0 15,0 3-7-15,0 4-6 16,-7-1-14-16,-9-1-3 16,-3-3 1-16,0-10 0 15,2-10-1-15,3-11-28 16,8-11-3-16,6-13 13 15,0-8-4-15,0-8 14 16,0-6 0-16,4-4-3 16,12 0 7-16,7 0-3 0,2-17-4 15,4-5 8 1,-3-6 3-16,1-6 0 0,0-8 2 16,-2-8 0-16,-2-6-2 15,-11-3 2-15,-11-5 0 16,-1 0 0-16,-12 8-2 15,-12 6 0-15,-2 15 2 16,-1 8 9-16,4 9 7 16,8 4 0-16,6 6-6 15,8 1 9-15,1 0-2 16,0-2-14-16,13-2-5 16,14-3-1-16,6-2-5 0,4-1-3 15,2-1 4 1,-3-1-4-16,-8-6 2 0,-7-1 7 15,-2-4 0-15,-3-5 1 16,-3 1 0-16,-4 2-1 16,-3 3-2-16,-5 7 1 15,-1 6-1-15,0 6-2 16,-4 10-15-16,-10 0 19 16,-3 0 0-16,-3 13-1 15,4 5 1-15,10 1-2 16,6 4 5-16,3 3-4 15,23 0 4-15,9 5-3 16,4 2 2-16,0 3 1 16,-4 3-2-16,-8-1-1 15,-9 1 2-15,-7-1-3 0,-7-1 4 16,-4-1-3-16,0-4 1 16,-12-3 0-16,-5-4-1 15,0-6-2-15,3-5-17 16,2-5-14-16,5-6-23 15,5-3-119-15,2 0-111 16</inkml:trace>
  <inkml:trace contextRef="#ctx0" brushRef="#br0" timeOffset="47053.66">21589 6924 403 0,'0'0'49'0,"0"0"15"16,-27 84 36-16,19-41-27 15,1 2-21-15,1 2-9 16,6-2-21-16,0-4-12 16,0-5-5-16,10-7-4 15,10-8 1-15,-1-8 1 16,4-5 1-16,2-8-2 15,-1 0 21-15,-2-8 3 16,-1-9 8-16,-5-8 13 16,-5-4-6-16,-4-7 5 0,-3-6-18 15,-4-5-21 1,0-3-4-16,0 2-2 0,-13 9-1 16,-3 11-25-16,3 14 0 15,-2 9-25-15,1 5-17 16,4 5-20-16,0 12-104 15,8 0-110-15</inkml:trace>
  <inkml:trace contextRef="#ctx0" brushRef="#br0" timeOffset="47701.96">21824 7009 302 0,'0'0'128'16,"0"0"-49"-16,21 77 23 16,-15-40-20-16,0 0-39 15,-1-1-17-15,-2-4-19 16,-2-6-3-16,1-6-2 16,-2-8 1-16,0-4-3 15,1-6 5-15,2-2-3 16,-3 0 7-16,1 0 19 15,1-14 27-15,-1-11-38 16,2-4-6-16,-1-9 0 0,0-6-8 16,-1-2-3-1,1-4 0-15,5 4 0 0,5 7-3 16,6 10-13-16,6 15-4 16,4 11-10-16,3 3 10 15,1 15 11-15,-2 18 7 16,-7 8 2-16,-6-1 1 15,-7 1 23-15,-4-3-8 16,-3-4-1-16,0-5-4 16,-1-4-4-16,-1-10-2 15,-1-5-1-15,2-7-4 16,-1-3 7-16,-1 0 9 0,2 0 22 16,1-13 18-16,0-10-37 15,1-5-18-15,2-5 2 16,3-4-6-16,4-5 3 15,4-4-9-15,2 3-18 16,1 7-8-16,2 15 18 16,2 14 1-16,0 7-2 15,-2 14 11-15,-1 17 7 16,-2 7 1-16,-2 3 10 16,-5 2 6-16,-5-1 4 15,-2-2 2-15,-5-3-9 16,0-4-4-16,0-3-7 15,0-7-3-15,0-3 0 16,-5-5-2-16,-5-5-60 16,8-8-71-16,2-2-391 0</inkml:trace>
  <inkml:trace contextRef="#ctx0" brushRef="#br0" timeOffset="48076.44">23009 6791 242 0,'0'0'325'16,"0"0"-320"-16,0 0 12 0,-32 94 49 15,31-45-14-15,1 3-19 16,0 0-12-16,10-5-7 15,10-10-9-15,0-7-1 16,2-14 4-16,1-6-6 16,4-7 9-16,3-3 24 15,1 0 6-15,1-13-7 16,-6-9-4-16,-2-7 11 16,-6-10-3-16,-1-8-16 15,-8-7-7-15,-3-3-9 16,-5 7-4-16,-1 12-1 15,0 9-1-15,0 12-4 16,0 11-25-16,-3 6-44 16,-3 0-80-16,6 8-134 15</inkml:trace>
  <inkml:trace contextRef="#ctx0" brushRef="#br0" timeOffset="48387.17">23611 6728 181 0,'0'0'326'0,"0"0"-280"16,0 0 56-16,-97 38-33 0,83-1-25 16,9 5-2-16,5 8-14 15,3 3-9-15,18 2 2 16,0-1-8-16,0-7-1 15,-2-7-7-15,-7-9-5 16,-6-11 2-16,-3-8 0 16,-3-4-2-16,0-7 4 15,-15-1 2-15,-12 0-6 16,-6-17-28-16,5-5-68 16,6-6-77-16,13-4-70 15</inkml:trace>
  <inkml:trace contextRef="#ctx0" brushRef="#br0" timeOffset="48605.78">23561 6856 298 0,'0'0'144'0,"-38"105"-38"16,8-35 42-16,-7 2-36 16,-10 0-67-16,-9-2-16 15,-5-7-22-15,0-10 0 16,10-8-1-16,11-15-6 15,19-10-2-15,9-9 2 16,9-8 2-16,3-3-1 16,3 0-2-16,27 0-29 15,15-12-86-15,9-9-173 16</inkml:trace>
  <inkml:trace contextRef="#ctx0" brushRef="#br0" timeOffset="49299.75">23772 7000 201 0,'0'0'259'0,"0"0"-231"16,0 0 13-16,0 0 16 16,90-11-28-16,-62 3-15 15,-2-3-8-15,-4-2-2 16,-6-6 6-16,-1-3-2 15,-6-6-6-15,-4-4-2 16,-5 0-3-16,0 5 3 0,0 4 2 16,-9 9 17-1,-4 6 10-15,-1 8-5 0,-4 0-7 16,-3 15-4-16,-3 17 22 16,3 4-2-16,8 7-1 15,4 3-1-15,6 0-12 16,3-3-7-16,0-5-9 15,5-5-2-15,9-7-1 16,3-7 2-16,5-4-2 16,5-7 2-16,4-7 0 15,4-1 1-15,-2 0-2 16,1-16 3-16,0-9 1 16,0-13-4-16,-1-12 5 15,-2-7-6-15,-4-7 0 0,-9 3-2 16,-4 5-2-16,-8 12-16 15,-6 9 15-15,-3 10-3 16,-20 10 8-16,-3 6 5 16,2 7 2-16,4 2 7 15,10 1-8-15,10 13-5 16,0 3 1-16,13-1 1 16,9-2-1-16,3-2 2 15,6 3-3-15,3 0-1 16,2 8 5-16,-3 6-5 15,-5 5-1-15,-8 8 1 16,-7 1-1-16,-7 4 0 16,-2-7 1-16,-2-4 0 0,1-6 1 15,-2-10-1-15,7-4 1 16,7-4-2-16,10-5 3 16,11-3 14-16,4-3 20 15,3-1-32-15,-7 0-3 16,-6 0-1-16,-8 0-14 15,-10 0-87-15,-9 0-232 16</inkml:trace>
  <inkml:trace contextRef="#ctx0" brushRef="#br0" timeOffset="51431.7">9280 10294 162 0,'0'0'36'16,"0"0"180"-16,0 0-152 15,0 0 19-15,-104 7-13 16,73 20-6-16,-5 9-19 16,0 10 8-16,0 5-18 15,-1 7-1-15,3 1-2 16,2 2-16-16,4 6 0 16,7-4-3-16,6 1-9 15,6-5 0-15,9-11-3 16,0-10 0-16,19-10 3 15,14-9-3-15,9-8-1 0,10-8 0 16,8-3-1-16,1-3-3 16,2-16-15-16,-4-6-15 15,-6-5-6-15,-6-4-36 16,-8-6-9-16,-9-5 39 16,-9-2 24-16,-9 5-4 15,-9 6 26-15,-3 7 8 16,0 8 19-16,0 8 51 15,-3 7-19-15,-6 6-3 16,-2 0-33-16,-8 8-15 16,-2 17-7-16,0 8 2 15,0 8 8-15,6 0-3 16,5 1 2-16,7-1-9 16,3-3 5-16,0-9-6 15,16-4 0-15,10-8 1 0,9-11 0 16,3-6 0-16,-1 0-1 15,-1-13-6-15,-6-9-5 16,-5-3 11-16,-7-5 6 16,-9-3-6-16,-3-3 14 15,-6-6-5-15,0-1 0 16,-6-1-6-16,-12 6-2 16,-6 9 0-16,-3 12-1 15,-3 9-4-15,1 8-3 16,0 2-2-16,1 18-7 15,12 5-21-15,10 2-119 16,6-3-69-16</inkml:trace>
  <inkml:trace contextRef="#ctx0" brushRef="#br0" timeOffset="51810.9">9829 10587 129 0,'0'0'319'15,"0"0"-292"-15,0 0 7 16,0 0 37-16,-36 97-12 16,31-57 11-16,3 4-24 0,2 1-25 15,0-3-6 1,0-4-10-16,16-6-5 0,5-11 4 15,5-10-3-15,2-8 0 16,5-3 2-16,1-5 2 16,-1-17 2-16,-2-5-3 15,-7-6 0-15,-5-1 14 16,-5-8 13-16,-8-1-7 16,-6-4-6-16,0 0-12 15,0 2-4-15,-2 8-2 16,-5 10-16-16,1 11-13 15,3 10-17-15,3 6-91 16,0 0-87-16,0 2-164 16</inkml:trace>
  <inkml:trace contextRef="#ctx0" brushRef="#br0" timeOffset="52123.82">10356 10248 429 0,'0'0'85'15,"0"0"-18"-15,0 0-48 16,0 0 67-16,0 124 16 0,0-57-59 16,0 5 9-16,0-1-25 15,0 2-10-15,0-2-11 16,0-4-4-16,-2-7-1 15,2-11 4-15,0-12-5 16,2-14 0-16,7-10-2 16,2-4 0-16,2-9-2 15,3 0-39-15,2-9-55 16,3-13-114-16,-8-8-116 16</inkml:trace>
  <inkml:trace contextRef="#ctx0" brushRef="#br0" timeOffset="52308.37">10351 10619 461 0,'0'0'55'15,"0"0"17"-15,0 0 37 16,0 0-79-16,0 0-2 16,87-12-11-16,-55 11-6 15,1-4-9-15,-1 3 2 16,-6-3-2-16,-2 3-4 15,-6-1-50-15,2-1-89 16,-5-2-200-16</inkml:trace>
  <inkml:trace contextRef="#ctx0" brushRef="#br0" timeOffset="52703.68">11181 10476 479 0,'0'0'32'16,"0"0"67"-16,0 0 22 15,-90 72-46-15,56-50-31 16,-2 1-15-16,-3 1-9 16,-1-3-1-16,4-2-1 15,3-2-8-15,10-7-4 16,10-5 3-16,7-2-8 15,6-3 1-15,0 0 2 16,0 0-3-16,5 0 10 16,13 0-11-16,7 0 1 0,5 6-1 15,2 9-1-15,-1 7 1 32,-1 5 1-32,1 1 0 0,-6 1 0 0,-1-2-1 15,-5-4 0-15,-4 0 0 16,0-4-1-16,-4-2-1 15,-4-3-7-15,-1-6-15 16,-2-3-23-16,-1-3-25 16,-1-2-93-16,1 0-51 15</inkml:trace>
  <inkml:trace contextRef="#ctx0" brushRef="#br0" timeOffset="53118.4">11601 10514 508 0,'0'0'72'16,"0"0"21"-16,-79 28 27 15,37-5-67-15,-4 5-9 16,-2 0-6-16,3 0-4 15,5-1-3-15,11-4-17 16,10-8 0-16,9-3-6 16,9-8-5-16,1-2 0 0,0 3-3 15,14-1 3-15,12 1 9 16,7 1 0-16,1 3-12 16,3 5 3-16,-4 4-1 15,-6 5-1-15,-3 3-1 16,-6-1 0-16,-3-1 0 15,-3-1 1-15,-4-2 2 16,-2-3-3-16,-3-4-6 16,-1-3 2-16,-2-4-26 15,0-3-13-15,0-1-8 16,0-3-36-16,0 0-118 16,0 0-62-16</inkml:trace>
  <inkml:trace contextRef="#ctx0" brushRef="#br0" timeOffset="55502.13">11938 11059 204 0,'0'0'110'15,"0"0"-46"-15,0 0-13 16,0 0 14-16,0 0-19 15,0 0-30-15,-1 68-6 0,1-66-7 16,13-2 2-16,7 0 3 16,5-3 3-16,5-13-4 15,0-7-5-15,-1-7 5 16,-3-2 18-16,-3-8 21 16,-3-5-8-16,-2-7 12 15,0-4-9-15,-3-8-26 16,-2 2-5-16,-1-1-8 15,-6 9-1-15,-6 8 2 16,0 14 0-16,-14 13 1 16,-8 11 5-16,-5 8 5 15,-4 9-9-15,-2 20-2 16,0 4 1-16,11 1-4 16,10-2 6-16,12-6-6 15,0-5 0-15,9-3-5 0,15-5 5 16,10-8 0-16,8-3 3 15,9-2-3-15,4-2-9 16,0-8-7-16,-7 0 3 16,-11 2 2-16,-7 4 8 15,-11 3 3-15,-7 1-1 16,-3 0 1-16,-1 0-2 16,1 14 2-16,1 7-2 15,-1 3 4-15,-3 7-2 16,0 2 0-16,-3 2 4 15,0-1-3-15,0-3 1 16,0-5 4-16,0-3-4 0,4-8-1 16,7-4 2-1,5-5 0-15,8-4-3 0,7-2 2 16,2 0-2 0,0-10 1-16,-5-7 0 0,-2-3 2 15,-7-2-1-15,2-6 1 16,-8-5 3-16,1-4 11 15,-1-9-13-15,-6-3 4 16,-2 3-7-16,-8 1 1 16,0 8-4-16,-3 9 0 15,-15 11 0-15,0 11-5 16,-4 6-5-16,-2 9 12 16,1 18 3-16,3 7-2 0,3 3 7 15,11 7-1-15,6-1-5 16,0 1 0-16,12-1 0 15,11-2 1-15,2-6-3 16,0-8 2-16,1-5-2 16,-3-9 0-16,-1-7 5 15,0-3-5-15,0-3-3 16,3 0-8-16,5 0-68 16,4-4-93-16,8-8-15 15</inkml:trace>
  <inkml:trace contextRef="#ctx0" brushRef="#br0" timeOffset="55851.8">13473 10430 446 0,'0'0'79'16,"0"0"18"-16,0 0 5 15,-100 53-40-15,78-17-1 16,10 6-29-16,9-2-1 16,3 6-8-16,9 1-7 15,12 3 6-15,3 2-6 16,-4-1-8-16,-6-5-8 16,-8-6 3-16,-2-12 1 15,-4-10-2-15,0-8-2 0,-4-4 1 16,-8-4 7-16,-6-2-1 15,-3 0-2-15,-3-5-5 16,2-10-3-16,5-5-45 16,6-7-21-16,8-6-52 15,3-9-114-15,0-8-77 16</inkml:trace>
  <inkml:trace contextRef="#ctx0" brushRef="#br0" timeOffset="56099.83">13443 10528 328 0,'0'0'81'0,"-24"81"-24"0,2-30 39 16,-8 7-26-16,-7 2-29 15,-4 1-12-15,-6-3-15 16,-1-5 3-16,-3-6-4 16,1-9 2-16,2-6 2 15,5-6 19-15,7-5-8 16,8-4-4-16,8-8-7 15,8-2-10-15,8-3-4 16,4-2-3-16,0-2-1 16,0 0-8-16,9 0-49 15,19 0-90-15,12-14-20 16</inkml:trace>
  <inkml:trace contextRef="#ctx0" brushRef="#br0" timeOffset="56325.55">13738 10634 379 0,'0'0'135'0,"0"0"-60"16,0 0 85-16,0 0-70 15,0 0-35-15,0 0-12 16,35-56-9-16,-35 54-24 15,0 2-10-15,0 0-9 0,0 0-56 16,0 9-100 0,-2 5-122-16</inkml:trace>
  <inkml:trace contextRef="#ctx0" brushRef="#br0" timeOffset="56503.63">13892 11025 436 0,'0'0'93'16,"0"0"95"-16,-13 93-33 16,-4-60-66-16,-5 1-34 15,-3-4-15-15,-7-2-35 16,-4-3-5-16,-1-4-8 0,-4-5-137 16,-1-2-194-1</inkml:trace>
  <inkml:trace contextRef="#ctx0" brushRef="#br0" timeOffset="58569.06">16565 9316 189 0,'0'0'147'0,"0"0"-76"16,0 0 10-16,0 0 8 15,0 0-29-15,0 0-27 16,119 0 20-16,-44 0 1 15,14 0-10-15,12 3-8 16,3 4-4-16,0-2-14 16,-3 0-8-16,-2 0-1 15,-5 0 4-15,-12-4-13 16,-13 1 4-16,-16 0 3 16,-12 0 6-16,-8-2 8 15,-8 3 5-15,-7-3-2 16,-2 0-11-16,-7 0-2 0,-3 0-8 15,3 0 0-15,-3 0-2 16,2 2 0-16,-1 0 1 16,-1-1 0-16,-5-1-2 15,2 2 0-15,-3-2 0 16,2 0 4-16,-2 0-3 16,0 0 5-16,1 0-5 15,-1 0 5-15,2 0-1 16,-2 0-1-16,0 0-4 15,0 0-4-15,-15 0-47 16,-12-3-97-16,-9-1-157 16</inkml:trace>
  <inkml:trace contextRef="#ctx0" brushRef="#br0" timeOffset="59913.11">27127 8819 74 0,'0'0'355'16,"0"0"-309"-16,0 0 90 16,-106-28-50-16,67 28-27 15,-4 0-23-15,-2 14 6 16,-2 9-23-16,5 7-1 15,6 5 1-15,9-1-2 16,9 0-6-16,11-1-9 0,7-2 6 16,0 0-5-16,12-5-3 15,19 1 1-15,11 1-1 16,11 0 6-16,6 1-6 16,-5 7-1-16,-7-2-1 15,-14 4 0-15,-11-1-6 16,-13-3 7-16,-7-1-10 15,-2-3 10-15,-3-6 0 16,-15-3 1-16,-3-4 0 16,-9-4-1-16,-4-4 1 15,-3-3 6-15,1-3 0 16,6-3 8-16,6 0 1 16,5 0-6-16,4 0-9 15,4-11-4-15,8-1-37 16,3-5-55-16,3-8-187 0</inkml:trace>
  <inkml:trace contextRef="#ctx0" brushRef="#br0" timeOffset="60266.88">27272 9056 328 0,'0'0'245'0,"0"0"-232"0,0 0 5 16,0 0 47-16,-18 78-27 15,18-35-1-15,0 3-13 16,0 0-13-16,7-4-7 16,9-6-2-16,3-10-2 15,3-7 2-15,2-9-1 16,-2-10 0-16,2 0 1 15,0-5 1-15,-2-17 11 16,-4-3 22-16,-1-8 9 16,-7-2-19-16,-4-3-12 15,-3-5-2-15,-3 2-8 16,0-1-4-16,-3 9-43 16,-1 7-33-16,4 10-90 15,0 12-33-15</inkml:trace>
  <inkml:trace contextRef="#ctx0" brushRef="#br0" timeOffset="60908.13">27780 9045 478 0,'0'0'15'0,"0"0"-1"15,-19 98 52 1,13-51-31-16,5 6-16 0,1-3-14 16,0-4-3-16,0-7 0 15,-3-9-2-15,0-10-1 16,0-8-4-16,1-8 5 16,2-4 4-16,0 0 50 15,-2-13 41-15,-2-12-65 16,-2-6-10-16,-4-8-17 15,1-1-1-15,1-7-2 16,5-1-20-16,3-2-35 16,3 6-31-16,18 9-8 15,5 14 33-15,-1 10 50 16,-3 10 11-16,-1 1 2 16,3 0 20-16,1 17 18 0,-1 3 5 15,-3 10-1-15,-6 2 1 16,-4 2-17-16,-3 4-15 15,-2-4-7-15,0-3-1 16,-3-9-4-16,0-8 0 16,-3-6 3-16,0-3-2 15,0-5 0-15,0-2 14 16,0-18 22-16,0-8-27 16,0-5-11-16,9-4 3 15,3-2-7-15,7 0-15 16,3 2-25-16,7 6-27 15,7 12 19-15,3 11 31 16,-3 8 17-16,-7 0 4 16,-2 17 13-16,-7 7 29 0,-4 6 13 15,-2 11-5-15,-6 4-14 16,-2 4-20-16,-3 2 10 16,-3-3-25-16,0-7 7 15,-7-9-8-15,-8-3-62 16,2-10-131-16,-1-7-70 15</inkml:trace>
  <inkml:trace contextRef="#ctx0" brushRef="#br0" timeOffset="61294.59">28850 8557 208 0,'0'0'290'0,"0"0"-262"15,0 0 16-15,0 0 15 16,0 0 2-16,-108 122 2 0,75-57-25 15,-2 10 8 1,-2 6-13-16,4 0-20 0,5 6 5 16,9-1-11-16,9-2-4 15,10-6 1-15,0-9-2 16,15-11-1-16,9-7-1 16,4-8 0-16,2-6-2 15,1-7-1-15,2-8-39 16,0-5-64-16,-2-9-17 15,-6-6-61-15</inkml:trace>
  <inkml:trace contextRef="#ctx0" brushRef="#br0" timeOffset="62018.86">28957 9019 420 0,'0'0'98'15,"0"0"-27"-15,0 0-23 16,0 0-36-16,0 0 51 0,-10 107-10 15,5-69-12 1,5 2-22-16,-1-1 0 0,1-4-9 16,0-3-7-16,0-11-3 15,0-3 4-15,0-9-3 16,0-3-1-16,0-3-29 16,0-3-81-16,1 0-39 15,5-9-27-15</inkml:trace>
  <inkml:trace contextRef="#ctx0" brushRef="#br0" timeOffset="62170.61">29069 8857 518 0,'0'0'67'0,"0"0"45"0,0 0-42 15,0 0-64-15,0 0-6 16,0 0-29-16,0 32-70 15,7-18-74-15</inkml:trace>
  <inkml:trace contextRef="#ctx0" brushRef="#br0" timeOffset="62451.54">29205 8949 408 0,'0'0'16'0,"0"0"65"0,40 96-6 16,-28-54-16-16,-3 2-8 16,-4 1-12-16,-5-1-16 15,0-3 2-15,0-6-14 16,-3-5-1-16,-7-7 1 16,-1-7-6-16,2-6 5 15,3-4-5-15,4-5 1 16,2-1 3-16,0 0-3 15,0 0-6-15,-3-7-36 16,3-12-144-16,0-1-58 16</inkml:trace>
  <inkml:trace contextRef="#ctx0" brushRef="#br0" timeOffset="62733.71">29312 9031 285 0,'0'0'98'0,"0"0"-31"15,0 0 11-15,0 0-26 16,0 0-38-16,81-70-8 16,-60 78 5-16,-1 13 14 15,0 4 56-15,1 6-13 16,-8 3-29-16,-1 1 6 16,-6 1-14-16,-1 2-20 15,-2-2 10-15,0 2-6 16,-2-7-4-16,-1-1-7 15,0-5-3-15,0-9 3 16,0-1 0-16,0-7-4 0,0-6-33 16,0-2-24-1,0 0-49-15,0 0-102 0,0-18-354 16</inkml:trace>
  <inkml:trace contextRef="#ctx0" brushRef="#br0" timeOffset="63049.01">29697 8627 145 0,'0'0'357'15,"0"0"-327"-15,0 0-7 16,0 0 79-16,16 113-3 15,-4-56-29-15,-4 6-25 16,-4 5-15-16,-4-1-3 16,0 1-10-16,0-2-15 15,0-5 0-15,-8-7 2 16,1-12-4-16,3-12 3 16,4-15-2-16,0-5-1 15,0-7-12-15,0-3-9 16,11 0-20-16,6-11-132 15,4-12-237-15</inkml:trace>
  <inkml:trace contextRef="#ctx0" brushRef="#br0" timeOffset="63225.92">29710 8928 581 0,'0'0'72'16,"0"0"35"-16,0 0-4 15,0 0-72-15,88-34-22 16,-43 29-7-16,3 0 5 16,-6-2-7-16,-3-1 0 15,-5 0-86-15,-6-1-213 16</inkml:trace>
  <inkml:trace contextRef="#ctx0" brushRef="#br0" timeOffset="63591.12">30635 8791 129 0,'0'0'426'0,"0"0"-416"16,0 0 41-16,111 14 21 0,-79 19-14 16,-3 7-12-16,-7 9-4 15,-10 2-8-15,-7-3-11 16,-5 2-2-16,0-3-1 16,-17-2-5-16,-7-3-1 15,-3-8-7-15,2-7 2 16,3-8-8-16,4-9 1 15,6-3-2-15,9-4-45 16,3-3-53-16,3-3-109 16,21-16-185-16</inkml:trace>
  <inkml:trace contextRef="#ctx0" brushRef="#br0" timeOffset="63834.18">31112 8768 409 0,'0'0'125'16,"0"0"-83"-16,0 0 20 16,-81 37 36-16,46 1-37 15,-4 8-23-15,2 5 1 16,2 2-11-16,9 0-5 16,8-5-13-16,15-4 2 15,3-1-5-15,8-4-7 16,18-5 9-16,6-5-5 15,1-9 0-15,1-7 0 0,-3-7-4 16,-2-4-12-16,-4-2-40 16,-6 0-84-16,-10 0-93 15</inkml:trace>
  <inkml:trace contextRef="#ctx0" brushRef="#br0" timeOffset="64106.7">31567 9300 573 0,'0'0'72'16,"0"0"43"-16,0 0 9 15,2 100-60-15,-4-67-35 16,-8 1-12-16,-6 0-6 16,-10 0-11-16,-8 2-3 15,-8-2-106-15,-4-5-197 16</inkml:trace>
  <inkml:trace contextRef="#ctx0" brushRef="#br0" timeOffset="64655.67">28938 10115 306 0,'0'0'118'0,"0"0"-49"15,-14 112 51-15,7-54-19 0,-2 1-6 16,3 0-49-16,5-9-15 16,1-6-15-16,0-7-10 15,0-10-3-15,0-6-2 16,4-7 7-16,-2-8-8 16,-2-2-5-16,0-4-56 15,0 0-113-15,-5-9-30 16</inkml:trace>
  <inkml:trace contextRef="#ctx0" brushRef="#br0" timeOffset="64811.62">28985 9975 514 0,'0'0'116'0,"0"0"-76"0,0 0 39 16,0 0-73-16,0 0-6 15,0 0-29-15,44 11-146 16,-20-5-337-16</inkml:trace>
  <inkml:trace contextRef="#ctx0" brushRef="#br0" timeOffset="65225">29124 10256 395 0,'0'0'39'16,"0"74"26"-16,0-28 18 0,6-2-31 16,3 3-33-16,-3-11-2 15,-3-4-12-15,-3-6-2 16,0-12 7-16,0-7-3 16,0-4 1-16,0-3 39 15,0 0 45-15,0-17-33 16,0-9-48-16,0-11-10 15,0-4-1-15,-3-10-8 16,3-7-38-16,0 2-15 16,9 5-53-16,15 9-7 15,6 15 72-15,3 14 36 16,1 11 13-16,1 2 10 16,-3 7 26-16,-6 15 4 15,-4 7 4-15,-6 6 40 0,-5 5-37 16,-5 3 4-16,-3 1-21 15,-3 0-17-15,0-3-7 16,0-5-4-16,0-5-2 16,0-6-8-16,-9-7-109 15,-4-7-80-15,5-9-292 16</inkml:trace>
  <inkml:trace contextRef="#ctx0" brushRef="#br0" timeOffset="65502.66">29733 9928 502 0,'0'0'42'16,"-12"72"30"-16,12-19 58 15,0 7-64-15,0 9-34 16,0 7-1-16,0 5-17 15,0-1-11-15,-3-7 1 16,-8-14 0-16,3-18-1 16,2-14-3-16,4-12-4 15,1-10 1-15,1-5-4 16,0 0-45-16,0-15-122 16,4-13-319-16</inkml:trace>
  <inkml:trace contextRef="#ctx0" brushRef="#br0" timeOffset="65649.89">29655 10254 369 0,'0'0'193'15,"0"0"-154"-15,0 0 31 16,0 0-17-16,0 0-41 16,102-18-9-16,-58 18-3 15,-2 0-123-15,4 0-273 16</inkml:trace>
  <inkml:trace contextRef="#ctx0" brushRef="#br0" timeOffset="66519.56">30653 10099 469 0,'0'0'100'15,"0"0"-60"-15,0 0-15 0,0 0-14 16,-30 87 104-16,19-40-65 16,0 2-18-16,6 0-10 15,5 0-9-15,0-7-6 16,8-8-1-16,13-10-5 16,4-7 2-16,6-10 0 15,1-6 2-15,1-1 1 16,-2-7 6-16,-3-13-5 15,-4-5 7-15,-3-8-5 16,0-3 11-16,-6-5-4 16,1-5-6-16,-4 5 8 15,-2 6-18-15,-3 9 4 16,-4 12-3-16,-3 11 9 16,0 3 3-16,0 5-13 15,0 22-13-15,0 11 13 16,0 8 11-16,-3 10-6 0,-1 4 6 15,3 0-7-15,-1 1 1 16,2-7-5-16,0 0 0 16,0 1 1-16,0 0-1 15,-1 1-2-15,-4-5-3 16,-3-6-53-16,-3-7 39 16,-3-10-25-16,1-6 7 15,3-12 28-15,3-6-9 16,-2-4 18-16,-4-2 68 15,-4-15-44-15,-7-7 8 16,1-1 12-16,3-2-13 0,2-1-2 16,9 3-4-16,6-6-16 15,3 0-5-15,0-5-4 16,19 2 0-16,5 1-10 16,6 7-31-16,-2 2-74 15,2-1-55-15,-3 3-397 16</inkml:trace>
  <inkml:trace contextRef="#ctx0" brushRef="#br0" timeOffset="66826.89">31080 10011 429 0,'0'0'66'0,"0"0"53"16,71 115 30-16,-45-65-78 15,-4 10-17-15,-7 6-22 16,-2 6 5-16,-8 1-13 16,-5-3-14-16,0-5 0 15,-21-8-4-15,-3-3-5 16,-4-7 0-16,1-7-1 15,-2-7-1-15,6-7-37 16,0-9-23-16,8-6 3 0,4-7-149 16,5-4-166-16</inkml:trace>
  <inkml:trace contextRef="#ctx0" brushRef="#br0" timeOffset="68019.53">24936 9249 503 0,'0'0'70'0,"0"0"34"16,0 0-9-16,0 0-75 15,0 0-19-15,-18 75 24 16,13-29 12-16,-3 3-2 0,0-1-10 15,1 0-14 1,1 1 3-16,1-6-11 0,2-7-3 16,3-5 2-16,0-8-4 15,0-8 2-15,0-4-26 16,0-8-7-16,0-3-22 16,0 0-24-16,8-14-62 15,-5-16-175-15</inkml:trace>
  <inkml:trace contextRef="#ctx0" brushRef="#br0" timeOffset="68190.1">25055 9093 397 0,'0'0'280'16,"0"0"-254"-16,0 0 84 15,0 0-45-15,0 0-61 16,0 0-4-16,-12-11-27 15,14 30-30-15,7 4-99 16,2 0-57-16</inkml:trace>
  <inkml:trace contextRef="#ctx0" brushRef="#br0" timeOffset="68627.12">25137 9503 103 0,'0'0'235'0,"0"0"-164"16,-7 75 0-16,5-48-13 0,2-1-24 16,-1-4-16-16,1-4-9 15,-2-7-2-15,2-4-3 16,-1-6 7-16,1-1 27 16,0 0 56-16,0-5-1 15,0-15-60-15,0-9-9 16,0-6-11-16,0-7-9 15,7-6-3-15,4-5-1 16,2-5-14-16,1-3-36 16,6 7-9-16,3 6-18 15,1 17 27-15,1 14 34 16,-1 14 16-16,1 3 2 16,-1 15 21-16,0 11 26 0,-3 10 14 15,-5 3-21-15,-5 8-2 16,-7 3-14-16,-2-1-1 15,-2 1-9-15,0-2-12 16,-9-4-2-16,-6-3-2 16,0-11 0-16,2-6-21 15,2-8-11-15,7-8-22 16,4-7-40-16,0-1-56 16,6-3 24-16,14-17-177 15</inkml:trace>
  <inkml:trace contextRef="#ctx0" brushRef="#br0" timeOffset="68915.02">25621 8787 372 0,'0'0'86'0,"0"0"-68"16,0 0 44-16,-2 111 60 15,11-48-37-15,-3 7-24 16,-3 9-25-16,-3 1-10 16,0 1-16-16,-7-6-5 15,-6-12-5-15,4-12 3 16,4-13-6-16,5-11 3 0,0-12-1 16,13-6-10-1,8-7 1-15,4-2-12 0,7 0-60 16,3-11-76-16,-3-6-46 15</inkml:trace>
  <inkml:trace contextRef="#ctx0" brushRef="#br0" timeOffset="69090.66">25682 9165 458 0,'0'0'98'15,"0"0"-3"-15,83-58 70 16,-46 45-88-16,4 4-51 15,2 2-2-15,-4 4-16 0,-5 3-7 16,-6 0-1-16,-7 0-86 16,-15 7-170-16,-6 5-198 15</inkml:trace>
  <inkml:trace contextRef="#ctx0" brushRef="#br0" timeOffset="69809.66">25033 11081 141 0,'0'0'324'16,"0"0"-291"-16,0 0 22 16,0 0 7-16,98-44-36 15,-73 74 12-15,-5 10 40 16,-8 6-25-16,-11 1-10 15,-1-1-6-15,-11-3-8 16,-11-2-9-16,-4-7 1 16,-4-2-13-16,2-6 3 15,2-4 3-15,4-10-3 16,7-3-3-16,6-6-3 16,3-3 7-16,6 0-10 15,0 0 5-15,0 0-2 0,0 0 2 16,0 0-7-16,3 0 0 15,9 1-31-15,3 13 20 16,4 9 10-16,0 7 1 16,-3 5 0-16,-3-1 3 15,-3 1-3-15,-5 1 15 16,-2-2-10-16,-3-2 7 16,0 3-7-16,0 2-1 15,0-1 0-15,-2 1-2 16,-2-8-2-16,1-5-7 15,0-8-41-15,3-6 14 0,0-7-113 16,0-3-193-16</inkml:trace>
  <inkml:trace contextRef="#ctx0" brushRef="#br0" timeOffset="70675.7">24970 13894 321 0,'0'0'86'16,"0"0"-53"-16,0 0-7 16,0 0 59-16,85-3-28 15,-75 33 28-15,-6 9-2 16,-4 5-29-16,0 5-11 0,-17 2-3 16,4-4-16-16,1-1 0 15,8-5-13-15,4-7-9 16,3-4 7-16,16-7-9 15,5-8 1-15,-1-8-1 16,2-7-2-16,-3 0 0 16,-5 0-4-1,-7 0 6-15,-6 0 0 0,-4 0 4 16,0 0 3-16,0 0-7 16,-1 0 1-16,-15 11 0 15,-4 2 8-15,-7 7-8 16,-1 0 11-16,-2 6 0 15,3 3-3-15,2 0-9 16,7 2 5-16,7 1-5 16,11 1-1-16,0 2 1 0,20 1 5 15,2-7-5-15,-4 2 0 16,-3-6-1-16,-9-6 2 16,-5-5-2-16,-1-4 1 15,0-5-6-15,-6 2 2 16,-14-1-20-16,-12 1-43 15,-7 2-75-15,-3-6-155 16</inkml:trace>
  <inkml:trace contextRef="#ctx0" brushRef="#br0" timeOffset="72969.63">26010 13188 181 0,'0'0'221'0,"0"0"-194"15,0 0 35-15,-18 73 12 16,18-59-33-16,0-4-6 15,0-4 4-15,2-4-8 16,12-2 13-16,10 0 21 16,6-15-12-16,3-6-24 15,-1-6-10-15,-3-2-8 16,-2-4-1-16,-6-6-10 16,-2-6 9-16,-5-8-7 15,-3-5-2-15,-5-2 0 16,-3-3-18-16,-3 3-21 15,0 6 8-15,-9 12 19 16,-14 14 10-16,-10 13 1 16,-10 15-3-16,-7 0 4 15,-2 17 4-15,7 7-3 0,15 0 0 16,14-2-1-16,16-5 0 16,3-6 3-16,22-2-3 15,13-5 1-15,6-4 4 16,7 0-2-16,4 0-2 15,1 0 0-15,-4 0 1 16,-7 0-1-16,-8 12-1 16,-6 4 1-16,-4 5-2 0,-5 5 2 15,-1 1-3 1,-4 5 4-16,-3 0-4 0,-1 1 2 16,-3 1 0-16,-4-3 0 15,-2-2 2-15,1-3-2 16,-2-3-1-16,1-6 1 15,1-5 1-15,4-3 0 16,1-9-2-16,6 0 2 16,4 0-2-16,4-13 1 15,-2-7 0-15,-2 0 1 16,-4-4 1-16,-2-3 3 16,0-2-4-16,-3-5 2 15,-1-2-2-15,-2 2 0 16,-4 1 1-16,-4 5 0 15,0 6-1-15,0 7 8 16,-7 7 9-16,-5 5 2 0,0 3-14 16,0 6-6-16,-3 16 1 15,1 8-2-15,6 4 1 16,6 2 0-16,2 3 1 16,3 3 1-16,15-3 0 15,3-4-1-15,0-3 1 16,1-10-4-16,2-5 2 15,-3-5 0-15,0-7 0 16,0-5 1-16,-1 0-1 16,3-2-31-16,-1-12-53 15,-2-3-132-15,-7-4-64 0</inkml:trace>
  <inkml:trace contextRef="#ctx0" brushRef="#br0" timeOffset="73248.88">27134 12375 435 0,'0'0'83'16,"0"0"108"-16,0 0-108 15,0 0-75-15,0 0-5 16,-1 93 49-16,1-25-1 0,0 13-27 15,0 6-5 1,0 3-8-16,0-6-8 0,-6-9 3 16,-3-12-6-16,6-9-3 15,2-12-1-15,1-9-36 16,-2-10-9-16,-1-4-36 16,-3-10-158-16</inkml:trace>
  <inkml:trace contextRef="#ctx0" brushRef="#br0" timeOffset="73640.6">27109 12794 233 0,'0'0'103'16,"0"0"-15"-16,0 0-18 15,96-39-20-15,-73 36-21 16,0 3 6-16,-4 0 7 15,1 3-20-15,-1 14 8 16,-4 10 32-16,0 4-15 16,-5 3-18-16,-1 5-7 15,0-3-7-15,2-6-12 16,1-6-2-16,2-5 2 16,3-8-1-16,1-8 0 15,2-3 0-15,3 0 1 16,-1-12 3-16,2-10-2 15,-6-5 2-15,-1-4-2 16,-5-5 18-16,-4-1 6 16,-5-6-7-16,-3-4-19 0,0-5-2 15,0 4-17-15,0 9-44 16,-10 10-13-16,3 14-6 16,2 13-33-16,5 2-15 15,0 2-91-15</inkml:trace>
  <inkml:trace contextRef="#ctx0" brushRef="#br0" timeOffset="74073.84">27765 12627 413 0,'0'0'63'0,"0"0"26"16,0 0 26-16,84 50-28 16,-60-18-43-16,-3 5-12 15,-1 1 3-15,-1 0-15 16,-3 4-15-16,-4-3-3 16,-6-1 0-16,-6-3 2 15,0-4 0-15,-9-7-4 16,-12-5-4-16,-2-6 4 0,-2-3 7 15,1-7-3 1,2-3-2-16,7 0 1 0,2-13 2 16,7-9 6-16,4-7 18 15,2-8 2-15,0-4-6 16,15-4-10-16,5-5-3 16,5-2-12-16,3 3 0 15,2 3 0-15,0 8-8 16,-2 13-27-16,-3 13-21 15,-2 12 3-15,-5 0-22 16,-5 20-119-16,-2 7 46 16,-8 3-174-16</inkml:trace>
  <inkml:trace contextRef="#ctx0" brushRef="#br0" timeOffset="74596.92">28259 12651 289 0,'0'0'203'16,"0"0"-189"-16,0 0-4 15,0 0 23-15,-19 101 6 0,19-62-23 16,0 0-6 0,0 0-3-16,0 0-6 0,0 0 0 15,-6-6-1-15,0-7-14 16,3-10-9-16,1-9 13 16,2-7 10-16,0 0 4 15,-1-3 15-15,-1-16 16 16,1-8-14-16,-3-5 16 15,4-6-7-15,0-6-19 16,0-4-6-16,14-7-5 16,7 1 0-16,3 7-1 15,3 7-4-15,1 16-10 16,-1 14 14-16,3 10 0 16,-3 2 0-16,0 25 1 0,1 7 9 15,-4 9 10-15,-3 1-5 16,-3 1 2-16,-6-1-9 15,-2-4-2-15,-4 1-3 16,-6-5-2-16,0-5 0 16,0-6-39-16,-8-8-33 15,-3-5-50-15,3-7-193 16</inkml:trace>
  <inkml:trace contextRef="#ctx0" brushRef="#br0" timeOffset="75020.72">29175 12223 256 0,'0'0'173'0,"0"0"-144"0,0 0 85 16,0 0-51-16,0 0-52 16,-106 63 38-16,69-3 14 15,0 11-11-15,-1 13-20 16,8 6-9-16,7 3-7 15,9-5-8-15,12-5-6 16,2-10-1 0,5-9 1-16,10-13 2 0,4-7-2 15,2-13-3-15,-1-6 4 16,4-9-4-16,2-4 1 16,0-7-30-16,0-5-11 15,-6 0-145-15,-7 0-315 16</inkml:trace>
  <inkml:trace contextRef="#ctx0" brushRef="#br0" timeOffset="76128.67">29445 12480 429 0,'0'0'106'0,"0"0"3"16,0 0 16-16,0 0-69 15,0 0-41-15,0 0-10 0,73 5-3 16,-34 31-1 0,-7 7 4-16,-10 2 3 0,-9 0 0 15,-12-3 6-15,-1-3-3 16,-3-2-4-16,-14-1 2 15,-7-2-6-15,-2-4 2 16,-2-4-1-16,0-2-2 16,2-9-2-16,6-4 0 15,3-5-8-15,5-1-26 16,6-5-13-16,2 0-40 16,4-5-43-16,0-16-68 15</inkml:trace>
  <inkml:trace contextRef="#ctx0" brushRef="#br0" timeOffset="76415.62">29846 12494 388 0,'0'0'73'0,"0"0"0"15,0 0 9-15,0 0-21 16,-89 57-8-16,65-18 3 15,4 1-26-15,4 4-2 16,7 1-19-16,6-1 2 16,3 0-7-16,0-4-2 15,12 2 3-15,4-6-2 16,3-3-2-16,1-7 0 0,1-7-1 16,4-6-2-16,4-7-6 15,3-6-16-15,-2 0-44 16,-7-8-80-16,-5-13-164 15</inkml:trace>
  <inkml:trace contextRef="#ctx0" brushRef="#br0" timeOffset="76698.45">30276 12425 435 0,'0'0'112'0,"0"0"-59"0,0 0 6 16,0 0-32-16,-8 75 72 16,4-25-46-16,-4 8-17 15,-2 2-10-15,-4 1-2 16,0-3-16-16,0-3-3 16,4-6-2-16,2-9-3 15,4-8 0-15,2-11-3 16,2-5-1-16,0-7-23 15,0-4-17-15,0-5-53 16,0 0-61-16,0-11-89 16</inkml:trace>
  <inkml:trace contextRef="#ctx0" brushRef="#br0" timeOffset="77400.73">30095 12766 327 0,'0'0'69'0,"0"0"5"15,0 0 8-15,111-23-37 16,-74 19-1-16,5-2-20 16,-1 2-9-16,1-4-2 15,-2-1-2-15,-4-1 7 16,-6-2 5-16,-5 1-4 16,-6-2 3-16,-5 3-5 15,-5 0 16-15,-1 4-9 16,-5 3 12-16,-1 0-11 15,-2 3-6-15,0 0-13 16,0 0-6-16,0 13-8 0,0 11 8 16,0 5 5-16,0 0 3 15,0-3-1-15,0-2-5 16,8-4 0-16,0-3-1 16,1-5-1-16,4-3 3 15,1-5-3-15,5-4 1 16,1 0 7-16,0-2-8 15,-1-13 10-15,0-5-6 16,-2-5-1-16,1-6 1 16,-3-8-2-16,1-4-2 15,-2-3-3-15,-3 2 3 16,0 8 6-16,-6 14-6 0,-4 12 0 16,-1 7 6-16,0 3-5 15,0 0-1-15,0 23-7 16,-3 13 7-16,-1 9 6 15,1 10-1-15,3-1 8 16,0 3 4-16,0 2-15 16,0 3 5-16,0 5-6 15,0-1-1-15,0-5 0 16,0-4-1-16,-10-8-5 16,-3-9-15-16,-4-8-7 15,3-9 3-15,5-9 12 16,2-5 11-16,4-6-9 15,0-1 6-15,-2-2 5 0,-4 0 5 16,1-7 16 0,-3-10 5-16,5-4-1 0,3-6-3 15,3-5 11-15,0-4-26 16,1 0 2-16,15-3-9 16,4 5 0-16,7 0-13 15,3 5-66-15,3 2-37 16,7 6-168-16</inkml:trace>
  <inkml:trace contextRef="#ctx0" brushRef="#br0" timeOffset="77776.64">31136 12310 449 0,'0'0'102'0,"0"0"-76"16,0 0 5-16,0 0 57 15,99 113-34-15,-65-35-3 16,-7 14 9-16,-9 8-19 0,-14 4-16 15,-4-4-12 1,-7-5-7-16,-14-15-3 0,-4-14 0 16,-1-16-2-16,3-16 3 15,1-10-4-15,-1-7-3 16,2-6-3-16,0-5-20 16,6-6-27-16,7 0-12 15,5 0-83-15,3-14 3 16,2-6-265-16</inkml:trace>
  <inkml:trace contextRef="#ctx0" brushRef="#br0" timeOffset="78025.63">31563 12679 376 0,'0'0'100'0,"0"0"-1"16,0 0 65-16,0 0-76 16,0 0-32-16,0 0-19 15,42-67-11-15,-42 67-6 16,0 0-15-16,0 0-5 16,0 0-7-16,0 1-73 15,-6 11-60-15,-2 2-113 16</inkml:trace>
  <inkml:trace contextRef="#ctx0" brushRef="#br0" timeOffset="78198.56">31721 13034 298 0,'0'0'131'16,"-4"89"-8"-16,-7-45 22 15,-1-3-56-15,-3 2-39 16,-6-6-30-16,-5 0-13 15,-7-4-2-15,-6-4-5 16,-9-3-99-16,3-9-177 16</inkml:trace>
  <inkml:trace contextRef="#ctx0" brushRef="#br0" timeOffset="82545.78">16835 9358 24 0,'0'0'50'16,"0"0"-24"-16,0 0 93 15,0 0-42-15,0 0-24 16,0 0-15-16,0 0-11 16,0 0-19-16,0 2 2 15,0-2-3-15,0 0-4 16,0 0 2-16,0 0-3 15,0 0 2-15,1 0 3 0,5 0 9 16,2 0 3-16,-2 0-8 16,-1 0-5-16,2 0 6 15,0 0-1-15,4-2 1 16,5 2 4-16,1 0-2 16,2 0-3-16,5 0-3 15,4 0-2-15,8 0 0 16,6-2 3-16,7-1 5 15,3 3 1-15,-2-2 2 16,2 0-7-16,-2 0 1 16,-3-1-1-16,-3 2 6 15,-3 1-12-15,-3 0 7 0,1 0-3 16,1 0 3-16,1 0-3 16,2 0 3-16,0 0-9 15,6 0 10-15,4 0-1 16,2 0 12-16,0 1-13 15,-1 1-6-15,-2 1-2 16,3-1 5-16,0-2-6 16,2 0 2-16,0 0 2 15,-2 0-2-15,-7 0 1 16,-2 0-3-16,-3-1 0 16,0-5 2-16,-1 1 1 15,3-4-1-15,-2 1 5 16,-1 0 0-16,-1 1 2 0,-2 3-4 15,-1 0-3-15,-2 2-2 16,2 1 4-16,2 1-2 16,1 0-2-16,5-2 0 15,0 1-1-15,5 1 0 16,1-3 2-16,-4 1-2 16,3 0 2-16,-8 1 1 15,0-1-3-15,-4 1 4 16,-2 0-2-16,2-1-2 15,3 1 0-15,3-1 0 16,4 0 3-16,1-1-2 16,-2 0-1-16,6-1 0 15,-2 3-1-15,-2-1 1 16,0-1 1-16,-5 2 1 0,-5-1-1 16,-3 1-1-16,1-1 1 15,2 2-1-15,6-1 1 16,8-1 0-1,5 0-1-15,4-1 1 0,0 3 0 16,-2 0 1-16,-6 0-1 16,-4 0 0-16,-5 0 1 15,2 0 0-15,0 0 0 16,2 0 0-16,1 0 4 16,-5-3-5-16,3 0 0 15,-2 0-1-15,0 0 0 16,1-1 1-16,0 1 1 15,-5-1-2-15,3 1 0 0,-5 0 4 16,-2-1-4-16,-1 0-1 16,1 0 1-16,3 0 7 15,4-1-7-15,0 2 4 16,5 2-4-16,-3 0 1 16,-3 0 2-16,-1 1-3 15,-2 0 1-15,-2 0-1 16,2 0 6-16,0 0-4 15,0 0-2-15,4 0 2 16,6-2-1-16,0 1-1 16,2-2 1-16,-4 0 2 15,-6-2-3-15,-4 0 1 0,-6 1-1 16,-2-1 3-16,0 0 6 16,1 1-6-16,3 1-2 15,5-1 8-15,3 0-7 16,3 2 0-16,2-1-1 15,0 2 2-15,2-1-2 16,-1 2-1-16,-1-1 0 16,-2-1 0-16,0 1 3 15,-2 1-2-15,3-4-1 16,0 3 0-16,1-1 1 16,0-1-1-16,0 2 7 15,4-3-6-15,-3 4 1 0,1-3-1 16,-2 0 1-16,0 3-1 15,-2-1 0-15,-5-1-1 16,-1 0 3-16,-5 1-3 16,-5-1 3-16,-4 2 1 15,-3-3-2-15,-6 0 1 16,4 0 2-16,1 0-3 16,3 1 1-16,4-1 0 15,0 1 0-15,-2 1 1 16,-6 1-1-16,-5-1 1 15,-5 1 0-15,3 0 3 16,-1-2-2-16,0 2-1 16,3-1 4-16,-1 1-5 15,-1-2-1-15,0 2-2 16,-1-1 2-16,0 1-2 0,-2 0 1 16,5 0 2-16,-4 0-2 15,5 0 0-15,-1 0-2 16,0 0 2-16,0 0 1 15,-2 0-2-15,-3 0 3 16,-6 0-1-16,-3 0-1 16,-3 0 2-16,0 0 1 15,0 0-1-15,0 0 1 16,0 0-4-16,0 0-3 16,0 0-8-16,0 0 1 15,-14 0 2-15,-6 0-44 16,-6 0-36-16,-3-3-24 0,1-4-131 15,3-2-95-15</inkml:trace>
  <inkml:trace contextRef="#ctx0" brushRef="#br0" timeOffset="83295.48">23779 8816 323 0,'0'0'100'15,"0"0"-7"-15,0 0 12 0,0 0-5 16,0 0-28-16,0 0-26 16,0 0-12-16,-69-5-10 15,67 9-14-15,2 2-2 16,0 1 1-16,0 5 13 15,0 0 2-15,12 0 4 16,9 1 8-16,7 3-8 16,7-1-4-16,5-1-10 15,5 1 1-15,-3 0-9 16,-2-3-4-16,-4 2 2 16,-2-3-3-16,-6-2 1 15,-1 0-1-15,-6-2 1 0,-2-2-3 16,-2-2 2-16,-5 0 1 15,-2-3 0-15,-3 0 0 16,-4 0 2-16,0 0-4 16,-1 0 13-16,-2 0 0 15,2 0-1-15,-2 0-2 16,0 0 4-16,0 0 0 16,0 0 2-16,0 0-1 15,0 0-3-15,0 0-8 16,0 0-3-16,0 0 2 15,0 0 0-15,0 0-3 16,0 0 0-16,0 0 4 16,-2 0-6-16,-17 0 4 0,-11 3 8 15,-10 11-3 1,-13 6 13-16,-6 3-3 0,-1 5 3 16,5 2-3-16,7 1 8 15,12-2-10-15,9 0-6 16,8-3-2-16,7-3 1 15,4-5-2-15,3-3-4 16,2-3 5-16,1-4-5 16,2-3 2-16,0 0-2 15,0-2 0-15,-1 0-1 16,1 0-1-16,-2 4 0 16,-1-2 0-16,0 2-3 0,-1 2-2 15,-6 2-61 1,-3 3-50-16,1 0-40 0,1-3-94 15,3-3-462-15</inkml:trace>
  <inkml:trace contextRef="#ctx0" brushRef="#br0" timeOffset="88321.57">13815 4916 80 0,'0'0'142'0,"0"0"8"15,0 0-101-15,0 0 38 16,0 0-13-16,0 0 4 16,0 0 6-16,0-24-20 15,0 24-32-15,-6 8-18 0,-12 20-5 16,-9 17 12-1,-6 11 17-15,-1 14 19 0,-2 4-21 16,6-1-11 0,0-2-5-16,5-5-15 0,4-3 0 15,2-5-1-15,4-5-4 16,4-10 0-16,4-9 1 16,4-9-1-16,0-13 3 15,1-5-3-15,2-6 0 16,0-1 0-16,0 0 0 15,0 0-9-15,0-8-30 16,0-10-53-16,5-6-46 16,13-3-179-16</inkml:trace>
  <inkml:trace contextRef="#ctx0" brushRef="#br0" timeOffset="88719.03">14086 5006 56 0,'0'0'325'0,"0"0"-276"15,0 0 76-15,0 0 5 16,0 0-73-16,0 0-41 0,-11 11-14 15,-11 32 15-15,-8 16 34 16,-2 10-14-16,-4 7-2 16,0 4-11-16,-1-1 4 15,1-3-14-15,3-4-7 16,3-7-3-16,5-9-3 16,7-7-1-16,5-11 2 15,7-11-2-15,3-10 5 16,1-7-4-16,2-7-1 15,0-3 1-15,0 0 1 16,0 0 0-16,0 0-2 16,0-14-10-16,11-7-54 15,5 2-59-15,2-5-153 16</inkml:trace>
  <inkml:trace contextRef="#ctx0" brushRef="#br0" timeOffset="91391.07">14611 5095 4 0,'0'0'378'15,"0"0"-306"-15,0 0 42 16,0 0 2-16,-85-17-60 0,48 34-24 16,-5 12 13-16,0 5-15 15,2 7-4-15,9 5-8 16,4 0-3-16,9 2-3 15,5 0-1-15,4-1-7 16,4-2 0-16,5-4-2 16,0-4 0-16,0-6-1 15,9-9 5-15,7-8-5 16,4-4-1-16,10-7 1 16,10-3 2-16,6 0-2 15,6 0-1-15,0-10-5 16,-5-5-14-16,-3-4-33 15,-5-3-5-15,-3-7 8 0,-3-7 3 16,-2-3 5-16,-2-3 22 16,-7 4 18-16,-5 3 1 15,-6 5 9-15,-6 7 25 16,-5 4 21-16,0 3-4 16,0 6 8-16,-8 2-2 15,-8 7-27-15,-5 1-10 16,-3 2-13-16,-3 17-5 15,0 6 1-15,4 4 2 16,3 3 0-16,5 3 0 16,3 3-3-16,2-1 1 15,7-3-3-15,3-2-3 0,0-6 3 16,0-6 0-16,11-6 1 16,6-6-1-16,4-4-1 15,3-4 0-15,0 0-17 16,3-9 8-16,-3-8 8 15,-2-3-2-15,-5-2 4 16,-3-4 1-16,-3-5 1 16,-2-5 0-16,0 1 0 15,-5-1-2-15,-2 4 5 16,-2 9-4-16,0 4-1 16,0 9 3-16,0 6 1 15,0 3 15-15,0 1-7 0,0 0-12 16,0 7-7-1,0 12 3-15,0 11 4 0,0 4 2 16,3 0-2 0,3 2 1-16,0-1-1 0,5-6 1 15,0-4-1-15,7-6 0 16,0-7 1-16,3-6-1 16,2-6-1-16,3 0 1 15,2-3 3-15,-1-14 0 16,2-3-1-1,-3-5-2-15,-2-5 1 0,0-7 3 16,0-7-3-16,-2-6-1 16,2-5 5-16,-2-4-5 0,-5-4-3 15,-5-3-3 1,-9 2-14-16,-3 3 7 0,-2 4 4 16,-17 7 1-16,-3 5 2 15,0 8 4-15,2 13 1 16,5 8 1-16,3 11 0 15,4 5-7-15,1 15-4 16,-2 21-2-16,5 14 13 16,4 4 2-16,0 5-2 15,1 5 0-15,9-1 0 16,-2 2 5-16,1 0-5 16,1-2 0-16,2-5-3 0,2-9 7 15,1-6-4 1,3-9 0-16,5-8 0 0,4-9-4 15,2-7 8 1,0-7-3-16,3-3-1 0,1 0 0 16,-2-13-2-16,0-9 2 15,-1-4 2-15,1-8-1 16,-2-9-1-16,2-6 3 16,0-11-1-16,-4-5-1 15,-3-8 1-15,-9 0 0 16,-6-2-1-16,-9 3-1 15,0 4-3-15,-5 4 0 16,-16 10 0-16,-2 12 2 16,-1 13-1-16,4 12 1 15,3 12 0-15,1 5-8 16,0 13 3-16,3 23 12 0,1 13-6 16,7 13 0-1,5 6 2-15,0 2 1 0,11 5 1 16,5 3-2-16,-2-1 3 15,-4-3-5-15,-7-6 1 16,-3-6 0-16,0-9-1 16,6-9 0-16,3-8 2 15,7-10-2-15,2-9 1 16,6-4 0-16,3-7 0 16,6-6-1-16,4 0-1 15,2-4 0-15,-5-14-2 0,-4-1 3 16,-6-7 2-1,-6-6 1-15,-3-7 5 0,-5-4-4 16,-4-1 0-16,-4-1 0 16,-2 6 8-16,0 7-5 15,0 6 9-15,0 10 4 16,0 7 7-16,0 5 8 16,0 4-24-16,0 0-11 15,0 19-5-15,0 11 3 16,0 8-1-16,0 3 3 15,0 0 1-15,1-2 1 16,1-3 0-16,-2-5-1 16,1-6-1-16,1-7-2 15,2-5 0-15,0-4-4 16,1-7-19-16,-1-2-21 0,4 0 10 16,1-6-37-16,-2-14-143 15,-1-9-226-15</inkml:trace>
  <inkml:trace contextRef="#ctx0" brushRef="#br0" timeOffset="91578.18">16092 4867 608 0,'0'0'45'0,"0"0"96"16,0 0-62-16,0 0-45 0,0 0-29 15,0 0-5-15,-16-29-31 16,16 41-101-16,9 5-123 16</inkml:trace>
  <inkml:trace contextRef="#ctx0" brushRef="#br0" timeOffset="92542.21">16310 5356 296 0,'0'0'51'0,"0"0"24"0,0 83 18 16,0-60-28-16,0-6-10 16,3-7-3-16,-3-4-5 15,0-6-9-15,0 0 24 16,0 0 31-16,0-17-3 15,0-8-77-15,0-4-8 16,-3-5-1-16,-3-3-2 16,3-3-2-16,2-6 0 15,1-1-2-15,0-2 1 16,13 12-6-16,9 7-6 16,2 14 2-16,3 12-2 15,1 4 6-15,4 11 3 0,0 15 2 16,0 13 1-1,-2 4 1-15,-5 0-3 0,-5-1 6 16,-1-5-3-16,-4-7 1 16,0-7-1-16,0-9 0 15,3-6 1-15,2-5-1 16,6-3 3-16,-1 0 1 16,4-13-2-16,-3-5 0 15,0-5 6-15,-4-9-5 16,-5-6 21-16,0-8-11 15,-8-3-12-15,-3-6 1 16,-6 5-2-16,0 11 2 16,-7 11-4-16,-11 12-1 15,-6 11-6-15,-3 5 8 16,0 2 1-16,7 22-4 0,4 5 3 16,12 3 1-16,4-6 2 15,0-1-1-15,6-8-1 16,6-6 0-16,3-5 0 15,-3-6 1-15,1 0 2 16,1-3 3-16,0-11-3 16,0-3 5-16,-3-3-5 15,-1-1 1-15,0 1-1 16,-1 2-1-16,0 5 3 16,-4 5 0-16,-4 7-4 15,-1 1 4-15,0 0-5 16,2 6-4-16,-1 18-1 0,-1 6 5 15,0 7 13 1,0 5 8-16,0 7-5 0,-6 2-4 16,1 6-4-16,0 5 0 15,5 0-4-15,-2 6-1 16,2-2 4-16,0 1-7 16,0 0 1-16,0-1-1 15,0-6 0-15,0-8 0 16,0-15 0-16,-1-14 1 15,-5-13-1-15,0-7 1 16,-3-3 8-16,-6 0 35 16,-4-6 2-16,-4-13-18 15,-5-6 15-15,2-1-24 16,3-4 3-16,6-1-16 16,7 0 11-16,10-5-9 0,1-3-8 15,28-3-1-15,18-3-54 16,11 6-81-16,13 5-41 15,0 10-170-15</inkml:trace>
  <inkml:trace contextRef="#ctx0" brushRef="#br0" timeOffset="93700.18">18034 4606 252 0,'0'0'40'15,"0"0"-23"-15,-1-92 17 16,1 75 58-16,7 7-13 0,10 9-16 15,2 1-22-15,8 21-20 16,6 22 42-16,2 18 16 16,-3 16-15-16,-11 9-16 15,-11 4 9-15,-10 2-16 16,0 1-12-16,-12-1-11 16,-4-3-8-16,1-8-4 15,6-5-6-15,1-7 0 16,4-4 1-1,1-8-1 1,2-6 1-16,1-12-2 0,0-10 1 16,1-9-9-16,12-8-22 0,7-9 30 15,4-3 1-15,4-3 4 16,4-14-4-16,-3-3 0 16,-6-4-1-16,-10-4 1 0,-6-6 2 15,-7-7 4-15,0-7-5 16,-17-2-1-16,-15-1 0 15,-7 1 4-15,-4 1-4 16,3 6 0-16,9 4 0 16,10 5 2-16,9 6 3 15,10 1-4-15,2 0 0 16,8-2-1-16,20-3 0 16,11-3-1-16,9 4 1 15,2 3 0-15,-2 6-4 0,-6 5 2 16,-10 5 2-16,-9 8 0 15,-5 3 0-15,-6 1-1 16,0 1-3-16,1 15-1 16,0 10 5-16,1 7 3 15,-2 6-2-15,-3 4-1 16,0 2 1-16,0-2 0 16,3-3-1-16,1-6 0 15,5-5-2-15,0-12 2 16,1-5 0-16,5-7 1 15,1-5-1-15,4 0 2 16,-3-10 0-16,-1-8 5 16,-6-4-4-16,-2-6 1 15,-3-6 8-15,-5-7 22 16,-3-5-6-16,-6-1-14 0,0-5-1 16,-4 4-8-16,-13 7-4 15,-3 9-1-15,0 10 0 16,5 13-6-16,6 6-8 15,2 3-28-15,7 6-52 16,0 14-9 0,6 0-126-16,15-5-193 0</inkml:trace>
  <inkml:trace contextRef="#ctx0" brushRef="#br0" timeOffset="94209.17">19063 4881 559 0,'0'0'3'0,"0"0"10"16,-3 76 53-16,3-35-15 15,0 3-25-15,0 2-2 16,0 0-9-16,0-5-8 15,0-3-6-15,0-6 2 16,0-10-3-16,-3-9 3 16,2-9-2-16,1-4 5 15,-3 0 11-15,1-4 95 16,-3-15-57-16,-1-7-42 16,0-5-11-16,1-7 0 0,4-7-1 15,1-1-1-15,0-3 0 16,9-2-7-16,11 4-2 15,7 3-17-15,5 8-1 16,0 12 8-16,1 14 4 16,-1 10 11-16,0 2 3 15,0 23 1-15,-4 5-1 16,-1 7 1-16,-9 2 8 16,-5 3 7-16,-8 3-4 15,-5 2 1-15,0-2-4 16,0-3-7-16,-9-3 4 15,-4-5-4-15,-1-6-2 0,2-6 0 16,5-6-22-16,4-5-46 16,3-9-121-16,0-2-181 15</inkml:trace>
  <inkml:trace contextRef="#ctx0" brushRef="#br0" timeOffset="94554.24">19866 4722 492 0,'0'0'77'0,"0"0"-29"0,0 0 67 16,-100-7-55-16,72 38-46 15,-1 11 7-15,4 8 6 16,7 8-10-16,5 5 12 15,8 0-11-15,5-1-10 16,0-3-4-16,12-9-4 16,3-8 5-16,3-10-5 15,2-6 0-15,0-11 2 16,6-3 0-16,0-7 2 16,1-3 12-16,-3-2-1 15,0 0-10-15,0-5-5 16,-3-10-7-16,-3-4-35 0,-5-10-57 15,-5-9-225 1</inkml:trace>
  <inkml:trace contextRef="#ctx0" brushRef="#br0" timeOffset="94841.02">20102 4377 351 0,'0'0'155'0,"0"0"-40"16,0 0 13-16,0 0-89 16,0 0 9-16,71 90 12 15,-54-26-6-15,-4 12 6 16,-3 5-27-16,-3 3-12 0,-4-3-6 16,-3-9-13-16,0-6 4 15,-5-9-5-15,-4-13-1 16,0-8 1-16,6-12 0 15,0-10-1-15,3-6-1 16,0-5 1-16,0-3-24 16,0 0-47-16,0 0-37 15,6-15-177-15</inkml:trace>
  <inkml:trace contextRef="#ctx0" brushRef="#br0" timeOffset="95155.24">20108 4715 321 0,'0'0'174'16,"0"0"-133"-16,0 0 41 15,85-35-22-15,-32 35-36 16,7 8-2-16,-3 16 2 16,-12 5 4-16,-11 8-7 15,-10 2 11-15,-11 4-1 16,-9 0-1-16,-4 1 8 15,0 0-3-15,-1-1-15 16,-12-4-5-16,2-5-9 16,-1-6-4-16,2-8 1 15,5-5-2-15,1-6-1 16,4-6 3-16,0-3-2 0,0 0-1 16,0 0-20-16,0-7-10 15,0-14-74-15,0-9-119 16,6-10-302-16</inkml:trace>
  <inkml:trace contextRef="#ctx0" brushRef="#br0" timeOffset="95350.53">20522 4531 440 0,'0'0'109'0,"0"0"-19"16,0 0 62-16,0 0-75 0,0 0-44 15,0 0-32-15,-7-19-1 16,7 19-5-16,0 3-9 16,0 11-17-16,9 0-115 15,7-2-113-15</inkml:trace>
  <inkml:trace contextRef="#ctx0" brushRef="#br0" timeOffset="96082.39">20852 4652 374 0,'0'0'107'0,"0"0"-72"0,-107 73 80 15,78-35-36-15,11 5-55 16,4 1-12-16,6 2-4 15,6-2-5-15,2-1 0 16,0-6-1-16,0-4-1 16,7-7 1-16,4-3 1 15,0-9-3-15,1-4 1 16,3-5-1-16,-3-5 8 16,1 0 29-16,0-3-22 15,2-13 12-15,-3-8-8 16,0-5-11-16,2-5 9 15,-5-7-2-15,1-3-5 0,0-5-8 16,1-4 0-16,4 2-2 16,-2 5 2-16,0 13-3 15,-3 13 1-15,-6 14 0 16,2 6 0-16,4 3 0 16,5 22-10-16,5 14 6 15,-1 5 4-15,-1 1 2 16,-3 1-2-16,0-5 0 15,-5-5 2-15,1-2-1 16,-7-6 0-16,-1-6 1 16,-3-7-2-16,0-5 4 0,0-5-2 15,0-2 0 1,0-3 32-16,0 0 19 0,0-3 6 16,0-12 7-16,-6-11-56 15,-1-5-9-15,4-10 5 16,3-4-6-16,0-5-7 15,12-4-12-15,10 2-2 16,5 4-10-16,4 10-2 16,5 15 23-16,0 14-13 15,0 9 15-15,0 20 4 16,-2 17 2-16,-3 9 2 16,-7 1 9-16,-6 3 7 15,-11-2 6-15,-2-2-7 16,-5 0-13-16,0-3 3 0,0-3-3 15,0-8-2 1,-3-5 0-16,-5-9-6 0,-2-6-73 16,-1-5-62-16,2-7-234 15</inkml:trace>
  <inkml:trace contextRef="#ctx0" brushRef="#br0" timeOffset="97481.3">26287 6991 279 0,'0'0'177'16,"0"0"-82"-16,0 0 56 15,0 0-49-15,0 0-37 16,0 0-53-16,0 0-5 0,-40 60-7 16,10 9 20-1,-4 14 24-15,-3 10 1 16,1 4-25-16,1-3-2 0,6-4-3 16,2-10-13-1,5-9-1-15,6-9 0 0,6-16 2 16,1-8 0-16,3-12-2 15,2-10-1-15,1-7 0 16,3-6-3-16,0-3-4 16,0 0-36-16,4 0-15 15,15-21-33-15,11-8-93 16,5-9-120-16</inkml:trace>
  <inkml:trace contextRef="#ctx0" brushRef="#br0" timeOffset="97808.83">26559 7170 368 0,'0'0'58'0,"0"0"45"16,0 0 41-16,0 0-75 15,0 0-64-15,0 0 2 16,3 76 41-16,-21-14 0 15,-8 13-15-15,-4 8 10 16,-6 0-23-16,-2-1 1 16,1-5-10-16,-1-4-4 15,7-13-6-15,4-9-1 16,8-11 4-16,5-12-4 0,7-7 0 16,3-10 0-16,4-5 3 15,0-5-3-15,0-1 3 16,0 0-6-16,0-4-9 15,14-12-70-15,10-7-64 16,7-10-120-16</inkml:trace>
  <inkml:trace contextRef="#ctx0" brushRef="#br0" timeOffset="99215.89">27078 7318 420 0,'0'0'67'0,"0"0"-8"16,0 0 80-16,0 0-37 16,-63-72-42-16,30 72-30 15,-4 11-14-15,-9 18-1 16,-1 13 5-16,1 10 3 15,7 5-7-15,7 5-2 16,5-2-9-16,8 2 0 16,6-4-1-16,10-5-4 15,3-8-1-15,0-11 0 16,16-5 0-16,7-8-1 0,9-8-16 16,7-5-29-1,10-7-1-15,9-1 1 0,3-1-2 16,3-17 7-16,2-5-2 15,-3-8 14-15,-7-4 29 16,-7-8 1-16,-10-1 0 16,-9-1 0-16,-8 1 0 15,-8 7 3-15,-5 6 25 16,-5 4 22-16,-4 6 7 16,0 5-13-16,-7 6 21 15,-8 6-44-15,-5 4-11 16,-2 0-7-16,-2 17-2 0,-1 8-1 15,1 8-1 1,5 2 1-16,5 1-2 0,7 1 2 16,3-2 0-16,4-4-1 15,0-6 1-15,0-7 0 16,13-6-1-16,3-5 1 16,0-7-1-16,7 0 0 15,0-3 0-15,2-12-2 16,-3-3 0-16,-1-6 4 15,-2-2-1-15,1-7 4 16,-3-2-3-16,-5-5 1 16,-2 3-1-16,-5 7 3 15,-5 8 1-15,0 8 11 16,0 8 10-16,0 2 8 16,0 4-18-16,0 0-16 0,0 17-12 15,-2 9 11-15,0 5 1 16,2 3 2-16,0-3-1 15,2 2-1-15,11-5 1 16,6 0-1-16,4-6-2 16,8-5 2-16,3-6 0 15,2-5 4-15,-5-6-4 16,-1 0-2-16,-3-9 0 16,-5-12 1-16,-1-4 1 15,-3-7 0-15,-4-7 5 16,-2-9-3-16,-2-7 3 0,-1-7-5 15,0-8-2-15,1-2-4 16,-1-3-12-16,-4-1-19 16,-5 0 16-16,-3 1-4 15,-20 7 17-15,-2 13 2 16,1 16 6-16,3 15-4 16,7 12-2-16,3 12 6 15,3 14-9-15,4 27 0 16,4 18 9-16,0 14-1 15,0 6 2-15,6 0-1 16,1 4 2-16,-1 2-1 16,2-3-1-16,-1-4 2 15,4-13-2-15,5-9 0 16,1-13 0-16,3-10 1 0,3-8-1 16,-1-8 2-16,7-9-2 15,0-7-2-15,1-1-4 16,2-2 6-16,-3-17 3 15,0-6 0-15,-2-7-2 16,-1-9 10-16,-2-9 10 16,-3-9-13-16,-1-9-1 15,-1-8-6-15,-3-4-1 16,-4-4 0-16,-10 1-3 16,-2 1 2-16,-12 4-4 15,-11 11 1-15,-1 19 3 16,4 18 1-16,6 15 4 15,2 13 3-15,2 2-7 16,2 33-11-16,5 24 11 0,3 18 1 16,0 12 7-16,11 5 4 15,1-6-5-15,-2-2 5 16,-2-3-3-16,-2-8-6 16,4-10 2-16,0-15-1 15,6-9-3-15,3-10-1 16,2-10 3-16,-2-4-2 15,3-6 3-15,4-6 2 16,2-3-6-16,6 0 0 16,5-4-52-16,6-16-35 0,0-10-201 15</inkml:trace>
  <inkml:trace contextRef="#ctx0" brushRef="#br0" timeOffset="99593.49">28517 7439 28 0,'0'0'314'16,"0"0"-298"-16,0 0 17 15,0 0 41-15,0 0 16 16,0 0-29-16,57 19-21 16,-38-20-6-16,-5-11-8 15,-1-5-17-15,-5-4-1 0,-5-6-3 16,-3-1 2-1,0 1 9-15,-2 6 17 0,-10 6-5 16,-4 8 1-16,-2 7-24 16,-5 0 2-16,1 17-1 15,1 15-4-15,8 6 11 16,5 6 2-16,8 0-3 16,0 2-5-16,5-6-3 15,11-1-4-15,5-7 0 16,1-6 0-16,-1-5 2 15,0-5 3-15,2-7-5 16,-1-4 2-16,1-3-2 16,2-2 0-16,0 0-45 15,0-11-85-15,1-9-199 16</inkml:trace>
  <inkml:trace contextRef="#ctx0" brushRef="#br0" timeOffset="100135.57">29148 7347 30 0,'0'0'436'0,"0"0"-378"16,0 0 82-16,-92-61-54 15,65 60-31-15,-3 1-30 16,0 4-10-16,-1 18-4 0,3 6 2 15,3 7-5 1,8 2 1-16,6 4-4 0,8 2-3 16,3 1 3-16,0-6-5 15,3-4 1-15,9-5-1 16,2-8 0-16,2-8 1 16,3-2-1-16,4-7-3 15,5-4-1-15,2 0 4 16,0-8 1-16,-2-12 1 15,-1-7 4-15,-2-8-2 16,1-6-3-16,-8-13 1 16,-1-9 4-16,-6-11-5 15,-6-7-2-15,-5-2 1 0,0-5-3 16,0 1-4-16,-13 9-14 16,-2 18 17-16,1 23 4 15,3 22 1-15,7 15-1 16,-1 12-1-16,5 37-15 15,0 19 14-15,12 15 4 16,13 1 2-16,4 0 6 16,-4-7-7-16,-1-9-1 15,-3-11 5-15,-4-10-7 16,-1-11 0-16,-1-10-2 16,6-6-8-16,7-9-73 15,18-6-185-15</inkml:trace>
  <inkml:trace contextRef="#ctx0" brushRef="#br0" timeOffset="100693.59">30194 6777 529 0,'0'0'20'0,"0"0"26"16,0 0 56-16,0 0-50 15,0 0-41-15,71 75 10 16,-44-3 18-16,-5 13 14 16,-13 9-16-16,-9 2-12 15,-1 7 1-15,-21 2-16 16,-4 0-4-16,0-6-4 15,1-6-2-15,5-11-9 16,5-15-40-16,7-18 17 16,8-15-3-16,0-12 23 15,8-6 5-15,19-8 5 16,10-7 2-16,8-1-7 16,4-2-8-16,-6-15-28 15,-7-4 20-15,-9-8 23 16,-11-8 11-16,-10-11 22 0,-6-9 13 15,0-5 13 1,-22-3-27-16,-8 2-7 0,-7 2 9 16,-4 4-9-16,4 10 13 15,4 4-4-15,11 8-3 16,5 4 7-16,8 5-9 16,6 4-6-16,3 0-6 15,0-1-17-15,11-2-1 16,10 1-1-16,9 1-38 15,8 2-18-15,7 6-56 16,3 11-18-16,-6 4-92 16,-11 0-104-16</inkml:trace>
  <inkml:trace contextRef="#ctx0" brushRef="#br0" timeOffset="101073.55">30661 7054 503 0,'0'0'15'16,"0"0"-12"-16,-13 75 15 16,8-26 33-16,5 3 2 15,0 3-6-15,0-5-25 0,18-5-18 16,4-8 3-16,3-8-4 15,-1-11 2-15,0-7-5 16,1-5 5-16,-2-6 44 16,0 0-1-16,-1-17 2 15,-5-5 18-15,-3-6-12 16,-2-9-4-16,-6-4-5 16,-3-6-30-16,-3 1-15 15,0 2 2-15,0 6-4 16,0 9-18-16,0 12 2 15,0 5-8-15,0 8-37 16,0 4-33-16,0 0-122 0,0 0-353 16</inkml:trace>
  <inkml:trace contextRef="#ctx0" brushRef="#br0" timeOffset="101553.71">31116 7166 270 0,'0'0'55'0,"0"0"76"15,-7 92-34-15,3-51-23 16,-2 3-17-16,3-1-22 16,2-1-23-16,1-4-2 15,0-3-7-15,0-7-1 16,0-7-1-16,0-6 1 0,0-7-1 15,0-5 1-15,0-2 3 16,0-1-4-16,0 0 69 16,0-7 69-16,0-15-87 15,7-7-42-15,2-9 3 16,3-10-9-16,3-4-4 16,-2-4 0-16,7 1 0 15,2 3-22-15,2 8-13 16,4 10 10-16,2 14-10 15,0 13-2-15,1 7 23 16,-2 10 4-16,1 20 8 16,-4 9 1-16,-5 7 1 0,-9 2 15 15,-7 4 6-15,-5-4 3 16,0-1-12-16,0-7 0 16,-3-6-7-16,-6-5-2 15,3-9-6-15,-1-6 1 16,5-5-39-16,2-2-28 15,0-6-136-15,12-1-246 16</inkml:trace>
  <inkml:trace contextRef="#ctx0" brushRef="#br0" timeOffset="101891.03">31895 7106 398 0,'0'0'138'16,"0"0"21"-16,0 0-48 15,0 0-69-15,0 0-28 16,-101 11 35-16,55 16 13 16,-5 6-1-16,5 5-19 15,6 5-12-15,10 4-17 16,13 2-3-16,11 3-5 15,6-6-1-15,6-3-3 16,18-6 7-16,7-7-5 16,4-7 2-16,2-6 1 15,1-6-1-15,-2-4 0 0,-5-4-4 16,-1-3-1-16,-5 0-41 16,-3-3-73-16,-11-15-72 15,-10-5-533-15</inkml:trace>
  <inkml:trace contextRef="#ctx0" brushRef="#br0" timeOffset="103010.51">25822 6696 376 0,'0'0'43'0,"0"0"-36"0,0 0 14 15,-33 86 6-15,21-24 35 16,2 15-1-16,-1 13 17 16,1 8-16-16,1 6-35 15,-4 5-5-15,-1 4-3 16,-2 2-12-16,-5 0-3 16,-9-6 1-16,-2-4 3 15,1-6 6-15,6-10 17 16,6-10-8-16,8-14-20 15,6-16 22-15,5-12-20 16,0-9 4-16,0-4-7 16,0-12 0-16,2 0 2 0,1-7-1 15,-2-2-2 1,4-3-1-16,4-3 0 0,6-19-30 16,3-11-77-16,4-13-169 15</inkml:trace>
  <inkml:trace contextRef="#ctx0" brushRef="#br0" timeOffset="105661.46">25874 6645 236 0,'0'0'35'0,"0"0"32"15,0 0-22-15,0 0-7 16,0 0-19-16,0 0 10 0,6-26-6 16,18 19-12-16,7-1-7 15,8-1-3-15,3-2-1 16,5-2 5-16,3-2-3 16,2 1-2-16,1 1 7 15,-1 1-3-15,0 1 8 16,4 0-10-16,8 2 9 15,11-1-9-15,9 3 7 16,10-3-4-16,13 3-3 16,9 0 2-16,3 1-1 15,-1 1 1-15,-9-1-2 16,-10 1 4-16,-8-1-5 16,-6 0 0-16,-2-1 1 15,1 3 0-15,-2 1 1 16,4 1-1-16,1 1 1 0,1-1-1 15,4 2-2 1,1 0 4-16,-1 0-3 0,-2 0-1 16,-2 0 1-16,0 0-1 15,1 2 0-15,5 1 0 16,2 0 0-16,2-1 3 16,-2-2-2-16,-3 0-1 15,-7 0 0-15,-4 0 0 16,1 0 2-16,2 0-3 15,-3 0 2-15,0 0 1 16,-7 0-2-16,-2 0 0 16,-1 0-1-16,-1 1 1 0,-2-1 3 15,-1 0-3-15,1 0 1 16,5 0 5-16,3 0-6 16,2 0 0-16,-1 0 2 15,-6 0-2-15,-8 0 0 16,-7 0 0-16,-5 0 2 15,-8-3-1-15,-1 2 1 16,2-2-1-16,-2 3 3 16,3-1 3-16,1 1 0 15,3 0 5-15,8 0-6 16,8 0-4-16,3 0 4 16,-1 0-5-16,-4 0 1 15,-4 0 0-15,-5 0 0 0,-3 1-2 16,2-1 0-16,-2 3 1 15,2-2 0-15,1 2-1 16,2 2-1-16,2-2 1 16,1 0 0-16,-2-3 1 15,-1 0-1-15,-12 0 0 16,-4 0 1-16,-8 0-1 16,-8 0-1-16,1 0 1 15,-7 0 4-15,2-1-4 16,0-1 0-16,3-1-2 15,9-2 5-15,8 1 0 16,1 1 0-16,-4 3-2 0,-10-1-1 16,-3 0 2-16,1-2 4 15,-1-2 5-15,-1 3-5 16,-3-1 5-16,-3 1 21 16,-3 1-9-16,1 0-16 15,-4 1 7-15,-2-2 9 16,-1 1-13-16,-3 1-3 15,-3 0-3-15,2 0-1 16,2 0-3-16,2 4 0 16,3 5 0-16,0 4 2 15,-3-2-2-15,-3 1-1 16,-1 1 0-16,-1 1-1 16,-3 2 2-16,-1 2 3 15,0 1 2-15,0 3-4 16,0 2 3-16,-4 5 4 0,-5 5-3 15,0 3 2-15,0 0 1 16,-3 4 0-16,0-1 1 16,0 5 0-16,2 4-2 15,1 7 2-15,3 8 8 16,0 3-1-16,6 5-4 16,0 0 6-16,0 3-2 15,0 1-7-15,-3 3 0 16,-5-4-4-16,-1 0-1 15,-2-2 3-15,-1-3-5 16,-2 0-1-16,5-5 1 16,0 1 6-16,6-4-7 0,0-3 0 15,2-1 0-15,-1-13-1 16,1-8 0-16,-2-11 0 16,0-13 1-16,3-3-1 15,-1-7 0-15,-1-3 2 16,2 0 0-16,-1 0 3 15,-4 0-5-15,-7 0 1 16,-7 0 7-16,-8 0 3 16,-9 0-9-16,-6 0 3 15,-7-1-4-15,-6-1-1 16,-9-1 4-16,-1 3-2 16,-3 0-2-16,-4 0 0 15,2 6-1-15,1 5 1 16,4-2 0-16,-3 2 2 15,-3-2-2-15,-5-2-1 0,-1-1 1 16,-5-3 2-16,-3-2-1 16,-5-1-1-16,-4 0 0 15,0-1 5-15,-1-7-4 16,-1 5-1-16,5-4 0 16,-3 5-2-16,5-3-5 15,1-1-13-15,-3 1 1 16,-5-4 4-16,-8 1 9 15,-5-3 1-15,-6-2 3 16,-1 1-5-16,2-2 3 16,1 2-3-16,6 2-1 15,16 3 6-15,16 5 1 0,18 2-3 16,19 0 0-16,5 0 4 16,3 0 1-16,-7 0 4 15,-7 0-5-15,-11 0-1 16,-9 0 1-16,-8 0 2 15,-3 0-2-15,0 0 0 16,2 0 0-16,1 0 0 16,2 0-1-16,-3 0 2 15,1 3 0-15,-3 3 0 16,-3-1-1-16,-4-2 1 16,-2 2 0-16,4-1-1 15,-8 4 0-15,1-3-4 16,-4-1 4-16,-1 1 0 0,5 3 3 15,2-2-3-15,9-1 0 16,2 1-1-16,9-2 1 16,7 1 0-1,0 0 2-15,0 0-1 0,-9-3 0 16,-9 0-1-16,-9 3 0 16,-3 0-1-16,0 0 1 15,0 2 0-15,3-2-4 16,5 1 4-16,12 0 0 15,13 1 4-15,15-3-3 16,15-1-1-16,9-2 0 16,7 1 0-16,-1 1 0 0,-5-1-1 15,-4 3 1 1,-7-1 1-16,-1 0-1 0,-4 0 5 16,-5-1 5-16,4 1-4 15,2-4-1-15,8 0-2 16,8 0 2-16,5 0 5 15,1 0-2-15,-5 0 1 16,1 0 1-16,-1 0-3 16,1 0 4-16,2-2-2 15,2 0 4-15,2-1 2 16,0 3-7-16,1-2-1 16,2 2 10-16,-1-1-8 15,-3-1 1-15,-1 0-5 16,0 1 5-16,1 1-4 15,-2-2 1-15,3 1-2 0,-1-2 1 16,-1 0 6-16,-2 2-5 16,1 0 2-16,0-2-5 15,-4 1 9-15,-1 1-5 16,-2 0 0-16,4-1-3 16,0 1 1-16,4-2-5 15,4 1 6-15,2 2-4 16,2 0 3-16,0 0-5 15,-3 0 4-15,-3-2-5 16,-4-1 0-16,1 2 0 16,0-1 0-16,0 1-3 15,5 1 3-15,-1-2 1 0,5-1-1 16,-1 2 0-16,-5-3 0 16,0-2-11-16,-3 0-61 15,-5-4-21-15,-2 5-37 16,-4 0-50-16,-8 0-150 15</inkml:trace>
  <inkml:trace contextRef="#ctx0" brushRef="#br0" timeOffset="111195.79">16540 9372 14 0,'0'0'21'16,"0"0"-5"-16,0 0-5 16,0 0 56-16,0 0-17 15,0 0-29-15,0 0 11 16,-2-4-1-16,2 4-7 16,-1 0 3-16,1 0-10 15,0 0-1-15,0 0-1 16,0 0 6-16,0 0-2 15,0 0-1-15,0 0-5 0,0 0 4 16,0 0-4-16,0 0-4 16,0 0-5-16,0 0 2 15,0 0-2-15,0 0-4 16,0 0 2-16,0 0-1 16,0 0 1-16,0 0-2 15,0 0 1-15,0 0 1 16,0 0-1-16,0 0 2 15,0 0-1-15,1 0 10 16,4 0 4-16,-2 0 3 16,-2 0-3-16,2 0-2 15,0 0-1-15,2 0-2 0,0 0-4 16,-2 0-4-16,-1 0 2 16,-1 0-3-16,1 0 2 15,0 0-4-15,-1 0 0 16,4 0 0-16,1 0 2 15,-1 0-2-15,1 0 4 16,-1 0-3-16,1 0-1 16,0 0 2-16,-2 0-2 15,4 0 1-15,-2 0 2 16,-2 0-3-16,2 1 0 16,-1 0 3-16,3 1-3 15,0-1 0-15,3 1 0 16,0-2 4-16,1 0-2 0,5 0-2 15,-4 0 9-15,1 0-9 16,-1 0 5-16,-1 0-5 16,1 0 1-16,1 0 2 15,-1 0 0-15,-2 0-2 16,1 0-1-16,-2 0-1 16,0 0 1-16,4 0 5 15,2 0-5-15,5 0 0 16,0 0 0-16,3 0 2 15,0-3-2-15,-3 1 0 16,-5 2-3-16,0-1 3 16,-2 1 1-16,1 0-1 0,-3 0 1 15,0 0 1-15,3-1-3 16,-2 0 3-16,5-1-2 16,0 0 0-1,-2-1 0-15,5-1 1 0,3 1-1 16,3-1 2-16,3-2-2 15,-2 2 0-15,-3-1 0 16,-7 2 1-16,-3 1-2 16,-2-1 2-16,0 1-1 15,4-3 1-15,5 5-1 16,3-3 0-16,5-2 1 16,1 1-1-16,0-1 0 15,-2 0 0-15,-4 1 1 0,-6 4-1 16,-4-3 0-1,-3 3 1-15,-1 0-1 0,-2 0 0 16,1 0 0-16,2 0 0 16,3-2-1-16,7-1 1 15,7-1 1-15,0-1-1 16,3 3 0-16,-4-1 0 16,-4 0 0-16,-6 1 0 15,-3 0 0-15,-6 2 0 16,1 0 0-16,-1-1 2 15,0-1-2-15,3 1 0 16,4-1 0-16,4-1 0 16,5-1 0-16,1 0 0 0,2 1 0 15,-4 2 0-15,-4-1 0 16,-4 2 2-16,-5 0-2 16,-2 0-1-16,0 0-2 15,1 0 6-15,0 0-4 16,0 0 3-16,8 0-4 15,3 0-1-15,1-1 3 16,4-2 5-16,-4 1-5 16,-1-1-1-16,-6 3 1 15,-3 0 0-15,0 0-1 16,-5 0 1-16,1 0 0 16,0 0 0-16,1 0 0 15,2 0-2-15,4 0 5 16,-2 0-6-16,3 0 1 0,0 0 2 15,0 3 2 1,1-3-2-16,2 2-2 0,1-2 2 16,0 0 0-16,-1 0 1 15,1 0 3-15,-5 0-4 16,-2 1 1-16,4-1-1 16,0 0 0-16,4 2 0 15,6-2 0-15,5 0 0 16,5 0 1-16,7 0-1 15,0 0 0-15,0 0 0 16,-5 0 0-16,-4 3 0 16,-4-2 0-16,-1 4 0 0,-2-5 0 15,2 2 1-15,0-1-1 16,6-1 0-16,1 0-2 16,3 0 4-16,2 0-2 15,3 0 1-15,-2 0-2 16,-3 0 1-16,2 0 0 15,-8 2 0-15,2-1 1 16,-3 1-1-16,0-1 0 16,4 1 1-16,-1-2-1 15,4 1 0-15,1-1-1 16,0 0 1-16,-4 0 0 16,-2 0 0-16,-8 0 1 15,-4 0-1-15,-3 0 0 0,-4 0 0 16,-4 0 0-1,1 0 2-15,1 0-4 0,2 0 4 16,8 0-4-16,9 0 5 16,7 0-2-16,5 0-1 15,1 0-1-15,-4 0 1 16,0 2 1-16,-3-1-1 16,-2 3 0-16,0-3 0 15,0 1 0-15,-2-2 0 16,-1 0 0-16,-4 0 2 15,-2 0-1-15,1 0 2 16,-4 0-3-16,-1 0 1 16,1 0 0-16,1 0-1 15,3-2 6-15,3 2-4 0,2-3 4 16,-1 1-3-16,1 2 0 16,3-1-2-16,-1 1-1 15,0 0-2-15,0 0 2 16,4 0 3-16,-1 0-3 15,4 0 0-15,2 0-1 16,-2 0 3-16,0 0-1 16,-1 0-1-16,-3 0 3 15,3 0-3-15,-5 0 0 16,2 0 1-16,0-3 1 16,2 0-2-16,0 0 0 15,1 0 0-15,1 1 4 16,-3-3-3-16,0 4 0 0,-4-1 1 15,-3-1 4-15,1 2-6 16,0-1 7-16,2-1-5 16,7 1 4-16,1-1-5 15,-2 1 5-15,-2 1-2 16,-8-2 2-16,-5 0 0 16,-5 3 6-16,-5-3-5 15,-3 3 10-15,1-2-7 16,0 0 3-16,2-1 0 15,6 2-4-15,2 0-5 16,-1 1-3-16,4 0 3 16,1 0-3-16,-2 0-1 0,-2 0 2 15,-1 0 0-15,-3 0-1 16,1 0-1-16,0-2 1 16,4-1 2-16,-1-2 1 15,3-1-3-15,-4 0 0 16,2-1 0-16,-4 2 2 15,-5 1-3-15,-1-2 4 16,-3 1 3-16,2 0-3 16,2 0-1-16,2-2 2 15,3 1-1-15,7 0-1 16,2-3-2-16,0 3-1 16,-1 0 0-16,-2 1 0 15,-1 2 1-15,-4 0-1 16,-2 0 2-16,-5-1-2 0,-3 0 5 15,4 1 2-15,2 0-2 16,8 2 2-16,3-1-3 16,1-1-1-16,1 2 5 15,-3 1-4-15,0-2 0 16,-1 2 4-16,-3 0-2 16,-1 0 0-16,-6 0 1 15,-3-1-5-15,-3 1 7 16,4 0-5-16,4 0 4 15,1 0-3-15,2 0 0 16,-3-1-2-16,-4 1 3 16,-1 0-2-16,5 0 10 15,-1-3-5-15,1 3-1 0,-1 0-7 16,-2-2 5-16,-3 2-3 16,0 0 1-16,3 0-4 15,3 0 5-15,-2 0-5 16,0 0 2-16,-5 0-1 15,-1 0 1-15,-3 0 1 16,0 0 2-16,1 0-2 16,-1 0 1-16,2 0-3 15,2 0 7-15,1 0-5 16,3 0 0-16,2 0-2 16,3 2 1-16,-1 1-2 15,-5-1 0-15,0 0 2 16,-3-1-1-16,-3-1-1 15,-6 0 3-15,1 0-1 0,-4 0 1 16,-1 0 0-16,2 0 2 16,-2 0-4-16,1 0 0 15,4 0 3-15,2 0-3 16,4 0 1-16,-2 0 3 16,-2 0-3-16,-1 0 1 15,0 0 0-15,-5 0 2 16,1 0-4-16,-2 0 1 15,0-3-2-15,0-5-43 16,-3-3-113-16,-16-4-90 16,-4 1-174-16</inkml:trace>
  <inkml:trace contextRef="#ctx0" brushRef="#br0" timeOffset="113101.61">23422 8696 245 0,'0'0'69'0,"0"0"19"15,0 0-5-15,0 0-26 16,0 0 0-16,0 0-3 15,-55-25-22-15,50 25 13 16,1 0-8-16,4 0-2 0,-2-2-8 16,2 2 14-16,0 0-3 15,0 0-7-15,0 0-2 16,0 0-4-16,0 0-3 16,0 0-7-16,0 0-7 15,0 0 0-15,0 0-1 16,8 0 6-16,7 2-4 15,5 8 5-15,0-1 2 16,-2 2-1-16,0-2-3 16,-5-1-2-16,3 1 1 15,1 0-4-15,-1-1 6 16,1 2-10-16,1-1 5 16,-2 0 3-16,3 1-4 15,2-1 0-15,-3 2-1 16,3-2 3-16,-3 4-9 0,-3-4 9 15,1 1-5-15,-2-1 0 16,0-1-1-16,-1 1-1 16,-1 0-1-16,2-1 7 15,0 3-5-15,2-2 0 16,-1-2-1-16,0 2 0 16,0 0-1-16,0-1-1 15,-3 0 1-15,0-1 0 16,-2 0-1-16,-2-4 0 15,-1 3 1-15,2 0-1 16,0 1 1-16,2 0-1 16,0 1 1-16,0 2-2 0,1 1 2 15,0 2 0 1,-3 0-1-16,0-2 0 0,-2-2 0 16,-1-1 0-16,-1-2 0 15,-1-3 2-15,-1 0-1 16,-1-1-1-16,1 1 0 15,1 0 0-15,-1-2 3 16,0 2-3-16,1-1 0 16,2 0 1-16,2-1 2 15,-1 1-1-15,-1 0 3 16,-4-2-4-16,-1 0 8 16,1 0-2-16,-2 0-2 15,1 0 3-15,-1 0-7 0,0 0 1 16,2 0 1-16,-1 0-3 15,4 1 0-15,-1 1 0 16,-2-1 1-16,2 0-2 16,-4-1 3-16,0 0-2 15,0 0 0-15,0 0 0 16,0 0 1-16,0 2-2 16,0-2 0-16,0 0-7 15,0 2 7-15,0 1 0 16,0 2 1-16,0-2 2 15,0-1-2-15,0-1 1 16,0 2-5-16,0 0 8 16,0 0-8-16,0 2 9 15,-4-1-5-15,2 0 0 0,1-1 0 16,-1 0 0-16,2 0 1 16,0-1-1-16,0 0 0 15,0-1-1-15,0-1 1 16,0 1 0-16,0 1 2 15,0-2-2-15,0 1 1 16,-3 2-1-16,0-1 0 16,-1 3-3-16,-1-2 3 15,1 3-3-15,-2-4 6 16,0 2-5-16,0 1 5 16,-3 0-2-16,-3 2 0 15,-1 0-1-15,-4 2 4 0,2-1-2 16,-2 1-2-16,1 1 1 15,0-1-1-15,3 1 1 16,-4-1 1-16,2-1-2 16,1 4 0-16,-2-1 1 15,0 2 0-15,1 0-1 16,-1 1 0-16,2 0 2 16,0-1-1-16,-2-1 0 15,3 2 0-15,0 0-1 16,0-3 0-16,0 1 1 15,3 0 1-15,-5-2-1 16,1 3 1-16,-2 1-2 16,0 0 0-16,-1 0 1 0,-1 1 4 15,2-1-4-15,2-2-1 16,0 0-3-16,2-2 3 16,-3 2 6-16,0 0-6 15,-1 2 1-15,0 0 0 16,-3 0 0-16,3 0 0 15,-1-1 2-15,-2 1 2 16,4 0-1-16,-4 0-2 16,1 0 0-16,1-3 4 15,5-2-4-15,2-1 3 16,3-1-5-16,-1 0 1 16,2 2 0-16,1-3 5 0,0-1-2 15,-1 1-1 1,1-2 1-16,1 2-3 0,1-3 4 15,1-1 1-15,2 0-1 16,0-2 1-16,0 0-5 16,0 0 13-16,0 0-7 15,0 0-4-15,0 0 3 16,0 0 2-16,0 0 0 16,0 0-7-16,0 0 5 15,0 0 1-15,0 0-1 16,0 0-5-16,0 0 7 15,0 0-4-15,0 0 2 16,0 0-5-16,0-11-1 16,5-2-60-16,-2-3-70 15,-3 2-53-15,-2 1-53 0,-20 1-207 16</inkml:trace>
  <inkml:trace contextRef="#ctx0" brushRef="#br0" timeOffset="116081.52">16754 9346 6 0,'0'0'39'16,"0"0"54"-16,0 0-40 15,0 0-2-15,0 0 15 16,0 0 4-16,0 0-29 16,-22-22 19-16,21 22-3 15,-1 0-32-15,1 0-12 16,1 0-2-16,0 0-10 16,0 0 5-16,0 0-5 15,0 0 2-15,0 0 1 16,9-2 3-16,8-1 4 0,9 3 5 15,4 0-2-15,1 0-4 16,6 0-4 0,2 0 2-16,6 0 7 0,1 0-5 15,0 0 0-15,-1 0 5 16,3 0-1-16,-2 0-9 16,3 0 7-16,-4-2-1 15,0 2-11-15,-6 0 3 16,-2 0 2-16,1 0-2 15,1 0-2-15,3 0 3 16,4 0-3-16,2 0 1 0,1 0 3 16,0 0-2-16,-2 0-3 15,-3 2 1-15,-2-2 2 16,-4 0-1-16,-1 3-2 16,-3-3 1-16,0 0-1 15,1 0 3-15,-1 0-2 16,1 0 1-16,-3 2 0 15,1 1 0-15,-1 1-1 16,-1-1-1-16,6-1 0 16,0-2 0-16,5 0 0 15,1 0-1-15,-1 0 1 16,4 0 5-16,-1-5-5 16,0 0 4-16,-5-2 0 15,-4 4 0-15,-5 0-1 16,-1 1-1-16,0 2-1 0,3-1 2 15,6 1-1-15,10-3 1 16,6-2-3-16,6-1 6 16,3 3 2-16,-6 0 1 15,-4 3-1-15,-8 0 0 16,-7 0-5-16,-5 0 2 16,-1 0-1-16,-2 0 3 15,5 0-5-15,8 0 5 16,6 0-3-16,5 0 2 15,2 0-1-15,1 0 1 16,-2 0-5-16,-3 0 6 16,-1-4-3-16,-7 0 2 0,-5 1-1 15,-5 0-2-15,-3 1 3 16,1 1 1-16,2-3-5 16,8 1 8-16,5 1-5 15,7 1-1-15,4-2 0 16,3 0-1-16,0 0-1 15,-5-2-1-15,-8 5 3 16,-7-5-2-16,-6 5 0 16,-2-1-1-16,2 1 3 15,5 0 1-15,4-2-3 16,6-1 2-16,-1 2-1 16,-3-1-3-16,-3 2 0 0,-5 0 1 15,-4 0-1-15,-4 0 0 16,-1 0 1-16,0 0 1 15,0 0-2-15,1 0 0 16,3 0 0-16,1 0 1 16,4 0-2-16,5 0 4 15,3 0-5-15,2 0 3 16,0 0-1-16,-4 0 4 16,-4 0-3-16,-3 0 1 15,-6-3-2-15,0 3 0 16,-1-2 1-16,3-1 0 15,2 1 1-15,2 1-2 16,5 0-2-16,-1 1 2 16,1-2 2-16,-3 2 1 15,2 0 0-15,-4-1-3 0,-3 1 0 16,-4-2-1-16,-1 2 5 16,-3-3 0-16,1-1-4 15,-4 4 5-15,0-1-2 16,-3 1 0-16,0-2-2 15,-2 2 0-15,5-1 0 16,3 1 1-16,0 0 6 16,2 0-7-16,0 0 1 15,-1 0-2-15,-2 0 1 16,1 0 2-16,-4 0-1 16,-2 0-2-16,-7 0 1 15,-1 0 2-15,-1 0 1 0,1 0 0 16,-1-1 0-16,2-1-1 15,2 1 2-15,-4-1-3 16,1 2 0-16,0-3 1 16,1-1-1-16,0 3-2 15,0-1 6-15,0 1-5 16,-3 1 0-16,3-1 1 16,3 1-1-16,2 0-1 15,-1 0 2-15,-3-1-1 16,-6 1-1-16,0-2 1 15,-2 2 0-15,-1 0 2 16,1 0 0-16,-2 0-1 16,-2 0 0-16,2-1-2 0,1 1 4 15,1 0-3-15,5 0 1 16,0 0-1-16,0 0-1 16,1 0 2-16,-4 0-4 15,-4 0 4-15,-2 0-3 16,-1 0 2-16,-2 0 1 15,0 0 0-15,2 0-4 16,-2 0 5-16,2 0-6 16,1 0 8-16,1 0-6 15,2 0 2-15,0 0-1 16,0 0 0-16,0 0 0 16,-3 0 1-16,-2 1 2 0,-1-1-1 15,0 0 0 1,0 0-1-16,0 0 0 0,0 0-1 15,0 0 2-15,0 0 0 16,0 0 1-16,0 0-2 16,4 0-1-16,-3 2 2 15,4-2-2-15,-4 1 0 16,1 0 0-16,-1-1 0 16,-1 1-5-16,0-1 5 15,0 0 0-15,0 0-1 16,0 0-10-16,0 0-33 15,0 0-39-15,-15 0-57 16,-10 0 14-16,-5 0-77 16,-1-1-156-16</inkml:trace>
  <inkml:trace contextRef="#ctx0" brushRef="#br0" timeOffset="116821.64">22569 8811 42 0,'0'0'86'0,"0"0"-25"15,0 0 27-15,0 0-18 16,0 0-14-16,0 0-6 16,-3-3-12-16,3 3 17 15,0-1-7-15,5-1-11 16,2-1-5-16,-1 2-3 15,1-1-2-15,1 0-5 16,3-1-7-16,2 1-10 16,3 1-2-16,-3-2 0 0,2 0 1 15,-3 0-3 1,-3 1-1-16,0-3 3 0,-3 1-3 16,0-2 1-16,2 2-2 15,-1-1-6-15,2-2-7 16,0-1 9-16,0-1 5 15,1 1 0-15,-1-3 0 16,-3 3 1-16,1 1 2 16,-2-1-2-16,-2 4 3 15,-2 0 10-15,1 0-3 16,-1 2 3-16,1-3 7 16,-1 3-9-16,1-1-2 15,-1 2-3-15,-1 0 0 16,0 0-4-16,2 1 3 0,-2-2 0 15,2 0 8-15,-1 0 3 16,1-1-6-16,-1 1 8 16,1-1-2-16,0 3-7 15,0-2 2-15,-1 1-7 16,-1 1-2-16,0 0-2 16,2 0-2-16,-2 0-5 15,1 0-9-15,2-2-12 16,0 2 0-16,2 0 6 15,-1 0 10-15,2-1-22 16,1 1-82-16,0-1-106 16,-3-5-119-16</inkml:trace>
  <inkml:trace contextRef="#ctx0" brushRef="#br0" timeOffset="118081.46">23024 8624 230 0,'0'0'69'0,"0"0"32"16,0 0-7-16,0 0-18 15,0 0-8-15,0 0-9 16,4 0-14-16,2 0-18 16,6 0-4-16,4 2-7 15,4 4-2-15,4 4 3 16,0-3 5-16,1 0 1 16,-1 2 1-16,-3 2-5 15,1-2-1-15,-3 2-1 16,1 4-5-16,1-2 16 15,1 1-8-15,5 1-3 16,-2 0 9-16,2-1-15 16,0-2 6-16,-2 1-8 0,1-1 3 15,-3 0-6 1,2 0 5-16,1 2-6 0,1 1-2 16,2-1 5-16,0 6-7 15,4-3 3-15,0 0 9 16,0-3-5-16,-3-1-1 15,-3-2 1-15,-5-2 3 16,-3-2-5-16,-7-1 1 16,-3-2-6-16,-3-1 5 15,0 0 2-15,0-1-8 16,0 3 2-16,2 0 1 16,0 1-1-16,3 0-1 0,-2 0 0 15,-1-1 1-15,0-1-1 16,-2 0-1-16,2-1 1 15,-2 0 1-15,2 1-1 16,0-2-1-16,-1 1 1 16,0-1-1-16,1 3 1 15,1-1 0-15,2-1-1 16,2 4 0-16,-4-2 2 16,2 0 0-16,0-2-1 15,-2 1 4-15,1-3 1 16,-2 2-4-16,-5-3 3 15,-1 0-2-15,-1 0 0 16,-1 0-1-16,0 0 0 16,0 0-1-16,0 0 0 15,0 0-1-15,0 0-3 0,0 0 2 16,0 3 1-16,-1 2 0 16,-11 5 0-16,-2 2 4 15,-5 0 1-15,-1 2 6 16,-5 2 6-16,-2 1-2 15,-4 4-3-15,-6 3 4 16,-3 5-5-16,-4 0 7 16,-1 5-3-16,2 0 1 15,3 2 0-15,0 0-1 16,1-3-3-16,3 0 1 0,0 1 1 16,2-2 3-16,3-2-9 15,4-3 4-15,3-5-1 16,3-1-5-16,6-4 3 15,0-2 7-15,5-5-9 16,2 0 10-16,2-5-5 16,2-1-1-16,4-3 1 15,0 1 2-15,0 0 1 16,-1-2 1-16,1 3 0 16,0-3 0-16,0 0 5 15,0 0 8-15,0 0-5 16,0 0-5-16,0 0 3 15,0 0-6-15,0 0-1 16,0 0-2-16,0 0-3 16,0 0-3-16,0 0-4 15,0 0 1-15,0 0-2 0,0 0-2 16,0 0-2-16,0 0 2 16,0 0 0-16,0 0 3 15,0 0-6-15,0 0-6 16,0 0-18-16,0 0-3 15,0 0-20-15,0 0-38 16,-6 0-47-16,-10-10-68 16,-4-2-34-16,-10 1-64 15</inkml:trace>
  <inkml:trace contextRef="#ctx0" brushRef="#br0" timeOffset="133802.93">11409 11689 18 0,'0'0'213'0,"0"0"-174"15,0 0 35-15,0 0-8 16,0 0-8-16,0 0-39 16,0 0-13-16,0 0-5 15,-24 40 6-15,10 2 11 16,-5 6 19-16,1 5 3 16,5 5-4-16,-2 2-10 15,12 4 0-15,0 4-1 16,3 7 2-16,-3 4-11 0,0 4-1 15,-2 8 3-15,1-1-14 16,1 2 2-16,-3-5-1 16,2-3 0-16,-2 1 1 15,-2-2-5-15,2-3 0 16,-1-5 0-16,5-5 11 16,2-3-2-16,-1 0-6 15,-1 2 6-15,-1-6 5 16,0 0-6-16,0 2-3 15,-1 2 0-15,-1-1-2 16,1 0-1-16,-5 1 0 16,4 3 1-16,-2 2 11 0,-2 3 2 15,-1-1-13-15,-1 3-2 16,2-1 5-16,-3-2-5 16,2-4 4-16,2-2-3 15,-2 1 1-15,4 0 9 16,-2 7-5-16,1 6-4 15,-3 9-3-15,-4 4 3 16,2 6 0-16,-1-3-4 16,-5-3 1-16,6-14-3 15,1-21 6-15,4-19-6 0,6-16 2 16,1-9 0 0,0-5 8-16,0-5-4 15,0-1-3-15,0-5 8 16,0 0-9-16,0 0 7 0,0 0 1 15,0 0-5-15,0 0 4 16,7 0-4-16,14 0 13 16,12 0-7-16,8 0 0 15,3 0-6-15,5-5 1 16,6-1 1-16,2 0 3 16,14 1-4-16,9-2-2 15,12 0-1-15,12 0 0 16,17-3 3-16,17 0-2 15,21 1-1-15,20-1 2 16,9 3-6-16,3-1 6 0,-12 6-5 16,-15 0 4-1,-10 0-2-15,-11-2 0 0,0-5 0 16,-4 0 0-16,-1-4 2 16,1 1-2-16,-2-2 1 15,-5 0-1-15,-8 1 0 16,-8 1 2-16,-17 1 1 15,-13-3 0-15,-18 4-2 16,-15-5 5-16,-9 3 6 16,-8-2 4-16,-5-2 7 15,-1 1 3-15,-6 1 4 16,-4-1 9-16,-1 1-8 0,-5 2-4 16,-1-5-3-1,-3 0 4-15,3-5-6 0,1-3-5 16,1-4-6-1,1-9 4-15,5-7-2 0,0-14-4 16,2-13-3-16,2-8-4 16,2-5 2-16,1-7-4 15,2-5 4-15,-2-2-1 16,-3-3-1-16,-1-5-2 16,-4-2 3-16,1-4-3 15,-3-8 0-15,1-2 3 16,2-1-3-16,-2 2 0 15,2 5 0-15,-2 3-1 16,-7 0-2-16,0-5 2 16,-6 1-2-16,2-4-1 0,1 3 1 15,5 12-7-15,2 13 3 16,4 11 4-16,1 11 3 16,-3 4-2-16,0 0 4 15,0 0-3-15,1 3 2 16,-1-1-1-16,-1-1 0 15,-1 0-2-15,2-4 2 16,-2 1 0-16,-1 1 0 16,-4-3 0-16,-5-3-3 15,-2-1-3-15,-1 5 5 16,0 5 1-16,0 10 0 16,0 2 2-16,3 0-2 0,-2 2 1 15,2 2-1 1,-1 4 0-16,1 5 1 0,1 3-1 15,1 4 2-15,-2 7 1 16,0 3-3-16,-2 4 2 16,2 1-2-16,-1 3 3 15,-1 2-3-15,1 5 0 16,-2 3 3-16,-2 1-3 16,1 4 0-16,-2 1-5 15,1 0 4-15,1 0-29 16,1 7-107-16,0 18-39 15,2 15 68-15,-5 5-73 16,0-2-136-16</inkml:trace>
  <inkml:trace contextRef="#ctx0" brushRef="#br0" timeOffset="135783.24">10177 14347 106 0,'0'0'160'15,"0"0"-107"-15,0 0 3 0,0 0 17 16,0 0 7-16,0 0-11 15,-39-64-6-15,36 64-4 16,-6 11-20-16,-6 23-36 16,-4 18 12-16,-1 16 26 15,1 9 20-15,7 2-11 16,0 2-17-16,5 2-5 16,-4 3 22-16,5 3-27 15,-3 0-6-15,-1-6 1 16,-5-11-6-16,-3-5-5 15,-1-9 4-15,0-8-4 16,3-8-1-16,6-13 0 16,1-14-1-16,6-8 0 15,0-4 6-15,3-3-7 16,0 0 3-16,0 0 0 0,0-7-7 16,0-10-7-16,-3-8-76 15,3-13-64-15,0-8-29 16,19-11-114-16,3-7-108 15</inkml:trace>
  <inkml:trace contextRef="#ctx0" brushRef="#br0" timeOffset="137955.71">10005 14154 68 0,'0'0'35'0,"0"0"-12"16,0 0 49-16,0 0 11 0,0 0-49 16,0 0-3-1,40-7 1-15,-13 3 4 0,3 0-15 16,-2-1-2 0,1 5 7-16,-5 0-7 0,1 0-2 15,0 0 2-15,1 0-3 16,0 9-4-16,1 2 7 15,0 0-9-15,-1-3 7 16,2 1 4 0,5-4-6-16,7 1-3 0,3-4 5 15,9-2 1-15,2 0 4 16,4 0-12-16,-2 0 2 16,-3 0-1-16,-1-5-2 15,0 2 2-15,-2-1-1 0,5 0-7 16,0-2 6-16,-1 1-2 15,1 0-3-15,2-2 4 16,4 2-7-16,-3 0 7 16,-1 2-6-16,-7 2 3 15,-2-1-2-15,-3 2-3 16,-3 0 2-16,-2 0 0 16,-1 0 5-16,3 0-2 15,5-1 0-15,8-1 4 16,8-3-2-16,7-1 0 15,5 0 4-15,1-1-3 16,-1 1 1-16,-4-1-1 16,-7 0-2-16,-3 3 2 0,-3-2-4 15,-1-1 0-15,0 2-1 16,1-2 1-16,3 2 0 16,6-3 1-16,0 3-4 15,-1-1 6-15,-3 0-3 16,-2 2 1-16,-3-1 1 15,-3-1-2-15,-3 2 8 16,-4 0-10-16,0-1 3 16,-2 0 0-16,5 1 3 15,4-4-7-15,3 1 1 16,5 0 5-16,-2-1-4 16,-3-1-1-16,-4 2 1 0,-2 0 1 15,-1 2-1 1,-2-1 1-16,2 2 2 0,4 0-5 15,2 0 3-15,-1-1 2 16,-2 1-5-16,0 1 0 16,-2-1 3-16,-3-1-1 15,-4 1-3-15,2-1 2 16,0 0 3-16,0 2-3 16,3-2 0-16,2 1 3 15,3-1 0-15,2 2-1 16,5-4 0-16,1 2-4 15,0-2 8-15,-4-1-8 16,-5 2 3-16,0-2-1 16,-2 3 3-16,2 1 1 15,1 0-1-15,4 0-1 0,1 1 7 16,1 1-5-16,2-1 2 16,-2 2-4-16,-3-2-2 15,2-2 6-15,3 2 4 16,-4-2-7-16,2 1 3 15,-3-4-1-15,-6 1-2 16,0 0-5-16,-3 0 3 16,-4 0 5-16,-1-1-8 15,-3 3 3-15,-4-2 8 16,0 2-11-16,2 1 7 16,1 0 3-16,5 0-4 15,4 2-6-15,0-1 8 0,-1 1-8 16,0 2 3-1,-5 0-3-15,-1 0 3 0,-5 0 0 16,-1 0 1-16,-3 0-3 16,0-2 0-16,-3 2 3 15,-2 0-3-15,-3 0 3 16,-4 0 2-16,-3-1-1 16,-3 1 2-16,-5 0 1 15,-1-2-6-15,-2 1 3 16,3 1 0-16,-3-2-1 15,2 2-3-15,1 0 2 16,-7 0 0-16,0 0-3 16,-1 0 0-16,-2 0 0 0,0 0 1 15,0 0-1-15,0 0-1 16,0 0 1-16,0 0 5 16,0 0-5-16,0 0 1 15,0 0 4-15,0 0-5 16,0 0 9-16,0 0-8 15,0 0 3-15,0 0-3 16,0 0-1-16,0 0 0 16,0 6 0-16,0 6-1 15,0 0 1-15,-3 0 8 16,0 1-7-16,-2 0 1 16,-2 0 2-16,4 0 4 0,-3 1-6 15,-1 2 2 1,-1-1 3-16,-4 4-2 0,-1-2 2 15,-2 3 5-15,1 3-2 16,3 4 6-16,6 4-8 16,2 3 4-16,2 5-8 15,-1 2-2-15,1-2-2 16,-2 1 1-16,-2-3 2 16,-2-5-2-16,-4 1 2 15,1-4-3-15,-2 1 1 16,0-1-1-16,0-2 2 15,-4 0-2-15,1 2 0 16,-2-1 1-16,1-2-1 16,1 3 0-16,4-2 1 15,0-2 0-15,2-1 0 0,1 2-1 16,1-2 0-16,-4-1 2 16,4 1-2-16,-4 2 0 15,1 2 5-15,0 2-4 16,0 4 1-16,2 2-1 15,0 0 4-15,1-3-5 16,1-2 0-16,-3-3-1 16,4-4 5-16,-1 1-4 15,2 0 0-15,1-1 0 16,0 0 1-16,0 0-2 0,1 2 3 16,-2-1 1-1,1-1-3-15,2-3-2 0,-2 2 2 16,3-7 2-16,0-2-1 15,0-1-1-15,0-1 0 16,0-4 1-16,0 1-1 16,0-2 3-16,0 0 0 15,0-2 1-15,0 1 3 16,0-3 0-16,0-1-3 16,0 0 1-16,0-2-2 15,0 0 6-15,0 0-5 16,0 0-1-16,0 0-1 15,0 0-2-15,0 0-3 16,0-10-69-16,-19-5-132 16,-22-1-81-16,-19-1-267 0</inkml:trace>
  <inkml:trace contextRef="#ctx0" brushRef="#br0" timeOffset="140671.81">9789 15612 69 0,'0'0'37'16,"0"0"127"-16,0 0-87 0,0 0-41 15,0 0 3-15,0 0 13 16,-9 0-7-16,9 0-8 15,0 0 0-15,0 0-6 16,3 0 1-16,16 0 0 16,5 0-1-16,1-1 3 15,-2-3-9-15,4 0-8 16,-3 0 1-16,1 1-5 16,0 2-1-16,1 1 3 15,1 0-5-15,1 0-2 16,2 0 2-16,-2 0-1 15,3 0 0-15,1 0 0 16,2 0 1-16,5 0-4 16,-2 0 6-16,-1 0 4 15,-2 0-7-15,-2 0 0 0,0 0 0 16,3 0-6-16,0 0 7 16,3 0 0-16,-1-1-3 15,5 0 3-15,1 1 3 16,-1 0-3-16,-1 0-7 15,0 0 7-15,-2-2-5 16,2 1 1-16,3-3-2 16,3-3-1-16,0 4 2 15,0-3 3-15,-2 1-1 16,-3-1 0-16,-2 3 2 16,-3 0-2-16,1 0 0 15,0 1-2-15,-2-1 3 16,0 1-1-16,1 1 0 0,1-1-2 15,2 1-2-15,0 1 2 16,2 0-2-16,-2 0-1 16,-3 0 4-16,-1 0-3 15,0 0 2-15,6 0 3 16,3 0-1-16,7 0 0 16,3-2 3-16,1-1-2 15,-1-1 2-15,-2 2 1 16,-5-2-3-16,-3 0-1 15,-1 0-4-15,1 0 6 16,0 0-1-16,1-2-4 16,0 2-2-16,1-2 3 0,0 1-1 15,0-1 1-15,2 0 0 16,-3 1-1-16,3 0 1 16,0 1 1-16,-2 1-4 15,-1-2 4-15,-4 0-3 16,-3 1 2-16,-3 1-2 15,-3-1 2-15,2 1 2 16,1-1-6-16,1 1 2 16,4 0 4-16,0-2-5 15,-4 2 1-15,1-1-3 16,-4 3 4-16,-6-2 0 16,1 0-3-16,-3 2 3 0,3-3-3 15,1-1 2 1,5 2 1-16,7-2 3 0,0-2-5 15,5 1 0-15,-2-2 1 16,3-1-1-16,-3 1 1 16,1 0-1-16,0 0 0 15,0 0 0-15,2 2 0 16,0-1-2-16,-2 0 1 16,-1 1 1-16,-5-2-1 15,0 5 0-15,-4-2-1 16,0 1 0-16,3-1 0 15,-2 0 0-15,5 1 7 16,-6 1-6-16,1-1 0 16,-1-2-1-16,2 2 2 15,-2 0-2-15,-1 0 1 16,-1-3 0-16,-1 3 0 0,1-2-1 16,-1-1-1-16,1 3 1 15,-1-1 4-15,-2-2-3 16,2 3 1-16,-2 0 2 15,1-1 0-15,-2-2 0 16,1 2-2-16,-1 0 0 16,0 1 1-16,-4 1 0 15,-1 1 0-15,0 0 0 16,-1 0 1-16,2-1-2 16,0 0 0-16,-1 0 0 15,1 1 2-15,-1 0-1 0,0 1-1 16,1-2 0-16,-3 3 2 15,1-2-1-15,-1 2-2 16,2 0 0-16,0-1-1 16,1 1 2-16,-3 0-1 15,0 0-1-15,-1 0 0 16,2 0 3-16,0 0-2 16,2 0-1-16,2-2 3 15,3 2-2-15,3 0 3 16,1 0 3-16,0 0-2 15,3 0-3-15,-1-1-2 16,-2 1 0-16,-2-1 2 16,-1 0-1-16,-4-2 5 0,-2 3-3 15,-2-3-2-15,-2 2 0 16,-3 0 4-16,1 0-1 16,-1-1-3-16,1 2 5 15,2-1-4-15,3-1 3 16,1 1 0-16,-1 0-1 15,2 1 1-15,-5-1-4 16,4 1 8-16,-1-3-4 16,0 3 1-16,-1 0-1 15,0 0-4-15,-2-3 12 16,2 3-7-16,0-1-2 16,1 1 7-16,-2-1-4 0,-1 1-1 15,0 0 1 1,-2 0 3-16,1 0-4 0,1 0 2 15,3 0-1-15,-2 0 0 16,-1 0 1-16,-1 0-4 16,-3 0 1-16,0 0 0 15,-3 1-2-15,1 3 1 16,-2-4 2-16,-1 4 0 16,-4-3 1-16,-1-1-1 15,-1 1-3-15,-4-1 1 16,0 0 1-16,-3 0-5 15,1 0 2-15,-1 0 1 16,0 0-3-16,0 0 0 16,0 0 0-16,0 0 0 15,0 0-2-15,0 0-11 0,-4 0-41 16,-8 0-43 0,2 2-11-16,-1 3-45 0,-2 2-24 15,-2-2 32-15,-4-1 14 16,-2-1-5-16,3-3-56 15,-3 0-20-15</inkml:trace>
  <inkml:trace contextRef="#ctx0" brushRef="#br0" timeOffset="142864.43">10281 14296 39 0,'0'0'66'0,"0"0"-42"0,0 0-2 16,0 0 21-16,0 0 25 15,0 0-53-15,0 0 22 16,-12-27 2-16,11 23-4 16,-2-1-4-16,0 0 2 15,1 3-5-15,-1-2 11 16,3 0-3-16,0 0-6 16,-1 2 0-16,1 1 1 15,-2-1 1-15,-1 2 0 16,2 0-21-16,-1 0 1 15,-5 0-3-15,4 0-2 16,-3 5 1-16,-3 3-5 16,0 1 4-16,2 2-2 15,-1 3-1-15,2 2 0 16,1 1 2-16,2 4 0 0,-2-1-3 16,3-2 10-16,-1-2-5 15,0 1 0-15,2-3-6 16,-2 1 1-16,1 2 3 15,1-2-4-15,-1 3 3 16,-2 1-1-16,-2 0 3 16,0-1-5-16,3 1 5 15,1 0-5-15,-1-2-1 16,2-3 2-16,-1-3-2 16,-1 0-1-16,0 2 1 15,-1-1 2-15,-2 3 2 0,2 2 0 16,-4 0 0-1,0 1 1-15,2-1 0 0,-2 1 2 16,2-1-7-16,-2 2 1 16,2 0 2-16,-4-1-2 15,5 3-1-15,-1-1 1 16,0 5 4-16,2-3-4 16,-3-1-2-16,1-2 3 15,-2 2 1-15,5-1-3 16,-2-1 4-16,0 4-5 15,2-3 2-15,0 1 1 16,0-1 0-16,1-1-1 16,-2 4 1-16,2-1 0 0,-2 2 2 15,-1-2-1-15,-2 2 4 16,1-2 0-16,0-2 2 16,-2 1-8-16,0 1 2 15,0 0 1-15,2 0-2 16,-3 4 1-16,4-1 3 15,-2-1-4-15,1 0 5 16,2-1 2-16,-1-2-4 16,1 0-3-16,1-4 5 15,0 0-8-15,2 0 12 16,-1 0-11-16,-1 0 4 16,3 2 6-16,-3-2-2 0,3-3 13 15,-2-2-6 1,2-2-4-16,0 0-11 0,0-2 3 15,0-1 2-15,0 2 0 16,0-2 2-16,0-2-8 16,0 0 5-16,0-1-3 15,0 0 1-15,0-1 3 16,0-1-5-16,0-2-1 16,0 2 5-16,0 0-4 15,0 1-2-15,0 1 2 16,2 1 1-16,-2-2-2 15,3 1 0-15,-3-1 1 16,0-3 0-16,3 2-2 16,-3-2 3-16,0 0 1 0,0-2-3 15,-3-13-18-15,-8-9-148 16,-1-10-93-16,-1-10-423 16</inkml:trace>
  <inkml:trace contextRef="#ctx0" brushRef="#br0" timeOffset="146113.1">10105 14255 45 0,'0'0'53'0,"0"0"6"15,0 0-15-15,0 0-20 0,0 0-10 16,0 0 3-16,0 0-7 16,0-10 6-16,0 10 8 15,0 0-10-15,0 0-8 16,0 0 5-16,0 0-1 16,0 0 8-16,0-2 6 15,0 2 0-15,0 0-4 16,0 0 0-16,0 0-3 15,0 0-2-15,0-2 2 16,0 2 1-16,12 0-9 16,3-2 2-16,0 1 4 15,3-1-8-15,-3 2 6 16,1-1-3-16,1 1 1 16,-1 0-5-16,-4 0 0 15,7 0 1-15,-1 0 1 0,-1 0-1 16,0 0 0-16,-2 0-1 15,2 0 1-15,1 0 0 16,1 0 8-16,5 0-9 16,-3 0 1-16,3-3 3 15,-2 0-6-15,-3 3 0 16,-2-3 2-16,2 3-3 16,-1 0 4-16,3 0-3 15,4 0-2-15,-1 0 2 16,4-2-2-16,1 0 5 15,-2-1 0-15,1-1-3 16,1 1 0-16,-1-2 6 16,-1-1-10-16,-1 3 9 0,-2 0-9 15,-3 0 6 1,3 3-5-16,0 0 1 0,3-2 4 16,4 2-5-16,5-2 3 15,7-1 1-15,5 0 0 16,1-2 11-16,6-1-13 15,-4 1 10-15,0 1-8 16,-6-2 1-16,-2 1 3 16,-6 3-4-16,-1-1-5 15,-5 2 5-15,-1-1 1 16,1-1-4-16,1 0-1 16,5 0 0-16,2-2 7 15,1-1-4-15,6 1 4 16,2 0-1-16,0 1 5 0,-2 2-5 15,-3-1-2-15,-1 2 0 16,-5-4-5-16,2 0 3 16,-3 2 1-16,0-1-1 15,1 1 2-15,6-1-3 16,-1-1 0-16,0 1 0 16,1-2 1-16,0 1 0 15,2-1-3-15,1 3 0 16,2-1 0-16,0 1 1 15,1 0 2-15,-3 2 2 16,-1-2-4-16,1 1 3 16,0 0-2-16,2 0-2 0,-3-3 0 15,1 1 4-15,-3-1 0 16,2 3-1-16,-2-1 2 16,1 0 0-16,-1-1 2 15,-3 1-4-15,-1 0 0 16,1 0-2-16,-1-1 1 15,1 0 5-15,3 1-4 16,1-3-3-16,6 3 10 16,1-4-6-16,-2 1 5 15,-1 2-7-15,-6 1 7 16,1 1-9-16,-4-1 3 0,1 0 0 16,-2 0 4-16,0 0-6 15,1 1 3-15,-2 1-3 16,-1 1 6-16,-1 0-6 15,-3 0-1-15,-1 0 0 16,-3-2 2-16,0 2-1 16,0 0 3-16,-1 0-3 15,0-2 1-15,3 2 2 16,2-1-1-16,7-2 0 16,4 2 5-16,-1 1-4 15,0-3 0-15,-5 1-3 16,-4 0-1-16,1-1 0 15,-1 1 4-15,0-1-3 16,-2 1-1-16,4 1 3 16,2-2-3-16,0 3 2 15,5-2-1-15,1 1-1 0,-3 1-1 16,1-1 1-16,-3-1 2 16,1 2-2-16,0-2 1 15,-3 2 0-15,-2 0 0 16,0 0 0-16,1 0 0 15,1 0 0-15,1 0 0 16,0 0 0-16,3 0 4 16,1 0-5-16,1 0 0 15,2-3 2-15,-2 2-2 16,-2 1 1-16,-7-2 0 16,0-1 0-16,-3 1-1 0,2-1 5 15,1 0-5 1,3 3 0-16,0-5 1 0,0 2-1 15,2-3 1-15,0 3-2 16,2-4 3-16,3 3 0 16,-1-1-2-16,0-1-4 15,-2 1 4-15,-6-1 2 16,-2 2 0-16,-2-3 3 16,-4 2-2-16,4 0 3 15,-2 1 0-15,2 1-3 16,0-2 2-16,3 3 2 15,1 0-1-15,1-3 3 16,-1 3 2-16,-6-1-1 0,-2 0-3 16,-4 0 3-16,-2 2 7 15,2 1-11-15,0-3 2 16,1 3-1-16,1-2-4 16,-2-1-2-16,-1 1 4 15,-2-1-3-15,-3 2-1 16,-2-2 1-16,-4 2-1 15,-1-1 1-15,-4 2-2 16,-1 0 2-16,1 0-2 16,-2 0 1-16,3 0-1 15,0 0 0-15,4 0 0 16,2 0 1-16,-2 0 0 16,1 0-1-16,-2 0 1 0,-3 0 1 15,-3 0-1-15,-2 0-1 16,-1 0 1-16,0 0 0 15,0 0-1-15,0 0 2 16,0 0-1-16,0 0-1 16,0 0-1-16,0 0 1 15,0 0 0-15,0 0-3 16,0 0 1-16,0 0 4 16,0 0-6-16,0 0 2 15,0 5 0-15,0 3 2 16,0 2 1-16,-6 1 4 15,2 1 1-15,0 0-1 16,-2 0 1-16,-2-2-4 16,0 3 3-16,-3 1-4 15,2 0 3-15,0 1 0 0,-2-1-2 16,2 3 2-16,-1 0-3 16,-2 1 4-16,2 3-4 15,-1 3 2-15,-1 2-1 16,0 1-1-16,3 1-1 15,-1 0 0-15,4 0 2 16,0 0-2-16,0 1 0 16,-1 0 3-16,2-3-3 15,-2 2 1-15,-1-1 0 16,-2 0-1-16,-1 0 0 16,2 0 4-16,-1 0-8 15,1 1 6-15,-5-2-2 16,0-1 0-16,-2 1 0 0,-1-1-1 15,2 0 1-15,1 1 0 16,2-2 0-16,3-2 0 16,2 0-2-16,3-1 2 15,-1 2 0-15,2-1 1 16,0 2-1-16,1-3 0 16,-1 1 4-16,2 2-3 15,-1-4-1-15,2 2-3 16,0-4 2-16,0 0 2 15,0 1-2-15,0-2 2 16,0 1 0-16,0-2-1 0,0-2 0 16,0 0 0-16,0-2 0 15,0 1 0-15,0-1 1 16,0 0 0-16,0 1-1 16,0 3 1-16,0-1-1 15,0 1-3-15,0 0 2 16,0 2-1-16,0-2 0 15,6 0 1-15,-1-4 1 16,-2-2 0-16,-1 0 2 16,-1-4-2-16,-1 2 0 15,0 0 1-15,0-1 0 16,0 0 0-16,0-2-1 16,0 1 2-16,0-5 0 15,0 1-1-15,2-2 0 0,-1 0 3 16,-1 0 1-1,0 0 3-15,0 0-5 0,0 0-2 16,0 0 3-16,0 0-1 16,2 0 0-16,-1 0 1 15,-1 0-4-15,0-7-81 16,0-5-155-16,-4-2-268 16</inkml:trace>
  <inkml:trace contextRef="#ctx0" brushRef="#br0" timeOffset="148144.23">9844 15749 79 0,'0'0'18'16,"0"0"-9"-16,0 0 110 15,0 0-26-15,0 0-58 16,0 0-7-16,0 0-3 16,-18 2-1-16,18-2-1 15,0 0-6-15,14 0 0 16,9 0 31-16,10 0-1 15,8 0-13-15,11-10-1 16,9-2 3-16,9 1-15 16,9 1-4-16,6 2 2 15,0 3-6-15,0 1 5 16,2 3-10-16,-5 1 4 16,-2 0-7-16,2 0-3 0,2 0 1 15,13-7-3 1,13-5 8-16,9 1-3 0,2 1 23 15,-6 6-9-15,-12 1-10 16,-12 3 5-16,-6 0-8 16,-6 0-1-16,5 0-3 15,5 0 1-15,7 0-3 16,11-3 0-16,9-9 0 16,2-3 3-16,7 3 3 15,-10 1 7-15,-9 3 9 16,-16-1-2-16,-14 2-3 15,-8 0 6-15,-4 1 2 0,7 1 1 16,0-1-10-16,5-3 2 16,5-1 3-16,-2-1-7 15,4 0 0-15,-1 0-7 16,-7 1 4-16,-6 0-5 16,-5 1-1-16,-3-1-1 15,4 3 7-15,4 0-6 16,1 0-5-16,5 1 5 15,-1-5-1-15,2 3-4 16,-1-2 7-16,-5 2-7 16,-9-1 0-16,-7 2 5 15,-6-1-3-15,-5 2 6 16,3-1 4-16,1-1 1 16,0 0-2-16,1 1 0 15,3 0-1-15,1 0-2 0,0-1-3 16,3 1 4-16,-1 0-3 15,-2-1 1-15,-4 1-4 16,1 1-2-16,-2 2 10 16,-1 0-3-16,1 0 11 15,1 1-15-15,3-1 5 16,0-2 4-16,4-1-3 16,0-1-4-16,1-2-1 15,1-1 1-15,-7 1-3 16,-3 1-1-16,-8-1-1 15,-3 5 0-15,-2 0 0 16,-1 0 4-16,1 1-4 0,2 0 3 16,-2-2 2-16,2 1-2 15,0 2 2-15,-1 0 1 16,-2 0-3-16,-1 0 1 16,-4 2 1-16,-3 0 2 15,-4 1-3-15,2-3 2 16,-1 3 2-16,-1 0 1 15,4 0-1-15,2-3 3 16,-1 1 1-16,-1 1 1 16,-4-1-2-16,0 1 0 15,-1-1 0-15,-4 2 4 16,-2-1-2-16,1 1 0 16,0-1 0-16,2 1 5 15,2 0-4-15,0 0 3 16,-1-1-3-16,2 1 1 0,-5 0 3 15,-2 0-4 1,-5 0 5-16,-4 0-6 0,-1 0-4 16,2-3 3-16,3 3-2 15,3 0 2-15,-1 0-4 16,2 0-2-16,-1 0-1 16,-2-3-1-16,1 3 3 15,-6 0 2-15,1-1-4 16,-2 1 3-16,-3 0-3 15,2 0-1-15,-2 0-5 0,0 0 3 16,0 0-4-16,0 0 2 16,0 0-1-16,0 0 0 15,0 0-2-15,0 0-28 16,0-2-56-16,-17-4-38 16,-5-4-72-16,-10-5-26 15,-4-9-92-15,-4-9-405 16</inkml:trace>
  <inkml:trace contextRef="#ctx0" brushRef="#br0" timeOffset="149863.64">11652 14514 113 0,'0'0'176'0,"0"0"-87"16,0 0-6-16,0 0 19 15,0 0-14-15,0 0-45 16,-29-17-29-16,29 43-6 15,0 8 31-15,0 4 4 16,0 3-3-16,0-2-3 16,0-2-11-16,0-2-12 15,0-2-11-15,0-6 4 16,0-8-7-16,0-6 0 16,0-6 0-16,0-6 4 0,0-1-3 15,0 0 6-15,0-3 12 16,0-16 20-16,0-11-25 15,0-5-5-15,0-5-6 16,0-5-2-16,0-1-1 16,5 4-2-16,6 6-3 15,-1 11 4-15,-3 8 0 16,1 8-3-16,2 4-1 16,1 5 5-16,4 0 0 15,2 0-2-15,1 8 4 16,-1 9-2-16,-1 3 1 15,-2 3 0-15,-4 3 2 0,-3 1-3 16,-4-5 1 0,-3-1-1-16,0-4 0 0,0-5 0 15,0-4 3 1,0-5 1-16,0-1-3 0,0-2 0 16,0 0 5-16,0-6 0 15,0-10-4-15,0-6-2 16,3-6 0-16,2-3-1 15,4-5-1-15,4 0-3 16,2 3-33-16,8 8-9 16,2 8 9-16,-1 10 26 15,-3 7 11-15,-2 0 0 16,-4 11-3-16,0 9 8 0,-1 7-4 16,-3 3 2-1,0 0 2-15,-2 1 4 0,1-1-3 16,-1-2-3-16,-3-4 0 15,-3-4 0-15,-3-2 1 16,0-5-1-16,0-5-2 16,0 1 0-16,0-5-3 15,0 0-11-15,0-1-108 16,7-3-117-16,5 0-223 16</inkml:trace>
  <inkml:trace contextRef="#ctx0" brushRef="#br0" timeOffset="150574.25">12350 14509 201 0,'0'0'200'0,"0"0"-108"16,0 0 46-16,0 0-17 16,0 0-36-16,0 0-31 15,-63-57-19-15,27 74-21 16,-2 7 4-16,3 6-2 15,12 2-7-15,9 2-6 16,11 0-2-16,3-5-1 16,0 1 6-16,6-7-6 15,9-2-3-15,-2-6 2 16,1-2-2-16,2-7 2 16,-1-5-5-16,5-1 5 0,0 0 0 15,3-12 2 1,-4-7 3-16,0-3-3 0,-5-2 1 15,-1-5 4-15,-5-1-4 16,-4-3 1-16,-2-1-2 16,-2 5 0-16,0 5-1 15,0 6 3-15,0 7-3 16,0 5 3-16,0 4-2 16,0 2-1-16,0 0 0 15,-2 4-7-15,2 16 3 16,0 5 4-16,0 6 1 15,2 0-1-15,7 1 0 16,4-6 0-16,1-4 0 16,0-5-1-16,2-5-1 0,-2-7 1 15,1-5 1 1,2 0 0-16,-2-2 1 0,-1-10 4 16,-3-5 2-16,-3-7-4 15,-3 1 2-15,-2-3-2 16,-1 2-1-16,-2 4 0 15,0 4-2-15,0 7 0 16,0 5 1-16,0 2-1 16,0 2 0-16,0 0 0 15,3 3-7-15,3 14 3 16,1 4 4-16,2 5 0 16,2-3 0-16,-1 2 1 15,2-6-1-15,-3-3 0 0,-1-5-1 16,-4-2 1-16,2-4-1 15,-3-3-4-15,1-2-68 16,-1 0-15-16,3 0-81 16,-3-6-104-16</inkml:trace>
  <inkml:trace contextRef="#ctx0" brushRef="#br0" timeOffset="150766.65">12604 14333 170 0,'0'0'256'0,"0"0"-146"16,0 0 26-16,0 0-46 15,0 0-56-15,0 0-27 16,0-19-7-16,0 19-3 16,6 6-8-16,1 4-120 15,0 0-132-15</inkml:trace>
  <inkml:trace contextRef="#ctx0" brushRef="#br0" timeOffset="151256.31">12769 14380 72 0,'0'0'226'0,"0"0"-177"16,0 0 64-16,9 75-26 15,-3-45-21-15,2 4-20 16,0 2-12-16,-3 1-13 16,-2-3-8-16,-2-8 4 15,-1-4-7-15,0-11-8 16,0-5 9-16,0-6 10 16,0 0 1-16,0 0 25 15,0 0 17-15,0-12-18 16,0-9-29-16,0-5-14 15,0-5-3-15,0 0 0 0,0-5 0 16,3-1-9 0,9 4-13-16,2 3-23 0,-1 7 5 15,3 10 30-15,4 6-3 16,-1 7 12-16,5 0-1 16,1 0 2-16,-2 17 1 15,-5 0 0-15,-4 4 2 16,-6 2 3-16,-3 3-5 15,-4-1 4-15,-1 1 5 16,0-2-2-16,0-2 0 16,0-3-4-16,0-5-4 15,-3-3 0-15,2-2 1 16,1-3-1-16,0 0-16 16,0-4-82-16,0-2-121 15,1 0-83-15</inkml:trace>
  <inkml:trace contextRef="#ctx0" brushRef="#br0" timeOffset="151714.76">13471 14182 180 0,'0'0'177'0,"0"0"-60"16,0 0-10-16,0 0-9 15,-91-16-54-15,71 37-21 16,2 4 7-16,-2 8-5 16,6 2-8-16,3 3-8 15,3 2 3-15,7 0 3 16,1 1-12-16,0 0 6 16,0-1-4-16,9-2-3 0,2-4 4 15,0-5-4 1,1-5-2-16,0-7 5 0,0-4-5 15,2-1-4-15,-1-3 4 16,1-3-1-16,0-1-3 16,-2-4-73-16,0-1-153 15,-4 0-285-15</inkml:trace>
  <inkml:trace contextRef="#ctx0" brushRef="#br0" timeOffset="152138.5">13672 14165 147 0,'0'0'168'15,"0"0"-79"-15,0 0-27 16,0 0-16-16,0 0 4 0,0 0 20 16,83 81-2-1,-67-41-4-15,-4 1-17 0,-3-2-3 16,-3-2-15-16,-5-3-2 15,-1-3-16-15,0-4 0 16,0-3-1-16,-5-4-7 16,-6-5-1-16,-1-1 1 15,-4-3-2-15,-1-3-1 16,-3-2-35-16,0-1-23 16,4-2-51-16,3-3-119 15,10 0-253-15</inkml:trace>
  <inkml:trace contextRef="#ctx0" brushRef="#br0" timeOffset="152607.71">14514 14272 63 0,'0'0'353'16,"0"0"-257"-16,0 0 41 0,0 0-49 15,0 0-61-15,0 0-4 16,-64 30 11-16,46-11-1 15,5 1-17-15,2 0 7 16,6-2-3-16,5-1-4 16,0 1-3-16,0 1 1 15,16-2-6-15,7 1 3 16,-1-3 5-16,1 2-15 16,-2-1 2-16,-10-3 3 15,-3 1-5-15,-5-2 4 16,-1 0-5-16,-2-1 0 15,0-2 0-15,-3-1 1 0,-15-2 0 16,-1-6-1 0,1 0-43-16,2 0-14 0,7-3-14 15,5-13-64-15,4-4-55 16,0-5-18-16</inkml:trace>
  <inkml:trace contextRef="#ctx0" brushRef="#br0" timeOffset="152850.87">14483 14301 79 0,'0'0'22'16,"0"0"120"-16,0 0-48 15,-41 74-10-15,19-36-10 16,-3 4-20-16,-6 3-2 0,-1-2-26 16,4 1-7-16,0-5 6 15,5-7-3-15,5-8 24 16,8-8-16-16,4-7-13 15,3-4-6-15,3-5-3 16,0 0-8-16,0 0 6 16,0 0-1-16,0-1-5 15,0-15-90-15,0-4-127 16</inkml:trace>
  <inkml:trace contextRef="#ctx0" brushRef="#br0" timeOffset="153070.47">14310 14040 86 0,'0'0'324'16,"0"0"-297"-16,0 0 62 15,21 77 6-15,-17-43-32 16,1 2-21-16,-4 1-16 15,-1-3-21-15,0 2-5 16,0-5-42-16,0-4-345 16</inkml:trace>
  <inkml:trace contextRef="#ctx0" brushRef="#br0" timeOffset="154697.94">11961 15097 55 0,'0'0'30'0,"0"0"21"16,0 0 128-16,0 0-110 15,0 0 3-15,0 0 18 0,-3-35 9 16,-5 30-3-16,-7 5-36 16,-4 0-24-16,-8 0-18 15,-5 11 10-15,0 7 9 16,3 4-20-16,1 3-3 16,9 1 1-16,4 2-8 15,3 4-2-15,9 1-1 16,1 1-1-16,2 0 2 15,0-2-5-15,0-4 0 16,10-4 0-16,1-8 0 16,4-3 1-16,3-5 1 15,2-4-1-15,-1-1-2 16,5-1-1-16,-2-2-6 16,1 0-44-16,0 0-5 15,0-3 4-15,0-10 3 0,-1-2 15 16,1-4 10-16,1-1-9 15,-2 1 0-15,0-2 1 16,-2 1 8-16,1-2 13 16,-6 0 6-16,0 0 6 15,-6 1 1-15,-4 1 0 16,-4 4 6-16,-1 6 23 16,0 3 7-16,0 3-13 15,0 3-4-15,-3 1-5 16,-3 0-15-16,1 0 4 0,-3 2 2 15,3 11-1 1,-1 1-1-16,5 1 9 0,1 4 9 16,0 0-5-16,0 0-2 15,6 1-1-15,7 0-3 16,-1-2-5-16,3-3-5 16,-2-5 6-16,4-3-5 15,-1-4-1-15,6-3 3 16,4 0-2-16,-2-10 1 15,3-7 1-15,-3-3-1 16,-5-4 5-16,-4-4 7 16,-3-1 16-16,-6-2 0 15,-3 0-4-15,-3 0-16 16,0 3-5-16,-15 3 3 16,0 6-7-16,-7 5 9 0,-2 6 1 15,-2 5-4 1,-1 3-7-16,2 0-1 0,4 3-1 15,8 12-9-15,8 2-39 16,5 1-56-16,0-2-141 16,17-3-286-16</inkml:trace>
  <inkml:trace contextRef="#ctx0" brushRef="#br0" timeOffset="155269.6">12596 15045 344 0,'0'0'95'0,"0"0"-92"15,0 0 5-15,0 0 21 16,0 0 23-16,3 80-16 15,-3-51 10-15,0 1-22 16,0 2-12-16,0-4-1 16,0-4-7-16,0-4-1 15,0-8 0-15,0-4-2 16,0-4 2-16,0-4 0 16,0 0 64-16,0 0 33 15,0-16-24-15,0-5-59 0,0-4-3 16,0-5-6-1,0 0-7-15,0-5 3 0,0 0-4 16,0 1-4-16,0 2-15 16,9 3-26-16,3 7 18 15,3 6 8-15,3 8 12 16,0 5-9-16,4 3 15 16,3 1-1-16,1 15 2 15,-3 6 0-15,-3 3 2 16,-5 1 0-16,-6 3 0 0,0 0 1 15,-5 2 1 1,2-2-4-16,-6 3 6 0,0-4 4 16,0-3-9-16,0 0 6 15,0-6-6-15,-2-2-1 16,-3-5-3-16,3-2 3 16,1-1-3-16,1-1-81 15,0-6-148-15,0-2-188 16</inkml:trace>
  <inkml:trace contextRef="#ctx0" brushRef="#br0" timeOffset="155634.97">13139 14844 424 0,'0'0'88'0,"0"0"10"15,0 0 3-15,0 0-55 16,0 0-45-16,0 0 8 16,-9 99 21-16,12-52 6 15,1 0 8-15,-1 2-19 16,-3-1 8-16,0-2-16 15,0 1-6-15,-7-6-5 16,-2-7-4-16,2-9-1 16,2-8-1-16,4-6 0 0,1-5 1 15,0-5-2-15,0 0-49 16,0-1-50-16,0 0-100 16,0-4-202-16</inkml:trace>
  <inkml:trace contextRef="#ctx0" brushRef="#br0" timeOffset="156096.67">12999 15116 217 0,'0'0'120'0,"0"0"-61"16,0 0 1-16,0 0-23 0,0 0-17 16,101-38-1-16,-65 38 11 15,4 0-3-15,2 0-7 16,3 0 0-16,-5 0 7 15,-1 0-6-15,-4-9-1 16,-3 1 7-16,-5-4-14 16,-5-3-3-16,-1 1-1 15,-5-3 11-15,-5-3-4 16,-5-1-5-16,-6 2-5 16,0 1 3-16,0 2-5 15,-6 7-4-15,-9 3 0 16,0 6 0-16,-3 0 4 15,0 0-1-15,-3 10-1 16,1 8 3-16,1 5-3 0,2 4 3 16,5 4 2-1,4 3-2-15,4-1 4 0,4 1-7 16,0-3 2-16,0-1 0 16,12-3 0-16,3-3-4 15,1-3 2-15,1-6 8 16,0-2-10-16,3-6 6 15,-2 0-5-15,4-6 1 16,2 1-2-16,-3-2-1 16,1 0-13-16,-1 0-70 15,-3-6-66-15,0-8-103 16</inkml:trace>
  <inkml:trace contextRef="#ctx0" brushRef="#br0" timeOffset="156413.79">13695 14867 406 0,'0'0'68'0,"0"0"-18"16,0 0 22-16,0 0-15 15,0 0-9-15,91 27-8 16,-65 0 3-16,-3 4 2 15,0 1-3-15,-4 1-3 16,2 1-12-16,-3-5-14 16,1 0-7-16,-2-4-5 0,-2-6 4 15,-1-6-4-15,-1-4 2 16,-4-5-2-16,-5-1-2 16,3-3-1-16,-4 0-11 15,-1-5-65-15,-2-10-28 16,0-6-101-16,0-4-60 15</inkml:trace>
  <inkml:trace contextRef="#ctx0" brushRef="#br0" timeOffset="156696.76">14025 14846 50 0,'0'0'314'0,"0"0"-229"0,0 0-42 15,0 0 26-15,0 0 4 16,-69 106-18-16,48-68 19 15,-2 1-17-15,-4 1-18 16,1-3-4-16,1-5-9 16,3-4-13-16,4-4-1 15,3-4-1-15,3-1 4 16,-3-3-7-16,4-2-3 16,3-1-3-16,2-5-1 15,3-2-1-15,3-4-2 16,0 1-29-16,0-3-22 15,0 0-2-15,7 0-35 16,11-3-59-16,1-11-17 0</inkml:trace>
  <inkml:trace contextRef="#ctx0" brushRef="#br0" timeOffset="157095.64">14347 14688 360 0,'0'0'152'16,"0"0"-88"-16,0 0-27 0,0 0-1 15,0 0-11-15,0 0 33 16,0 112 18-16,-2-63-29 15,-2-1-1-15,3-2-2 16,1-2-28-16,-2-2 2 16,-1-3-2-16,2-4-3 15,-2-5-5-15,1-6-5 16,2-5-2-16,0-3 0 16,0-4 3-16,0-4-2 15,9-4-1-15,6 0 1 16,6-4 3-16,0 0-1 15,1 0-4-15,-1-4 0 16,-1-8 0-16,-3-2-30 16,-2-6-37-16,-1-2-32 0,-7-3-117 15,-2-3-236-15</inkml:trace>
  <inkml:trace contextRef="#ctx0" brushRef="#br0" timeOffset="157308.76">14370 14913 168 0,'0'0'241'0,"0"0"-144"16,0 0 1-16,0 0 6 0,82-17-51 16,-47 12-18-16,0 2-19 15,-2 1-7-15,-5 2-9 16,-7 0 0-16,-7 0-26 15,-8 0-206-15,-6 0-306 16</inkml:trace>
  <inkml:trace contextRef="#ctx0" brushRef="#br0" timeOffset="165199.67">12020 16297 336 0,'0'0'99'0,"0"0"-8"0,0 0 13 15,-100 3-59-15,67 16-9 16,-1 6-5-16,3-2 3 16,5 2-9-16,6-1 9 15,3 1-19-15,10-4-9 16,5 3-1-16,2 1 2 16,5-2-4-16,19 0 0 15,7 1 1-15,6-1 4 16,3-1-6-16,-2-2 3 15,-7 2 1-15,-6-3-6 16,-8 3 0-16,-4 0 3 16,-8 2-3-16,-5 3 3 0,0-1-2 15,-5-2 2-15,-11-4-2 16,-1-8 9-16,-5-4 0 16,-3 1 20-16,-4-4-3 15,0-5-4-15,0 0-4 16,1 0-9-16,0 0-7 15,5 0-3-15,7 0-5 16,8-3-40-16,8-5-49 16,8-9-217-16</inkml:trace>
  <inkml:trace contextRef="#ctx0" brushRef="#br0" timeOffset="165505.01">12357 16170 592 0,'0'0'38'16,"0"0"10"-16,0 99 63 15,0-41-34-15,0 7-21 16,-3 4-10-16,2-2-22 15,1 0-8-15,0-8-9 16,0-6-4-16,0-9-3 0,0-10 0 16,0-8-1-1,1-10 1-15,-1-5-27 0,0-4-37 16,0-7-42-16,0 0-72 16,-6-4-88-16</inkml:trace>
  <inkml:trace contextRef="#ctx0" brushRef="#br0" timeOffset="166073.44">12260 16524 398 0,'0'0'70'0,"0"0"21"16,0 0-7-16,102-71-52 16,-52 57-11-16,1 3-9 0,-3 4 1 15,-5 5-9-15,-7 2 11 16,-3 0 7-16,-8 0 1 15,-7 2 8-15,-3 8-5 16,-6-3-8-16,-6 0-12 16,-3 0 6-16,0 3-2 15,-5 5-7-15,-12 5 9 16,-4 3 3-16,-5 2 9 16,1 0-14-16,6 3-5 15,5-3 1-15,2 0-6 16,8 0 0-16,4-5 1 15,0-1-2-15,9-7 2 16,6-3-3-16,4-2-1 16,3-7 2-16,2 0 1 0,3 0 1 15,2-11 3-15,-4-6-4 16,-6-3 0-16,-2-2 0 16,-7-5 0-16,-3-4 0 15,-4-3-3-15,-3 0 3 16,0 2 0-16,0 11 6 15,0 9-4-15,0 7 3 16,0 5 6-16,-1 0-9 16,-2 7-2-16,0 13 0 15,1 7 0-15,2 2 9 16,0 2 5-16,5 1 2 16,7-3-2-16,7 1-8 15,-1-3-1-15,2-7-5 16,-1-6 2-16,-4-5-2 15,4-5-1-15,-1-2-12 0,5-2-16 16,-1 0-59-16,-1 0-116 16,-3-7-170-16</inkml:trace>
  <inkml:trace contextRef="#ctx0" brushRef="#br0" timeOffset="166420.76">13261 16341 287 0,'0'0'237'0,"0"0"-118"16,0 0 14-16,-86-21-75 15,51 30-26-15,4 15-7 16,-2 8 2-16,5 4-5 15,7 5-5-15,9-2-6 16,7 0 15-16,5-3-10 16,0 0-5-16,16-4 3 15,4-3-14-15,4-3 7 16,-1-6-4-16,-2-6-2 16,-1-2 0-16,0-6-2 15,1-2-3-15,-2-2 4 16,-2-2-44-16,0 0-34 0,-2 0-32 15,2-13-148 1</inkml:trace>
  <inkml:trace contextRef="#ctx0" brushRef="#br0" timeOffset="166744.16">13396 16134 337 0,'0'0'218'0,"0"0"-103"16,0 0-13-16,0 0-57 15,0 0-19-15,23 72 17 16,-6-17 6-16,-7 6-5 16,-2 3-8-16,-2-2-5 15,-5-4-16-15,-1-3-7 16,0-12-8-16,0-6 3 15,0-8-3-15,0-12 0 16,0-5-1-16,0-5 1 16,0-6-27-16,0-1-55 15,0 0-20-15,7-8-70 16,6-16-114-16</inkml:trace>
  <inkml:trace contextRef="#ctx0" brushRef="#br0" timeOffset="167135.87">13686 16240 70 0,'0'0'380'0,"0"0"-312"16,0 0 2-16,0 0 63 16,0 0-57-16,-74 90-18 15,44-59 18-15,3-1-34 16,3-5-12-16,6-2-11 0,9-9-2 15,6-5-5 1,3-2-5-16,0-3 0 0,9-3-1 16,14 2 18-16,5-3-5 15,2 0-7-15,0 0-10 16,-2 0 1-16,-4 2-3 16,-3 6 0-16,-3 6 0 15,-6 8-2-15,-2 4 1 16,-1 4 1-16,-5 3 6 15,1-2-3-15,0-4 0 16,2-1 3-16,5-6 0 16,0-5-4-16,3-3-1 15,-3-6 6-15,4-3-6 16,-4-3-1-16,-1 0 0 16,0 0-16-16,-2 0-90 15,-4-5-157-15</inkml:trace>
  <inkml:trace contextRef="#ctx0" brushRef="#br0" timeOffset="192291.19">24802 13404 31 0,'0'0'35'0,"0"0"-22"0,0 0 8 16,0 0-21-16,0 0 20 15,0 0 64-15,0 0-60 16,0 0 8-16,0 0 16 15,0 0-3-15,-5 0 0 16,1 1-2-16,-4 0-3 16,1 1-9-16,1-1-7 15,-5 1-2-15,0 0-6 16,0 1-2-16,-4-3-3 16,0 2 3-16,0-1 0 15,-1 2 0-15,0 0 5 16,-3-2 0-16,-1 3-4 15,-6-4-6 1,-5 0-2-16,-5 0 5 0,-1 0-3 0,-2-2 6 16,2-4 3-16,0-2-11 15,2 0 1-15,1 2-1 16,-2-3-5-16,2 4 2 16,-6-2 0-16,1 0-3 15,-2 1 3-15,0-2 1 16,0 0 2-16,1 1-3 15,0-2-1-15,3 3 3 16,-1-1-5-16,2 0 6 16,-2 4-5-16,-1-3 2 15,3 1-1-15,0 2-1 16,2-3-1-16,-2 2 1 0,1-3 3 16,-1 1 2-16,0 0-1 15,0-4 2-15,3 3 2 16,-4-3-6-16,0 3 5 15,-1-1-6-15,-4 1-2 16,-8-2 4-16,-11 1 1 16,-5-3-1-16,-5-4-5 15,3 1 10-15,3-2 1 16,1-1-7-16,-1 0 1 16,3 0 0-16,-1 0-1 15,0 2 3-15,0 2 1 16,-5 0 3-16,-2 0-9 15,3-2 7-15,-1 3-6 0,0-2 5 16,6-4-4-16,2 1 2 16,-1 2-3-16,6 0 8 15,4 2-7-15,-1 1-2 16,0-2 4-16,2-1-3 16,-3 1-1-16,2 1 1 15,1-2-1-15,4 2 2 16,5 1 1-16,2 1 2 15,8 0-2-15,5 5-1 16,4-1 5-16,3 0-5 16,2 3 3-16,1-1-2 15,2-2 10-15,2 1-10 0,0-1 4 16,-2 0 2-16,1 0-2 16,-3 0-4-16,3 0 5 15,-4-3-4-15,-10-1 9 16,-11-4-8-16,-10-4-6 15,-3-1 3-15,5 2 5 16,1-1-1-16,0 0 4 16,-7-1-4-16,-6-2-2 15,-3-2 7-15,0 3-6 16,1 1 3-16,6 1-5 16,5-1 2-16,0 1 2 15,0 0-7-15,2 2 5 16,4 2-5-16,11 1 12 15,10 4 1-15,9 2-8 16,7 4 4-16,5 1 12 0,1 1-4 16,0 0-7-16,0-1 3 15,0 3 2-15,0-2 0 16,0-1-2-16,0-1-2 16,0 1-9-16,0 1 11 15,0-3-8-15,-2 1 7 16,1 0-5-16,-1-2-4 15,-1-2 1-15,-7-4 0 16,-13-7-4-16,-23-8-1 16,-18-8 0-16,-18-6 0 0,-7-2 0 15,-4 0 5 1,1-4-4-16,1 0-2 0,0-5 1 16,0 0 4-16,0-2-3 15,3-1-1-15,5 0 0 16,4-2-1-16,2-6 5 15,4 1-1-15,4-4 1 16,5 3 5-16,4 5-8 16,7 5 6-16,7 4-4 15,7 6 6-15,4 1-3 16,6 6 4-16,2 2-5 16,0 5-2-16,0-1 1 15,3 2-4-15,-1 3-1 16,1 1 1-16,2 1 1 0,-1-1 2 15,2 1-4-15,0 2 1 16,1 2 1-16,-1-2-1 16,-2 3 2-16,3-1-1 15,-3 2-2-15,2-3 0 16,-1 3 2-16,-3-2-2 16,-1 0 1-16,0-2-1 15,4 3-3-15,0 3 3 16,4-1 0-16,-3-1 1 15,-1 0-1-15,-2 0 0 16,1 0 0-16,3 0 0 16,2 2 1-16,1 1 0 15,0-1 0-15,0-2-1 0,1 3 0 16,1-5 1-16,1 1 1 16,1-3-2-16,-2 4 0 15,3-2 1-15,-1 2-2 16,2-1 1-16,-1 2 0 15,0-1 0-15,0-2 1 16,-1 1-1-16,1-3 0 16,1 1 2-16,-2 3-1 15,3-2-1-15,-1 0 1 16,-2-1-1-16,2 0 0 16,-2-1 0-16,0 0 0 15,-2-1 0-15,-2-2-1 16,-1 2 1-16,2 1 0 0,-2 1 0 15,3 0 1-15,-3 2 1 16,2-2-2-16,-1 0 1 16,0 1-5-16,2 4 3 15,0-4 1-15,1 5 4 16,2 0-4 0,0 1 0-16,0 1 0 0,-4-2 0 15,-4 0-2-15,-2 0 2 16,0 2-1-16,0 0 1 15,5 3 0-15,-1 1-1 16,6 1-1-16,-1 2 4 16,2-1-3-16,4 1 1 15,-1 2 0-15,1 1 0 16,3-1 0-16,-2 0 0 16,1-1 0-16,-1 1-2 15,-3 1 2-15,3-1-1 0,0 3 0 16,3-2-2-16,0 2 1 15,2 0 1-15,-1 0-1 16,1 0-2-16,1 0 3 16,-2 0 2-16,2 0-2 15,0 0-3-15,-1-2 4 16,-2 2 0-16,0 0 1 16,0 0-2-16,0 0 0 15,-2 0 1-15,1 0 0 16,-1 0 0-16,1 0 1 0,0 0-1 15,2 0-1-15,1 0 1 16,-2 0 1 0,1-1-1-16,1 1 0 0,-4 0 3 15,-1 0-5-15,-2 0 2 16,-3 0 0-16,0 0 0 16,4 0-1-16,0 0 1 15,5 0 0-15,-1 0 5 16,2 0-9-16,-1 0 4 15,2 0-2-15,0 0 2 16,0 0 0-16,0 0-1 16,0 0 0-16,0 0 1 15,0 0-1-15,0 0-2 16,0 0-1-16,0 0-11 0,-2 0-14 16,-4 0-13-16,-3 0-21 15,-1 0-25-15,1 0-62 16,3 0-53-16,1 0-58 15,-2 0-344-15</inkml:trace>
  <inkml:trace contextRef="#ctx0" brushRef="#br0" timeOffset="193255.87">17336 9394 89 0,'0'0'114'0,"0"0"-2"16,0 0-1-16,0 0-29 0,0 0-5 16,0 0-14-16,0 0 3 15,3 0-15-15,-7 0-12 16,-10 0-6-16,-7 0-7 15,-4 0 5-15,-5 0 1 16,-3 0-2-16,1 9-2 16,-7 2 5-16,-1 3-4 15,-1 1 3-15,1 0-3 16,1-1-7-16,8 0-1 16,7-4-4-16,3 3 1 0,5-2-5 15,4 2-2 1,1-2-3-16,3-1-3 15,3-3 5-15,-1-1 0 16,3-2 6-16,-2-1-2 0,4 1-6 16,-1-4 5-16,2 0-5 15,0 0 6-15,0 0 0 16,0 0-1-16,0 0 2 16,0 0 5-16,0 0-4 15,0 0-2-15,0 0 1 16,0 0-3-16,0 0-6 15,0 0 5-15,0 0-7 16,0 0-1-16,0 0-1 16,0 0-1-16,0 0-1 15,0 0 1-15,0 0-2 0,0 0-2 16,0 5-4-16,0 2 0 16,0 4 7-16,0 5 0 15,0-1 0-15,3 4 0 16,0 0 1-16,2 4 1 15,0 3-1-15,-1 4-1 16,1-2 3-16,0 1-1 16,-2 0 3-16,0-3-4 15,0-1-1-15,-1-1 5 16,2-2-4-16,1-3 0 16,-2 2 1-16,2-4-1 15,-3 0 1-15,-2-3-2 16,2-3 0-16,-2-2 0 15,0-2 2-15,1-4-4 0,1-2 4 16,-1-1 1-16,1 0-3 16,-2 0 1-16,1 0-1 15,-1 0-22-15,0-1-50 16,0-12-66-16,0-7-55 16,0-7-57-16,0-3-294 15</inkml:trace>
  <inkml:trace contextRef="#ctx0" brushRef="#br0" timeOffset="194881.41">17421 9375 87 0,'0'0'8'0,"0"0"116"0,0 0-63 16,0 0-32-1,0 0 15-15,0 0-13 0,-46-10-9 16,34 10 12-16,-4 0-8 16,-1 0 1-16,0 0-4 15,-3 0 8-15,-1 3-4 16,-1 2 0-16,2 0 13 15,-4 0-6-15,1 1-5 16,-1-1-4-16,0 3 6 16,0-1-7-16,-1-2-6 15,2 3 1-15,1-2 13 16,4-3-13-16,-1 2-5 16,2-2 8-16,-2 0-8 15,0-1 6 1,-1 1 0-16,1 0-9 0,3-1 1 15,6 1 0-15,3-2-2 0,2-1-3 16,5 1 4-16,-1-1-8 16,1 0 8-16,0 0-4 15,0 0 11-15,0 0-9 16,-2 0 7-16,2 0-9 16,0 0-2-16,-1 1-1 15,-1-1 0-15,1 2-4 16,-2-2 5-16,2 1-3 15,-1 0 0-15,1-1-1 16,-1 2-1-16,1-2 2 16,-1 0 2-16,1 0-1 15,-1 0-2-15,-1 1 2 16,-2 3-2-16,1 1-1 0,-3 0 2 16,2 2-2-16,1-1 4 15,-1 0-3-15,4-1-1 16,-2 1 3-16,1 0-3 15,1-1 2-15,-2 3-2 16,1-3 1-16,1 2 2 16,-2 3-3-16,0 1 0 15,0-1 4-15,0 4-4 16,1 1 1-16,1-3 2 16,-2 2 1-16,1-1 0 15,1 1-3-15,-1 1 1 16,1-3-2-16,1 2 1 0,-2-1 1 15,2 1 0-15,-1 0-1 16,-1 0 0-16,2 2-1 16,-1-2 0-16,-2-4 3 15,2 4-3-15,-1-2 0 16,-1 0 0-16,-1 0 0 16,1 1 2-16,-1-1-1 15,0 2 0-15,1 0-2 16,1 0 2-16,-1-1-1 15,-1 2 2-15,3-1-2 16,-4 2 2-16,2-3-2 16,0 0 0-16,0 0 4 15,0-2-2-15,-1 1-1 16,1-2 5-16,0-1-3 16,0 0-3-16,3-3 5 0,-2 2-1 15,1-4 0-15,1 1 1 16,-2 0-5-16,1-1 4 15,-1-3 4-15,2 1-8 16,0-2 9-16,0 1-3 16,0-1 5-16,0 0 1 15,0 0 3-15,0 0 2 16,0 0 2-16,0 0-10 16,0 0 8-16,0 0-10 15,0 0 5-15,0 0 1 16,0 0-9-16,0 0 0 15,0 0 0-15,0 0-1 0,0 0-3 16,0-1 0-16,0-2-1 16,0 3 1-16,0-2 0 15,2 2 1-15,-2 0 0 16,0 0 2-16,1 0-2 16,-1 0-1-16,2-2 0 15,-1 2 2-15,1-1-6 16,1 1 4-16,0-2-1 15,-2 2 1-15,-1 0-7 16,0 0 3-16,0 0 4 16,2 0-1-16,-2 0-4 15,0 0 5-15,1 0-41 16,1 0-52-16,4-2-52 0,4 1-45 16,9-4-63-16,5-6-129 15</inkml:trace>
  <inkml:trace contextRef="#ctx0" brushRef="#br0" timeOffset="202293.74">20434 13321 112 0,'0'0'118'15,"0"0"-31"-15,0 0-13 16,0 0-25-16,0 0-13 16,0 0 13-16,0 0-14 15,23-50-2-15,-23 50 11 16,0 0-16-16,0 0-14 16,0 0-8-16,0 2-4 0,0 13 3 15,-3 8 12 1,-4 9 0-16,0 9 15 0,1 5 12 15,-3 3-2 1,-4 6-3-16,-2 3-6 0,-4 4-10 16,-3 0-6-16,0 1-5 15,2-10-8-15,3-7 4 16,4-5-5-16,4-5 0 16,1-7-3-16,2-7 0 15,2-5 3-15,2-7 0 16,1-4-3-16,-1-3 2 15,2-2-1-15,0-1 13 16,0 0 11-16,0-11 34 16,2-17-32-16,13-8-14 15,-2-11-2-15,6-10-7 0,0-7 1 16,0-3-4-16,-2-1 2 16,-1 4-2-16,-3 5-1 15,0 6 2-15,0 3-5 16,3 7 3-16,3 5-1 15,1 6-6-15,5 6-2 16,2 9 7-16,1 9-4 16,2 4 6-16,0 4 0 15,-2 0 4-15,-1 14-3 16,0 9-2-16,-5 3 0 16,-4 6-2-16,-10 2-8 15,-8-1 8-15,0 0 3 0,-5-3 0 16,-14-1 2-1,-2 0-1-15,-6-3 3 0,-1-1-4 16,1-4 0-16,-2-7-3 16,4-4 3-16,1-6 9 15,2-4-8-15,-2 0 4 16,2 0 9-16,-1-11-10 16,4-1-3-16,3 2 0 15,8 3-2-15,8 5-12 16,0 2-41-16,4 0-114 15,20 0-215-15</inkml:trace>
  <inkml:trace contextRef="#ctx0" brushRef="#br0" timeOffset="202771.15">21112 13508 288 0,'0'0'182'15,"0"0"-65"-15,0 0 57 16,0 0-81-16,0 0-41 16,0 0-32-16,-72-29-6 0,47 50 10 15,3 7-5 1,5 5-1-16,3 2 8 0,2 4-7 15,5 2-9 1,4-1 1-16,3-2-5 0,0-7-3 16,0-6 0-16,6-2-3 15,12-6-1 1,4-4 1-16,5-7 6 0,1-3 4 16,2-3-7-16,-3 0 4 15,-3-14 4-15,0-11 3 16,-6-8 0-16,-1-10-9 15,-3-10 11-15,-6-1-11 16,-8 1-4-16,0 10-2 16,-3 11 3-16,-14 10-3 15,-5 8 2-15,-2 5 10 0,3 8-9 16,0 1-2-16,2 1-6 16,5 19-28-16,3 11-105 15,9 2-53-15,2 1-291 16</inkml:trace>
  <inkml:trace contextRef="#ctx0" brushRef="#br0" timeOffset="203356.7">21565 13598 154 0,'0'0'401'16,"0"0"-313"0,0 0 0-16,0 0-64 0,0 0 21 15,-51 125 35-15,35-65-27 16,-1 7-13-16,-4 2-7 16,-2 4-15-16,-1 1-7 15,1-8-6-15,4-5-2 16,1-15 1-16,6-13-4 15,5-11 1-15,2-11 1 16,2-5-1-16,0-4 7 16,3-2 29-16,0 0 52 15,0-14-4-15,0-15-50 16,0-7-12-16,11-10-17 0,4-5 2 16,7-7-8-1,3-3-2-15,2-6 2 0,0-4-1 16,-1-6-1-16,2-2-6 15,-1 5-16-15,1 11-2 16,-3 20 7-16,-2 14 7 16,-7 15 0-16,3 11 5 15,4 3 6-15,5 17 0 16,2 16 2-16,0 7-2 16,-9 7 1-16,-6 2-2 15,-11-6 1-15,-4-4 1 16,0-6 0-16,-16-7 3 0,-8-5 4 15,-6-3-6-15,-6-7 7 16,-3-3 0-16,1-5-7 16,5 0 2-16,7-1-3 15,10 2-86-15,10 1-102 16,6-1-163-16</inkml:trace>
  <inkml:trace contextRef="#ctx0" brushRef="#br0" timeOffset="203724.58">22291 13620 563 0,'0'0'60'0,"0"0"79"16,0 0-55-16,0 0-57 16,-94 47 31-16,60 0-2 15,1 8 1-15,5 6-11 16,3 3-10-16,5-3-12 16,4-2-7-16,5-6-11 15,10-7 1-15,1-5-6 0,0-8 5 16,0-6-6-1,9-3-1-15,10-4 1 0,4-3-3 16,2-1-5-16,0-3-14 16,0-1-81-16,2-6-45 15,-1-6-157-15</inkml:trace>
  <inkml:trace contextRef="#ctx0" brushRef="#br0" timeOffset="203971.24">22751 13525 503 0,'0'0'128'0,"85"36"39"0,-47 12-55 16,-15 22-7-16,-11 13-8 15,-12 11-18-15,-7 8-11 16,-25-7-37-16,-10-2-11 15,-10-10-18-15,-9-12-2 16,-6-12-1-16,-2-10-21 16,2-5-134-16,4-9-87 15,11-10-234-15</inkml:trace>
  <inkml:trace contextRef="#ctx0" brushRef="#br0" timeOffset="205599.69">11197 14495 36 0,'0'0'46'15,"0"0"-9"-15,0 0 19 16,0 0-32-16,0 0 10 16,-87-15-3-16,78 14 13 15,-1 0 3-15,6-1-12 16,1 2-15-16,1-1-1 16,2 1-6-16,0 0 0 15,0-2-6-15,0 2-2 16,0 0-5-16,6 0 13 15,0 2 1-15,0 3-8 16,0 1 2-16,-2 0-4 16,4-1 0-16,2 3 14 15,1-1 0-15,4 0-8 0,4 3 2 16,6 0 3-16,7 2 3 16,5 4 3-16,12-1 6 15,8-2 6-15,10 0 8 16,8-3-20-16,4-3 1 15,4 0-5-15,2 1-1 16,0 2-10-16,-1 2 5 16,-7 0-11-16,-5-2 6 15,-2-3-6-15,1 3 3 16,0-4 1-16,-1-2-2 16,-3 0 6-16,0 0 1 15,-1 0-1-15,-1-1 0 16,6 1 2-16,4-2 1 0,5 0 0 15,3 1 0-15,-4 3 0 16,0 0-4-16,-6-1-2 16,-9-1-4-16,-7 1 3 15,-9-2 1-15,4-1-5 16,3-2 3-16,6 0-2 16,7 0 8-16,-1 0 0 15,-3 0 0-15,-4 0-3 16,-7 0-3-16,-5 5 0 15,-5 2 2-15,-2 0-1 16,-3 0 4-16,1-1-6 16,-3-2 5-16,0 1-4 15,-3-2 1-15,0 0 0 0,-1-1 0 16,4 3 0-16,3-1 2 16,8 3 13-16,4 1 0 15,1 0-2-15,-3 1 0 16,-5-4-8-16,-8 1 5 15,-5 0-10-15,-6-6-3 16,-7 0 3-16,-9 0 0 16,-3 0-1-16,-4 0 2 15,-2 0-5-15,1 0 6 16,4 0-2-16,3 0 1 16,4 0 0-16,0 0 3 15,-3 0-6-15,-3 0 0 16,-3 0 0-16,0 0-2 0,-3 0-1 15,0 0-5-15,0 0-19 16,0 0-38-16,0 0-25 16,-6 0-1-16,-12 0-77 15,2-11-68-15,0-12-254 16</inkml:trace>
  <inkml:trace contextRef="#ctx0" brushRef="#br0" timeOffset="206772.45">14808 14159 229 0,'0'0'75'16,"0"0"-30"-16,0 0 43 15,0 0-36-15,-91-3-17 0,69 12-8 16,-2 1 10-16,-3-1-10 15,0 2 2-15,-9 1 4 16,-4 0-1-16,-9 4-7 16,-11 2 1-16,-2 1 0 15,-10 1-2-15,-3 4-12 16,-7 1 2-16,-7 1 1 16,-7 0-2-16,-5 1-3 15,-4 1-4-15,-3 0 3 16,-3 3-2-16,-5 3 4 15,-8 4-6-15,-1 3-2 16,-11 1 2-16,-4 7-3 16,-5 0 0-16,-4 5-2 15,4 2 1-15,9-1 2 16,10-4-3-16,9-2 2 0,10-8-2 16,4 0 1-16,2-2 0 15,10-3-2-15,4-5 3 16,11-1-2-16,6-3 5 15,0 1-4-15,6-1 5 16,3-1-4-16,8-3 5 16,4-2 2-16,7-3 7 15,4-2-4-15,5-4-6 16,3 1 7-16,5-4-2 16,4-2-5-16,1 1 9 15,1-3 9-15,1-1-6 16,-1 3-4-16,2-3 6 15,-1 2 1-15,5-3 15 16,0-1-6-16,5 0-1 0,2-2 3 16,6 0-3-16,0 0-4 15,0 0-3-15,0 0-6 16,0 0-7-16,-3 0 9 16,3 0-8-16,0 0 9 15,0 0-2-15,0 0-11 16,0 0 11-16,0 0-4 15,0 0-8-15,0 0 3 16,0 0-2-16,0 0 1 16,0 0-1-16,0 0 0 15,0 0-2-15,0 0 0 16,0 0 1-16,0 0 0 16,0 0 0-16,0 0 1 0,0 0-6 15,0 0 0-15,0 0 0 16,0 0 2-16,0 0 4 15,0 0-6-15,0 0 3 16,0 0 6-16,0 0-8 16,0 0 1-16,0 0 4 15,0 0-2-15,0 0-2 16,0 0 0-16,0 0-2 16,0 0 3-16,0 0-3 15,0 0-1-15,0 0 1 16,0 0 1-16,0 0-1 15,0 0-2-15,0 0 1 0,0 0-1 16,0 0 1-16,0-2 0 16,0 2-1-16,3 0-3 15,-3-1 1-15,0 1-4 16,0-1-10-16,0 1-15 16,3 0-30-16,-3 0-45 15,-6 0-64-15,-22 4-143 16</inkml:trace>
  <inkml:trace contextRef="#ctx0" brushRef="#br0" timeOffset="209068.91">19401 8253 22 0,'0'0'280'16,"0"0"-192"-16,0 0-31 16,-12-75 17-16,8 62-8 15,3 4-3-15,-2 4 10 16,3 2-9-16,-1 1-23 0,-2 2-7 15,1 0-19-15,-1 10-12 16,0 16-1-16,0 8 15 16,0 10 5-16,3 2 5 15,-1 6-1-15,-1 2-5 16,-1 2-1-16,-4 2-6 16,0-5-4-16,-1 0-2 15,2-4-5-15,1-6 2 16,-2-10-4-16,4-5 0 15,-1-11 0-15,1-8 0 16,1-4 5-16,1-3 1 16,1-2 17-16,0 0 11 0,-2 0 5 15,1-7 13 1,-1-12-14-16,2-13-31 0,0-7 0 16,0-9-6-16,0-10-2 15,9-6-3-15,3-4-3 16,0 0-1-16,-1 8-2 15,2 5-11-15,-1 8 8 16,4 8 4-16,-1 7 7 16,1 10 0-16,1 10-4 15,5 4-5-15,3 8 6 16,7 0 2-16,2 3 0 16,-1 12 2-16,-5 5 0 15,-2 1 0-15,-10 6-2 16,-3 1 0-16,-6 4 1 15,-6 2-1-15,-1 1 0 0,0-1 2 16,-9-1 0-16,-7-6-1 16,1-4-2-16,-5-5-3 15,-3-4 6-15,-10-2 0 16,-9-2 13-16,-9-5 4 16,-1-3 0-16,9-2-2 15,7 0-11-15,17 0-1 16,10 0 1-16,9 0-4 15,0 0-29-15,0 0-38 16,9-5-79-16,8-2-64 0,5-3-262 16</inkml:trace>
  <inkml:trace contextRef="#ctx0" brushRef="#br0" timeOffset="209587.51">19957 8231 415 0,'0'0'94'0,"0"0"-22"0,0 0 13 15,0 0-48-15,0 0-32 16,0 0 24-16,-51 75 12 16,39-37-5-16,3 3-4 15,2 1-12-15,5-1 2 16,2-5-7-16,0-3 4 16,8-5-11-16,10-4 2 15,1-6 3-15,7-3-6 16,2-7-3-16,2-6 0 15,3-2 2-15,-2 0 0 0,-1 0 1 16,-7-17 3 0,-2-5 19-16,-3-6 15 0,0-6-7 15,-4-5-10-15,0-5-7 16,-3-2-6-16,-5-1-8 16,-6 2 5-16,0 7-10 15,0 6 3-15,0 13-4 16,0 9 0-16,0 6 0 15,0 4-1-15,0 0-24 16,0 14-77-16,9 8 4 16,6 7-75-16,3-7-70 15,0-3-182-15</inkml:trace>
  <inkml:trace contextRef="#ctx0" brushRef="#br0" timeOffset="209962.7">20576 8223 57 0,'0'0'441'15,"0"0"-343"-15,0 0 91 16,0 0-101-16,0 0-61 16,0 0-16-16,-21 9 7 15,11 16 33-15,-4 1-2 16,5-1 6-16,3 3-13 15,3 0-17-15,3 0-4 16,0 2 3-16,12-1-14 16,9 3 1-16,1-1 4 15,1 0-11-15,1-4-2 0,-5-5 1 16,-7-1-3 0,-4-6-1-16,-8-5 1 0,0-1-9 15,-3-2-7-15,-17-2 3 16,-7-1 13-16,-3-3 6 15,1-1-6-15,2 0-32 16,3 0-32-16,7-10-58 16,6-6-37-16,8-6-73 15,3-10-68-15</inkml:trace>
  <inkml:trace contextRef="#ctx0" brushRef="#br0" timeOffset="210227.79">20590 8262 67 0,'0'0'252'16,"0"0"-155"-16,0 0 18 16,-50 110 11-16,23-60-28 15,-1 7-33-15,-3 4-16 16,-2-2-12-16,-2-1-3 16,-2-3-11-16,3-6-3 15,4-3-12-15,6-13 2 16,8-6-5-16,5-10-3 15,6-8 5-15,3-5-7 16,2-3 1-16,0-1-3 16,0 0 2-16,9 0-68 0,12-7-77 15,10-21-138 1</inkml:trace>
  <inkml:trace contextRef="#ctx0" brushRef="#br0" timeOffset="210811.78">20932 8018 536 0,'0'0'73'0,"0"0"79"16,0 0-61-16,0 0-83 15,0 0 0-15,5 89 7 16,-5-25 28-16,0 3-13 16,-3 1-14-16,-6 1-6 15,0 0-3-15,0-6-1 16,3-9-4-16,0-12 2 16,6-13-3-16,0-10 0 15,0-10-1-15,0-5 1 16,0-4 4-16,0 0 3 15,0 0 10-15,0-15 13 16,7-8-21-16,3-7-6 16,0-5-1-16,3-3-2 15,-1-4-1-15,3 0 0 16,-1 1-6-16,-1 9-10 16,2 5 7-16,3 6-3 0,1 6 3 15,4 6 2-15,2 5 6 16,3 4-4-16,4 1 5 15,2 19-4-15,-3 10 7 16,-4 2-3-16,-7 5 3 16,-7 1 6-16,-9 0-2 15,-4 0 4-15,0 0-11 16,0-2 10-16,-6-4-9 16,-5-2 2-16,0-5-3 15,2-3 2-15,3-7-4 16,0-5 2-16,3-4-14 0,3-3-38 15,0 2-54-15,0-5-167 16,2 0-73-16</inkml:trace>
  <inkml:trace contextRef="#ctx0" brushRef="#br0" timeOffset="211170.96">21652 8061 538 0,'0'0'107'0,"0"0"43"16,0 0-80-16,0 0-25 15,-98 32-17-15,69 13 7 16,5 8-4-16,4 9 5 15,7 6-9-15,4 6-9 16,4-2-5-16,5-3-8 16,0-12 4-16,2-10-9 15,12-11 5-15,2-9 0 16,-1-6-5-16,0-7 5 16,0-3 3-16,-1-4-7 15,-1-3 0-15,0 1-1 16,0-5-14-16,-1 0-70 15,2 0-54-15,-1-2-143 0</inkml:trace>
  <inkml:trace contextRef="#ctx0" brushRef="#br0" timeOffset="211455.51">22014 8009 467 0,'0'0'49'0,"0"0"90"16,99 120-2-16,-66-58-23 16,-8 4-38-16,-9 5-12 15,-10 1-4-15,-6 1-15 16,-8 2-20-16,-18-3-16 15,-9-6-5-15,-9-6-4 16,-3-7-2-16,-8-6-135 16,6-12-157-16,6-10-436 15</inkml:trace>
  <inkml:trace contextRef="#ctx0" brushRef="#br0" timeOffset="-206190.02">9725 16053 210 0,'0'0'168'16,"0"0"-96"-16,0 0 10 15,0 0 34-15,-93-38-52 16,56 38-4-16,-12 12-16 16,4 9-9-16,-1 4-6 15,7 1 2-15,8-1-6 16,5 2-18-16,8 1 3 15,7-5 0-15,3 1-3 16,8-3-5-16,3-2 3 16,19 1 0-16,14-1 0 15,7-2 2 1,4 0 0-16,-1-1-3 0,-6 1-1 0,-9-1-2 16,-4 5-1-1,-7 3 1-15,-5-1 1 0,-6 2-2 16,-5 2 0-16,-4-3 0 15,0-2 3-15,0 0-2 16,-7-5 1-16,-14-2 11 16,-2-2 8-16,-7-2 22 15,-4-3-10-15,-4-3-8 16,2-4-2-16,3-1-1 16,3 0-13-16,11 0-6 15,2-6-2-15,8-5-1 16,5-3-18-16,4 0-46 15,0 6-70-15,24-4-90 0,1-3-157 16</inkml:trace>
  <inkml:trace contextRef="#ctx0" brushRef="#br0" timeOffset="-205836.15">9893 15986 426 0,'0'0'100'0,"0"0"62"16,0 0-45-16,0 0-83 16,0 0-25-16,21 84 59 15,-20-13-12-15,-1 8-7 16,0 8-5-16,0 3-19 15,-10 2-2-15,-3-10-16 16,-5-7 4-16,3-11-9 16,-1-12 0-16,2-12-2 15,8-10 3-15,4-17 2 16,2-3-5-16,0-7 0 16,0-3 1-16,0 0-2 15,5 0-60-15,9-6-67 16,-1-14-146-16,3-14-401 15</inkml:trace>
  <inkml:trace contextRef="#ctx0" brushRef="#br0" timeOffset="-205099.16">10259 16222 210 0,'0'0'271'0,"0"0"-182"15,0 0-67-15,0 0-14 16,-8 78 54-16,-2-25 0 16,4 3-28-16,-2-3-7 0,2-1-14 15,-1-5-10 1,3-13-1-16,2-3 1 0,-1-12-3 16,3-8 2-1,-1-6 1-15,1-5 24 0,-2 0 41 16,2 0 27-16,0-16-12 15,0-8-53-15,0-6-12 16,6-7-11-16,0-6-2 16,3-6-5-16,-2-5 0 15,1 2-6-15,2 6-3 16,1 7-5-16,-1 11 3 16,2 8 11-16,0 8-2 15,4 6-10-15,4 6 3 16,5 0 2-16,-1 15 5 0,4 11 2 15,-11 8 3 1,-1 5 0-16,-10 3 6 0,-4-1 3 16,-2-1 1-16,0-6-2 15,0-6-8-15,0-7 6 16,-2-6-1-16,1-6-3 16,1-6-1-16,0-3-1 15,0 0 9-15,0 0-2 16,0-8 27-16,4-16 3 15,9-10-34-15,-2-11-1 16,10-9-5-16,-2-3-6 16,7 4-13-16,2 8-7 15,0 12 0-15,-1 13 14 16,-3 13 11-16,-3 7 1 16,1 7 0-16,-1 19 2 0,-3 13-1 15,-5 11 12-15,-7 11-6 16,-6 3 7-16,0 4-10 15,-6-4-1-15,-7-8 0 16,0-9 0-16,5-11-3 16,5-10 0-16,3-12-1 15,0-6-1-15,0-6-1 16,15-2-8-16,4 0-1 16,3-7-17-16,0-5-45 15,-6 0-46-15,-4-1-107 0,-6-4-105 16</inkml:trace>
  <inkml:trace contextRef="#ctx0" brushRef="#br0" timeOffset="-175791.14">25916 15375 295 0,'0'0'60'16,"0"0"21"-16,0 0 14 15,0 0-27-15,0 0-19 16,28 72 3-16,-17-69-15 16,8-3 4-16,8 0 8 15,5-9-12-15,6-12-7 16,-1-4-4-16,-4-4 2 15,-3-8-4-15,-3-9-9 16,-3-8 10 0,-5-12-20-16,-1-7-2 0,0-6-3 0,-6-9-2 15,-2-3-9 1,-1 3-21-16,-6 8-13 0,-3 15 18 16,0 12 18-16,0 16 9 15,-12 11 0-15,2 9 2 16,1 10-2-16,-3 7-15 15,-2 0 15-15,-5 21 3 16,-1 15 1-16,-2 11-3 16,6 10-1-16,4 12 8 15,7 10 4-15,5 6 0 16,0 1-2-16,0-5-5 0,0-6 0 16,6-9-5-1,11-8 1-15,1-11 2 0,6-10 0 16,1-8-1-16,0-7-1 15,-2-7-1-15,2-4 0 16,0-3 1-16,2-8-1 16,6 0 1-16,3-5-1 15,3-17-16-15,1-7-2 16,-3-8-17-16,-2-8-27 16,-7-4-2-16,-7 3 16 15,-11 3 45-15,-7 4 3 16,-3 6 20-16,0 4 33 15,0 5-23-15,-6 8 2 16,-1 4-9-16,2 6 1 0,1 5 13 16,-1 1-22-16,-2 1-13 15,-4 18-2-15,-3 6 8 16,1 7 0-16,3 7 7 16,6 5-2-16,2-1-5 15,2 1-8-15,0-6 6 16,16-7-6-16,4-5 0 15,2-7 2-15,1-7 2 16,0-7-3-16,0-5 0 16,1 0 7-16,0-17 0 15,-4-8-3-15,-1-5 2 16,-5-12-4-16,-5-4-1 16,-6-12-1-16,-3 0 3 0,0 4-3 15,-16 6-2 1,-7 12 1-16,1 12-10 0,-2 15-5 15,2 9 13-15,-2 1 0 16,3 23-58-16,8 6-24 16,10 3-142-16,3-4-143 15</inkml:trace>
  <inkml:trace contextRef="#ctx0" brushRef="#br0" timeOffset="-175430.9">27324 14761 515 0,'0'0'70'15,"0"0"51"-15,-79-7-22 16,49 33-62-16,-4 11-20 15,0 9 16-15,-2 7-4 16,6 0-10-16,5 3-12 16,11-2-1-16,11-1-5 15,3-6 5-15,4-6-5 16,17-7 1-16,0-9-1 16,3-6 2-16,3-9-3 15,3-3 0-15,1-6 1 0,0-1 4 16,-2 0-5-1,-6-1-71-15,0-11-151 0,1-5-105 16</inkml:trace>
  <inkml:trace contextRef="#ctx0" brushRef="#br0" timeOffset="-174498.3">27804 14911 61 0,'0'0'355'16,"0"0"-226"-16,0 0 53 16,0 0-63-16,0 0-57 15,0 0-17-15,-103-64-23 0,65 75-7 16,-1 13 1 0,3 6 4-16,1 8-9 0,7 5 5 15,4 1-12 1,11 2 8-16,4 0-10 0,9-5 0 15,0-1-2 1,0-7 0-16,15-8-2 0,3-5 2 16,4-9-12-16,2-5-14 15,1-6 10-15,2 0-3 16,0-14 19-16,-1-12 3 16,-4-7-3-16,-1-9-5 15,-3-5 3-15,-4-3-15 16,-3 1-10-16,-5 5 10 15,-3 9 12-15,-3 6 5 16,0 12 4-16,0 6 1 16,0 5 17-16,0 6 8 0,0 0-10 15,0 0-20-15,0 11-11 16,0 14 11-16,0 8 0 16,12 1 8-16,-2 6-2 15,4 1-2-15,-2-1-2 16,0 0-1-16,1-6-1 15,-2-8 3-15,2-8 1 16,-3-7-4-16,2-7 1 16,5-4 0-16,3 0 6 15,3-11 0-15,2-13-3 16,1-8 0-16,-1-9-2 16,2-12-2-16,-1-8 5 15,-3-14-5-15,-2-12 1 0,-5-8-1 16,-1 2-5-1,-3 1-11-15,-3 13-13 0,-6 13 14 16,-3 14 8-16,0 18 7 16,-16 11 9-16,-2 12 17 15,-8 11-14-15,-3 12-3 16,-4 23-8-16,3 21 14 16,6 11-13-16,12 12 3 15,9 7 1-15,3 3 3 16,0-7-2-16,14-5-5 0,5-13 2 15,1-13-4 1,3-9 2-16,4-11-2 0,0-6 3 16,4-5-1-16,1-5 2 15,-3-4-4-15,6-1 0 16,-2-5-65-16,9-2-54 16,5-3-180-16</inkml:trace>
  <inkml:trace contextRef="#ctx0" brushRef="#br0" timeOffset="-174020.05">29090 14608 100 0,'0'0'381'0,"0"0"-314"16,0 0 85-16,0 0-33 15,0 0-64-15,0 0-35 16,49-24-17-16,-34 68 39 15,6 12 6-15,0 14-3 0,-6 1-20 16,-2 3 0 0,-2-11-17-16,-4-16-1 0,0-9-7 15,-2-17 4-15,-1-10-4 16,-2-8 4-16,1-3 6 16,5 0 41-16,5-17 46 15,5-11-40-15,6-11-33 16,4-9-8-16,0-15-11 15,2-8-5-15,0-4-3 16,-3 4-28-16,-8 8-32 16,-2 11-20-16,-4 14-4 15,0 16-60-15,11 12-140 16,14 10-297-16</inkml:trace>
  <inkml:trace contextRef="#ctx0" brushRef="#br0" timeOffset="-173186.48">29940 14650 456 0,'0'0'147'15,"0"0"-55"-15,0 0 10 16,0 0-34-16,-88 1-26 0,55 22-16 15,1 8-8-15,-3 8-9 16,4 11 3-16,4 0-12 16,5 2 2-16,8-6-1 15,10-9 1-15,4-5 0 16,0-9-2-16,3-9-4 16,14-4-5-16,3-7 0 15,5-3-10-15,-1 0 9 16,1-17 10-16,0-10 7 15,-2-11-6-15,0-11 5 16,-4-9-6-16,-7-3 6 16,-4 7-2-16,-5 9-2 15,-2 21 3-15,-1 12 13 16,0 8 23-16,0 4-12 16,0 0-15-16,0 7-14 0,0 18-11 15,2 11 11 1,2 11 1-16,2 5 7 0,1-1 1 15,1-3-7-15,2-10 1 16,1-9-3-16,-1-9 0 16,3-8-1-16,1-5 1 15,5-7 3-15,5 0 5 16,6-10 21-16,0-13-9 16,1-9-8-16,-3-5-4 15,1-15-2-15,-1-11-1 16,-2-7-5-16,-7-3-5 15,-10 5-11-15,-9 11-8 0,-3 14 13 16,-22 13-5-16,-8 13 16 16,-5 14 3-16,3 3 7 15,-1 4-9-15,10 15-1 16,12 1-3-16,12 4-11 16,2 0 13-16,16-3 1 15,17 0 0-15,9-2 0 16,10-3 8-16,5 0-4 15,1-1 2-15,-10 2-5 16,-5 5 7-16,-12 6 8 16,-4 4-4-16,-9 11-1 15,-5-1-4-15,-5 0-2 16,-8-3-2-16,0-4 0 16,0-5-3-16,-1 0 4 0,-4-8-4 15,0-6-1-15,3-3-17 16,2-6-25-16,0-4-27 15,0-1-44-15,18-2-192 16,8 0 42-16</inkml:trace>
  <inkml:trace contextRef="#ctx0" brushRef="#br0" timeOffset="-172856.26">30934 14534 468 0,'0'0'99'0,"0"0"35"16,-91-5-17-16,59 16-36 15,8 12-26-15,12 6-6 16,11 7-4-16,1 3-11 16,13 6 19-16,13 4 3 15,1 4-5-15,-2-1-18 16,-9-2 3-16,-1-4-16 15,-12-10-11-15,-3-6-9 16,0-13-3-16,-6-8-11 16,-9-2 12-16,0-7-9 15,-4 0-2-15,-3-3 0 16,7-14-32-16,0-6-29 16,10-7-43-16,5-11-60 0,0-16-279 15</inkml:trace>
  <inkml:trace contextRef="#ctx0" brushRef="#br0" timeOffset="-172667.77">30868 14522 453 0,'0'0'157'16,"0"0"-83"-16,0 0-6 15,-45 110 79-15,11-35-62 16,-9 15 15-16,-13 5-40 16,-5 0-20-16,-6-9-18 15,1-16-21-15,8-19 1 16,12-12 6-16,15-18-5 15,16-12 2-15,8-3-5 0,7-6-23 16,0 0-51-16,4 0-75 16,17-11-238-16</inkml:trace>
  <inkml:trace contextRef="#ctx0" brushRef="#br0" timeOffset="-170756.9">24081 16187 198 0,'0'0'257'16,"0"0"-207"-16,0 0-10 15,0 0 40-15,91-50-27 16,-68 51-29-16,2 19 26 16,0 7-5-16,-5 4-11 15,-4 5-2-15,-8 3 4 16,-7 0-3-16,-1 1-7 16,-3-4 0-16,-12-3-5 15,-3-5-9-15,1-4 3 16,1-4-5-16,0-4-10 15,1-6 12-15,4 0-7 16,1-6-5-16,4-3-4 0,3-1-44 16,3 0-6-16,0-12-17 15,2-8-90-15,24-9-16 16,12-4-16-16,9-6-59 16</inkml:trace>
  <inkml:trace contextRef="#ctx0" brushRef="#br0" timeOffset="-170498.5">24549 16179 55 0,'0'0'282'0,"0"0"-190"16,29-73 7-16,-29 63 33 16,-13 8-62-16,-13 2-31 15,-8 8 5-15,-5 19-28 0,-4 9 5 16,1 3 7 0,6 3 10-16,8 0-5 0,7 3-2 15,9 0-4-15,9-4-10 16,3-1-4-16,3-4-8 15,18-6 4-15,7-4-8 16,2-7 7-16,7-8-8 16,5-8-4-16,6-3-34 15,-3 0-28-15,-4-3-27 16,-5-10-81-16,-6-7-19 16,-3-4-299-16</inkml:trace>
  <inkml:trace contextRef="#ctx0" brushRef="#br0" timeOffset="-170223.29">24849 16061 118 0,'0'0'370'16,"0"0"-306"-16,0 0-13 15,0 0-12-15,0 0-37 16,0 0 34-16,48 89 28 15,-27-37-15-15,0 5-16 16,0 1-7-16,1 0-22 16,0-7 2-16,-2-5-3 15,-4-10-2-15,-2-7 2 16,-3-5-6-16,-1-11-18 16,-1-6-77-16,-2-5-40 15,-3-2 21-15,-4-7-158 0</inkml:trace>
  <inkml:trace contextRef="#ctx0" brushRef="#br0" timeOffset="-169875">24903 16152 36 0,'0'0'152'0,"0"-73"35"16,6 42-167-16,4 6 4 16,3 4 4-16,0 7-8 15,-3 5-12-15,2 3 6 16,2 5 11-16,1 1 3 0,4 0 17 15,-1 17 4-15,-3 10 4 16,-8 6 0-16,-7 5 7 16,-1 6-15-16,-26 2 0 15,-12-3 6-15,-6 3-22 16,-2-4-7-16,0-1-6 16,4-2-4-16,7-1-1 15,8-3-5-15,9-9-4 16,8-5 3-16,10-11-5 15,1-5-6-15,10-4 6 16,27-1 7-16,14 0 5 16,12-7-6-16,1-4-2 15,-6 2-4-15,-4 3-13 16,-7 4-101-16,-5-3-48 16,-3 0-142-16</inkml:trace>
  <inkml:trace contextRef="#ctx0" brushRef="#br0" timeOffset="-169223.89">25467 16070 381 0,'0'0'139'15,"0"0"-99"-15,0 0 42 16,0 0-18-16,0 0-59 15,0 0-2-15,-15 70 9 0,12-29 18 16,0 1 7-16,0 1-6 16,3-4-17-16,0-5-9 15,2-6-1-15,15-7-4 16,6-7 6-16,1-8-2 16,4-6-4-16,2 0-3 15,-3-11-4-15,-5-9 4 16,-7-4 2-16,-3-4 1 15,-6-4 2-15,0-2-1 16,-2 2 5-16,4 7-4 16,-5 7 4-16,-2 6 15 15,-1 5 6-15,0 7-3 16,0 0-4-16,0 0-6 16,0 0-14-16,0 14 0 15,0 11 0-15,-3 8 3 0,2 7 2 16,1 5-1-1,0 3 0-15,4 3-1 0,8 1-2 16,0 3 0-16,1-2-1 16,3 2 0-16,-5-4 0 15,-5 0-3-15,-3 0-10 16,-3-4-18-16,0-11 23 16,0-11 8-16,-6-9 0 15,-3-7-5-15,-5-4 5 16,-6-3 1-16,1-2 44 15,-2 0 16-15,-1-9-22 16,6-4-8-16,2-5-7 0,6-5-14 16,8-5 22-16,0-7-26 15,6-5-4-15,18 0 0 16,6-3 0-16,4 4-2 16,1 4-25-16,-6 8-58 15,-2 5-67-15,0 7-205 16</inkml:trace>
  <inkml:trace contextRef="#ctx0" brushRef="#br0" timeOffset="-167639.22">26786 16006 340 0,'0'0'103'15,"0"0"-54"-15,20-86 0 16,-9 69 53-16,2 1-22 16,5 8-38-16,5 3-14 15,3 5 0-15,4 0-2 16,2 3 5-16,-1 19 2 16,-1 9-2-16,-4 8 0 15,0 11-14-15,-4 4 11 16,-1 4-12-16,0-1-5 15,-2-2-5-15,-1-4-5 16,0-6 0-16,-3-9 0 16,-3-9 0-16,-3-10 0 15,-3-10 1-15,-3-5 0 0,0-2 10 16,0-3 1-16,6-16 17 16,0-9-1-16,3-9-1 15,1-9-11-15,2-3-10 16,4-9 0-16,5-1-6 15,4-2-1-15,1 5-1 16,-6 13-2-16,-7 10-10 16,-7 16-9-16,-6 9-10 15,-2 8-29-15,2 9-87 16,4 13-126-16,4 5-31 16</inkml:trace>
  <inkml:trace contextRef="#ctx0" brushRef="#br0" timeOffset="-167107.39">27727 16000 474 0,'0'0'73'16,"0"0"-16"-16,0 0 42 16,0 0-54-16,-96 15-26 15,66 7 3-15,-1 5 3 16,3 1-12-16,5 4 3 15,2 1 5-15,5 1-13 0,9 0-5 16,7-2-3-16,0-1 0 16,7-3 0-16,15-3 0 15,4-5-2-15,4-6 1 16,-1-7 1-16,0-6-11 16,-4-1 6-16,-4-5 5 15,-3-12 4-15,-3-7-2 16,-2-5 8-16,-2-6 6 15,0-5-1-15,-2-3 0 16,1 1-6-16,-3 6-5 16,-3 8-2-16,-4 9 3 15,0 10 9-15,0 6 3 16,0 3 12-16,0 0-18 0,0 0-11 16,0 13-3-16,-4 13 0 15,0 8 3-15,2 2 0 16,2 4 5-16,0 1-5 15,0-1 0-15,10-7 1 16,5-4-1-16,3-13-1 16,-3-4 0-16,3-8 1 15,-3-1 0-15,0-3-13 16,1 0-13-16,2 0-30 16,0 0-107-16,3-5-14 15,0-9-80-15</inkml:trace>
  <inkml:trace contextRef="#ctx0" brushRef="#br0" timeOffset="-166610.08">28053 16059 42 0,'0'0'413'16,"0"0"-341"-16,0 0 67 15,0 0-14-15,0 0-72 16,0 0-35-16,-1-25-14 15,-2 50-2-15,-3 11 11 16,3 3 6-16,-4 1-8 16,2 2-5-16,2-1-4 15,-3 0-1-15,1-2 0 16,1-7 0-16,-1-10 7 16,1-9-7-16,3-8 0 0,1-5 0 15,0 0 9 1,0-1 44-16,0-19 13 0,0-10-45 15,0-12-20-15,0-4-1 16,8-2-1-16,6-4 0 16,4 1-25-16,3 2-19 15,1 4 1-15,2 6 18 16,-2 8 13-16,-1 9 8 16,0 6 4-16,1 10-3 15,0 6 1-15,1 9-1 16,1 20 1-16,-3 8 0 15,-6 4-1-15,-2 7 6 0,-7 0 2 16,-4 3 8-16,-2 0-7 16,0-5-1-16,0-4 0 15,0-6-5-15,0-10 0 16,0-9-1-16,0-5-21 16,0-7-51-16,4-5-154 15,8 0-76-15</inkml:trace>
  <inkml:trace contextRef="#ctx0" brushRef="#br0" timeOffset="-166388.09">28599 16037 59 0,'0'0'630'16,"0"0"-579"-16,0 0-15 15,0 0-2-15,0 0 0 16,19 94-12-16,-17-58-2 15,0-1-7-15,-2-2-6 16,0-5-5-16,0-5 1 16,0-6-3-16,0-3-10 15,-2-4-48-15,-3-7-137 16,2-3-96-16</inkml:trace>
  <inkml:trace contextRef="#ctx0" brushRef="#br0" timeOffset="-166210.25">28774 15725 203 0,'0'0'401'16,"0"0"-375"-16,0 0 82 16,0 0-34-16,0 0-74 15,0 0-4-15,-2-10-100 16,11 24-1-16,0 2-115 15</inkml:trace>
  <inkml:trace contextRef="#ctx0" brushRef="#br0" timeOffset="-165879.39">29100 15837 372 0,'0'0'133'0,"0"0"-59"15,-67 90 43-15,58-47-41 16,9 6-23-16,0-3-25 16,6 0-4-16,9-5-2 15,-4-2-5-15,-4-4 6 16,-3-9-4-16,-2-8 0 15,-2-7 14-15,0-6 7 0,0-1-10 16,-9-4-27-16,-3 0 10 16,-6 0 7-16,-1-2-20 15,-2-15-44-15,3-5-83 16,9-9-115-16,9-8-255 16</inkml:trace>
  <inkml:trace contextRef="#ctx0" brushRef="#br0" timeOffset="-165653.3">29014 15877 170 0,'0'0'382'0,"-51"85"-298"15,15-22 67-15,-6 8-49 16,-11 8-53-16,-7 2-14 0,-6-2-23 16,2-9-11-16,11-13 6 15,13-16-5-15,15-16-2 16,12-11 1-16,9-7 0 15,2-5-1-15,2-2-1 16,0 0-5-16,9 0-64 16,20-4-11-16,11-15-195 15,8-5-206-15</inkml:trace>
  <inkml:trace contextRef="#ctx0" brushRef="#br0" timeOffset="-165098.89">29454 15615 368 0,'0'0'156'0,"0"0"-90"15,0 0-56-15,0 0 3 16,0 0 63-16,2 121 8 16,-2-58-28-16,-5 7-1 15,-10 8-18-15,-6 2-17 16,-1-5-13-16,2-10-4 16,5-12 0-16,5-12 0 0,4-12-2 15,2-14 2 1,2-9-1-16,1-6 4 0,1 0 42 15,0 0 16-15,0-17-8 16,17-11-27-16,6-6-23 16,3-7-4-16,7-9 2 15,3-4-4-15,5-2-9 16,-2 4-22-16,-4 13 6 16,-9 13 13-16,-10 15 9 15,-5 11 1-15,0 0 1 16,3 13-4-16,3 16 2 15,-1 9 3-15,-5 8 1 16,-6 1 8-16,-5 0 1 16,0 1 2-16,-8-4 5 0,-6-5-9 15,1-10-4-15,5-4-2 16,5-8-2-16,3-5 0 16,0 1-3-16,0-2-63 15,0-2-102-15,6-6-234 16</inkml:trace>
  <inkml:trace contextRef="#ctx0" brushRef="#br0" timeOffset="-164120.31">30046 16196 337 0,'0'0'190'0,"0"0"-124"16,0 0-4-16,0 0 28 16,0 0-80-16,0 0 0 15,0 0 3-15,67-44-10 16,-43 29 4-16,-3-4-6 16,-3-5 2-16,-6-5 3 15,-2 0 2-15,-8 0 11 16,-2 8 16-16,0 1 2 15,-8 5 6-15,-8 5-16 16,-3 7-3-16,-4 3-14 0,-4 12-4 16,-1 16-5-16,-4 10 11 15,4 2 8-15,3 3-1 16,8-1-9-16,7 1-3 16,10-2-5-16,0-3-2 15,8-6 2-15,12-5-2 16,9-8 4-16,2-8-4 15,5-7-6-15,4-4 1 16,0 0 4-16,-2-1-7 16,2-15 8-16,0-4 0 15,1-4 0-15,-1-1 0 16,3-2-2-16,-3 4-4 0,-4 2-12 16,-9 7 2-16,-9 8 16 15,-11 2 3-15,-4 3 1 16,-3-1 0-16,2 2 2 15,-2-1 0-15,1 0 2 16,1-4 4-16,1 0 3 16,1-3 10-16,-4-3 6 15,0 1-12-15,0-1 2 16,0 3-4-16,-9 0-4 16,-3 5 6-16,-2 3-10 15,-3 0-6-15,-1 1-3 16,0 17 4-16,-3 7-1 15,2 5 1-15,1 4 2 16,2 4 0-16,4-2-2 16,4 1-6-16,1-5 2 15,5-9-1-15,2-3-1 0,0-7-9 16,9-5-8-16,8-3 7 16,3-5 7-16,6 0 5 15,-2-16 2-15,1-11 5 16,0-10 2-16,1-10 3 15,4-10 7-15,1-9-7 16,0-9-7-16,-1-14-5 16,-8-5-10-16,-5 0-19 15,-5 2 1-15,-8 19 12 16,-4 17 9-16,0 25 6 0,-4 21-3 16,-20 10-8-1,-7 31 7-15,-8 18 10 0,2 16-1 16,10 15 6-16,15 7-2 15,9 2 8-15,3-3-8 16,3-15 1-16,9-14-9 16,0-14 0-16,-2-14 0 15,3-7-18-15,2-11-16 16,5-5 9-16,-4-6-52 16,-1 0-77-16,-4-3-248 15</inkml:trace>
  <inkml:trace contextRef="#ctx0" brushRef="#br0" timeOffset="-159609.15">31351 14546 26 0,'0'0'137'0,"0"0"-68"16,0 0-8-16,0 0-1 16,0 0-29-16,0 0-8 15,-86-78 2-15,60 64-11 16,-2 1 3-16,-6-3-1 16,-8-4-1-16,-9 1-3 15,-8-3-10-15,-9-1 1 16,-9-2-3-16,-11 3 2 0,-4-2 1 15,-2 0-3-15,-2 2-4 16,2 2-6-16,3 3-7 16,3 3 15-16,5 3-3 15,6 0 1-15,3 5-4 16,4 0 5-16,2 1 1 16,4-2 1-16,6 0-3 15,3 0 4-15,-2-1 0 16,1-1 0-16,-4 2 0 15,-2-6 2-15,3 3-2 0,5-3 0 16,7 0 0 0,6 3-3-16,-2-2 3 0,1 0 1 15,-1 3-1-15,-2 1 0 16,2 1 3-16,-9 3-3 16,-9 1 1-16,-3-2 1 15,-6 0-1-15,6 1 5 16,6 1 1-16,3 0-5 15,9-1 6-15,6 1-7 16,4 2 1-16,-1-2-2 16,-2 3 3-16,-11 0-2 15,-11 0 0-15,-8 0 3 0,-4 3-4 16,3 0 1-16,3-2 1 16,4-1 0-16,2 0 0 15,3 0-2 1,4 0 0-16,7 0 0 15,0 0 2-15,-3 0 0 0,-6 0 0 16,-8 0-2-16,-6 0 0 16,1 4 1-16,3-1 1 15,5 1-2-15,8 2 0 16,6 1 0-16,4-1 2 16,3 0 4-16,-1 4 6 15,-5-3 3-15,-7 3 1 16,-7-1-5-16,-4 0-7 15,0 2 1-15,0 0 23 16,5 4-11-16,4 0-8 0,9 1 7 16,6-1 1-16,4 2-10 15,5 1 8-15,-2 2-5 16,-3 2-6-16,-3-2 2 16,-7 2-1-16,-6-3 0 15,-8-2 5-15,-2-1-4 16,-1-2 1-16,9-1 4 15,-3 1 10-15,-7 1-12 16,-1 4 4-16,4-3-4 16,7 3 1-16,9-2-5 15,8 0 0-15,4 1-4 16,6 2 3-16,8 1 0 0,4 4-1 16,1 2-1-1,4 2-2-15,1 2 1 16,0-3 8-16,3 0-2 0,2-3-5 15,1-5 1 1,1-3-1-16,2-7 3 0,0-2-5 16,-1-5 4-16,-3 3-4 15,0 5 9-15,1 0 1 16,-4 4-9-16,2 6 3 16,1 1-3-16,-2-1 4 15,0-2-3-15,-1-3-1 16,2-4 0-16,-1 1-1 15,0-2 0-15,0 0 0 0,-1 2 7 16,-1 0-5 0,1-1-2-16,0 0 1 0,0 3 3 15,6-1-4-15,-2-2 0 16,0 0 0-16,0-2 1 16,0 2-1-16,-3-1 3 15,-2 2-1-15,-4 2-1 16,0 1 2-16,-2 0 0 15,-2 2-3-15,3-3 4 16,0 2 0-16,1-2-4 16,-2-4 0-16,1 1 6 15,-3-1-6-15,-4 1 7 16,-1 0 0-16,-4 2-4 16,-5-1 2-16,-3 0-5 15,-1 2 4-15,-1-2-2 0,0-2-1 16,1 2 2-16,-2 1 0 15,0-2 1-15,3 2-2 16,6 0-2-16,5-3 1 16,5 0 0-16,-2 0 1 15,-2 3 3-15,0-2-5 16,-7 2 4-16,-5 0-4 16,-5 2 1-16,-4-1 1 15,-2-1-1-15,1 0 2 16,4-1 1-16,0-4-2 15,3 2-1-15,1-1-1 16,-2 0 2-16,-2 1 4 0,-3 1-4 16,-1 2-1-16,-3 2 5 15,2 0-4-15,-1 0 0 16,1 1-1-16,0 0 0 16,2 2 2-16,3-4-2 15,-2 1 0-15,3-1 1 16,2 1 2-16,1 1-2 15,3 1 0-15,2 4 0 16,3 3-2-16,2 4 1 16,-2 7 2-16,3 7-3 15,-3 3 0-15,-3 4 0 16,3-1 0-16,2-6-2 16,3-6 2-16,8-5 2 0,2-3-2 15,5 0 0 1,2 0 0-16,2-1 3 0,3 0-1 15,0-2-4-15,0 1 2 16,0-1 0-16,9 3 4 16,2-3-3-16,-4-1 1 15,1 1 2-15,-2-1-4 16,-3 2 3-16,0 2 0 16,-1 5 4-16,-2-1 11 15,2-1-9-15,2-1-7 16,2-7 0-16,4-2 1 15,3 2-3-15,2-4-4 16,6-3 0-16,2 4 4 0,7-1 2 16,5-1 5-16,7 2-2 15,7-1-2-15,7-1-1 16,5-2 0-16,4 0 0 16,3-1 9-16,1-2-9 15,2-3 0-15,1 2-2 16,-6-1 2-16,-5 5 5 15,-9 0-4-15,-5 2-3 16,0 1 0-16,-5-1 4 16,1-2 0-16,-3-8-3 15,-1-1 0-15,4-5-1 16,2-3 4-16,6 0-4 16,7-6 3-16,5-6-1 0,-2 2 0 15,-3 4 5-15,-12 3-2 16,-6 3-2-16,-4 0-2 15,-1 0 2-15,0 0-5 16,4 4 5-16,6 1 3 16,4-2 0-16,0-3-1 15,7 0-5-15,0 0 2 16,1 0 3-16,-2-3-5 16,-4-3 6-16,1 0 0 15,2 4-4-15,-2 0-2 16,3 1 2-16,-1-1 2 15,-5 0-3-15,-3-3 1 16,2 3-2-16,0-8-3 0,7-2 3 16,5-2 6-16,4-3-4 15,3 3 3-15,-2 0-2 16,-2 2-2-16,-3 2 1 16,-2-1 5-16,0 0-7 15,5-3 2-15,2-4 3 16,4-2-2-16,7-1-3 15,11 1 5-15,2 3-2 16,1 0-3-16,-4 2 1 16,-9 1-1-16,-8 7 1 15,-3-1 0-15,-5 0 1 16,-1 2 6-16,2-1-4 0,9 6-2 16,9-2 5-16,8 3 1 15,8 0 1-15,7 0-8 16,8 0 0-16,0 0 6 15,-7 8-7-15,-11 3-5 16,-18-2 1-16,-13-3 2 16,-11-3 2-16,-4-3 2 15,1 0-2-15,1-1 0 16,11-12 0-16,9-2 0 16,11-4 1-16,8 0-1 15,-5 4-2-15,-17 4-5 16,-17 3 7-16,-14 8 4 15,-7 0 0-15,2 0-4 0,-1 0 0 16,6 0-2-16,4 4 2 16,8 1 1-16,12 5-1 15,5 2-1-15,3 5 1 16,-6 2-2-16,-13-6-3 16,-8-1 5-16,-9-3 0 15,-1-2 0-15,3-2-3 16,3-4 3-16,4 0-2 15,2-1 2-15,4 0 7 16,5 0-6-16,2 0 1 16,0-2-1-16,1-7 0 15,1 2-2-15,0-3 2 0,1-2-1 16,-2 1 6-16,3 0-3 16,-2 2-3-1,0 3-3-15,-3-2 2 0,-5 3 1 16,-1-3 1-16,-3 3 0 15,-1-3-1-15,4 1-1 16,-1-2 0-16,3-1 2 16,4-2 4-16,3-3-4 15,-4 1-2-15,1 2 2 16,-5 0 4-16,-6 1-5 16,-2 0 9-16,-2-4-6 15,-1 1 10-15,-4-1-6 16,4-2 2-16,0-3-6 15,2-3 4-15,2-1-5 16,-3-2-1-16,-1-1 0 0,-3-1-1 16,-3-3 0-16,-4 0-2 15,1-1 2-15,-3-4 2 16,-1 2 0-16,2-1 0 16,-3 1 0-16,2-1-2 15,-3-1-2-15,-2 1 1 16,1-1 1-16,-5-4-2 15,-2-5 0-15,-2-1 1 16,-2 1 1-16,-3-1-5 16,-2 5 4-16,-4 5 1 15,0 0-2-15,0 4 4 16,0 0-2-16,-3 1 4 0,-1 0-4 16,-1 2 2-16,1 1-1 15,2-2 0 1,-3 1 3-16,1 0-4 0,-5-2 0 15,-1-1 0-15,-1-2-1 16,-2 2 1-16,1 4 0 16,0 5-4-16,5 3 4 15,-1 1 0-15,2 2 2 16,1 2-1-16,-2-2 1 16,3 2-1-16,1-4 2 15,-3 2-3-15,-2-4 0 16,1-1-1-16,-1 1 1 15,2-1 3-15,0 7-3 0,0 1 2 16,-1 2-1 0,3 0 0-16,-1 0-1 0,1-1 3 15,-3-1-3-15,-4 0-2 16,-1 2-3-16,-4-2-2 16,-1 1 7-16,-4 1 0 15,4 0 3-15,0 0 0 16,2 3 4-16,0 0-5 15,1-2 0-15,3 0-1 16,-1-3 0-16,0 2 0 16,1-4 1-16,-2-2 1 15,0-1-3-15,0-5 1 16,-1 4 5-16,2 1-5 0,1 0 2 16,-1 2-1-16,2 2-1 15,1-3 1-15,-3 2-2 16,-3-5 0-16,-3 1-2 15,-3-9 2-15,-3-6-2 16,-7-5-3-16,-8 1 1 16,-9 1-44-16,-10 2-44 15,-7 4-22-15,-10 2-4 16,11 4-3-16,10 7-33 16,20 0-78-16,23 0-93 15</inkml:trace>
  <inkml:trace contextRef="#ctx0" brushRef="#br0" timeOffset="-212275.15">24639 13481 13 0,'0'0'12'0,"0"0"19"16,0 0-5-16,0 0-20 16,0 0 4-16,0 0-3 15,0 0-6-15,0 0 2 16,-18 0 2-16,17 0-1 16,-1 0 1-16,-1 0-2 15,0 0 3-15,0 0 11 16,0 0 6-16,1 0 10 15,-2 0-15-15,1 0 15 16,0-2 4-16,2 2-18 16,-1 0-7-16,-1 0-5 15,2 0-2-15,-2 0-3 0,1 0 6 16,1 0 5 0,-1-2-7-16,1 2 1 0,-5-1 0 15,3 0-3-15,0 1-3 16,2 0 7-16,-2 0-3 15,0 0 0-15,-1 0-5 16,3-2 2-16,-1 2 3 16,1 0 0-16,-1 0 2 15,1 0-2-15,-2-1 2 16,-1 1 2-16,-1 0-4 16,2 0 6-16,0 0-3 15,-1 0-5-15,-1 0 3 16,2 0 0-16,0 0-4 0,-1 0 0 15,2 0 5-15,-1 0-1 16,0 0 1-16,-3-2-3 16,2 2 1-16,-1-1 2 15,-2 1-1-15,3 0-4 16,-2-2 0-16,1 2 2 16,-1 0-1-16,1 0-3 15,0 0 0-15,2 0 0 16,0 0 2-16,-2 0 0 15,2 0-2-15,-1 0 0 16,1 0 7-16,0-1-3 16,-3 1-4-16,1 0 3 0,-1 0 3 15,3-2-1-15,-1 2-2 16,2 0-1-16,-1 0 0 16,2 0-1-16,-2 0-1 15,0 0 0-15,2 0 1 16,-2 0-1-16,0 0 0 15,0 0 1-15,0 0 1 16,1-2-2-16,1 2 4 16,-3 0-4-16,1 0-3 15,2 0 3-15,-1 0 0 16,1 0 3-16,1 0-1 16,-3 0-2-16,3 0 0 15,-1 0 1-15,1 0 0 16,-2 0-1-16,2 0-1 15,0 0 1-15,0 0-1 0,0 0 4 16,0 0-3-16,0 0 0 16,0 0 0-16,0 0 0 15,0 0 4-15,-1 0-2 16,-1 0-2-16,-2 0 1 16,2 0-1-16,-1 0-1 15,2 0 0-15,-2 0 1 16,1 0-1-16,1 0-2 15,-4 0-1-15,1 0-11 16,-2 0-6-16,0 0-15 16,1 0 1-16,-1-3-2 15,-2 3-16-15,-1-4-122 0</inkml:trace>
  <inkml:trace contextRef="#ctx0" brushRef="#br0" timeOffset="-151198.82">24740 13579 124 0,'0'0'13'0,"0"0"178"15,0 0-116-15,0 0-22 16,0 0-2-16,-86-47-16 16,69 40-4-16,0 0-5 0,-1 1 0 15,0 2 7 1,-3-3-1-16,-1 0-8 0,2-1-1 16,-2-1 4-16,0-1 0 15,2 1-6-15,-2-2-7 16,-2-3-1-16,-1 2-6 15,3 0-1-15,-3 2-1 16,1 0 0-16,1 1 3 16,3 1 1-16,1-1-4 15,-1 1 3-15,1-1-3 16,-7-1 3-16,-2-2-1 16,-5-3-2-16,-4 0 0 15,-5-2-3-15,1-2 1 16,-1 2-3-16,6 5 4 15,3 1-2-15,7 1-2 0,0 3 0 16,4-1 3 0,-2-1-2-16,-3-1 0 0,-3-2 4 15,-9-2-3-15,-5-2 3 16,-6-4 4-16,-3-3-4 16,-2-1 1-16,1-1-2 15,4 1 1-15,0 3-4 16,3 2 2-16,3 6-2 15,3 1-1-15,3 0 3 16,2 3-1-16,0-1-2 0,-1-2 1 16,-4 1 0-1,-5-3 2-15,-4 0 1 0,-8-1 0 16,-5-2-4-16,-1-1 2 16,0 2 1-16,3-1 0 15,4 2 1-15,-1-1-3 16,4 4-1-16,0 1 2 15,5 0 2-15,7 2-4 16,5-1 1-16,1 1 2 16,3 0-3-16,1-1 1 15,-1 2-1-15,0-2 3 16,-6-1-3-16,-6 0 0 16,2-2 1-16,7 1-1 15,6 1 0-15,8 0 2 16,3 3-2-16,2-3 1 15,1 2-1-15,-1-2 1 16,-2 1 2-16,-2-2-2 0,-3 1-1 16,-11-3 2-16,-10-3-4 15,-4 1 5-15,-2-2-3 16,3 2 0-16,6 1 1 16,6 1-1-16,1 1 1 15,7 1 0-15,2 0-1 16,1 0 0-16,1 0 2 15,-3 1-2-15,-1-2 1 16,-2-2 0-16,-3 3 1 16,-4-5 2-16,-2 1-3 15,0 0 3-15,8 2-3 16,4 2 6-16,3-2-7 16,-1-1 4-16,-7-3-4 0,-8-2 4 15,-9-2-4-15,-11-6 6 16,-4 0-6-16,-3-1 9 15,-5-4-2-15,1-2-6 16,-5-1 0-16,1 1 0 16,2-1 2-16,5 5-2 15,6 0 2-15,7 4 1 16,9 1 1-16,3-1-2 16,2 4-1-16,4-2 3 15,-2 5-4-15,1-4 0 16,0 4 3-16,7-3-3 15,6 2 2-15,6 1 4 0,6 2 1 16,3-1 8-16,2 2-1 16,-1-5-7-16,2 0 2 15,-2-1-2-15,-1 0-5 16,-1 1 5-16,-1-2-2 16,-1 0-3-16,-1 0 2 15,-4-4-3-15,3-2 2 16,-5-2-2-16,2 1 0 15,-3 1-2-15,-2-1 1 16,-2 3 1-16,-2-1-3 16,1 2 4-16,3 2-3 15,1 0 3-15,-1 3 0 0,4-3-2 16,-7 1-1 0,-2 0 0-16,-2-1-1 0,-4-2 2 15,-3-1-1-15,-2 0 0 16,-3-2 1-16,-2-2-1 15,-1 1 1-15,0 4-2 16,5 1 2-16,5 4 0 16,7 2 0-16,4-1 2 15,2 1-1-15,4-2 2 16,-3 1-1-16,0-1 1 16,0 0 0-16,-3-1-1 15,-1-4-2-15,-5-1 0 16,0-3-1-16,-1 2 0 0,1 0 2 15,2 3 1 1,3-1 1-16,2 2-2 0,1 2 0 16,3-1 1-16,-1 2 0 15,-1-2-2-15,-1-1 2 16,1-1-1-16,-3-1 2 16,-3-1-2-16,-6-2-1 15,-4 3 0-15,0 0-1 16,3 1 0-16,1 2-2 15,4 2 2-15,0-1 0 16,0 3 3-16,2-4-3 16,-1 2 1-16,2 2 3 0,0 0-2 15,-1 0 0-15,-3 1 1 16,0-1-1-16,-4 1-2 16,-5-1 1-16,0 3 0 15,-1-2 2-15,-4 1-3 16,0 2 2-16,1 0-1 15,3 2 0-15,10 3-1 16,5 3 3-16,8 1-1 16,2 0 4-16,5 4-5 15,0 0 8-15,0-1-9 16,0 2 4-16,-1-5 5 16,1 4-8-16,1-1 4 15,3 1 6-15,1 0-1 16,-2 1 1-16,3-1-4 15,1-2 8-15,-2 1-2 0,1 1 0 16,-1-1-4-16,0 0-1 16,0 0 0-16,2 2-2 15,0 0-1-15,0 2 0 16,1 0 3-16,1 0-8 16,1 0 3-16,0-1 5 15,0 1-6-15,0 0 2 16,0 0 6-16,0-2-4 15,0 0-6-15,0 1 4 16,0-1-3-16,-2 0 2 16,2 2 0-16,0 0 1 15,0 0-4-15,0 0 1 0,0 0-1 16,-1 0 4 0,1 0-4-16,-2 0 0 0,2 0 0 15,0 0 1-15,0 0-1 16,-1-1 3-16,-2-1-3 15,1 1 0-15,-1 0 0 16,2-1-1-16,-3-1 1 16,2 1 0-16,-1-1 0 15,0 3 1-15,1 0-1 16,1 0 0-16,1-2 0 16,0 2 0-16,0 0 0 15,-2 0 0-15,2 0-1 16,0 0 0-16,0 0 1 15,0 0-1-15,0 0 1 16,0 0 0-16,0 0 2 0,0 0-2 16,0 0-3-16,0 0 3 15,0 0 3-15,0 0-3 16,0 0 1-16,0 0-4 16,0 0 6-16,0 0-6 15,0 0 4-15,0 0-2 16,0 0 1-16,0 0-2 15,0 0-1-15,0 0-1 16,0 0-15-16,0 0-4 16,0 0 9-16,0 0-3 0,-1 0 4 15,1 0-1 1,0 0 3-16,-2 0-8 0,2 0 10 16,0 0 6-16,0 0 2 15,0 0 1-15,0 0 0 16,0 0 1-16,0 0-1 15,0 0-3-15,0 0 3 16,0 0 1-16,0 0 1 16,0 0-2-16,0 0 0 15,0 0 0-15,0 0 1 16,0 0 1-16,0 0-4 16,0 0 1-16,0 0 0 15,0 0-5-15,0 0 3 16,0 0 3-16,0 0-2 15,0 0 3-15,0 0-5 16,0 0 3-16,0 0 0 0,0 0 1 16,0 0 0-16,0 0 3 15,0 0-3-15,0 0-3 16,0 0 3-16,0 0 3 16,0 0-3-16,0 0-1 15,0 0 1-15,0 0-4 16,0 0 2-16,0 0 2 15,0 0-6-15,0 0-6 16,0 0 1-16,0 0-3 16,0 0 5-16,0 0-6 15,0 0-20-15,0 0-25 0,0 0 4 16,0 0 24-16,0 0-1 16,0 0-17-16,0 0-13 15,0 0-14-15,0 0-7 16,-3 0-84-16,-3 0-23 15,-1 0-91-15</inkml:trace>
  <inkml:trace contextRef="#ctx0" brushRef="#br0" timeOffset="-149165.04">18479 9532 175 0,'0'0'83'0,"0"0"19"15,0 0-30-15,-94-29-15 16,58 21 9-16,0-1-14 15,0 1 14-15,-1 2-14 16,0-2-8-16,-3 4-18 16,-1 0 5-16,-5 0-7 15,-5 0 8-15,-10 0 2 16,-5 0 10-16,-6 0-7 0,-3-1 3 16,-1 0-16-16,0 1 3 15,1 1-6-15,2 2 5 16,0 1-7-16,4 0 2 15,7 0 6-15,5 0-8 16,5 0 0-16,-7 0-4 16,-5-2 8-16,-5 0-4 15,0-3-1-15,8 1-11 16,6-2 6-16,4 1-5 16,8-1 4-16,2-1 2 15,5 1-2-15,8 1-4 16,6 0 2-16,7 1-5 15,6 1 4-15,4 1-6 0,4-1 2 16,-1 3-2-16,2-3-3 16,0 2 5-16,0-1-4 15,0 1-1-15,0-1 0 16,0 1 0-16,0-1 1 16,0 0-1-16,0 2 0 15,0-3 1-15,0 3 0 16,0 0-1-16,0 0 0 15,0 0 1-15,-3 0 0 16,0 0 0-16,-4 3 2 16,1 5-3-16,-1-2 2 15,0 4 2-15,1-4 0 0,-1 5-1 16,3-1 0 0,-2 3-1-16,1 6-1 0,2 3 2 15,0 3-1-15,2 5 5 16,-2 3-3-16,3 0 4 15,0 2-2-15,0 0 0 16,0 0 0-16,-1 2-1 16,1 2 3-16,0 1-4 15,0 4 2-15,0 2 0 16,0 0-1-16,0 2 3 16,0-1-1-16,0-2-1 15,0 0-1-15,0-1 1 16,0 4 9-16,0 1-11 15,0-3 7-15,0 0-5 16,1-2 2-16,5-5-2 0,-2-1 3 16,-1-4-8-16,-1-1 5 15,1-5 5-15,0-4-10 16,0 0 5-16,0-2 5 16,0-3-5-16,-1-2-3 15,0-3 7-15,-2-1-6 16,0-1-3-16,1-5 3 15,-1 0 2-15,2-1-5 16,-2-1 1-16,0-1 3 16,0-2-4-16,0 1 1 0,0-1-2 15,0-1-3 1,0 1 3-16,0-2 1 0,0 1 0 16,0-1 0-16,0 2-1 15,0 1 2-15,1-3-1 16,-1 0 0-16,0 0 6 15,2 1-7-15,-2-1 1 16,0 0 3-16,1 0-4 16,-1 0 2-16,0 0 2 15,0 0-3-15,0 0 0 16,0 0-1-16,0 0-2 16,0 0 2-16,0 0 0 15,0 0-1-15,0 0-3 16,0 0-10-16,4 0-11 15,0 0-41-15,5-9-32 0,3-11-23 16,1-11-96-16,1-1-77 16,-8 5-445-16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30T11:57:50.0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3242 1649 76 0,'0'0'321'0,"0"0"-246"15,0 0 54-15,0 0-8 16,0 0-50-16,0 0-14 0,0 0-21 15,-102-25-9-15,70 31-12 16,-7 15-8-16,-3 1 10 16,-4 7-5-16,3 0 3 15,3 0 8-15,10-1-15 16,9-6-1-16,11-4-6 16,5 1 0-16,5-2 1 15,0 3-2-15,7-1 0 16,13 3 1-16,5-1 2 15,5 1-1-15,3-1-2 16,0 4 1-16,-2 1-1 16,-4 2 2-16,-3 6-2 15,-9-1 0-15,-2 2-1 16,-4 0-2-16,-7-1-9 16,-2-2 6-16,0-5 4 0,-14-3-2 15,-4-3 4-15,-7-6-1 16,-3-4 1-16,-5-3 13 15,0-2 25-15,-1-3 5 16,4-3-16-16,-3 0-3 16,2 0-15-16,2-2-9 15,6-7-32-15,12-3-58 16,11-10-42-16,6-6-146 16,27-8-137-16</inkml:trace>
  <inkml:trace contextRef="#ctx0" brushRef="#br0" timeOffset="346.91">3394 1668 166 0,'0'0'422'15,"0"0"-300"-15,0 0-24 16,0 0-53-16,0 0-36 16,0 0 9-16,11 117 42 0,-11-47-32 15,0 6 2 1,0 10-7-16,-9-2-4 0,0-4-16 16,5-9 1-1,2-15-3-15,2-13-1 0,0-12 4 16,0-11-4-16,0-8-22 15,0-5-15-15,2-5 1 16,-2-2-25-16,0 0-72 16,0-6-65-16,0-17-231 15</inkml:trace>
  <inkml:trace contextRef="#ctx0" brushRef="#br0" timeOffset="937.45">3299 2007 377 0,'0'0'56'0,"0"0"-31"16,100-31 38-16,-51 22 2 15,2 1-35-15,1-1-10 16,-1 1 8-16,-11 3-14 16,-7 1 9-16,-6 4-3 15,-14-2-2-15,-4 2-5 16,-6 0 0-16,-3 0 9 15,0 0 10-15,0 0 5 16,0 0 1-16,-6 8-23 16,-12 12-3-16,-10 9 2 15,0 6 4-15,1 5 2 16,3 3-11-16,9 0-7 16,10 2-1-16,5-1 0 0,0-5-1 15,8-6 1-15,8-5-1 16,2-8 3-16,3-8-3 15,3-2-6-15,-3-10 2 16,7 0-14-16,-1 0 4 16,0-17 13-16,-3-3 1 15,-5-6 2-15,-1-3 0 16,-2-5-1-16,-7-7 1 16,-4-1 2-16,-5 0-4 15,0 2 3-15,0 8 3 16,-8 9 1-16,1 12 4 0,1 5 12 15,5 6-2-15,-1 0-8 16,2 0-13-16,0 17-12 16,0 14 6-16,0 10 6 15,6 5 0-15,6 3 1 16,0-3-1-16,4-5 3 16,-1-12-3-16,3-7-4 15,-3-8 2-15,4-4 2 16,-1-6-27-16,3-4-12 15,0 0-44-15,-2 0-96 16,-4-12-46-16</inkml:trace>
  <inkml:trace contextRef="#ctx0" brushRef="#br0" timeOffset="1242.07">4392 1888 573 0,'0'0'139'0,"0"0"-24"16,0 0-25-16,0 0-28 15,-104 8-39-15,77 18-8 16,-4 8 2-16,10 7 0 16,0 5-13-16,10 3 6 15,6 1-4-15,5-1-5 16,0-2-1-16,7-7 1 0,8-5 0 15,4-9-1-15,-2-5 0 16,4-9-19-16,-1-2-2 16,0-6-15-1,2-4-6-15,2 0-31 0,-3 0-129 16,-9-13-105-16</inkml:trace>
  <inkml:trace contextRef="#ctx0" brushRef="#br0" timeOffset="1552.29">4610 1665 302 0,'0'0'387'16,"0"0"-308"-16,0 0-34 15,0 0-30-15,0 0-9 16,0 95 46-16,0-36-7 15,3 10-3-15,-3 4-7 16,0 2-12-16,0-5-16 16,0-9-2-16,0-9-4 15,-3-12 2-15,0-11 0 16,0-12-6-16,3-8-2 16,0-6-30-16,0-3-24 15,0-3-1-15,9-20-61 16,12-11-181-16</inkml:trace>
  <inkml:trace contextRef="#ctx0" brushRef="#br0" timeOffset="1891.93">4889 1772 147 0,'0'0'275'0,"0"0"-202"15,0 0 31-15,-105 89 28 16,67-56-53-16,2 0-34 15,3 1-6-15,5-5-12 16,7-2-3-16,6-5 1 16,9-5-11-16,6-3-11 15,0-3 0-15,24 0 1 16,9-1-3-16,7 3 10 0,2 0-10 16,-2 1 0-1,-6 4-1-15,-10 4 1 0,-3 4 3 16,-6 5-4-16,-6 1 0 15,-4 2-1-15,-4-3 2 16,1-4-1-16,-2-6 0 16,0-6 0-16,0-3-1 15,0-4 1-15,0-4-4 16,0-1-8-16,0-3-35 16,0 0-38-16,1 0-105 15,2-6-161-15</inkml:trace>
  <inkml:trace contextRef="#ctx0" brushRef="#br0" timeOffset="2774.35">6364 1967 336 0,'0'0'118'0,"0"0"-28"16,0 0 36-16,0 0-21 15,0 0-29-15,-88-54-45 16,60 59-13-16,-5 16-12 15,0 11 9-15,3 3-1 16,5 2-6-16,9 4-3 16,5 1-2-16,7 1 0 15,4-2-3-15,0 1 2 16,7-9-2-16,12-5 1 0,3-9-1 16,0-7 0-1,3-7-5-15,0-5 5 0,4 0-4 16,-4-5 4-16,-2-12 3 15,-4-3-2-15,-1-4 6 16,-8-5 2-16,-2-7 5 16,-4-3-3-16,-1-5 0 15,-1 1-5-15,-2 4 1 16,0 9-5-16,0 12 5 16,0 10 6-16,0 4 14 15,0 4-9-15,0 0-18 16,0 17-10-16,0 12 4 0,7 8 6 15,7 5 1-15,2 0 4 16,2-3-4-16,7 0 0 16,-1-6 1-16,0-8-4 15,-3-5 1-15,3-6-31 16,-2-8 2-16,3-3-13 16,2-3-33-16,-3 0-30 15,-3-7-66-15,-5-11-40 16</inkml:trace>
  <inkml:trace contextRef="#ctx0" brushRef="#br0" timeOffset="3283.02">6728 1880 363 0,'0'0'283'0,"0"0"-237"15,0 0-19-15,0 0-14 16,-2 83 41-16,2-32-13 15,0 11 5-15,2 4-12 16,1 7-20-16,-3 2-5 16,0 1-6-16,-5-3 5 15,-11-3-7-15,-3-8 0 16,4-12-1-16,0-14-31 16,5-16-11-16,5-15 42 15,2-5 4-15,3 0-3 16,0-5 4-16,0-12 15 15,0-5 28-15,6-13-23 0,3-13 14 16,3-11 15-16,-3-11-5 16,3-4-28-1,0-7-2-15,-2-1-8 0,-1 2-11 16,3-4 0-16,3 9-9 16,4 9-1-16,5 15-7 15,1 17 6-15,5 15-5 16,2 14-17-16,2 5 19 15,5 17 4-15,-5 15 5 16,-4 8 3-16,-11 2 1 16,-10 2-6-16,-9-1 7 0,0 0 3 15,-16-6 5 1,-11-6-4-16,-6-3 1 0,-8-8-3 16,0-1-2-16,2-6 0 15,5-3-34-15,12-8-92 16,10-2-214-16</inkml:trace>
  <inkml:trace contextRef="#ctx0" brushRef="#br0" timeOffset="3847.75">7275 1860 588 0,'0'0'139'0,"0"0"-117"15,0 0-11-15,0 0 1 16,-28 91 19-16,13-35 5 16,2 13-2-16,-2 6-10 15,-2 4-18-15,0 7 1 16,-3-2-5-16,2-5 3 15,-1-10-5-15,4-16-26 16,6-20 7-16,5-19 18 16,4-9 0-16,0-5 2 15,0 0 3-15,0-5 53 16,0-14 35-16,1-12-52 16,8-12-17-16,0-9-1 15,2-9 2-15,2-5-14 16,2-8 0-16,12-1-7 0,1-4-3 15,5-4-5-15,4 10 1 16,0 11-12-16,-1 16-6 16,-3 19 10-16,-5 18-3 15,-1 9-1-15,-3 13 3 16,-6 20 10-16,-2 7 0 16,-10 7-10-16,-6 1 13 15,0-3 9-15,-19-1 2 16,-2-7-9-16,-9-3 6 15,3-6-8-15,-1-7 0 0,3-5 1 16,5-6-1-16,8-3-22 16,8-2-52-1,4-5-82-15,0 0-243 0</inkml:trace>
  <inkml:trace contextRef="#ctx0" brushRef="#br0" timeOffset="4532.41">7593 2230 326 0,'0'0'107'0,"0"0"-57"0,0 0 32 15,0 0-1 1,0 0 20-16,0 0-19 0,78 26-4 16,-47-30-14-16,0-13-1 15,-1-5-15-15,0-6-10 16,0-8-10-16,-2-9-13 15,-1-8-7-15,-3-11-4 16,-5-9-4-16,-5-3-19 16,-5-4-18-16,-9-1 12 15,0 5-1-15,-15 3 14 16,-5 9 12-16,-2 14-4 16,3 12 4-16,5 18 17 15,1 13-11-15,2 7-6 16,-3 21-6-16,-3 20-1 0,5 15 7 15,3 9 3-15,9 7-2 16,0 4 1-16,12 4 0 16,2 0-1-16,-4-7 2 15,0-3 1-15,-2-10-6 16,-2-7 2-16,4-6-2 16,-1-9-4-16,3-9-19 15,6-9-3-15,6-9 8 16,0-8 14-16,13-3 2 15,-1 0 4-15,3-10 1 16,-3-11 2-16,-2-5-1 16,-6-6 11-16,-2-7 25 15,-6-4-14-15,-6-4-7 0,-1 2-2 16,-7 8 1-16,-1 11 1 16,-5 13 6-16,1 9-2 15,-1 4-8-15,0 0-13 16,0 8-4-16,0 16-7 15,0 10 11-15,0 4 1 16,3 1 2-16,2-1 0 16,0-1-2-16,1-5 0 15,-1-7-1-15,1-5-1 16,0-6-2-16,3-5-7 16,-3-4-9-16,1-5-13 15,2 0-35-15,-3-14-74 16,5-12-237-16</inkml:trace>
  <inkml:trace contextRef="#ctx0" brushRef="#br0" timeOffset="4722.16">8478 1649 540 0,'0'0'160'16,"0"0"-72"-16,0 0 29 15,0 0-69-15,0 0-32 16,0 0-16-16,0 0 0 16,-23-26-59-16,23 38-181 15,0 0-49-15</inkml:trace>
  <inkml:trace contextRef="#ctx0" brushRef="#br0" timeOffset="5459.36">9022 1748 66 0,'0'0'684'0,"0"0"-642"15,-109 0 41-15,69 25-7 16,3 12-41-16,1 10-8 0,3 8-6 15,6 6-8-15,5 0-10 16,13 0-3-16,6-7 0 16,3-7-37-16,12-13-38 15,16-10 40-15,8-10-26 16,6-9-1-16,3-5 32 16,5 0-2-16,-2-5-2 15,1-12 12-15,0-4-3 16,-5-8 8-16,-7-6 17 15,-4-5 1-15,-8-1 5 16,-9 2 36-16,-11 7 46 16,-5 6-7-16,0 8-7 15,0 4-14-15,-13 9 0 0,-2 4-32 16,-8 1-22 0,-2 6-6-16,2 14 1 0,0 6-3 15,2 3 7-15,10 5-5 16,7 2 0-16,4-2-1 15,0 2-3-15,7-5 0 16,7-6-29-16,-1-10-3 16,1-5 19-16,0-7 5 15,2-3 12-15,1 0 0 16,0-11 3-16,2-9-1 16,-3-5 3-16,-2-7-3 15,4-4 3-15,-3-8 11 16,1-4 5-16,-1-1-7 15,0 6-6-15,-6 9 0 0,-3 13 12 16,-6 10 1-16,0 10-4 16,0 1-7-16,5 1-10 15,-1 26-10-15,6 9 10 16,1 9 0-16,-2 5 8 16,7 0-4-16,-1-6-3 15,3-5 2-15,0-6-3 16,-2-8 0-16,-1-6-2 15,-1-8 2-15,2-5-1 16,2-6-24-16,0 0-65 16,-2-7-69-16,-7-17-242 15</inkml:trace>
  <inkml:trace contextRef="#ctx0" brushRef="#br0" timeOffset="5721.94">9671 1363 542 0,'0'0'185'0,"0"0"-148"15,0 0 10-15,0 0-16 16,15 102 25-16,1-30 24 16,2 8-28-16,0 5 0 0,-3 5-14 15,-5 2-14 1,-7-9-12-16,-3-8-10 15,0-11 2-15,-14-8-3 0,-3-11-2 16,-2-11-33-16,1-12-39 16,0-8-21-16,2-11-72 15,7-3-322-15</inkml:trace>
  <inkml:trace contextRef="#ctx0" brushRef="#br0" timeOffset="6012.98">9637 1799 460 0,'0'0'99'0,"0"0"-21"15,113-28 57-15,-55 28-51 0,5 0-33 16,-6 1-4-16,-8 18 12 16,-12 4-19-16,-6 10-4 15,-8 4-6-15,-8 7 1 16,-4 4-13-16,-3-1 2 15,-5-5-12-15,-3-3 1 16,0-8-7-16,0-4 0 16,0-7-2-16,0-6 0 15,-5-2-2-15,1-5-9 16,-5-4-10-16,3-3-25 16,-3 0-73-16,-4-10-51 15,10-17-368-15</inkml:trace>
  <inkml:trace contextRef="#ctx0" brushRef="#br0" timeOffset="6213.6">10271 1584 580 0,'0'0'183'15,"0"0"-83"-15,0 0 44 16,0 0-48-16,0 0-50 15,0 0-30-15,-14-41-16 16,14 41 0-16,0 8-34 16,0 12-157-16,5 2-104 15</inkml:trace>
  <inkml:trace contextRef="#ctx0" brushRef="#br0" timeOffset="6950.09">10760 1760 113 0,'0'0'575'0,"0"0"-507"16,-112-4 48-16,66 19-34 16,1 15-34-16,3 9-12 0,7 10-9 15,3 4-18 1,7 7-1-16,8 0-5 0,7-3-3 15,10 0 0-15,0-9-2 16,0-9-72-16,13-12-11 16,1-10 41-16,2-7 32 15,-1-10 12-15,3 0 5 16,3 0 2-16,-3-15 3 16,3-4 15-16,-5-7 1 15,2-7 1-15,3-9-1 16,-3-5 2-16,0-7-20 15,2-4-3-15,0-1-1 16,1 0-3-16,1 6-1 16,-2 10 0-16,-4 14 2 15,1 12-1-15,0 14-1 0,4 3-2 16,3 6-4-16,3 20 2 16,-2 10 4-16,-4 5 3 15,-7 4 5-15,-6 0 17 16,-5-1-6-16,-3-4-3 15,0-6-11-15,0-5 2 16,-3-9 2-16,-1-6-5 16,1-6-1-16,0-5 1 15,3-3 8-15,0 0 20 16,-1 0 30-16,1-16 15 16,0-8-56-16,0-10-17 15,3-12-4-15,13-7-3 16,5-9-2-16,4-4-26 15,4 5-21-15,-1 13 9 0,-3 14 22 16,-1 17 20 0,0 12 0-16,3 5-1 0,7 17-3 15,2 19 5-15,1 11 3 16,-4 9 6-16,-9 4 11 16,-9 5 8-16,-5-5-3 15,-7-6-14-15,-3-8-3 16,0-6-3-16,0-8-1 15,0-5-4-15,0-8-41 16,0-4-52-16,-1-6-60 16,-11-9-194-16</inkml:trace>
  <inkml:trace contextRef="#ctx0" brushRef="#br0" timeOffset="7963.68">12778 1470 673 0,'0'0'99'0,"0"0"-42"16,0 0-14-16,0 0-32 16,21 83 33-16,-15-29 36 15,0 10-28-15,-3 4-10 16,-3 6-14-16,0-3-9 16,0-7-9-16,-6-5-5 15,-3-10-4-15,2-13 3 16,2-12-2-16,2-9-1 0,3-8-1 15,0-5-33-15,0-2-27 16,0 0-49-16,0-19-25 16,-6-10-231-16</inkml:trace>
  <inkml:trace contextRef="#ctx0" brushRef="#br0" timeOffset="8155.38">12544 1494 423 0,'0'0'89'16,"0"0"-33"-16,0 0 34 0,88-65-36 16,-49 57-37-1,7 4-7-15,4-1-3 0,0 5-1 16,-3 0-4 0,-11 0-2-16,-9 9-36 0,-12 8-66 15,-13 7-8-15,-2 6-94 16</inkml:trace>
  <inkml:trace contextRef="#ctx0" brushRef="#br0" timeOffset="8366.5">12484 2297 129 0,'0'0'337'0,"0"0"-268"16,0 0 71-16,100 33 16 15,-48-33-90-15,5 0-35 16,1 0-13-16,-6-6-11 16,-7-4-7-16,-9-6-31 15,-6-5-70-15,-5-9-134 16,2-7-233-16</inkml:trace>
  <inkml:trace contextRef="#ctx0" brushRef="#br0" timeOffset="8802.93">13154 1792 441 0,'0'0'193'0,"0"0"-124"16,0 0-43-16,0 0-8 0,0 0 24 16,0 109 6-16,7-62-8 15,-1 2-4-15,0 0-13 16,-3 0-11-16,-1-4-7 15,-2-8-2-15,0-10-1 16,0-13 0-16,0-8 1 16,0-6 2-16,0 0 56 15,0-9 28-15,0-13-44 16,0-8-38-16,0-5-5 16,0-8-2-16,0-3 0 15,13-6-14-15,7-4-21 16,6 2-12-16,6 5-13 15,2 15-4-15,-3 15 22 0,1 15 21 16,-4 4 12-16,-1 12 9 16,-2 16 3-16,-3 9 12 15,-6 6 7-15,-6 5 12 16,-7 1-5-16,-3-1-4 16,0-2-7-16,0-5-11 15,-3-5-6-15,-7-7-1 16,-3-4-1-16,2-8-69 15,2-6-53-15,9-8-224 16</inkml:trace>
  <inkml:trace contextRef="#ctx0" brushRef="#br0" timeOffset="9496.08">14353 2115 491 0,'0'0'43'0,"0"0"-16"16,0 0 29-16,-46 89 61 15,43-71-70-15,0-5-24 16,3-6 0-16,0-5 0 16,0-2 0-16,16 0 24 15,11-7 42-15,4-12-37 16,1-6-27-16,-4-4-8 16,-4-4-1-16,-2-9-14 15,1-7 2-15,-7-7 2 16,-3-6-6-16,-3-5-10 15,-9-6-11-15,-1 4-12 16,-3 12 17-16,-18 11-8 16,-7 22 19-16,-2 15 5 15,-9 9-1-15,-3 7 1 16,5 19 0-16,9 3-1 0,14 3 5 16,14-1-8-16,5-3 5 15,36-3-1-15,18-5 10 16,12-7-9-16,8-7 2 15,-6-4 0-15,-10-2-2 16,-14 0-1-16,-11 0 0 16,-13-4 0-16,-11 4 0 15,-11 0 1-15,-2 0-1 16,-1 9-6-16,0 11 5 16,0 11 0-16,0 6 1 15,0 1 0-15,0 1 2 16,0-2 3-16,0-1-2 0,0-5-3 15,0-3 0 1,5-5 0-16,8-4 1 0,3-4-1 16,7-6 3-16,2-2-3 15,0-6-2-15,-1-1-78 16,-1 0-108-16,-9-8-123 16</inkml:trace>
  <inkml:trace contextRef="#ctx0" brushRef="#br0" timeOffset="9928.89">15197 1842 488 0,'0'0'86'16,"0"0"-51"-16,0 0 59 15,0 0-40-15,0 0-38 16,0 0 0-16,3 44 9 15,17-42 12-15,5-2-11 16,2 0-22-16,-3-4-4 16,-6-9-4-16,-5-3-5 15,-5-4 7-15,-7-5 2 16,-1-5 4-16,0 1 3 16,-9-1-1-16,-10 8 7 15,-1 6 11-15,-2 10 5 16,-3 6-18-16,-4 8-7 15,1 21 1-15,3 9-4 0,3 7 15 16,8 6-5-16,8 2 20 16,6 0-25-16,0-1 6 15,6-2-5-15,13-8-1 16,3-8-3-16,-1-7-1 16,2-9-1-16,0-6-1 15,4-5 4-15,3-4-4 16,1-3 0-16,1 0-88 15,-5-10-116-15,-3-9-304 16</inkml:trace>
  <inkml:trace contextRef="#ctx0" brushRef="#br0" timeOffset="10228.34">15796 1658 378 0,'0'0'141'16,"0"0"-87"-16,0 0 53 16,-99 22-40-16,69 8-14 15,0 6-22-15,4 7 3 16,0 6 11-16,7-1-26 16,-1 5 3-16,7 0-17 0,3-1 1 15,7-4-5 1,3-7-1-16,13-7 0 0,14-7 4 15,5-8-4-15,3-5 6 16,-2-6-6-16,1-5 0 16,-3-3-20-16,-1 0-59 15,-5-1-125-15,-2-15-84 16</inkml:trace>
  <inkml:trace contextRef="#ctx0" brushRef="#br0" timeOffset="10618.93">16037 1710 126 0,'0'0'370'0,"0"0"-354"16,0 0 68-16,0 0 22 15,-9 86-30-15,9-47-12 16,0 7-17-16,0 0-12 15,0 3-18-15,0-5 1 16,3-4-14-16,13-5-4 16,4-7 3-16,4-8-2 15,1-8-1-15,5-7 0 16,0-5 4-16,1 0 2 16,-1-5 3-16,-3-15 42 15,-2-3-30-15,-2-8 18 16,-3-8-1-16,-2-8-19 15,-3-6-7-15,-2-5-9 0,-5-2 1 16,-5 5-4 0,-3 8-23-16,0 10-15 0,-16 15 2 15,-4 11-44-15,-4 10-25 16,2 1-127-16,5 5-48 16</inkml:trace>
  <inkml:trace contextRef="#ctx0" brushRef="#br0" timeOffset="11265.91">16651 1668 342 0,'0'0'213'0,"0"0"-104"16,0 0 14-16,0 0-57 15,0 0-36-15,111 20-4 16,-77 19-9-16,-2 11-2 15,-2 6 15-15,-4 0-11 16,-2 3-3-16,-2-2-3 16,-8-8-10-16,-5-5-3 15,-9-11 0-15,0-9-1 16,0-10-5-16,-15-4-6 16,-7-8 11-16,-5-2 1 0,-3 0 12 15,4-14-5-15,3-5 17 16,5-6 9-1,7-3 7-15,7-5-14 0,4-7-3 16,0-4-6-16,19-6-12 16,13-3-5-16,9-1 0 15,6 1-24-15,2 7-53 16,1 16-65-16,-5 9-107 16,-7 15-191-16</inkml:trace>
  <inkml:trace contextRef="#ctx0" brushRef="#br0" timeOffset="11611.26">17517 1666 409 0,'0'0'205'0,"0"0"-125"16,-118 2 59-16,87 22-65 16,10 8-35-16,15 9-27 15,6 7 7-15,8 3-10 16,20 1 6-16,2-1-7 0,-2-4-3 16,-7-4-4-1,-9-6 0-15,-11-8-1 0,-1-9 0 16,-7-6-3-16,-17-9-1 15,-9-5 4-15,-7 0-2 16,-2-11-18-16,5-12-56 16,11-6-50-16,10-5-112 15,16-2-111-15</inkml:trace>
  <inkml:trace contextRef="#ctx0" brushRef="#br0" timeOffset="11804.91">17368 1683 263 0,'0'0'228'15,"0"0"-214"-15,-33 72 94 16,1-14 2-16,-6 13-35 16,-7 8-26-16,-5 4-24 15,-5 3-11-15,-7-5-12 16,1-13-2-16,10-11-6 16,15-19-16-16,20-15 10 15,14-13 12-15,2-6 0 16,14-4-13-16,17-4-11 15,6-13-47-15,4-6-130 16</inkml:trace>
  <inkml:trace contextRef="#ctx0" brushRef="#br0" timeOffset="12045.17">17658 1758 402 0,'0'0'53'0,"-20"94"21"16,15-45 36-16,3 0-22 15,2-1-43-15,0-3-14 16,13-6-17-16,1-6-7 16,-5-6-4-16,-1-9 0 15,-2-8-3-15,-2-9-19 16,-2-1-132-16,1-14-99 15</inkml:trace>
  <inkml:trace contextRef="#ctx0" brushRef="#br0" timeOffset="12203.56">17758 1528 201 0,'0'0'410'16,"0"0"-357"-16,0 0 38 15,0 0-38-15,0 0-53 16,0 0-29-16,-7-22-120 16,14 34-126-16</inkml:trace>
  <inkml:trace contextRef="#ctx0" brushRef="#br0" timeOffset="12995.88">18037 1937 407 0,'0'0'72'0,"0"0"-32"0,0 0 105 15,0 0-34 1,0 0-69-16,0 0-6 0,0-9-17 15,0 3-14-15,0 1 14 16,0 4 3-16,2 1-5 16,2 0 2-16,8 0 1 15,5 17-12-15,7 9-1 16,2 8-1-16,-3 4-4 16,-2 1-1-16,-1 0 6 15,-2 0-7-15,-3-6 0 16,-3-7 0-16,-6-11 0 15,-3-7 2-15,-1-8-2 16,-1 0 5-16,1 0 4 16,2-12 35-16,4-13-12 15,0-8-30-15,1-6-1 16,5-2-1-16,4-8-9 16,7-2-17-16,5-6-12 0,3 3-15 15,-2 9 6-15,-1 15-6 16,-3 19 33-16,-2 11-22 15,-4 14 15-15,0 19 23 16,-3 6 3-16,0 4 1 16,-1-2 13-16,2-5-6 15,3-3-1-15,2-9 1 16,1-7-2-16,0-6 5 16,0-7-1-16,0-4 13 15,-1 0-1-15,-2-15 7 16,-4-5-3-16,0-3-11 15,-6-4-8-15,-1-2 0 16,-3-5-3-16,-6 0-1 16,-2 2-2-16,-5 8 0 0,-17 5 8 15,-5 11-8-15,-6 8 25 16,-1 5-15-16,-1 21 0 16,2 11 13-16,4 9-3 15,8 7 1-15,10 1-13 16,10 4-3-16,1-10-3 15,6-6-1-15,13-7 2 16,5-10-2-16,9-10 2 16,7-6 2-16,-1-6-5 0,0-3 0 15,-6 0-15 1,-5 0-69-16,-6-9-34 0,-5-7-173 16</inkml:trace>
  <inkml:trace contextRef="#ctx0" brushRef="#br0" timeOffset="14103.05">8587 3364 67 0,'0'0'449'0,"0"0"-357"15,0 0 22-15,-106-50-8 16,64 50-44-16,0 27-35 16,-4 16-4-16,7 18 15 15,5 11-9-15,7 6 7 16,9-1-19-16,6 0-6 16,3-5-9-16,5-4 1 15,1-4-3-15,3-9 0 16,0-11-2-16,19-12 2 15,8-10-2-15,15-11-3 16,13-11-45-16,15 0-11 16,12-25-26-16,6-10-98 15,-6-9-58-15</inkml:trace>
  <inkml:trace contextRef="#ctx0" brushRef="#br0" timeOffset="15073.14">8949 3542 421 0,'0'0'93'0,"0"0"-7"16,0 0 40-16,0 0-46 16,0 0-67-16,-94 14-8 15,63 29 5-15,1 7 1 16,3 1-4-16,9-1-7 16,9-3-2-16,9-6-1 15,0-6 0-15,8-9 3 16,11-8 4-16,6-9 0 15,2-7-4-15,0-2-1 0,0-2 0 16,-2-15-1 0,-4-3 4-16,-6-3 2 0,-3-8-4 15,-6-4 6-15,2-2-4 16,-5-2 2-16,-2 3-2 16,1 10 1-16,-2 9 5 15,0 10 6-15,0 7 11 16,0 0-22-16,0 7-3 15,0 16-10-15,0 11 10 16,0 6 4-16,7-1-2 16,2 0 2-16,3-6-4 15,6-4 0-15,-2-5-3 16,5-7 2-16,0-9-3 16,0-5 4-16,7-3 0 15,1-8 0-15,-4-12-1 0,0-4 1 16,-4-5 5-16,-4-4 0 15,-3-8 14-15,-3-8-4 16,-4-13 1-16,-5-7-11 16,-2-5-4-16,0-1-1 15,0 0-18-15,-6 5-11 16,-8 2 3-16,-8 9 4 16,3 13 13-16,-4 15 6 0,2 17-7 15,1 14 10 1,-2 0 5-16,5 33 1 0,2 16-3 15,12 16 11 1,3 7 5-16,16 6-3 0,11 2-3 16,10-1-2-16,-2-1-2 15,1-7-7-15,-2-9-1 16,0-14-1-16,-4-9 1 16,1-11-2-16,0-8-1 15,-1-10-21-15,3-10 3 16,-2 0 16-16,1-13 0 15,1-10 4-15,-5-6 0 16,-1-7 4-16,-5-8-2 16,-2-14 4-16,-3-9 2 15,-5-7-3-15,-7-8 1 16,0 0-4-16,-5 0-2 16,-5 4-8-16,-12 7-12 0,-5 15 20 15,1 15 0-15,5 17 3 16,-2 16 9-16,1 8 4 15,1 24-16-15,7 25 3 16,9 18 3-16,0 11 2 16,23 11 21-16,7 3-20 15,-2-2 1-15,-1-6-6 16,-4-8 0-16,-3-14-3 16,-4-13 0-16,-1-13-1 15,-1-10 0-15,-1-7 1 0,-1-9-1 16,3-7 0-16,4-3-9 15,7 0-33-15,2-10-47 16,8-7-131-16,10-9-166 16</inkml:trace>
  <inkml:trace contextRef="#ctx0" brushRef="#br0" timeOffset="15375.62">10253 3325 296 0,'0'0'248'16,"0"0"-191"-16,-90 20 45 16,65 5-7-16,6 5-48 0,8 7-8 15,11 2-15 1,0 7-7-16,21 2-6 0,9 0 3 16,2 2-1-16,0-5-1 15,-7-1-8-15,-10-7-4 16,-6-7 3-16,-9-5-1 15,0-5-1-15,-1-6 1 16,-13-2 5-16,-5-7-7 16,-5-3 9-16,3-2-9 15,-1-3-24-15,4-16-37 16,10-9-54-16,8-8-190 16,0-14-94-16</inkml:trace>
  <inkml:trace contextRef="#ctx0" brushRef="#br0" timeOffset="15599.3">10188 3374 153 0,'0'0'266'16,"-14"82"-203"-16,0-12 48 15,-7 9 38-15,-8 8-79 16,-9 1-27-16,-8-2-21 16,-5-2 3-16,-4-11-21 15,4-11 0-15,8-13-2 16,13-17 2-16,9-15-3 15,14-7-1-15,4-4 2 16,3-6-2-16,0-2-14 16,12-17-65-16,7-13-123 0,1-8-90 15</inkml:trace>
  <inkml:trace contextRef="#ctx0" brushRef="#br0" timeOffset="16179.93">7978 2794 205 0,'0'0'27'0,"0"0"10"0,0 0-36 15,0 0 8 1,0 0 29-16,82 21 13 0,-15-18-17 16,18-3-17-16,21 0-4 15,21 0 18-15,35-10-1 16,25 0-11-16,13 3 11 15,6 5-10-15,-12 2-12 16,-8 0 16-16,-13 2-8 16,-18 3 1-16,-13-2 5 15,-20 3-6-15,-22-2-4 16,-19 0-9-16,-23 1 6 16,-22-3-8-16,-17 0 4 15,-13-1-4-15,-6 1-1 16,0-2-8-16,0 5-70 0,0-2-58 15,14-3-91 1</inkml:trace>
  <inkml:trace contextRef="#ctx0" brushRef="#br0" timeOffset="16809.08">12524 2785 388 0,'0'0'68'0,"0"0"-41"16,0 0 42-16,0 0-46 16,121-1-21-16,-46 1 3 15,14 0-5-15,14 0 6 0,17 0-5 16,11 0 2-16,8 0 4 15,2 0-7-15,-5 0 0 16,1 0 3-16,-1-8-2 16,3-2-1-16,5 3 0 15,7 3 4-15,2 4-3 16,7 0-2-16,6 0 3 16,7 0-4-16,4 0 2 15,-4 2 0-15,-3-2 0 16,-3 0-1-16,-2 0-4 15,1 0 0-15,-3 0 2 16,-11 9 6-16,-13-1-3 16,-24-2 1-16,-23-6 4 0,-25 0 4 15,-23 0 40 1,-16-14 31-16,-13-2-1 0,-3 1-36 16,-8 1-16-16,-4 3-4 15,0 3-11-15,-9 0-12 16,-16 6-13-16,-14 2-68 15,-22 0-104-15,-18 0-115 16</inkml:trace>
  <inkml:trace contextRef="#ctx0" brushRef="#br0" timeOffset="17622.12">8516 4296 144 0,'0'0'337'0,"0"0"-318"16,-101 12 25-16,91-9 5 0,8-1-19 16,2 1-19-16,30-3-11 15,37 0 41-15,42 0 40 16,43 0-28-16,28 0 1 16,21-8-10-16,9 1-11 15,2-1-17-15,-1-1 8 16,-11-3-15-16,-22 2-3 15,-33-3-4-15,-37 2 2 16,-39 2-1-16,-30 4-3 16,-21-2-3-16,-18 3-15 15,0-2-12-15,-27-1-49 16,-15 0-109-16,-13-1-15 16</inkml:trace>
  <inkml:trace contextRef="#ctx0" brushRef="#br0" timeOffset="18334.97">4058 3280 338 0,'0'0'22'0,"-116"0"-7"15,61 0 7-15,11 0 35 16,16 0-3-16,15-3 10 15,11 3-19-15,2 0-45 16,6 0-30-16,31 0 30 0,24 0 27 16,30-2 29-16,30-15-30 15,24-11 5-15,25-7-10 16,23-4-4-16,14 1-11 16,6 7 3-16,-15 6 2 15,-23 8-7-15,-26 6-2 16,-31 3 2-16,-31 5-2 15,-35 1-1-15,-24 2-1 16,-14 0-82-16,-11 0-48 16,0 10-34-16,-3-6-152 15</inkml:trace>
  <inkml:trace contextRef="#ctx0" brushRef="#br0" timeOffset="20754.02">22194 568 235 0,'0'0'133'0,"0"0"-79"16,0 0-41-16,0 0 4 15,0 0-2-15,0 0 25 16,-7 81-3-16,-1-43-9 16,-2 2-4-16,4 4-11 15,3 4 0-15,2 5-11 16,-1 3 2-16,0 6 9 16,-1 4 13-16,2 1-5 15,-4 4-3-15,0 7-1 16,-1 5-7-16,-5 4 2 15,4 2-7-15,-4 1 5 0,5 2-5 16,2 1 1-16,1 2-4 16,0-3 6-16,-2 4-5 15,-2 0 2-15,-3 4 4 16,-4 7-4-16,-2-1 2 16,-4-1-5-16,-2-1 0 15,-2-1 5-15,-3 1-2 16,3 3-5-16,11 6 7 15,3 1 12-15,10 5-15 16,0 12-3-16,1 0 6 0,15 6-5 16,0 2 1-16,1-5-3 15,-1 2 4-15,0 0-3 16,-2-1 2-16,1 5-5 16,-4 1 5-16,1 3-3 15,0 2 1-15,-5-5 0 16,2 4-2-16,-3-2 2 15,-3 2-1-15,-1 5 1 16,-2 0-1-16,0 1 1 16,0 2-1-16,0-4 4 15,0-1-4-15,-3 1 0 16,3 3 4-16,0 0-4 16,0 3 1-16,10 3-1 15,6-3 5-15,-2-1-3 16,-1 0 2-16,-2 0 1 0,-4 3-1 15,0-1 2 1,-4 3-2-16,0-6 0 0,-1-6-1 16,-2 3-1-16,1-7-2 15,1 6 3-15,1-1-1 16,2-3-2-16,-1 2 1 16,3-5 0-16,-4-2 0 15,-1 0-1-15,-2-5 2 16,0 5 1-16,0 0-1 15,0-2-1-15,-3 1 3 16,-1-6-2-16,2 0 0 16,2-3 0-16,0-4 2 15,0 2-1-15,0 1 2 16,0 2-1-16,0 0-1 0,0-1 2 16,0-4-1-16,-1 2 5 15,-1 0 1-15,1-2-6 16,-1 2 5-16,-1 6-4 15,3-3 2-15,0 4-3 16,-1-2-1-16,1-3 2 16,-2-2-2-16,2 1 2 15,-1-5-1-15,-1 5 0 16,0 0 0-16,-2-1-4 16,-1 0 6-16,-2-2 0 15,3-5-2-15,-2 1 0 16,-2-4-2-16,2-5-1 15,-6-2 2-15,0-1-2 0,-1-3 0 16,-4-6 0-16,0-1 0 16,0-5-1-16,1-2 3 15,2-3-2-15,1-1 2 16,4 1-3-16,-2-1 2 16,1-2 5-16,1 2-2 15,-1 2 1-15,-1-3 3 16,2 3-3-16,-1-9-4 15,0 0 7-15,-1-8-4 16,2-3-2-16,-1-5 0 0,2-6-2 16,2-6-1-1,-3-2 0-15,0-3 1 0,2 3 0 16,-4-1-1-16,0-1 0 16,-1 0 3-16,-3-2-2 15,3 1-1-15,1-3 0 16,-2 1 2-16,4-2 6 15,1-3 2-15,0 0 1 16,3-6 3-16,1-3 2 16,1-5 0-16,1-3-4 15,1-5 0-15,1-6-4 16,0-3-5-16,0-5 1 16,0-1-2-16,0-5-1 15,0 0 3-15,0 0 1 16,0 0-2-16,0 0 10 0,0 0-4 15,0 0-4 1,0 0 6-16,0 0-10 0,0 0 1 16,0 0 0-16,0-3-2 15,0-10-33-15,-8-10-76 16,1-2-59-16,4-2-36 16,3-4-123-16</inkml:trace>
  <inkml:trace contextRef="#ctx0" brushRef="#br0" timeOffset="22748.9">24499 1985 321 0,'0'0'133'15,"0"0"-19"-15,0 0 14 16,0 0-57-16,0 0-20 16,0 0 6-16,0 0-26 15,-22-22-17-15,19 22-3 16,-3 3-11-16,-5 12 2 15,-1 9 0-15,0 7 5 16,2 7 5-16,2 3 3 16,4 4-1-16,4-3-1 15,0-2-1-15,0-2-10 16,7-2 1-16,11-1-1 16,4-3-2-16,1-4 0 15,2-4 5-15,1-7-5 16,-3-5-1-16,4-3 1 15,2-6 0-15,2-3-3 0,2 0-3 16,-2-9 6-16,-1-7 2 16,-2-5-2-16,-2-3 3 15,-7-5-1-15,-3-3 3 16,-3-5 0-16,-6-7 24 16,-3-2-11-16,-4-2-2 15,0 4-6-15,0 5-5 16,0 9 9-16,-1 10-5 15,-6 6-1-15,4 8 0 16,1 1-4-16,2 3-4 0,0 2-9 16,0 0-25-1,0 0-49-15,0 0-39 0,0 4-72 16,6 4-4-16,1 4-96 16</inkml:trace>
  <inkml:trace contextRef="#ctx0" brushRef="#br0" timeOffset="23330.15">25107 2076 156 0,'0'0'304'0,"0"0"-198"16,0 0-37-16,0 0-32 0,0 0-29 15,0 0 11-15,0 76 34 16,-1-37-4-16,-4 0-13 16,1 0-22-16,2 2-5 15,-1 0-3-15,-1-3-6 16,3-4 6-16,-2-6-6 16,1-10 2-16,2-9 1 15,0-6-2-15,0-3-1 16,0 0 3-16,0 0 14 15,0-14 46-15,0-11-31 16,0-6-15-16,3-5 0 16,6-5-15-16,0-3 1 0,5 0-3 15,2-1-1-15,0-1-1 16,7 6-6-16,-1 3-3 16,0 10 4-16,1 7-1 15,2 6 0-15,2 7 2 16,3 7 2-16,3 4-6 15,1 16 6-15,-1 9 0 16,-3 3 3-16,-8 4 0 16,-7 0 1-16,-6 2 5 15,-5 1 7-15,-2-3 11 16,-2 1-5-16,0-2-5 16,0-1-2-16,-3-3-3 15,-3-6-2-15,1-3-4 16,4-7-2-16,-2-5 3 15,3-4-3-15,0-3-1 0,0-3-2 16,0 3-76-16,1-3-57 16,11 0-231-16</inkml:trace>
  <inkml:trace contextRef="#ctx0" brushRef="#br0" timeOffset="23803.82">25910 2040 442 0,'0'0'102'0,"0"0"38"16,0 0-24-16,0 0-82 16,0 0-18-16,-85 14-7 15,64 10 11-15,7 7 3 16,1 3-5-16,9 4-1 15,1 3-11-15,3 3 0 16,0 1-4-16,0 0-1 16,1-1 0-16,7-7 2 15,-1-7-3-15,3-11 1 16,3-7 0-16,6-2 0 16,0-8 4-16,5-2 1 15,0 0-1-15,-2 0-3 16,-4-12 3-16,2-7 4 15,-4-7 19-15,-4-7 14 16,2-7-12-16,-4-2-10 0,-6 0 3 16,-1-2-12-16,-3-1-1 15,0 1-3-15,-10 7-6 16,-8 3-1-16,-4 12 3 16,-4 8-7-16,2 4 4 15,3 8-4-15,5 2-35 16,6 0-48-16,5 12-30 15,5-1-101-15,0-1-190 16</inkml:trace>
  <inkml:trace contextRef="#ctx0" brushRef="#br0" timeOffset="24800.4">26110 1617 74 0,'0'0'32'16,"0"0"149"-16,0 0-109 15,0 0 4-15,0 0 16 16,0 0-12-16,0-60-2 15,0 58 1-15,0 2-21 16,0-2-7-16,0 2-8 0,0 0-26 16,0 0-10-16,-3 0-7 15,-3 16-1 1,-3 13 1-16,-3 18 9 0,1 10 15 16,1 7-2-16,0 5 15 15,2-1-20-15,4 2 1 16,-1 0-11-16,5-2-6 15,-3 0 3-15,2-5-3 16,-1-3 0-16,1-4 0 16,1-11-1-16,0-9 0 15,0-8 1-15,1-11-1 16,11-5 0-16,-1-7 1 16,5-1-1-16,1-4-1 15,2 0-26-15,3 0-34 0,-1-7-20 16,0-7-36-1,0-8-113-15,-3-5-214 0</inkml:trace>
  <inkml:trace contextRef="#ctx0" brushRef="#br0" timeOffset="25290.42">26471 1988 122 0,'0'0'261'0,"0"0"-198"0,0 0 56 15,0 0-20-15,0 0-41 16,0 0-23-16,0 0-20 16,-48-10-6-16,33 34 15 15,0 5 15-15,3 5-3 16,0 3-11-16,4 3-1 15,1 2-10-15,6 1-6 16,1-2-8-16,0-2 3 16,9-3 0-16,7-6 2 15,5-6-3-15,0-4 0 16,4-6-1-16,4-7 2 16,-2-6-3-16,1-1 9 15,0-1-3-15,-3-14 24 16,-2-5 5-16,1-7 2 0,-2-4-10 15,-1-9 3-15,-3-2-7 16,-5-6-12-16,-7-1-2 16,-6 4-8-1,0 5-2-15,-17 10-3 0,-10 6 2 16,-8 9-4-16,-7 9 0 16,-2 6-38-16,2 1-48 15,8 23-47-15,5 1-110 16,10 3-251-16</inkml:trace>
  <inkml:trace contextRef="#ctx0" brushRef="#br0" timeOffset="50935.86">2910 5699 9 0,'0'0'467'15,"0"0"-405"-15,0 0 18 16,0 0 31-16,0 0-44 0,0 0-36 16,48-76-5-16,-29 73-4 15,0 3 1-15,4 0-9 16,2 20-7-16,8 14 2 15,-2 13 20-15,-1 14-1 16,-5 10 9-16,-4 3-19 16,-4-4-1-16,-4-2-8 15,-7-5-8-15,-3-6 2 16,-3-8-1-16,3-9-2 16,0-10 2-16,-1-10-4 15,2-10 3-15,-4-3-1 16,1-4 2-16,2-3 5 15,8 0 9-15,1-14 47 16,12-12-33-16,-2-10-16 0,2-10 12 16,-3-7-6-1,0-9-13-15,-1-7-4 0,-3-3-2 16,1 3-2-16,-6 11 1 16,-2 15-9-16,-7 15-14 15,0 14 1-15,0 6-8 16,-3 7-10-16,5 1-50 15,4 0-60-15,4 15-81 16,-1 4-105-16</inkml:trace>
  <inkml:trace contextRef="#ctx0" brushRef="#br0" timeOffset="51365.82">3778 5842 50 0,'0'0'497'15,"0"0"-435"-15,0 0-6 16,0 0-13-16,0 0-14 16,-73 99 1-16,55-53-1 15,6 3 3-15,6 1-13 16,4-7-9-16,2-3-3 15,0-7-2-15,11-8-2 16,7-6 0-16,3-7-3 16,3-7 5-16,2-5 3 0,1 0 7 15,0-6 2 1,-3-14-2-16,-3-7 39 0,-3-5-6 16,-5-6-13-16,-1-6-19 15,-9-6-8-15,-3 1-5 16,0 2 1-16,-6 9-5 15,-10 12 1-15,-1 7-1 16,-4 11 0-16,1 6-6 16,0 2-3-16,-2 12-35 15,4 11-41-15,9 5-66 16,9-4-214-16</inkml:trace>
  <inkml:trace contextRef="#ctx0" brushRef="#br0" timeOffset="51623.24">4180 5908 268 0,'0'0'228'0,"0"0"-196"15,-11 75 91-15,6-34-28 16,4 5-47-16,-1 0-23 0,1 1-19 15,-1-3 2 1,1-5-5-16,1-8-2 16,0-12-1-16,0-8-18 0,0-7-12 15,0-4-85-15,0 0-5 16,0-19-66-16</inkml:trace>
  <inkml:trace contextRef="#ctx0" brushRef="#br0" timeOffset="51808.78">4243 5687 585 0,'0'0'78'16,"0"0"65"0,0 0-48-16,0 0-57 0,0 0-28 15,0 0-10 1,-6-24-28-16,6 27-99 0,6 10-102 15,9 3-118-15</inkml:trace>
  <inkml:trace contextRef="#ctx0" brushRef="#br0" timeOffset="52359">4640 5789 350 0,'0'0'237'0,"0"0"-168"16,0 0 36-16,-85 10-54 15,58 16-24-15,-3 15-1 16,5 8-5-16,5 4-9 16,6 0 0-16,3-2 2 15,8-5-8-15,3-3-4 16,0-9 4-16,6-7-5 15,5-5-1-15,5-7 0 16,2-6 1-16,4-5 4 16,4-4-5-16,-1 0 12 15,3-17-2-15,-1-9-5 16,0-7 6-16,-6-11 15 16,3-9-4-16,-5-12-11 15,-7-15-9-15,-7-5 2 0,-5-5-4 16,0 2-6-16,-17 4 1 15,-5 7 5-15,-5 5 2 16,5 11-2-16,2 14 1 16,7 19 7-16,5 14 10 15,5 14 5-15,3 14-23 16,0 32-7-16,0 20 7 16,9 17 9-16,6 9-6 15,-3 6 5-15,3 0-7 16,-2-9 2-16,-2-12-2 15,5-19-1-15,-2-12 0 16,-1-14-7-16,4-11-20 0,0-7-2 16,4-8-7-16,2-6-10 15,5-2-56-15,-1-16-247 16</inkml:trace>
  <inkml:trace contextRef="#ctx0" brushRef="#br0" timeOffset="56411.84">6160 5547 385 0,'0'0'52'16,"0"0"14"-16,0 0 37 16,0 0-31-16,0 0-43 15,0 0-18-15,0 0-5 16,56 32 3-16,-48 12 56 0,0 7-27 16,-8 5-9-16,0 8-10 15,0-4-12-15,-5-4-1 16,-1-15-3-16,3-14-3 15,1-13 3-15,1-8-1 16,1-6 6-16,0 0 9 16,0 0 56-16,0-8 9 15,0-18-23-15,0-11-51 16,-2-13-8-16,2-8 0 16,0-4-12-16,0 0-14 15,0 4-15-15,5 6 3 16,16 9 5-16,3 10 20 15,4 13 11-15,2 10 0 0,3 10 1 16,1 0 1-16,2 16-4 16,-5 7 8-16,-1 9-2 15,-9 2 1-15,-5 2 4 16,-5 1-2-16,-7-2 1 16,-2-3-3-16,-2-1 5 15,0-2-7-15,0-5 0 16,0-9 5-16,0-6-1 15,0-6-1-15,0-3 4 16,0 0 11-16,0-14 25 16,0-15-15-16,0-9-29 15,0-7-1-15,1-5-16 16,11 1-13-16,9 6-7 16,3 8 13-16,6 14-1 15,4 8 13-15,0 11 10 16,-1 2 0-16,-5 13 1 0,-5 13 0 15,-1 9 1-15,-4 5 10 16,-4 4 7-16,-5 2 3 16,-4 3-13-16,-3 4-4 15,-2 1-2-15,0-3 3 16,-3-7-4-16,-9-9 1 16,0-9-1-16,6-5-16 15,2-9-27-15,4-7-71 16,0-2-130-16,7-3-323 15</inkml:trace>
  <inkml:trace contextRef="#ctx0" brushRef="#br0" timeOffset="57109.04">7347 5571 295 0,'0'0'278'0,"0"0"-206"15,0 0 69-15,-94-43-80 16,64 46-46-16,-4 25-9 16,3 9 1-16,-1 10 2 15,7 5 3-15,14 6-8 16,6 2 2-16,5-1-4 16,4-3-2-16,11-11 1 15,3-9-1-15,1-9-20 0,4-13-24 16,0-7 10-16,3-7 0 15,-2 0-1-15,1-14 33 16,-4-12 2-16,-4-10 5 16,-3-11-4-16,-5-7 14 15,-4-8 7-15,-5-1 0 16,0 10-16-16,0 10 13 16,0 11 17-16,0 12-12 15,0 9 7-15,0 8 4 16,0 3-6-16,0 0-29 15,0 10-5-15,0 13-4 16,0 10 9-16,4 4 2 0,5 8-1 16,2 5 0-16,0 0 2 15,0-8-3-15,1-8 0 16,1-7 0-16,-1-10-4 16,0-8 3-16,3-6-5 15,3-3 2-15,0-3 4 16,6-17 4-16,-5-8 2 15,-2-6-5-15,-3-7 5 16,-6-5-3-16,-5-1 6 16,0 5 4-16,-3 5-5 15,0 13 9-15,0 12 4 0,0 5-3 16,0 7 1 0,0 0-19-16,0 14-8 0,11 17 3 15,3 9 5-15,1 10 0 16,-3 5-1-16,2-2-2 15,-6-1 1-15,0-11-16 16,-2-6-20-16,-3-12-3 16,6-6-4-16,-2-7-26 15,2-10-43-15,0 0-134 16,-3-7 105-16</inkml:trace>
  <inkml:trace contextRef="#ctx0" brushRef="#br0" timeOffset="57298.07">7634 5380 565 0,'0'0'86'0,"0"0"48"16,0 0-45-16,0 0-71 15,0 0-18-15,0 0-36 16,-5 2-35-16,23 19-42 15,-3 1-89-15</inkml:trace>
  <inkml:trace contextRef="#ctx0" brushRef="#br0" timeOffset="57784.03">7881 5687 188 0,'0'0'212'16,"0"0"-145"-16,-3 90 40 15,3-45-17-15,-3 4-42 16,0-3-27-16,0-2-10 16,-1-10-6-16,-2-9 2 15,3-11-7-15,1-9 5 16,2-5 10-16,0 0 80 15,0-6 16-15,0-20-78 16,0-6-28-16,0-11-5 0,0-6 0 16,3-9-10-1,5-1-23-15,2 0-6 0,5 12 9 16,4 8-22-16,1 16 23 16,4 10 21-16,1 12 6 15,5 1-4-15,3 12 6 16,1 13 8-16,-3 13 17 15,-1 5 3-15,-6 10-6 16,-12 11-1-16,-7 0-3 16,-5-3 0-16,0-8 2 15,-14-9-5-15,-1-10-7 16,3-8-1-16,3-9-5 16,6-6-2-16,0-5-21 0,3-3-39 15,0-3-33-15,5 0-121 16,14-13-173-16</inkml:trace>
  <inkml:trace contextRef="#ctx0" brushRef="#br0" timeOffset="58090.16">8621 5366 466 0,'0'0'123'16,"0"0"-102"-16,0 0 77 15,-107 87-29-15,84-29-26 16,4 5 7-16,11 7-18 16,8-1-12-16,0-3-6 15,5-6-9-15,8-8-1 16,4-14-2-16,-2-8-1 15,4-11-2-15,2-5-3 16,4-6-19-16,1-5-38 16,8-3-103-16,-3 0-72 15</inkml:trace>
  <inkml:trace contextRef="#ctx0" brushRef="#br0" timeOffset="58329.11">9010 5271 429 0,'0'0'66'15,"81"60"78"-15,-35-13 1 16,-9 13-30-16,-10 8-10 16,-9 8-8-16,-12 10-32 15,-6 6-28-15,-13-3-23 16,-23-6-2-16,-9-12-12 15,-4-14-26-15,2-8-57 16,1-13-73-16,6-10-153 0</inkml:trace>
  <inkml:trace contextRef="#ctx0" brushRef="#br0" timeOffset="59497">3272 6771 304 0,'0'0'207'0,"0"0"-123"15,0 0 21-15,0 0-65 16,0 0-36-16,0 0 0 15,36 61 29-15,-27-15 20 16,-9 10 10-16,0 4-13 16,-15 0-7-16,-12-4-16 15,-3-3-11-15,-4-9-4 16,1-5-3-16,5-8 4 16,4-9-5-16,8-6 0 0,10-9-5 15,1-4 2 1,5-3 4-16,0 0 7 0,0 0 0 15,0-10-16-15,0-6 0 16,0 3-11-16,0 4-6 16,6 4 8-16,9 5 1 15,5 0-1-15,5 10 3 16,6 13 5-16,-1 8 1 16,-5 7-2-16,-4 2 2 15,-4 3 0-15,-7 4 0 16,-6-3-2-16,-4 0 2 15,0-5 0-15,0-5 0 0,-11-4 0 16,0-7-10 0,2-4-1-16,3-7-13 0,2-1-9 15,1-5-24-15,3-3-45 16,0-3-149-16,10 0-187 16</inkml:trace>
  <inkml:trace contextRef="#ctx0" brushRef="#br0" timeOffset="62632.05">5432 7998 527 0,'0'0'91'0,"0"0"38"16,0 0-15-16,0 0-87 15,0 0-24-15,0 0 23 16,-30 126 37-16,18-62-19 16,-1-2-18-16,4-6-8 15,3-9-12-15,3-5 0 16,3-9-4-16,0-4 0 15,0-9-1-15,0-8-2 16,0-4-1-16,0-6 1 16,0-2-6-16,0 0-2 15,4-2 0-15,5-16-56 16,-1-8-93-16,-2-12-283 16</inkml:trace>
  <inkml:trace contextRef="#ctx0" brushRef="#br0" timeOffset="62822.47">5553 7757 593 0,'0'0'49'16,"0"0"85"-16,0 0-26 16,0 0-61-16,0 0-26 15,0 0-13-15,1-62-8 16,1 62-6-16,-1 0-54 0,5 8-80 15,-1 13-17 1,2 4-116-16</inkml:trace>
  <inkml:trace contextRef="#ctx0" brushRef="#br0" timeOffset="63264.27">5702 8117 188 0,'0'0'116'15,"0"0"-49"-15,0 106 34 16,0-72-29-16,0-5-21 16,0 0-16-16,0-6-10 15,0-3-3-15,0-9 11 16,0-4-2-16,0-2-10 16,-2-5-3-16,1 1 4 0,-1-1 20 15,-1-1 52-15,-1-22-46 16,3-8-27-16,-1-11-13 15,2-11-8 1,0-8 0-16,0 0-22 0,0 1-21 16,6 10 29-16,9 14-12 15,12 9 10-15,1 12 11 16,6 8 4-16,2 7-3 16,-1 0 4-16,-1 13 0 15,3 12 0-15,-4 8 2 16,-8 10 10-16,-7 6 0 15,-5 5-4-15,-8 1 7 0,-5-2-8 16,0-4-1-16,-2-6-3 16,-11-3-3-16,1-6 0 15,-1-8-7-15,2-2-14 16,5-10-22-16,6-5-60 16,0-9-117-16,11 0-116 15</inkml:trace>
  <inkml:trace contextRef="#ctx0" brushRef="#br0" timeOffset="63557.04">6182 7657 499 0,'0'0'77'0,"0"0"68"0,0 0-108 16,0 0-24-16,0 83 47 15,11-24-3-15,-7 9-15 16,-4 10-15-16,0 9-14 16,0 2-6-16,0-6-5 15,-4-13 0-15,4-19-2 16,0-15 1 0,0-9-1-16,4-12 0 0,11-4-4 15,3-6 0-15,6-5-9 16,3 0-28-16,1-11-33 15,-4-11-130-15,-12-11-170 16</inkml:trace>
  <inkml:trace contextRef="#ctx0" brushRef="#br0" timeOffset="63736">6136 7982 413 0,'0'0'174'0,"0"0"-148"16,0 0 49-16,0 0 1 15,112-63-51-15,-69 58-11 16,0-2-5-16,-4 5-9 16,-6 0 2-16,0 2-2 15,-8 0-137-15,-4 0-238 16</inkml:trace>
  <inkml:trace contextRef="#ctx0" brushRef="#br0" timeOffset="64482.59">7101 7972 546 0,'0'0'39'0,"0"0"-23"0,102-39 80 16,-55 39-43-16,3 0-34 16,-3 17 8-16,-5 11 11 15,-12 7-19-15,-6 8 28 16,-10 3-7-16,-8 0-10 16,-4-3-4-16,-2-5-10 15,0-7-6-15,-8-6 1 16,-8-7 3-16,-2-6 3 15,-3-5-12-15,-7-7 4 16,0 0-9-16,-2-9 0 16,3-14-27-16,9-5-5 15,9-8-1-15,9-8 0 16,0-9-4-16,18-8-17 16,13-1 22-16,5 5-1 0,8 11-24 15,3 15 24-15,-1 15 6 16,-5 10 27-16,-7 6 0 15,-4 7 4-15,0 13 21 16,-2 5 6-16,0 1 0 16,-1 3-17-16,-4-4-12 15,-1-4 2-15,0-4-3 16,-3-8 2-16,0-7-1 16,-3-2 1-16,-4-3 10 15,6-16 22-15,-6-4-15 16,-3-2 9-16,-2-3-18 15,-6-3-2-15,-1 3-1 16,0 1-1-16,-13 7 6 0,-6 6 10 16,-7 11 2-16,-2 3-23 15,1 11-2-15,2 18 3 16,6 8 2-16,7 7-1 16,7 3 3-16,5 1 0 15,0 1 0-15,0-3-6 16,6-6-1-16,3-5 0 15,1-10 0-15,1-8-2 16,2-5-3-16,2-5 0 16,6-4-25-16,10-3-45 15,13 0-37-15,8-11-119 16,3-12-76-16</inkml:trace>
  <inkml:trace contextRef="#ctx0" brushRef="#br0" timeOffset="64780.78">8236 7790 298 0,'0'0'177'0,"0"0"-101"15,0 0 44-15,-91-7-37 16,75 27-54-16,4 7-3 16,9 7 16-16,3 4-12 15,10 5 22-15,13 3-25 16,5 0 2-16,-3 2-12 15,-7-1-8-15,-9-3-5 0,-6-6 2 16,-3-9-4 0,0-5 3-16,0-8-4 0,-4-6 1 15,-2-6 1-15,-6-1 0 16,1-3-3-16,-6 0-31 16,-3-10-34-16,7-13-52 15,5-9-126-15,4-13-117 16</inkml:trace>
  <inkml:trace contextRef="#ctx0" brushRef="#br0" timeOffset="65010.27">8163 7811 128 0,'0'0'264'0,"0"0"-155"0,-61 109 41 16,31-54-40-16,-3 10-60 15,-3 7-14-15,-4 4-28 16,1-4 0-16,2-7-3 15,4-12-1-15,6-7-4 16,8-13 2-16,7-12 2 16,6-9-4-16,6-5 0 15,0-7 0-15,6 0-14 16,21-5-31-16,9-17-151 16,4-12-357-16</inkml:trace>
  <inkml:trace contextRef="#ctx0" brushRef="#br0" timeOffset="65232.8">8640 7841 478 0,'0'0'172'0,"0"0"-60"15,0 0 35-15,0 0-60 16,0 0-39-16,0 0-16 15,-5-38-15-15,5 38-17 16,0 0-4-16,0 0-28 16,4 10-96-16,-1 4-59 15,-3 2-360-15</inkml:trace>
  <inkml:trace contextRef="#ctx0" brushRef="#br0" timeOffset="65401.18">8670 8285 469 0,'0'0'119'16,"-4"76"62"-16,-8-32-42 15,-9-1-32-15,-9 3-42 16,-9-3-40-16,-6-1-25 16,-5-3-9-16,1-8-112 15,4-7-63-15,9-9-539 16</inkml:trace>
  <inkml:trace contextRef="#ctx0" brushRef="#br0" timeOffset="67309.3">5575 9358 139 0,'0'0'268'16,"0"0"-187"-16,0 0 60 16,0 0-39-16,0 0-72 15,0 0-26-15,0 0 41 16,-30 120 42-16,26-69-54 15,-2 1 9-15,6 1-24 16,0-2 2-16,0-3-12 16,0-5 3-16,7-8-6 15,-1-8 2-15,2-6-4 16,-1-6-2-16,-1-8 2 16,0-2 0-16,3-3-2 15,-1-2 4-15,3 0-5 16,3 0-7-16,4-16-89 15,0-7-57-15,-2-7-192 16</inkml:trace>
  <inkml:trace contextRef="#ctx0" brushRef="#br0" timeOffset="67525.92">5708 9148 487 0,'0'0'41'16,"0"0"82"-16,0 0-19 16,0 0-71-16,0 0-20 0,0 0-9 15,0-35-1 1,0 35-3-16,0 0-19 0,0 5-110 16,0 12 38-16,0 5-49 15,0 0-266-15</inkml:trace>
  <inkml:trace contextRef="#ctx0" brushRef="#br0" timeOffset="68015.73">5785 9561 243 0,'0'0'96'0,"0"0"-28"15,0 83 12-15,0-53-14 0,0 2-42 16,0-5-8-16,0 0-6 16,0-1-2-16,0-6 3 15,0-5-9-15,0-4 3 16,0-8-3-16,0-3-1 16,0 0 10-16,0 0 42 15,0-11 39-15,0-14-55 16,-1-14-35-16,-2-10-2 15,3-8 0-15,0-2-27 16,0 3-25-16,0 8 10 16,12 7 2-16,0 10 30 15,7 6-2-15,2 6 14 16,6 9-2-16,7 8 0 16,8 2 0-16,3 5 0 0,-2 17 12 15,-6 8 10-15,-7 6 13 16,-9 3-6-16,-6 6 3 15,-5 2-8-15,-4 0 3 16,-3-4-12-16,-1-2-9 16,-2-2 0-16,0-7-5 15,0-6-1-15,0-5 0 16,0-6-12-16,0-7-10 16,0-6-57-16,0-2-53 15,6 0-35-15</inkml:trace>
  <inkml:trace contextRef="#ctx0" brushRef="#br0" timeOffset="68323.28">6455 9056 332 0,'0'0'226'0,"0"0"-199"15,0 0-17-15,-3 82 106 16,3-17-36-16,0 11-28 16,-4 5-16-16,2 2-5 0,-4-6-14 15,5-4-13 1,-1-10 0-16,2-9-1 0,0-12-3 16,2-11 2-16,7-11-2 15,7-8-4-15,2-6-2 16,0-6 1-16,7 0-9 15,2-6-41-15,1-15-87 16,-5-8-188-16</inkml:trace>
  <inkml:trace contextRef="#ctx0" brushRef="#br0" timeOffset="68505.73">6446 9388 352 0,'0'0'137'0,"0"0"-87"0,0 0 46 16,0 0-38-16,82-83-43 16,-46 71-11-16,0 4-4 15,1 4-1-15,-1 1-121 16,-6-1-147 0</inkml:trace>
  <inkml:trace contextRef="#ctx0" brushRef="#br0" timeOffset="69096.86">7209 9303 452 0,'0'0'68'0,"0"0"-44"16,0 0 64-16,59-73-30 16,-30 73-39-16,2 5-9 15,-1 23 12-15,-5 11 24 16,-4 9-7-16,-11 7 8 16,-7 1 2-16,-3 3-22 15,0-1-6-15,0-1-13 16,-6-7-4-16,-3-7-4 15,2-11 3-15,0-10-1 16,2-8-2-16,2-7 0 16,3-6 0-16,0-1 2 15,0 0 2-15,-3-10 9 0,0-15-4 16,1-12-6-16,2-8-2 16,0-8-1-16,0-5 0 15,11-6-15-15,4-1-21 16,-2 4 7-16,5 5-4 15,3 11 2-15,6 12 22 16,3 13 9-16,3 13-9 16,5 7 7-16,1 10 2 15,0 18 2-15,-2 9 0 16,-8 7 0-16,-10 1 15 0,-7 4 5 16,-6-3-1-16,-6 2 0 15,0-2-2-15,0 0-11 16,-15-2 0-16,6-8-6 15,-3-5-1-15,5-6-2 16,2-9-22-16,4-3-15 16,1-5-21-16,0-5-122 15,15-3-150-15</inkml:trace>
  <inkml:trace contextRef="#ctx0" brushRef="#br0" timeOffset="69440.98">8020 9392 546 0,'0'0'82'0,"0"0"11"15,0 0-12-15,0 0-55 0,0 0-16 16,97-19-3-16,-62 19-1 16,-5 0-2-16,-7 0 2 15,-2 0-5-15,-9 0-1 16,-4 2-2-16,-3 3-42 15,-5 0-162-15,0-1-191 16</inkml:trace>
  <inkml:trace contextRef="#ctx0" brushRef="#br0" timeOffset="69600">8056 9595 277 0,'0'0'119'16,"0"0"-49"-16,0 0 129 0,0 0-80 15,96 3-76 1,-58-3-26-16,2 0-7 0,-4 0-9 16,1 0-1-16,-6 0-77 15,-5-11-346-15</inkml:trace>
  <inkml:trace contextRef="#ctx0" brushRef="#br0" timeOffset="69905.14">8627 9082 526 0,'0'0'82'15,"0"0"-79"-15,0 0 78 16,0 90 6-16,0-39-26 15,0 2-7-15,0 0-24 16,0-5-2-16,0-6-14 16,0-4-5-16,0-1-6 15,0-3 0-15,0-5-2 16,0-5-1-16,0-8-14 16,0-6-42-16,0-2-30 15,13-8-74-15,-4 0-82 16</inkml:trace>
  <inkml:trace contextRef="#ctx0" brushRef="#br0" timeOffset="70329.33">8876 9085 487 0,'0'0'19'15,"0"0"9"-15,0 0 87 16,-10 94-42-16,5-41-16 16,-1 3-2-16,-1 3-32 15,4-3 6-15,1-2-15 0,2-5-12 16,0-8 2 0,12-7 0-16,9-8-2 0,9-7-1 15,7-8 4-15,6-7-5 16,3-4-5-16,-2 0-18 15,-5-7 22-15,-5-15 1 16,-7-9 7-16,0-8 5 16,-5-9 30-16,-7-8-3 15,-3-7 3-15,-11-7-22 16,-1-3-4-16,-7 9-7 16,-19 11-6-16,-12 18-1 15,-7 15 7-15,-7 16-5 16,1 4 1-16,2 2-4 15,13 18-1-15,9 3-3 16,11 7-28-16,13 5-50 0,3-3-47 16,10-9-193-16</inkml:trace>
  <inkml:trace contextRef="#ctx0" brushRef="#br0" timeOffset="70572.16">9513 9117 346 0,'0'0'339'0,"0"0"-240"0,0 0 66 16,0 0-75-16,0 0-42 15,0 0-18-15,0-30-20 16,0 30-10-16,0 0-2 15,0 0-11-15,0 7-122 16,0 5-31-16,0-1-239 16</inkml:trace>
  <inkml:trace contextRef="#ctx0" brushRef="#br0" timeOffset="70749.47">9607 9440 379 0,'0'0'132'15,"0"0"36"-15,-9 106-17 0,0-64-60 16,-6 1-52-16,-6 0-22 16,-9 1-15-16,-10-2-2 15,-8-5-93-15,-2-7-140 16,-2-8-313-16</inkml:trace>
  <inkml:trace contextRef="#ctx0" brushRef="#br0" timeOffset="72917.89">5253 11277 61 0,'0'0'240'0,"0"0"-167"0,0 0-30 16,0 0 58-16,-54 84-17 16,53-70-38-16,1-3-13 15,0 0 8-15,3-3-19 16,7-3 5-16,4-4-5 16,2-1-1-16,5 0 22 15,7-3-8-15,2-9-15 16,0-5 0-16,-2-3 0 15,-2-4-1-15,-3-8 2 16,0-5-5-16,-5-7 2 16,-2-6-11-16,-1-5-2 15,-3-5-4-15,-2 0-1 16,-5-1-1-16,-5 5 0 16,0 8-4-16,0 10 1 0,-18 15 4 15,-3 10 4-15,-4 12-3 16,-7 1-1-16,1 14 4 15,4 8-3-15,5 4-1 16,16 1-4-16,6-4 3 16,0 1 1-16,28-6-3 15,13-3 0-15,12-6 3 16,7-6 3-16,4-3-3 16,-4 0-4-16,-14 2 4 15,-10 5-4-15,-14 3 4 16,-10 8-2-16,-1 1 2 15,-4 5 0-15,-4 5 0 16,-3 2 0-16,0 1 1 0,0 0-1 16,0-2 1-16,3-4-1 15,1-2 0-15,2-3-1 16,2-7-7-16,8-3-10 16,2-7 6-16,5-4-2 15,3 0 14-15,1-7-6 16,0-12 1-16,0-5 5 15,-2-2 3-15,-1-6-2 16,-3-3 3-16,3-6 0 16,-6-5 3-16,0-4-2 15,-2-2-3-15,-7 1-1 16,-3 5-1-16,-6 8 0 16,0 11 5-16,-14 11-3 0,-9 12 14 15,-4 4 10-15,-3 16-20 16,6 17-1-16,6 11-2 15,11 6-1-15,7 4-2 16,0 0 0-16,0 1 0 16,15-7 0-16,0-4 2 15,-2-8-2-15,7-10-1 16,0-6 0-16,4-8 2 16,3-5-2-16,1-4 1 15,2-3 0-15,-2 0-6 16,1 0-52-16,2-12-58 15,3-4-177-15</inkml:trace>
  <inkml:trace contextRef="#ctx0" brushRef="#br0" timeOffset="73310.47">6682 10853 496 0,'0'0'105'0,"0"0"-27"15,0 0 49-15,0 0-54 0,-103-3-44 16,73 25 8-16,6 8-12 16,5 3 0-16,13 0-16 15,6 5 11-15,6 0-15 16,19 1 4-16,1-1-5 15,-1-3 4-15,-1-2-8 16,-8-5 2-16,-4-6 1 16,-6-6-3-16,-3-2 0 15,-3-4-1-15,0-4-1 16,-3 1-3-16,-12-2-7 16,-4-2-19-16,-1-3-6 15,0 0-19-15,3-3 4 16,7-14-6-16,4-8-49 15,6-7-62-15,0-6-85 16</inkml:trace>
  <inkml:trace contextRef="#ctx0" brushRef="#br0" timeOffset="73551.2">6607 10892 244 0,'0'0'248'16,"0"0"-215"-16,0 0-5 15,-40 80 72-15,16-31-7 16,-3 8-43-16,-7 9-25 15,-11 4-7-15,-7 1-11 16,-6-1-1-16,-6-3-4 16,4-6-1-16,6-10 0 15,10-13 0-15,17-15 2 16,13-14-3-16,11-7 2 0,3-2-5 16,0 0 3-16,8 0-32 15,20-14-94-15,11-10-70 16,10-13-295-16</inkml:trace>
  <inkml:trace contextRef="#ctx0" brushRef="#br0" timeOffset="73758.87">7028 11021 600 0,'0'0'32'0,"0"0"6"16,0 0 33-16,110-22-54 16,-72 21-10-16,-5 0 3 15,-5 1-9-15,-4 0 1 16,-8 0-2-16,-7 0-33 16,-9-2-213-16</inkml:trace>
  <inkml:trace contextRef="#ctx0" brushRef="#br0" timeOffset="73924.48">7071 11189 446 0,'0'0'137'0,"0"0"-31"0,0 0 3 16,82 0-73-16,-46-4-22 15,0-1-7-15,-2 2-7 16,-1-1-1-16,-3-5-45 15,-2-4-276-15</inkml:trace>
  <inkml:trace contextRef="#ctx0" brushRef="#br0" timeOffset="74464.48">7668 10578 119 0,'0'0'342'0,"0"0"-323"16,0 0 48-16,94-59-3 16,-63 59-48-16,-3 32-8 15,-1 17 43-15,-9 19 7 16,-10 10 7-16,-8 8-8 15,0 0-11-15,-20 1-9 16,-5-2-4-16,-5-4-22 16,6-6-10-16,2-3 2 15,5-10-3-15,3-3-2 16,5-13-4-16,6-8-15 0,1-7-17 16,2-13 5-1,3-5 9-15,16-9 14 0,10-4 10 16,2 0 0-16,2-16 3 15,-3-4 0-15,-5-10-1 16,-5-4 2-16,-7-8 4 16,-7-5 22-16,-6-1 3 15,0-1 8-15,-22-4 14 16,-13 0-17-16,-5 0 10 16,-2 7-3-16,8 7-1 15,9 9 14-15,8 9-22 16,11 5-10-16,6 1-6 15,0 0-20-15,6 1-3 0,28 2-16 16,18 1-60 0,13 4-97-16,-7-1-170 0</inkml:trace>
  <inkml:trace contextRef="#ctx0" brushRef="#br0" timeOffset="75169.25">8378 10897 62 0,'0'0'385'16,"0"0"-291"-16,0 0 40 0,0 0-32 15,0 0-42-15,-103-50-26 16,67 63-8-16,2 15-7 16,3 9 5-16,1 3 4 15,7 6-22-15,8 0 4 16,8 1-9-16,7-5-1 16,0-3 0-16,1-6-1 15,20-8-10-15,0-8-12 16,8-8-1-1,0-3-1-15,0-6-8 16,-1 0 10-16,-1-12 17 0,-5-5 2 16,-4-10 4-16,-3-3 5 15,-6-8-2-15,0-6 5 16,-2-2 6-16,-4-1-9 0,2 2-1 16,-4 9-4-16,1 8 3 15,-1 11 0-15,-1 7-3 16,0 9 18-16,0 1-8 15,0 3-10-15,2 20-7 16,1 10 6-16,1 6 1 16,5 4 3-16,3 3 3 15,0-3 0-15,1-4-6 16,1-5-3-16,2-7 3 16,1-8 0-16,2-6-10 15,2-6-26-15,0-5 14 16,1-2-47-16,-1 0-69 15,-3-13-20-15</inkml:trace>
  <inkml:trace contextRef="#ctx0" brushRef="#br0" timeOffset="75570.87">8963 10732 532 0,'0'0'72'15,"0"0"-3"-15,-105 12 36 16,68 18-35-16,0 6-12 15,7 7-18-15,7 5-1 16,7-2-9-16,8 1-8 16,8-1-5-16,0-5-9 15,8-1-2-15,13-7-3 16,0-5 0-16,3-4 1 16,1-9-4-16,3-6-6 15,2-3 0-15,0-4-25 16,0-2-17-16,-2 0-11 15,2-12-22-15,-3-7-74 16,-1-8-108-16</inkml:trace>
  <inkml:trace contextRef="#ctx0" brushRef="#br0" timeOffset="75861.88">9155 10452 441 0,'0'0'28'16,"0"0"139"-16,0 0-70 16,0 0-74-16,0 0 58 0,21 110 15 15,-18-48-17 1,-3 7-10-16,0 5-23 0,0 2-23 16,0-5-11-16,-5 0-5 15,-2-8-6-15,2-8-2 16,1-12-2-16,4-9-9 15,0-12-17-15,0-9 3 16,1-6 5-16,13-6 14 16,5-1-7-16,6-1-31 15,2-14-29-15,-1-10-99 16,2-9-239-16</inkml:trace>
  <inkml:trace contextRef="#ctx0" brushRef="#br0" timeOffset="76052.53">9258 10807 495 0,'0'0'142'0,"0"0"-72"15,0 0 25-15,100-36-54 16,-53 29-28-16,0 5 8 16,-4 0-21-16,-6 2 2 15,-4 0-2-15,-6 0-6 16,-5 0-125-16,-5 0-236 15</inkml:trace>
  <inkml:trace contextRef="#ctx0" brushRef="#br0" timeOffset="76791.97">10304 10106 332 0,'0'0'131'16,"0"0"-75"-16,0 0 31 16,-94 0 14-16,55 24-40 15,-6 20 8-15,-6 18 0 16,2 13-23-16,4 12 0 15,8 8-13-15,10 1-4 0,11 1-13 16,8-3-5-16,8-6-9 16,0-12-1-16,8-11 0 15,14-10-1-15,6-14 0 16,4-9-2-16,2-6-26 16,0-7-6-16,-2-4-29 15,-1-6-35-15,-4-8-123 16,-3-1-145-16</inkml:trace>
  <inkml:trace contextRef="#ctx0" brushRef="#br0" timeOffset="77330.14">10208 10629 479 0,'0'0'42'16,"0"0"-2"-16,0 0 111 16,0 0-83-16,0 0-31 15,0 0 0-15,93-57-17 16,-73 82 8-16,4 12 3 16,-6 8 5-16,-3 4-7 15,-3 2-12-15,-3-1-13 16,-6-4 5-16,-3-3-8 0,0-8 0 15,0-7 0 1,0-11 1-16,0-7-1 0,0-7-1 16,0-3 0-16,0 0 6 15,0-5 6-15,0-15-5 16,0-8-4-16,0-8-3 16,0-6 0-16,4-8 0 15,7-5-1-15,10 1-10 16,2 4-11-16,7 10 7 15,0 13 3-15,-3 13 1 16,3 9 7-16,-5 5 0 16,2 2 4-16,3 21-1 0,1 7 2 15,-1 11-1 1,-3 2 1-16,-8 6 0 0,-8-3 0 16,-5-2 0-16,-6-6 4 15,0-6-3-15,0-5-2 16,-8-8 0-16,-2-3-1 15,-2-6 0-15,4-3-8 16,4-4-95-16,2-3-114 16,2 0-115-16</inkml:trace>
  <inkml:trace contextRef="#ctx0" brushRef="#br0" timeOffset="77696.92">10882 10115 195 0,'0'0'305'16,"0"0"-251"-16,0 0-21 15,0 0 62-15,87 103-6 16,-47-29-25-16,-3 12 18 15,-7 8-26-15,-9-1-15 16,-15 2-15-16,-6-3-11 16,-12-5-9-16,-19-7 0 15,-8-10-6-15,-3-11 1 0,-4-9 0 16,4-8 3-16,8-9-3 16,2-9-1-16,10-6 0 15,7-7-1-15,8-5-11 16,4-3-27-16,3-3-6 15,-2 0-2-15,1 0-6 16,-1-9-20-16,2-11-144 16</inkml:trace>
  <inkml:trace contextRef="#ctx0" brushRef="#br0" timeOffset="77959.73">11374 10562 516 0,'0'0'79'16,"0"0"50"-16,0 0-5 16,0 0-36-16,0 0-38 15,0 0-5-15,30-50-16 16,-30 50-19-16,0 0-10 15,0 0 0-15,0 0-8 16,0 10-93-16,-7 7-47 16,-5 2-216-16</inkml:trace>
  <inkml:trace contextRef="#ctx0" brushRef="#br0" timeOffset="78125.92">11479 10899 306 0,'0'0'167'15,"0"0"-60"-15,-17 100 70 16,1-67-48-16,2-1-55 16,-2-3-43-16,-6 1-14 15,1-2-13-15,-9 1-4 16,-7-3-86-16,-2-3-125 16,2-6-372-16</inkml:trace>
  <inkml:trace contextRef="#ctx0" brushRef="#br0" timeOffset="79289.73">5404 11987 200 0,'0'0'134'15,"0"0"-55"-15,0 0 1 16,0 0-7-16,0 0 2 16,0 0 5-16,9-54-13 15,-9 54-7-15,0 19-44 16,0 15 12-16,-11 15 39 16,-7 13-21-16,-3 11-5 0,-7 8-9 15,-2 5-16-15,-1 5-4 16,1-1 0-16,6-4-7 15,0-7-3-15,8-13-2 16,1-12 2-16,6-15-2 16,1-10 0-16,3-11 0 15,2-9 3-15,1-4-3 16,2-3 0-16,0-2 0 16,0 0-23-16,0-16-12 15,16-14-52-15,14-11-39 16,14-11-115-16,9-13-68 15</inkml:trace>
  <inkml:trace contextRef="#ctx0" brushRef="#br0" timeOffset="79588.2">5724 12090 257 0,'0'0'179'16,"0"0"-52"-16,0 0 7 15,0 0-94-15,0 0-19 16,-52 111 59-16,24-40 4 16,-1 8-26-16,1 8-20 0,3 5-5 15,-2 1-23 1,6-2 1-16,-3-9-9 16,3-12-2-16,3-11 0 15,2-15 0-15,7-10 0 0,3-13 4 16,3-8-4-16,2-7 0 15,1-3-12-15,0-3-32 16,0 0-9-16,14-17-44 16,13-12-161-16,11-6-221 15</inkml:trace>
  <inkml:trace contextRef="#ctx0" brushRef="#br0" timeOffset="80463.47">6216 12537 404 0,'0'0'95'15,"0"0"14"-15,0 0 5 16,-83-79-40-16,53 71-26 15,-6 4-3-15,-8 4-22 16,-3 2-4-16,0 22 0 16,6 9 3-16,4 9-9 15,7 4-4-15,6 4 0 16,4 1-7-16,9-2-2 16,5-5 1-16,6-1-1 15,0-4-5-15,17-5 2 0,2-7-2 16,3-9-3-16,2-7 2 15,5-6 0-15,2-5 5 16,6-3 1-16,2-17 2 16,-2-4 1-16,-1-7-3 15,-3-5 4-15,-5-3-3 16,-1-7 0-16,-5-10 1 16,-4-10 2-16,-3-7-3 15,-4-2 0-15,-3 1-1 0,-5 0-1 16,-1 6-8-16,-2 10 0 15,0 12-6-15,0 14 15 16,0 11 0-16,-5 11 2 16,2 5 10-16,-1 5-3 15,1 5-9-15,-1 23-5 16,1 16 4-16,3 12 0 16,0 9 1-16,1 10-4 15,14 3 4-15,-3 1 0 16,0 1-1-16,1-7-25 15,-2-11-50-15,2-14-7 16,1-11 0-16,3-12 1 16,5-9 16-16,3-11 38 15,2-5 23-15,1 0 5 16,-3-14 3-16,-1-8 2 0,-6-4-1 16,-3-4 38-1,-6-6 14-15,-3-5 8 0,-6-5-19 16,0-2 0-16,0 2-14 15,0 8-9-15,0 16-5 16,0 9 10-16,0 12-9 16,0 1-1-16,0 8-17 15,0 16-5-15,0 11 5 16,0 5 9-16,0 2-9 16,6-1 2-16,-2-5 1 15,1-2-6-15,-2-3 4 16,-2-4-2-16,-1-10 1 15,2-5-13-15,-1-4-17 16,2-5-8-16,3-3-34 0,6 0-79 16,-3 0-133-16</inkml:trace>
  <inkml:trace contextRef="#ctx0" brushRef="#br0" timeOffset="80633.19">6622 12351 364 0,'0'0'73'15,"0"0"-41"-15,0 0 0 0,0 0-32 16,0 0-59-16,0 0-27 16,39-3-270-16</inkml:trace>
  <inkml:trace contextRef="#ctx0" brushRef="#br0" timeOffset="80906.85">6958 12378 222 0,'0'0'112'0,"0"0"-5"15,0 0 13-15,-51 83-18 0,45-53-48 16,5 7-4-16,1 3-8 15,0 1-3-15,13 1-8 16,1-1-10-16,-1-4-11 16,-3-1-4-16,-4-5-4 15,-4-8 0-15,1-4 0 16,-3-7-2-16,0-5 0 16,-5-6-9-16,-10-1-40 15,-4 0-48-15,0-17-119 16,5-10-98-16</inkml:trace>
  <inkml:trace contextRef="#ctx0" brushRef="#br0" timeOffset="81135.2">6810 12467 287 0,'0'0'63'15,"-31"109"53"-15,8-39-19 16,-7 6-43-16,-11 2-18 15,-1-2-19-15,-7-2-2 16,4-8-12-16,2-10 4 16,6-10 0-16,8-13 2 15,13-12-9-15,4-8 0 16,12-7 0-16,0-6-66 16,3 0-40-16,18-7-146 15</inkml:trace>
  <inkml:trace contextRef="#ctx0" brushRef="#br0" timeOffset="81648.09">7300 12487 271 0,'0'0'106'16,"-14"77"-68"-16,6-16 76 16,-2 7-43-16,1 5-32 15,-3-2-29-15,-4-3-8 0,1-2 0 16,0-8 1-16,3-9-3 16,3-11-1-16,0-12-9 15,6-13 10-15,0-6 0 16,3-7 0-16,0 0 51 15,0-17 45-15,3-12-20 16,6-6-7-16,3-10-14 16,-6-8-14-16,3-5-27 15,-2-9-13-15,1-5 6 16,-1-9-7-16,1-1-7 16,7 6-9-16,-3 13-12 15,4 20 7-15,2 19 17 16,6 18 3-16,6 6-11 15,4 5 7-15,6 23 5 0,-7 12 0 16,-10 6-2-16,-10 4 2 16,-12-4-5-16,-1-4 3 15,-13-5 0-15,-18-4 2 16,-10-6 3-16,-5-6 3 16,0-3-6-16,10-4-21 15,11-5-129-15,14-6-315 16</inkml:trace>
  <inkml:trace contextRef="#ctx0" brushRef="#br0" timeOffset="83103.13">7517 12839 311 0,'0'0'60'15,"0"0"43"-15,0 0 54 16,0 0-77-16,94-26-31 16,-71 7-3-16,-4 0 7 15,3-8 1-15,-5-6-17 16,2-9-8-16,0-11-16 16,-2-7-4-16,2-3-8 15,-5-4-1-15,-4-2-1 16,-10 1-9-16,0-1-22 0,-3 8 16 15,-15 10 4 1,-1 15 8-16,7 15 2 0,-1 11-1 16,1 10-4-16,-2 16 7 15,-1 21 1-15,5 19 3 16,7 8 6-16,3 4 1 16,0 2-3-16,19 3-5 15,7-5-1-15,2-6 0 16,0-8-2-16,-1-10 1 15,4-11-2-15,-1-11-2 16,0-10-8-16,4-5-4 16,2-7-18-16,-1 0-1 15,-4-7 9-15,3-12 0 16,-7-9 11-16,0-9 11 16,0-10 1-16,-5-8-6 0,-1 2-7 15,-11 6 3-15,-8 10 12 16,-2 12 6-16,0 8 51 15,-12 6 30-15,-9 7-25 16,-3 2-43-16,-1 2-5 16,4 6-10-16,0 15-4 15,5 7 0-15,2 6 2 16,7 7-1-16,2 3-2 16,5 2 2-16,0-4-2 15,0-6 1-15,14-10-5 0,2-8-7 16,-1-6 1-1,4-8 1-15,-1-4 7 0,2 0-5 16,-4-10-3 0,-1-9 3-16,-3-1 4 0,-3-10 4 15,-2-5 4-15,-1-4-2 16,-1-7-2-16,-2 6 5 16,0 8-5-16,1 9 0 15,-1 12 1-15,-3 7 2 16,0 4-3-16,0 0-1 15,6 17-8-15,0 11 9 16,-1 8 0-16,1 3-2 16,-1 1 2-16,0 0 0 15,1-8 2-15,6-6-2 16,-3-11 0-16,0-6-1 0,-2-6 0 16,5-3 1-16,2 0 7 15,-1-12-5-15,2-6 7 16,-3-8 7-16,0-6 5 15,-5-3 1-15,1-6 0 16,-2-1-6-16,4-2-8 16,-2 6-4-16,-2 5-2 15,1 14-1-15,-3 8-1 16,-1 11 0-16,0 0-3 16,0 22-9-16,2 11 10 0,-5 6 2 15,3 2 0-15,-3 3 0 16,0-1 0-16,3-7 0 15,3-7 0-15,3-11 0 16,0-8-1-16,3-7 1 16,6-3 2-16,1 0 0 15,4-13 4-15,-1-7-5 16,0-6 5-16,-4-7-1 16,0-2 19-16,-2-4 3 15,-5-4-20-15,-2 2-4 16,-2 3 0-16,-1 9-2 15,-3 8 0-15,-3 13 1 16,3 7 3-16,-3 1-5 16,0 6-9-16,0 17-4 15,0 8 12-15,0 10-1 0,0 3 1 16,0 12 1 0,0 9 2-16,0 7 0 0,9 8 4 15,6 6-4-15,-2 5-1 16,5 1-1-16,-3 1-1 15,3-4-1-15,-3-3-16 16,-2-11-6-16,-5-7-3 16,-2-12 18-16,-6-16 5 15,0-13 3-15,0-10 0 16,0-9-2-16,-14-8-26 16,-11 0 28-16,-6-11 1 15,-5-15 9-15,0-3 2 16,9-7 3-16,9-2 11 15,15-4 6-15,3-6-13 0,17-3-18 16,23-3-3-16,18 2-27 16,12 5-32-16,14 4-84 15,4 1-345-15</inkml:trace>
  <inkml:trace contextRef="#ctx0" brushRef="#br0" timeOffset="84078.99">9641 12709 326 0,'0'0'68'0,"0"0"6"15,0 0 21 1,0 0-13-16,0 0-31 0,0 0-7 15,-55 63-7-15,55-63-16 16,0 0-5-16,17 0 13 16,6-14 24-16,6-8-19 15,-6-2-10-15,0-6-3 16,-4-7 1-16,-4-5-11 16,3-7-3-16,-5-1-7 15,-2-6 1-15,0 0-1 16,-7-3-1-16,-4 2 0 15,0 7-3-15,-21 11-13 16,-7 15 8-16,-7 15 7 16,-1 9 1-16,-1 6 1 15,6 18 3-15,10 3-3 16,11-1-2-16,10-2-1 16,5 0-3-16,28-4 5 0,14-3-1 15,14-3 1-15,3-8-2 16,6-2 2-16,-11-4 0 15,-11 0-2-15,-7 0-3 16,-7-7 3-16,-10 0 2 16,0 4 0-16,-10 1-3 15,-6 2 1-15,0 2-5 16,-7 17 2-16,-1 8 3 16,0 7 2-16,0 5 1 15,-3 4-1-15,0-2 0 16,3-5 0-16,0-4-2 15,5-10 2-15,14-7-2 0,8-9-3 16,1-6 1-16,3 0 3 16,1-4 0-16,-3-15 2 15,-3-5 2-15,-4-8-2 16,-1-2 5-16,-4-1 1 16,-4-5-6-16,-1-1 4 15,-3-1-2-15,-5-1-3 16,-4 3 0-16,0 9 0 15,0 11 0-15,-10 12-2 16,-7 8-1-16,-5 3-2 16,-3 21 10-16,1 10-3 0,9 4 4 15,7 2-1-15,8 3 5 16,0-2-4-16,13 0-4 16,10-2 1-16,3-5-1 15,0-5-1-15,0-5 1 16,-1-10-2-16,2-3 0 15,0-5-1-15,0-1 0 16,1-4-33-16,0-1-70 16,1 0-195-16</inkml:trace>
  <inkml:trace contextRef="#ctx0" brushRef="#br0" timeOffset="84401.03">10949 12221 485 0,'0'0'83'16,"0"0"-3"-16,0 0 16 15,-85 7-34-15,63 15-24 16,5 4 12-16,6 6-17 16,6-1-9-16,5 6-1 15,0 3-3-15,5 4-2 16,11 5-15-16,-1 4 2 15,1-3-5-15,-8-5 2 16,-4-10-2-16,-4-12 0 16,0-9-1-16,-3-7 1 15,-10-7 0-15,-7 0-1 0,0-3-7 16,-3-15-26 0,5-4-45-16,8-8-18 0,8-6-57 15,2-7-57-15,2-5-219 16</inkml:trace>
  <inkml:trace contextRef="#ctx0" brushRef="#br0" timeOffset="84602.69">10800 12244 382 0,'0'0'60'0,"0"0"-21"16,-41 86 77-16,15-28-17 16,-6 12-32-16,-9 7-28 15,-4 3-17-15,-4 1-20 0,-2-11 5 16,3-8-7-16,4-11 1 15,14-13-1-15,12-13 0 16,9-11 0-16,9-7 0 16,3-5-10-16,21-2-22 15,13 0-101-15,8-9-119 16</inkml:trace>
  <inkml:trace contextRef="#ctx0" brushRef="#br0" timeOffset="84873.98">11133 12045 461 0,'0'0'48'0,"0"0"-8"15,79 62 90-15,-51-6-25 16,-7 14-25-16,-9 7-7 15,-9 10-12-15,-3 7-19 16,-7 5-25-16,-23-2-13 16,-12-9 0-16,-10-11-8 15,-3-13-9-15,-5-15-72 16,9-10-67-16,0-14-154 16</inkml:trace>
  <inkml:trace contextRef="#ctx0" brushRef="#br0" timeOffset="85371.55">9452 12051 369 0,'0'0'112'0,"0"0"-52"16,-99 47 69-16,57 2-20 15,-1 13-24-15,6 12-34 0,4 12-17 16,6 13-4-16,9 1-16 15,7 0-1-15,11-3-12 16,0-15 1-16,13-9 2 16,14-13-3-1,13-11-1-15,11-11 0 0,13-9-17 16,9-4-107-16,4-12-126 16</inkml:trace>
  <inkml:trace contextRef="#ctx0" brushRef="#br0" timeOffset="85865.9">11603 12441 456 0,'0'0'72'0,"0"0"23"16,0 0 29-16,0 0-60 15,0 0-24-15,0 0-21 16,53-61-12-16,-51 61-5 16,-2 0 3-16,0 0-5 15,0 0-34-15,-8 11-107 16,-8 3-186-16</inkml:trace>
  <inkml:trace contextRef="#ctx0" brushRef="#br0" timeOffset="86031.36">11647 12941 427 0,'0'0'113'0,"-21"95"43"16,8-47-60-16,-2-2-53 16,-4 0-26-16,-5-1-8 15,-12-5-9-15,-10-4-64 0,-8-7-221 16</inkml:trace>
  <inkml:trace contextRef="#ctx0" brushRef="#br0" timeOffset="87131.57">4142 13908 249 0,'0'0'56'16,"0"0"-27"-16,0 0 43 15,0 0-18-15,95-44-25 0,-78 63 4 16,-11 15-9-16,-6 11 43 15,-6 9 66-15,-15-1-60 16,-2-2-6-16,4-5-22 16,5-7-19-16,4-5-10 15,7-4-3-15,3-5-7 16,0-3-4-16,15-3-2 16,12-4 3-16,4-4-3 15,6-5 6-15,-4-1-3 16,-6-2-2-16,-10-2-2 15,-10 2 1-15,-6 1 0 16,-1 1 0-16,0 3-3 16,-1 4 1-16,-17 5-2 15,-1 2 4-15,-2 5 4 16,0 3-1-16,3 0-1 0,5 1-1 16,2 1-1-16,7 1 0 15,4-2-2-15,0 0 2 16,21 0-2-16,1-1 2 15,3-1-2-15,-5-4 2 16,-4 0 0-16,-8-5 0 16,-8-2 1-16,0-3-2 15,-14 1-9-15,-13-2 10 16,-9 1 0-16,-10 1-14 16,-4-4-81-16,2-1-178 0</inkml:trace>
  <inkml:trace contextRef="#ctx0" brushRef="#br0" timeOffset="89095.43">12335 6853 174 0,'0'0'126'15,"0"0"-98"-15,0 0 36 16,0 0-28-16,0 0-24 16,0 0-6-16,0 0 24 15,-4 100 7-15,1-50-3 16,-2 4 7-16,-1 6-4 15,0 6-19-15,-1 8 8 16,1 5-5-16,0 5-8 16,0 4-2-16,0 0-2 15,-2 6-8-15,2 1 1 16,0 1-1-16,-1 2 2 0,-2 1-1 16,5-1 2-1,1 0-3-15,1-4 2 0,2 0 4 16,0 1 13-16,16 0-8 15,5-3 1-15,8 2-3 16,-1-1-2-16,-1 2-2 16,-2 7-3-16,-4-5 6 15,-6 2-7-15,0-3 4 16,-2-4 1-16,1-3 5 16,4 0-6-16,2 1 7 15,2 2 11-15,-2 0-1 16,1 1-12-16,-4 2 7 0,-4 6-2 15,-4 1 0-15,0-2-6 16,0 1 5-16,-2-5-5 16,1-1 0-16,-1 2-8 15,2-2 3-15,-1-1 2 16,-4 2-3-16,1 1-1 16,-2 2-3-16,-2 7 8 15,2 0-3-15,1 1 6 16,-2 0 4-16,-1-5-12 15,1 1 4-15,-2 0 2 16,1-4-4-16,-1 0-2 16,0-1 5-16,0 2-4 15,0 5-2-15,0-1 6 16,0 3-2-16,0-3-1 16,0-1-1-16,0-2 9 0,3 2-4 15,2-2 3 1,3-1-2-16,0-4 1 0,0 3-5 15,-2 0 1-15,0 0-1 16,-2-1 0-16,2-5-4 16,2-10 9-16,-2-6-10 15,1-9 5-15,2-10-2 16,-2-17-4-16,-1-13 1 16,-1-10 1-16,-2-11-2 15,-1-4-1-15,-2-3 1 16,0 0 8-16,0 0-4 15,0 0 1-15,0-5-5 0,0-10 0 16,-2-4-37 0,-12-6-64-16,-3-6-25 0,0-3-127 15</inkml:trace>
  <inkml:trace contextRef="#ctx0" brushRef="#br0" timeOffset="90293.93">11762 10423 56 0,'0'0'185'16,"0"0"-83"-16,0 0-55 15,0 0 11-15,0 0 3 16,27-73 7-16,-3 44-18 16,4-4-11-16,5 1-3 15,5-2 6-15,0 2-10 16,4-4-7-16,4-3-4 15,2-5 10-15,4-6-7 16,9-2-10-16,2-5-8 16,6-4 3-16,8-7-6 15,8-5 0-15,6-3-3 16,6-1 3-16,0 6-3 16,0 5 2-16,0 2 0 15,0 5 1-15,1 5-3 0,-1 5 0 16,0 7 0-16,0 7 0 15,7 3 3-15,11 0-2 16,12 4 1-16,6 3-1 16,7 1 0-16,-12 4-1 15,-14 4 3-15,-26 4 0 16,-27 4-2-16,-22 2 4 16,-17 2 3-16,-8-3 12 15,-2 2 8-15,4 0-9 16,2-2-7-16,1 2-2 0,5 2-2 15,-2 0-2-15,-4 2-1 16,-3-1 2-16,-6 2-5 16,-4-3 5-16,-2 1-3 15,-2 1-1-15,-1-1-1 16,0 1 2-16,0-1-4 16,0 1-5-16,-1-1-11 15,-19 1-67-15,-7 1-43 16,-3 0-20-16,2-2-148 15</inkml:trace>
  <inkml:trace contextRef="#ctx0" brushRef="#br0" timeOffset="90822.73">14383 8736 162 0,'0'0'145'0,"0"0"-62"15,0 0 38-15,-82-26-21 16,68 23-9-16,3 3-30 16,3 0-11-16,2 0-17 15,6 0-4-15,0 0-7 16,0 0-11-16,0 0 0 16,0 0 0-16,14 3 5 15,12 6 2-15,10-1 1 16,7 4-5-16,5-2 1 15,3-1-7-15,-4 3-2 0,-3-2-4 16,-7-1-1 0,-2-1 0-16,-6 0 1 0,-2-2 0 15,0 1-1-15,0-1-1 16,-2 1 2-16,-1-2 0 16,-4 1-2-16,-6-1 0 15,-5-2-1-15,-4 0 0 16,-5-1-2-16,0 0 6 15,0 2-3-15,-2 4 0 16,-13 0 2-16,-9 1 4 16,-7 3 7-16,-6 1 8 0,-6 4-4 15,-2 2-4 1,-3 1-10-16,3 3 3 0,2 2-4 16,6 2-2-16,2 3 0 15,7-3 2-15,6 2-2 16,8-3-3-16,7-3-42 15,1-2-38-15,5-4-28 16,1-4-15-16,0-9-173 16</inkml:trace>
  <inkml:trace contextRef="#ctx0" brushRef="#br0" timeOffset="92322.72">12753 7847 32 0,'0'0'385'15,"0"0"-306"-15,0 0 48 16,0 0-13-16,0 0-38 15,0 0-27-15,-47-23-45 16,39 52-1-16,0 15 7 16,-1 4 10-16,-3 6 8 15,6 3-3-15,2 2-14 16,2-1-8-16,2-3 1 16,0-9-2-16,0-10-2 15,3-13 3-15,0-7-3 16,-1-10 0-16,-2-5 4 15,0-1 2-15,0 0 21 0,0-9 48 16,0-16-35-16,0-7-22 16,0-9-8-16,-5-9-4 15,1-8-6-15,2-8 0 16,2-1 0-16,0-4-5 16,2 1-1-16,13 6-7 15,4 6-2-15,2 12-20 16,0 15 22-16,3 11 4 15,-2 15-2-15,3 5 4 16,2 8 7-16,0 19 0 16,-1 3 0-16,-7 6 4 0,-6-1-7 15,-2-3 6 1,-10 0-3-16,-1-7 1 0,0-4 0 16,-9-3-2-16,-10-3 2 15,-5-5 0 1,0-2 1-16,0-1-4 0,3-2-14 15,7-3-87-15,11-2-46 16,3 0-84-16,0 0-246 16</inkml:trace>
  <inkml:trace contextRef="#ctx0" brushRef="#br0" timeOffset="92688.06">13073 7668 325 0,'0'0'83'0,"0"0"0"16,0 0 34-16,0 0-19 15,0 0-70-15,0 0-21 16,-21 35-2-16,18 0 2 16,3 2 4-16,0-1-3 15,3-1-2-15,14-6-5 16,1-5 1-16,1-8 4 15,2-6-6-15,1-7 0 16,-1-3 2-16,0 0 4 16,-4 0-4-16,-3-11 5 15,-2-6 28-15,-4-6 5 16,1-7-8-16,-3-4-11 0,-3-2-1 16,-3-4-13-16,0 6-4 15,0 5-1-15,0 9-2 16,-2 11-11-16,1 4-71 15,1 5-12-15,0 0-143 16,12 9-53-16</inkml:trace>
  <inkml:trace contextRef="#ctx0" brushRef="#br0" timeOffset="92999.28">13543 7536 233 0,'0'0'131'0,"0"0"-21"15,0 0 10-15,0 0-34 16,0 0-41-16,0 0-33 16,-79-8-7-16,69 38 1 15,7 2 2-15,3 2-1 16,6-1-6-16,19 0 6 16,3-2-7-16,1 0 5 15,-4-5-2-15,-8-7-3 16,-6-2 2-16,-8-4-2 15,-3-4 3-15,0 1 1 16,-14-6 5-16,-6-1-2 16,-5-3-7-16,4 0 0 15,6-3-44-15,3-16-51 0,9-8-61 16,3-5-26 0</inkml:trace>
  <inkml:trace contextRef="#ctx0" brushRef="#br0" timeOffset="93200.82">13512 7596 31 0,'0'0'85'16,"0"0"49"-16,-18 81-46 16,0-36-13-16,0 10 10 15,-4 1-39-15,-7 3-17 16,-5 1-20-16,-3-6-2 16,4-6-6-16,9-7 3 15,11-21-2-15,7-7-2 16,6-9 0-16,0-4-7 0,19-3 6 15,11-15-7-15,4-9-81 16,-3-7-264-16</inkml:trace>
  <inkml:trace contextRef="#ctx0" brushRef="#br0" timeOffset="93648.15">13728 7304 17 0,'0'0'404'0,"0"0"-398"0,0 0 32 15,0 116 50-15,6-69-24 16,-2 6-2-16,-2-1-20 16,-2-1-17-16,0-3-13 15,0-4-2-15,0-4-9 16,-7-9 1-16,2-10 2 15,2-9-2-15,2-7 0 16,1-5-1-16,0 0 14 16,0-4 55-16,0-14-18 15,1-7-45-15,5-6-2 16,1-4-5-16,-1-2 0 16,2-2-2-16,3 6 1 15,3 4-10-15,4 14-11 0,6 10 11 16,3 5 11-16,4 9-2 15,1 15 1-15,-4 4 1 16,-4 6 1-16,-9 1 3 16,-5 0-2-16,-5 1 0 15,-5-4-1-15,0-1-2 16,0-2 3-16,-5-5-4 16,-4-2 2-16,3-3-14 15,5-5-79-15,-2-3-141 16</inkml:trace>
  <inkml:trace contextRef="#ctx0" brushRef="#br0" timeOffset="97377.07">16062 6715 387 0,'0'0'112'16,"0"0"9"-16,0 0 9 15,0 0-36-15,0 0-52 16,0 0-42-16,0 0 2 16,-59 82 8-16,53-33 4 15,4 4-4-15,2-4-1 0,0-3 0 16,0-7-6-1,0-8 0-15,0-7-3 0,3-6 6 16,2-7-6-16,-2-5 0 16,0-3-1-16,0-3-3 15,2 0-52-15,6-4-32 16,3-18-123-16,-1-8-111 16</inkml:trace>
  <inkml:trace contextRef="#ctx0" brushRef="#br0" timeOffset="97552.21">16088 6564 358 0,'0'0'143'0,"0"0"-97"16,0 0 0-16,0 0-25 16,0 0-21-16,0 0 0 15,-8 23 0-15,13-9-22 16,7-3-81-16,4-2-69 15</inkml:trace>
  <inkml:trace contextRef="#ctx0" brushRef="#br0" timeOffset="97978.84">16312 6869 80 0,'0'0'62'0,"0"0"12"16,0 98 21-16,0-65-28 15,0-2-17-15,0-8-20 16,0-6 8-16,0-10 19 16,0-4-11-16,0-3 1 15,0 0 32-15,-5 0-3 16,1-10 9-16,-6-8-62 16,0-10-23-16,3-3 0 15,-1-10 7-15,5-5-7 16,2 0-3-16,1-1 3 15,0 4-25-15,6 9 0 16,9 8 4-16,9 9-19 16,1 9 40-16,2 6 8 15,0 2-5-15,1 4 0 16,-3 18 6-16,-1 3-1 0,-1 3-1 16,-4 5 7-16,-3-1-11 15,-4-1 4-15,-3 2-7 16,-6 2 4-16,-3-3-3 15,0 1 1-15,0-5 2 16,-6-3-4-16,0-9 0 16,3-6-4-16,3-7-95 15,0-3-125-15,2-7-152 16</inkml:trace>
  <inkml:trace contextRef="#ctx0" brushRef="#br0" timeOffset="98272.82">16767 6420 293 0,'0'0'160'0,"0"0"-104"16,0 0-25-16,0 0 72 15,0 114-29-15,0-58-29 16,0 8-3-16,0 3-17 15,0 0 6-15,0 1-19 16,0-2-3-16,0-4-7 16,4-8-2-16,6-13 0 15,1-14 0-15,4-11 0 0,0-9-3 16,4-7 2-16,2 0-48 16,3-5-144-16,0-20-136 15</inkml:trace>
  <inkml:trace contextRef="#ctx0" brushRef="#br0" timeOffset="98456.12">16783 6732 487 0,'0'0'33'0,"0"0"120"0,0 0-85 15,0 0-45-15,73-75-1 16,-39 61-15-16,3 3-5 15,1 0-2-15,-4 7-11 16,-1-2-170-16,-6-1-148 16</inkml:trace>
  <inkml:trace contextRef="#ctx0" brushRef="#br0" timeOffset="98980.86">17815 6249 357 0,'0'0'88'0,"0"0"-60"15,0 0 26-15,0 0 5 16,102 70-3-16,-80-14-2 15,-10 8 14-15,-5 8-22 16,-7 7-21-16,0 5 12 16,-9 8-18-16,-10 5-7 15,-4-1-10-15,0-1 2 16,2-6-4-16,7-13-6 16,7-9-6-16,5-13-8 15,2-11-32-15,0-12 20 0,8-12 18 16,5-7 5-1,5-12-10-15,3 0 6 0,2-13 13 16,2-13 7-16,-1-11 0 16,-4-7 4-16,-6-3 5 15,-8-7 9-15,-6-5 6 16,-4-6 3-16,-23 0 0 16,-12 8 6-16,-6 4-10 15,0 14-4-15,6 5 5 16,11 9-3-16,12 3-7 15,10 3-11-15,6 0-8 16,0-2-2-16,15-1-16 0,10 0-6 16,11 2-66-16,6 9-53 15,4 5-76-15,-1 3-165 16</inkml:trace>
  <inkml:trace contextRef="#ctx0" brushRef="#br0" timeOffset="99408.77">18246 6581 385 0,'0'0'70'15,"0"0"36"-15,0 0-24 16,-88 6-52-16,61 14-22 16,6 5 12-16,5 6 3 0,5 5-9 15,10-2-2 1,1 2-8-16,0-3-3 0,14-3 4 15,3-7-5 1,3-3-2-16,-1-9 1 0,2-7 0 16,-3-4-41-16,0 0 28 15,-3-12-16-15,-2-7 30 16,-5-4 0-16,-4-3 3 16,-2-5 2-16,-2-2 2 15,0 0 0-15,0 2-6 16,-2 6-1-16,1 11 7 15,-1 7 5-15,2 7 12 16,0 0-22-16,0 17 2 16,9 9-4-16,4 8 6 15,1 0 3-15,-1 1 6 16,-1-3-11-16,3-2 1 0,-1-4-5 16,-1-4-3-16,5-7-3 15,1-3-44-15,1-10-87 16,1-2-153-16</inkml:trace>
  <inkml:trace contextRef="#ctx0" brushRef="#br0" timeOffset="99694.72">18680 6520 433 0,'0'0'89'15,"0"0"-29"-15,-81 0 44 0,53 17-49 16,6 6-25-16,4 4-7 16,6 5-6-16,8 3-7 15,2 5-5-15,2-2 6 16,0-3-4-16,3-3-3 16,11-6 0-16,2-5-2 15,3-6-1-15,1-4 0 16,4-8-1-16,1 0 0 15,2-3-6-15,-2 0-119 16,-2-9-106-16</inkml:trace>
  <inkml:trace contextRef="#ctx0" brushRef="#br0" timeOffset="99963.34">18889 6237 419 0,'0'0'63'0,"0"0"-47"15,0 0 83-15,16 93 11 16,1-44-50-16,-2 5-9 16,-6 5-13-16,-5 2-16 15,-1-2-7-15,-1-4-10 16,-2-9-2-16,0-7-2 0,0-9-1 15,0-10 0-15,0-8-3 16,4-4-54-16,3-8-147 16,4 0-183-16</inkml:trace>
  <inkml:trace contextRef="#ctx0" brushRef="#br0" timeOffset="100244.43">19001 6392 87 0,'0'0'67'16,"0"0"29"-16,0 0 7 15,0 0-40-15,-11 80-17 16,25-71 41-16,8-4 6 15,8-3-13-15,7-2-23 16,-1 0-22-16,2 0-18 16,-3-4-17-16,-5-2 0 15,-4-1-29-15,-9-2-206 16,-6-1-198-16</inkml:trace>
  <inkml:trace contextRef="#ctx0" brushRef="#br0" timeOffset="100761.88">19645 6007 317 0,'0'0'77'15,"0"0"-16"-15,0 0-13 16,0 0 57-16,-91 131-7 16,60-54-21-16,-3 10-24 0,1 8-21 15,4 4-16 1,10 0-4-16,7-10-7 0,9-6-3 15,3-9 2 1,0-12-3-16,9-8-1 0,15-15-1 16,6-12-1-16,9-10 0 15,2-6-2-15,1-9-36 16,-3-2-50-16,-6 0-70 16,-6-15-43-16</inkml:trace>
  <inkml:trace contextRef="#ctx0" brushRef="#br0" timeOffset="101021.2">19809 6469 441 0,'0'0'74'16,"0"0"39"-16,0 0-70 15,0 0-43-15,0 0 45 16,5 99-8-16,-4-58 1 16,-1-2-17-16,0-3-8 15,0-4-10-15,0-6 0 16,0-5-1-16,0-5-2 16,0-7 0-16,5-3-81 15,-1-6-124-15,2 0-170 0</inkml:trace>
  <inkml:trace contextRef="#ctx0" brushRef="#br0" timeOffset="101194.72">19860 6272 453 0,'0'0'102'15,"0"0"45"-15,0 0-66 16,0 0-80-16,0 0-1 15,0 0 0-15,3 35-13 16,9-16-166-16,-3-4-126 0</inkml:trace>
  <inkml:trace contextRef="#ctx0" brushRef="#br0" timeOffset="101650.14">20009 6628 134 0,'0'0'59'0,"0"0"21"16,0 90-21-16,-3-66-17 16,0-6-19-16,0-4 0 0,2-8 3 15,-1-3 11 1,1-3-5-16,1 0 22 0,-2-1 39 15,2-15 5-15,0-7-85 16,0-7-5-16,0-4 0 16,0-9-5-16,3-5-1 15,2-6-2-15,-1 3-2 16,2 1-28-16,6 11-30 16,3 11 33-16,6 15-35 15,4 8 26-15,2 5 36 16,0 10 2-16,3 14 5 15,-3 7 8-15,-5 6 37 16,-4 4-21-16,-8 0-4 16,-4 5-16-16,-1-3 4 15,-4-2-3-15,-1-4-11 16,0-4 5-16,0-6-6 0,0-6 1 16,0-5 0-16,-3-7-2 15,0-4-105-15,3-5-98 16</inkml:trace>
  <inkml:trace contextRef="#ctx0" brushRef="#br0" timeOffset="101952.71">20443 6079 230 0,'0'0'151'16,"0"0"-18"-16,37 109-11 16,-26-51-22-16,-2 6-39 15,-3 5-19-15,-6 6-21 16,0 2-3-16,0-4-13 16,-3-10 0-16,-1-7-3 15,4-17-2-15,0-13 0 16,0-7-1-16,1-9-4 15,11-6 4-15,1-4-5 16,7 0-35-16,2-7-73 16,-3-16-119-16</inkml:trace>
  <inkml:trace contextRef="#ctx0" brushRef="#br0" timeOffset="102145.43">20477 6399 106 0,'0'0'348'16,"0"0"-277"-16,0 0 35 15,0 0-48-15,100-39-14 16,-67 36-22-16,0 1-16 16,5 2-5-16,-3 0-2 0,-2 0-133 15,-9 0-179 1</inkml:trace>
  <inkml:trace contextRef="#ctx0" brushRef="#br0" timeOffset="102836.97">21041 6355 429 0,'0'0'20'0,"0"0"93"16,0 0-29-16,0 0-45 15,105-45-32-15,-80 52 5 16,-1 20 5-16,-2 7 2 16,-7 5 2-16,-3 5 9 15,-4-2-17-15,-5 1 2 0,-3-2-8 16,0-4-4-16,0-3 2 15,0-8-4-15,-5-6 1 16,1-9-2-16,1-5 1 16,1-3 0-16,2-3 2 15,0 0 1-15,0 0 7 16,0-11 60-16,0-9-38 16,0-8-33-16,5-8 3 15,-1-3-3-15,1-5-6 16,-1 1-24-16,3 2-8 15,4 11 10-15,3 9 18 16,2 9-33-16,5 9 3 0,0 3 36 16,4 7 1-16,0 15 4 15,-1 7-1-15,-4 3 15 16,-3 2 4-16,-3-1-12 16,-2-1 7-16,-5-2-4 15,-1-2-5-15,-3-4-4 16,-1-3 1-16,-1-5-1 15,-1-7-1-15,0-1 1 16,0-5-2-16,3-3-47 16,0 0-160-16,0 0-248 15</inkml:trace>
  <inkml:trace contextRef="#ctx0" brushRef="#br0" timeOffset="103119.96">21665 6079 331 0,'0'0'149'15,"79"90"-1"-15,-49-27-19 16,-9 12-43-16,-12 5-20 15,-9 8-19-15,-8 2-14 0,-23 5-19 16,-13-1-1 0,-9-3-11-16,-7-8-2 15,0-9-3-15,5-15-132 16,5-17-141-16,8-13-249 0</inkml:trace>
  <inkml:trace contextRef="#ctx0" brushRef="#br0" timeOffset="104359.09">15733 7683 174 0,'0'0'204'0,"0"0"-158"16,0 0 49-16,0 0-8 15,0 0-14-15,0 0-42 0,25-65-7 16,-12 68-2-16,-2 19 7 15,-3 9-12-15,-7 6 17 16,-1 6-4-16,0 2 2 16,-14-1-12-16,-5-5 5 15,-2-1-9-15,0-4-2 16,-4-2-2-16,0-5-4 16,-1-5-5-16,7-8 3 15,4-7-3-15,9-6 1 16,4-1 0-16,2 0-1 15,0-1 2-15,0-13-5 16,10-5-12-16,9 4-4 16,9 2 14-16,-1 9 4 15,-3 4-2-15,-3 0 0 0,-2 12-6 16,-5 8 5 0,-3 10 1-16,-2 2 5 0,-4 4-5 15,-2 1 3-15,-1 2 1 16,-2-4 1-16,0 2-5 15,0-3 1-15,0-4 0 16,-5-2-2-16,0-7 1 16,4-6-29-16,1-4-37 15,0-5-46-15,7-5-103 16,11-1-185-16</inkml:trace>
  <inkml:trace contextRef="#ctx0" brushRef="#br0" timeOffset="104765.3">16497 8272 109 0,'0'0'468'0,"0"0"-446"15,0 0 4-15,0 72 51 16,0-33-19-16,0 5-18 15,0-1-27-15,-2 1-1 16,-1-4-7-16,0-6-4 16,2-9 1-16,1-6 0 15,0-8-2-15,0-5 0 16,0-6-8-16,0 0-72 16,0 0-45-16,0-7-76 15</inkml:trace>
  <inkml:trace contextRef="#ctx0" brushRef="#br0" timeOffset="104949.72">16598 7961 659 0,'0'0'26'15,"0"0"18"-15,0 0 53 16,0 0-85-16,0 0-12 15,0 0-16-15,3-3-19 16,12 19-118-16,-2-1-31 0</inkml:trace>
  <inkml:trace contextRef="#ctx0" brushRef="#br0" timeOffset="105388.2">16745 7992 453 0,'0'0'55'16,"0"0"-41"-16,0 0 43 16,13 92 23-16,-1-37-21 15,1 2-1-15,-4 4-5 16,-6-3-16-16,-3 2-3 16,0 1-10-16,-15 0-12 15,-6-1-1-15,-1-2-5 16,7-8-3-16,6-8-2 0,4-6-1 15,5-9-5-15,0-9-1 16,6-5 1-16,3-5-6 16,2-6-10-16,6-2-4 15,3 0 25-15,1-17 0 16,-2-3 2-16,-2-5 1 16,-3-5 0-16,-6-4 2 15,-8-2 0-15,0 0 8 16,-9 0 13-16,-15 4 3 15,-7-2 5-15,-2 4-4 16,-1 2-12-16,5 2 6 16,9 5 4-16,7 1-2 15,9 0-11-15,4-2-15 16,0-5-8-16,15 0-4 0,16-1-76 16,8 4-57-16,1 2-186 15</inkml:trace>
  <inkml:trace contextRef="#ctx0" brushRef="#br0" timeOffset="105821.75">17493 7911 131 0,'0'0'329'16,"0"0"-237"-16,0 0 11 15,0 0-58-15,-109 34-11 16,77 15 9-16,1 14 2 0,1 12-14 16,5 6-11-16,4-1 7 15,8-4-6-15,6-6-13 16,7-8-6-16,0-7-1 16,0-10 2-16,13-10-2 15,-1-8-2 1,4-12 1-16,-1-7-22 0,6-4-34 15,4-4-68-15,5-2-35 16,0-17-141-16</inkml:trace>
  <inkml:trace contextRef="#ctx0" brushRef="#br0" timeOffset="106323.11">17521 8199 398 0,'0'0'64'16,"0"0"-33"-16,0 0 44 16,0 0-13-16,0 0-50 15,96-31 17-15,-82 53-8 16,-3 9 4-16,-3 5 4 16,-8 6 17-16,0 3-24 15,0 1-9-15,-2 0 0 16,-7-3-10-16,0-5 6 15,0-10-9-15,3-11 0 16,3-8 1-16,3-6 1 16,0-3 3-16,0 0 25 0,0-17 30 15,0-6-46-15,0-8-12 16,0-7-2-16,5-3 0 16,5-5 0-16,4-4-37 15,3 2 1-15,3 3-11 16,5 9-18-16,1 13 32 15,2 12 14-15,-4 7 12 16,-2 4 7-16,-2 4 0 16,-3 18 1-16,-3 6 7 15,-2 7 19-15,-6 5-6 16,-3 2 3-16,-3-2-9 16,0-1-6-16,0-1-3 15,0-2-6-15,0-7 5 0,0-5-5 16,0-8 1-16,-2-6-3 15,2-4 2-15,0-5-68 16,0-1-199-16,0-3-34 16</inkml:trace>
  <inkml:trace contextRef="#ctx0" brushRef="#br0" timeOffset="106548.25">18121 8215 372 0,'0'0'152'0,"0"0"-106"15,0 0 18-15,0 0-33 16,100-5-22-16,-70 5 2 16,-5 0-9-16,-7 0-1 15,-8 0-1-15,-4 0-31 16,-6 0-98-16,0 0-158 15</inkml:trace>
  <inkml:trace contextRef="#ctx0" brushRef="#br0" timeOffset="106721.48">18097 8393 195 0,'0'0'226'16,"0"0"-148"-16,0 0 25 0,0 0-28 15,88 2-34-15,-61 0-15 16,-2-2-18-16,-1 0-3 16,-8 0-5-16,-1 0-23 15,-3 0-179-15</inkml:trace>
  <inkml:trace contextRef="#ctx0" brushRef="#br0" timeOffset="107016.09">18513 8213 353 0,'0'0'167'15,"0"0"-102"-15,0 0 9 16,0 0-33-16,94-20-22 16,-54 15 10-16,-1-1-14 15,-8 2-9-15,-10 2-6 16,-7-1-1-16,-10 3-87 16,-4 0-54-16,-1 0-73 0</inkml:trace>
  <inkml:trace contextRef="#ctx0" brushRef="#br0" timeOffset="107171.92">18585 8410 293 0,'0'0'170'0,"0"0"-85"16,0 0 17-16,0 0-26 15,86-2-49-15,-53 1-26 16,0 1-1-16,-5-2-123 15,-4-3-221-15</inkml:trace>
  <inkml:trace contextRef="#ctx0" brushRef="#br0" timeOffset="107604.76">19096 7883 254 0,'0'0'265'16,"0"0"-184"-16,0 0 11 15,0 0-66-15,0 0 6 16,0 0 31-16,2 123-12 16,-2-65 3-16,1 2-21 15,-1 1-14-15,0-8-11 16,0-6 3-16,0-7-11 15,0-9 1-15,0-9 1 16,0-5-2-16,0-9 0 16,0-5-2-16,0-2-28 0,0-1-103 15,0 0-155-15</inkml:trace>
  <inkml:trace contextRef="#ctx0" brushRef="#br0" timeOffset="107860.19">19343 7654 135 0,'0'0'344'16,"0"0"-275"-16,111 74 76 15,-69-19-37-15,-7 8-56 0,-15 8 20 16,-12 11-18-16,-8 7-4 15,-6 5-18-15,-19-7-10 16,-10-7-14 0,-2-7-2-16,-4-10-6 0,-2-8 0 15,4-5-58-15,4-14-147 16,-1-10-532-16</inkml:trace>
  <inkml:trace contextRef="#ctx0" brushRef="#br0" timeOffset="109071.83">17722 9581 458 0,'0'0'21'0,"0"0"-14"15,0 0 81-15,-49 78-45 16,43-52-9-16,5-2 1 16,1-5-3-16,0-4-2 15,6-1 1-15,15-11-1 16,5-3 4-16,6 0 0 16,-1-15 1-16,-1-7-2 15,-6-4-16-15,-5-3-8 16,-2-7-3-16,-7-6 4 15,-2-4-10-15,-1-3 6 0,-3-4-5 16,-1-3-1-16,-1 4-1 16,-2 8-6-16,0 8 5 15,-16 14 1-15,-5 13 1 16,-5 9 1-16,3 0 0 16,2 9-1-16,7 8-2 15,8 2 1-15,6 1 0 16,3-1-9-16,25-7 1 15,13-1 7-15,9-7 1 16,1-4-2-16,0 0 1 0,-8 0-6 16,-7 0 8-16,-12 0 0 15,-8 7 0-15,-5 5-1 16,-4 8 2-16,-4 6-1 16,-3 3 1-16,0 1-1 15,0 3 2-15,5-2-1 16,2-3-1-16,4-5-2 15,5-3 1-15,2-8-5 16,4-7-7-16,4-5-4 16,0 0-1-16,1-9 4 15,-5-9 14-15,-2-4 1 16,-2-6 1-16,-6-2 4 16,-2-1 3-16,-2-8 3 15,-1-4-3-15,-4-1 2 16,0 1-4-16,-3 9-7 15,0 9 2-15,0 16 0 0,-4 9-2 16,-5 0-3-16,-3 29-2 16,0 10 4-16,1 9 1 15,4 3 2-15,7 2 3 16,0-5-4-16,0-5 1 16,16-4-2-16,4-6 1 15,1-11-1-15,-2-5 0 16,0-9 0-16,-2-5-3 15,4-3-20-15,4 0-47 16,2-12-180-16,0-8-314 16</inkml:trace>
  <inkml:trace contextRef="#ctx0" brushRef="#br0" timeOffset="109323.83">18777 8914 553 0,'0'0'55'0,"0"0"-55"15,0 0 31-15,-13 125 52 0,13-57-25 16,1 10-20 0,4 3-3-16,-2 0-19 0,-3-6-5 15,0-6-8-15,-3-10 0 16,-8-8-3-1,2-11 0-15,-1-10-7 0,2-10-46 16,1-9-74 0,2-7-106-16</inkml:trace>
  <inkml:trace contextRef="#ctx0" brushRef="#br0" timeOffset="109712.47">18683 9251 262 0,'0'0'98'0,"0"0"-30"16,118-41-16-16,-78 41-29 15,-7 0 12-15,-5 17-8 16,-7 7-4-16,-6 8 4 16,-6 4 6-16,-7 1 7 15,-2 4-14-15,0-5-1 16,0-2-10-16,1-3-6 15,11-7-9-15,6-7 2 16,4-6-2-16,2-7 0 16,1-4 3-16,-2 0-2 15,-2-15 5-15,-5-4 2 16,-4-5-3-16,-4-3 28 16,-4-4-2-16,2-8-3 15,-3-9-2-15,-3-3-20 0,0-2-3 16,0 4-3-16,-7 8-5 15,-7 15-28-15,-2 13 1 16,-1 13-29-16,1 0-61 16,4 10-130-16,7 7-158 15</inkml:trace>
  <inkml:trace contextRef="#ctx0" brushRef="#br0" timeOffset="110133.18">19381 9189 382 0,'0'0'169'16,"0"0"-61"-16,0 0-34 15,81 49-26-15,-56-8-5 16,-3 4-13-16,-7 1-9 15,-4-2-8-15,-7-3-8 16,-2-4 1-16,-2-4-4 16,0-7-2-16,-3-4 0 15,-9-10 2-15,-2-4-2 16,-5-8 7-16,1 0 4 16,-3-6-6-16,4-13-2 0,3-5-2 15,6-5 2 1,4-5-3-16,4-4-1 15,4-5 0-15,18-6 0 16,10-2-5-16,10 6 1 0,1 8-23 16,0 12-24-16,-5 13-6 15,-7 8-29-15,-4 4 4 16,-9 0-95-16,-2 4 24 16</inkml:trace>
  <inkml:trace contextRef="#ctx0" brushRef="#br0" timeOffset="110589.71">19851 9162 435 0,'0'0'64'0,"0"0"-52"15,0 0 6-15,-33 87 43 16,26-43-24-16,0-1 5 15,-1-2-26-15,2-2 5 16,-2-3-18-16,1-6-2 16,3-6 5-16,-1-10-5 15,4-5 1-15,-1-7 2 16,1-2 5-16,1-2 93 16,0-16-35-16,0-7-57 15,0-5-5-15,3-3-5 16,6-5 0-16,2-6 0 15,1-3-35-15,0-3-11 0,0 5 2 16,2 6-8-16,2 14-6 16,2 14-3-16,0 11 16 15,3 0 45-15,-3 14 11 16,0 14-7-16,-2 7 31 16,-7 2-4-16,-5 4-2 15,-2 2-5-15,-2-4 1 16,0-1-1-16,0-4-15 15,0-5-5-15,0-2 1 0,0-4-2 16,0-6-3 0,0-2-4-16,0-8-68 0,0-7-145 15</inkml:trace>
  <inkml:trace contextRef="#ctx0" brushRef="#br0" timeOffset="110961.07">20421 8836 486 0,'0'0'76'15,"0"0"-11"-15,0 0 18 16,-93 45-40-16,68-3-16 16,1 11 6-16,6 10 8 15,5 8-16-15,2 5-2 16,1 2-12-16,3-6 5 16,0-6-10-16,3-8-3 15,2-7-1-15,2-8 1 16,0-4-3-16,0-11 0 15,3-8-2-15,11-7-1 16,8-2-22-16,5-8-49 16,0-3-96-16,0 0-112 15</inkml:trace>
  <inkml:trace contextRef="#ctx0" brushRef="#br0" timeOffset="111221.76">20585 9140 519 0,'0'0'78'0,"0"0"-36"16,0 0 1-16,0 0 1 0,28 97-1 16,-22-53-16-16,-3-1 1 15,-3-3-15-15,0-5-3 16,0-3-4-16,0-7-6 15,0-7 2-15,-3-6-2 16,3-4-1-16,0-4-22 16,0-4-109-16,0 0-104 15</inkml:trace>
  <inkml:trace contextRef="#ctx0" brushRef="#br0" timeOffset="111477.2">20880 8857 337 0,'0'0'104'0,"0"0"3"16,67 115 31-16,-38-58-55 15,-4 7-5-15,-7 3-15 16,-8 3-4-16,-10 2-21 15,0-4-15-15,-22-3-13 16,-9-6-7-16,-8-9-3 16,-6-7-15-16,3-9-122 15,3-12-123-15</inkml:trace>
  <inkml:trace contextRef="#ctx0" brushRef="#br0" timeOffset="111789.83">21316 9206 461 0,'0'0'170'0,"0"0"-51"16,0 0 5-16,0 0-37 15,0 0-41-15,0 0-13 16,19-61-22-16,-19 61-11 16,0 0 0-16,0 0-72 15,0 4-122-15,0 7-161 16</inkml:trace>
  <inkml:trace contextRef="#ctx0" brushRef="#br0" timeOffset="111948.06">21350 9553 424 0,'0'0'107'0,"0"0"18"0,-15 84-18 16,2-56-45-16,-2-2-26 15,-6-2-24-15,-7 1-12 16,-7-3-17-16,-5-4-278 16</inkml:trace>
  <inkml:trace contextRef="#ctx0" brushRef="#br0" timeOffset="115615.98">15573 11255 370 0,'0'0'45'0,"0"0"-34"16,0 0 89-1,0 0-23-15,0 0-34 0,0 0-17 16,-13 67 1-16,13-62 6 15,7-2-8-15,15-3 1 16,6 0-1-16,7-5-11 16,1-12-5-16,-2-2 17 15,-1-5-8-15,-6-6-4 16,-2-1-4-16,-7-5 1 16,0-6-4-16,-6-3-6 15,-2-4 2-15,-5-5-3 16,-5 2 0-16,0 3 0 15,0 8-6-15,-10 15 0 0,-7 9 6 16,-4 12 1 0,-4 5 2-16,-6 2-1 0,-2 20-4 15,0 5 4 1,8 2-1-16,10 0-1 0,9-3-3 16,6-3 3-16,0-4-3 15,10-3 3-15,18-5-4 16,11-5 4-16,10-6-3 15,3 0 2-15,-3 0 1 16,-7-1 0-16,-6-4-8 16,-6-2 7-16,-9 4-1 15,-4 3 1-15,-7 0 1 16,-1 0-2-16,-2 10 0 16,-1 6 0-16,-1 5 1 0,-3 3 0 15,-2 4 0-15,0 1 1 16,0 0 0-16,0 0 3 15,0-7-3-15,0-5-4 16,1-5-7-16,12-5 3 16,5-4-3-16,3-3-12 15,1 0-10-15,4-8-1 16,-2-7 11-16,0-2 17 16,-2-4 6-16,-1-4 3 15,-6-3 7-15,1-4 1 16,-2-4 9-16,-4-3-14 15,0-2 2-15,-4 5-4 16,-4 7 3-16,-2 10-1 0,0 9 8 16,0 9 11-16,-5 1-14 15,-6 5-11-15,-6 17 0 16,-1 9 3-16,3 7-1 16,8 3 0-16,3 0 3 15,4-1-1-15,0-5-1 16,16-6 1-16,3-3-2 15,-1-8-1-15,3-4-1 16,1-5 1-16,2-7-4 16,2-2 3-16,-1 0-14 15,-3 0-58-15,-4-1-77 16,-5-10-8-16,-3-6-147 16</inkml:trace>
  <inkml:trace contextRef="#ctx0" brushRef="#br0" timeOffset="115886.04">16689 10526 447 0,'0'0'27'0,"0"0"66"15,0 0-38-15,0 0-54 16,6 88 35-16,0-28 4 15,-2 10 8-15,-4 3-17 0,0 1-4 16,-1-3-16 0,-10-5-6-16,-2-9-4 0,1-5-1 15,4-10 0-15,1-9 0 16,1-7-70-16,6-9-66 16,0-10-116-16</inkml:trace>
  <inkml:trace contextRef="#ctx0" brushRef="#br0" timeOffset="116268.86">16520 10984 213 0,'0'0'88'0,"0"0"-4"16,81-76-46-16,-45 61-7 0,0 7-11 15,-4 6-13-15,-5 2 20 16,-3 0 20-16,-5 18-8 15,-4 3 2-15,0 4 1 16,-4 3-17-16,1 0 0 16,-2 2-8-16,-4 1-12 15,0-5-1-15,-3 2-1 16,0-7-2-16,3-4-1 16,4-8 0-16,1-3 0 15,7-6-3-15,0 0-4 16,2-9 14-16,3-9 11 15,-5-3-15-15,-2-2 35 16,-4-6-5-16,-2-5-6 16,-2-2 2-16,-4-7-15 15,-4 2-9-15,0-1-1 0,0 10-4 16,0 8-6-16,-1 10-5 16,-5 8-49-16,3 6-89 15,-2 0-113-15</inkml:trace>
  <inkml:trace contextRef="#ctx0" brushRef="#br0" timeOffset="116693.8">17175 10882 462 0,'0'0'84'0,"0"0"-23"16,0 0 13-16,0 0-39 15,83 53-12-15,-64-16-5 16,-5 3 0-16,-5 1-8 16,-7-4-6-16,-2-2-1 15,0-4 0-15,-5-5 0 16,-8-6-3-16,-2-3 6 15,-3-7-6-15,3-4 2 16,-1-6 1-16,1 0 8 16,0-3 2-16,3-12 6 15,4-5 21-15,8-3 3 16,0-7-8-16,7-2-7 0,16-6-19 16,9-4-7-16,4 2-2 15,2 0-1-15,-2 10-6 16,-3 9-25-16,-4 8-58 15,-6 8-17-15,-5 5-88 16,-4 0 25-16,-7 0-163 16</inkml:trace>
  <inkml:trace contextRef="#ctx0" brushRef="#br0" timeOffset="117122.34">17527 10867 182 0,'0'0'170'0,"0"0"-46"15,0 0-27-15,0 0-56 16,0 0-31-16,0 0 14 16,3 69 2-16,-3-40-5 15,0 1-2-15,-3 0-8 16,-1-4-3-16,-1-1-4 16,1-1-1-16,1-7 1 15,0-7-2-15,1-3-2 16,1-7 0-16,1 0 1 15,0 0 13-15,0-5 55 16,0-12-43-16,0-7-22 16,0-4 1-16,1-5-5 15,11-5-1-15,6-4-3 16,3-3-22-16,3 4-23 0,3 7-22 16,0 12 13-16,1 10 27 15,-1 12 17-15,-2 0 14 16,-2 20 4-16,-4 10 6 15,-7 5 10-15,-2 5 19 16,-7-1-13-16,-3 2-2 16,0-4-20-16,0-2 5 15,-1-2-8-15,-11-5-1 16,3-6 0-16,-3-3-73 0,0-9-140 16</inkml:trace>
  <inkml:trace contextRef="#ctx0" brushRef="#br0" timeOffset="117707.11">18300 10347 142 0,'0'0'7'0,"0"0"111"15,0 0-42-15,0 0-40 16,0 0-17-16,-82-3-8 15,61 35 8-15,0 14 19 16,-3 12 25-16,-1 11-13 16,0 6 14-16,3 2-29 15,3-2-12-15,4-1-10 16,3-4-9-16,5-1 3 16,1-2-5-16,4-6 5 15,2-7-7-15,0-7 0 16,12-5 5-16,2-9-4 15,2-8-1-15,-1-5 0 16,0-7-1-16,0-3-63 16,0-7-57-16,-6-3-277 15</inkml:trace>
  <inkml:trace contextRef="#ctx0" brushRef="#br0" timeOffset="124264.36">18389 10849 382 0,'0'0'58'0,"0"0"3"15,0 0 35-15,0 0-35 16,0 0-34-16,36-78 6 16,-27 74-7-16,3 1-15 15,-2 3-3-15,1 0-6 16,-1 9-2-16,-1 11 4 16,-1 9 0-16,-4 2 2 15,-4 7 6-15,0-1-5 0,0-1 6 16,-1 1-10-1,-7-1 4-15,1-2-7 0,-2-1 1 16,2-5 1-16,-1-4-1 16,3-4 1-16,2-11-1 15,0-2 0-15,3-7-1 16,0 0 6-16,0 0-1 16,0-13 41-16,0-9-22 15,3-4-10-15,5-5-1 16,1-5-9-16,3-6-4 15,1-1 0-15,2-1 0 16,3 0-4-16,1 4-2 16,2 8-7-16,0 6 4 0,-1 8 2 15,-4 7-3-15,2 8 8 16,0 3-13-16,0 0 15 16,1 15 0-16,3 9 3 15,-2 6-3-15,-1 4-1 16,-4 1 1-16,-3 1 1 15,-6-2 0-15,-6 2 4 16,0-4-1-16,0-1-3 16,-9-2 0-16,-3-3-2 15,3-3 2-15,2-5-1 0,2-3 0 16,1-5-33 0,4-2-68-16,0-5-74 0,0-3-205 15</inkml:trace>
  <inkml:trace contextRef="#ctx0" brushRef="#br0" timeOffset="124581.07">19060 10771 396 0,'0'0'58'0,"0"0"57"15,0 0-20-15,0 0-49 16,0 0-16-16,0 0 23 0,82 102-12 16,-70-56-14-16,-1-1-10 15,1 0-5-15,-2-4-10 16,1-6 2-16,-1-5-2 16,-1-9-2-16,0-6 2 15,0-4-2-15,-2-8-8 16,3-3-27-16,-3 0-37 15,0-6-63-15,-1-13-12 16,-4-6-190-16</inkml:trace>
  <inkml:trace contextRef="#ctx0" brushRef="#br0" timeOffset="124787.64">19324 10744 70 0,'0'0'251'16,"0"0"-166"-16,0 0-48 15,0 0 60-15,-71 83-28 16,50-47-4-16,2 2-20 16,1 0-15-16,-2 1-10 15,1 1-14-15,-2-4 3 16,3-3-9-16,2-5 5 16,4-7-1-16,6-6-4 15,0-4 1-15,6-2-1 16,0-7-127-16,0-2-153 15</inkml:trace>
  <inkml:trace contextRef="#ctx0" brushRef="#br0" timeOffset="124982.77">19051 11012 319 0,'0'0'78'16,"0"0"-17"-16,99-33 36 15,-59 26-38-15,2-3-9 16,0 5-22-16,0 1-24 16,1 4-4-16,-6 0-117 15,-7 0-344-15</inkml:trace>
  <inkml:trace contextRef="#ctx0" brushRef="#br0" timeOffset="125800.48">18391 11849 304 0,'0'0'49'0,"0"0"39"16,0 0-5-16,0 0-35 16,0 0-45-16,0 0 21 15,25 81 41-15,-25-20-7 16,-9 6-20-16,-9 1-17 16,-1 2-4-16,-2-1-6 15,3-2-9-15,-1-2 3 16,4-1-5-16,5-7 6 15,4-2-6-15,6-11 0 16,0-10 0-16,0-8-2 16,4-6 0-16,11-8-5 0,1-6-23 15,7-6 7-15,0 0 12 16,1-10 11-16,-3-13 2 16,-3-10 16-16,-6-7 23 15,-2-2-3-15,-7-7-15 16,-3 3 8-16,0 0-24 15,-16-2 7-15,-14 0-2 16,-13-2-5-16,-12 5-4 16,-8 6 3-16,2 8-4 15,13 7 5-15,16 5-2 16,18 7 11-16,14 0 11 16,1-1-14-16,35 3-7 0,18-1-9 15,9 5 3-15,-1 3-24 16,-5 3-83-16,-15 0-119 15,-11 0-245-15</inkml:trace>
  <inkml:trace contextRef="#ctx0" brushRef="#br0" timeOffset="126334.9">18832 12005 429 0,'0'0'54'0,"0"0"-5"16,0 0 14-16,0 0-35 15,-95 39 0-15,74-12-4 16,-2 3-10-16,7 1-6 15,3 0 1-15,4 0-1 16,3 1-7-16,4-4 8 16,2-2-9-16,0-6 0 15,11-7-7-15,4-6-4 16,2-7 8-16,3 0 3 16,1 0 6-16,0-10-4 15,-6-9 2-15,-1-5 5 16,-6-2-8-16,-3-4 15 15,-2-2-3-15,-2 1-10 0,1 3 0 16,-2 5-2-16,0 11 0 16,0 6 0-16,0 6 0 15,0 0-2-15,0 6 0 16,0 13-1-16,1 7 2 16,2 2 7-16,1 1-3 15,2 2 3-15,5-2-4 16,2-3-3-16,4-3 0 15,2-6-2-15,2-4 0 16,3-4-26-16,3-5-83 16,0-4-42-16,-2 0-104 15</inkml:trace>
  <inkml:trace contextRef="#ctx0" brushRef="#br0" timeOffset="126611.24">19216 11936 427 0,'0'0'36'15,"0"0"80"-15,0 0-49 0,-85 14-27 16,59 9-10-16,2 4-5 16,3 4-2-16,4 3-1 15,6 2-11 1,4 0 2-16,2 0-9 0,5-3-1 15,0-4-2-15,9-4 2 16,9-9-2-16,5-6-1 16,2-3 0-16,3-4-31 15,0-3-54-15,-1 0-101 16,-6-7-22-16</inkml:trace>
  <inkml:trace contextRef="#ctx0" brushRef="#br0" timeOffset="126918.98">19460 11662 359 0,'0'0'127'0,"0"0"-60"16,0 0 11-16,0 0-68 15,0 0 28-15,-6 116 33 16,6-54-28-16,0 7-16 15,-14 2-9-15,-5 0-9 16,0-5-2-16,2-7-4 16,3-9-3-16,8-11 2 15,3-8-2-15,3-12-2 16,0-5 2-16,10-7-2 16,10-4-6-16,3-3-38 15,2 0-36-15,-2-10-35 0,0-11-40 16</inkml:trace>
  <inkml:trace contextRef="#ctx0" brushRef="#br0" timeOffset="127090.73">19441 11962 488 0,'0'0'66'0,"0"0"64"16,0 0-50-16,0 0-46 0,0 0-26 15,106-32-2-15,-76 32-6 16,-4 0-25-16,-2 0-176 16,-7 0-385-16</inkml:trace>
  <inkml:trace contextRef="#ctx0" brushRef="#br0" timeOffset="127518.89">20038 11585 363 0,'0'0'74'16,"0"0"-24"-16,-81 25 32 16,44 12-9-16,-5 14-1 15,-3 11-9-15,8 7-42 16,3 6-2-16,8-3 7 15,8 0-16-15,2-5 0 16,7-6-7-16,3-7-1 0,3-4 1 16,3-8-2-16,0-9-1 15,0-5 0-15,10-6-4 16,1-5-18-16,2-5-47 16,2-3-64-16,3-5-48 15,0-4-223-15</inkml:trace>
  <inkml:trace contextRef="#ctx0" brushRef="#br0" timeOffset="128043.68">19991 11987 321 0,'0'0'88'0,"0"0"10"16,0 0-18-16,0 0-46 16,0 0-5-16,0 0 7 15,21 72-4-15,-21-39-14 16,0 1-6-16,0 2 5 16,-3-2-15-16,-9-2 9 15,-3-3-11-15,3-6 3 16,-1-6-3-16,6-4 4 15,2-8-1-15,2-5-2 16,3 0 4-16,0 0 9 16,0-5 40-16,0-14-26 15,0-6-19-15,2-4-3 0,10-4-4 16,2-4-2-16,6-7-1 16,-1 3-8-16,5 3-27 15,0 5-9-15,-2 13 15 16,-2 10-6-16,-3 8 24 15,-3 2 12-15,1 10 1 16,1 15 4-16,1 6 6 16,-4 3 1-16,-1 1-6 15,-9 1 10-15,-2-2-9 16,-1 0 0-16,0-5-5 16,-3 2-2-16,-7-4 0 0,1-5 0 15,2-3 0-15,4-4-28 16,3-5-154-16,0-6-79 15</inkml:trace>
  <inkml:trace contextRef="#ctx0" brushRef="#br0" timeOffset="128288.97">20348 12079 168 0,'0'0'315'0,"0"0"-223"0,0 0-7 15,0 0-57-15,0 0-13 16,101-1-6-16,-73 2-4 16,-2 0 0-16,-2 2-5 15,0-1-27-15,-5-2-94 16,-4 0-138-16</inkml:trace>
  <inkml:trace contextRef="#ctx0" brushRef="#br0" timeOffset="128619.61">20843 11816 441 0,'0'0'71'0,"0"0"0"16,0 0-45-16,0 0 11 15,0 92 28-15,-3-45-7 16,-6 3-22-16,0-1-16 0,-2-3-5 15,0-3-3-15,-1-2-10 16,0-9-1-16,4-5 1 16,4-6-2-16,2-9-1 15,2-5-13-15,0-4-41 16,0-3-86-16,5 0-59 16</inkml:trace>
  <inkml:trace contextRef="#ctx0" brushRef="#br0" timeOffset="128966.19">21029 11562 403 0,'0'0'80'15,"0"0"-1"-15,0 0 10 16,90 61-26-16,-71-5-6 16,-5 16-4-16,-10 11 0 15,-4 6-12-15,-3 0-18 16,-19-5 0-16,-8-5-18 15,-6-7-2-15,0-9-1 16,-1-14-2-16,3-7 0 16,1-14-92-16,5-9-93 0,2-9-58 15</inkml:trace>
  <inkml:trace contextRef="#ctx0" brushRef="#br0" timeOffset="129439.27">21448 11471 264 0,'0'0'264'0,"0"0"-209"0,66 89 61 16,-51-20-26-16,-5 16-32 15,-10 11-4-15,0 10 4 16,-17 3-34-16,-18-3-10 16,-12-7-10-16,-10-12 1 15,-3-12-2-15,5-12-3 16,3-10-15-16,4-8-86 15,9-11-121-15,7-13-207 16</inkml:trace>
  <inkml:trace contextRef="#ctx0" brushRef="#br0" timeOffset="130893.18">16052 13476 176 0,'0'0'82'0,"0"0"41"16,-3 95-13-16,-21-48-25 15,-3 5-13-15,0-1-13 16,7-6-24-16,9-6-13 15,11-5-9-15,0-5-6 16,8-5-2-16,12-8-2 16,4-8-1-16,0-5 2 15,-3-3-2-15,-2 0 4 16,-5 0-2-16,-2-2-1 16,-6-1-2-16,-3 0 7 0,-3 1 1 15,0 2 4-15,0 0-4 16,-3 0-8-16,-16 8 6 15,-6 9-7-15,-7 7 9 16,-1 0-2-16,2 3 0 16,6 1 6-16,8-1-8 15,11 0 2-15,6 0-6 16,0-2 5-16,13 2-2 16,5-2 2-16,0-4-2 15,3-1 1-15,-3-1-4 16,0-2 2-16,0-5 0 0,-5 1 0 15,-1-3-2-15,-3-3 0 16,-5 1-1-16,-2 0 0 16,-2-1-2-16,0 0 2 15,-20 1 6-15,-7 2 1 16,-2-3-6-16,5 0-1 16,9 0-2-16,11-4-103 15,4-3-295-15</inkml:trace>
  <inkml:trace contextRef="#ctx0" brushRef="#br0" timeOffset="136689.09">23738 5107 192 0,'0'0'134'0,"0"0"-59"16,0 0-16-16,-7-84 25 15,7 66-8-15,0 4-8 16,0 4-23-16,0 3 5 16,3 6-12-16,1 1-25 0,4 0-12 15,5 18 1 1,2 14 6-16,1 15 13 0,-1 11 14 15,-3 8 0 1,-6 7-23-16,-4 6 14 0,-2 9-10 16,0 6-16-16,-18 1 1 15,-3 6 3-15,-3-3 3 16,0-5-7-16,2-8 0 16,4-18-15-16,3-10-24 15,4-12 12-15,7-10 19 16,4-10 5-16,0-10-1 15,0-10-2-15,15-5-6 0,13 0-7 16,7-11 15 0,6-10 3-16,-3-3-4 0,-7-3 2 15,-7-1 1-15,-11-3 2 16,-10-4 0-16,-3-4 0 16,-10-6 14-16,-17-2 28 15,-9-6-31-15,-4 0 14 16,0 2 2-16,-1 2-15 15,7 5 9-15,4 2-17 16,6 6 6-16,5 5 10 16,7 6-1-16,3 3-6 15,5 4-1-15,4 1-6 16,0-1-1-16,17-2-9 0,12-1 8 16,4 0 1-16,4 3-5 15,1 2-6-15,0 5-47 16,-4 6-34-16,-4 5-15 15,0 0-62-15,-6 0-41 16,-3 0-253-16</inkml:trace>
  <inkml:trace contextRef="#ctx0" brushRef="#br0" timeOffset="137264.31">24262 5346 251 0,'0'0'205'0,"0"0"-147"16,0 0 24-16,0 0-25 15,0 0-32-15,-106 34 0 16,77-5 8-16,3 7 3 15,3 1-27-15,10 1 10 16,3 3-15-16,7 1 1 16,3-4 2-16,0-4-7 15,3-7 1-15,13-8-2 16,1-8-4-16,3-5-4 16,2-6 1-16,4 0 15 15,0-2-14-15,-3-13 7 16,-4 1-7-16,-5-6 7 0,-2-4 1 15,-5-5 2-15,-1-3 3 16,-1-3-3-16,-3-2-2 16,0 3 2-16,-2 8-1 15,0 6 0-15,0 9 9 16,0 8 8-16,0 3 2 16,0 0-16-16,0 2-5 15,1 16-8-15,7 8 8 0,0 6 4 16,-1 5 4-1,2 3-1-15,-5-2 1 16,4-4-7-16,1-2-1 16,3-6-1-16,1-6 0 0,2-8-1 15,3-3-15-15,4-5-34 16,5-4-105-16,1 0-42 16,-2-4-168-16</inkml:trace>
  <inkml:trace contextRef="#ctx0" brushRef="#br0" timeOffset="137571.65">24699 5335 295 0,'0'0'240'0,"0"0"-160"0,0 0 34 16,0 0-55-16,0 0-38 15,-95-1 0-15,69 22 2 16,2 7 7-16,5 5-6 16,8 4-5-16,10 2-4 15,1 1-3-15,1 2 1 16,17-9-8-16,5-3 4 16,0-6-6-16,0-7 4 15,-2-4-6-15,-2-5 1 16,2-3-2-16,-2-5-9 15,1 0-47-15,0 0-37 16,-1-5-104-16,-5-9-17 0</inkml:trace>
  <inkml:trace contextRef="#ctx0" brushRef="#br0" timeOffset="137904.81">24997 4979 469 0,'0'0'77'0,"0"0"80"16,0 0-47-16,0 0-77 0,0 0-31 16,0 0 15-16,-15 122 48 15,15-50-29-15,0 2 6 16,0 6-18-16,0-4-10 15,2-4-8-15,-1-9-4 16,1-10 1-16,-1-17-3 16,1-10 1-16,1-13-1 15,0-5 0-15,2-5-1 16,1-3-13-16,5 0-33 16,8 0-24-16,5-7-16 15,-1-14-166-15,-3-7-157 16</inkml:trace>
  <inkml:trace contextRef="#ctx0" brushRef="#br0" timeOffset="138095.37">25012 5279 470 0,'0'0'84'0,"0"0"17"15,0 0-31-15,0 0-33 16,115-54-12-16,-73 42-9 15,-2 3-6-15,-3 1-9 16,-7 2-1-16,-3 3-6 16,-9 0-129-16,-4-2-189 15</inkml:trace>
  <inkml:trace contextRef="#ctx0" brushRef="#br0" timeOffset="138567.81">25856 4807 381 0,'0'0'72'15,"0"0"3"-15,-85 23 15 16,39 11-2-16,-3 15-18 15,3 12-17-15,8 10-10 16,8 9-7-16,7 6-2 16,7 2-15-16,5-1-9 15,6 1-4-15,2-11-2 16,2-7-4-16,1-9 2 16,0-11-1-16,3-7-1 0,13-7 0 15,1-9 0-15,6-9-20 16,1-7-29-16,4-6-13 15,2-5-60-15,0 0-57 16,1-6-117-16</inkml:trace>
  <inkml:trace contextRef="#ctx0" brushRef="#br0" timeOffset="139047.09">26292 5168 415 0,'0'0'152'0,"0"0"-42"15,0 0-33-15,-102-10-13 16,62 20-14-16,7 4-17 15,8 0 4-15,4 0-14 16,9 1-11-16,6 3-4 16,6 0-6-16,0 2-1 15,10 2-1-15,13-5 3 16,7 4-1-16,0-3 12 16,1 1-12-16,-4 0-1 15,-2 1 1-15,-6 2-2 0,-4 3-3 16,-3-2 1-16,-6 1 0 15,-4-1 2-15,-2 0-3 16,0-4 1-16,-6-2 4 16,-8-3 1-16,-1-1 0 15,1-7 0-15,0-3-2 16,-2-3 3-16,1 0-1 16,-6 0-3-16,2 0-1 15,1-5-27-15,1-6-41 16,10-2-53-16,4-9-134 15,3-5-204-15</inkml:trace>
  <inkml:trace contextRef="#ctx0" brushRef="#br0" timeOffset="139251.4">26183 5170 104 0,'0'0'230'0,"0"0"-170"15,119-25 11-15,-70 18-8 16,-3-2-10-16,-7 1-6 16,-9 2-6-16,-5 0-9 15,-6 1-12-15,-5 0-20 16,0 2-19-16,-4 2-95 0,-4-9-159 16</inkml:trace>
  <inkml:trace contextRef="#ctx0" brushRef="#br0" timeOffset="139504.17">26659 4746 374 0,'0'0'93'15,"0"0"-36"-15,52 95 92 16,-22-32-35-16,-2 14-29 15,-1 10 1-15,-11 12-29 0,-10 8-11 16,-6 2-10-16,-12 2-18 16,-24-10-11-16,-10-9-4 15,-5-14-3-15,-2-15-13 16,-2-10-70-16,3-10-77 16,1-11-160-16</inkml:trace>
  <inkml:trace contextRef="#ctx0" brushRef="#br0" timeOffset="143800.12">25191 6333 57 0,'0'0'67'15,"0"0"78"-15,0 0-68 0,0 0 10 16,0 0-40-16,0 0 2 16,0 0-5-16,-12-42-3 15,11 39-2-15,-2 2-2 16,3-1-4-16,-2 0-10 16,2 2-5-16,-1-1-2 15,1 1 4-15,0-2 0 16,-2 0-4-16,2 2-1 15,0 0-11-15,-3 0 4 16,3 0-1-16,-3 0-7 16,-1 5 1-16,-1 9 6 15,-4 3 4-15,2 2-6 0,1 1 1 16,0 5-3 0,3 0 13-16,0 5-13 0,0 1 12 15,2 1-12-15,-1 4 6 16,1 2-9-16,-1 3 7 15,-1 1-2-15,-2-1-3 16,-1 2 1-16,-4 2 1 16,3 5-2-16,-1 3-2 15,-1-2 3-15,0-1 1 16,3-5-2-16,-1-4 0 16,1 0-1-16,0-5 1 15,-4 5-2-15,0-2 0 16,0 4 0-16,-2 6 3 0,0-1 0 15,-1 3-2-15,2-1 1 16,-1 0-1-16,1 0-1 16,0-2 2-16,2 0 2 15,2 1 9-15,2-3-6 16,2 0 10-16,2-3-8 16,1 4 4-16,0 3 2 15,0 2-11-15,0 0 1 16,0-2 6-16,0-8-8 15,0-11 1-15,0-8 0 16,0-7-2-16,0-8 2 16,0-3-1-16,0-5 1 15,0 0 9-15,0 0 16 16,0 0-2-16,0 0-5 0,0 0-2 16,0 0-7-16,0-3-9 15,1-6-4-15,4 2-14 16,-2 3-63-16,-3 0-63 15,0 4-197-15</inkml:trace>
  <inkml:trace contextRef="#ctx0" brushRef="#br0" timeOffset="144715.01">24101 8831 377 0,'0'0'64'0,"0"0"-24"0,0 0 53 15,0 0-7-15,0 0-46 16,0 0-25-16,62-40-3 16,-50 64 13-16,-3 9 17 15,-6 10-3-15,-3 8 2 16,0 7 5-16,-8 7-9 16,-9 8-16-16,-6 2-4 15,0 2 0-15,1-4-13 16,2-5-3-16,-1 2 2 15,3-4-1-15,0-4 1 16,3-9-3-16,2-7 0 16,7-9 0-16,3-6 0 15,3-9 0-15,0-4-6 16,1-7 6-16,13-4-10 0,8-7-3 16,3 0 13-16,4 0 6 15,-2-16-6-15,-8-1 0 16,-3-5 3-16,-8-8 0 15,-6-7-1-15,-2-4 3 16,-4-1-3-16,-15-2 5 16,-8 4-1-16,-3 3 4 15,2 1 5-15,3 1 4 16,4 1-3-16,10 1 6 16,5 4-12-16,6-1-2 15,0 2-8-15,8-2-7 16,12 1 6-16,3 5-2 15,4 7 0-15,6 8-38 0,0 9-15 16,2 0-30 0,4 5-31-16,-2 7-126 0,-2 0-221 15</inkml:trace>
  <inkml:trace contextRef="#ctx0" brushRef="#br0" timeOffset="145193.72">24563 9117 481 0,'0'0'91'0,"0"0"-38"15,0 0 59-15,0 0-63 0,-99-35-25 16,73 52-17-16,-3 12 2 16,3 11 0-16,2 5 2 15,10 3-5-15,5 1-4 16,6-3 1-16,3-8-3 15,0-4 0-15,12-7-3 16,3-13-4-16,2-4-13 16,3-7-9-16,6-3 25 15,1 0 4-15,3-15 12 16,-4-4-7-16,-3-3 0 16,-6-5-4-16,-3-5 6 15,-5-8-1-15,-2-1 1 16,-5-2 0-16,-2 6 3 15,0 7-8-15,0 14 11 16,0 10 8-16,0 6-8 0,0 0-13 16,0 6 0-16,0 19-5 15,0 11 5-15,0 6 2 16,1 2 0 0,8-2 4-16,2-6-4 0,-1-2-2 15,2-9 0-15,-1-5 0 16,3-6-2-16,2-6 1 15,3-8-32-15,6 0-85 16,0 0-114-16,-2-4-104 16</inkml:trace>
  <inkml:trace contextRef="#ctx0" brushRef="#br0" timeOffset="145490.73">25046 9036 352 0,'0'0'247'16,"0"0"-219"-16,-83-41 75 16,56 41-29-16,0 0-47 15,-2 12-10-15,1 17-3 16,1 8-3-16,5 9 0 16,4 9 1-16,8 1 0 15,4-1-8-15,6-4 2 16,0-9-4-16,21-9-2 15,1-8 1-15,5-11-1 0,0-6-1 16,0-6 1-16,1-2 0 16,-1 0 0-16,-2-2-31 15,-4-8-65-15,-3-5-90 16,-3-7-72-16</inkml:trace>
  <inkml:trace contextRef="#ctx0" brushRef="#br0" timeOffset="145778.93">25306 8676 570 0,'0'0'54'0,"0"0"9"0,0 0 44 16,0 0-95-16,0 0 1 15,-15 104 13-15,15-34 2 16,0 10 6-16,0 1-10 15,-2 1-8-15,-7-6-13 16,2-10-1-16,0-13-2 16,5-17 1-16,2-14 4 15,0-8-4-15,3-7-2 16,9-6-1-16,3-1 2 16,3 0-2-16,1-4-27 15,5-11-63-15,-2-7-229 16</inkml:trace>
  <inkml:trace contextRef="#ctx0" brushRef="#br0" timeOffset="145938.18">25330 8944 462 0,'0'0'107'0,"0"0"-54"15,0 0 37-15,0 0-44 16,115-41-26-16,-78 39-13 15,1 1-7-15,-3-1-7 16,-7-2-219-16</inkml:trace>
  <inkml:trace contextRef="#ctx0" brushRef="#br0" timeOffset="146274.91">25944 8517 513 0,'0'0'93'0,"0"0"1"16,0 0-8-16,-104 14-53 15,66 26-5-15,1 15 19 16,4 12-6-16,5 10-16 15,3 5-7-15,7-2-7 0,1-2-5 16,7-6 0 0,4-7-6-16,5-9 3 15,1-10-2-15,0-14-1 0,11-10 0 16,6-6-11-16,8-5-14 16,3-5-14-16,8-3-66 15,2-3-121-15,-1-8-34 16</inkml:trace>
  <inkml:trace contextRef="#ctx0" brushRef="#br0" timeOffset="146747.97">26016 8785 514 0,'0'0'108'16,"0"0"-71"-16,0 0-7 15,0 0-20-15,0 0 38 16,-5 99-14-16,5-55-7 16,0-3-13-16,0 0 1 15,0-11-12-15,0-5 2 16,8-5-2-16,10-6 2 16,1-7-3-16,7-6 0 15,-3-1 3-15,3 0 4 16,-8-13-2-16,-1-3 1 0,0-6-2 15,-7-8 21-15,-2-2 0 16,-4-8-3-16,-2 1-12 16,-1 4-7-16,-1 8-2 15,0 12-2-15,0 8 13 16,0 7 7-16,0 0-21 16,3 12-2-16,0 17 2 15,0 9 0-15,-2 2 4 16,-1 4-2-16,0 1 0 15,0-2-2-15,0-1 0 16,0-4 1-16,0-7-3 16,2-6-7-16,0-11-21 0,1-6-3 15,0-5-29-15,3-3-18 16,5 0-152-16,-3-8-58 16</inkml:trace>
  <inkml:trace contextRef="#ctx0" brushRef="#br0" timeOffset="147009.72">26420 8430 460 0,'0'0'99'16,"0"0"-79"-16,119 70 133 15,-63-6-41-15,-7 14-31 16,-15 10-12-16,-13 7-22 0,-18 2 1 16,-3 0-21-16,-13-6-17 15,-17-7-8-15,-6-14-2 16,-5-10 0-16,0-14-81 16,1-11-94-16,2-9-98 15</inkml:trace>
  <inkml:trace contextRef="#ctx0" brushRef="#br0" timeOffset="149594.04">8567 9339 20 0,'0'0'68'0,"0"0"-7"15,0 0 4-15,0 0-9 16,0 0-18-16,0 0 9 16,23-28-4-16,-23 28 1 15,0 0-5-15,0 0 0 0,0 0 6 16,-3 0-4-16,-5 6 9 16,-4 3 6-16,8-2-6 15,1-4-20-15,3-3-6 16,1 0-10-16,26 0 8 15,18-3 14-15,15-16 0 16,11-2-12-16,5-6-4 16,6-1-8-16,2 1 0 15,-5 0-3-15,1 3-5 16,-9 4 3-16,-12 6-3 16,-14 6-1-16,-17 4-1 15,-13 4-2-15,-10 0-1 16,-5 0-11-16,0 0 10 15,0 0-6-15,-8 0 2 16,-8 0-25-16,-1 12-57 0,-2 5-112 16,2 4-3-16,-3 4-99 15</inkml:trace>
  <inkml:trace contextRef="#ctx0" brushRef="#br0" timeOffset="149876.62">8919 9526 258 0,'0'0'53'0,"0"0"34"0,0 0-11 15,0 0-22-15,0 0-16 16,-39 74 20-16,59-70 3 16,16-4 16-16,16 0-17 15,11-16-13-15,7-5-9 16,6-2-14-16,0 2-8 15,3 4-4-15,-7 0-3 16,-11 2-9-16,-21 6 3 16,-19 2-3-16,-11 5 0 15,-8 2-17-15,-2-1-39 16,0 1-42-16,0 0-94 16,0 0-130-16</inkml:trace>
  <inkml:trace contextRef="#ctx0" brushRef="#br0" timeOffset="150376.91">10165 8925 531 0,'0'0'65'16,"0"0"50"-16,0 0-32 15,0 0-51-15,-100 25-7 0,73-2 7 16,0 1-7-16,11-2-12 16,4-2-1-16,7 0-3 15,5-4-1-15,0-1-7 16,20-1 2-16,7-3-1 15,7 0 4-15,4-6-1 16,1 2 0-16,-1-1-4 16,-5 2 1-16,-2 4 0 15,-6 1 1-15,-6 4-2 16,-5 0-1-16,-6 2 0 16,-7 0 2-16,-1-2-1 15,0 3 1-15,-6 1 2 16,-12 1 0-16,-3-2-1 15,-4-2 1-15,3-3-4 16,2-3 3-16,2-3-2 0,6-3-1 16,2-4 4-16,4-2-4 15,1 0-15-15,1-2-31 16,1-13-54-16,-2-7-175 16,-2-9-243-16</inkml:trace>
  <inkml:trace contextRef="#ctx0" brushRef="#br0" timeOffset="150599.34">10036 8983 197 0,'0'0'218'0,"0"0"-155"0,0 0-5 16,0 0 6-16,117-70-19 15,-63 50 12-15,-1 1-9 16,-4 3-17-16,-10 4-9 15,-12 5-1-15,-12 3-17 16,-3 4-4-16,-5 0-2 16,2 0-37-16,-1 11-131 15,-4 1-101-15</inkml:trace>
  <inkml:trace contextRef="#ctx0" brushRef="#br0" timeOffset="150816.03">10558 8967 378 0,'0'0'78'0,"0"0"-28"16,0 0 40-16,0 0-47 16,0 0-20-16,0 0-4 15,48-23-11-15,-46 23-5 16,2 0-3-16,-1 0-5 15,-3 8-119-15,0 1-184 16</inkml:trace>
  <inkml:trace contextRef="#ctx0" brushRef="#br0" timeOffset="151010.74">10712 9300 363 0,'0'0'85'0,"0"0"27"15,-3 86 38-15,-5-50-43 16,1 0-34-16,-3 2-16 16,-5 3-26-16,-2 0-17 15,-8-2-4-15,-3 0-10 16,-5-2-6-16,-3-4-116 16,0-7-227-16</inkml:trace>
  <inkml:trace contextRef="#ctx0" brushRef="#br0" timeOffset="162405.43">25040 9997 228 0,'0'0'78'16,"0"0"12"-16,0 0-30 16,0 0-1-16,18-75-7 15,-15 63 25-15,-3 2 4 16,0 0-38-16,0 1 9 15,0 3-15-15,0 2-2 16,0 1-12-16,0 1 1 0,0 2-4 16,0 0-13-1,-6 2-7-15,-6 22-7 0,-8 15 7 16,-9 17 9 0,-4 14 3-16,-1 16 9 0,3 10-9 15,2 4 2-15,11-2-13 16,5-6 8-16,10-10-6 15,3-11-3-15,0-10 6 16,0-14-5-16,0-11 2 16,1-12 0-16,-1-10 0 15,0-7 1-15,0-3 0 16,0-4-1-16,2 0 5 16,1 0 4-16,3 0-12 15,0-3-69-15,0 0-79 16,0 2-178-16</inkml:trace>
  <inkml:trace contextRef="#ctx0" brushRef="#br0" timeOffset="163063.06">24275 11090 166 0,'0'0'174'0,"0"0"-107"15,0 0 22-15,0 0-12 16,0 0-43-16,0 0-25 16,36-14 2-16,-26 48 41 15,-5 10 11-15,-5 8-2 16,0 5-17-16,-18 7-1 16,-6 5 0-16,0 7-18 15,-1 2-5-15,5 0-8 16,3-1-11-16,3-5 5 15,4-5-5-15,4-8 3 0,4-15-2 16,2-8-2 0,0-11-6-16,0-8 6 0,6-5 0 15,10-7 3-15,4-3-3 16,7-2 5-16,0-5-5 16,1-16 1-16,-4-3-1 15,-6-6 1-15,-8-8 0 16,-10-2-1-16,0-6 0 15,-18 0 1-15,-11 0-1 16,-7 3 2-16,-2 7 2 16,-1 2-2-16,8 7 1 15,6 1 17-15,9 4-4 0,7 2 1 16,7-1-3-16,2-1-9 16,0-2-4-16,17-1 4 15,8 2-5-15,6 3 0 16,4 5-8-16,-5 5-59 15,-1 8-44-15,-5-1-63 16,-6 1-164-16</inkml:trace>
  <inkml:trace contextRef="#ctx0" brushRef="#br0" timeOffset="163433.87">24717 11097 394 0,'0'0'79'0,"0"0"15"16,0 0 20-16,0 0-63 15,-81 0-22-15,49 38 7 0,-4 12 1 16,1 11-18 0,2 8 14-16,4 4-13 0,3-1-5 15,10-6-14-15,5-8 6 16,8-12-5-16,3-9-2 16,0-11 0-16,5-4-3 15,5-5 2-15,1-6-16 16,3-3-93-16,2-4-33 15,4-4 17-15,4 0-73 16</inkml:trace>
  <inkml:trace contextRef="#ctx0" brushRef="#br0" timeOffset="164412.26">24715 11189 237 0,'0'0'101'0,"0"0"-19"15,0 0 23-15,0 0-48 16,0 0-7-16,-98-30-19 16,71 43 2-16,2 12-11 15,-2 7 5-15,4 11-7 16,4 6-1-16,7 5-1 15,2 1-3-15,7-5-2 16,3 0 0-16,0-8-10 16,0-5-2-16,9-7 3 15,2-7-4-15,6-9-18 16,4-5 18-16,4-8 7 0,3-1 1 16,4 0-4-1,-6-15-2-15,-3-4 4 0,-2-3-6 16,-5-10 3-16,-1-2-1 15,-3-13 3-15,-3-6-5 16,-1-4 1-16,-5 0 2 16,-2 1-3-16,-1 10-1 15,0 8 1-15,0 8-3 16,0 12 3-16,-3 7 0 16,0 11 3-16,0 0-3 15,0 9 0-15,1 20 0 16,1 8 4-16,1 6-2 15,0 10 1-15,0 6 3 0,0 4-4 16,1-3-1-16,2-4 0 16,4-12 1-16,-3-9 2 15,5-9-4-15,0-5 0 16,1-6 0-16,5-6-2 16,0-5-1-16,4-4 3 15,5 0-36-15,3 0-97 16,6-9-28-16,0-8-47 15</inkml:trace>
  <inkml:trace contextRef="#ctx0" brushRef="#br0" timeOffset="164727.94">25182 11246 339 0,'0'0'96'15,"0"0"22"-15,0 0-8 16,0 0 7-16,0 0-66 15,0 0-25-15,-87-52-5 16,59 76-3-16,0 7 6 16,4 6-5-16,6 7-6 15,9 7-4-15,8 3 1 16,1 0-4-16,0-4-3 16,6-10 2-16,8-9-4 15,3-6 0-15,1-8-1 16,1-4-1-16,-1-7 0 0,4-5 1 15,1-1-42-15,-2 0-27 16,0-8-28-16,-4-8-65 16,-2-6-13-16,-1-9-265 15</inkml:trace>
  <inkml:trace contextRef="#ctx0" brushRef="#br0" timeOffset="165052.87">25452 10992 206 0,'0'0'125'0,"0"0"-29"16,-7-78-12-16,2 66 54 16,2 7-33-16,0 5-31 15,-2 2-51-15,-2 27-23 16,-2 15 10-16,-3 17 18 15,1 10-4-15,-2 5 8 16,4 4-16-16,1-3-8 16,-1-7-4-16,4-10-2 15,2-17 1-15,3-14 0 16,0-10-2-16,3-8-1 16,11-5 2-16,5-6 3 15,5 0 1-15,2 0-6 16,-3-15-1-16,-2-2-105 15,-8-9-161-15,-7-11-354 0</inkml:trace>
  <inkml:trace contextRef="#ctx0" brushRef="#br0" timeOffset="165230.72">25390 11192 478 0,'0'0'43'0,"0"0"35"15,0 0-5-15,83-39-48 16,-46 34-12-16,0 1-5 0,-4 2-5 16,-3 2-6-16,-7-2-53 15,-4-1-140-15</inkml:trace>
  <inkml:trace contextRef="#ctx0" brushRef="#br0" timeOffset="165586.18">26063 10805 403 0,'0'0'85'0,"0"0"37"0,0 0-46 15,-96-11-28-15,57 49-4 16,-6 10-8-16,-3 16-3 16,6 9-6-16,5 6 0 15,10 1-3-15,6-1-13 16,8 3-5-16,9-8 6 16,2-5-12-16,2-15 2 15,0-12 4-15,0-10-5 16,9-11 0-16,3-6-2 15,6-4 1-15,0-4-6 16,6-4-54-16,4-3-104 16,-1 0-49-16,-2-13-177 0</inkml:trace>
  <inkml:trace contextRef="#ctx0" brushRef="#br0" timeOffset="166109.76">26108 11064 352 0,'0'0'71'16,"0"0"-9"-16,0 0-1 15,97-17-17-15,-71 34-12 0,-6 6-1 16,-8 4 13-16,-10 3 7 15,-2 0-15-15,0-4-3 16,-12-4-12-16,-7-4 2 16,0-1-6-16,0-5 4 15,7-5-5-15,7-1-15 16,3-5 0-16,2 1-1 16,0-2-4-16,10 1-7 15,11 0 11-15,8 1 6 16,-1 2-6-16,-1 3-10 15,-3 1 1-15,-4 3 4 16,-2 5 5-16,-1-4-2 16,-8 5 0-16,-3 2 1 15,-6 3-4-15,0 0 4 0,0-1-1 16,-5-1 2-16,-5-5-1 16,-7-1-4-16,-1-7 5 15,-2-1 3-15,-4-5 27 16,-5-1-3-16,-2 0-10 15,-2 0-8-15,5 0-6 16,7 0 0-16,9-2-2 16,8-3-1-16,4-2 0 15,0-3-42-15,6-12-178 16,11-10-268-16</inkml:trace>
  <inkml:trace contextRef="#ctx0" brushRef="#br0" timeOffset="166374.94">26554 10819 420 0,'0'0'162'15,"79"23"-143"-15,-28 20 98 16,-2 15-9-16,-13 14-35 15,-15 11-22-15,-17 9-15 16,-4 5-2-16,-22-1-21 0,-15-7-6 16,-11-10-5-16,-4-15-4 15,-2-8 1-15,-3-11-105 16,5-10-101-16,7-9-143 16</inkml:trace>
  <inkml:trace contextRef="#ctx0" brushRef="#br0" timeOffset="172715.08">25037 12134 147 0,'0'0'147'0,"0"0"-102"15,0 0 57-15,0 0-27 16,0-83-18-16,0 76-17 15,0 4 6-15,-6 3 17 16,-9 21-59-16,-5 26 6 16,-9 19 37-16,1 17 1 15,-6 12-7-15,1 12-3 16,2 1-22-16,1-5-5 16,7-9-9-16,5-18 2 15,9-14 0-15,2-14-3 16,6-13 0-16,-1-12 0 15,2-12 1-15,0-5-2 16,0-3 2-16,-1-3-2 0,-1 0-11 16,-6 0-42-1,-2-3-240-15</inkml:trace>
  <inkml:trace contextRef="#ctx0" brushRef="#br0" timeOffset="179890.68">30562 5203 93 0,'0'0'203'0,"0"0"-143"15,0 0 1-15,0 0 5 16,9-82-22-16,-9 75 14 15,2 2 2-15,-2 5-13 16,0 0-14-16,0 0-20 16,0 20-12-16,-9 11 5 15,-6 10-1-15,1 8 8 0,1 8-5 16,1 4 1 0,0 7-6-16,-3 7 5 0,2 5 21 15,-2 7-9-15,1 9-16 16,0 2 5-16,0 5 10 15,-2-1-2-15,-1 0-14 16,-2-3 7-16,-2 7-6 16,6-1-2-16,1 5 2 15,3 6 2-15,6 7-4 16,1 6-2-16,2-1 2 16,2 1-2-16,0-6 0 15,0-4 3-15,0-6-2 0,0-1 2 16,0-1-2-16,0-2-1 15,-1 3 3-15,-4 0 1 16,1-4 1-16,-1-7 2 16,2-9-6-16,2-8 2 15,-1-5-3-15,2-9 3 16,0-6 3-16,0-12-1 16,0-13-1-16,0-11-2 15,0-11 2-15,0-3-2 16,2-7-1-16,-2-3 2 15,0-1 3-15,1-2 8 0,1 1-4 16,-1-1-1 0,1 1-9-16,1 1 3 0,4-1 0 15,2 1-1-15,13 0-1 16,16 1 7-16,18-2-8 16,19 1 4-16,23 2-1 15,13-1-2-15,14 1 4 16,9 2-5-16,1-1-1 15,-1 1 0-15,-4 0 1 16,-7-1 0-16,0-4 1 16,-2 0-1-16,12 0 1 15,3 0 1-15,5 1-1 16,-2 0-1-16,-23 0 0 16,-21 0 4-16,-23-3 1 0,-21 0 15 15,-17 0 0-15,-10 0 6 16,-8 0 2-16,-1 0 2 15,-1-7-4-15,0-3 4 16,-1-2-3-16,0 0-8 16,-1-5 0-16,-2-2-1 15,4-5-10-15,-4-8-5 16,2-4 3-16,0-7-3 16,6-6 3-16,0-9-5 15,6-9 0-15,2-3 2 16,1-11-1-16,-2-4-2 15,-3-11 3-15,-3-6 2 16,-5-5-5-16,-3-6 2 0,-5-1-2 16,-4-2 0-1,-2-2-3-15,0 3 3 0,-2 5 1 16,-4 1-1-16,3 1 4 16,3 1-1-16,0-2-2 15,0 3 2-15,3 3 0 16,12 3-2-16,3 1 1 15,-1 0 3-15,2 3-3 16,-7 1 1-16,0 6-3 16,-3 2 1-16,-5 1 2 15,-1 0 3-15,-1 1 0 16,-1-1-3-16,3 8 5 0,-2 0-7 16,-1 6 0-16,2 4 1 15,-1 6 1-15,1 4 0 16,3 4-2-16,-4 0 2 15,2 0-1-15,-1 1 6 16,3 3-5-16,-3 0 1 16,1 4-3-16,2 0 0 15,-3 3 0-15,2-1 3 16,2 1-3-16,-1-1 2 16,0-1-1-16,-1 5-2 15,-2 4 5-15,-2 1-2 16,2 7 3-16,-1 5-1 15,-1 4 2-15,-1 7-6 16,0 4 0-16,3 4-1 16,-3 4 0-16,0 0-11 0,0 4-27 15,-16 21-73-15,-10 9 25 16,-8 16-27-16,-6 14-39 16,-3 1-112-16,1 6-239 15</inkml:trace>
  <inkml:trace contextRef="#ctx0" brushRef="#br0" timeOffset="181138.2">30479 7972 62 0,'0'0'326'15,"0"0"-274"-15,0 0-1 16,-87-7 32-16,67 7 0 15,3 0-26-15,9 0-17 0,4 0-10 16,4 0-14 0,0 0 12-16,0 0-16 0,9 0 3 15,13-1 0-15,9-2-6 16,11-1 0-16,7 0-1 16,5 0-4-16,8 0-3 15,4 2 4-15,5-2 0 16,0 1-4-16,1-1-1 15,-2 0 0-15,3 1 0 16,1 0 3-16,7 1-3 16,7 2 0-16,5 0-2 15,-4 0 2-15,-1 0 2 16,-7 2 1-16,-10 7-2 16,-2 0 0-16,-7 0-1 0,-1-1 0 15,4-1 2-15,0 1-2 16,4-2 0-16,-2-2 0 15,3 0 2-15,-1-1 4 16,0 0 1-16,2 1-3 16,-4 3-4-16,-3-2 8 15,-7-1-8-15,-5-1 5 16,-1 2-1-16,0 1 5 16,4 0-4-16,3-1 9 15,-1 3-6-15,-5-4 3 16,-12 0 3-16,-10-1 5 15,-8-2 10-15,1 3-3 16,-1-4 6-16,1 0-2 0,5 0-10 16,-3 0 7-16,-1 0-8 15,-3 0 4-15,-6 0 5 16,-2 0 2-16,-4 0 7 16,-1 0-7-16,-4 0-5 15,1 0-3-15,6 0-6 16,6 0-1-16,8 3-9 15,7 1 11-15,-4-1-2 16,-4-1 7-16,-5-1 1 16,-11-1-4-16,-2 0-9 15,-6 0 0-15,0 0-9 16,-3-7-1-16,-26-10-89 16,-17-2-111-16,-16 0-92 15,-10-4-188-15</inkml:trace>
  <inkml:trace contextRef="#ctx0" brushRef="#br0" timeOffset="183186.68">25395 6216 7 0,'0'0'34'0,"0"0"20"16,0 0 106-16,0 0-109 16,0 0 7-16,0 0 8 0,-4-11-31 15,3 10-4-15,1-1-6 16,-2 2 13-16,-1 0 0 16,-3 0-3-16,-3 0-8 15,-4 2-8-15,-3 12 6 16,0 3 19-16,3 2-13 15,1-1-9-15,3-1-4 16,1 1-5-16,1 2 1 16,-2-1-6-16,2 2 3 15,-1-1 0-15,2 2-2 16,-1-1 7-16,1 2-3 16,0-1-8-16,-2 1 4 0,-2-1-3 15,1 3 8 1,1 0-10-16,1 2 8 0,-2-3-6 15,5 3 4-15,-1-4-9 16,4 1-1-16,-4 1 4 16,0-3-2-16,-2 2-2 15,1-4 3-15,0 2-2 16,0 2 0-16,0-4 1 16,2 3-2-16,-2-1 0 15,0 0 1-15,0 0 0 16,-2 2-1-16,0 2 0 15,2-2 0-15,0 1 1 16,3 0-1-16,0-2 1 16,3-1 0-16,-2 0 2 15,2-1-3-15,0-1 2 0,-2 0-2 16,-1 2 2-16,-1-1-1 16,0-1-1-16,1 2-2 15,1-1 2-15,2 4 5 16,0 0-5-16,0 1-1 15,-1 2 1-15,-1-2 2 16,-1 2 0-16,2-1-1 16,-1 1-1-16,1 2 3 15,1-2-2-15,0 4 6 16,0-2 4-16,0 2-3 0,0-3 0 16,0 0-5-1,-2 1 1-15,-1-4-2 0,-1 3 0 16,-3-3 1-16,0-1-1 15,1 2 3-15,-1-4-5 16,0 0 2-16,1-4 4 16,1-2-1-16,-1-3-1 15,3 0 1-15,0-3-1 16,1 1-1-16,1-2 0 16,1-2-3-16,-3 2 5 15,2-2-1-15,1 1-3 16,-2 2 2-16,1 0 1 15,-2 1 0-15,1-2 1 0,1 3 2 16,1-2-2 0,-2-2-2-16,2 2 4 0,-1-1-7 15,1 2 3-15,-2 1 3 16,2-2 0-16,-1 3-1 16,-2-2-1-16,1 0 2 15,1-1 0-15,-2-3 2 16,3-2 0-16,0-3-5 15,-2 0-1-15,2 0 3 16,0-2 0-16,0 3 5 16,0-4-2-16,0 3 1 15,0 0 0-15,0 0 0 16,0 0 0-16,0-3 2 16,0 0-1-16,0 0 0 0,0 0-2 15,0 0 11-15,0 0-2 16,0 0 5-16,0 0-2 15,0 0-6-15,0 0 1 16,-1 0-2-16,1 0-5 16,0 0-3-16,0 0 0 15,0 0 0-15,0 0-3 16,0 0-2-16,0 0 0 16,0 0 2-16,0 0-2 15,0 0 0-15,0 0-1 16,0 0 1-16,0 0-50 15,0 0-62-15,0-12-61 16,-3-2-204-16</inkml:trace>
  <inkml:trace contextRef="#ctx0" brushRef="#br0" timeOffset="184514.76">30926 8236 321 0,'0'0'82'0,"0"0"-68"15,63-78 4-15,-44 55 29 16,1 3-15-16,-7 7-2 16,-6 6-7-16,-4 7 21 15,-3 0 5-15,2 0-13 16,1 7-30-16,0 17 7 16,-2 7 32-16,-1 8-14 0,0 1 0 15,-3 4-6-15,-12 3-7 16,-5 2-9-16,-6 2 7 15,2 1-13-15,-4 2 2 16,2-3-1-16,3-5-3 16,5 0 1-16,12-9-1 15,6-1 3-15,0-7-4 16,6-5-2-16,10-4-3 16,-1-4 5-16,0-7-1 15,-3-1-1-15,-3-6-7 16,1-2-2-16,-2 0 9 15,-1 0 1-15,4-7 1 16,-5-8 0-16,-2-5 1 16,-4-6 0-16,0-3 1 0,-1-5 8 15,-16-6-2-15,-4 1-7 16,-3 1 0-16,-2 1 0 16,-4 5 2-16,0 8-3 15,3 2 2-15,11 7 4 16,5 6 13-16,10 3 10 15,1 1 4-15,3 2-18 16,24-4-6-16,10 0-9 16,11 1 0-16,-3 2 0 15,-7 2 0-15,-8-1 0 16,-10 1-31-16,-7 2-14 16,-9 0-23-16,-4 0-117 15,0 0-119-15</inkml:trace>
  <inkml:trace contextRef="#ctx0" brushRef="#br0" timeOffset="184926.78">31475 8193 149 0,'0'0'395'0,"0"0"-332"16,0 0-55-16,0 0 42 15,-83 33 4-15,51-5-25 16,1 8-8-16,3 6 10 15,1-1-15-15,3 5-1 16,3-3 6-16,3 2-16 16,4 2 6-16,7-2-7 15,4-1-2-15,3-4-2 16,0-1 1-16,0-7-1 16,0-6 0-16,10-7 3 15,3-7-3-15,1-1 0 0,0-5-6 16,1-6-30-1,1 0-162-15,3-2-89 0</inkml:trace>
  <inkml:trace contextRef="#ctx0" brushRef="#br0" timeOffset="185345.84">31729 8432 456 0,'0'0'85'0,"0"0"-26"16,0 0 64 0,0 0-29-16,0 0-57 0,0 0-20 15,-84-10 19-15,60 24-11 16,6-3 2-16,9 3-8 16,6-2-12-16,3 1-6 15,0 4 2-15,6 0 2 16,11 3-2-16,4 5 9 15,-1-4-11-15,-4 3 5 16,-2-2-6-16,-5 0 1 16,-3-2 0-16,-1-1-1 15,-5-2 1-15,0-3-1 16,0 0 1-16,0-4 3 16,0-2-4-16,-3-3 2 0,-3-1-1 15,0-1-1 1,-2-3 0-16,-2 0 8 0,1 0-3 15,-3 0 2-15,0-5-2 16,2-7-5-16,-1-3-35 16,1-6-55-16,2-1-160 15,5-8-75-15</inkml:trace>
  <inkml:trace contextRef="#ctx0" brushRef="#br0" timeOffset="185548.71">31671 8410 553 0,'0'0'129'0,"0"0"-70"16,0 0 45-16,0 0-28 0,0 0-49 16,72-72-17-16,-39 69-1 15,3 0 2-15,0 3 3 16,-3 0-1-16,-2 0-4 16,-3 0-5-16,-2 0-4 15,-10 0-1-15,-4 0-77 16,-10 0-78-16,-2 0-136 15</inkml:trace>
  <inkml:trace contextRef="#ctx0" brushRef="#br0" timeOffset="185768.66">32133 8081 408 0,'0'0'158'0,"0"0"-118"0,0 0-12 16,38 84 116-16,-25-26-61 15,-3 5-23-15,-9 3-14 16,-1-3-12-16,-8-3-7 16,-12-7-15-16,-4-4 1 15,-6-6-6-15,-3-7-3 16,-4-10-4-16,-6-6-24 16,0-6-91-16,0-8-147 15,4-6-189-15</inkml:trace>
  <inkml:trace contextRef="#ctx0" brushRef="#br0" timeOffset="188189.7">25097 9776 26 0,'0'0'23'0,"0"0"103"0,0 0-71 16,0 0-38-16,0 0 25 15,0 0-11-15,0-21-18 16,0 18 4-16,0 1-4 15,0 2-2-15,0-3-2 16,0 1 9-16,0 0 9 16,0-1-8-16,0-1 6 15,0 0 3-15,1 1 6 16,-1 0 2-16,2-2 3 16,-2 2 2-16,0 0 8 15,0 2-15-15,0 1-4 16,0-2-2-16,0 2-9 15,0 0-3-15,0 0 3 16,0 0-5-16,0 0-5 16,0 0-6-16,0 0-2 0,-3 0-1 15,-3 4 5-15,-3 6-1 16,2 0 4-16,1 0-1 16,-2 1 3-16,2-3-5 15,0-1 1-15,0 1 2 16,0-2-6-16,-1 5 2 15,-3-2 1-15,0 4 2 16,0 0 3-16,0 2-1 16,-1-1 3-16,3 0-1 15,-3-1-1-15,3 1-1 16,1-4-3-16,-2 0 1 16,5 0-5-16,-1 0 1 0,0-1-1 15,1 2 1-15,-1-1-1 16,-2 0-2-16,3 2 3 15,-2 3-2-15,1 0 6 16,1 1 14-16,-1 1-8 16,3-2-8-16,1 0 2 15,-3 1-4-15,2 1 1 16,2-2 1-16,-1-1 1 16,-1-2 4-16,-1 0-7 15,2-3 0-15,-2 2 0 16,1-1 2-16,1 3-1 15,-1 0 0-15,1-1 5 0,-1 1-3 16,1 1-3 0,1-5-1-16,-2 2 0 0,-1 0 3 15,2 1-3-15,-3 3 1 16,2-1 1-16,1-1 5 16,-1 1-4-16,1 0-3 15,-1 1 1-15,0-1 1 16,1 3-1-16,-1 0-1 15,1-1 1-15,-2 0 1 16,1 1 5-16,1 0-4 16,-2-1-2-16,1 1 0 15,-2 2-2-15,1 1 3 16,2-1-1-16,-2 1 2 0,1-2 2 16,1 0-6-1,1-1 3-15,0-1-1 0,0 0 1 16,0-1-1-16,0-4 0 15,0 4 2-15,0-2 0 16,0 1 2-16,0-2-1 16,0 2 2-16,0-1-2 15,0-2-2-15,1-1-1 16,2 2 2-16,-1-3 3 16,1 1 3-16,-2-2-1 15,2 1 5-15,-3-2-1 16,1 1-1-16,-1-3 2 15,0-2-9-15,2 0 2 16,-2-2-3-16,1-1 0 0,1 0 1 16,-2 1-5-16,0-1 3 15,0 0-4-15,0 0 2 16,1 0-1-16,-1 0 2 16,0 0-2-16,2 0 1 15,-2 0 1-15,0 0-1 16,0 0-2-16,0 0-36 15,0-11-76-15,0-10-86 16,-6-4-174-16</inkml:trace>
  <inkml:trace contextRef="#ctx0" brushRef="#br0" timeOffset="189561.34">31447 6941 230 0,'0'0'236'0,"0"0"-163"15,0 0-2-15,0 0 55 16,0 0-44-16,0 0-48 15,0 0-20-15,16-61-8 0,-10 71-5 16,-3 12 1-16,0 13 0 16,-3 10 19-16,0 8 10 15,-3 1 6-15,-12 4-1 16,-3-2-12-16,0 2-9 16,-1-1-4-16,2 4-5 15,1-6 1-15,3-4-6 16,0-6 1-16,5-8-1 15,3-8-1-15,5-11-10 16,0-6-4-16,0-3 7 16,0-6-4-16,3-2-10 15,11-1-1-15,1 0 18 16,2-9-8-16,-1-10 11 16,-5-7 1-16,-5-7 0 15,-6-1 1-15,0-4 0 0,-19 2-1 16,-11 2 0-16,-6 0 0 15,-10 4 0-15,-2 5 5 16,1 2 5-16,9 6-7 16,16 8 8-16,13 2 20 15,9 3-5-15,0 0-3 16,5-5-18-16,18 0-5 16,10-2 0-16,6 3-1 15,1 5 1-15,-6 0-2 16,-7 3-25-16,-6 0-45 15,-3-3-25-15,-4 2-157 16,-4-4-131-16</inkml:trace>
  <inkml:trace contextRef="#ctx0" brushRef="#br0" timeOffset="189906.52">31827 6924 301 0,'0'0'282'0,"0"0"-237"16,0 0 80-16,0 0-48 0,0 0-54 15,0 0-2-15,-109 84-5 16,78-27 9-16,-2 5-8 15,3 1-6-15,5-1-3 16,3-6-1-16,9-6-5 16,7-1-1-16,6-9 1 15,0-4 2-15,8-8-3 16,4-6-1 0,1-5-1-16,1-2-3 0,0-7-24 15,2-2-36-15,1-3-115 16,-1-3-143-16</inkml:trace>
  <inkml:trace contextRef="#ctx0" brushRef="#br0" timeOffset="190394.87">32006 7153 132 0,'0'0'448'16,"0"0"-383"-16,0 0 57 15,0 0-64-15,0 0-52 16,0 0-1-16,-23 85-3 16,16-41 7-16,4-1-3 15,0 6-6-15,2-9 2 16,1-2 0-16,0-7-2 16,0-7 2-16,1-9-2 15,11-5 0-15,0-3 1 0,7-7 0 16,2 0 2-16,0 0-2 15,1-15 3-15,-3-5 9 16,-3-3 3 0,-1-8 6-16,-2-2 0 0,-4 2-6 15,0 3-4-15,-2 9 3 16,-2 8 1-16,-4 7 9 16,-1 4-4-16,0 0-18 15,0 4-3-15,0 18-5 16,0 9 5-16,0 8 1 15,0-1 1-15,-7 3-2 16,-3-4 0-16,2-3 0 0,-1-2-3 16,5-7-12-16,-2-6-9 15,4-3-4-15,1-7-15 16,1-3 0-16,0-5-53 16,0-1-55-16,0 0-19 15,0 0-176-15</inkml:trace>
  <inkml:trace contextRef="#ctx0" brushRef="#br0" timeOffset="190668.17">32321 6920 389 0,'0'0'190'15,"0"0"-172"-15,101 75 89 16,-62-11 10-16,-11 17-38 16,-13 7-40-16,-15 8 6 15,0 0-8-15,-22-2-15 16,-6-9-5-16,-4-10-10 16,-1-14 1-16,-3-8-8 15,-1-11 0-15,-1-9-58 16,-4-10-88-16,7-7-201 15</inkml:trace>
  <inkml:trace contextRef="#ctx0" brushRef="#br0" timeOffset="209488.29">25052 12238 28 0,'0'0'11'0,"0"0"17"16,0 0 46-16,0 0-51 15,0 0 4-15,0 0 4 16,0 0 1-16,-25-15-3 15,25 13 15-15,0 2 1 16,0-3-14-16,0 1-8 16,0-3-10-16,0 1 0 15,0 1-4-15,0-3 6 0,0 2 15 16,0-1-14-16,0 0 3 16,0 0-5-16,3-1 8 15,1 3-11-15,1-4-6 16,1 2 9-16,0-2-3 15,-2 2 3-15,2-1-4 16,-3 1 13-16,-2 2 21 16,-1 2-13-16,0 0 1 15,0 0 5-15,0 1-6 16,0 0-10-16,0 0-14 16,-7 0 2-16,-5 0-7 15,-1 6 0-15,-2 6-2 16,-2 3 2-16,-2 3 6 0,-2 3-1 15,3 1-2 1,-1-1 2-16,4-1 1 0,-1-1-4 16,2 1 1-16,1-1 1 15,1 0-6-15,2 1 6 16,2-1 0-16,0 3 0 16,2-2 0-16,2 1-1 15,-3 0-1-15,-1 0-1 16,1 0 6-16,-4 2-4 15,2 1 2-15,-1 2 0 16,1-1 0-16,-3 3 3 16,4-3 1-16,-1 2-5 0,1-2 2 15,2-2-6-15,-2 0 4 16,2-1-3-16,-3 0-2 16,2 0 1-16,-2 2-1 15,0 2 1-15,-1 0-1 16,-1 5 1-16,2 0 0 15,-1 2 16-15,2-3-3 16,2-4-11-16,3-2-2 16,2-3-1-16,1-2 2 15,0-1 2-15,0 0 0 16,0-1-4-16,0 2 11 16,0-2 1-16,0-1 0 15,1-3-2-15,1-2 0 0,-1-1-2 16,-1-4-1-1,0-2-1-15,2-1-2 0,-2-1 1 16,0-2 1-16,1 0 2 16,-1 2-2-16,2-2-2 15,-2 0 2-15,0 0 2 16,0 0-4-16,0 0 5 16,1 0-1-16,-1 0-4 15,2 0-2-15,-2 0-2 16,0 0 4-16,1 0-5 15,-1 0 1-15,2 0 4 16,1 0-5-16,4 0 0 0,5 0-13 16,-1-4-48-16,-1-3-35 15,-3-1-68-15,-5-2-113 16,-1-3-206-16</inkml:trace>
  <inkml:trace contextRef="#ctx0" brushRef="#br0" timeOffset="211565.7">30613 6411 30 0,'0'0'25'0,"0"0"109"15,0 0-22-15,0 0-70 16,0 0 31-16,0 0-26 15,-66-11-12-15,60 11 6 16,2 0 1-16,2 0-13 0,-1 0-7 16,-1 0-3-16,-3 0-1 15,-7 0 9-15,-4 0 14 16,-1 0-3-16,-1 0-12 16,8 0-2-16,5 0-6 15,7 0-11-15,0 0-1 16,6 0 4-16,15 0 8 15,10 0 13-15,8 0-11 16,3 0-9-16,0 0-3 16,-1 0 7-16,1 3-9 15,2 3-1-15,3 4-4 16,5 1 0-16,2 4 0 16,4-1-1-16,6 2 0 15,3 1 0-15,3 0 2 16,3-1-2-16,-3 0 0 0,-4-3 1 15,-3-2 0-15,-2 2 1 16,6-6-1-16,8 3 0 16,5-1-1-16,7 2 1 15,-1-2 1-15,-1-1-2 16,-7-2 2-16,-10-3-2 16,-13 1 0-16,-10-3 2 15,-6-1-2-15,0 0 5 16,1 0-4-16,4 2 11 15,6 0-4-15,8 4-3 16,3 1 1-16,1 0-2 16,-6 0-2-16,-8 2-1 0,-5-2 0 15,-4-1 3 1,-3-1-3-16,-3-1 9 0,-3-1-4 16,-5-1 8-16,3-2 3 15,4 0 8-15,5 3-8 16,4 2-3-16,1-1-11 15,-7 0 6-15,-5 0-1 16,-7-2-2-16,-9 1 17 16,-5-3-1-16,-5 0 11 15,-2 2-3-15,-2-2-6 16,1 0-10-16,-1 0-5 16,0 0-7-16,0 0-2 15,0 0-18-15,0 0 15 16,-12 0-4-16,-1 0-19 15,-2 0-67-15,-3 0-60 0,0 0-69 16,-4-2-206-16</inkml:trace>
  <inkml:trace contextRef="#ctx0" brushRef="#br0" timeOffset="212501.65">31297 5696 99 0,'0'0'314'0,"0"0"-242"16,0 0 26-16,0 0-1 15,0 0-43-15,0 0-24 0,62-52-7 16,-56 52-2 0,0 0-12-16,4 0-5 0,-1 17-1 15,0 9 13-15,1 6 12 16,-4 9 1-16,-4 3-11 16,-2 6 3-16,0 4-4 15,0 1-7-15,-8 2-4 16,-5-1-2-16,1 5 1 15,3-3-5-15,2-4 1 16,4-8-1-16,3-8 0 16,0-10 0-16,0-5 0 15,11-8 0-15,6-3 1 16,4-6 0-16,1-4 0 16,-1-2-1-16,1 0-3 15,-2-15 2-15,-2-5 0 16,-2-6-4-16,-5-8-1 15,-7-3-2-15,-4-6 6 0,-10 1-3 16,-20 1-3 0,-11 7 8-16,-8 6 0 0,-4 5 16 15,-1 7 4-15,8 6-3 16,11 3-6-16,15 3 6 16,10 1 2-16,10 3-3 15,0 0 1-15,0-3 0 16,2-4-8-16,15-1 4 15,11-3-13-15,6 2 3 16,5-1-6-16,-2 2 2 16,-4 3 0-16,-3-2 0 0,-8 6-20 15,-8-2-12-15,-4 0-22 16,-6-2-35-16,1-4-143 16,-2-1-363-16</inkml:trace>
  <inkml:trace contextRef="#ctx0" brushRef="#br0" timeOffset="212870.79">31988 5649 204 0,'0'0'304'0,"0"0"-251"15,0 0-5-15,-88 8 32 16,55 22-28-16,-1 10 4 16,4 12-13-16,8 10-1 15,7 0-7-15,7 3-14 16,5-5-6-16,3-6-8 15,0-7-4-15,0-5 0 16,0-9 1-16,8-5-2 16,5-8 0-16,-2-4-2 0,2-6 0 15,2 0-36-15,4-9-23 16,8-1-56-16,0-2-163 16</inkml:trace>
  <inkml:trace contextRef="#ctx0" brushRef="#br0" timeOffset="213423.74">32195 5788 70 0,'0'0'17'0,"0"0"108"16,83 3-36-16,-63 12-12 16,-6 7-15-16,-4 3 3 15,-8 3 9-15,-2 1 3 16,0-5-19-16,-3-2-16 16,-12-5 2-16,0-3-10 15,0-4 2-15,0-3-6 16,-1-4 2-16,2-1-10 15,-1-2 2-15,5 0-15 16,5 0-3-16,4 0-5 16,1 0-1-16,0 0-3 0,0 3 2 15,3 2-19-15,15 4-10 16,9 4 23-16,4 4-4 16,0 2 4-16,-4 1 2 15,-9 1-6-15,-7 4 9 16,-8-1-2-16,-3-1 3 15,0-1 1-15,0-3 1 16,-6-4 5-16,-5-4-6 16,-4-3 14-16,-1-3-7 15,-2-2 5-15,-4-3 16 16,-3 0-3-16,0 0-5 16,1-5-13-16,4-2-2 0,3-1-1 15,4 1-4 1,5 0-3-16,2-3-36 0,5-2-46 15,1-5-187-15</inkml:trace>
  <inkml:trace contextRef="#ctx0" brushRef="#br0" timeOffset="213779.01">32471 5668 85 0,'0'0'347'0,"0"0"-316"16,0 0 55-16,96 87 29 15,-69-24-39-15,-6 14-3 16,-4 9-24-16,-7 3-22 16,-7-2 3-16,-3-2-13 15,-5-6-14-15,-16-13 1 16,-13-8-4-16,-6-14-23 16,-7-7-72-16,-2-14-123 15,3-8-148-15</inkml:trace>
  <inkml:trace contextRef="#ctx0" brushRef="#br0" timeOffset="-214037.81">30538 5085 66 0,'0'0'23'15,"0"0"88"-15,0 0 81 16,0 0-88-16,0 0-6 16,0 0-19-16,26-43-21 15,-17 23 0-15,2-2-12 16,-2-4 5-16,-1-6-16 15,-2-7-7-15,-1-7 9 16,2-9-10-16,2-8-9 16,1-1 4-16,2-10-13 15,-3-3-2-15,-1-8 0 16,-1-2-5-16,3 2 2 0,-1 3 1 16,1 7-4-16,-3 7 9 15,-1 1-8-15,-2 1 16 16,2 3-6-16,0 0 3 15,1 2-6-15,0 5-3 16,-1 6-3-16,1 5 12 16,2 3-4-16,1 2 2 15,1 2-4-15,1 0 2 16,0-3 2-16,-2-3-3 16,2 0 4-16,-4-5-6 15,-2 2 6-15,0 3-2 16,-1 1-4-16,1 5 1 15,-3 3 0-15,2-1-7 0,-2 0 9 16,0 1-2-16,-2 2-3 16,1-2 6-16,-2 1-6 15,2 3 8-15,-1 0-9 16,2 4-2-16,-3 7 2 16,0 6-4-16,0 5 1 15,0 6-4-15,0 3-2 16,0 0-20-16,0 7-50 15,-6 18-66-15,-2 14 31 16,5 11-65-16,3 2-124 16,23-4-153-16</inkml:trace>
  <inkml:trace contextRef="#ctx0" brushRef="#br0" timeOffset="-213130.02">33174 4427 63 0,'0'0'286'0,"0"0"-232"0,0 0 15 16,0-72 20-16,0 45 14 16,0-8-21-16,-3-3-11 15,0-10-20-15,-3-8 0 16,0-8-11-16,-1-10-2 16,-3-9-10-16,-3-10-9 15,0-10-2-15,-2-3-6 16,0 3 3-16,-1 1-10 15,2 13 1-15,-1 4 3 16,5 7-2-16,1 10-3 16,4 7-1-16,5 8 2 15,0 5-3-15,0 2-1 16,11 3 0-16,2 0 0 0,2 10 0 16,-3 1 4-16,-2 4-4 15,-1 4 0-15,-3 5-1 16,2 3 2-16,-2 5-3 15,-5 6 2-15,-1 4-1 16,0 1-3-16,0 0-42 16,0 11-72-16,0 15-23 15,0 13-1-15,2 14-1 16,-2 14-19-16,0 8-35 16</inkml:trace>
  <inkml:trace contextRef="#ctx0" brushRef="#br0" timeOffset="-211691">30998 4771 26 0,'0'0'37'0,"0"0"-22"0,0 0 92 16,0 0-81-16,0 0-11 16,0 0 16-16,-90 62 1 15,71-54-4-15,-2-2 13 16,0 2-5-16,-1-5 10 15,-4 3-10-15,-4 0 23 16,0-4-6-16,2 3 3 16,7-4-15-16,8 2-2 15,4-2-1-15,8 1-15 16,1-2-2-16,0 0-7 16,0 0 0-16,0 0-2 15,0 0 5-15,0 0 13 16,0 0-8-16,11 0-19 0,18 3 4 15,11-1 9-15,11 1 1 16,7-1 2-16,6-1-1 16,2 4-3-16,2 1 3 15,0 1-8-15,0 2 0 16,4-1-1-16,-2-1-2 16,4 1-5-16,1 0 6 15,5-2-1-15,0 1 1 16,2-3 1-16,-4 1-1 15,-4 1 5-15,-1-1-5 16,-6 0-3-16,-6-1 2 16,0 1-3-16,-11-2 1 0,0 2 1 15,-5-1-6-15,0-1 4 16,1-1 0-16,2 1-1 16,-5-1 4-16,-1 2-2 15,-3-2 0-15,-7-1 5 16,-2 2 0-16,-2-1-2 15,-2-2-1-15,-2 0-3 16,-5 2 5-16,2-1-2 16,-2-1-4-16,-2 3 4 15,2-3-1-15,-2 0-2 16,-1 0 5-16,-2 0-4 16,-3 0 1-16,-5 0 0 15,-1 0 0-15,1 0 0 0,1 0 2 16,2 0-2-16,5 0-1 15,5 3-4-15,2 0 7 16,0 0-5-16,-2-1 2 16,-5 0 0-16,0-1-3 15,-1 1 3-15,0-2 4 16,-4 0 7-16,-2 0-4 16,2 0 8-16,2 0-3 15,1 0-5-15,-1 0-2 16,0 0 0-16,0 0 2 15,-1 0-1-15,-3 0 2 16,-2 0-3-16,-2 0 2 16,-2 0-3-16,-1 0 0 15,0 0-4-15,0 0-1 0,0 0-4 16,0 0 0-16,0 0-5 16,0 2-28-16,0 0-15 15,0 2-23-15,-7 3-75 16,-16 0-65-16,-5-4-99 15,-2-3-327-15</inkml:trace>
  <inkml:trace contextRef="#ctx0" brushRef="#br0" timeOffset="-209838.2">23631 13179 193 0,'0'0'230'0,"0"0"-191"15,0 0 43-15,18-78-5 16,-9 66 4-16,-2 5-27 15,-3 4 1-15,1 3-27 16,-1 0-14-16,4 14-12 16,1 18 2-16,-2 11 9 15,-5 11 18-15,-2 11 5 16,0 8-2-16,-15 5-13 16,-5 6-3-16,-5-2-11 0,-5 1-7 15,0-1 3-15,1-9-1 16,8-7 3-16,9-12-5 15,9-7 0-15,3-6-11 16,6-12-16-16,16-5 0 16,5-12 9-16,0-7 3 15,3-5 11-15,-2-3 4 16,-5-18 4-16,-6-4-3 16,-5-7 0-16,-6-7 7 15,-6-6 0-15,0-4 6 16,-13-3 3-16,-17 0 9 15,-4 2-11-15,-5 5-5 16,5 6-2-16,5 5-3 16,10 5 2-16,7 4 2 0,11 3-3 15,1-2-3-15,1 2-3 16,18 0 0-16,8 2-13 16,4 5-36-16,4 5-18 15,4 5-49-15,1 5-94 16,-3 0-64-16</inkml:trace>
  <inkml:trace contextRef="#ctx0" brushRef="#br0" timeOffset="-209386.85">23977 13423 255 0,'0'0'179'15,"0"0"-140"-15,0 0 46 16,0 0-15-16,0 0-42 15,-81 7-15-15,56 22-1 16,2 3 8-16,4 5-3 16,1 3 1-16,8-1-9 15,5 4-2-15,5-4-4 16,0-4-3-16,11-5 1 16,8-8 0-16,3-12-2 15,1-8-1-15,2-2-5 16,-1-8 7-16,-5-13 0 15,-2-8 5-15,-5-4-2 16,-3-5-1-16,-3-4 2 16,-3-2-3-16,-3 5-1 15,0 10 0-15,0 10 0 0,0 9 6 16,-2 6 17 0,-1 4 3-16,-1 1-26 0,-1 20 3 15,1 10-2-15,1 6 6 16,3 4 7-16,0 2-4 15,6 1-7-15,9-1-2 16,2-2 2-16,3-7-3 16,2-12-2-16,2-5-18 15,5-6-46-15,0-8-83 16,0-3-30-16</inkml:trace>
  <inkml:trace contextRef="#ctx0" brushRef="#br0" timeOffset="-209093.02">24548 13525 311 0,'0'0'150'0,"0"0"-98"16,0 0 22-16,-91-14-1 15,60 28-40-15,-2 9-2 16,0 7-2-16,5 4-4 15,4 9-16-15,3 6 8 16,9-3-10-16,7 0-1 16,5-6-2-16,0-7-1 0,9-6-3 15,10-4 0-15,3-8 2 16,3-3-2-16,2-3 0 16,1-6-35-16,4-3-38 15,-4 0-62-15,-3-10-171 16</inkml:trace>
  <inkml:trace contextRef="#ctx0" brushRef="#br0" timeOffset="-208760.02">24822 13347 38 0,'0'0'421'16,"0"0"-334"-16,0 0 61 16,0 0-81-16,0 0-60 15,0 0 4-15,-34 89 27 16,21-29 8-16,2 9-10 16,-2 7-17-16,1 1-9 15,3-4-8-15,0-8-1 16,6-16 0-16,3-13-1 15,0-10 0-15,5-9-1 16,6-6 1-16,3-5-2 0,1-6-26 16,3 0-47-1,3-1-64-15,-2-19 8 0,-6-7-182 16</inkml:trace>
  <inkml:trace contextRef="#ctx0" brushRef="#br0" timeOffset="-208597.77">24760 13680 269 0,'0'0'234'16,"0"0"-175"-16,0 0 65 15,0 0-23-15,0 0-78 16,100-49-15-16,-72 47-4 0,-1-1-4 16,0 1 0-16,-6-4-140 15,-3-3-184-15</inkml:trace>
  <inkml:trace contextRef="#ctx0" brushRef="#br0" timeOffset="-208232.05">25550 13319 174 0,'0'0'307'0,"0"0"-256"16,-94 9 13-16,47 27 28 15,-4 16-9-15,3 13-34 16,7 10-6-16,9 12-8 15,13 3-9-15,7-1-11 16,9-5-9-16,3-9 1 16,0-10-5-16,0-11-2 15,3-11 2-15,9-11-2 16,1-9 1-16,5-6-5 16,2-3-33-16,3-8-114 15,1-6-108-15</inkml:trace>
  <inkml:trace contextRef="#ctx0" brushRef="#br0" timeOffset="-207837.01">25579 13830 212 0,'0'0'192'0,"0"0"-153"15,77-87 34-15,-38 68 5 16,0 11-30-16,-5 5 2 15,-4 3-8-15,-9 0-3 16,-8 11 0-16,-5 12-20 0,-5 6 7 16,-3 3 0-16,0 2 6 15,-14 0-8-15,-8 1-10 16,-6-2 0-16,-2-2-4 16,0-5-8-16,0-1 5 15,5-5-3-15,8-7-3 16,7-1 2-16,4-4-3 15,6-6 0-15,0 1 0 16,0 2-1-16,22-1 1 16,14 1 2-16,12-2-1 15,5-1 1-15,-2-2-4 16,-6 0-2-16,-12 0 4 0,-6 0 0 16,-9-7-15-1,-1 0-23-15,-1-6-30 0,0-1-97 16,-4-3-94-16</inkml:trace>
  <inkml:trace contextRef="#ctx0" brushRef="#br0" timeOffset="-207593.03">26184 13372 466 0,'0'0'61'0,"0"0"97"0,87 128-39 16,-65-57-33-16,-9 16-16 15,-13 10-10-15,-4 3-33 16,-27 0-15-16,-14-13-7 16,-12-12-5-1,-2-13-21-15,-1-15-105 0,5-13-163 16</inkml:trace>
  <inkml:trace contextRef="#ctx0" brushRef="#br0" timeOffset="-205930.67">24565 14253 231 0,'0'0'167'16,"0"0"-71"-16,0 0 13 15,0 0-23-15,0 0-64 16,-88 44 16-16,50 6 31 15,-2 7-36-15,5 9 2 16,4 5-3-16,6 6-2 16,3 0-4-16,2 6 2 15,5 2-16-15,6-3-7 16,4-7 0-16,5-13-5 16,0-15 5-16,4-10-5 0,6-10 2 15,1-7-2-15,-1-3 0 16,-3-7-3-16,-3-6-62 15,-3-3-39-15,-1-1-121 16,0-5-113-16</inkml:trace>
  <inkml:trace contextRef="#ctx0" brushRef="#br0" timeOffset="-204245.11">31189 3921 66 0,'0'0'325'0,"0"0"-282"15,0 0 59-15,0 0-3 16,0 0-18-16,0 0-21 16,40-68-24-16,-37 68-8 15,3 0-20-15,4 10-8 16,5 19 0-16,0 16 2 15,-5 13 12-15,-10 9 13 16,0 5-3-16,-20 3-2 16,-10 0-11-16,0-2-3 15,2-5-5-15,5-7 1 16,8-6-3-16,6-9-2 16,2-6 1-16,4-7-17 0,3-7 3 15,0-7 1 1,0-8 4-16,0-7 2 0,12-4-3 15,3 0-2-15,3-8 3 16,0-11 5-16,-4-6-4 16,-7-3 8-16,-7-5-3 15,0-4 3-15,-24 0 0 16,-12 0 23-16,-6 4-11 16,2 4 17-16,7 6 6 15,12 3 7-15,6 3-16 16,6 3 9-16,8 0-1 15,1-2-21-15,1-1-7 16,17 0-5-16,9 3-1 16,4-1-1-16,4 5-12 15,-4 5-25-15,-3 3-50 0,-1 2-15 16,-1 0-144-16,-4 0-125 16</inkml:trace>
  <inkml:trace contextRef="#ctx0" brushRef="#br0" timeOffset="-203754.96">31536 4180 264 0,'0'0'157'0,"0"0"-122"0,0 0-21 16,0 0 18-16,0 0-7 15,-98 53 2-15,71-22-1 16,3 4 4-16,6-1-15 16,8 1-3-16,7-3-6 15,3-1-4-15,0-9 1 16,6-5-2-16,8-6-1 16,3-5 7-16,2-4-7 15,3-2 1-15,0 0 1 16,1-11 1-16,-2-6 1 15,-4-5 0 1,1-3 4-16,-5-3-6 0,-1-3 3 16,-6-1 0-16,-5 2-1 0,-1 5 5 15,0 12 14 1,0 4 13-16,0 7 6 0,0 2-30 16,0 2-12-16,0 18-10 15,0 7 10-15,3 5 0 16,4 0 2-16,3-1-2 15,0-5 0-15,5 2 1 16,2-6 1-16,-1-5-1 16,0-2 0-16,1-5-1 15,-1-5-2-15,0-2-45 16,-3-3-103-16,-3 0-234 16</inkml:trace>
  <inkml:trace contextRef="#ctx0" brushRef="#br0" timeOffset="-201792.01">24447 14338 10 0,'0'0'31'0,"0"0"-9"15,0 0-4-15,0 0 108 16,0 0-100-16,0 0 1 16,0 4 15-16,0-4-16 15,0 0-5-15,0 2-1 16,0-2 5-16,-2 1-2 16,2 1-1-16,-3 1-2 0,-1-1-7 15,-1 4 11-15,-1 0 6 16,-1 1-7-16,-1-1-5 15,1 3 0-15,-4 1 0 16,-2 2-6-16,1 0-3 16,0 5 2-16,3 0 2 15,0 1-3 1,2 2 6-16,-4 0 2 0,2 0-4 16,0 2 3-16,1 0-6 15,-1 6 0-15,-1-2-8 16,-1 2 14-16,-1 3 5 15,-4 0-7-15,-1 0-3 16,-1 1-2-16,3-1-1 16,3-2 1-16,6 0-5 15,5 3 9-15,1 0 2 0,0-2 0 16,0-1 2-16,0 1-3 16,0-1-5-16,0 1 4 15,-2 2-1-15,-2 0-6 16,-1-3 4-16,1 1-4 15,1-4 10-15,0-2-5 16,3-1-1-16,0-1 0 16,0-2 3-16,0-2-7 15,3-1 6-15,1 0 3 16,2-4-1-16,0 0-2 0,0-4-5 16,3 1-2-1,-5-3-4-15,3-1 1 0,-4-2-1 16,-2-3-1-16,-1 0-1 15,0-1-6-15,0 0-47 16,2 0-56-16,-1 0-20 16,2-8-154-16</inkml:trace>
  <inkml:trace contextRef="#ctx0" brushRef="#br0" timeOffset="-199728.49">32112 4212 159 0,'0'0'211'0,"0"0"-119"15,0 0-6-15,0 0 19 16,0 0-37-16,0 0-42 16,-104-27-6-16,71 37 0 15,3 10-1-15,6 3 4 16,0 3-4-16,8 3-1 16,1 1-4-16,2 3 7 15,2-1 0-15,3 0-10 16,5-3-3-16,3-3-2 15,0-1-2-15,0-4-1 16,12-3-3-16,9-1 9 16,2-3 7-16,4-2 1 15,1-5-1-15,-4-4-16 0,-4-2 0 16,-1-1-21 0,-6 0-19-16,0 0-22 0,-2-11-97 15,-5-11-155-15</inkml:trace>
  <inkml:trace contextRef="#ctx0" brushRef="#br0" timeOffset="-199404.84">32319 3945 87 0,'0'0'323'0,"0"0"-312"16,0 0 73-16,2 107 8 16,-2-57 1-16,-6 6-33 15,-8 7-23-15,-1 1-14 16,1 3-9-16,0-8-9 16,4-11-3-16,4-7 4 15,0-10-3-15,6-7-1 16,0-7-2-16,0-5 0 15,0-6 0-15,6-3 0 0,4-3-6 16,7 0-34 0,-5-4-85-16,-1-18-123 0</inkml:trace>
  <inkml:trace contextRef="#ctx0" brushRef="#br0" timeOffset="-199249.31">32292 4292 137 0,'0'0'315'0,"0"0"-291"16,0 0 38-16,96-20 22 15,-66 18-57-15,1 2-19 16,0-3-8-16,-2-2-61 16,-6-5-135-16</inkml:trace>
  <inkml:trace contextRef="#ctx0" brushRef="#br0" timeOffset="-198911.57">32767 4000 84 0,'0'0'276'16,"0"0"-201"-16,-87 34-27 0,46-1 32 16,3 5-18-1,7 3-25-15,9 8 1 0,8 5-4 16,8 2-11-16,2 0-5 16,4-5-5-16,0-2-6 15,0-7-2-15,0-7-3 16,0-3 2-16,0-9 0 15,0-3-4-15,0-6 0 16,0-8-2-16,0-1-120 16,10-5-51-16,4 0-117 15</inkml:trace>
  <inkml:trace contextRef="#ctx0" brushRef="#br0" timeOffset="-198551.98">32725 4341 153 0,'0'0'215'0,"0"0"-167"16,0 0-25-16,83-6 18 15,-54 17-22-15,-1 4-12 16,-8 3 1-16,-4 3 9 16,-9 1 14-16,-7 4 7 15,0-6-1-15,-7 1 7 16,-11-1 5-16,-3-4-21 0,-1 0 0 15,1-4-9 1,7-3-7-16,3-4-8 16,8-2 2-16,1-3-4 0,2 0-1 15,0 0 3-15,0 2 0 16,3-2-3-16,12 1 6 16,2 0 4-16,3-1 1 15,2 0-11-15,-2 0 2 16,-1 0-3-16,-1 0-7 15,-3 0-16-15,-4-11-80 16,-1-6-108-16</inkml:trace>
  <inkml:trace contextRef="#ctx0" brushRef="#br0" timeOffset="-198264.27">33113 4023 222 0,'0'0'202'0,"25"82"-121"15,-5-21 29-15,5 8 53 16,-6 7-93-16,-8 2-26 15,-11 1-19-15,-2-4-3 16,-25-2-13-16,-13-9-8 16,-15-5-1-16,-14-7-52 0,-13-15-180 15,0-10-336-15</inkml:trace>
  <inkml:trace contextRef="#ctx0" brushRef="#br0" timeOffset="-193975">23616 15702 29 0,'0'0'305'0,"0"0"-232"16,0 0-22-16,0 0 30 15,0 0 22-15,0 0-22 16,0 0-27-16,-24-52-28 0,24 52-18 16,0 0-7-1,0 15 1-15,0 13 0 16,0 13 9-16,0 12 28 0,0 12-9 15,0 8-10 1,-8 5 6-16,-1 1-10 0,-4-1-2 16,-2-5-2-16,-1-6-7 15,2-6-2-15,3-10-3 16,8-4 9-16,3-6-9 16,0-4-3-16,7-4-16 15,6-5-12-15,1-8-2 16,-1-4-12-16,1-7 11 15,2-8 10-15,-2-1 21 16,0 0 3-16,-3-13 3 16,-7-3 22-16,-2-4-1 0,-2-4 5 15,-8-3 7-15,-17-6-1 16,-11-2-2-16,-4-2 3 16,-6 0-12-16,4-2-5 15,2 1 2-15,5-1-17 16,11 0 4-16,6 3-2 15,11 4-2-15,7 3-1 16,0 5 1-16,7 2-4 16,16 5-2-16,7 0 0 15,4 5-2-15,5 3-4 16,3 5-34-16,4 4-74 16,3 0-31-16,-3 0-107 15,2 3-144-15</inkml:trace>
  <inkml:trace contextRef="#ctx0" brushRef="#br0" timeOffset="-193481.08">23983 16051 349 0,'0'0'147'0,"0"0"-94"15,0 0 58-15,0 0-17 0,0 0-47 16,0 0-27-1,-77-22-14-15,52 38 1 0,-2 5 1 16,1 5 3-16,5-2-4 16,6 3-6-16,5 1 0 15,4 3 2-15,4 2 0 16,2-2-2-16,0 1-1 16,12-3-3-16,4-4 2 15,4-7-10-15,1-8-5 16,-1-5 13-16,3-5-3 15,-1 0 4-15,-2-3-3 16,-1-13 5-16,-5-5 3 16,-3-7 14-16,-3-3-3 15,-2-3 11-15,5-5-3 16,0 3-10-16,0 4-12 16,-1 10 1-16,-6 10-1 15,-4 7 11-15,0 5 9 16,0 0-14-16,0 0-2 0,0 10-3 15,0 14 0-15,2 8 4 16,4 5 8-16,3 1-8 16,4-2-5-16,5 0 2 15,5-8-2-15,2-5-20 16,2-8-24-16,2-9-2 16,3-2-34-16,1-4-99 15,-5 0-80-15</inkml:trace>
  <inkml:trace contextRef="#ctx0" brushRef="#br0" timeOffset="-193187.98">24503 16129 295 0,'0'0'270'0,"0"0"-219"15,0 0 37-15,0 0 2 16,0 0-55-16,-98-20-19 15,74 37-2-15,-1 5 2 16,4 2-1-16,3 6 5 16,9 3-11-16,6-2-2 15,3 3-2-15,0-2-1 16,7-6-3-16,9-6 4 16,6-3-3-16,2-3 3 0,4-4-5 15,0-7-27-15,2 0-19 16,1-3-28-16,-2 0-84 15,-7-4-64-15</inkml:trace>
  <inkml:trace contextRef="#ctx0" brushRef="#br0" timeOffset="-192893.02">24943 15652 463 0,'0'0'92'0,"0"0"-2"16,0 0 62-16,0 0-90 16,0 0-56-16,0 0-2 15,-16 79 27-15,1-17 0 16,0 8-4-16,0 4-8 16,0 1-2-16,3-6-17 15,1-9 1-15,3-6 7 16,5-9-8-16,1-8-1 15,2-11-4-15,0-5-2 16,0-9-22-16,7-3-14 16,6-5-13-16,-1-3-50 15,4-1-62-15,-2 0-31 16</inkml:trace>
  <inkml:trace contextRef="#ctx0" brushRef="#br0" timeOffset="-192708.77">24825 16045 466 0,'0'0'83'0,"0"0"18"16,0 0 40-16,0 0-79 15,0 0-3-15,0 0-51 16,85-50-6-16,-47 43 3 16,-1 2-4-16,1 0-1 15,-6-1-42-15,0-3-125 16,-4-4-389-16</inkml:trace>
  <inkml:trace contextRef="#ctx0" brushRef="#br0" timeOffset="-192292.75">25643 15673 483 0,'0'0'93'15,"0"0"-24"-15,0 0 38 16,0 0-67-16,-104 27-5 15,62 9 10-15,0 11-4 16,3 8-12-16,13 4 3 16,6 6-9-16,10 2-6 15,5-5-7-15,4-2-4 16,-1-2 2-16,-1-3-7 16,0-4 1-16,2-10-2 15,1-10 0-15,0-10-1 16,23-4 0-16,7-9-4 15,6-2-44-15,-2-3-3 16,1-3-63-16,-5 0-129 16,-4-6-85-16</inkml:trace>
  <inkml:trace contextRef="#ctx0" brushRef="#br0" timeOffset="-192011.65">25911 15941 336 0,'0'0'171'16,"0"0"-117"-16,0 0 78 15,0 0 10-15,0 0-81 16,0 0-40-16,11-41-20 0,-11 71 2 16,0 12 9-1,0 3 8-15,-6 0-5 0,-4 0-10 16,1-2-1-16,-1-5-4 15,0-4 0-15,6-7-30 16,2-10-18-16,2-4-5 16,0-9-36-16,2-4-58 15,8 0-27-15,-3-6-262 16</inkml:trace>
  <inkml:trace contextRef="#ctx0" brushRef="#br0" timeOffset="-191684.69">26238 15528 292 0,'0'0'148'0,"0"0"-92"16,0 0-10-16,0 0 75 16,90 97-44-16,-70-39-13 15,-9 11-9-15,-11 12-11 0,0 6-14 16,-28 8-4 0,-8-8-12-16,-6-8-10 0,-3-8-1 15,3-11-3-15,0-7 0 16,1-10-61-16,2-9-37 15,-1-6-133-15,0-5-216 16</inkml:trace>
  <inkml:trace contextRef="#ctx0" brushRef="#br0" timeOffset="-189583.37">23396 15445 87 0,'0'0'27'16,"0"0"126"-16,0 0-99 15,0 0 21-15,0 0-22 16,0 0-3-16,-34 50 19 16,30-48 19-16,-1-2 1 15,1 0-15-15,-2 0-14 16,-2 0-10-16,0-13-8 16,-3-4-7-16,0-6 4 15,-2-5-10-15,3-5-2 0,-1-3-10 16,4-6 7-1,5-4-8-15,2-6-1 0,0-5-11 16,0-3 1-16,0-1-5 16,5-6 2-16,1-3-1 15,-5-3-1-15,1 8 0 16,-2 10 1-16,0 18 0 16,1 15 0-16,-1 11 1 15,2 7 4-15,1 2 8 16,0 2-5-16,3 0-4 15,5 0-3-15,3 0-2 16,4 0-2-16,-2 0 2 0,-1 0 0 16,-4 0 1-16,-7 0 0 15,-1 0-1-15,-3 0 0 16,0 0-1-16,0 0-15 16,0 0-48-16,-1 0-39 15,-10 3-39-15,-5 8-39 16,-1 0-30-16,0 3-42 15</inkml:trace>
  <inkml:trace contextRef="#ctx0" brushRef="#br0" timeOffset="-189058">22963 14758 203 0,'0'0'104'15,"0"0"2"-15,0 0-13 16,0 0-27-16,0 0 10 16,0 0 26-16,-2-9-64 15,15-3-32-15,3 0 8 16,3-2 4-16,1-2 15 15,3-3 0-15,2 2-6 0,2 0-4 16,0 1 1 0,1 1-11-16,-1 0 2 0,3 1-3 15,1-1 0 1,1 1 2-16,0-2-4 0,0 2 2 16,-4 0 2-16,-6 0-2 15,-5 5-2-15,-5 2 7 16,-6 3-4-16,-3 2-3 15,0 2-5-15,0 0-5 16,4 10 2-16,7 10 3 16,1 6-2-16,5 2 5 15,0 2 6-15,2-2-3 16,4-1-1-16,-1-5 2 16,-3-2-7-16,-4-6-1 15,-4-4-1-15,-4-1-2 0,-2-6-1 16,-3 2 0-16,-3-3 0 15,-2 3-55-15,0 0-105 16,-12-5-138-16</inkml:trace>
  <inkml:trace contextRef="#ctx0" brushRef="#br0" timeOffset="-187880.35">22681 15140 7 0,'0'0'205'15,"0"0"-29"-15,0 0-105 0,0 0 44 16,0 0-20-16,6-78-30 16,-6 75-1-16,0 2-23 15,0 1-9-15,0 0-12 16,0 0-8-16,0 1-10 16,-8 15 2-16,-2 4 0 15,-1 9 5-15,2 5 8 16,3 2 1-16,3 6-4 15,3-2-1-15,0 0-2 16,0-5-1-16,0-3-3 16,2-8-6-16,-1-6 4 15,1-7-3-15,-2-3-1 16,0-5 5-16,0-2-1 16,0-1 3-16,0 0 2 15,0 0 10-15,0 0 22 0,0-11 13 16,-3-11-38-16,-8-10-12 15,-2-7-1-15,-1-7-2 16,-2-4-2-16,-3 1 1 16,2 4-1-16,1 7 6 15,7 5-6-15,3 9 1 16,3 6 0-16,1 5-1 16,2 5 0-16,0 5 0 15,0 3 0 1,0 0-2-16,0 0-3 0,0 3-2 0,0 11 1 15,9 6 6-15,2 5 0 16,1 4-1-16,0 3 1 16,1 3 0-16,-1 3 1 15,-3-1 0-15,0-1 0 16,-5-2 1-16,-1-3-2 16,-3-7 1-16,0-2 0 15,0-6-1-15,0-5 2 16,0-5-1-16,0-3-1 15,0-3 0-15,0 0 2 16,0 0-1-16,0 0 1 16,0 0 7-16,0 0 5 15,0-4 40-15,-1-12-10 16,-2-6-22-16,1-7-7 16,1-3-2-16,1-4-8 0,0-7 3 15,0-4-8-15,0 0 1 16,0-1-5-16,0 2 9 15,0 5-10-15,0 6 6 16,-2 9-3-16,-11 6-3 16,-2 9-30-16,-1 9-37 15,1 2-44-15,-2 5-32 16,4 15-11-16,1 0-146 16</inkml:trace>
  <inkml:trace contextRef="#ctx0" brushRef="#br0" timeOffset="-181604.65">22563 13384 74 0,'0'0'33'0,"0"0"166"16,0 0-115-16,0 0 5 0,0 0-12 16,0 0-4-16,0 0-15 15,21-15-20-15,-21 15-13 16,0 1-8-16,-5 8 8 16,-5 1 1-16,-1 2-11 15,1-4-4-15,-5-1 1 16,0-2 5-16,-1-3 1 15,1-2 3-15,-2 0 0 16,4 0-9-16,-2-4 10 16,6-6 2-16,1-2-7 15,4-4 1-15,4-1-17 16,0-3 7-16,0-2-8 16,3-3 0-16,9 6-4 15,1 1 4-15,-2 7 0 0,-1 3 0 16,-4 3 3-1,2 5-6-15,-4 0-1 0,2 0-3 16,5 11 6-16,0 10-1 16,2 5 2-16,-2 2 1 15,-2 5-1-15,-3-1 0 16,-1 2 1-16,-4 0 0 16,-1 1 0-16,0 0-1 15,-1 2 3-15,-10-1-3 16,-3 0 1-16,-3 2 0 15,-2-3 0-15,-4-1-1 16,2-3 1-16,1-7-1 16,0-5 4-16,5-7-4 0,5-5 0 15,-2-2 2-15,3-5-1 16,-2 0 8 0,-2 0 0-16,-1-12 0 0,0-7 9 15,2-6-8-15,4-4 0 16,4-4-10-16,4-1 2 15,0 6-2-15,0 7 1 16,7 7-1-16,1 5-1 16,-1 6 1-16,1 3-1 15,5 0-5-15,2 3 5 16,4 11-5-16,4 5 6 16,-2 4 0-16,0 3 3 15,-1 7-5-15,-5-2 2 16,3-1 0-16,-1-1 0 15,0-5 1-15,3-2-1 0,-4-3 0 16,2-4-1-16,-4-4 1 16,0-3-7-16,-2-1-32 15,-1-3-1-15,1 0-5 16,-3 0-1-16,-3-1-38 16,0-3-129-16,-2 0-39 15</inkml:trace>
  <inkml:trace contextRef="#ctx0" brushRef="#br0" timeOffset="-181229.76">22833 13476 111 0,'0'0'322'16,"0"0"-224"-16,0 0 56 16,0 0-51-16,0 0-54 0,0 0-34 15,16-17-12 1,-2 39 11-16,5 6 22 16,-2 5-3-16,0 1-2 15,0 2-4-15,1 2-16 0,-2-4-3 16,-3 0-5-16,1-5-1 15,-4-7-2 1,-2-5 2-16,-4-5 0 16,-1-5-2-16,-1-4 0 0,-2-1-14 15,0-2-51-15,0 0-2 16,0 0-42-16,-8-17-58 16,2-10-29-16</inkml:trace>
  <inkml:trace contextRef="#ctx0" brushRef="#br0" timeOffset="-180965.9">23046 13416 357 0,'0'0'80'16,"0"0"-44"-16,0 0 39 16,0 0 5-16,-40 85 1 15,25-47-4-15,0 3-24 16,-3 3-14-16,0 2-11 15,0-3-12-15,2-4-6 16,1-6-3-16,1-8-5 16,1-5-1-16,4-6 3 15,-2-2-2-15,4-2-1 16,1-4 1-16,2 0-2 16,-1-4-14-16,2-2-71 0,-3 0-117 15,-2-4-51 1</inkml:trace>
  <inkml:trace contextRef="#ctx0" brushRef="#br0" timeOffset="-180803.7">22770 13704 321 0,'0'0'94'16,"0"0"-16"-16,0 0 8 15,124-41-26-15,-70 36 0 16,1 1-28-16,-2 1-13 15,-2 3-11-15,-3 0-8 16,-9 0-28-16,-12 0-208 0</inkml:trace>
  <inkml:trace contextRef="#ctx0" brushRef="#br0" timeOffset="-173956.54">23470 15232 5 0,'0'0'14'16,"0"0"-4"-16,0 0-1 16,0 0-3-16,0 0-5 15,0 0 10-15,0 0-6 16,-29 25 9-16,28-23-8 15,1 1 0-15,0-2 4 16,0 1 15-16,0-1 31 16,0-1-24-16,0 0 10 15,0 2 13-15,0-2 3 16,0 0-9-16,0 0-18 16,0 0-14-16,0 1-4 15,0-1 3-15,0 0-6 0,0 0 3 16,0 0 12-16,0 0 3 15,0 0-1-15,0 1-1 16,0 3-4-16,0-3-4 16,0 3 0-16,0-4-18 15,0 0 2-15,0 0-1 16,0 1-1-16,0 1 1 16,0 1 1-16,0 0 0 15,0 0 0-15,0 2 0 16,0-3 10-16,0-2 5 15,0 0 13-15,0 0 21 16,0 0 4-16,0 0 0 16,0 0 3-16,0 0-8 0,-2-2-15 15,-1-9-18 1,0 0 0-16,-1-5-1 0,1-2 7 16,1-6-12-16,-2-2 0 15,1-3-5-15,2-3 1 16,-2 0 0-16,1 0 8 15,1 1 10-15,-2 5 5 16,3-3-7-16,0 2-5 16,0-2 0-16,0-2-9 15,0 1 0-15,1-3-4 0,8 1-4 16,0 1 4 0,0-1-3-16,0 3 1 0,-3 3-1 15,3-2-1-15,-5 5 0 16,-1 2 2-16,0 1-2 15,0 5 7-15,0 2-3 16,0 5-1-16,3 0-3 16,-2 4 0-16,1 1 0 15,1 0-1-15,5-1 2 16,2 0-2-16,0 1 0 16,1 0 1-16,-4-2-1 15,1 3 0-15,0-1-2 16,-1 0 4-16,0 0-2 15,-1 0 6-15,-3 0 5 16,-2 1-10-16,1 0 4 16,-2 1-3-16,-2-1 1 15,1 2-2-15,0 0-1 0,-2 0 0 16,0 0 0-16,0 0-10 16,4 0-52-16,-3 0-42 15,2 7 3-15,-1 8-53 16,-2-1-42-16,-2 1-109 15</inkml:trace>
  <inkml:trace contextRef="#ctx0" brushRef="#br0" timeOffset="-173081.06">23015 14793 139 0,'0'0'230'16,"0"0"-141"-16,0 0-12 15,0 0 12-15,0 0-26 16,0 0-32-16,-35 21 3 16,29-18 5-16,3-1-8 0,2 0 0 15,1-2 7 1,0 0 19-16,0 0 12 0,0 0-1 16,0 0-3-16,0-7-10 15,1-3-26-15,7-3-16 16,-2 2 4-16,2 2-9 15,2-2 7-15,3 0-5 16,5-5-2-16,4 1-4 16,3-4 7-16,1-1-5 15,4-5 10-15,0 1-2 16,1-2-3-16,1 3-3 16,-6-1-4-16,-2 4 3 0,-3 3 1 15,-7 3 3-15,-2 3 0 16,-1-1-6-16,1 1 1 15,5-2 4-15,1 0-8 16,1-2 0-16,0 1 2 16,-4 1-3-16,0 5 2 15,-4 1 0-15,-4 2 2 16,-4 3-1-16,0 2 0 16,1-2-3-16,2 2-1 15,7 0 0-15,4 0 1 16,12 0 0-16,2 9-1 15,5 0 0-15,0 3 3 16,-2 3-2-16,-3-1-1 0,-1 5 0 16,-2 1 1-16,2-1 0 15,2 3-1-15,4 0 1 16,2 0 1 0,1-1 0-16,-3-1 1 0,-6-6-3 15,-8 0 0-15,-7-6 7 16,-6-3 1-16,-5-3-1 15,-2-2 7-15,-2 0 4 16,1 0-3-16,-1 0-5 16,0 0-4-16,0 0-1 15,2 0-4-15,-1 0 0 16,1 0 1-16,-1 0-4 16,1 0 0-16,-2 0-21 15,0 3-46-15,0 1-39 0,-18 4-75 16,-19 2-82-16,-17 5-173 15</inkml:trace>
  <inkml:trace contextRef="#ctx0" brushRef="#br0" timeOffset="-172440.03">23204 15262 131 0,'0'0'37'15,"0"0"112"-15,0 0-85 16,0 0 8-16,0 0-10 16,0 0-18-16,27 26 24 15,-25-23 11-15,-2-3-16 16,0 0 4-16,0 0-9 16,5 0 5-16,1-6 10 0,0-10-25 15,3-5-3 1,-1-4-5-16,2-6 1 0,1-6-4 15,2-9-5-15,4-9-22 16,3-6 1-16,6-3-7 16,-2 4 2-16,0 6 1 15,-2 13 3-15,-3 7 18 16,-1 2-2-16,0 6-7 16,0-4-6-16,0 1-4 15,-1 2-2-15,-3 3-3 16,-2 2 3-16,-2 5-3 15,-2 4-3-15,-3 5 2 16,-2 5 0-16,-2 1-2 0,-1 2 1 16,0 0-2-1,0 0-2-15,0 0 1 0,2-1-3 16,-2 1 0-16,0 0 2 16,0 0-48-16,0 0-33 15,0 3-27-15,-2 11 16 16,-13 4-24-16,-6 2-17 15,-3-2-113-15,2-2-53 16</inkml:trace>
  <inkml:trace contextRef="#ctx0" brushRef="#br0" timeOffset="-171706.88">23067 14841 166 0,'0'0'190'0,"0"0"-120"16,0 0 9-16,0 0 54 16,0 0-39-16,0 0-31 15,-6 2 5-15,6-4-6 16,0-12-20-16,0-2 8 15,6-4-14-15,4-1-13 16,5-3 5-16,-1-2-1 16,3-1 0-16,-1-1-1 0,0-1 18 15,-1 2-17-15,1 2-4 16,2 4-3-16,0 3 3 16,1 2-10-16,2-1 1 15,3 0-4-15,5 1-4 16,0 1-3-16,1 1-2 15,5-2 5-15,-3 0 1 16,3 2-4-16,-1 1 5 16,-4 1 0-16,-2 5 3 15,-2 1-4-15,-4 4-2 16,0 2 3-16,3 0-6 16,4 0 1-16,8 0-3 0,-1 12 6 15,0 1-2-15,-5 2-4 16,-6 3 7-16,-1 4-7 15,-3 2 5-15,0 0 1 16,1-2 0-16,-2 1 0 16,1-3 1-16,-2-4 3 15,-1-2-4-15,-2 0 5 16,1-3-1-16,-1-3-1 16,0-2 6-16,1-2-5 15,-5-1 5-15,0-2-2 16,-6-1-3-16,-5 2-1 0,-1-2 0 15,0 0-8 1,0 0 0-16,0 1 0 0,0-1 0 16,0 0 1-16,0 0-2 15,0 1-23-15,0 1-27 16,0 0-20-16,0 1-33 16,0 2-45-16,-4 0 6 15,-15-1-30-15,-4-1-133 16,-4 0-238-16</inkml:trace>
  <inkml:trace contextRef="#ctx0" brushRef="#br0" timeOffset="-170051.35">31372 4020 35 0,'0'0'58'0,"0"0"125"16,0 0-126 0,0 0-21-16,0 0 14 0,0 0-14 15,0 0 4-15,0 0 14 16,0 0 47-16,0 0 28 15,0 0-34-15,0 0-11 16,0 0-11-16,0 0-15 16,0 0-14-16,0 0-6 15,0 0-15-15,0 0-7 16,9 1-2-16,16 12-3 16,23 12-1-16,26 9 20 15,21 10 10-15,11 2-9 16,5 5-1-16,1 0-9 15,-7-6-2-15,-7-4-6 16,-10-3-4-16,-6-5 11 16,-6-2-1-16,-3-6-6 15,-7-2 8-15,-5-5 2 0,-3-4 0 16,-4-2 1-16,-6-4 1 16,-5-2-1-16,-10-1 0 15,-12-5 1-15,-9 0-10 16,-8 0-7-16,-2 0 8 15,-2 0-12-15,0 0 7 16,0 0-5-16,0 0-6 16,0 0 4-16,0 0-4 15,0 0 3-15,0 2-6 16,0-2 0-16,0 0 0 16,0 0-2-16,0 1-11 0,0-1-11 15,0 0-12-15,-11 0-18 16,-11 0-41-16,-8 0-18 15,-7-5-48-15,-2-10-44 16,3-9-113-16,8-2-88 16</inkml:trace>
  <inkml:trace contextRef="#ctx0" brushRef="#br0" timeOffset="-169645.49">32938 4091 597 0,'0'0'129'0,"0"0"-68"0,0 0 13 15,-113-6 4-15,32 20-14 16,-26 5 2-16,-21 6 7 16,-11 0-3-16,-10-1 7 15,-3 1-16-15,10 0-18 16,3-1-6-16,12-4-10 15,16 0-21-15,12-3 6 16,23-1 3-16,24-6-3 16,22-4-1-16,15-2 3 15,12-4-3-15,3 0-4 16,0 0 4-16,0 0 3 16,0 0-4-16,0 0 3 15,0 0 1-15,0 0-5 0,0 0-1 16,0 0-7-16,0-2-1 15,3 0-10-15,0-1-17 16,1 0-35-16,2 3-34 16,2 0-61-16,4 0-14 15,4 0-80-15,-2 7-211 16</inkml:trace>
  <inkml:trace contextRef="#ctx0" brushRef="#br0" timeOffset="-161736.15">23516 14347 93 0,'0'0'152'16,"0"0"-59"-16,0 0-18 16,0 0-7-16,0 0-15 15,0 0-10-15,0 0-18 16,22-9-17-16,14 9 10 16,3 4 29-16,0 1-7 15,1 0-14-15,3-2-4 16,2-1 3-16,7-2-10 15,3 0-2-15,3 1 0 16,2-1-5-16,1 0 0 0,2 1-2 16,0-1-2-1,-2 0 7-15,-2 0-8 0,-2 3 1 16,-2 1 0-16,-5 2-4 16,-4-1 0-16,0-2 2 15,2-1-2-15,0-2 0 16,5 0 1-16,2 0-1 15,-1 0 2-15,-3 0-2 16,-4 0 0-16,-5-2 1 16,0 1 0-16,-2 1-1 15,1 0 2-15,2-2-2 16,0 2 3-16,3-1-3 16,4 0 0-16,5 1 2 0,1 0 3 15,0 0-1 1,-4 0 5-16,-4 0-8 0,-1 0 2 15,-5 0 1-15,0-1-2 16,-7 1 1-16,0-2 7 16,-2-1-10-16,3 0 1 15,2-1 6-15,5-1 4 16,4 0-5-16,3 0 8 16,-1 0-11-16,-4 3 9 15,-4 0-5-15,-7-1 4 16,-7 1-6-16,-3-3-1 15,-2 2 3-15,0-2 0 0,0-1 1 16,0 0 1-16,2-1 4 16,-1-3 0-16,3 1-7 15,-4-3 7-15,4-3 4 16,-3 1-3-16,-2 2 0 16,-3-3-5-16,0-1-1 15,-3 0 1-15,0-3 0 16,-3-2-2-16,0-3 3 15,-5-4-8-15,-1-5 2 16,-1 1 1-16,-1 1-3 16,1 2-2-16,0 5 4 15,0-1-3-15,-1 0 2 16,0 0-1-16,-3 0 2 0,-1 0-4 16,0-3 4-1,0-3-1-15,-3-5-1 0,-9-1-2 16,-3-1 2-16,2 1-1 15,-2 6-1-15,-2 2 0 16,-5 2-1-16,-6 1-8 16,-13 0 6-16,-9-1-2 15,-10 2 5-15,-6 1 0 16,1 2 5-16,-2 0-2 16,6 2-3-16,5 1-3 15,4-1-1-15,2 4 3 16,0 1 1-16,-4 4-4 15,-2 1 0-15,-2 3 4 16,-2 2-3-16,3 4 2 16,4-2-1-16,0 2 0 0,3 1-1 15,1-1 3-15,1-1-1 16,0 2-2-16,-1-2-7 16,-3 2 9-16,-2-2 0 15,-3 2 1-15,-1 0-1 16,0 0 1-16,-2 0-1 15,2 0-2-15,1 0-1 16,4 0 3-16,1 0-6 16,5 0 3-16,0 0-5 15,3 0 2-15,1 4 4 16,3 0 0-16,2 3 2 16,1-1 1-16,5-1 0 0,-1 0-1 15,1 3 1-15,-2-4-1 16,-7 2 1-16,-1 1 0 15,-3-1-3-15,0-3 2 16,6 2 1-16,5 0 1 16,5-4-1-16,4 1 6 15,7-1-6-15,0-1 1 16,3 1-1-16,-1 1 0 16,-3 1-1-16,-2 4 0 15,-3-2 1-15,-2 0 0 16,0 3-1-16,2-4 2 15,1 1-1-15,-2 2 0 0,1-4 0 16,3 0 0-16,5 0 0 16,1 0 0-16,6 2-1 15,-2 0 2-15,-2 7-2 16,3 4-5-16,-3 7 5 16,5 2-1-16,0 3 0 15,4-2 2-15,1-2-1 16,1 1 1-16,-1-1 0 15,2 0 0-15,-3 3 1 16,-1-1-1-16,1 8 1 16,-4 5 0-16,-1 9 1 15,2 3-4-15,-2 0 4 16,4 2-2-16,2-2 1 0,3 0-1 16,0-1 0-16,11 1 1 15,23-2-1-15,20-1 0 16,16-2 3-1,16-6 1-15,13-4-2 0,2-3-1 16,-5-7-1-16,-15-1 0 16,-18-6 1-16,-19-4-1 15,-15-2 0-15,-6-5-2 16,-1-2-14-16,1-3-104 16,5-3-55-16,8 0-187 15</inkml:trace>
  <inkml:trace contextRef="#ctx0" brushRef="#br0" timeOffset="-161107.99">27212 13880 203 0,'0'0'226'0,"0"0"-155"0,0 0 59 16,52-77-2-16,-46 67-40 16,-4 5-4-16,-2 3-16 15,0 2-25-15,0 10-31 16,0 21-6-16,-6 14 32 16,-5 14-2-16,1 11-1 15,-4 5-8-15,1 3-10 16,0-6-3-16,1-11-7 15,1-10-6-15,4-12 3 16,2-11-4-16,2-8 0 16,0-9 2-16,3-6 0 15,0-2-2-15,0-1 0 16,0-2-36-16,0 0-44 16,0-9-118-16,-1-10-206 15</inkml:trace>
  <inkml:trace contextRef="#ctx0" brushRef="#br0" timeOffset="-159903.83">23447 13063 107 0,'0'0'31'0,"0"0"238"15,0 0-198-15,0 0 20 16,0 0 25-16,0 0-28 0,0 7-19 15,0-7-11-15,0 0-15 16,0-8-13-16,0-3 14 16,0-3-6-16,0-4-7 15,-3-4 11-15,2-4-15 16,1-3 1-16,0-3-11 16,0-6 4-16,0-9-8 15,13-10-2-15,5-13-2 16,8-5-4-16,0 5-4 15,4 9-1-15,-3 13 1 16,-2 9 1-16,-4 2-2 16,2 5 2-16,2 1 3 15,2 2-2-15,4 0-1 16,2 3-2-16,0 2 2 16,1 4-2-16,-6 6 0 0,-7 5 0 15,-10 5 0-15,-8 2-2 16,-3 2-1-16,0 0-3 15,-8 0-20-15,-14 10-33 16,-11 5-10-16,-4 1-70 16,-4-4-28-16,3-4-119 15,1-3-160-15</inkml:trace>
  <inkml:trace contextRef="#ctx0" brushRef="#br0" timeOffset="-159451.02">23390 12213 383 0,'0'0'70'15,"0"0"-9"-15,0 0 31 16,0 0-34-16,0 0-21 16,0 0 9-16,8 0-10 15,9 0 11-15,3 0-5 16,3-4-6-16,3-4-8 15,6-3-1-15,8 0 2 16,5-3-11-16,3 1-3 16,-6-1-2-16,-4 2-8 15,-7 3 7 1,-8 2 3-16,-4 1-1 0,-3 3 1 16,-3 2-2-16,-1 1-6 15,-1 0-4-15,0 0 0 0,2 12 1 16,-2 5-3-1,1 6 1-15,-2 5 2 0,-1 5 0 16,-1 1 3-16,-2 2-1 16,2 0-2-16,0-2 0 15,-1-4-3-15,4-5-1 16,-4-7 1-16,-2-5 0 16,-4-4-2-16,-1-2 1 15,0 0-14-15,-1-1-51 16,-22-2-70-16,-9-4-103 15,-9 0-268-15</inkml:trace>
  <inkml:trace contextRef="#ctx0" brushRef="#br0" timeOffset="-158767.75">22855 12147 26 0,'0'0'331'15,"0"0"-249"-15,0 0 18 0,0 0-9 16,0 0-12-1,6-76-8-15,13 61-50 0,3 3 0 16,0 2-1-16,-1 1-1 16,-6 6-3-16,-2 0 6 15,-3 3-12-15,4 0 0 16,-1 10-5-16,5 7 9 16,-1 3 0-16,-3 2 2 15,-2 2 1-15,-4 5-7 16,-8 0 7-16,0 2-9 15,-2-2 10-15,-14 6-3 16,-3-3-4-16,-2 3-1 16,1-3 3-16,1-3-2 15,7-5-6-15,3-5 4 16,6-9-8-16,3-5 6 16,0-1-2-16,0-4-3 15,21 0 4-15,13-4 10 0,15-9 6 16,8-4-7-16,6-2-7 15,-7 2-8-15,-5 1 1 16,-11 3-2-16,-16 5 1 16,-10 7-19-16,-14 1-67 15,0 0-131-15,-18 12-313 16</inkml:trace>
  <inkml:trace contextRef="#ctx0" brushRef="#br0" timeOffset="-157375.1">23575 13026 19 0,'0'0'51'0,"0"0"-35"0,0 0 61 15,0 0-24-15,0 0-32 16,0 0 36-16,-37 0 7 16,30 0-8-16,1 3-5 15,-2-1 11-15,0-2 6 16,2 0 19-16,1 0-4 16,2-5-43-16,0-7 3 15,3-5 0-15,-2 0-17 16,1-5 2-16,-1 0-3 15,1-3 2-15,-4 2-2 16,0-4-5-16,0-1 10 16,2-2-12-16,2-2 7 15,1-3-3-15,0 1-9 16,0 0 3-16,1-5-1 16,8 3-4-16,6-4 0 0,0 3-2 15,3 3-7 1,-1 5 4-16,0 2 0 0,-1 1 6 15,3-1-5-15,-2 4 1 16,0-1-3-16,-1 1 4 16,-2 2 2-16,0 0 0 15,-1 1-3-15,-3 0 1 16,-1 3 3-16,0 2-4 16,-2 2-2-16,1 4-3 15,-1 2-2-15,-1 2 0 16,-1 1 1-16,1 1-2 15,1 2 0-15,0-3 1 0,6 1-1 16,7-3 0 0,12-2 0-16,8-1 1 0,8-3 1 15,-2 1-1-15,-4 2 2 16,-13 2-1-16,-9 1 1 16,-8 2 7-16,-9 4-6 15,-2 0 5-15,1 0-3 16,-2 0-2-16,0 0-4 15,0 0 0-15,0 0-1 16,0 0-3-16,0 0-6 16,0 0-12-16,0 12-41 15,-8 4-22-15,-11 0-18 16,-9 3-63-16,-4-3-120 0,-4-5-98 16</inkml:trace>
  <inkml:trace contextRef="#ctx0" brushRef="#br0" timeOffset="-156559.65">23398 12313 23 0,'0'0'43'0,"0"0"72"15,0 0-58-15,0 0 35 16,0 0-16-16,0 0-24 16,-45 24 1-16,45-24-6 15,0 2 8-15,0-2 6 16,0 0-2-16,0 0 3 15,0 0-5-15,0 0-1 16,8 0-1-16,2-6-23 16,5-2-11-16,3-2-3 15,3-2-2-15,3 2-7 16,3-4 3-16,1 1 0 16,2 1 3-16,-2-2 2 0,1 0-1 15,-6-1 5-15,3 0-3 16,-5-1 5-16,4 3-4 15,-1-2-2-15,1 3-9 16,-1 1-3-16,-4 2-1 16,-1 1 1-16,-6 5-3 15,-1-1 2-15,-4 3 1 16,-2 1-1-16,-3 0-2 16,1-2 2-16,2 2-2 15,1 0 1-15,4 0 1 16,2 0-2-16,-1 10 0 15,1 0-1-15,0 5 1 16,-3 3 3-16,0 3 2 16,-1 1 2-16,-3 6 3 0,1 1 7 15,4 2 6-15,1-2-6 16,7-2 3-16,4-3-3 16,-1-2 3-16,2-5-4 15,-2-3-2-15,-5-2-4 16,-1-2 2-16,-5-3-7 15,-3-2 3-15,-1 0-5 16,-4-3 2-16,-2-1-6 16,2 2-1-16,0 0 2 15,2 0-2-15,-4 2 0 16,2-2 0-16,0 0 0 16,-1 1 0-16,2-2 0 15,-4 0-7-15,1-2-41 0,1 2-28 16,-2-2-36-16,0 0-32 15,0 0-52-15,0-19-240 16</inkml:trace>
  <inkml:trace contextRef="#ctx0" brushRef="#br0" timeOffset="-152559.8">31388 6121 20 0,'0'0'24'16,"0"0"-24"-16,0 0 13 15,0 0-13-15,0 0-4 16,-56-82 4-16,51 69 4 16,4 1 18-16,1-5 4 15,0 1 13-15,0-2-10 16,0-1-8-16,0-1-4 16,0 1 8-16,-8 0 33 15,-5 0-24-15,1-1 10 16,-1 1-7-16,4-1 4 15,1 1 16-15,2 0-18 16,2-2-12-16,-2-2 7 16,0 1 22-16,0-2-7 0,-3 1-17 15,-6-2 24-15,-6 2-14 16,0-1 0-16,0 3-16 16,2 5 5-16,9 5-1 15,3 6 17-15,6 1-12 16,1 4-12-16,0 0-11 15,0-3-5-15,0 3 4 16,0 0-5-16,0 0-4 16,0 0-2-16,0 0-3 15,9 9 3-15,12 11 1 16,7 5-1-16,10 6 2 0,12 5 2 16,8 0 5-16,6 3-5 15,7-2 14-15,0 4 0 16,1 2 9-16,-4 6 0 15,-5-3-7-15,-2 1-3 16,-3-3 4-16,7-2 1 16,2-1 7-16,1-4-10 15,-4-4-2-15,-11-9 3 16,-10-2-4-16,-9-5-4 16,-10-4-5-16,-6-4 5 15,-3-1 0-15,-6-5-1 16,-3 2 2-16,0-2-12 15,-3 0 8-15,0 0-6 0,0-1-3 16,0 1 0-16,-2 0 0 16,-1-2 1-16,2 1 0 15,-2-2 0-15,0 2 3 16,1-2-4-16,2 0 0 16,-3 0-4-16,2 0-1 15,-2 0-15-15,0 3-17 16,0-1-15-16,0-2-44 15,0 0-50-15,-9-10-54 16,-12-14-233-16</inkml:trace>
  <inkml:trace contextRef="#ctx0" brushRef="#br0" timeOffset="-151937.9">32600 5862 203 0,'0'0'155'15,"0"0"-118"-15,0 0 34 16,0 0 73-16,0 0 6 16,0 0-56-16,32-46-20 15,-38 43-20-15,-20 3-18 16,-15 0-17-16,-23 0-4 15,-19 17 21-15,-14 9 8 0,-18 6-6 16,-21 2 9-16,-14-3-4 16,-21 0-9-16,-5-3-6 15,14-4-8-15,22 3 3 16,34-3 6-16,37-2-13 16,29-4 4-16,18-7-9 15,12-4-7-15,7-4 5 16,3-3 0-16,0 0 9 15,0 0 10-15,0 0 5 16,0 0 1-16,0 0-1 16,0 0-6-16,0 0-10 15,0 0-2-15,0 0-4 16,0 0-4-16,0 0-2 16,0 0-1-16,0 0-1 15,0 0-1-15,0 0-2 0,0 0 1 16,0 0-1-16,0 0 1 15,0 0-1-15,0 0 0 16,0 0-1-16,0 0 0 16,0 0-2-16,0 0-3 15,0 0-2-15,0 0-4 16,0 0-10-16,0 0-2 16,0 0-11-16,0 0-11 15,0 0-35-15,0 0-23 16,3 0-27-16,-1-2-41 15,0-2 31-15,-1 3-72 16,-1 0-70-16</inkml:trace>
  <inkml:trace contextRef="#ctx0" brushRef="#br0" timeOffset="-149099.98">22813 11081 70 0,'0'0'199'15,"0"0"-96"-15,0 0-12 16,0 0 0-16,0 0-6 15,0 0-12-15,0 0-12 16,63-75-14-16,-44 70-14 16,4 5-12-16,-3 0-4 15,0 2-1-15,-2 13-11 16,-4 4 1-16,-4 4 4 16,-3 4-3-16,-7 0 3 0,0-1 6 15,0 2-10-15,-7-4 2 16,-11-2 1-16,-1-4-4 15,-3-2 7-15,2-4 3 16,-1-7-10-16,6-1 2 16,2-1-3-16,4-3 4 15,6 0-6-15,3 0 3 16,0 0-2-16,0 0 9 16,6 0-7-16,14-3-4 15,7-1-1-15,6 1-6 16,-2 3 6-16,-2 0 0 15,-6 0 0-15,-4 10-3 0,-5 7 2 16,-5-1 0 0,-4 6 2-16,-5 2-2 0,0 3-1 15,0 5 2-15,-3 1-1 16,-8 0-2-16,-2-2 3 16,0-5 0-16,-2-5 0 15,3-6 0-15,-3-6-3 16,0-3 0-16,-4-5 3 15,-6-1 9-15,-4 0 4 16,-3-3 10-16,2-8-7 0,4-2 3 16,5 1-9-1,5-3-8-15,7 3 1 0,4 0-3 16,4 2-8 0,1 3 8-16,0 3-78 0,17 4-65 15,3 0-154-15</inkml:trace>
  <inkml:trace contextRef="#ctx0" brushRef="#br0" timeOffset="-148584.9">23483 11154 274 0,'0'0'166'16,"0"0"-97"-16,0 0 92 16,0 0-29-16,0 0-45 0,0 0-37 15,20-44-27-15,-9 61-15 16,6 10 14-16,4 6 15 16,-1 6-11-16,-1 1 1 15,0 5-8-15,-1 0-5 16,1 2-6-16,-1-5-3 15,-1-7-2-15,-4-6-2 16,-3-8-1-16,-1-8 2 16,-3-3-2-16,0-6-1 15,-6-1 1-15,0-3-5 16,0 0-33-16,0 0 8 16,0 0 2-16,0-14-33 15,0-13-47-15,0-9-114 16,0-8-17-16</inkml:trace>
  <inkml:trace contextRef="#ctx0" brushRef="#br0" timeOffset="-148316.03">23779 11090 258 0,'0'0'169'0,"0"0"-91"16,0 0 5-16,0 0-20 15,0 0-2-15,-83 90 14 16,61-52-31-16,0 4 2 15,-4 1-8-15,4-2 4 16,-4 4-16-16,3-4-8 0,3-6-10 16,4-3 1-1,0-9-3-15,5-3-3 0,0-3-2 16,0-6 1-16,3-1-2 16,4-3 0-16,-1-2 0 15,5-2-18-15,0-3-61 16,0 0-20-16,0-3-57 15,2-15-107-15</inkml:trace>
  <inkml:trace contextRef="#ctx0" brushRef="#br0" timeOffset="-148088.12">23352 11347 394 0,'0'0'107'0,"0"0"-50"0,0 0 62 15,125-26-33-15,-68 16-28 16,3-1-10-16,-1 0-9 16,-4 1-4-16,-7 0-5 15,-11 6-13-15,-8-1-12 16,-10 2-3-16,-6 1-2 16,-2 2-27-16,-3 0-82 15,-7 0-170-15,-1 5-162 16</inkml:trace>
  <inkml:trace contextRef="#ctx0" brushRef="#br0" timeOffset="-142900.6">23643 10830 17 0,'0'0'20'16,"0"0"46"-16,0 0 31 16,0 0-65-16,0 0 24 15,0 0-17-15,0 0-13 16,-18 69 6-16,18-67 0 16,0-2-7-16,0 0 2 15,0 0 19-15,0 0 32 16,0 0 19-16,0 0 0 15,0-4-22-15,4-11-43 16,2 0-2-16,0-1 9 16,0-1-10-16,0-1-15 0,4-4-4 15,-1 1 2-15,5-5-6 16,2 0-3-16,1 1-1 16,-1 1 7-16,-1 4-9 15,1 0 13-15,-2 3-8 16,4 1 2-16,2-3 2 15,5 0 2-15,2-6-6 16,4 1 1-16,-1-2 2 16,-2-4 0-16,-1-1 2 15,-2-3 0-15,0-4-4 0,-1-1-1 16,-1 3-2-16,1 6 1 16,-4 4-4-16,-3 6 4 15,-1 3-1-15,-5 6 0 16,-1 1 3-1,-4 3-5-15,-1 2 1 0,-1 2 1 16,1 0-3-16,-1 1 1 16,2 1-1-16,-3 1 0 15,0-1 0-15,1-1 1 16,-1-1 0-16,2 1 0 16,1-3 0-16,0 1-1 15,-2 1 1-15,1 0 0 16,-4 1 0-16,1 2-2 15,-2 0-1-15,0 0 1 16,0 0-19-16,0 0-59 0,0 0-60 16,-9 0-88-16,-11 0-7 15,-5 0-226-15</inkml:trace>
  <inkml:trace contextRef="#ctx0" brushRef="#br0" timeOffset="-142403.12">24010 10129 103 0,'0'0'165'0,"0"0"-68"15,0 0-6-15,0 0-8 16,0 0-5-16,0 0-7 16,-26-2-17-16,26 2-1 15,0-2-3-15,8-5 2 16,8-1-23-16,5-1-20 15,5 0-6-15,3 3-1 16,1-4-1-16,-1 3 4 16,-4 2-5-16,-3-2 1 15,-7 6 3-15,-3-2-4 16,-5 0 6-16,1 1 0 16,1 2 0-16,-2 0-2 15,1 0-2-15,1 0 0 16,1 0 1-16,-1 0-2 15,2 0-1-15,0 8 0 16,-2 1 3-16,2 2-3 16,-2 2 3-16,-2 4-3 0,1 2 8 15,-4 5-1-15,2 3 8 16,1 4 2-16,1 2-7 16,1 1 3-16,4 0-8 15,-2-3 1-15,-2-4-3 16,0-4-2-16,-5-9-1 15,-2 1 0-15,-2-3 0 16,0-5-13-16,-8 0-96 16,-19-4-127-16,-6-3-343 15</inkml:trace>
  <inkml:trace contextRef="#ctx0" brushRef="#br0" timeOffset="-141547.99">23376 10257 3 0,'0'0'38'15,"0"0"95"-15,0 0-58 16,0 0 10-16,0 0-4 15,0 0-4-15,17-56-14 16,-31 48-7-16,-4 1-19 16,-6 3-3-16,-3 3 1 15,0 1-5-15,-3 0 9 16,-1 7-16-16,1 10-1 16,2 2 0-16,4 6 0 15,6 1-5-15,2 4 0 16,2 4-7-16,1 3-3 15,1 2 8-15,3 3-3 16,-1-1 4-16,7 3-4 16,3-7-6-16,0-1 9 0,0-4-8 15,14-3-2-15,3-4-1 16,4-8-2 0,1 0 2-16,-2-9-2 0,-1-4 2 15,2-2-4-15,0-2 0 16,0 0 9-16,1 0-9 15,-3-5 7-15,-2-7-7 16,-4-2 7-16,-3-1 2 16,-2-4 3-16,-5-8-1 15,-1 2-7-15,-2 2 3 0,0 1-4 16,-5 5 1-16,-11 8-1 16,-1 3-2-16,-4 4 1 15,-1 2-2-15,-2 2 0 16,-3 11-4-16,3 8 0 15,4 2 2-15,7 4-68 16,9-2-106-16,4-7-179 16</inkml:trace>
  <inkml:trace contextRef="#ctx0" brushRef="#br0" timeOffset="-140451.84">23616 10883 30 0,'0'0'32'0,"0"0"151"16,0 0-83-16,0 0-32 16,0 0-15-16,0 0-1 15,-3-3 26-15,3-2 11 16,0-1-28-16,0 1 10 15,0-4-33-15,6 1-16 16,0 0 2-16,-3-2 8 0,0 0 3 16,1-2 1-16,-2-1-5 15,1-2-7-15,0-2-1 16,1-1-6-16,1-2 6 16,1-1-7-16,2-1 10 15,0-2-7-15,1 2 3 16,0-2-3-16,1-2-13 15,1 0 14-15,0-1-16 16,2 2 2-16,2-1 2 16,-1 1 1-16,2 1-2 15,0-2 1-15,1 1-1 0,2-1-1 16,0-1-1-16,-2 0 1 16,0 1-2-16,-2 4 1 15,2 1-1-15,-7 2 1 16,0 5-1-16,-1 1 11 15,-1 3-5-15,1-4 2 16,4 3-3-16,-2 2-6 16,0-1 1-16,0 1-2 15,0 1-1-15,2 0-1 16,-3 2 2-16,5 3-1 16,-1-2-1-16,2 2 0 15,2 0-2-15,4 2 3 16,2-4-1-16,-1 0 3 15,-1 3-3-15,-3-3 1 16,-4 3 0-16,-1-1-1 16,-2-1-1-16,-1 1 1 0,0 3 1 15,0-4 1-15,0 1-2 16,1-2 0-16,2 3-1 16,1-1 1-16,0 1 1 15,3 1-1-15,-1 0 0 16,0-1 1-16,-1 1-1 15,-4-1 0-15,-3 2 0 16,-2-3 2-16,-4 3 0 16,-3-2 3-16,0 2-4 15,0 0 0-15,0 0-2 16,0 0 1-16,0 0-5 0,0 0-21 16,0 0-57-16,-13 7-8 15,-5 3 8-15,-7 4-71 16,-8-3-38-16,-4-3-148 15</inkml:trace>
  <inkml:trace contextRef="#ctx0" brushRef="#br0" timeOffset="-139502.18">23647 10095 82 0,'0'0'182'0,"0"0"-87"16,0 0-2-16,0 0-31 15,0 0-9-15,0 0 4 16,-40 0 5-16,38 0-15 16,2 0 0-16,0 0-3 15,0 0-2-15,0 0 10 0,0 0 14 16,0 0-5-16,5-2-26 16,5-5-13-16,8-2-4 15,7 1-5-15,8-4-4 16,8 0 1-16,4 0 0 15,1-1-2-15,-3 0 12 16,-5 3-3-16,-5-1 3 16,-3 3 1-16,-2-1 1 15,2 1-6-15,2-2-5 16,2 6-3-16,0-4 0 16,1 1-4-16,-4 0 2 15,-3 1 1-15,-5 1 0 16,-4-1 0-16,-1 3 1 15,-4 0 2-15,0-1 1 16,0 3-9-16,-2-1 0 0,-3 1 1 16,0 1 2-16,-5 0-4 15,2 0-1-15,-2 0 1 16,-2 0-1-16,0 0 0 16,-1 0 0-16,1 0 4 15,-1 0-4-15,2 0-1 16,0 0 0-16,3 0 1 15,-2 6 0-15,1 0 0 16,-1 0 0-16,-1 4-3 16,2-1 3-16,-1 2 5 15,4 5-3-15,-2 3-2 16,1 1 0-16,-2 6 1 0,1-1 2 16,-2 2-1-16,0-1 10 15,2 0-5-15,-3 1-2 16,1 2 1-16,-1 4-3 15,0 0 3-15,1 0 4 16,-1 1-2-16,3-4 1 16,0-4-1-16,-2-2 1 15,2-6 0-15,-1-5-3 16,-2-4 0-16,-3-3 0 16,0-4-2-16,0-2 1 15,0 0 0-15,0 0 3 16,0 0 2-16,0 0-5 15,0 0 1-15,0 0-2 0,0 0 0 16,0 0-4-16,0 0 0 16,0 0-21-16,0 0-66 15,-18 6-42-15,-20 4-59 16,-14 2-32-16,-7 0-132 16</inkml:trace>
  <inkml:trace contextRef="#ctx0" brushRef="#br0" timeOffset="-138852.98">23714 10833 23 0,'0'0'120'0,"0"0"-37"16,0 0 47-16,0 0-39 15,0 0-14-15,0 0 22 16,0 3 5-16,0-3-20 16,2 0-22-16,1-2-24 15,2-10-11-15,5 0-2 16,0-10 9-16,5-2 2 15,-2-5-3-15,4-3 3 16,-5-3 5-16,2-4-7 0,0 2-12 16,0-2 8-16,2 1-9 15,5-1-10-15,0-4 2 16,4-1-4-16,3-2-4 16,1 0 1-16,1 3-2 15,-2 4 0-15,-3 2 1 16,-3 8-2-16,-6 5 4 15,-3 5 8-15,2 6 5 16,0 1-7-16,4 2-4 16,0 4-5-16,0-2-2 15,-2 7 1-15,-1-2-1 16,0 0 2-16,-6 3-4 16,0-2 1-16,-4 1-1 0,-2 1 3 15,-3 0-2-15,1 0 1 16,-2 0-2-16,0 0 1 15,0 0-1-15,0 0 0 16,0 0 0-16,0 0-1 16,0 0 0-16,0 0-2 15,0 0 0-15,0 0-12 16,0 0-72-16,-8 10-8 16,-16 7-19-16,-13-2-75 15,-12-1-145-15</inkml:trace>
  <inkml:trace contextRef="#ctx0" brushRef="#br0" timeOffset="-138165.02">23486 10287 57 0,'0'0'218'0,"0"0"-77"16,0 0-52-16,0 0 1 16,0 0-3-16,0 0-14 15,3-31-16-15,8 19-21 16,6 0-12-16,8-2-6 15,8-3 2-15,8-1-2 16,6 0 13-16,3-1-3 16,2 0-2-16,-6 1-7 15,0-1 6-15,-5 3-6 16,-4-1-1-16,-3 3-3 16,-3-1 2-16,-2 4 0 15,-3 0-5-15,-1 2-1 16,0 2 0-16,-1 3-3 15,0 1-4-15,-3 2 3 16,1 0-5-16,0 1 2 0,2 0-1 16,-3 0 2-16,0 0 2 15,-3 0 2-15,-2 0-3 16,-1 2 0-16,-3 4-1 16,2 4 4-16,-3 5-8 15,-1 2 3-15,3 3-3 16,-1 5 9-16,9 2 1 15,0 2 1-15,4 0 8 16,3 3-2-16,-2-4-3 16,-3 0 1-16,-4-5-3 15,-6-4-5-15,-4-2-2 16,-3-7 0-16,-5-3-2 0,1-4 2 16,-2-1-6-16,0-1 1 15,0 1-1-15,0 3 0 16,0-1-1-16,0 2-3 15,-12 4-25-15,-7 1-62 16,-11-3-49-16,-6-2-70 16,-3-3-195-16</inkml:trace>
  <inkml:trace contextRef="#ctx0" brushRef="#br0" timeOffset="-136810.96">31420 7157 356 0,'0'0'123'0,"0"0"-55"16,0 0 56-16,0 0 9 15,0 0-15-15,0 0-34 16,0 0-28-16,-72-31-18 15,78 31 0-15,22 0-7 16,11 0-19-16,13 11-1 16,8 12 16-16,0 5 2 15,1 4 2-15,-5 4-3 16,0 2 0-16,-1 1-2 16,-1-1-8-16,-1 1-5 15,1-5-5-15,-5-7 2 16,-3-3-3-16,-10-5-3 0,-6-5 4 15,-9-3-1-15,-9-5 1 16,-3-2-3-16,-6 0 2 16,-1-4-6-16,-2 0 6 15,0 0 2-15,0 0-7 16,0 3 0-16,0-3-2 16,0 0-3-16,0 0-9 15,0 0-24-15,0 0-24 16,0-11-65-16,0-10-25 15,-5-8-42-15,5-5-120 16,0-10-234-16</inkml:trace>
  <inkml:trace contextRef="#ctx0" brushRef="#br0" timeOffset="-136440.87">32339 7196 388 0,'0'0'92'0,"0"0"45"15,0 0 50-15,0 0-97 16,0 0-25-16,0 0-18 15,-54-47-27-15,2 64 7 16,-21 12 25-16,-17 5 15 16,-17 2 3-16,-17 1-3 15,-10 3-17-15,4-1-16 16,8 0-9-16,20-6-11 16,26-5-7-16,25-6 2 15,17-6-1-15,15-6 3 16,5-3 1-16,10-1-1 0,2-5 4 15,2 1-8-15,0-2 4 16,0 0 8-16,0 0-4 16,0 0 3-16,0 0-4 15,0 0 8-15,0 0-12 16,0 0 3-16,0 0-8 16,0 0-5-16,0 0 0 15,0 0-46-15,0 0-41 16,0 0-56-16,0 0-84 15,0 0-67-15,0 0-486 16</inkml:trace>
  <inkml:trace contextRef="#ctx0" brushRef="#br0" timeOffset="-133619.15">22405 8848 48 0,'0'0'15'16,"0"0"11"-16,0 0 129 15,0 0-73-15,0 0 5 16,0 0-11-16,0 0 22 16,77-57 14-16,-75 54-24 15,-2 0-24-15,0 3-12 16,0 0-14-16,0 0-19 15,0 0-11-15,0 0-3 16,0 0 6-16,0 0-6 16,0 0-4-16,0 0 0 15,0 0 5-15,0 0-6 0,0 0 8 16,0 0-1 0,0 0 6-16,-2 0 2 0,-4 0 2 15,0 0-2-15,0 0-5 16,0 0 7-16,3 0-12 15,2 0 8-15,1 0-5 16,0 0-3-16,-2 0-3 16,1 0-1-1,-1 0 0-15,-3 0-1 0,0 0 1 16,-3 0-1-16,1 2 5 16,-2 3 2-16,3 0-1 15,2-3 2-15,1-2-4 16,1 2-2-16,2-2 0 15,-1 0 2-15,1 0-3 0,0 0 2 16,0 0 2-16,0 0-2 16,0 0 3-16,0 0 0 15,0 0 2-15,0 0-1 16,0 0 0-16,0 0-6 16,0 0 10-16,0 0-6 15,0 0-2-15,0 0-3 16,0 0 7-16,0 0-7 15,0 0 0-15,0 0 0 16,0 0 2-16,0 0 3 16,0 0-7-16,0 0 6 0,0 0-4 15,0 0 1 1,0 0 0-16,0 0 0 0,0 0-1 16,0 0 0-16,0 0-3 15,0 0 7-15,0 0-8 16,0 0 9-16,0 0-9 15,0 0 8-15,0 0-8 16,0 0 4-16,0 0 0 16,0 0 1-16,0 0-1 15,0 0-19-15,0 0-49 16,-3 6-63-16,-11-2-73 16,-1 0-201-16</inkml:trace>
  <inkml:trace contextRef="#ctx0" brushRef="#br0" timeOffset="-132784.43">25246 9302 39 0,'0'0'14'15,"0"0"11"-15,0 0 102 16,0 0-27-16,0 0-71 16,0 0-1-16,4-5-8 0,-4 5-11 15,0 0-3 1,0 0 3-16,0 0-6 0,0 0 4 15,0 0-7-15,0 0 0 16,0 0-18-16,-4 0-30 16,-6-3-198-16</inkml:trace>
  <inkml:trace contextRef="#ctx0" brushRef="#br0" timeOffset="-131498.97">22445 8815 41 0,'0'0'48'16,"0"0"63"-16,0 0-83 0,0 0 36 15,0 0 19 1,90-50-19-16,-82 45 3 0,-3 1 19 15,-2 2 3-15,-3 1-29 16,0 1-9-16,0 0-17 16,0 0-7-16,0 0-11 15,0 10 1-15,-11 7-11 16,-5 8 11-16,-3 6 0 16,1 2-3-16,-3 6 13 15,-1 0-10-15,3 1-4 16,2 1-1-16,5 3-3 15,1-2-1-15,8 1-5 16,3-6-1-16,0-3-2 16,0-5 2-16,8-5 3 15,2-5-5-15,1-3 1 0,0-2-1 16,3-5 2 0,4 1 0-16,0-6-1 0,4-1 0 15,3-3 1-15,2 0 1 16,-2 0-1-16,-3-7-1 15,-2-9 3-15,1-6 1 16,-3-1 15-16,0-5 0 16,-3-5-7-16,0 0-13 15,-6 1 6-15,-1-1 0 16,-3 6-2-16,-3 5 2 16,-1 5 0-16,-1 10 1 15,0 2 6-15,0 5-1 0,0 0-7 16,0 0-4-1,0 5-2-15,0 12-8 0,-7 11 9 16,-1 9 0-16,1 2 1 16,2 5 3-16,1-1 2 15,0 0-1-15,1-1-4 16,0-8 0-16,3 1 2 16,0-5-1-16,0-2-2 15,0-3 0-15,0-6 4 16,0-4-6-16,0-4 3 15,0-6-1-15,0 0 0 16,0-2 0-16,0-1 0 16,0-2 0-16,0 0-1 15,0 0-26-15,0 0-38 16,3 0-34-16,5-17-70 0,4-5-186 16</inkml:trace>
  <inkml:trace contextRef="#ctx0" brushRef="#br0" timeOffset="-128181.86">22900 9011 6 0,'0'0'35'0,"0"0"60"16,0 0-25-16,0 0 1 15,0 0 1-15,0 0-29 16,0 0 2-16,-1-50 6 15,1 39 10-15,-4 1 12 16,4 2-13-16,-1 3 14 16,1 1-18-16,0 3-6 15,0 1-12-15,0 0-27 16,0 11-9-16,18 15 5 16,5 9 16-16,2 10 17 15,-2 1-7-15,0 6-9 16,-5-1-5-16,3-4-6 15,-2-4-1-15,-4-7-3 16,1-6-3-16,-4-7-3 0,0-5-1 16,-5-4-1-16,-2-4 0 15,-3-3-1-15,1-4 5 16,-2-2-5-16,1 1 0 16,-1-2 0-16,-1 0 0 15,0 0-6-15,0-3-10 16,0-11-52-16,-4-8-54 15,-9-1-78-15,2-4-17 16,0-3-89-16</inkml:trace>
  <inkml:trace contextRef="#ctx0" brushRef="#br0" timeOffset="-127860.49">23112 8953 111 0,'0'0'102'0,"0"0"12"15,0 0-13-15,0 0-20 16,0 0-58-16,0 0 28 16,-42 76 22-16,28-32-4 15,3 4-19-15,2 2-8 16,1-3-16-16,-2-2 2 16,2-8-10-16,1-1-7 15,-2-7-1-15,1-2-9 16,2-5 6-16,0-8-5 15,2-2-1-15,2-5 2 0,1-2-3 16,-1-4-3 0,2-1-6-16,0 0-29 0,0 0-2 15,0 0-9-15,0-13-83 16,0-2 6-16,0-2-18 16,0-1-73-16</inkml:trace>
  <inkml:trace contextRef="#ctx0" brushRef="#br0" timeOffset="-127700.84">22925 9319 124 0,'0'0'101'16,"0"0"-14"-16,0 0 8 16,0 0-26-16,0 0-31 0,0 0 20 15,109-67-8-15,-73 55-1 16,4-3-16-16,3 1-14 16,2 1-10-16,0 1-2 15,-5 2-7-15,-4 5-32 16,-11-2-109-16,-7 0-149 15</inkml:trace>
  <inkml:trace contextRef="#ctx0" brushRef="#br0" timeOffset="-126954.03">23732 8808 14 0,'0'0'25'0,"0"0"166"15,0 0-83-15,0 0-40 16,0 0-14-16,0 0-16 15,-64-11-12-15,45 13 6 16,-4 14 9-16,1 5-8 16,-1 4 11-16,0 5 4 15,2 4-17-15,3 5-1 16,0 1-4-16,3 2-1 16,2 4-5-16,4 0 3 15,4 0-8-15,1-5-6 16,4-3-1-16,0-7-6 15,0-1 0-15,0-5 3 0,1-4-2 16,7-2 0-16,2-3-2 16,3-3 0-16,3-3-1 15,3-2 5-15,-3-4-3 16,4-1 3-16,-1-3-2 16,-1 0 7-16,1 0 1 15,-2-12 8-15,-2-5 5 16,-3-3-1-16,-4-6-1 15,-2-6-5-15,-6 1-6 16,0 0-2-16,0 4-7 16,-13 5 11-16,-3 8 5 15,-4 6-8-15,1 4-1 16,-5 4-9-16,0 0 1 0,0 0-1 16,1 12 0-16,1 5-4 15,3 2-7-15,3 2-75 16,-2 1-63-16,2-5-142 15</inkml:trace>
  <inkml:trace contextRef="#ctx0" brushRef="#br0" timeOffset="-117297.84">23769 8713 49 0,'0'0'170'15,"0"0"-82"-15,0 0-20 16,0 0-10-16,0 0 2 16,0 0 19-16,0 0 9 15,-15 11-9-15,10-23-39 16,0-5 14-16,-1 0-26 15,0-4 11-15,0-4-12 16,0-4 3-16,3-7-7 16,3-7-6-16,0-2 7 0,0-6-1 15,0-6-10 1,0-7-1-16,0-7 0 0,-4 0-8 16,-1 3 2-16,4 3-1 15,1 7 0-15,0 0-1 16,6 2 3-16,9-2-6 15,0 1 1-15,4 0 2 16,6-3-2-16,3 2-2 16,8-4 1-16,2 4-1 15,1 3 1-15,-3 7 2 16,-8 6-3-16,-3 8 4 16,-7 6 0-16,-3 5 7 15,0 3-4-15,-5 3-2 16,3 2 4-16,-3 0-7 0,0 1 0 15,3-3 0-15,1-1 1 16,2 0-2-16,1 2-1 16,-3 0 1-16,-1 2 0 15,-3 5 1-15,-4 1-2 16,-3 5 3-16,-3 0-2 16,0 3 0-16,0 0-1 15,0 0-7-15,0 0-5 16,-3 1-33-16,-12 9-17 15,-6-4-43-15,3 0 7 16,-1-1-92-16,-3-2 27 0,-1-1-78 16</inkml:trace>
  <inkml:trace contextRef="#ctx0" brushRef="#br0" timeOffset="-116897.68">23916 7084 230 0,'0'0'146'15,"0"0"-75"-15,0 0-2 16,0 0 25-16,0 0-14 16,0 0-22-16,0 0-14 15,-20-34-15-15,37 21-19 16,8-4-4-16,9-4-5 16,5-1 4-16,2 1-5 15,-2 1 2-15,-4 1 1 16,-7 4 5-16,-7 2 5 15,-3 2 2-15,-7 5 1 16,-1 3-1-16,-4 3-4 0,0 0-9 16,0 0 2-16,4 9-1 15,1 8 0-15,-1 4-2 16,2 4 3-16,-1 1 13 16,1 3-11-16,1-1 7 15,0 5-10-15,5-1 4 16,3 2 0-16,0-1-1 15,3-2-3-15,1-3-3 16,-3-2 0-16,-5 1 0 16,-4 0-2-16,-13 0-41 0,0-6-86 15,-27-7-206-15</inkml:trace>
  <inkml:trace contextRef="#ctx0" brushRef="#br0" timeOffset="-116205.96">23064 7645 257 0,'0'0'44'0,"0"0"-19"15,85-52 59-15,-52 38-44 16,-7 7 1-16,-10 2-13 16,-9 3 22-16,-5 2-25 15,3 0-11-15,1 5-5 16,3 7 37-16,2 5-13 15,-2 2-3-15,-3 3-3 16,-6 3-2-16,0 3-1 16,-8 4 4-16,-16 4 7 15,-2 2-8 1,-4-4-3-16,4 1-8 16,10-6-5-16,6-9-5 0,7-4 2 15,3-9-8-15,0-2 2 16,0-5 1-16,0 0-1 0,9 0-2 15,13 0 9 1,9-12 12-16,5-4-9 0,0-1-3 16,-9 2-6-16,-3 0-2 15,-5 2 1-15,-6 3-2 16,1-1 0-16,-5 5 0 16,-2 0 0-16,0-1-18 15,-5 0-43-15,-2-1-13 16,0-6-114-16,0-3-71 15</inkml:trace>
  <inkml:trace contextRef="#ctx0" brushRef="#br0" timeOffset="-115741.98">23500 7470 184 0,'0'0'188'0,"0"0"-136"15,0 0 40-15,0 0-8 16,0 0-56-16,0 0-28 16,-8 8 2-16,5 17 9 15,3 3 18-15,0 1-10 16,0-2 10-16,1-3-9 16,12-4-11-16,0-5 1 15,-1-1 0-15,0-8-10 0,-2-3 2 16,1-3 5-1,2 0-6-15,2 0 3 0,3-12 4 16,-5-2 1-16,0-4-6 16,-5-3 1-16,-3-1 5 15,-2-2-7-15,-2 2 1 16,1 7-1-16,1 5 1 16,-3 6 3-16,1 4 16 15,4 0-22-15,2 14 1 16,5 11-1-16,0 8 4 15,1 6 9-15,-2 0 6 16,-3 2-7-16,-1-2 4 0,-4 2-15 16,-3-3 5-16,0-5-6 15,0-5-2-15,0-6 2 16,3-6-68-16,0-12-149 16,0-4-402-16</inkml:trace>
  <inkml:trace contextRef="#ctx0" brushRef="#br0" timeOffset="-111264.16">23774 8368 3 0,'0'0'9'0,"0"0"-5"15,0 0 8-15,0 0 1 16,0 0-3-16,0 0 12 16,0 0 39-16,-15 46 4 15,15-43-41-15,0 0-2 16,-2 2 22-16,1 1-1 16,-1-1-1-16,2-2-12 15,0 0-1-15,0-3-2 0,0 2 7 16,-4-1 10-1,3 1-8-15,-1-1 1 0,2 2 0 16,0 2-15-16,0-2-14 16,0 3 4-16,0-3-2 15,0-1-1-15,0 0-4 16,0-1 2-16,0 1 4 16,0-2 12-16,0 3 0 15,0 1-4-15,0 0-5 16,0 0 8-16,0 1-1 15,0-3-10-15,0-2-5 16,0 0 3-16,0 0 5 0,0 0 11 16,0 0 15-16,0 0 3 15,0 0 0-15,0 0-9 16,0 0-9-16,0 0-4 16,0 0-9-16,0 0-4 15,0 0-6-15,0 0 3 16,0 0-1-16,0 0-3 15,0 0 5-15,0 0-2 16,0 0 3-16,0 0 1 16,0 0-2-16,0 0 4 15,0 0 9-15,0 0 0 16,0 0 1-16,0 0-7 16,0 0-4-16,0 0-4 15,0 0-2-15,0 0 0 16,0 0-2-16,0 0 3 0,0 0 0 15,0-2 3-15,0-4-5 16,0 0 2-16,0 1 0 16,0-3 1-16,0 2 2 15,0-1-2-15,-1 1 2 16,1-1 0-16,0-1-2 16,-2 0-1-16,2 0-1 15,-1-2-1-15,1 0-1 16,-2-1 5-16,2 0-4 15,0 1-1-15,0 0 3 16,-1 1-1-16,-2-4 1 16,1 2 0-16,-1 0 2 0,2-2 0 15,-2 1-2 1,-1-1 0-16,0 0-2 0,3-1-1 16,-1 1 1-16,1 3 3 15,-1-2-5-15,2 2 2 16,0 0-2-16,0-2 8 15,0 1-4-15,0-2-2 16,0 1-1-16,-1-2 0 16,1 0 2-16,0 0 2 15,0 0-2-15,0-1-3 16,0 3 5-16,0 0-2 16,0 1 2-16,0 0-3 15,0 0-2-15,0 1 1 0,0-2-1 16,0-1 2-1,0 2-2-15,0 0 1 0,0 2 2 16,0-1-1-16,0 3 1 16,0 0-1-16,1 2-2 15,-1-1 2-15,2 0 2 16,-1-2-1-16,2 2-3 16,-1-5 0-16,2 0 2 15,-1 1-1-15,0-2 3 16,0-1-7-16,0 2 4 15,2-2-1-15,-2 4 2 16,1-1 2-16,0 3-4 16,-1-2 0-16,0 0 1 15,0-2 0-15,3-1-1 0,-1 1 1 16,0-3 1 0,-1 1 0-16,2 1-1 0,-2-4 1 15,-1 4 0-15,2-2-2 16,-2 0 3-16,-2 0-1 15,4 0 0-15,-2 1-2 16,2-2 1-16,0 0-1 16,0-1 1-16,-1-1 0 15,1-2 0-15,-1-1 1 16,3-2-2-16,-2 0 0 16,-1 1 0-16,2 0 2 0,-1 2-2 15,0 1 1-15,-1 1 1 16,0 0-1-16,2-1-1 15,0-1 0-15,-1 1 0 16,1 0 2-16,-1-2-2 16,0 0 0-16,0 0 3 15,-1 0-3-15,2 0 0 16,0 2-1-16,1 3 2 16,-2 0 0-16,-1 2-1 15,1 0 0-15,-2 1 2 16,0-2 0-16,3-2-1 15,-3 0-1-15,0-1 0 16,1 2 0-16,1 0 0 16,-1 1 0-16,2-1 0 0,0 1 1 15,0-1-1-15,0-2 0 16,3 0 0-16,1-2 0 16,1 0 1-16,0 3-1 15,3-1 0-15,0-1 1 16,2-2-1-16,1-1-1 15,0 1 1-15,4-1 0 16,0 0 0-16,3-2 1 16,3-1-1-16,1 0-1 15,5-1 1-15,-2 1 4 16,1 1-4-16,-5 2-1 16,-2 1 1-16,-4 2 2 15,0-1-2-15,-2 2-2 16,-1-2 0-16,1-1 2 15,1 3 0-15,-4-1-1 0,2 0 1 16,-1 1 0-16,-1 0 0 16,-3 1 2-16,1 3-3 15,-4 1 1-15,1 1 0 16,-3 0 0-16,-2 3 1 16,-1 2-1-16,-2 1 1 15,-1 2-2-15,-1 2 1 16,-1-1-2-16,2 2 2 15,-2 0-13-15,0 0-43 16,-2 0-28-16,-25 11-25 16,-15 10-16-16,-13 1-42 15,-6 2-12-15,0-4-55 0,4-1-55 16</inkml:trace>
  <inkml:trace contextRef="#ctx0" brushRef="#br0" timeOffset="-110505.27">24000 6459 369 0,'0'0'51'0,"0"0"-35"16,0 0 39-16,0 0 30 16,0 0 4-16,0 0-29 0,-77 7-1 15,77-7-15-15,0 0-13 16,0 0-2-16,0 0-6 15,0 0 8-15,0 0 1 16,12-13 6-16,15-7-24 16,11-4-8-16,10-4 0 15,3-3 1-15,1 2 5 16,-2-1 7-16,-1 0 2 16,-6 6 4-16,0 0-9 15,-1 4 1-15,-5 1-1 16,-1 2-5-16,-3 2-5 15,-8 2 4-15,-1 4 0 16,-2-1-4-16,1 3-5 16,-2 0 4-16,3 0 2 0,-2 0-7 15,-1 2 2-15,-6 1 1 16,-2 1 0-16,-1 3-2 16,-4-3 1-16,1 3-1 15,1 0 2-15,-1 0-1 16,0 9-1-16,0 4 1 15,-2 2 1-15,-1 6-1 16,2 8 3-16,1 10 10 16,-2 8 9-16,4 6 5 15,0 4-2-15,4 2-10 16,2-4 6-16,-1-6-3 16,2-8-3-16,-3-7-6 15,-2-8 0-15,-4-8-1 0,-2-7-3 16,-4-5 4-16,-2-3-1 15,1-3 4-15,-2 0 11 16,0 0 15-16,0 0-4 16,1 0-9-16,-1 0-4 15,0 0-5-15,0 0-8 16,3-2-5-16,-2-2-3 16,1 1 1-16,2-2-2 15,-2 2-1-15,-1 0 0 16,1 0 2-16,-1 2-2 15,1-1-1-15,-2 2-1 16,0 0-2-16,1 0-14 0,-1 0-37 16,0 0-32-1,0 0-35-15,2 0-69 0,2 0-47 16,5 2-188-16</inkml:trace>
  <inkml:trace contextRef="#ctx0" brushRef="#br0" timeOffset="-108591.66">30634 8301 61 0,'0'0'162'15,"0"0"-58"-15,0 0-59 16,0 0 32-16,0 0-1 0,-50-87 7 16,42 72-16-16,0 1 3 15,4 3 4-15,1 5-1 16,1-1-15-16,0 2 6 16,2 2-14-16,0 1-5 15,0 2-10-15,0 0-2 16,0 0-3-16,0 0-5 15,8 0-14-15,13 0-4 16,10 3-5-16,10 16 1 16,4 5 3-16,5 5 1 15,4 2 0-15,7 2 4 16,6 5 4-16,10 3 9 16,4 1 4-16,3 3-5 15,-2-2 2-15,-3 1-8 0,-5-1 4 16,-7-3-6-16,-8-3 3 15,-9-7-7-15,-6-4 0 16,-5-2-2-16,-4-2-1 16,2-2-3-16,-2-1 3 15,-4-4-3-15,-4-3 6 16,-7 0-8-16,-7-7 3 16,-4 2-2-16,-6-4 0 15,0-1 0-15,-3-1 2 16,0-1 3-16,0 0 1 15,0 2-4-15,0-1-1 16,1-1-2-16,1 0-3 16,-1 0 1-16,2 0-2 0,-3 0-28 15,0 0-12-15,0-1-16 16,-6-15-31-16,-7-3-45 16,-3 0-63-16,5-2-31 15,5-2-104-15</inkml:trace>
  <inkml:trace contextRef="#ctx0" brushRef="#br0" timeOffset="-108024.77">32276 8477 255 0,'0'0'217'0,"0"0"-167"0,0 0 74 15,0 0 1-15,12-77-58 16,-12 72-13-16,0 0 0 15,0 3-7-15,0 2-13 16,0 0-10-16,-10 0-21 16,-19 0 1-16,-19 0 3 15,-20 12 2-15,-22 3 10 16,-14 6 4-16,-15 0-3 16,-13 1-2-16,-8 2 2 15,0 1 3-15,10 1 2 16,21 2 8-16,26-1-3 15,22-4 1-15,20-3-11 16,13-3 1-16,4-5 4 16,6-3 8-16,3-6-6 15,5 0-3-15,1 0-5 0,4-1-1 16,4-1-6-16,-1 0-1 16,2-1-2-16,0 0 1 15,0 0 0-15,0 0-4 16,0 0 4-16,0 0-4 15,0 0 1-15,0 0-6 16,0 0 3-16,0 0-1 16,0 0-3-16,0 0 2 15,0 0-4-15,0 0 5 16,0 0-2-16,0 0-1 16,0 0-1-16,0 0 1 15,0 0 0-15,0 0-5 16,-1 0-13-16,-1 0-10 0,-4 0-26 15,-10 0-20-15,-9 0-9 16,-3 0-42-16,-5-2-12 16,1-9-21-16,4-3-142 15,1-8-239-15</inkml:trace>
  <inkml:trace contextRef="#ctx0" brushRef="#br0" timeOffset="-105205.54">22636 5196 448 0,'0'0'103'0,"0"0"-65"15,0 0 48-15,-81-9 10 16,56 23-47-16,0 6-16 16,4 4-11-16,1 2 4 15,5-1-8-15,4-1 4 16,0 2-10-16,3-4 3 16,3-4-3-16,0-2-6 15,5-7 1-15,0 0-5 16,0-4-1-16,8 1 4 15,8-1 2-15,6-3 7 0,-1-1-6 16,3 2 0-16,-2 1-4 16,-1 3-2-16,-4 1 0 15,1 3 2-15,-3 3-7 16,-1 4 3-16,-3 3 0 16,-3-1 5-16,-5 3-5 15,-3-2 0-15,0 0 1 16,0-2-1-16,-8 1 0 15,-7-6 0-15,-6 2-1 16,-1-4 3-16,-3-4 1 0,3-3-3 16,0-5 16-16,3 0 9 15,2 0 2-15,1 0-6 16,2-9-12-16,5-4-6 16,-1-1-3-16,6-1-4 15,1-6-53-15,3-4-59 16,0-4-48-16,0-4-175 15</inkml:trace>
  <inkml:trace contextRef="#ctx0" brushRef="#br0" timeOffset="-104966.18">22447 5257 186 0,'0'0'152'0,"0"0"-87"16,0 0 58-16,0 0-26 15,102-37-24-15,-76 33-14 16,0 1-13-16,-1 3-18 16,-2 0-13-16,-3 0-2 15,-5 0-7-15,-2 0-4 16,-3 0-4-16,3 10-32 16,-2 2-98-16,0 2-23 15,-4-2-4-15</inkml:trace>
  <inkml:trace contextRef="#ctx0" brushRef="#br0" timeOffset="-104685.74">22839 5294 369 0,'0'0'73'0,"0"0"-15"15,0 0 28-15,0 0-9 16,70 76-11-16,-60-49 1 15,-2 2-21-15,2 1-11 16,1 1-2-16,-1-2-14 16,2-3-9-16,0-4 0 15,-4-2 0-15,0-8-5 0,-2-2-2 16,-3-3-1 0,0-3-2-16,0-1 0 15,0-3-27-15,-1 0-23 16,1 0 4-16,0-17-112 0,-1-4-28 15,3-7-94-15</inkml:trace>
  <inkml:trace contextRef="#ctx0" brushRef="#br0" timeOffset="-104437.7">23097 5263 182 0,'0'0'199'15,"0"0"-161"-15,0 0 17 16,0 0 45-16,-81 71-18 15,62-35-12-15,-4 3 4 16,-3 5-35-16,-6 1-1 0,-1-1 5 16,1-5-22-16,0-5-3 15,7-8-5-15,6-6-4 16,8-6-1-16,5-7-5 16,3-2-3-16,3-5 0 15,0 0 0-15,0 0-23 16,0 0-31-16,3-2-32 15,8-10-127-15,1-4-91 16</inkml:trace>
  <inkml:trace contextRef="#ctx0" brushRef="#br0" timeOffset="-104193.58">22712 5517 449 0,'0'0'99'0,"0"0"4"16,0 0-28-16,0 0-46 16,128-19 11-16,-68 13 11 15,-3 0-5-15,-8 1-6 16,-7-1 2-16,-6 1-14 16,-10 2-21-16,-3 3-4 15,-9 0-3-15,-5 0-17 16,-3 0-62-16,-4 0-76 15,-2-2-203-15</inkml:trace>
  <inkml:trace contextRef="#ctx0" brushRef="#br0" timeOffset="-103415.7">23594 4754 73 0,'0'0'201'15,"0"0"-69"-15,0 0 8 16,0 0 6-16,0 0-38 15,0 0-55-15,-7-38-8 16,7 10 0-16,0-1 2 16,8-9-7-16,5-3-13 15,4-1-8-15,8-7 1 16,10-3-10-16,8-6-4 16,8-5-4-16,4-10 0 15,1 0 0-15,-1 1-2 0,-1 5 1 16,-5 14 0-16,-4 10-1 15,-6 13 2-15,-5 5 1 16,-1 8-1-16,0 0-3 16,-2 6 3-16,1 1-2 15,-4 5 0-15,-3 1 1 16,-3-1-1-16,-6 2 1 16,-5 0-1-16,-6 0 2 15,-4 1 1-15,-1 2 1 16,0 0-1-16,0 0-3 15,-14 0-28-15,-12 0-53 16,-9 0-27-16,-1 0-71 0,4 0-82 16,5 2-167-16</inkml:trace>
  <inkml:trace contextRef="#ctx0" brushRef="#br0" timeOffset="-103014.77">24050 3802 364 0,'0'0'56'16,"0"0"26"-16,0 0 55 16,0 0-32-16,0 0-37 15,0 0 8-15,-20 3-1 0,28-3-11 16,16-7-22 0,12-3-38-16,5-4-1 0,7 3 0 15,0-2 2-15,0 1-4 16,-3 1 1-16,-6 0 2 15,-4 2-1-15,-8 3 3 16,-8 4 5-16,-3 2-1 16,-5 0 2-16,1 2-10 15,1 17 7-15,2 8-8 16,-3 9 6-16,-3 3 6 16,-6 5 6-16,-3 2 3 15,0-3-12-15,0-2 0 16,-7-3 1-16,-2-4-10 15,-5-4 1-15,2-2 1 16,2-4-3-16,-3-1-2 0,7-4-2 16,1 1-85-1,5-2-61-15,0-6-63 0,0-5-266 16</inkml:trace>
  <inkml:trace contextRef="#ctx0" brushRef="#br0" timeOffset="-101149.95">30413 8705 107 0,'0'0'11'0,"0"0"87"16,0 0-15-16,0 0 28 15,0 0-22-15,0 0-22 16,-27-40-48-16,27 40-19 15,0 0 2-15,0 11-2 0,0 6 6 16,0 8 16-16,-3 7 6 16,-6 12 25-16,-7 10-2 15,-3 6-11 1,-1 5 6-16,-4 1-17 0,0 6 0 16,-1 7-4-16,-3 6-8 15,-4 7-1-15,1 3-5 16,0 4-1-16,1 5-3 15,2 0 0-15,-2-1-4 16,3-3 3-16,1-8-4 16,7-12 1-16,7-6 2 15,5-11-5-15,2-4 0 16,1-2 2-16,-2-7 0 16,-2-5-1-16,0-9 3 0,0-6-2 15,2-6 1 1,3-5-3-16,3-3 0 0,0-5 2 15,12-4-1-15,22-2 4 16,24-2 4-16,24-3 30 16,17 0-30-16,19 0-5 15,13 0-3-15,18 4 2 16,17 3 1-16,9 4-3 16,7 5-2-16,-13 1 2 15,-12 3-1-15,-16 2 1 16,-18 0-1-16,-12 1 1 15,-7-1-1-15,-7 0 1 16,-11-4-1-16,-4-2-1 0,-13-7 1 16,-7 1 1-16,-3-1 0 15,-10-3 2-15,-7-1-2 16,-13-4 8-16,-5 1 6 16,-7-2 14-16,-3 0 8 15,2 0 15-15,-2-6 5 16,-2-7-4-16,5-4-19 15,-7-5-8-15,2-8-5 16,-6-5 0-16,-3-9-4 16,1-7-2-16,4-5-4 15,5-12 2-15,4-3-9 16,4-8 8-16,2-1-10 16,6 1 11-16,0-2-12 15,-3-3 2-15,0-5 1 0,-6 0 3 16,-2-3-6-16,-1 1 0 15,-3 0 0-15,0 5 3 16,-3 9-3-16,0 5-1 16,0 4 1-16,2 5-1 15,-4 3 1-15,-1 6 1 16,-4 6-1-16,-1-2 1 16,-1 3-2-16,2 7 2 15,-3 4-5-15,2 10 5 16,0 9-4-16,-3 5 2 15,3 8-1-15,-3 4-7 0,0 0-60 16,0 12-59 0,-17 22-70-16,-22 16 53 0,-19 9-37 15,-16 1-180-15</inkml:trace>
  <inkml:trace contextRef="#ctx0" brushRef="#br0" timeOffset="-100264.15">30700 9598 143 0,'0'0'239'15,"0"0"-195"-15,0 0 77 16,0 0 16-16,0 0-50 15,0 0-25-15,0 0-39 16,8-34-19-16,-8 70-1 0,-4 10 20 16,-4 7 11-16,-2 3-11 15,-2-3-5-15,0-2-6 16,3-4-11-16,-1-9 2 16,4-9 0-16,3-8-2 15,0-12 0-15,3-3 0 16,0-6 1-16,0 0 19 15,0 0 67-15,0-15 3 16,7-12-48-16,5-10-39 16,2-7-1-16,-1-7 0 15,2-7-3-15,6 0-1 16,2 7-21-16,0 9 3 16,1 16 12-16,-5 11 4 15,-4 13-2-15,3 2 0 0,-1 4 1 16,6 16-1-16,3 8 1 15,-3 7 3-15,-4 1-1 16,-6 1-1-16,-6-1 2 16,-4-2 1-16,-3-6 0 15,0-5 1-15,0-6 0 16,0-9-1-16,0-4 2 16,0-3-2-16,0-1 2 15,0 0 7-15,0-4 9 16,0-17 23-16,0-10-29 15,3-11-11-15,14-8-2 0,4-5 0 16,7 1-1 0,4 14-25-16,-3 14 4 0,-3 14 7 15,-6 12 5-15,-3 9-1 16,-2 23 4-16,0 8 5 16,-2 7 3-16,-4 1 1 15,-3 0 3-15,0-3-4 16,-3-4-1-16,-2-4 1 15,-1-7 0-15,0-5 0 16,0-5-1-16,0-4-1 16,0-6-54-16,-1-3-38 15,1-4-23-15,0-3-126 0,19 0-45 16</inkml:trace>
  <inkml:trace contextRef="#ctx0" brushRef="#br0" timeOffset="-99599.92">31561 9699 387 0,'0'0'45'0,"0"0"37"15,0 0 11-15,0 0-30 16,0 0-23-16,0 0-40 16,-10-19-1-16,-8 50 1 15,-6 7 1-15,4 2 3 16,3 1 1-16,7-7 1 15,8-1 0-15,2-8 3 16,7-3-5-16,13-8-3 0,5-4 0 16,2-6 7-1,1-3-2-15,-4-1-2 0,-3 0 5 16,-3-17 12-16,-4-5 29 16,0-6 3-16,-1-6-22 15,-2-3-12-15,-5-1-4 16,0 6-3-16,-3 7 9 15,-3 11 5-15,0 7 19 16,0 6-4-16,0 1-18 16,0 0-23-16,0 3-8 15,-3 16-1-15,-3 7 9 16,2 5-1-16,2 0 0 16,2 2 1-16,0-6 0 0,0-4-2 15,5-4 2-15,1-7 0 16,0-3-2-16,4-7-4 15,1-2 6-15,2 0 4 16,5-2 3-16,-3-13-6 16,0-2 6-16,-5-8 1 15,0-3-2-15,-2-3-4 16,-2 2 2-16,-1 8-1 16,-4 8-1-16,1 7-1 15,-2 5 2-15,0 1-3 16,0 1-6-16,0 16-9 15,0 6 8-15,0 6 7 16,0 0 1-16,0 1-1 16,7-2 0-16,-1-5 3 0,1-3-3 15,-1-4-12-15,-1-5-17 16,2-4-25-16,-1-3-2 16,2-4-17-16,-1 0-49 15,-1 0-149-15</inkml:trace>
  <inkml:trace contextRef="#ctx0" brushRef="#br0" timeOffset="-99423.54">31873 9456 651 0,'0'0'48'15,"0"0"67"-15,0 0-39 16,0 0-57-16,0 0-19 15,0 0-29-15,0-1-66 16,6 21-98-16,0-1-119 16</inkml:trace>
  <inkml:trace contextRef="#ctx0" brushRef="#br0" timeOffset="-99002">31994 9726 286 0,'0'0'48'0,"0"0"42"16,-15 78-9-16,15-47-37 0,0 0-1 15,0 1-6-15,0-2-9 16,0-5-5-16,0-5-10 16,0-8 1-16,0-7 2 15,0-1 16-15,0-4 19 16,0 0 45-16,0-11 27 15,0-10-75-15,0-7-43 16,7-8-4-16,3-3-2 16,3-5-15-16,5-4-20 15,-3 7 6-15,1 6 2 16,3 12 21-16,-3 9 5 16,4 13-5-16,0 1-2 15,-5 12 1-15,2 13 4 0,-8 8-2 16,-2 4 3-16,-4 3 3 15,-2 1 2-15,-1-1-2 16,0-2 1-16,0-6-1 16,0-5-1-16,0-5-2 15,0-3 2-15,0-7-113 16,0-5-124-16,0-7-324 16</inkml:trace>
  <inkml:trace contextRef="#ctx0" brushRef="#br0" timeOffset="-98733.96">32545 9509 430 0,'0'0'177'0,"0"0"-170"16,0 0 8-16,0 0 74 15,-44 98-9-15,31-57-34 16,4 2-12-16,3 1-19 16,3-2-8-16,1-4-4 15,2-6 3-15,0-4-6 0,2-6-2 16,10-7-12 0,6-5-65-16,0-10-169 0,-1 0-206 15</inkml:trace>
  <inkml:trace contextRef="#ctx0" brushRef="#br0" timeOffset="-98553.29">32723 9514 337 0,'0'0'87'0,"0"0"37"16,29 93 24-16,-19-46-65 15,0 8-32-15,-2 2-13 16,-6 2-16-16,-2 1-15 15,-6-4-4-15,-24-3-3 16,-13-11-71-16,-5-10-258 0</inkml:trace>
  <inkml:trace contextRef="#ctx0" brushRef="#br0" timeOffset="-96776.24">25013 3430 88 0,'0'0'318'15,"0"0"-277"-15,0 0 53 16,0 0 46-16,20-72-40 15,-17 72-30-15,4 6-59 16,4 25-8-16,5 16-3 16,1 13 17-16,-4 4-5 15,-4-2 5-15,-3-9-8 16,1-9-4-16,-2-13-2 16,-2-10 4-16,0-10-7 0,-3-6 2 15,1-5 10-15,-1 0 18 16,0-2 39-16,0-18 10 15,0-8-70-15,0-8-9 16,0-11 2-16,2-7-4 16,5-4 0-16,5-1-3 15,0 4-11-15,6 10-2 16,2 13 1-16,-3 13 9 16,-2 11 0-16,2 8 1 15,3 1-2-15,3 23 2 16,2 5 3-16,2 7 2 15,-5 3 2-15,-3 4 1 16,-2-2 0-16,-6-4 1 16,0-8 1-16,-6-10-1 15,-2-9 0-15,0-5-1 0,-3-5 7 16,0 0 1-16,0-2 25 16,2-21 9-16,-1-11-38 15,2-10-4-15,3-3-1 16,1 0 0-16,-1-1-11 15,5 2-11-15,2 10-10 16,4 9-8-16,7 15 13 16,2 12-4-16,6 8 22 15,-1 17 2-15,-1 9 7 16,-3 2 8-16,-4 0 4 0,-7 4 4 16,-2 2-10-16,-5 0 2 15,-3-2-3-15,0-5-1 16,-3-5-1-16,3-9-1 15,0-5-2-15,5-6-9 16,8-6-54-16,6-4-56 16,10-4-110-16,2-18-104 15</inkml:trace>
  <inkml:trace contextRef="#ctx0" brushRef="#br0" timeOffset="-96124.22">26110 3305 430 0,'0'0'96'0,"0"0"41"0,0 0-25 16,0 0-47-16,0 0-19 16,0 0-27-16,-99-19-14 15,74 46 3-15,1 5 3 16,8 4-5-16,2 3 9 16,8 3-3-16,6-4-8 15,0 2-1-15,15-5-3 16,9-6 3-16,8-9-2 15,0-9 0-15,5-8 5 16,-4-3-6-16,-1 0-1 16,-6-14-9-16,-4-12 8 15,-3-6 2-15,-6-7 6 16,-2-3-2-16,-7-1 0 16,-4-1-2-16,0 7 2 15,0 10 6-15,-8 10 3 0,1 10 22 16,4 7-9-16,2 0-26 15,-2 9-3-15,1 15-5 16,2 7 7-16,0 4 0 16,0 3 1-16,13 0 0 15,4-3 1-15,-1-7 0 16,-1-6-1-16,-1-10 0 16,-4-6 0-16,2-6 1 15,3 0 3-15,2-13 2 16,2-16-2-16,-1 0 4 15,-6-4-5-15,-3-5 0 16,-6 1-2-16,1 0 3 16,-4 8 2-16,0 7-6 15,0 10 2-15,0 8 1 0,0 4 6 16,0 0-9-16,0 12-3 16,3 15-5-16,1 6 5 15,3 3 6-15,2 4-1 16,1-1-2-16,2-1 0 15,0-2 0-15,3-7 1 16,-3-8-1-16,1-6 0 16,-2-8-1-16,-2-4 1 15,1-3-4-15,-1 0-21 16,-3-17-30-16,-6-12-64 16,0-7-184-16</inkml:trace>
  <inkml:trace contextRef="#ctx0" brushRef="#br0" timeOffset="-95942.84">26474 3096 424 0,'0'0'286'0,"0"0"-220"16,0 0 90-16,0 0-72 16,0 0-54-16,0 0-20 15,-18-32-10-15,18 32-4 16,3 0-14-16,7 10-77 15,1 3-30-15,-3-2-184 0</inkml:trace>
  <inkml:trace contextRef="#ctx0" brushRef="#br0" timeOffset="-95484.47">26650 3252 342 0,'0'0'16'0,"0"0"92"16,10 72 9-16,-5-38-13 16,0 4-44-16,0 5-13 15,-4 1-12-15,-1-2-9 16,0-7-4-16,0-8-3 16,0-9-16-16,0-9 11 0,0-5-5 15,0-4 5-15,0 0 6 16,2 0 49-16,3-13 12 15,-1-14-50-15,2-8-22 16,0-8-9-16,0-4 2 16,0-5-2-16,0 1-4 15,1 6-12-15,5 6 2 16,0 12 11-16,6 12-9 16,6 12-3-16,7 3-5 15,2 11 11-15,1 17 6 16,-5 9 3-16,-8 7-5 15,-4 4 5-15,-4 5 4 16,-3 5 2-16,-3-3 5 16,-2-4-9-16,-4-2 0 15,-1-12-2-15,0-4 0 0,-1-6 0 16,-8-5-2-16,-6-5-84 16,1-8-110-16,-2-2-347 15</inkml:trace>
  <inkml:trace contextRef="#ctx0" brushRef="#br0" timeOffset="-93142.23">30926 9783 68 0,'0'0'310'0,"0"0"-236"16,0 0 15-16,0 0 13 16,0 0-37-16,133 3-19 15,-47 22 5-15,25 8 0 16,18 9-15-16,14 3 0 15,0 5-3-15,-6 0 3 16,-11 1 4-16,-12-4-12 0,-16-3-5 16,-8-5-7-16,-11-3-3 15,-11-6 1-15,-7-6 3 16,-7-7-2-16,-14-6 2 16,-7-6-5-16,-7-5 17 15,-10 0-8-15,-3 0-3 16,-7-2-8-16,-1-7-3 15,-5-5-7-15,0-5-19 16,-15-1-44-16,-15 0-18 16,-7 0-44-16,-2 1-39 15,3 2-94-15,8-2-60 16</inkml:trace>
  <inkml:trace contextRef="#ctx0" brushRef="#br0" timeOffset="-92740.8">32516 9924 129 0,'0'0'93'15,"0"0"5"-15,0 0 5 16,-7-83-2-16,-28 72-31 16,-17 5 9-16,-18 6 5 15,-21 1 9-15,-22 21-15 16,-14 6 12-16,-10 3-20 15,-7-1-20-15,4 1-4 16,9-4-11-16,5-2-7 16,19-4-9-16,16-5-1 0,17-4-4 15,11-1-1-15,18-4-1 16,17-4-2-16,14 0-3 16,9-3 1-16,5 0-1 15,0 0 9-15,0 0 21 16,0 0 5-16,0 0-12 15,0 0 2-15,0-6-9 16,4-3-17-16,0 3-5 16,1 0-1-16,-2 3-3 15,-1 3-21-15,-2 0-44 0,0 0-45 16,0 5-71 0,0 14-98-16,0 4-25 0</inkml:trace>
  <inkml:trace contextRef="#ctx0" brushRef="#br0" timeOffset="-86928.79">18073 12857 30 0,'0'0'222'0,"0"0"-122"16,0 0-25-16,0 0 1 15,0 0 1-15,0 0-20 16,-82-12 2-16,73 11-2 16,5-1-7-16,2 1 2 15,1 1 3-15,1 0-17 16,0 0 7-16,0 0 6 16,0 0-17-16,17 0-23 15,12 0 5-15,5 0-9 16,5 0 4-16,3 0 2 15,2 3 3-15,3 3-2 16,2 2-3-16,-2-2 1 16,0 2-4-16,-1-2 5 15,0 0 2-15,5 1-1 16,0-1 1-16,-2 2 1 0,0-2 0 16,-2 1-5-16,3 0 4 15,2-2 1-15,5-1 0 16,-2 1-2-16,2-2-2 15,-3-1-2-15,-1 2 0 16,-5-2 1-16,-2 1-4 16,-4-2-1-16,0 3 5 15,-2-3-3-15,2 3 7 16,4-2-6-16,1 1-1 16,2 0-4-16,-2-2 1 15,-3 0 2-15,-7 1 2 0,-4-1-8 16,-3 1 9-1,-2 0 0-15,-1 1-5 0,1-3 3 16,0 1 0-16,4 1 1 16,2 1-1-16,0-2-2 15,5 1-1-15,-3-2 1 16,1 0-4-16,-1 0 9 16,0 0-4-16,-3 0 2 15,-2 0 1-15,3 0 0 16,0 0-4-16,2 0 1 15,2 0-6-15,1-5 7 16,2 2-2-16,-4-1-3 16,-1 4 3-16,-7-2-2 15,-4 0 1-15,-1-1 2 0,-8 2 5 16,2-2-4-16,-1 0 3 16,-1 1 5-16,3-1-9 15,-1 0 1-15,0-1 3 16,0 3 0-16,-2-2-8 15,0 1 4-15,0 1 4 16,-3-1-7-16,0 1 2 16,-2-1 2-16,-2 1-4 15,0-1 2-15,-2 2-6 16,2 0 3-16,3 0 1 16,0 0-1-16,0 0 0 15,0 0 3-15,0 0-3 16,0 0 4-16,-2-2-2 0,-2 2 2 15,-3-1-4-15,-4 1 4 16,1-2-7-16,-2 2 1 16,0 0-1-16,0 0-1 15,0 0-8-15,2 0-10 16,-2 0 8 0,2 0 4-16,-2 0 0 0,0 0 0 15,1 0 1-15,-1 0-12 16,0 0-15-16,0 0-49 15,0 0-54-15,0-1-15 0,-8-7-51 16,-15-6-88-16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30T12:05:47.5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3444 1279 153 0,'0'0'178'16,"0"0"-68"-16,0 0-19 16,0 0 32-16,0 0-45 15,0 0-11-15,0 0-8 16,7-24-3-16,-7 24-14 15,0 0-10-15,0 0-18 16,0 0-13-16,0 0-1 16,0 14-14-16,0 16 14 15,0 13 11-15,-3 12 17 16,-1 7 4-16,-2 5-8 16,0 3 2-16,-6 5-6 15,-6 0-4-15,0 2 7 16,-3-2-13-16,-6-5-7 15,-1-4 8-15,-2-8-2 0,0-5 1 16,2-9-8-16,7-6 9 16,3-8-5-16,8-10-3 15,4-6-3-15,4-7 0 16,2-4-4-16,0-3 4 16,0 0 2-16,0 0 2 15,0 0-2-15,5 0-1 16,14 1 1-16,5 4 4 15,4 1 0-15,8-2-1 16,0 0 3-16,10 1-4 16,-1-1 3-16,1 0-2 0,-1 0-2 15,1 2 0-15,-3 1-2 16,-2-2-1-16,-1 2 2 16,-7 0 0-16,-5-1-1 15,-4-2-1-15,-3-4 7 16,-8 2-2-16,-1-2 4 15,-6 0 11-15,-3 0-6 16,-1 1-9-16,-2-1-4 16,0 1-1-16,0-1-5 15,1 0-59-15,1 0-65 16,2 0-22-16,-1 0-35 16,3-7-182-16</inkml:trace>
  <inkml:trace contextRef="#ctx0" brushRef="#br0" timeOffset="370.86">4134 1918 331 0,'0'0'426'0,"0"0"-347"15,0 0 83-15,0 0-81 16,0 0-79-16,0 0 3 0,2 41-5 16,1-3 48-16,0 5 6 15,-3 1-11-15,0 1-5 16,0-3-26-16,0 0-3 16,0-9-3-16,0-5-6 15,0-6 1-15,0-8 3 16,0-7-4-16,0-3 1 15,0-3 1-15,0-1-1 16,0 0 1-16,0 0 2 16,0 0-4-16,0-1-20 15,-3-15-44-15,0-11-87 16,1-9-74-16,2-5-228 16</inkml:trace>
  <inkml:trace contextRef="#ctx0" brushRef="#br0" timeOffset="599.2">4173 1635 724 0,'0'0'69'0,"0"0"77"15,0 0-31-15,0 0-62 16,0 0-24-16,0 0-17 15,-3-46-12-15,3 46-6 0,0 0-30 16,-1 0-62 0,-2 0-58-16,-6 0-113 0,-6 12-34 15</inkml:trace>
  <inkml:trace contextRef="#ctx0" brushRef="#br0" timeOffset="1150.05">4428 1772 458 0,'0'0'4'16,"0"0"70"-16,6 99 33 0,-1-47-41 15,-1 8-23-15,-4 0-16 16,0-2-11-16,0-7-13 15,0-7 1-15,-6-13 3 16,3-6-5-16,2-11 3 16,1-6 7-16,0-4 4 15,0-2 10-15,0-2 12 16,0 0 32-16,0 0 2 16,0-12-4-16,0-17-44 15,0-9-24-15,0-11 0 16,0-5-29-16,0-4-5 15,0 5-3-15,4 5-8 16,12 10 25-16,7 6 1 16,7 8 3-16,7 7-4 15,0 10 13-15,4 5 1 0,2 2-2 16,-6 5 7 0,-1 16-6-16,-8 9 7 0,-9 8 15 15,-8 5 16-15,-3 6 5 16,-7 0 8-16,-1-1-31 15,0 1 9-15,0-4-8 16,-3-7-11-16,-6-8 1 16,3-3-1-16,-1-8 0 15,2-5-2-15,4-4 0 16,-1-5 1-16,2-3-4 16,0-2-17-16,0 0-61 0,12-2-20 15,8-18-139 1</inkml:trace>
  <inkml:trace contextRef="#ctx0" brushRef="#br0" timeOffset="1669.87">5198 2063 509 0,'0'0'98'0,"0"0"-66"0,0 0 73 16,0 0-69-16,0 0-24 15,0 0-9-15,104-29 3 16,-76 14-4-16,-8-2 1 16,-2-1 1-16,-9-3 3 15,-3-3 3-15,-5 1 0 16,-1-2 25-16,0 1 9 15,0 5 0-15,0 2-12 16,-9 4 2-16,2 4-6 16,-1 3-22-16,-5 5 3 15,1 1 0-15,-7 0-4 16,-5 9-5-16,3 11-3 16,-3 9-2-16,3 7 4 15,-1 5 1-15,5 6 1 16,-2 5 6-16,2 4 5 0,4-2-4 15,4 1-3-15,5-4-3 16,4-6-4-16,0-8 2 16,10-5 0-16,9-6 4 15,5-2-3-15,2-7 1 16,4-5 1-16,1-4-2 16,-1-6 0-16,1-1-2 15,-2-1-11-15,-4 0-37 16,-1-4-58-16,-2-11-42 15,-4-3-225-15</inkml:trace>
  <inkml:trace contextRef="#ctx0" brushRef="#br0" timeOffset="2320.04">6009 1922 538 0,'0'0'104'16,"0"0"-15"-16,0 0 40 16,-85-41-63-16,60 41-34 0,-2 0-12 15,3 20-9-15,0 10-9 16,-3 9 3-16,2 5 4 15,3 5 1-15,5 3 1 16,4 2-4-16,10-2-3 16,3-4-3-16,0-4-1 15,0-6 3 1,16-7-4-16,1-4 1 0,4-6-1 16,1-6-17-16,5-5-7 15,1-7 9-15,0-3 7 16,2 0 1-16,1-15-3 15,-2-5 9-15,-5-4 2 16,-3-8 2-16,-5-3 0 16,-10-7 3-16,0-6-2 0,-6-1 5 15,0 2 1-15,0 10-4 16,0 5 2-16,-3 11 12 16,0 9 15-16,3 5-9 15,0 6 2-15,0 1-17 16,0 0-10-16,0 0-4 15,0 7-8-15,0 13 3 16,17 12 8-16,-1 5 1 16,-1 5 5-16,1 2-4 15,-4-1 1-15,1-2-1 16,-2-2 0-16,1-8 0 16,0-6-1-16,1-5 2 15,2-4-2-15,-1-7 0 16,2-3 0-16,1-2-13 0,2-3-25 15,0-1-25-15,1 0-19 16,-1-6-35-16,-4-10-145 16</inkml:trace>
  <inkml:trace contextRef="#ctx0" brushRef="#br0" timeOffset="2815.11">6330 1934 206 0,'0'0'447'0,"0"0"-388"15,0 0 97-15,0 0-54 16,0 0-50-16,0 0-37 15,71-42-6-15,-24 42-2 16,8 11-4-16,-3 13-1 16,-4 8 6-16,-11 7-8 15,-6 3 4-15,-7 2 4 16,-9 3-4-16,-3-1-4 16,-6-1 3-16,-6-3-3 15,0-4 0-15,-6-4-5 16,-7-4 5-16,-5-4 0 0,-2-5-2 15,-2-6-3 1,-2-5 2-16,3-5 3 0,2-3 0 16,3-2 1-16,8-6 13 15,5-16-1-15,3-12-6 16,0-11 5-16,21-13-2 16,10-12-7-16,5-7-2 15,0-2-1-15,3 6-3 16,-5 10-13-16,-7 14-9 15,-2 15-28-15,-4 10-23 16,1 10-58-16,8 6-218 16</inkml:trace>
  <inkml:trace contextRef="#ctx0" brushRef="#br0" timeOffset="3902.74">8600 1531 358 0,'0'0'84'0,"0"0"99"16,0 0-75-16,-40-95-31 0,16 78-37 16,2 3 3-16,-4 6-6 15,-1 8-9-15,-3 1-22 16,-4 23 5-16,-1 10-4 16,0 5 4-16,-1 6 14 15,2 4-4-15,7 0-3 16,2 6 1-16,8 4-8 15,3 3-3-15,3 2-5 16,5 0 2-16,6-1-5 16,0-3 0-16,0-4 0 15,12-6 0-15,1-3 4 16,2-8-2-16,3-5-2 16,0-8-4-16,3-4 4 15,4-6 0-15,2-5-4 0,3-5-6 16,4-6 2-1,4 0-3-15,-1-5 9 0,3-9 1 16,-1-5 1-16,-3-7 0 16,0-6 2-16,-2-9 1 15,-3-9 2-15,-2-7 2 16,-4-11-3-16,-4-7 2 16,-6-2-5-16,-9-3 0 15,-6 5 3-15,-2 7-3 16,-23 9-1-16,-12 7 0 15,-7 12 8-15,-5 8-2 16,-3 11-1-16,-5 10 2 16,-3 11-5-16,7 0 2 0,4 15-4 15,10 11 0-15,6 6-2 16,8 6 2-16,5-1 0 16,8 3-2-16,9-1 2 15,3 2 1-15,6 1 5 16,18 1 0-16,3-4 2 15,7 0-4-15,5-1-3 16,4-1 5-16,2 1 0 16,1-1 3-16,-4-3-4 15,-3 0-3-15,-6-1-2 16,-3-1 0-16,-3 1-1 16,-7-3 2-16,-2 1-1 15,-4-1 1-15,-4 0 0 0,0-2-1 16,-5 0-2-16,-4 1 2 15,-1 1 0-15,0-2-3 16,-10 4 3-16,-8-8 1 16,-3-9 0-16,3-6 1 15,-1-9 1-15,4 0 3 16,0 0-6-16,3 0 5 16,2-6-5-16,2-1-46 15,7-4-52-15,1-1-130 16,4-8-395-16</inkml:trace>
  <inkml:trace contextRef="#ctx0" brushRef="#br0" timeOffset="4721.92">10469 1412 406 0,'0'0'122'0,"0"0"-2"15,-15-73 34-15,12 67-35 16,0 6-20-16,2 0-67 15,-4 14-32-15,1 28-14 16,-4 20 14-16,-2 17 43 16,-4 9-10-16,-2 6-4 15,-2 2-3-15,-3-6-13 16,-1-8-8-16,4-11-2 16,3-13 0-16,6-12-2 15,4-8-1-15,4-14-1 16,-1-11 1-16,2-5 0 15,0-7 1-15,0 1-1 16,0-2-11-16,0 0-28 16,-1-9-15-16,-8-13-98 15,-3-11-98-15,-1-6-195 0</inkml:trace>
  <inkml:trace contextRef="#ctx0" brushRef="#br0" timeOffset="5125.83">10147 1771 401 0,'0'0'7'0,"-6"-86"28"16,6 47 57-16,0 1-28 16,4 4-27-16,14 3-8 15,4 2 3-15,7 2-2 16,7 2-17-16,1 7 0 16,8 2-4-16,4 9-4 0,9 7-3 15,2 0 5-15,-4 18-3 16,1 16 1-16,-12 13 1 15,-9 9 16-15,-12 6-2 16,-14 5 17-16,-10 1 0 16,0 1-11-16,-4 1-8 15,-16-2-7-15,-7-5-2 16,-3-4-1-16,-4-6-5 16,-1-6-2-16,-3-7 13 15,1-8 9-15,-2-9 3 16,-4-6 13-16,-1-7-4 15,0-8 22-15,5-2-10 0,3 0-27 16,6-7-9-16,7-2-1 16,7-1-10-16,8 1 0 15,5 1-38-15,3-2-51 16,11-2-66-16,22-5-101 16,11-6-471-16</inkml:trace>
  <inkml:trace contextRef="#ctx0" brushRef="#br0" timeOffset="5691.09">11468 1548 595 0,'0'0'80'16,"0"0"48"-16,0 0-1 15,-85-50-63-15,43 50-31 16,-11 8-4-16,-4 14 4 16,-1 6-1-16,3 5-1 15,10 5-9-15,2 3-5 16,10 0-3-16,13-2-6 15,10-2-8-15,10-1-2 16,0-2 2-16,23-1 1 16,11-1 6-16,12-1-4 15,2-1 1-15,7-1-1 0,-6-2-3 16,-7-1-5-16,-6-2-10 16,-6-2 3-16,-5 2-8 15,-4 0 5-15,-9 1 1 16,-6 3 8-16,-3-4-6 15,-3 1 4-15,0-1 5 16,-9-2 3-16,-8-1-3 16,-5-4 1-16,-5-4 4 15,-3-5 3-15,-6-2 17 16,1-6 9-16,-5 0 16 16,-1 0-22-16,5 0 1 15,3-6-9-15,11 2-12 0,6 0-5 16,7-1 0-16,9-2-100 15,0-3-109-15,27-3-355 16</inkml:trace>
  <inkml:trace contextRef="#ctx0" brushRef="#br0" timeOffset="7521.9">3280 2992 192 0,'0'0'132'16,"-99"8"-117"-16,53-3 56 16,10 3-14-16,11-3-16 15,8 0-21-15,9 0-9 16,6 0-11-16,-1-1-5 15,3-1 5-15,0 4-2 16,0-2-1-16,0 2 6 16,16 1 0-16,11 1 7 15,12-1 1-15,16-3-2 16,14-1 32-16,10-3-25 0,6 1-4 16,3 0-4-16,3 0-8 15,0-1 2-15,-8-1 0 16,-4 0 1-16,-4 0-1 15,1 0 0-15,-1 0 0 16,10 0 2-16,7 0-1 16,11 0 0-16,6-1 6 15,1-3-5-15,1 1-3 16,2 0 6-16,3 2-5 16,2-1 0-16,1-1 0 0,-3 3 1 15,-3-4-2-15,0 1 0 16,2-1 2-16,0 0-3 15,3-1 1-15,0 0-1 16,-1-1 1-16,1 1 5 16,-2-1 0-16,-2 2-1 15,-7-1 2-15,-1 0 0 16,2 0-1-16,-1 0 0 16,-3 1 4-16,2-1-3 15,0 1 0-15,0 0 0 16,0 0-4-16,3-1 4 15,0 2-1-15,1-1-5 16,-2 2 7-16,-1-1-6 16,-4 1 6-16,6 1-7 15,2-1 11-15,0 2 2 0,4-5-1 16,-5 2-10-16,-1-1 4 16,-3 1-2-16,-8 1-2 15,-2-1 2-15,-5 1-4 16,4 0 2-16,1 1-1 15,7-1 1-15,0 0 5 16,-3-2 2-16,-5-1 2 16,-3-1-7-16,-8 3 1 15,-2-1-2-15,-3 1 1 16,-3 1 0-16,3 2-4 0,6 0 1 16,-1 0-1-16,2 0 3 15,-2 0-2-15,1 0 1 16,0 0-3-16,-3 0 2 15,-2 0-2-15,-6 0 0 16,0 0 1-16,-4 0-1 16,2 0 2-16,2 0-2 15,-3 0 0-15,3 0 6 16,-1 0-5-16,8 0 0 16,-2-2 3-16,3 2 1 15,-2 0-4-15,-5 0 7 16,1 0 13-16,-9 0-19 15,-6 0 5-15,-6 0 5 0,-5-3-3 16,-3 0 5-16,-3 0 1 16,-6 0 5-16,-5 0 4 15,-6 1 14-15,-6-1 6 16,-2 0-11-16,-5 1 5 16,1-1-3-16,-5 2-1 15,5-2-1-15,-6 2-11 16,2 0-3-16,-3-1-8 15,-3 2 5-15,-4 0 3 16,1 0-9-16,-2 0-4 16,0 0 0-16,0 0-3 15,0 0-3-15,0 0 0 16,0 0-10-16,0 0-26 16,-6 0-62-16,-18 4-109 0,-7 3-72 15,1-5-494 1</inkml:trace>
  <inkml:trace contextRef="#ctx0" brushRef="#br0" timeOffset="11247.83">26802 1189 241 0,'0'0'268'0,"0"0"-237"16,0 0 18-16,0 0 115 0,0 0-71 16,0 0-14-16,0 0-25 15,7-69-26-15,-7 69-19 16,0 0-9-16,0 1-12 15,0 18-2-15,0 11 14 16,0 14 2-16,0 14 2 16,0 12-2-16,0 7 2 15,-6 5 6-15,-4 4 0 16,-5 3 1-16,-3 1 14 16,-1 4-13-16,-1 2-6 15,4 1 2-15,-2 2-4 16,3 5 5-16,-4 0-5 15,-2 3-2-15,0 2 1 16,-5-3 0-16,1-2 0 16,-3-6 1-16,3-5 3 0,1-7 5 15,3-5 0-15,3-4 12 16,3-2-1-16,2-7-6 16,5-2-6-16,3-5 2 15,2-2-3-15,3-3-3 16,-1 0 5-16,-1-5-1 15,1 0-1-15,-3-4-1 16,4-5-6-16,0-6 2 16,0-5 0-16,0-8-3 15,4-4-2-15,8-6 6 16,2-1-3-16,5-1 5 16,2-3-8-16,0 2 10 0,3-1-9 15,2 0 4-15,7 2 0 16,12-2 0-16,14 1-5 15,13 2 4-15,15 0-1 16,11 0-1-16,11 2 0 16,9 1-2-16,1-1 0 15,8 1-1-15,-2 0 1 16,4-3-1-16,-4-1 1 16,-1 0 0-16,-3-3 0 15,-7-2 1-15,-11-3 3 16,-12-3-4-16,-15 0 0 15,-13 0 3-15,-8 0-3 16,-7 0 1-16,0-6 2 0,-10-2 8 16,0 0 3-16,-7-2 6 15,-6 1 4-15,-4 0-2 16,-4-2 0-16,-2-1-3 16,-5-2 0-16,2-6 1 15,-5-2-9-15,-1-5-7 16,0-3-2-16,2-2 2 15,2-7 0-15,2-3 1 16,4-8-2-16,3-8-3 16,0-3 0-16,2-7 2 15,-6 1 2-15,-2-3 10 16,-4 3 3-16,-1-3-7 16,0 3 8-16,3-5-8 15,1-1-4-15,4-2-1 0,4-2-5 16,4-1 8-16,-1 0-7 15,1 3 1-15,-2 3 2 16,-5-2-2-16,-1-2 3 16,-5-6-5-16,-1 4 8 15,1 1 10-15,-1 2-9 16,2 0-5-16,3 0 5 16,-1 3-6-16,0 10 2 15,0 0-4-15,-1 7 6 16,-2 4 0-16,-4 1 0 15,0 3-4-15,-1 6 7 16,-1 2-10-16,1 4 5 16,0 3 2-16,1-2-5 0,1 2 4 15,-2-2-4-15,0 7 4 16,0 4-5-16,-3 6 1 16,1 7 0-16,-4 4-2 15,1 2 2-15,-1 4-6 16,0 0 2-16,0 0-6 15,0 0-21-15,0 0-39 16,0 3-27-16,0 14-42 16,-17 12 36-16,-15 7-3 15,-8 3-23-15,-15 4-16 0,-12-2-30 16,-9 3-115 0,-5-5-237-16</inkml:trace>
  <inkml:trace contextRef="#ctx0" brushRef="#br0" timeOffset="15078.02">4877 4894 256 0,'0'0'185'16,"0"0"-86"-16,0 0 40 16,0 0-53-16,0-83-7 15,0 77-12-15,-3 3-22 16,-1 3 2-16,2 0-9 16,1 0-25-16,-1 0-7 15,1 0-6-15,-1 12-4 16,-2 12 3-16,1 8 1 15,-2 11 1-15,2 6 0 16,0 9 6-16,-1 7-2 16,1 5-1-16,0 3 4 0,-2 2 2 15,2 0-8-15,2 2 1 16,1 5-1-16,0 4 2 16,-3 10 0-16,-3 4 5 15,-6 6 28-15,-3 0-20 16,-1-5-5-16,-4-1-4 15,4-5 0-15,1-11-1 16,0-9-7-16,3-12 8 16,3-10-7-16,3-12 0 15,2-11 5-15,2-12-6 16,2-7-1-16,0-9 1 16,0-2 2-16,0 0-1 0,0 0 14 15,0 0 1-15,0-5 10 16,8-15-18-16,5-9-8 15,1-6-21-15,2-6-57 16,-3-7-45-16,8-7-80 16,3-10-134-16</inkml:trace>
  <inkml:trace contextRef="#ctx0" brushRef="#br0" timeOffset="16204.05">5053 4864 28 0,'0'0'117'0,"0"0"-69"15,0 0-2-15,0 0 79 16,0 0-80-16,0 0 0 15,-62-11 14-15,62 11-6 16,0-3-11-16,0 3-12 16,0 0-15-16,0 0-4 15,14 0 17-15,10 0-12 16,9 0-1-16,12 0 4 16,4 0-4-16,9 0-4 15,3 3 1-15,0 2-5 16,-4 2-3-16,-6 0 3 0,6 1-4 15,2-4-1-15,7 1-2 16,8 0-2 0,4-1 2-16,7-3 4 0,3 0-4 15,3 1 1-15,3-1 2 16,-6 0-2-16,-2 1 0 16,-11-2-1-16,-2 0 0 15,-4 0 1-15,1 0 0 16,6 0-1-16,3 0 1 15,12 0 5-15,7 0-4 16,2 2-2-16,0 1 8 16,-7 2-5-16,-2 1-1 15,-9-3-2-15,-9 2 4 16,0-1 2-16,-3-1-1 16,6 0-4-16,2-1 2 0,1 1 6 15,0-1-7-15,3 1 1 16,-2 0-2-16,3 0 8 15,-6 0-8-15,-5-1-2 16,-4-2 4-16,1 0-3 16,1 0 7-16,1 0-5 15,1 0 1-15,-5 0 0 16,2-2 0-16,2-4-1 16,0 0-1-16,-1 1 7 15,0-1-3-15,-6 0-1 16,-3 1-1-16,0-1 2 15,3 0 1-15,5 4-2 0,4-1 0 16,2 3-2-16,2 0-2 16,4 0 2-16,2 5 2 15,1 4-1-15,-2-1 7 16,-2-4-2-16,-1 2 7 16,-4-1 1-16,-4-1 4 15,-6-4-8-15,-11 0-1 16,-7 0 9-16,-8 0-4 15,-9 0 11-15,-5-4 4 16,-3-1 14-16,-5-2-4 16,-2-1-12-16,-2 3-7 15,-1-1 10-15,-4 1-13 16,-2 2-2-16,-2 0-1 16,-2 0-7-16,-2 3-1 15,0-1-8-15,0 1-4 0,0 0 4 16,-6 0-7-16,-17 1 2 15,-11 13-39-15,-11 6-115 16,-10 3-96-16,-11-2-186 16</inkml:trace>
  <inkml:trace contextRef="#ctx0" brushRef="#br0" timeOffset="17897.05">4847 6579 82 0,'0'0'34'0,"0"0"127"15,-88 23-69-15,63-18-37 16,6 0 23-16,8-3-10 16,5-1-15-16,3 2-23 15,3-3-9-15,-3 0-3 16,3 1-2-16,0-1-3 0,0 0-3 16,0 2 0-1,0 1 2-15,12 1 19 0,15 2 14 16,4-2-12-16,5-4-13 15,6 2-5-15,7-2 0 16,0 0-11-16,1 0 2 16,3 0 4-16,1 0-6 15,2 0-1-15,1-2 17 16,3 2-7-16,-5-3-4 16,6 0-8-16,5 0 3 15,4-2 11-15,6 2-13 16,3 0-1-16,0 0 1 15,-4 0-1-15,-2 0 5 16,7 1-6-16,7-1 4 0,5 0 8 16,4 1-4-16,-2 2-3 15,-2-1 1-15,-2 1-2 16,-4 0-4-16,-1-1 3 16,-3 1-3-16,-1-2 0 15,2-1 4-15,-4 1 2 16,-1 2-6-16,-2-2 1 15,2 2-1-15,-1 0 2 16,4 0-2-16,-4 0 2 16,-2 0-1-16,1 0 0 15,-1 0 1-15,-1 4-2 16,-1-1 6-16,-1 1-5 16,-5 1 0-16,0-2-1 0,0-3 5 15,-4 2-4-15,3-2-2 16,-3 0 2-16,-3 0-2 15,1 0 2-15,-2 2-1 16,-3-1 1-16,-2-1-1 16,-2 2 0-16,3-2-1 15,1 0 1-15,3 0 0 16,5 1 6-16,0 2-5 16,-4 0 0-16,-6-3-1 15,0 3 0-15,-4-1 0 16,2 0 0-16,1-2-1 15,0 1 2-15,4-1 1 16,-2 2-2-16,3-1 2 0,0 1-2 16,-2 0 0-16,2 3 0 15,-3 0 6-15,0 1 0 16,-3-1-1-16,1 1-4 16,2-1 6-16,8 1-1 15,1-1 2-15,-3-2-5 16,3-1 12-16,-6 0-6 15,-3-1-2-15,-4-1 3 16,-3 0-6-16,1 0 11 16,-3 0 4-16,5 0-5 15,-2 0-4-15,-1 0 0 16,-5 0-3-16,-7-3 0 0,1-2 8 16,-4 3-2-16,-1-1-5 15,-3 0 12-15,0 0-2 16,-4 2 0-16,3-1-3 15,-2 2 0-15,-1 0-2 16,-4 0-1-16,0 0-4 16,-4-2 9-16,0 2-10 15,2 0 8-15,2 0-4 16,-1 0-3-16,2 0-3 16,-4 0 8-16,-2 0-4 15,-1 0 1-15,-3 0 1 16,0 0 9-16,-2 0-6 15,-5 0-8-15,1 0 6 0,-3 0-5 16,-1 0-3-16,-1-1 6 16,-1 1-6-16,0 0-2 15,0 0-2-15,0-2 0 16,0 0-2-16,-9-4-9 16,-13-3-82-16,-11-2-52 15,-6 0-85-15,0-8-110 16</inkml:trace>
  <inkml:trace contextRef="#ctx0" brushRef="#br0" timeOffset="19753.3">10353 4863 28 0,'0'0'47'16,"0"0"1"-16,0 0 3 0,0 0-22 15,0 0 5-15,0 0-2 16,-21 2 10-16,21-2 29 16,0 0-46-16,0 0 10 15,0 0 17-15,0 0 16 16,16 0-13-16,12 0-1 16,11 0-38-16,6 2 5 15,-3 3-4-15,1 0 4 16,0-1-4-16,2 1-1 15,3 1 1-15,-5-3 0 16,2 0-6-16,-3 1-4 16,-2 2-4-16,3 2 9 15,5 1-5-15,1 0-6 16,3 2 1-16,-2-2 4 16,-3 1-2-16,-6-3-1 0,-4-2 5 15,-6 0-1 1,-4 0 5-16,3-3 2 0,1-1 3 15,3 2-4-15,2 0 7 16,0 0-8-16,-3 2-4 16,-5-3 6-16,-6-1 4 15,-6 1-9-15,-6-2 16 16,-6 0 2-16,-1 0-9 16,-3 0 9-16,0 0-7 15,0 0-9-15,0 0-4 16,0 0-3-16,0 0-3 15,0 0-1-15,0 0 0 0,0 0 0 16,0 0 0-16,0 0 0 16,0 0-7-16,0 1-64 15,0 5-56-15,-17 4 0 16,-9 2 12-16,-8 0-55 16,-8-5-123-16</inkml:trace>
  <inkml:trace contextRef="#ctx0" brushRef="#br0" timeOffset="20937.2">10600 5015 107 0,'0'0'77'0,"0"0"15"0,0 0-25 16,0 0-13-16,0 0-12 15,0 0-2-15,0-23-12 16,0 22 5-16,0 1-1 16,0 0-10-16,-1 0-8 15,1 0-5-15,-2 0-4 16,2 0-4-16,0 0 3 15,0 0-2-15,-3 0-2 16,2 5 2-16,-1 7 6 16,1 0 10-16,-1 2 11 15,1 0-7-15,1 1-3 16,-2 3-8-16,2 2 5 16,0 0 5-16,0 4-4 15,0-2 4 1,0 1 1-16,0 0-12 0,0 1 2 0,0-1 3 15,0 3-12-15,0 1 6 16,2-2 8-16,-1 3-1 16,-1-4-8-16,0 2 0 15,0 0-2-15,0 4 3 16,0 1-8-16,0 0 7 16,-3 0-5-16,0-1-2 15,-4 1 6-15,1 0-1 16,-2 2 1-16,-1 1-3 15,-2 5 9-15,0-3-5 16,-2 0 6-16,5 0-5 0,1-4-1 16,-2-1-1-16,0-2-3 15,0 0 0-15,4-4 1 16,-1 0-4-16,-1 0 3 16,3-2 1-16,-2 0-4 15,0 2 6-15,0-1-4 16,-3 2 2-16,6-4-2 15,-2 2 5-15,2 0-1 16,0-4-2-16,2 4 1 16,-1-2-1-16,1 0 0 15,-4-1 2-15,2-3 1 16,-1 0 2-16,1-2-6 16,0 1-1-16,0-1-1 15,0 2 4-15,0 0-2 0,0-1-3 16,1 0 2-16,1-2 1 15,-1-3 0-15,1 2 1 16,-1 1-3-16,-2-3 2 16,0 2 0-16,-1 3 3 15,-2 0-5-15,1-2 4 16,-3 2-4-16,3-1-1 16,0-3 2-16,1 1-2 15,1-4-1-15,2-3 0 16,1 0 0-16,1-4 0 15,-2 3 1-15,1 0-1 16,-2-1 5-16,2 0-5 0,-1 0 0 16,2-1 3-16,0-1-1 15,-1 0-2-15,1-3 2 16,0 2-2-16,0-2 7 16,0 0-5-16,0 0 0 15,0 0 0-15,0 0-2 16,0 0-7-16,0 0-33 15,0 0-86-15,-2 0-98 16,-2-5-320-16</inkml:trace>
  <inkml:trace contextRef="#ctx0" brushRef="#br0" timeOffset="22302.95">5062 4841 25 0,'0'0'176'15,"0"0"-144"-15,0 0 27 0,-85 0 59 16,54 0-65-16,-7 0-21 15,-3 0 22-15,-3-3-3 16,-3-2-17-16,-1 0 9 16,-4 1-11-16,-3-1 4 15,-5 2-16-15,-7 1-6 16,-8 2 8-16,1 0-2 16,-1 0 3-16,2 0-1 15,1 0 1-15,-10 0 1 16,-7 0-11-16,-5 0-3 15,-3 0 6-15,4 0 1 16,7 0 4-16,4 0 2 16,12 0-6-16,9 0-3 15,10 0 2-15,14 0-3 16,7-4 12-16,3 0-3 16,10 0 6-16,-2-1-3 15,0 0-5-15,4 1-8 0,-1 1-2 16,2 0 0-16,6 1-4 15,4 2 5-15,0-2 3 16,2 1-4-16,1 1-5 16,1 0 6-16,0 0-5 15,0 0-3-15,0-2 0 16,0 2 2-16,0 0-5 16,0-1-6-16,0 1 0 15,0 0-2-15,0 0-6 16,0 0-95-16,3 17-79 15,10 8 23-15,9 6-133 16</inkml:trace>
  <inkml:trace contextRef="#ctx0" brushRef="#br0" timeOffset="23725.14">3084 6539 39 0,'0'0'54'0,"0"0"57"0,-88 0-42 16,66 2-22-16,1-2-11 16,6 2 3-16,2 0-6 15,5-1-6-15,4 0-7 16,1 1-2-16,3-2-2 15,0 0 3-15,0 0-3 16,0 0-7-16,0 4 0 16,3-1 11-16,12 2 60 15,7 1-19-15,9 1-16 16,4-3-17-16,5 0-2 16,2 2-10-16,-2-2 3 0,3 2-11 15,2-2-7-15,-2-2 10 16,5 1-5-16,1-3-3 15,5 4 19-15,0-1-11 16,-1 1 3-16,-1 2 4 16,-4-1-18-16,3 2 11 15,1 0-6-15,3-1 1 16,2 1-1-16,-5 0-4 16,0-2 5-16,-1 0-2 15,-5-1-2-15,-1-2 4 16,-3 1-1-16,-3-1-5 15,-5 0 0-15,3-1 18 0,-3 0-16 16,-1 1 8-16,0-1-5 16,0 1-1-16,-2-2 2 15,1 1 2-15,-1-1-8 16,3 1 6-16,1 3 1 16,0 0-6-16,-2 0 8 15,0 0-6-15,0 0 0 16,-2 1 0-16,2-1 4 15,-2-1-1-15,-4-2-1 16,1 0-1-16,-1-1 1 16,1 0 9-16,2 0-3 15,0 0 3-15,0 0 7 16,-6 0 3-16,-3 0 0 16,-5 0 0-16,1 0-5 15,-8 0-1-15,-2-1 1 0,-6 1 1 16,-1 0-2-16,0 0-7 15,0-1-11-15,0 1-2 16,0-2-5-16,0 2-38 16,-19 0-80-16,-6 0-127 15,-5 0-142-15</inkml:trace>
  <inkml:trace contextRef="#ctx0" brushRef="#br0" timeOffset="30749.81">13661 884 74 0,'0'0'7'0,"0"0"306"16,0 0-220-16,0 0 5 0,0 0-9 16,0 0-32-16,0 0-34 15,-54-1-6-15,22 14 7 16,-9 4 14-16,1 4-5 15,0 3 6-15,4 4-19 16,0 6 1-16,6 2-4 16,0 4 4-16,4 4-9 15,-1 4 13-15,1 7-7 16,1 5 5-16,2 6-7 16,3-1 1-16,-4-2 2 15,6 0 3-15,3 3-20 16,3 0 11-16,9 2-10 15,3 5 0-15,0 0-3 16,0 2 8-16,0-2-4 0,0-1 10 16,0-4-14-16,3-5 2 15,3-3-1-15,6-5 2 16,3-1 1-16,3-5 0 16,3-4-2-16,1-4-2 15,-4-7 5-15,3-5-3 16,-3-5-2-16,-2-7 1 15,0-2-1-15,-3-8-3 16,0-3 3-16,-4-1 0 16,3-3 0-16,3 0-4 15,1 0-8-15,7 0-37 16,0-3-77-16,4-8-79 16,1-6-176-16</inkml:trace>
  <inkml:trace contextRef="#ctx0" brushRef="#br0" timeOffset="31554.07">14130 1755 186 0,'0'0'165'0,"0"0"-81"15,0 0-7-15,14-76 45 16,-11 70-37-16,-3 1-11 15,0 5-20-15,0 0-11 16,0 0-41-16,0 15-2 16,0 16 0-16,0 13 32 15,0 9 6-15,0 8 12 16,0 6-9-16,-10 1-6 16,-2 1-21-16,0-3-5 15,0-6-7-15,2-7 1 0,2-8-1 16,0-9-1-1,1-9-1-15,3-6 1 0,1-6 0 16,0-10 0-16,1 0 0 16,2-5 2-16,0 0 3 15,0-3 10-15,0-14 44 16,2-16-16-16,12-9-25 16,3-11-5-16,1-7-3 15,-3-3-9-15,3-5 4 16,-6 0-6-16,-2 2 0 0,-4 2 0 15,2 8 2-15,-2 5-2 16,-2 8 0-16,3 6 0 16,1 4 7-16,-2 2-7 15,5 4 0-15,3 0-3 16,3 0-9-16,7 4 7 16,1 3 5-16,3 4 3 15,-1 3 3-15,-2 5-12 16,2-1 12-16,0 3-8 15,2 0 5-15,0-2-3 16,1 6 0-16,-6 1-2 16,-3 1 1-16,-6 0 1 15,-5 0-6-15,-4 0 2 0,0 3-9 16,2 8 9-16,0-2 4 16,1 3 0-16,1 0 0 15,-1-5-21-15,-1 3-37 16,-2 2-15-16,-4 2-41 15,-2 5-82-15,-5-3-159 16</inkml:trace>
  <inkml:trace contextRef="#ctx0" brushRef="#br0" timeOffset="31869.08">14107 1910 308 0,'0'0'109'15,"0"0"-31"-15,0 0 52 16,0 0-26-16,0 0-24 16,0 0-9-16,114 49-14 15,-68-44-15-15,1-1-15 16,0 1-5-16,-5-5-3 15,-4 3-4-15,-7-3-10 16,-7 0-4-16,-9 0 3 16,-4 0-4-16,-4 0-7 15,-3 0-81-15,-1-8-106 16,-3 1-348-16</inkml:trace>
  <inkml:trace contextRef="#ctx0" brushRef="#br0" timeOffset="32456.77">15056 1724 101 0,'0'0'286'15,"0"0"-207"-15,0 0 40 0,26-72-2 16,-21 58-39 0,-4 3-18-16,1 5 6 0,-1 2-2 15,-1 0-15-15,0 4-9 16,0 0-30 0,0 7-10-16,0 18-26 0,0 13 26 15,-9 15 28-15,-2 13 1 16,-3 6 9-16,-5 8-18 15,-1 5-5-15,-2 2-14 16,-2 2 2-16,3-2-2 16,-1-5 2-16,1-8-3 15,2-17 3-15,1-10-3 16,3-14-2-16,6-11 2 16,4-5 2-16,2-7-1 15,3-3-1-15,0-7 0 16,0 0 2-16,0 0-1 15,0 0-1-15,0 0-14 0,0-5-31 16,8-7-60-16,8-3-56 16,-2-3-126-16</inkml:trace>
  <inkml:trace contextRef="#ctx0" brushRef="#br0" timeOffset="33496.17">15625 1844 28 0,'0'0'95'16,"0"0"147"-16,0 0-170 15,0 0 7-15,0 0 15 16,0 0-7-16,0-39-9 16,0 35-25-16,0 0 3 15,0 3 3-15,0 1-21 16,0 0-34-16,0 6-4 15,0 19-18-15,0 12 18 16,0 11 29-16,0 4 4 16,-8 4-7-16,-4 5-6 15,-4 1-12-15,0 0-4 16,-3-4-1-16,4-5-2 0,0-6-2 16,2-6 2-16,3-6 2 15,2-10-2-15,2-8 0 16,4-6 0-16,1-7-1 15,1-2 0-15,0-2 1 16,0 0 2-16,0 0 14 16,0-12 11-16,6-10-1 15,5-8-17-15,2-7 6 16,-3-8-7-16,0-7 3 16,-4-2-5-16,-4-7 2 15,-2-1-2-15,0 1 5 0,1-1-9 16,2 4 2-1,2 4-4-15,5 6-1 0,-1 7 0 16,5 5 0 0,2 2-1-16,3 5 1 0,1 2-7 15,2 3 7-15,2 5 0 16,-1 2-3-16,3 5 1 16,0 0 1-16,2 4-4 15,0 0 5-15,5 2 2 16,0-1 6-16,0 2-8 15,-3 1 2-15,-4 0 1 16,-5-1-1-16,-4 1 1 16,-4 3-2-16,-7-1 3 15,-3 2-4-15,-1 0 0 16,2 0-1-16,3 0-5 16,1 0 6-16,1 0-5 0,-3 0 3 15,1 0-2-15,-1 3 0 16,0 1-7-16,-1 1 2 15,-2-1-9-15,0-2-5 16,-3 0-1-16,0 0-20 16,0 3-23-16,0 3-23 15,-5 8-59-15,-11-1-69 16,-7-1-34-16</inkml:trace>
  <inkml:trace contextRef="#ctx0" brushRef="#br0" timeOffset="33765.11">15625 2025 123 0,'0'0'237'15,"0"0"-105"-15,0 0 0 16,94 0-17-16,-53 0-54 15,-2 0-8-15,-1 0-1 16,-7 0-15-16,-4 0-5 16,-3 0 0-16,-4 0-14 15,-4 0-11-15,-4 0-1 16,-3 0-6-16,1 0 0 16,-1 0-76-16,2 0-79 0,0 0-202 15</inkml:trace>
  <inkml:trace contextRef="#ctx0" brushRef="#br0" timeOffset="34604.18">16754 1780 63 0,'0'0'249'0,"0"0"-145"16,0 0-4-16,0 0 26 15,0 0-41-15,0 0-26 16,-31-54-25-16,10 52 6 15,-2 2-3-15,-3 0-7 16,-2 5-4-16,2 10-5 16,1 4 2-16,-2 6 2 15,3 3-7-15,3 3 2 16,1 3-2-16,2 5-1 16,3 0 4-16,0 7-7 15,4 2 0-15,4 5-10 16,2 0 8-16,4-2-8 15,-1-2-2-15,2 0-1 16,0-2 0-16,0 0-1 16,2-7 1-16,8-4 0 15,4-5 2-15,4-5-3 0,4-6 0 16,-1-4-1-16,6-5 1 16,3-5 15-16,1-2-11 15,2-4 3-15,0 0-5 16,-3 0 5-16,-1-13 5 15,3-7 5-15,-2-5 6 16,1-11-1-16,3-7 2 16,-3-9-12-16,-1-7-2 0,-6-5-8 15,-5 1 16-15,-5-5-17 16,-8 1 7 0,-6 4-5-16,0 7 3 0,-18 9 2 15,-6 9-3-15,-1 8 2 16,-2 6 5-16,1 6-4 15,0 4-7-15,0 7-1 16,0 2-3-16,-1 5 0 16,0 0-32-16,3 3-93 15,1 15-37-15,12-5-286 16</inkml:trace>
  <inkml:trace contextRef="#ctx0" brushRef="#br0" timeOffset="35192.08">17199 1322 241 0,'0'0'176'0,"0"0"-99"15,0 0 14-15,0 0-17 16,0 0-40-16,0 0 0 16,75 61 7-16,-41-10 25 15,5 10-9-15,1 17 0 16,-4 9-9-16,-9 11-4 15,-9 6-9-15,-11 1 8 16,-7 1-9-16,0 2-5 16,-13 5-5-16,-11 2 24 0,-6-1-23 15,-6-6-16-15,-1-7 0 16,-2-10-9-16,3-9 3 16,5-15-3-16,4-16 2 15,6-14-1-15,3-10-1 16,3-11-3-16,-1-6-16 15,1-3-33-15,-1-4-55 16,1-3-71-16,3 0-175 16</inkml:trace>
  <inkml:trace contextRef="#ctx0" brushRef="#br0" timeOffset="36046.97">14613 2815 125 0,'0'0'4'16,"0"0"175"-16,0 0-121 15,0 0 21-15,-87-13-16 16,74 13-17-16,4 0-7 16,3 0-3-16,-2 0-3 15,8 1-14-15,0 2 1 16,0 0-2-16,0 3-1 0,2 1-1 15,25 1 20 1,13 4 28-16,18-2-11 0,20 1-10 16,16 0-11-1,17 3-5-15,16 3-7 0,15-3 3 16,8 1-2-16,10 4 3 16,1-2 8-16,-7 0 3 15,-6-1-10-15,-14-4 8 16,-19-1 2-16,-14-2 5 15,-20-5-8-15,-17-1 2 16,-15-3 1-16,-13 0 0 16,-11 0-8-16,-10 0-2 0,-8 0-7 15,-5 0 2-15,-2 0-9 16,0 0-7-16,0 1-4 16,0-1-6-16,0 2-1 15,-11 1-35-15,-14 1-37 16,-9 3-80-16,-8 3-80 15,-1-3-96-15</inkml:trace>
  <inkml:trace contextRef="#ctx0" brushRef="#br0" timeOffset="52369.95">4877 12315 222 0,'0'0'82'15,"0"0"-1"-15,0 0-11 0,0 0-24 16,-79-51 6 0,58 48-17-16,0 3-12 0,-3 0-2 15,2 0 2-15,0 11 0 16,5 6 0-16,-2 4-10 15,5 5 10-15,1 4-6 16,1 6 0-16,3 3-1 16,3 2 3-16,3 2-5 15,3-1 3-15,0-4-4 16,0-1-1-16,9-5 0 16,8-5-2-16,0-2 2 15,3-5 7-15,7-6-9 0,1-2 3 16,5-5-5-1,4-4-1-15,0-3 3 0,-2 0-1 16,-1-5 0 0,-4-10 4-16,-3-4-3 0,-2-10 6 15,-5-9 8-15,-1-13-3 16,-7-8-8-16,-5-6-8 16,-4 5 2-16,-3 5-2 15,0 6 1-15,-18 8 5 16,0 7-3-16,-4 10-6 15,3 7 9-15,-5 9-10 16,1 6-1-16,-5 2 2 16,4 0-2-16,-1 17 0 15,7 10-31-15,-3 11-89 16,3 2-5-16,3 3-167 0,5-2-22 16</inkml:trace>
  <inkml:trace contextRef="#ctx0" brushRef="#br0" timeOffset="52888.02">4798 12822 11 0,'0'0'341'16,"0"0"-256"-16,0 0 32 15,0 0-5-15,0 0-48 16,0 0-54-16,11 3-6 16,-13 31 14-16,-7 12 25 15,-3 10-12-15,-1 7 13 16,-1 3-13-16,-2 3-3 16,5 2-8-16,2-1-10 0,2-3-7 15,1-4 2 1,-3-10-1-16,3-7-1 0,-1-9-3 15,2-5 0-15,1-4 3 16,1-11 0-16,1-1-3 16,1-7 0-16,-1-4-1 15,1-2-2-15,1-2 0 16,-2-1-32-16,1 0-45 16,-2 0-9-16,-3-10-113 15,6-9-111-15</inkml:trace>
  <inkml:trace contextRef="#ctx0" brushRef="#br0" timeOffset="53236.97">4826 13154 29 0,'0'0'381'15,"0"0"-333"-15,0 0 42 16,0 0-24-16,0 0-31 0,-113 28 16 16,64 5-7-16,-2 1-1 15,2 0-26-15,7-5-10 16,6-2 2-16,6-6-9 15,8-6 6-15,7-3-4 16,8-5-2-16,4-4-2 16,3-1-4-16,0-1-1 15,0-1-88-15,10 0-70 16,13 0-3-16</inkml:trace>
  <inkml:trace contextRef="#ctx0" brushRef="#br0" timeOffset="53497.51">4880 13168 212 0,'0'0'237'16,"0"0"-190"-16,0 0 2 15,0 0 2-15,0 0 2 16,78 96 2-16,-65-52-23 15,-1 0-1-15,1 1-11 16,-1-2-5-16,-1-4-9 16,-4-7-5-16,-1-9-1 15,-3-3 0-15,-3-3-70 16,0-6-80-16,0-5-81 16</inkml:trace>
  <inkml:trace contextRef="#ctx0" brushRef="#br0" timeOffset="53845.25">4604 13607 85 0,'0'0'352'16,"0"0"-291"-16,0 0-21 15,0 0 65-15,-71 83-19 16,44-46-52-16,1 0-18 16,-2 1-3-16,-5-3-9 15,3-1 1-15,-1-3-5 16,4-7 0-16,6-4 3 15,8-8-1-15,4-5-2 16,9-1-4-16,0-2-43 16,0-2-107-16,0-2-41 15</inkml:trace>
  <inkml:trace contextRef="#ctx0" brushRef="#br0" timeOffset="54097.16">4689 13704 442 0,'0'0'132'0,"0"0"-117"16,0 0 14-16,0 0 45 16,49 89-22-16,-38-45-17 15,-1-1-20-15,-1 6-9 16,3 2 0-16,6-1-2 0,6-1-3 15,-2-5 0 1,-2-10-2-16,-7-8-4 0,-4-11-109 16,-1-9-66-16,-4-6-268 15</inkml:trace>
  <inkml:trace contextRef="#ctx0" brushRef="#br0" timeOffset="55043.01">6537 12419 53 0,'0'0'270'16,"0"0"-211"-16,0 0 4 16,-89-39 21-16,63 32-13 15,-5 5-30-15,-3 2 3 16,4 0-6-16,-4 15-4 16,-1 10-10-16,1 5 4 15,1 7 1-15,5 11 5 16,4 2-9-16,6 6-1 0,5 0-7 15,10-1-4 1,3-2 6-16,3 1-14 0,19-6 6 16,6-2-5-1,4-7-6-15,-1-8 4 0,6-9 1 16,1-10 2-16,2-7-6 16,2-5 6-16,1-3 1 15,-3-18 3-15,-7-8 0 16,-2-10 17-16,-7-8 11 15,-3-8-9-15,-8-13-7 16,-5-11-23-16,-8-7-2 16,0 5 2-16,-17 11 0 15,-14 23 0-15,-3 16-2 0,-5 22-2 16,-6 9 2 0,-5 12-7-16,-4 21-12 0,6 15-55 15,8 14-36-15,13 3-71 16,14 0-118-16</inkml:trace>
  <inkml:trace contextRef="#ctx0" brushRef="#br0" timeOffset="55537.87">6409 13072 42 0,'0'0'150'15,"0"0"58"-15,0 0-169 16,0 0 31-16,0 0 15 0,-3 107-4 16,-8-60-12-16,-6 10-15 15,-6 4-19-15,4 8-15 16,1-1 0-16,9 5-12 15,4-4 0-15,5-2 1 16,0-3 28-16,-3-10-34 16,-1-11 0-16,1-11 3 15,0-10-3-15,3-10-1 16,0-5-2-16,0-6-2 16,-1-1-8-16,-2 0-68 15,0 0-89-15,0-11-3 16,1-12-107-16</inkml:trace>
  <inkml:trace contextRef="#ctx0" brushRef="#br0" timeOffset="55850.8">6412 13416 128 0,'0'0'247'16,"0"0"-209"-16,0 0 22 15,-105 36 20-15,61-9-24 0,2 5-12 16,0-1 0 0,2-2-15-16,4 0-5 0,3-3 5 15,5-4-16-15,9-5-8 16,7-6 0-16,6-3-3 15,4-5-2-15,2-3 0 16,0 0-27-16,3 0-156 16,19 0-4-16,8-3-100 15</inkml:trace>
  <inkml:trace contextRef="#ctx0" brushRef="#br0" timeOffset="56106.1">6455 13406 214 0,'0'0'206'16,"0"0"-141"-16,0 0 5 15,0 0 31-15,88-39-45 16,-65 41-26-16,-1 18-3 16,5 7 6-16,-5 7-4 15,-2-1 3-15,0-1-3 16,-2-1-12-16,-1-4-4 15,-3-3-5-15,-3-6-8 16,-3-4 3-16,-4-3-3 16,-2-3-11-16,-2 2-61 15,0-5-128-15,-6 0-63 16</inkml:trace>
  <inkml:trace contextRef="#ctx0" brushRef="#br0" timeOffset="56431.36">6216 13789 70 0,'0'0'405'0,"0"0"-372"15,0 0 58-15,-58 91 18 16,36-59-60-16,-2-1-17 16,3-2-13-16,-1-1-8 15,4-7-1-15,3 1-4 16,2-6 1-16,4-1-6 16,3-5 2-16,3-3-3 15,3-2-9-15,0-1-36 16,0-4-94-16,9 0-55 15,13 0-47-15</inkml:trace>
  <inkml:trace contextRef="#ctx0" brushRef="#br0" timeOffset="56662.48">6333 13894 124 0,'0'0'377'0,"0"0"-325"0,0 0-25 15,0 0 27-15,0 0 4 16,0 0-25-16,68 78-4 16,-44-46-7-16,3 6 27 15,-1-1-26-15,-1-4-17 16,2 0-4-16,-5-7-1 16,-1-2-1-16,-8-7 0 15,-2-4-49-15,-2-6-149 16,-3-7-124-16</inkml:trace>
  <inkml:trace contextRef="#ctx0" brushRef="#br0" timeOffset="57499.87">8249 12230 48 0,'0'0'245'16,"0"0"-147"-16,0 0-20 16,0 0 6-16,-80-73-27 15,59 66 11-15,0 4-25 16,-4 3-27-16,-5 0 1 15,-1 16-6-15,-2 8 9 16,0 10 1-16,6 5 0 16,2 6 0-16,3 8 1 15,3 5 0-15,3 4-3 16,3 3-10-16,1 0-8 16,9-5 5-16,3-4 3 0,0-9-7 15,3-5 1 1,13-5 1-16,2-4-3 0,3-5 2 15,4-6-1-15,4-10-2 16,2-4 3-16,5-8 3 16,0 0 0-16,4-14 0 15,0-9 1-15,-1-10-2 16,-3-6 4-16,-1-13 5 16,-5-9 1-16,-9-13-2 15,-4-4-11-15,-14 3 7 0,-3 7-7 16,-11 8 5-1,-17 11-3-15,-8 5-1 0,-4 8-3 16,-4 13 0-16,1 8-2 16,3 12 0-16,6 3-9 15,2 24-54-15,1 25-39 16,0 13-73-16,2 11-31 16,1 4-124-16</inkml:trace>
  <inkml:trace contextRef="#ctx0" brushRef="#br0" timeOffset="58012.94">7921 13084 426 0,'0'0'67'0,"0"0"-49"15,0 0 29-15,0 0 20 16,2 114 5-16,-2-58-38 16,-2 14-5-16,-10 10-14 15,-7 10-14-15,0 8 95 16,-4-1-72-16,2-10-19 15,4-12 5-15,3-15-9 16,11-18-1-16,0-13 6 16,3-10-6-16,0-8 0 15,0-7-8-15,0-4-31 16,0 0-29-16,0 0 9 16,0-2-50-16,0-12-61 0,6-5-279 15</inkml:trace>
  <inkml:trace contextRef="#ctx0" brushRef="#br0" timeOffset="58435.01">7820 13396 72 0,'0'0'312'16,"0"0"-220"-16,0 0-42 15,0 0 44-15,0 0-32 16,0 0-32-16,-95 26 7 15,48 10 8-15,0-1-14 16,6-2-9-16,2-1-3 16,5-3-3-16,-1-1-1 15,2-2-9-15,3-4-1 16,12-3-1-16,5-7-3 16,5-5-1-16,8-4-3 15,0-3-2-15,0 0-45 0,21 0-2 16,13 0-17-16,11-5-138 15,9-7-121-15</inkml:trace>
  <inkml:trace contextRef="#ctx0" brushRef="#br0" timeOffset="58687.1">7981 13464 282 0,'0'0'172'0,"0"0"-124"15,0 0 49-15,94-29-11 16,-64 29-38-16,1 7-2 16,4 13-17-16,-4 4-1 15,-4 5 1-15,-5 2 6 16,-5 2-6-16,-3 0-15 16,-3-2-6-16,-5-1-3 15,-2-2-5-15,-1-3-4 16,-3-4-23-16,0-2-95 15,-3-3-137-15</inkml:trace>
  <inkml:trace contextRef="#ctx0" brushRef="#br0" timeOffset="59127.18">7590 14112 375 0,'0'0'166'16,"0"0"-89"-16,0 0-71 16,0 0 51-16,0 0 12 15,-95 90-39-15,63-54-7 16,1-2-6-16,1-1-9 15,2-3 0-15,9-6-6 16,2-6 0-16,4-4 0 16,5-5 0-16,4-1 1 15,2-3-4-15,2-1 1 16,0-1-54-16,0-3-145 0,3 0-124 16</inkml:trace>
  <inkml:trace contextRef="#ctx0" brushRef="#br0" timeOffset="59374.07">7648 14132 547 0,'0'0'85'16,"0"0"-20"-16,0 0 42 16,0 0-60-16,107-5-19 15,-66 29 0-15,-5 5 0 16,-3 3-10-16,-8-3-1 0,-6 5-4 15,-1-1-1 1,-1 1-4-16,-5-2-8 0,1-6 0 16,-4-4-14-16,2-7-2 15,0-4-11-15,-2-2-39 16,5-7-126-16,-4-2-82 16</inkml:trace>
  <inkml:trace contextRef="#ctx0" brushRef="#br0" timeOffset="60416.05">9735 12247 118 0,'0'0'225'0,"0"0"-147"16,0 0 3-16,0 0 3 15,-91-40-21-15,75 40-22 16,-2 9-14-16,0 13 0 16,-1 9 4-16,2 5 7 15,2 7 0-15,3 6-5 16,3 4-12-16,2 5-7 15,1 2-4-15,6-2-7 16,0-5 3-16,0-8-2 16,9-9-1-16,7-7 0 15,2-10-2-15,3-5 2 16,3-6 3-16,4-8-5 16,2 0 10-16,1-5-10 15,2-13 1-15,-1-9 3 16,-4-7 3-16,-1-11 1 0,-5-10 12 15,-4-12 14 1,-5-7-15-16,-7-5-9 0,-6 6-4 16,0 11-3-16,-16 12-2 15,-8 16 8-15,-10 14-1 16,-8 9-1-16,-7 11-7 16,-8 0-1-16,2 18-2 15,4 14-1-15,9 8-27 0,8 13-96 16,18-1-134-1,14-1-179-15</inkml:trace>
  <inkml:trace contextRef="#ctx0" brushRef="#br0" timeOffset="60909.07">9671 13039 11 0,'0'0'454'0,"0"0"-385"15,0 0-28-15,0 0-7 16,0 0 52-16,-2 104-16 0,-8-51-21 15,3 2-18 1,2 8-3-16,2 3-15 0,3 1-1 16,0-5-11-16,0-6 1 15,0-12-2-15,-7-12-1 16,5-8-11-16,1-10-2 16,-1-4 4-16,2-3-38 15,-1-6-176-15,-4-1-173 16</inkml:trace>
  <inkml:trace contextRef="#ctx0" brushRef="#br0" timeOffset="61267.18">9562 13522 408 0,'0'0'108'15,"0"0"-44"-15,0 0 42 16,0 0-76-16,0 0-5 16,-83 15-9-16,39 9 4 15,-3 2-3-15,-3 5-9 0,1 1 0 16,4-2-4-1,4 0 1-15,9-5-5 0,10-5 2 16,10-7-2 0,6-7 0-16,6-4-1 0,0-2 0 15,0 0-10-15,0 0-16 16,15 3-37-16,6-3-70 16,1 0-70-16</inkml:trace>
  <inkml:trace contextRef="#ctx0" brushRef="#br0" timeOffset="61577.78">9789 13375 446 0,'0'0'106'16,"0"0"-82"-16,0 0 28 16,0 0 12-16,97 75-33 15,-84-35 6-15,-7 4-16 16,-4 0 1-16,-2-2-9 16,1-4-4-16,5-2-5 15,0-4-3-15,3-8 0 16,2 0 2-16,-1-9-6 15,-3-4 1-15,-2-1-78 16,-2-4-103-16,-3-5-112 0</inkml:trace>
  <inkml:trace contextRef="#ctx0" brushRef="#br0" timeOffset="61863.98">9661 13638 106 0,'0'0'224'16,"0"0"-158"-16,0 0-19 0,-14 95 13 15,4-59-15-15,5 7-16 16,4-1 0-16,1 1-7 15,0 3 47-15,0-5-56 16,6 3-7-16,7-1-6 16,1 1-27-16,5 1-44 15,3-4-47-15,-5-6-215 16</inkml:trace>
  <inkml:trace contextRef="#ctx0" brushRef="#br0" timeOffset="62284.75">9647 14300 336 0,'0'0'139'0,"0"0"-106"0,0 0 72 16,0 0-28-16,0 0-33 15,0 0-25-15,-97 20 9 16,48 7 1-16,-3 0-3 15,5-3-14-15,4 3 4 16,6-5-10-16,9 0-1 16,4-4 0-16,9-3-4 15,6-5-1-15,7-6 0 16,2-3-7-16,0-1-75 16,11 0 6-16,13 0-26 15,7-1-77-15,5-12-236 16</inkml:trace>
  <inkml:trace contextRef="#ctx0" brushRef="#br0" timeOffset="62514.97">9711 14302 101 0,'0'0'261'16,"0"0"-181"-16,0 0-6 15,84-2 9-15,-58 22-10 16,7 5-13-16,3 5-6 15,3 0-16-15,0-1-1 16,4-2-5-16,-4-5-8 16,-3-5-3-16,-5-1-3 15,-4-6-2-15,-5-2-9 16,-5-1-7-16,-4 0-2 16,-5 0-68-16,-5-3-152 0,-3-4-279 15</inkml:trace>
  <inkml:trace contextRef="#ctx0" brushRef="#br0" timeOffset="63820.03">1391 12596 167 0,'0'0'339'0,"0"0"-282"16,0 0 11-16,0 0-21 15,0 0-39-15,-6 86 13 16,-7-20 39-16,2 7-14 15,-5 9 2-15,-2 5 8 16,0 1-31-16,-4-2-9 16,-2-7-3-16,0-11-9 15,2-15 2-15,7-12-6 16,3-13 4-16,9-9-3 16,0-9 4-16,0 0-4 15,3-7 1-15,0-1-1 16,0-2 5-16,0 0-6 15,0-5-52-15,6-17-70 16,3-12-132-16,7-10-119 0</inkml:trace>
  <inkml:trace contextRef="#ctx0" brushRef="#br0" timeOffset="64744.92">1363 12629 167 0,'0'0'166'16,"0"0"-95"-16,0 0-47 16,131-58 18-16,-68 46-12 15,17-2-6-15,11 1-4 16,17-3-8-16,15 1 9 16,7-2 38-16,6 0-24 15,-9 3-17-15,-6 2-7 0,-17 4 19 16,-19 4-3-16,-24 3 0 31,-25 1-3-31,-14 0 1 0,-13 0-10 0,-3 10-11 16,-1 3 13-16,-2 8-11 15,-3 5 2-15,0 9 3 16,0 8 10-16,0 10-15 16,-11 6 16-16,-5 2-8 15,1 1-7-15,1 3 1 16,3 3 4-16,6 4-2 15,2 4 11-15,2 0-10 0,-2 0-6 16,-2 1 2-16,1-4-3 16,4-3-1-16,0-3-3 15,0-8 0-15,10-6 0 16,1-6 2-16,-2-7 3 16,-2-6-3-16,-7-7-1 15,0-10-2-15,0-3-2 16,0-6-10-16,-5-2 7 15,-6 2 6-15,-1-3 9 16,-6-3 11-16,0 1-1 16,-9-2-11-16,-1 2-1 15,-12-2-5-15,-14-1-1 16,-16 0 3-16,-14 0-4 16,-17 0 0-16,-8-9 1 0,-11-2-3 15,-5-6 5-15,3 3-1 16,-1-1-2-16,4 1 0 15,0 3-5-15,-8 2 7 16,8 5-5-16,10-1 6 16,27 5 0-16,31-3 0 15,30 0 1-15,17 0 16 16,4-1 22-16,0 2-17 16,0 0 16-16,0-1-1 15,0 3-22-15,0 0-6 16,0 0-3-16,0 0-1 15,1 0-4-15,-1 0-3 16,0 0 1-16,0 0-2 0,0 0 1 16,0 0-1-16,0 0 0 15,0-1 1-15,2-2 4 16,-1-2-4-16,1-6 2 16,-1-2-2-16,-1-5-1 15,0-6 0-15,0-7 2 16,2-5 0-16,4-3-2 15,7-2 1-15,1-3 0 16,0 1-1-16,3-3-2 16,1 9 0-16,-5 3 1 0,2 7-6 15,-6 10-20 1,-1 4-93-16,-5 6-59 0,-3 4-103 16</inkml:trace>
  <inkml:trace contextRef="#ctx0" brushRef="#br0" timeOffset="65483.31">1716 12889 95 0,'0'0'308'0,"0"0"-205"16,0 0-14-16,0 0-14 0,0 0-38 15,0 0-21-15,0 19 5 16,0 10 22-16,5 7 1 16,1 5-1-16,0 4 1 15,-3 0-20-15,-3 1-9 16,0-5 2-16,0-6-5 16,0-4-7-16,0-5-3 15,0-7 2-15,0-5-4 16,0-4 1-16,0-4 4 15,0-4-5-15,0-2 0 16,0 2-9-16,0-2-27 16,0 0-13-16,-3 0-32 15,-6-17-80-15,-4-7-114 16</inkml:trace>
  <inkml:trace contextRef="#ctx0" brushRef="#br0" timeOffset="65713.69">1494 13009 88 0,'0'0'303'0,"0"0"-212"15,0 0-32-15,0 0 1 16,0 0-30-16,118-58 20 16,-75 46-4-16,2 1-20 15,-3 3 1-15,1-1-3 16,-3 3-11-16,-2 2-8 15,-5 1 0-15,-8 2-5 0,-3 1-13 16,-10 0-65-16,0 0-84 16,-3 8-141-16</inkml:trace>
  <inkml:trace contextRef="#ctx0" brushRef="#br0" timeOffset="66100">2285 12871 423 0,'0'0'102'0,"0"0"17"16,0 0 14-16,0 0-74 15,0 0-17-15,-99-30-26 16,71 44 0-16,-2 9 4 16,2 7-10-16,4 4 3 15,4 7 4-15,3 5-13 16,3 1 7-16,4 2 1 16,7-5-6-16,3-6-4 15,0-8-1-15,0-6 1 16,16-5-1-16,1-5 5 15,2-4-2-15,9-6-3 16,2-1-1-16,0-3-12 16,1 0 11-16,-4 0-91 0,-5-4-13 15,-8-9-169-15</inkml:trace>
  <inkml:trace contextRef="#ctx0" brushRef="#br0" timeOffset="68579.92">13197 12550 37 0,'0'0'5'0,"0"0"100"0,0 0 57 16,0 0-107-16,0 0 9 16,0 0-4-16,8-14-16 15,-8 11-9-15,0-2 14 16,-8-2-7-16,-8 1-19 15,-5-3 0-15,-9-2 3 16,-6 0-2-16,-4-3-2 16,-5-1 2-16,-10-4-2 15,-8 0-1-15,-10 2-8 16,-6 0 13-16,-6 0-15 16,-6 4-2-16,-1-1 5 15,-5 7 0-15,4 1-9 16,5 2-1-16,5 2 3 15,4 2-6-15,4 0 5 16,2 0-5-16,9 5 4 0,10 3-5 16,8 3 2-16,13-2-1 15,2 1-1-15,1-1 7 16,-1 2-7-16,-4-1 6 16,1 2 0-16,1 0-3 15,3 0 10-15,9 0-5 16,7-5-5-16,6 0 4 15,5-7-6-15,2 0 1 16,1 0 2-16,0 0 2 16,0 0 0-16,0 0 11 15,0 0 5-15,0 0-4 16,0 0 3-16,0 0-10 0,0 0-4 16,0 0-4-16,0 0 2 15,0 0-1-15,0 0-4 16,0-2-5-16,4-1-11 15,11-4-71-15,8 2-29 16,5 1-4-16,5-4-86 16,1-4-135-16</inkml:trace>
  <inkml:trace contextRef="#ctx0" brushRef="#br0" timeOffset="69167.8">11940 12196 37 0,'0'0'5'0,"0"0"242"15,0 0-145-15,0 0-28 16,0 0-11-16,0 0-16 15,-97 42 20-15,62-26-10 16,-2-4 1-16,-4 1 1 16,0 1-23-16,4-4 0 15,5 0-6-15,6-1-6 16,8-2-5-16,6-1-6 16,3-2-2-16,2-2 1 0,4-1-2 15,0-1-3-15,1 0 1 16,-1 2-6-16,3 0 1 15,-3-1 3-15,0-1-5 16,0 1 5-16,1-1-5 16,1 0 0-16,1 2 1 15,0-2 1-15,0 1-3 16,0 2-1-16,0 1 1 16,0 2 6-16,6 3-1 15,5 6 5-15,3 3-1 16,1 5 1-16,2 3-2 15,-1-1-1-15,3 3 3 16,4 0-4-16,2 2 5 0,9 0-2 16,4-3 0-16,2-1-3 15,2-2-2-15,-8-3 2 16,-6-6-5-16,-13-5-2 16,-10-3 1-16,-5-4-23 15,-3 3-47-15,-27 0-59 16,-6-6-122-16,-3 0-324 15</inkml:trace>
  <inkml:trace contextRef="#ctx0" brushRef="#br0" timeOffset="69977.92">11579 12883 56 0,'0'0'154'15,"0"0"-43"-15,0 0 3 0,0 0-48 16,-53-72-9-16,28 65-26 16,-3 4 21-16,-2 2-1 15,-3 1-9-15,0 0-13 16,2 5 4-16,1 11-18 15,3 4 3-15,2 3-3 16,3 4-2-16,4 2 4 16,3 4-5-16,7 1 0 15,1 3-3-15,5 0-1 16,2 0-4-16,0-3-2 16,0-2 2-16,14-5-2 15,4-3 1-15,4-5-1 16,7-7-2-16,2-4-4 15,9-5 4-15,-1-3 10 16,-2 0 4-16,-4-2-10 16,-8-10-4-16,-5-8 5 0,-7-4 3 15,-3-8 8-15,-4-7-4 16,-6-8-4-16,0-5-3 16,0-1-1-16,-13 2-1 15,-6 5-1-15,-7 9-2 16,-2 9-1-16,0 10 1 15,-2 9-4-15,3 9-3 16,2 0 5-16,2 14 1 16,4 10-10-16,3 8-50 0,5 2-44 15,3-3-173-15,4-2-241 16</inkml:trace>
  <inkml:trace contextRef="#ctx0" brushRef="#br0" timeOffset="70484.02">11341 13274 470 0,'0'0'56'16,"0"0"-17"-16,0 0 9 16,-77 72-5-16,49-29-2 15,-1-2-9-15,3 4-13 0,0-5 1 16,8-4-11-16,2-4-1 16,5-6-2-16,2-6-2 15,2-3 4 1,0-5-3-16,2-5-2 0,-1-1 0 15,3-5 0-15,1-1 2 16,2 1-2-16,0-1-3 16,0 0-30-16,0-2-120 15,2-12-17-15,15-3-270 16</inkml:trace>
  <inkml:trace contextRef="#ctx0" brushRef="#br0" timeOffset="71197.81">11194 13541 153 0,'0'0'168'0,"0"0"-52"16,0 0-74-16,0 0 19 15,-81-10-12-15,50 27-18 16,-6 3 2-16,-2 8 9 0,0 5-11 16,5-2-8-1,6 2-1-15,4-2-6 0,7-3-8 16,4-4-1-16,4-2-4 16,3-5 0-16,4-7 0 15,2-3-3-15,0-5-9 16,0-2-68-16,11 0-52 15,11 0 75-15,2-12-98 16,1-2-121-16</inkml:trace>
  <inkml:trace contextRef="#ctx0" brushRef="#br0" timeOffset="71512.7">11227 13534 268 0,'0'0'134'16,"0"0"-94"-16,0 0 16 15,0 0 19-15,0 0-20 16,98 69-8-16,-74-31-16 15,1 5-4-15,4 3-6 16,2 0-6-16,2-7-5 16,0-7-6-16,-7-8 2 0,-6-7-4 15,-7-8 1 1,-7-2-3-16,-3-3-21 0,-3-3-89 16,0-1-71-16</inkml:trace>
  <inkml:trace contextRef="#ctx0" brushRef="#br0" timeOffset="71850.95">11189 13556 232 0,'0'0'201'16,"0"0"-147"-16,0 0 19 16,0 0-29-16,0 0-31 15,0 0 47-15,15 70-20 16,-10-26-1-16,-5 7 2 16,0-3-19-16,3-1-10 15,0-8 0-15,3-3-8 16,0-5 1-16,0-6-1 15,-2-1 1-15,1-3-5 16,-2-2 0-16,1-4-1 16,-1-2-13-16,-2-2-55 15,-1-2-113-15,0-6 13 16</inkml:trace>
  <inkml:trace contextRef="#ctx0" brushRef="#br0" timeOffset="72263.98">11236 14105 251 0,'0'0'231'15,"0"0"-206"-15,0 0-12 16,0 0 6-16,0 0 8 16,0 0 7-16,-85 90 2 15,55-56-5-15,-1 2 23 16,1-4-3-16,0 1-14 15,10-5-9-15,3-6-2 16,6-5-9-16,8-4-6 16,0-6-3-16,3-2-5 15,0 0-2-15,0-2-1 16,0-2-34-16,0-1-57 0,6 0-70 16,11 0 10-16,2-11-193 15</inkml:trace>
  <inkml:trace contextRef="#ctx0" brushRef="#br0" timeOffset="72493.98">11336 14184 436 0,'0'0'116'15,"0"0"-103"-15,0 0 9 0,0 0 13 16,0 0 1-1,91 79 6-15,-57-45-10 0,3 4-4 16,8 3 10-16,1 1-5 16,-4 1-12-16,-9-4-21 15,-11 1-23-15,-11-10-112 16,-8-7-73-16</inkml:trace>
  <inkml:trace contextRef="#ctx0" brushRef="#br0" timeOffset="77473.25">4058 13486 82 0,'0'0'149'0,"0"0"-75"15,0 0 5-15,0 0-9 16,0 0-28-16,0 0-4 16,-106-51 5-16,69 49 3 15,-5 2-3-15,-4 0 0 16,1 0-18-16,2 0 3 16,6 3-2-16,2 8-8 15,1 0-6-15,3 3-5 16,-5 2 7-16,0 1-3 15,2 0 0-15,-2 3-1 0,3-1 2 16,0 0 3 0,-4 1-4-16,-3 3-2 0,-2 0 1 15,-4 2-2-15,-2-3 1 16,-1 1 0-16,-3-1-1 16,4-1-4-16,-1 2 5 15,4 0-7-15,-1 2 4 16,1 0 1-16,-4 3-3 15,1 1-1-15,-4 0 1 16,-2 5 0-16,1-1-3 16,2 2 1-16,0-2-1 15,-1 3 2-15,7-1-3 0,-4 1 0 16,1 2 0-16,-1-1 1 16,-2 4 2-16,0 0-2 15,-1 1 0-15,-1 4 0 16,-4 4-1-16,-9 6 2 15,-7 3 1-15,-1 3 17 16,2 3 0-16,9 1-18 16,5-3 1-16,3-3 4 15,10-7-3-15,2-6 0 16,12-8-1-16,4-7 3 16,9 0 0-16,0-6 4 15,0 2 7-15,2 0 0 16,-5-2 1-16,6-3-4 0,-1-4 5 15,5-2-2-15,2-8-7 16,2-1 0-16,5-2-3 16,1-3-1-16,-1-3 1 15,2 3 0-15,0-3 2 16,0 0-2-16,0 0 0 16,0 0-3-16,0 0 1 15,0 0 1-15,0 0-4 16,0 0 9-16,0 0-11 15,0 0 0-15,0 0-2 16,0-5-61-16,0-3-34 16,0-5-33-16,0-3-32 15,0-6-111-15,3-9-35 16</inkml:trace>
  <inkml:trace contextRef="#ctx0" brushRef="#br0" timeOffset="78253.06">1299 14670 174 0,'0'0'118'16,"0"0"-33"-16,0 0-29 15,0 0 13-15,0 0-40 0,0 0-18 16,1-13 1-1,-1 21 14-15,-4 9 5 0,-5 3 24 16,-3 5 10-16,-2 6-16 16,-2 6-13-16,1 5 3 15,-3 0 3-15,-1-3-4 16,4-4-11-16,-1-5-4 16,2-1-11-16,5 0 11 15,-4-2-5-15,2-2 5 16,-2-2 6-16,4-2-5 15,3-3-4-15,-2-1-2 16,3-2 1-16,0-5-4 16,1 2-4-16,1-1-1 15,-2 1 0-15,2-1 0 0,-3 0 1 16,-1 1-3 0,1 1 0-16,-2-1 0 0,2-1 2 15,1-5 1-15,0 1-6 16,5-6-3-16,-3 1 2 15,3-1 1-15,0-1-3 16,0 0 3-16,0 0-1 16,0 0 0-16,0 0 0 15,0 0-3-15,0 0 1 16,0 0-2-16,0 0-1 16,0 1 1-16,3 2 1 15,7-1 0-15,2 3-1 0,6-2 7 16,6-2 4-1,6 2 18-15,7-2 3 16,8-1-7-16,7 0 2 0,8 0 9 16,2 0-8-16,-2 0 8 15,-8 0-17-15,-7 0-6 16,-3 0-1-16,-7 3 0 16,-10 1 6-16,-6 0-6 15,-10-3 1-15,-2 0-5 16,-4-1 1-16,-3 0-8 15,0 0 1-15,0 0 1 16,0 0-3-16,0 0-1 16,3 0-7-16,-1 0-28 0,1 0-25 15,0 0-27 1,0 0-31-16,0 0-65 0,3 0-64 16,1 0-83-16</inkml:trace>
  <inkml:trace contextRef="#ctx0" brushRef="#br0" timeOffset="83118.86">4579 12409 352 0,'0'0'82'0,"0"0"-18"16,0 0 14-16,0 0-8 16,0 0 8-16,0 0-38 15,0 0-31-15,-6-26 1 16,37 76 18-16,6 14 5 16,1 12 12-16,-8 5 5 0,-7 8-6 15,-6 7-1-15,-5 9-11 16,-3 5-5-16,0 1 2 15,1 1-10-15,-4-6-1 16,2-5-12-16,-5-5 1 16,-3-9-3-16,0-14 1 15,0-11 2-15,0-12-7 16,0-10 2-16,1-5-1 16,6-7 1-16,1-3 3 15,-2-7-4-15,-3-4 1 16,0-5-1-16,0-5 0 15,-3-1 0-15,0-1 2 16,0-2 2-16,3 0-5 16,1 0-10-16,-4-7-30 15,0-12-55-15,0-4-32 0,0-8-45 16,-4-10-87-16,1-12-200 16</inkml:trace>
  <inkml:trace contextRef="#ctx0" brushRef="#br0" timeOffset="83621.86">5217 12660 132 0,'0'0'153'0,"0"0"-83"16,0 0 34-16,0 0-50 16,0 0 19-16,0 0-28 15,-37-45-42-15,1 86 4 16,-15 22 69-16,-20 23 16 16,-8 17-33-16,-6 11 5 15,0 6-11-15,4-2-22 16,2-3-2-16,6-2-10 15,-3-4 1-15,1-9-2 16,7-6-9-16,8-19 5 16,17-14 0-16,10-13 8 0,9-12 2 15,9-5-5 1,5-11-1-16,2-6-4 0,4-3 2 16,2-8-6-16,2 0-3 15,0-3 2-15,0 0-2 16,0 0-2-16,0 0 9 15,0 0-2-15,0-4-3 16,5-4-2-16,-2 3-7 16,-3 3-20-16,1 2-37 15,-1 0-11-15,0 0-35 16,0 0-66-16,0 2-102 16,0 1-122-16</inkml:trace>
  <inkml:trace contextRef="#ctx0" brushRef="#br0" timeOffset="86073.8">5970 12545 288 0,'0'0'68'0,"0"0"8"0,0 0-22 16,0 0-24-16,0 0 16 15,0 0-20-15,20-30-7 16,-10 33-2-16,-1 19 2 15,2 9 18-15,2 7 12 16,-4 7-9-16,9 13 3 16,-3 7-3-16,6 15 1 15,-2 7 3 1,2 8-8-16,-3 3 10 0,-8 4-14 16,-2 2 0-16,-5 0-16 15,4 0 8-15,-1-7-9 16,2-7-1-16,1-11-2 0,4-11 1 15,-1-10 1 1,1-9-8-16,-2-8 1 0,-2-8 0 16,-2-9-1-16,-1-6 4 15,0-6-5-15,-4-5-3 16,-2-2 2-16,0-3-4 16,0-2 0-16,0 0 0 15,0 0 10-15,0-9-10 16,0-9-34-16,-8-6-13 15,-2-5-31-15,5-4-39 16,1 1-24-16,-1 1-69 0,4-3 42 16</inkml:trace>
  <inkml:trace contextRef="#ctx0" brushRef="#br0" timeOffset="86694.19">6756 12714 151 0,'0'0'136'16,"0"0"-16"-16,0 0-14 15,0 0-19-15,0 0-65 16,0 0-20-16,-19 29 22 16,-5 28 70-16,-4 17-15 15,-8 11 3-15,-9 14-13 16,-13 8 7-16,-10 8-18 16,-1 6 6-16,6 3-25 15,4-6-12-15,4-9-9 16,5-12-9-16,4-20-6 15,9-12 3-15,8-14-3 16,12-12 0-16,6-10 1 16,5-7 5-16,1-8 4 15,4-6-3-15,1-5-3 16,0-1 7-16,0-1 11 0,0-1 4 16,0 2-17-16,0 1 3 15,0-2 2-15,0-1-14 16,0 2-2-16,0 0-1 15,0-2-3-15,0 1-2 16,0-1 0-16,0 2 5 16,-2 1-4-16,1-2 0 15,-2 1 8-15,3-1-7 16,-1-1 3-16,1 2-4 16,0-1-2-16,0-1-4 15,0 1-18-15,0-1-20 16,0 0-10-16,-5 0-30 0,-5 0-20 15,-8 0-52 1,1-4-99-16,0-5-85 0</inkml:trace>
  <inkml:trace contextRef="#ctx0" brushRef="#br0" timeOffset="90611.18">13285 15166 82 0,'0'0'292'0,"0"0"-229"0,0 0 7 15,0 0-2-15,0 0-5 16,0 0-2-16,18-5-8 16,-18 5-24-16,0 0-7 15,-18 0-14-15,-10 0 40 16,-17 1-2-16,-6 7 2 15,-13 5 15-15,-3 1-11 16,-12 2-6-16,-15 4 2 16,-18-1 0-16,-15 3-7 15,-8 0-6-15,2 2 5 16,7 0-13-16,9 1-13 16,8-2 3-16,15-4-7 15,16-4 1-15,14-3 0 16,15-5-5-16,7-1 12 0,5-4-4 15,6-2-3-15,4 0 3 16,9 0-9-16,6 0 1 16,6 0 2-16,3 0-2 15,0-2-2-15,3 1 1 16,0 1 3-16,0 0-8 16,0-2 0-16,0 2 0 15,0 0-1-15,0 0 0 16,0 0 1-16,0 0 0 15,0 0 1-15,0 0-1 16,0 0-5-16,0 0-31 16,0 0-42-16,0 0-27 15,0-3-29-15,6-4-82 0,6-5-91 16,4-2-122-16</inkml:trace>
  <inkml:trace contextRef="#ctx0" brushRef="#br0" timeOffset="91213.43">11838 15162 237 0,'0'0'134'16,"0"0"-49"-16,0 0 17 16,0 0 0-16,0 0-2 15,0 0-21-15,44-50-18 0,-44 50-29 16,0 0-10-16,-3 0-7 15,-17 11-2-15,-7 7 21 16,-9 6 25-16,-5 1-11 16,0 1-11-16,-2 1 1 15,0-1-3-15,1-1-5 16,1-3-6 0,5-2 4-16,6-2-5 0,5-3-7 15,6-1-2-15,5-3-1 16,3-5 0-16,5 2-3 15,-1-3-2-15,7-2-7 16,-3 0 3-16,3-2-2 16,0 1 0-16,0 0-1 15,9 3 3-15,9 2 1 16,12 2 6-16,2 1-5 0,1 2 2 16,0 2-3-16,1 2-3 15,-4 2 1-15,-4 3 4 16,-3 0-5-16,-2 4-2 15,-3-3 7-15,-2 3-6 16,1 2 5-16,-2 0-1 16,4 2 0-16,-1-3 0 15,1-1 4-15,-2-4-8 16,1-5 5-16,-5-3-2 16,-1-3-2-16,-4-5 1 15,-4-2-2-15,-2-1-1 16,-2-2 0-16,1 0 0 0,-1 0 0 15,3 0-18-15,3 0-28 16,-2 0-54-16,7-9-81 16,2-5-54-16,5-3-175 15</inkml:trace>
  <inkml:trace contextRef="#ctx0" brushRef="#br0" timeOffset="91878.8">13961 14904 556 0,'0'0'71'0,"0"0"10"16,0 0 19-16,0 0-71 0,0 0 37 15,-41 116 18-15,34-66-23 16,3 1-8-16,-1 0-19 16,2-4-5-16,0-7-10 15,0-4-16-15,-2-8 0 16,1-9 1-16,1-3-4 15,0-8 2-15,3-5-1 16,-1-1 0-16,1-2-1 16,0 0 0-16,-3 0-9 15,-2-12-37-15,2-9-24 16,0-6-52-16,3-14-133 16,0-6-280-16</inkml:trace>
  <inkml:trace contextRef="#ctx0" brushRef="#br0" timeOffset="92064.4">14026 14679 473 0,'0'0'81'16,"0"0"57"-16,0 0-33 16,0 0-45-16,0 0-26 15,0 0-13-15,18-61-15 16,-16 61-6-16,-1 0-8 15,4 10-49-15,1 7-69 0,3 0-109 16</inkml:trace>
  <inkml:trace contextRef="#ctx0" brushRef="#br0" timeOffset="92539.11">14199 15012 138 0,'0'0'215'0,"0"0"-148"16,-19 94 27-16,16-55-16 16,0 6-24-16,-3-6-8 15,3-5-13-15,-3-3-11 16,2-9 10-16,1-6-1 16,0-8-13-16,3-3 1 15,0-5-2-15,0 0 21 0,0 0 39 16,-2-11 4-16,1-11-56 15,-1-10-14-15,-1-8-11 16,0-8 0-16,3-7 0 16,0-6-9-16,2-1-30 15,17 7-32-15,10 9 10 16,6 15 22-16,4 12 35 16,3 10 4-16,2 8 6 15,1 1-4-15,-3 11 0 16,-6 12 6-16,-6 8 19 15,-12 6-6-15,-7 3 11 16,-6 5-6-16,-5-1 3 0,0 1-4 16,-5-2-3-16,-8-3-12 15,1-5-3-15,-3-6-4 16,5-3 0-16,1-6-1 16,4-6-4-16,3-1-5 15,2-5-50-15,0 1-45 16,17-6-131-16,12-3-98 15</inkml:trace>
  <inkml:trace contextRef="#ctx0" brushRef="#br0" timeOffset="92890.95">15036 14877 496 0,'0'0'94'15,"0"0"45"-15,0 0-47 16,0 0-49-16,-97 19 9 16,75 11-6-16,8 6-1 15,10 3-25-15,4 4 5 16,4 1-6-16,16 3 7 16,2 1-8-16,-4-2-14 15,-4-3 5-15,-7-2-9 16,-7-7 3-16,0-4 0 15,0-7 0-15,-15-6-1 16,-6-2-1-16,-8-6-1 16,-6-5 12-16,-4-4-6 15,5 0-6-15,4-1-20 0,9-13-36 16,11-5-54-16,7-9-73 16,3-6-180-16</inkml:trace>
  <inkml:trace contextRef="#ctx0" brushRef="#br0" timeOffset="93118.11">14993 14904 149 0,'0'0'337'16,"-67"87"-253"-16,19-24 61 16,-8 8-48-16,-6 11-53 15,-2-1-10-15,2-6-22 0,2-6-5 16,5-14 3-16,11-13-9 15,11-12 3-15,14-10-1 16,9-9 8-16,7-6 0 16,3-4-6-16,0 1-2 15,0-2-3-15,13 0-40 16,17-8-129-16,13-15-319 16</inkml:trace>
  <inkml:trace contextRef="#ctx0" brushRef="#br0" timeOffset="93935.77">15370 15141 529 0,'0'0'81'0,"0"0"31"15,0 0-16-15,0 0-77 16,0 0-6-16,0 0-13 16,93-33 0-16,-75 23-11 15,-5-4-4-15,-4-2 8 16,-8-5 7-16,-1-1-3 16,0 1 7-16,-11 5 3 15,0 5 1-15,-1 6 30 16,-1 5-16-16,-2 0-7 0,-6 7-8 15,-4 14 19 1,1 10-1-16,1 6-8 0,3 7-2 16,2 2 2-16,6 3-3 15,4-1-4-15,7-5-1 16,1-4-5-16,0-7-2 16,10-6 0-16,8-6-2 15,2-6 2-15,3-7 1 16,6-5 0-16,1-2 2 15,2-2 7-15,1-15-7 16,0-7-2-16,1-8 2 0,3-8-4 16,-1-8 1-1,0-11-1-15,-1-2-1 0,-9-3-18 16,-8 5-5 0,-15 9 8-16,-3 7 14 0,-13 11 0 15,-17 8-11-15,-6 5 6 16,-1 9 10-16,5 5-4 15,10 5 5-15,13 0-5 16,8 1-5-16,1 13 1 16,10 1 1-16,18 2 1 15,16 0 2-15,7 3 3 16,2-1 1-16,-3 1-2 16,-6 1-2-16,-8 1 1 15,-6 0 2-15,-6 6-3 0,-9 4 1 16,-5 4-1-16,-6 3 6 15,-4 5 8-15,0-1-4 16,-3 3 4-16,-7-2-5 16,0-4-5-16,-1-4-3 15,2-6 0-15,5-5 3 16,2-7-3-16,2-5-2 16,0-6 1-16,0-5 0 15,0 0 0-15,8-2-1 16,8 0-11-16,-2 0-55 15,0-9-34-15,-1-9-149 16,0-7-369-16</inkml:trace>
  <inkml:trace contextRef="#ctx0" brushRef="#br0" timeOffset="94306.79">16361 14573 109 0,'0'0'417'0,"0"0"-256"16,0 0-38-16,0 0-106 0,0 0-2 15,-3 111 63-15,-10-41-11 16,-3 10-25-16,-3 7 11 15,-2 0-31-15,0-2-8 16,-1-5-3-16,5-8-10 16,3-9 1-1,5-14 1-15,5-11-2 0,4-8-1 16,0-10 1-16,0-2 4 16,5-6-1-16,9-4-2 15,2-4-2-15,-1 0-6 16,3-4-30-16,-1 0-22 15,-1-1-68-15,-2-19-158 16</inkml:trace>
  <inkml:trace contextRef="#ctx0" brushRef="#br0" timeOffset="94557.26">16218 14933 491 0,'0'0'167'0,"0"0"-46"16,85-39-2-16,-35 33-54 15,3 2-7-15,0 3-15 16,-4 1-11-16,-4 0 3 16,-5 0-22-16,-8 0-7 15,-8 0-4-15,-8 4-2 16,-7 11-30-16,-9 8-108 15,0-3-129-15,-11 1-357 0</inkml:trace>
  <inkml:trace contextRef="#ctx0" brushRef="#br0" timeOffset="98238.78">5548 15252 150 0,'0'0'133'0,"0"0"-41"16,0 0-2-16,0 0-10 0,0 0-4 15,0 0-22-15,0 0 7 16,-44-48-37-16,15 37 7 15,-8 0 0-15,-11-1 3 16,-16-1 10-16,-23-4-5 16,-23-2 13-16,-24 1-6 15,-14-2-12-15,-10 2-10 16,0 2-1-16,6 4 1 16,6 2 0-16,7 8-8 15,12 2-1-15,8 0 7 16,10 3 4-16,12 10-9 15,18 0 4-15,15 2-5 16,16-1-1-16,8-2-8 16,13-3 1-16,9-4-2 0,5-2 3 15,8 0-5-15,4-3-4 16,1 0 1-16,0 0 0 16,0 0 4-16,0 0-1 15,0 0-4-15,0 0 1 16,0 0 2-16,0 0-1 15,0 0-1-15,0 0 1 16,0 0-4-16,0 0-41 16,0 1-23-16,0 0-24 15,0 0-31-15,0-1-22 16,0 0-132-16,-2 0-143 16</inkml:trace>
  <inkml:trace contextRef="#ctx0" brushRef="#br0" timeOffset="98862.86">3954 14734 241 0,'0'0'212'0,"0"0"-138"16,0 0 22-16,0 0 27 0,0 0-60 15,0 0-24 1,-100 34 4-16,39-5 7 0,-5-1-6 16,3 0 1-16,-5-1-2 15,7-2-1-15,1-4-12 16,12-2 1-16,9-3 0 16,8-5-11-16,10-1-3 15,5-4 0-15,4 0 2 16,1 0-10-16,3-1-3 15,3-1-2-15,1 1 1 16,2-4 1-16,-1 1-2 16,3-2 0-16,0 0 3 15,0 0-3-15,0 0 0 16,0 0-1-16,0 0 3 16,0 0-2-16,0 1 7 15,8 1-1-15,1 7-3 16,4 6-5-16,-1 3-1 15,4 7 6-15,1 5-4 0,-1 1 0 16,1 0 6-16,-1-3-6 16,5 1 9-16,-5-6-3 15,-1 1-6-15,2-2 5 16,-1 2-5-16,-4-3-1 16,3 1 1-16,-2-2 1 15,-2-1-1-15,2-5-2 16,-5-5 1-16,-4-2-2 15,1-3 1-15,-4-2-1 0,2-2-1 16,-2 0-26-16,1 1-35 16,-1 1-53-16,2 2-31 15,-3 0-36-15,3-4-107 16,0 0-342-16</inkml:trace>
  <inkml:trace contextRef="#ctx0" brushRef="#br0" timeOffset="101669.96">4158 16243 179 0,'0'0'199'0,"0"0"-136"15,0 0 22-15,0 0 10 16,8-78-23-16,-8 63-16 16,-9-2-2-16,-6-3-23 0,0 1-10 15,-6 0 8-15,3 0-5 16,-3 0-5-16,-1 5-4 15,-2 1 7-15,0 3 0 16,-6 3-12-16,-1 7 1 16,-5 0-4-16,-1 9 1 15,1 14-3-15,-1 1-5 16,2 8 3-16,4 0 6 16,9 3-7-16,4 1-2 15,9 0 2-15,6 1-2 16,3 1 2-16,0 0 0 15,0-2 2-15,9-1-8 16,7-3 2-16,1-6 2 16,2-2 6-16,6-9-6 15,4-5 2-15,2-9 4 0,5-1-3 16,3 0 3-16,1-1-4 16,-1-16 1-16,-5-5 0 15,2-5-3-15,-5-7 3 16,-1-8-2-16,-3-12 4 15,0-5-3-15,1-9 0 16,0-5-1-16,2-8-1 16,0-4-4-16,-2 3-10 15,-8 12 3-15,-7 14-2 16,-7 15 5-16,-6 11 6 16,0 10 2-16,0 10 1 15,-3 7 1-15,-3 3-4 0,-6 0-12 16,-6 19 10-1,-4 9 4-15,-2 6 1 0,6 4-1 16,3 5 4-16,5 5-1 16,0 5-2-16,2 5 0 15,2-1-1-15,3-2 2 16,0-1-1-16,3-4 0 16,0-4 2-16,0-3-3 15,3-4 0-15,9-4 1 16,1-3 0-16,2-10-1 0,0-4 0 15,6-5-2 1,3-4 2-16,3-4 3 0,6-5-3 16,-2 0 0-1,3 0-11-15,-2-5 10 0,-7-14-1 16,3-5 2-16,-4-6-1 16,1-11 3-16,-5-2-3 15,1-4 2-15,-8 1-1 16,-1 5 1-16,-9 3 0 15,-3 6 1-15,0 5-2 16,0 4 1-16,-3 10 0 16,-6 6 5-16,2 5-6 15,-5 2 0-15,-6 0-1 16,0 12 2-16,-4 9-1 16,1 4 7-16,7 6-7 15,1 3 0-15,4 3 0 16,6 3 0-16,3 2 0 0,0-3 1 15,0-2 2 1,6-3-3-16,7-2 0 0,2-8-1 16,6-2-5-16,0-5 6 15,3-4 7-15,3-6-4 16,1-3-3-16,2-4-3 16,6 0-2-16,-2-7 0 15,3-10 5-15,-4-3 0 16,0-6 3-16,-3-8-1 15,-2-6 2-15,2-8-1 16,-2-7-1-16,0-7-2 16,1-4-2-16,-5-8-1 0,1-2 1 15,-7-1-5-15,-3 9-13 16,-9 10 17-16,-6 8 0 16,0 11 3-16,-12 5 0 15,-6 9 5-15,3 9 5 16,-4 8 3-16,5 5-4 15,0 3-9-15,-3 3-1 16,-1 15-2-16,3 8 1 16,-1 9 1-16,5 7 1 15,7 6 2-15,1 8-1 16,3 7 2-16,0 0-2 16,0 0 1-16,0-1-1 15,0-5-1-15,0-4 1 0,0-4-1 16,0-4 1-1,3-6-1-15,1-5 0 0,2-4 0 16,2-7 0-16,7-6-3 16,1-1-7-16,8-5 0 15,9-4 3-15,4 0 0 16,3-7-23-16,-1 0 8 16,0 0 5-16,-2-7 17 15,-3-8 0-15,-1-4 2 16,-3-1-2-16,-3-7 1 15,-4-5-1-15,-3-4 8 16,-2-6-1-16,-6-5-5 0,-3 0 7 16,-7 5-6-1,-2 7-1-15,0 8 3 0,-11 7 13 16,-8 8 14-16,-2 7-8 16,-5 5-6-16,1 0-16 15,1 15 0-15,5 10-2 16,1 8 5-16,7 5-3 15,1 2 0-15,4 5 2 16,3 3-2-16,2-1-1 16,1-3-1-16,0-7-2 15,9-7 1-15,10-6 1 16,5-5 0-16,4-2 0 16,-1-6 0-16,0-3-3 0,-2 0-9 15,-2-6-26-15,-4 0-19 16,-7-2-54-16,-3 0-179 15</inkml:trace>
  <inkml:trace contextRef="#ctx0" brushRef="#br0" timeOffset="102123.76">5918 15707 454 0,'0'0'53'16,"0"0"56"-16,0 0 43 15,0 0-74-15,0 0-60 16,0 0-14-16,6 51 12 0,-6 19 22 16,0 13 3-1,-6 11-12-15,-6-3-18 0,-1-3-4 16,-1-12 0-16,-2-14-5 15,1-12-1-15,3-17 3 16,3-7 0-16,0-8-5 16,2-5 1-16,1-5-15 15,3-2-18-15,1-5-28 16,-2-1-43-16,-4 0-103 16,1 0-12-16</inkml:trace>
  <inkml:trace contextRef="#ctx0" brushRef="#br0" timeOffset="102502.8">5620 16154 197 0,'0'0'150'15,"0"0"-47"-15,0 0-29 16,64-78-17-16,-21 63-4 16,5 3-25-16,4 6-9 15,3 1-11-15,-4 5 5 16,-5 0-4-16,-7 0 4 15,-9 7 18-15,-8 10-2 16,-8 6-11-16,1 8 6 16,-9 4 1-16,-3 5-7 15,-3 2-1-15,0 1-3 16,0-6 5-16,0 0-18 16,-6-7 3-16,3-5-2 15,-2-5 2-15,2-6-3 16,3-4 0-16,0-1-1 0,0-5 1 15,0-1-1-15,0 1-1 16,-3-4-2-16,3 0-5 16,-4 0 5-16,4 0 0 15,0 0 0-15,-3-11-6 16,3-5-16-16,0-5-127 16,0-6-58-16</inkml:trace>
  <inkml:trace contextRef="#ctx0" brushRef="#br0" timeOffset="102714.09">6324 15837 419 0,'0'0'223'0,"0"0"-102"15,0 0-3-15,0 0-48 16,10-74-3-16,-8 74-37 15,-1 0-13-15,1 0-17 16,2 0-18-16,1 12-107 16,4 6-137-16,9 0-190 15</inkml:trace>
  <inkml:trace contextRef="#ctx0" brushRef="#br0" timeOffset="103541.85">6731 16017 261 0,'0'0'431'15,"0"0"-407"-15,0 0 73 16,-116-44-29-16,68 47-27 0,-3 26 1 15,-2 7-31 1,2 7 9-16,3 4-9 16,5 1-5-16,7 2 1 15,6 1 1-15,10-2-5 0,9-1-3 16,8-6 0-16,3-11-1 16,0-8 0-16,18-9-10 15,3-7 11-15,3-6 16 16,4-1-8-16,2 0 1 15,0-13 0-15,-1-4 5 16,-2-6-3-16,-3-8 2 16,-1-5-8-16,-4-9 4 15,6-2-5-15,-1-3-4 16,2 4 0-16,-1 7 1 16,0 6-1-16,-1 9-3 0,-6 8 3 15,-2 6 0-15,-5 9-13 16,4 1 13-16,-2 6-4 15,2 18 3-15,3 5-4 16,-2 6 5-16,-5 2 4 16,-5 1-2-16,0 0 6 15,-6-1-5-15,0-1 5 16,0-7-7-16,0-7 1 16,0-3-2-16,-6-8 0 15,0-5 1-15,3-4-1 16,3-2 2-16,0 0 4 15,0 0 9-15,0 0 13 16,0-14 30-16,0-11-36 16,9-8-14-16,12-9-6 0,7-3-2 15,14-7-5-15,10-2-11 16,5 4-24-16,1 7-10 16,-5 11 18-16,-8 16 10 15,-7 15 22-15,-7 1 0 16,-4 23 0-16,-2 13 4 15,-6 8 12-15,-3 6 7 16,-6 3-5-16,-9 3-2 16,-1 0-4-16,0-3-1 15,0-7-7-15,-7-7-4 16,-2-6 4-16,3-8-5 16,0-9 1-16,0-4-20 15,-1-4-34-15,1-3-32 0,-5-5-49 16,-2 0-107-16,7 0-180 15</inkml:trace>
  <inkml:trace contextRef="#ctx0" brushRef="#br0" timeOffset="112465.14">29346 855 29 0,'0'0'35'0,"0"0"137"15,0 0-103-15,0 0 9 16,0 0-35-16,0 0-16 0,0 0 15 16,42-72-15-16,-42 66 18 15,0 0-1-15,0 3 18 16,0-1-9-16,0 1-11 15,0 1-12-15,-9-1-20 16,-7 0-4-16,-4 3 7 16,-5 0-4-16,-3 0-2 15,-7 0 5-15,-6 6 6 16,-4 8 1-16,-6 6 5 16,0 6 1-16,-1 1-8 15,2 7 8-15,-2 5 1 16,1 4 2-16,-1 7-12 15,-2 7 1-15,0 8 2 0,2 7-9 16,3 7 4 0,7 2-5-16,6-8-5 0,6-6-2 15,6-9 5-15,2-5-5 16,1-4 0-16,6-8-2 16,1-7 0-16,4-9 1 15,4-5 1-15,2-7-2 16,4-6 0-16,0-4-3 15,0-3 3-15,0 1 0 16,0-1-19-16,0 0-46 16,0 0-53-16,0-5-117 15,3-15-218-15</inkml:trace>
  <inkml:trace contextRef="#ctx0" brushRef="#br0" timeOffset="112990.99">28311 1302 408 0,'0'0'103'16,"0"0"-42"-16,0 0 77 16,0 0-39-16,0 0-44 15,0 0-23-15,2-33-15 16,-2 47-14-16,0 16-2 15,0 7 23-15,0 4 12 16,-3 2 6-16,-4-5-7 16,-3-1-9-16,3 2-11 15,-1-1 2-15,4 0-3 0,-2 0-7 16,2 0 0 0,-1-2-3-16,-1-1 5 0,3-3-8 15,0-4 2-15,-1-4-3 16,2-5 3-16,2-5-3 15,0-6 2-15,0-3 0 16,0-1-2-16,0-3 1 16,0 1 0-16,0-2 3 15,0 0 4-15,0 0 6 16,0 0 8-16,12 0 20 0,9 0 9 16,15 0-14-16,6-10-11 15,1 0-11-15,3-4-3 16,5-5 1-16,-3-1-12 15,4-6 0-15,0 0-1 16,-9 1-8-16,-7 3-47 16,-11 7-41-16,-12 6 3 15,-13 2-9-15,0 4-15 16,-33 3-185-16,-11-3 32 16</inkml:trace>
  <inkml:trace contextRef="#ctx0" brushRef="#br0" timeOffset="113684.66">27545 1749 73 0,'0'0'120'0,"0"0"-55"15,0 0 23-15,0 0-13 16,0 0-26-16,0 0 3 16,-33 42 28-16,33-42 54 15,0 0-8-15,7-2-8 16,5-15-27-16,6-7-36 15,3-8 2-15,3-7 4 16,1-6-17-16,5-6-22 0,4-7-1 16,5-6-11-1,7-7-5-15,4-9-5 0,3-4 1 16,4 4 3-16,-3 4-4 16,-5 13-1-16,0 8 1 15,-5 8 1-15,-4 11 4 16,-3 7-4-16,-1 6-1 15,-6 5 0-15,-2 4-5 16,-4 5 4-16,-4 4 0 16,-1 0-1-16,-3 2 0 15,-3 1-3-15,-3 2 5 16,-5-1-3-16,-3 1 3 0,-2 0-10 16,0 0-27-1,0 0-19-15,-12 0-26 0,-18 0-25 16,-16 0-2-16,-11 3-10 15,-4 0-109-15,3-3-83 16</inkml:trace>
  <inkml:trace contextRef="#ctx0" brushRef="#br0" timeOffset="114276.9">27892 777 61 0,'0'0'18'0,"0"0"100"16,0 0 38-16,0 0-83 16,0 0-17-16,0 0-9 15,0 4-2-15,0-4-5 16,0 0 12-16,0 0 0 15,0 0-3-15,0 0-3 16,0 2-9-16,0-2 5 16,0 0-8-16,12 0 17 15,12 0 0-15,9 0-20 16,10 0-15-16,0-3-2 16,2-4 2-16,1-2 4 15,2 0-3-15,-2-2-2 0,3-2-2 16,-4 0-9-16,-4 0-2 15,-3 2-1 1,-10 1 7-16,-3 3-4 0,-5 1 0 16,-3 4 0-16,-4 2 1 15,-4 0-3-15,-2 0-2 16,0 5 0-16,-1 15-1 16,-3 5 1-16,-2 5 1 15,-1 1 0-15,0 2 0 16,0-1 4-16,0 0 0 15,0 0 1-15,-3-3-2 16,0 0-3-16,0-4 0 16,-2-4 1-16,2-4 1 15,-1-5-3-15,0-5-2 0,2 0 1 16,-1-4-32-16,-4 0-34 16,-4-3-84-16,-5 0-148 15,-1-6-277-15</inkml:trace>
  <inkml:trace contextRef="#ctx0" brushRef="#br0" timeOffset="126189.4">12107 14959 86 0,'0'0'234'0,"0"0"-148"16,0 0 0-16,0 0-6 15,0 0-9-15,0 0-4 16,-3-4-29-16,-21 4-15 16,-12 16 2-16,-13 6 12 15,-6 5 1-15,-5 2 0 16,2 1-2-16,4-1-11 16,-1 4-3-16,1-4-1 15,-1 1-4-15,3-1 8 16,3-3-4-16,8-1 1 15,11-3-2-15,10-2-2 16,5-4-3-16,10 0-4 0,4-4-2 16,1-3-3-16,0 2 0 15,10-3-2-15,11 2 3 16,8 2 6-16,5 1 1 16,3-1-2-16,-3 1-5 15,-1 1 1-15,-2 2 2 16,-1 0 2-16,-3 2 4 15,0 1-4-15,-6 3-1 16,-2 1-5-16,-5-1 1 16,1 3 1-16,-2 2 1 15,0 1 4-15,1 0-2 16,-2 1 4-16,-2-4 0 0,1 2 3 16,2-1 0-16,1-5-2 15,0 0-6-15,3-5 4 16,1-6-1-16,-5-1 1 15,0-5 3-15,-2-1-5 16,-2 0-7-16,-3-1 0 16,-2-2 1-16,-4 0-6 15,0 3 0-15,0-3 3 16,0 2-1-16,0-1-1 16,0-1-1-16,0 0-1 15,0 0-15-15,0 0-34 0,0 0-24 16,0 0-25-1,0 0-32-15,-1-3-42 0,-11-4-51 16,-3-3-86-16</inkml:trace>
  <inkml:trace contextRef="#ctx0" brushRef="#br0" timeOffset="154845.94">8015 14234 31 0,'121'-2'12'16,"0"-4"-14"-16,3-4 2 16,1-4 0-16,6-5-9 15,4-7 8-15,-4-4-8 0</inkml:trace>
  <inkml:trace contextRef="#ctx0" brushRef="#br0" timeOffset="162918.21">14214 2946 63 0,'0'0'19'0,"0"0"3"16,0 0-7-16,0 0 79 0,-110-15-22 16,65 8-30-1,2 0 10-15,3-2-12 0,6 3-14 16,7 1 4 0,12 0-9-16,5 2 10 0,10 2 5 15,0 1 4-15,0 0 2 16,0 0-18-16,0 0-6 15,0 0-2-15,0 0-2 16,0 0-2-16,0-3-4 16,0 3-1-16,7 0-2 15,-1-1 4-15,3 1-5 16,4 0-2-16,-3 0 9 16,3-1-5-16,-2 1 1 15,0 0-3-15,2 0 4 16,4 0-4-16,5 0 1 15,2 1-3-15,-3 6 1 16,1 0-1-16,0 0 0 0,1-1-2 16,-1 0 9-16,4-2-3 15,-1 0 4-15,2 0 0 16,-2-2 0-16,2 5-9 16,1-3 1-16,2 0 2 15,4 1 4-15,4 0-5 16,1 1 2-16,2-1-3 15,-1 0 0-15,1 1 8 16,0 0 15-16,-2-1-13 16,0 3-4-16,2-4-2 0,-1 4-1 15,2-3-4 1,-4 1 9-16,-1 0-5 16,1 1-4-16,-2-3 7 0,3 1-7 15,0 0 3-15,3-2 11 16,3 3-8-16,-2-2 1 15,-1 0 2-15,-3 1-1 16,-3-3-2-16,-2 1 1 16,-1 0-2-16,-2 0-2 15,-2 1 4-15,-3-1-3 16,3-1 2-16,-1 0-1 16,5 0 2-16,3 1-2 15,1 4 3-15,3-3-3 0,-1 2 5 16,-2-1-6-1,-1 0 0-15,-6-1-5 0,-3-1 10 16,0-3-9-16,1 4 6 16,0-3 3-16,2 3 2 15,3-1 3-15,1 0-7 16,4 1 4-16,0-1 4 16,0 0-8-16,-4-2 1 15,-4 2 4-15,-5-3-6 16,-4 1 2-16,-2-1 3 15,-2 0-1-15,-2 0 0 16,1 0 0-16,1 0-1 16,2 0-1-16,1 2 5 15,2-2-8-15,-5 0 4 0,0 0 5 16,-1 0 1 0,-5 0-1-16,-2 0-1 0,-2 0 5 15,-4 0-3-15,-1 0 1 16,-1 0-4-16,2 0-2 15,0 0-1-15,2 0-2 16,5 0-2-16,-1 0-2 16,3 0 7-16,1 0-10 15,-2-2 2-15,1 2 1 16,0-1 0-16,-3 1-1 16,0 0 2-16,-2 0-3 15,-1 0 6-15,2 0-7 16,3 0 3-16,1 0-3 15,3 0 2-15,2 0 1 16,-5 0-3-16,-1 0 3 0,-1 0-2 16,-3 0 4-16,-2 0 3 15,0 0-4-15,-2 0-4 16,-3 0 4-16,2 0-1 16,-2 0-3-16,1 0 1 15,-1 0 2-15,0 0-2 16,0 0-2-16,2 0 2 15,-1 0-1-15,2 0 1 16,0 0 3-16,0 0 1 16,-1 0 7-16,1 0-5 0,-2 0 1 15,1 0 0 1,-2 0-6-16,3 0 2 16,-3 0-1-16,0 0-3 0,0 0 1 15,0 0 0-15,1 0-2 16,-1 0 0-16,0 0 1 15,0 0-1-15,0 0-1 16,0 0 1-16,0 0 0 16,0 0 1-16,0 0-2 15,0 0-1-15,0 0-4 16,0 0-9-16,0 0-44 16,0 0-24-16,0 0-18 15,-4 3-15-15,-13 0-32 16,-9-2-55-16,-10-1-100 15,-10 0-159-15</inkml:trace>
  <inkml:trace contextRef="#ctx0" brushRef="#br0" timeOffset="169724.11">12386 7645 153 0,'0'0'302'0,"0"0"-202"16,0 0 61-16,0 0-60 16,0 0-27-16,0 0-24 0,0 0-18 15,0 0 8-15,-55-21-11 16,26 13-3-16,-5 0-4 15,-10-1 1-15,-9 0 3 16,-13-2 7-16,-20-3 0 16,-14-2-3-1,-14-1 4-15,-6 4-15 0,5 0 6 16,13 7-9-16,10 6 2 16,8 0 4-16,7 0-6 15,7 1-3-15,9 6 3 16,7 2 4-16,11-1-1 15,2-1-10-15,3 0 9 0,5-1-8 16,6-2 1 0,6 0-6-16,5-1-4 0,2-3 2 15,5 2 0-15,2-2-1 16,4 0 2-16,0 0 1 16,1 0 0-16,2 0-3 15,0 0 3-15,0 0-4 16,0 0 1-16,0 0-2 15,0 0 0-15,0 0-5 16,0 0-43-16,0 1-41 16,0-1-61-16,0 0-19 15,8 0-32-15,11 0-93 16</inkml:trace>
  <inkml:trace contextRef="#ctx0" brushRef="#br0" timeOffset="170151.05">11191 7271 428 0,'0'0'86'16,"0"0"4"-16,0 0 97 16,0 0-107-16,0 0-43 15,0 0-12-15,-70-3 17 16,30 17 4-16,-11 0 3 15,3 3 0-15,-4 1-8 16,-2 0 9-16,8 0-15 16,-2 1-6-16,5 2-1 15,1 0-10-15,5 1-6 0,6 1-4 16,2 1 3 0,6 0-6-16,6 0-4 0,5-2 5 15,11 1-6-15,1 1 0 16,16 2 3-16,21 0 1 15,15-1 6-15,8 2 6 16,0-5-12-16,-11-1-2 16,-7 0 0-16,-14-3 0 15,-10-4-2-15,-5-1 0 16,-4-4 0-16,-4-1-1 16,5 1-4-16,1 1-65 0,5 2-72 15,11 0-62-15,13-2-232 16</inkml:trace>
  <inkml:trace contextRef="#ctx0" brushRef="#br0" timeOffset="171252.71">12293 8219 487 0,'0'0'32'16,"0"0"15"-16,0 0 99 16,0 0-62-16,0 0-42 15,0 0-8-15,-19 55-3 16,26-52 2-16,7-1 10 16,5-2 8-16,5 0-21 0,3-5-14 15,7-9 5-15,5-8-7 16,0-6-7-1,4-12 2-15,6-10-6 0,3-9 0 16,2-7-2-16,-5-1 0 16,-3-5-1-16,-5 1-2 15,-11 4-4-15,-11 11 4 16,-13 15 2-16,-6 13 2 16,-2 11-1-16,-20 11-1 15,-11 6 9-15,-9 0-7 16,-5 12 2-16,3 10-3 15,7 1 0-15,12 2 0 16,10 2-1-16,12-2 0 0,3 0 0 16,18-2 0-1,19-3 1-15,14-2 0 0,6-6 3 16,-1-4-6-16,-5-8 6 16,-8 0-5-16,-7 0 3 15,-6 0-4-15,-6 0 4 16,-8-3 0-16,-5 0-2 15,-7 3 0-15,-4 0 1 16,0 0-1-16,0 3-1 16,0 14-1-16,0 8 2 15,0 0 0-15,-1 1 2 16,-7 5-2-16,-1-2 0 16,-1 0 0-16,2 2 0 15,2-2-1-15,2-3-1 16,2-3 2-16,2-1 4 0,0-4-4 15,11-5 0-15,11-4 0 16,5-4 3-16,6-5-3 16,3 0 0-16,1 0 2 15,-1-19-2-15,1-7 1 16,0-9-1-16,-1-7 2 16,-2-6 1-16,-2-2-2 15,-2-6-1-15,-5 0 1 16,-4 4-1-16,-11 6 1 15,-7 7 0-15,-3 9 1 0,0 9 0 16,-15 10 3-16,-7 8 6 16,-5 3-6-16,-6 14-5 15,0 12-4-15,5 14 3 16,1 7 1-16,5 5 0 16,5 3 2-16,6 2-2 15,6-2 1-15,5-1-1 16,0-4 0-16,12-5 0 15,7-8 0-15,5-9 0 16,1-5 2-16,2-6-2 16,-1-5-2-16,1-3 2 15,0-4 1-15,-4-2-1 16,3-3-10-16,-4 0-57 16,2-7-115-16,1-8-200 0</inkml:trace>
  <inkml:trace contextRef="#ctx0" brushRef="#br0" timeOffset="171811.64">14061 7908 565 0,'0'0'65'0,"0"0"69"16,-85-61-33-16,52 53-53 0,-1 8-18 16,-1 0-9-16,2 11-10 15,1 11-1-15,0 6 0 16,2 5 1-16,2 3 1 16,3 3-5-16,7 4-4 15,3 3-2-15,10-2 0 16,5-3 0-16,0-8-1 15,10-5-10-15,10-8-16 16,4-4 8-16,0-9 2 16,2-7 15-16,0 0-1 15,3 0 1-15,-3-19 2 16,3-5 5-16,-2-8 14 0,1-11-7 16,-5-10-4-1,-1-4-1-15,-4 2-8 16,-8 10 0-16,-2 12 5 0,-4 11 6 15,-4 9 18-15,0 9 3 16,0 4-4-16,0 0-25 16,0 21-2-16,-6 12-1 15,-4 9 2-15,2 11 0 16,5 0 6-16,3 0-7 16,0-1 0-16,0-10-1 15,5-8 0-15,2-9-35 16,1-5-33-16,2-7-21 15,0-8-2-15,6-4-124 16,3-1-195-16</inkml:trace>
  <inkml:trace contextRef="#ctx0" brushRef="#br0" timeOffset="172203.84">14286 7895 521 0,'0'0'75'0,"0"0"100"16,89-10-71-16,-51 15-38 15,-1 16-2-15,-1 5-7 0,-6 7-10 16,-8 6-16 0,-1 6-6-16,-8 5 1 15,-5-1-9-15,-7 2-1 0,-1-5-10 16,0 0-1-16,-10-6-4 15,-9-4 0-15,-6-5-1 16,-3-4-20 0,-3-6-8-16,1-7 13 0,3-6 10 15,5-8 4-15,4 0 1 16,3-5 0-16,4-16 18 16,6-7 11-16,5-6 8 15,5-7-9-15,31-7 2 16,19-12-15-16,14-8-12 15,13-5-3-15,3-2-31 16,0 11-62-16,-4 13-41 0,-11 16-70 16,-9 14-209-16</inkml:trace>
  <inkml:trace contextRef="#ctx0" brushRef="#br0" timeOffset="175663.71">2113 7213 424 0,'0'0'45'0,"0"0"40"0,0 0 28 16,0 0-34-16,0 0-37 16,0 0-26-16,45-23-9 15,-36 51-2-15,1 16 15 16,-5 12 12-16,-5 15 8 16,-2 7 3-16,-23 8-3 15,-11 1-7-15,-5 1 0 16,-3 1-14-1,2-4-6-15,4-1-4 0,8-3-5 16,4-5-3-16,1-3 2 16,10-9 2-16,0-12-3 15,5-8-2-15,2-9 0 16,2-10 2-16,3-3-2 16,2-8 0-16,1-5-2 15,0-7 1-15,0-2-13 0,18 0-9 16,22-5-7-16,3-15 11 15,5-8 9-15,-2-9 2 16,-10-7 4-16,-9-4-5 16,-12-3 9-16,-9 2 2 15,-6 1-1-15,-2 2 10 16,-20 4 9-16,-8 3-1 16,-7 2-14-16,-9 4 11 15,-2 5-6-15,5 5-3 16,7 7 2-16,15 5 1 15,6 5 5-15,9 4-4 16,6 0-8-16,0 2-1 16,0-1 2-16,0-3-1 15,9-3-2-15,16-2 2 0,19-2 1 16,8-1-4-16,9 2-5 16,-3 0 4-16,-4 2 1 15,-2 0-1-15,0-3 1 16,2-2 0-16,1-5 1 15,-10 0 0-15,1-3-1 16,-4-5 1-16,-2-4 2 16,-1-7-2-16,-3-2 0 15,-5-3-1-15,-7 6-5 16,-9 6 4-16,-8 9 1 0,-4 7 0 16,-3 4 1-16,0 8 14 15,-10 2-15-15,-10 0 1 16,-14 0 1-16,0 11-1 15,5 3 0-15,7-1-1 16,16 3-2-16,6 0-9 16,0 4 11-16,17 2 2 15,11 2-1-15,14-1 6 16,2 2-4-16,0 2-3 16,-4 2 1-16,-7 1-1 15,-8 2-3-15,-5 4 3 16,-6-2 1-16,-5 1 0 15,-9 2 0-15,0-4-1 16,0 3 0-16,-4-4 1 16,-9-2-1-16,-4-3 2 0,6-4-1 15,1-7-1-15,6-4 1 16,1-4-2-16,3-5 1 16,0-2-2-16,0-1-16 15,19 0-49-15,4-1-41 16,5-13-22-16,-3-9-221 15</inkml:trace>
  <inkml:trace contextRef="#ctx0" brushRef="#br0" timeOffset="176064.11">3226 7669 38 0,'0'0'539'16,"0"0"-493"-16,0 0 122 15,0 0-88-15,0 0-52 16,0 0-21-16,-106-5-3 16,73 36 2-16,5 6-4 15,1 10 6-15,8 1-4 16,5 0-1-16,8-3-1 16,6-3-1-16,0-5 0 15,9-7 0-15,13-6 0 16,4-9-1-16,1-8-3 15,3-7 2-15,1 0 2 16,-1-11-2-16,-2-7 2 0,-4-8 5 16,-5-2 23-1,-5-8 41-15,-1-9-27 0,-7-6-2 16,-6-5-31-16,0 6 0 16,-13 6-10-16,-10 13 0 15,-4 14-9-15,2 12 9 16,3 5 0-16,4 0-1 15,6 21-68-15,6 3-54 16,6-1-172-16</inkml:trace>
  <inkml:trace contextRef="#ctx0" brushRef="#br0" timeOffset="176582.83">3633 7686 752 0,'0'0'17'15,"0"0"-14"-15,0 0 14 16,-40 104 16-16,31-58-9 16,1 5-7-16,-2-1-10 15,1-5-3-15,0-5-4 16,3-12 1-16,3-8 1 15,-1-12 1-15,2-5 0 16,2-3 8-16,0-7 67 16,0-14 22-16,0-12-67 0,0-6-17 15,0-6-11 1,0-6-3-16,9-5 0 0,8-2 0 16,3 2-2-16,6 12 0 15,-1 11-3-15,1 11-9 16,-1 10 7-16,5 7-6 15,3 5 9-15,1 3-8 16,6 20 10-16,-6 6-1 16,-7 7 1-16,-10 3 6 15,-9 4 2-15,-8 4 6 16,0-2 4-16,-7 2-6 16,-9-4-5-16,-5-2-2 0,7-4-2 15,3-1-2-15,3-6-1 16,2-7-2-16,3-8-6 15,3-5-12-15,0-7-34 16,0-3-64-16,0 0-40 16,0-17-221-16</inkml:trace>
  <inkml:trace contextRef="#ctx0" brushRef="#br0" timeOffset="176896.02">4197 7315 599 0,'0'0'95'0,"0"0"63"0,0 0-85 16,0 0-69-16,0 0 3 16,19 102-2-16,-16-30 51 15,-3 4-14-15,0 4-13 16,-3 2-16-16,-11-5-9 15,0-6-4-15,3-11 4 16,4-13-4-16,7-9-3 16,0-11-1-16,3-6-7 15,15-8-2-15,6-7 7 16,4-5-3-16,5-1-16 0,3 0-31 16,0-15-17-16,-2-7-157 15,-1-4-273-15</inkml:trace>
  <inkml:trace contextRef="#ctx0" brushRef="#br0" timeOffset="177082.66">4246 7615 566 0,'0'0'158'15,"0"0"-109"-15,0 0 58 16,106-13 3-16,-46 13-61 15,1 0-26-15,-3 0-18 0,-9 0-5 16,-11 5-24-16,-16-1-173 16,-16 0-565-16</inkml:trace>
  <inkml:trace contextRef="#ctx0" brushRef="#br0" timeOffset="180939.39">11480 8622 306 0,'0'0'88'0,"0"0"-4"0,0 0 58 16,0 0-23-16,0 0-38 15,0 0-23-15,0 0-23 16,-34-60-10-16,19 60-14 16,-9 0-3-16,-3 12 5 15,-4 3 6-15,1 6-2 16,-1 5-7-16,-4 4 3 16,1 9-8-16,-3 5 0 15,3 6 8-15,-1 6 0 16,3 3 0-16,2 5-3 15,3 3-3-15,5 7 11 16,5 3-13-16,5-2 6 16,9-7-6-16,3-8-3 0,2-6-1 15,19-6-1-15,4-7 3 16,2-7-3-16,1-8 3 16,-1-9-2-16,-6-5-1 15,4-7-19-15,-4-4-35 16,0-1-33-16,-3 0 0 15,0-2-102-15,-5-14-214 16</inkml:trace>
  <inkml:trace contextRef="#ctx0" brushRef="#br0" timeOffset="181297.91">11710 9188 437 0,'0'0'359'0,"0"0"-350"16,0 0 38-16,0 0 44 16,0 0-80-16,0 0-5 15,-3 64-4-15,-7-16 20 16,-1 3-2-16,2-3-7 15,-3-7-4-15,5-3-5 16,-1-5-4-16,2-9 2 16,2-3 1-16,3-7-1 15,1-6-2-15,0-5 1 0,0-1 2 16,0-2-1-16,0 0 11 16,0-2-8-16,7-14-5 15,-1-5-9-15,-3-5-63 16,-2-6-56-16,-1-2-171 15</inkml:trace>
  <inkml:trace contextRef="#ctx0" brushRef="#br0" timeOffset="181491.73">11819 8967 576 0,'0'0'39'0,"0"0"61"0,0 0 40 15,0 0-65-15,0 0-38 16,0 0-17-16,-6-61-11 16,6 61-9-16,0 0-13 15,6 12-87-15,7 9-15 16,2 1-153-16</inkml:trace>
  <inkml:trace contextRef="#ctx0" brushRef="#br0" timeOffset="182009.9">12110 9188 716 0,'0'0'47'0,"0"0"-29"0,0 0 49 16,0 0-33-16,0 0-28 15,0 0-2-15,7 108 11 16,-7-60-4-16,-6 0-8 16,-3-4 4-16,-1-6-6 15,4-9-1-15,1-7 0 16,2-10 0-16,3-5 0 16,-1-4 4-16,-1-3 3 0,2 0 28 15,0-1 33 1,0-17-20-16,0-7-27 0,11-6-14 15,2-10-3-15,4-7-4 16,2-8-2-16,8-7-2 16,1 0-19-16,-1 9-12 15,3 11 2-15,0 15 10 16,-2 12 16-16,1 9 2 16,-1 7 3-16,2 0-3 15,0 16 0-15,-2 12 1 16,-3 9 3-16,-7 5 1 15,-9 6 4-15,-6 2 3 16,-3-5 11-16,-2-1-2 0,-14-4-14 16,-2-4 6-16,-1-3-4 15,-2-7-7-15,1-4 3 16,0-2-45-16,3-4-54 16,5-7-171-16</inkml:trace>
  <inkml:trace contextRef="#ctx0" brushRef="#br0" timeOffset="182401.97">12930 9019 309 0,'0'0'242'0,"0"0"-219"16,0 0 77-16,-97 5-11 16,64 17-35-16,8 7-17 15,10 5-11-15,9 4-8 16,6 4-7-16,2 1-3 16,15 1 6-16,3-1-6 15,-2-6-4-15,-5 1 0 16,-2-4-4-16,-7-1 4 15,1 0-3-15,-1-2-1 16,-2 0 5-16,1-6-3 16,-3-6-2-16,0-5 4 15,0-4 0-15,-14-5-2 0,-7-5-2 16,-5 0-2-16,1-2-39 16,3-18-32-16,9-4-102 15,10-12-81-15</inkml:trace>
  <inkml:trace contextRef="#ctx0" brushRef="#br0" timeOffset="182676.04">12887 9113 459 0,'0'0'14'0,"-63"78"7"0,23-15 75 15,-8 7-2-15,-4 5-36 16,-9 1-22-16,-3-2-23 15,-1-8-10-15,4-8 3 16,8-13-6-16,14-11 5 16,12-10-2-16,9-7-2 15,11-9-2-15,4-1 3 16,3-5-2-16,0-1 0 16,0-1 0-16,19 0-78 15,11-5-106-15,12-12-253 16</inkml:trace>
  <inkml:trace contextRef="#ctx0" brushRef="#br0" timeOffset="183447.31">13191 9324 601 0,'0'0'31'0,"0"0"-31"16,0 0 11-16,0 0 26 16,0 0-1-16,0 0-10 15,72 7-14-15,-52-7-9 16,-1 0 1-16,-2-5 2 0,-3-11-5 16,-1-8 2-1,-5-5-1-15,-5-4 1 0,-3-2-1 16,0 3 7-1,0 7-8-15,-12 6 12 0,-5 7 12 16,-2 7-3-16,-2 5-7 16,-4 0-6-16,-2 21 8 15,3 7-14-15,3 11 8 16,2 9 3-16,1 2 0 16,6 4-3-16,1 0-3 15,4-4-8-15,6-4 3 16,1-4-2-16,0-6 3 15,16-7-5-15,5-10 3 16,6-5-2-16,3-8 2 16,5-6 0-16,1 0 2 0,0-6-4 15,0-13 3-15,-2-7-3 16,2-8 2-16,5-7-1 16,-3-8 0-16,-4-5-1 15,-5-6 0-15,-9 0-2 16,-9 5 1-16,-11 11-1 15,0 9 2-15,-14 10-1 16,-11 8 2-16,-2 7-1 16,5 5 8-16,8 5-2 15,7 0-6-15,3 0-4 16,4 0 3-16,0 9 1 16,17 5 1-16,15 2 3 0,11 2 8 15,5-1 1 1,1 2-13-16,-7 2 2 0,-11 0 0 15,-4 6-1-15,-11 1-1 16,-4 1 4-16,-9 6-4 16,-3 0 11-16,0 2 12 15,-1 0-1-15,-10-3-7 16,-1 0-5-16,0-3-9 16,-1-1 3-16,2-7-1 15,2-3 0-15,2-4-3 16,4-6 0-16,2-6-8 15,1-1-24-15,0-2-31 16,0-1-23-16,0 0-124 0,0-15-294 16</inkml:trace>
  <inkml:trace contextRef="#ctx0" brushRef="#br0" timeOffset="183766.84">14192 8733 587 0,'0'0'47'0,"0"0"29"0,0 0 1 16,0 0-62-16,-15 81 33 15,6-12 20-15,-6 9-4 16,-1 6-2-16,-8 6-31 15,-4 0-19-15,-5-2-8 16,-5-7-1-16,-2-10-3 16,1-7-1-16,2-10-54 15,7-11-32-15,8-12 4 16,8-11-10-16,7-8 30 16,4-11-17-16,3-1-74 15,0-3-258-15</inkml:trace>
  <inkml:trace contextRef="#ctx0" brushRef="#br0" timeOffset="184071.84">13988 9165 498 0,'0'0'30'0,"0"0"41"15,120-41 47-15,-69 41-77 16,1 0-21-16,-1 11-12 15,-9 11 2-15,-8 11-1 16,-10 7-2-16,-11 5 0 16,-8 7 1-16,-5-1-1 15,-2-1 2-15,-17-3-2 0,-5-4-3 16,5-7-2 0,-2-5-2-16,3-6-12 0,3-9-8 15,3-5 6-15,5-4-3 16,1-3 7-16,4-4 0 15,2 0-5-15,0 0-21 16,0-9-42-16,0-9-81 16</inkml:trace>
  <inkml:trace contextRef="#ctx0" brushRef="#br0" timeOffset="184272.67">14535 8972 555 0,'0'0'40'0,"0"0"59"16,0 0 34-16,0 0-64 15,0 0-36-15,0 0-31 16,0-52-2-16,1 57-12 16,4 17-8-16,3 3-75 15,5 0-173-15</inkml:trace>
  <inkml:trace contextRef="#ctx0" brushRef="#br0" timeOffset="185037.97">14787 9184 555 0,'0'0'33'16,"-82"0"-8"-16,40 20 86 16,3 17-59-16,4 10-26 15,1 8-12-15,8 2 1 16,5 1-11-16,11-4 0 16,4-7-3-16,6-9 2 15,0-6-3-15,9-10-4 16,3-8-18-16,2-6 1 15,3-8 12-15,-1 0 7 16,-1-8 2-16,3-13 6 0,-1-5 1 16,3-9 6-16,3-4-2 15,-4-9-3-15,4-3-2 16,-1-6 0-16,0 0-4 16,-2 8-1-16,-1 11 1 15,-5 15 1-15,-3 12 9 16,-3 9 23-16,3 2-19 15,2 7-12-15,2 21-4 16,0 8-2-16,-8 11 2 16,-4 2 1-16,-3-1 2 15,0-2 3-15,-3-6 2 16,-8-5-2-16,1-6-4 16,3-9 0-16,2-3 0 0,2-10 0 15,3-5 1 1,0-2 4-16,0 0 38 0,0 0 19 15,0-17 0-15,0-7-51 16,3-10-8-16,8-4-3 16,5-7-2-16,7-5 0 15,5-8-1-15,3-2-14 16,6 2-13-16,1 12 1 16,-1 12-4-16,-2 14 12 15,-6 14 14-15,0 6 1 16,-4 11 0-16,2 23 4 15,-2 10 0-15,-7 4 6 16,-6 5 5-16,-9 1 4 0,-3-1-6 16,0-4-2-16,-5 1-7 15,-12-7 1-15,-3-1 1 16,1-3-2-16,-1-8-5 16,2-4-15-16,2-8-20 15,5-5-23-15,3-5-11 16,2-6-116-16,1-3-101 15</inkml:trace>
  <inkml:trace contextRef="#ctx0" brushRef="#br0" timeOffset="185309.89">15621 8785 601 0,'0'0'68'0,"0"0"-50"15,52 82 48-15,-33-2 52 16,-9 16-36-16,-10 15 0 16,-10 3-15-16,-21 4-30 15,-15-1-20-15,-9-8-11 16,-14-11-6-16,-9-14-25 15,-3-19-68-15,-1-16-118 16,7-15-267-16</inkml:trace>
  <inkml:trace contextRef="#ctx0" brushRef="#br0" timeOffset="187099.95">1843 8756 36 0,'0'0'98'15,"0"0"22"-15,0 0-3 16,0 0-26-16,0 0 5 16,0 0 21-16,30-37-7 15,-30 37-55-15,-5 0-23 16,-8 0-21-16,-6 21-4 15,-5 13-5-15,-11 11 3 16,-3 14 6-16,-1 7 7 16,6 9-15-16,0 5 28 15,-1 6-24-15,7 3 4 16,2-3-9-16,6-1-1 16,5 1 0-16,11-7 1 0,3-4-2 15,0-13-4-15,14-9 4 16,6-9 1-16,1-7 1 15,7-7 0-15,2-5 0 16,3-5-2-16,9-7-19 16,4-7-37-16,5-6-54 15,7 0-81-15,-3-10-102 16</inkml:trace>
  <inkml:trace contextRef="#ctx0" brushRef="#br0" timeOffset="188846.03">2510 9439 260 0,'0'0'49'0,"0"0"-14"16,0 0 42-16,-18-74-12 15,6 58-7-15,-7 1-5 16,-5 5 21-16,1 2-38 0,-5 5 13 16,3 3-18-1,-7 0-16-15,1 6 1 16,-2 9 1-16,3 7-8 0,5-1-2 15,4 5-7-15,6 2 0 16,2 1 0-16,4 3 2 16,6 4-2-16,0 0 1 15,3 0 0-15,0-2-1 16,3-7 0-16,12-3 0 16,3-3 1-16,0-6 0 15,10-5 1-15,-1-6-1 16,6-4-1-16,2 0-5 15,-3-4 4-15,-5-13-5 16,0-3 6-16,-5-6-1 0,-4-2 0 16,-3-7 1-16,-2-6 2 15,-1-8 4-15,0-6-5 16,-2-6-1-16,-2-8 0 16,1-4 0-16,1 1 2 15,-2 2-2-15,-1 8 2 16,-4 9-2-16,-3 6 0 15,0 8-2-15,0 11 2 16,0 5 3-16,-7 8 0 16,2 7 12-16,1 6 3 15,2 2-4-15,-2 0-14 16,1 0-4-16,-6 20-4 16,0 13 6-16,-1 7-2 0,4 7 8 15,1 1-2-15,5 5-1 16,0 2 2-16,0 1 2 15,2 1-2-15,12-2-1 16,3-1-2-16,4-7 0 16,1-2 0-16,1-4 1 15,-1-5-1-15,0-5 0 16,0-6-1-16,-5-6 0 16,5-9-7-16,2-3-7 15,6-7 5-15,3 0 1 16,-2-12-13-16,2-8 2 15,-3-4 3-15,-5-4 2 16,-2-4 15-16,-7-7-2 0,-1-3 2 16,-6-5-1-1,-5-2 1-15,-2-1 3 0,-2-1 4 16,0 2 1-16,-2 9-1 16,-8 8 4-16,1 10-2 15,0 10 10-15,1 4 14 16,0 7-24-16,-4 1-4 15,-3 1-5-15,0 18 3 16,0 6-1-16,3 6-1 16,3 6 6-16,3 6-5 15,4 3 8-15,2 3-3 16,0-3 3-16,5-3-5 0,7-3-3 16,3-5 4-16,1-3-6 15,2-6 0-15,3-5 2 16,3-3-2-16,4-5-1 15,2-7-4-15,3-6-6 16,0 0-2-16,3 0 2 16,-5-12 7-16,-1-9-5 15,-3-3 8-15,-2-3 1 16,-3-7 2-16,-1-5-1 16,-1-8 0-16,-4-9 2 15,-4-8-3-15,4-4 1 16,-5-4-1-16,-4 2 0 0,-2 3-4 15,-5 5 2 1,0 4-12-16,-5 11 4 0,-13 7 8 16,-7 9 2-16,3 7 2 15,-2 8 8-15,3 4 7 16,3 8-5-16,4 4-12 16,-3 0-3-16,-1 23-3 15,0 12 2-15,0 11 4 16,9 5 1-16,6 7 2 15,3 0 4-15,3 2-7 16,12 1 5-16,1 1-5 16,2-3 0-16,0-3 0 15,3-6 0-15,4-8 1 0,-2-9-2 16,2-3 1-16,-1-7 0 16,6-7-10-16,-5-5-5 15,5-5 15-15,-2-6-12 16,2 0 3-16,1 0 1 15,1-13 1-15,-1-4 0 16,-3-3 6-16,-2-6-1 16,-7-6 2-16,-4-4 1 15,0-5 0-15,-5-5-1 16,-4 3 6-16,-3-1 9 16,-3 8 5-16,0 5-4 15,0 9 0-15,-4 5 1 0,-6 8 20 16,-4 6-8-1,2 3-12-15,-9 0-15 0,-4 12-2 16,3 12 0-16,-1 11 0 16,7 7 1-16,5 7-1 15,4 2 7-15,7 0-5 16,0-5 0-16,0-6-1 16,0-4 1-16,12-9-2 15,1-7 0-15,5-3 1 16,9-3-4-16,4-3 6 15,2-7-3-15,6 0 0 16,-8-4-16-16,-4 0-31 16,-3 0-6-16,-6-2-10 15,-5-9-93-15,-4-3-70 16</inkml:trace>
  <inkml:trace contextRef="#ctx0" brushRef="#br0" timeOffset="189396.7">4212 8683 493 0,'0'0'41'16,"0"0"56"-16,0 0 49 16,0 0-79-16,0 0-61 15,0 0 4-15,7 68-10 16,1-5 30-16,-5 7 7 16,0 10 15-16,-3 4-16 0,0 5-11 15,-9-2-14-15,-5-6-3 16,1-16-6-16,7-13-1 15,3-16 1 1,3-8-2-16,-3-6 0 0,3-4 0 16,0-4-2-16,-2-4 0 15,2-3-25-15,0-3 1 16,0-4 8-16,-3 0-12 16,-1 0-35-16,-3-17-21 15,-1-9-157-15,-1-3-147 16</inkml:trace>
  <inkml:trace contextRef="#ctx0" brushRef="#br0" timeOffset="189749.81">4058 9137 340 0,'0'0'45'0,"0"0"31"16,0 0 73-16,0 0-77 15,27-79-31-15,-6 69-9 16,10 2-6-16,2 2 2 15,6 1 10-15,-2 2 4 16,2 3-15-16,0 0 3 16,-4 0-4-16,-2 14-11 15,-6 5-4-15,-4 4 3 16,-7 8-7-16,-7 5-5 0,-6 6 1 16,-3 2-3-16,0 2 6 15,0-3-4-15,0-6-2 16,0-4 0-16,0-5-15 15,-6-10-7-15,3-3 10 16,1-9 1-16,2 0-7 16,0-4-8-16,0-2 4 15,0 0 7-15,0 0-8 16,0-9-69-16,0-11-81 16,0-6-26-16</inkml:trace>
  <inkml:trace contextRef="#ctx0" brushRef="#br0" timeOffset="189947.31">4550 8833 473 0,'0'0'32'15,"0"0"67"-15,0 0-7 16,0 0-73-16,0 0-19 15,0 0-21-15,30 2-17 16,6 15-82-16,18 0-34 16</inkml:trace>
  <inkml:trace contextRef="#ctx0" brushRef="#br0" timeOffset="190776.58">5141 8947 525 0,'0'0'31'16,"0"0"92"-16,-103-30-25 16,63 30-41-16,-6 5-17 15,-2 20-4-15,0 6-9 0,8 8-6 16,7 4-6-1,11 7-4-15,7 5-9 0,15 0 2 16,0 0-3-16,10-6 0 16,13-10 2-16,4-8 3 15,1-5-6-15,2-8-5 16,-5-9-1-16,3-6-9 16,-2-3 4-16,-1 0 6 15,-4-6 2-15,-2-12 3 16,-1-6 1-16,-7-6 1 15,-5-6 1-15,-2-7-1 16,-2-10 1-16,2-3 3 16,3 0-5-16,1 4 3 15,6 15-4-15,0 8-4 16,3 12 4-16,1 8 1 16,4 8-1-16,5 1-4 15,4 10 0-15,2 16 4 0,1 8-3 16,-1 3 3-16,-8 5-3 15,-1 3 1-15,-9-1 1 16,-6-1 1-16,-3 0-5 16,-3-11 9-16,-3-4-4 15,0-6 1-15,0-8-1 16,-3-6 0-16,-1-1 0 16,4-6 0-16,0-1 2 15,0 0 10-15,0 0 19 16,0-13 16-16,0-11-36 0,0-5-4 15,0-13-3 1,0-9-3-16,10-8-1 0,7-2-1 16,5 3-1-16,8 12-22 15,0 8 6-15,-1 16 8 16,0 10 2-16,-4 9 1 16,5 3 1-16,4 15 2 15,-1 12 4 1,-2 9 1-16,-4 4 11 0,-6 4 2 15,-6 7 3-15,-6 0 2 16,0 0-11-16,-8-3-2 16,-1-7-5-16,0-3 3 15,0-2-3-15,0-8-2 16,-8-4 0-16,3-7-41 16,1-7-10-16,-1-3-12 0,5-7-74 15,0 0-104-15,0-7-262 16</inkml:trace>
  <inkml:trace contextRef="#ctx0" brushRef="#br0" timeOffset="191079.15">5829 8620 475 0,'0'0'66'16,"0"0"14"-16,0 0 23 16,85 6-52-16,-37 34 11 15,2 18 2-15,-2 12-6 16,-9 11-3-16,-8 11 5 16,-12 16-29-16,-13 7 15 15,-6 5-35-15,-30-8-8 16,-17-16-3-16,-4-12 0 15,-1-10-29-15,6-15-54 16,10-9-25-16,9-13-87 16,7-8-230-16</inkml:trace>
  <inkml:trace contextRef="#ctx0" brushRef="#br0" timeOffset="206939.45">21599 6070 10 0,'0'0'59'0,"0"0"-46"16,0 0 6-16,0 0 69 16,0 0-60-16,0 0-8 15,-100-20 25-15,57 16 3 16,-12 1-16-16,-12 1 8 16,-11-3-20-16,-8 3 5 15,0 2-3-15,4-1 10 16,12 1-4-16,14 0-2 15,11 0-12-15,14 0 4 16,14 0-5-16,9 0-10 16,6 1-3-16,0 1-2 15,2-2 0-15,0 0-1 0,0 0 1 16,0 0 2-16,0 0 2 16,11 0 17-16,13 2 7 15,16-1-1 1,12 1-11-16,18-1-4 0,9 2 2 15,12 0-8-15,3 2 2 16,-3 1 3-16,-7 2-8 16,-5-3 1-16,-3 0 0 15,3 0-1-15,7 0 3 16,10 1-2-16,9 0 9 16,6 1-10-16,4 0-1 15,1 3 2-15,-2-4-1 16,-2 3 1-16,-5-2 2 15,-6-1-2-15,-4 0-1 16,-3-2-1-16,1 0 3 0,-1-1-3 16,4 0 2-16,-4-3-1 15,-2 3 1-15,1 2 1 16,-4-1 2-16,4 1-2 16,-1-2 1-16,1-3 1 15,-1 2 1-15,1 0 0 16,-2 1-5-16,-3-2 2 15,1 3-1-15,2 1 4 16,1 2-5-16,4-1-1 16,-2 2 1-16,2 3-2 15,2-2 1-15,0 3 0 16,2-2 2-16,0-1-1 0,3-1-1 16,2-1 1-16,-3-2 1 15,0-1 0-15,-4-1 0 16,-4-3 7-16,-4 0 7 15,-7 0 2-15,-4 0-3 16,-6-3-3-16,-2-5 5 16,-10 1-6-16,-11-2 3 15,-11 1 4-15,-10-3 11 16,-7 5 10-16,-8 0-13 16,-4 1-6-16,-7 3 6 15,-2 2-3-15,-1 0-21 0,0 0-2 16,-1 0-36-1,-26 10-69-15,-19 10 4 0,-23 5-71 16,-14-1-115-16</inkml:trace>
  <inkml:trace contextRef="#ctx0" brushRef="#br0" timeOffset="208824.69">20188 8201 236 0,'0'0'37'0,"0"0"-9"16,0 0 13-16,0 0-24 16,0 0-5-16,91 0 9 15,-39 5 10-15,5-3-12 16,7 1 0-16,6 1 9 15,8-1 4-15,6 0-8 0,2-1-6 16,0-1 6-16,-1 1-15 16,-4-2 3-16,-2 3-2 15,0 0-1-15,-1 1 0 16,4 0 1-16,6-1-1 16,4 0-1-16,1 0 3 15,-2 1-5-15,0 0 2 16,0-1-6-16,0-3 4 15,6 0-6-15,1 0 3 16,5 0-1-16,3 0 1 16,4 0-1-16,2 0 1 15,2 0-1-15,-1 0 1 16,-2 0 2-16,4 0-1 0,-3 0 5 16,3 0-1-16,-3 3 0 15,-3 0-2-15,3 1 0 16,1 0-3-16,5 1 2 15,4-2 3-15,0-2-5 16,1-1-1-16,-2 0 6 16,-8 0-8-16,-4 0 4 15,-9 0-4-15,-6-3 0 16,-3-1 5-16,-1 2-3 16,2-3 0-16,2-1 5 15,4 3-2-15,4-4 3 16,-2 3-5-16,1-2-2 15,-4 1 7-15,-6 0-4 0,-3-2 0 16,-6 2-2-16,-3-2-1 16,2 1 0-16,-2 1 1 15,6 1 1-15,1-1 0 16,2-1 0-16,0 0 1 16,0 0 1-16,-6-2-3 15,2-3 8-15,-5 2 4 16,2-4 2-16,4 2-3 15,1 1 5-15,-1 0-4 16,3 4-4-16,-2-2 0 16,-3 3-2-16,0 1 6 15,-4-3-4-15,-6-2 11 0,-3 1-2 16,-3-2 4-16,-4 0-6 16,-5 1 7-16,-4-1 1 15,-2 1 3-15,-6-1-8 16,-4 3 3-16,-4 4 5 15,-4-3-1-15,-1 5 0 16,-6 0-10-16,-2-1 1 16,-3 2 1-16,-5-1-6 15,-3 0-4-15,-8-1 2 16,-1 2 5-16,-3-1-2 16,-2 1-1-16,0 0-8 15,0 0-2-15,0 0-3 16,0 0-5-16,0-4-48 15,-4-4-40-15,-21-4-65 16,-9-10-98-16,-5-7-122 0</inkml:trace>
  <inkml:trace contextRef="#ctx0" brushRef="#br0" timeOffset="209837.77">26365 6178 30 0,'0'0'71'16,"0"0"-17"-16,0 0 26 15,0 0-7-15,0 0-6 16,0 0-12-16,-14-13-2 16,14 13 2-16,0-2-4 15,0 1-3-15,0 0-25 16,14-3-10-16,5 1-9 0,13 3-1 15,12 0-3-15,10 0 1 16,14 0 8-16,4 3 11 16,6 3 8-16,1 2-8 15,1-3 16-15,4 2-18 16,-5 1 5-16,-2-1-13 16,-2 0-3-16,6 4 13 15,3-2-11-15,6 4 7 16,2-2-5-16,-4-3 1 15,-8-4-2-15,-6 1 10 16,-8-5-7-16,-10 0 1 16,-11 0-1-16,-9 0-5 0,-7 0-1 15,-9 0 4 1,-1 0-3-16,-3 0-8 0,1 0 4 16,0 0-2-16,1 0-1 15,-5 0-1-15,1 0 1 16,-7 0 5-16,-5 0-6 15,-1 0-5-15,-1 0-67 16,0 0-85-16,-14 0-25 16,-17 5 39-16,-12-5-264 15</inkml:trace>
  <inkml:trace contextRef="#ctx0" brushRef="#br0" timeOffset="211209.54">21766 6244 125 0,'0'0'79'0,"0"0"-7"16,0 0 15-16,0 0-28 16,0 0-31-16,38-75 7 15,-30 63 1-15,-2 4 17 0,-3 1-2 16,-3 3-10-16,0 3 3 16,0-1 0-16,0 2-15 15,0 0-19-15,0 0-10 16,0 10 2-16,-14 19-2 15,-4 10 5-15,-3 9-4 16,2 5 7-16,2 3 0 16,2 6-4-16,5 2 2 15,1 7 5-15,2 2-9 16,2 3 2-16,3 7 6 16,2 4-3-16,0 5 4 15,0 2 1-15,3-1 7 16,1 0 16-16,-4-2-22 15,0-3-5-15,0-4-4 16,-14-6 0-16,-8-3 0 0,-3-4 0 16,-3-2 12-16,1-5-9 15,2-2 9-15,6-6 1 16,4-2 11-16,4-4 9 16,8-10-14-16,3-9-13 15,0-9 7-15,0-11-2 16,0-7-9-16,0-2-2 15,0-2 0-15,0 0 6 16,3 0-5-16,5-13-5 16,4-11-145-16,8-11-128 15</inkml:trace>
  <inkml:trace contextRef="#ctx0" brushRef="#br0" timeOffset="212393.9">26168 6331 84 0,'0'0'72'0,"0"0"32"16,0 0-55-16,0 0 10 16,0 0-11-16,0 0-14 15,47-49 18-15,-44 45-3 16,-1 3 7-16,-2-1-1 15,0 2-14-15,0 0 0 16,0 0-10-16,0 0-14 16,0 0 1-16,0 0-2 0,0 0-5 15,0 2-5-15,2 16-2 16,4 8 22-16,0 8 17 16,0 5-5-1,-1 3-3-15,-2 1-4 0,-1 6-5 16,-2 2-12-16,0 5-2 15,0 3-3-15,0 4 3 16,0 1 2-16,-3 7 5 16,-7 1-13-16,-1 1 8 15,7 0-7-15,0 0 5 16,4 2 14-16,0 2-8 16,0 2-5-16,2-1 9 15,10 0-1-15,1-2-4 0,-2-4 2 16,-4-2-9-16,-2-5-6 15,1-2 8-15,-6-2-1 16,1-2 1-16,-1 2 2 16,0-4-4-16,0-5 2 15,0-12-11-15,0-6 7 16,0-8 1-16,0-9-4 16,0-4 7-16,0-4 4 15,0-5 2-15,0-4 3 16,0 2-6-16,0-2 3 15,0 0-1-15,0 0-11 16,0 0 9-16,0 0-9 16,0 0-1-16,0 1-5 15,0-1-3-15,2 0 3 0,-2 1-3 16,0 2-18-16,0-1-60 16,-10 4-23-16,-12-6-85 15,-6 0-156-15</inkml:trace>
  <inkml:trace contextRef="#ctx0" brushRef="#br0" timeOffset="-214616.93">31005 1134 249 0,'0'0'179'0,"0"0"-87"15,0 0-4-15,0 0 37 16,0 0-25-16,0 0-32 15,21-29-23-15,-21 29-23 16,0 5-22-16,0 19-2 16,0 12 2-16,-4 18 5 15,-7 16 4-15,-2 9 21 16,-2 3-1-16,-3 2-9 16,0 0-5-16,5-5-9 15,2-4-4-15,4-8 0 16,2-13-1-16,-1-8-2 15,0-9 3-15,0-9-2 16,-2-8 0-16,-2-6 3 0,1-6-2 16,-4-3-1-16,0-2-19 15,0-3-59-15,5 0-25 16,3-8-33-16,4-12-119 16,1-5-107-16</inkml:trace>
  <inkml:trace contextRef="#ctx0" brushRef="#br0" timeOffset="-214112.78">30681 1772 245 0,'0'0'133'0,"0"0"-75"15,0 0-15-15,8-72 60 16,14 54-16-16,5-1-22 16,9 1-50-16,3 3 14 15,-2 2-3-15,3 6-5 16,-1 0-13-16,-2 2 1 15,2 5-3-15,-3 0 5 16,-5 0-4-16,-4 0-2 16,-7 0-2-16,-6 0 15 15,-5 3-14-15,-4 9-1 16,-2 10-2-16,0 5 4 16,-3 4 3-16,0 5-4 15,0-2 1-15,0 0-1 16,0 0 0-16,0-3-2 15,1-4-2-15,7-4 1 0,-2-5 1 16,3-6-1-16,1-3-1 16,5-4 2-16,3-5 2 15,3 0 3-15,1 0 12 16,2-3-1-16,-4-11 5 16,0-3 13-16,-2-9-10 15,-3-3-2-15,-3-10 0 16,-3-4-10-16,-6-4-9 15,-3 2 2-15,0 4-7 16,-12 10 1-16,-4 11-1 16,-7 3 1-16,-5 9 2 15,-2 3-4-15,0 5 1 0,2 0-20 16,7 8-42-16,5 11-47 16,13 0-68-16,3 1-95 15</inkml:trace>
  <inkml:trace contextRef="#ctx0" brushRef="#br0" timeOffset="-213534.32">31684 1520 20 0,'0'0'499'0,"0"0"-387"0,0 0 7 15,0 0-60-15,0 0-52 16,0 0-4-16,-13 57-3 16,0-7 6-16,0 11 2 15,1 2 2-15,-6 4 4 16,3-4-5-16,-4-2-5 16,-1-2-4-16,1-7 3 15,0-7-2-15,4-8-1 16,3-6 0-16,3-12 0 15,5-6 4-15,0-6-3 16,3-4-1-16,1-3-1 16,0 0 1-16,0 0 8 15,0-4 8-15,5-16 6 16,11-7 21-16,0-9-21 0,7-5 4 16,0-8 1-16,3-6-10 15,-1-5-12-15,4-6-3 16,1-2 0-16,-1-1-2 15,1 7 0-15,-3 7-1 16,-3 12 1-16,-4 13-3 16,-3 8 1-16,-2 13-2 15,0 6-12-15,4 3 6 16,6 17 9-16,1 14 0 16,-2 8 0-16,-8 2 1 15,-10-2 0-15,-6-2 0 16,-6-6 1-16,-19-6 2 15,-9-3-3-15,-5-7 5 0,-4-4-5 16,-1 0 0-16,1-5-96 16,7-2-65-16,10-4-326 15</inkml:trace>
  <inkml:trace contextRef="#ctx0" brushRef="#br0" timeOffset="-212597.78">30651 1112 42 0,'0'0'22'15,"0"0"7"-15,0 0-5 16,0 0-24-16,0 0-7 16,16-73 3-16,-16 62-13 15,0 3 12-15,0 3-1 16,0-2 12-16,0 2 5 15,0 0 1-15,0 0-12 16,0 0 5-16,0-2 8 16,0 1-4-16,0 0-2 15,0-1 25-15,0-2 47 16,0-1-32-16,0 1 5 0,0-2-6 16,0 1-8-1,0-3-1-15,0 0-1 0,0 1 0 16,-2 0-10-16,-1-2-4 15,0 4 10-15,0 1 14 16,0 0-21-16,3 3 17 16,-3 2-16-16,3 0 3 15,0 2 6-15,-2 2-9 16,2 0 0-16,-1 0-11 16,-1 0 0-16,0 0-9 15,2 0 0-15,-3 0-6 16,1 2-5-16,-4 13-4 0,-1 8 9 15,-1 9 1-15,0 11 2 16,-3 10-1-16,-1 11 1 16,-4 11 11-16,-2 10-5 15,0 9 4-15,2 4 1 16,-1-2-2-16,-1-2-7 16,-6-5-1-16,0-8 5 15,-4-4-8-15,0-12 0 16,2-12 2-16,4-9-3 15,7-9 4-15,3-10-4 16,6-3 0-16,3-10 1 16,0-5-1-16,3-4 0 15,0-3 0-15,0 0 2 0,0 0 5 16,0 0-2-16,0-11-5 16,0-11-15-16,0-14-66 15,2-7-102-15,13-10-141 16</inkml:trace>
  <inkml:trace contextRef="#ctx0" brushRef="#br0" timeOffset="-211402.87">30609 880 518 0,'0'0'18'0,"0"0"-9"16,0 0 27-16,0 0 41 16,0 0-36-16,0 0-37 15,32-25 14-15,19 25-8 16,18 0-8-16,17 0 9 16,13 0-9-16,9 5 5 15,7 1 1-15,6 3-2 16,0-3 2-16,1 2 0 15,-7-3 4-15,-12 1 4 16,-8 0-6-16,-10-1 5 16,-4 1-3-16,-5 0-5 15,-6-1 8-15,-1 1-3 16,-8 2-3-16,-7 1 5 0,-11-2-13 16,-9 0 2-16,-9 1 0 15,-8 4-3-15,-2 4-3 16,-5 3 3-16,2 6 0 15,-3 3 4-15,-1 1-4 16,1 4 7-16,-1 7-7 16,3 8 8-16,0 9-5 15,0 7 5-15,-5 1 5 16,-3 4-2-16,-3-2 5 16,0 1-5-16,-10-1 3 15,-9 1-1-15,-4-2-8 0,8 0 3 16,3 0-3-1,6-2 0-15,6 3 0 0,0-4 2 16,0-4 6-16,0-3-6 16,0-6-4-16,0-4 1 15,0-3 0-15,-4 1-2 16,-4-4 2-16,-2-8-2 16,0-5 1-16,0-8-3 15,-3 1 0-15,1-6 0 16,-3 1 0-16,-6-3 1 15,-2-2 2-15,-4 0 8 16,-9-3-7-16,-8 0 11 16,-12-5-3-16,-23-2-3 15,-21 0-4-15,-26 0-2 0,-24-12-2 16,-18-3-1-16,-13-5 4 16,-2 1-4-16,5-1 0 15,9 5 3-15,20 5 3 16,16 2-6-16,17 5 0 15,24-1 0-15,17 3 0 16,22 0 3-16,17-1-3 16,16 1 1-16,8-1-1 15,5-3 2-15,2 3 8 16,-1-3 8-16,1-2-4 16,-1-2 7-16,1 1-8 15,-1-1-2-15,1 1 7 16,1-1-14-16,-3 3 6 0,1-1-7 15,0 1-3-15,-2 1 2 16,-2 2-2-16,-1 2 0 16,2-3-4-16,-1 4 8 15,1-3-4-15,6 3 1 16,1 0 0-16,1 0 0 16,1 0-1-16,0 0 1 15,0 0 4-15,0-2 0 16,0 2 2-16,0-1 3 15,0 0 5-15,0-4 1 16,0-3 3-16,0-2-4 16,6-6-14-16,5-8-1 0,3-1 18 15,3-4-7-15,5-2 0 16,4-6-5-16,5-4 2 16,3-7-7-16,4-3 4 15,0 0-5-15,-5-2-2 16,-6 5 2-16,-11 4 0 15,-4 10-21-15,-6 14-30 16,-6 11-42-16,0 9-26 16,-10 0-95-16,-17 20-27 15,-7 2-61-15</inkml:trace>
  <inkml:trace contextRef="#ctx0" brushRef="#br0" timeOffset="-207581.02">2738 8447 95 0,'0'0'269'0,"0"0"-193"16,0 0-5-16,0 0 13 15,0 0-9-15,0 0-33 16,-98-16-10-16,77 16-3 16,3 0 1-16,5 0-2 15,5 0-7-15,8 0-11 16,0 0-2-16,0 0 4 15,14 2 13-15,17 1 16 16,26 3 26-16,14 0-24 16,18-1-6-16,13-2-16 15,10-2 0-15,-3-1-7 16,1 0-9-16,-1 0 15 0,-6 0-7 16,-8 0 3-16,-10-6 5 15,-16 2 11-15,-5-1-4 16,-6-1 0-16,-7 2-11 15,-11 0 2-15,-8 0-2 16,-10 0 0-16,-13 3 10 16,-1-3-11-16,-4 3-4 15,-4-1-7-15,0 2-3 16,0-1-2-16,1 1-1 16,-1 0 0-16,0 0-10 15,0 0-38-15,-13 0-54 0,-1 11-59 16,1-2-44-16,6-1-122 15</inkml:trace>
  <inkml:trace contextRef="#ctx0" brushRef="#br0" timeOffset="-206006.09">13136 8582 10 0,'0'0'19'0,"0"0"13"15,0 0-9-15,-91 4 125 16,58-4-88-16,-5-1 19 16,-9-9 5-16,-5 0-8 15,0-1-1-15,4 2-16 16,12 4 1-16,12 1-6 15,15 2-19-15,5 2-6 16,4 0-11-16,0 0-2 16,3 0-2-16,28 0 14 15,22 6 25 1,27 5-17-16,25 0-3 0,17 2-4 0,6-3-3 16,-6-1-11-16,-10 0 1 15,-9-2-4-15,-6-2 6 16,-3-2 9-16,-8-3 25 15,-4 0-10-15,-13 0-7 16,-8 0-1-16,-9 0 0 16,-10 0-8-16,-12-3 0 15,-9 1-12-15,-9-1 7 16,-8 2-5-16,-1 1-1 16,-3 0-9-16,0 0-1 0,0 0-5 15,0 0 1 1,0 0-1-16,0 0-5 0,0 0-2 15,0 0-20-15,-1 0-7 16,-11 0-1-16,-4 3-13 16,-1 0-39-16,-5-3-45 15,-2 3-23-15,-3-3 1 16,0 0-159-16,5 0-201 16</inkml:trace>
  <inkml:trace contextRef="#ctx0" brushRef="#br0" timeOffset="-204726.75">5289 9818 137 0,'0'0'108'0,"0"0"32"15,0 0-97-15,0 0 27 16,0 0 8-16,0 0-12 16,-14 0-14-16,14 3-29 15,17 17-15-15,16 10 34 16,10 10 0-16,6 10-1 16,11 5-7-16,16 5-3 15,10-1 6-15,11 1-9 16,3-4-11-16,3-8 2 15,-9-3-9-15,-5-8-5 16,-12-8 1-16,-13-9-5 16,-15-8 5-16,-12-5 0 15,-13-4-5-15,-10-2 0 16,-7 1-1-16,-6-2-6 0,1 0-39 16,-1 0-50-16,4 0-43 15,7-11-178-15</inkml:trace>
  <inkml:trace contextRef="#ctx0" brushRef="#br0" timeOffset="-203679.77">10278 9578 164 0,'0'0'206'16,"0"0"-133"-16,0 0 15 15,0 0-3-15,0 0-24 16,0 0-12-16,26-67-3 16,-26 65-2-16,0 2-14 15,-8 0-20-15,-20 0-4 16,-17 9 0-16,-16 10-1 15,-15 8-3-15,-12 4 6 0,-14 3 10 16,-11 2 5 0,-17-2 1-16,-16-2-2 0,-14-3-11 15,-17-3-2-15,-11 3-4 16,-15-3 1-16,-9 4-4 16,-10 1-2-16,4 3 3 15,5 0 3-15,4 3-5 16,11-1 0-16,11 2 0 15,17-4-1-15,18 0 5 16,16-2-5-16,16 5 4 16,12 3-1-16,5 4-2 15,5 2-1-15,1 0 0 16,10-7 2-16,17-3-2 16,21-12 2-16,24-9 0 0,16-8 1 15,9-5-2-15,0-2 15 16,0 0 15-16,0 0 1 15,6 0 13-15,11-10-12 16,5-4 1-16,1-1-7 16,-2 1-13-16,-6 5 4 15,-5 3-11-15,-5 1-2 16,-4 5-3-16,1 0-1 16,-2 0-1-16,0 0-3 15,3 0-5-15,-3 0-9 16,0 0-33-16,3 0-12 15,6 0-48-15,9 9-18 16,13 2-60-16,11-8-54 16</inkml:trace>
  <inkml:trace contextRef="#ctx0" brushRef="#br0" timeOffset="-203168.69">7538 10632 489 0,'0'0'65'0,"0"0"-9"15,0 0 23-15,0 0 38 16,0 0-53-16,0 0-44 15,-34-3-20-15,14 36 2 16,-4 11 5-16,7 6-1 16,0-1 2-16,10-1 5 15,5-7-7-15,2-4-1 16,0-7-5-16,6-6 1 0,8-3 1 16,-2-6-2-16,1-4 1 15,-4-4-1-15,-1-4 0 16,-5-2 0-16,-1-1 0 15,0 0-2-15,1 0-34 16,3-11-39-16,-2-10-108 16,1-11-105-16</inkml:trace>
  <inkml:trace contextRef="#ctx0" brushRef="#br0" timeOffset="-202940.81">7583 10425 645 0,'0'0'43'0,"0"0"40"0,-3-75 26 16,3 60-48-16,0 5-31 16,0 4-15-16,0 5-8 15,0 1-7-15,0 0-4 16,0 6-69-16,0 12-63 15,3 3-88-15,3 0-297 16</inkml:trace>
  <inkml:trace contextRef="#ctx0" brushRef="#br0" timeOffset="-202459.02">7708 10576 194 0,'0'0'13'16,"0"0"50"-16,-15 73 30 15,11-35-42-15,1 3-11 16,1 0-19-16,1-3 0 0,1-3-6 16,0-8-5-1,0-5-6-15,0-7 6 0,0-4-4 16,0-8 11-16,0 0 15 15,0-3 22-15,0 0 26 16,0-5 12-16,0-12-49 16,0-7-30-16,0-6-5 15,0-5-7-15,7-8-1 16,8-5 0-16,7 1 0 16,1 8-12-16,2 8 3 15,2 9-1-15,1 10-5 16,4 7-2-16,1 5 17 15,-2 0 0-15,-1 14 1 16,-8 9 2-16,0 9-1 16,-11 3 2-16,-5 4 3 0,-6 2 4 15,0 0-7-15,0-1 2 16,-6-6 2-16,-5-4-6 16,3-2-2-16,0-7 0 15,5-6-1-15,3-1-44 16,0-7-141-16,11-4-181 15</inkml:trace>
  <inkml:trace contextRef="#ctx0" brushRef="#br0" timeOffset="-201333.14">8558 10576 320 0,'0'0'145'0,"0"0"-99"16,0 0 67-16,-83-68-28 15,53 64-31-15,-1 4-15 16,-2 0-12-16,-3 11-9 16,6 13-2-16,0 5-4 15,5 4-6-15,3 6 7 16,4 6-7-16,3 0 3 15,4 4-7-15,4-2 2 16,4-2-4-16,3-6 0 0,0-5-4 16,9-9 3-1,10-5 0-15,12-8-5 0,2-4-7 16,2-6-8-16,-1-2-4 16,0 0-9-1,-2-12 25-15,-7-6 4 0,3-6 5 16,-4-5 4-16,0-5-1 15,-3-7 7-15,3-7 2 16,-2-10-10-16,-2-3 2 16,0-7-4-16,-2-1 0 15,-6-6 3-15,-9-1-3 16,-3 3 0-16,0 8 6 0,-7 15-4 16,-5 14-1-1,3 16 0-15,3 10 6 0,3 8 15 16,-2 2-11-16,-2 2-11 15,-2 22-4-15,-3 18 4 16,-1 13 0-16,4 8 2 16,3 3 5-16,1-3-3 15,2-6 0-15,-1-6 0 16,1-4-4-16,0 1 2 16,3-4-2-16,0-1 0 15,0-2 0-15,3-7 0 16,9-5 0-16,1-7 0 15,2-3 0-15,2-6 0 16,3-4 0-16,3-1 2 16,1-5-7-16,3-2 8 0,-2 1-6 15,2-2 3 1,-5 0-9-16,-4 0 7 0,-5 0 2 16,-2 0 0-16,-2-5 0 15,0 0 4-15,-3-3 1 16,-2 1 4-16,1 1 2 15,-2-3-3-15,1 1-1 16,2-3-7-16,0 3 8 16,-3-2-2-16,5 2-2 15,-4 1-2-15,-2 1 11 16,1 2-11-16,-3 0 5 16,0 1 1-16,0 1-4 15,2-1 1-15,-2 2-2 16,2-2 4-16,-1 0-2 0,1-1-2 15,-1 1 9-15,1-1-7 16,1 1-5-16,0-5 8 16,0-3-3-16,3-5 0 15,3-2 9-15,-5-4-5 16,2-2 1-16,0 6-9 16,-4 4 3-16,1 7-1 15,-3 4 2-15,0 2-2 16,0 1-3-16,0 0-1 15,0 13-3-15,0 12 0 16,-6 9 4-16,0 3 2 0,1 0-2 16,2-1-1-1,0-1 0-15,3-4 2 0,0-5-4 16,0-7 1-16,0-6-11 16,2-6-1-16,4-4-31 15,0-3-19-15,1 0-6 16,6 0-42-16,0-12-178 15</inkml:trace>
  <inkml:trace contextRef="#ctx0" brushRef="#br0" timeOffset="-201148.07">9043 10422 499 0,'0'0'110'16,"0"0"-61"-16,0 0 46 15,0 0-17-15,0 0-35 16,0 0-36-16,-16-67-7 16,16 75-55-16,10 7-92 15,4 0-71-15</inkml:trace>
  <inkml:trace contextRef="#ctx0" brushRef="#br0" timeOffset="-200811.83">9418 10478 134 0,'0'0'452'16,"0"0"-393"-16,-85-38 80 15,53 37-72-15,-1 1-39 16,-1 10-4-16,1 15-2 15,2 11-11-15,6 5-4 16,5 5 11-16,7 2-13 16,10 0 11-16,3-3-5 15,0-4-2-15,9-4-7 16,7-4-1-16,5-9 2 16,0-4-1-16,1-4 1 15,0-6-2-15,-2-3-1 16,2-5-2-16,-1 0-43 0,1-2-26 15,-5 0-88-15,1-13-146 16</inkml:trace>
  <inkml:trace contextRef="#ctx0" brushRef="#br0" timeOffset="-200401.04">9525 10692 439 0,'0'0'124'0,"0"0"-112"16,0 0 10-16,0 0 2 0,0 0 3 16,0 0-10-1,79 9-7-15,-58-9-7 0,-5 0 0 16,-1-11 0-16,0-5-2 16,-6-6 4-16,0-2-3 15,-1-4 9-15,-7 0-3 16,-1-1 4-16,0 5 25 15,-9 8 1-15,-5 3-3 16,-5 9-14-16,0 4-5 16,-1 0-11-16,-2 16-1 15,3 10-2-15,2 8 8 16,4 6 11-16,4 6-2 0,6 2 0 16,0-1-11-1,3-2-2-15,0-6-2 0,0-6-3 16,10-7-1-16,5-6-1 15,5-4-1-15,2-8-8 16,6-2-37-16,2-4-14 16,3-2-54-16,-2 0-71 15,4-13-67-15</inkml:trace>
  <inkml:trace contextRef="#ctx0" brushRef="#br0" timeOffset="-200099.65">10153 10480 330 0,'0'0'119'16,"0"0"-59"-16,0 0 49 0,0 0 2 15,-84-20-55-15,65 34-22 16,0 7-1-16,7 6-4 16,7 2-1-16,5 2 2 15,3 4-2-15,21 2 7 16,6 1-5-16,1 2-10 15,-1 4-4-15,-5-1-11 16,-5 1 5-16,-4-5-6 16,-7-6-2-16,-9-8-2 15,0-4-1-15,-9-5-1 16,-13-5-1-16,-7-5-55 16,-2-6-32-16,3 0 1 15,4-11-78-15,10-13-170 16</inkml:trace>
  <inkml:trace contextRef="#ctx0" brushRef="#br0" timeOffset="-199823.46">10244 10507 29 0,'0'0'460'0,"0"0"-418"15,-85 112 82-15,43-47 5 16,-6 8-70-16,-7 6-13 15,-3-1-16-15,-3-3-10 16,3-11-16-16,7-12 7 16,14-14-8-16,10-13 2 15,13-8 6-15,7-10 3 16,4-5-4-16,3-2-5 16,0 0 2-16,0 0 0 0,0 0-7 15,0-9-7-15,10-4-50 16,4-3-23-16,7-3-98 15,1 1-83-15</inkml:trace>
  <inkml:trace contextRef="#ctx0" brushRef="#br0" timeOffset="-198468.19">11435 10532 232 0,'0'0'201'0,"0"0"-165"16,0 0 61-16,0 0 15 16,0 0-42-16,0 0-14 15,-80-68-17-15,56 80-37 16,-6 16 19-16,-1 7 15 15,1 6-9-15,2 5-8 16,11 2-7-16,4 4-1 16,9-3-7-16,4-5 0 15,11-3-4-15,15-9 0 16,8-7 4-16,0-12-2 16,1-7 0-16,-4-6 1 15,3 0 3-15,-4-11 4 16,-3-9 5-16,-3-7 16 0,-6-8 7 15,-5-6-7-15,-7-9-13 16,-6-1 5-16,0-1-15 16,-3 9-2-16,-12 10-2 15,-1 11-4-15,-2 10 0 16,4 2-3-16,1 9 0 16,3 1-32-16,7 0-51 15,3 11-52-15,0 1-124 16,10-2-150-16</inkml:trace>
  <inkml:trace contextRef="#ctx0" brushRef="#br0" timeOffset="-197979.88">11791 10240 72 0,'0'0'408'0,"0"0"-347"16,0 0 84-16,0 0-18 15,0 0-95-15,0 0-24 16,25 59 47-16,-25 6-7 16,0 8-6-16,-9 4-5 15,-9 3-15-15,0 3-9 16,-3 1-4-16,-1-2-7 0,-1-6-2 16,1-9 0-1,3-6-5-15,8-15-32 0,7-10-18 16,4-9 16-1,0-11 30-15,6-6-1 0,7-7-15 16,8-3 24-16,3 0-2 16,6-17 6-16,3-7 0 15,-4-2 0-15,0-8-1 16,-10-3 0-16,-5-5 7 16,-11-3 9-16,-3-4 19 15,-6 1 11-15,-21-3 6 16,-3 1-27-16,-1 6 4 15,2 2 24-15,9 9-23 16,6 4 0-16,6 5-8 16,4 4-9-16,4 1-2 0,0 0-13 15,15 2-7-15,10 2-5 16,8 5 1-16,9 6-36 16,10 4-63-16,6 0-61 15,-3 9-193-15</inkml:trace>
  <inkml:trace contextRef="#ctx0" brushRef="#br0" timeOffset="-197186.96">12760 10427 76 0,'0'0'319'16,"0"0"-245"-16,-15-79 18 15,-7 59-2-15,-2 8-17 16,1 6-18-16,-3 6-10 15,-4 0-13-15,-3 18-16 16,-4 9 4-16,4 9 15 0,3 3-8 16,2 5 3-1,8 4-4-15,3 2-11 0,7 4-5 16,7-3-2 0,3 0-4-16,0-4-3 0,5-9-1 15,10-5 0-15,4-10-1 16,5-4-26-16,4-6 14 15,2-8-7-15,2-5 2 16,-3 0 17-16,1-3 2 16,0-14 3-16,-3-6-2 15,1-8 1-15,2-11 6 16,-3-8-3-16,0-8-5 16,-2-7-1-16,-5-3 0 15,-11 0 1-15,-9 5 2 0,-3 9-3 16,-27 9 3-1,-9 14 4-15,-12 11 2 0,-2 8 1 16,0 12 0-16,4 0 3 16,12 12 2-16,11 12-2 15,13 10-10-15,13 6 10 16,0 4-5-16,26 2 3 16,8-2 5-16,9-2-3 15,0-2-11-15,-4-5 5 16,-5 0-7-16,-11-1-2 15,-5 1 2-15,-9-2 3 16,-5-2-3-16,0-2 0 0,1 3 4 16,-1 0-3-16,1 0 0 15,1 2-1-15,-3-1 0 16,-3-2 0-16,0-3 4 16,0-5-6-16,-9-4 2 15,-2-1-4-15,-3-7 4 16,2 1 0-16,-3-4-16 15,0 0-55-15,-3-4-56 16,1-3-188-16</inkml:trace>
  <inkml:trace contextRef="#ctx0" brushRef="#br0" timeOffset="-195868.88">7259 9990 120 0,'0'0'6'0,"0"0"21"16,0 0 78-16,0 0-51 15,0 0-11-15,0 0 8 16,-82-18-25-16,63 47 2 15,-2 18 18-15,-3 17 28 16,4 22 3-16,1 13-1 16,0 12-21-16,4 6-22 15,-1-2 6-15,2 2-7 16,8-6-7-16,3-10-11 16,3-10-4-16,0-15 1 15,0-14 1-15,0-12-1 16,0-13-3-16,0-14 12 15,0-7-5-15,0-8 0 0,0-5 4 16,0-3-10-16,0 0-2 16,0 0-3-16,0-3 6 15,0-14-10-15,6-9-74 16,6-3-63-16,6-12-141 16,4-7-149-16</inkml:trace>
  <inkml:trace contextRef="#ctx0" brushRef="#br0" timeOffset="-193165.99">7286 10036 149 0,'0'0'48'16,"0"0"-44"-16,0 0 50 16,0 0 9-16,0 0-22 0,0 0-25 15,0-27 0-15,16 25-7 16,2-1 7-16,9 0 8 15,9-1-2-15,7-1 2 16,11-2-1-16,10 2 12 16,3-3-18-16,5 1-2 15,-5 3-1 1,-3 1 4-16,-6 1-12 0,-6 2 16 16,-6 0-9-16,-1 0 11 15,6 0-8-15,4 0-6 16,11 0-1-16,1-3 1 15,-1 0-2-15,-2-2 0 0,-3 1-5 16,2 2 1 0,-1-1-4-16,1-2 6 0,-2 4 8 15,-3-2-4-15,-4 0-3 16,4-2 2-16,-3 1-4 16,5 0 1-16,-2 1 1 15,-4 1-3-15,1-1-1 16,-6 2-2-16,-7-1 4 15,1 0-5-15,-4 1 1 16,3-1 2-16,4 1-1 16,6 0 1-16,1-2-2 15,0 1 1-15,-1-1 1 16,0 1-1-16,-2 0-3 16,0 2 2-16,0 0 1 15,-1-3-2-15,-2 3 1 0,-2-2 0 16,1 1 0-1,-1 0 2-15,0-2-3 0,0 1 1 16,1 1-1-16,2-1 1 16,4 0-1-16,-4 2 0 15,4 0 2-15,-3 0-1 16,-4 0 1-16,0 0-2 16,-5 0-2-16,6 0 2 15,-1 0 0-15,4 0 3 16,2 0-2-16,-2 0 0 15,-1-3 0-15,-3 3-1 16,-2 0 6-16,0 0-6 16,-1 0 2-16,1 0 1 0,-4 0 0 15,0 0 1-15,-2 0-1 16,5 0 5-16,-2 0 0 16,5 0-1-16,0 3 3 15,2-1-2-15,1 1-3 16,1 2-1-16,-2-3-3 15,-1 0 1-15,-4 1 2 16,-1 1 0-16,-1-1-4 16,-2-1 7-16,-1 1-3 15,5-1 0-15,4 3-2 16,6 0 1-16,3-2-1 16,2 1 2-16,0 3-3 0,-2-1-1 15,-3 0 1 1,-1-1 2-16,-6-2-3 0,-2 0 0 15,-3-1 3-15,2-1-3 16,4 2 2-16,2-1 0 16,3-1 1-16,-1-1-1 15,1 2-2-15,-2-2 1 16,-1 0 1-16,-3 0-2 16,-4 0 0-16,-5 0 3 15,-3 0-2-15,3 0-1 16,4 3 1-16,3-1 1 15,5 2-2-15,3 2 5 16,-4-1-4-16,1-1-1 16,-6-1 0-16,-8-2 6 0,-4 0-2 15,-6 0 4-15,-3 1-2 16,-2 0 9-16,-2 0-9 16,-2 1 8-16,-2-1-3 15,0 1-4-15,-2-3 1 16,4 3-1-16,-5-2-5 15,-1 2 6-15,-3-1-3 16,-4-2-3-16,2 3 6 16,-4-1-2-16,0-2-6 15,0 5-1-15,0 0 0 16,0 5-1-16,0 4 2 16,0 1 4-16,0 2-3 15,0 2 2-15,0 0-2 16,0 1 2-16,-7 2-2 15,-1 2 5-15,1 2-1 0,-1 4-1 16,0 1 0-16,0 6-3 16,-1 5 1-16,-3 2-2 15,0 0 8-15,3-1-8 16,-1-2 1-16,1-4 2 16,0 0-3-16,0 4 0 15,3-1 0-15,3 4 3 16,2 2-2-16,-1 2 0 15,2-2 4-15,-3 1-5 16,0 0 0-16,1-1-1 0,-1-1 1 16,2-3 2-16,-2-1 1 15,-1-4-3-15,-1-3 1 16,-4-2-1-16,3-4 0 16,-1-3 0-16,-4-2 1 15,1-1-1-15,-5-5-2 16,0 0 2-16,-1 0 0 15,-1-5 0-15,-4-1 5 16,-1-2-5-16,-5-1 0 16,2-1 4-16,-1-1-4 15,3-1 1-15,-1-2-1 16,0 1 2-16,0-3-2 16,-3 2 0-16,-3 0 3 15,-6-2-2-15,-4 3-1 16,-8-3 0-16,-8 1-3 0,-13-2 3 15,-4 2 0-15,1 1 4 16,5 2-4-16,8 7 0 16,5 2-2-16,2-1 0 15,1 0 2-15,6-7 5 16,2-2-5-16,-2-3 2 16,-4-1-2-16,-9 0 0 15,-17 0 0-15,-11-8 2 16,-11 2-2-16,-3-5 0 15,-6 2 0-15,5 5-6 16,2 3-10-16,5 1-6 16,6 0-1-16,0 0 8 0,2 2-3 15,-4 4 3-15,-4 1 1 16,-10 3 8-16,-5-7-6 16,-9 3 5-16,-4-2 3 15,-2 0-2-15,2 2 2 16,1 2 3-16,6-1 1 15,9 2-1-15,9-1-5 16,8-2 6-16,5 0-4 16,4-4 2-16,-4 1-6 15,-2-3 4-15,0 0-9 16,-2 0-10-16,-1 0 1 16,-2 0 16-16,3 0 2 15,-3 4 2-15,-6 4 4 16,-1 1-2-16,4-1 2 15,7-1-2-15,10-3 1 0,5 2-1 16,2-2 2-16,4 0-2 16,7 1-2-16,2 1 2 15,5 2 2-15,-2-2-2 16,-1 2 0-16,1-2 0 16,1 0 0-16,0-4-1 15,1 1 1-15,3-3 0 16,3 0 2-16,1 0-1 15,2 0-1-15,-1 0 0 16,0 0 0-16,0 0 1 0,1 0 4 16,1 0-4-16,2 0 0 15,0 0 1-15,1 0 2 16,6 0-4-16,2-4 2 16,1 0 1-16,2 1-3 15,-1 0 2-15,1 0 2 16,3-1-4-16,-2 1 1 15,9 1 1-15,0-1 2 16,6 1-1-16,3 2 1 16,8-2 1-16,-1 1 5 15,2 1 16-15,0-4 2 16,0 0-5-16,0 0-2 16,0-3-17-16,0 2 0 0,0-1 0 15,0 2 4 1,0-3-6-16,0 4 0 0,0-2-1 15,0 1 2-15,0-1-2 16,0-1 2-16,0 1-2 16,0 1-1-16,0 0 3 15,0-2-1-15,0-1-2 16,0-2 1-16,2 0 0 16,-1-3-1-16,2-4 4 15,-2 2-4-15,-1-8 0 16,0 2 0-16,0-4 0 15,0 3-4-15,0 6-9 16,0 8-105-16,0 7-2 16,0 0-202-16,-4 10-183 0</inkml:trace>
  <inkml:trace contextRef="#ctx0" brushRef="#br0" timeOffset="-172207.43">20600 11996 301 0,'0'0'172'0,"0"0"-139"16,0 0 65-16,0 0-49 15,0 0-47-15,0 0 10 16,22 75 33-16,-22-26-5 16,0 7 1-16,-12 6-8 15,-12 8 1-15,-2-2-16 16,-3 4-6-16,5 1-3 15,5-1 1-15,1-3-3 16,3-5-2-16,0-7-2 16,2-6 0-16,1-5 3 15,-3-4-6-15,1-5-1 16,6-6 1-16,2-7 6 16,6-7-6-16,0-2 0 15,3-6 0-15,13-2-1 0,2-2 2 16,4-4 1-16,2-1 9 15,0 0-10-15,-4-10 3 16,-3-11-2-16,-2-7 1 16,-6-8 0-16,-4-3 0 15,-5-2-2-15,-11-2-1 16,-16-3 7-16,-13-3-2 16,-3 3-2-16,-8-6 8 15,3 0 1-15,4 3 3 0,9 2-8 16,13 8-2-1,14 5 8-15,8 7-5 0,0 4 6 16,11 3-11-16,8 5 1 16,5 3 6-16,3 2-9 15,3 3 7-15,3 1-8 16,-1 3-1-16,4 0-5 16,-3 3-15-16,0 0-55 15,-5 0-34-15,-2 0-81 16,-4 0-57-16</inkml:trace>
  <inkml:trace contextRef="#ctx0" brushRef="#br0" timeOffset="-171481.83">20785 12288 417 0,'0'0'49'16,"0"0"11"-16,0 0 17 15,101 8-29-15,-74 11 3 16,-2 5-5-16,-3 6-16 16,-5 6 0-16,-5 0 6 15,-5 3-16-15,-5 2-5 16,-2 0 15-16,0-2-9 15,0-3-6-15,-2-5-11 16,-8-7 1-16,1-7 2 0,-1-2-6 16,-1-6 0-16,1-3 0 15,-1-2 4-15,-3-4 4 16,1-2 2-16,0-15 9 16,7-7 0-16,6-5 1 15,0-10-6-15,12-6-11 16,12-5-4-16,9 2-1 15,5 6-22-15,1 9-15 16,-1 12 16-16,-4 8-2 16,-3 4 12-16,-2 6 10 15,-1 3-2-15,0 0-1 16,-1 7 5-16,0 7 3 16,-5 5-3-16,-7 2-1 0,-3 1 0 15,-9 5-5-15,-3 1 6 16,0 3 0-16,-1 2 5 15,-10-2-5-15,4-2 3 16,2-3-1-16,5-3-2 16,0-5 0-16,2-3-2 15,11-5 2-15,5-3 1 16,3-7-1-16,3 0 3 16,1 0 0-16,1-10 3 15,-3-7-4 1,-2-3 5-16,-3-11-4 0,-1-7 8 15,-5-5-2-15,-3-6 0 16,-5 0-6-16,-4 10-3 0,0 6-1 16,-24 6 1-16,-7 9 0 15,-2 7 5-15,-3 6-5 16,7 5 1-16,6 2-1 16,4 15-20-16,8 3-111 15,8-3-239-15</inkml:trace>
  <inkml:trace contextRef="#ctx0" brushRef="#br0" timeOffset="-170895.48">21741 12414 419 0,'0'0'115'0,"0"0"-102"15,0 0 27-15,0 0 26 16,-20 92-19-16,10-51-24 16,1 3-12-16,-3 2-7 15,-1-6 5-15,2-3-6 16,1-12-3-16,2-4 3 15,7-9-3-15,-1-7 1 16,2-3 3-16,0-2 3 0,0 0 32 16,0 0 8-16,0-16 22 15,3-8-28-15,5-8-17 16,5-9-1-16,-1-7-18 16,5-4-3-16,4-2 0 15,1 3-4-15,5 6-19 16,0 7-3-16,-1 8 16 15,0 11 3-15,-7 7 1 16,-1 10-2-16,-1 2-6 16,2 7 10-16,0 17 2 15,1 10 0-15,-2 7 5 0,-6 3 3 16,-7 7-5 0,-5 3 6-16,0-3 1 0,-8-6-4 15,-8-6 4-15,2-6-9 16,2-6 1-16,1-5-2 15,-1-5 2-15,5-3-2 16,1-7 0-16,1 1-2 16,1-4-4-16,4-2-56 15,0 1-35-15,0-3-159 16</inkml:trace>
  <inkml:trace contextRef="#ctx0" brushRef="#br0" timeOffset="-170049.17">22406 11997 128 0,'0'0'300'0,"0"0"-248"15,0 0 71-15,0 0 4 0,0 0-48 16,0 0-58 0,30-21-14-16,-30 56 26 0,0 13 42 15,0 8-33-15,-9 6 3 16,-10 7 1-16,1 1-15 15,-5 2-9-15,4-2-8 16,4 0-8-16,2-5-6 16,7-7 2-16,4-11 3 15,2-9-2-15,0-12-3 16,3-5-1-16,6-7 1 16,3-6 0-16,0 0 4 15,3-5-8-15,0-3 8 16,4 0-8-16,1 0-16 15,2-15-25-15,-1-6-41 0,1-6-63 16,-2-10-160-16,-3-8-174 16</inkml:trace>
  <inkml:trace contextRef="#ctx0" brushRef="#br0" timeOffset="-169832.79">22363 12339 413 0,'0'0'87'0,"0"0"57"16,0 0 14-16,0 0-67 16,0 0-43-16,0 0-6 15,82-50-9-15,-49 47-5 16,1 0-4-16,-1 3-10 0,1 0-5 16,-3 0-7-1,-1 0-2-15,-1 0-29 0,-6 3-104 16,-5-1-251-16</inkml:trace>
  <inkml:trace contextRef="#ctx0" brushRef="#br0" timeOffset="-169260.42">23170 12344 516 0,'0'0'109'0,"0"0"-11"15,0 0 22-15,0 0-62 16,0 0-32-16,94-19 0 16,-61 19 4-16,-3 0 7 15,-7 0-13-15,0 0 0 0,-4 0-12 16,-1 0 1-1,1 0-10-15,-5 0 0 0,-4 0-3 16,-4 0-5-16,-4 0 5 16,-2 0-60-16,0 5-55 15,0 7-55-15,-5 2-92 16</inkml:trace>
  <inkml:trace contextRef="#ctx0" brushRef="#br0" timeOffset="-169055.06">23088 12647 172 0,'0'0'280'0,"0"0"-137"16,0 0 46-16,0 0-65 0,122 21-36 16,-76-18-28-1,0-3-25-15,-4 2-13 0,-6-2-13 16,-4 0-9-16,-3 0 0 15,-2 0-15-15,-2 0-87 16,4 0-140-16</inkml:trace>
  <inkml:trace contextRef="#ctx0" brushRef="#br0" timeOffset="-168015.17">23860 12743 181 0,'0'0'209'16,"0"0"-139"-16,0 0 30 15,0 0-5-15,0 0-46 16,0 0 4-16,-9 66-2 16,9-62-6-16,5-3 5 15,9-1 4-15,3 0-21 0,5 0 3 16,1-9 6-16,4-7-14 16,0-7-2-16,1-10-8 15,3-8-12-15,2-12 0 16,2-10-4-16,-2-1 1 15,-2-1-3-15,-4 1-2 16,-5 0-5-16,-10 6-8 16,-6 7 0-16,-6 12 13 15,-7 11 1-15,-16 11 0 16,-12 12-1-16,-9 5-4 16,-5 9 6-16,1 15 3 15,9 6-3-15,11 0 3 16,13 3-6-16,13-1 3 15,2-1-3-15,15-2 2 0,18-7 0 16,7-5 1-16,11-6 0 16,0-7 12-16,0-4-7 15,-4 0-1-15,-5-4-4 16,-2-12 6-16,2-3-6 16,-5-2 2-16,1 1-2 15,-8 6 4-15,-10 6-6 16,-12 5 2-16,-7 3-6 15,-1 5-8-15,-1 21 2 16,-14 9 12-16,-6 3 8 16,0 0-5-16,3-1-2 15,6-3-1-15,5 0-2 16,7-3 1-16,0-4 2 0,0-2-1 16,1-4 0-16,11-6 0 15,5-3 0-15,3-4-2 16,5-5 2-16,4-3 4 15,4 0-1-15,1-4-3 16,-1-15-1-16,0-6 1 16,3-8 3-16,-2-6-2 15,5-4 0-15,0-3 0 16,-7 0-1-16,-2 2 0 16,-9 5-1-16,-7 3 1 15,-8 11-1-15,-6 4 1 16,0 7 0-16,-8 8-4 15,-13 6 3-15,-9 0-4 16,-2 10 5-16,-1 19-5 0,4 7 5 16,4 7 0-16,4 4 3 15,6 1 0-15,3-1-2 16,5 3 0-16,7-1 0 16,0 1 1-16,2-4-2 15,14-9 3-15,5-6-2 16,0-4 4-16,4-6 0 15,2-4-5-15,-2-4 11 16,-1-4-11-16,-3-6 2 16,0-1-2-16,-4-2-2 0,-1 0-33 15,6-10-137-15,6-8-359 16</inkml:trace>
  <inkml:trace contextRef="#ctx0" brushRef="#br0" timeOffset="-167437.58">25482 12525 555 0,'0'0'111'15,"0"0"25"-15,0 0-65 0,-63-87-27 16,41 74 0-1,-5 5-21-15,-2 5-13 0,-3 3-6 16,-3 3 8-16,1 14-6 16,3 9 8-16,1 5-9 15,4 4 0-15,3 5-3 16,3 1-1-16,5-1 4 16,7 0-5-1,8-5-4-15,0-6 3 0,1-5-5 16,15-5 4-16,5-5-4 15,0-4-6-15,3-9-8 16,3-1 19-16,0 0 1 16,1-8 0-16,2-14 10 15,0-12-4-15,1-7 3 16,0-11-9-16,-1-2 0 16,-5 0 5-16,-5 11-5 0,-5 12 0 15,-11 12 1-15,-1 13 3 16,-3 4 5-16,0 2-6 15,0 9-3-15,-3 20-2 16,-6 9 2-16,1 12 6 16,3-2-1-16,4 4 7 15,1-5-8-15,0-8-4 16,0-4 1-16,1-7-1 16,8-6 0-16,0-6 3 15,4-3-3-15,4-4-3 16,-1-6-35-16,5-1-23 0,-2-2-53 15,4 0-69 1,5-12-42-16</inkml:trace>
  <inkml:trace contextRef="#ctx0" brushRef="#br0" timeOffset="-166823.72">25734 12389 391 0,'0'0'117'16,"0"0"5"-16,0 0 13 16,0 0-53-16,0 0 3 15,0 0-30-15,45-52-16 0,-20 52-24 16,2 11 12-1,-2 10 6-15,-5 7-15 0,1 11 6 16,-7 3-6 0,-3 9-3-16,-5 4-4 0,-3 1-2 15,-3 1-7-15,0-5 3 16,-11-7-2-16,-9-6 2 16,-3-8-5-16,1-6-3 15,-2-6 1-15,0-7-17 16,3-5-5-16,2-7 14 15,2 0 10-15,5-2 4 16,5-15 5-16,7-8 0 16,0-6 19-16,7-8-7 15,22-6-6-15,11-11 0 16,11-5-15-16,8 0-6 0,7 1 2 16,3 8-18-16,-4 8-32 15,1 15-42-15,-14 13-30 16,-6 16-53-16,-8 8 7 15,-12 20-161-15</inkml:trace>
  <inkml:trace contextRef="#ctx0" brushRef="#br0" timeOffset="-165819.75">26578 12364 433 0,'0'0'156'0,"0"0"-116"0,101 0 80 16,-56 0-42-16,0 0-30 16,-2 0-3-16,-1 0-15 15,-5 2-6-15,-5 0-11 16,-6 1-7-16,-7-1-2 16,-6 0 5-16,-6-1-9 15,-7 3-11-15,0-1-74 16,0 7-85-16,-15-1-9 15,-7 1-127-15</inkml:trace>
  <inkml:trace contextRef="#ctx0" brushRef="#br0" timeOffset="-165568.12">26599 12707 55 0,'0'0'568'16,"0"0"-504"-16,0 0 59 16,96-24-43-16,-67 20-33 15,3-1-17-15,-1 2-2 16,3 0-15-16,-3 3-5 16,1-4-4-16,-4 0 0 15,3-2-3-15,-1-2-1 0,0-1-50 16,-4 1-32-1,-4-1-100-15,-7-1-113 0</inkml:trace>
  <inkml:trace contextRef="#ctx0" brushRef="#br0" timeOffset="-165245.18">27404 12438 417 0,'0'0'96'16,"0"0"-41"-16,87-5 22 15,-44 5-21-15,3 0-33 16,-4 3-1-16,-4 2-11 15,-7-3-3-15,-6-1 2 16,-3 1-6-16,-5-2 1 16,-4 0-4-16,-2 0 0 15,-4 0-1-15,1 0-56 16,-4 0-64-16,-2-5-27 16,1-2-274-16</inkml:trace>
  <inkml:trace contextRef="#ctx0" brushRef="#br0" timeOffset="-164952.72">28237 12087 489 0,'0'0'55'15,"0"0"68"-15,0 0 20 16,0 0-98-16,0 0-34 15,0 0-3-15,11 88 53 16,-25-20-9-16,-7 9 0 16,-2 9-7-16,-5 5-14 0,-2-4-16 15,3-9-13-15,2-11 2 16,3-17-3 0,7-11-1-16,-1-10 0 0,5-4-1 15,0-8-15 1,0-3-57-16,3-4-88 0,2-6-247 15</inkml:trace>
  <inkml:trace contextRef="#ctx0" brushRef="#br0" timeOffset="-148994.75">21486 13855 453 0,'0'0'85'0,"0"0"-7"16,0 0 74-16,0 0-85 0,0 0-46 15,0 0 3 1,0 0 37-16,-27 86-13 0,11-38-17 16,4 6 10-1,1-1-17-15,4 0-5 0,2-2-1 16,2-6-8-16,3-7-6 15,0-7-3-15,0-7 1 16,0-8-2-16,3-6 0 16,2-3 10-16,-4-4-10 15,3-3-15-15,1 0-19 16,1-8-31-16,-1-14-55 16,2-11-167-16</inkml:trace>
  <inkml:trace contextRef="#ctx0" brushRef="#br0" timeOffset="-148788.16">21561 13718 503 0,'0'0'51'0,"0"0"57"15,0 0-16-15,0 0-52 16,0 0-24-16,0 0-12 15,10-56-4-15,-6 56-35 16,2 13-108-16,2 6 22 16,2 3-164-16</inkml:trace>
  <inkml:trace contextRef="#ctx0" brushRef="#br0" timeOffset="-148331.12">21705 13930 287 0,'0'0'140'0,"0"0"-66"16,-12 85 33-16,9-46-45 15,0 5-10-15,2-2-29 16,-4-2-3-16,1-4-6 16,-2-7 0-16,0-9-3 15,3-8 4-15,1-6 9 16,2-5 6-16,0-1 28 15,0 0 40-15,0-5-20 0,0-16-45 16,2-8-23 0,8-8 5-16,4-9-10 0,5-4-5 15,3-3-3-15,4 5-28 16,-1 8-12-16,5 10-11 16,0 9 33-16,0 5 19 15,1 11 2-15,-1 5 0 16,1 0 1-16,-2 19-1 15,-1 8 3-15,-6 5-1 16,-6 5 4-16,-7 7 13 16,-7 3-4-16,-2 1-1 15,0-3-6-15,-2-3-2 16,-5-8-5-16,-3-5 2 0,2-6-2 16,2-8 0-16,3-3-1 15,2-4-20-15,1-1-60 16,0-2-46-16,4-5-246 15</inkml:trace>
  <inkml:trace contextRef="#ctx0" brushRef="#br0" timeOffset="-147979.83">22694 13948 216 0,'0'0'233'0,"0"0"-138"16,0 0 35-16,-81-48-15 16,47 48-65-16,-5 6-25 15,1 14 9-15,6 5-4 16,9 5-6-16,12 3-5 16,11 3-4-16,0 0-3 15,16 3 12-15,7 1 8 16,1-1-5-16,-5-2-9 15,-5 1-8-15,-4-7-4 16,-7-8-4-16,-3-4 3 16,0-7-5-16,-2-4 0 15,-11-3-3-15,-5-3 3 0,-4-2 0 16,-1 0-12-16,7-2-62 16,4-14-56-16,11-10-185 15,1-9-231-15</inkml:trace>
  <inkml:trace contextRef="#ctx0" brushRef="#br0" timeOffset="-147746.75">22599 13939 453 0,'0'0'78'0,"0"0"29"16,-91 120 43-16,46-57-74 15,-7 7-23-15,-6-4-25 0,-1-2-7 16,2-7-8-16,2-8-7 15,6-7 3-15,10-7-5 16,11-11 5-16,9-10-6 16,10-3-3-16,9-4 0 15,0-3-4-15,3-2-84 16,28-2-82-16,14-8-200 16</inkml:trace>
  <inkml:trace contextRef="#ctx0" brushRef="#br0" timeOffset="-147214.15">23301 13713 126 0,'0'0'249'0,"0"0"-162"15,0 0-15-15,0 0 22 16,0 0-22-16,0 0-62 16,-2 11 5-16,-17 29 63 15,-8 8-19-15,-1 6-4 16,-3 7-9-16,1 10-11 15,3 5 0-15,7 4-8 16,6-3-14-16,5-4-5 16,7-8 1-16,2-12-9 15,0-7-1-15,6-12 1 0,3-10 2 16,-3-4-2-16,0-4-2 16,-2-6-44-16,1-6-25 15,3-2-51-15,9-2 5 16,6 0-78-16</inkml:trace>
  <inkml:trace contextRef="#ctx0" brushRef="#br0" timeOffset="-145091.03">21326 4394 164 0,'0'0'173'0,"0"0"-103"0,0 0 1 16,0 0 14-16,0 0-12 16,-24-81 22-16,4 73-15 15,-9 2-27-15,-5 6-16 16,-10 0-2-16,-3 6-7 15,-4 14-8-15,5 10 3 16,3 3-8-16,7 7 3 16,6 5-6-16,2 7-3 15,3 7 2-15,5 3 6 16,2 4-11-16,6-6-2 16,9-2-4-16,3-2 4 15,0-2 0-15,15-5-2 16,7-2 1-16,7-8-1 15,2-5 1-15,0-9-1 0,-1-6-1 16,2-6-1 0,-3-8-5-16,1-5 3 0,2 0 2 15,0-4 0-15,-2-13 0 16,2-7 3-16,-6-7-3 16,1-5 0-16,-2-8 2 15,-3-4-1-15,-2-6-1 16,-2-6 1-16,-3-10-1 15,-3 2 0-15,-9-2-1 16,-3 9-11-16,0 12 9 16,-21 11 1-16,-6 9 2 15,-6 14-3-15,-7 8 7 16,-11 7-2-16,-4 3 4 0,0 16-3 16,9 5 2-16,10 4-3 15,15 0-1-15,15 4 0 16,6 5 1-1,8 3-2-15,23 1 6 0,9-1-4 16,8 0 4-16,-1-2-3 16,0-4-3-16,-7 2 1 15,-4 0 1-15,-7-2-1 16,-4 3-1-16,-3 4 0 16,-6 0 1-16,-1 2 3 15,-5-1 1-15,-3-1-4 16,-6 0 6-16,-1-3-5 15,0-1-2-15,-7-4 1 0,-5-3 0 16,-3-3-1-16,-1-6 2 16,-1-5-2-16,7-7 0 15,1-1 0-15,4-5 2 16,4-2 3-16,1-1-5 16,0 0 0-16,0 0-22 15,0 0-45-15,0-6-73 16,6-8-193-16</inkml:trace>
  <inkml:trace contextRef="#ctx0" brushRef="#br0" timeOffset="-144024.31">22816 4757 56 0,'0'0'194'15,"0"0"-55"-15,0 0-65 16,23-81 36-16,-23 67 2 15,0 4-14-15,-21 4-35 16,-9 6-41-16,-12 0-10 16,-4 11 8-16,-2 7 9 15,6 5-5-15,5 0-5 16,10 2-8-16,10-2-3 16,12 1-8-16,5 2 0 0,1-1 11 15,22 2-8 1,7 1 0-16,5-2 3 0,1 3-5 15,0 1 4-15,-4 1-5 16,-6-1-2-16,-6 3-4 16,-8-4 0-16,-8 0 6 15,-4 0-9-15,0-3-2 16,-12-1 6-16,-12-6-1 16,-4-5 6-16,-6-3 2 15,-2-5 3-15,0-3-3 16,3-1 1-16,5-2 5 15,10 0-8-15,10 0 0 0,8 0 0 16,0 0-2-16,0 0-40 16,20 0-146-1,9-14-12-15,9-6-272 0</inkml:trace>
  <inkml:trace contextRef="#ctx0" brushRef="#br0" timeOffset="-143779.15">23103 4895 144 0,'0'0'491'16,"0"0"-482"-16,0 0 72 0,0 0 30 16,-19 97-58-16,9-61-30 15,4-1-4-15,0-2-8 16,2-3-6-16,-2-3-5 15,3-6 1-15,0-8-1 16,0-1-10-16,2-8-34 16,-2-4-97-16,0 0-54 15,3-18-363-15</inkml:trace>
  <inkml:trace contextRef="#ctx0" brushRef="#br0" timeOffset="-143621.15">23198 4774 434 0,'0'0'156'16,"0"0"-90"-16,0 0 61 16,0 0-36-16,0 0-54 15,0 0-37-15,0-56-9 16,0 72-88-16,0 2-64 16,0-1-46-16</inkml:trace>
  <inkml:trace contextRef="#ctx0" brushRef="#br0" timeOffset="-142941.02">23198 4774 103 0,'103'81'298'0,"-102"-81"-171"16,1 0-14-16,-1 0 3 15,1-2-51-15,-2 2-24 16,3 0-16-16,5 0-13 16,8 0-6-16,5 2-3 15,7 14 0-15,-4 8-3 16,-6 6 4-16,-11 7 2 16,-7 4 4-16,0 1 14 15,-14-3 6-15,-9-5 1 0,-5-6 0 16,-1-6-4-1,2-5-7-15,4-6-9 0,5-3-2 16,7-5-2-16,8-2-2 16,3-1 0-16,0 0-3 15,0 0 7-15,6 0-7 16,11 0-4-16,1 0-4 16,1 0-9-16,-1 12-1 15,-6 5 1-15,-8 6 4 16,-4 5 3-16,0 4 7 15,-7 3 0-15,-7 0 1 16,-2 1 0-16,-2-3 0 16,0-6-12-16,-3-9 5 15,1-8-1-15,3-6 3 16,1-4 5-16,-1 0 10 0,-1-9 7 16,2-9 1-1,-3-6-10-15,5 1-2 0,5 3-4 16,6 5 1-16,3 5-3 15,0 3 1-15,12 7-1 16,11 0 0-16,10 8 0 16,5 15-1-16,-1 2 1 15,-4 3 0-15,-9-1 0 16,-7 0 0-16,-4-3-1 16,-4 0-1-16,0-4 2 15,-2-6-1-15,-1-5-3 16,-1-1-4-16,1-5-40 0,5-3-37 15,3 0-58-15,4 0-206 16</inkml:trace>
  <inkml:trace contextRef="#ctx0" brushRef="#br0" timeOffset="-142502.45">23731 5179 397 0,'0'0'224'0,"0"0"-156"15,0 0 27-15,0 0-55 0,0 0-28 16,106-11-9-16,-72 9 0 16,-3-7-2-16,-5-3 4 15,-6-7-5-15,-7-5-2 16,-10 0 2-16,-3-4 2 15,-2 6 25-15,-18 4 5 16,-5 8-3-16,-5 8-8 16,-1 2 4-16,1 8-4 15,2 18-3-15,4 9 3 16,9 7 6-16,6 9-2 16,9 5 4-16,0-1-13 15,12 3 0-15,8-7-1 16,0-5-9-16,1-5-6 15,-1-12 0-15,-3-7-1 0,1-6 0 16,3-5 1-16,3-5 4 16,6-3-1-16,1-3-3 15,2 0 0-15,0 0-49 16,-3-20-70-16,-3-14-150 16</inkml:trace>
  <inkml:trace contextRef="#ctx0" brushRef="#br0" timeOffset="-142242.84">24447 5059 625 0,'0'0'158'16,"0"0"-120"-16,0 0 95 15,0 0-45-15,0 0-63 16,0 0-19-16,105-19 1 16,-70 29-7-16,-5 0-2 15,-4-2-11-15,-2 2-82 16,-9-6-63-16,-9-1-107 16,-6-3-154-16</inkml:trace>
  <inkml:trace contextRef="#ctx0" brushRef="#br0" timeOffset="-142059.15">24432 5204 206 0,'0'0'162'0,"0"0"-47"16,0 0-1-16,0 0 26 16,0 0-55-16,85 46-35 15,-51-39-16-15,-1-1-23 16,-6-2-8-16,-2 0-3 15,-2-1-51-15,2-3-190 16,3-3-300-16</inkml:trace>
  <inkml:trace contextRef="#ctx0" brushRef="#br0" timeOffset="-141593.85">25376 4836 474 0,'0'0'144'16,"0"0"-47"-16,-102-15 25 16,53 15-41-16,2 3-14 15,5 9-26-15,7 7-6 16,7-2-7-16,7 6-11 15,6-1-4-15,5 1-6 0,9 3-1 16,1 3-6-16,8 5 0 16,16 4 5-16,12 4-5 15,6 2 8 1,1 2-2-16,0-7 7 0,-8-3-8 16,-12-7-4-16,-11-7 1 15,-7-1-2-15,-5-1 0 16,0-4 1-16,-5 2 1 15,-8-2-1-15,-6-3-1 16,-5-1 1-16,-3-3 5 16,0-6-2-16,-2 0-2 15,1-3 2-15,4 0-4 16,2 0-1-16,5 0-2 0,4-11-18 16,4-1-43-1,5-5-44-15,4-7-140 0,0-5-212 16</inkml:trace>
  <inkml:trace contextRef="#ctx0" brushRef="#br0" timeOffset="-141383.79">25145 4827 535 0,'0'0'103'15,"0"0"4"-15,119-30 18 16,-52 28-58-16,5 2-26 0,-2 0-6 15,-9 0-7-15,-9 4-15 16,-13 1-7-16,-11 1-4 16,-13 0-2-16,-9 3-27 15,-6 7-75-15,-18-2-128 16,-14 1 1-16</inkml:trace>
  <inkml:trace contextRef="#ctx0" brushRef="#br0" timeOffset="-139833.95">22772 3846 217 0,'0'0'160'15,"0"0"-43"-15,0 0-5 16,26-75 51-16,-24 72-60 16,-2 3-51-16,0 0-38 15,0 15 1-15,0 18 12 16,0 9 11-16,0 6-3 16,0 7 0-16,0-2-23 15,0-2-8-15,0-4 7 16,-2-9-10-16,-2-8 0 15,-1-11-1-15,2-8 6 0,2-6-3 16,1-4 3-16,0-1-5 16,0 0 14-16,0-4 10 15,0-15 5-15,3-11-29 16,7-7 5-16,8-8-6 16,-1-6-2-16,5-6-10 15,0 4-10-15,0 5 2 16,3 11 3-16,-4 13 3 15,-3 10 4-15,-1 8 4 16,0 6 1-16,2 0 4 16,2 11 0-16,3 11 0 15,-1 4 1-15,-4 4 0 16,-3 4 0-16,-9 2 0 16,-5-2 0-16,-2-1 1 15,0-5-1-15,-11-2 0 0,0-6 0 16,5-6 2-16,0-7 3 15,4-5 6-15,2-2-2 16,0 0 6-16,0 0 6 16,3-16 1-16,9-8-18 15,1-11-1-15,1-5-3 16,4-9 0-16,0 1-6 16,9 1 0-16,-2 9-12 15,0 14-9-15,2 11 11 16,0 13 2-16,-3 0 8 0,6 20 3 15,-6 11 2 1,-2 7 2-16,-7 6 0 0,-5-1 0 16,-7 2 5-16,-3-1 7 15,0-7-9-15,0-2 0 16,-3-6-2-16,-7-2-2 16,3-7-4-16,2-4-16 15,5-4-40-15,0 0-59 16,18-4-128-16,15-7-164 15</inkml:trace>
  <inkml:trace contextRef="#ctx0" brushRef="#br0" timeOffset="-139353.25">23832 3889 351 0,'0'0'217'16,"0"0"-142"-16,0 0 70 15,-101-57-82-15,75 57-31 16,-1 0-14-16,2 18-3 16,0 7-4-16,5 9-5 15,4 10 11-15,7 1-13 16,6 2-4-16,3-4 6 16,0-5-3-16,0-6-3 15,9-10-3-15,0-7-11 0,4-6-10 16,4-8 21-1,1-1 3-15,5-6 16 0,-1-13-6 16,-3-7-4-16,0-4-1 16,-5-6-3-16,2 0-1 15,-6-6-1-15,-3 3 0 16,-4 6 4-16,-3 8 2 16,0 12 3-16,0 9 7 15,0 4 7-15,0 1-23 16,1 20 0-16,5 11 0 15,0 7 4-15,0 0 4 16,0 3 1-16,1-6-5 16,2-2-4-16,-1-6 1 15,1-4 2-15,-2-7-3 16,3-2-1-16,-2-7-28 0,1-2-40 16,6-1-113-16,-2-5-32 15,1 0-158-15</inkml:trace>
  <inkml:trace contextRef="#ctx0" brushRef="#br0" timeOffset="-139087.54">23964 3755 372 0,'0'0'182'0,"0"0"-133"16,0 0 87-16,96 65-29 0,-66-29-48 15,-3 7 2-15,2 1-6 16,-6 1-15-16,-5-3-11 16,-7-4-2-16,-5-4-8 15,1-4-12-15,-4-8-3 16,-2-3-1-16,2-5-3 16,-3-6-25-16,0-4-58 15,2-4-31-15,-1 0-91 16,4-6-13-16</inkml:trace>
  <inkml:trace contextRef="#ctx0" brushRef="#br0" timeOffset="-138854.6">24292 3802 143 0,'0'0'336'0,"0"0"-241"0,0 0 67 15,-68 83-36-15,29-44-32 16,-10 4-21-16,-7 3-18 16,-7-4-16-16,2-1-28 15,3-5-5-15,7-5-6 16,14-5 0-16,16-2-45 16,18-4-52-16,3-3-92 15,22-5-183-15</inkml:trace>
  <inkml:trace contextRef="#ctx0" brushRef="#br0" timeOffset="-137344.89">22986 6386 60 0,'0'0'26'0,"0"0"218"0,0 0-133 16,0 0-24-16,0 0-14 15,0 0-15-15,14-45 9 16,-11 38 2-16,-2-1-29 16,4 1 9-16,-4 1-4 15,1 2-3-15,-2 2 8 16,0-1-18-16,0 3-3 16,0 0-14-16,0 0-7 15,0 0-8-15,0 0-2 16,0 5 2-16,0 10 0 15,0 5 1-15,0 10 6 16,0 5-7-16,0 9 15 16,0 6 1-16,0 5-4 0,0 2 2 15,-2 4 0-15,-2 3-7 16,-2 3-3-16,-3 4-1 16,3 7-1-16,-2-3 0 15,2 0 2-15,2-2-3 16,0 2 0-16,-1-1 1 15,1 1 2-15,-4-4 16 16,-5-2-15-16,1-1 5 16,-3 0-2-16,0-1 1 15,3-3-6-15,0-4 15 16,5-7-15-16,2-4 1 16,2 2 1-16,0-4-4 15,1-3-1-15,1-9 0 16,-1-8 2-16,2-9 0 0,0-6-1 15,0-7-1-15,0-3 6 16,0-2 4-16,8 0-2 16,9 0 3-16,3 0-1 15,3 0-9-15,-7 0 3 16,-4 0-2-16,-3 0-2 16,-4-6-14-16,-1-2-53 15,-2-4-42-15,-2-7-120 0,0-14-377 16</inkml:trace>
  <inkml:trace contextRef="#ctx0" brushRef="#br0" timeOffset="-136633.72">24230 6384 122 0,'0'0'153'0,"0"0"-44"16,0 0-2-16,38-74-26 0,-36 71 20 15,-2 3-3-15,0 6-74 16,0 17 0-16,0 11 37 16,0 2-10-16,-5 5-9 15,0 1 1-15,4 6-16 16,1 3 1-16,0 7 2 16,0 3-11-16,0 9 1 15,0 8 8-15,0 8-12 16,-3 7-6-16,-2 2-1 15,-1 4 0-15,-1 1-7 16,-2-3 4-16,-3-3-6 16,-4-9 1-16,2-4 0 15,-2-5-1-15,2-4 5 16,4-3-4-16,2-1 0 16,7-2 0-16,1 2 0 15,0-7-1-15,0-8 2 16,1-14-2-16,1-13 1 0,1-10 0 15,-1-8-1-15,-1-4 0 16,2-2 5-16,-3-2-5 16,1 0-1-16,1-6-26 15,-1-15-54-15,1-5-70 16,1-15-184-16</inkml:trace>
  <inkml:trace contextRef="#ctx0" brushRef="#br0" timeOffset="-135909.41">25395 6360 188 0,'0'0'136'16,"0"0"12"-16,0 0-60 16,0 0 22-16,0 0-20 15,0 0-40-15,2-34-24 16,-1 34-5-16,1 0-13 0,-1 5 8 15,1 11 11 1,-2 7 0-16,0 9-4 0,0 8 16 16,0 7-4-1,0 10 2-15,0 4 0 0,-8 6 1 16,-4 4-26-16,-1 5 6 16,-3 6 4-16,0 6-4 15,0 3-2-15,1 1-3 16,-1-1 8-16,-1 4-10 15,1-2 0-15,1-1-4 16,2-3-2-16,5-2-3 16,7-1 1-16,1-1-2 15,0-2 7-15,10-7 0 16,-1-7-3-16,-2-15-3 0,-4-12-1 16,-1-15 0-16,0-10 1 15,-2-11 1-15,0-3 0 16,1 0 1-16,-1-3 3 15,2 2-2-15,-1-2-5 16,1 0 0-16,-1 0-51 16,-1-12-124-16,0-7-227 15</inkml:trace>
  <inkml:trace contextRef="#ctx0" brushRef="#br0" timeOffset="-135054.89">22124 8378 441 0,'0'0'119'16,"0"0"-87"-16,0 0 42 15,0 0 21-15,0 0-45 16,-86 58-16-16,70-33-4 15,3 3-4-15,3 0-9 16,1 2 0-16,6-1 1 16,0-1-9-16,3 0 0 0,0 0 1 15,2-3 0-15,14-3-7 16,4-3 11-16,8-4-12 16,9-5 7-16,0-1 3 15,-1-8-4 1,-2-1-2-16,-4 0 0 0,-1-5 3 15,-4-12 26-15,-4-6 0 16,-5-3-1-16,-1-8-3 16,-6-2-6-16,-4-3-13 15,-5 3-5-15,0 2 6 16,-13 6-2-16,-10 6 7 16,-3 6-4-16,-2 4-10 15,-2 6 3-15,-1 4-6 16,0 2-1-16,1 0-3 15,3 16-28-15,10 4-50 0,7 4-78 16,10-2-171 0</inkml:trace>
  <inkml:trace contextRef="#ctx0" brushRef="#br0" timeOffset="-134550.59">23379 8705 607 0,'0'0'185'0,"0"0"-176"16,0 0 95-16,0 0-13 0,0 0-58 15,0 0-29-15,7 11-3 16,-8 23 12-16,-11 4 9 16,-3 5 11-16,4 0-14 15,2 0-8-15,5-4-4 16,4-3-6-16,0-7 2 16,0-5-3-16,0-7 2 15,0-6 0-15,3-4-4 16,-2-2-14-16,-1-3-48 15,0-2-51-15,0 0-97 16,2-5-252-16</inkml:trace>
  <inkml:trace contextRef="#ctx0" brushRef="#br0" timeOffset="-133953.03">24367 8777 565 0,'0'0'72'0,"0"0"-38"15,0 0 109-15,0 0-78 16,104-72-50-16,-61 69-4 15,-3 3 2-15,-12 0 0 16,-8 3 4-16,-7 13-5 0,-7 4 3 16,-3 9 1-1,-3 3 3-15,0 2 4 16,0-1-8-16,-12-2-6 16,-3-3-4-16,0-2-1 15,-4-2-2-15,1-4 6 16,-1 1-6-16,-1-4-2 0,7-4 0 15,5-4 0-15,4-2 0 16,4-3 0-16,0-1 1 16,16 1-1-16,14 2 11 15,9-3-5-15,7 1-6 16,-1-3 1-16,-3-1-2 16,-4 0 0-16,-3 0-3 15,-2 0-52-15,-7-8-47 16,0-14-313-16</inkml:trace>
  <inkml:trace contextRef="#ctx0" brushRef="#br0" timeOffset="-133401.09">25556 8632 500 0,'0'0'40'0,"0"0"-33"16,97 10 76-16,-73 8-18 15,-10 4-22-15,-7 6 7 16,-7-5 4-16,-3 1-10 16,-16-4 1-16,-8-5-27 15,0-2 6-15,0-4-6 16,5-4 0-16,5-2-10 16,8 0-1-16,5-2 0 15,4-1-7-15,0 2 1 16,4 1-3-16,19 4 2 15,7 3-1-15,7 6-3 0,-3 3-15 16,-11-1 0 0,-9 3 9-16,-7 1 3 0,-7 1-1 15,0 2 2-15,-2-6-5 16,-10-2 4-16,-3-3 1 16,-1-3 1-16,-2-5 0 15,-3-3 2-15,0-3 3 16,-4 0 2-16,-2 0 4 15,-1-4 8-15,2-8 2 16,2 2-7-16,9-1-6 16,5 5-3-16,10-1-12 15,0 2-44-15,25-5-276 0</inkml:trace>
  <inkml:trace contextRef="#ctx0" brushRef="#br0" timeOffset="-132757.08">26861 8579 304 0,'0'0'302'0,"0"0"-239"15,0 0 59-15,0 0-6 16,0 0-67-16,0 0-41 15,-10 0-6-15,-11 27 7 16,0 6 5-16,8 1 4 16,1 0-8-16,6-3-1 15,6-4 2-15,0-3-7 16,0-2-4-16,16-5 10 0,7-7-4 16,5-5-2-16,4-5 1 15,5 0-2-15,-2-4 0 16,0-13 5-16,1-6 6 15,-3-4 4-15,-4-6-3 16,-2-3-2-16,-5 4 3 16,-8 7-2-16,-5 8 7 15,-8 11 0-15,-1 6 10 16,0 0-15-16,-1 9-16 16,-20 15-3-16,-6 10 3 15,-1 3 2-15,-1 4 4 16,4 0-4-16,4 2-1 15,3-1-1-15,9-3 2 0,2-3-6 16,7-7 0-16,0-5-15 16,0-7-14-16,0-8-19 15,4-6-63-15,8-3-46 16,3-9-383-16</inkml:trace>
  <inkml:trace contextRef="#ctx0" brushRef="#br0" timeOffset="-131491.06">27580 6297 161 0,'0'0'125'16,"0"0"-28"-16,0 0-22 16,0 0-18-16,0 0-14 15,0 0-26-15,-28-65 66 16,26 57-30-16,1 1 1 16,1 3 23-16,0 3-30 15,0-1-8-15,0 2-6 16,0 0-19-16,-3 5-12 0,3 15-1 15,0 8 6-15,0 8 20 16,0 3 8-16,0 4-14 16,0 1 5-16,0 6-7 15,0 1-1-15,0 2-9 16,0 3 9-16,0 2-1 16,-10-2 1-16,-1 0 1 15,0 0-7-15,1 2 5 16,4 1-1-16,0 0 1 15,2 0-2-15,1-6 9 16,0-3-18-16,0-3 6 16,2-1 1-16,-2 0-13 15,0-1 10-15,1 0 2 0,1-3-10 16,1-2 4-16,-2-2 5 16,2-4-11-16,0 0 4 15,0-1-3-15,0-1 3 16,0-3-2-16,0-2-2 15,0-3 1-15,-2 0 5 16,-1-2-5-16,0 1 1 16,-1-3-2-16,1 0 0 15,0 0 0-15,0 1 6 16,0-1-4-16,0-2-1 16,2-2-1-16,-1 0 6 15,1-3-4-15,-1-1 0 16,1-3 5-16,1-2-7 0,-2-1 4 15,1-2-2 1,-1 1 8-16,0 0-5 0,-1 0-1 16,1 1 0-16,0-1-4 15,2 1 8-15,0-5-5 16,0 1 2-16,0-2 0 16,0 0-1-16,0 0 2 15,0 1-1-15,0-1-4 16,0 0 0-16,-1 0 0 15,1 2 0-15,0-2 1 16,-2 0 2-16,2 0-7 16,0 0 8-16,0 0-4 15,0 0-1-15,0 0-4 16,0 3-47-16,-4-3-55 0,-5 0-97 16,-4 0-150-16</inkml:trace>
  <inkml:trace contextRef="#ctx0" brushRef="#br0" timeOffset="-127179.81">23528 13566 37 0,'0'0'61'0,"0"0"-18"0,0 0-28 16,0 0 93-16,0 0-47 16,0 0 10-16,0 0-11 15,-19-22-8-15,16 20-25 16,-3 2-4-16,-1 0 4 16,1 0-10-16,-2 0 4 15,-1 0-3-15,-2 0-1 16,-5 4 6-16,-1 11 6 15,-2 2 1-15,0 2 6 16,1 1-16-16,0 1-4 16,1 3 3-1,0 1-5-15,4-1 1 0,2 2 0 16,5-1-1-16,1 2-5 0,2-1 4 16,0-2 2-16,2 1-6 15,-1-1 2-15,-1 2 0 16,-2-2 3-16,1 0-7 15,-2 3-3-15,0 2 5 16,0-2-2-16,0 1-1 16,-2-1 5-16,3-1-8 15,1 2 9-15,0-3-3 16,1-2 2-16,0 0-1 16,3-2 6-16,-1 1-2 15,-1-3-3-15,-2 2-1 16,-2-1 0-16,-1 2-1 15,-1-1 1-15,-4 1-2 0,3 1-3 16,-1 2 2-16,3-2-6 16,4-2 11-16,0-1-3 15,3 0-9-15,0-2 8 16,0 1-3-16,0 0-4 16,0 1 0-16,0-1 6 15,0 1-5-15,0 2 2 16,0-2-1-16,-2 0 0 15,2 1 1-15,0-3 1 16,0 1-1-16,0-1 3 0,2-2 2 16,6 1 0-1,3-1 1-15,1 1 3 16,4 2 0-16,-1-5-6 0,1-1 2 16,0-2 1-16,0-4-4 15,-4 1 1-15,3 1-4 16,-2-1 8-16,0-3-1 15,-2-1-7-15,-3-1 9 16,-2-1-8-16,-1 1-1 16,-2-3 1-16,-3 0-2 15,0 0 4-15,0 0-6 16,0 2 3-16,2-2 0 16,-2 0 0-16,0 0-3 15,0 0 2-15,0 0-2 16,0 0-29-16,0 0-56 15,0 0-38-15,-6 0-66 16,-3-11-113-16</inkml:trace>
  <inkml:trace contextRef="#ctx0" brushRef="#br0" timeOffset="-124173.29">23898 13856 195 0,'0'0'226'0,"0"0"-135"0,0 0-2 15,0 0 31-15,0 0-25 16,-2-71-13-16,-1 69-3 16,0 2-8-16,-4 0-47 15,-11 19-11-15,-4 8 18 16,-3 7 8-16,0 3-1 15,3 4 2-15,5 7-5 16,3 8-9-16,6 4-8 16,2 3-4-16,4 0-5 15,2-3-6-15,0-6 2 16,0-10-4-16,0-8 1 16,0-11-2-16,-2-11 2 15,2-5-1-15,0-6-1 16,-2-1 0-16,2-2-26 15,0 0-30-15,0 0-20 16,0-9-58-16,0-9-75 0,14-3-229 16</inkml:trace>
  <inkml:trace contextRef="#ctx0" brushRef="#br0" timeOffset="-123663.71">24224 14062 476 0,'0'0'63'0,"0"0"83"16,0 0-17-16,0 0-73 15,0 0-17-15,0 0-20 16,-40-6-11-16,16 24 3 15,2 6 5-15,4 1 7 16,2 6 4-16,2 0-2 16,2 3-3-16,6 2-4 15,2 3-3-15,4-3-7 16,0-2-7-16,0-5 4 16,12-6 1-16,6-3-6 15,1-6 1-15,2-5 2 0,3-4 1 16,1-5 9-1,-4 0 5-15,3-5-1 0,-2-12-3 16,0-5 8-16,-3-9-3 16,-3-8 2-16,-7-10 3 15,-5-7-4-15,-4-5-12 16,0 3-3-16,-15 8 2 16,-5 10-4-16,-3 12-3 15,2 12 3-15,2 8-6 16,1 8 2-16,3 0-4 15,1 5-7-15,3 15-75 16,3 7-5-16,8 1-54 16,0-1-126-16,6-8-169 0</inkml:trace>
  <inkml:trace contextRef="#ctx0" brushRef="#br0" timeOffset="-123296.68">24478 13696 500 0,'0'0'49'0,"0"0"68"0,0 0-19 15,0 0-51-15,82 65 10 16,-55-6 1-16,-5 13-1 16,-8 8 43-16,-10 7-45 15,-4 5-12-15,-7 3 7 16,-17-1-15-16,-7-4-15 16,-5-8-8-16,-6-11-7 15,-6-12-2-15,-4-14-3 16,-3-12-14-16,-9-7-73 15,-2-8-42-15,-1-6-77 16,7-8-263-16</inkml:trace>
  <inkml:trace contextRef="#ctx0" brushRef="#br0" timeOffset="-115026.89">19076 10953 459 0,'0'0'69'0,"0"0"-63"16,-14 84 21-16,8-36 56 16,1 3-10-16,0-2-23 15,0-4-22-15,2-6-14 16,-1-3-4-16,1-6-8 16,0-6 5-16,-2-7-6 15,4-5 1-15,-1-7 0 16,-1-4 0-16,3-1 3 15,0 0 1-15,0-1-6 0,0-14 0 16,0-12-106-16,5-6-95 16,4-13-296-16</inkml:trace>
  <inkml:trace contextRef="#ctx0" brushRef="#br0" timeOffset="-114865.22">19156 10776 514 0,'0'0'55'0,"0"0"18"16,0 0 85-16,0 0-102 0,0 0-28 16,0 0-19-1,-6-46-9-15,6 46-24 0,12 17-69 16,1 7-33-16,-2 1-36 16,-4 1-175-16</inkml:trace>
  <inkml:trace contextRef="#ctx0" brushRef="#br0" timeOffset="-114410.31">19314 11027 61 0,'0'0'264'16,"0"0"-225"-16,0 0 72 0,-33 83-50 16,26-50-17-1,2 1 4-15,1 0-17 0,-3 1-17 16,2-9-8-16,0-2 2 15,2-9-5-15,2-7 1 16,1-3 3-16,0-5 2 16,0 0 25-16,0-2 55 15,0-13-20-15,8-7-60 16,-1-8-1-16,2-7-8 16,-2-7 3-16,5-4-3 15,3-2-20-15,6 4-3 16,2 8-9-16,5 8 20 15,0 12 11-15,2 10-2 16,-3 7 1-16,0 1 1 16,-1 5-2-16,-3 16-3 0,-5 10 6 15,-5 6 1-15,-7 2 1 16,-3 3 9-16,-1-4-5 16,-2-1 1-16,0-3-2 15,0-3-3-15,0-2 2 16,0-4-2-16,-7-5 2 15,-1-5-4-15,2-3-2 16,1-7-34-16,5 0-75 16,0-5-67-16,0 0-329 15</inkml:trace>
  <inkml:trace contextRef="#ctx0" brushRef="#br0" timeOffset="-114157.64">19760 11008 522 0,'0'0'78'0,"0"0"-67"15,0 0 15-15,0 0 58 16,3 92-20-16,-3-57-20 16,0 3-17-16,0-2-14 15,0-2-7-15,-4-5-3 16,-3-3 0-16,0-6-1 15,4-8-2-15,0-7-3 16,3-5-38-16,0 0-84 16,-4-5 4-16,-1-17-240 15</inkml:trace>
  <inkml:trace contextRef="#ctx0" brushRef="#br0" timeOffset="-113967.74">19691 10686 562 0,'0'0'48'16,"0"0"11"-16,0 0 52 15,0 0-46-15,0 0-48 16,0 0-13-16,-13-26-4 0,13 26-13 16,0 9-99-1,6 3-14-15,3-3-126 0</inkml:trace>
  <inkml:trace contextRef="#ctx0" brushRef="#br0" timeOffset="-113646.91">20014 10532 559 0,'0'0'78'0,"0"0"-71"16,0 0-2-16,0 83 57 0,-9-17 28 15,-3 11-30-15,-3 7-11 16,3 2-14-16,-1 1 1 16,2-4-28-16,2-7 4 15,0-12-10-15,5-15 0 16,4-11-1-16,0-11-1 15,0-8 1-15,7-9-2 16,5-3-1-16,-1-6-41 16,0-1-40-16,1-8-111 15,-1-12-167-15</inkml:trace>
  <inkml:trace contextRef="#ctx0" brushRef="#br0" timeOffset="-113360.52">19917 11009 390 0,'0'0'20'0,"83"-27"13"15,-35 20 16-15,3 0-29 16,-5 4-12-16,-7 3 3 16,-7 0 9-16,-6 0 10 15,-4 10 12-15,-7 4-9 16,-3 6-5-16,-2 6-2 15,-10 4-2-15,0 6 2 16,0 2 3-16,-6 0-12 16,-7-1-7-16,3-3-1 15,-2-5-7-15,3-6-1 0,0-4-1 16,3-6-2 0,0-6-74-16,6-4-24 15,0-3-85-15</inkml:trace>
  <inkml:trace contextRef="#ctx0" brushRef="#br0" timeOffset="-113180.33">20360 10803 323 0,'0'0'242'0,"0"0"-214"0,0 0 81 16,0 0-63-16,0 0-46 15,0 0-8-15,32 14-55 16,-18 8-108-16</inkml:trace>
  <inkml:trace contextRef="#ctx0" brushRef="#br0" timeOffset="-112397.03">20771 10911 627 0,'0'0'51'15,"0"0"57"-15,-94-6-40 16,57 20-49-16,0 11-1 16,1 8 2-16,3 4-14 15,9 5-1-15,5 5-1 16,7 1-4-16,10-2 0 15,2 0 5-15,5-7-4 16,15-6-1-16,3-7-4 16,4-8-25-16,0-10 2 15,-2-8-1-15,-1 0 9 16,-4-12 19-16,-1-13 0 16,-2-2 1-16,-3-7-1 15,-2-3 2-15,1-5 0 16,0-2 2-16,0 3 1 15,-4 7 2-15,-2 11-1 16,-1 12 2-16,-4 6 9 0,-2 5 6 16,3 0-23-16,1 12-1 15,2 15 1-15,-1 6 2 16,-2 3-1-16,1 1-2 16,2-2 3-16,3-1 2 15,2-4-4-15,1-6 1 16,1-5-1-16,2-3 1 15,3-9-1-15,2-5 0 16,5-2 0-16,0 0 3 0,3-14 1 16,1-8 4-1,-3-6 10-15,0-6 12 0,-4-11-12 16,-2-9-5-16,-1-9-10 16,-6-9-3-16,-6-7 0 15,-7-5-2-15,0-5-7 16,-14 3-1-16,-8 13 8 15,0 17 2-15,0 22 2 16,4 16 10-16,0 18-3 16,-6 14-9-16,1 27 2 15,-3 20-2-15,10 15 9 16,11 7-6-16,5 5-2 16,0 0 0-16,17-5-1 15,7-9 3-15,5-7-2 0,4-14 0 16,5-9-1-1,-1-13 0-15,2-12 0 0,-2-7 1 16,-1-9 0-16,0-3-1 16,-2 0-21-16,-3-5-54 15,-4-16-132-15,-3-7-314 16</inkml:trace>
  <inkml:trace contextRef="#ctx0" brushRef="#br0" timeOffset="-112020.93">21730 10883 568 0,'0'0'116'16,"0"0"-108"-16,0 0-3 15,33 79 73-15,-12-30-28 16,-1 4-18-16,-3 2 9 15,-3-1-30-15,-1-6-4 16,-4-9-3-16,-1-12 0 16,0-7-2-16,-2-9 1 15,-2-7-1-15,-1-4 2 16,4 0 13-16,3-1 84 16,4-17-39-16,2-8-32 15,1-8 0-15,2-9-11 16,1-10-7-16,2-4-11 15,-3-4-1-15,-5 7-1 16,-4 7-6-16,-4 16-26 0,-2 16-10 16,3 15-55-16,3 6-57 15,3 20-129-15,2 3-2 16</inkml:trace>
  <inkml:trace contextRef="#ctx0" brushRef="#br0" timeOffset="-110976.83">22382 10989 421 0,'0'0'125'16,"0"0"-47"-16,0 0 51 16,-98-4-87-16,74 25-24 15,1 6-4-15,4 5-6 16,5 7-5-16,3 0 5 15,5 0-4-15,4-2-4 16,2-3 1-16,0-7 2 16,9-7-2-16,8-6-1 15,-2-9-5-15,5-3-28 16,-1-2 17-16,1-3 1 16,1-15 5-16,-4-7 10 15,0-10 1-15,1-7-1 16,-4-5 2-16,2-4-2 15,-4 4 1-15,-4 11-1 0,-2 11 0 16,-5 12 6-16,-1 11 32 16,0 2-5-16,0 4-33 15,0 18-2-15,0 11 2 16,0 7 2-16,4 2 2 16,1 2 0-16,2-5-1 15,4-4-2-15,2-5 0 16,1-9-1-16,4-7 1 15,-2-4-1-15,5-8 2 16,4-2 3-16,5 0-1 16,-2-15 2-16,1-6 23 0,-3-7 5 15,-3-10 1-15,1-9-23 16,0-10-4-16,-6-10-5 16,-2-9 0-16,-5-6-2 15,-4-6-2-15,-7 1 1 16,0 6-8-16,-12 14 5 15,-6 19 3-15,-4 17 2 16,3 18-2-16,-3 13 0 16,0 20-8-16,1 28 2 15,6 17 6-15,7 14 3 16,8 4-3-16,0 2 1 16,0-2-1-16,7-5 2 0,3-10-2 15,1-5 0-15,2-12-2 16,2-11 1-16,4-10 1 15,5-10-12-15,0-11-4 16,6-6 10-16,2-3-2 16,1-6 7-16,-1-12 1 15,-2-10 1-15,-3-6 0 16,-2-8 0-16,-1-8 3 16,-3-3-2-16,-6 6 0 15,-5 8-2-15,-4 14 7 16,-4 14 22-16,-2 10 7 15,0 1-35-15,0 5-1 16,0 16-4-16,0 10 4 16,0 4 1-16,3 2 1 15,3 1-2-15,3-3 0 0,2-3 2 16,5-7-2-16,-2-8 0 16,0-8 0-16,3-6 1 15,4-3 10-15,3 0 40 16,5-9 1-16,-4-11-13 15,-1-5 6-15,-6-10-9 16,-3-5 4-16,-5-4-31 16,-1-4-8-16,-3 0 0 15,-2 2-2-15,0 8 1 16,-4 9-36-16,0 12-4 16,1 9-39-16,5 8-34 15,12 0-88-15,10 15-171 0</inkml:trace>
  <inkml:trace contextRef="#ctx0" brushRef="#br0" timeOffset="-110618.58">23549 10953 168 0,'0'0'171'0,"0"0"-100"16,0 0 57-16,0 0-30 16,0 0-13-16,88 25-23 15,-62-25-17-15,2 0-19 16,-6 0-2-16,-3-1 10 15,-4-12 12-15,-2-4-17 16,-4-4-1-16,-4-6-3 16,-5-1-11-16,0 3-6 15,-3 1 0-15,-14 7-4 16,-3 9 13-16,-7 8-10 0,-3 3-1 16,-6 24 6-16,0 13 3 15,1 7 23-15,9 4-22 16,8 2-6-16,9-1-2 15,9-5-3-15,0-8-2 16,11-3-2-16,14-9-1 16,5-3 4-16,6-7 2 15,1-8-2-15,-1-1-4 16,0-5 0-16,-8-3-62 16,-12 0-108-16,-6-4-296 0</inkml:trace>
  <inkml:trace contextRef="#ctx0" brushRef="#br0" timeOffset="-109395.09">19314 11436 238 0,'0'0'83'0,"0"0"-15"15,-82 32 21-15,69-25-31 16,7-2-29-16,1 1-7 15,1 0 0-15,2-1-9 16,-1 2 0-16,3-1 1 16,0 1-6-16,0-3 6 0,0 1-3 15,11 2 22-15,17-3 45 16,15-1-14-16,12 3-35 16,10-2-7-1,-1 0-8-15,-3 2-6 0,-4-2 3 16,-4 0-9-16,2-1 2 15,5-1 2-15,3 1 4 16,2-1 1-16,1-1-2 16,-3 2 1-16,-4-1-1 15,1 0-3-15,1 2-5 16,3-1 9-16,9 0-1 16,3 2 0-16,2-2 2 15,3-2 2-15,1 0-4 16,-2-1 10-16,-1 0-4 15,-6 0-7-15,-6 0 0 0,4 0 0 16,7 0-2-16,9 0 3 16,5 0-2-16,4 0-2 15,-1 0 1-15,-1 0-3 16,-3 0 1-16,-1 0 1 16,1 0 2-16,1 0-4 15,1-5 6-15,-4 2-8 16,-4 3 5-16,0-2-2 15,-1 1 0-15,6-2 1 16,1-3-2-16,0-2-1 16,3 1 1-16,-1 0 4 15,-4 3-3-15,-5 2 4 0,-3 1 5 16,-3-1-2-16,-1 0 8 16,-2-1-8-16,-4 1 6 15,-7 1-7-15,-4 1 4 16,-5 0-6-16,-2 0 10 15,-3 0-3-15,-2 0 1 16,-6 3 4-16,-5 0 4 16,-4-2-6-16,-5-1-4 15,-6 0 9-15,-5 0-1 16,-8 0-3-16,-5 0 1 16,-2 0-4-16,-2 0-3 15,0 0-7-15,0 0-5 0,1 0 0 16,-1 0-1-16,0 0 0 15,0 0 0-15,0 0-3 16,0 0-1-16,-1 0-49 16,-29-3-84-16,-17-5-54 15,-12-4-87-15,-9-2-496 16</inkml:trace>
  <inkml:trace contextRef="#ctx0" brushRef="#br0" timeOffset="-108574.55">19164 10064 49 0,'0'0'359'15,"0"0"-348"-15,0 0-1 0,-35 102 48 16,14-39-10-16,-6 10 11 16,-8 14-17-16,-3 11 12 15,3 7-3-15,3 7-11 16,8 6-10-16,12 2-4 15,9-1-3-15,3 5-2 16,0 2 1-16,0-1-15 16,0-3 3-16,0-4-8 15,0-4 0-15,-10-6 0 16,1-1 1-16,4-3 14 16,1-7 14-16,1 2-22 15,-6 5 3-15,-1 8 0 0,-5 7 4 16,-5 7 26-1,-2-3-11-15,0-10-26 0,2-11-3 16,-1-17 4-16,2-17-2 16,-1-17-3-16,6-16 0 15,3-18 2-15,7-7-2 16,2-8-1-16,2-2 4 16,0 0 2-16,0 0-3 15,9-10-3-15,7-9-54 16,3-2-40-16,1-1-116 15,3-7-411-15</inkml:trace>
  <inkml:trace contextRef="#ctx0" brushRef="#br0" timeOffset="-104587.6">19217 10106 24 0,'0'0'38'15,"0"0"1"-15,96 0 34 16,-44 0-17-16,9 3-3 16,9 0 7-16,4 3-6 15,4-2-10-15,3 0-20 16,5-3 5-16,7-1-14 15,4 0 8-15,3 0-6 16,-2 0-1-16,-4 0-7 16,-5 0 2-16,-2 0-4 0,8 0 30 15,7 0 14 1,4 0-22-16,4 0-8 0,3 2-1 16,5-1-8-16,6-1-5 15,4 2 2-15,2 1-6 16,3-1 0-16,0 3 5 15,-3-3-8-15,-1 0 2 16,1-2-2-16,-5 0 1 16,-2 0 0-16,-7 0-1 15,-10 0 0-15,-5 0 0 16,-7 0 2-16,-6-2 0 16,-2 1 0-16,-2 1 0 15,9 0 4-15,7 0 0 16,3 0 3-16,10 8 0 0,-1 3-6 15,4 3 3-15,2-2-6 16,-5-2 1-16,-8 2-1 16,-8-3 0-16,-9 1 1 15,-5 1 1-15,4 0-1 16,1 1-1-16,4-3 5 16,1 1-4-16,-2-1-1 15,-2-3 0-15,-2 2 1 16,-2-5 0-16,-8-1 0 15,-2-2-1-15,-2 0 0 16,-1 0 0-16,4 0 6 0,1 0-4 16,5 0-2-16,9 0 3 15,0 0 0-15,-6 0-3 16,-8 0-2 0,-11 0 2-16,-9 0 0 0,0 0 1 15,1 0 3-15,3 0-1 16,5 0-2-16,8 0 2 15,8 0-2-15,8 0 1 16,1 0 0-16,-3 0-2 16,-7 0 0-16,-11-3 2 15,-5-2-1-15,-8 0 0 16,0-1-2-16,2 2 3 16,4 2-2-16,5 2 0 15,7 0 0-15,2 0 0 0,0 2 0 16,-3-1 0-16,-7-1 0 15,-3 0 0-15,-1-7 2 16,-3 0-2-16,3-2 0 16,-1 7 0-16,2 2 0 15,-1 0 0-15,1 0 0 16,-3 0 0-16,2 2 0 16,1 1 4-16,-7 0-2 15,3 1-1-15,-2 3 2 16,3 2 0-16,5 4 1 15,5 1-3-15,1 3 3 16,2 0 0-16,-4-2-2 16,-1-2 2-16,-3 0-4 15,0-3 11-15,-4-2-5 16,-8-1 3-16,-5-5 3 0,-13-2-3 16,-7 0 2-16,-8 0 4 15,-6 0 7-15,-2 0-7 16,-5 0 7-16,0 0-9 15,0 0-5-15,0 0-6 16,1 5-2-16,-2 2 2 16,2 0-2-16,-4 1 0 15,-2 4 0-15,-2 2-1 16,1 5 1-16,-2 1 0 16,0 3 1-16,0 3-1 15,-5 0 2-15,-5 6-1 16,2 6-1-16,2 6 2 0,3 6-1 15,0 1 1-15,3 0 5 16,-1 4-2-16,1-1 5 16,-2 2-6-16,2-1 6 15,-1 1-5-15,-2 0 1 16,-4 2-3-16,-1-3 0 16,-1 1-1-16,-1-3-1 15,-1 1 5-15,4 2-6 16,-1-2 9-16,-1 0-6 15,2-3 3-15,-1-2-1 16,-1-3-4-16,-2 1 10 16,-3 1-5-16,-1 2-4 15,0 4 8-15,-1 2-4 0,1 3 0 16,-3-4 1-16,3-1 2 16,-1 2-4-16,-1-3-2 15,-1 3 2-15,-1 1 0 16,-1-1-2-16,0 0 0 15,-4 0 0-15,0 5 3 16,-2 1-3-16,-2 2 1 16,1-1 3-16,-1-4-4 15,4-1 1-15,2-3-2 16,4-2-1-16,2-2 0 16,3-4 2-16,3-5-2 15,3-2-1-15,-1-4 2 0,1 1 4 16,-2-2-4-1,1-1-2-15,1-1 8 0,-1-2-4 16,1 0-4-16,1 1 1 16,0 1 10-16,1 1-1 15,4-4-1-15,-1-1-8 16,2-6 8-16,0-8-6 16,0-5 0-16,0-5-2 15,0-3 5-15,0-1-1 16,0 0-2-16,0-1 12 15,0 0-6-15,0 0 0 16,0 0-9-16,0 0 4 16,-1 0-5-16,-4 0 1 0,-5 0-15 15,-6 0 15-15,-7 0 7 16,-6 0-4-16,-3 0-2 16,-1-1 3-16,-4 1-3 15,-3-1-1-15,-3-4 2 16,-8 0-4-16,-6-4-1 15,-4-2-10-15,0 0 5 16,-2 0-2-16,-1 0-2 16,-2 0 9-16,-2 3 3 15,-10-1-6-15,-3 1 1 16,-6-2-1-16,-10-2 3 16,-3 0-6-16,-2-3-2 15,-3-1-14-15,-3-4-11 0,-1-1 8 16,0 1 0-16,-1 3-9 15,4 0-1-15,5 3 0 16,4 2-3-16,4 4 2 16,1-1 3-16,-2 2 15 15,0-3 10-15,1-2 5 16,1 1 6-16,2-2-7 16,-1 0 1-16,0-1-4 15,2 1 0-15,1-1-2 16,-3 2 2-16,-2 1 6 15,1 1 4-15,1 2 0 16,6 3-1-16,6 0 0 16,10 1 1-16,2 1 0 15,6 0 0-15,6-1 2 16,-2-3-2-16,1 1 0 0,-6-3 0 16,-5 1 4-16,-5 2-4 15,-6-4 0-15,-10 3-2 16,-5-4 2-16,-4 0 0 15,3 0 0-15,8 0 2 16,11 5 4-16,10-2-4 16,6 5 0-16,7-2-2 15,1 2 2-15,8 0-1 16,1 2 5-16,3-4-5 16,4 5-1-16,-4-3 0 15,-4-2 0-15,-6 1 0 0,-4-3 1 16,-4 1 2-16,2 1-3 15,5 1 1-15,5 0 4 16,6-1-4-16,1 1 7 16,0 0-4-16,1 0 0 15,-4 1 3-15,-2 3-7 16,-5 0 4-16,-2 0 2 16,-4 0-1-16,-9 0-2 15,-17 3-1-15,-12 4 8 16,-5 0-5-16,6-2 2 15,14 1 2-15,11 1-1 16,7 0-5-16,8 0 0 16,11 0 2-16,12 0-4 0,2-1-2 15,3 0 5-15,-4 2-4 16,-2-2 0-16,-2 0-2 16,-3-1 2-16,-5-1 1 15,-1 0 3-15,-1-1-2 16,4-2-1-16,4 1 2 15,2 0-2-15,4-1 0 16,0 2 3-16,4-1-1 16,-6 2-2-16,-4 1 2 15,-4 2-1-15,-5-2 0 16,-1 2-2-16,0-1 1 16,-2 1-2-16,2 0 2 0,0-2-1 15,4 2 0-15,3-2 0 16,1 3 4-16,3 1-4 15,-13 1 0-15,-13 4 0 16,-9-4 1-16,-4 0-1 16,10-4 4-16,8 2-3 15,9-2-1-15,3 0 1 16,3-1 0-16,1 2-1 16,0-2 0-16,-5 2 0 15,-4-1 0-15,-3 0 1 16,-2 1-1-16,2-4 1 15,1-2-1-15,6-1 0 16,5 0 2-16,0 0-1 16,5 0 0-16,1 0 2 15,0 0-1-15,-5 2-1 0,-5 2-1 16,-3-2 2-16,-3 1 5 16,-2 1-7-16,4-4 2 15,-4 0-1-15,2 0 0 16,-1 0 2-16,3 0 0 15,5 0-3-15,3 0 5 16,1 0-3-16,3-2-1 16,-3 2 3-16,7 0-2 15,3 0 1-15,-1 0 1 16,2 0 0-16,3 0-1 16,2 0 1-16,5 0 1 15,3-2-2-15,-3 2 5 0,3-3-4 16,-4 3 10-1,-2 0-14-15,-4-2 2 0,-1 1-1 16,1-1 6-16,4-1-5 16,-1-1 1-16,4 2 3 15,0-1-1-15,3-1 1 16,3 2 0-16,5 0 2 16,1 1-1-16,1 1-2 15,2 0-1-15,0 0 2 16,-1 0 3-16,-1 0 6 15,-1-3 6-15,-2 1 1 16,-1-1-9-16,-2-2-4 16,3 3 1-16,1 0 2 15,1-1-5-15,1 2-4 0,1 1 5 16,-1 0-2-16,2-1 1 16,-4-2-1-16,-4-1 4 15,2 1-6-15,-1 0-1 16,-1-1-1-16,1 2 1 15,3-1-3-15,1 1 0 16,3 2 3-16,0 0-1 16,0 0-2-16,0 0 4 15,0 0-4-15,0 0 0 16,0-3 2-16,0 3-2 16,-2 0 0-16,-7 0-2 15,-13 0-53-15,-11 11-106 16,-11-2-73-16,4-2-411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30T12:11:55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5151 2031 131 0,'0'0'212'0,"0"0"-145"0,0 0-12 16,0 0 4-16,0 0-9 16,0 0-20-16,0 0-7 15,-77 23-9-15,77-23-6 16,0 2-1-16,0-2 1 16,12 4-5-16,9-1 3 15,13 4-1-15,17-3 7 16,13-1 1-16,15-3-10 15,10 0-1-15,11 0 7 16,11 0-8-16,4 0 5 16,10 0-4-16,2 0 1 15,1 0 0-15,2-1-3 16,-3-3 0-16,-1-3 2 16,4-1 1-16,18-1-2 15,8-2 0-15,16-1 6 0,9 1-4 16,3 2-2-16,0 4 10 15,-14 2-8-15,3 3 16 16,-7 0-15-16,2 0 5 16,5 0-5-16,-1 0 1 15,5 1-1-15,-7 2-3 16,5-1-1-16,1 0 2 16,0 0 4-16,1 0-4 15,-6-1-1-15,-8 3 4 16,-8-1-1-16,-7 2 22 15,0 0 9-15,-6-1-10 16,-4-4 4-16,-8 0-8 0,-15 0-8 16,-14 0 13-16,-14 0-7 15,-20 0 0-15,-16-2 5 16,-19 0 3-16,-12 2-9 16,-10-2 12-16,-1 0-7 15,-3 2-5-15,-5-1-9 16,-1 1-3-16,0 0-1 15,0-2-5-15,-29 1-67 16,-28 1-88-16,-31-2-144 16</inkml:trace>
  <inkml:trace contextRef="#ctx0" brushRef="#br0" timeOffset="1058.72">5317 3413 305 0,'0'0'85'0,"0"0"-69"15,0 0 8-15,0 0 21 16,-92 3 0-16,71 3-10 16,7 2-11-16,4-4-4 15,3 1-10-15,7-5-4 16,0 3 0-16,5 1-2 15,21 3 7-15,14 2 4 16,11-3 15-16,16 1 0 16,9-2-7-16,15-1 0 15,16-1-1-15,11-3 1 16,13 0-3-16,11 0-4 0,10 0-6 16,5-7 2-16,-1 0-6 15,3 1-3-15,-1 2-1 16,4-3-1-16,7 1 4 15,5-2-5-15,8 0 1 16,5 4 0-16,-1-4-1 16,-1 3 0-16,-4 1 4 15,-4 1-4-15,-7 1 0 16,-4-1 0-16,-8-2 5 16,-7 1-2-16,-7-1-2 0,-1-5 1 15,-7 6 0-15,3-2-1 16,-8 2-1-16,-7 1 3 15,-3 3-3-15,-16-2 1 16,-12 1 1-16,-10 0 4 16,-15 1 3-16,-10-2 6 15,-10 2 0-15,-2 0 16 16,0-1 11-16,5 1-10 16,1 0 0-16,-4-2-5 15,-5 2-14-15,-12 0 9 16,-10 0-7-16,-3 0-4 15,-6 0 14-15,0 0 2 0,-5 0-5 16,-2 0-2-16,-5 0-5 16,0 0-5-16,0 0-2 15,0 0-8-15,-14-5-15 16,-24-2-82-16,-22-6-110 16,-22-10-229-16</inkml:trace>
  <inkml:trace contextRef="#ctx0" brushRef="#br0" timeOffset="1869.63">6249 2210 466 0,'0'0'62'16,"0"0"30"-16,0 0 33 15,0 0-87-15,0 0-38 16,0 0 1-16,-22 68-1 16,10-3 7-16,0 15 38 15,6 12-6-15,3 7-15 16,3 5 14-16,0-3-1 15,0 2-10-15,0-2 1 16,3-4-17-16,5-4-3 16,0-7-1-16,-3-8 2 15,-2-13-7-15,0-7-1 16,-3-12 2-16,0-14-3 0,0-14 4 16,0-9-2-16,0-8 7 15,0-1-8-15,0 0 19 16,3-2 7-16,-3-17-9 15,3-9-18-15,2-7-99 16,5-4-97-16,3-5-281 16</inkml:trace>
  <inkml:trace contextRef="#ctx0" brushRef="#br0" timeOffset="2423.59">7310 2251 88 0,'0'0'341'0,"0"0"-304"0,0 0 87 16,0 0-2-16,0 0-47 16,0 0-22-16,0-41-13 15,0 41-19-15,0 0-21 16,0 11-4-16,0 19 0 15,0 16 4-15,0 20 4 16,0 16 12-16,0 12 10 16,-3 10-5-16,-2 3 5 15,0-1 1-15,2 0 10 16,-2-8-30-16,5-4 5 16,0-11-6-16,0-10-1 15,0-8-4-15,0-10 4 0,5-12-3 16,1-6 1-16,-1-10 0 15,-2-8-2-15,2-11 1 16,-4-5-2-16,1-3 6 16,-1 0-3-16,2-4 11 15,3-14-14-15,6-15-67 16,3-11-102-16,6-12-288 16</inkml:trace>
  <inkml:trace contextRef="#ctx0" brushRef="#br0" timeOffset="2909.71">8254 2138 362 0,'0'0'54'15,"0"0"-15"-15,0 0 60 0,0 0 24 16,19-71-20-16,-19 71-37 16,0 0-39-16,0 15-27 15,0 19 0-15,0 17 7 16,0 14 5-16,0 13 3 15,0 15 9-15,0 9 1 16,-4 3-14 0,-5 4 9-16,0-5 2 0,1-3 8 15,0-7 1-15,5-9-14 16,-2-10-14-16,4-7 2 16,1-8 1-16,0-5-3 15,0-3-1-15,0-6-2 16,0-7 1-16,-2-7 4 15,2-11-4-15,0-9 0 16,0-8 0-16,0-4 0 0,0 0 5 16,0-7-6-16,0-16-75 15,0-14-103-15,2-10-255 16</inkml:trace>
  <inkml:trace contextRef="#ctx0" brushRef="#br0" timeOffset="3479.55">9129 2142 292 0,'0'0'60'0,"0"0"35"16,5-77 2-16,-5 63-11 15,0 3-1-15,0 7-9 16,0 2-17-16,0 2-19 15,0 0-40-15,0 0 0 16,0 19-1-16,0 10 1 16,0 12 1-16,0 15 7 0,0 9-8 15,0 18 11 1,0 11 9-16,0 7-6 0,0 3 1 16,-5 0 8-16,-3-2-8 15,5-6-2-15,3-4 17 16,0-12-21-16,0-12 3 15,0-10-5-15,7-10-5 16,-4-8 1-16,0-9-2 16,-3-6 2-16,0-11-1 15,3-7-2-15,-3-4 1 16,3-3 3-16,-3 0 3 16,0 0 4-16,0-10 2 0,6-10-13 15,0-9-76-15,1-4-53 16,-1-3-142-16,-6-4-350 15</inkml:trace>
  <inkml:trace contextRef="#ctx0" brushRef="#br0" timeOffset="4024.93">10132 2155 463 0,'0'0'61'16,"0"0"3"-16,0 0 70 15,0 0-37-15,0 0-52 16,0 0-7-16,4-43-13 16,-4 42-7-16,0 1 5 0,0 0-7 15,0 0-16-15,2 15-1 16,1 19-8-16,0 19 9 15,0 19 9-15,0 19 5 16,-3 9 9-16,0 9 9 16,0 5 0-16,0-4-2 15,-3-7-17-15,-6-11-13 16,0-16 8-16,-1-15-8 16,7-17 1-16,0-10-1 15,3-12 0-15,0-9 1 16,0-7 1-16,0-3 4 15,0-3-3-15,0 0 0 16,0 0 4-16,0-3-7 0,6-8-16 16,1-4-91-16,-6-3-65 15,-1-3-312-15</inkml:trace>
  <inkml:trace contextRef="#ctx0" brushRef="#br0" timeOffset="6791.4">10894 2036 271 0,'0'0'129'0,"0"0"-68"0,0 0 29 15,0 0-14-15,0 0-39 16,0 0-11-16,0-2-15 16,0 2-6-16,0 0-5 15,0 10-2-15,0 9 2 16,0 3 2-16,0 4 4 15,0 3 5-15,-3 3-3 16,3 3 11-16,0 2-7 16,0 4 7-16,0 6 4 15,0 4 16-15,0 7-2 16,0-1-18-16,0 0 9 16,0-5-8-16,0-4 1 0,-3 1-5 15,3-1-3-15,0-1 6 16,0 0-7-16,0-1 2 15,0-4 2-15,0-1-14 16,0-2 8-16,0-3-5 16,0-5 1-16,0-2-5 15,0-4 0-15,0-1 4 16,-3-4-4-16,0-1 5 16,0-3-5-16,2-1 2 15,-1 2 2-15,2-3-4 16,0 1-1-16,0 4 2 15,0-6-2-15,0 1 6 16,0-4-6-16,0-3 1 0,0-2-1 16,0-3-1-1,0 1 1-15,0-1 3 0,0 3-2 16,0 1 0-16,0 0-1 16,2 1 0-16,-1-1 2 15,-1-2-2-15,2 3 0 16,-2-2 0-16,0-2-2 15,0-1 2-15,0-2 2 16,0 0-2-16,0 0-1 16,0 0-2-16,0 0-41 15,0 0-36-15,-5 0-30 16,-11-5-39-16,-7-4-115 0</inkml:trace>
  <inkml:trace contextRef="#ctx0" brushRef="#br0" timeOffset="7361.67">10590 3343 224 0,'0'0'144'16,"0"0"-120"-16,0 0 11 15,0 0 27-15,0 0 4 0,0 0-38 16,-18-2-1 0,30 2 43-16,12 0-33 0,16 0-8 15,9 0-6-15,10-3-1 16,5 0-5-16,7 2 5 16,15-2 1-16,13 3 2 15,10 0 0-15,7 0-6 16,-1 0-5-16,-6 0-8 15,-11 0-1-15,-5 0-1 16,1 0 1-16,3 0 16 16,10 0 3-16,-2 3 3 15,-3 4 1-15,-11-1-5 16,-14-1-8-16,-18-2 9 16,-14 0 4-16,-14-1-1 0,-8-2 25 15,-2 0 4-15,-4 0-14 16,0 0 1-16,-2 0-13 15,-2 0-8-15,-4 0-2 16,-3 0-3-16,0 0-2 16,-6 0-5-16,0 0-4 15,2 0-2-15,-2 0-2 16,0 0-1-16,0 0-1 16,0 0-1-16,0 0-12 15,0 0-22-15,-8 0-47 16,-10 0-34-16,-10 0-36 15,0-5-52-15,-5-5-121 16</inkml:trace>
  <inkml:trace contextRef="#ctx0" brushRef="#br0" timeOffset="10078.94">1354 5753 205 0,'0'0'147'0,"0"0"-135"16,0 0 32-16,0 0 36 15,0 0-2-15,6 85-27 16,3-71 3-16,0 0-16 16,6-2-7-16,-3 1-11 15,1-4-1-15,-1 1-4 16,3-5 1-16,0-3 0 16,9-2 4-16,4 0-1 15,8-19 25-15,1-5-16 16,-1-8-11-16,-2-2 0 15,-5-2-9-15,-2 0 0 16,-2-1-4-16,-3-2 2 16,-1-6 0-16,-3-3-2 15,-2-6-4-15,-4 0 3 0,-4 1-3 16,2 2-2-16,-10 6 0 16,0 6 0-16,0 9 1 15,-16 5 2-15,1 10 7 16,-6 5 6-16,-1 6-5 15,-1 4-6-15,4 0-1 16,-2 9-2-16,3 11-2 16,2 2 1-16,2 0 2 15,7 1-2-15,4-3-1 16,3-3-1-16,0-2-3 0,7-4 2 16,13-2-1-16,8-3 5 15,15-4 4-15,5-2 2 16,6 0 0-16,-2 0-6 15,-6 0 2-15,-7 0 2 16,-9 0-4-16,-5 0 0 16,-1 0-4-16,-3 3 4 15,0 9-1-15,-2 5 0 16,-1 4 0-16,-3 5 0 16,-2 6-1-16,-7 5 2 15,-3 6 8-15,-3 6-6 16,0 4 1-16,-3-2 0 15,-7-4 2-15,1-2-5 16,6-8-3-16,3-7 3 16,0-5 5-16,0-11-5 0,0-5-1 15,0-6 0 1,0-3-5-16,3 0 5 0,6 0-7 16,9-7-2-16,4-12-74 15,6-10-136-15,-2-8-228 16</inkml:trace>
  <inkml:trace contextRef="#ctx0" brushRef="#br0" timeOffset="10314">2594 5506 493 0,'0'0'136'0,"0"0"-119"15,0 0 47-15,0 0-2 16,93-6-31-16,-60 6-15 16,-3 0-7-16,0 0-4 15,-9 0-2-15,-2 1-2 16,-4 1-1-16,-3 1-4 16,-3-1-106-16,-9-2-128 15</inkml:trace>
  <inkml:trace contextRef="#ctx0" brushRef="#br0" timeOffset="10526.84">2644 5666 226 0,'0'0'174'0,"0"0"-135"16,0 0 76-16,0 0-4 15,0 0 3-15,106 14-55 16,-69-14-4-16,-7 0-17 15,-3 0-15-15,-6 0-5 16,-3 0-10-16,-6-2-6 16,3-1-2-16,-2-1-40 15,-1-1-172-15,0-2-394 16</inkml:trace>
  <inkml:trace contextRef="#ctx0" brushRef="#br0" timeOffset="10803.94">3175 5564 513 0,'0'0'62'15,"0"0"0"-15,0 0 46 16,0 0-50-16,108-5-9 15,-80 5-5-15,5-5-19 0,-3 3-8 16,-2 1-5 0,-3-2-11-16,-8 2 6 0,-4-1-7 15,-10 2 0-15,0 0-6 16,-1 0-104-16,-2 0-160 16</inkml:trace>
  <inkml:trace contextRef="#ctx0" brushRef="#br0" timeOffset="11135.12">3747 5233 519 0,'0'0'116'16,"0"0"-25"-16,0 0 57 15,0 0-59-15,0 0-80 16,0 0-1-16,31 58 3 16,-16-5 48-16,-5 9-16 15,-1 10-16-15,-8 4-1 16,1 2-15-16,-2-3-7 16,0-7-2-16,0-8-1 15,0-11-1-15,0-11 1 16,0-11 0-16,-6-10 0 15,5-8-1-15,-1-6-12 16,1-1-39-16,-2-2-37 0,-3 0-64 16,0-10-185-16</inkml:trace>
  <inkml:trace contextRef="#ctx0" brushRef="#br0" timeOffset="32909.48">1540 7240 476 0,'0'0'210'0,"0"0"-134"15,0 0 26-15,0 0-24 16,0 0-49-16,0 0-27 16,-16 71 11-16,7-13 40 15,0 5-13-15,-3 0-8 0,2-2-22 16,-1-6-6-16,1-6 1 16,4-9-5-1,1-8 0-15,5-7 0 0,0-10 1 16,0-4 0-16,0-4 0 15,0-7-2-15,0 0 0 16,0 0-17-16,0-4-30 16,3-16-60-16,2-14-135 15,1-10-186-15</inkml:trace>
  <inkml:trace contextRef="#ctx0" brushRef="#br0" timeOffset="33085.6">1627 6989 717 0,'0'0'48'15,"0"0"-13"-15,0 0 28 16,0 0-37-16,0 0-26 16,0 0-19-16,1-19-66 15,5 40-83-15,-1 3-140 16</inkml:trace>
  <inkml:trace contextRef="#ctx0" brushRef="#br0" timeOffset="33552.97">1752 7424 301 0,'0'0'102'0,"-10"86"-36"16,4-38-17-16,0 0 7 16,-3-3-10-16,0-6-30 15,5-9-9-15,-1-8 13 16,2-10 6-16,3-5 0 16,0-7 17-16,0 0 18 15,0 0 11-15,0-19-7 0,8-8-55 16,3-7-7-1,-2-9-3-15,2-6-5 16,2-7-20-16,8 1-12 16,6 4-4-16,6 7-22 0,7 11 40 15,2 11 20-15,-3 9 3 16,-4 9 3-16,-9 4 3 16,-1 7 1-16,-4 15 8 15,-4 12-1-15,-4 6 7 16,-6 7-5-16,-2 6-2 15,-5-2-4-15,0 4 3 16,0-7-11-16,-3-5 4 16,-6-5-4-16,1-9-1 15,-2-5 0-15,4-7-1 16,3-6 0-16,3-5-28 0,0-3-94 16,0-3-130-1</inkml:trace>
  <inkml:trace contextRef="#ctx0" brushRef="#br0" timeOffset="33924.99">2585 7282 365 0,'0'0'190'16,"0"0"-106"-16,0 0-13 0,-102-3 10 15,71 26-35-15,5 0-13 16,10 5-4-16,12 5-4 16,4-2-14-16,11 5 1 15,12 1 2-15,7 2-7 16,0 2-6-16,-8 0 4 16,-3 2-4-16,-10-4-1 15,-7-5 3-15,-2-6-3 16,0-6 1-16,0-7 0 15,-5-3 1-15,-8 0 1 16,-7-4-1-16,-8 1 5 16,-3-6-6-16,-5 0-2 15,6-3 0-15,9 0-44 16,9-12-17-16,12-13-87 16,0-11-126-16</inkml:trace>
  <inkml:trace contextRef="#ctx0" brushRef="#br0" timeOffset="34187.67">2556 7265 194 0,'0'0'121'0,"0"0"-21"16,-28 130 4-16,-2-59-3 15,-16 6-27-15,-14 5-30 0,-3-3-4 16,-5-2-8-1,4-9-5-15,11-10-8 0,10-9-6 16,9-11-7 0,13-6 0-16,8-9-4 0,5-9-1 15,5-4 4-15,3-5-5 16,0-5-6-16,0 0-46 16,15-8-172-16,12-20-199 15</inkml:trace>
  <inkml:trace contextRef="#ctx0" brushRef="#br0" timeOffset="34733.33">3150 6981 217 0,'0'0'403'16,"0"0"-335"-16,0 0-40 15,-100 72 3-15,51-3 41 16,-8 16-9-16,0 16-8 16,2 6-21-16,6 3-10 0,7-4-5 15,11-9-14 1,17-14-2-16,11-12-3 0,3-16 0 16,5-13 0-16,10-6 6 15,6-6-6-15,-2-12-25 16,1-7-25-16,5-7-17 15,2-4-61-15,-2-7-103 16</inkml:trace>
  <inkml:trace contextRef="#ctx0" brushRef="#br0" timeOffset="35038.64">3369 7420 690 0,'0'0'85'0,"0"0"-30"16,0 0-19-16,0 0-16 16,-18 100 39-16,9-48-21 15,3 4-12-15,-3 2-14 16,-1-3-4-16,4-6-4 15,0-6-4-15,4-11 4 16,1-10-3-16,1-6 0 16,0-8-1-16,0-2-29 15,0-4-53-15,12-2-63 0,7-3-151 16</inkml:trace>
  <inkml:trace contextRef="#ctx0" brushRef="#br0" timeOffset="35423.58">3691 7453 228 0,'0'0'361'0,"0"0"-247"16,0 0 8-16,0 0-61 16,0 0-46-16,0 0-13 15,-35 68 4-15,21-19 4 16,5 4-1-16,2 2-1 0,7-4-3 15,0-5-1 1,4-11-4-16,14-9 0 0,6-9 1 16,4-9 1-16,5-8-2 15,1 0 0-15,1-8 9 16,-1-9-4-16,-1-9 7 16,-3-7 15-16,-2-7 7 15,-4-8-19-15,-8-7 17 16,-8-3-15-16,-8 1-3 15,0 5-12-15,-24 12-2 16,-6 13 8-16,-6 10-8 16,-3 9 2-16,5 8-2 0,4 0-4 15,9 16-14 1,11 7-115-16,3-1-112 16,7-6-383-16</inkml:trace>
  <inkml:trace contextRef="#ctx0" brushRef="#br0" timeOffset="35753.61">4294 6986 57 0,'0'0'655'0,"0"0"-630"16,0 0 24-16,0 0 8 16,113 136 7-16,-75-43-3 15,-16 17-17-15,-19 10-18 16,-3 0-7-16,-24-4-6 16,-10-15-9-16,-8-16 0 15,6-13-3-15,0-16-1 16,1-11 1-16,2-10-5 15,5-8-4-15,-1-9-48 16,8-5-37-16,5-7-120 16,13-6-282-16</inkml:trace>
  <inkml:trace contextRef="#ctx0" brushRef="#br0" timeOffset="36627.65">6000 7383 540 0,'0'0'118'0,"0"0"-9"15,0 0 21-15,0 0-63 16,0 0-37-16,0 0-22 0,0 87 46 16,-13-32-10-1,-1 2-15-15,1-1-8 0,1-5-13 16,4-8-4 0,4-6-3-16,0-9 1 0,4-6-1 15,0-10 0-15,0-7-1 16,0-1-2-16,0-3-5 15,0-1-33-15,0-1-48 16,0-20-80-16,7-16-255 16</inkml:trace>
  <inkml:trace contextRef="#ctx0" brushRef="#br0" timeOffset="36800.98">6141 7170 128 0,'0'0'586'0,"0"0"-559"16,0 0 48-16,0 0-30 16,0 0-45-16,0 0-2 15,-19-24-28-15,19 44-49 16,8-1-101-16,1-2-75 16</inkml:trace>
  <inkml:trace contextRef="#ctx0" brushRef="#br0" timeOffset="37235.97">6284 7436 264 0,'0'0'210'0,"0"0"-175"0,-14 75 64 16,14-44 8-16,0 4-49 15,0 1-33-15,0-4-6 16,0 0-2-16,0-9-6 15,0-5 1-15,0-9-4 16,0-4 1-16,0-2 5 16,0-3 6-16,0 0 8 15,0 0 17-15,0-20 2 16,0-12-35-16,0-11-11 16,9-5-1-16,5-8-11 15,3-2-41-15,7 8 7 16,3 11 11-16,6 11-5 15,3 12 10-15,1 14 29 0,-1 2 2 16,0 7 4-16,-5 17 0 16,-4 5 8-16,-5 7 2 15,-7 6 11-15,-6 1-5 16,-6 3-1-16,-3-3-14 16,0 1-1-16,-3-2-4 15,-9-3 4-15,-4-5-6 16,-2-3-3-16,0-5 3 15,2-5-54-15,5-7-116 16,8-8-248-16</inkml:trace>
  <inkml:trace contextRef="#ctx0" brushRef="#br0" timeOffset="37913.8">7268 7322 314 0,'0'0'249'16,"0"0"-145"-16,0 0 17 15,0 0-52-15,0 0-16 16,-115-57-17-16,78 66-14 16,3 16 2-16,1 12-7 15,9 4 5-15,3 6 9 16,5 2-6-16,4 3-9 16,4 2 1-16,1 1-11 15,7 0 0-15,0-3-6 16,0-5 0-16,7-6 0 15,13-7 0-15,5-7 0 16,8-6 3-16,3-7-4 0,-2-6 1 16,3-5-8-16,-4-3-45 15,1 0-15-15,1-8-31 16,-1-14-151-16</inkml:trace>
  <inkml:trace contextRef="#ctx0" brushRef="#br0" timeOffset="38750.83">8460 7263 673 0,'0'0'24'0,"0"0"-17"16,81-89 75-16,-35 80-15 16,2 9-54-16,1 8 5 15,-5 22-6-15,-5 15 1 16,-6 6-4-16,-11 6 10 0,-5-2-2 15,-8 0-8 1,-5-2 3-16,-4-5 0 0,0-4-5 16,-6-7-7-16,-7-7 2 15,-5-9-1 1,1-9 3-16,1-5 2 0,1-7 4 16,-1 0 3-16,-1-8-1 15,1-13-2-15,10-8-10 16,6-8-4-16,0-7-24 15,6-7-26-15,16-6-10 16,5 1-21-16,9 1-6 16,3 8 6-16,4 12 34 15,2 9 21-15,-1 9 30 16,-2 10 6-16,-1 6 1 0,-7 1 5 16,0 3 18-16,-8 17-1 15,-4 5 9-15,0 5-13 16,-1 0 2-16,-3-5-9 15,0-2 2-15,-2-8-4 16,1-3 10-16,1-7 5 16,4-5-6-16,2 0 14 15,1 0-11-15,3-15-6 16,-2-4-3-16,-5-5-2 16,-2-5-5-16,-8-4-1 15,-7 0-8-15,-4 0 5 16,0 7-2-16,-13 10 7 15,-13 8 6-15,-5 8 0 0,-6 2-10 16,-1 21-9 0,3 13 3-16,9 9 8 0,10 8-6 15,8 3 1-15,8 2-1 16,0-3 2-16,0-6-4 16,15-6-2-16,3-10-1 15,3-8-1-15,2-5 1 16,2-8 1-16,5-5-1 15,1-1 0-15,2-6-7 16,0 0-81-16,1 0-51 0,-4-19-261 16</inkml:trace>
  <inkml:trace contextRef="#ctx0" brushRef="#br0" timeOffset="39253.71">10008 7260 332 0,'0'0'277'15,"0"0"-192"-15,0 0 30 16,-96-36-56-16,63 36-31 16,-2 17-11-16,4 10 0 15,6 11-5-15,6 8-3 16,5 2-1-16,8 2-7 0,4-1 2 15,2-6-3-15,0-6-2 16,18-6-1-16,-3-10-1 16,7-7-8-16,-1-7-8 15,3-7 11-15,3 0 9 16,0-7 0-16,-3-14 0 16,-2-4 6-16,-4-9-6 15,-2-9 7-15,-2-5 0 16,-3-6-5-16,-6-2-1 15,-2 7 0-15,-3 9 0 16,0 17 0-16,0 11 5 16,0 8 15-16,0 4-4 15,0 7-17-15,0 21-2 16,8 9 2-16,5 11 3 0,-1-1 11 16,0-3-2-16,3-1-5 15,-2-5-4-15,0-6 3 16,0-6-6-16,0-8 2 15,-4-4-2-15,0-3-6 16,4-5-37-16,2-3-66 16,3-3-199-16</inkml:trace>
  <inkml:trace contextRef="#ctx0" brushRef="#br0" timeOffset="39624.98">10238 7141 476 0,'0'0'142'16,"0"0"-60"-16,0 0 23 15,101 2-24-15,-62 21-16 16,3 11-8-16,-5 6-24 16,-3 5-8-16,-10 3-9 15,-6 0-2-15,-7 0-5 16,-7 1-3-16,-4-5-3 15,0-3-2-15,-3-5-1 16,-15-8 0-16,-3-7-1 16,-1-8 1-16,2-8 0 15,0-5 3-15,2 0 6 0,1-18 1 16,4-9 15-16,4-8-15 16,9-8 9-16,0-8-19 15,25-6-3-15,17-7-6 16,7 1-4-16,6 5-71 15,-1 12-29-15,-6 17-25 16,-2 11-122-16,-7 10-147 16</inkml:trace>
  <inkml:trace contextRef="#ctx0" brushRef="#br0" timeOffset="46786.65">6209 4325 230 0,'0'0'162'0,"0"0"-99"16,0 0 27-16,0 0-21 15,0 0-17-15,0 0-9 16,-16 80-7-16,16-73-8 0,1-2-7 16,10 3-1-1,5-4 4-15,6-2 3 0,1-2-6 16,1 0-4-16,-2-3-7 16,3-8-5-1,-5-6 2-15,-1 0 3 0,0-6 1 16,-5-2-5-16,5-5 5 15,-2-5-3-15,1-6-2 16,-5-3-6-16,2-1 0 16,-6-2-2-16,-3 4-1 15,-6 5-7-15,0 10 10 16,0 8 0-16,-15 11 1 16,-6 7 0-16,-9 2 3 15,-4 0-3-15,1 18 0 16,2 2-1-16,7-2 3 15,9-2-1-15,6 1-2 16,6-5 2-16,3-2-1 0,0-3 0 16,0-2-1-16,9 0 0 15,12-1 0-15,13-1 1 16,9 0 4-16,5-3-1 16,3 0-4-16,-8 0 5 15,-4 0-5-15,-8 0 0 16,-7 0 0-16,-4 0 0 15,-6 0 0-15,-5 1-1 16,-4 6-6-16,4 6 7 16,0 2 0-16,-3 4 1 0,0 3 1 15,-3 2-1-15,0 0 2 16,-2 3-2-16,2 0 0 16,-3 2 0-16,0-3 0 15,0-1 0-15,0-2 2 16,0-5-3-16,0-4 0 15,0-2 0-15,0-4-3 16,0-4 2-16,0-1 1 16,6-1-10-16,0-2-47 15,11 0-94-15,0 0-136 16</inkml:trace>
  <inkml:trace contextRef="#ctx0" brushRef="#br0" timeOffset="47044.97">6995 4157 312 0,'0'0'109'15,"0"0"-21"-15,0 0-16 16,0 0 27-16,0 0-52 15,98-4-18-15,-76 4-5 16,-2 0-16-16,-2 0-1 16,-3 0-5-16,-3 0-2 15,-5 0-26-15,-5 5-100 0,-2 0-41 16,0-2-223-16</inkml:trace>
  <inkml:trace contextRef="#ctx0" brushRef="#br0" timeOffset="47220.55">7049 4308 157 0,'0'0'29'15,"0"0"201"-15,0 0-134 16,0 0-16-16,0 0 0 16,0 0-30-16,85 10-32 15,-66-10-10-15,-1 0-8 16,0 0-1-16,-4 0-96 0,-1 0-153 15</inkml:trace>
  <inkml:trace contextRef="#ctx0" brushRef="#br0" timeOffset="47876">7774 4059 103 0,'0'0'152'16,"0"0"65"-16,0 0-131 15,0 0 22-15,0 0-37 0,-96-34-31 16,74 34-20-16,-2 9 0 15,3 9-3-15,-1 5 1 16,1 2 9-16,6 5 7 16,2 0-17-16,2 6-1 15,5 0 4-15,3 0-3 16,3 1-6-16,0-3-1 16,3-2-6-16,9-3 2 15,6-5-4-15,-3-7-1 16,9-5-1-16,-2-4 0 15,9-5 3-15,-2-3 7 16,-1 0-2-16,0 0 0 0,-8-10 5 16,2-8 4-1,-4-4 7-15,-3-8 8 0,1-7-13 16,-5-8 2-16,-5-2-13 16,-6-1-8-16,0 8 0 15,-3 7 0-15,-18 9-5 16,-6 10 0-16,-10 9-13 15,-2 5-38-15,-3 7-34 16,2 15-66-16,1 4-172 16</inkml:trace>
  <inkml:trace contextRef="#ctx0" brushRef="#br0" timeOffset="49851.11">3284 5336 122 0,'0'0'222'15,"0"0"-183"-15,0 0 15 16,0 0 23-16,0 0 48 16,0 0-34-16,-64-37-29 0,64 37-1 15,0 0-36 1,0 0-15-16,3 5 0 0,18 16-8 16,7 10 25-16,11 8-4 15,13 8 5-15,11 3 15 16,7 3-12-1,12-5-9-15,0-1-11 0,-1-8 4 16,-7-6-10-16,-10-7 4 16,-13-4-8-16,-11-5 0 15,-12-8 5-15,-14-1-5 16,-5-3-2-16,-6-5-2 16,-3 2-5-16,0-2-39 15,0 0-4-15,0 0 1 16,-12-5-17-16,-5-12-68 15,1-7-112-15,4-7-104 0</inkml:trace>
  <inkml:trace contextRef="#ctx0" brushRef="#br0" timeOffset="50147.54">4091 5235 369 0,'0'0'207'0,"0"0"-146"16,0 0-52-16,-91 56 4 15,34-11 91-15,-10 6-37 16,-12 4-9-16,-6 2 7 0,-4-2-11 16,-5 1-17-1,-2-3 0-15,1-3 2 0,2-3 4 16,13-8-12-16,19-6-8 16,19-11-3-16,18-10-10 15,18-6-3 1,3-4-5-16,3-2-2 0,0 0-2 15,0 0-4-15,0 0 2 16,0 0-42-16,9-3-45 16,18-8-63-16,15-7-8 15,14-8-120-15</inkml:trace>
  <inkml:trace contextRef="#ctx0" brushRef="#br0" timeOffset="51567.42">6558 2602 166 0,'0'0'310'16,"0"0"-212"-16,0 0 32 15,0 0-25-15,0 0-30 0,0 0-18 16,-12-34-13-16,9 34-19 15,-1 0-6-15,-2 8-18 16,-5 18 0-16,-2 10 8 16,1 11 11-16,0 3 10 15,2-1-5-15,4-1-3 16,0-6-6-16,1-2-5 16,2-4-4-16,3-5 2 15,0-3-4-15,0-4 1 16,0-7-1-16,0-3-2 15,0-4 1-15,3-4-2 16,0-2 1-16,-3-4-3 16,2 0 3-16,-1 0-2 15,-1 0-1-15,2 0-4 16,1 0-37-16,0 0-43 0,3 0-43 16,5-10-35-16,3-8-210 15</inkml:trace>
  <inkml:trace contextRef="#ctx0" brushRef="#br0" timeOffset="52195.77">6880 2657 204 0,'0'0'261'0,"0"0"-184"15,0 0 36-15,0 0-38 16,0 0-47-16,0 0-6 16,0-11-15-16,0 11 1 15,-10 5-6-15,1 7 11 16,-3 5 13-16,0 5 1 15,0-1-6-15,0 3 4 16,6-2-8-16,-1 3 2 16,5 0-2-16,1-2-5 15,1 3 1-15,0-6-4 16,0 1-1-16,3-1-2 0,3-4-3 16,4-2 2-16,-1-3-5 15,2-3 3-15,3-2 3 16,0-2 1-16,5-4 2 15,2 0 8-15,-3 0-11 16,3 0 1-16,-6 0 6 16,3-8-1-16,-3-4 2 15,1-5 2-15,-4-5 7 16,4-2-11-16,-4-7 5 16,-4-1-6-16,2 0-8 15,-4 3-1-15,-3 0 12 16,-1 4-4-16,-2 3 14 0,0 4-10 15,0 2 1-15,-3 3 7 16,-5 3-12-16,-5 3-9 16,1 1 2-16,-3 2 1 15,-6 0-2-15,-4 3-2 16,-8 1-1-16,-9 0-33 16,-3 5-85-16,3 15-61 15,13 2-146-15</inkml:trace>
  <inkml:trace contextRef="#ctx0" brushRef="#br0" timeOffset="54138.01">1463 8895 306 0,'0'0'396'16,"0"0"-317"-16,0 0-35 15,0 0-22-15,0 0-10 16,0 97 42-16,0-44 6 16,0 1-3-16,-3 4-23 15,0-2-12-15,1-1 5 16,-1-7-18-16,0-8 2 16,-1-13-9-16,2-5-1 15,2-11 0-15,0-4 0 16,0-4-1-16,0-1 0 15,0-2-10-15,0 0-42 16,0-2-11-16,3-18-22 16,8-11-135-16,8-18-105 0</inkml:trace>
  <inkml:trace contextRef="#ctx0" brushRef="#br0" timeOffset="54304.86">1628 8797 337 0,'0'0'265'0,"0"0"-197"16,0 0 31-16,0 0-43 16,0 0-37-16,0 0-19 15,-3-53-10-15,9 58-82 16,8 9-28-16,5 0-72 16,-4 1-238-16</inkml:trace>
  <inkml:trace contextRef="#ctx0" brushRef="#br0" timeOffset="54734.64">1797 9024 208 0,'0'0'151'0,"0"0"-51"16,-12 78-30-16,9-42 1 15,1 3-2-15,1 4-24 16,-3 0-17-16,1-7-2 15,1-6-9-15,-1-9-5 16,3-10-3-16,0-7-1 16,-1-4 14-16,1 0 6 15,0-2 34-15,0-18-2 0,0-12-44 16,0-8-11-16,0-10-4 16,1-5-1-16,12-2-13 15,4 1-22-15,8 7-3 16,8 11-12-16,3 12 5 15,4 11 29-15,-4 10 14 16,-3 5-1-16,0 7 3 16,-8 16 0-16,3 8 7 15,-8 7 4-15,-1 5-1 16,-8 4-1-16,-6-1 5 16,-3 2-6-16,-2-4-4 15,1-6 0-15,-1-7-4 0,0-8 1 16,3-9-1-16,2-2-39 15,10-10-119-15,6-2-117 16</inkml:trace>
  <inkml:trace contextRef="#ctx0" brushRef="#br0" timeOffset="55049.21">2534 8906 150 0,'0'0'427'16,"0"0"-373"-16,-82 4 53 16,64 14-28-16,10 4-34 0,7 6-10 15,1 1 4-15,15 3-7 16,10-2-2-16,10 2-1 16,-4 1-8-16,-4 1-8 15,-8-3-5-15,-7-3-5 16,-9-3 3-16,-3-4-3 15,0-4-3-15,-15-4 4 16,-7 0 4-16,-8-5 0 16,2-3-8-16,-2-5-17 15,3 0-42-15,7-10-30 16,6-15-17-16,6-8-155 16,8-13-111-16</inkml:trace>
  <inkml:trace contextRef="#ctx0" brushRef="#br0" timeOffset="55265.57">2497 8920 458 0,'0'0'10'0,"-24"74"88"15,3-20 33-15,-11 9-33 16,-9 7-34-16,-6 4-10 16,-3-2-17-16,-2-5-9 15,2-6-11-15,0-10-7 16,11-8-5-16,6-14-2 15,14-10-1-15,8-9-1 16,11-5-1-16,0-3-18 16,6-2-59-16,27-4-110 15,13-19-69-15</inkml:trace>
  <inkml:trace contextRef="#ctx0" brushRef="#br0" timeOffset="55597">3311 8724 128 0,'0'0'620'0,"0"0"-583"15,0 0-9-15,0 0-11 16,-99 102 32-16,62-27 0 15,-3 13 4-15,6 8-17 16,2 3-19-16,4-5-9 16,4-9-4-16,9-17-4 15,6-13-3-15,5-13 3 16,4-9 2-16,7-9-2 16,16-4-10-16,8-7 2 15,9-7 0-15,8-6-58 16,0 0-61-16,-2-6-114 15</inkml:trace>
  <inkml:trace contextRef="#ctx0" brushRef="#br0" timeOffset="56206.25">3471 9059 390 0,'0'0'109'0,"0"0"-2"16,0 0-43-16,92-73 43 15,-59 73-64-15,4 0-9 16,-6 20-6-16,-4 8-5 16,-10 7 5-16,-8 7-1 15,-8 7-6-15,-1 1-4 16,-1 0 4-16,-13-7-6 16,-5-5-8-16,5-7-5 15,1-6-1-15,6-8-1 16,4-6-9-16,3-8-45 15,0-3 13-15,9 0 9 0,10-10 24 16,8-11 7-16,1-9 1 16,3-8 3-16,-1-3-2 15,3-3-1-15,0 7 3 16,-5 11 1-16,-4 7-5 16,-9 11 3-16,-6 5 6 15,-6 3 0-15,-3 0 0 16,3 1-5-16,1 19-3 15,1 6 4-15,-1 1 2 16,-2 5-1-16,1-4 8 16,0-2-8-16,-3-1-1 15,7-5-2-15,2-7 0 16,2-4-2-16,2-4 6 0,8-5 1 16,6 0-3-16,0-10 9 15,4-10-12 1,-1-4 8-16,-5-9-1 0,-4-5 11 15,-6-5 15-15,-5-6 13 16,-8 2-19-16,-2 7-15 16,-6 7-13-16,-17 9 22 15,-8 10-20-15,-7 8-1 16,-4 6-1-16,3 0-4 0,9 2 1 16,6 13-17-1,8 5-95-15,8-3-59 0,4-1-144 16</inkml:trace>
  <inkml:trace contextRef="#ctx0" brushRef="#br0" timeOffset="56482.66">4206 8651 385 0,'0'0'211'0,"0"0"-110"16,0 0-22 0,82 81 25-16,-42-21-11 0,-4 14-45 15,-5 9-13-15,-13 10-2 16,-12 9-23-16,-6-2-9 16,-9-5 18-1,-19-11-13-15,-5-15-6 0,-4-14-8 16,-1-9-65-16,1-12-61 15,-3-10-110-15,4-14-86 16</inkml:trace>
  <inkml:trace contextRef="#ctx0" brushRef="#br0" timeOffset="57095.75">6050 8842 632 0,'0'0'146'0,"0"0"-94"0,0 0 72 16,0 0-36-16,0 0-72 15,0 0-13-15,-36 56 19 16,31-5 9-16,-1 3-11 16,0-1 0-16,2-8-11 15,-2-1-6-15,6-8-1 16,-3-9 0-16,1-5-2 16,1-12 0-16,1-6-2 15,0-4-33-15,0 0-54 16,0-6-39-16,0-22-206 15</inkml:trace>
  <inkml:trace contextRef="#ctx0" brushRef="#br0" timeOffset="57268.73">6078 8623 689 0,'0'0'47'15,"0"0"15"-15,0 0 51 16,0 0-39-16,0 0-61 15,0 0-13-15,-21-41-28 16,36 58-27-16,7 6-73 16,2-1-70-16,-1-2-116 15</inkml:trace>
  <inkml:trace contextRef="#ctx0" brushRef="#br0" timeOffset="57686.85">6270 8893 170 0,'0'0'193'0,"0"0"-77"16,-7 80-28-16,5-45 22 16,2 2-37-16,0 3-19 15,0-1-18-15,0 2-12 16,0-2-7-16,0-5-5 16,-1-8 1-16,-4-12 5 15,4-9-4-15,-1-5 2 16,1 0 34-16,1-8 31 15,0-16-24-15,0-12-51 16,0-8-2-16,3-6-4 16,6-3-2-16,10-4-14 15,2-1-3-15,3 2-14 0,4 6-3 16,2 14 11-16,3 16 7 16,-3 14-5-16,5 6 23 15,-3 14 0-15,-1 12 11 16,-3 10-1-16,-5 6 4 15,-8 8 10-15,-9-1-2 16,-6 2 1-16,0-3-5 16,-2-1-8-16,-7-4-10 15,-1-7 1-15,4-6-2 16,1-8 1-16,1-7-18 0,4-2-68 16,0-7-76-1,0-6-177-15</inkml:trace>
  <inkml:trace contextRef="#ctx0" brushRef="#br0" timeOffset="58066.56">7289 8785 618 0,'0'0'108'0,"0"0"-5"16,-94-24-2-16,52 24-35 0,1 9-20 15,0 15-8-15,4 10-13 16,4 12-1-16,3 5-4 16,8 5-4-16,6 3-11 15,10 0 7-15,4 2-12 16,2-6 5-16,0-6-2 15,15-8-1-15,6-10-2 16,4-9-1-16,8-5 1 16,3-7 2-16,4-5-2 15,-6-3 0-15,-1-2-2 16,-6 0-31-16,-2-4-47 16,-5-14-59-16,4-3-231 15</inkml:trace>
  <inkml:trace contextRef="#ctx0" brushRef="#br0" timeOffset="59136.34">8030 8893 449 0,'0'0'65'16,"0"0"-27"-16,91-62 77 16,-52 55-21-16,4 7-51 15,5 0-7-15,0 15-7 16,-2 15-7-16,-9 9 6 15,-8 7 9-15,-12 4-20 16,-11 2 13-16,-6-2 1 16,0 1-19-16,0-1-11 0,-9-5 10 15,-7-7-11 1,-3-11-2-16,4-8-1 0,-3-6 3 16,1-12 7-16,-3-1 3 15,-6-9 0-15,1-16-5 16,2-9-5-16,7-7-24 15,13-6-30-15,3-2-8 16,11-3-3-16,17-2-68 16,5-1 53-16,10 3 17 15,5 6 29-15,7 15 34 16,5 12 3-16,-2 14 16 16,-9 5 21-16,-10 0 28 0,-9 17 0 15,-5 7-3 1,-1 2-25-16,-6 3-19 0,-2-3-3 15,2-1-12 1,3-1-3-16,1-7 0 0,1-5 1 16,1-4-2-16,-1-8-2 15,0 0-1-15,-4 0 1 16,-4-15-3-16,-1-6-1 16,-6-4-2-16,-6-9-2 15,-2 1 1-15,0-1 3 16,-18 3 0-16,-4 9 4 15,-4 7 6-15,-2 11 5 16,-4 4 21-16,-1 13-21 16,-2 19 5-16,4 9 6 0,4 8-1 15,7 6 2-15,7 3-12 16,9 6-4-16,4-2-2 16,1-6 1-16,17-9 0 15,-3-13-4-15,6-9-2 16,1-8 2-16,3-6-1 15,3-2 6-15,3-7-7 16,6-2-13-16,-1 0-86 16,3 0-140-16,-2-11-209 15</inkml:trace>
  <inkml:trace contextRef="#ctx0" brushRef="#br0" timeOffset="59616.89">9343 8944 261 0,'0'0'325'0,"0"0"-246"16,0 0 54-16,0 0-71 15,-96-54-39-15,74 58-14 16,0 19 2-16,-5 7 7 16,9 4 3-16,0 4-3 15,6 2-10-15,5 3-4 16,5 3-1-16,2-6-3 15,0-5 0-15,15-9-4 16,0-11-5-16,4-4-3 16,2-8 4-16,-1-3 2 15,-1-2 1-15,3-14 5 16,-4-9 4-16,0-9 0 0,1-5-2 16,-5-9 0-16,4-1 0 15,-6 3-1-15,-6 5 0 16,-2 7-1-16,-2 13 3 15,-2 11-1-15,0 5 8 16,0 5 10-16,0 3-20 16,3 19 7-16,9 11-6 15,0 7 3-15,2 0 17 16,0 4-3-16,1 1-12 16,-2-3 0-16,-2-1-6 15,-1-10 0-15,-1-7-1 16,-1-7 2-16,2-8-2 0,2-3-12 15,0-4-47-15,1-2-81 16,-1-5-127-16</inkml:trace>
  <inkml:trace contextRef="#ctx0" brushRef="#br0" timeOffset="60002.65">9538 8886 179 0,'0'0'284'16,"0"0"-205"-16,0 0 61 15,0 0-36-15,0 0-43 16,84-26-9-16,-62 49 2 0,5 5-9 16,-1 5-2-16,0 4-1 15,3 4-5-15,-6 7-9 16,-3 3-6-16,-10 4-10 16,-5 1-7-16,-5-7-2 15,0-6 2-15,-9-11-3 16,-9-8-2-16,0-7 0 15,-1-9 3-15,-1-5 3 16,5-3 2-16,-1 0 4 16,2-14 1-16,0-11 0 15,3-5 18-15,7-12-13 16,4-4 2-16,3-4-4 16,25-7-14-16,15 0-2 15,14-1-2-15,7 2-25 0,3 10-51 16,-10 12 0-1,-9 16-37-15,-11 18-22 0,-13 5-137 16,-15 18-204-16</inkml:trace>
  <inkml:trace contextRef="#ctx0" brushRef="#br0" timeOffset="62548.78">6318 4051 320 0,'0'0'104'16,"0"0"-30"-16,0 0 16 15,0 0 17-15,0 0-40 16,0 0-48-16,0 0 9 15,52 17 8-15,5 3 3 16,13 2-3-16,15 2-7 16,12-2 6-16,16 2-11 0,5 1-1 15,1 2-4-15,-2-2-10 16,-5 0-2-16,-7-5 0 16,-3-1 13-16,-13-7-8 15,-14 0-1-15,-17-5-2 16,-13-2-5-16,-14-1 1 15,-11-1-1-15,-10-1-3 16,-7-2 3-16,-3 1-4 16,0-1-4-16,0 0-1 15,0 0-12-15,-6 0-54 16,-10 0-53-16,-1 0-26 16,1 0-54-16</inkml:trace>
  <inkml:trace contextRef="#ctx0" brushRef="#br0" timeOffset="62901.8">7851 4154 198 0,'0'0'309'0,"0"0"-235"15,0 0 84-15,0 0-72 16,0 0-54-16,-107-11-1 15,41 28 21-15,-11 3 6 16,-13 2 3-16,-5 0-7 0,-7 4-13 16,1-4-5-16,1 2-2 15,8-2-20-15,5-1 0 16,11-1 0-16,15-1-8 16,13-3 1-16,20-5-5 15,14-4-1-15,8-2 1 16,6-5-4-16,0 0-2 15,0 0 0-15,3 0-39 16,15 0-54-16,22 3-31 16,17-3-84-16,16 0-124 15</inkml:trace>
  <inkml:trace contextRef="#ctx0" brushRef="#br0" timeOffset="63478.71">8381 3875 144 0,'0'0'231'16,"0"0"-120"-16,0 0-58 16,0 0 47-16,0 0-18 15,0 0-40-15,-15-38-21 16,15 53-13-16,0 18-5 16,0 10 19-16,0 13 15 15,-6 2 7-15,0 9-13 16,-5 4 9-16,-2 4-7 0,1 2-8 15,0-6-14-15,2-6-8 16,2-5-2-16,5-11 4 16,0-8-1-16,2-8-4 15,1-13 0-15,-2-5 2 16,2-10 1-16,0-1-3 16,0-4 1-16,0 0 7 15,0 0-8-15,0-10-5 16,0-12-109-16,0-9-146 15,0-8-401-15</inkml:trace>
  <inkml:trace contextRef="#ctx0" brushRef="#br0" timeOffset="64011.66">8148 3996 161 0,'0'0'96'0,"0"0"88"16,0 0-118-16,0 0-7 0,0 0 11 16,0 0 8-1,-9-5-15-15,9 5-14 0,-1 0-15 16,1 0 8-16,0-3-7 15,0-1-6-15,0-2 3 16,0-1-2-16,0-3-7 16,0-1 0-16,0-2-6 15,0-1-3-15,4 0-4 16,1-3-3-16,-2 3 3 16,5-1 1-16,0-2-3 15,3 3 2-15,2-1-5 16,-1 3-5-16,1 0-2 15,-1 2 2-15,-3 1 2 0,1 3 0 16,-5 2 2-16,1 3-4 16,-3 1-1-16,12 0-1 15,1 8-7-15,13 17 4 16,2 6 5-16,6 5 0 16,2 4 1-16,-3-1 5 15,-3-2-4-15,-4-4-2 16,-3-6 2-16,-7-2-2 15,-4-7 1-15,-7-4-1 16,-5-3-5-16,-3 0-46 16,0 0-74-16,0-6-157 15</inkml:trace>
  <inkml:trace contextRef="#ctx0" brushRef="#br0" timeOffset="64821.78">7720 5416 403 0,'0'0'102'16,"0"0"-86"-16,0 0 42 15,0 0 4-15,0 0-4 16,0 0-25-16,-61 63 12 16,58-60-5-16,3-1-14 15,0-2 0-15,0 0 22 16,3 0 8-16,16-6-12 16,5-11-11-16,7-6-1 15,1-6-3-15,-4-2-4 0,0-6-16 16,-1-7 11-1,-6-4-20-15,0-5 6 16,-6-2-3-16,-6 6-3 0,-8 6 3 16,-1 11-2-16,0 8-1 15,-10 10 0-15,-8 8 0 16,-7 4 0-16,-8 2 3 16,-3 3-3-16,5 12 0 15,7 1-6-15,9-1 5 16,8-3 1-16,7-1-2 15,0-3-3-15,0 2 1 16,13-1-3-16,15-1 4 16,11 1 3-16,6-1 3 0,4-2 6 15,-4 0-6-15,-7 1-3 16,-8 0 0-16,-7 6 0 16,-4 1 0-16,-4 4-4 15,-3 6 3-15,0 2 1 16,0 1 0-16,-5 1 0 15,-1 0 3-15,-3-2-3 16,-3-1 1-16,0-2-2 16,0-4 1-16,0-5 0 15,-1-4 0-15,-2-5-1 16,1-1-8-16,2-1-27 16,0 0-41-16,5 0-49 0,16-3-150 15,4 0-161-15</inkml:trace>
  <inkml:trace contextRef="#ctx0" brushRef="#br0" timeOffset="65056.18">8381 5165 436 0,'0'0'167'0,"0"0"-107"16,0 0 39-16,0 0-51 15,0 0-31-15,82-10-8 16,-54 10-1-16,-1 0-5 0,-4 3 2 16,-4 1-5-16,-9 0-24 15,-7 3-107-15,-3 2-30 16,-9-1-32-16,-19 3-18 16</inkml:trace>
  <inkml:trace contextRef="#ctx0" brushRef="#br0" timeOffset="65190.1">8381 5165 9 0,'-9'116'78'0,"-1"-103"-49"15,7-7 140-15,3-1-97 16,0-3 45-16,14-1-1 16,13-1-31-16,4 0-21 15,5 0-18-15,-3 0-14 16,-3 0-23-16,-3 0-9 16,-5 0-7-16,-4-4-135 15,-5-9-139-15</inkml:trace>
  <inkml:trace contextRef="#ctx0" brushRef="#br0" timeOffset="65428.83">8994 4949 434 0,'0'0'400'15,"0"0"-384"-15,0 0 5 16,0 0-9-16,-18 85 45 15,15-35-16-15,-4 4-6 16,-4 4-17-16,-5-2-4 0,-1-4-7 16,-2-7-7-1,2-9 0-15,0-10-8 0,0-4-81 16,5-13-58-16,6-9-173 16</inkml:trace>
  <inkml:trace contextRef="#ctx0" brushRef="#br0" timeOffset="66424.7">6737 1512 381 0,'0'0'120'15,"0"0"-61"-15,0 0 48 16,0 0-2-16,0 0-60 16,0 0-35-16,-76-11 7 15,52 33 3-15,0 7 2 16,2 6 12-16,10 5-12 15,3 1 5-15,9 1-11 16,0-3-9-16,10-2 5 16,7-5-6-16,5-9-1 15,2-4 1-15,0-8-5 16,0-5 1-16,3-6 3 16,0 0 6-16,-1-10 5 15,-2-5 1-15,-3-7 0 16,-6-3 6-16,-6-3 8 0,-2-8-19 15,-7-3 0-15,0 0-2 16,-7 3-6-16,-11 10-4 16,-1 6 0-16,-5 6-4 15,3 9 1-15,-3 5-15 16,2 0-54-16,10 8-66 16,9 6-192-16</inkml:trace>
  <inkml:trace contextRef="#ctx0" brushRef="#br0" timeOffset="66756.63">7581 1470 407 0,'0'0'329'16,"0"0"-307"-16,0 0-5 15,0 0 27-15,3 80 5 16,6-36-5-16,-1 4-14 0,2 5-4 16,-1-2-12-1,-1 0-9-15,-2-7 5 0,-4-7-2 16,0-10-1-16,-2-9-7 15,0-5 1-15,1-3-1 16,7-3-59-16,1-7-184 16,7 0-429-16</inkml:trace>
  <inkml:trace contextRef="#ctx0" brushRef="#br0" timeOffset="72874.59">9581 1729 173 0,'0'0'30'16,"0"0"219"-16,0 0-147 15,0 0-12-15,0 0 22 16,0 0-40-16,36-52-19 16,-28 48 1-16,-1-1-12 15,8 2-14-15,3 3-9 16,6 0-15-16,3 0-1 15,-2 3-2-15,-3 5-1 16,-8-1 5-16,-5 3-2 16,-7 4-2-16,-2 5-1 0,0 1 1 15,-14 3 4-15,-8-1 6 16,-2-3 5-16,1-3 14 16,1-4-4-16,3-2-13 15,-1-3 2-15,10-2 8 16,2-4-2-16,7-1-7 15,1 1 1-15,0-1-10 16,0 0 4-16,0 0 3 16,6 0 2-16,10 0-6 15,2 0 0-15,3 2-8 16,3 5 0-16,-8 3-1 16,2 1 1-16,-4 3-2 15,-3 0 1-15,-5 2 2 0,-4 1 3 16,-2-2-4-1,0 0 0-15,0-1-1 0,-5-2 2 16,-5-1-1-16,-3 0 4 16,-4-5-2-16,1 1-2 15,-3-3 7-15,0-1-4 16,-1-3 5-16,-1 0-5 16,1 0 0-16,4 0-2 15,2-7 5-15,1 2-6 16,6 0 1-16,-1-2-2 15,2 3 1-15,6 3-64 16,0-1-71-16,0-1-110 0,14 0-622 16</inkml:trace>
  <inkml:trace contextRef="#ctx0" brushRef="#br0" timeOffset="73491.78">10423 1635 342 0,'0'0'209'15,"0"0"-123"-15,0 0-48 16,0 0-19-16,0 0-11 16,0 0 11-16,-57 72 37 15,47-46-21-15,5-1-18 16,4-1-1-16,1 0 3 15,0-4-3-15,0-4-2 16,12 0 1-16,4-5 0 0,6-2 1 16,-1-3 6-16,0-6-3 15,-2 0 1-15,0 0-3 16,0-12 11 0,-3-5-6-16,1-5-2 0,-5-2-3 15,-1 1-7-15,-3 6 0 16,-5 8-8-16,-3 2 9 15,0 7 4-15,0 0-15 16,0 0 0-16,0 19-10 16,-11 5 6-16,1 3 4 15,1 2 4-15,0 0-4 16,-1-1 0-16,7-3 1 16,-2-3-1-16,4-5 1 15,1-2-1-15,0-2 0 0,0-5 0 16,0 0 0-16,0-2-7 15,-3 0-105-15,-2-4-96 16,-4-2-280-16</inkml:trace>
  <inkml:trace contextRef="#ctx0" brushRef="#br0" timeOffset="74309.13">8618 1660 92 0,'0'0'96'0,"0"0"-74"0,0 0 183 16,0 0-119-16,0 0 9 16,0 0 20-16,-11-30-29 15,11 27-12-15,0-1-9 16,9-1-10-16,8 2-31 16,8 1-19-16,4 2-1 15,-3 0-2-15,-2 13 2 16,-7 6-4-16,-7 5 7 15,-7 4 3-15,-3-1-6 16,0-2 7-16,-6-2-8 16,-9-3 6-16,-1-4-2 15,-2-3 11-15,2-1 14 16,4-5-6-16,1-3 6 16,8-1-15-16,-1-2 3 15,4 1-13-15,0-2-5 0,0 0 4 16,7 0 17-16,20 0 25 15,13 0 11-15,11 0-27 16,1 0-20-16,-6 0-11 16,-7 0-1-16,-9 0 0 15,-9 0-1-15,-9 0-14 16,-9 0-48-16,-3 0-42 16,0 0-71-16,-17 0-243 15</inkml:trace>
  <inkml:trace contextRef="#ctx0" brushRef="#br0" timeOffset="77114.25">7508 2663 315 0,'0'0'204'15,"0"0"-131"-15,0 0 5 0,0 0-17 16,94-34-9-16,-73 32-17 15,-2 2 6-15,-5 0-18 16,-6 0 11-16,0 0-18 16,-6 8 2-16,-2 8-6 15,0 1-1-15,0 4 3 16,-3 3 0-16,-12 3-3 16,1 2 2-16,-5 0-4 15,1-2-1-15,2 3-2 16,0-4-1-16,2 0-2 15,8-4-1-15,3-3 0 16,3-4 0-16,0-3 0 0,1-3-2 16,10-1 1-1,10-5 2-15,1 0 1 0,1-3-1 16,-1 0 7-16,2 0-5 16,-2-10-4-16,-1-6 12 15,3-6-2-15,-5-3 0 16,1-3-1-16,-4-3-3 15,-4 1 0-15,1 3-4 16,-5 6-3-16,-2 7 0 16,-3 6 2-16,0 4-1 15,-3 4 5-15,0 0-4 16,0 0-2-16,0 0-3 16,0 1-4-16,0 13 3 15,0 3 3-15,0 2 1 16,0-2 1-16,3 0 0 0,1 0-1 15,1-3 0-15,-1 2 1 16,1-3-1-16,1-3 0 16,-2-1 1-16,3-1 1 15,1-4-3-15,0-3 4 16,1-1 0-16,4 0 7 16,-1 0 5-16,7 0 5 15,-2-10 1-15,-1-2-2 16,-1-3 1-16,0-3-1 15,-3-4 6-15,1-7-9 16,-4-2 7-16,0 0-13 16,-3 0-4-16,-5 5-1 0,-1 6-5 15,0 8 7-15,0 4-2 16,0 1-5-16,-17 0 0 16,-7 5-4-16,-4 2-1 15,-1 0-41-15,5 5-63 16,6 14 4-16,8 8-30 15,6 6-26-15,4-4-97 16,0-4-277-16</inkml:trace>
  <inkml:trace contextRef="#ctx0" brushRef="#br0" timeOffset="79529.77">1640 10275 570 0,'0'0'122'0,"0"0"-27"15,0 0 54-15,0 0-31 16,0 0-99-16,0 0-19 16,0 0 0-16,2 60 5 15,-4-11 24-15,-2 4 6 16,-2 0-12-16,-1-1-12 16,4-2-5-16,1-5-4 15,2-8-1-15,0-7-1 0,0-8 2 16,0-7-2-1,0-5-2-15,3-5-7 0,1-3-2 16,-1-2-19-16,6 0-16 16,5-2-30-16,7-19-38 15,-2-7-189-15</inkml:trace>
  <inkml:trace contextRef="#ctx0" brushRef="#br0" timeOffset="79731.58">1760 10040 699 0,'0'0'72'0,"0"0"-15"16,0 0 40-16,0 0-56 15,0 0-38-15,0 0-3 16,17-16-57-16,-3 35-72 15,2 3-85-15,-4 0-139 16</inkml:trace>
  <inkml:trace contextRef="#ctx0" brushRef="#br0" timeOffset="80198.7">1893 10322 308 0,'0'0'62'0,"0"0"10"0,0 0-3 16,-23 93 29-16,19-58-27 16,-1 5-19-16,4-2-16 15,-2 2-8-15,1-4-11 16,2-5 1-16,0-6-4 16,0-11 5-16,0-6 7 15,0-5 17-15,-1-2 15 16,1-1 9-16,0 0 8 15,0-21-44-15,0-10-23 16,0-9-5-16,0-9-3 16,0-6-1-16,10-2-12 15,8 2-13-15,6 10 3 16,1 13-30-16,-1 9 34 0,3 15-3 16,-2 6 22-16,4 2 2 15,-4 12-1-15,5 13-1 16,-8 8 0-16,-2 3 4 15,-6 3-4-15,-9-2 4 16,-2 2-2-16,-3-3 2 16,0-2-1-16,0-1-2 15,-3-2-1-15,-2-5 0 16,-3-3-1-16,3-3-20 16,1-5-42-16,4-1-23 15,0-7-147-15,4-5-152 16</inkml:trace>
  <inkml:trace contextRef="#ctx0" brushRef="#br0" timeOffset="80521.75">2616 10241 223 0,'0'0'291'0,"0"0"-244"16,0 0 31-16,-91 0-1 0,66 22-39 15,2 6 1 1,7-1-4-16,10 7-10 0,6 0-5 16,0-1 4-16,15 1-3 15,7-1-11-15,-1-2 0 16,0 1-6-16,-3 1 1 16,-6-4-2-16,-2-3 1 15,-7-6-4-15,-3-8 7 16,0-2-7-16,0-3 6 15,-6-1-2-15,-13-2-4 16,-5-4-3-16,-1 0-33 16,8-2-40-16,4-18-137 15,10-5-118-15</inkml:trace>
  <inkml:trace contextRef="#ctx0" brushRef="#br0" timeOffset="80749.73">2568 10278 241 0,'0'0'221'0,"-37"77"-155"16,13-29 50-16,-6 2 0 15,-10 5-56-15,-2 2-10 16,-4 6-30-16,-2-2-2 16,2-3-14-16,9-6-3 15,4-9 2-15,9-10-2 16,9-7-1-16,8-10 0 15,7-5-20-15,0-3-100 16,7-6-70-16,14-2-187 16</inkml:trace>
  <inkml:trace contextRef="#ctx0" brushRef="#br0" timeOffset="81080.11">3115 10132 255 0,'0'0'418'0,"0"0"-402"16,0 0 16-16,-102 33 10 15,64 23 17-15,1 13-15 16,1 10 1-16,6 7-20 15,2-5-10-15,7-5-3 16,5-9-2-16,10-11-8 16,3-11 3-16,3-9-3 15,0-13-2-15,0-6-2 16,13-8-22-16,7-5-15 16,5-4-17-16,8 0-120 15,1-13-163-15</inkml:trace>
  <inkml:trace contextRef="#ctx0" brushRef="#br0" timeOffset="81553.66">3308 10400 166 0,'0'0'186'0,"0"0"-101"16,86 6-2-16,-72 18-18 15,-4 5-9-15,-10 2 21 16,0 3 21-16,0-2-24 16,-13-3-31-16,-8-2-3 15,-6-4-20-15,0-3-9 16,-3-6 9-16,5-2-14 0,6-6-3 16,8-1 2-1,10-4-5-15,1-1 0 16,0 0-1-16,18 0-18 0,7 0 14 15,2-1 2-15,1 1-14 16,-7 0-5-16,-1 2 20 16,-1 17-6-16,-3 3 8 15,-4 5-2-15,-3 0-5 16,-4-2 5-16,-5-3-1 16,0-2-1-16,0-3 2 15,0-1 1-15,-11-4-6 16,-5-3 1-16,-8-1 6 15,-6-6 25-15,0-2 7 0,-1 0 2 16,-2 0-10-16,9-2-9 16,2-7-7-16,11 1-4 15,7-4-4-15,2 1-27 16,2-2-63-16,6-3-139 16,18-4-264-16</inkml:trace>
  <inkml:trace contextRef="#ctx0" brushRef="#br0" timeOffset="82022.67">3884 10519 538 0,'0'0'61'0,"0"0"-39"15,0 0 8-15,0 0 4 16,-82 54-1-16,62-20-2 16,-1 2 12-16,4 5-24 15,3-1 0-15,11 0 1 16,3-4-7-16,0-4-5 15,21-8 1-15,6-5-1 16,3-8-8-16,1-6-2 0,2-5 2 16,-2-2 2-1,-2-15 1-15,-6-5 4 0,-3-6 6 16,-7-4 21-16,-1-7 6 16,-9-5-6-16,-3-3-16 15,0 4-16-15,-12 5 1 16,-9 10 1-16,-4 13-4 15,-5 10-9-15,-3 5-8 16,2 0-20-16,4 14-26 16,9 4-45-16,9 1-102 15,9-5-225-15</inkml:trace>
  <inkml:trace contextRef="#ctx0" brushRef="#br0" timeOffset="82290.66">4106 10243 516 0,'0'0'52'0,"49"81"12"15,-25-19 38-15,-3 7 6 16,-2 2-51-16,-10 4 1 15,-7 1-29-15,-2 1-5 0,-8-2-12 16,-17-11-5 0,-2-5-7-16,-4-14-3 0,-8-9-60 15,3-9-92-15,0-9-129 16</inkml:trace>
  <inkml:trace contextRef="#ctx0" brushRef="#br0" timeOffset="82733.73">5402 10570 526 0,'0'0'113'15,"0"0"-20"-15,0 0-9 16,0 0-62-16,0 0 19 0,-31 95 34 15,15-45-37 1,0 4-2-16,2-4-14 0,2-4-6 16,4-6-12-1,2-9 5-15,6-7-7 0,0-7 0 16,0-5 1-16,0-7-1 16,6-1-1-16,6-4 4 15,0 0-1-15,-3-6-4 16,0-11-78-16,0-11-112 15,0-8-361-15</inkml:trace>
  <inkml:trace contextRef="#ctx0" brushRef="#br0" timeOffset="82918.5">5484 10444 580 0,'0'0'120'16,"0"0"-31"-16,0 0 18 15,0 0-56-15,0 0-24 16,0 0-15-16,-10-27-12 16,10 27-7-16,0 0-42 15,7 8-78-15,2 7-14 16,6 0-153-16</inkml:trace>
  <inkml:trace contextRef="#ctx0" brushRef="#br0" timeOffset="83351.13">5603 10664 256 0,'0'0'145'0,"0"0"-51"16,-11 96 7-16,11-60-15 16,-2 0-35-16,1-3-17 15,-2-1-3-15,-2-6-13 16,2-5 0-16,0-8-7 15,0-8-4-15,-1-3 10 16,4-2 11-16,0 0 15 16,0 0 14-16,0-17-11 15,0-8-36-15,0-8-5 16,4-6-4-16,10-6-1 16,5-4-7-16,5-1-29 0,4 8 0 15,1 9-14 1,-4 14 16-16,0 9 20 0,-4 10 0 15,-3 0 14-15,1 10 0 16,-2 16 6-16,-1 7-5 16,-4 7 10-16,-3 5-8 15,-3 1 15-15,-6-1-9 16,0-4-6-16,0-3 0 16,-6-6 1-16,-1-5-2 15,-1-4-2-15,2-8-1 16,3-3-11-16,3-4-66 15,0-4-134-15,8-4-346 16</inkml:trace>
  <inkml:trace contextRef="#ctx0" brushRef="#br0" timeOffset="83686.92">6230 10572 549 0,'0'0'147'0,"0"0"-54"16,0 0-16-16,0 0-30 15,-109 10-11-15,76 17 9 16,-2 7-1-16,2 7-18 0,3 5-7 16,6 4 0-16,6-1-3 15,12 0-13-15,6-4 9 16,3-3-7-16,19-6-1 15,1-8-4-15,7-7 0 16,1-6 2-16,2-4 1 16,1-7-1-16,-4-3-2 15,-6-1-5-15,0 0-48 16,-7 0-28-16,-3-11-55 16,-2-6-146-16</inkml:trace>
  <inkml:trace contextRef="#ctx0" brushRef="#br0" timeOffset="85698.61">7007 10839 144 0,'0'0'202'0,"0"0"-98"16,0 0-87-16,0 0 32 16,0 0 29-16,0 0-7 15,-66 75 17-15,58-61-30 16,8-3-27-16,0-3 9 16,0-2 7-16,5-4-4 15,13 0 4-15,9-2-6 0,3 0-13 16,1-13-2-16,-2-5-2 15,-6-6-6-15,-3-3-5 16,-2-6-5-16,-2-7-4 16,-1-8-2-16,0-5 0 15,-3-8-2-15,-6 1-13 16,-6 2-5-16,0 5-4 16,-12 9 13-16,-12 13 6 15,-7 13 3-15,-2 11 0 16,2 7 2-16,2 3-2 15,10 14-7-15,10 7 4 0,9-2 0 16,0 0-8-16,22 2 11 16,11-3-7-16,6-4 5 15,10-1-28-15,-1-6-17 16,0-4 16-16,-5 1 10 16,-7-3 11-1,-8-1 1-15,-10 4 8 0,-9 1 0 16,-4 4-1-16,-5 3 2 15,0 6 1-15,0 5 0 16,0 2 1-16,-5 1-2 16,5 1 0-16,0-2 0 15,0-4 0-15,12-4 1 16,4-4 0-16,5-9-1 16,3-1 5-16,2-6-6 0,2 0 2 15,0-6 3 1,-1-11 0-16,0-2 1 0,-2-5 4 15,-1-5 4-15,-1-5 0 16,0-5 0-16,0-4-3 16,-3-1-8-16,-6 5 2 15,-5 5-4-15,-9 10 2 16,0 10 1-16,0 12 1 16,-17 2-4-16,-3 15-4 15,-6 15 2-15,2 12 2 16,6 7 0-16,8 1 5 15,8 3-4-15,2-4 3 16,5-1 2-16,13-11-4 0,3-6 0 16,1-8 0-1,-1-6-2-15,3-7 1 0,-2-3 5 16,2-4-6-16,1-3 0 16,-2 0-18-16,-1 0-59 15,-3-7-159-15,-2-10-310 16</inkml:trace>
  <inkml:trace contextRef="#ctx0" brushRef="#br0" timeOffset="86180.57">8285 10568 328 0,'0'0'334'16,"0"0"-269"-16,0 0 50 15,0 0-69-15,-110-26-27 16,70 35 10-16,2 10-1 16,4 10-9-16,6 4-11 15,7 7 5-15,5-1-9 16,2-3-4-16,11 0 1 16,3-6 0-16,0-4-1 15,3-5-7-15,16-8-11 16,1-6 5-16,4-7-7 15,-2 0 7-15,3-3 13 16,-5-19 0-16,4-4 1 16,-7-9 5-16,-1-7-3 0,-2-6-3 15,-2 4 0-15,-6 5 1 16,-1 12 0-16,-5 13 0 16,0 9 11-16,0 5 6 15,0 0-18-15,0 21-7 16,0 9 7-16,0 9 5 15,7-1-1-15,2 3-3 16,0-3 5-16,1-3-4 16,4-3-1-16,0-9-2 15,0-4 0-15,0-5-5 16,2-5-26-16,-1-3-31 16,3-6-146-16,-2 0-123 0</inkml:trace>
  <inkml:trace contextRef="#ctx0" brushRef="#br0" timeOffset="86512.86">8408 10542 244 0,'0'0'290'16,"0"0"-229"-16,0 0 96 15,0 0-27-15,110 82-62 16,-68-44-32-16,-6 4-12 15,-11 0-2-15,-6-2 0 16,-10 0-6-16,-9-3 0 0,0-1-3 16,-4-7-6-16,-17-4-1 15,-3-9-4-15,-3-8 3 16,2-8 1-16,-1 0 3 16,3-9-3-16,5-13 19 15,9-5 2-15,9-7-2 16,0-2 0-16,10-6-22 15,22-4-3-15,14-1-10 16,10 1-36-16,7 4-97 16,0 15-100-16,-8 8-403 15</inkml:trace>
  <inkml:trace contextRef="#ctx0" brushRef="#br0" timeOffset="90018.59">8425 4582 119 0,'0'0'51'0,"0"0"-22"16,0 0 96-16,0 0-68 15,0 0-32-15,0 0 25 16,0 0 25-16,-13 14 10 16,13-14 30-16,0-6-9 15,2-5-54-15,4-1-4 16,2-2-16-16,0 0 16 15,-5-1-6-15,3 0 13 16,-3-7-7-16,0-4-13 16,4-4-5-16,1-7-13 15,4-5 5-15,6-5-4 16,0-3-6-16,4-5 4 0,2 1-10 16,1-1-3-16,2-2 2 15,-2-2-1-15,-1-2-2 16,3 2-1-16,-2 6 1 15,-1 11-2-15,-7 12 0 16,-4 13 7-16,-7 6 2 16,-1 9 3-16,-5-2-9 15,0 4-3-15,0 0-2 0,0 0-4 16,3 0 3-16,0 0 1 16,0 0 2-16,1 0 0 15,-4 0 0-15,0 0-2 16,0 0-3-16,0 0-38 15,0 0-27-15,0 3-45 16,-4 8-29-16,-16 6 3 16,-4-1-122-16,-1 0-302 15</inkml:trace>
  <inkml:trace contextRef="#ctx0" brushRef="#br0" timeOffset="90559.45">8281 3928 148 0,'0'0'26'0,"0"0"240"16,0 0-188-16,0 0 5 15,0 0 31-15,0 0-7 16,-8 5-19-16,8-5-1 15,0-5-32-15,8-6-13 16,7-4-15-16,6-2 4 16,7-2-10-16,5 1-9 15,4 0-1-15,6-2 0 16,5-2-1-16,3 0 0 16,-1-3-3-16,-5 0 2 15,-4 1-4-15,-8 8-1 0,-8 2 5 16,-6 4 0-16,-4 1 8 15,1 0-4-15,-5 3-6 16,5 4-2-16,-4 2-4 16,6 0-1-16,2 6-1 15,2 11-8-15,6 4 5 16,-4 1 4-16,3 4 0 16,-3 1 1-16,-2 2-1 15,-1-3 5-15,0 4-3 16,-3-1 1-16,1-1-1 15,0-2 3-15,-5-4-3 16,2-2 2-16,-4-5-2 16,-4-4-2-16,-2-4 0 0,-3-2-2 15,1-3 1-15,-2-1-8 16,-2 1-71-16,0-1-59 16,0 3-29-16,-6-3-145 15</inkml:trace>
  <inkml:trace contextRef="#ctx0" brushRef="#br0" timeOffset="91986.7">8966 4916 173 0,'0'0'264'0,"0"0"-239"15,0 0 16-15,0 0 17 0,0 0-30 16,0 0-6-16,-33 75 1 16,24-63-7-16,0-2 1 15,-3-1 8-15,7-3-1 16,-1-5 5-16,-1-1 20 16,-2 0 5-16,0 0-1 15,-3 0-24-15,0-9-9 16,0-6 7-16,0-1-19 15,2-2 5-15,2-2 1 16,8-1-2-16,0-1 6 16,0-2 0-16,5 1-18 15,10 0 2-15,-3 6 4 16,-2 5-6-16,-1 3 1 16,-3 5-1-16,0 3 0 0,3 1-2 15,4 0 1-15,4 0-6 16,5 9 7-16,-1 1 1 15,0 7-1-15,-3 2 0 16,-6 2-1-16,1 4 2 16,-5-1 1-16,-4 3 0 15,-2 2 0-15,-2 0 2 16,0 3 0-16,0 1 1 16,-8 1-3-16,-5 0 5 15,-5 2-6-15,0 3 6 16,0-3-5-16,0-1-1 15,-1 1 2-15,-2-6-3 16,0 2 1-16,3-5 1 0,-1-2-1 16,1-3-1-16,4-3 1 15,0-3-1-15,3-3 2 16,2-4 1-16,3-4-2 16,2-2 11-16,1-3 1 15,0 0 13-15,-3 0-8 16,-2-8-7-16,1-7-2 15,1-4-3-15,3-4 1 16,3 0-2-16,0-1 3 16,0 5-4-16,9 2-3 15,-2 5 6-15,-1 1-5 16,2 3-2-16,0 2-1 0,0 4-9 16,1 0 7-16,0 2 3 15,1 0 0-15,1 0 0 16,2 7-2-16,-1 7 2 15,2 3 1-15,2 2 0 16,-2 1-2-16,2 2 4 16,3 0-3-16,1 0 0 15,2-1 1-15,6-3 1 16,1-1-2-16,-1-3 1 16,3-5-1-16,-2-4 1 15,-5-2 0-15,0-3-1 16,-4 0-1-16,-3 0-28 15,-2-10-83-15,-8-2-22 16,-4-7-275-16</inkml:trace>
  <inkml:trace contextRef="#ctx0" brushRef="#br0" timeOffset="93859.07">8485 2660 131 0,'0'0'28'0,"0"0"229"0,0 0-127 16,0 0-30-16,0 0-9 15,0 0-32-15,15-22-26 16,-6 18-10-16,4 0-13 15,1 0-4-15,1 1-2 16,1 1 1-16,-1 2 1 16,0 0-1-16,0 0 1 15,-6 6-1-15,2 5-1 16,-1 5 2-16,-6 1 2 16,-1 1 0-16,-3 0-1 15,0 2-3-15,-6 0 12 16,-13 0 5-16,-2-2 3 15,-3 0 1-15,2-3-8 16,1-3-3-16,9-6-6 0,4-3 3 16,4 0-1-16,4-3-3 15,0 0 1-15,0 0-3 16,0 0 2-16,0 0 3 16,0 0 2-16,0 0-5 15,0 0-5-15,7 0-2 16,4 0 3-16,3 0 4 15,2 4-7-15,-1 6 0 16,-2 0-1-16,-1 2-2 16,-3 4 0-16,-3 2 0 15,-2 1 2-15,-2 1 1 0,-2 2 0 16,0-3-1-16,0 1-1 16,0-1 0-16,-2 0 2 15,-8-2 2 1,-5 3 1-16,-4-4-2 0,1-1 1 15,-3-3-1-15,6-3 2 16,2-4-2-16,2-3 2 16,2 0 4-16,0-2 6 15,0 0 4-15,-1 0-4 16,-5-2-3-16,6-3-5 16,0-2-3-16,0 0 1 15,6 0-2-15,3 0-1 16,0 0-9-16,0-3-53 15,3 5-70-15,15-6-133 16,6 1-231-16</inkml:trace>
  <inkml:trace contextRef="#ctx0" brushRef="#br0" timeOffset="94394.3">8931 2769 193 0,'0'0'260'0,"0"0"-185"0,0 0 0 16,0 0-12-16,0 0-43 15,0 0-7-15,-33 3-2 16,18 11 34-16,-2 5-6 16,1 1-5-16,2 5-2 15,3 0-10-15,3 2-5 16,3-1-4-16,2-4-3 16,3-2 0-16,0-2 3 15,0-3-8-15,0-4 7 16,12-2-5-16,-5-4-1 15,2 0 1-15,2-4-3 0,-1-1 0 16,5 0 16 0,0 0 7-16,0-9-5 0,3-2-6 15,-3-3 4-15,1-6 2 16,-5-4 10 0,-1-6 1-16,-3-5-20 0,-5 0 6 15,-1-1-6-15,-1 9-8 16,0 6 2-16,-3 9 1 15,-6 4 3-15,-2 5-11 16,-3 3-3-16,-5 0-5 16,-2 3-74-16,0 16-88 15,5-2-179-15</inkml:trace>
  <inkml:trace contextRef="#ctx0" brushRef="#br0" timeOffset="98142.36">8390 4260 14 0,'0'0'65'16,"0"0"-45"-16,0 0-7 0,0 0-5 16,0 0 4-16,0 0 51 15,0 0-40-15,30 29 8 16,-29-25-3-16,1 2-11 15,2-2 10-15,-3 4 5 16,2-3 7-16,-1 1-17 16,-1-3-4-16,-1 2-4 15,2-3-1-15,-2 2 2 16,0 1 5-16,0 0 1 16,0 4 9-16,0-1-1 15,0 2-9-15,0 0 1 16,0-1-4-16,0 2-3 15,0-2-5-15,0 1 2 16,-2-3-2-16,1 1 2 0,1 0 3 16,0 0-2-16,-3 0-1 15,1-1 3-15,-1 3 2 16,-2-2 3-16,3-2 0 16,1 0-5-16,-1-1-2 15,2-4-4-15,0-1 0 16,0 0 3-16,-1 0 15 15,1 0 10-15,0 0 4 16,0 0 22-16,0-1 12 16,0-10-22-16,0-6-31 15,3 1-7-15,1-4 4 16,2-2-1-16,0-3 1 16,0 0-6-16,0-3-3 0,2 2 1 15,-1-1-1-15,-3 5-1 16,-1 1 0-16,0 2 0 15,2 2 5-15,-2-1-2 16,1 4 1-16,2-1-1 16,-3 1-1-16,3 0-3 15,-1 0-2-15,-1 3-1 16,-1 0 0-16,-1 3 0 16,3 2-2-16,-3-1 2 15,1 2-2-15,0-1 4 16,-2 1-2-16,2-2 0 15,-1 2-1-15,-2 0-2 0,3 0 3 16,0-1 0-16,0 0 3 16,-1 2-7-16,1 0 0 15,1-1 0-15,-1 1 2 16,0-3 3-16,0 1-5 16,1-1 0-16,1-2 0 15,1 1 1-15,-3-2-1 16,4 2 2-16,-2-2 3 15,-2 4-3-15,0 0-2 16,0 1 1-16,-2 3 0 16,1-1-1-16,2-1 0 15,2 0-5-15,0-3 4 16,3 1-4-16,0-2 5 0,3 1 5 16,-2 0-4-16,1 1 1 15,-1 0-1-15,-4-1-1 16,0 3 1-16,0-2-1 15,1 3 0-15,-2 0-1 16,1 2 1-16,-3 0-1 16,3-2 0-16,1 2 0 15,-2-2 1-15,-1 1 0 16,1 0 0-16,-4 0 1 16,2 2-1-16,-3 0-2 15,3 0-2-15,0 0 0 16,2 0-4-16,2 0 1 15,1 0 4-15,-2 0 3 0,1 0-1 16,0 0 1-16,-1 0-1 16,-1 0 1-16,-2-1 0 15,-3 1-2-15,3 0-5 16,0-2 3-16,2 2-1 16,0-1 2-16,0-2 2 15,1 2-3-15,-2-2 1 16,1 0 1-16,-2 2-18 15,0-1-17-15,-3 2-2 16,2 0-21-16,-2 0-61 16,0 6-58-16,0 8-111 15,-10-3-178-15</inkml:trace>
  <inkml:trace contextRef="#ctx0" brushRef="#br0" timeOffset="99222.11">8220 4001 147 0,'0'0'23'16,"0"0"131"-16,0 0-46 15,0 0-54-15,0 0-2 16,0 0 6-16,-17 8 4 15,17-8 4-15,0 0 12 16,0 0-11-16,0 0-1 16,0 0 24-16,5-3-10 0,10-8-29 15,1-5-37 1,5 1 2-16,-3 1 4 0,-2-2 1 16,1 0-5-16,-1 0 9 15,2-4-6-15,1 1-3 16,-1 2-1-16,2-2-4 15,-1 3-1-15,-1 2 1 16,1 1-3-16,-2 0 0 16,-1 2 0-16,-2 1-1 15,0 2-2-15,-5 1 4 16,-1-1-4-16,4 3-2 16,-2 0 0-16,2-2 2 15,3-1-3-15,-3 2 0 16,1 1 4-16,-2 1-4 0,1-1-2 15,-3 0 2-15,-2 2 3 16,-2 0-4-16,1 0 1 16,-2 1 1-16,2-1-2 15,3 0-1-15,-1 0 1 16,1 1-1-16,1-1 2 16,-1-1-1-16,0 2 2 15,-2-1-2-15,-4 3 0 16,0 0 0-16,2 0-1 15,-1 0-3-15,4 0 1 16,5 0 1-16,2 0 1 16,4 2-1-16,2 2 2 15,-1 2-2-15,2 2 1 0,0 0-1 16,-5 1 0 0,5 2-1-16,-4 0 1 0,-1 4-1 15,2 0 2-15,-4 0 0 16,9 2 1-16,-5 2-1 15,8-2 3-15,-6 4 2 16,3-3-3-16,-4 1-2 16,-3-4 2-16,-2-1 0 15,-5-1 5-15,-2-4-6 16,1 0 10-16,-3-1-2 16,0 0-3-16,-3-4 4 15,-2 0-4-15,1-3-5 16,-2-1 3-16,0 0 0 15,0 0 2-15,0 0-4 0,0 0 0 16,1 0 2-16,-1 0-4 16,0 0 0-16,2 0 5 15,-2 0-4-15,0 0-1 16,0 0-1-16,0 0 0 16,0 0-11-16,0 0-46 15,0 0-37-15,-12 3-38 16,-21 1-5-16,-10 4-20 15,-4-2-191-15</inkml:trace>
  <inkml:trace contextRef="#ctx0" brushRef="#br0" timeOffset="99829.48">8718 3880 110 0,'0'0'24'15,"0"0"119"-15,0 0-23 16,0 0-43-16,0 0-11 16,0 0-12-16,13-31 9 15,-13 31 5-15,0 0-16 16,0 0-29-16,0 1-12 15,-1 16-10-15,-5 11 25 16,0 3 17-16,-2 10-2 16,1 2 7-16,-3 6-5 15,-2-1-21-15,-5 5 9 16,-1-1-9-16,-4-2-11 0,-3-3 4 16,-1-1-11-1,4-6 4-15,-1-4-3 0,4-6 0 16,4-7 1-16,0-7-4 15,9-5-1-15,2-5 2 16,2-3-2-16,2-3 0 16,0 0 3-16,0 0-3 15,0 0 4-15,0 0-3 16,0 0 1-16,0 0-3 16,0 0-26-16,0 0-37 15,0-6-31-15,0-2-159 16,-7-2-228-16</inkml:trace>
  <inkml:trace contextRef="#ctx0" brushRef="#br0" timeOffset="103118.05">11577 6598 666 0,'0'0'71'0,"0"0"48"0,0 0-32 15,0 0-59-15,0 0-26 16,0 76 35-16,0-20 14 15,-3 16-8-15,-7 4-3 16,-5 8-18-16,0 2-6 16,-1-5-9-16,2-3-1 15,2-7-6-15,5-9 1 16,4-16-1-16,0-15 3 16,1-12 0-16,2-9 0 15,0-6-3-15,0-4 9 16,0-3 24-16,0-19 5 15,11-12-32-15,8-5-5 0,0-7 1 16,0-2-1 0,4 2-2-16,3 4-3 0,0 9-13 15,1 9-2-15,0 11 5 16,3 11 10-16,0 2-2 16,1 11-2-16,0 12 2 15,-1 8 3-15,-3 1-2 16,-6 5 0-16,-5-1-10 15,-8 1 2-15,-8-2 1 16,0-1 4-16,-9-8-5 16,-15-1 11-16,-4-5 2 15,-7-4 7-15,1-6-5 16,-3 0 3-16,0-8 11 0,1-2-5 16,1 0-5-1,6 0-1-15,3-2-5 0,10-8 0 16,4 0-20-16,9-2-109 15,3-2-166-15,8-1-210 16</inkml:trace>
  <inkml:trace contextRef="#ctx0" brushRef="#br0" timeOffset="103758.31">12119 7089 630 0,'0'0'71'0,"0"0"20"15,0 0-62-15,0 0-5 16,-39 84 10-16,28-47-6 16,3 2-10-16,6-6-15 15,2-2 5-15,2-6 1 16,14-7-6-16,5-7 3 15,3-8 1-15,1-3-4 16,0 0 4-16,2-12 0 16,0-7-1-16,-3-7 12 15,-2-2 11-15,-2-4-4 16,-4-3 1-16,-1 0-1 16,-6 1-6-16,-3 8-2 0,-2 6 2 15,-4 9 9-15,0 5 6 16,0 6-4-16,0 0-19 15,0 3-11-15,0 18-6 16,-7 10 6-16,-2 9 1 16,-2 9 1-16,-2 6-2 15,1 3 5-15,-1 5-5 16,1-3 1-16,3-2 0 16,0-3-1-16,6 0-2 15,0-7-2-15,2-5 1 0,-2-7 2 16,-5-7-4-1,2-8-6-15,-4-5 3 0,2-10 8 16,1-3-6-16,1-3 6 16,-3 0 6-16,0-5 5 15,-5-13 11-15,-2-3 0 16,4-3-6-16,2 0 7 16,4-2-4-16,6-2-5 15,0-1-8-15,6-4-2 16,16 0-4-16,8-2-3 15,3 3 0-15,0 4-28 16,-4 6-30-16,-6 5-30 16,-7 8-95-16,-1-1-205 0</inkml:trace>
  <inkml:trace contextRef="#ctx0" brushRef="#br0" timeOffset="104083.85">13000 6688 775 0,'0'0'50'15,"0"0"28"-15,0 0 6 16,0 0-58-16,0 0-8 0,18 144 20 15,-13-59 2-15,-5 4-7 16,0-2-20-16,0-5-2 16,-8-5-8-16,-5-8 0 15,-4-7-3 1,-5-12 2-16,1-9-2 0,0-11-10 16,8-10-35-16,4-5-19 15,7-5-44-15,2-6-109 16,0-4-192-16</inkml:trace>
  <inkml:trace contextRef="#ctx0" brushRef="#br0" timeOffset="105029.29">10814 8342 326 0,'0'0'136'0,"0"0"-86"15,0 0 20-15,0 0 11 16,0 0-69-16,0 0 13 16,-14 130 60-16,1-55-18 15,-2 1-31-15,-6-1-6 16,4-5-15-16,1-7-5 0,4-5-5 15,5-10-1 1,4-7-3-16,1-11 3 0,1-9-4 16,1-10 0-16,0-5 1 15,0-6 1-15,0 0 11 16,8-12 19-16,11-14-10 16,6-4-15-16,6-9-1 15,-1 0-2-15,3 2-4 16,3 7 4-16,-2 12-4 15,3 14-2-15,-4 4-4 16,-3 14 3-16,-3 18 1 16,-8 2 2-16,-3 6-2 15,-3-4 1-15,-7-1 1 0,-5-3 0 16,-1-1 0 0,0 0-1-16,-1-1-1 0,-13-4 0 15,-10-4-5-15,-9-7 2 16,-7-5 5-16,-3-6 5 15,-2-4 4-15,5 0-9 16,10 0 1-16,9-5-1 16,13-7 0-16,8-5-50 15,0-7-103-15,26-7-162 16</inkml:trace>
  <inkml:trace contextRef="#ctx0" brushRef="#br0" timeOffset="105641.65">11330 8711 363 0,'0'0'202'16,"0"0"-192"-16,0 0 40 15,-6 71 39-15,3-34-40 16,1 1-18-16,2 2-21 15,0-7 5-15,8-6-7 16,9-6-2-16,2-6-3 16,1-8 0-16,3-4 0 15,-1-3 6-15,1 0-3 16,-3-14 2-16,1-8 2 0,-1-3 5 16,-3-3 5-16,2-3-12 15,-5 1-2 1,-3 5 1-16,-5 6 2 0,1 9 8 15,-5 5 6-15,-2 5 0 16,0 0-9-16,0 11-10 16,0 15-3-16,0 9 11 15,1 10 11-15,2 5-8 16,0 8-3-16,0 2 2 16,-3 9 0-16,0 1-5 15,0-3-5-15,-3-2 1 16,-9-10-4-16,-3-3 0 0,3-8 0 15,-1-6 1 1,1-9-2-16,0-7 2 0,2-10-2 16,1-7 0-16,-5-5 5 15,-1 0 5-15,-7-6 2 16,-5-14 15-16,2-8 3 16,5-3 4-16,9-2-1 15,9-6-12-15,2-3-5 16,13-5-14-16,14 0-2 15,1 2-1-15,1 1-3 16,-4 8-14-16,-4 7-52 16,-3 7-47-16,-3 10-70 15,-3 3-290-15</inkml:trace>
  <inkml:trace contextRef="#ctx0" brushRef="#br0" timeOffset="105933.8">12199 8547 478 0,'0'0'294'0,"0"0"-212"15,0 0 11-15,0 0-72 0,0 73 1 16,0 0 35-16,6 16-24 15,-3 3-7-15,-3-2-12 16,0-1-7-16,0-8-7 16,-4-11 0-16,-4-16-2 15,2-18-21-15,-1-13-10 16,4-13-27-16,0-4-20 16,-2-6-60-16,2-2-208 15</inkml:trace>
  <inkml:trace contextRef="#ctx0" brushRef="#br0" timeOffset="106789.61">9762 10549 205 0,'0'0'301'0,"0"0"-244"16,0 0 69-16,0 0-29 15,0 0-85-15,0 0 0 16,-9 66 32-16,2-7 13 0,-1 4-28 16,0 3 3-16,-2 0-22 15,3-4 3-15,-2-4-4 16,2-12-8-16,2-13 1 15,-1-8 3-15,6-13-3 16,-2-7 1-16,2-5 6 16,0 0 9-16,0 0 25 15,0-20-3-15,14-5-27 16,7-4-9-16,6-6-1 16,4 2-6-16,2 3-3 15,4 6-20-15,3 9-12 16,-2 13 14-16,-1 2 7 15,-3 17 9-15,-2 11 4 16,-7 5 4-16,-6 3 0 16,-8 0-2-16,-7-2 2 0,-2 0-3 15,-2-3 3-15,0-4 0 16,-6-4 0-16,-6-4-4 16,-6-5-4-16,-6-4 1 15,-7-3 7-15,-8-7 13 16,-5 0 11-16,-2 0 6 15,0-3-16-15,6-7 5 16,9-1-9-16,11 0-8 16,8 2 0-16,11 1-4 15,1-1-36-15,11 1-64 16,22-6-185-16,14-5-395 0</inkml:trace>
  <inkml:trace contextRef="#ctx0" brushRef="#br0" timeOffset="107414.47">10373 10707 239 0,'0'0'312'0,"0"0"-300"16,-34 76 50-16,22-35 2 0,8 4-17 15,4 0-28-15,0-6-5 16,12-3-4-16,13-7-5 16,-1-8-1-16,4-10-4 15,-2-7 0-15,-3-4 8 16,2-7-1-16,-3-13 2 16,0-8 12-16,-7-4 19 15,-2-5-14-15,-5-7 0 16,4-3-1-16,-2 5-1 15,-2 7-4-15,-2 14-1 16,-3 10 3-16,-2 8 7 16,-1 3-10-16,0 1-19 15,0 20 0-15,0 12 0 16,0 9 7-16,0 9 5 16,0 5-1-16,0 5 2 0,0 4-5 15,-6 4-3-15,-1 1 0 16,-4-1-4-16,-2 1 1 15,-2-5-1-15,-3-1-1 16,-1-9 0-16,4-10-11 16,-3-13-8-16,4-13 8 15,4-8 8-15,1-8 3 16,0-3 3-16,-7 0 13 16,-7-17 9-16,-5-6 3 15,-5-4 3-15,5-5-2 16,4-6 0-16,15-1-7 15,9-4-12-15,0 2-6 0,15 4-4 16,9 8-10 0,1 6 8-16,-1 8-31 0,-4 5-25 15,0 4-31-15,4 3-59 16,0 0-162-16</inkml:trace>
  <inkml:trace contextRef="#ctx0" brushRef="#br0" timeOffset="107711.14">10961 10572 694 0,'0'0'78'16,"0"0"-32"-16,0 0-13 15,0 79 69-15,11-9-37 16,-4 12-3-16,1 12-24 16,-7 1-14-16,-1-3-14 15,0-4-6-15,0-11-3 16,-9-11-1-16,-3-13-14 16,3-14-48-16,2-12-14 15,-2-10-73-15,3-12-112 16,3-5-334-16</inkml:trace>
  <inkml:trace contextRef="#ctx0" brushRef="#br0" timeOffset="109693.58">2331 13596 413 0,'0'0'127'0,"0"0"-78"16,0 0 70-16,0 0-18 15,0 0-51-15,0 0-21 16,-63 81-6-16,63-69 2 16,0-4-5-16,0-1-2 15,0-4-7-15,5-1-2 16,4-2 4-16,4 0 11 16,4-8 14-16,5-14 0 15,2-11-13-15,0-6-6 0,3-7-4 16,-2-7-7-16,-3-5-4 15,-1-3-1-15,3-6-3 16,-3-1-6-16,0 1-19 16,-11 6 0-1,-8 10 12-15,-2 12 12 0,-9 12 1 16,-15 18 7-16,-3 9 10 16,-4 0-14-16,-2 16-3 15,5 11-4-15,7 3 4 16,12 1-1-16,9-1-1 0,0-2-6 15,16-3 0 1,18-4 8-16,7-6 0 0,8-4 6 16,4-8-1-16,-3-3-5 15,-1 0 2-15,-7 0 0 16,-8 0-2-16,-5 0 2 16,-7 0-2-16,-7 0 1 15,-3 3-3-15,-5 17-2 16,-1 5 4-16,-1 7 0 15,-3 6 0-15,-2 3 1 16,0-2 2-16,0-1-3 16,2-3 3-16,4-9-2 15,3 1-1-15,6-9-3 0,1-5 3 16,7-7 1-16,5-6 0 16,3 0 0-16,4-8 7 15,-4-11-6-15,3-4 0 16,-2-8 2-16,-4-7-1 15,2-6-3-15,-2-7 0 16,-4-3-1-16,-9 1 1 16,-9 2 0-16,-6 9-2 15,0 10 0-15,-18 15 2 16,-7 15 3-16,-5 2 0 16,-3 19-3-16,3 18-1 15,6 8 1-15,11 8 0 16,10 3 0-16,3 2 1 0,0-1 0 15,15-10-1-15,4-3 2 16,3-9-2-16,1-7 0 16,1-5 3-16,1-8-3 15,2-7-5-15,0-7 5 16,-3-1-1-16,6 0-12 16,-2-1-61-16,0-11-119 15,-1-8-299-15</inkml:trace>
  <inkml:trace contextRef="#ctx0" brushRef="#br0" timeOffset="110192.98">3747 13291 538 0,'0'0'98'0,"0"0"35"16,-83-11-46-16,55 24-54 15,3 11-11-15,-2 9 0 16,8 3 2-16,2 1-13 16,4 2-6-16,7-4 0 15,3 0 0-15,3-3-3 16,0-4-2-16,0-6-2 16,16-2-8-16,5-6-21 15,6-7-13-15,0-4-29 16,-2-3 35-16,-3-5 7 15,-2-17 31-15,-2-8 6 16,-5-6 7-16,-1-7-1 0,-6-7 6 16,-3-1-10-16,-3 5 8 15,0 7-9-15,0 14 14 16,0 11 8-16,0 8 13 16,0 6 2-16,3 0-34 15,0 17-2-15,3 13-6 16,4 7 21-16,-1 2 0 15,2 3 1-15,4 0 1 16,0-3-23-16,1-5 4 16,3-1-2-16,1-4 0 15,1-8 0-15,-2-4 9 0,-4-9-13 16,-3-3 1-16,1-5-2 16,-4 0-19-16,3 0-101 15,-3-2-133-15</inkml:trace>
  <inkml:trace contextRef="#ctx0" brushRef="#br0" timeOffset="110577.71">3960 13316 419 0,'0'0'213'15,"0"0"-146"-15,88-2 46 0,-42 7-47 16,-1 14-26-16,-4 3-16 15,-5 5 5-15,-4 4 12 16,-6 1-8-16,-6 2 2 16,-4 4-3-16,-5-4-7 15,-4 2-8-15,-4-2-5 16,-3-2-11-16,-3-3-1 16,-12-6 0-16,-7-6 4 15,-1-6-3-15,-5-6 9 16,0-5-4-16,1 0 3 15,9-17 0-15,8-8 4 16,10-8 7-16,0-9-7 16,9-6-11-16,16-10 1 15,9-6-3-15,5-3 0 0,3 2-29 16,0 4-28-16,-2 15-43 16,-6 16 16-1,-1 19 9-15,-8 11-85 0,-4 3-67 16</inkml:trace>
  <inkml:trace contextRef="#ctx0" brushRef="#br0" timeOffset="111204.58">5727 12964 45 0,'0'0'509'0,"0"0"-432"0,0 0 87 15,0 0-62-15,0 0-38 16,0 0-11-16,60-71-23 16,4 62-16-16,22 4 9 15,13 1 1-15,10 1 9 16,0 3 0-16,-12 0 10 16,-17-1-6-16,-20-1 2 15,-17-3-3-15,-11 2 1 16,-10 0-6-16,-6 0-11 15,-7 2-3-15,-4 1-7 0,-4 0-4 16,-1 0-6 0,0 0-2-16,0 0-7 0,0 0-7 15,0 0 9-15,-16 1-53 16,-20 16-39-16,-13 2-91 16,-11 3-137-16</inkml:trace>
  <inkml:trace contextRef="#ctx0" brushRef="#br0" timeOffset="111583.88">5711 13347 433 0,'0'0'203'0,"0"0"-118"0,0 0 62 16,0 0-64-16,0 0-26 16,125-54-8-16,-46 46-4 15,14 1-1-15,11 2-3 16,5-2 0-16,-3 1 2 16,-9 0-15-16,-18-1 4 15,-18 1-2-15,-15 1 0 16,-13 1-3-16,-9-2 1 15,-6 3-8-15,-5-1-7 16,-5 2-6-16,-4 0 1 0,-4 2-4 16,0 0-4-16,0 0-11 15,0 0-1-15,-9 0-1 16,-18 0-2-16,-13 0-58 16,-11 10-40-16,-4 9-61 15,2 3-151-15,8 2-284 16</inkml:trace>
  <inkml:trace contextRef="#ctx0" brushRef="#br0" timeOffset="111935.19">5724 13716 525 0,'0'0'133'0,"0"0"28"16,0 0-6-16,147 0-49 16,-56 0-21-16,19 0-10 15,6 0-2-15,-1 0-9 16,-15 0-20-16,-15 0 12 16,-16-7-14-16,-16-3 5 15,-11 1-8-15,-12 1 2 16,-5 1-14-16,-7 0-8 15,-6 2-5-15,-6 2 0 16,-3 1-10-16,-1 2-2 16,-2 0-2-16,0-1-5 0,0-1-11 15,-3 1-31-15,-20 0-55 16,-8 1-39-16,-6 4-50 16,-4 14-77-16,1 0-144 15</inkml:trace>
  <inkml:trace contextRef="#ctx0" brushRef="#br0" timeOffset="115057.76">8051 12601 11 0,'0'0'114'15,"0"0"-50"-15,0 0-1 16,0 0 21-16,0 0-16 16,0 0 10-16,21-83-35 15,-18 66 4-15,5 1 6 16,-2-2 3-16,-2-2 7 15,0 3 15-15,-2 1-19 16,-2 3-12-16,0 3 8 16,0 4-8-16,0 4-1 15,0 2 0-15,0 0-18 16,0 0-22-16,0 3-2 16,-2 22-3-16,-4 8-1 15,-4 15 12-15,4 5 0 16,3 5 6-16,0 7-5 15,0 0 3-15,-3 7-5 0,-4 3 0 16,-4 1-4-16,-2-3-3 16,1-3 1-16,-3-7-5 15,1-6 0-15,3-8 2 16,2-6-2-16,0-8 6 16,7-9-4-16,2-2-2 15,3-7 0-15,0-5 3 16,0-4-3-16,0-3 0 15,0-3 2-15,0 0-2 16,0-1 0-16,0 1-1 16,0-2-9-16,0 0-9 15,0 0-15-15,0 0-3 0,0-3-52 16,0-9-23 0,0-9-122-16,-7-2-93 0</inkml:trace>
  <inkml:trace contextRef="#ctx0" brushRef="#br0" timeOffset="115636.58">7614 13057 360 0,'0'0'126'16,"0"0"-56"-16,0 0 4 16,54-77-20-16,-14 60-21 15,7-1 3-15,5 3-2 16,1-2 1-16,1 1-11 0,-3-1-5 15,-2 1 5-15,-2 2-5 16,-2 3 3-16,-1 2 0 16,-6 4-2-16,-8 1-5 15,-9 4 4-15,-6 0 2 16,-1 1-10-16,-4 15 5 16,-6 4 5-16,-1 6-5 15,-3 4 11-15,0 3-7 16,0 0 0-16,-3 1-6 15,-3-2-1-15,-1-2-3 16,1 2-3-16,0-3-5 16,3 1-1-16,3-1 2 15,0-6 0-15,0 1-1 16,0-4-1-16,6-3 1 0,10-3-2 16,1-4 5-16,1-3-2 15,1-4 2-15,-1-3-5 16,4 0 5-16,-2 0-1 15,2-14 2-15,-1-8 1 16,1-2-4-16,-2-8 1 16,-1-8 6-16,-4-7-7 15,-2-4-1-15,-7-4-1 16,-6 2-1-16,0 4-1 16,-4 11-1-16,-15 10 0 15,-5 9-9-15,-2 10 11 16,-1 6 3-16,-1 3-2 15,0 0-1-15,4 8-3 0,8 12-12 16,7 5-92 0,6 8-48-16,3-5-150 0</inkml:trace>
  <inkml:trace contextRef="#ctx0" brushRef="#br0" timeOffset="116433.53">8846 12741 395 0,'0'0'106'16,"0"0"-1"-16,0 0 1 16,0 0-60-16,0 0-36 15,0 0 18-15,2 72 36 16,-2-26-12-16,0 3-10 15,0 6-3-15,-9-4-5 16,0 5-2-16,0-1-11 0,-3 1-4 16,3 0-10-16,-2 1 6 15,-2-2-9 1,-2-4 4-16,3-6-7 0,0-6 1 16,1-9-1-16,3-7 0 15,5-9 0-15,3-7 1 16,-2-4-1-16,2-2 1 15,0-1 1-15,0 0 1 16,0 0 3-16,0-4 20 16,2-15 5-16,11-6-18 15,-2-12-2-15,-1-10-8 16,2-8 5-16,-6-6-6 0,3-6 2 16,-1-1-4-1,3-3-1-15,0 0 2 0,0 3 3 16,2 4-4-16,2 9-1 15,7 8-6-15,3 9 4 16,2 8-2-16,0 9 2 16,3 7 2-16,0 6 0 15,4 8 3-15,6 0-3 16,-1 17 6-16,-2 9-1 16,-14 7-1-16,-5 2-2 15,-11 3 2-15,-7 0-2 0,0-1 3 16,-6-3-3-1,-13-4-2-15,-11-3 3 0,-4-5 1 16,-8-5 7-16,-6-4-5 16,-1-4 2-16,0-2-6 15,2-4-2-15,4 0-2 16,10 0-43-16,5 3-98 16,9 0-100-16,5-1-304 15</inkml:trace>
  <inkml:trace contextRef="#ctx0" brushRef="#br0" timeOffset="118759.6">5264 15146 94 0,'0'0'384'15,"0"0"-327"-15,0 0 46 0,4-89 13 16,-8 63-36-16,-10 3-34 16,-1-3 2-16,-3 3-10 15,-4 6-12-15,-3 4-11 16,-7 6-6-16,-2 6 7 16,-8 1-4-16,-4 4-3 15,1 16 8-15,2 6-6 16,7 3 2-16,6 5-7 15,5 3-1-15,5 9 4 16,1 2-4-16,10 3 1 16,0 1-2-16,8-4-1 15,1-3-3-15,0-4 0 16,10-7-1-16,4-7 1 16,5-9-5-16,3-7 1 0,8-6 3 15,6-5 1-15,7-3 12 16,5-16-12-16,0-11 3 15,-2-4 1-15,-4-8 3 16,-5-8-4-16,-3-10 3 16,-3-9-4-16,-5-5-2 15,-2-8 0-15,-8-2 0 16,-2-3-10-16,-10 4-17 16,-4 16 8-16,0 13 12 15,0 20 5-15,-10 10-4 16,-1 14 6-16,4 8 0 0,-1 2-1 15,1 20-4 1,-2 16 4-16,-3 10 1 0,9 17 0 16,3 5 5-16,0 4-3 15,8 0 1-15,6-4-3 16,-2-5 0-16,0-3 3 16,-1-7-2-16,1-5-1 15,2-10 0-15,0-9 0 16,5-5 0-16,2-10 0 15,3-5-3-15,3-4-2 16,3-5-2-16,1 0 2 16,-1-16-2-16,3-7 5 15,-8-7 1-15,-1-4 1 16,-3-8 2-16,-6-3-1 0,-5-4 4 16,-7 6-5-16,0 6 2 15,-3 7-1-15,0 6-1 16,0 7 4-16,0 5-2 15,0 4 4-15,3 7-6 16,-3 1 0-16,0 0-2 16,0 11-15-16,0 13 10 15,-6 9 7-15,3 2 1 16,3 4 1-16,0 1-2 16,0 2-2-16,6-5 2 15,9-5 3-15,3-3-3 0,-3-6 0 16,7-9-3-16,-1-5 3 15,4-5-3-15,1-4 0 16,1 0 3-16,-5-13 1 16,3-9 0-16,-8-2 6 15,-2-10 2-15,-6-4 1 16,-6-4 27-16,-3-6-14 16,0-3-13-16,0-1-2 15,-8 7-6-15,1 9 5 16,-1 12-5-16,1 14-2 15,4 2-6-15,3 8 3 16,0 0-41-16,0 5-84 16,3 11-132-16,7 1-94 15</inkml:trace>
  <inkml:trace contextRef="#ctx0" brushRef="#br0" timeOffset="119343.22">6287 14822 450 0,'0'0'103'0,"0"0"-31"15,0 0 45 1,100 24-38-16,-72 2-28 0,0 9-4 15,-2 3-27-15,-4 0-2 16,-7-1-9-16,-3 0 5 16,-8-3-4-16,-4 0 3 15,0-1-8-15,-16-4 3 16,-4-3-5-16,-8-3 3 16,-2-5 3-16,0-4-3 15,2-6 2-15,6-5 4 16,5-3 10-16,4 0 13 15,7-20 4-15,4-6-7 16,2-11-20-16,5-6-4 16,19-9-6-16,9-5-1 15,4-4-1-15,2 1-22 16,1 4-24-16,-6 13 2 0,1 14 28 16,-4 14-5-16,-3 15 20 15,-1 0 1-15,0 20-2 16,-9 12 2-16,1 6 0 15,-8 4 3-15,-4 1 0 16,-6 0-3-16,-1 1 1 16,0-2-1-16,0-1 1 15,0-4 2-15,0-6-3 16,0-8-3-16,0-6 2 16,0-9 2-16,0-5-2 15,0-3-1-15,0 0-32 16,0 0-42-16,0-11-114 0,0-10-184 15</inkml:trace>
  <inkml:trace contextRef="#ctx0" brushRef="#br0" timeOffset="119525.53">6792 14659 212 0,'0'0'396'15,"0"0"-282"-15,0 0 39 16,0 0-89-16,8-72-36 15,-8 72-12-15,0 0-16 16,3 0 0-16,-3 11-85 0,0 3-103 16,0 2-140-1</inkml:trace>
  <inkml:trace contextRef="#ctx0" brushRef="#br0" timeOffset="120537.69">7110 15061 309 0,'0'0'88'0,"0"0"-15"15,13 98 16-15,-7-67-40 16,-6-5-21-16,0-9 21 0,0-6-12 15,0-8 16-15,0-3 9 16,0 0 39-16,0-7 11 16,0-14-49-16,-6-8-43 15,-2-6-7-15,-3-3-8 16,8-3-4-16,0-3 0 16,3-6-1-16,0-4-18 15,14-2-33-15,8 8-15 16,2 14 22-16,1 12 2 15,-4 15 34-15,1 7 6 16,4 9 2-16,2 21 8 16,0 4 3-16,-1 7 0 15,0 3 7-15,-6-5-4 16,3-4-9-16,-2-8 1 0,-1-5 1 16,0-7-1-16,0-9 3 15,1-4 8-15,4-2 14 16,2-2-11-16,5-13-5 15,-5-8-10-15,-1-5 4 16,-5-8-2-16,-4-12-5 16,-6-7 6-16,-4-6-7 15,-8 4-1-15,0 10-3 16,-5 19 3-16,-16 13 1 16,-3 15-1-16,-4 0-3 15,-2 12 2-15,3 17 1 0,5 3 0 16,10 3-5-1,9-2 5-15,3-3 0 0,0-10-1 16,10-7 1-16,7-5 1 16,5-8 1-16,-1 0 5 15,4-13-1-15,-2-7-2 16,-2-2 2-16,-2-5 5 16,-4 1-1-16,1-3-4 15,-5-3 6-15,2 4-10 16,-4 6 0-16,-3 7-1 15,-4 7 1-15,-2 6 8 16,0 2-8-16,0 8-2 16,0 14-6-16,-5 14 6 15,-2 7 1-15,-2 8 7 0,3 4-3 16,0 3 0-16,1 3-1 16,2-1-1-16,-1 4-5 15,2 3 4-15,-2 2-2 16,4-2 0-16,2 1 0 15,15-4-4-15,6-7-5 16,-7-3-11-16,-4-7 6 16,-3-9 3-16,-4-8 8 15,-4-7 0-15,-1-7 1 16,0-8 0-16,0-5 2 16,-15-3 2-16,-10-1 4 15,-10-19 1-15,-5-6 6 16,0-5 13-16,9-2 10 0,5-1 16 15,13-4-24 1,11-5 0-16,2-3-23 0,14-6-5 16,19 0-3-16,14 0-13 15,16 6-88-15,15 3-87 16,13 2-322-16</inkml:trace>
  <inkml:trace contextRef="#ctx0" brushRef="#br0" timeOffset="120885.81">9137 14620 722 0,'0'0'66'16,"0"0"-56"-16,0 0 49 15,5 93 21-15,-4-40-30 16,2 3-13-16,-1-1-3 16,-1-4-16-16,1-7-10 15,0-8-4-15,0-7-3 16,-1-9 0-16,1-8-1 0,-1-3 1 15,1-7-1-15,-1 0-32 16,1-2-52-16,-2 0-154 16,0-13-407-16</inkml:trace>
  <inkml:trace contextRef="#ctx0" brushRef="#br0" timeOffset="121058.58">9292 14450 518 0,'0'0'89'0,"0"0"-7"16,0 0 2-1,0 0-68-15,0 0-16 0,0 0-6 16,2 20-31-16,7-5-115 16,4-5-419-16</inkml:trace>
  <inkml:trace contextRef="#ctx0" brushRef="#br0" timeOffset="121510.84">9487 14766 413 0,'0'0'102'0,"0"73"-30"15,0-32 23 1,0 1-32-16,0 1 3 0,-8-3-31 15,-3-3-15 1,2-6-8-16,-3-6-1 0,5-6-7 16,4-10 3-16,-2-3-1 15,4-5 3-15,-1-1-3 16,-1 0 29-16,-4-18 39 16,-2-9-53-16,1-4-14 15,0-8-1-15,6-3-4 16,2-8 1-16,7-7-3 15,18-4 0-15,6 0-4 16,10 3-15-16,0 16-19 16,-2 11-20-16,-2 16 37 0,-6 13 20 15,-3 2 2 1,1 13 8-16,-4 15 22 0,2 11 5 16,-3 8-4-16,-5 7-12 15,-4 3-4-15,-3 0-8 16,-9-9-4-16,0-4-3 15,-3-10-1-15,0-3 0 16,0-6-17-16,-6-6-74 16,6-5-119-16,0-8-309 15</inkml:trace>
  <inkml:trace contextRef="#ctx0" brushRef="#br0" timeOffset="121863.59">10260 14539 549 0,'0'0'74'15,"0"0"2"-15,0 0 31 16,-43 79-41-16,43-33-11 15,15 9-1-15,13 4-14 16,2 2-22-16,0 1-1 16,-6-8-6-16,-8-5-5 15,-7-6 1-15,-9-10-2 0,0-5-2 16,-4-7 2-16,-11-6-3 16,-5-4 2-16,-2-7 1 15,-10-4 0-15,-3 0-5 16,-1-2-31-16,6-11-79 15,17-6-95-15,11-5-168 16</inkml:trace>
  <inkml:trace contextRef="#ctx0" brushRef="#br0" timeOffset="122106.55">10241 14612 527 0,'0'0'76'0,"-45"96"94"15,20-30-52-15,-7 12-45 16,-5 6-12-16,-6 2-27 16,3-5-17-16,-4-8-7 15,0-8-6-15,3-11 3 16,5-15-2-16,8-11 4 16,13-11-9-16,9-9-2 15,5-6 2-15,1-2 4 16,0 0-4-16,13-1-48 15,21-18-92-15,13-12-384 16</inkml:trace>
  <inkml:trace contextRef="#ctx0" brushRef="#br0" timeOffset="122854.87">10606 14778 295 0,'0'0'316'16,"0"0"-283"-16,0 0 31 15,0 0-26-15,0 0-31 16,103 8-4-16,-78-8-2 16,-8-12 5-16,1-8-2 15,-8-7 2-15,-2-5 0 16,-5-8-5-16,-3 0 0 15,0 0 2-15,0 8-1 0,-14 8 18 16,-3 8 42 0,0 10-24-16,-5 6-4 0,-5 8-14 15,-1 19-1-15,-1 8 31 16,5 6-15-16,9 6 5 16,6 6-12-16,6 5-7 15,3 1-4-15,0-4-12 16,0-6 3-16,9-7-6 15,2-9 0-15,5-8 1 16,1-6-3-16,2-8 0 16,9-4 2-16,1-7 10 15,3 0-10-15,1-3-1 0,-1-16 4 16,-1-7-3-16,-1-9 0 16,0-7-2-16,1-15-2 15,0-5-7-15,-2-3-15 16,-6-1-10-16,-9 7 4 15,-8 8 6-15,-6 10 16 16,-6 7 6-16,-12 8 2 16,-6 12 0-16,3 5 2 15,8 6-1-15,1 3-2 16,9 0 1-16,3 0-4 16,0 3-7-16,10 9-4 15,17 4 11-15,9 2 4 16,7 8 3-16,6 4-1 0,-4 3-3 15,-3 5 3-15,-12 3-2 16,-9 6 5-16,-8 8 7 16,-7 6 4-16,-6 4 12 15,0-6 4-15,0-6-11 16,-5-10-9-16,-1-6-6 16,1-7-2-16,0-7-2 15,2-9 2-15,2-4-4 16,1-3 0-16,0-2-26 15,0 2-113-15,0-7-208 16</inkml:trace>
  <inkml:trace contextRef="#ctx0" brushRef="#br0" timeOffset="123208.46">11747 14226 599 0,'0'0'138'0,"0"0"-110"15,0 0 76-15,-13 107-5 0,10-40-17 16,0 12-31-16,-3 5-7 15,-3 11-20-15,-7 5-10 16,-7-3-7-16,-5-7-1 16,-4-15-5-16,1-17-2 15,6-15 1-15,4-11-1 16,9-13-19-16,3-7 3 16,6-6-4-16,2-6-4 15,1 0-18-15,-2 0-73 16,2-8-250-16</inkml:trace>
  <inkml:trace contextRef="#ctx0" brushRef="#br0" timeOffset="123524.9">11504 14616 476 0,'0'0'89'0,"79"-46"3"16,-22 29-9-16,4 4-48 15,3 7-13-15,-1 6 3 16,-9 0-7-16,-7 5 12 16,-9 13 1-16,-7 8-2 15,-7 9 8-15,-11 9 2 16,-4 9-11-16,-3 5 5 16,-6 2-17-16,0 1-2 15,0-5-12-15,-8-9 10 16,-3-7-12-16,0-9 2 15,2-9 0-15,2-5-1 0,4-8-1 16,0-5-2-16,3-1 1 16,0-3-44-16,0 0-46 15,0-11-230-15</inkml:trace>
  <inkml:trace contextRef="#ctx0" brushRef="#br0" timeOffset="123718.88">12189 14490 233 0,'0'0'477'0,"0"0"-335"15,-29-82-28-15,22 68-35 16,6 4-43-16,-1 8-13 16,2 2-13-16,0 0-10 15,0 0-12-15,0 16-104 16,0 6-79-16,0-5-174 15</inkml:trace>
  <inkml:trace contextRef="#ctx0" brushRef="#br0" timeOffset="124528.63">12496 14607 599 0,'0'0'134'15,"0"0"-130"-15,0 0 97 16,0 0-2-16,-64 95-44 16,34-54 11-16,-4 7-41 15,8 7-8-15,2 4-6 16,8 1-5-16,7-3-4 15,6-6 1-15,3-8-2 16,3-8 2-16,11-10-3 16,7-8 0-16,-1-6-6 15,0-11 6-15,1 0 0 0,-1 0 6 16,0-20 1-16,-1-3 2 16,-1-9-4-16,-3-11 3 15,-3-9-1-15,-5-13-7 16,-2-5 2-16,-2-2 4 15,3 8-6-15,3 8 0 16,0 11 0-16,3 12 0 16,-2 13 0-16,4 10 0 15,-1 10-6-15,2 0 5 16,7 14-1-16,-2 16 2 16,-1 6-1-16,-7 8 3 15,-6 4 3-15,-6 5 3 16,0-2 1-16,0 2 3 0,-7-6-5 15,1-7-4-15,0-8 0 16,0-9 0-16,1-6-2 16,1-9-1-16,2-5 2 15,1-1-2-15,1-2 6 16,0 0 3-16,0-10 16 16,0-12 14-16,3-12-29 15,10-13-4-15,4-10-5 16,5-9-1-16,6-4-1 15,5 3-7-15,2 7-20 16,3 9-13-16,-1 14 6 16,-1 16 19-16,-1 18-15 15,-4 6 11-15,-6 31 19 0,-4 14 1 16,-9 11 5-16,-6 10 21 16,-6 6 4-16,0 0 6 15,-15-3-9-15,-1-8-17 16,-2-12 0-16,1-8-7 15,5-11-3-15,1-9 3 16,5-8-3-16,3-6-7 16,3-5-35-16,0 1-76 15,0-6-57-15,0 0-328 16</inkml:trace>
  <inkml:trace contextRef="#ctx0" brushRef="#br0" timeOffset="130865.89">15697 6559 597 0,'0'0'44'0,"0"0"-3"15,0 0 85-15,0 0-29 16,0 0-17-16,0 0-23 15,0 0-14-15,-27 31 0 16,45-31-2-16,7-8-8 16,8-4-20-16,1-4-1 15,1-6-6-15,-2-2 0 16,-7-10 3-16,0-8-1 16,-10-9 0-16,2-9-4 15,-6-9-2-15,-2-4-1 16,-1-2-1-16,-4-3-3 15,-5 3-7-15,0 7-2 0,-2 8 6 16,-18 16-1-16,-7 18 7 16,-9 11 3-16,-7 15-2 15,-6 0 7-15,1 17-8 16,6 10 2-16,14 4 1 16,10-2 0-16,10 1-3 15,8-2-7-15,0-1 3 16,15-3 4-16,18 0 5 15,10-7 0-15,8-2-5 16,4-2 0-16,2-8 0 16,1-2 0-16,-2-3-9 15,1 0-7-15,-4 0 5 16,-7-10 2-16,-9-1 2 0,-9 5 6 16,-11 0 1-1,-7 6 0-15,-7 0 0 0,-1 0-2 16,-1 5-12-16,1 13 13 15,-2 7 1-15,0 5 0 16,0 6 1-16,-2 4 0 16,-7 7-1-16,-1-1 1 15,4-1 1-15,6-6-2 16,0-7 0-16,9-8-3 16,13-9 3-16,8-4 0 15,6-10 1-15,4-1 0 16,0 0 2-16,-2-13-4 0,-5-5 1 15,-2-7 0-15,-3-2 2 16,-1-10-1-16,0-6-1 16,1-5 3-16,-6-7-3 15,-2-2 2-15,-5-1-2 16,-8 5 0-16,-4 3-1 16,-3 16-1-16,0 10-1 15,-18 16 3-15,-12 8 6 16,-10 16-4-16,3 20-1 15,4 14 3-15,12 7 5 16,11 7 0-16,7 3-5 16,3 1 9-16,0-3 0 15,7-6-12-15,13-13 3 0,5-8-3 16,5-9 4-16,3-11 0 16,-1-6-1-16,1-7 4 15,-1-5-4-15,-4 0-2 16,-3 0-2-16,-2 0-15 15,-7-10-63-15,-1-7-83 16,9-5-289-16</inkml:trace>
  <inkml:trace contextRef="#ctx0" brushRef="#br0" timeOffset="131405.97">17265 5941 726 0,'0'0'43'15,"0"0"85"-15,0 0-77 16,-112-13-27-16,70 35 12 16,0 8-2-16,5 8-16 15,4 6-8-15,5 5 0 16,6 5-3-16,5 1-3 15,7-1 4-15,8-4-7 16,2-7-1-16,6-8 0 16,14-9 0-16,5-9 3 0,6-5-1 15,2-10 4-15,6-2-4 16,2 0 1-16,-3-12-2 16,-4-10-1-1,-6-6 4-15,-4-8 1 0,-2-8-2 16,-5-12-2-16,-5-1 4 15,-5-1-3-15,-7 8 1 16,0 17-3-16,0 15 9 16,0 9 5-16,0 9-1 15,-4 17-13-15,-5 17-1 16,3 14 1-16,5 8 22 16,1-1 5-16,0 1-11 15,14-5-3-15,1-4-11 16,0-7 1-16,2-9 0 0,-1-4 1 15,1-10-4-15,0-4-4 16,2-7 4-16,-2-3 0 16,1-3-22-16,-1 0-53 15,-1-1-70-15,-3-20-261 16</inkml:trace>
  <inkml:trace contextRef="#ctx0" brushRef="#br0" timeOffset="131809.57">17512 5981 520 0,'0'0'283'16,"0"0"-267"-16,115-3 94 15,-66 28-14-15,2 8-36 16,-6 10-20-16,-7 9 8 15,-6 2-10-15,-11 2-15 16,-8 2-4-16,-8-4-7 16,-5 1-4-16,0-7-7 15,-9-12 6-15,-8-8-5 16,1-9 1-16,-3-9-3 16,-2-8 10-16,-2-2 10 15,-2-5 17-15,1-18-10 0,5-5-10 16,10-5 2-1,9-4 1-15,4-7-15 0,26-6-5 16,19-6-9-16,12-2 2 16,8 3-65-16,-2 9-31 15,-9 12-19-15,-12 19-20 16,-13 10-87-16,-9 5 40 16,-15 0-181-16</inkml:trace>
  <inkml:trace contextRef="#ctx0" brushRef="#br0" timeOffset="132731.13">19664 5308 745 0,'0'0'40'0,"0"0"-8"15,0 0 92-15,0 0-27 16,0 0-60-16,0 0-29 15,20 2 5-15,-20 57 46 16,-4 14-22-16,-13 10-14 16,-4 7 1-16,-2 5-7 15,1 3-5-15,2-6-6 16,3-9 0-16,7-16-6 16,7-16 4-16,1-14-4 15,2-14-1-15,0-10 1 0,0-8 0 16,0-5 2-16,6 0 12 15,5-16-4-15,7-7 2 16,2-11-2-16,2-10 0 16,1-9-4-16,3-7-6 15,0-6 0-15,1-1-6 16,0 1-22-16,0 11-3 16,-3 16 1-16,3 12 6 15,1 21 6-15,3 6 3 16,1 9 6-16,2 22 5 15,-1 13 3-15,-5 9 1 16,-5 6 0-16,-13 0 1 16,-4-3 5-16,-6-7-4 15,0-7 8-15,0-7-2 16,-6-2-3-16,-1-5 3 0,-1-6-5 16,0-3-1-16,5-7 1 15,2-5-6-15,-2-5-12 16,3 0-66-16,0-2-90 15,0 0-158-15</inkml:trace>
  <inkml:trace contextRef="#ctx0" brushRef="#br0" timeOffset="133099.1">20415 5715 701 0,'0'0'95'15,"0"0"24"-15,0 0-17 16,0 0-74-16,0 0-21 16,0 0 8-16,-103 118 0 15,79-56-4-15,8 1-3 16,1-7-2-16,9-7 0 16,6-8-2-16,0-8-4 15,15-11 0-15,4-7 1 16,5-8 7-16,4-7-2 15,4 0 7-15,-1-16 12 16,-1-8 7-16,-2-6 2 16,-1-8-5-16,-5-9-4 15,-4-8-6-15,-5-9-13 0,-10-5 1 16,-3 2-7-16,-10 11-1 16,-12 16-10-16,-2 18-22 15,0 18-6-15,5 4-55 16,2 8-42-16,4 12-142 15,10 0-338-15</inkml:trace>
  <inkml:trace contextRef="#ctx0" brushRef="#br0" timeOffset="133579.51">20814 6203 541 0,'0'0'44'16,"0"0"-4"-16,0 0 100 16,0 0-9-16,0 0-76 15,0 0-5-15,60 21-19 16,-29-35 6-16,-1-8-8 16,-1-5 7-16,-7-9 12 15,4-10-9-15,-4-9-23 16,-1-15-5-16,-5-10-9 15,-7-8-4-15,-5-5-3 16,-4 0-9-16,0 2-10 16,-14-1 8-16,-5 7-1 15,-1 12 14-15,-1 21 3 16,7 20 0-16,-2 27-1 0,0 10-12 16,-8 38 0-16,-4 23 13 15,1 20 1-15,6 14 5 16,7 6 7-16,8 8-8 15,6-5 0-15,0-8-4 16,9-11 1-16,11-17 0 16,1-11-2-16,4-13 4 15,-1-8-8-15,4-14 3 16,7-8-13-16,2-9-1 16,9-4-27-16,0-6-18 15,2 0-33-15,-2-14-218 16,2-15-124-16</inkml:trace>
  <inkml:trace contextRef="#ctx0" brushRef="#br0" timeOffset="134081.54">21574 5762 70 0,'0'0'603'0,"0"0"-489"16,0 0 45-16,0 0-66 15,0 0-50-15,-100-53-14 16,76 80-17-16,-1 12 2 15,2 9-6-15,4 7 2 16,4 3-1-16,7-2 2 16,4-5-6-16,4-5-1 0,0-7-4 15,0-6-1-15,0-8-7 16,12-7 0 0,3-6-25-16,6-7 33 0,6-5 8 15,2 0-7-15,6-17 1 16,-1-11 2-16,-1-11 2 15,-2-12 2-15,1-11 5 16,-7-16-5-16,-6-9-6 16,-8-6 3-16,-11-5-5 15,0 4 0-15,-3 4 0 16,-11 8 1-16,1 16 1 16,4 21-1-16,4 23 3 15,1 17 0-15,0 12-4 0,-2 33-16 16,3 22 16-1,3 21 4-15,0 8 18 0,0 5-4 16,6 2-10-16,1-7-6 16,-1-6-1-16,-2-14 0 15,1-16-1-15,3-14 1 16,3-9-2-16,1-8-12 16,4-10-29-16,3-3-7 15,3-7-57-15,3-4-139 16,23 0-172-16</inkml:trace>
  <inkml:trace contextRef="#ctx0" brushRef="#br0" timeOffset="134408.67">22436 5643 148 0,'0'0'594'0,"-85"-11"-557"15,45 13 81-15,7 27-52 16,8 15-9-16,7 11-9 16,12 11-3-16,6 6-13 15,0 1-2-15,14 2-6 16,-1-5-13-16,-6-5-11 16,-3-8 6-16,-4-12-5 15,0-14 3-15,0-14-3 16,-8-9-1-16,0-8 3 0,-4 0 0 15,-6-7 0 1,1-17-3-16,0-6-43 0,6-9-32 16,11-2-52-16,0-10-132 15,15-5-192-15</inkml:trace>
  <inkml:trace contextRef="#ctx0" brushRef="#br0" timeOffset="134608.53">22375 5721 407 0,'0'0'180'0,"-52"78"-139"16,14-11 115-16,-8 11-40 0,-6 6-50 16,-2-1-27-16,-5-6-19 15,0-6-7-15,-2-6-10 16,3-11 3-16,6-9-6 16,9-11 1-16,14-10-1 15,14-10-6-15,12-6-3 16,3-5-35-16,6 2-68 15,26-4-2-15,16-1-101 16</inkml:trace>
  <inkml:trace contextRef="#ctx0" brushRef="#br0" timeOffset="134923.76">23656 5741 489 0,'0'0'423'16,"0"0"-410"-16,-4 75-9 16,-1-13 74-16,-1 9-26 15,-2 1-20-15,0-3-18 16,-1-5-1-16,1-6-11 15,0-11 0-15,2-11-1 16,1-12-1-16,0-12-4 16,4-7-16-16,-2-5-33 15,1 0-6-15,1-20-19 0,1-11-157 16,0-13-166-16</inkml:trace>
  <inkml:trace contextRef="#ctx0" brushRef="#br0" timeOffset="135096.74">23729 5498 645 0,'0'0'179'0,"0"0"-110"15,-24-73 56-15,21 65-27 0,3 5-58 16,0 3-23 0,0 0-17-16,0 0-3 15,0 14-45-15,5 8-50 16,10 6-128-16,9-3-80 0</inkml:trace>
  <inkml:trace contextRef="#ctx0" brushRef="#br0" timeOffset="135525.94">23980 5805 247 0,'0'0'288'16,"0"0"-243"-16,-24 107 69 15,18-58-37-15,1 4-26 16,-1 3-20-16,-2-2-23 0,2-7-3 16,0-10 1-1,3-11-1-15,0-14-1 0,1-6 27 16,0-6 8 0,2 0 57-16,0-12-8 0,0-16-65 15,0-10-11-15,5-3-10 16,6-5-1-1,5-5 0-15,2-10-1 0,7-2-1 16,2 1-12-16,4 11-3 16,2 19-26-16,0 19 15 15,5 13 23-15,-5 11 1 16,0 20 3-16,-4 15 3 16,-10 6 5-16,-7 3 18 15,-9 0 12-15,-3-3-13 0,0-1-8 16,-5-4-2-1,-6-3-6-15,2-7 1 0,1-6-7 16,1-8-1-16,4-5-2 16,3-1-11-16,0-5-83 15,6-5-87-15,18-7-430 16</inkml:trace>
  <inkml:trace contextRef="#ctx0" brushRef="#br0" timeOffset="136387.64">24899 5845 495 0,'0'0'148'16,"0"0"-73"-16,-90-34 58 16,57 34-45-16,1 7-34 15,0 17-2-15,-2 8-19 16,2 9-6-16,3 3-6 15,2 6-3-15,6 1-4 16,6 2-11-16,2-4 0 16,8-4-2-16,5-3-1 15,0-8-2-15,2-6-22 16,12-5-11 0,5-9 2-16,4-5 3 0,6-8 24 15,-1-1 4-15,5 0 2 16,-2-20 5-16,2-8 0 0,4-11 4 15,0-12 9-15,1-10-6 16,-4-14-9-16,-3-11-1 16,-4-7-2-16,-9-4-1 15,-6-1-14-15,-10 5-2 16,-2 4 7-16,-3 3 10 16,-14 14-1-16,4 19 4 15,-2 20-2-15,8 20 0 16,-3 13 21-16,0 22-20 15,-2 20 0-15,3 15 13 16,5 10 2-16,2 9 4 16,2 6-8-16,0 5-1 15,2 5-10-15,7 0 5 0,1-5-3 16,3-6-4-16,0-13 2 16,0-10-2-16,0-11-5 15,2-10-20-15,0-12 9 16,6-9-5-16,4-7 17 15,6-4 3-15,7-5 2 16,2 0 6-16,5-21-7 16,-2-10 10-16,3-13-6 15,-2-13 7-15,-4-12-10 16,-10-9 0-16,-11-1-1 16,-14 8 0-16,-5 11 0 15,-5 19 0-15,-14 14 2 16,-2 14 9-16,-6 9-6 0,-1 4-4 15,-2 10 2-15,0 19 1 16,5 8 3-16,6 11-2 16,5 10 1-16,8 2-4 15,4 3 3-15,2-7 0 16,3-1-3-16,16-4 0 16,4-6-1-16,3-5 0 15,0-7 0-15,4-8-1 16,0-8 0-16,1-3-3 15,-1-3-30-15,-3-7-5 16,-3-4-29-16,-5 0-58 16,2-10-228-16</inkml:trace>
  <inkml:trace contextRef="#ctx0" brushRef="#br0" timeOffset="136678.24">25668 5802 616 0,'0'0'85'0,"79"37"0"16,-33 8 48-16,-5 10-65 16,-10 7-4-16,-4 2-6 0,-6-2-22 15,-6-1-11-15,-1-3-10 16,-4-8-5-16,-3-5-1 15,2-11-7-15,1-10 0 16,-1-7 0-16,-2-8-2 16,1-4-3-16,1-5-32 15,-1 0-28-15,-4-21-71 16,5-9-124-16,0-8-97 16</inkml:trace>
  <inkml:trace contextRef="#ctx0" brushRef="#br0" timeOffset="136900.84">26132 5856 449 0,'0'0'158'0,"0"0"-90"15,0 0 22-15,-95 28 48 16,62 8-47-16,1 8-18 16,-3 9-5-16,-2 2-21 15,-2 0-1-15,-3 0-13 16,0-3-11-16,3-1-11 15,0-3-8-15,2-4-2 16,3-2-1-16,3-5-26 16,-1-5-72-16,6-5-82 15,6-10-207-15</inkml:trace>
  <inkml:trace contextRef="#ctx0" brushRef="#br0" timeOffset="137969.54">17722 7693 511 0,'0'0'156'0,"0"0"-76"16,0 0 53-16,0 0-11 0,-83-41-70 16,41 50-27-1,-8 16-1-15,-3 9 5 0,7 10-1 16,9 6-3-1,4 6-5-15,12 2-10 0,6 0-4 16,12 2-1-16,3-4-1 16,13-5-3-16,17-13 0 15,9-11 3-15,6-12 0 16,4-8-1-16,0-7 0 16,-1-2 2-16,0-20-3 15,-8-7 4-15,-5-10 2 16,-7-11-3-16,-7-9 4 15,-8-6-5-15,-7-3-4 16,-6 2 1-16,-4 4 4 16,-20 9-10-16,-10 14 7 0,-4 13-7 15,-1 11 5-15,3 13-1 16,5 2-4-16,9 0-25 16,10 17-49-1,9 1-31-15,3 2-32 0,12-3-43 16,15-7-32-16,5-6-174 15</inkml:trace>
  <inkml:trace contextRef="#ctx0" brushRef="#br0" timeOffset="138456.99">17940 7562 153 0,'0'0'193'0,"71"-95"-123"16,-40 56 27-16,-1 6 5 0,-6 12-17 15,-2 8 21-15,-4 10-12 16,-3 3-34-16,-3 17-15 15,-2 18-4-15,-6 9 4 16,-1 13 8-16,-1 9 13 16,-2 11-22-16,0 10-11 15,0 5-7-15,-15 3-16 16,-3 5-4-16,-4-4-3 16,-5-6-3-16,0-7-1 15,3-9-2-15,3-13-25 16,8-8-7-16,10-15-8 15,3-11 25-15,7-9 11 16,16-7 1-16,11-8-5 0,11-3 9 16,4-3-1-1,2-16 0-15,-4-7 1 0,-5-5 1 16,-7-8 1-16,-9-6 2 16,-8-9 3-16,-13-5 10 15,-5-7 14-15,-21-6 10 16,-21 2-2-16,-13 3-7 15,-6 5 0-15,0 10 3 16,10 7 4-16,18 6-7 16,15 9-5-16,12 5-8 15,6 1-10-15,0 2-4 16,24 0-3-16,12 2-18 16,15 4-57-16,11 13-36 15,1 3-57-15,-5 3-131 0,-7 14-192 16</inkml:trace>
  <inkml:trace contextRef="#ctx0" brushRef="#br0" timeOffset="139563.63">20139 7520 637 0,'0'0'168'16,"0"0"-135"-16,24-83 9 15,13 66 45-15,15 7-41 16,11 10-25-16,4 0-1 15,-6 18 15-15,-10 12-5 16,-15 13-9-16,-11 9 3 16,-9 2-6-16,-8 7 8 15,-8 0-2-15,0 2-13 0,0-5-3 16,-11-2-3 0,-2-6 0-16,-2-10-5 0,-4-8 0 15,1-11-7-15,1-9 7 16,0-10 8-16,-1-2-1 15,-2-7 1-15,1-17-2 16,2-5-5-16,7-7-1 16,3-3-10-16,7-8-21 15,0-4 18-15,14-5 4 16,13-3-8-16,8-2 4 16,7 9-4-16,7 8 4 15,6 14-2-15,-6 16 8 0,-4 10 4 16,-9 4 3-16,-5 1 1 15,-1 16-1-15,-2 8 0 16,0 1-2-16,-1 1 2 16,0 1 3-16,-3-2-3 15,-2-8-3-15,1-5 3 16,-5-5 0-16,1-7 0 16,3-1 0-16,-2-1 2 15,4-16-2-15,-4-4 1 16,-4-5 3-16,-2-5 2 15,-6-3-4-15,-7-3 1 16,-1 1 1-16,-1 3 3 16,-20 6 0-16,-5 10 16 15,-3 11-7-15,-4 6-13 16,-4 8 6-16,4 24 0 0,0 14 7 16,5 7-5-16,8 8 0 15,5 4 0-15,9 1-10 16,6-4 0-16,0-8-1 15,16-8 0-15,3-11 3 16,3-10-3-16,-1-6 1 16,3-9 1-16,0-3-2 15,1-4-2-15,0-3-17 16,-2 0-33-16,-1 0-25 16,-1-6-21-16,-4-11-111 0,0-6-214 15</inkml:trace>
  <inkml:trace contextRef="#ctx0" brushRef="#br0" timeOffset="140171.57">21577 7470 262 0,'0'0'360'0,"0"0"-316"15,0 0 108-15,0 0-14 16,0 0-78-16,-97-63-45 0,58 88 12 16,0 9 26-1,2 8-31-15,7 6-4 0,6 4 0 16,9 4-3-16,7 0-7 16,8-2-1-16,0-4-2 15,10-4-1-15,6-9-2 16,5-4 1-16,4-9-3 15,7-9 0-15,4-3 0 16,3-8 0-16,5-4-3 16,-1 0-12-16,3-13 5 15,1-11-1-15,-1-6 2 16,-4-6 1-16,-3-6-1 16,-6-11 8-16,-3-2 1 15,-5 1 0-15,-8 1 1 16,-3 8 0-16,-11 8 2 0,-3 4 12 15,0 8-2-15,-12 11 2 16,-6 7 3-16,-3 7-2 16,-1 4-16-16,-2 15 1 15,3 11-1-15,3 5 2 16,4 7 1-16,3 6 2 16,5 3-1-16,6 3-2 15,0-4 0-15,3-4 3 16,12-4-4-16,6-9 1 15,1-5 3-15,3-9-4 16,4-5-1-16,-1-7 3 0,1-3-3 16,1-1 0-16,-7-3-9 15,1 0-32-15,-3-14-38 16,-8-8-68-16,2-8-180 16</inkml:trace>
  <inkml:trace contextRef="#ctx0" brushRef="#br0" timeOffset="140704.69">22363 7576 203 0,'0'0'538'0,"0"0"-519"0,0 0 16 16,0 0 66-16,-61 112-46 15,41-54-10-15,1 6-23 16,4 0-13-16,0-2-7 16,3-4-2-16,3-9-2 15,5-11-36-15,2-15 24 16,0-10 14-16,0-10-4 16,2-3 4-16,-2-16 13 15,-1-10 13-15,0-10 3 16,0-6-4-16,0-4-15 15,3-5-1-15,2-3 1 16,17-7-9-16,7-2-1 16,6 2-8-16,3 3-5 15,2 5-7-15,2 16-8 16,-2 11 13-16,-1 17-23 0,-5 9 29 16,-3 9 9-16,5 21 1 15,0 12 27-15,-2 9 6 16,-2 7 1-16,-8 3-6 15,-8 0-1-15,-7-1-6 16,-6-6 3-16,0-4-9 16,-3-8-8-16,-12-5-3 15,2-6-3-15,1-5 0 16,3-8-4-16,5-7-10 16,4-2-39-16,0-9-35 15,0 0-45-15,0-10-193 16</inkml:trace>
  <inkml:trace contextRef="#ctx0" brushRef="#br0" timeOffset="141012.56">22938 7166 551 0,'0'0'201'15,"0"0"-53"-15,0 0-127 0,0 0 41 16,52 77 27 0,-33-14-34-16,-4 9 3 0,-7 7-10 15,-4 3-17-15,-4 3-4 16,-2-1-13-16,-14-2-7 16,-2-8-4-1,-3-10-3-15,2-10-10 0,0-11-33 16,5-12 6-16,5-12-11 15,6-7-9-15,3-9-23 16,0-3-18-16,0 0-112 16,0-16-109-16,1-11-89 15</inkml:trace>
  <inkml:trace contextRef="#ctx0" brushRef="#br0" timeOffset="141288.9">22836 7761 228 0,'0'0'226'0,"0"0"-128"0,38-96-74 15,-5 66 38-15,6 2 11 16,3 3-43-16,2 6-2 16,1 4 13-16,3 6 0 15,-3 2-18-15,-2 6-7 16,-10 1 1-16,-6 0-3 16,-12 0 8-16,-6 1-1 15,1 6-10-15,-6 0-4 16,3 0-2-16,-3-1 2 15,-4-2-4-15,0-2 2 16,0 0-3-16,0-2-2 16,-4 0-42-16,-13 0-41 0,-5 0-78 15,-1-4-32-15,7-3-191 16</inkml:trace>
  <inkml:trace contextRef="#ctx0" brushRef="#br0" timeOffset="142430.57">23344 8208 247 0,'0'0'378'0,"0"0"-325"0,0 0-7 16,0 0 64-16,81-29-53 16,-51 15-26-16,1-10-4 15,-1-5-1-15,0-5 1 16,1-9-14-16,0-6-6 16,4-6-3-16,-1-8-3 15,-1-6-1-15,-2-8-6 16,-7-2-12-16,-7-5-8 15,-12 3 13-15,-5 0 12 16,-7 12 2-16,-11 16-1 16,-1 21 17-16,2 19 15 15,-5 13-17-15,-4 8-14 0,-3 26 4 16,-4 15 19-16,4 10-9 16,7 11-6-16,10 9 4 15,11 5-7-15,1 3 4 16,0-2-10-16,0-5 4 15,3-6-4-15,6-7 0 16,2-12 0-16,5-9-6 16,1-10-4-16,3-11 2 15,5-11-1-15,5-9 1 16,1-5 6-16,5 0 2 16,1-14 0-16,-2-16 1 0,-3-9 0 15,3-11 0-15,-2-4 9 16,-4-4-4-16,-2-3-4 15,-8 4 3-15,-5 5-4 16,-5 15 4-16,-4 13-3 16,-4 15 21-16,-1 7 5 15,0 2-16-15,0 8-12 16,0 19-4-16,0 13 4 16,0 9 3-16,0-1-2 15,3-1 0-15,1-4 0 16,1-5 3-16,2-3-4 15,4-7 2-15,2-7-1 16,4-7 1-16,5-5-1 16,3-9 3-16,4 0-1 0,-3-3-1 15,3-14 2-15,-2-7-1 16,1-7 2-16,-1-10-2 16,2-5-1-16,-4-2 0 15,-1-6-1-15,-4 4-1 16,-5 6 3-16,-3 13-3 15,-3 11 7-15,-4 10 11 16,-5 7 5-16,0 3 2 16,0 1-23-16,0 23 0 15,-6 11-2-15,-9 12 13 16,-2 4 13-16,-2 1-1 16,-2 3 1-16,2 4-3 15,1 7-3-15,7 10-7 0,11 8-8 16,5 8 16-16,20 3 8 15,3-3-25-15,-2-3 0 16,-7-9 2-16,-1-6-6 16,-7-10 2-16,-5-11-2 15,-6-13 0-15,0-10-1 16,-12-10-9-16,-12-8-12 16,0-7 22-16,-2-5 8 15,3 0-4-15,2-17 10 16,3-10 0-16,0-7 11 15,7-5 15-15,4-4-5 16,7 0-6-16,0 0 0 16,15 1-22-16,15 1-4 0,10 2-6 15,12 3-23 1,5 12-58-16,-3 11-69 0,-17 13-56 16,-17 0-213-16</inkml:trace>
  <inkml:trace contextRef="#ctx0" brushRef="#br0" timeOffset="143323.64">26179 7595 747 0,'0'0'89'0,"0"0"-47"16,0 0 63-16,0 0-34 15,0 0-43-15,0 0 24 16,28 120 1-16,-40-60-10 15,1 1-8-15,-1-3-22 16,6-5 4-16,2-8-13 16,2-8-2-16,1-12-1 15,-1-6 2-15,1-10-3 16,-1-3-6-16,-2-6-38 16,-2 0-58-16,-4-7-13 15,-1-20-228-15</inkml:trace>
  <inkml:trace contextRef="#ctx0" brushRef="#br0" timeOffset="143510.71">26296 7302 682 0,'0'0'161'16,"0"0"-97"-16,0 0 56 15,0 0-42-15,0 0-55 16,0 0-23-16,-10-30-11 15,26 62 3-15,10 4-61 0,0 2-69 16,4-8-155-16,-4-7-113 16</inkml:trace>
  <inkml:trace contextRef="#ctx0" brushRef="#br0" timeOffset="143966.5">26560 7686 378 0,'0'0'140'0,"0"0"-89"16,-36 83 14-16,29-42 10 15,-5 2 0-15,1 3-39 16,0-5-21-16,0-3 0 16,5-5-11-16,3-12-1 15,3-6 4-15,0-11 19 0,0-4 4 16,0 0 37-16,0-5 21 15,0-16-27-15,0-10-47 16,6-5-12-16,3-5-1 16,6-6-1-16,3-7 0 15,6-4-4-15,7 0-1 16,2 4-12-16,1 14-9 16,5 13 9-16,-2 18 16 15,1 9-4-15,-1 6 3 16,-6 24-1-16,-4 10 3 15,-6 7 3-15,-10 5 11 16,-4 2 1-16,-7-3-2 0,0-1 1 16,-3-1-2-16,-9-6-8 15,-2-3 1-15,1-4-5 16,0-6 0-16,2-8-2 16,5-6-37-16,2-6-21 15,4-5-38-15,0-5-169 16,12 0-139-16</inkml:trace>
  <inkml:trace contextRef="#ctx0" brushRef="#br0" timeOffset="144291.71">27580 7607 628 0,'0'0'61'0,"0"0"-18"15,-99-11 80-15,55 21-41 16,1 18-44-16,4 7 24 16,9 6-18-16,11 3-3 15,9 6 4-15,10 3-28 16,0 1 4-16,17 7-12 16,3-4 1-16,-1 1-10 15,-8-5-4-15,-10-11 4 16,-1-10 2-16,0-14-2 15,-12-10 0-15,-4-5 0 16,-5-3 7-16,-4 0-7 16,-1-8-4-16,3-9-55 0,4-5-23 15,6-6-23-15,9-7-195 16,4-8-262-16</inkml:trace>
  <inkml:trace contextRef="#ctx0" brushRef="#br0" timeOffset="144536.62">27445 7651 512 0,'0'0'85'0,"0"0"-34"15,-77 95 84-15,36-38 2 16,-2 8-48-16,-7 6-28 0,-2 5-38 16,-3 4-7-1,-8-1-5-15,-4-7-2 0,2-11-5 16,8-15-4-1,15-13-1-15,17-12-8 0,14-9 7 16,8-6 2-16,3-4-3 16,0-2-33-16,23 0-18 15,17-5-85-15,15-15-139 16,12-9-330-16</inkml:trace>
  <inkml:trace contextRef="#ctx0" brushRef="#br0" timeOffset="145320.66">27783 7746 383 0,'0'0'301'16,"0"0"-284"-16,0 0 22 16,0 0 71-16,0 0-76 15,0 0-15-15,40 3 27 16,-8 3-21-16,-1-4-17 15,-1-2-6-15,-9 0 1 16,-3-12 1-16,-8-8 6 16,-7-6-10-16,-3-7-3 15,-4 1-1-15,-14 1 4 16,-5 7 0-16,1 12 3 16,4 8-3-16,-3 4-3 0,2 16 3 15,-2 18 14 1,-1 7 16-16,2 8-12 0,5 2-2 15,2 2-4-15,4 1-5 16,7-4 0-16,2-4 2 16,2-5-5-16,17-7-3 15,2-5 2-15,8-9 0 16,4-6-3-16,7-11 7 16,0-3-4-16,2 0-1 15,-1-17-1-15,1-8 3 16,3-8 0-16,1-8 1 15,5-8 0-15,-2-7-5 16,-1-8 0-16,-9 0-2 16,-9-2-15-16,-13 7 1 0,-12 10 4 15,-5 10 3-15,-13 13 9 16,-22 11 4-16,-16 7-4 16,-7 8 1-16,3 0 0 15,16 12 5-15,20 6-2 16,17 4-2-16,2 1 2 15,23 2-1-15,17 2-1 16,12-1 6-16,8-5-8 16,-4-5 1-16,-8-5-3 15,-6-1 2-15,-8-1-1 16,-4 4 1-16,-3 5 0 16,-7 8 1-16,-4 5 0 0,-7 7-1 15,-6 4 7-15,-3 3 2 16,0-3-2-16,-8-1 3 15,-3-5-2-15,0-2-6 16,4-5 1-16,0-5-3 16,3-2-2-16,0-9 1 15,2-4 1-15,2-5 0 16,0-2-21-16,0-2-22 16,0 0-19-16,0-11-128 15,10-15-192-15</inkml:trace>
  <inkml:trace contextRef="#ctx0" brushRef="#br0" timeOffset="145632.51">29054 7136 675 0,'0'0'198'15,"0"0"-122"-15,0 0-52 16,0 0 58-16,-1 136 11 16,5-47-39-16,-1 8-14 15,-3 5-16-15,0-5-6 16,-13-5-8-16,-8-8-4 16,-3-10-6-16,4-9 0 15,-2-11-3-15,0-9-21 16,2-9-9-16,3-10-7 0,3-6 20 15,2-8-15-15,6-3-11 16,3-5-46-16,-1-4-75 16,4 0-46-16</inkml:trace>
  <inkml:trace contextRef="#ctx0" brushRef="#br0" timeOffset="146678.65">28816 7683 208 0,'0'0'443'0,"0"0"-380"0,99-63 54 16,-51 53-30-16,7 6-45 15,2 4-17-15,3 0-6 16,-4 9-10-16,-8 10-3 16,-6 1 0-16,-9 5-3 15,-4-1-1-15,0 0 8 16,-4-2 1-16,-1-5-1 15,-3-2-1-15,0-6-7 16,-2-4 4-16,5-4 1 16,0-1-2-16,3 0 3 15,-1-6-2-15,-3-7 6 16,-1-6-12-16,-1-1 5 16,-4-3-1-16,-6-3-4 15,-4 2-2-15,-7 2-4 0,0 4 6 16,-7 7 4-16,-18 5-4 15,-11 6-2-15,-11 8 2 16,0 21 4-16,4 9 19 16,6 8-9-16,9 7-12 15,5 5 5-15,8-1-3 16,9-5-3-16,4-5-1 16,2-8 2-16,0-9-2 15,8-8 0-15,10-8 2 16,6-5 0-16,9-9 5 15,10 0-4-15,5 0 0 16,3-20-2-16,2-7 0 0,-2-7-1 16,1-6-12-16,0 0-16 15,-7 2-18-15,-5 8 15 16,-5 12 15-16,-3 11 11 16,-5 7-6-16,-4 0 3 15,-4 8 3-15,-7 3 5 16,-2 0 0-16,-5-3 0 15,-2-5-2-15,-3-1 2 16,0-2 0-16,0 0 2 16,0 0 7-16,0-4 4 15,0-10 8-15,-5-4-18 16,-8 1 2-16,-3 1 4 16,-8 3-4-16,-6 3 12 0,-6 5 6 15,-4 5 1-15,0 1 0 16,4 23-1-16,3 5 10 15,6 5-15-15,4 4-10 16,6 1-3-16,5 0 0 16,5-5-5-16,5-1 0 15,2-6 1-15,0-5 0 16,5-6 3-16,11-3-2 16,4-3-2-16,5-6 4 15,3-4 1-15,6 0-4 16,5-17 4-16,1-13-5 15,7-10 8-15,0-13-3 16,1-11-2-16,-8-8-3 16,-5-7-3-16,-4-10-15 0,-4-4-6 15,-3-2 0-15,-11 3 2 16,-7 9 2-16,-6 24 13 16,0 22 7-16,0 20 4 15,-6 17 6-15,-10 15-10 16,-4 29 0-16,1 23 15 15,12 18 16-15,7 7-11 16,4 0-7-16,11-8-12 16,-5-8 0-16,-2-9-2 15,-7-14 1-15,-1-9-35 16,0-10-63-16,-1-12-65 16,-10-11-196-16</inkml:trace>
  <inkml:trace contextRef="#ctx0" brushRef="#br0" timeOffset="148221.44">22126 9844 333 0,'0'0'269'16,"0"0"-256"-16,0 0 6 15,86 15 40-15,-35-15-36 16,0-1-20-16,-9-10 2 15,-13-4-4-15,-8-6 0 16,-10-4 10-16,-4-6 2 16,-7-8 1-16,0-1 3 15,0-5-11-15,0 4 0 16,-5 8 1-16,-9 11 2 16,-6 9 24-16,-7 9-12 0,-7 4-6 15,-5 10-10-15,0 13 8 16,4 7-7-1,6 6-2-15,7 3 7 0,8 4 0 16,4 5 0-16,7 5 4 16,3 2-1-16,0 2-4 15,0 1-5-15,5 3 3 16,-1-8-6-16,6-5-1 16,4-11 1-16,4-5 3 15,10-14-4-15,11-6 5 16,10-11 0-16,9-1-6 15,5-11 1-15,-2-12-1 16,-1-6 1-16,-8-5 1 0,0-8 2 16,-3-11 6-1,-4-6 2-15,-2-12 1 0,-1-7-6 16,-1-9-6-16,-3-7-1 16,-5-7-17-16,-5-1-5 15,-7-5 5-15,-4 3 11 16,-10 5-1-16,-5 9 7 15,-2 20-1-15,0 19 2 16,-3 19 1-16,-6 23 7 16,-8 13-9-16,-1 36 0 15,-2 22-1-15,2 18 2 0,10 14 0 16,7 9 5 0,1 5-1-16,0-1 0 0,-3-7 1 15,-5-4-2-15,-2-7-3 16,-2-7 1-16,1-11 1 15,0-8-2-15,5-11-2 16,4-10 1-16,2-9 0 16,5-10 1-16,20-7 4 15,6-7-4-15,5-5 3 16,9-4-4-16,1 0 0 16,5-15 0-16,2-9 1 15,3-8 1-15,-4-5 5 16,-3-10 7-16,-6-6 5 15,-7-9-4-15,-7-5-5 16,-6-3-4-16,-11 0-2 0,-6 7-2 16,-6 17-2-16,0 10 4 15,-18 16 8-15,-8 13 9 16,-9 7-9-16,-8 10-10 16,-5 18 6-16,3 12-5 15,2 10 7-15,15 4-8 16,10 6 3-16,11-2 2 15,7-1 2-15,0-5-3 16,0-3-2-16,13-5-1 16,2-5 0-16,3-9-1 15,5-6 1-15,0-7 2 16,2-7-2-16,4-3 1 16,-6-5 0-16,4-2-4 15,-4 0-5-15,-2-3-29 0,7-8-70 16,3-6-12-16,11-5-149 15</inkml:trace>
  <inkml:trace contextRef="#ctx0" brushRef="#br0" timeOffset="149260.44">23774 9917 230 0,'0'0'339'0,"0"0"-333"16,0 0 5-16,0 0 18 15,-5 99-2-15,2-64-12 16,-1-2 5-16,-6-4 4 15,1 0 0-15,-5-6-5 16,1 2-3-16,-1-5-1 16,3-4-4-16,3-7-1 15,3-7 2-15,5-2 31 16,0 0 64-16,0-10-19 16,0-11-16-16,13-9-33 0,3-4-5 15,3-7-20 1,4-4 2-16,5-4-15 0,5-2 4 15,1-3-3-15,6 1 0 16,-1 8-2-16,-1 8-3 16,-4 13-10-16,-7 12 6 15,-4 12 3-15,0 7-5 16,-3 24 9-16,-3 15 1 16,-5 8 1-16,-3-1 3 15,-9-3-5-15,0-6 5 16,0-6-4-16,0-8 0 15,-5-7 0-15,0-8-1 16,2-8 3-16,0-4-3 16,3-3 2-16,0 0 4 0,0-2 15 15,0-18 6-15,0-6-19 16,10-8-6-16,3-5-2 16,8-4-1-16,2-3-15 15,8-5-10-15,5-1-17 16,3 2-16-16,4 9 17 15,1 14 19-15,-2 19-13 16,-6 8 34-16,-6 21 3 16,-5 17-1-16,-4 14 11 15,-4 5 7-15,-6 6 0 16,-1-1-12-16,-9-5 2 16,-1-4-6-16,0-12 0 15,0-10-1-15,0-11 0 16,0-9 0-16,8-7 2 0,6-4 8 15,9 0 9-15,5 0 2 16,5-10-11-16,1-7-4 16,3-8 0-16,5-8 17 15,4-10-11-15,2-6-3 16,0-5-5-16,-5-7-1 16,-9-1-4-16,-12 2 4 15,-11 6-3-15,-11 12-1 16,-3 10 9-16,-22 12-5 15,-10 14 4-15,-6 6 0 16,2 16-5-16,2 24 1 0,8 12-3 16,9 6 2-16,6 5-2 15,5-2 0-15,6-3-1 16,2-3 0-16,1-7 2 16,0-9-1-16,1-10 0 15,11-7-1-15,3-5 1 16,9-4 2-16,6-3 0 15,4-4-3-15,8-6-2 16,10 0-62-16,2 0-66 16,1-16-133-16,-6-16-270 15</inkml:trace>
  <inkml:trace contextRef="#ctx0" brushRef="#br0" timeOffset="149762.79">25349 9789 273 0,'0'0'334'16,"0"0"-295"-16,0 0 10 15,-33 77 74-15,27-33-45 16,0 7-28-16,-3 2-16 16,-1 0-8-16,-2 0-14 15,-7-4-8-15,-4-3 0 16,4-10-1-16,1-10-2 15,7-12-1-15,6-8 1 0,3-6 0 16,2 0 8 0,0-17 64-16,0-9-30 0,9-7-29 15,3-7-5-15,4-9-7 16,2-6-4-16,1-6 2 16,1-5-32-16,1-1-10 15,1 2 2-15,3 4 11 16,7 11 18-16,2 14-1 15,1 16-17-15,-6 12 25 16,-3 8 4-16,-4 10 20 16,-5 22 11-16,-1 11 17 15,-7 11 2-15,-5 6-7 16,-2 3-18-16,-2 0-9 16,0 0 4-16,-3-5-10 15,-9-5-8-15,-3-10 5 16,1-6-5-16,0-10-2 0,3-8-1 15,2-6-3-15,3-4-25 16,3-8-37-16,3-1-46 16,0-4-18-16,0-18-149 15</inkml:trace>
  <inkml:trace contextRef="#ctx0" brushRef="#br0" timeOffset="150096.63">26038 9307 636 0,'0'0'118'0,"0"0"-29"16,0 0-29-16,0 0-30 16,-15 104 68-16,5-21-26 15,-6 10-23-15,-7 7-7 16,-9 4-14-16,-7-1-14 15,-2-3-12-15,-1-13 3 16,5-12-5-16,15-16-10 16,5-14-7-16,11-14 5 15,6-11 5-15,0-9-1 16,6-7 1-16,17-2 7 16,5-2 3-16,8 0-3 15,3-3-4-15,4-11-20 16,-6-3-52-16,2-9-114 0,-3-9-660 15</inkml:trace>
  <inkml:trace contextRef="#ctx0" brushRef="#br0" timeOffset="150270.78">25995 9881 729 0,'0'0'125'0,"97"-17"-48"15,-40 17-2-15,2 0-46 0,1 10-27 16,-6 8-2-16,-15 0-10 16,-17 2-84-16,-18-6-197 15</inkml:trace>
  <inkml:trace contextRef="#ctx0" brushRef="#br0" timeOffset="151931.57">15455 4806 192 0,'0'0'334'15,"0"0"-302"-15,0 0-31 16,0 0 5-16,0 0 32 0,8 88 8 16,-6-40 5-1,0 3-20-15,-2 6 3 0,0 4 9 16,0 2-21-16,0 4 12 15,0 5-10-15,0 2-6 16,-2 4-3-16,-3 2-10 16,5 7 5-16,0 5-5 15,0 6 7-15,0 5 31 16,0 0-26-16,3 0-4 16,1 1-1-16,-4 2-3 15,0-5 3-15,0 3-1 16,0 0 3-16,-7 3-8 15,1 5 8-15,3 3-5 16,0 1-7-16,1 4 0 0,2-1 7 16,0-2-1-1,0 0-3-15,0-1 5 0,-3-1 14 16,-3 3 7-16,-1 5-25 16,1-3-1-16,-2 1-3 15,2 1 3-15,-1-2-3 16,1 1 1-16,-3 0-3 15,0-1 4-15,-4-2-2 16,5 5 2-16,2-5 0 16,5-2-2-16,1-2-1 15,0-6 1-15,0-2 2 16,0-2-1-16,0-1-1 16,0-2-2-16,0 4 7 0,0-5-2 15,0 5 2-15,0-3-3 16,0-5 1-16,0-5-2 15,0-5-2-15,-5-7 1 16,-3 0 0-16,-1-7 0 16,-4-3-1-16,0-3 1 15,1-9 5-15,-3-4-4 16,6-7 1-16,-1-5-4 16,1-4 3-16,3-1 3 15,0-5-2-15,1-2 1 16,-2 3 9-16,-3 2 1 15,-2 6-1-15,-1 7 0 16,0 2 3-16,4-2-10 0,1-4 5 16,6-11-9-16,1-8-2 15,1-11 3-15,0-7-2 16,0-4-1-16,0-3 1 16,0 2 0-16,0 3-2 15,0 1 0-15,0 3 3 16,3-1-2-16,0 2-1 15,-1-2 1-15,-2-1-2 16,0-4 3-16,0-1 0 16,0-2 1-16,0 0 1 15,-10-10-4-15,-8-13-29 16,0-11-56-16,6-16-12 16,7-19-114-16,5-21-174 15</inkml:trace>
  <inkml:trace contextRef="#ctx0" brushRef="#br0" timeOffset="156005.06">15481 4642 62 0,'0'0'282'0,"0"0"-217"16,0 0 14-16,0 0-29 16,0 0-26-16,0 0 13 15,52 4-2-15,-9 5-7 16,11-2 16-16,8-3-24 0,4-2 2 16,3-2-13-1,-1 0 7-15,-2 0-10 0,0 0-2 16,1 0 2-16,-1 0-1 15,-2 3-3-15,1-3 5 16,-1 0-4-16,-1 3 1 16,3-3-1-16,4 0 4 15,7 0-7-15,10-6 5 16,4 1-2-16,3 1-1 16,-5-3-2-16,-8 1-2 15,-4 2 2-15,-10 0-3 16,-5 4-9-16,-1 0-14 15,9 0 10-15,10 8 9 16,16 6 7-16,7 0 0 0,1-3-2 16,-5-1 0-16,-7-7-2 15,-4-1 1-15,-3-2 3 16,2 0 4-16,-1 0-1 16,2-4-2-16,1-4 0 15,5-1-1-15,11-2-1 16,10 2 1-16,9-4 0 15,4 2 0-15,8-1 0 16,-2 0 0-16,0 2 1 16,-6-2-1-16,-7 3 0 15,-9-1 2-15,0-1 2 16,0-2-3-16,4 1 9 16,2-4-2-16,3-1-2 15,2 2 3-15,3-3-8 16,-4 0 2-16,-3 2 0 0,-5-1 0 15,-5 5 9-15,0 2-5 16,-2 3 10-16,0-2 0 16,4 5-9-16,2-1 2 15,7 2-2-15,6-1-2 16,1 0 2-16,4 0-8 16,-2-1 0-16,-4 0 1 15,-3 2 0-15,-5-3-1 16,-8 2 2-16,-10-3 2 15,-9-2-2-15,-11 1-1 16,-3-4 0-16,-3 0 6 16,5-1-7-16,2-3 0 0,11 3 0 15,8 0 1-15,4 1 2 16,5 2-2-16,3 3 5 16,7-1-3-16,1 1 7 15,0 0-5-15,2 0-5 16,-5-1 0-16,-1-1 4 15,-6 1-4-15,-3 0-1 16,-4 2 1-16,-1 1-2 16,3 2 2-16,3 0 0 15,4 0 2-15,2-1-1 16,1 0 2-16,4-1-3 16,-5-2 1-16,-1 0-2 0,-3 0 3 15,-3-1-2-15,-2 3 0 16,8-1-3-16,3 0 3 15,3 1 1-15,5 1-1 16,6-1 2-16,4 5 0 16,2 0-2-16,1 0-1 15,3 0 1-15,-2 0-1 16,3 0-2-16,0 5 3 16,-5-1 2-16,-4 1-2 15,0 0 1-15,-6 5-1 16,-1 0 2-16,-1 2-2 15,-4 2 0-15,0 2-2 16,2-1 2-16,-3 2 1 0,-5 2 2 16,-4 0-1-16,-4 1-2 15,-4-2 1-15,-7 3 1 16,-11-6 0-16,-11-1-4 16,-15-2 2-16,-12-5 0 15,-8-1 4-15,-3-2 5 16,-4 1-2-16,-3-5-2 15,3 0 1-15,2 0-2 16,4 0-3-16,8 4 6 16,9 4-5-16,5 3-1 15,6 3 0-15,-1 1 0 16,0 1-1-16,-2-4 1 16,-7-2-1-16,-9-4 0 0,-11 0 0 15,-6-2 1-15,-1 0 0 16,4-1-1-16,4 2 5 15,8 4-5-15,5 0 0 16,7 3 0-16,6 2 0 16,-1 1-2-16,-2-3 2 15,-6 1-1-15,-12-2 2 16,-11-6-1-16,-13 1 0 16,-9-3 3-16,-5-3-2 15,1 5-1-15,1 0-1 16,4 2-1-16,4 4 2 15,0-2 1-15,-1-1 0 0,0-2-1 16,-3-1 0-16,-2 0 4 16,-2-4-1-16,-3 2 0 15,1 3-1-15,-2 6-2 16,0 6 1-16,0 11-1 16,0 4 1-16,0 10-1 15,-2 3 1-15,-3 2 4 16,-1 3 2-16,-2 0-6 15,-1 2 3-15,-3 5 0 16,2 2 0-16,-2 6-1 16,-5 4 1-16,0-2 0 15,-2 5 0-15,0-1-2 16,-3 3 1-16,4 3 4 16,-3 1-5-16,3 1 0 0,-3 1 1 15,0 3-3-15,2-4 2 16,-2-1-2-16,-1-1 0 15,0 0 1-15,0 6 5 16,-1 3-3-16,-1 3-1 16,0-1 2-16,1 1-1 15,1 2 1-15,1 2-3 16,3 3 0-16,0 0 2 16,1-1 0-16,0-1-3 15,-2-5 1-15,1 0 0 16,0-1-1-16,-1 0 0 0,4 1 2 15,0 2-2 1,3-2 6-16,3 4-5 0,0 2 6 16,3 4-6-16,1-1 2 15,1-2-2-15,1-1 2 16,0-3-1-16,3-2 0 16,-2-1 1-16,-1-4 0 15,-2-5 0-15,-1 0-3 16,-2-5 0-16,-1 1 0 15,-1 1 1-15,-1 0-2 16,2 3 3-16,-1-3-2 16,1-3 2-16,1-1-2 15,-1-2 2-15,1-2-2 16,0-1 2-16,2-4-2 16,0-2 1-16,-1-3 0 0,1-3 0 15,1 1 0-15,1-3-1 16,1-4 0-16,0 0 0 15,-3-4 2-15,3-3-2 16,-3-4 1-16,0-3-2 16,-2-4 3-16,0-7-4 15,0-9 2-15,-1-4 0 16,0-3-3-16,0-4 1 16,-1 1 2-16,-1-1 0 15,-3-2 2-15,-5-1 1 16,-4 2-2-16,-6-2-1 15,-4 0 1-15,-7 1 1 0,-5-2-1 16,-4 3-1-16,-2 2 0 16,-2 2 0-16,1 5 0 15,-5 4 5-15,-2 1-5 16,-9 5 0-16,-7-1-2 16,-2 0 2-16,1 2-1 15,0 2 1-15,1 1-11 16,1 1 3-16,-1-4-3 15,1 0-4-15,0-2-6 16,2-2-6-16,0-3 1 16,-1 1 3-16,-3-2-4 15,-4-3 3-15,-1-2 3 16,-6-3-3-16,-4-2 8 16,-4-3 8-16,-4-3-5 15,-4-1 6-15,-3 0 5 0,-4 0 1 16,-3-4-1-16,2 0 2 15,2 3 2-15,3 1-2 16,1 0 1-16,-6 0-1 16,-4 5 4-16,-3 5 0 15,-5 0-3-15,-3-1-1 16,-2-2 5-16,-2 1-3 16,4 2 0-16,3 2 0 15,4 1 0-15,0 0 1 16,1-1-3-16,0 2 2 0,3-3-2 15,3-2 0 1,2 1-1-16,-1-4 1 0,0 2 0 16,-6-4-1-16,-4 1 1 15,-5-1 0-15,-10-1 1 16,-4-2-1-16,-2-1 1 16,3 0-2-16,2 0-1 15,10 3-1-15,5 0 1 16,6 0 0-16,4 1 1 15,3 3 0-15,-4 0 1 16,-7-2-10-16,-2 3 5 16,-5-2 4-16,0 2-3 15,-2 0 4-15,-3-4 0 16,-2 4-1-16,3-2 1 16,1 1 0-16,0 1 1 0,2-4-1 15,-2 2 1-15,-3-2-1 16,-4 2 0-16,-6 3-2 15,-14 0 0-15,-8 3 2 16,-8 0 0-16,-7 0 0 16,3 1 2-16,4 0-2 15,9 0 0-15,9 1 0 16,7 1 6-16,10 0 5 16,-1-1-7-16,-1 3-4 15,-6-2 1-15,-11 0 0 16,-3-4-1-16,4-1 0 15,5-2 1-15,14-1 1 0,10-3-4 16,8-1 8-16,5-3-10 16,8 0 6-16,-1 0-4 15,-1 0 4-15,0 0-5 16,-10 0 3-16,-7 6-2 16,-8 7 4-16,-3 2-1 15,2-2 0-15,0 0 2 16,9-4-5-16,5-2 4 15,13 0-2-15,7-1 0 16,7 2 1-16,4 0-1 16,5-2 3-16,2 2 9 15,5-1-3-15,4-2 3 16,5 0-10-16,6-4 1 0,2-1-2 16,5 0 2-1,1 0 0-15,1-6-2 0,0 1 1 16,-2 1 3-16,3 4-3 15,0 0 6-15,4 0-2 16,0 4 3-16,-1 5-5 16,-5 0-3-16,1 0 2 15,1-2-2-15,4-3 4 16,6-3-4-16,8-1 8 16,9 0-2-16,8 0-1 15,4 0 6-15,4 0 1 16,3 0-1-16,0 0-5 15,2 0 7-15,3 0-8 16,1 0 1-16,0 0 3 0,0 0-1 16,-2 0 5-16,-3 0-1 15,-3 0-3-15,-2 0-2 16,0 0 2-16,4 0-1 16,2 0-4-16,3 0-1 15,1 0 4-15,0 0-3 16,0 0-3-16,0 0-2 15,0 0-3-15,0 2-5 16,-8 6-71-16,-6-1-73 16,-6-7-209-16</inkml:trace>
  <inkml:trace contextRef="#ctx0" brushRef="#br0" timeOffset="158237.49">8915 5455 103 0,'0'0'81'0,"0"0"53"16,0 0-80-16,0 0 13 15,0 0 7-15,0 0-43 16,0 0-7-16,0 0-6 0,0 0 6 16,0 0-4-16,0 0-4 15,0 0-7-15,0 0-1 16,0 0-7-1,0 0 2-15,0 0 0 0,0 0 0 16,0 0 1-16,0 0 5 16,0 0 5-16,0 0 11 15,0 0 0-15,0 0 11 16,0 0-4-16,0 0-4 16,0 0 4-16,0 0-8 15,0 0-8-15,0 0-3 16,0 0-5-16,0 0-6 15,0 0-2-15,0 0 4 16,0 0-2-16,0 0-1 0,0 0 1 16,0 0-2-16,0 0 0 15,0 0 0-15,0 0 2 16,0 0-2-16,0 0 1 16,0 0 0-16,0 0 2 15,0 0-1-15,0 0 0 16,0 0-2-16,0 0-2 15,0 0-56-15,-2 0-163 16,-11-9-325-16</inkml:trace>
  <inkml:trace contextRef="#ctx0" brushRef="#br0" timeOffset="159288.47">8933 3367 163 0,'0'0'47'0,"0"0"54"16,0 0-18-16,0 0-53 15,0 0-18-15,0 0 2 0,13-12-2 16,-10 9-2-16,-3 1-4 16,0-1-6-16,0 1-44 15,0-2-41-15,0-4-26 16,0-4-53-16</inkml:trace>
  <inkml:trace contextRef="#ctx0" brushRef="#br0" timeOffset="162818.37">1500 11564 285 0,'0'0'419'16,"0"0"-343"-16,0 0 32 15,0 0-6-15,0 0-48 16,0 0-30-16,0 0-19 16,29 32 12-16,-21 15 16 15,-3 8 4-15,-5 2-20 16,0 4 0-16,0-2-6 15,-3-8-4-15,-4-2-5 16,4-12-1-16,1-8 0 16,2-8-1-16,0-8 3 0,0-6-2 15,0-4-2 1,0-3-13-16,0 0-15 0,0 0-11 16,0-10-30-16,-9-19-74 15,-7-10-229-15</inkml:trace>
  <inkml:trace contextRef="#ctx0" brushRef="#br0" timeOffset="162999.44">1560 11361 577 0,'0'0'87'15,"0"0"-54"-15,0 0 100 16,0 0-53-16,0 0-60 15,0 0-13-15,10-65-7 0,-10 65-66 16,0 5-177-16,0 12-67 16</inkml:trace>
  <inkml:trace contextRef="#ctx0" brushRef="#br0" timeOffset="163448.87">1755 11628 408 0,'0'0'71'0,"0"0"-5"16,0 106 10-16,0-69-23 15,3 2-21-15,2 2-7 0,1 2-3 16,-5-4-2-16,1-3 9 16,-2-9 6-16,0-9-4 15,0-7 10-15,0-7-12 16,-2-4 5-16,2 0 6 15,0 0 10-15,0-4 1 16,0-16-1-16,0-12-40 16,0-11-8-16,0-6-2 15,2-3-3-15,5-2-7 16,-1 4-7-16,3 4-26 16,6 10 11-16,0 11 10 15,9 16-1-15,-1 9 2 16,4 3 9-16,-1 27 9 15,-4 7 1-15,-1 3 2 16,-6 4 0-16,0-2 6 0,-2 0 6 16,-1 0-10-16,-1-5 5 15,-2-4-5-15,-1-5 0 16,-3-7-2-16,-2-4-22 16,0-8-26-16,3-4-100 15,5-5-3-15,8 0-94 16</inkml:trace>
  <inkml:trace contextRef="#ctx0" brushRef="#br0" timeOffset="163778.57">2483 11601 422 0,'0'0'160'15,"0"0"-93"-15,0 0 59 16,0 0-30-16,0 0-56 15,0 0-22-15,-103 17 4 16,84 5-5-16,4 5-3 16,15 2-5-16,0-2-9 15,12 4 1-15,9-5 0 16,1 2 1-16,-3-2 0 16,-2 1-2-16,-4 1 1 15,-5-3-1-15,-5-3 0 16,-3-2 5-16,0-3-3 15,-2-1-2-15,-14-4 1 0,-1 1 6 16,-6-2-6-16,-3-4-1 16,1-2-21-16,4-5-86 15,6 0-82-15,9-12-67 16</inkml:trace>
  <inkml:trace contextRef="#ctx0" brushRef="#br0" timeOffset="164018.51">2404 11543 387 0,'0'0'142'0,"0"0"-108"15,-25 112 63-15,8-52 14 0,-8 8-21 16,-3 9-27-16,-11 0-25 16,-6 3-9-16,0-5-12 15,2-7-8-15,7-7-9 16,8-13 7-16,11-7-7 15,3-12-4-15,8-10 0 16,3-5-38-16,3-11-66 16,1-3-92-16,26-14 16 15,9-21-160-15</inkml:trace>
  <inkml:trace contextRef="#ctx0" brushRef="#br0" timeOffset="164328.25">2789 11381 191 0,'0'0'401'15,"0"0"-389"-15,0 0 11 16,-76 130 36-16,59-56 0 15,3 5-23-15,6 0 26 16,2-6-28-16,6-5-14 16,0-5-5-16,0-7-12 15,0-11 1-15,11-8-3 16,2-10-1-16,2-8-1 0,7-9-43 16,8-8-45-1,4-2 34-15,2-8-12 16,-6-13-124-16</inkml:trace>
  <inkml:trace contextRef="#ctx0" brushRef="#br0" timeOffset="164763">2956 11748 381 0,'0'0'134'16,"0"0"-80"-16,0 0 23 15,0 0 9-15,0 0-54 16,0 0-24-16,2 13 13 15,-2 16 42-15,0 6-28 0,0 3-9 16,0 3-11 0,0-3-6-16,0-5-4 0,0-10-4 15,7-6 0-15,9-7 0 16,4-7 2-16,0-3-2 16,0 0 0-16,1-14 2 15,-3-9-1-15,-3-4 1 16,-5-4 2-1,0-4 1-15,-5 3 1 0,1 4-5 16,-3 8-1-16,0 12 9 16,-3 6-7-16,0 2 4 15,0 3-7-15,0 17-7 16,3 12 7-16,-3 5 1 16,0 2 3-16,0 2-2 0,0-4-1 15,0-3 0-15,0-5-1 16,0-5 0-16,0-7-9 15,0-8-6-15,0-4-23 16,3-5-41-16,3 0-60 16,1 0 8-16,-1-6-175 15</inkml:trace>
  <inkml:trace contextRef="#ctx0" brushRef="#br0" timeOffset="165146.9">3332 11679 155 0,'0'0'424'0,"0"0"-367"0,0 0 15 16,0 0-20-16,0 0-43 16,0 0 10-16,-27 94 11 15,25-53-4-15,2 5-5 16,0-6-11-16,0-5-2 15,11-6-2-15,5-9-6 16,4-6 0-16,1-9 0 16,2-5 0-16,3 0 3 15,-2-16-2-15,-2-5 2 16,-7-8 3-16,-6-3 20 0,-6-4 9 16,-3-5-6-1,0-2-8-15,-6 0-7 0,-12 6-9 16,-3 13 0-16,0 8-5 15,-4 11-4-15,3 5-21 16,-1 0-5-16,10 16-43 16,2 4-57-16,8-1-51 15,3-5-193-15</inkml:trace>
  <inkml:trace contextRef="#ctx0" brushRef="#br0" timeOffset="165391.76">3512 11354 147 0,'0'0'416'16,"0"0"-404"-16,0 0 23 16,75 132 81-16,-47-54-23 15,-4 4-7-15,-2 1-49 16,-5-4-20-16,-8-6-7 15,-2-7-8-15,-7-6-2 16,0-8-7-16,-16-9-91 16,-2-7-143-16,0-12-364 15</inkml:trace>
  <inkml:trace contextRef="#ctx0" brushRef="#br0" timeOffset="165735.37">4722 11714 369 0,'0'0'282'0,"0"0"-236"0,0 0-41 16,0 0 3-16,0 77 42 15,1-35-2-15,1 4-11 16,1-4-11-16,-3-4-15 16,1-6-7-16,1-6-1 15,4-8-2-15,0-7-1 16,4-6-25-16,1-5-76 15,4 0 15-15,-2-14-89 16</inkml:trace>
  <inkml:trace contextRef="#ctx0" brushRef="#br0" timeOffset="165900.67">4822 11551 352 0,'0'0'365'0,"0"0"-324"15,0 0 21-15,0 0-43 16,0 0-19-16,0 0 0 16,12 42-30-16,13-25-86 15,2-5-176-15</inkml:trace>
  <inkml:trace contextRef="#ctx0" brushRef="#br0" timeOffset="166300.49">5004 11811 390 0,'0'0'73'0,"0"0"-49"15,-9 75 42-15,9-45-20 16,0 1-25-16,6 1-14 16,-2-1-3-16,-2 0-3 15,-2-7 4-15,0-4-4 16,0-11-1-16,0-6 3 15,0-3-2-15,0 0 30 16,0-17 35-16,-11-8-43 16,-5-5-10-16,4-4-9 15,3-2-3-15,6-5 7 16,3-4-8-16,5-2-16 16,17 5-27-16,6 13-5 0,5 7 4 15,0 12 31-15,-3 10 9 16,0 0 4-16,-2 10 14 15,0 12 23-15,-2 4 4 16,-4 4 3-16,-7 3-2 16,-3 4-10-16,-2 2-9 15,-4-5-16-15,-1-1-7 16,-2-5-40-16,-3-7-51 16,0-5-56-16</inkml:trace>
  <inkml:trace contextRef="#ctx0" brushRef="#br0" timeOffset="166671.53">5648 11630 645 0,'0'0'87'0,"0"0"-13"15,0 0 31-15,-94-17-59 16,57 32-21-16,-3 12-4 0,4 8 4 16,8 10-14-16,1 0 2 15,10 4 3-15,4 1-12 16,7-4-3-16,6-5 1 15,0-4 1-15,9-6-2 16,9-4 0-16,9-6-2 16,1-6 1-16,8-3-9 15,0-7-11-15,2-4-21 16,-5-1-151-16,-3 0-216 16</inkml:trace>
  <inkml:trace contextRef="#ctx0" brushRef="#br0" timeOffset="167786.76">6258 11764 198 0,'0'0'383'0,"0"0"-347"0,0 0 39 16,0 0 13-16,0 0-34 15,0 0-24-15,-13-22-17 16,13 22-4-16,0-2 2 16,0 1 7-16,0-1-2 15,0-1 12-15,3-2-12 16,3-1 1-16,1-1 1 15,8-1-1-15,6 1-9 16,13-1-2-16,11 1-6 16,6 6 3-16,1 1-2 15,-3 4 2-15,-8 21-3 16,-7 5 0-16,-13 9 0 16,-8 1 2-16,-10 1-1 0,-3-2 0 15,0-5 1-15,-6-4-1 16,-4-4-1-16,-4-5-5 15,1-4 1-15,2-7-7 16,1-3 11-16,0-7 0 16,-4 0 8-16,1 0 7 15,-4-16-6-15,1-4-5 16,7-3-4-16,9-6-6 16,0-5-4-16,6-3-11 15,16-5-10-15,5 3-14 16,7 5-30-16,1 7 14 15,1 10-17-15,-5 8 42 16,-1 7 15-16,-5 2 20 16,0 0 1-16,-4 13 0 0,-3 1 1 15,0 1 9-15,4-3 0 16,-2-2 8-16,8-6-10 16,-1-3-2-16,-3-1 3 15,-2 0-3-15,-5-8 0 16,-3-4-2-16,-6-5 3 15,-2 1 10-15,-3-3 14 16,-3 2 1-16,0 2-5 16,-6 2 3-16,-9 7-2 15,-3 5-14-15,-4 1-12 16,-3 7 5-16,-5 15-2 16,0 7 3-16,3 7 2 0,6 3-5 15,11 2 3 1,4-2-5-16,6 0 1 0,0-5-1 15,13-8-2-15,14-2 0 16,4-7 2-16,2-6-3 16,4-5-28-16,4-3-44 15,-1-3-66-15,-1 0-34 16,-5-9-174-16</inkml:trace>
  <inkml:trace contextRef="#ctx0" brushRef="#br0" timeOffset="168200.33">7247 11721 260 0,'0'0'249'0,"0"0"-169"0,0 0 20 16,0 0-18-16,0 0-34 15,0 0-29-15,-85-11-5 16,73 40-3-16,2 3-4 16,4-1-5-16,4 0-2 15,2-3 2-15,0-5-2 16,0-4 0-16,8-6-3 15,5-8-2-15,2-4-15 16,3-1-4-16,0 0-1 16,1-13 6-16,-1-3 9 15,-3-8 10-15,-3-2 1 16,-2-3 7-16,-5-5 18 0,-2 2 9 16,-3 3-17-1,0 6-4-15,0 8-1 0,3 7-3 16,-3 8 10-16,5 0-18 15,1 11-2-15,2 10-4 16,1 6 4-16,0 1 6 16,0 0-3-16,2 0-2 15,1-1 5-15,2-1-6 16,3-6 0-16,-1-5-2 16,2-3-23-16,-1-9-89 15,2-3-44-15,-4 0-139 16</inkml:trace>
  <inkml:trace contextRef="#ctx0" brushRef="#br0" timeOffset="168515.81">7437 11646 194 0,'0'0'308'0,"0"0"-211"16,0 0-15-16,0 0 10 15,83-31-13-15,-56 45-16 16,-3 8-19-16,0 6-10 15,-2 1-19-15,-3 2-3 16,-5 1-6-16,-8 2-3 16,-3-3 6-16,-3-4-6 15,0-7 0-15,-3-9-3 16,-8-8 1-16,-3-3 9 16,2 0 0-16,1 0-3 0,8-10 6 15,3-8 7-15,0-1-8 16,6-8-6-16,15-2-6 15,6-4-19-15,6-3-42 16,0-3-40-16,2 5-145 16,7 7-225-16</inkml:trace>
  <inkml:trace contextRef="#ctx0" brushRef="#br0" timeOffset="169164.57">8961 11431 333 0,'0'0'346'16,"0"0"-336"-16,-12 100 45 16,0-52 43-16,5 3-51 15,1-2-19-15,3-1-14 16,1-2-5-16,1-9-2 16,1-9-5-16,0-11-2 15,0-9 1-15,0-5 0 16,0-3 0-16,0-5 9 15,10-17 31-15,8-9-36 16,7-3-4-16,-2 0-1 16,8 10-13-16,1 9-8 15,-4 15 0-15,0 0-11 16,-7 24 15-16,-10 12 8 0,-7 5 9 16,-4 1 0-16,0-3 1 15,0-6-2-15,-6-6 2 16,-6-4-2-16,0-6-1 15,-3-6 2-15,-4-2 3 16,1-7-2-16,-6-2 3 16,-4 0 2-16,-1 0-5 15,4-5-1-15,8-2-43 0,12-3-113 16,5 0-85-16</inkml:trace>
  <inkml:trace contextRef="#ctx0" brushRef="#br0" timeOffset="169714.49">9421 11712 595 0,'0'0'86'0,"0"0"25"16,0 0-28-16,0 0-62 15,0 0-19-15,0 0 0 16,0 62 5-16,0-35-1 0,0-5 0 15,7-5-3 1,3-4 1-16,1-6-4 0,5-7 2 16,4 0 0-1,2-5 14-15,3-10-13 0,-4-6 4 16,-3-1-4-16,-5-2-1 16,-5 2 3-16,-5 1-4 15,0 6 5-15,-3 5 6 16,0 6 9-16,0 4-9 15,0 0-12-15,0 18-2 16,0 14 1-16,0 8 1 16,0 8 3-16,3 2-2 15,0 1 2-15,-3 0 0 16,0-5-1-16,0-5 3 0,0-4-4 16,-3-4-1-16,-6-6 0 15,0-6-2-15,-3-7-1 16,3-6-10-16,0-8 7 15,0 0 6-15,-1 0 9 16,-5-17 1-16,0 0 15 16,1-5 12-16,7-2 1 15,7-2-11-15,0-1-11 16,10-3-15-16,13 0-2 16,4-2-20-16,4 6-65 15,-4 6-54-15,-2 1-224 16</inkml:trace>
  <inkml:trace contextRef="#ctx0" brushRef="#br0" timeOffset="169952.72">10042 11642 299 0,'0'0'284'16,"0"0"-239"-16,2 115 103 16,-15-54-18-16,-4 2-73 15,4 3-11-15,1-1-31 0,3-4-11 16,0-5-4-16,0-10-1 16,1-11-63-16,-5-10-113 15,1-14-29-15</inkml:trace>
  <inkml:trace contextRef="#ctx0" brushRef="#br0" timeOffset="172650.91">9626 3916 263 0,'0'0'210'0,"0"0"-118"16,0 0-22-16,30-94 44 16,-24 72-26-16,-1 10-27 15,-1 4-11-15,-3 8-11 16,2 0-22-16,3 25-16 15,5 19 0-15,4 16 17 16,-2 7 8-16,2 4 14 16,-3-4-10-16,1 2-11 15,-1 1-5-15,-1-2-6 16,1-1-5-16,-5-6 0 16,-4-4-1-16,0-10 0 15,-1-7 0-15,-2-12-1 0,0-12 0 16,0-8 1-16,0-5-2 15,0-3-1-15,0 0-13 16,0 0-33-16,0-17-22 16,0-8-102-16,0-8-183 15</inkml:trace>
  <inkml:trace contextRef="#ctx0" brushRef="#br0" timeOffset="173036.84">9571 4195 247 0,'0'0'312'0,"0"0"-254"16,0 0 37-16,0 0-11 15,0 0-44-15,0 0-3 16,24-72-9-16,-13 55 6 16,2-5-3-16,-3-7-3 15,2-1 2-15,-3-8-16 16,-3-6 7-16,0 1-10 15,-1-4 2-15,-1 5-8 16,-1 5-3-16,-2 9-2 16,1 9 7-16,-2 10 2 15,1 4 12-15,-1 5-8 16,0 0-13-16,6 17-2 16,5 9 2-16,8 6 1 0,2-3-1 15,4 3-1-15,1-1 1 16,-1-2 1-16,2-1 0 15,-2-4 2-15,-1-7-2 16,-6-3 0-16,0-3-1 16,-3-2 0-16,1-1-1 15,-2 6-71-15,2 2-65 16,-5 1-199-16</inkml:trace>
  <inkml:trace contextRef="#ctx0" brushRef="#br0" timeOffset="173620.93">7456 5199 276 0,'0'0'306'15,"0"0"-263"-15,0 0-10 16,0 0 67-16,0 0-6 15,103-5-34-15,-18-10-14 0,15 1-17 16,19-5 3 0,8 1-11-16,4-3-2 0,-1-4 0 15,-3 1-4 1,-14 0-11-16,-22 7-3 0,-22 5 2 16,-26 7-3-16,-22 3 0 15,-18 2-1-15,-3 0-37 16,-8 5-61-16,-29 17-60 15,-12 6 15-15,-12 6 25 16,1 0-216-16</inkml:trace>
  <inkml:trace contextRef="#ctx0" brushRef="#br0" timeOffset="173819.4">7984 5399 558 0,'0'0'58'0,"0"0"-47"16,0 0 50-16,0 0 44 15,0 0 4-15,96 12-28 16,-4-17-26-16,11-9-22 16,0 0-8-16,-8 2-16 15,-7-2 0-15,-7 1-3 16,-8-2-5-16,-3-5-1 16,0-3-74-16,-1-6-94 15,-4 0-355-15</inkml:trace>
  <inkml:trace contextRef="#ctx0" brushRef="#br0" timeOffset="174514.55">9689 5216 526 0,'0'0'120'0,"0"0"-109"16,0 0 54-16,0 0 0 15,0 0-30-15,0 0 4 16,6 50 0-16,15-49 2 15,4-1-2-15,3 0-11 16,2-6-12-16,-3-8-2 16,-2-1 5-16,-5-6-1 15,-1-5 8-15,-2-5-11 16,-1-5-8-16,-1-7-1 16,-2-3-5-16,-5-2 1 15,-7 3-2-15,-1 7 0 16,-9 7-5-16,-14 9 4 0,-7 13 1 15,-9 9 0-15,-6 0 1 32,-1 9 2-32,4 10-3 0,17-3 0 0,10-2 0 15,15-4-1-15,0-1 1 16,31 0 0-16,17-6 0 16,13-3 0-16,3 0 3 15,-4 0-4-15,-11-8 1 16,-6-1 0-16,-8 0 0 15,-10 4 1-15,-7 3-1 16,-6 2 4-16,-6 0-9 16,0 4 5-16,-3 17 0 15,-3 9-2-15,0 9 3 16,0 1-1-16,0 2 1 16,0 1-1-16,-2-4 0 0,2-5 0 15,0-7 0-15,0-8-1 16,0-4-1-16,2-8 1 15,8-5 0-15,-2-2-12 16,2 0-27-16,5 0-36 16,-1-12-146-16,-1-5-191 15</inkml:trace>
  <inkml:trace contextRef="#ctx0" brushRef="#br0" timeOffset="174729.67">10351 4937 344 0,'0'0'327'15,"0"0"-272"-15,0 0 75 16,105-29-46-16,-71 25-60 16,-7 4-15-16,1 0-1 15,-7 0-8-15,-9 0-3 16,-3 2-97-16,-9 3-125 15,-2 0-250-15</inkml:trace>
  <inkml:trace contextRef="#ctx0" brushRef="#br0" timeOffset="174879.73">10408 5085 318 0,'0'0'175'0,"0"0"-91"16,0 0-12-16,91 0-20 15,-66 0-32-15,2-4-16 16,-3 1-4-16,0-5-29 16,-8-2-114-16</inkml:trace>
  <inkml:trace contextRef="#ctx0" brushRef="#br0" timeOffset="175368.4">10881 4749 426 0,'0'0'141'0,"0"0"-87"15,0 0-5-15,98-15 30 16,-78 33-23-16,-9 7-17 15,-5 7 9-15,-6-3-18 16,0 0 0-16,-9-2 1 16,-11-5-7-16,-3-4 0 15,1-5-9-15,7-3-5 16,4-5 0-16,4 0-5 16,6-3-4-16,1-1 3 0,0 0-2 15,4 4-1-15,20 5-1 16,9 4 0-16,0 3 0 15,-8 5-4-15,-6 3-11 16,-11 3 9-16,-7 4-3 16,-1-3 7-16,0-3-1 15,-12 0 1-15,-7-4 1 16,1-6-3 0,-6-2 4-16,2-5 0 0,-7-4 0 15,3-5 5-15,-4 0 4 16,3 0 0-16,7 0-1 15,1-2-8-15,10-6-19 0,6-1-106 16,3-5-345-16</inkml:trace>
  <inkml:trace contextRef="#ctx0" brushRef="#br0" timeOffset="177131.71">9449 2627 193 0,'0'0'17'16,"0"0"171"-16,0 0-65 15,0 0-79-15,0 0 13 0,0 0-6 16,0 0-8-16,34-43 32 16,-28 37-21-16,-3 4 7 15,-3-1 0-15,0 3-18 16,0 0 1-16,0 0-17 15,0 0-11-15,-13 14-14 16,-2 8-2-16,-2 3 1 16,5 1 8-16,5 5-2 15,3-1-5-15,4-1 0 16,0 0 1-16,0-3 2 16,7-1-3-16,3-5-1 15,1-2 1-15,5-3-2 16,-1-6-4-16,3-1 4 15,3-6 2-15,-2-2-1 16,2 0-2-16,-2 0 1 0,-2-8 0 16,-1-8 0-16,-5 0 0 15,-2-7 1-15,-6 2-1 16,4-1 1-16,-4-2 0 16,-3 7 0-16,2 5-1 15,-2 7 1-15,0 5-1 16,0 0 0-16,0 4-3 15,0 18-3-15,0 7 5 16,0 3 1-16,0 2-1 16,0-4 1-16,0-2 4 15,0-3-1-15,6-3-2 16,-2 1-1-16,4-4 2 0,-1 0-2 16,-1-4 0-16,0-2 2 15,-3-4-2-15,3-4 0 16,-4-3 0-16,3-1-6 15,0-1-49-15,2 0 0 16,5 0-41-16,5-11-150 16,2-8-165-16</inkml:trace>
  <inkml:trace contextRef="#ctx0" brushRef="#br0" timeOffset="177470.84">9893 2706 344 0,'0'0'198'16,"0"0"-127"-16,0 0-10 16,0 0-24-16,0 0-23 15,0 0 10-15,-30 63 3 16,30-36-10-16,0 2 24 16,8-5-16-16,7-3-15 15,-2-3 0-15,2-6-3 16,2-7-2-16,0-3-2 15,0-2 13-15,4 0 7 16,-4-10 3-16,0-7 9 16,-2-4 0-16,-5-6 7 15,-2-5-11-15,-5-4-8 16,0-2-21-16,-3 3 1 16,0 4-1-16,-9 11-2 0,-12 10-2 15,-10 10-25 1,-8 0-67-16,-5 23-101 0,3 6-23 15</inkml:trace>
  <inkml:trace contextRef="#ctx0" brushRef="#br0" timeOffset="192918.73">10463 2675 145 0,'0'0'50'16,"0"0"-32"-16,0 0 126 16,0 0-53-16,0 0-38 15,0 0-10-15,0 0-10 16,0 0-9-16,0-12 2 0,0 12-3 16,0 0-9-16,0 0 1 15,0 0 2-15,-2 0 3 16,1 0 1-16,1 0 6 15,0 0 3-15,0 0-2 16,0 0-7-16,-3 0-2 16,0 0-6-16,2 0-6 15,-5 0 3-15,-2 0-6 16,-8 14 2-16,2 8 3 16,-3 2 5-16,1 3 7 15,2-1-7-15,6-3-5 16,2 0 4-16,2-3-5 15,2-3 5-15,2-3-12 16,0-2 3-16,0-2-3 16,0-3 5-16,0-1-5 0,0-5 1 15,0 1 0-15,0-2 0 16,0 0 1-16,2 0 1 16,5 0 7-16,4 0 8 15,3-4-5-15,3-3-9 16,1-1 0-16,-6 4-4 15,3 1 0-15,-3 2-2 16,-1 1 0-16,3 0 1 16,-2 0 2-16,0 0-2 15,-3 4-2-15,-2 2-1 0,2 5 3 16,-1-2-1-16,1 3 1 16,-3 1-1-16,-1 1 1 15,0 0 0-15,-4-3 1 16,-1 3-1-16,0-5 0 15,0 2 1-15,0-5 0 16,0 2 0-16,-6 0 0 16,-2-3 1-16,-1 3 3 15,-5-2-2-15,1 0 2 16,-1-2 0-16,-2 0-1 16,1-2 2-16,5-1-3 15,2-1 3-15,2 0 1 16,2 0-1-16,-5 0 1 15,3 0-4-15,-5 0 3 16,1-6-6-16,-2 1 0 16,1-1-1-16,0 1 1 0,0 0-30 15,2-1-62-15,-1-3-102 16,5-4-113-16</inkml:trace>
  <inkml:trace contextRef="#ctx0" brushRef="#br0" timeOffset="193522.47">10490 2643 116 0,'0'0'27'0,"0"0"22"16,0 0 39-16,0 0-25 16,88-6-2-16,-73 6-18 15,-5 0 12-15,-1 6-17 16,3-1-8-16,-4 0-11 16,-2 2 7-16,1 1-14 15,-3 4 5-15,-1 2 10 16,2 2 2-16,-2 6-7 15,2-2-4-15,-2 4 9 0,1-4-1 16,0 0 1 0,2 0-11-16,0-1-12 0,3-3 8 15,0-2-3-15,0-1-6 16,0-3 2-16,0-4-5 16,-3 1 4-16,0-4-3 15,-3-2 2-15,0 0 0 16,5-1-3-16,-1 0 8 15,-1 0 0-15,0 0 5 16,1 0-5-16,0-5 1 16,1-5 3-16,0-6 2 15,-4-2-4-15,1-6-2 16,-1-4-4-16,-1-1-3 16,-3-3-1-16,0 1 7 0,0 4-6 15,-6 3 1-15,-4 7 3 16,-4 5-3-16,4 5-2 15,1 5-1-15,-3 2 1 16,-9 0-9-16,-3 4-20 16,-3 11-31-16,1 2-88 15,7 0-62-15</inkml:trace>
  <inkml:trace contextRef="#ctx0" brushRef="#br0" timeOffset="195312.05">9937 3763 182 0,'0'0'84'0,"0"0"-31"16,0 0-14-16,0 0 12 16,0 0-18-16,0 0-6 15,-32 14-3-15,31-7-6 16,-2 3-4-16,0 1 0 15,-2 6 1-15,1 3 4 16,-2 1 0-16,-3-1-10 16,3-3 4-16,0-4-4 15,1-6 3-15,4-3-1 16,1-3-2-16,0-1-2 16,0 0 3-16,0 0 2 15,0 0 1-15,0 0 19 16,0 0-13-16,0 5-14 15,-2 6-4-15,-1 7-1 16,-2 7 4-16,-1 4 1 16,-5 6 7-16,-1 4-6 0,0 6 9 15,0 6 1-15,-4 8-3 16,5 2-2-16,0 2-1 16,5-12 1-16,3-9-9 15,3-15 3-15,0-13 14 16,0-8 8-16,4-5-4 15,11-1 4-15,3-1 5 16,10-16-11-16,2-2-18 16,-2-1-3-16,-2 1-13 15,-1 5-28-15,3 6-46 16,-2 8-36-16,-4 0 42 0,-10 23 26 16,-12 3-26-16,0 0-165 15</inkml:trace>
  <inkml:trace contextRef="#ctx0" brushRef="#br0" timeOffset="195699.74">9743 4932 313 0,'0'0'219'0,"149"0"-195"15,-55 8 16-15,3 6 58 16,-3 2-4-16,-6 2-37 15,-8 0-8-15,-5 2-5 16,-2-3-9-16,-3-4-15 16,-4-3-3-16,-11-5 7 15,-15-1-15-15,-13-4 1 0,-9 0-5 16,-8 0-5-16,-2 0 0 16,-7-8-32-16,-1-8-58 15,0-3-145-15,-3-5-89 16</inkml:trace>
  <inkml:trace contextRef="#ctx0" brushRef="#br0" timeOffset="195949.52">10867 4793 214 0,'0'0'339'0,"0"0"-300"15,0 0 35-15,-116 65 33 16,61-37-25-16,-11 2-19 0,-6-1-29 15,-8-1-5 1,-3-1-5-16,2-4-7 0,0-1-5 16,7-3-4-16,7-2 0 15,14-2-8-15,19-2 3 16,15-6-3-16,17-2-3 16,4-5-74-16,31 0-102 15,17-10-9-15,13-22-185 16</inkml:trace>
  <inkml:trace contextRef="#ctx0" brushRef="#br0" timeOffset="196582.81">10863 3671 233 0,'0'0'90'0,"0"0"23"0,0 0-31 16,0 0-14-16,0 0-13 16,0 0-4-16,-15-21 9 15,15 21 10-15,0 0-27 16,0 0-34-16,0 0-9 16,0 16 0-16,0 11 0 15,0 10 6-15,3 13 8 16,12 8 10-16,5 6 4 15,-1 1 1-15,1-1-6 16,0-7-7-16,-5-5-13 16,-3-7 5-16,1-6-5 15,2-6-1-15,7-6 1 16,14-6 1-16,15-7 3 16,16-3 16-16,13-11-1 0,10 0-11 15,-1 0-5 1,-2-7 0-16,-9-5-4 0,-4 0 5 15,2 1-3-15,9 2-3 16,3 2 6-16,0 5 5 16,-16 0-11-16,-20 1 0 15,-21 1 4-15,-17 0-5 16,-8 0 3-16,-6-1-1 16,-3-3-2-16,-27-3-46 15,-13-2-85-15,-14-2-71 16,-7 0-28-16</inkml:trace>
  <inkml:trace contextRef="#ctx0" brushRef="#br0" timeOffset="197016.69">10726 3926 277 0,'0'0'118'0,"0"0"1"16,0 0-43-16,0 0 4 0,0 0 4 16,0 0-14-16,0 0-24 15,-9-80 9-15,9 56-20 16,0-2-11-16,0-6-10 15,1-2 6-15,10-4-4 16,5 1-9-16,2 0-1 16,1 11 0-16,5 7 0 15,0 10-6-15,1 9 1 16,2 7 0-16,2 24 0 16,1 12 2-16,-1 3 2 15,0 2 3-15,2-2 2 16,3 1-1-16,3-6 1 15,2-1-5-15,0-8-2 16,-6-6 1-16,-5-6-4 16,-7-7-37-16,-3-4-71 0,-8-6-172 15</inkml:trace>
  <inkml:trace contextRef="#ctx0" brushRef="#br0" timeOffset="197771.44">11643 5196 427 0,'0'0'93'16,"0"0"-75"-16,0 0 4 15,0 0 53-15,0 0 9 16,0 0-11-16,95 36-41 0,-65-45 5 15,0-10 2 1,-2-3-9-16,-2-7-10 0,1-8-3 16,-2-4 0-16,-1-12-5 15,-5-7-5-15,-7-3-7 16,-6-3 6-16,-6 5-2 16,0 11-3-16,-7 16 13 15,-13 14-2-15,-6 11 15 16,-7 9-19-16,-2 0-8 15,1 6 5-15,10 14 3 16,6 0-6-16,8 4 3 16,4-2-4-16,4 2 0 15,2-3 4-15,0-4-2 16,8-2-1-16,13-2-2 0,8-6 2 16,9-5 1-16,6 1 1 15,1-3-2-15,-2 0-1 16,-4-3-1-16,-6-4 1 15,-6 2-1-15,-6 3-3 16,-11 2 3-16,-2 0 0 16,-5 2 0-16,1 17 0 15,-2 6-1-15,2 6 0 16,-4-2-2-16,1 2 6 16,2-4-3-16,-1-1 1 15,4-3-1-15,-1-5 0 16,1-4 0-16,1-5 0 15,-1-4 0-15,0-1 1 0,1-2-1 16,1-2-2 0,4 0-52-16,3 0-33 0,4-13-181 15,-4-7-438-15</inkml:trace>
  <inkml:trace contextRef="#ctx0" brushRef="#br0" timeOffset="198001.63">12357 4802 486 0,'0'0'222'15,"0"0"-174"-15,0 0 68 0,0 0-49 16,0 0-44-16,0 0-14 16,109-31 4-16,-78 31-6 15,-2 0-6-15,-8 0 1 16,-5 0-2-16,-8 1-21 15,-8 5-78-15,0 3-116 16,-12-3-73-16</inkml:trace>
  <inkml:trace contextRef="#ctx0" brushRef="#br0" timeOffset="198170.42">12381 4953 309 0,'0'0'212'0,"0"0"-153"15,0 0 45 1,91 0-5-16,-58 0-48 0,-2 0-28 16,-1 0-11-16,-5 0-7 15,-5-2-5-15,-4-2-4 16,-5-3-104-16,-4-3-78 16</inkml:trace>
  <inkml:trace contextRef="#ctx0" brushRef="#br0" timeOffset="198776.34">12955 4576 555 0,'0'0'76'15,"0"0"10"-15,0 0 26 16,0 0-69-16,0 0-33 16,0 0-6-16,-31 57 13 15,19-11 0-15,2 2 3 16,1 0 0-16,3-2-10 15,6-7-5-15,0-7 0 16,0-5-3-16,6-7-1 16,7-6-1-16,2-3 3 0,5-6-2 15,0-5 4-15,4 0-4 16,1 0 8-16,0-7-4 16,0-6 5-16,3-6-2 15,-4-7-5-15,-2-4 7 16,-5-8 2-16,-1-5 13 15,-4 5-14-15,-6 10-1 16,1 14 11-16,-5 9 19 16,-2 5-22-16,0 7-18 15,0 19 3-15,-7 13-3 0,-2 8 5 16,0 1 4 0,0 0 2-16,0 0 2 0,4-2-4 15,4-3-6-15,1-4-1 16,0-3 2-16,4-6-4 15,4-10 2-15,-2-4-6 16,-3-7 3-16,-3-6-27 16,0-3-52-16,0 0-35 15,-2 0-110-15,-14-19-264 16</inkml:trace>
  <inkml:trace contextRef="#ctx0" brushRef="#br0" timeOffset="206778.77">16780 12509 447 0,'0'0'203'16,"0"0"-137"-16,0 0 72 16,0 0-40-16,0 0-64 15,0 0-24-15,0 0 2 16,-6 64 25-16,-6-12 5 15,3 3-7-15,-4 1-9 16,2 4-11-16,-2 1-5 16,-2 2-1-16,1 0-7 15,3-9 3-15,0-10-4 16,5-13 1-16,3-13-2 0,3-8 2 16,-2-5-1-1,2-5 6-15,0 0 37 0,0-7 22 16,0-16-43-16,0-11-10 15,0-8-9-15,0-11-2 16,6-6-1-16,5-6 1 16,5-6 0-16,1-2-2 15,2 0 0-15,2 4-1 16,0 11-11-16,3 12 7 16,-2 7 3-16,0 7 2 15,1 9 4-15,4 6-4 16,9 11-1-16,4 6-5 0,3 0 0 15,-1 6-6 1,-5 5-17-16,-6 2-12 0,-8-3-10 16,-7 4-75-16,-10 0-30 15,-6 4-135-15,-10 1-83 16</inkml:trace>
  <inkml:trace contextRef="#ctx0" brushRef="#br0" timeOffset="206982.11">16758 12763 434 0,'0'0'251'15,"0"0"-139"-15,0 0 11 0,0 0-54 16,83-8-38-16,-46 8-9 16,1 0-12-16,-4 0-3 15,-3 0-7-15,-4 7 0 16,-8 2-35-16,-3-1-79 15,-6 0-168-15</inkml:trace>
  <inkml:trace contextRef="#ctx0" brushRef="#br0" timeOffset="207305.89">17178 12760 621 0,'0'0'83'0,"0"0"-33"0,0 0-8 15,0 0 13-15,0 85-20 16,0-44-10-16,0 1-5 16,0 1-4-16,5-5-10 15,2-8-3-15,8-12-1 16,2-8 1-16,6-9 8 16,4-1 35-16,3-7 1 15,-2-15 3-15,-4-10-7 16,-3-2-16-16,-2-5-8 15,1-6-9-15,-5-3-5 16,2-3-3-16,-6 4-2 16,-3 6-24-16,-7 16-34 15,-1 16-26-15,0 9 3 16,0 3-140-16,-7 19 21 0,1 4-168 16</inkml:trace>
  <inkml:trace contextRef="#ctx0" brushRef="#br0" timeOffset="208024.87">17572 13009 199 0,'0'0'281'0,"0"0"-217"16,0 0 31-16,0 0-2 16,0 0-16-16,0 0-3 0,48 28-17 15,-20-28-20 1,0-17-9-16,1-6 5 0,-4-8-1 15,-3-8-1-15,1-9-15 16,-4-12 0-16,2-13-7 16,-4-13-7-1,-1-1-2-15,-6-4 0 0,-5 6-7 16,-5 10-10-16,0 14 3 16,0 18 12-16,-9 15 2 15,-5 17 0-15,-8 11-3 16,-3 12-4-16,-4 25 7 15,6 13 0-15,6 8 0 16,11 9 0-16,6 8-1 16,0 6 1-16,0 0 0 15,0-2 0-15,1-7 1 0,2-4-2 16,0-5 1-16,2-9 0 16,3-6-2-16,5-9 1 15,3-9 1-15,4-10 0 16,5-8 0-16,5-8 3 15,4-4-2-15,4-1 3 16,-1-18-3-16,1-8 2 16,1-9-3-16,2-10 1 15,0-12 2-15,-2-9 0 16,-3-14 0-16,-6-13-2 16,-5-5-1-16,-8-2 0 15,-7 6-15-15,-9 12 6 16,-1 13 1-16,0 19 6 15,-13 21 2-15,-5 19 0 0,-9 11 1 16,-6 16 0-16,-4 26 5 16,0 18-2-16,7 10 4 15,11 10-4-15,4 8 5 16,10 1-4-16,5 2-3 16,0-7 2-16,12-10-2 15,5-11-1-15,2-9-1 16,1-9 0-16,3-11 1 15,4-8-1-15,4-7 1 16,2-8 1-16,2-4 0 16,-1-5-4-16,4-2-8 15,6 0-73-15,5-14-186 16</inkml:trace>
  <inkml:trace contextRef="#ctx0" brushRef="#br0" timeOffset="208799">19843 12542 552 0,'0'0'117'15,"0"0"12"-15,0 0-17 16,-105-24-60-16,64 54-20 16,2 13 11-16,4 12-4 15,11 8-19-15,6 5-7 0,12-1-2 16,6-3-4-16,0-4-3 16,9-6-3-16,10-6 1 15,8-9-1-15,4-6 0 16,7-11-2-16,4-10-13 15,4-9-26-15,0-3 5 16,2-17 4-16,-3-16-5 16,-1-15 20-16,-2-9-4 15,0-2 14-15,-8 4-1 16,-9 14 7-16,-9 13 0 16,-13 14 11-16,-3 6 39 15,0 8 5-15,-7 0-28 16,-12 11-25-16,-8 17 4 15,3 5-2-15,4 9 1 16,6 1-4-16,7 3 1 0,7-6-1 16,0-6-1-16,10-7 1 15,11-10 0-15,7-7-1 16,4-10 7-16,2 0-4 16,3-12 18-16,-4-13 2 15,0-10 0-15,-3-9 8 16,-2-7-19-16,-8-4 2 15,-9 1-13-15,-11 4 2 16,0 10-2-16,-28 11 2 16,-11 17-3-16,-4 5 0 0,4 7-1 15,8 13-6 1,10 17-84-16,12 7-66 0,9-3-222 16</inkml:trace>
  <inkml:trace contextRef="#ctx0" brushRef="#br0" timeOffset="209262.62">20676 12783 821 0,'0'0'89'0,"0"0"-20"16,0 0-55-16,-40 78 17 0,19-28 21 15,0 7-21-15,0 4-15 16,-1 0-10-16,2-5-4 16,4-11 0-16,4-11-1 15,6-15 0-15,3-9-1 16,1-10 3-16,2 0 23 16,0-15 80-16,0-16-36 15,0-10-44-15,7-10-16 16,7-7-9-16,7-3 2 15,5-3-3-15,4 0-6 16,2 6-16-16,1 10-8 16,4 16 13-16,1 17-6 15,-1 15 10-15,0 19 1 16,2 21 6-16,-8 13 3 16,-4 8 2-16,-10 4 2 0,-11 1 1 15,-6-2 1-15,0-5-2 16,0-9 0-16,0-9-1 15,-9-7 0-15,1-8 0 16,2-9-28-16,0-4-106 16,0-8-98-16,0-5-367 15</inkml:trace>
  <inkml:trace contextRef="#ctx0" brushRef="#br0" timeOffset="210312.79">21529 12685 454 0,'0'0'155'0,"0"-76"-118"15,-7 37 88-15,-13 2 2 16,-2 9-64-16,-5 10-15 16,0 8-1-16,0 10-8 15,-3 0-20-15,-2 18-12 16,-1 15-2-16,0 6 0 0,6 7 2 15,6 5-1 1,9 0-2-16,2-1 0 0,6-1-4 16,4-2 2-16,0-3 0 15,0-4-2-15,11-5 5 16,9-9-5-16,5-8-12 16,5-9 1-16,4-9 5 15,5 0 6-15,-2-19 0 16,1-11 2-16,-4-7 0 15,-1-12 4-15,-5-10 4 16,-4-14 11-16,-7-17-11 16,-6-10-7-16,-3-4 5 15,-4-4-8-15,1 6-1 0,-1 7 1 16,-1 13 1 0,-3 19-1-16,0 21 0 0,0 21 0 15,0 12 0-15,0 9 0 16,0 17-4-16,-3 24-5 15,-6 19 8-15,5 15 1 16,2 12 0-16,2 8 1 16,0 5-1-16,0 1 0 15,0-4-1-15,0-6 1 16,3-14-5-16,2-13 5 16,2-14-9-16,2-14-9 15,6-11 7-15,7-11 4 0,7-10 6 16,5-4-1-1,2-11 2-15,1-17 5 0,-3-9-4 16,-5-12 2-16,-5-10 10 16,0-10 11-16,-5-2-10 15,-4 7-5-15,-3 13 4 16,-8 20 2-16,-2 17 16 16,-2 8 12-16,0 6-24 15,0 11-19-15,-3 22-10 16,-9 17 9-16,3 9 2 15,3 3 1-15,0-3 1 16,3-5-3-16,-1-5-1 16,4-7 1-16,-2-10-1 15,2-8-25-15,0-7-20 16,0-8 2-16,0-9-28 0,9 0-34 16,1-11-92-16,5-19-281 15</inkml:trace>
  <inkml:trace contextRef="#ctx0" brushRef="#br0" timeOffset="210493.77">22038 12110 568 0,'0'0'242'16,"0"0"-208"-16,0 0 81 15,0 0-57-15,0 0-48 16,0 0-10-16,-21-28-15 0,33 53-22 15,6 3-113-15,1-5-161 16</inkml:trace>
  <inkml:trace contextRef="#ctx0" brushRef="#br0" timeOffset="210733.06">22433 11989 745 0,'0'0'63'0,"0"0"-62"16,-11 116 90-1,3-37-18-15,-4 13 0 0,-8 12-7 16,-2 10-38-16,-7 0-14 16,-3-4-11-1,-2-10-2-15,2-20-1 0,1-14-16 16,5-18-69-16,2-17-33 15,4-12-134-15,8-16-108 16</inkml:trace>
  <inkml:trace contextRef="#ctx0" brushRef="#br0" timeOffset="211041.08">22069 12559 596 0,'0'0'52'0,"0"0"44"16,94-74 20-16,-36 64-79 15,9 7-17-15,8 3-11 16,-8 3-6-16,-7 13-1 16,-14 4-1-16,-11 1 2 15,-10 7 12-15,-9 5 13 16,-10 8-2-16,-6 7 16 16,0 3-2-16,-12 2-1 15,-7-1-14-15,-4-2-10 16,4-2-8-16,1-8-4 15,4-4-2-15,3-9-1 16,3-11-1-16,4-6-39 16,4-7-23-16,0-3-7 15,0-3-4-15,6-21-118 16,10-10 4-16,5-10-203 0</inkml:trace>
  <inkml:trace contextRef="#ctx0" brushRef="#br0" timeOffset="211186.78">22733 12446 327 0,'0'0'139'0,"13"-77"-18"16,-13 61 39-16,0 7-28 16,0 6-64-16,0 3-28 15,0 0-40-15,0 1-3 16,0 16-1-16,0 4-16 16,0 2-65-16,0-4-179 15</inkml:trace>
  <inkml:trace contextRef="#ctx0" brushRef="#br0" timeOffset="211893.49">23161 12477 731 0,'0'0'81'0,"0"0"-4"16,-97 5 15-16,57 24-46 15,4 11-14-15,0 10-9 16,0 8-11-16,2 2-9 16,3 0-2-16,7-6 1 15,10-6-1-15,12-7-1 0,2-7 0 16,7-6-20 0,12-6 1-16,10-9 4 0,0-9 2 15,1-4 7-15,-1-6 6 16,-4-19 1-16,-1-13 0 15,-3-8 6-15,-2-15-5 16,2-11 4-16,-1-6 0 16,5-2-5-16,2 1 1 15,-1 16-2-15,1 17 0 16,-6 17 1-16,-6 15-1 16,0 13-1-16,-3 1 1 15,2 26-3-15,2 18 3 16,-4 13 3-16,-5 11 3 15,-7 6 7-15,0-2 0 0,-9-8 0 16,-9-10-7-16,-1-12-2 16,2-10 1-16,3-11-3 15,6-9 14-15,3-5 1 16,4-6 10-16,1-1 12 16,0-3 28-16,1-20 9 15,13-14-64-15,7-9-4 16,7-13-7-16,6-10-1 15,2-6-1-15,2 1-19 16,-1 7-12-16,-3 19-8 16,-8 18 14-16,-4 19 9 0,-1 11 5 15,-1 34 0 1,2 21 8-16,0 18 4 0,-4 7 5 16,-9 7 6-16,-9-5-4 15,0-2 1-15,0-8-2 16,-12-9-5-16,-2-10 0 15,-1-12 0-15,-4-10-1 16,1-6-4-16,0-13-72 16,1-7-118-16,3-5-272 15</inkml:trace>
  <inkml:trace contextRef="#ctx0" brushRef="#br0" timeOffset="213093.41">20460 13704 503 0,'0'0'71'16,"0"0"-29"-16,61-78 38 15,-19 61 15-15,11 5-47 16,7 10-12-16,-2 2 9 0,-3 14-1 16,-8 20-13-16,-9 13-5 15,-7 7 17-15,-12 4-2 16,-8-1 0-16,-11 0-14 15,0-5-9-15,0-1-5 16,-14-3-5-16,0-5-4 16,-1-6 0-16,2-7 1 15,-2-10-4-15,6-10 0 16,3-5-1-16,0-5 4 16,0 0-3-16,2-10 9 15,-4-16 1-15,7-11-11 16,1-9 2-16,9-2-2 0,20-5-8 15,11 2-18 1,7 1-4-16,3 8-7 0,-3 10-3 16,-4 15 23-16,-10 10 14 15,-6 7 3-15,-2 0 0 16,-2 10 0-16,5 9 0 16,2 1 2-16,3 1-1 15,-1-1 0-15,0-6 0 16,-1-3 0-16,-3-5-1 15,2-6 1-15,-1 0-2 16,-1-3 2-16,-1-14-1 16,-2-5 0-16,-4-4 1 15,-6-5-1-15,-6-2 1 16,-8 5-1-16,-1 3 9 16,-10 6-8-16,-18 10 5 0,-10 7 3 15,-4 2-3-15,-2 17 6 16,2 15-1-16,3 11-6 15,9 5-1-15,11 1 0 16,7 2-1-16,11-3-1 16,1 1-1-16,5-1 1 15,15-7 0-15,5-6-2 16,3-8 1-16,5-10-1 16,5-5 1-16,3-4-1 15,1-7-43-15,-1-1-45 16,3 0-41-16,-2-13-171 0,6-7-297 15</inkml:trace>
  <inkml:trace contextRef="#ctx0" brushRef="#br0" timeOffset="213542.9">22014 13904 629 0,'0'0'88'16,"0"0"68"-16,0 0-38 15,0 0-53-15,-22-79-16 16,-6 76-39-16,-7 3-6 15,-4 10 4-15,-1 16-8 16,5 7 5-16,2 3-5 16,10 4 1-16,7-1-2 15,8 0 2-15,8-1-2 16,0-3 1-16,0-6-13 0,16-6-13 16,2-10 13-1,5-6-9-15,2-7 12 0,2 0 9 16,-2-11 2-16,-1-14 1 15,-2-4 4-15,-1-6 3 16,-1-5 9-16,1-6-7 16,-8 0-5-16,2 2-4 15,-6 10 1-15,-5 15 1 16,0 9-2-16,-4 10 2 16,0 0-4-16,0 15-3 15,0 15 3-15,0 12 0 16,-2 1 17-16,2 2 3 15,0-1-11-15,0-2-9 16,0-4 2-16,6-8-2 0,-2-9 0 16,1-10-5-16,-2-7-36 15,-3-1-28-15,3-3-43 16,0 0-95-16,7-10-167 16</inkml:trace>
  <inkml:trace contextRef="#ctx0" brushRef="#br0" timeOffset="214039.44">22321 13839 566 0,'0'0'134'0,"0"0"-26"15,10-77 23-15,6 65-42 16,6 10-42-16,8 2-17 16,2 11-13-16,3 19-1 15,-5 15 6-15,-7 9-5 16,-7 5 4-16,-8 0-5 0,-8-3-4 15,0-1-5-15,-7-6-2 16,-13-6 0-16,-2-6-3 16,-2-11 1-16,-1-6 0 15,4-10-1-15,-1-7-2 16,-1-3 0-16,2-5 2 16,3-18 14-16,9-6-7 15,9-7 15-15,0-6 5 16,14-5-10-16,20-5-12 15,11-4-5-15,9-4-2 16,6 2-6-16,-2 12-44 16,-3 12 4-16,-6 19-10 15,-10 13-58-15,-9 2 0 16,-10 10-150-16,-6 12-126 0</inkml:trace>
  <inkml:trace contextRef="#ctx0" brushRef="#br0" timeOffset="214316.87">23227 13855 374 0,'0'0'373'0,"0"0"-334"15,0 0 63-15,84-8-49 16,-48 19-36-16,-1 2-5 16,-2-1 0-16,-8-1-2 15,-6-1-10-15,-7-3-1 16,-7 1-28-16,-5 3-98 16,-2 0-57-16,-20 1-60 15</inkml:trace>
  <inkml:trace contextRef="#ctx0" brushRef="#br0" timeOffset="214493.67">23071 14177 478 0,'0'0'139'0,"0"0"-56"0,0 0 122 16,0 0-91-16,85 24-42 15,-31-20-41-15,-3 0-20 16,-2-4-9-16,-9 0-2 15,-7 0-75-15,-4 0-52 16,-6-16-200-16</inkml:trace>
  <inkml:trace contextRef="#ctx0" brushRef="#br0" timeOffset="214702.54">23880 13798 650 0,'0'0'52'15,"0"0"77"-15,0 0-41 16,100-9-67-16,-78 9-10 16,-4 9-9-16,-5 5-2 15,-7 1-56-15,-6 2-219 16</inkml:trace>
  <inkml:trace contextRef="#ctx0" brushRef="#br0" timeOffset="-214615.78">23757 14109 526 0,'0'0'138'16,"0"0"53"-16,99 13-73 15,-59-9-56-15,2-1-7 16,-3-2-27-16,-3 3-15 15,-2-4-9-15,-4 0-4 16,-6 3-77-16,-12-3-81 16,-9 0-321-16</inkml:trace>
  <inkml:trace contextRef="#ctx0" brushRef="#br0" timeOffset="-213662.87">24682 13314 590 0,'0'0'84'16,"0"0"45"-16,0 0-21 16,0 0-87-16,0 0-7 15,-16 97 37-15,-4-42-10 0,3 1-6 16,2-5-14-16,-2 5-11 15,7-3-3-15,-1 0-6 16,4-8 0-16,4-9 0 16,3-16-1-16,0-12 1 15,0-8 3-15,0 0 7 16,0-17 8-16,12-12-7 16,1-10-8-16,4-10-3 15,-2-2 3-15,4-3-4 16,2-3-3-16,3 0-8 15,3 2-16-15,4 8-12 16,-3 16 10-16,-1 16 25 16,-3 15 3-16,-3 0-1 15,0 19-1-15,0 15 3 16,-5 8 0-16,-4 4 4 0,-6 1 7 16,-5-3 3-1,1-5-1-15,-2-3-7 0,0-7-3 16,0-9 0-16,0-9-1 15,0-5-2-15,0-6 5 16,0 0 25-16,1-7 11 16,7-15 1-16,7-11-35 15,3-7-4-15,7-6-2 16,8-7-1-16,4-4-8 16,3 3-20-16,-1 13-16 0,-6 17 11 15,-5 15 12 1,-7 9 14-16,-4 14 0 0,-1 17 3 15,-5 12 4-15,-1 8 13 16,-7 5 20-16,-3-1-9 16,0 3-7-16,0-3-10 15,0-4-3-15,0-10-1 16,0-7-3-16,0-14 0 16,-2-4-1-16,2-5-63 15,0-3-32-15,22-6-149 16,16-2-166-16</inkml:trace>
  <inkml:trace contextRef="#ctx0" brushRef="#br0" timeOffset="-213212.96">25743 13443 690 0,'0'0'99'0,"0"0"44"15,0 0-81-15,-96-35-35 16,63 45-15-16,1 19-5 15,-1 8-3-15,3 7 5 16,9 3-1-16,5 1-2 16,8 0-3-16,7-3-1 15,1-4-2-15,0-7 1 16,12-10-1-16,6-10-4 16,4-9-3-16,0-5 0 15,2 0-1-15,2-17 8 16,1-14 0-1,-2-9 8-15,-1-9-7 0,-2-5 3 16,-2-1-3-16,-3 4 4 0,-3 10-5 16,-5 14 0-16,-2 16 0 15,-4 11 5-15,-1 0-5 16,-1 21-5-16,5 15 5 16,-1 14 0-16,2 6 12 15,3 2-3-15,-2 1-5 16,3-6 3-16,3-8-7 15,1-10 2-15,0-11-3 16,0-8 1-16,-2-8-4 16,1-6-20-16,1-2-53 15,0-9-126-15,0-18-257 16</inkml:trace>
  <inkml:trace contextRef="#ctx0" brushRef="#br0" timeOffset="-212966.57">26123 13302 452 0,'0'0'369'15,"0"0"-345"-15,0 0-13 16,23 95 75-16,3-30-38 16,3 5 2-16,-2 1-7 0,-4-6-5 15,-4-10-15 1,-6-7-3-16,-4-11-11 0,-3-11-5 15,-2-9 1-15,0-9-5 16,-1-3 0-16,-1-5 0 16,1 0-56-16,-3-18-68 15,2-18-269-15</inkml:trace>
  <inkml:trace contextRef="#ctx0" brushRef="#br0" timeOffset="-212747.27">26357 13290 381 0,'0'0'180'16,"0"0"-126"-16,-62 114 88 15,29-56-9-15,-6 2-69 0,-8 2-24 16,-9-3 1-16,-1-3-11 16,1-5-11-16,5-5-8 15,14-10-6-15,10-12 2 16,12-9-5-16,9-6-2 15,6-6-11-15,0-3-63 16,27 0-70-16,9 0-208 16</inkml:trace>
  <inkml:trace contextRef="#ctx0" brushRef="#br0" timeOffset="-212324.95">26918 13317 535 0,'0'0'146'16,"0"0"-97"-16,-103-3 98 15,60 3-61-15,1 11-30 16,8 5-21-16,10 3-10 15,8 2-14-15,10 3-6 16,6 1-1-16,0 3-3 16,9-2 3-16,16 4-2 15,5 0-1-15,3 2-1 16,-3 1 0-16,-7 1 0 16,-6-1-7-16,-5 2 5 15,-9 1 1-15,-3-4 1 0,0-6-2 16,-11-4 2-16,-10-7 0 15,-4-5 2-15,-3-6-1 16,-4-4 5-16,1 0 3 16,1-1 7-16,5-10-15 15,10 0 11-15,9-2-12 16,6-2-27-16,6-4-109 16,25-6-315-16</inkml:trace>
  <inkml:trace contextRef="#ctx0" brushRef="#br0" timeOffset="-212102.31">27249 13402 500 0,'0'0'102'16,"0"0"36"-16,-7 116 18 15,-2-66-91-15,-3 3-16 16,0 1-16-16,-3-2-21 15,-1-3-9-15,-1-9-1 16,-2-12-2-16,4-11-51 16,3-14-65-16,9-3-156 0</inkml:trace>
  <inkml:trace contextRef="#ctx0" brushRef="#br0" timeOffset="-211945.53">27363 13185 830 0,'0'0'71'0,"0"0"33"15,0 0-71-15,0 0-33 16,0 0-35-16,0 0-49 16,25 81-193-16</inkml:trace>
  <inkml:trace contextRef="#ctx0" brushRef="#br0" timeOffset="-211191.84">27572 13508 555 0,'0'0'101'0,"0"0"36"16,0 0-51-16,0 0-65 16,89-14-9-16,-68 32-2 15,-8 9-8-15,-4 9 1 16,-9 4 3-16,0 5 15 15,-15-1 3-15,-4-2 11 16,-2-6-7-16,-1-6-5 16,1-6-4-16,4-6-3 15,4-6 1-15,7-6-10 16,5-3 0-16,1-3 0 16,0 0-2-16,3 0 0 15,14 0 10-15,6 0-3 16,-2 0-8-16,1 0 1 0,0 0-5 15,-5 0 0 1,-2 14 0-16,-8 8 0 0,-7 6-5 16,0 4 5-16,-7 5 0 15,-14 2 0-15,-4 4 0 16,-2-1 0-16,-3-1-2 16,0-2 2-16,-1-6-30 15,1-6 6-15,0-7 2 16,3-5 17-16,0-8 0 15,3-5 5-15,4-2 3 16,3 0 17-16,1-12 12 16,7-5-11-16,4-1 4 15,5-2-4-15,0 2-9 16,9-1-6-16,12 7 1 16,3 7-3-16,3 5-2 0,0 0-2 15,-3 19-2-15,-4 3 2 16,-5 4-1-16,-1 1-5 15,-7 0 6-15,-1-1 4 16,0-1-4-16,3-1 0 16,3 1-4-16,9-4-17 15,5-4-24-15,7-5-38 16,6-5-23-16,-1-7-127 16,-1 0-97-16</inkml:trace>
  <inkml:trace contextRef="#ctx0" brushRef="#br0" timeOffset="-210783.5">27988 13802 560 0,'0'0'189'0,"0"0"-52"16,0 0-27-16,0 0-47 15,0 0-49-15,86-37-4 16,-56 27-7-16,-3-7 5 16,-2-5-8-16,-8-5 6 15,-8-4 1-15,-9-1-2 16,0 4 8-16,-6 8-4 0,-14 4 4 16,-5 10-10-16,-4 6-2 15,-3 5 2-15,-1 19-2 16,-3 14-1 31,6 6 6-47,9 5 2 0,5 11 5 15,10 1-3-15,6 2 5 0,0-5-5 0,12-5 4 0,9-11-11 0,1-6 5 16,6-8-4-16,4-5 3 16,1-4-2-16,4-5-2 15,0-4-3-15,6-10-27 0,7 0-136 16,8-13-274-16</inkml:trace>
  <inkml:trace contextRef="#ctx0" brushRef="#br0" timeOffset="-210575.14">28618 13912 617 0,'0'0'187'16,"0"0"-89"-16,0 0 21 15,113-12-66-15,-76 12-28 16,0 5-12-16,-4 4-10 16,-3-4-1-16,-4-5-2 15,-3 0-45-15,-7 0-98 16,-2-8-234-16</inkml:trace>
  <inkml:trace contextRef="#ctx0" brushRef="#br0" timeOffset="-210257.61">29379 13520 502 0,'0'0'299'0,"0"0"-271"15,0 0 29-15,-6 98 50 16,-7-37-38-16,1 4-14 16,-4 3-7-16,-1 0-28 15,-1-5 0-15,0-5-14 16,0-6-5-16,4-9 6 16,5-13-7-16,3-9 1 15,3-8-1-15,3-7-9 16,0-6-34-16,0 0-59 15,0-12-86-15,16-16-458 16</inkml:trace>
  <inkml:trace contextRef="#ctx0" brushRef="#br0" timeOffset="-210025.25">29742 13271 376 0,'0'0'251'16,"65"118"-137"-16,-27-26 47 16,-10 15-1-16,-13 16-53 15,-15 5-25-15,-9 4-2 16,-27 0-31-16,-16-14-33 16,-12-15-9-16,-11-16-3 0,-10-18-4 15,-4-17-21 1,-1-17-98-16,1-11-92 0,9-11-214 15</inkml:trace>
  <inkml:trace contextRef="#ctx0" brushRef="#br0" timeOffset="-209233.18">20213 13110 103 0,'0'0'38'0,"0"0"-26"0,0 0-1 15,0 0 6 1,0 0-12-16,0 0-2 0,45 27 13 16,-24-27 12-16,0 0 94 15,-4 0-40-15,-1-2 10 16,-7-1-4-16,-5 0 47 15,-2 3-4-15,-2 0-51 16,0 17-49-16,-18 21 1 16,-14 15 61-16,-9 10-26 15,-6 7-15-15,-3 3 1 16,2 4-14-16,5 6-15 16,10 5-14-16,12 6-6 15,14 1-4-15,7-4 2 16,4-8-2-16,20-8 0 15,6-9-1-15,6-18-3 16,7-11-26-16,9-13-24 0,17-10-29 16,2-8-68-16,-2-6-169 15</inkml:trace>
  <inkml:trace contextRef="#ctx0" brushRef="#br0" timeOffset="-206540.3">2309 12893 49 0,'0'0'148'16,"0"0"-39"-16,0 0-24 15,0 0 10-15,0 0-39 16,0 0 8-16,-79-69 9 16,77 69-8-16,1 0-40 0,-4 0-8 15,-4 13-12-15,-4 17 2 16,-1 19 5-16,1 15 0 16,-2 14 13-16,0 12 20 15,-1 6-16-15,-2 4 8 16,4-2-18-16,4 2 7 15,1 8-2-15,3 1-14 16,3 6 4-16,3 6 5 16,0-3 1-16,-3 3 4 15,0 0 2-15,-5-4-8 16,0-6-3-16,0-3-1 16,-1 5 6-16,-1-1-11 15,-2 3 13-15,1 2 19 0,-2-3-1 16,1-2-26-16,1-6-5 15,0-13 4-15,3-16-7 16,2-18-4-16,3-16-2 16,3-20 1-16,0-11-1 15,0-11 1-15,0-1 4 16,0 0 3-16,0-15-8 16,6-22-43-16,16-23-98 15,19-26-52-15,15-26-109 16,10-25-297-16</inkml:trace>
  <inkml:trace contextRef="#ctx0" brushRef="#br0" timeOffset="-168937.16">2511 12676 110 0,'0'0'31'0,"0"0"-18"16,0 0 7-16,0 0 0 16,0 0 63-16,0 0-17 15,-80 16-45-15,69-15 24 16,-2-1 9-16,1 1-18 16,6 1-4-16,-1-2-4 15,4 1-11-15,1 0 1 16,2-1-1-16,0 2-8 0,0-2 8 15,0 0 23 1,0 0-15-16,0 0-15 0,0 0-10 16,9 0 14-16,8 2-8 15,5 0-1-15,3-2-4 16,2 1 5-16,6-1-5 16,-2 0 0-16,5 0 3 15,0 0-4-15,3 0-1 16,-4 0 1-16,-2 0 3 15,0 0-2-15,1 0-1 16,-1 0 1-16,0 0-5 16,0-3 8-16,0 1-4 15,3-4 7-15,-2 2-7 0,6-1 0 16,-4 0-3-16,-2 1 6 16,-1-1-4-16,-2 2 2 15,1-5 1-15,-4 2-2 16,5-1 0-16,-2 0-3 15,-4 1 3-15,1-1 0 16,-7 3 1-16,0-1-1 16,-3 2 0-16,1-3 0 15,4 1 0-15,8-1 1 16,12-1-1-16,9 0-4 16,8 2 3-16,6-1 1 15,2 0 0-15,3-1 0 16,3 1 0-16,-4-1 3 15,-4 2-3-15,-2 0-5 0,-7-2 5 16,-2 2 0-16,0-2 0 16,0 0 0-16,2-3-2 15,-3 3 2-15,1-5 0 16,-5 2 0-16,-2 2 0 16,0-1-1-16,-8 2 1 15,2 0 0-15,-6 2 0 16,-2-2 0-16,5 1 0 15,2 0 0-15,3 1 0 16,2 1 1-16,2 1-2 16,-1 0 2-16,0 1-1 15,2-1 0-15,-4 3 1 16,4 0 0-16,-4 0-1 0,4 0 0 16,0 0 1-16,2-2-1 15,7 2 1-15,-1-2-1 16,-1 1 0-16,-2 1 0 15,-3 0 0-15,1 0 0 16,-3 0 0-16,-1 0-2 16,1 0 2-16,0 0 0 15,-1 0 1-15,1 0-2 16,-4 0 3-16,0 0-1 16,-3 0 1-16,4 0-1 15,0 1-1-15,5 3 2 16,-2 0 0-16,3 0 0 15,-3 0 2-15,1 1-2 16,-1-3 0-16,-3 3-1 0,-1-3 2 16,-2 1-3-16,-1 0 6 15,-2-1 0-15,-1 0-3 16,7 1-2-16,-1-3 5 16,6 0-3-16,-1 0 1 15,-2 0-1-15,0 0-2 16,-5 0 1-16,-1 0-2 15,-5 0 0-15,-1 0 3 16,-3 0-1-16,0 0-1 16,0 0 0-16,-2 0-1 15,4 0 3-15,1 0-2 16,5 2-1-16,6-1 2 16,4 1-1-16,1-2-1 0,-1 3 1 15,-6 0-1-15,-4 0 1 16,-3 0 2-16,-1-1-3 15,2 1 1-15,7-3-1 16,2 2 1-16,1-1 3 16,0-1-4-16,2 0-1 15,0 0 0-15,-4 0 1 16,-3 1 0-16,-5 2 0 16,-5 2 2-16,6-3-2 15,2 4 0-15,2 0 0 0,3-1 0 16,2-2 0-16,-1 2 3 15,2-2-5-15,1-2 4 16,-3 2-2-16,-2-3 0 16,-1 1 0-16,4 0 0 15,-4 2 1-15,9 0-1 16,-4 0 0-16,3 0 0 16,3 0 0-16,2 1 1 15,7 0-1-15,3 0 0 16,-1-1 4-16,-1 1-4 15,-2 3-3-15,3 2 3 16,6 1 0-16,5 0 0 16,5-2 0-16,1-1 2 15,1 0-2-15,-5-1 3 16,1-2-3-16,-5 1 2 0,-6 0-1 16,-7-1-1-1,-7-1 3-15,0-1-3 0,3 3 0 16,4-3 4-16,4 3-4 15,0-1-3-15,-1 0 2 16,-2 3 1-16,-3-1-1 16,-3 2 3-16,-3 1-4 15,-4-2 4-15,0 1 0 16,1-4-2-16,2 1 1 16,-3-2 1-16,4-2-1 15,-2 3 1-15,2-4 2 16,-1 3-2-16,-1 0 0 15,0 1-1-15,-1 1 0 16,2 0 1-16,-3-1-1 0,-2 1-1 16,-3 0 2-16,-1-5-1 15,-5 3-1-15,-1-3 8 16,-2 0 5-16,-1 2 2 16,-3-2 0-16,-8 0 0 15,-5 1-1-15,-7-1 7 16,-4 0 9-16,-3 0 6 15,1 0 2-15,2 0-12 16,0-3-9-16,3 0-6 16,-1 1 9-16,-5 2 9 15,1-2 7-15,5 2-3 0,2 0 4 16,6 0-16 0,6 2 5-16,-1 3-7 0,1-3-6 15,0-2 13-15,4 0-3 16,-1 0-20-16,-6 0-6 15,-9 0-4-15,-4 0 7 16,-10 0 1-16,0 0-1 16,-19 0-22-16,-26 3 22 15,-18 4 9-15,-7 1 1 16,14 1-5-16,20-4-5 16,18-2-4-16,9-2 4 15,9-1-2-15,0 0 2 0,0 0 3 16,0 0 3-1,0 0 2-15,0 0-4 0,0 0-4 16,0 0 0-16,0 0-1 16,0 0 1-16,0 0 2 15,0 0 0-15,0 0-2 16,6 0-7-16,9 0 2 16,6 0-6-16,5-4 11 15,4-1 0-15,5 2 1 16,2 0-1-16,2 2 0 15,4-2-1-15,-1 0-2 16,0 0-4-16,5-1 7 16,2 2-1-16,2-2-4 15,3 1 1-15,1 0 3 16,0 1 1-16,8 0 0 0,3 2-1 16,11 0 0-16,7 0 2 15,-4 4-1-15,-5 5 0 16,-4 1-7-16,-7 0 7 15,-1 2-2-15,-5 0 4 16,-4-3-4-16,-2 0-1 16,2 1 3-16,3 0 0 15,5-2-2-15,7 5-3 16,7-2 5-16,2 3-4 16,-1 2 1-16,-2-2 0 0,-5-2 2 15,-3 0-6 1,-5-2 0-16,-5-1 0 0,-7-3 0 15,-6 4 2-15,-5 1-1 16,0 1 6-16,5 2 0 16,7 2 0-16,5-1-4 15,0 2 1-15,-5-3 2 16,-8-3 1-16,-8-1-5 16,-6-4 5-16,-2-2 0 15,0 1-1-15,4 1-1 16,2 0 0-16,0-1 0 15,2 0 2-15,3-1 0 16,10 0 2-16,10 0-4 16,5 4 0-16,3-2-7 15,-4 1-2-15,-10-2-1 0,-7-1 5 16,-8-1 6-16,-6-2 1 16,1 1 1-16,-1 0-1 15,3 1 0-15,4 0 0 16,3 2-1-16,1 1 1 15,3-1-3-15,-3-1 3 16,-3-1 4-16,-3 0-4 16,-4 1-2-16,-6-1 2 15,-4 0 3-15,-3-2-3 16,-2 2 0-16,0 1 0 16,-3 0 0-16,2 0 0 15,-2 2 0-15,2-2 2 16,3 3-5-16,1-3 3 15,2 4 0-15,-3-3 1 0,-2 1 0 16,-2-2 0-16,-5 1 0 16,1-1-1-16,-1 2 4 15,1 1-4-15,-2 2-2 16,2 1 0-16,0 1 2 16,-2 2 0-16,-2-4 0 15,-4 3-2-15,-1 1 1 16,-2-1 0-16,0 3 1 15,0-1 0-15,0 1 0 16,0 2 0-16,0 0 1 16,0 4-1-16,0 0 1 15,-2 4-1-15,-1-1 0 16,-1 1 0-16,4-1 0 0,0-2 0 16,0 0-1-16,0-5 2 15,6-1-1-15,6 1 0 16,7-2 0-16,4 2 0 15,8 0 2-15,6 1-2 16,0-4 0-16,1 2 3 16,1-6-1-16,-1 1-2 15,3-1 1-15,1 0-2 16,5 1 2-16,5 3-2 16,6 0 1-16,6 3-1 15,2 0-3-15,4 4-6 16,5 1 4-16,0 0-7 0,5-1 5 15,-2-3-1 1,-1-2 2-16,-7-5 6 0,-4-4 1 16,-12-4 8-16,-11-2-4 15,-6-1-2-15,-7 0 4 16,1 0 1-16,2 0-6 16,1 0 3-16,5 0-4 15,-3 3-1-15,-3 2 1 16,-6 2 0-16,-2-3 0 15,-3-1 0-15,1 0 2 16,-1 1-2-16,2 0 0 16,0 0-3-16,0 1 3 15,-3-1 0-15,-3-1-1 16,-2-1 1-16,-6 0 1 16,-2-1-1-16,-2 0 1 0,-4-1 0 15,-1 0-1-15,2 1 0 16,-3-1 0-16,0 0 0 15,0 0 1-15,0 0-1 16,0 0 0-16,0 0 1 16,1 0-1-16,-1 0 6 15,0 0-3-15,0 0 1 16,0 0-4-16,0 2 0 16,0 1 0-16,0 2-4 15,0 5 4-15,0 2 0 0,-8 2 2 16,0 0-2-1,-3 0 2-15,-2 0-1 0,0 0-1 16,-2 3 0-16,1-3 2 16,0 1-2-16,-2 4 2 15,3-2-1-15,0 3 3 16,-1 1-4-16,-1 1 0 16,3 3 1-16,-2 1-1 15,4 3 0-15,0 2 0 16,0 1 0-16,2 4 0 15,-1 0 3-15,2 4-3 16,2 2-3-16,5 3 3 16,0 2 0-16,0 2 4 15,5 3-1-15,2 5 0 16,1 1-2-16,-1 0-1 0,1 2 0 16,2-3 1-16,0 2 1 15,4-1 0-15,2 7 5 16,5 2 6-16,4 0-8 15,1 2 4-15,2 3-6 16,1 3 11-16,-1 2-8 16,0 1 3-16,-4-3-6 15,-6-1 5-15,-9-3-8 16,-9-6 0-16,0-9 2 16,0-10-1-16,-12-10-1 15,0-9 0-15,1-6 2 16,1-6 2-16,3-5-3 0,2-3-2 15,1-2 1-15,1-2 0 16,-2-1 0-16,0 2 0 16,0 1 0-16,-1 2-1 15,-3 1-2-15,-4-3-37 16,-5 1-26-16,-3-3-29 16,-1-3-219-16</inkml:trace>
  <inkml:trace contextRef="#ctx0" brushRef="#br0" timeOffset="-165820.84">2116 15813 184 0,'0'0'200'0,"0"0"-168"16,0 0-13-16,0 0-13 15,0 0 1-15,0 0-5 16,0 0 2-16,-88 81-4 16,85-67 2-16,0-3 1 15,3-3-1-15,0 1 6 16,0 0 9-16,0 2 4 16,6 2 17-16,11 1-1 0,2 3-9 15,6 2 15 1,2-1-4-16,9 1 0 0,3 0-18 15,7-7-8-15,3 0 13 16,11-5 4-16,10-2-15 16,9-5 0-16,11 0 0 15,5 0-2-15,5 0-3 16,-2 0-5-16,1 0 1 16,-2 0 0-16,4 8-2 15,-4 2-4-15,0 1 3 16,-1-1-4-16,1 0 4 15,1-3 1-15,-3-2-4 16,-5 2-1-16,-5-1 1 16,-6-1 0-16,-3-1 6 0,-3-2-6 15,-1 1 3 1,8 2-2-16,-2-1-1 0,-5 3 0 16,-1 1 0-16,-4 2-3 15,2-2 3-15,5 1 0 16,16-2 0-16,7 0 5 15,7 0-4-15,-1 2-1 16,-3 2 1-16,-5-2 0 16,1 2-1-16,3-3 0 15,1 0 0-15,2-2 2 16,0 2 0-16,-3 0-4 0,-3 1 0 16,0-2 2-1,-1-2 0-15,0 0 0 0,0-3 0 16,-2 1 4-16,-3-1-5 15,-3 1 4-15,-2-2-4 16,1-1 2-16,1 0-1 16,3 0 0-16,0 0 0 15,0 0 0-15,7 1 0 16,-1 2 1-16,2-1-1 16,1 1 2-16,2 4-2 15,-3-4-1-15,-1 3 1 16,-2-1 0-16,2 0 2 0,4-4-2 15,1 2 2 1,4-3-4-16,2 0 4 0,3 1-2 16,1 1 4-16,-4-1-2 15,-3 3-2-15,-6-1 1 16,-3-1 0-16,6 1 4 16,3-1-1-16,2 0 7 15,3-2-6-15,-1 4-3 16,-1-4-1-16,0 1 2 15,1-1-1-15,-2 0-1 16,4 0 1-16,-7 0 1 16,-3 0-2-16,3 0 1 15,-4 0 0-15,-4 0-2 16,-3 0 0-16,-2 0 0 16,1 0-3-16,4 0 4 0,4 0-1 15,-4 3 2 1,0-1-1-16,2 2-1 0,0-2 5 15,3-1-4-15,5-1-1 16,2 0 3-16,0 0-3 16,-9 3 0-16,-3-3-2 15,-3 0 2-15,1 0 1 16,2 0 1-16,2 0-2 16,-1 0 1-16,1 0 0 15,3 0 2-15,3 0-3 16,2 0 4-16,1 2-4 15,-3 0-1-15,-1-1 0 16,-4-1 1-16,1 0 3 16,-3 0-3-16,1 0 1 0,-1 0 4 15,0 0-5-15,1 2 3 16,1 0-1-16,3 0 3 16,-3-2 2-16,-2 1-5 15,-1-1-1-15,-7 2 0 16,-2-1 0-16,-2 0 7 15,-4 2-3-15,-2-3-2 16,0 2 0-16,-1-1 2 16,-3 1-3-16,-4 0-1 15,-4 1 0-15,-5 0-1 16,-4-2 2-16,0 2 1 16,-5-1-2-16,-4-2 0 15,-2 0-2-15,-8 0 3 0,-4 0-2 16,-2 0 5-1,-1 0 4-15,-1 0 1 0,-3 0-2 16,1 0-1-16,-1 0 2 16,-4 0-6-16,0 0 1 15,2 0 3-15,0 0-5 16,1 0-2-16,2 0 2 16,3 0 1-16,1 0-2 15,3 0 2-15,4 0-1 16,5 1 1-16,4 6-2 15,3-1-1-15,5 2 1 16,0-1-1-16,0 1 1 0,-3-4 2 16,1-3-1-16,-1 1-1 15,0-2 3-15,6 0-2 16,-1 0-2-16,-3 0 0 16,-2 0 1-16,-2 0 3 15,1 0-4-15,0 0 2 16,0 0 9-16,-4-5-2 15,-2 0-3-15,1 0-1 16,-1 3-3-16,-3 2 0 16,-2 0 3-16,0 0-2 15,-1 0-1-15,0-2 6 16,-2 1 2-16,-3-2 2 16,-1-1-4-16,1-1 5 15,-2-2-4-15,-3 2-2 0,1-1-1 16,0 0-3-16,-3 1-1 15,-2-1 4-15,-2 2-5 16,-4-2 1-16,1 1 6 16,-4 2-3-16,-3-3-5 15,2 2 5-15,-3 1 1 16,-2-1-5-16,1 2 0 16,-1 1 0-16,1 0-1 15,-3 1 0-15,2-2-2 16,-4 1 2-16,-2 1 4 15,0-2 3-15,-2 2-5 0,2-3 3 16,5 3 1 0,-1-2-5-16,1 0 0 0,-1 2 2 15,0-1-2-15,-5 1-1 16,0-2 3-16,0 1 6 16,-3-2-5-16,0 2 5 15,1-1 2-15,-1-1-5 16,0 3 0-16,-1-2 1 15,0 2 3-15,-2-2 0 16,0 1-9-16,0-1-1 16,0 2-1-16,0-1-17 15,-10-5-91-15,-30-8-35 16,-21-9-143-16,-15-5-543 16</inkml:trace>
  <inkml:trace contextRef="#ctx0" brushRef="#br0" timeOffset="-163865.25">13948 14827 437 0,'0'0'116'0,"0"0"-49"15,0 0 86-15,0 0-101 16,0 0-43-16,0 0 37 16,-3 114 2-16,-5-67-13 15,5-1-7-15,1-4-9 16,2-6-8-16,0-5-5 16,0-9-4-16,0-8 3 15,0-9-4-15,0-2 3 0,0-3-2 16,0 0 2-16,0-5 1 15,-6-14-5-15,-5-9-92 16,0-9-79-16,-1-10-179 16</inkml:trace>
  <inkml:trace contextRef="#ctx0" brushRef="#br0" timeOffset="-163729.6">13981 14607 539 0,'0'0'44'16,"0"0"51"-16,0 0 32 15,0 0-67-15,0 0-29 0,0 0-24 16,0 0-7-16,-20-31-22 16,39 53-117-16,5 1-57 15</inkml:trace>
  <inkml:trace contextRef="#ctx0" brushRef="#br0" timeOffset="-163308">14193 14875 41 0,'0'0'365'0,"0"0"-351"15,0 70 80-15,0-36-22 0,0 4-31 16,0-1-8-16,0-3-14 16,0-1-9-1,0-9-6-15,0-8-1 0,0-7-2 16,0-7 5-16,0-2-5 15,0 0 36-15,0-10 67 16,0-14-27-16,-4-14-53 16,3-8-13-16,1-4-7 15,0-4-2-15,1-4-2 16,14 2 0-16,4 7-6 16,5 11-25-16,8 14 14 15,5 18-9-15,5 6 15 16,-4 14 11-16,-2 19 5 0,-7 8-3 15,-12 4 1 1,-5 3 3-16,-6-3 7 0,-6 0-7 16,0-1 3-16,0 0-4 15,0-2-4-15,-10-3 1 16,-2-4-1-16,-6-3-1 16,0-6-50-16,3-6-183 15</inkml:trace>
  <inkml:trace contextRef="#ctx0" brushRef="#br0" timeOffset="-162905.15">14643 15298 575 0,'0'0'56'16,"0"0"53"-16,-83 15 12 16,61 2-46-16,7 5-37 15,11 4-14-15,4 4-9 16,3 3-7-16,19 6 3 16,5 0 4-16,0 1-8 15,-5-4-1-15,-5-2-4 16,-10-5 4-16,-5-3-4 15,-2-5 3-15,0-2 2 0,0-5 4 16,-11 0 5 0,-10-5 5-16,-4-2 2 0,-11-5-1 15,-1-2-7-15,-2 0-15 16,4-1 4-16,10-10-4 16,9-6-7-16,11-8-26 15,5-5-42-15,12-8-91 16,19-9-139-16,10-4-169 15</inkml:trace>
  <inkml:trace contextRef="#ctx0" brushRef="#br0" timeOffset="-162668.02">14626 15333 360 0,'0'0'175'16,"0"0"-89"-16,0 0-19 0,0 0-1 16,0 0 24-16,-112 115-35 15,62-56 14-15,-9 4-31 16,-6 4-19-16,-4 4-2 15,-1-1-12-15,-1-1-2 16,5-8-3-16,9-15 3 16,15-12-1-16,14-13-2 15,17-11 1-15,8-6-1 16,3-4 0-16,5 0-4 16,28-11-45-16,19-13-53 15,15-14-170-15,9-16-282 16</inkml:trace>
  <inkml:trace contextRef="#ctx0" brushRef="#br0" timeOffset="-162401.87">15073 15116 513 0,'0'0'54'0,"0"0"-49"15,-23 124 98-15,0-56 9 16,0 11-37-16,-6 4-37 16,-2-1-7-16,1-4-25 15,-1-4-3-15,5-13-2 16,8-10-1-16,7-17 1 16,6-12-1-16,4-10 0 15,1-8-1-15,0-1-33 0,-2-3-56 16,-1-11-49-16,1-19-160 15</inkml:trace>
  <inkml:trace contextRef="#ctx0" brushRef="#br0" timeOffset="-161793.28">14854 15461 343 0,'0'0'139'16,"0"0"-66"-16,0 0 3 15,118-45-12-15,-66 44-19 16,5 1-18-16,1 0-10 15,-3 0-13-15,-4-2 2 0,-6-2 0 16,-8-1-3-16,-7-1 8 16,-11 2 18-16,-10 1-6 15,-7 3 14-15,-2 0 23 16,0 0 1-16,0-2-14 16,-8 1 11-16,-11 1-11 15,-8 0-39-15,-7 1-7 16,-2 17 1-16,1 4-1 15,3 7 0-15,5 3 1 16,6 2 0-16,7 4-1 16,7-2-1-16,7 0 0 15,0 0-1-15,0-5 2 16,17-3-3-16,-1-6 2 16,5-8-5-16,3-7 4 0,1-7 2 15,2 0-2-15,-1-7 3 16,-1-14-1-16,0-7 2 15,-1-2-3-15,-2-8 2 16,-4-6-2-16,0-4 3 16,-7-1-1-16,-2 5 1 15,-2 10-3-15,-4 13 1 16,-2 10 0-16,1 6 1 16,-2 5-1-16,0 0-2 15,0 16-8-15,0 12 8 16,0 11 1-16,0 5 0 0,0 3 2 15,0-1-2 1,0-4 0-16,1-1 0 0,7-7 0 16,5-5 0-16,5-7 0 15,5-3 0-15,6-7 0 16,6-3-5-16,2-6-6 16,3-3-75-16,-3 0-68 15,-1-18-157-15,-1-9-308 16</inkml:trace>
  <inkml:trace contextRef="#ctx0" brushRef="#br0" timeOffset="-161489.33">15962 15336 621 0,'0'0'91'15,"0"0"52"-15,0 0-30 16,0 0-60-16,-91 0-32 15,60 27 8-15,0 10 3 16,2 7-3-16,6 9-8 16,6 0-7-16,7 4 1 15,10-4-14-15,0-4 3 16,12-2 1-16,7-9-4 16,3-5 1-16,4-10 1 15,-1-6-3-15,1-5 5 16,-1-8-4-16,-1-4-1 15,-3 0 0-15,-3-6-1 16,-1-16-49-16,3-12-91 16,-4-9-171-16</inkml:trace>
  <inkml:trace contextRef="#ctx0" brushRef="#br0" timeOffset="-161200.29">16251 15075 638 0,'0'0'94'0,"0"0"16"15,0 0-43-15,55 102-6 0,-51-42 4 16,-4 6-11-16,0 6 2 16,-1 1-15-16,-11-2-22 15,-5-6-8-15,1-9-8 16,1-10 0-16,3-8 0 15,3-11-2-15,2-9-1 16,5-9-1-16,2-5 0 16,0-4 1-16,0 0-2 15,0-5-54-15,16-14-76 16,8-12-149-16,10-12-227 16</inkml:trace>
  <inkml:trace contextRef="#ctx0" brushRef="#br0" timeOffset="-160813.33">16722 15244 603 0,'0'0'97'0,"0"0"0"0,0 0 37 16,-115 64-44-16,64-28-20 16,-1 0 3-16,3-1-21 15,8-5-17-15,15-5-7 16,9-4-12-16,14-5-1 15,3-1-8-15,0-3 3 16,29 2 2-16,15 0 3 16,10-2-3-16,6 2-4 15,-8-3-5-15,-12 3-1 16,-13 2-2-16,-6 5-1 0,-9 9 1 16,-5 5 0-16,-4 6 1 15,-3 0 0-15,0-1 1 16,0-3-1-16,0-5 0 15,11-7 1-15,5-4 3 16,4-7-2-16,3-4 1 16,4-5 2-16,-2-5-3 15,1 0-2-15,-5 0-1 16,1-15-1-16,-1-6-116 16,-4-1-179-16,-1-1-661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02T04:08:11.7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27438 11306 45 0,'0'0'80'0,"7"-5"7"0,-7 5-14 16,0 0-21-16,0 0 7 0,10-5 2 0,-10 5-4 16,0 0-3-16,8-4 10 0,-8 4-21 0,4-3 6 15,-4 3 5-15,0 0-8 0,7-4-6 0,-7 4 29 16,0 0-27-16,0 0-12 0,0 0 4 0,0 0 8 0,0 0-9 16,11 7 9-16,-11-7 3 0,5 8-15 0,-5-8 38 15,0 9-35-15,0-9 14 0,0 17-14 0,0-8 22 16,0 0 0-16,-5 3-12 0,5 1 8 0,0 0 17 0,-4 1-5 15,1-3-7-15,1 4-26 0,0-1 14 0,-2 1-1 16,1 2 7-16,1-3-9 0,-2 1-17 0,2-1 16 16,-1 1-2-16,0-1-3 0,3 1 0 0,-2-2-17 0,2 1 15 15,-2-4-2-15,0 2 11 0,2-3-15 0,0-1-5 16,0-8 10-16,0 14-17 0,0-14 17 0,0 9-13 16,0-2 14-16,2-1-12 0,-2-6 8 0,4 10 4 0,4-5-13 15,-1-1 13-15,3-1-3 0,2-2 1 0,5-3-12 16,4-3-2-16,11-6 7 0,3-4-3 0,6-2 3 15,4 1-9-15,-3-4-1 0,8-2 7 0,2 0 4 0,-5 2-16 16,0 0 8-16,0-1 0 0,4 3-11 16,-5-2 8-16,1 1-1 0,3-2 0 0,0 3-4 0,-8 1 6 15,0 2 2-15,-6 1-15 0,0 2 7 0,-2-1 5 16,-1 2-6-16,-5 4-3 0,-5-1 2 0,-2 1 6 0,-3 1-1 16,0 0-4-16,-2 1-2 0,0 0 2 0,0 0-3 15,-3 0-5-15,3 1 7 0,-1 1-4 0,-1-1 3 0,-3 1 4 16,1 0-6-16,-4 1 9 0,2 0-11 0,-4-1 6 15,0 2 4-15,-6 1-12 0,12-2 0 0,-12 2 12 16,0 0 0-16,10-4-9 0,-10 4-1 0,8 0 1 16,-8 0-4-16,0 0-6 0,9-3 10 0,-9 3 7 0,0 0-11 15,9-1 9-15,-9 1-5 0,0 0-1 0,0 0-8 16,7-3 9-16,-7 3-7 0,0 0 2 0,0 0 9 0,0 0-2 16,8-2-15-16,-8 2-17 0,0 0-24 15,0 0-32-15,0 0-16 0,5-6-55 0,-5 6-17 0,0 0-10 16,0 0-34-16,0 0-524 0,0 0 245 0,0 0 166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30T12:17:08.3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4191 1973 269 0,'0'0'161'15,"-113"0"-122"-15,69 0 3 16,7 0 13-16,7 0-3 15,11 0-14-15,10 0 3 16,4 0-9-16,5 0-15 16,0 0-3-16,0 0 9 15,0 0-15-15,0 0 5 16,8 0-12-16,14 0 3 0,17 0 16 16,19 0-16-1,12 0 1-15,17 0-4 16,7 0 8-16,1 0-7 0,1 0-2 15,-4 3 0-15,-1 4 3 16,7 0-3-16,4 1 0 16,13-1 0-16,10-3 2 15,18 1-2-15,18-2 4 16,20-3-4-16,10 2 4 16,9-2 2-16,-5 0-3 15,-8 3 6-15,-11 0-6 16,-10 1 2-16,-4-2-4 15,-3-2 2-15,13 0-4 16,10 0 6-16,13 0-5 16,13 0 4-16,3-6 1 0,-2 1-2 15,-8 2-1-15,-8-4-2 16,-10 4 8-16,-10-2 0 16,-5 1-8-16,0-1 15 15,-2 1-15-15,8 2 16 16,5 2 8-16,3 0-8 15,-3 0 12-15,-15 0-4 16,-15 2 12-16,-25 1-3 16,-25-2-10-16,-28-1 1 15,-28 0 0-15,-17 0-6 0,-13 0 18 16,-1-5 5 0,-4-2-22-16,-4 2-10 0,-1 0-7 15,-3 0-4-15,0 0-17 16,-21 3-91-16,-37 2-94 15,-39 0-112-15</inkml:trace>
  <inkml:trace contextRef="#ctx0" brushRef="#br0" timeOffset="1279.83">4224 3725 244 0,'0'0'151'0,"0"0"-91"16,-99 9-26-1,80-8 22-15,10 1 14 0,6-2-11 16,0 0-24-16,3 0-18 16,0 0-6-16,0 0-4 15,0 0 5-15,0 0-8 16,0 0 9-16,3 0-2 15,19 4-6-15,14-2 17 16,24 2-5-16,22-2 1 16,21-2-2-16,10 0-1 15,9 0-9-15,2 0 3 16,3 0 5-16,6-2-10 16,2 2 3-16,0 0-4 15,5 0 1-15,6 0-4 16,-1-1 0-16,10 0 9 15,3 1-9-15,5 0 0 16,8 0 2-16,8 0-2 0,9 0 3 16,-6 0 4-16,-2 0 0 15,-6 0-1-15,-7 1-1 16,-3 5-5-16,0-1 3 16,3 1-3-16,1-2 3 15,0 3 2-15,3-2-5 16,-4 0 3-16,0 2-7 15,-6 2 4-15,-4-2 0 16,-5-3 5-16,-6 2-4 16,-3-6 0-16,-3 4 1 15,-4-3 1-15,-3 2-3 16,-2 3 11-16,-7 1 8 16,-8 1-2-16,-8-1 5 0,-10-1 19 15,-5 1-10 1,-8-6-12-16,-11-1 9 0,-10 2 6 15,-7-1-4-15,0 1 11 16,-5 1 4-16,-3 0-7 16,-7-1-6-16,-9-2-1 15,-3 0-1-15,-5 0-2 16,-4 0-7-16,-6 0-3 16,-5 0-1-16,-5 0-7 15,-2 0-3-15,-2 0-5 16,-1 0 0-16,0 0-2 15,0 0-20-15,-19-8-47 0,-21-1-84 16,-16-6-118 0,-12-6-238-16</inkml:trace>
  <inkml:trace contextRef="#ctx0" brushRef="#br0" timeOffset="2141.07">5375 2138 157 0,'0'0'330'0,"0"0"-259"15,0 0 28-15,0 0 21 16,0 0-50-16,0 0-15 15,0-37-24-15,0 37-13 16,-3 5-18-16,0 21-4 16,-3 16 4-16,-1 14 30 15,1 14-2-15,3 7 12 16,0 8 0-16,3 5-14 16,0 6 1-16,0 6 4 15,3 5-11-15,0 4 1 16,3 2-2-16,0-3-10 0,-5-7-6 15,-1-3 9 1,0-7-2-16,0-13-6 0,0-9-4 16,0-16 2-1,-1-14 3-15,-1-15-5 0,2-9 3 16,0-6-3-16,0-8 2 16,0-1-2-16,0-1 1 15,0-1 4-15,0 0-4 16,0 0 4-16,0 0-5 15,0-14-36-15,0-12-96 16,0-12-80-16,0-11-355 16</inkml:trace>
  <inkml:trace contextRef="#ctx0" brushRef="#br0" timeOffset="2648.37">6036 2752 387 0,'0'0'202'16,"0"0"-125"-16,0 0 12 16,0 0-23-16,0 0-36 15,0 0-19-15,-49 20-5 16,37 18 14-16,-4 8 14 15,5 7 1-15,3 3 2 16,0 2-4-16,5 3-8 16,1-6-8-16,2-1-12 15,0-5 1-15,0-5-1 16,0-7-3-16,0-8 0 16,0-7-2-16,2-8 2 15,-2-6-2-15,1-4 3 0,1-3-6 16,-1-1-5-16,3 0-54 15,4 0-31-15,4-13-112 16,9-15-154-16</inkml:trace>
  <inkml:trace contextRef="#ctx0" brushRef="#br0" timeOffset="3040.38">6297 2874 614 0,'0'0'93'0,"0"0"44"0,0 0-31 16,0 0-73-16,0 0-32 15,0 0 5-15,-24 34-2 16,14 3 7-16,4 3 3 16,1 5-2-16,5-2 3 15,0-3-4-15,0-4-1 16,14-3-7-16,5-6-1 15,5-7 2-15,1-7-2 16,2-4-2-16,4-9 6 16,-1 0-1-16,-4-5-4 15,2-14 7-15,-4-6 5 16,-5-6-5-16,-7-8 4 16,-7-6 12-16,-5-8-8 0,0-3-9 15,-21 3 0-15,-6 6 3 16,-3 11-8-16,2 12 12 15,-4 9-14-15,4 10-1 16,1 5-3-16,2 0-11 16,8 20-82-16,9 4-61 15,6 0-243-15</inkml:trace>
  <inkml:trace contextRef="#ctx0" brushRef="#br0" timeOffset="3507.55">6803 2155 282 0,'0'0'329'16,"0"0"-275"-16,0 0 90 16,0 0-38-16,0 0-75 0,0 0-31 15,-17 30-4 1,17 53 4-16,-4 29 43 0,-2 16 1 16,-5 15-11-16,-3 0 1 15,-3 0-12 1,5-4-8-16,3-8-8 0,3-13 4 15,6-16 0-15,0-16-5 16,0-19-3-16,0-15 6 16,8-17-7-16,-2-11 1 15,-1-7 0-15,-3-7 2 16,1-4-4-16,-3-5 0 16,0-1 4-16,3 0-4 15,3-8-13-15,2-18-65 16,6-10-40-16,6-10-67 15,-1 0-126-15</inkml:trace>
  <inkml:trace contextRef="#ctx0" brushRef="#br0" timeOffset="4183.39">7044 2883 30 0,'0'0'556'16,"0"0"-518"-16,82-102 28 15,-41 80 40-15,5 6-65 0,2 11-12 16,-2 5-3 0,-9 2 1-16,-7 22-1 0,-9 10-13 15,-12 12 12-15,-8 10 18 16,-1 4 10-16,-12 3-20 15,-13-2-17-15,-2-8-8 16,5-7-4-16,10-10-1 16,5-9-3-16,7-10-3 15,0-6-3-15,11-8-1 16,13-3 1-16,12 0 6 16,3-11 8-16,1-13-8 15,-1-4-8-15,-5-7 8 16,-4-7-4-16,-3-2 5 15,-6-2-1-15,-3-1 3 16,-6 7 1-16,-1 9-3 0,-5 10 9 16,-4 10 14-16,-2 6-4 15,0 5 5-15,0 0-21 16,0 0-4-16,0 10-10 16,3 12 4-16,3 7 6 15,4 6 4-15,1 3-2 16,2-2-1-16,4-2 1 15,-2-7-2-15,2-5 4 16,-2-5-4-16,0-8 0 16,3-4-2-16,5-5 0 15,2 0 2-15,0-5 2 16,-1-11 1-16,-2-7 1 16,-5-5 4-16,-1-9-8 0,-7-7 12 15,-1-7 4-15,-7 0-3 16,-1 4-9-16,0 9-3 15,-16 11 1-15,-8 7 15 16,-6 10-15-16,-3 3-2 16,-3 7-1-16,-2 2-13 15,2 18-50-15,6 9-88 16,10-3-202-16</inkml:trace>
  <inkml:trace contextRef="#ctx0" brushRef="#br0" timeOffset="4624.08">8287 2112 582 0,'0'0'45'0,"0"0"5"15,0 0 44-15,0 0-61 0,0 0-26 16,9 73 4-16,1 3 46 16,-5 26-8-16,-5 19 12 15,-5 14-8-15,-17 5-13 16,-2-4 4-1,7-6-23-15,6-11-10 0,5-11-8 16,3-16 0-16,3-13 4 16,0-17-5-16,0-17-2 15,0-12 4-15,0-15-1 16,0-7-3-16,0-8 2 16,0-3-1-16,0 0 2 15,0 0 2-15,0-6-5 16,0-13-38-16,0-11-73 15,0-10-69-15,0-9-176 0</inkml:trace>
  <inkml:trace contextRef="#ctx0" brushRef="#br0" timeOffset="5149.18">8627 2673 400 0,'0'0'199'0,"0"0"-169"15,83-68 26-15,-50 60 63 16,2 8-80-16,-4 0-13 16,0 23-7-16,-7 10 9 15,-12 6-1-15,-8 1 3 16,-4-3-1-16,-5-3 13 15,-15-5-24-15,-7-5-7 16,0-6 2-16,2-7-2 16,8-4-5-16,7-4 4 15,7-3-7-15,3 0 1 16,0 0-2-16,2 0-2 16,17 0-8-16,12 0 8 15,7 2 0-15,-1 10 0 16,-4 8-11-16,-8 4-4 0,-7 6 2 15,-9 2 8 1,-7 3-7-16,-2 2 12 0,-2-3-11 16,-15-1 9-1,-3-4-4-15,-4-2 2 0,-3-3 0 16,-3-7 4-16,-6-2 3 16,-1-6 0-16,0-4 5 15,-2-5 11-15,8 0 10 16,8 0 5-16,7-5-19 15,11-4-14-15,5-6-1 16,5-4-65-16,29-6-115 16,9-4-380-16</inkml:trace>
  <inkml:trace contextRef="#ctx0" brushRef="#br0" timeOffset="5556.49">9340 2694 519 0,'0'0'243'0,"0"0"-204"16,0 0 34-16,0 0-25 15,-90 27-24-15,68 15-7 0,3 8 6 16,4 8-2-16,3 0-7 15,9-4-8-15,3-7-3 16,7-7 2-16,11-7-2 16,6-11-4-16,4-8 1 15,4-9 0-15,-1-5 0 16,2-2 5-16,-5-16 3 16,-4-8 10-16,-2-5 31 15,-10-10 9-15,-1-7-19 16,-8-8-13-16,-3-3-2 15,0-2-13-15,-17 11-9 16,-11 10 4-16,0 13-6 16,-5 12-16-16,-3 12-15 15,9 3-79-15,8 13-74 16,16 6-273-16</inkml:trace>
  <inkml:trace contextRef="#ctx0" brushRef="#br0" timeOffset="6180.9">10005 2057 98 0,'0'0'55'16,"0"0"-29"-16,0 0-4 15,0 0 3-15,112-26 13 0,-66 21 17 16,4 2-6-16,9 3-7 16,4 0-2-16,8 0-1 15,3 0-20-15,6 0 0 16,6 0-1-16,5 0-7 15,9-1-6-15,15-4 2 16,15 0 8-16,15 2 1 16,8 3-8-16,1 0-2 15,6 0 13-15,-5 0 19 16,-9 0 24-16,-6 0-29 16,-19 0-10-16,-20 0-10 15,-11-4-2-15,-17-3 1 16,-12 1 0-16,-18 3-4 15,-13 1-1-15,-16 0 5 0,-7 2 5 16,-7 0-15-16,0 0-2 16,-12 0-109-16,-22 7-62 15,-14 3-194-15</inkml:trace>
  <inkml:trace contextRef="#ctx0" brushRef="#br0" timeOffset="6931.16">9564 2054 137 0,'0'0'4'0,"0"0"263"16,0 0-168-16,0 0-32 15,0 0 1-15,0 0-17 16,-24-40-6-16,21 40-11 16,3 0 5-16,-3 0-26 15,0 0-12-15,-2 0 2 0,-6 15-1 16,-5 9 4 0,0 10 12-16,4 10 12 0,5 7-1 15,7 11 14-15,0 5-6 16,6 9-3-16,9 8-9 15,4 4 1-15,0 8-9 16,-5 6 2-16,-7 7 2 16,-7 0 7-16,0 0-16 15,-10-2-4-15,-11-14 1 16,1-10-7-16,3-13 0 16,0-15 0-16,7-10 2 15,1-7-4-15,4-11 2 16,1-8-2-16,2-5 0 15,2-8 3-15,0-5-2 0,0-1-1 16,0 0 6-16,0-4-6 16,0-19-11-16,9-12-92 15,2-15-125-15,7-7-273 16</inkml:trace>
  <inkml:trace contextRef="#ctx0" brushRef="#br0" timeOffset="7551.24">10430 1937 143 0,'0'0'331'0,"0"0"-285"16,0 0 24-16,0 0 33 16,0 0-25-16,0 0-52 15,11-32-17-15,-4 57 9 16,6 12 26-16,1 13 10 16,4 13-14-16,-5 9 5 15,-2 14 8-15,1 12-11 16,-11 8-11-16,1 6-8 15,-2 1-2-15,0-8-9 16,-5-2-4-16,-7-3 11 16,3-1 7-16,0 3-24 15,3 2 8-15,2-3 0 16,4-6-7-16,0-14 4 16,0-20-3-16,0-16 3 0,3-16-3 15,1-11-1-15,1-7-2 16,-1-7 0-16,-1-2 5 15,0-2 5-15,-3 0-6 16,2 0-5-16,1 0-4 16,4-2-58-16,-1-13-52 15,3-7-75-15,3-4-260 16</inkml:trace>
  <inkml:trace contextRef="#ctx0" brushRef="#br0" timeOffset="7971.61">10533 3690 218 0,'0'0'129'16,"0"0"-57"-16,0 0-5 16,0 0 15-16,85 20-16 0,-27-14-3 15,9-4-24 1,17 2-8-16,14-1-7 0,17-1-13 16,17-2 21-16,11 0-2 15,3 0-2-15,-1 0-17 16,5 0 13-16,-2 0-8 15,-5 0 14-15,-10-3-17 16,-17-4 17-16,-22 0-4 16,-18-4-9-16,-22 0 13 15,-17 3-1-15,-17-1-5 16,-12 4-13-16,-8-2-8 16,0-4-3-16,-28-2-44 15,-15-6-88-15,-15-1-164 16</inkml:trace>
  <inkml:trace contextRef="#ctx0" brushRef="#br0" timeOffset="8599.03">11250 1939 276 0,'0'0'131'16,"0"0"-58"-16,0 0-6 15,0 0 45-15,0 0 2 16,0 0-30-16,44-68-24 16,-44 68-27-16,0 3-33 15,0 21 3-15,0 9-2 0,-2 14 30 16,2 9 11-16,0 12 2 15,9 12 4-15,11 19-16 16,-4 12 8-16,2 11 3 16,-3 5-23-16,-3-1-2 15,0-1-1-15,6 0-9 16,-5-5 4-16,-1-11 4 16,-8-12-13-16,-4-13-2 15,0-11-1-15,0-10 0 16,-4-11 8-16,-2-10-2 15,-1-8 4-15,1-12 2 16,4-5 7-16,2-8-6 16,0-6 9-16,0-2 0 0,0-1 0 15,0 0-5 1,0 0-15-16,0 0 6 0,0 0-8 16,0-5-50-16,0-9-111 15,0-9-127-15,-9-1-491 16</inkml:trace>
  <inkml:trace contextRef="#ctx0" brushRef="#br0" timeOffset="9891.25">6066 1392 225 0,'0'0'33'16,"0"0"183"-16,0 0-135 16,0 0 50-16,0 0-15 15,0 0-26-15,4-48-19 16,-4 48-14-16,-7 0-6 15,-5 0-24-15,-6 19-14 16,-4 7 9-16,-4 11-7 16,4 1 3-16,10 4-3 15,6 3-13-15,6-2 3 16,0-2-4-16,11-3 1 16,12-6-2-16,9-6 0 0,5-8 1 15,-1-9-1 1,-1-7 4-16,-2-2-4 0,-3-2 13 15,0-17-10-15,-3-4 6 16,-9-8-2-16,-5-3 1 16,-4-7-2-16,-9-5 3 15,0-6-7-15,-3-1 0 16,-16 2-2-16,-6 2-2 16,-5 13-5-16,0 12 6 15,-1 13 1-15,-1 11-4 16,1 14 4-16,4 20-7 15,9 6-35-15,13 8-74 0,5-7-90 16,30-6-206-16</inkml:trace>
  <inkml:trace contextRef="#ctx0" brushRef="#br0" timeOffset="10517.18">7459 1167 347 0,'0'0'298'15,"0"0"-196"-15,0 0-89 16,0 0-4-16,-6 93 68 16,9-33-30-16,4 5-5 15,-2 1 7-15,1-5-24 0,2-4-9 16,-3-8-12 0,0-8 0-16,-2-5 1 0,0-12-4 15,-2-4 0 1,1-7 1-16,-1-5-2 0,2 1-4 15,2-6-101-15,5-3-231 16</inkml:trace>
  <inkml:trace contextRef="#ctx0" brushRef="#br0" timeOffset="11066.08">8645 1189 452 0,'0'0'137'0,"0"0"-71"15,0 0 18 1,112-49-42-16,-71 49-10 0,-6 0-2 16,-10 6-4-16,-5 16-6 15,-9 12-1-15,-8 10 6 16,-3 4 6-16,0 4 22 15,-16-3-23-15,-2-2 1 16,-4-7-15-16,-2-7-9 16,7-5-2-16,0-4 1 15,3-7-4-15,4-3-1 16,5-5 0-16,5-3-1 16,0-1-2-16,0 0-3 15,10-1 0-15,16-1 5 16,14-3 18-16,8 0-6 15,3 0-6-15,-4 0-3 16,-8-3-2-16,-6-6-1 0,-6 1 2 16,-9 4-2-16,-3-1-3 15,-6-2-39-15,-2 4-57 16,3-4-81-16,-2 0-388 16</inkml:trace>
  <inkml:trace contextRef="#ctx0" brushRef="#br0" timeOffset="11639.25">9968 1221 251 0,'0'0'12'15,"0"0"144"-15,0 0-93 0,64 75 15 16,-64-41-3-16,0 0 20 15,-13-4-8-15,-5-5-29 16,1-6-24-16,1-4-22 16,8-5 16-16,5-1-15 15,3-5-4-15,0 1-5 16,0 1-1-16,11 1 1 16,13 3-4-16,6 1 12 15,2 5-12-15,0 3 2 16,-7 2-2-1,-6 4-3-15,-10-1-4 0,-7 1-1 16,-2-2 7-16,0-3-1 16,-8-1 2-16,-8-4 2 15,1-1 1-15,-6-4-2 16,-1-5 3-16,-2-4 2 0,-3-1 7 16,3 0 13-16,2-4-8 15,4-5-2-15,5 0-9 16,7-2-7-16,4 1 0 15,2-2-69-15,11-8-112 16,17-3-380-16</inkml:trace>
  <inkml:trace contextRef="#ctx0" brushRef="#br0" timeOffset="12193.23">10701 1134 615 0,'0'0'73'15,"0"0"-52"-15,0 0 3 16,0 0-15-16,0 0 16 16,-53 109 32-16,44-64-24 15,9 2-1-15,0-6-12 0,4-5-3 16,13-4-4-16,5-9-5 16,5-3 1-16,1-6-2 15,2-6 2-15,3-5-8 16,0-3 11-16,-3 0-4 15,-5-8-6 1,-7-7 9-16,-2-9 11 0,-5-2 10 16,1-7-3-16,-6 1 0 15,-5 4-14-15,-1 9-5 16,0 7 9-16,0 12 0 16,0 0-19-16,0 15-4 15,-4 18-2-15,-8 6 6 16,7 5 1-16,-1-1 1 15,5-4 4-15,-1 0-1 0,2-2-3 16,0-2-2-16,0-3 2 16,0-4-4-16,0-6 2 15,5 0-13-15,1-5-70 16,7-4-108-16,-5-6-516 16</inkml:trace>
  <inkml:trace contextRef="#ctx0" brushRef="#br0" timeOffset="15022.1">1297 5779 370 0,'0'0'185'0,"0"0"-131"15,0 0 60-15,0 0 1 16,0 0-22-16,0 0-33 16,0 0-22-16,5-69-35 15,-5 88-1-15,0 18-2 16,0 13 20-16,-5 12 1 15,-5 5 2-15,-2 0-4 16,1 0-8-16,0-3-8 16,5-7-3-16,1-11 1 15,5-14-1-15,0-11 0 16,0-10 1-16,0-5 3 16,0-6 4-16,0 0 9 15,0-12 4-15,0-18-14 16,9-12-2-16,1-7-2 15,1-5-1-15,1-5-2 0,6-4-3 16,-3 3-12-16,7 5-7 16,2 12-1-16,4 12 21 15,2 12-7-15,6 11-2 16,4 8 9-16,2 8 2 16,-6 18-4-16,-2 11 2 15,-9 4 2-15,-8 2 0 16,-2-1-1-16,-6-2 0 15,-3-3 1-15,-3-6 2 16,-1-6 0-16,-2-8 0 0,0-7-1 16,0-4 0-16,0-6 1 15,0 0 2-15,0 0 5 16,0-12 35-16,0-12-19 16,5-12-17-16,1-4-8 15,5-12-5-15,5-4-3 16,2-1 4-16,17 8-36 15,4 17 17-15,8 13-7 16,-1 13 18-16,-7 6 12 16,-5 8-1-16,-9 21-2 15,-7 12 3-15,-1 7 0 16,-1 6 14-16,-7 2-5 16,2-1 1-16,-6-6-1 15,-3-3-8-15,-2-4-1 16,0-6 0-16,-7-3 3 15,-4-9-3-15,2-7-5 16,1-7-71-16,8-8-104 0,0-2-159 16</inkml:trace>
  <inkml:trace contextRef="#ctx0" brushRef="#br0" timeOffset="15502.6">2473 5789 742 0,'0'0'43'0,"0"0"56"0,0 0-17 15,-91-15-61-15,65 40-6 16,-1 12 1-16,2 11-5 16,9 5-2-16,8 2-7 15,8-2 2-15,0-8-3 16,8-4-1-16,11-10-4 15,2-8-21-15,-3-10-29 16,6-8 22-16,-2-5 11 16,2 0 21-16,-6-12 11 15,3-10-7-15,-8-5 2 16,-1-5 4-16,-9-6 4 16,0-8 7-16,-3-2-10 15,0 1 4-15,0 8-7 16,0 16 8-16,0 11 9 0,0 9 7 15,0 3-13-15,0 2-19 16,3 22-15-16,15 11 15 16,0 11 5-16,6 0-1 15,-5 2 1-15,-1-4 2 16,0-2 1-16,-3-9-8 16,4-4 1-16,-2-7-4 15,-1-7 1-15,3-6-22 16,-5-9-58-16,8 0-32 15,-7 0-197-15,0-20-170 16</inkml:trace>
  <inkml:trace contextRef="#ctx0" brushRef="#br0" timeOffset="15793.65">2756 5668 722 0,'0'0'123'0,"0"0"-87"16,0 0-7-16,0 0 11 16,79 87 26-16,-39-29-32 15,-4 1-10-15,-6 5-1 16,-5-2-7-16,-5-10-9 16,-2-3 4-16,-5-15-8 15,-1-6-2-15,-3-11-1 16,-3-7 1-16,0-7-1 15,-3-3-2-15,1 0-26 16,-2 0-19-16,1-12-54 0,0-10-126 16,-2-11-138-16</inkml:trace>
  <inkml:trace contextRef="#ctx0" brushRef="#br0" timeOffset="16018.47">3069 5657 487 0,'0'0'129'0,"0"0"-108"0,0 0 26 16,-37 95 60 0,21-39-47-16,-1 7-8 0,-4 5-5 15,-7-1-12-15,1-6-10 16,-7-10-3-16,1-6-4 16,0-8-14-16,5-8 0 15,6-12-2-15,8-5 2 16,5-4-4-16,9-6-20 15,0-2-100-15,24-5-209 16</inkml:trace>
  <inkml:trace contextRef="#ctx0" brushRef="#br0" timeOffset="16432.08">3976 5624 436 0,'0'0'229'0,"-110"-12"-171"16,57 12 23-16,3 5 4 15,5 10-35-15,11 9-16 16,13-1-4-16,6 2-9 15,9 4-18-15,6 4 0 16,0 2 2-16,22 3-2 0,5 6 1 16,3 1-1-16,-4 2-3 15,-4-4 0-15,-4-5-13 16,-11-4-1-16,-4-8 5 16,-3-4 7-16,0-6 2 15,-3-7 3-15,-6-1-3 16,-4-5 6-16,-5 1 4 15,-6-3 3-15,-1-1 6 16,-5 0-10-16,8 0-4 16,5 0-3-16,11-1-2 15,6-6-3-15,3-7-89 16,24-11-274-16</inkml:trace>
  <inkml:trace contextRef="#ctx0" brushRef="#br0" timeOffset="16672.25">4197 5808 711 0,'0'0'44'16,"0"0"-37"-16,0 0 82 16,-12 99-18-16,9-56-10 15,1 4-35-15,1-1-13 16,-2-7-6-16,-1-5-3 15,2-10-4-15,2-10 0 16,0-9-4-16,0-3-62 16,0-2-18-16,0-7-100 0,0-12-335 15</inkml:trace>
  <inkml:trace contextRef="#ctx0" brushRef="#br0" timeOffset="16837.56">4282 5627 645 0,'0'0'65'16,"0"0"52"-16,0 0-4 16,0 0-50-16,0 0-56 15,0 0-7-15,-6-48-29 16,6 69-23-16,17 5-55 16,5-1-107-16,0-5-264 15</inkml:trace>
  <inkml:trace contextRef="#ctx0" brushRef="#br0" timeOffset="17513.34">4489 5860 406 0,'0'0'259'0,"0"0"-205"0,0 0 56 16,0 0-3-16,0 0-29 15,0 0-54-15,12-35-12 16,6 35-9-16,0 8-3 16,0 21-1-16,-9 12 1 15,-2 3 8-15,-5 4 8 16,-2-7 1-16,0-5-3 15,-12-5 1-15,1-7-2 16,4-5-2-16,1-2-6 16,5-2 1-16,1-5-2 15,0 1 1-15,0 0-3 16,0 0 0-16,7 5-1 16,-1 2-2-16,0 4 2 15,0 1-1-15,0 3 1 16,-2 1-1-16,-4-1 0 0,0-2-1 15,0 1 0-15,-7-3 0 16,-7-1 0-16,-5-3-1 16,-6-1 2-16,-1-3 0 15,-4-8 0-15,-1-1 2 16,4-5 1-16,8 0-2 16,4 0 5-16,6-5-6 15,5-9 7-15,4-3-3 16,0-2-1-16,3 0-3 15,16 1-6-15,2 4-3 16,-2 9 6-16,-1 5 1 16,2 0-1-16,-4 8 1 15,3 11-1-15,-4 4 3 16,0 0 0-16,-3 4 1 0,2-2-1 16,2-3 0-16,-1-2 2 15,1-5-4-15,-4-3-10 16,0-7-7-16,0-3-11 15,3-2-35-15,3 0-59 16,6-9-221-16</inkml:trace>
  <inkml:trace contextRef="#ctx0" brushRef="#br0" timeOffset="17880.52">4877 6140 427 0,'0'0'158'16,"0"0"-132"-16,0 0 44 15,0 0-22-15,85-45-32 16,-55 27-3-16,0-4-3 16,1-9-10-16,-7-7 0 15,-6-3 0-15,-12 3 0 16,-6 2 1-16,-11 10 72 15,-22 13-15-15,-8 9-8 16,-4 4 8-16,2 25-11 0,4 14-16 16,9 11 9-1,8 5-5-15,11-2-2 0,10 1-20 16,1-1-1-16,9-6-6 16,15-2 3-16,4-7-7 15,2-8-4-15,4-6 2 16,4-4-35-16,0-3-78 15,-2-10-80-15,-8-5-424 16</inkml:trace>
  <inkml:trace contextRef="#ctx0" brushRef="#br0" timeOffset="18262.5">2958 7095 134 0,'0'0'688'0,"0"0"-633"0,0 0-24 16,0 0 4-16,95-10-14 16,-50 10-4-16,-2 3-7 15,-9 7-4-15,-10-4-6 16,-9 3-31-16,-9 0-73 15,-6-2-148-15,-18-2-205 16</inkml:trace>
  <inkml:trace contextRef="#ctx0" brushRef="#br0" timeOffset="18413.48">2884 7288 232 0,'0'0'214'0,"0"0"-141"15,0 0 17-15,0 0 33 16,0 0-25-16,109 45-45 15,-58-40-27-15,4-3-23 16,2 1-3-16,-2-3-6 16,-4 0-88-16,-5 0-163 15</inkml:trace>
  <inkml:trace contextRef="#ctx0" brushRef="#br0" timeOffset="18779.25">3921 6979 462 0,'0'0'260'0,"0"0"-197"15,-82-18 17-15,46 18 27 16,-1 11-40-16,1 14-17 16,8 6-11-16,7 2-1 15,10-2-13-15,11 1-10 16,0 3-9-16,27-2-1 15,9 4 0-15,6 1-3 16,-2 1-2-16,-7 0-2 16,-15-1-24-16,-5-6 1 15,-10-5 6-15,-3-5 10 16,0-5 9-16,-4-3 1 0,-11-6 0 16,1-1 0-1,-3-5 1-15,-7-2 3 0,-2 0-2 16,-4 0-3-1,-1-6 0-15,6-5-11 0,4-3-36 16,7-6-64-16,6-6-149 16</inkml:trace>
  <inkml:trace contextRef="#ctx0" brushRef="#br0" timeOffset="18949.3">3799 6967 696 0,'0'0'116'0,"0"0"-89"16,110-31 70-16,-49 31-27 16,5 0-45-16,1 0-14 0,-9 0-5 15,-13 8-6-15,-18 5-77 16,-12-5-161-16,-15-3-227 16</inkml:trace>
  <inkml:trace contextRef="#ctx0" brushRef="#br0" timeOffset="21565.1">8775 4001 261 0,'0'0'227'0,"0"0"-173"15,0 0 60-15,0 0-17 16,0-78-40-16,0 67-11 16,0 4 16-16,0 2-3 15,0 5-1-15,0 0-17 16,0 0-24-16,0 0-12 16,0 6-5-16,0 14-1 15,0 16 1-15,3 10 7 16,3 10 9-16,-1 9 7 0,-5 6-1 15,0 9 3 1,0 3-7-16,-11 2-7 0,-6 1-1 16,-2 0-5-16,3-3-1 15,3-1-2-15,4-7 2 16,5-10 0 0,2-4 13-16,2-4-4 0,0-5-8 15,0-11 0-15,0-9-4 16,5-9 0-16,-4-9-1 15,2-6 2-15,-1-3 0 16,-2-3 2-16,1-2-2 0,1 0 5 16,-1 0-7-16,1-7-37 15,1-15-40-15,5-6-111 16,-3-7-181-16</inkml:trace>
  <inkml:trace contextRef="#ctx0" brushRef="#br0" timeOffset="22566.07">8615 4224 191 0,'0'0'3'0,"0"0"162"16,0 0-82-16,0 0-37 16,0 0 8-16,0 0-4 0,-27 14 8 15,27-14 19-15,0 0-1 16,0 0-11-16,0 0 3 15,0 0-23-15,0-6-9 16,0-2-12-16,3-3 5 16,2 0-6-16,1-2-1 15,2-2-3-15,1-3 1 16,2-1 0-16,4-4-6 16,-2 1-2-1,2-3-3-15,2-5-5 0,0 1 3 16,0-3 1-16,-1 2-3 15,-2 4 7-15,-4 5-2 16,1 5-6-16,-5 5 12 16,-2 5 6-16,0-1-6 15,1 3-8-15,1 1 0 0,-2 0-5 16,1 0-2-16,3 0-1 16,-3 1 1-16,0 0-1 15,-1 2 0-15,-2 0-3 16,1 0 1-16,3 0-4 15,2 13 5-15,8 5 0 16,1 4 1-16,3 0 2 16,5 1 0-16,-1-4 0 15,0 1-1-15,-6 0 0 16,3 0 2-16,-4 2-3 0,-3 4 0 16,2 1-5-16,-4-1 5 15,-1-3 1-15,2-3 2 16,-5-2 1-16,-1-4-4 15,-4-6 1-15,-1-3-1 16,-2-3-1-16,3 0 0 16,-1-2-2-16,3 0-17 15,-2 1-76-15,3 5-53 16,5-5-95-16,-3-1-366 16</inkml:trace>
  <inkml:trace contextRef="#ctx0" brushRef="#br0" timeOffset="23888.03">8458 5945 201 0,'0'0'125'0,"0"0"-49"0,0 0 41 16,-1 72-39-16,-3-50 14 16,-1 2-14-16,2-1-18 15,-3 0-15-15,3-3 4 16,1-3-12-16,-1-2-9 16,3-5-8-16,0-2-5 15,0-5 3-15,14-2-1 16,13-1 13-16,4 0-12 15,2-12 3-15,-5-5-13 16,-4-5 9-16,-3-1 4 16,-6-7-7-16,6-8-1 15,-3-8-1-15,4-8-10 16,0-10 1-16,2-2-1 0,-4 0-2 16,-4 4-2-16,-5 13-2 15,-10 10 0-15,-1 12 2 16,0 10 1-16,-15 8-1 15,-12 9 2-15,-7 0 2 16,-5 3-2-16,2 13-1 16,10 1 1-16,6-2 1 15,11 2 2-15,1-1-3 16,4 1-1-16,4-1-2 16,1 0 2-16,0 1-1 0,3-2 2 15,12-1 6-15,7-2-6 16,5-2-1-16,10-4 0 15,8-5 2-15,3-1-1 16,5 0 1-16,-2 0 0 16,-3-9 2-16,-7-2-1 15,-6 2-2-15,-7 0 1 16,-8 4-1-16,-7 0 1 16,-7 5 5-16,-3 0-6 15,-1 0-6-15,-1 0 0 16,-1 13 2-16,0 10 4 15,0 6 1-15,0 8-1 16,0 1 2-16,0 4 2 16,-4 1-1-16,-4-3 4 15,2-1-6-15,-1-2 5 16,4-3-6-16,1-2 2 0,1-8-5 16,1 0 4-16,0-10-1 15,0-3 0-15,0-5 0 16,0-3-4-16,4-3-45 31,8 0-61-31,5 0-80 0,3-3-145 0</inkml:trace>
  <inkml:trace contextRef="#ctx0" brushRef="#br0" timeOffset="24161.41">9311 5845 330 0,'0'0'270'16,"0"0"-229"-16,0 0 103 16,111-23-40-16,-78 23-51 15,-1 0-17-15,-6 0-12 16,-5 0-14-16,-5 0-6 15,-2 0-4-15,-7 0-12 16,0 6-61-16,-7 1-149 16,0-1-115-16</inkml:trace>
  <inkml:trace contextRef="#ctx0" brushRef="#br0" timeOffset="24344.22">9364 6060 563 0,'0'0'110'0,"0"0"-38"15,0 0 42-15,109-10-71 16,-78 10-33-16,-4-2-6 16,-8 2-4-16,-1 0-20 0,-5-3-162 15,1-4-172-15</inkml:trace>
  <inkml:trace contextRef="#ctx0" brushRef="#br0" timeOffset="25185.28">10190 5786 500 0,'0'0'179'0,"0"0"-169"15,0 0-5-15,0 0 41 16,0 0-14-16,0 0-6 16,-43 75-4-16,29-61-3 15,-2-5 7-15,1-2-8 16,-3-7 7-16,0 0 12 15,-3 0-4-15,-2-13-13 16,-1-6-9-16,1-4-5 16,4-2-2-16,8-1-2 15,6 1 5-15,5 0-3 16,0-6-3-16,14 2-2 16,10 0 1-16,3 4-2 15,0 7-3-15,0 8 5 0,-3 8 0 16,-5 2-1-16,2 0 1 15,0 9 1-15,0 12-1 16,-1 9 2-16,-3 6 5 16,-2 6-7-16,-6 4 10 15,-5 4-3-15,-4-3 1 16,0-2 1-16,0 1-2 16,-10-2-4-16,-11-1 4 15,-3 0-1-15,-4-1 1 16,-2 1-5-16,-1-3-2 15,-1-1 0-15,3-5 0 16,0-4 4-16,1-4-4 16,7-7 2-16,-1-7-2 0,5-5 0 15,2-6 7 1,2-1-2-16,-1 0-2 0,1-4 1 16,0-11 2-16,2-2 3 15,5-7 5-15,4-2-3 16,2-6-4-16,0-4-4 15,16 3-3-15,6 5-2 16,-1 9-5-16,1 10 6 16,-4 9-9-16,2 0 8 15,0 14 0-15,1 15 1 0,3 7 0 16,-4 3 0 0,-3 0 1-16,-3-3 3 15,-1-2-2-15,-1-7 1 0,3-4-1 16,5-3-2-16,5-6 2 15,6-4 1-15,4-5 5 16,-1-5-2-16,1 0-4 16,-6 0 1-16,-2-10-2 15,-6-4-19-15,-5-1-86 16,-7-4-171-16</inkml:trace>
  <inkml:trace contextRef="#ctx0" brushRef="#br0" timeOffset="31479.03">1764 9426 167 0,'0'0'30'15,"0"0"186"-15,0 0-150 16,8-87-6-16,0 61 12 15,0 3 12-15,1-1-22 16,4 2-7-16,-4 8-6 16,-1 5-4-16,-2 6-11 15,-3 3-15-15,4 0-9 16,8 23 2-16,0 14 8 16,0 15-3-16,-3 12 2 15,-12 9 5-15,0 10 3 16,-21 4-12-16,-6 7 4 0,-6 0-7 15,-4 0-10-15,4-2 2 16,0-4-4-16,5-6 3 16,4-9-3-16,5-6 1 15,8-10-1-15,8-10-1 16,3-12 1-16,0-12-3 16,6-9-1-16,8-8 4 15,10-6-3-15,4 0 3 16,8-16 2-16,5-12 1 15,-2-8-1-15,-1-6 0 16,-7-4 4-16,-12-4-6 0,-11 0 2 16,-8-2 6-1,-21 1-2-15,-18 5-2 0,-7 3-2 16,-5 7 3-16,-1 4 5 16,4 5-1-16,5 3-8 15,9 5 11-15,10 2-6 16,12 4 0-16,9-1 11 15,3-3 1-15,0 0-18 16,6-4 6-16,16-2-2 16,1 0 0-16,5 3-4 15,-1 3-2-15,-2 1 2 16,-1 3-1-16,3 4-17 16,-2 3-33-16,-1 3-17 15,0 3-42-15,-8 0-105 0,-4 0-271 16</inkml:trace>
  <inkml:trace contextRef="#ctx0" brushRef="#br0" timeOffset="31790.07">2276 9607 688 0,'0'0'123'0,"0"0"-61"0,0 0 6 16,0 0-28-16,86-5-19 15,-44 5 3-15,-3 0-11 16,-2 0 3-16,-4 0 0 15,-15 0-14-15,-3 2-2 16,-9 1-8-16,-6 4-52 16,0 3-73-16,-21 0-172 15</inkml:trace>
  <inkml:trace contextRef="#ctx0" brushRef="#br0" timeOffset="32000.28">2240 9821 174 0,'0'0'586'16,"0"0"-504"-16,0 0 9 15,0 0-26-15,0 0-15 16,106 0-7-16,-60 0-4 16,-1 0-18-16,-2 0-9 15,-12 0-11-15,-8 0-1 16,1 0-19-16,-8 0-72 15,2 0-35-15,-3 0-234 16</inkml:trace>
  <inkml:trace contextRef="#ctx0" brushRef="#br0" timeOffset="32300.4">2839 9663 483 0,'0'0'293'16,"0"0"-230"-16,0 0 15 16,0 0-1-16,105-20-31 0,-68 20-24 15,-2 0-1-15,2 0-9 16,-6 0-7-16,-3 3-1 15,-8 2 8-15,-7-3-12 16,-7 1-17-16,-3 0-40 16,-1 1-47-16,-1-4-115 15,1 0-164-15</inkml:trace>
  <inkml:trace contextRef="#ctx0" brushRef="#br0" timeOffset="32608.86">3444 9394 391 0,'0'0'296'0,"0"0"-171"16,0 0 5-16,0 0-31 15,0 0-60-15,0 0-26 16,31 61 37-16,-25 2 6 15,-5 12 12-15,-1 8-30 16,0 1-13-16,0 0-14 16,0-9-6-16,0-13 0 15,0-12-4-15,-3-16 0 16,-2-10-1-16,2-10-5 16,1-5 0-16,2-6-6 15,0 0-52-15,0-3-39 16,-1 0-63-16,-7 0-145 0</inkml:trace>
  <inkml:trace contextRef="#ctx0" brushRef="#br0" timeOffset="42576.15">3523 4021 75 0,'0'0'492'0,"0"0"-463"16,0 0 28-16,0 0 31 15,0 0-35-15,0 0-39 16,0 0-5-16,3 47 31 16,-5 2 20-16,-11 7 0 15,-5 4-8-15,-3-1-3 16,0-2-13-16,-1-6-14 15,1 0 10-15,10-2-9 16,4-4-12-16,7-4-1 16,0-4-8-16,0-5 13 15,12-5-11-15,4-4 1 16,-1-7-5-16,-4-2-1 16,2-3-3-16,-1-5-7 0,0 0-6 15,-3-6 4 1,3 0-2-16,1 0 11 0,-2-12 1 15,2-10 2-15,-7-7 1 16,0-7 1-16,-6-3 4 16,0-2-4-16,-18 1-2 15,-10 5 4-15,-11 4 3 16,-6 3-5-16,-4 4 1 16,4 3 3-16,11 5-2 15,10 5 1-15,14 2 12 16,8 2 5-16,2 2-21 15,0-1 8-15,0-1-1 0,9-2-6 16,9 0-1 0,6-1-1-16,6 1-3 0,-2 3-9 15,5 1-27-15,1 2-49 16,-2 3-32-16,-4 0-83 16,-4 0-80-16</inkml:trace>
  <inkml:trace contextRef="#ctx0" brushRef="#br0" timeOffset="42811.3">3782 4275 239 0,'0'0'240'16,"0"0"-180"-16,0 0-24 15,109 2 37-15,-76 0-34 16,-3 1-23-16,-2-3-5 16,-7 3-11-16,-9 1-19 15,-7-2-102-15,-5-1-312 16</inkml:trace>
  <inkml:trace contextRef="#ctx0" brushRef="#br0" timeOffset="42999.24">3800 4412 357 0,'0'0'170'0,"0"0"-110"0,0 0-1 15,0 0 78-15,0 0-64 16,0 0-39-16,109 8-5 16,-73-8-16-16,-2 0-6 15,-4 0-7-15,-3 0-1 16,-5 0-87-16,-8-9-141 15,-4-2-286-15</inkml:trace>
  <inkml:trace contextRef="#ctx0" brushRef="#br0" timeOffset="43266.63">4334 4280 147 0,'0'0'321'15,"0"0"-202"-15,0 0-84 16,0 0 23-16,88-13-7 16,-61 13-29-16,-6 0-17 15,4 0 4-15,-4 0-7 16,-9 0-2-16,-4 0-5 15,-4 0-62-15,-4 0-38 16,0-1-179-16</inkml:trace>
  <inkml:trace contextRef="#ctx0" brushRef="#br0" timeOffset="43544.43">4823 4012 470 0,'0'0'151'0,"0"0"-94"15,0 0-42-15,0 0 109 16,11 115-26-16,-11-62-16 0,0 2-31 16,-8 2-26-1,-5 0-5-15,-5-6-13 0,9-5-2 16,0-11-1-16,3-9-4 15,5-9-4-15,-1-6-27 16,-2-1-40-16,-2-7-114 16,-6-3-194-16</inkml:trace>
  <inkml:trace contextRef="#ctx0" brushRef="#br0" timeOffset="45901.6">6745 8778 225 0,'0'0'121'15,"0"0"0"-15,0-73-83 16,-2 49 26-16,-4 0 9 16,-3 3-12-16,-3 3 42 15,-4 1-35-15,-7 1-31 16,0 2 0-16,-3 4-12 16,2 5-5-16,-1 3-3 15,-2 2-6-15,5 0 1 16,-2 14-6-16,6 7 6 15,-1 8-4-15,2 5 3 0,2 4 12 16,5 5-14 0,0 1 4-16,5-2-6 15,5 0-7-15,0-2 7 0,0-5-7 16,5-4 0-16,11-5-3 16,3-5-14-16,8-6-1 15,3-5-1-15,4-10-3 16,0 0 6-16,-1 0 11 15,-3-17 3-15,0-5 2 16,-5-8 1-16,-5-5 0 16,-1-7 1-16,-1-5 1 15,-2-7 3-15,2-3-4 16,-3-5-2-16,1-4 0 16,1-1-1-16,2 0-6 0,-2 2-7 15,2 2-3-15,-5 7-3 16,-9 7 16-16,-5 6 3 15,0 11 1-15,-11 6 0 16,-1 11 2 0,-3 6 2-16,0 9 7 0,-1 0-11 15,-1 9-3-15,-2 18 3 16,2 7 1-16,4 7 2 16,2 7 6-16,5 1 3 15,2 6-1-15,4-2-2 16,0 1-6-16,0 1 3 15,3-2 1-15,7 1-2 16,-2-2-3-16,5-2-2 16,-2-2 1-16,-2-5-2 15,4-2 6-15,-1-5-6 0,6-6 3 16,0-7-2-16,7-6 0 16,5-7-1-16,4-5-5 15,2-4 5-15,1-1-4 16,-4 0-11-16,-2 0 5 15,-2-13 3-15,-5-5 7 16,1-4 1-16,-4-6 3 16,1-4-2-16,-4-8-1 15,2-2 3-15,-5-1-2 16,-2 0-1-16,-7 7 1 0,-3 11-1 16,-3 6 7-1,0 6 19-15,-9 2-3 16,-4 2-10-16,-1 3-5 0,2 4 3 15,2 2-6-15,-1 0-2 16,-3 0 2-16,0 8-2 16,-1 5-2-16,2 4 0 15,-1 5 0-15,4 2 6 16,2 6 0-16,4 1 0 16,4 3-7-16,0 0 6 15,0-1-5-15,9 0 4 16,7-3 0-16,-1-4-3 15,1-3-1-15,1-4 0 0,1-7-1 16,0-2 0 0,7-3 0-16,-1-4 2 0,6-3-2 15,1 0 0-15,-4 0 0 16,3-12 0-16,-5-5 0 16,-1-3 1-16,-6-8-1 15,4-4 2-15,-4-8-1 16,2-5 0-16,0-6 2 15,-3-4-3-15,1-6 0 16,-5-3 0-16,-1-3-1 16,-4 5 0-16,-5 1-1 15,-2 10 1-15,-1 8 1 16,0 7-3-16,0 7 6 16,-9 7 3-16,0 7 0 15,3 6 6-15,2 7-10 0,-4 2-2 16,-1 11-4-16,-4 19-2 15,2 15 4-15,1 9 2 16,3 11 5-16,2 6-1 16,-2 2 2-16,2 3 4 15,5-6-8-15,0-5 1 16,3-9-3-16,12-7 1 16,4-8 0-16,1-5 2 15,-2-9-3-15,1-6 2 16,3-2 1-16,-5-6-3 15,4-6-1-15,-6-2-40 16,-2-2-70-16,-2-3-41 0,-4 0-219 16</inkml:trace>
  <inkml:trace contextRef="#ctx0" brushRef="#br0" timeOffset="46277.36">8215 8269 498 0,'0'0'69'0,"0"0"14"16,0 0 59-16,0 0-79 15,0 0-36-15,-106 34 8 16,78 15 26-16,3 10-9 16,5 11 3-16,4 2-19 15,4 1-13-15,7-6-3 16,5-4-9-16,0-5-1 16,8-8-10-16,7-6 0 15,6-10-20-15,1-7 16 16,2-9-32-16,4-3-10 15,6-6 8-15,-1-3-47 16,-1-6-122-16,-7 0-82 0</inkml:trace>
  <inkml:trace contextRef="#ctx0" brushRef="#br0" timeOffset="46546.04">8530 8332 154 0,'0'0'456'16,"0"0"-401"-16,110 4 80 0,-71 35-38 16,-6 14-20-16,-11 14-4 15,-13 12-2-15,-9 4-11 16,-3 6-13-16,-24 0-22 15,-7-5-19-15,-10-9-6 16,-4-9-13 0,-6-9-79-16,6-14-111 0,5-14-191 15</inkml:trace>
  <inkml:trace contextRef="#ctx0" brushRef="#br0" timeOffset="48245.1">11188 8240 370 0,'0'0'202'16,"0"0"-117"-16,0 0 38 15,0 0 9-15,-6-75-43 16,6 71-6-16,0 4-22 16,-1 0-34-16,-1 10-16 15,-1 16-3-15,0 12 17 16,-3 7 9-16,1 5 11 15,1 3-18-15,-2 0-5 16,5 1-9-16,1-6-8 0,0-5-2 16,0-9-2-16,4-7 1 15,5-9-2-15,0-5-14 16,-1-7-19-16,0-2-4 16,1-4-1-16,2 0-8 15,-1-7-37-15,-4-13-67 16,-4-10-172-16</inkml:trace>
  <inkml:trace contextRef="#ctx0" brushRef="#br0" timeOffset="48448.16">11321 8015 195 0,'0'0'451'0,"0"0"-393"0,0 0 80 15,0 0-55-15,15-70-34 16,-14 68-25-16,-1 2-7 16,0 0-17-16,0 0-7 15,0 13-79-15,0 14-41 16,0 5-29-16,-4 3-155 16</inkml:trace>
  <inkml:trace contextRef="#ctx0" brushRef="#br0" timeOffset="48907.35">11382 8388 204 0,'0'0'281'16,"0"0"-234"-16,-22 82 32 16,20-51 3-16,2 2-17 15,0 1-22-15,0-4-25 16,0-2-2-16,0-8-4 15,0-6-6-15,0-9 7 16,0-2 0-16,0-3 7 16,0 0 34-16,2-11 18 15,2-14-36-15,2-4-24 0,0-10 2 16,4-7-10 0,5-4-2-16,3-3-2 0,4 2-32 15,1 7 8-15,-2 7 1 16,3 11 7-16,1 12 15 15,2 7-1-15,1 7 0 16,2 0 2-16,-2 21-1 16,-1 4 1-16,-3 6 2 15,-3 5 6-15,-5 4 3 16,-7 3 14-16,-6 3-7 16,-3-4 1-16,0-1 4 15,0-4-10-15,-7-6-10 16,-2-4 0-16,0-7-3 15,1-3-3-15,2-3-12 16,3-5-34-16,-1-3-38 0,3-4-122 16,1-2-67-16</inkml:trace>
  <inkml:trace contextRef="#ctx0" brushRef="#br0" timeOffset="49514.61">12253 8263 368 0,'0'0'184'0,"0"0"-58"0,0 0 12 16,0 0-19-16,0 0-57 16,-81-70-25-16,47 70-7 15,-2 14-11-15,-2 14 5 16,3 7 0-16,7 6-4 15,5 6 0-15,9 2 0 16,6 1-2-16,8 0-6 16,0-1-8-16,0-4 1 15,17-6-3-15,3-6-2 16,6-7 0-16,-1-7 2 16,6-5 0-16,-1-6-1 15,0-2 3-15,-2-3-4 0,-8-3-2 16,1 0-16-16,-5 0-37 15,-7-9-59-15,2-9-93 16,-1-9-274-16</inkml:trace>
  <inkml:trace contextRef="#ctx0" brushRef="#br0" timeOffset="50640.3">13591 7882 547 0,'0'0'52'16,"0"0"7"-16,0-85 66 16,6 67-33-16,6 4-34 15,3 6-8-15,-2 3-20 16,3 5-13-16,-2 0-8 16,-2 25 2-16,-3 14-5 15,-5 15 3-15,-4 23 23 16,-3 8 9-16,-20 12-7 15,-7 5-12-15,-2 0-9 16,1 1-10-16,4-3-1 16,8-4-2-16,4-12-3 0,4-11-22 15,1-10-16 1,6-17-1-16,-1-13 0 0,5-11-3 16,0-11 20-16,6-8 18 15,16-3 7-15,10 0 4 16,4-18 0-16,7-6-3 15,-3-4 3-15,3-6 3 16,-1-3-7-16,-8-7 1 16,-7-5-1-16,-13-5 6 15,-14 1-5-15,-2 2 9 16,-31 7 21-16,-13 2-2 16,-9 6-6-16,-5 8 4 0,8 10-11 15,15 6-1-15,16 7-2 16,16 4-5-16,5 1-7 15,0 0-1-15,11 0 0 16,16 0 0-16,11 0-3 16,6 0-14-16,2 0 0 15,-1-1 0-15,-5-11 8 16,-2-3 5-16,-3-7 2 16,-1-6 2-16,-2-7 3 15,-1-6-2-15,-4-6 2 16,-4-3-1-16,-6 2-2 15,-5 8 0-15,-9 13 4 16,-3 10 0-16,0 9 2 0,-21 6-6 16,-7 2 6-1,-1 0-4-15,3 2-2 0,9 8 2 16,11 2-2-16,6-3-1 16,0 4-1-16,15 1 2 15,13 0 0-15,7 3 2 16,4 0 2-16,2 1-4 15,-8 3-3-15,-3 4-2 16,-5 4 5-16,-10 5-2 16,-6 4 2-16,-2-1 2 15,-7 1-1-15,0-4 3 16,0 3-3-16,0-1 0 0,0-4 0 16,0-1-1-1,0-9 0-15,0-7-1 0,0-6-6 16,0-7-14-16,2-2-24 15,6 0-45-15,4 0-162 16,5-17-234-16</inkml:trace>
  <inkml:trace contextRef="#ctx0" brushRef="#br0" timeOffset="50991.32">14417 8148 318 0,'0'0'385'0,"0"0"-358"0,0 0 48 16,0 0 11-16,-82 60-35 16,72-18-10-16,4 5-27 15,6 1 4-15,0-1-14 16,4-6 1-16,13-6-4 16,4-9 1-16,2-12-1 15,4-6 0-15,1-8 8 16,2 0 0-16,-1-15 22 15,-7-7 21-15,-4-9-9 16,3-7-5-16,-9-6 1 16,-3-5-16-16,-6-5-13 15,-3 2-10-15,0 9 1 16,-12 13-1-16,-4 14-2 16,-1 16-5-16,-1 0-4 0,3 17-39 15,0 12-39-15,5-1-65 16,10-1-266-16</inkml:trace>
  <inkml:trace contextRef="#ctx0" brushRef="#br0" timeOffset="51494.74">14780 8216 662 0,'0'0'77'0,"0"0"-19"0,0 0 63 16,-38 105-53-16,27-61-19 16,3 2-30-16,0 0-7 15,4-4-8-15,1-5-3 16,0-11 0-16,2-9 3 16,-1-8-2-16,2-8-1 15,-1-1 3-15,1-1 11 16,0-17 54-16,0-12-33 15,0-4-27-15,0-8 5 16,4-5-10 0,5-5 1-16,3-3-5 0,6-1-5 15,4-2-6-15,4 3 1 16,1 14-9-16,-1 15 5 16,-2 16 8-16,0 10-6 0,-1 10 7 15,0 23 2 1,1 9 1-16,0 8 2 0,-3 3 9 15,-5-2 6-15,-4 2 4 16,-5-1-4-16,-7-3-2 16,0-6-6-16,0-5-5 15,-8-8 1-15,-1-5-1 16,3-6-2-16,1-8 0 16,5-4-27-16,0-5-25 15,0-2-17-15,5 0-58 16,8-2-106-16,8-22-143 15</inkml:trace>
  <inkml:trace contextRef="#ctx0" brushRef="#br0" timeOffset="51808.98">15391 7879 287 0,'0'0'408'0,"0"0"-275"16,0 0 2-16,0 0-53 16,0 0-55-16,0 0-17 15,0 66 47-15,-1-3 1 0,-1 13-9 16,-2 5-16-16,-4 3-15 16,-2-3-12-16,1-6 5 15,-2-10-9-15,3-12-2 16,3-9 0-16,2-13-9 15,3-9-6-15,0-12 9 16,3-3-1-16,13-5-3 16,4-2 3-16,5 0-34 15,4-16-54-15,-4-9-73 16,-3-12-220-16</inkml:trace>
  <inkml:trace contextRef="#ctx0" brushRef="#br0" timeOffset="52025.41">15418 8193 576 0,'0'0'121'0,"0"0"52"16,0 0-68-16,0 0-24 15,86-65-41-15,-41 59 3 16,4 4-24-16,-1 2-12 16,-2 0-2-16,-10 0-5 15,-9 0-5-15,-11 0-13 16,-11 0-46-16,-5 12-34 15,-3 7-89-15,-21 3 48 16,-7-2-48-16,-7 0-285 16</inkml:trace>
  <inkml:trace contextRef="#ctx0" brushRef="#br0" timeOffset="52882.21">16783 7478 638 0,'0'0'104'15,"0"0"-20"-15,0 0 18 16,0 0-36-16,0 0-50 15,0 0 13-15,39 109 2 16,-39-42 6-16,0 6-8 16,-9 0-8-16,-12-1 4 15,-4-2-21-15,0-6-3 16,3-7 11-16,6-9-12 16,5-11-3-16,8-15 3 15,2-14 6-15,1-7-4 16,0-1-2-16,0-1 12 15,6-19 5-15,12-9-11 16,6-5-3-16,3-8 0 0,7 1-3 16,6 1 1-16,3 1-2 15,5 6-9-15,-5 12-11 16,-2 10-3-16,-7 11 8 16,-10 0-3-16,-3 17 9 15,-7 9 9-15,-3 8-1 16,-5 2-2-16,-6 3 4 15,0-1 0-15,-3-1-7 16,-13-1 4-16,-1-7 3 16,-2-4 0-16,-1-6 1 15,-1-7 0-15,1-2 7 16,0-10 3-16,-2 0 11 0,-2 0 5 16,-6-2-20-16,-3-11 2 15,-1 1-9-15,6 1-5 16,7 5-20-16,10 3-48 15,10 0-86-15,1-5-183 16</inkml:trace>
  <inkml:trace contextRef="#ctx0" brushRef="#br0" timeOffset="53580.02">17399 7814 459 0,'0'0'230'15,"0"0"-178"-15,0 0 49 16,0 0-64-16,0 0-19 16,-47 73 22-16,33-29-14 15,3-3-9-15,5-4-5 16,6 1-7-16,0-7 4 15,9-5-6-15,13-6 7 16,1-12-5-16,4-5-3 16,-2-3 1-16,2-3-1 15,-3-14 4-15,-3-8-1 0,1-2 7 32,2-8 4-32,1-7 7 0,2-1-4 0,0-5-2 15,-3 3-9-15,-5 8-5 16,-6 9 3-16,-5 11 6 15,-6 7 13-15,-2 7 4 16,0 3 2-16,0 0-20 16,0 10-11-16,0 15 0 15,0 12 2-15,-6 6 6 16,-3 6 12-16,-2 4-8 16,-2 7 3-16,0 5-14 15,-5 1 0-15,1-3 5 16,-1 0-5-16,-1-10-2 0,0 0 7 15,1-1-9 1,3-2 3-16,4 0 0 0,1-5 1 16,4-8 1-16,0-10-2 15,1-10-5-15,1-8-10 16,-2-5 2-16,2-4 9 16,-5 0 4-16,-4-15 11 15,-4-10-6-15,-1-6 7 16,4 4 0-16,7 0 1 15,5 2 1-15,2 0 1 16,3 3-9-16,16-3-6 16,6 2 1-16,3 2-1 15,2 1-1-15,3 3-13 16,1 2-46-16,5 3-44 0,4-2-124 16,9-3-475-1</inkml:trace>
  <inkml:trace contextRef="#ctx0" brushRef="#br0" timeOffset="53922.54">18618 7570 487 0,'0'0'277'0,"0"0"-202"16,0 0 66-16,0 0-41 15,0 0-89-15,0 0-7 16,41 137 52-16,-41-41 8 16,0 4-14-16,-13 0-17 15,-11-3-9-15,1-11-14 16,-3-12-9-16,2-19-1 15,5-15-1-15,5-14 0 16,6-12-18-16,5-4-25 16,2-4-29-16,-2 0-57 15,3-6-60-15,0 0-169 16</inkml:trace>
  <inkml:trace contextRef="#ctx0" brushRef="#br0" timeOffset="57289.28">4419 4224 5 0,'0'0'65'16,"0"0"-35"-16,0 0-10 15,0 0 27-15,0 0 92 16,0 0-109-16,0 0 29 16,-19 14 5-16,16-14-21 15,1 0-6-15,1 0-2 16,1 0 4-16,0 0 1 15,-2 0-1-15,2 0-8 16,0 0 17-16,0 0-5 0,0 0-1 16,0 0-6-1,2 0-17-15,7 0-8 0,7 0 15 16,8 0-2-16,3 0 1 16,1 0-16-16,-2-5 10 15,-4 1-4-15,-10 1-4 16,-6 1-2-16,-6 2-1 15,0 0 0-15,0 0-8 16,0 0-14-16,-3 0-33 16,-8 6-17-16,-3 2-134 15,2-2-112-15</inkml:trace>
  <inkml:trace contextRef="#ctx0" brushRef="#br0" timeOffset="57962.44">5833 3934 23 0,'0'0'289'16,"0"0"-82"-16,0 0-154 15,0 0 55-15,0 0 21 16,0 0-56-16,21-56-13 16,-21 56-23-16,0 8-21 15,0 22-10-15,0 12 19 16,0 13 10-16,0 3 1 16,0 8 1-16,-3-1-6 15,-7 0-13-15,-1-2 1 16,2-9-9-16,-1-9-7 15,4-11 4-15,6-11-4 16,0-8 0-16,0-7-1 0,0-3 0 16,0-4-2-16,0 1-12 15,0-2-23-15,0 0-28 16,0 0-41-16,0-17-67 16,0-8-99-16</inkml:trace>
  <inkml:trace contextRef="#ctx0" brushRef="#br0" timeOffset="58317.55">5626 4118 104 0,'0'0'421'16,"0"0"-376"-16,0 0 50 0,0 0 38 16,0 0-76-16,0 0-11 15,16-76-15-15,-2 62-2 16,2-1-10-16,-1-2 15 15,6-3-3-15,-2-3 11 16,2-5-18-16,2 0-4 16,-1 3-7-16,2 3-9 15,-8 7 0-15,-1 7-3 16,-6 2 8-16,2 5-7 16,2 1-1-16,5 4 0 15,9 15 3 1,3 11 0-16,1 6-1 0,-1 1 0 15,-2 4-1-15,0-5 5 16,-2-2-2-16,-4-4-2 16,-4-5-1-16,-3-3 2 0,-6-5-4 15,-6 2-12-15,-3-1-91 16,-6 1-69-16,-18-5-145 16</inkml:trace>
  <inkml:trace contextRef="#ctx0" brushRef="#br0" timeOffset="58920.73">5975 4785 518 0,'0'0'77'16,"0"0"-50"-16,0 0 35 16,0 0 37-16,0 0-56 15,0 0-24-15,53 11 10 16,-48 37 9-16,-5 7 7 15,0 8 7-15,-18 4-8 16,-7 3-21-16,1 2-4 0,3-5-5 16,5-2-7-16,8-7-2 15,7-8-5 1,1-8-2-16,0-13-26 0,7-10 8 16,8-6 20-16,0-6-1 15,1-7 0-15,-2 0-2 16,7-3 2-16,-5-12-3 15,-1-7 8-15,0-6-4 16,-8-2 2-16,-7-4-2 16,0 0 6-16,-22-1 1 15,-9 6 1-15,-7-2-2 16,-3 4 16-16,-1-1-13 16,9 2 6-16,6 1 5 0,11 2 10 15,13 1-20-15,3 3 12 16,7 0-13-16,14 6-8 15,3 0-1-15,6 2-2 16,-5 6-20-16,2 4-60 16,-3 1-51-16,-3 0-104 15,-2 0-204-15</inkml:trace>
  <inkml:trace contextRef="#ctx0" brushRef="#br0" timeOffset="59234.25">6260 4933 151 0,'0'0'358'16,"0"0"-306"-16,80-8 4 15,-53 3 49-15,-2 2-47 0,-8 2-35 16,-1 1-10-16,-8 0-12 16,-4 0-1-16,-4 0-79 15,0 3-69-15,-12 1-266 16</inkml:trace>
  <inkml:trace contextRef="#ctx0" brushRef="#br0" timeOffset="59390.07">6263 5138 402 0,'0'0'154'15,"0"0"-102"-15,0 0 49 16,98 3-32-16,-61-3-45 0,1 0-16 15,-5 0-8-15,-8-7-109 16,-13-3-191-16</inkml:trace>
  <inkml:trace contextRef="#ctx0" brushRef="#br0" timeOffset="61049.34">6900 4727 184 0,'0'0'392'15,"0"0"-305"-15,0 0 66 16,0 0-64-16,0 0-51 15,0 0-13-15,-47-36-14 16,22 55-10-16,4 6 5 16,3 3 10-16,0 6 2 15,6 3 1-15,2-1 0 16,4 2-10-16,3-1 2 16,3 4-2-16,0 1 2 15,0-4-9-15,2-5-1 16,12-4 3-16,6-7-2 15,5-5-2-15,2-7 5 0,4-3-4 16,-1-7 2 0,0 0-1-16,-3 0 2 0,-5-16 2 15,-2 0-4-15,-4-10 7 16,-4-4 21-16,-3-6 13 16,-3-7-5-16,-6-3-9 15,0 0-8-15,-6-2-12 16,-15 2 10-16,0 8-19 15,-4 11 0-15,0 16-6 16,0 11-2-16,-3 0-10 16,1 14-51-16,-1 13-69 0,7-2-62 15,3 1-359 1</inkml:trace>
  <inkml:trace contextRef="#ctx0" brushRef="#br0" timeOffset="62228.08">3231 3964 155 0,'0'0'363'15,"0"0"-299"-15,0 0-24 16,0 0 11-16,0 0-18 15,0 0-20-15,74 6 22 0,-8 11 31 16,17 2-15-16,14 5-14 16,12 8 1-16,0 1-12 15,3 6 0-15,-3 2-7 16,-2 0 11-16,3-2-3 16,-8-2-8-16,-8-1-6 15,-12-8-4-15,-12-6-2 16,-7-6-7-16,-1-5 20 15,-2-2 3-15,-5-6 1 16,-16-3 3-16,-17 0-15 16,-16 0-7-16,-6 0 3 15,0 0-8-15,0 0-2 16,0 0-26-16,0 0 1 16,-10-3-72-16,-8-11-59 0,0 2-90 15,-6-8 18-15,6 1-130 16</inkml:trace>
  <inkml:trace contextRef="#ctx0" brushRef="#br0" timeOffset="62617.21">4849 4025 282 0,'0'0'105'0,"0"0"75"15,0 0-146 1,0 0 35-16,-115 46 41 0,66-19-28 16,-11 2-23-1,-16 4-2-15,-28 6-5 0,-20 4 5 16,-20 4-4-16,-8 2-18 16,0-3-4-16,9-2 0 15,18-8-9-15,19-4 2 16,27-7-4-16,16-5 6 15,20-5-9-15,12-4-8 16,7-4-3-16,13-1-6 16,7-4 0-16,4-2 0 15,0 0-9-15,0 0 9 16,0 0 6-16,0 0-2 0,0 0-4 16,4 0-12-16,7 0-24 15,10 0-78-15,4 0-60 16,12-3-89-16,5-9-173 15</inkml:trace>
  <inkml:trace contextRef="#ctx0" brushRef="#br0" timeOffset="63646.11">5784 2891 132 0,'0'0'337'0,"0"0"-277"16,0 0 13-16,0 0 12 15,0 0-19-15,0 0-16 16,3-11-23-16,7 11-12 16,10 9 0-16,9 9 41 15,12 6-14-15,9 4-4 16,10 8 4-16,1 6 9 16,-1 5-27-16,-9-1-9 15,-4 2 7-15,-6-4 0 16,-2-3-11-16,2-8-4 0,-2-4 8 15,-3-4-5 1,0-8 7-16,-6-3-11 0,-8-1 4 16,-4-7-1-16,-8-1-4 15,-4-4 2-15,-3-1 1 16,-3 0-5-16,0 0 1 16,2 0-4-16,-2 0 0 15,1 0-1-15,2 0-25 16,-3-1-19-16,0-10-76 15,0-2-2-15,0-1-92 16,-4-3-2-16,-7 0-141 16</inkml:trace>
  <inkml:trace contextRef="#ctx0" brushRef="#br0" timeOffset="64122.15">6561 2853 187 0,'0'0'272'16,"0"0"-204"-16,0 0 30 16,0 0 15-16,0 0 6 15,0 0-68-15,-39-40-40 0,2 65-9 16,-15 8 24-1,-8 10 29-15,-4 3-2 0,-3 3-28 16,-5-1 17-16,1-1-6 16,2-2-8-16,11-6-10 15,12-8 3 1,13-4-4-16,9-7 9 0,9-6-6 16,7-8-4-16,3-3-8 15,3-1 6-15,2-2-1 16,0 0 4-16,0 0-5 15,0 0-6-15,0 0 1 16,0 0-5-16,0 0-1 16,0 0-1-16,0 0 9 0,0 0-9 15,0 0 2 1,0 0-1-16,0 0 2 0,0 0-6 16,0 0 3-16,0 0-1 15,0 0-66-15,0 0-36 16,7 1-48-16,4 8-71 15,7 0-58-15</inkml:trace>
  <inkml:trace contextRef="#ctx0" brushRef="#br0" timeOffset="74335.42">7101 10179 226 0,'0'0'227'0,"0"0"-175"15,0 0 16-15,0-72 14 16,-9 51-28-16,-4-5 4 15,-7 4-3-15,-2 0-18 16,-8 3 20-16,-1 4-23 16,-2 3 1-16,-3 6-8 15,-4 3-2-15,9 3-8 16,-1 0 1-16,7 11-9 16,4 11-7-16,0 4 10 15,5 8-5-15,2 5-5 16,2 3 0-1,-1 6 8-15,4 0-7 0,1-1-1 16,4 3 2-16,4-6 0 0,0-1-2 16,0-8-2-16,12-5 1 15,6-7-1-15,6-7 0 16,7-9-3-16,5-7 1 16,10 0 1-16,-1-2 0 15,4-15 1-15,-7-7-6 16,-2-6 3-16,-7-8 2 15,-6-8-5-15,-5-7 6 16,-4-7 2-16,-2-6-2 16,-2-6 2-16,-5-3-1 15,1-4-1-15,4-2 0 0,-4 1 0 16,2 3-12 0,-3 2-8-16,-9 9 20 0,0 10 0 15,0 11 0 1,0 13 0-16,-6 11 1 0,0 12 7 15,-3 9 4-15,-1 1-11 16,-7 28 2-16,-2 15-3 16,-2 17 0-16,7 6 7 15,7 3 0-15,4-2-3 16,3-2-4-16,0-2 1 16,0-3 1-16,0 5-1 15,4-4-2-15,-1 0 1 16,2-4-5-16,1-5 5 0,3-2-1 15,3-6 1-15,-2-6-9 16,5-10-25-16,6-8 2 16,3-8 11-16,10-8 8 15,5-5 2-15,1 0-6 16,-1-5 5-16,-3-15 2 16,0-2 7-16,1-10 1 15,-6-4 1-15,-4-4 2 16,-1-4-1-16,-4-2 1 15,-6 0-1-15,-4 2 0 16,-4 4 2-16,-7 5-1 16,-1 4 18-16,0 4-4 15,-10 5 4-15,-6 5 9 0,-4 3-6 16,-1 5-7-16,0 4-4 16,0 5-3-1,2 0-7-15,-2 14 0 0,3 10 0 16,2 5 3-16,4 2 5 15,3 6-3-15,3-2-1 16,6 2-2-16,0 0 0 16,0 0-2-16,2 1 5 15,11 3-6-15,2-4-1 16,7-3 1-16,2-4 0 16,3-10-1-16,1-4-13 15,-1-5 2-15,3-8-8 16,-5-3 7-16,4 0 1 0,-1-6 7 15,0-11 4-15,2-7 1 16,-3-7 0-16,3-5 0 16,-5-6 4-16,0-6-3 15,-5-5-1-15,2-8 1 16,-4-1 0-16,-6-4 0 16,-4 1-1-16,-3 2 1 15,-5 3 0-15,0 1-1 16,0 4 2-16,-4 4-1 15,-5 7 2-15,-3 11 3 16,-1 8 13-16,1 7 1 16,-3 7-5-16,6 6-11 15,-5 5-1-15,0 14-3 16,-3 23-1-16,4 16 1 16,4 13 2-16,4 9 2 0,5 1 2 15,0 3-4-15,0 1 0 16,8-4 0-16,9-5 0 15,2-8-2-15,1-10-1 16,-3-4 0-16,2-11-7 16,-3-8 0-16,3-8 3 15,0-9 4-15,3-6-8 16,-1-4-3-16,0-3-24 16,0 0-37-16,-8 0-78 15,-5-17-179-15</inkml:trace>
  <inkml:trace contextRef="#ctx0" brushRef="#br0" timeOffset="74685.39">8506 9654 675 0,'0'0'33'0,"0"0"17"0,0 0 26 15,0 0-19-15,-98 65-8 16,78 2 26-16,7 8-21 16,5 9-25-1,8 2-18-15,0-5-2 0,0-3-4 16,8-5-5-16,5-11 0 15,4-11-2-15,-2-12-4 16,-1-14-14-16,-3-8-8 16,5-7-7-16,-1-7-18 15,5-3-30-15,2 0-113 16,1-13-31-16</inkml:trace>
  <inkml:trace contextRef="#ctx0" brushRef="#br0" timeOffset="74931.05">8852 9602 602 0,'0'0'55'16,"82"63"27"-16,-33-2 57 15,-5 13-66-15,-7 9-9 16,-13 9-15-16,-12 2-16 15,-12 1-18-15,0-2-6 16,-27-11-4-16,-6-11 0 16,-3-17-5-16,-4-14-31 15,0-9-41-15,-6-8-63 16,5-8-138-16</inkml:trace>
  <inkml:trace contextRef="#ctx0" brushRef="#br0" timeOffset="76445.58">11292 9760 125 0,'0'0'428'16,"0"0"-387"-16,0 0 50 16,0 0 68-16,0 0-71 15,0 0-53-15,2-10-22 16,-2 46-6-16,0 13 22 16,0 2 10-16,0 2-8 15,0-5-6-15,0-2-19 16,0-7 2-16,0-5-4 15,0-8-2-15,0-7-1 16,3-6 1-16,1-4-4 16,-2-4 0-16,-2-4-33 15,0-1-32-15,0 0-46 16,0-11-131-16,0-18-238 16</inkml:trace>
  <inkml:trace contextRef="#ctx0" brushRef="#br0" timeOffset="76625.82">11457 9431 675 0,'0'0'43'15,"0"0"23"-15,0 0 56 16,0 0-38-16,0 0-57 16,0 0-22-16,-14-56-5 15,29 71-16-15,9 6-33 0,6 4-60 16,-2 0-104-16,-1 0-168 15</inkml:trace>
  <inkml:trace contextRef="#ctx0" brushRef="#br0" timeOffset="77062.36">11628 9786 469 0,'0'0'52'0,"0"0"-10"15,-8 102 32-15,8-68-24 16,0 4-22-16,0-4-10 16,0 0-6-16,0-5-8 0,0-5 1 15,-1-10-3-15,-1-6-2 16,-1-5 4-16,-2-3 52 16,-3-3 57-16,-4-14-68 15,-1-12-15-15,4-2-1 16,7-8-3-16,2-6-7 15,9-5-13-15,17-6-6 16,5-1-1-16,0 1-15 16,4 9 6-16,-4 11 1 15,-1 15 4-15,-3 14 3 16,-5 7 2-16,3 3 0 16,-4 21 1-16,3 10 3 15,0 8 1-15,-8 6 6 16,-4 7 5-16,-6 1-6 0,-3-3 1 15,0-3-9-15,-3-6 1 16,0-5-3-16,0-7 0 16,0-9 0-16,0-6-5 15,-7-3-39-15,-2-8-86 16,3-4-282-16</inkml:trace>
  <inkml:trace contextRef="#ctx0" brushRef="#br0" timeOffset="77491.98">12447 9716 199 0,'0'0'431'0,"0"0"-352"16,0 0 65-16,-110-39-50 15,57 42-31-15,1 21 5 0,3 8-20 16,15 6-19-16,7 5-7 15,10 4-3-15,11 1-5 16,6 4-3-16,0 0-4 16,17-1 0-16,8-6-7 15,6-6 2-15,7-7-1 16,3-8 2-16,3-7-3 16,-2-4-3-16,-2-7-21 15,-6-5-29-15,-4-1-67 16,-2 0-133-16,2-18-262 15</inkml:trace>
  <inkml:trace contextRef="#ctx0" brushRef="#br0" timeOffset="78390.98">13650 9344 744 0,'0'0'34'0,"0"0"35"0,0 0 57 15,0 0-71 1,0 0-39-16,0 0-13 0,90 44 4 15,-63 28 13-15,-11 14 2 16,-14 11 12-16,-2 3-6 16,-21 1-17-16,-13-1-2 15,-5-8 0 1,1-8-5-16,7-9-4 0,9-10 1 16,13-11-1-16,9-7-7 15,0-11-6-15,9-11 2 16,13-5-6-16,6-9-4 15,8-8-6-15,5-3-1 16,3-7 8-16,0-15 10 16,-7-11 9-16,-7-9 1 15,-9-9 1-15,-12-9 0 16,-9-5 4-16,-8-1 7 0,-26-1 11 16,-15 4-2-16,-5 2 2 15,2 13 6-15,10 9 13 16,19 10-12-16,13 11 3 15,10 5-18-15,0 1-6 16,24-1-5-16,13 4-4 16,14 0-4-16,9-1-9 15,2-2-3-15,1-10-3 16,-5-6 1-16,-4-8 3 16,-11-4 11-16,-8-1 4 15,-13 4 0-15,-15 6 1 16,-7 6 2-16,0 1 9 0,-18 3 6 15,-7 5-6-15,-5 7-2 16,-1 2-5-16,-1 6-3 16,4 1 1-16,6 0-2 15,10 12-1-15,9 4-1 16,3 3-1-16,12 5-2 16,25 3 3-16,18 1 1 15,8 3 1-15,1 4 1 16,-7-3-2-16,-14 4-1 15,-13-2 1-15,-12 2 0 16,-11 1 0-16,-7 3 0 16,0 2 2-16,0 1-1 15,0-2-1-15,-3-4 0 16,0-4-1-16,3-6-1 0,0-6 1 16,0-5 1-16,0-5-6 15,12-4-8-15,2-5-12 16,6-2-9-16,4 0-54 15,-3-18-35-15,-2-9-171 16,0-15-348-16</inkml:trace>
  <inkml:trace contextRef="#ctx0" brushRef="#br0" timeOffset="78718.58">14644 9523 613 0,'0'0'132'0,"0"0"-3"16,0 0-31-16,0 0-55 15,0 0-20-15,0 0-4 16,-87 89 7-16,83-36-13 16,4 8 4-16,0-4-4 15,4-2-5-15,10-8-4 16,5-10-4-16,1-11 1 16,2-9-1-16,2-9 1 15,1-8 4-15,2 0 20 16,-3-12-4-16,1-13 7 15,-2-6 1-15,-8-10 10 16,-4-10-11-16,-8-5-7 16,-3-5-11-16,0 2-6 0,-13 12-4 15,-6 14-7 1,-2 15-3-16,-1 14-12 16,2 4-17-16,-2 12-14 0,2 11-68 15,5-3-158-15</inkml:trace>
  <inkml:trace contextRef="#ctx0" brushRef="#br0" timeOffset="79183.23">14960 9515 526 0,'0'0'91'0,"0"0"-55"0,0 104 135 15,0-55-69-15,2 2-44 16,1-1-22-16,0-1-16 16,-2-6-13-16,2-7-4 15,2-9-1-15,-4-9 2 16,1-9-3-16,0-4 2 16,0-5 2-16,1 0 41 15,1-22 25-15,1-9-50 16,-2-11-12-16,0-4 0 15,0-9-4-15,4-4-3 16,4-2-3-16,2 5 1 16,8 7-10-16,3 17 1 15,6 15-3-15,4 17-1 16,2 0-3-16,1 25 14 16,-2 14 2-16,-7 11 1 15,-9 4 0-15,-8 2 4 0,-6-4 8 16,-5-1-5-16,0-6-1 15,0-6-1-15,-4-5-2 16,-5-7-4-16,-3-7-1 16,2-4 1-16,4-7-46 15,1-5-53-15,5-4-67 16,0-3-208-16</inkml:trace>
  <inkml:trace contextRef="#ctx0" brushRef="#br0" timeOffset="79451.28">15643 9155 500 0,'0'0'210'16,"0"0"-95"-16,0 0-72 16,-4 96 59-16,4-21-24 15,4 10-10-15,-1 7-29 16,-3 6-4-16,0 0-15 15,-7-4-13-15,-11-11-5 16,-3-15 1-16,8-15-3 16,7-14-8-16,6-15 3 0,0-9 2 15,6-8 1-15,10-3-8 16,12-4-21-16,7 0-87 16,4-21-203-16</inkml:trace>
  <inkml:trace contextRef="#ctx0" brushRef="#br0" timeOffset="79632.06">15806 9578 595 0,'0'0'153'0,"0"0"-7"16,0 0-36-16,0 0-62 16,110-53-16-16,-71 53-26 15,-2 4-2-15,-2 11-4 0,-7 2-49 16,-11-2-99-1,-9-7-168-15</inkml:trace>
  <inkml:trace contextRef="#ctx0" brushRef="#br0" timeOffset="80348.23">17172 9303 569 0,'0'0'237'0,"0"0"-212"0,0 0 75 15,0 0-61-15,0 0-28 16,-33 96 18-16,18-17 12 16,0 7-21-16,-1-4-12 15,4-5-1-15,0-14-3 16,0-8-4-16,-1-15 0 16,4-10 0-16,1-13-3 15,5-9 1-15,3-8 2 16,0 0 5-16,2-9 8 15,15-15-12-15,6-8 1 16,3-7-2-16,5-2-9 16,-1 3-13-1,3 6-6-15,0 13-10 0,-1 16 12 16,0 3-3-16,-2 29 6 0,-7 10 20 31,-5 9 1-31,-9 1 1 0,-6 1 0 0,-3 0-3 16,0-5 3-16,0-7 0 15,-11-8-5-15,-6-6-5 16,-10-7-36-16,-9-12 43 16,-7-5 4-16,-6 0 18 15,4-14 20-15,0-5-3 16,12 1-18-16,10 0-7 16,15-2-10-16,8 0-7 15,14-8-194-15,27-7-212 16</inkml:trace>
  <inkml:trace contextRef="#ctx0" brushRef="#br0" timeOffset="80907.06">17631 9547 627 0,'0'0'88'0,"0"0"-72"16,0 0 41-16,0 0 24 15,0 104-38-15,0-65-19 16,8-3-10-16,11-5-8 0,7-5-2 16,-2-10-1-16,4-9 1 15,2-7 0-15,0 0 4 16,0-6 5-16,-4-14-8 16,0-8 7-16,-4-6 5 15,-5-7-8-15,-3-2 6 16,-3 2 0-16,-5 12 3 15,-3 9 3-15,-3 11 9 16,0 9-6-16,0 5-15 16,0 23-6-16,0 14-3 15,0 16 6-15,0 6 5 16,-2 7 2-16,1 2 1 16,1 2-3-16,-2 0-5 15,-1-5-2-15,-4-2-3 16,-5-5-2-16,-5-2 1 15,-2-7-4-15,0-7-19 16,1-16-12-16,4-9 14 0,4-14 4 16,1-8 13-16,-2 0 4 15,-5-15 9-15,-6-14 6 16,-2-5 13-16,0-5-2 16,6 0 1-16,11 5 1 15,7 1 5-15,1-4-16 16,24-1-9-16,10-1-8 15,2 1-5-15,1 6-24 16,-3 8-20-16,-8 4-15 16,-1 3-56-16,-6-1-189 0</inkml:trace>
  <inkml:trace contextRef="#ctx0" brushRef="#br0" timeOffset="81218.34">18579 9143 648 0,'0'0'117'15,"0"0"20"-15,0 0-33 0,0 0-82 16,23 108 9-16,-16-15 45 15,-3 16-21-15,-1 8-13 16,-1 4-26-16,-2-6 1 16,0-10-15-1,0-19-2-15,-6-16-2 0,-8-17-32 16,-2-14-40-16,-2-16-39 16,-5-12-60-16,7-11-138 15</inkml:trace>
  <inkml:trace contextRef="#ctx0" brushRef="#br0" timeOffset="83416.72">7492 3989 97 0,'0'0'47'16,"0"0"56"-16,0 0 53 16,0 0-76-16,0 0-7 0,0 0 19 15,45-83-26-15,-38 74 1 16,-4 1-2-16,1 4 5 16,-4 1-11-16,0 3 6 15,0 0-18-15,0 0-31 16,0 10-12-16,0 18-4 15,3 13 16-15,5 11 7 16,1 6 8-16,3 3 0 16,0-1-8-16,1 1-8 15,-1-1 0-15,-1-3-8 16,-1-5-2-16,-4-6-3 16,-3-5 2-16,0-5-1 15,-3-9 1-15,0-7-2 16,0-6-2-16,0-9 2 15,0 0 1-15,0-5-3 0,0 0-10 16,0 0-26-16,3-12-15 16,0-10-73-16,4-10-75 15,-4-9-162-15</inkml:trace>
  <inkml:trace contextRef="#ctx0" brushRef="#br0" timeOffset="83833.07">7456 4146 230 0,'0'0'309'16,"0"0"-253"-16,0 0 56 15,0 0 15-15,0 0-40 16,0 0-28-16,0 0-14 16,-19-58-1-16,23 45-14 15,5-3 5-15,6-5-17 16,0-1 5-16,3-3-8 15,-2-3-5-15,4-1-4 16,-3-2 0-16,-3 0 2 16,4 1-4-16,-3 4 3 15,-2 3-2-15,-2 7-1 16,-4 5-2-16,-2 7 7 16,-3 4-5-16,4 0-4 15,5 22-9-15,10 14 8 16,4 7 1-16,5 3 3 15,1 0 1-15,2-2 1 16,-3-5-3-16,-2-2 0 0,-7-6-2 16,-6-3 2-16,-1-5-2 15,-6-3-9-15,-5-2-57 16,-3-1-64-16,0-2-190 16,-10-4-225-16</inkml:trace>
  <inkml:trace contextRef="#ctx0" brushRef="#br0" timeOffset="84446.92">7668 5039 488 0,'0'0'134'15,"0"0"-115"-15,0 0 34 0,0 0 53 16,0 0-54-16,0 0-31 15,43-24-11-15,-40 55 19 16,-3 10 0-16,0 8-1 16,-6 3 6-16,-10 3-12 15,-4 2-1-15,1 4-11 16,0-3-2-16,5-3-5 16,5-6 1-1,6-7-3-15,3-9-1 0,0-11-3 16,3-10-10-16,12-4 2 15,3-5 11-15,2-3-4 16,0 0 1-16,-2-14-4 16,-4-5 7-16,-3-6 4 15,-8-6-2-15,-3 2-1 0,0-4 13 16,-25-1-1-16,-5 4 9 16,-11 1-5-16,-1 3-3 15,1 5 8-15,10 4 8 16,9 4-10-16,14 4 3 15,8-1 5-15,0-2-8 16,17-2-17-16,14 0-3 16,9 0-3-16,2 2-20 15,-6 3-18-15,-5 2-63 16,-13 2-5-16,-9 0-148 16,-7-2-238-16</inkml:trace>
  <inkml:trace contextRef="#ctx0" brushRef="#br0" timeOffset="84643.92">7829 5114 426 0,'0'0'203'0,"0"0"-191"16,0 0 17-16,0 0-14 15,0 0-15-15,92-10-19 16,-81 17-129-16</inkml:trace>
  <inkml:trace contextRef="#ctx0" brushRef="#br0" timeOffset="84832.96">7799 5288 396 0,'0'0'112'0,"0"0"-44"16,0 0 12-16,0 0-37 15,99 3-32-15,-74-3-7 16,-4 0 0-16,-6 0-4 16,-2-10-48-16,-7-2-78 15</inkml:trace>
  <inkml:trace contextRef="#ctx0" brushRef="#br0" timeOffset="85050.82">8102 4919 466 0,'0'0'224'16,"0"0"-200"-16,0 0-9 15,0 0 35-15,15 87 7 16,-5-42-13-16,-5 2-13 15,-4 4-12-15,-1-4-8 16,0-1-9-16,0-8 2 16,0-8-4-16,-7-6-37 15,-5-12-158-15,4-8-176 16</inkml:trace>
  <inkml:trace contextRef="#ctx0" brushRef="#br0" timeOffset="87085.42">5860 5235 375 0,'0'0'136'0,"0"0"-107"16,0 0 23-16,0 0 25 15,0 0-24-15,0 0 1 16,115-3 4-16,-57-13-20 16,5-4-8-16,1-2-6 15,-3-2-11-15,-6 0-4 16,-4 0 0-16,-5 0 5 15,-7 4-6-15,-3 2-2 16,-8 7 0-16,-10 5 0 0,-6 6 3 16,-2 0-7-16,-1 0-2 15,2 0 0-15,5 6 5 16,6 2-4-16,1-2 1 16,1-1 0-16,3-5 0 15,2 0 5-15,4-2-3 16,0-10 4-16,0-5 1 15,1 0 1-15,-1 0 2 16,3-5-1-16,-2 1-6 16,-3 0 9-16,1 1-14 0,-4 5 3 15,-10 5 1-15,-2 3-4 16,-7 7 6-16,-4 0-6 16,2 0 0-16,-1 0-2 15,-1 10 4-15,-2 0-4 16,-2 2-3-16,-1-2 4 15,2 1 2-15,1-1 2 16,1-1-1-16,3-3-4 16,1-1 2-16,1-2 0 15,-1-3 2-15,-1 0-2 16,-6 1-24-16,-1-1-26 16,0 0-40-16,-22 2-168 15,-8-2-48-15</inkml:trace>
  <inkml:trace contextRef="#ctx0" brushRef="#br0" timeOffset="87395.07">6263 5216 193 0,'0'0'165'15,"0"0"-93"-15,0 0-27 16,0 0 12-16,0 0-21 15,0 0-10-15,-75 47 21 16,77-47 19-16,18-4 10 0,10-10-15 16,9-4-14-16,8-4 3 15,3 1-18-15,4-1-2 16,-5 1-7-16,0 1-3 16,-8 3-1-16,-10 5-9 15,-6 4-2-15,-7 3-4 16,-3 4-4-16,-2 1 0 15,1 0-6-15,4 0-69 16,-5 6-183-16,2-3-395 16</inkml:trace>
  <inkml:trace contextRef="#ctx0" brushRef="#br0" timeOffset="89058.18">7264 2813 268 0,'0'0'76'15,"0"0"114"-15,0 0-107 16,0 0 25-16,0 0-21 16,0 0 3-16,-36-67-23 15,36 63-6-15,0 2-8 16,0 0-8-16,4 2-20 15,5 0-11-15,5 0-8 16,6 2 1-16,13 15-7 16,11 10 3-16,8 4-2 15,3 4 5-15,0 0 0 0,8 2 1 16,-4-3-1 0,-2-3 5-16,0 0-2 0,-3-4-2 15,-7-1 1-15,-5-1-2 16,-8-3-4-16,-5-1 0 15,-7-4 1-15,-4-2-1 16,-3-6 5-16,-6-1-5 16,1 0-2-16,-4-4 1 15,-1 1-1-15,-2-5 0 16,-2 0 1-16,-1 0 6 16,0 0-7-16,0 0 2 15,0 0 5-15,2 0-7 16,-2 0 2-16,0 0 1 0,0 0-3 15,0 0 1 1,0 0-2-16,0 0-9 0,0 0-27 16,0-3-36-16,-3-11-109 15,-8-1-101-15,1-4-54 16</inkml:trace>
  <inkml:trace contextRef="#ctx0" brushRef="#br0" timeOffset="89521.01">8086 2830 356 0,'0'0'126'0,"0"0"-33"15,0 0-26-15,0 0-14 16,0 0-19-16,0 0-9 15,-86-7 16-15,43 23 6 16,-5 11 4-16,-11 2-6 16,-10 7-1-16,-7 0 2 15,-6 2 0-15,6-3 1 16,0 1-19-16,15-2-4 16,7-6-1-16,9-1-6 15,11-4-3-15,9-6-6 16,7-3-4-16,9-3 0 15,3-6 0-15,4-3 0 0,2-1 2 16,0-1-6-16,0 0 6 16,0 0 4-16,0 0 7 15,0 0 2-15,0 0-6 16,0 0-6-16,0 0-1 16,0-4-6-16,2-1 1 15,1 0-1-15,1 0-23 16,2 0-44-16,-1 0-40 15,7-2-37-15,0-2-73 16,2-4 40-16,-3-2-92 16</inkml:trace>
  <inkml:trace contextRef="#ctx0" brushRef="#br0" timeOffset="89947.69">7214 2819 415 0,'0'0'104'0,"0"0"-36"16,0 0 0-16,0 0-5 16,0 0-28-16,0 0-23 0,35 6 17 15,-6 15 25 1,9 3-10-16,5 6-5 0,11 1-7 15,7 2-1-15,6 6-8 16,3-3 2-16,-1 2-6 16,-7-2 0-1,-11-4-9-15,-11-6 1 0,-10-2-3 16,-11-7-3-16,-3-7 1 16,-3-1-4-16,-3-2 8 15,-2-4-3-15,4 0-3 16,-6-3 3-16,-2 0-5 15,-1 0 4-15,0 0-3 16,-3 0 1-16,2 0-2 16,-1 0 1-16,-1 0-3 15,0 0-31-15,0-6-67 16,0-6-64-16,0-7-121 0,-1-6-243 16</inkml:trace>
  <inkml:trace contextRef="#ctx0" brushRef="#br0" timeOffset="90379.25">8041 2815 401 0,'0'0'104'0,"0"0"-61"0,0 0 1 16,0 0 2-16,-106 27 4 15,58 6 22-15,-10 6 20 16,-8 10-45-16,-7 3 4 16,2 4-12-16,2-2 6 15,8-4-18-15,13-8 9 16,12-5-2-16,8-11-15 16,10-2-7-16,6-11-1 15,3-5 6-15,6-2-2 16,3-6-4-16,0 0 6 15,0 0 13-15,0 0 3 16,0 0-1-16,0 0-5 0,0 0-9 16,0 0-7-1,0 0 1-15,0 0-11 0,0 0 3 16,3-3-1-16,3-1-3 16,0 1-1-16,0-4 1 15,0 6-25-15,-3 0-54 16,-2 1-27-16,4 0-91 15,-2 4-153-15,0 3-20 16</inkml:trace>
  <inkml:trace contextRef="#ctx0" brushRef="#br0" timeOffset="98958.92">7128 12160 216 0,'0'0'218'0,"0"0"-151"0,0 0-13 16,4-88 27-16,-2 62-15 15,-1 2 7-15,-1-4-20 16,0 4 8-16,0 1-9 15,-10 2-10-15,-6 3-7 16,-4 1-10-16,-7 3-12 16,-1 3 3-16,-2 5-4 15,-3 4-3-15,-1 2-7 16,-6 2 1-16,-1 19 1 16,-2 6-3-16,3 5 2 15,9 4 2-15,2 6-4 16,7 2-1-16,10 1 2 15,4 2-2-15,5 0 1 16,3-2 0-16,0-2 0 16,6-3-1-16,8-5 1 0,4-6-1 15,1-5-2-15,4-8 2 16,2-5 0-16,5-5-7 16,3-6-8-16,4 0 3 15,6-9 11-15,-1-16 0 16,-1-6-1-16,-3-7-1 15,-5-9 3-15,-2-7 0 16,-4-10 3-16,-5-8-2 16,-1-7 0-16,-5-5-1 15,-2-2 0-15,1 5-2 16,-5-1-4-16,1 6-4 16,1 2 5-16,-8 9 2 0,-2 7 3 15,-2 11 0-15,0 13 0 16,0 11 1-16,0 12 4 15,-5 5 5-15,2 6-2 16,-7 9-8-16,-1 22-4 16,-1 17 4-16,-4 8 6 15,10 6-3-15,0 1 0 16,1-1 0-16,-2-1 2 16,1 1-4-16,0 1 3 15,3 0-1-15,3-3-1 16,0-1 5-16,0-6-5 15,0-5-2-15,8-5 0 16,1-5 0-16,4-5 0 16,1-1 1-16,0-6-1 15,1-2 0-15,3-5 0 0,3-3 0 16,2-7-1-16,3-6-10 16,4-3-3-16,3 0 1 15,0-8-3-15,1-11 8 16,0-4 2-16,-4-3 2 15,0-7 3-15,-6-4 1 16,-2-4 0-16,-4-5 0 16,-3 0 1-16,-4 4-1 15,-6 5 1-15,-5 3-1 16,0 5 8-16,0 4 7 0,-13 7 3 16,1 4-4-1,-3 5-5-15,2 4-1 0,-5 5-4 16,1 0-4-1,-3 6 0-15,-3 12 1 0,4 1 5 16,1 5-4-16,6 4 0 16,3 1 0-16,8 4-2 15,1 3 2-15,0 4-2 16,0 1 0-16,13-3 1 16,-1-4 0-16,6 0-1 15,-3-8 0-15,-2-4 1 16,-1-5 0-16,-3-4-1 15,1-4 0-15,-4-4 0 16,-1-2 0-16,1 0 1 16,-3-1 0-16,1-2 0 0,-1 0 2 15,2 0-2-15,2 0-1 16,-1-10-26-16,-3-2-55 16,-1-1-143-16,-2-1-369 15</inkml:trace>
  <inkml:trace contextRef="#ctx0" brushRef="#br0" timeOffset="100486.32">16563 1688 552 0,'0'0'65'0,"0"0"4"0,0 0-38 16,0 0-23-16,0 0 0 15,0 118 79-15,0-32-43 16,0 19 10-16,-7 14-15 16,-9 22-9-16,-11 13-7 15,-4 6-4-15,-7 7-4 16,-2-8-11-16,0-1 0 16,2-8 1-16,1-3-1 15,0-1-3-15,3-9 19 16,-1 2 5-16,7-7-4 15,8-3-11-15,7-1 2 16,9 0 5-16,1-7-8 16,-2-9-5-16,-2-23-1 0,-1-27-1 15,4-32-2-15,2-23 2 16,2-11 6-16,0-28 38 16,5-16-46-16,8-10 0 15,4-8-27-15,3-7-36 16,6-9-83-16,5-15-175 15</inkml:trace>
  <inkml:trace contextRef="#ctx0" brushRef="#br0" timeOffset="101470.8">16907 1730 375 0,'0'0'0'0,"0"0"-1"0,127-34 1 16,-63 26 14-16,13-1 2 15,8 6 20-15,6 0-4 16,4 1-2-16,4 0-4 16,6-1-6-16,9 2-5 15,19-2 4-15,16 3 7 16,14 0 12-16,6 0-10 15,6 9-13-15,4 0 4 16,8 3-3-16,8-2 14 16,1 1 3-16,-4-5-15 15,-1 2-9-15,-3-2-2 16,-5 0-3-16,-1 3 4 16,-12 1-7-16,-7 0 3 15,-11-1 0-15,-3 3-3 0,0-2 2 16,2 1 1-16,6 2 6 15,4-1-2-15,3-2-1 16,-6 0-1-16,-9-1 3 16,-13-4-6-16,-14-2-3 15,-7-3 3-15,-8 0-3 16,1 0 1-16,4 0 1 16,4 0 0-16,1 0-1 15,3 0 3-15,3 0-3 16,-4 0 0-16,-3 0-1 15,-4 0 1-15,-9-5-1 16,-3 2 2-16,-2-1-1 16,1-1 2-16,1 2 3 0,1-1-1 15,-2 1-2-15,-5-1 3 16,-5 1 0-16,-4-4 14 16,-4 2-15-16,-8 0 4 15,-9-2 9-15,-6 2-5 16,-3-1 0-16,2 0 11 15,1 1-7-15,7 2-3 16,6 2-4-16,2 1-4 16,4 0-2-16,-2 0 1 15,-5-3-2-15,-10-2-2 16,-9-2 11-16,-8-1-2 16,-6-2 5-16,-3 1-4 0,-2-1-4 15,-2 1 0-15,-5-1-3 16,-3 2 0-16,-1 1-4 15,-2 1 1-15,-1 0 3 16,-4 1-2-16,-7 3-1 16,2 1-1-16,-3 1-1 15,0 0-1-15,-1 0-8 16,-1 6-61-16,-2 11-13 16,-2 5-24-16,-12-6-112 15,-29-13-128-15</inkml:trace>
  <inkml:trace contextRef="#ctx0" brushRef="#br0" timeOffset="103394.32">17693 2224 312 0,'0'0'176'0,"0"0"-144"16,0 0 35-16,0 0 20 15,0 0-15-15,16-79-15 16,-9 63-6-16,1 3-22 16,-2 3-10-16,0 5-3 15,-1 2 3-15,-1 3 1 16,-3 0-13-16,2 0-7 15,-1 18 3-15,1 12-3 16,-3 12 3-16,0 9 6 16,-2 8 3-16,-15 12 7 0,-7 8 1 15,-2 4 0 1,-1 0-3-16,-3-5-12 0,1-4 4 16,2-4-6-16,3-6-2 15,2-2-1-15,4-7 0 16,-2-5 3-16,4-7-3 15,1-8 5-15,4-4-7 16,8-8 2-16,3-6 0 16,0-6 0-16,0-4 0 15,5-4-5-15,15-3 4 16,10 0-3-16,8-18-4 16,5-3 8-16,3-8-5 0,-4-5 4 15,-1-5-2 1,-7-4 3-16,-6-6-3 0,-8-5 2 15,-11-1 0-15,-9 4 1 16,0 3 2-16,-12 7 1 16,-12 7 4-16,-6 4 2 15,-4 7 9-15,-4 6-11 16,2 1 2-16,5 10 3 16,7 0 4-16,10 4-10 15,8 2 0-15,4 0-3 16,2 0-3-16,0 0-3 15,3 0-1-15,19 6 4 16,16 2 0-16,9 0 1 0,10-5 0 16,4-3-1-16,0 0 0 15,-4 0-1-15,-3-9-1 16,-5-8 1-16,-7-6 1 16,-5-6 0-16,-3-7 2 15,-10 0 0-15,-7-2-2 16,-10 3 0-16,-7 8 4 15,0 7-4-15,-10 7 0 16,-8 5 1-16,-3 4 9 16,-2 2-10-16,0 2 4 15,0 0-3-15,8 4 0 16,4 10-1-16,8 5 0 16,3 1-1-16,0 5 1 15,10 0-1-15,18 3 1 0,8 1 2 16,4-3 2-16,-2 2-4 15,-7-2-1-15,-7 1 1 16,-8 1-1-16,-7 1 0 16,-1 1 2-16,-7 3-3 15,-1-1 3-15,0 2-2 16,0-1 1-16,0-2 0 16,-4-4 0-16,-1-3-3 15,1-6-18-15,-1-4-14 16,-1-5 0-16,5-6 7 15,-1 0-31-15,2-3-26 16,0 0-121-16,3-5-142 16</inkml:trace>
  <inkml:trace contextRef="#ctx0" brushRef="#br0" timeOffset="103767.85">18573 2539 432 0,'0'0'164'0,"0"0"-136"16,0 0 112-16,0 0-74 15,0 0-49-15,-97 32-3 16,77 4 2-16,3 5-2 16,3 2 0-16,3 1-8 0,6 0 0 15,5-7-5-15,0-4-1 16,18-11 1-16,5-9 1 15,7-8-2-15,2-5 3 16,-3-1 2-16,1-17-1 16,-6-6 14-16,-3-6 16 15,-5-4 3-15,-5-5 0 16,-7-3-12-16,-4-2-16 16,0 4-3-16,-19 5 6 15,-5 9-7-15,-6 12-5 16,2 11-15-16,3 3-7 15,5 0-48-15,11 17-27 16,5 0-127-16,4-2-150 16</inkml:trace>
  <inkml:trace contextRef="#ctx0" brushRef="#br0" timeOffset="104246.93">18894 2542 552 0,'0'0'69'16,"0"0"-68"-16,0 0 51 15,-3 93 22-15,-3-48-20 16,-1 1-30-16,1 0-8 0,-2-2-11 16,3-1-1-16,2-11-3 15,3-11 1-15,0-9-2 16,0-8 1-16,0-4-1 15,0 0 11-15,0-19 59 16,0-7-37-16,0-11-16 16,0-4-6-16,0-2 4 15,0-7-9-15,0-2-5 16,3-3-2-16,12 1 0 16,5 11-4-16,8 11 2 15,3 15-5-15,1 17-8 16,-1 0 16-16,0 22-6 15,3 11 6-15,-1 7 2 16,-3 5-1-16,-6 2 0 16,-5 4 1-16,-8-1 2 0,-7-1 3 15,-4-3-5 1,0-4 10-16,-7-9-3 0,-5-5-1 16,-3-9-5-16,3-6 0 15,3-6-3-15,4-4-20 16,4-3-39-16,1 0-97 15,0-19-97-15</inkml:trace>
  <inkml:trace contextRef="#ctx0" brushRef="#br0" timeOffset="104518.16">19517 2077 365 0,'0'0'438'15,"0"0"-417"-15,0 0-20 16,-34 83 22-16,20-6 26 16,5 17-5-16,2 10-19 15,-2 3-9-15,0-5-13 16,0-11 1-16,1-11-3 16,5-18-1-16,2-15-5 15,1-18-14-15,3-14 2 16,13-8 6-16,11-7-9 15,5-2-15-15,5-18-28 16,-3-8-143-16,-7-9-370 16</inkml:trace>
  <inkml:trace contextRef="#ctx0" brushRef="#br0" timeOffset="104682.06">19475 2539 692 0,'0'0'87'0,"0"0"-18"0,0 0 57 15,0 0-68-15,91-83-48 16,-42 77-7-16,4 3 0 16,-4-1 0-16,-1 3-3 15,1-7-69-15,-3-5-233 16</inkml:trace>
  <inkml:trace contextRef="#ctx0" brushRef="#br0" timeOffset="105220.55">20943 2177 859 0,'0'0'33'0,"0"0"-27"16,0 0 2-16,0 0-8 16,-6 84 6-16,6-11 19 0,-3 13-5 15,-4 7-3-15,-5 4-7 16,-6-3-7-16,-3-9-1 16,-8-4-2-1,-2-13-2-15,1-18-18 0,5-15-26 16,10-18 13-16,11-10 26 15,4-7 7-15,0-7 32 16,0-16 3-16,4-11-27 16,12-10-2-16,8-7-5 15,7-7 0-15,5-1 2 16,0 4-2-16,2 6-1 16,-5 11-4-16,-1 16 2 0,1 16-1 15,3 6-2-15,4 16 4 16,1 18-2-16,1 6 3 15,-7 7-1-15,-8 8 1 16,-14-4 0-16,-10 2 2 16,-3-8-2-16,0-6 7 15,-10-6-3-15,-2-7 5 16,0-6-2-16,3-7-2 16,3-6-5-16,4-3-9 15,2-4-46-15,0 0-194 16</inkml:trace>
  <inkml:trace contextRef="#ctx0" brushRef="#br0" timeOffset="105585.03">21590 2605 675 0,'0'0'70'0,"0"0"-11"16,0 0 17-16,0 0-55 15,0 0-19-15,-91 79 12 16,73-33-3-16,7 6-3 16,6-1-3-16,5-3-3 15,0-5 1-15,11-11-2 16,8-10-1-16,5-6-1 16,1-12-3-16,3-4 4 15,2 0 4-15,-6-14 1 0,0-8 27 16,-5-9 37-1,-4-8-8-15,-3-9-11 0,-4-5-19 16,-5-3-10 0,-3 6-17-16,0 11-3 0,-2 14 4 15,-12 14-8-15,-5 10 3 16,-3 1-18-16,4 8-49 16,5 12-112-16,13-2-305 15</inkml:trace>
  <inkml:trace contextRef="#ctx0" brushRef="#br0" timeOffset="106037.86">21921 3045 512 0,'0'0'75'15,"0"0"-41"-15,0 0 138 16,0 0-85-16,0 0-56 16,101-12-4-16,-68-6 8 15,-5-8 11-15,-3-8-6 16,-3-14-1-16,-1-13-18 16,-4-9-10-16,-3-9-6 0,-5-9 2 15,-1-7-5 1,-3 0-2-16,-1 2 0 0,-4 9-2 15,0 18-13 1,-4 18 11-16,-6 19 4 0,-2 25-1 16,-8 10-6-16,-7 35 6 15,-5 22 1-15,4 20 2 16,11 15 0-16,14 4 5 16,3 0-4-16,3-5-2 15,16-15-1-15,0-9 1 16,3-10 2-16,1-10-3 15,4-11 0-15,1-8-4 16,2-11-21-16,4-6-34 16,6-10-28-16,4-7-118 15,5 0-80-15</inkml:trace>
  <inkml:trace contextRef="#ctx0" brushRef="#br0" timeOffset="106531.42">22684 2617 586 0,'0'0'59'16,"0"0"43"-16,-85-24 31 16,55 28-95-16,1 20-25 15,1 9 12-15,3 7-6 16,4 8-2-16,7 4-2 16,6 3-5-16,8 1-7 15,0-5-1-15,1-4 1 0,14-8-3 16,3-10-13-16,3-7-13 15,1-11-1-15,2-9 1 16,0-2 12-16,3-5 14 16,1-17 1-1,0-7 9-15,2-15 9 0,2-9 13 16,-1-15-4-16,-3-12-22 16,-6-13 1-16,-11-12 0 15,-9-1-7-15,-2 2-1 16,-7 12 1-16,-8 22 2 15,4 24 0-15,5 23 3 0,3 17 2 16,0 6 10 0,0 25-17-16,3 27-4 0,0 19 4 15,6 20 15-15,16 8 14 16,-2-2 2-16,-1-3-17 16,-6-12-7-16,1-11-2 15,-5-8-5-15,0-15 3 16,1-13-3-16,-1-8-3 15,2-9-34-15,6-9-39 16,4-6-22-16,7-3-125 16,4-7-259-16</inkml:trace>
  <inkml:trace contextRef="#ctx0" brushRef="#br0" timeOffset="106811">23444 2542 613 0,'0'0'65'15,"0"0"15"-15,-95-30 56 16,54 30-67-16,3 15-27 16,2 13-13-16,6 7-10 15,11 6 10-15,10 8-5 16,9 3-3-16,6 7 1 16,15 2 1-16,4-4-12 15,-3-4-8-15,-6-11-3 16,-6-11 2-16,-6-11-2 15,-4-8 0-15,0-10 0 16,0-2 3-16,-4 0-3 16,-17-17-30-16,-7-12-10 0,2-11-66 15,11-6-98-15,14-10-98 16</inkml:trace>
  <inkml:trace contextRef="#ctx0" brushRef="#br0" timeOffset="107015.77">23362 2472 627 0,'0'0'50'0,"-55"97"71"16,6-20 29-16,-15 15-65 15,-17 6-37-15,-10 5-17 16,-7-7-28-16,-4-13-1 0,5-13-2 16,14-14-45-1,19-16-20-15,19-15 22 0,24-11 27 16,11-7 3-16,10-6-63 15,4-1-83-15,19 0 48 16,5 0-161-16</inkml:trace>
  <inkml:trace contextRef="#ctx0" brushRef="#br0" timeOffset="107636.95">24599 2619 574 0,'0'0'104'15,"0"0"27"-15,0 0 12 0,0 0-82 16,0 0-57-16,0 0 8 16,-18 93 39-16,2-39-27 15,0 2-5-15,3 0-8 16,4-3-3-16,2-7-6 16,1-8-2-16,0-6 1 15,3-12-2-15,1-7-34 16,1-6-32-16,1-7-1 15,-5-3-41-15,2-19-152 16</inkml:trace>
  <inkml:trace contextRef="#ctx0" brushRef="#br0" timeOffset="107833.24">24714 2409 733 0,'0'0'79'0,"0"0"-31"16,0 0 59-16,0 0-57 16,0 0-36-16,0 0-11 15,-5-27-3-15,5 27-10 16,0 0-61-16,0 1-113 16,0 8-30-16</inkml:trace>
  <inkml:trace contextRef="#ctx0" brushRef="#br0" timeOffset="108256.85">24880 2743 346 0,'0'0'129'15,"0"0"-85"-15,-8 99 30 16,8-61-24-16,0-1-19 15,0-6-5-15,-3-4-8 16,0-7-6-16,0-9-4 16,1-4 3-16,2-7 12 15,0 0 41-15,0-4 48 16,0-20-35-16,3-10-59 16,5-8-17-16,4-8 5 15,0-7-4-15,7-3-2 16,1-2-9-16,5 6-12 15,5 11-8-15,4 17 3 0,6 19 12 16,3 9 0-16,-1 17 12 16,-3 19 0-16,-8 6 2 15,-10 1 1-15,-6 3 13 16,-7 0 0-16,-4 1 1 16,-4-2-4-16,0-4 0 15,0-4-4-15,0-6-6 16,-6-6 0-16,2-5-2 15,4-4-39-15,0-11-146 16,26-5-241-16</inkml:trace>
  <inkml:trace contextRef="#ctx0" brushRef="#br0" timeOffset="109053.2">25922 2617 49 0,'0'0'651'16,"0"0"-596"-16,-81-62 89 16,50 58-57-16,-3 4-47 15,-5 13-23-15,-4 18-10 16,5 8 3-16,6 4 2 16,8 7-9-16,12 3 4 15,9 0-6-15,3-2 1 0,0-4-1 16,13-6 0-16,8-8 0 15,3-8-1-15,3-7-17 16,4-9 5 0,-1-7 3-16,1-2 0 0,2 0 6 15,-3-19 2-15,0-4-1 16,-2-11 2-16,-1-10 4 16,0-10 5-16,1-11-3 15,-2-11-2-15,-4-10-4 16,-6-7-1-16,-4-8-5 15,-7 1-1-15,-5 4-6 16,0 4 2-16,-13 8 9 16,-3 14 2-16,1 21 0 15,2 18 3-15,5 22 4 0,-2 9 0 16,-9 26-5-16,-5 24-2 16,-1 17 0-16,8 9 9 15,11 10 2-15,6 6-7 16,0 1 6-16,6-2-8 15,6-7-2-15,3-15 0 16,0-12 2-16,3-4-2 16,1-11-2-16,5-6 1 15,1-11-5-15,5-8-5 16,6-9 3-16,1-8 4 16,5 0 1-16,-3-21 3 0,0-10 1 15,2-9 0 1,-5-14 0-16,-3-13 2 0,-9-11-2 15,-14-4 0-15,-10 6 1 16,0 17 2-16,-15 22 3 16,-7 21 18-16,0 13-14 15,-2 3-7-15,1 26-4 16,4 20 0-16,10 13 2 16,9 11 8-16,0 5-9 15,18-3 3-15,6-2-2 16,0-9 0-16,-2-10-2 15,-1-8 1-15,1-12 1 16,-1-9-2-16,-1-8 0 0,-1-6 5 16,2-8-5-1,-2 0-46-15,4-6-48 0,0-21-209 16</inkml:trace>
  <inkml:trace contextRef="#ctx0" brushRef="#br0" timeOffset="109333.18">26744 2307 167 0,'0'0'550'16,"0"0"-503"-16,0 0-34 0,40 85 76 16,-6-21-14-1,3 10-20-15,-2 1-8 0,-5-5-9 16,-4-7-17-16,-6-5-4 15,-5-15-8-15,-5-5-5 16,-5-13-3-16,-4-10 0 16,2-6-1-16,0-7 0 15,-2-2-17-15,3-4-26 16,2-22-24-16,1-13-204 16,8-15-213-16</inkml:trace>
  <inkml:trace contextRef="#ctx0" brushRef="#br0" timeOffset="109521.02">27082 2285 565 0,'0'0'43'0,"-62"95"124"16,23-25-59-16,-7 10-34 16,-4 4-19-16,-6-4-15 15,-4-5-12-15,-1-12-23 16,-2-7-3-16,2-10-2 15,4-12-25-15,5-10-36 16,9-7-51-16,10-12-170 16</inkml:trace>
  <inkml:trace contextRef="#ctx0" brushRef="#br0" timeOffset="110600.18">18626 4039 526 0,'0'0'141'0,"0"0"-83"15,0 0 47-15,-98-25-43 16,64 56-41-16,-5 15-2 15,3 9 11-15,5 4 2 16,4 2-11-16,9-2-7 16,8 2-10-16,8-6-3 15,2-8 4-15,12-6-5 16,16-8 2-16,4-11-2 16,4-10 0-16,2-12 1 15,0 0-1-15,-1-16 1 16,-6-11 2-16,-2-6 4 15,-10-9-4-15,-7-9 8 16,-6-12-5-16,-6-5 3 16,0-2-4-16,-11 4-5 15,-9 15 0-15,-3 17 0 0,-7 18-13 16,-5 14-44-16,-3 2-35 16,2 14-106-16,14 7-76 15</inkml:trace>
  <inkml:trace contextRef="#ctx0" brushRef="#br0" timeOffset="111085.63">18993 3835 685 0,'0'0'45'15,"0"0"55"-15,0 0 2 16,0 0-61-16,0 0-39 15,0 0-2-15,38 121 7 16,-29-40 6-16,-9 5 7 16,0 4 8-16,-14 3-10 15,-10 1-4-15,-5 2-4 16,2 0-7 0,-2-6-1-16,6-6-1 0,7-12-1 15,9-15 0-15,7-12-2 16,0-11-15-16,14-8-8 15,8-9 3-15,6-6 7 16,3-11-3-16,4 0 9 0,-1-11 9 16,-1-15-2-1,-2-6 2-15,-2-8 0 0,-7-9 5 16,-10-10-4-16,-12-9 3 16,-6 1 6-16,-31 1 13 15,-12 9 0-15,-1 5 6 16,-1 9 10-16,11 5-3 15,5 4-11-15,12 4-15 16,8 4-5-16,11 1-1 16,4 5-2-16,17 1 3 15,21 2-3-15,14 2-2 16,6 5-1-16,8 1-15 16,-1 1-67-16,-5 3-73 0,-9-2-252 15</inkml:trace>
  <inkml:trace contextRef="#ctx0" brushRef="#br0" timeOffset="111902.17">20164 4081 556 0,'0'0'156'16,"0"0"-145"-16,0 0 39 15,97-53 30-15,-41 59-59 16,8 25 1-16,2 13 8 15,-7 10 1-15,-17 7-4 16,-11-1-5-16,-13 1 4 16,-9-6-4-16,-8-2 2 15,-1-8-8-15,0-4-11 16,-9-7 0-16,-7-7 3 0,1-7-2 16,-3-10-4-1,2-7-1-15,2-3 14 0,-3-6 3 16,-2-20-8-1,-3-8-10-15,7-9-29 0,6-8-10 16,9-8 12-16,0-2-11 16,21-6-10-16,7 2 12 15,4 11 8-15,4 8 14 16,-2 16 10-16,0 14 4 16,2 9 6-16,3 7-2 15,4 0 1-15,6 17-1 16,6 7 7-16,-5 1-10 15,-1-3 5-15,-9-4-5 16,-5-5-1-16,-9-7 1 0,-5-4 0 16,-3-2 0-1,-6-2 8-15,0-11 8 0,-2-9-6 16,-2-2-4-16,-5-4-1 16,-3-3-4-16,0 1 2 15,-6-1 3-15,-13 8-3 16,-5 4 0-16,-6 11 8 15,0 8-7-15,-1 9-2 16,1 24-1-16,6 11 2 16,2 9 2-16,2 7-4 15,10 9 7-15,1 0-9 16,5-2 2-16,4-4-1 16,0-10-1-16,13-9 1 0,10-7-1 15,6-9 0 1,4-5 0-16,2-8 4 0,-2-4-4 15,0-8 0-15,-1-3-2 16,-1 0-67-16,0-18-177 16,4-10-404-16</inkml:trace>
  <inkml:trace contextRef="#ctx0" brushRef="#br0" timeOffset="112502.92">21674 4004 617 0,'0'0'41'0,"0"0"7"15,0 0 93-15,-107-23-91 16,63 48-18-16,-6 11 2 16,3 10 4-16,3 4-11 15,8 5-8-15,12 4-1 16,12-3-11-16,10-1-5 15,2-6 3-15,11-5-4 16,14-8 0-16,3-8 0 16,4-9 1-16,2-5-1 15,4-4-1-15,2-3-6 16,0-7-2-16,-1 0 7 16,1 0-10-16,-6-13 7 15,-1-6 1-15,-3-5 3 0,0-7 0 16,0-7 0-16,-2-7 4 15,2 1-4-15,-1-3 1 16,-3 4 0-16,-5 3 1 16,-6 5-2-16,-5 4 9 15,-4 8 2-15,-6 3 14 16,0 5-9-16,0 6 9 16,-6 7-6-16,-10 2-6 15,-11 4-13-15,-3 18-6 16,-1 11 6-16,-1 6 5 0,7 5-4 15,6 5 1 1,5 1 0-16,10 1-1 0,4-2 0 16,0-3 0-16,13-6-1 15,13-8 1-15,2-3 0 16,5-8 1-16,1-4-1 16,-1-6 4-16,-2-4-4 15,-1-4-1-15,-5-3-1 16,1 0 0-16,-7-14-72 15,-2-11-105-15,-5-7-635 16</inkml:trace>
  <inkml:trace contextRef="#ctx0" brushRef="#br0" timeOffset="113120.05">22378 4217 600 0,'0'0'55'16,"0"0"87"-16,0 0-21 15,0 0-96-15,0 0-23 0,0 0-2 16,-25 118 16-16,9-61 10 16,-1 1-3-16,-1-2-11 15,1-6-6-15,5-5-4 16,4-8-2-16,3-10 1 16,2-10 0-16,2-8-1 15,1-9 2-15,0 0 3 16,0-5 15-16,0-18 33 15,4-7-38-15,8-7-9 16,0-3-3-16,4-7-1 16,4-4-1-16,4-7-2 15,2-3-1-15,1 2-17 16,0 6 2-16,-2 13 6 16,-2 11 8-16,-4 17 3 15,2 12 2-15,3 0-2 0,7 22-5 16,8 15 2-16,0 11 3 15,-5 8 17-15,-9 3 0 16,-11 1-2-16,-8-4-7 16,-6-1 5-16,0-2-9 15,-12-5 3-15,1-3-2 16,0-8-3-16,2-5-2 16,1-11 0-16,2-8-1 15,6-8-28-15,0-5-41 16,0 0-12-16,8-4-171 0,12-17-302 15</inkml:trace>
  <inkml:trace contextRef="#ctx0" brushRef="#br0" timeOffset="113403.17">23191 3791 754 0,'0'0'32'16,"0"0"25"-16,0 0-37 16,0 0-1-16,-9 121 70 15,9-42-16-15,-2 11-8 16,-3 3-16-16,-5 1-34 16,-5 1-1-16,-2-5-11 0,-6-5-2 15,2-7-1 1,0-15-8-16,9-12-41 0,5-15-15 15,7-15 32-15,0-8-1 16,10-8-40-16,12-5-110 16,4-3-111-16</inkml:trace>
  <inkml:trace contextRef="#ctx0" brushRef="#br0" timeOffset="113609.04">23136 4243 460 0,'0'0'176'0,"0"0"-116"16,0 0 86-16,72-75-45 16,-44 60-49-16,3 2-25 15,3 0-8-15,2 3-9 16,-3 5-10-16,-1-1 1 16,-3 3-1-16,-4 3-33 15,-4 0-58-15,-1 0-157 16</inkml:trace>
  <inkml:trace contextRef="#ctx0" brushRef="#br0" timeOffset="114678.2">23605 4652 461 0,'0'0'44'0,"0"0"72"16,0 0 32-16,0 0-38 16,80 19-51-16,-52-30-11 15,0-9-2-15,0-10-17 16,2-6-10-16,0-10-15 16,1-9 2-16,-1-9-5 15,-3-9-1-15,-2-8-6 16,-6-4-7-16,-5-1-8 15,-9-2 3-15,-5 5 16 16,0 7 2-16,-5 10 6 0,-5 22-5 16,1 17 0-16,3 20 0 15,-5 10-2-15,-8 28-8 16,-3 16 9-16,-3 20 0 16,6 9 2-16,8 8-2 15,3 3 0-15,5-1 1 16,-1-3 0-16,4-7-1 15,0-4 0-15,0-9 1 16,6-8-1-16,11-11 0 16,5-12 0-16,3-7-1 15,5-11 1-15,6-7-5 16,2-7-9-16,1 0 3 16,3-17 10-16,-1-8 1 0,0-11 0 15,-1-10 2 1,0-11-2-16,-7-7 1 0,-6-4 1 15,-9 3-1-15,-9 10 4 16,-6 17-3-16,-3 14 20 16,0 17-5-16,0 7 0 15,0 0-17-15,-3 25-11 16,-6 11 10-16,1 9 1 16,5 2 0-16,3 3 1 15,0-2-1-15,0-5 0 16,0-5 0-16,9-12 0 15,6-6-14-15,3-12-8 0,8-6 9 16,3-2 6-16,3-6 7 16,1-15 2-16,-1-5 0 15,3-9 3-15,-1-5 0 16,0-4 0-16,-3-2-2 16,-4 1-3-16,-7 7 0 15,-4 8 10-15,-8 12 8 16,-4 11 11-16,-4 5 5 15,0 2-6-15,0 4-27 16,0 18 2-16,-1 11-3 16,-7 9 8-16,1 3 14 15,-4 6-6-15,1 3-5 16,-2 0 8-16,-1 4-7 16,-1 2 1-16,-2 6 0 15,5 9-11-15,11 9 2 0,0 8 11 16,14 0 17-16,5 1-26 15,-5-6-3-15,-6-6-3 16,-6-12 0-16,-2-12-11 16,0-13-10-16,-3-13-10 15,-12-14 9-15,-3-10 9 16,2-7 5-16,-4-2 8 16,5-20 4-16,1-6 8 15,1-8 11-15,4-6 13 16,2-5 1-16,4-7-8 15,3-2-10-15,0 0-10 16,10 3-4-16,12 8-5 0,1 15-3 16,6 19-49-16,4 11-62 15,1 8-85-15,-3 9-295 16</inkml:trace>
  <inkml:trace contextRef="#ctx0" brushRef="#br0" timeOffset="116907.22">26991 4150 353 0,'0'0'143'16,"0"0"-86"-16,-36-99 59 15,23 68-8-15,-2 4-58 16,2 4-6-16,-4 1 23 16,-3 4-13-16,-6 4-29 15,-7 7 3-15,-4 7-14 16,-6 0-1-16,-6 24-3 16,1 6-3-16,3 7-1 0,8 5 0 15,8 4-4 1,9 3 6-16,6 1-7 0,8-2-1 15,6 2 7-15,0-5-7 16,12-1-2-16,12-7 2 16,3-7 0-16,4-8-22 15,6-7 10-15,2-9-3 16,1-6 5-16,-1 0-1 16,-5-9 7-16,1-16 4 15,-4-8 2-15,1-11-2 16,2-10 5-16,-1-10-3 15,2-8-1-15,-2-9 0 16,-5-7 0-16,-2-5 0 0,-5-3 0 16,-5-2-1-16,-2 3-2 15,-1 5 2-15,-6 11 0 16,-1 16 1-16,-4 23 1 16,-2 18-2-16,0 14 7 15,0 8-7-15,-11 13-10 16,-14 21 8-16,-8 19 0 15,-3 12 3-15,5 10-1 16,6 4 0-16,6 2 4 16,8-1-8-16,6-4 6 15,5-4-4-15,0-5 4 16,2-1-2-16,10-6 0 0,6-4 0 16,-2-6 1-1,7-8 0-15,0-6-2 0,4-8 1 16,3-8 0-16,4-5 0 15,2-5-10-15,0-6-28 16,-3-4 9-16,-3 0 14 16,-3-21 15-16,-4-9 1 15,3-12 3-15,-4-7 8 16,4-12 13-16,-3-8-5 16,0-4-8-16,-8-2-11 15,-8 8 2-15,-4 12-1 16,-3 15 5-16,-4 12 3 15,-13 10 17-15,-4 8-8 16,-1 4-14-16,-2 6-5 0,-1 0-2 16,4 23-4-16,4 10 5 15,7 12 0-15,9 9 1 16,1 7 2-16,0 3-1 16,6 1 1-16,5 0-2 15,0-5 1-15,1-5 1 16,-3-7-2-16,3-11 2 15,1-6-2-15,2-8 0 16,6-5-2-16,3-5 4 16,5-8-2-16,4-5 0 15,3 0-8-15,0-10 8 16,0-12 0-16,4-7 2 16,-1-11-1-16,4-11 0 0,5-10 3 15,1-12-3-15,2-9 0 16,-5-9 0-16,-9-2 0 15,-10-3 1-15,-13-4-2 16,-13 1 0-16,-1 3-4 16,-15 10 4-16,-9 11 0 15,-4 18 3-15,-2 13-5 16,3 15 2-16,1 14 0 16,-3 15-3-16,-4 0-2 15,1 35-1-15,-1 17 3 16,7 14 3-16,13 13 0 15,5 10 0-15,4 3 3 0,1-2-1 16,2-2 2-16,1-6-1 16,0-2-3-16,0-2 0 15,7-8 0-15,9-10 0 16,7-8 0-16,0-13 0 16,-1-8 2-16,1-8-2 15,4-6-2-15,5-3 2 16,6-7 2-16,7-3 0 15,1-4-4-15,2 0-3 16,-3-12 4-16,1-13 2 16,2-12-1-16,1-7 5 15,3-12-5-15,-5-5 0 16,-9-7 1-16,-14 0-2 16,-11 6 2-16,-11 13 0 15,-2 14 0-15,-5 13 3 0,-12 10 12 16,-4 6-2-16,-2 6-13 15,-7 1-1-15,2 25 0 16,1 12 0-16,2 11 3 16,10 8 0-16,3 4 0 15,8 0 3-15,4-1-1 16,0-7-3-16,0-5-1 16,16-7 1-16,2-8-2 15,3-10 0-15,1-5 1 16,1-8 1-16,2-4-1 15,-3-6 4-15,2 0-2 16,-1 0-3-16,4-16-21 0,8-4-107 16,11-11-332-16</inkml:trace>
  <inkml:trace contextRef="#ctx0" brushRef="#br0" timeOffset="117254.05">28833 3344 509 0,'0'0'269'0,"0"0"-214"15,0 0 80-15,0 0-70 16,0 0-56-16,0 0-9 15,41 147 15-15,-19-53 13 16,-7 17 9-16,-8 7-20 16,-7-1-4-16,-7-6-8 15,-17-10-4-15,-4-17-1 16,1-15 2-16,2-15-2 16,2-12 0-16,7-10-7 15,5-10-31-15,7-7-16 16,2-8-10-16,2-7-18 15,0 0-94-15,3-12-29 0</inkml:trace>
  <inkml:trace contextRef="#ctx0" brushRef="#br0" timeOffset="118152.52">28744 4032 446 0,'0'0'66'0,"0"0"-3"16,85-36 3-16,-36 35 8 15,11 1-50-15,6 0 0 16,0 1-8-16,-4 3-4 16,-8-1 3-16,-8-3 6 15,-7 0 6-15,-5-8 1 16,-3-11 3-16,-2-4-6 0,-7-5-15 16,-3 2 4-1,-5-1-10-15,-8 4 1 0,-3 5 1 16,-3 4-1-1,0 8 30-15,-5 5-17 0,-13 1-18 16,-10 0 2-16,-8 14-4 16,-1 14 4-16,1 9 5 15,3 12 4-15,8 6-5 16,7 3 0-16,6 0-4 16,9-4 1-16,3-2-1 15,0-9-1-15,8-8-1 16,9-6 1-16,7-9 2 15,4-2-3-15,8-8 1 16,5-5 4-16,3-5-2 0,3 0 0 16,3-1-1-16,5-14 1 15,0-6-3-15,-4-4 1 16,-3-4-2-16,-11 0 2 16,-5 0-3-16,-12 5 0 15,-7 4 2-15,-7 6 3 16,-6 2-1-16,0-1 1 15,0 4 15-15,-15-5-16 16,-6 1 4-16,-4 4 0 16,-4 2 5-16,1 7 3 15,-3 0-11-15,-1 8 7 16,-1 14 3-16,5 7-5 16,4 1 3-16,2 5-9 0,5-3 2 15,7 0-4 1,7-3 0-16,3-2 2 0,0-5-2 15,10-4 0-15,10-2 1 16,5-4 0-16,3-6-1 16,0-1 1-16,0-5 4 15,-1 0-4-15,4-14 1 16,2-11 3-16,4-12-2 16,-1-12 0-16,-1-13-3 15,-3-11 0-15,-4-10 0 16,-6-4-1-16,-7-2-16 15,-4-4 1-15,-7 1-1 16,-4 7-12-16,0 8 16 16,-3 13 6-16,-9 19 1 0,5 15 6 15,4 17-1-15,-2 13 1 16,-1 24-17-16,4 32-13 16,2 32 30-16,5 19 1 15,25 10 0-15,3-3 0 16,-3-15-1-16,-12-12 0 15,-6-17-7-15,-11-16-97 16,-1-19-6-16,0-16-127 16</inkml:trace>
  <inkml:trace contextRef="#ctx0" brushRef="#br0" timeOffset="119762.74">24596 5910 475 0,'0'0'244'16,"0"0"-225"-16,0 0-8 16,0 0 5-16,-58 82 10 15,75-71 17-15,13-5-18 16,5-4-13-16,-2-2-4 15,-7-2-4-15,-5-15 4 16,-7-5 0-16,-4-9 2 16,-1-5-4-16,-6-7-2 15,-3 1-1-15,0 3 1 16,-12 12 0-16,-7 5 2 16,-4 11-3-16,-3 8 4 15,-1 3 3-15,-5 8-6 0,-3 20-2 16,-1 8 5-16,1 4-3 15,7 6 6-15,9-3-1 16,5 1 1-16,10-2 3 16,1 1-4-16,3 3-5 15,0 0 0-15,10 4-2 16,5-1-1-16,1-3 1 16,-2-2 1-16,4-7-3 15,-3-6-1-15,6-9 0 16,7-6-8-16,6-9-3 15,11-5 4-15,3-2 2 16,4-2 4-16,-1-15 2 0,-8-6 1 16,-6-5-1-16,-4-8 2 15,-4-7-1-15,-1-9 2 16,0-7 1-16,0-10-2 16,4-3 0-16,1-11-2 15,-4-6 1-15,0-1-2 16,-5-4 1-16,-9 5-3 15,-4 4 3-15,-9 3 0 16,-2 16 2-16,0 11-2 16,-13 21 2-16,1 12 1 15,1 13 20-15,-5 9-6 16,-6 9-17-16,-8 25-3 16,-3 14 2-16,9 13 1 0,4 9-1 15,7 5 1-15,6 0 1 16,-1 3-1-16,1-1 0 15,-2-2 0-15,6-3 1 16,1-5-2-16,2-6 2 16,0-7-1-16,12-2 3 15,5-7-3-15,2-7 0 16,2-6-5-16,3-10 3 16,6-3 0-16,4-10 1 15,8-4-4-15,4-5 5 16,3 0 0-16,-1-14 3 15,-2-8-3-15,-5-9 0 16,-5-7 6-16,-4-9 18 16,-4-6-3-16,-4-6-2 0,-3-6-15 15,-5-3-1-15,-8 0 0 16,-8 8-2-16,0 17 2 16,-15 16-2-16,-12 17 9 15,-7 10 0-15,-3 10 0 16,1 24-10-16,6 15 3 15,9 11-1-15,9 5 1 16,6-1-2-16,3-2 0 16,3-6 0-16,0-4-1 15,0-8 0-15,0-7 0 16,0-8 1-16,12-5-1 0,10-5 1 16,4-9 0-1,-1 0 3-15,4-10 0 0,-3 0-4 16,0 0 0-16,-4-3-41 15,2-11-36-15,6-8-51 16,8-5-230-16</inkml:trace>
  <inkml:trace contextRef="#ctx0" brushRef="#br0" timeOffset="120722.97">25920 5878 788 0,'0'0'23'16,"0"0"-18"-16,0 0-5 15,-14 112 8-15,12-60-2 16,-1 1 1-16,0-5-2 16,-2 0-2-16,-2-10-2 15,-5-6 4-15,5-11-3 16,-1-8-1-16,4-11-1 15,2-2 7-15,2 0 63 16,-1-12 4-16,-4-15-52 16,1-7-5-16,-2-7 13 15,3-5-18-15,3-2 3 16,0-5-4-16,10-5-11 16,14-3 0-16,8 5-1 0,3 11-24 15,4 17-2 1,-2 17 15-16,-1 11 4 0,-3 7 3 15,-2 22 2-15,-5 12-1 16,-9 10 3-16,-5 2 0 16,-10-4 1-16,-2-1 0 15,0-7 1-15,0-5-1 16,-6-5-1-16,0-6 1 16,-3-10 1-16,5-6 0 15,1-5-1-15,3-4 1 16,0 0 5-16,0-9 8 15,0-12 4-15,1-8-16 0,12-5-1 16,1-10 0-16,5-4-2 16,1-8-1-16,4-2-26 15,2 2-19-15,3 11 6 16,-2 11 10-16,-2 14 26 16,-2 13-3-16,-4 7-1 15,1 13 5-15,3 18-1 16,2 11 4-16,1 5-1 15,-4 2 2-15,-7 1 0 16,-5-4 0-16,-5-7 0 16,-2-5 0-16,-2-8 0 15,5-6 3-15,2-6 4 16,5-4 4-16,4-5 4 16,10-5 0-16,5 0 7 15,7-7-10-15,1-8-9 0,-1-9 2 16,3-5-5-16,-2-10 4 15,2-10-4-15,0-10 0 16,-7-8 4-16,-9 0-4 16,-14 2-9-16,-12 15-9 15,0 14 5-15,-17 16 13 16,-8 12-6-16,-8 8 5 16,-4 7 0-16,1 20 1 15,3 14 1-15,11 10-1 16,15 10 0-16,7 3 2 0,0 0 4 15,10-9 4 1,6-12 2-16,2-7 4 0,-1-8 10 16,3-5 7-16,3-6 24 15,-2-4-15-15,-2-4-23 16,-1-6-11-16,-3-3-7 16,7 0-1-16,3 0-66 15,8-12-66-15,5-7-243 16</inkml:trace>
  <inkml:trace contextRef="#ctx0" brushRef="#br0" timeOffset="121241.16">27370 5791 712 0,'0'0'4'0,"0"0"1"16,-28 123 47-16,18-64-1 16,3 4-31-16,-2-7-9 15,2-5-6-15,-2-6 0 16,0-8-4-16,2-10-1 16,0-11 4-16,2-9-4 15,3-7 0-15,2 0 12 16,0-6 58-16,0-17-13 15,9-11-44-15,3-9-8 0,4-6-3 16,2-8-2 0,3-9-1-16,3-4-18 0,3-3-4 15,0 7-3-15,4 16 4 16,3 14 9-16,-2 17 9 16,-1 15 3-16,0 4 1 15,1 23 0-15,-3 20-1 16,-3 13 1-16,-8 10 12 15,-9 4 3-15,-9 0 0 16,0-7-4-16,-5-8-1 16,-8-6-6-16,-3-5 1 15,-1-10-3-15,2-6-1 16,3-8 0-16,5-7 0 16,3-5 1-16,2-8-2 15,2 0-20-15,0 0-33 0,7-11-178 16,2-14-344-16</inkml:trace>
  <inkml:trace contextRef="#ctx0" brushRef="#br0" timeOffset="121566.05">28038 5366 94 0,'0'0'762'15,"0"0"-732"-15,0 0 67 16,0 0-52-16,0 0-42 16,0 0 7-16,-3 138 42 15,-1-56-9-15,-2 9-15 16,-2 6-14-16,-4 0-7 16,-1-7-4-16,-2-12-2 15,0-18-1-15,6-10-1 16,6-14 1-16,3-11-1 15,0-6 1-15,8-6 2 16,11-4-1-16,5-5-1 16,8-4-12-16,3 0-34 15,-1-20-58-15,-2-12-114 16,-9-10-436-16</inkml:trace>
  <inkml:trace contextRef="#ctx0" brushRef="#br0" timeOffset="121733.05">28135 5693 70 0,'0'0'747'16,"0"0"-700"-16,0 0 60 15,0 0-16-15,117-42-59 16,-63 42-26-16,2 0-6 16,-7 0 0-16,-7 0-5 15,-10 0-97-15,-9 0-127 16,-7 0-227-16</inkml:trace>
  <inkml:trace contextRef="#ctx0" brushRef="#br0" timeOffset="124442.32">25627 1692 193 0,'0'0'17'0,"0"0"-11"0,81-15 67 16,-37 14-42-16,6-4-20 15,4 3 0-15,6 1 5 16,8-2 4-16,11 1 5 16,8-1-6-16,13-1 13 15,0 0-1-15,3-1-7 16,-2 0-9-16,-4 2 0 15,-1 2-3-15,-4 1 26 16,4 0-24-16,-1 0-2 16,3 0-2-16,2 0-1 15,2 0 1-15,5 0 1 16,5 0-4-16,0 0 0 0,3 0 2 16,-3 0 3-1,-8 0-1-15,2 0 0 16,-8 0-1-16,1 0-6 0,-2 3 1 15,-1 0-3-15,5-2 3 16,3 0-4-16,5 0 1 16,-1-1 2-16,-4 0-4 15,-7 0 1-15,-9 0-1 16,-10 5 2-16,-1 1-1 16,0 1 0-16,0 1-1 15,-2-1 2-15,-4 1-4 16,-6 1 5-16,1-4-6 15,5 5 5-15,6-3-2 0,2 3 0 16,-2-4 1-16,-2 2 0 16,-11-2-1-16,-11-2 0 15,-9 1 0-15,-13-3 1 16,-4-2 1-16,0 0 3 16,1 3 19-16,7 0-8 15,10 3-7-15,10 2 2 16,9 3-5-16,7 0-4 15,-5 1 4-15,-11-2-4 16,-18-3 0-16,-13 0 2 16,-16-5 0-16,-5-1-4 15,-3 0 8-15,1 4-8 0,2 3 1 16,-1 4 2 0,2 2-1-16,-1 8 1 15,-1 2-3-15,0 3 9 0,0 2 5 16,1 2-6-16,1 6-1 15,4-3 2-15,0 7 0 16,0 2-2-16,1 1 4 16,0 6-3-16,2 0-8 15,-1 4 7-15,1 5-5 16,0 5-2-16,0 2 6 16,0 2-5-16,-4 0 2 15,-4 0-3-15,-2-1 2 16,-1 0 3-16,0 1-3 15,0-4-2-15,-8 0 8 16,2-3-5-16,1-2-3 0,1-1 4 16,2-1-2-16,-1-1-1 15,0 0 4-15,-3-1-1 16,0 1-4-16,-1 5 3 16,-2-4-2-16,-1 2-1 15,2-1 0-15,0-2 1 16,1 2-1-16,4 1 0 15,-4 3 3-15,4 2-3 16,0-3 0-16,1 1 0 16,2 0 2-16,-1-4-2 15,-2 1 0-15,-1-1 4 16,3-2-4-16,1-1-2 16,0 1 1-16,0 0 1 15,0 3 1-15,0 2 0 16,0-5-1-16,0 2 0 0,0-6 0 15,-2 0 0-15,1 1 0 16,-1 2 0-16,2 1 1 16,-1 0-1-16,-5 0 0 15,2-3 0-15,-4 0 1 16,1-2-1-16,-3 0 1 16,2-1-1-16,-3 1 1 15,0-2-1-15,-1-3 0 16,-2 3 1-16,-5-4 3 15,-2 3-3-15,-3 5 5 0,1 3 4 16,0 2-7 0,-1 3-1-16,3-5 2 0,5-2-4 15,-4 4 2-15,5 3-2 16,-1 1 0-16,2 0 2 16,-2 1 0-16,3-3-2 15,-4 1 1-15,2-2 0 16,-2-1 2-16,0-1 2 15,-2-1-1-15,-2-3 0 16,0 1 3-16,-3 3 5 16,2 1-4-16,-1 3 5 15,5-1-5-15,1 1-4 16,1 3 2-16,2 1 4 16,-1 4-5-16,-2-1 2 0,1 2 0 15,-2-1-1-15,-1-5-2 16,1-2-1-16,-3-4-3 15,-3-3 0-15,1-6 1 16,0-6 1-16,-1-7 2 16,0-6-7-16,3-7 3 15,-1-5 0-15,2-4 3 16,4-5-1-16,-2-2-4 16,4-4 3-16,0-1-1 15,0 0 0-15,-1-2 0 16,5 0 1-16,-1 0 0 0,6 0 1 15,0 0 0 1,4 0-2-16,-1 0 4 0,-1 0-2 16,0 0 0-16,-5 0-1 15,1-4-1-15,-6-9-20 16,-8-9-110-16,-6-7-292 16</inkml:trace>
  <inkml:trace contextRef="#ctx0" brushRef="#br0" timeOffset="127299.17">16074 4546 289 0,'0'0'144'0,"0"0"-119"0,0 0 18 15,0 0-19-15,0 0-17 16,0 0 14 0,-8 77 21-16,8-34-9 0,0 3-5 15,0 3 13-15,0-3-2 16,0 4-19-16,4 2 24 15,3 3-32-15,-2 3 0 16,2 1-6-16,1-4 3 16,2 0 0-16,1-4-3 15,-1-5 0-15,3 0 12 16,-2-7-7-16,0-3-6 16,2-1 1-16,-1-4-3 15,-1-3-3-15,2-3 3 16,-1 1-1-16,4-4-1 15,3-2-1-15,-1-1 3 0,5-5-3 16,0 3 4 0,4-3-3-16,3-1-2 0,3-1 2 15,7-1-1-15,11 2 1 16,5-1 0-16,10 2 1 16,1 3-1-16,4-1-1 15,4 5 0-15,3 3 0 16,4-1 0-16,-3 2 0 15,-3 0 0-15,-1 0 2 16,2 0-2-16,4 0-4 16,4 1 4-16,2-1 0 15,2 4 2-15,2 0-2 0,-1 2 0 16,-4 3 0-16,-3 2 0 16,1-2 4-16,0 1-4 15,4-1 2-15,1-1-2 16,7-2-3-16,5 1 2 15,0 2 1-15,8-2 0 16,-6 1 1-16,-3-2-1 16,-2 1 0-16,-5 0 1 15,-1-1-1-15,-2-5 3 16,5 2-3-16,1-4 0 16,-1 2-1-16,2-2 2 15,-1-1-3-15,1 2 1 16,-2 0 1-16,-2 0 2 15,-2-2-2-15,-2-2 0 16,-1 0 1-16,1 2-1 0,5-1 0 16,4 0 3-16,0 4-3 15,1-1 0-15,-3 2-2 16,-5-4 1-16,-4 4 2 16,-2-5-2-16,-3 1 2 15,-3-3-2-15,-1-1 2 16,2-1-1-16,2 1 0 15,2 0 0-15,1 0 0 16,-3 1 3-16,2-1-1 16,-1 1-1-16,-1 0-1 15,-4-1-1-15,-1 0-2 16,-2-1 2-16,1 1 1 0,0 0 0 16,1 0 1-16,1-1-1 15,-1 2 0-15,8-1 5 16,-1-2 7-16,2 1 3 15,0 0-5-15,3-1 0 16,1 0-3-16,-2 0 0 16,-4 0-7-16,-3 1 7 15,0-1-3-15,1 0 1 16,4-1-2-16,0-1-2 16,2 0 5-16,-1 1-3 15,-2 0-1-15,-1-2 3 16,-4 0 0-16,1 0-2 15,7 1-2-15,1 1 0 0,4 0 2 16,-2 2 1-16,-8 0-8 16,-2 2 7-16,-8-2-3 15,0-1 5-15,0-1 7 16,0 0 2-16,3 1-7 16,3-3-5-16,0 6 3 15,-1-3-3-15,0 0-1 16,-5 0 3-16,0 2-4 15,-2-2 1-15,-5 0-1 16,-3 0 0-16,-5-2 0 16,-1 0 0-16,2-1 0 15,8 3 2-15,5-3-1 16,1 0 4-16,3 2-1 16,-4 0-2-16,-2-1 3 0,0 1-4 15,-5-2 2-15,-2 2 6 16,0-2 2-16,-4-2 1 15,4 0 0-15,1-1 0 16,3-1 0-16,6 0 2 16,-3 0-6-16,-1 2-3 15,-3-1-5-15,-8 3 1 16,-7-4-1-16,-8 2 9 16,-3-3-2-16,-3 3 7 15,1 1-1-15,5 3-5 16,-1-2 2-16,0 2-5 15,-2-3 0-15,-6-2-2 16,-1-2 7-16,1-1-3 0,4 1 1 16,6 2-2-16,1-2-2 15,0 0-3-15,-3-5 2 16,-5-2-2-16,3-2 3 16,-3 0 3-16,-1 0-6 15,0-3 0-15,0-5 1 16,7-1 0-16,3-1-1 15,3-1-1-15,5-1-3 16,-6-1 3-16,-4-2 1 16,-5 3-1-16,-6 2 5 0,-4 1-5 15,-4 4 2 1,-3 0 0-16,1 3-2 0,1-1 0 16,1 2 1-16,0-1-1 15,3 1 1-15,1 0-1 16,7 1 0-16,4-2 0 15,2 0 0-15,1-1 1 16,-6 0-1-16,-1-2 2 16,0 2-2-16,-8 2 1 15,-1 0-1-15,0 1 2 16,3-1-1-16,0-2 0 16,0 3 0-16,-2-2 0 15,-1-1 5-15,-2-3 4 16,-1 0-5-16,-3-5-2 15,0 0 5-15,-2-1-2 0,-4-1-5 16,0-1 0 0,-5 0 1-16,-1 2-1 0,5-4 2 15,-4 4-1-15,3-1-2 16,-1 4 2-16,-1-4 5 16,2 3-5-16,1-1 3 15,2-4-2-15,1 1 2 16,0-1 4-16,-3 1-6 15,-1 1 5-15,1 1 0 16,2 1 1-16,-1 1-5 16,1 2 0-16,1-1 4 15,2 3-7-15,3-4 1 16,1-1-2-16,-1-2 8 16,-1-1-7-16,-3 5 0 0,-1-4 0 15,-7 6-1-15,-1 0 0 16,-8 6-5-16,1-1-41 15,-2 2-38-15,-3-1-21 16,-16 1-14-16,-7 0 30 16,-4 0-13-16,-1 14-30 15,-2 3-54-15,-1-3-108 16</inkml:trace>
  <inkml:trace contextRef="#ctx0" brushRef="#br0" timeOffset="137464.47">7854 12310 390 0,'0'0'141'16,"0"0"-118"-16,0 0 80 16,0 0 3-16,0 0-40 15,0 0-16-15,0 0-7 16,45 22-15-16,-15-27 4 0,4-12-5 15,1-8 5 1,-3-5 6-16,-1-4-1 0,-6-5-6 16,-5-9-7-16,1-10-11 15,-3-13 6-15,0-11-14 16,1-3-2-16,-5-7-3 16,2-4-17-16,-1 1-22 15,-3 4 6-15,-2 8 11 16,-8 17 9-16,-2 16 8 15,0 14 5-15,0 14 1 16,-8 11 6-16,0 11 2 16,-12 0-9-16,-8 26-3 15,-14 18 3-15,-1 15 4 16,2 12-4-16,10 9 0 0,12 4 0 16,10-2 4-16,9-2 5 15,0-2-5-15,9-1 1 16,18-2 3-16,4-8-2 15,12-4-5-15,5-11 4 16,-3-7-3-16,-1-8-1 16,-5-7 0-16,-1-10-1 15,-4-6 1-15,0-5-5 16,-3-5-4-16,-1-4-60 16,-4 0-72-16,-1-11-205 15</inkml:trace>
  <inkml:trace contextRef="#ctx0" brushRef="#br0" timeOffset="137780.91">9195 11214 631 0,'0'0'32'0,"0"0"50"16,-86-29 27-16,37 54-75 16,-8 25 9-16,-7 20 9 15,3 15-10-15,8 14-9 16,10 5-7-16,13 0-7 16,14-3-9-16,11-3-4 15,5-11 0-15,6-15-4 0,16-15-4 16,3-15-1-16,0-11-4 15,5-11-10-15,0-6-34 16,1-11-17-16,5-3-77 16,2-12-158-16</inkml:trace>
  <inkml:trace contextRef="#ctx0" brushRef="#br0" timeOffset="138025.37">9443 11123 594 0,'0'0'152'0,"0"0"-144"15,91 86 35-15,-51-8 49 16,-7 25-7-16,-6 16-14 16,-14 15-27-16,-13 1-29 15,-13-9-4-15,-26-16-5 16,-10-23-2-16,-2-20-4 15,-1-17-2-15,5-14-32 16,7-11-12-16,9-8-59 16,7-8-131-16</inkml:trace>
  <inkml:trace contextRef="#ctx0" brushRef="#br0" timeOffset="138565.76">12084 11660 717 0,'0'0'48'0,"0"0"-27"0,0 0 66 16,0 0-62-16,0 0 8 16,-16 132 28-16,-2-55-15 15,-3 1-27-15,3-7-1 16,2-9-14-16,4-11 0 15,3-10-2-15,5-12 1 16,1-12-3-16,3-7-1 16,0-5-44-16,0-5-43 15,0-6-5-15,0-20-248 16</inkml:trace>
  <inkml:trace contextRef="#ctx0" brushRef="#br0" timeOffset="138715.31">12120 11439 761 0,'0'0'34'0,"0"0"14"15,0 0 37-15,0 0-41 16,0 0-44-16,0 0-20 16,24 9-12-16,12 18-100 15,0-2-144-15</inkml:trace>
  <inkml:trace contextRef="#ctx0" brushRef="#br0" timeOffset="139171.94">12348 11831 94 0,'0'0'302'0,"0"0"-259"15,-13 104 38-15,10-64 12 16,2 0-47-16,-2 1-15 15,-2-1-12-15,2-6-9 16,-2-10-5-16,2-8 2 16,-1-10 7-16,3-6 27 15,1 0 63-15,0-16-4 16,0-13-74-16,0-9-10 16,0-9-7-16,13-8-5 15,9-8-4-15,1-10-1 16,4 3-29-16,6-3-15 15,1 9 14-15,4 14 15 16,1 19 15-16,-6 15-2 16,-3 16 3-16,-3 0 0 15,-3 21 2-15,-2 11 9 16,-1 7 24-16,-5 6-4 0,-7 7-4 16,-4 5-4-16,-5 4 0 15,0 0-9-15,-5 0-10 16,-7-6-1-16,-4-5 0 15,2-9-3-15,-2-9 0 16,1-8-12-16,8-10-45 16,4-6-29-16,3-8-50 15,10 0-91-15,16-15-264 0</inkml:trace>
  <inkml:trace contextRef="#ctx0" brushRef="#br0" timeOffset="139502.15">13082 11194 723 0,'0'0'39'16,"0"0"26"-16,0 0-45 15,-6 83-6-15,3-5 75 16,2 11-26-16,-6 13-25 0,0 6-18 15,3-2-8 1,-1-6-8-16,4-20-1 0,-1-15 4 16,2-22-7-16,0-9 0 15,0-9 4-15,0-6-4 16,5-4 1-16,2-4 0 16,-5-3-1-16,3-5 0 15,-1-1-3-15,-3 0-55 16,4-2-32-16,1 0-6 15,4 0-15-15,3-7-147 16</inkml:trace>
  <inkml:trace contextRef="#ctx0" brushRef="#br0" timeOffset="139903.29">13406 11355 538 0,'0'0'65'0,"0"0"61"0,0 0-37 16,-103-69-16-16,60 69-21 15,-17 11-14-15,-3 24-10 16,-5 14 8-16,1 12-6 16,9 7-14-16,11 7 6 15,17 2-13-15,17 5 4 16,13 0-1-16,15-3-4 16,16-5-3-1,7-11-2-15,-1-11-3 0,3-8 5 16,-1-11-5-16,1-8-5 15,2-8-7-15,0-9-10 16,-2-5-42-16,-1-3-55 16,-7-3-149-16</inkml:trace>
  <inkml:trace contextRef="#ctx0" brushRef="#br0" timeOffset="140814.94">14613 11107 556 0,'0'0'36'16,"0"0"-14"-16,17-80 80 15,-7 70 0-15,-4 10-65 16,-1 5 0-16,-2 34-32 16,-3 23 27-16,0 22 68 15,-3 19-46-15,-19 12-23 16,-8 8-7-16,-4 2-16 15,-4-1 0 1,-3-8-4-16,4-10-4 0,4-10-2 16,7-15-10-16,11-15-20 15,7-13-4-15,8-14-1 16,0-10-4-16,16-12 17 16,14-9 14-16,6-8 6 15,4 0-13-15,6-11 7 0,-4-13 7 16,-1-7 3-16,-6-6 0 15,-5-10 8-15,-8-7 1 16,-7-7 6-16,-14-2 0 16,-1 5 0-16,-31 0 12 15,-13 5 6-15,-3 5-1 16,3 7 2-16,15 10 10 16,11 11-7-16,12 3-5 15,6 6-2-15,0-2-22 0,14-2-8 16,16-2-5-1,13-2-1-15,8-3-7 0,7-2 1 16,4-4-8-16,0-5-1 16,-3-3 3-16,-8-3 2 15,-11-3 16-15,-10 1-1 16,-12 5 4-16,-11 0-2 16,-7 4 7-16,0 2-2 15,-6 2 3-15,-10 5-2 16,-1 3-1-16,0 5 2 15,-3 8-2-15,1 5-6 16,3 2 1-16,3 0-4 16,9 11 3-16,4 10-13 15,9 10 11-15,30 7 2 0,13 6 2 16,9 12-2-16,2 5 3 16,-7 3-3-16,-11 1 0 15,-16-4 0-15,-12-5-1 16,-11-3 1-16,-4-2 0 15,-2-5 0-15,0-3-1 16,-5-8-2-16,-5-6-4 16,-2-4-42-16,2-9-11 15,4-4-23-15,1-8-26 16,5-4-102-16,0 0-64 16</inkml:trace>
  <inkml:trace contextRef="#ctx0" brushRef="#br0" timeOffset="141190.9">15554 11378 539 0,'0'0'43'16,"0"0"14"-16,0 0 5 15,0 0-1-15,-72 87-11 16,57-35-9-16,6 2-6 15,3 1-13-15,6-2-10 16,0-5-5-16,8-2 3 16,10-8-2-16,2-10-4 15,2-7-3-15,3-14 1 16,-1-7 5-16,-1 0 1 0,0-9 4 16,-2-19 37-1,0-8-1-15,-5-10 1 16,-1-9-22-16,-7-10-9 0,-8-6-8 15,0 6-2-15,-10 9-5 16,-12 18-3-16,-2 18 1 16,1 11-1-16,1 9-9 15,3 0-11-15,6 24-50 16,4 5-79-16,9 0-147 16</inkml:trace>
  <inkml:trace contextRef="#ctx0" brushRef="#br0" timeOffset="141683.06">15956 11407 585 0,'0'0'108'0,"0"0"-90"15,0 0 2-15,-16 79 49 16,7-29-8-16,-1 3-29 15,1 0-9-15,-2-2-12 16,2-1-8-16,1-6 5 16,3-10-5-16,2-9-2 15,1-10 0-15,1-9-1 16,1-4 0-16,-2-2 6 16,2 0-3-16,0 0 26 0,0-9 51 15,0-13-45-15,8-11-24 16,5-11 1-16,1-9-8 15,1-12 0-15,3-9-1 16,-1-3-3-16,5 7-1 16,0 16-5-16,-1 18 4 15,-6 17 1-15,-1 11 0 16,3 8 1-16,7 10-10 16,9 25 8-16,4 15 2 15,-2 13 4-15,-9 3 3 0,-7-3 3 16,-9-3-1-16,-7-4-3 15,-3-4-4-15,0-5-2 16,-2-5 2-16,-9-7-2 16,1-6-3-16,0-9-36 15,4-3-50-15,6-8-53 16,0-8-190-16</inkml:trace>
  <inkml:trace contextRef="#ctx0" brushRef="#br0" timeOffset="142009.47">16793 10975 330 0,'0'0'377'16,"0"0"-316"-16,0 0 113 15,0 0-124-15,0 0-44 16,-31 89 27-16,17-7 22 15,-5 12-13-15,0 13-21 16,2 2-9-16,0-1-8 16,1-8-2-16,3-13 0 15,4-16-4-15,3-14-5 16,5-15-14-16,1-16 7 16,0-7 8-16,6-10 0 15,17-8 4-15,7-1-4 16,8-3-31-16,1-20-79 0,-1-14-140 15,-2-13-439 1</inkml:trace>
  <inkml:trace contextRef="#ctx0" brushRef="#br0" timeOffset="142198.31">16820 11342 586 0,'0'0'96'0,"0"0"-1"16,0 0-33-16,132-18-44 15,-73 18-5-15,-2 4-9 16,-7 6-4-16,-12-1 3 16,-16 2-1-16,-13-5-2 15,-9-1 0-15,-1-2-36 16,-26-3-83-16,-4 0-163 16</inkml:trace>
  <inkml:trace contextRef="#ctx0" brushRef="#br0" timeOffset="142948.96">18567 11030 644 0,'0'0'72'0,"0"0"8"0,0 0-37 16,0 0-26-16,-33 105 59 15,21-31 4-15,0 6-31 16,-1 7-23-16,-2 5-1 15,-3 0-19-15,0-6 3 16,-1-10-9-16,2-18 3 16,7-15-1-16,2-16-1 15,5-13 0-15,3-11 0 16,0-3 6-16,0-16 5 16,3-16-1-16,9-12-7 15,6-5-4-15,6-10 0 16,3-3-1-16,1 3-2 0,5 10-16 15,0 15-11 1,1 18 9-16,-3 13 6 0,-2 3 8 16,-4 24 7-16,-5 12 0 15,-6 11-1-15,-8 0 1 16,-6-1 0-16,0-5 0 16,-7-4 0-16,-11-4 3 15,-3-3-2-15,-3-4-1 16,-1-7 3-16,-7-3 7 15,1-9 5-15,-2-5-2 16,-2-2-3-16,4 0 5 16,2-12-12-16,11 0-3 15,10 2-26-15,8-6-13 0,2-4-90 16,25-14-159 0,13-7-314-16</inkml:trace>
  <inkml:trace contextRef="#ctx0" brushRef="#br0" timeOffset="143506.31">18956 11335 629 0,'0'0'89'0,"0"0"23"16,0 0-61-16,0 0-44 16,0 0-7-16,-4 76 12 15,4-34-3-15,0-3-3 0,0-5 6 16,0-12-8-1,10-6 3-15,2-11 4 0,7-5-3 16,2 0 9-16,3-5 12 16,3-16-3-16,-3-5-4 15,-2-11 0-15,-2-4-7 16,-1-5 3-16,-2 0-6 16,-3 9 2-16,-3 6-8 15,-5 12 11-15,-2 8 2 16,-2 8 13-16,-2 3-6 15,0 2-26-15,0 25-8 16,0 16 6-16,-6 18 2 16,-3 13 3-16,-2 6 0 15,-3 5 0-15,0-2-3 16,-2 3 1-16,-4-1-2 0,-1-2-3 16,9 1-8-16,5-9-20 15,4-4 22-15,2-12-3 16,-7-12-40-16,-1-13 6 15,-3-17 13-15,6-6 1 16,0-11 33-16,0 0 17 16,-3-14 29-16,0-10-20 15,-1-8 12-15,1-1-4 16,6-4-7-16,3-1-3 16,0 0-8-16,6 1-6 15,9 2-7-15,7 2-2 16,8 1-1-16,7 1-37 0,7 2-33 15,3 0-62-15,5-1-194 16</inkml:trace>
  <inkml:trace contextRef="#ctx0" brushRef="#br0" timeOffset="143770.18">20054 11076 763 0,'0'0'57'16,"0"0"62"-16,0 0-36 15,0 0-76-15,6 118 44 0,-2-27 16 16,-4 12-12-16,0 9-19 16,0 0-18-16,-6-8-10 15,-11-16-8 1,-6-17 0-16,-2-16-37 0,-4-15-33 15,1-10-48-15,1-15-44 16,11-8-180-16</inkml:trace>
  <inkml:trace contextRef="#ctx0" brushRef="#br0" timeOffset="148350.41">8279 5107 173 0,'0'0'363'0,"0"0"-297"16,15-75 46-16,-15 58 8 16,-15 5-39-16,-10 12 10 15,-11 0-60-15,-11 20-7 0,-12 21 1 16,-3 16 8-16,-1 6 6 16,2 5 1-16,6-2-5 15,0 1-4-15,1-4-12 16,2-3-3-16,4-6-13 15,9-6 7-15,9-9-7 16,8-9 2-16,7-9-2 16,6-8 1-16,3-7-2 15,6-4 5-15,0-2-5 16,0 0 0-16,0 0 1 16,0 0-3-16,0-9-13 15,3-7-117-15,12-5-88 0,10-5-201 16</inkml:trace>
  <inkml:trace contextRef="#ctx0" brushRef="#br0" timeOffset="149073.2">9452 4246 208 0,'0'0'161'0,"0"0"-9"15,0 0-77-15,0 0 29 16,0 0-8-16,0 0-38 16,-8-46-13-16,8 42 9 15,0 3-21-15,0 1 1 16,-1 0-13-16,-5 14-21 15,-5 15 2-15,-2 15 3 16,1 6 0-16,0 6-3 16,8 1 2-16,2 1-1 15,2 2 1-15,0 5 0 16,0 3 5-16,8 2-7 16,11-6 1-16,5-8-1 0,4-10-2 15,9-14 2-15,5-10-1 16,9-8 13-16,12-9 9 15,1-4-3-15,0-1-15 16,-1 0 0-16,-11 0 2 16,-10-1-7-16,-14-4-2 15,-6-2-2-15,-9 0-35 16,-8 0-67-16,-5-2-135 16,0-7-480-16</inkml:trace>
  <inkml:trace contextRef="#ctx0" brushRef="#br0" timeOffset="149528.68">9129 4492 228 0,'0'0'254'0,"0"0"-177"16,0 0 39-16,0 0-16 0,-13-89-33 16,26 61-16-16,3-1-11 15,3-1-1-15,-1-6-3 16,9-1-13-16,0 1-14 15,1 2-4-15,3 1 4 16,2 7-4-16,-2 7 1 16,-5 8 3-16,-4 6-3 15,0 5-5-15,1 14 2 16,10 16-3-16,4 10 1 16,2 1 3-16,-2 1-2 0,6-3 0 15,2-1 1 1,1-4-3-16,2-7 2 0,-5-3-2 15,-10-7 0-15,-9-3-2 16,-6 0-60-16,-8-6-119 16,-3-2-259-16</inkml:trace>
  <inkml:trace contextRef="#ctx0" brushRef="#br0" timeOffset="150116.46">10421 4535 436 0,'0'0'132'0,"0"0"-97"15,0 0 85-15,0 0-15 16,0 0-73-16,0 0-21 16,5 1-5-16,11 47-5 15,-1 11 9-15,-6 11 21 16,-5 9 2-16,-4 4-7 16,0 4 0-16,-16 0-15 15,1-5-8-15,2-8-2 16,7-8 1-16,6-13 1 15,0-11-2-15,10-6 0 0,8-12-1 16,6-5-1-16,3-9-2 16,4-7-5-16,2-3-3 15,0-2 9-15,-3-12 4 16,-4-7-2-16,-5-5 1 16,-9-3 0-16,-10-8 4 15,-2-4 2-15,-21-2 3 16,-15-1-3-16,-9 0 3 15,-5 3-2-15,2 4 8 16,6 6 2-16,11 3 8 16,9 8-10-1,8 3 11-15,12 1-5 0,2 2-5 16,0-3-2-16,5 0-13 0,14-2-2 16,2 3-3-16,5 3-14 15,2 3-60-15,5 4-29 16,3 1-73-16,-3 0-151 15</inkml:trace>
  <inkml:trace contextRef="#ctx0" brushRef="#br0" timeOffset="150353.23">10869 4759 185 0,'0'0'359'0,"0"0"-289"16,0 0 45-16,110-32-44 15,-74 27-35-15,0 1-12 16,-5 2-12-16,-7 2-11 16,-9 0-2-16,-6 0-76 15,-9 0-151-15,0 2-229 16</inkml:trace>
  <inkml:trace contextRef="#ctx0" brushRef="#br0" timeOffset="150528.87">10931 4930 249 0,'0'0'436'0,"0"0"-345"15,0 0 6-15,0 0-42 16,88-19-34-16,-64 16-16 15,0-1-1-15,-4 3-4 16,0-3-45-16,-6-6-159 16,2-7-338-16</inkml:trace>
  <inkml:trace contextRef="#ctx0" brushRef="#br0" timeOffset="150924.37">11468 4507 552 0,'0'0'23'16,"0"0"39"-16,0 0 34 16,0 0-61-16,94-49-16 15,-59 49 5-15,1 0 9 16,-2 5-12-16,-3 10-6 15,-7 10-3-15,-3 6 5 16,-14 9-13-16,-7 13 9 16,-4 5 12-16,-23 3 5 15,-9-2-4-15,-8-6 7 16,2-5-20-16,1-5-4 0,11-9-7 16,13-8 4-16,11-6-5 15,6-6 2-15,9-4 2 16,32-5 3-16,22-4 27 15,16-1-7-15,11 0-26 16,-7-1 4-16,-8-12-6 16,-15-3-1-16,-19 0-67 15,-11 1-63-15,-18-2-191 16</inkml:trace>
  <inkml:trace contextRef="#ctx0" brushRef="#br0" timeOffset="153911.29">8518 2646 593 0,'0'0'74'15,"0"0"-60"-15,0 0 46 16,0 0 29-16,0 0-48 16,0 0-20-16,82 34 3 15,-19 5 22-15,5 8-7 16,-1 6-2-16,-4 5-15 15,-3-1 7-15,-7 1-4 16,-5-3-12-16,0-8-5 16,-6-4 5-16,-3-9-5 15,-4-5 6-15,-2-8-2 0,-6-3-4 16,-5-6-6-16,-2-4 1 16,-8-4 4-16,-2-1-4 15,-7-1-2-15,-2-2 0 16,-1 0 3-16,0 0-1 15,0 0-3-15,0-2-8 16,-3-12-77-16,-11 0-74 16,-3-3-8-16,-1-2-166 15</inkml:trace>
  <inkml:trace contextRef="#ctx0" brushRef="#br0" timeOffset="154298.47">9510 2724 199 0,'0'0'340'0,"0"0"-293"15,0 0 67-15,0 0-13 16,0 0-62-16,-97 8-28 0,30 36 28 15,-14 10 27 1,-11 7-10-16,-8 4-8 0,-10 2-4 16,-3-3-11-16,5-5-13 15,15-6-2 1,19-10-5-16,24-10-8 0,19-6-2 16,12-10 3-16,10-9 3 15,6-4-6-15,3-4 4 16,0 0 2-16,0 0 0 15,0 0 0-15,0 0-4 16,0-1-5-16,0-10-25 16,9-2-114-16,4-1-79 15,-1-1-119-15</inkml:trace>
  <inkml:trace contextRef="#ctx0" brushRef="#br0" timeOffset="159496.1">6315 13491 243 0,'0'0'253'15,"0"0"-203"-15,0 0 48 16,0 0 8-16,0 0-68 16,-80-73 17-16,42 73-29 15,-2 0-15-15,-5 18 2 16,0 8 9-16,5 3-7 15,3 8 3-15,6 6-3 16,5 10-5-16,5 7 1 0,5 6-2 16,2 0 1-16,7-2-8 15,3 0 9-15,4-4-8 16,0-2-1-16,5-10-2 16,12-7 0-16,11-8-3 15,8-10 1-15,4-9 2 16,5-10 8-16,4-4-3 15,-4-1-3-15,-2-19 4 16,-4-7-4-16,-6-8 1 16,-3-7 1-16,-10-8-2 15,-6-9 1-15,-5-7 3 0,-6-12-6 16,-3-4 0-16,0 4 0 16,-6 5 0-16,-8 15 1 15,-8 11 0-15,-5 11-1 16,-7 8 1-16,-3 8 0 15,-6 11-1-15,-1 9 0 16,-2 0 0-16,3 19 0 16,2 8 0-16,10 5 4 15,10 2-4-15,17 3 0 16,4 3 0-16,15 6 0 16,22 4 7-16,8 1 2 15,7 2 8-15,-1 0-2 16,-2 0 0-16,-6-3 3 0,-6 1-1 15,-10-1 0 1,-4-2-8-16,-6 4 2 0,-6-2-7 16,1-4 1-16,-9 3-4 15,-3-4 2-15,0-6-2 16,0-5 0-16,-12-7 0 16,-2-9-1-16,-2-5 5 15,3-6-4-15,2-2-1 16,4-3-59-16,7-2-100 15,0 0-214-15</inkml:trace>
  <inkml:trace contextRef="#ctx0" brushRef="#br0" timeOffset="160026.9">7510 13892 192 0,'0'0'458'0,"0"0"-379"0,0 0-21 16,0 0 8-1,0 0-30-15,0 0-16 0,35-9-3 16,-5 9-3-16,3 0-8 16,-5 0-3-16,-5-7 5 15,-5-6-7-15,-8-4 3 16,-1-7 3-16,-6-2-3 16,-3-6 3-16,0-3-2 15,-6 0-3-15,-13 6 5 16,-7 7 0-16,-3 10-3 15,-4 12-3-15,-2 3 2 16,-2 25 0-16,5 14-2 16,4 8 5-16,8 8 4 15,9 5 0-15,7 3-1 16,4-3 0-16,4-3-4 16,13-6 2-16,5-9 5 0,2-10-6 15,0-4 3-15,3-9-5 16,-2-5 2-16,3-5-3 15,-7-3-3-15,4-4 0 16,-2-3-58-16,4-2-48 16,3-6-225-16</inkml:trace>
  <inkml:trace contextRef="#ctx0" brushRef="#br0" timeOffset="160724.23">7923 13825 607 0,'0'0'74'16,"0"0"-69"-16,0 0 50 15,0 109-15-15,0-52 12 16,0 2-17-16,0 0-20 16,0-2-2-16,0-8-7 15,-9-11 0-15,2-12-3 16,2-13 2-16,4-5 6 15,-1-7 26-15,2-1 51 16,-1 0 2-16,1-14-15 16,0-10-45-16,0-10-11 15,0-7-11-15,0-8-3 16,1-6-5-16,12-1-8 0,2 3-3 16,3 5-22-1,0 10 1-15,0 13 9 0,1 10 5 16,-2 10 15-16,2 5 0 15,2 6 2-15,6 20 2 16,0 12 0-16,-3 6 2 16,-9 6-3-16,-5 1 3 15,-10 0-1-15,0-5 4 16,0-7-5-16,-3-12-1 16,-4-10 0-16,4-7 6 15,1-7-5-15,2-3 3 16,0 0 9-16,0-9 31 15,0-13-2-15,0-12-35 16,0-7-7-16,0-9-7 16,15-1 4-16,5-7-22 0,2 2-17 15,5 10 11-15,1 12 0 16,3 16 2-16,1 15 23 16,-1 3 4-16,-4 20 2 15,0 13 8-15,-7 11 5 16,-9 9 0-16,-5 4 5 15,-6 4-8-15,0 0 4 16,0-5-10-16,-3-5-3 0,-5-9 0 16,0-5 1-1,-1-8-3-15,0-9 1 16,-2-3-14-16,4-6-64 16,5-6-83-16,2-5-256 0</inkml:trace>
  <inkml:trace contextRef="#ctx0" brushRef="#br0" timeOffset="161230.31">8986 13854 625 0,'0'0'54'0,"0"0"-41"0,0 0 88 16,-58 104-22-16,40-37-35 16,0 6-4-16,-1 2-18 15,1 0-14-15,-1-7-4 16,-2-5-1-16,4-9-3 16,0-12 1-16,3-11 3 15,8-11-1-15,0-10-3 16,5-9 2-16,1-1 9 15,0-1 72-15,1-21-10 16,16-9-41-16,0-15-5 16,0-8 2-16,4-11-20 15,2-8-7-15,3-9-2 16,1 0-9-16,3 2-24 0,-2 9-2 16,0 16-5-16,-1 16 13 15,-3 18 16-15,4 16-8 16,2 5 17-16,0 22-3 15,-5 15 5-15,-8 11 8 16,-11 5-6-16,-6-2 0 16,-6-1-1-16,-18-6 2 15,-7-10 2-15,-7-7 0 16,-7-8 0-16,-4-9 1 16,0-3-3-16,6-5-3 15,13-2-2-15,19 0-105 16,11-2-283-16</inkml:trace>
  <inkml:trace contextRef="#ctx0" brushRef="#br0" timeOffset="161557.24">9544 13367 779 0,'0'0'48'15,"0"0"40"-15,0 0-53 0,-12 95-4 16,9-3 48-16,-1 16-32 16,-5 9-9-16,-3 4-23 15,-2-10-12-15,-6-12 1 16,-1-12-4-16,0-19-3 15,-2-19 0-15,4-16-21 16,1-6 2-16,3-12-14 16,6-6-2-16,5-3-13 15,1-5-21-15,-1-1-130 16,-1-9-171-16</inkml:trace>
  <inkml:trace contextRef="#ctx0" brushRef="#br0" timeOffset="162202.01">9476 13967 241 0,'0'0'270'16,"0"0"-198"-16,122-89 10 15,-68 67-11-15,-1 8-39 16,-3 8 0-16,-6 4-3 16,-9 2 5-16,-10 0 3 15,-10 2-2-15,-5 13 10 16,-8 6-18-16,-2 7-5 15,0 5 10-15,0 4 0 16,-9 1-8-16,6-1-9 16,3-6-9-16,0-2-2 15,3-8-3-15,12-7 0 16,5-7 2-16,2-7 5 0,3 0 2 16,2-10-3-16,-2-10 1 15,2-10-3-15,-3-6 3 16,0-4-1-16,0-6-1 15,-2 0 0-15,-4 2-3 16,0 6-2-16,-6 9 8 16,-4 12 0-16,-5 5 10 15,-1 9 3-15,-2 3-4 16,0 12-18-16,0 22-11 16,0 16 11-16,0 11 11 15,0 7 2-15,-3 7-2 16,-9 3-1-16,-1 0-7 15,-5 1 1-15,0 3-3 0,-3-3-1 16,0-1 1 0,2-5-4-16,2-7 0 0,8-4-25 15,5-8-4-15,4-10 19 16,0-10 10-16,0-15 2 16,-2-8 0-16,-2-6-1 15,1-5-5-15,-4 0 7 16,-4-17 19-16,-4-17-1 15,-1-9 15-15,1-7 9 16,7 2 0-16,7 1-8 16,1 2-16-16,9 2-18 15,18 2-2-15,12 3-15 0,10 13-27 16,7 13-78-16,4 7-90 16,-5 5-215-16</inkml:trace>
  <inkml:trace contextRef="#ctx0" brushRef="#br0" timeOffset="163440.97">12554 13274 473 0,'0'0'119'0,"0"0"-79"16,0-89 85-16,0 69-29 15,3 7-42-15,3 8 0 16,-1 5-14-16,-1 20-27 15,-2 21-6-15,-2 24 29 0,0 11 1 16,-15 11 4-16,-9 14-9 16,-1 5-5-16,4 1-4 15,6 4-5-15,6-5-12 16,1-9 1-16,2-5-2 16,-3-12-3-16,0-12-1 15,-4-11 1-15,2-10-2 16,0-9 0-16,5-11 0 15,3-8-3-15,3-8-1 16,3-5-25-16,24-6 3 16,8 0 23-16,10-12 0 15,1-13-7-15,0-8 8 16,-2-10 0-16,-1-9 4 16,-7-9-2-16,-11-10 2 0,-11-1-1 15,-14 3-1-15,-29 7 2 16,-30 11-2-16,-19 9 2 15,-9 9-1-15,9 8 0 16,19 11 2-16,27 3 2 16,19 5 8-16,13 4-13 15,23-3-1-15,31 1-7 16,28-4 8-16,18-1 5 16,7-4-5-16,-7-2 1 15,-15-6-2-15,-13-3 3 16,-16-6 0-16,-11-1 0 0,-14 0 0 15,-13-2 0 1,-9 3 5-16,-9 0-7 16,0 3 8-16,-16 2-6 0,-8 2-1 15,3 4 3-15,-3 5-2 16,6 4-1-16,5 5-1 16,3 3-1-16,5 0 0 15,5 2-7-15,0 0-1 16,0 0 0-16,6 9 2 15,10 6 7-15,8 3 1 16,4 5-1-16,1 6 3 16,-5 0-3-16,-8 2 1 15,-4 1-1-15,-5 2 1 16,-4 3 1-16,0 2 1 0,-1 5 1 16,-1 2-2-16,4 3-2 15,-1-1 1-15,1 1 1 16,-5 0-2-16,0-5 0 15,0-7 0-15,0-6-4 16,0-11 4-16,0-5 0 16,0-7 0-16,0-4-1 15,0-4-30-15,6 0-68 16,9 0-70-16,1 0-289 16</inkml:trace>
  <inkml:trace contextRef="#ctx0" brushRef="#br0" timeOffset="163855.04">13564 13654 73 0,'0'0'468'15,"0"0"-382"-15,0 0 39 16,0 0-25-16,-88-59-56 15,63 73-28-15,-4 17 3 16,4 11 4-16,5 9 5 16,9 2-1-16,8 2-8 15,3-2-12-15,4-6 2 16,14-4-5-16,6-6-4 16,-5-12 2-16,4-9-1 0,0-9 0 15,3-7 3-15,2-3 1 16,-1-18 3-16,-6-8 1 15,-2-7 19-15,-8-10 2 16,-8-8 0-16,-3-14-15 16,-5-3-11-16,-18 7 0 15,-3 13-4-15,1 22-2 16,-1 16 1-16,7 13-4 16,4 1-14-16,6 23-48 15,9 7-30-15,0 1-97 16,7 0-112-16</inkml:trace>
  <inkml:trace contextRef="#ctx0" brushRef="#br0" timeOffset="164332.67">13837 13643 160 0,'0'0'468'16,"0"0"-432"-16,0 0 0 15,-8 95 57-15,7-42-31 16,1 0-25-16,-3-2-11 16,-1-3-14-16,-1-4-3 15,-1-6-5-15,2-6-1 16,2-10-1-16,1-11 0 0,1-8 0 16,0-3 10-16,0 0 76 15,0-17 6-15,0-9-60 16,0-12-20-16,3-6-10 15,1-8 1-15,1-8-5 16,1-7-9-16,4-4-23 16,2 3-25-16,6 10 5 15,1 17 7-15,2 15 10 16,4 18 13-16,4 8 18 16,4 9 4-16,5 26 0 15,1 11 35-15,-3 15 1 16,-15 4-4-16,-5 5 11 15,-11-5-10-15,-5-8-7 0,0-5-12 16,-2-6-4-16,-7-5-4 16,-3-7-4-16,0-9-2 15,5-6 0-15,1-7-8 16,5-6-19-16,1-4-81 16,0-2-61-16,0-8-224 15</inkml:trace>
  <inkml:trace contextRef="#ctx0" brushRef="#br0" timeOffset="164650.12">14411 13208 344 0,'0'0'305'16,"0"0"-227"-16,0 0-37 15,0 0 28-15,-4 136 2 16,4-54-9-16,0 17-13 16,-2 2-20-16,-11-3-13 15,-2-7-10-15,-1-17 2 16,0-13-5-16,6-11-1 16,10-13 0-16,0-8-1 15,10-9-1-15,13-6 0 16,4-7 2-16,4-6 4 15,4-1-6-15,-4-3-26 16,0-16-55-16,-5-10-45 16,-7-9-189-16</inkml:trace>
  <inkml:trace contextRef="#ctx0" brushRef="#br0" timeOffset="164856.94">14417 13564 579 0,'0'0'159'0,"0"0"-79"16,0 0 19-16,121-46-27 0,-72 43-27 15,-1 3-22 1,-5 0-8-16,-6 0-7 0,-5 0-3 16,-5 0-5-16,-8 0-26 15,-1 0-154-15,-7 5-454 16</inkml:trace>
  <inkml:trace contextRef="#ctx0" brushRef="#br0" timeOffset="165131.75">15329 13587 704 0,'0'0'109'0,"0"0"-1"0,0 0-26 15,0 0-51-15,110-12-6 16,-71 15-17-16,-2 4-4 16,-4 3-2-16,-6-5 4 15,-8 0-4-15,-8-1-4 16,-10-1-9-16,-1 3-59 15,-5 2-69-15,-18-3-119 16</inkml:trace>
  <inkml:trace contextRef="#ctx0" brushRef="#br0" timeOffset="165322.44">15309 13844 292 0,'0'0'365'0,"0"0"-193"15,0 0-52-15,91 6-40 16,-43-2-31-16,-3 1-12 16,-4 2-21-16,-3-4-10 15,-9 0-6-15,0-1 0 16,-1-2-52-16,0 0-127 16,-1-10-344-16</inkml:trace>
  <inkml:trace contextRef="#ctx0" brushRef="#br0" timeOffset="165561.04">15898 13549 462 0,'0'0'234'0,"0"0"-117"15,0 0-25-15,83-21-52 16,-48 21-14-16,2 0-7 15,-4 4-6-15,-3 1-9 16,-6 0-4-16,-11-1-1 16,-6 1-16-16,-7 0-43 15,0 5-76-15,-13 0-58 16,-10 1-324-16</inkml:trace>
  <inkml:trace contextRef="#ctx0" brushRef="#br0" timeOffset="165735.57">15958 13859 469 0,'0'0'203'16,"0"0"-10"-16,0 0-48 15,95 9-50-15,-56-5-29 16,-3 2-24-16,-1-1-19 16,-6 1-19-16,-3 2-4 15,-9-1-21-15,-8-2-99 16,-9-5-108-16,-3 0-517 15</inkml:trace>
  <inkml:trace contextRef="#ctx0" brushRef="#br0" timeOffset="166890.17">16686 13709 267 0,'0'0'279'0,"0"0"-197"16,0 0 24-16,-73 94-28 15,65-65-38-15,5-5-4 16,3 0 2-16,0-7 0 16,2 0-10-16,10-5 1 15,4-5 7-15,5-6-9 16,3-1 5-16,3 0 3 15,3-15-6-15,0-8-9 16,1-7-4-16,0-9-3 16,4-14-1-16,0-12-8 15,1-9-3-15,1 0-1 16,-1-1 0-16,-7 5-11 16,-9 9-18-16,-12 8 9 15,-8 12 10-15,-11 12 7 0,-25 9 1 16,-11 9 2-16,-8 11 2 15,1 0-2-15,11 4 0 16,13 12 0-16,12 0-1 16,14 1-2-16,4 0 1 15,11-1 0-15,25-1 2 16,21-1 0-16,18-1-2 16,6-3 2-16,3-3 2 15,-8-3-2-15,-10-1-3 16,-13-1-4-16,-12 1 2 15,-19-1 2-15,-14 7 0 0,-8 3 2 16,0 11 1 0,-8 8 0-16,-6 4 0 0,0 4 1 15,3 0 0-15,8 1-1 16,3 1 1-16,0-3-1 16,6-6 0-16,11-8 0 15,5-4 3-15,3-8-3 16,4-8 0-16,4-4 0 15,2 0 2-15,3-5 0 16,-1-16-1-16,-3-6 2 16,-1-9 0-16,-2-8 0 15,-1-7-1-15,-5-4 1 16,-8-6-1-16,-7 2-2 16,-10 2 0-16,0 9 0 0,-5 14 0 15,-12 13 0-15,-4 15 0 16,-2 6-4-16,-3 12 3 15,-3 19 1-15,6 14 3 16,8 8 1-16,9 8 5 16,6 3-2-16,0-2 0 15,18-1-2-15,3-5-5 16,3-6 4-16,4-11-3 16,3-9 2-16,4-6-3 15,5-10 1-15,-2-4 1 16,0-6-2-16,-2-4 0 0,-3 0-31 15,2 0-71 1,1-8-60-16,1-9-206 0</inkml:trace>
  <inkml:trace contextRef="#ctx0" brushRef="#br0" timeOffset="167409.94">18417 13462 575 0,'0'0'91'16,"0"0"43"-16,-47-76 6 0,25 62-82 15,-4 8-15 1,-4 6-15-16,-7 0-14 0,-2 17-2 16,5 11-5-16,1 6 2 15,9 7-5-15,11 4-1 16,1 6 0-16,11 4-1 15,1-3-4-15,0-4 7 16,6-9-10-16,13-12 5 16,2-5-1-16,4-11 0 15,-2-6-17-15,0-5 2 16,1-2 16-16,-3-15 3 16,-1-12 3-16,-1-7-2 15,-1-12-2-15,-2-6-1 16,-2-4 1-16,-1 2-2 15,-3 4 0-15,2 10 0 0,-4 11 1 16,-2 12-3 0,-5 14 4-16,4 5-4 0,2 21-4 15,5 16 6-15,2 11 2 16,3 8 11-16,0 5-8 16,1 3-2-16,1-8-1 15,-4-6-1-15,-3-13-1 16,-5-7 1-16,-1-10-1 15,0-6-1-15,-1-4-12 16,4-6-70-16,-2-4-59 16,2 0-114-16,4-12-230 15</inkml:trace>
  <inkml:trace contextRef="#ctx0" brushRef="#br0" timeOffset="167767.03">18697 13343 594 0,'0'0'105'16,"0"0"71"-16,0 0-97 15,100 38-15-15,-60 0-17 16,-6 5-6-16,-4 3 0 16,-6 2-11-16,-6 3-2 15,-6 4-11-15,-7 4-3 16,-5-4-6-16,0 1-4 0,-16-8-4 15,-11-6 6 1,-7-11-3-16,-6-9-3 0,-2-13 1 16,3-9 3-16,8 0 6 15,9-20-3-15,11-11 5 16,11-7-6-16,11-8-3 16,29-12 2-16,15-4-3 15,13-4-2-15,6 0-1 16,0 6-16-16,-7 14-44 15,-6 14-41-15,-14 23-45 16,-14 9-96-16,-16 12-57 16</inkml:trace>
  <inkml:trace contextRef="#ctx0" brushRef="#br0" timeOffset="168810.2">12354 12857 268 0,'0'0'11'15,"0"0"80"-15,-91 1-6 16,55 27-52-16,-5 13 13 16,1 12 6-16,-5 8-7 15,-1 11 14-15,-1 11-10 16,-3 8 0-16,2 5 0 16,8 7-11-16,10 6-5 15,16 0-4-15,13 2-7 16,1-4-2-16,21-3-7 15,15-5-7-15,14-6 1 16,5-11 2-16,2-11-6 0,-2-15-3 16,-5-11 0-16,2-8-8 15,1-9-54-15,1-8-163 16,3-14-399-16</inkml:trace>
  <inkml:trace contextRef="#ctx0" brushRef="#br0" timeOffset="169613.31">19633 12897 685 0,'0'0'88'16,"0"0"-19"-16,69 136 22 15,-36-36-4-15,-8 21-4 0,-16 19-8 16,-9 12-26-16,-20 3-12 16,-26-12-16-16,-9-12-12 15,-10-22-4-15,-6-16 1 16,-1-17-5-16,-2-15 0 16,6-11-1-16,-2-14-36 15,1-6-68-15,0-13-110 16,10-12-195-16</inkml:trace>
  <inkml:trace contextRef="#ctx0" brushRef="#br0" timeOffset="170544.15">10922 13544 144 0,'0'0'704'16,"0"0"-669"-16,0 0 44 0,0 0 33 16,0 0-32-1,19-78-29-15,-11 62-13 0,0-1 12 16,-4 2-8-16,1 2-15 16,-4 2-7-16,2 3-2 15,-3-1-9-15,0 1-9 16,0 1 3-16,0 0-3 15,0 1 0-15,0 4-10 16,2 2-38-16,-2 11-91 16,0 18-21-16,-3 14-22 15,-8 4-177 1</inkml:trace>
  <inkml:trace contextRef="#ctx0" brushRef="#br0" timeOffset="170770.06">10886 14146 494 0,'0'0'330'0,"0"0"-225"15,0 0 103-15,0 0-40 16,0 0-90-16,0 0-24 16,29-67-16-16,-17 41-12 15,-3 3-14-15,1 1-7 16,-7 1-5-16,-1 9-10 15,-2 7-44-15,0 5-103 16,-10 0-168-16</inkml:trace>
  <inkml:trace contextRef="#ctx0" brushRef="#br0" timeOffset="171727.15">5350 13000 159 0,'0'0'402'16,"0"0"-352"-16,0 0-23 0,0 0-8 15,12 110 72-15,-12-3 7 16,0 34-35-16,0 40-14 16,0 24-4-1,1 11-13-15,5 1-6 0,-4-17-8 16,-2-16 5-16,0-18-4 15,-2-21-1-15,-2-20 4 16,-5-18-12-16,3-19-3 16,3-18 3-16,0-16-7 15,3-20-2-15,0-18 2 16,0-16-3-16,0-8-8 16,25-30-29-16,10-17-97 15,8-16-135-15,0-11-58 16</inkml:trace>
  <inkml:trace contextRef="#ctx0" brushRef="#br0" timeOffset="172979.44">5381 13039 382 0,'0'0'103'16,"0"0"-80"-16,0 0-17 0,0 0 1 16,120-30 25-16,-52 16-6 15,14-1 10-15,11 0-7 16,5 4-6-16,5 4 4 15,0 4-5-15,1 3-5 16,-5 0-4-16,-5 0-1 16,-3 3 3-16,1 1-10 15,2-2 0-15,12-2-1 16,9 0-4-16,10-2 8 16,8-7-8-16,3 0 2 15,-5 1 1-15,-12 3 2 16,-16 2 1-16,-15 2-3 15,-6-2 4-15,-7-2 3 16,2-5 14-16,4 3-8 0,9-5-6 16,1-1 6-16,3 2-10 15,-2 0-1-15,-7 0-5 16,0-1 3-16,-3 2-1 16,-9 0-2-16,-6 1 4 15,2 1 0-15,2 1-1 16,10 2 0-16,4-2 5 15,10 2 0-15,4 3 6 16,-1 2-7-16,4 0 0 16,-8 0 1-16,-3 0-6 15,-2 0-1-15,-1 0 6 0,3 0-4 16,3-3-2-16,6 0 7 16,6 2-4-16,1 1 3 15,4 0 6-15,1 0-3 16,-4 0-4-16,-6 4-1 15,-10 1-5-15,-5 0 2 16,-4-1 0-16,1 2-1 16,6-1-1-16,2 1 1 15,5-2-1-15,0 2 1 16,-2-2 0-16,-4 0 0 16,-4-1 4-16,-2-2-5 15,-3 0 0-15,6 1 0 16,-2 1 0-16,-1 1 4 15,-1 0-4-15,0 1 0 16,-4-2 1-16,-4 0-1 16,-9-3 1-16,-13 0 4 0,-8 0 0 15,-10 0-1-15,-9-5 0 16,-8 2-1-16,-8 2-3 16,-2 1-3-16,-5 0 2 15,-4 0-23-15,0 1-138 16,-13 1-214-16</inkml:trace>
  <inkml:trace contextRef="#ctx0" brushRef="#br0" timeOffset="175891.11">12263 12763 244 0,'0'0'24'0,"0"0"-11"15,0 0 59-15,136 0-16 16,-63 0-13-16,9-1 0 16,5-1-14-16,2 2-4 15,-1 0-1-15,3 0-4 0,5 0 21 16,5 0-12-1,2 0-14-15,1 0-1 0,-1 0 6 16,-4 0-5-16,-1 0-8 16,1 0-1-16,-7 0 2 15,-6 0 4-15,-2 0 3 16,-2 0 1-16,3-1 5 16,3 0 6-16,5 1-13 15,1 0-3-15,0 0-4 16,-6 0 3-16,-8 0-3 15,-5 0 1-15,-5 0-8 16,1 0 3-16,3 0-3 16,4 0 3-16,9 0 3 15,4-3-4-15,3 3 0 16,1-3 2-16,-4 2-1 0,-3-1-2 16,-2 1 0-16,-7-1 7 15,-4-1-4-15,-6-2-1 16,0 2 0-16,5-1-2 15,6-1 5-15,8 0-6 16,4-1 1-16,4 0-1 16,-2 2 3-16,-6 1 1 15,-8 2-2-15,-7 0 1 16,0-1 5-16,-1 2 0 16,7 0 1-16,2 0-8 15,2 0 9-15,6 0-10 16,5 0 6-16,5 2-4 0,5 2-2 15,-1-1 1-15,-4-1 1 16,-7-2-2-16,-7 0 0 16,-4 0 6-16,-1 0-6 15,1 0 0-15,1-5 4 16,0-3-4-16,-8-3-1 16,-3 3 0-16,-3 2 1 15,-4 1-2-15,-1 2 2 16,-2 0 1-16,-3-1 0 15,-1-1 1-15,1-1 1 16,-3-2-1-16,5 0-1 16,1 2 3-16,2 3-2 15,2 3 3-15,2 0-1 0,5 0-3 16,4 1 3-16,0 4-4 16,2-1 2-16,-7 0 2 15,0-4-4-15,1 3 0 16,2-3 0-16,0 2 0 15,1-1 3-15,1 2-3 16,-3 1 1-16,0-2 0 16,5 3 1-16,-4-3-2 15,5 1 1-15,-1 0 0 16,-4-1 0-16,-3 2 0 16,-9-4 2-16,-11 0-1 15,-12 0-2-15,-9-4 0 0,-11-6 2 16,-3 2-2-16,-5-1 4 15,-4 6 6-15,-1 1-4 16,-3 0-2-16,1 2 1 16,-1 0-5-16,-1 15 1 15,-2 6-1-15,0 5 0 16,0 1 2-16,0 2-1 16,-5 3 1-16,-11 2 1 15,-1 4-1-15,-2 6 1 16,-1 5 0-16,1 8 0 15,3 8-2-15,3 6 2 16,1 6 12-16,4 3-5 16,-1 0-3-16,1 4 3 15,2 1 2-15,-2 4-4 16,0 2-5-16,-2 4 6 0,0 0-4 16,-2 3 1-16,-3 0-1 15,3 1-1-15,-3-4-2 16,3-6-2-16,0-10 1 15,0-6 2-15,0-5-5 16,1-9 4-16,-2-6-2 16,0-8 3-16,0-6 0 15,-1-5-2-15,-2-7 0 16,-5-1 2-16,-2-6-3 16,-11 2 3-16,-8-2-2 0,-8-3 1 15,-10-1 1 1,-5-3 1-16,-6-2-4 0,-8-1 1 15,0-3 1-15,-4 1-2 16,1-3 6-16,1 1-6 16,-6 1 0-16,-3 0 3 15,-9 1-3-15,-4 1-1 16,-1-4 0-16,-3 1-1 16,-1-2-4-16,-2 0-10 15,-1 1-2-15,7-2-3 16,2 5 9-16,4 0 6 15,4 1 2-15,-1 0-2 16,-1-2-5-16,-2-3 3 16,-7-3 2-16,1-1-4 15,-6 0 5-15,-8-5-10 16,-6-7 6-16,-4 0-1 16,-1 4 0-16,4 2-4 0,2 2 7 15,9 4 3-15,10 0-3 16,8 0-5-16,10 0-6 15,6 0 0-15,-2 1 3 16,-3 2 9-16,-5-3 1 16,-14 0 5-16,-10 0-1 15,-10 0-3-15,-6 0 1 16,0 0 3-16,1 3-2 16,0 2 1-16,1 0 0 15,-1 3 0-15,-3-1 1 0,-1-1 0 16,-1 5 0-1,0-3 0-15,-3 2 2 0,-4-1-2 16,-3 1 2-16,-1 0-2 16,3-4-2-16,5 0 1 15,4-1 0-15,6 0 1 16,-1-4 0-16,0-1 1 16,-2 0 1-16,-1 0-2 15,-11 0 0-15,-9 0 0 16,-14 0-2-16,-11 5 0 15,-9 3 4-15,-6 3-1 16,9 1 0-16,2 4-1 16,6 3 0-16,3-4 5 0,0 4-3 15,-1-2 0 1,-9 0 0-16,1 0-1 0,-2 5-1 16,3-2-1-16,11-1 0 15,6 0 2-15,18-4-1 16,12-2 2-16,16-3 5 15,10-4 0-15,8-2-1 16,5 0 1-16,-5 1-7 16,-8 3-1-16,-12 1 1 15,-3-1 0-15,0 0 0 16,10-5 1-16,9 0 0 16,11 0-1-16,3 4 3 0,-3 1-1 15,-4 2-2 1,-11 2-1-16,-12 5-1 0,-3-1 2 15,-7 1-1-15,6-6 0 16,4-3 1-16,5-3 2 16,0-2-1-16,-1 2-2 15,-6 2 2-15,-5 3 2 16,-8 4-3-16,-10 1-2 16,-3-4 2-16,-5 0 1 15,4-5-1-15,12-6 0 16,13 0 1-16,15-9 0 15,14-10-1-15,10-6 4 16,17 1-3-16,11 0-1 16,12-1 3-16,5 4-2 15,1 1 5-15,-3 3-4 0,4 0 2 16,-3 2-2-16,6 0-1 16,5 3 5-16,3 4-5 15,7 1 1-15,7 2-1 16,8 3 3-16,2-1 2 15,1 0 2-15,0 3 0 16,0-4 3-16,0 1-8 16,0 1-2-16,0 0 0 15,0-1 1-15,0 1-2 16,0-3 3-16,0-3 1 16,0 0 6-16,-3-1 2 15,0 3-1-15,0 1 0 0,0 3-11 16,3 2-2-16,0 0-64 15,4 0-75-15,16 0-161 16,7 1 61-16</inkml:trace>
  <inkml:trace contextRef="#ctx0" brushRef="#br0" timeOffset="177184.68">21047 13202 549 0,'0'0'92'0,"0"0"-67"16,24-84 50-16,6 53 17 16,19-8-53-16,24-5 14 0,27-4-18 15,28-7-1 1,16-4 0-16,17-8-3 0,9-4-18 15,6-7 6-15,1 3-10 16,-9 9 5-16,-16 11-2 16,-23 16 6-16,-29 6 6 15,-26 5 2-15,-22 3 22 16,-13 3-4-16,-10 3-14 16,0 1-6-16,-6 2-11 15,-2 4-1-15,-6 4-12 16,-5 2 2-16,-5 3-4 15,-2 3 2-15,-3 0-3 16,0 0-5-16,0 0-16 16,-3 3-15-16,-18 14 4 15,-9 2-34-15,-8 5-42 0,-13-3-95 16,-4-1-217-16</inkml:trace>
  <inkml:trace contextRef="#ctx0" brushRef="#br0" timeOffset="179669.53">17178 14246 7 0,'0'0'41'16,"0"0"-30"-16,0 0-3 16,0 0 0-16,0 0-8 15,0 0-20-15,0 0 20 16,33-63 2-16,-33 57 32 15,0 4-16-15,-2-2 8 16,-4 1 23-16,-1 1-40 16,1 1 1-16,-1-2 12 15,-1 1 0-15,0 1 33 0,-2-1-26 16,1 2 14 0,-1 0-22-16,-5 0 1 0,-2 0 1 15,0 0-8-15,-1 5 11 16,3-1-13-16,2 1-5 15,2-1 3 1,2-3 3-16,-3-1 10 0,5 0 0 16,-2 0 23-16,-3 0 2 15,0 0-9-15,-2 0-6 16,0 0-4-16,3-3-8 16,1 0 7-16,2 3-12 15,5 0-7-15,0 0 2 16,3 0-2-16,0 0-2 15,-1 0-5-15,1 0 7 0,0 0-5 16,0 0 1-16,0 0-5 16,0 0 1-16,0 0 3 15,0 0-3-15,0 0-1 16,0 0 1-16,0 0 3 16,0 0 1-16,7 0-1 15,12 0-1-15,4 0 9 16,2 0-7-16,1 0-1 15,-4-2 2-15,-4 2-5 16,-5 0-1-16,-1 0 4 16,0 0-4-16,-1 0 1 15,0 0 0-15,4 0-1 16,3 2 0-16,5-2 2 0,5 0 0 16,5 0-1-16,4 0-1 15,-1 0 1-15,-2 0-1 16,-4-2-1-16,-3 0 6 15,-3 2-4-15,-2-3-1 16,4 2 1-16,2-1 4 16,2 1-6-16,3 1 6 15,6-2-3-15,10-1-1 16,7 0 9-16,4 2-6 16,1 0 1-16,-10 1-2 15,-10 0 1-15,-6 0-4 16,-8 0 2-16,-4 0 0 0,-1 1-1 15,3-1 1-15,2 0 2 16,-1 0 3-16,4 0-5 16,-4 0 7-16,2 0-6 15,-3 0-1-15,-1 0-3 16,2 0 5-16,-3 0 3 16,0 0-6-16,-5 0 1 15,3 0 2-15,-4 0 1 16,3 0-4-16,-2 0-2 15,-2 0 5-15,4 0-1 16,-3 0 1-16,1 0-3 16,5 0 4-16,0 0 0 15,-1 0-1-15,-3 0 5 0,-4 0-2 16,-5 0-4 0,-1-1 7-16,0-2-6 0,3 0 11 15,2 0-2-15,2 0-5 16,1 0 9-16,-3 3-6 15,-2 0 1-15,-3 0 1 16,-3 0 2-16,-3 0 5 16,0 0-2-16,-3-2-3 15,0 2 2-15,2-2-6 16,-2 2 5-16,0 0-5 16,0 0-1-16,0-1-1 15,0 1-5-15,0-2-1 16,0 2-2-16,0 0-2 15,0 0 1-15,0 0-1 0,0 0-31 16,-8 0-93-16,-16 0-56 16,-6 16-8-16,-7 0-112 15</inkml:trace>
  <inkml:trace contextRef="#ctx0" brushRef="#br0" timeOffset="182034.25">13206 14601 66 0,'0'0'96'0,"0"0"-86"15,0 0-3 1,0 0 1-16,0 0 0 0,0 0 0 16,0 0 0-16,0 0 94 15,0 0-20-15,-1-2-17 16,-9 2-42-16,-4 0-5 15,-3 0-4-15,-4 0 13 16,1 0-7-16,1 0 7 16,2 0 2-16,5 2 11 15,3-2-5-15,3 0 6 16,1 0-12-16,2 0 1 16,0 0 5-16,2 0-7 15,1 0-5-15,-2 0-13 16,1 6-2-16,-1-1-4 0,1 3 4 15,1 2-2-15,0-4 7 16,0 0-9-16,0-3 16 16,6-3-4-16,18 0 11 15,15 0 12-15,10 0-11 32,6-2-7-32,3-5-13 0,-3 3 4 0,-4 1 4 15,-3 0-5-15,-1 2-6 16,-2-1-4-16,3 0 2 15,1-1 3-15,5 1-5 16,6-1 4-16,2-1 1 16,4 3 0-16,-2 0 0 15,-3 1 2-15,-5 0-4 0,-7 0 7 16,-10 0-7 0,-7 0 3-16,-2 0-5 0,-3 0 0 15,1 0 5-15,1 0 4 16,-1 0 0-16,2 0-2 15,-2 0 3-15,-3 0 1 16,-4 0-6-16,-6 0 5 16,-4 0-2-16,-6 0 2 15,-2 0-2-15,-3 0 3 16,0 0-3-16,0 0 4 16,0 0-6-16,0 0 3 15,0 0 1-15,2 0-2 16,1 0 0-16,2 0 3 15,-1 0 3-15,-1 0-3 0,2 0 7 16,0 0-2-16,1 0 1 16,-1 0 1-16,1 0 0 15,-2 0-4-15,-1 0-2 16,-1-3-2-16,4 3-3 16,-6-3-7-16,1 3 3 15,-1 0 0-15,0 0 1 16,2-2-4-16,-2 2-2 15,0-3-4-15,0-1 4 16,-5-1-17-16,-23-1-108 16,-14 4-119-16,-9-1-123 15</inkml:trace>
  <inkml:trace contextRef="#ctx0" brushRef="#br0" timeOffset="184176.15">23510 9786 109 0,'0'0'119'0,"0"0"-106"15,0 0 152-15,0 0-65 16,0 0-39-16,0 0 11 16,0 0-2-16,-43-55-21 15,35 55-28-15,-5 14-14 16,-2 10 7-16,-1 10 6 16,2 5 5-16,6 11 2 15,1 6 0-15,6 3-14 16,-1 9 8-16,1 6 5 15,-2 8-5-15,-5 5 1 16,2 0 6-16,-3 1-13 16,3 4-2-16,2 2-6 0,1 5-3 15,-2 1-1-15,1 3 0 16,1 3 40-16,-4 7-16 16,4 5-20-16,-2 3 4 15,-6 5 8-15,-2-1-10 16,-3-3 0-16,-5 2 1 15,4 4 5-15,0-2-6 16,6 6 1-16,2 4-3 16,3-1 4-16,5 5-9 15,1 2 5-15,0-5 12 16,0 1-6-16,0-5-7 16,0 0-3-16,0 5 0 0,0-3-3 15,0 1 1 1,6-3 3-16,5-5-4 0,0-7 2 15,-2-3-2-15,-4-4 0 16,-5-2 6-16,0 4-5 16,-9 3-1-16,-7-3 1 15,-6 7 0-15,3-4 5 16,-2-1 6-16,-2 3 1 16,1-3-2-16,2-1-5 15,1 0-1-15,5 1 3 16,3 1-5-16,2-4-3 15,4-1 1-15,-3-5-1 16,0-3 2-16,-2 3 1 16,-2-2 2-16,0-1-3 0,-3 1 11 15,2 6 6-15,-4-2-6 16,2-6-6-16,-1-6 8 16,2-14-7-16,5-10-2 15,4-13 1-15,2-12-3 16,3-13-2-16,0-15-1 15,0-9 1-15,0-9 1 16,0-4 0-16,0-6 2 16,0-25-5-16,-15-17-96 15,-11-22-127-15,-8-19-294 16</inkml:trace>
  <inkml:trace contextRef="#ctx0" brushRef="#br0" timeOffset="185602.62">23653 9697 39 0,'0'0'46'15,"0"0"19"-15,0 0 47 16,-101 2-2-16,68-2-42 16,3 0-13-16,8 0 4 15,10 0-3-15,6 0-4 16,6 0 25-16,0 0-13 0,19 0 1 15,27 0-36-15,23-6-25 16,22 0 1-16,14 1-1 16,6 3 2-16,6-1-3 15,3 0-2-15,9 2 0 16,5 1 5-16,0 0 2 16,1 0-3-16,-3 0 0 15,-2 0-5-15,4 0 8 16,11 0-2-16,4 0 8 15,8 0-4-15,5-3 1 16,-4-2-2-16,2-1-5 16,-5 1 1-16,-4 2-4 0,-1 0 5 15,-4 1 2-15,1 0-2 16,3 2 6-16,1 0 0 16,4 0-11-16,8 0 0 15,0 0 8-15,2 0-5 16,-7 0 2-16,-9 0-2 15,-9 0 0-15,-10 0 3 16,-5 0 0-16,2 0-4 16,2 0-1-16,6 0 6 15,8 0-5-15,1 0 3 16,-3-1-1-16,-2-1-1 16,-8 2-2-16,-8 0 9 15,-7 0-7-15,-7 0-3 16,-2 0 6-16,6 2-2 0,4 4 2 15,6-2-2-15,1 0 2 16,-3 0 0-16,-4 0-5 16,-7-4 7-16,-10 0-5 15,-13 0 2-15,-15-6 0 16,-10-7 1-16,-8-4 6 16,1 2 5-16,3-2-12 15,3 1 3-15,3 0 2 16,6 5-7-16,-6 1-1 15,-7-1-1-15,-8 1 0 16,-10 2 3-16,-6-1-2 0,-11 2-1 16,-5 3 4-1,-8 3-6-15,-6 1 1 0,-3 0-1 16,0 0-13-16,-36 17-94 16,-31 7 10-16,-42 2-47 15,-36-11-124-15,-28-15-409 16</inkml:trace>
  <inkml:trace contextRef="#ctx0" brushRef="#br0" timeOffset="187277.09">23815 10883 389 0,'0'0'24'0,"0"0"72"15,-23 77-13 1,20-55-31-16,3-1 15 0,0-3-32 15,0-6-5-15,6-1 0 16,6-4 7-16,3-1-6 16,1-4-7-16,8-2-5 15,3 0-5-15,3-6 5 16,-2-10 0-16,-1-3 2 16,-2-7 3-16,1-5-9 15,1-8-2-15,-1-8-8 16,3-6-5-16,-4-5 4 15,0-8-2-15,-3-3-2 16,-2 2-1-16,-4 3-6 16,-7 10-3-16,-9 7 9 15,0 11 1-15,-7 11 1 16,-15 11 1-16,-10 11 4 0,-2 3-3 16,-4 6 3-1,7 13-5-15,7 3 3 0,13-2-3 16,11 2 0-16,0-2 1 15,25-1-1-15,18-6 1 16,8-3 0-16,12-4-1 16,2-2 1-16,-4-3-1 15,-7 1-1-15,-11-1 0 16,-10-1 2-16,-11 3-1 16,-10 0-1-16,-3 0-3 15,-6 7 2-15,2 1-2 16,-1 7 5-16,-1 6-3 15,-1 5 1-15,-2 3 0 0,0 2 0 16,0 0 2-16,3-1-2 16,3-4 1-16,1-1 0 15,5-4-1-15,0-4 1 16,6-6-1-16,0-1 0 16,3-4 0-16,2-3 0 15,3-2 4-15,2-4-4 16,2 0 2-16,1-1-5 15,-4-14 4-15,2-7-1 16,-2-5 6-16,-5-5-3 16,2-8-2-16,-5-6 1 15,-1-5 0-15,0-4-1 0,-5-2 2 16,-5 5-3-16,-4 3 1 16,-4 8 4-16,0 8-4 15,-7 11 3-15,-8 11 8 16,-8 11 4-16,-2 5-15 15,-6 23 2-15,-1 11-1 16,4 8 2-16,10 4-3 16,9 7 1-16,9 0-2 15,12 0 7-15,15-5-4 16,4-7-3-16,4-10 5 16,-3-7-4-16,0-5 1 15,-1-7-1-15,-1-6 0 16,-3-5 1-16,-5-3-2 0,1-3 0 15,-4 0-4-15,-4 0-33 16,1 0-44-16,1-9-68 16,1-7-206-16</inkml:trace>
  <inkml:trace contextRef="#ctx0" brushRef="#br0" timeOffset="187955.96">25622 10457 439 0,'0'0'131'0,"0"0"-55"0,0 0 53 16,-83-57-44-16,48 57-46 15,-5 22-16-15,-3 11 5 16,4 9 12-16,6 7-22 15,12 6 2-15,11 4-11 16,10-5 1-16,0-4-4 16,4-7-5-16,14-6 2 15,3-8-1-15,3-5 1 16,3-3-3-16,-2-9 0 16,0-2 6-16,-1-4-6 15,-1-6-23-15,2 0-25 16,2 0-16-16,3-7 11 15,-2-6 2-15,-3-2 46 0,1 3 1 16,-7-1 4-16,2 2 4 16,-2-1 2-16,-1-1 32 15,5-3-1-15,2 1-15 16,5-4-10-16,4-2 5 16,0-1-7-16,2-5-2 15,-4 1-2-15,-4-2-4 16,-6 0 0-16,-8 3 1 15,-4 3 11-15,-10 3 19 16,0 5 1-16,-3 1 2 16,-18 0-17-16,-4 5-2 15,-6 3-12-15,-2 5-1 0,1 0 0 16,4 19-1-16,6 11 1 16,7 6 1-16,5 7-5 15,10 6 5-15,0-1 0 16,0-2 2-16,14-3-7 15,0-8 0-15,5-5 0 16,5-7 3-16,1-4-2 16,-1-7 1-16,0-2-2 15,-5-4-4-15,-8-3 3 16,-3-3-38-16,-8 0-32 0,0-14-116 16,0-13-285-16</inkml:trace>
  <inkml:trace contextRef="#ctx0" brushRef="#br0" timeOffset="188441.1">26504 10614 620 0,'0'0'106'0,"0"0"-16"16,0 0-18-16,0 0-55 15,0 0-3-15,-36 113 27 16,28-58-11-16,-4 2-10 15,0-2-10-15,-2-2-5 0,-1-6-2 16,-2-9 0 0,4-9-1-16,2-7 3 0,4-12-4 15,4-5-1-15,1-5 3 16,1 0 15-16,-1-18-7 16,2-8-9-16,0-6-1 15,0-6 0-15,0-6-1 16,5-7 0-16,10-4-2 15,3-4-3-15,9 2-5 16,5 7-3-16,7 10-3 16,-2 14 8-16,1 14 6 15,-1 9 1-15,3 3 1 16,-1 12 2-16,1 17 3 16,-5 12 1-16,-7 11-2 0,-9 5 4 15,-11 1-3-15,-8-2 2 16,0-4-3-16,-2-4 4 15,-10-10-6-15,-4-4-1 16,1-10-1-16,2-5 2 16,4-8-1-16,6-7-1 15,1-4-40-15,2 0-20 16,0-8-33-16,0-18-217 16</inkml:trace>
  <inkml:trace contextRef="#ctx0" brushRef="#br0" timeOffset="188773.84">27079 10164 595 0,'0'0'107'0,"0"0"-54"16,0 0 6-16,0 0 42 15,36 113-35-15,-30-42-7 16,-6 11-4-16,0 5-16 16,-3 3-23-16,-15 2-3 15,-7-3-8-15,-1-10-4 16,1-16 1-16,7-12 2 16,3-15-4-16,8-13-1 15,5-9 0-15,2-8 0 0,0-5-1 16,11-1-15-16,11 0-4 15,2-14-45-15,-7-12-51 16,-13-9-162-16,-4-4-66 16</inkml:trace>
  <inkml:trace contextRef="#ctx0" brushRef="#br0" timeOffset="188934.21">27048 10757 271 0,'0'0'155'16,"0"0"-57"-16,39-93-7 15,-5 69-9-15,5 10-18 16,-5 3-6-16,-3 5-12 15,-1 3-2-15,-1 1-6 0,-7 2-12 16,-4 0-13 0,-3 0-8-16,-3 0-5 0,-5 0-30 15,-1 0-126-15,-6 0-291 16</inkml:trace>
  <inkml:trace contextRef="#ctx0" brushRef="#br0" timeOffset="189987.64">27437 11053 501 0,'0'0'64'15,"0"0"-27"-15,0 0 99 16,0 0-39-16,0 0-35 15,0 0 4-15,25 48-3 16,2-48-18-16,5-4 1 16,2-17-13-16,2-8-19 15,0-12-2-15,1-8-5 16,0-11-1-16,-1-8-5 16,0-12-2-16,-6-7 0 15,-5-7-18-15,-10-2-14 16,-5 0 6-16,-8 5-2 15,-2 13 14-15,0 23 15 16,-13 25 1-16,0 20-1 0,-4 11-6 16,-3 43 4-1,-5 28 1-15,3 23 1 0,8 8 3 16,8-2 2-16,6-8-2 16,0-8 2-16,0-9-3 15,3-8-2-15,6-13 0 16,2-10-2-16,3-11 2 15,1-10 5-15,3-9-5 16,2-8 0-16,4-7 2 16,4 0 0-16,2-7 0 15,3-15 4-15,-1-7-5 16,1-7 2-16,-1-8-3 16,-6-6 2-16,-3-9 3 15,-10-1-4-15,-1 2-1 16,-9 7 2-16,0 15-1 0,-3 16 1 15,0 13-2-15,0 7 0 16,0 19-4-16,0 17-1 16,0 10 5-16,1 8 0 15,1-2-1-15,1-5 2 16,3-3-1-16,4-13 0 16,4-9-1-16,4-10 1 15,1-7 0-15,5-5-1 16,4-2 1-16,4-21 7 15,-3-6 8-15,-2-9-3 0,-3-9 4 16,-1-7-12 0,1-4 3-16,-2 1-4 0,-2 7-3 15,-7 13 0 1,-7 13 2-16,-3 13 2 0,-3 9 17 16,0 2 0-16,0 18-21 15,-8 16 2-15,-6 12-2 16,0 8 3-16,6 10 13 15,-1 6 3-15,-1 3-5 16,-1 1-2-16,-3 1-7 16,-4-2 3-16,-5 2-4 15,-2-3-4-15,-3-4 1 16,-2 0-1-16,4-5 0 16,-1-5 0-16,4-10-1 0,2-11 1 15,6-14 0-15,-1-8 0 16,5-9-2-16,-1-3 0 15,-1-3 2-15,-1-6 9 16,-5-17 0-16,4-12 2 16,8-8 1-16,7-6 32 15,0 1-17-15,25 3-7 16,6 1-15-16,8 2-5 16,3 2 0-16,1-2-10 15,1 9-58-15,-8 11-56 16,-4 9-95-16,-17 12-298 15</inkml:trace>
  <inkml:trace contextRef="#ctx0" brushRef="#br0" timeOffset="190610.08">24306 12146 321 0,'0'0'274'0,"0"0"-234"16,0 0 93-16,0 0-5 15,0 0-89-15,0 0-31 16,-46 39 32-16,34 14 12 15,1 2-26-15,3 0-3 16,5-3-14-16,1-8-2 16,2-1-2-16,0-9-1 15,0-8 2-15,0-11-3 16,0-7-3-16,0-5-1 16,0-3-15-16,0 0-29 0,-4-7-49 15,-11-19-118 1,5-13-226-16</inkml:trace>
  <inkml:trace contextRef="#ctx0" brushRef="#br0" timeOffset="190769.51">24360 11930 281 0,'0'0'333'15,"0"0"-313"-15,0 0 83 16,0 0-35-16,0 0-39 15,0 0-29-15,54-54-46 16,-29 62-125-16,0 4-177 0</inkml:trace>
  <inkml:trace contextRef="#ctx0" brushRef="#br0" timeOffset="191196.95">24575 12276 300 0,'0'0'56'16,"0"0"42"-16,-6 85-27 16,6-57-27-16,0-3-13 15,0-1-2-15,0-9-9 16,0-4 9-16,0-5-1 0,0-4-16 16,0-2 3-16,0 0 32 15,0-7 47-15,0-15-51 16,0-7-27-16,0-12 0 15,0-5-13-15,0-8 3 16,9-1-6-16,17 4 0 16,3 6-10-16,7 15 3 15,-2 11-5-15,0 11 12 16,1 8 0-16,-1 0-3 16,-2 14 5-16,-4 11-2 15,-6 5 7-15,-5 3-5 16,-6 4 4-16,-3 3 0 15,-3 1-1-15,-2 1 2 16,-2 0 1-16,-1-3-8 16,0-4 1-16,0-3 2 15,-1-10-3-15,-4-5-2 0,3-5-43 16,2-8-106-16,8-4-152 16</inkml:trace>
  <inkml:trace contextRef="#ctx0" brushRef="#br0" timeOffset="191525.92">25429 11933 540 0,'0'0'66'15,"0"0"16"-15,-86-5 1 16,67 27-56-16,10 14 18 15,9 9-5-15,3 4-8 16,24 5-1-16,4 2-16 16,0 1-2-16,-2-7-6 15,-9-3-6-15,-8-11 3 16,-10-7-1-16,-2-9-1 16,-6-8-1-16,-19-9 13 15,-7-3-4-15,-1 0-10 16,2-6-2-16,9-11 0 15,8-7-50-15,14-2-40 16,0-12-123-16,9-10-287 0</inkml:trace>
  <inkml:trace contextRef="#ctx0" brushRef="#br0" timeOffset="191732.49">25385 12025 524 0,'0'0'35'0,"-76"109"61"15,24-39 28-15,-5-1-48 16,2 2-37-16,2-4-15 16,6-6-11-16,8-4 9 15,6-12-6-15,8-9-4 16,7-12-2-16,7-12-3 16,8-4 0-16,3-8-7 15,0 0-2-15,19 0-52 0,19-27-222 16</inkml:trace>
  <inkml:trace contextRef="#ctx0" brushRef="#br0" timeOffset="192454.98">25600 12176 569 0,'0'0'45'0,"0"0"-27"15,0 0 38-15,0 0-32 0,105-35-19 16,-82 23-3 0,-8-5-2-16,-6-5-9 0,-6-4-17 15,-3-4 14-15,0-1 10 16,0 4 2-16,-9 8 2 16,0 9 36-16,-3 3-12 15,0 7 21-15,-3 0-30 16,-4 10-6-16,-1 12-3 15,2 11 16-15,7 4 7 16,6 8 3-16,5 5-5 16,0 0-18-16,13 1 0 15,8-4 0-15,6-6-4 16,3-9 1-16,0-10-1 16,1-9-5-16,1-9 5 0,0-4-4 15,1-6 5 1,0-14-7-16,-2-5 6 0,-4-9-6 15,-1-6 0-15,-3-9 2 16,0-9-2-16,-4-5-2 16,-1-2-2-16,-9 4-4 15,-9 11-14-15,0 13 20 16,-17 17 0-16,-11 11 1 16,-5 9 0-16,0 0 1 15,5 12 0-15,12 7 0 16,10 3 8-16,6-2-5 15,10 2 2-15,19-2-4 16,12-4-2-16,7 0 1 0,7-4 2 16,3 1-3-16,-7 0-4 15,-9 3 4-15,-12 2 0 16,-11 5 5-16,-8 5-4 16,-10 5 3-16,-1 8 10 15,0-1 0-15,-12 1-1 16,0 0-4-16,5-3-2 15,1-2-4-15,3-3-1 16,0-6-2-16,-1-6 1 16,2-8-2-16,2-7 0 15,0-5-11-15,0-1-20 16,6 0-9-16,9-14-83 16,5-13-168-16</inkml:trace>
  <inkml:trace contextRef="#ctx0" brushRef="#br0" timeOffset="192726.09">26718 11596 643 0,'0'0'87'15,"0"0"-63"-15,0 0 17 16,-7 106 54-16,7-35-36 15,-3 11-2-15,-3 7-22 0,-6 4-17 16,-3 0-6 0,-6-7-8-16,0-9 0 0,3-12-4 15,2-18 0-15,5-18-1 16,5-12-3-16,3-10-24 16,3-5-35-16,-1-2-18 15,-3-5-65-15,-4-20-197 16</inkml:trace>
  <inkml:trace contextRef="#ctx0" brushRef="#br0" timeOffset="193572.01">26433 12141 16 0,'0'0'355'0,"84"-21"-311"16,-23 13 60-16,8 8-42 16,4-2-37-16,6-1-2 15,-3-2 7-15,0-3 0 16,-9-4-9-16,-9-4 24 15,-7-2-11-15,-11-1 2 16,-5 2-15-16,-10 3-8 16,-10 0-2-16,-9 5 13 15,-6-2 10-15,0 2-16 16,-20 1-10-16,-8 4 5 16,-11 4-12-16,-7 0-1 15,-2 19 2-15,5 9 3 16,9 7-1-16,13 8 10 15,12 3-3-15,9 0-10 16,0 0 6-16,9-2-6 16,15-5 0-16,0-8 1 15,2-5 0-15,1-11 5 0,3-5-5 16,3-5-1-16,4-3 3 16,4-2 1-16,0 0-5 15,1-5 1-15,3-12 3 16,-2-7 0-16,1-6-4 15,-5-3-1-15,-7 2 1 16,-8 4-1-16,-11 7 2 16,-8 4 2-16,-4 6-1 15,-1 5 0-15,0 3 10 16,-3 2 0-16,-10 0-8 16,-8 0-4-16,-3 12 0 15,-3 5 4-15,3 6 0 0,0 7 2 16,4 3 5-16,4 4-1 15,3 1-8-15,6 0 7 16,4-2-7-16,1-5-1 16,2-6 0-16,0-5 0 15,6-4 0-15,12-9-1 16,5-3 4-16,3-4 6 16,6 0-5-16,1-19 2 15,-4-6 2-15,1-12 1 16,0-7 6-16,-3-15-3 15,0-10-5-15,-5-10-8 16,-4-10-1-16,-3-8-3 16,-6-6-21-16,-8 0-1 0,-1 4 4 15,-4 15 14 1,-14 24 6-16,-3 32 2 0,-7 28 1 16,-2 30 0-16,2 39-1 15,10 23 20-15,18 15 5 16,0 1-9-16,13-7-8 15,2-15-1-15,0-13-4 16,0-12 0-16,9-10 0 16,4-12-2-16,3-10 5 15,4-8-6-15,5-4-6 16,14-5-73-16,14-7-165 16,14-5-599-16</inkml:trace>
  <inkml:trace contextRef="#ctx0" brushRef="#br0" timeOffset="194570.29">29045 12165 684 0,'0'0'33'0,"0"0"-27"16,0 0 111-16,0 0-41 0,0 0-45 16,0 0-11-16,79-11-7 15,-53-5-6-15,-4-5 3 16,-6-6 3-16,-5-7-9 16,-4-4 6-16,-2-7-8 15,-4-6 0-15,-1 1 3 16,-3 7-3-16,-18 11 2 15,-7 18-1 1,-9 14-3-16,-3 2 0 0,-1 29 4 16,3 16 8-16,8 6 18 15,12 7-17-15,7 3 5 16,11-2-6-16,0-1-6 16,2-2 3-16,14-5-6 15,5-7-2-15,4-8-1 0,-1-10-2 16,2-6 1-16,4-10-2 15,2-6-14-15,7-6 9 16,0 0-7-16,0-9 8 16,2-14 7-16,1-13-1 15,5-9 3-15,5-13-2 16,6-7 4-16,1-10-4 16,0-9 0-16,-6-7-1 15,-9-3-2-15,-13-7-7 16,-9-6-2-16,-13 2-6 15,-9 6 3-15,0 15 3 16,0 24 11-16,-3 25 1 16,-1 21 4-16,-7 14-4 0,-5 17-10 15,-6 26 2-15,-7 18 8 16,1 19 1-16,4 10 10 16,-1 7-2-16,-1 2-5 15,3-5 2-15,3-4-3 16,4-8 0-16,8-7-3 15,8-10 4-15,0-9-3 16,8-13-2-16,11-4 0 16,2-9-1-16,9-9-1 15,5-6 0-15,4-11-12 16,5-4 12-16,2 0 3 16,2-13-2-16,4-13 4 0,1-12 1 15,2-8-3-15,-1-12 1 16,-4-12-1-16,-12-3 0 15,-12-2 3-15,-15 7 0 16,-11 14-1-16,-8 16 1 16,-21 18 12-16,-9 15-15 15,-4 5 5-15,-3 33-3 16,6 17 7-16,11 9 5 16,9 4 2-16,10 3-6 15,9-4 0-15,0 0-4 16,3-8-1-16,13-4-2 15,2-7 2-15,4-7-4 16,2-8 0-16,3-6 2 0,0-5-3 16,-2-9 0-1,4-5-2-15,-1-3-24 0,3 0-71 16,4-23-159-16,5-9-513 16</inkml:trace>
  <inkml:trace contextRef="#ctx0" brushRef="#br0" timeOffset="195662.99">23944 13162 389 0,'0'0'350'0,"0"0"-316"16,0 0-28-16,0 0 32 16,0 0 31-16,-16 118-16 15,11-68 4-15,4 4-22 16,1-3-9-16,0-3-12 16,0-6 2-16,0-9-7 15,3-7-7-15,-2-9-1 16,-1-6 0-16,2-9 0 15,-2-2 0-15,1 0-1 0,-1-5-1 16,0-11-76 0,0-9-78-16,0-6-247 0</inkml:trace>
  <inkml:trace contextRef="#ctx0" brushRef="#br0" timeOffset="195847.12">24110 13007 488 0,'0'0'74'0,"0"0"-59"0,0 0 14 16,0 0-1 0,0 0-28-16,0 0-10 0,44-1-42 15,-38 18-167-15</inkml:trace>
  <inkml:trace contextRef="#ctx0" brushRef="#br0" timeOffset="196134.99">24408 13126 561 0,'0'0'20'16,"0"0"29"-16,-49 72 44 15,40-36-29-15,7 4-22 16,2 0 6-16,11 4-19 0,13 0-4 16,4-1 2-1,-1-4-12-15,-4-3-2 0,-7-5 2 16,-8-6-9-16,-8-5 7 16,0-7 0-16,-19-5-4 15,-18-4 4-15,-12-4-13 16,-5 0-5-16,6-1-65 15,8-15-24-15,17-6-98 16,15-11-79-16</inkml:trace>
  <inkml:trace contextRef="#ctx0" brushRef="#br0" timeOffset="196339.94">24397 13142 563 0,'0'0'39'0,"-80"101"22"15,33-32 64-15,-3 5-58 16,-5 4-47-16,-3 4-6 16,-2 1-5-16,5-6-9 15,7-7 7-15,10-19-5 16,13-14-2-16,12-16-1 16,13-11-7-16,3-10-123 15,27 0-37-15</inkml:trace>
  <inkml:trace contextRef="#ctx0" brushRef="#br0" timeOffset="197179.17">25189 13191 649 0,'0'0'20'0,"0"0"-11"0,124-41 31 16,-66 41 9-16,-1 0-15 15,-6 18 3-15,-8 12-1 16,-12 9-13-16,-8 7-1 16,-10 3-3-16,-7 3 2 15,-4-3-6-15,-2-1 2 16,0-4-5-16,-9-5-3 16,-8-6-4-16,2-4 0 15,-2-9 1-15,4-8-1 16,3-8 0-16,-3-4 7 15,2-8 0-15,-4-20-6 16,3-6 13-16,5-7-16 16,7-5 2-16,0-4-2 15,13-4-3-15,14 0-9 0,6 7-23 16,9 8-10-16,1 15 11 16,-3 10 25-16,-2 10 2 15,-8 4 1-15,2 0 5 16,4 6-4-16,3 9 4 15,1 3 0-15,-1 1-2 16,-3-2 2-16,-11-3-2 16,-2-6 1-16,-4 0-1 15,-4-6 2-15,4-2-1 16,-1 0 4-16,3 0 3 16,1-5-1-16,1-9-3 15,0-3-1-15,-3-2 1 0,-1-1-3 16,-7 1 2-16,-3 6 0 15,-9 4 3-15,0 4 22 16,-15 4-6-16,-18 1-17 16,-9 0-4-16,-5 18 3 15,2 11 2-15,7 7 5 16,6 9 4-16,7 7-9 16,7 2 1-16,6-2-4 15,12-3 0-15,0-5-3 16,13-7 0-16,11-6 0 15,4-9 3-15,5-5-2 16,2-3-1-16,2-8 0 16,-3-2 0-16,-2-4-17 0,-6 0-53 15,-2-3-38-15,-3-15-326 16</inkml:trace>
  <inkml:trace contextRef="#ctx0" brushRef="#br0" timeOffset="198183.29">26739 13402 356 0,'0'0'63'16,"0"0"-27"-16,0 0 5 0,0 0-29 16,0 0-11-16,0 0-1 15,8-23-37-15,-8 23 24 16,-5 0 9-16,2 0 4 16,3 0 0-16,0 0 0 15,0 0 13-15,0 0 35 16,0-4 10-16,0-4-7 15,0-1-9-15,0-3 15 16,0-2-9-16,-6 1-20 16,-6 2 14-16,-6 0 10 15,-7 7-34-15,-9 4-6 16,-8 0 21-16,-1 11-3 16,-3 11 13-16,1 7 0 15,4 5-16-15,7 2-5 0,12 3-1 16,13 5-11-16,9-1 2 15,10 3 1-15,17 0 5 16,4-2-9-16,-1-5-4 16,0-6-5-16,-3-7 1 15,-3-8-4-15,3-8-21 16,1-7-59-16,3-3-2 16,2-4-16-16,3-15-50 15,7-8-2-15,4 1 40 16,0-5-20-16,-3 4 66 15,-12 4 67-15,-6 7 96 16,-10 2 52-16,-4 5-34 16,1 1-8-16,-1 5-39 0,4-1-25 15,1 0-20 1,5 0 1-16,4-3 0 0,0-3-4 16,4-2 1-16,0-5-6 15,-3-6 1-15,0-7-3 16,-3-6-3-16,-3-1-3 15,-8 1-6-15,-7 2 6 16,-6 9-2-16,0 7 8 16,-15 6 7-16,-12 5-3 15,-7 7-11-15,-5 1-3 16,-1 21 9-16,3 9 3 16,5 8-3-16,10 5-5 0,7 2 1 15,12 3-3 1,3-3 2-16,0 1-5 0,11-5 1 15,8-3 1-15,6-8-5 16,2-6 3-16,6-6-1 16,1-7 2-16,1-2-2 15,-1-1-15-15,3-4-94 16,5-5-214-16</inkml:trace>
  <inkml:trace contextRef="#ctx0" brushRef="#br0" timeOffset="199069.03">27641 13317 458 0,'0'0'83'0,"0"0"-47"0,0 0 47 16,0 0 19-16,0 0-34 16,0 0-30-16,0-49-23 15,-1 78-10-15,-17 12 10 16,-3 10 7-16,-1 3 1 15,-1 4-9-15,3 3-9 16,5 0-2-16,0-2-1 16,4-11-1-16,5-13-1 15,2-18-9-15,4-17 9 16,0 0 8-16,0-23 37 16,7-15 18-16,5-6-29 0,1-2-20 15,1-6-4 1,1-2-3-16,8-9-7 0,2 1 0 15,5-4-2-15,3 3-13 16,5 9-18-16,8 8-5 16,-1 17-4-16,1 17 8 15,-8 12 23-15,-7 12 11 16,-2 18 1-16,-6 13 6 16,-2 5 9-16,-7 1 8 15,-10 3 9-15,-4-2-15 16,0 0-3-16,-10 0-1 15,-10-2-8-15,2-3-1 16,-1-4-3-16,1-7-2 16,6-7 0-16,3-9 0 15,3-5-5-15,6-3-66 0,0-3-54 16,12-7-174-16,13 0-245 16</inkml:trace>
  <inkml:trace contextRef="#ctx0" brushRef="#br0" timeOffset="199358.94">28483 12830 682 0,'0'0'47'0,"0"0"-13"15,0 0-1-15,0 124 57 16,0-37-18-16,0 10-10 15,0 4-20-15,0-4-17 16,-14-7-10-16,-3-8-5 16,-5-15-7-16,3-13 3 15,5-10-4-15,6-11 0 16,6-9-2-16,2-10-4 16,0-8 0-16,2-6-35 15,13 0-58-15,1-17-101 16,2-15-409-16</inkml:trace>
  <inkml:trace contextRef="#ctx0" brushRef="#br0" timeOffset="199541.31">28362 13332 515 0,'0'0'215'16,"0"0"-154"-16,0 0 65 15,100-64-64-15,-55 59-16 16,4 5-32-16,0 0-2 15,2 0-5-15,-4 0-7 16,-3 1-3-16,-7 6-73 16,-4-4-179-16,-11 3-388 15</inkml:trace>
  <inkml:trace contextRef="#ctx0" brushRef="#br0" timeOffset="200602.25">28790 13791 417 0,'0'0'110'16,"0"0"63"-16,0 0-26 16,0 0-66-16,85 5-26 15,-52-25-6-15,-3-6-9 16,-2-8-10-16,-2-7-4 15,0-8-18-15,1-9-2 16,0-5-6-16,1-9-4 16,-1-9-11-16,0-7-25 15,-4-7-3-15,-9-2-24 0,-9 3 47 16,-5 10 9-16,0 24 11 16,-12 22 3-16,-2 21-3 15,-5 17 0-15,-8 12-2 16,-2 27 1-16,-1 14 1 15,4 14 6-15,4 6-1 16,4 8 14-16,4-1-8 16,3-1-3-16,6-3 2 15,4-7-4-15,1-4-1 16,0-10-4-16,6-8 0 16,13-13 1-16,3-6-2 15,4-10 0-15,3-6 2 0,7-7 0 16,6-5 3-16,4 0-5 15,-1-14 0-15,-2-13-4 16,-4-11 4-16,-3-11-1 16,-8-11-6-16,-5-3-3 15,-10 0 2-15,-3 7 8 16,-4 15 0-16,-3 14-1 16,-1 15 1-16,-1 8 19 15,-1 4-10-15,0 7-9 16,0 19-9-16,0 10 9 15,0 7 2-15,0 2-2 0,0-4 4 16,0 1-1 0,0-7-3-16,0-6 0 0,2-7 5 15,10-8-4 1,7-7 1-16,7-4 2 0,6-3 6 16,4 0 2-16,2-14 8 15,-1-11-1-15,-2-10-3 16,0-6-8-16,-1-7-6 15,-4-4-1-15,-5-1-1 16,-6-3 0-16,-3 5 0 16,-7 8 3-16,-1 11-2 15,-5 15 1-15,-1 9 3 0,-2 8 0 16,0 0-5 0,0 16-7-16,-7 17 7 0,-2 10 2 15,0 8 4 1,1 7 3-16,1 3 12 0,-2 5-4 15,-3 3 4-15,-4 3-17 16,-7 4 5-16,-1 7-9 16,-4-1 6-16,-1 0-6 15,7-6 0-15,3-7 0 16,5-6 0-16,-2-10-1 16,-2-11-12-16,-1-11-5 15,4-12 10-15,6-9-2 16,5-6 10-16,2-4 1 15,2 0 9-15,0-17 6 16,2-9 6-16,6-12 7 16,0-3 2-16,-5-2-7 15,-2 1-1-15,1 1-12 0,4 1 0 16,5 1-11-16,8-1-2 16,9 2-13-16,11 13-90 15,5 11-114-15,-2 8-538 16</inkml:trace>
  <inkml:trace contextRef="#ctx0" brushRef="#br0" timeOffset="201901.27">25370 14747 351 0,'0'0'237'0,"21"-73"-181"15,-9 36 25-15,-6 4 40 16,-6-1-51-16,0 5-7 15,-15 4-25-15,-19 6 7 16,-10 5-17-16,-8 7-12 16,-6 7-3-16,1 0-2 15,3 11-2-15,4 16 2 16,6 5-6-16,6 13 2 16,5 6-3-16,6 8 3 15,9 6-2-15,5 2-3 16,10 0 0-16,3-9-2 15,1-11-4-15,22-5 2 16,3-13 2-16,7-7-16 16,2-8-4-16,1-11 2 0,2-3 8 15,-1-3 2-15,1-19 8 16,-2-7 0-16,-2-12 8 16,3-12-5-16,0-12 0 15,1-12-2-15,2-8-1 16,2-3 0-16,-5-1-3 15,-4 2-15-15,-9 2-2 16,-12 5 2-16,-11 10 12 16,-1 12 0-16,0 14 5 15,-3 14-1-15,-3 14 1 16,2 7 1-16,1 6 2 0,-3 3-2 16,-3 15-2-16,-2 23-1 15,1 15 3-15,-3 9 1 16,3 5 9-16,4 6-1 15,1 1 0-15,3-3-3 16,2-1 0-16,0 2-4 16,0-1-1-16,0-3-1 15,6-4 1-15,8-13 0 16,6-9 0-16,6-10 0 16,2-9 0-16,8-8-1 15,4-8 0-15,8-5-2 16,3-2 1-16,1-7-2 15,-2-12-2-15,-5-11 0 16,-4-6 2-16,-4-14 2 0,-9-10 2 16,-4-11 1-16,-3-5-2 15,-6 0-1-15,-6 1-2 16,-8 9-2-16,-1 8-5 16,0 14 2-16,-17 16 7 15,-9 13 1-15,-7 13 1 16,-5 2-1-16,-4 20 1 15,0 18 3-15,6 8 0 16,11 12 9-16,10 1-6 16,10 5-2-16,5 4 0 15,2 1 0-15,13-4-4 16,4-8 5-16,3-13-6 16,7-9 1-16,-1-8 2 15,6-6 0-15,1-5-2 0,-2-7 5 16,1-6-6-16,-1-3 2 15,-2 0-4-15,-1 0-10 16,-2-5-34-16,-1-13-48 16,0-8-220-16</inkml:trace>
  <inkml:trace contextRef="#ctx0" brushRef="#br0" timeOffset="203182.37">26403 15084 220 0,'0'0'24'0,"0"0"136"16,0 0-56-16,0 0-43 15,0 0 48-15,0 0 30 16,16 14-45-16,10-14-52 16,6-8-14-16,-1-3-11 0,-3-5 11 15,-2-3-4-15,-3-7 5 16,-4-8-7-16,-2-7-4 15,-3-12-4 1,1-11-9-16,-2-2-1 0,0-6-4 16,0 2 0-16,0-3-3 15,-4 0-8-15,-2-1-12 16,-4 4-2-16,-3 7 12 16,0 10 8-16,-4 9 3 15,-8 18 1-15,-6 13 0 16,-3 13-1-16,-3 0 0 15,-7 30-2-15,-1 11 0 0,6 11 3 16,3 9 1 0,11 5-3-16,7 5 3 15,5 2 2-15,0 3-1 0,11 0-1 16,8-1 0-16,3-4 0 16,1-8 1-16,3-8 0 15,2-8-1-15,-1-8-2 16,-3-6 2-16,4-9-1 15,4-8 1-15,2-5-1 16,8-4-2-16,0-7-10 16,4 0 6-16,-4-7 2 15,-4-14 5-15,-2-8 0 16,-6-10 0-16,-3-12 0 0,-2-13 1 16,-1-7-1-1,-5-2 0-15,-8 3-3 0,-7 13 2 16,-4 12 1-16,0 15-2 15,-6 14 2-15,-10 12-2 16,-7 4 2-16,-5 16-1 16,-3 16 1-16,1 14 7 15,8 6 1-15,8 9 1 16,4 4-3-16,5-1-4 16,5-3 1-16,0-9-2 15,0-6 1-15,23-5 1 16,3-7-3-16,4-6 4 15,2-7-4-15,-4-6 0 16,-1-9 2-16,-2-5-1 16,-4-1-1-16,-2-4-22 0,0-13-59 15,3-5-141-15,8-8-216 16</inkml:trace>
  <inkml:trace contextRef="#ctx0" brushRef="#br0" timeOffset="203487.73">27768 14137 494 0,'0'0'258'0,"0"0"-221"16,0 0-13-16,-13 101 78 15,9-25-26-15,-2 11-32 16,-5 9-14-16,-7 6-13 16,-6 0-6-16,-5-1-7 15,-4-9-2-15,-2-11-1 16,4-19-1-16,6-15 0 16,8-15-13-16,7-13-8 15,5-8-33-15,5-4-32 16,0-7-148-16,10 0-83 15</inkml:trace>
  <inkml:trace contextRef="#ctx0" brushRef="#br0" timeOffset="204386.92">27524 14773 398 0,'0'0'126'16,"0"0"-60"-16,0 0 68 15,0 0-52-15,0 0-58 16,137-32-14-16,-66 32 2 15,7 0-5-15,-2 0-5 16,-6 0 0-16,-4-2 1 16,-8-11 0-16,-4-1-3 15,-6 0 0-15,-7 0 0 16,-6 0 1-16,-13 2-1 0,-10-1 4 16,-9 2 11-16,-3 2 20 15,-9-3-28-15,-24 3 0 16,-10 6-7-16,-5 3 2 15,-3 0 4-15,5 22-3 16,5 3 7-16,5 9 9 16,4 1 0-16,10 2 2 15,10 6-8-15,9 1-1 16,3 1 4-16,12-2-8 16,15-6-5-16,4-6 2 15,4-8-1-15,0-6-2 16,4-5 3-16,3-4-4 0,1-4 2 15,0-4-2 1,-1 0-1-16,0 0-3 16,-5-7 3-16,-1-10 0 0,-2-8-2 15,-5-1 0-15,-7 1-4 16,-8 0 6-16,-10 5 3 16,-4 3 2-16,0 2-3 15,0 6 6-15,-4 4-1 16,-9 2-3-16,-1 3-4 15,-3 0 2-15,-2 12 3 16,-1 8-3-16,-2 3 2 16,1 0 2-16,0 4 7 15,5-2-6-15,0 3-2 16,5-2 1-16,5 1-3 16,4-2-1-16,2-3-2 0,0-3 1 15,8-6-3 1,10-4 4-16,1-3-2 0,5-6 5 15,4 0-2-15,2-2 4 16,5-18 3-16,-1-9 7 16,3-13 10-16,5-15-9 15,0-15-17-15,-1-16 5 16,-5-8-6-16,-5-2-7 16,-5-2-29-16,-10 1 18 15,-6 9-6-15,-3 16 15 16,-6 24 9-16,-1 26 1 15,0 22 4-15,-1 11-4 0,-20 33 1 16,-6 22-2-16,2 17 14 16,11 8 3-16,8 8-7 15,6-3-7-15,0-2 3 16,2-12-3-16,5-12-3 16,4-13 2-16,2-15-1 15,2-11-2-15,4-10 0 16,0-4-14-16,3-9-25 15,0 0-66-15,3-6-163 16,1 0-518-16</inkml:trace>
  <inkml:trace contextRef="#ctx0" brushRef="#br0" timeOffset="207428.9">32113 9668 225 0,'0'0'6'0,"0"0"72"15,0 0-66-15,0 0 41 0,0 0-12 16,0 0-16-1,0 0-15-15,0 64 6 0,0-51-4 16,0-1-3 0,-1 0 2-16,-4-2-10 0,1-3 11 15,0 3-8-15,-1 2 3 16,2 4-1-16,-1 4 5 16,-1 7 10-16,-1 5 5 15,-4 4 2-15,-2 6-5 16,-6 3 11-16,-2 1-6 15,0 2-3-15,0 1 3 16,7 3-17-16,1 5 11 16,0 9-9-16,-2 4 0 15,-2 2 4-15,-2 3 3 16,-1 2 5-16,-2 3-15 16,4 4 18-16,-2-1-13 15,-2-4 6-15,2-1-7 0,-1-2-1 16,7 3 5-1,4 0-8-15,6 4 4 0,0 3-1 16,0 0-4-16,-4 1-2 16,-7-7 1-16,-2-1 3 15,-8-1 0-15,-4 0-1 16,-5-1 2-16,-3-2-4 16,-2-2 0-16,2-4 0 15,3 0-1-15,3-4-5 16,2-1 3-16,3-2-2 0,5-1 3 15,-1 1 2 1,3 2-7-16,0 1 7 16,-1-4-5-16,1 0 0 0,-3-4 8 15,-1 1 0-15,-1 0-5 16,-2 0-1-16,-1 0 0 16,4-1-4-16,4-1 1 15,0 0 1-15,8 2-2 16,-5 0 1-16,3 1-1 15,-3 1 3-15,-2-5-2 16,-3 6 2-16,-6 2 5 16,0 3-6-16,-6 4 11 15,1 2-12-15,1-2 3 16,4-2-2-16,4 4 6 16,3-1-9-16,4-3 1 0,0-1 6 15,3-7-2 1,-1-2 2-16,5-1-3 0,2-6-3 15,-1 2 0-15,1-4 7 16,-2-1-7-16,-2-1 0 16,-5 0-1-16,-1 3 4 15,-2-1 1-15,0 1-1 16,1-1 2-16,7-3-1 16,-3 3 2-16,4 1 0 15,1 3 4-15,-4 0-9 16,2 5 7-16,-5 0-2 15,-5 4-7-15,-2 2 22 16,-5 1-10-16,1 4 1 0,0 4 14 16,-1 2-15-16,0 2-1 15,2 0-2-15,3-2 0 16,5 0-4-16,4-8-2 16,2-13 1-16,4-13-2 15,1-10 1-15,3-12-1 16,3-6-1-16,0-7-1 15,0-4 0-15,0-2-1 16,0 0 1-16,0 0-9 16,-1 0-26-16,-15-13-63 15,-10-11-96-15,-13-12-86 16,-12-3-568-16</inkml:trace>
  <inkml:trace contextRef="#ctx0" brushRef="#br0" timeOffset="209022.9">23203 15658 185 0,'0'0'28'0,"0"0"-15"0,0 0 16 16,0 0 176-16,0 0-158 16,0 0-2-16,-84 20 7 15,69-14-1-15,3 3-10 16,5-4 11-16,1-3-13 16,4-1-6-16,2-1 11 15,0 0 2-15,0 0 6 16,0 0-19-16,7 1-9 15,18 4-8-15,19 3 2 16,19-2 14-16,10 0-3 16,9-4-7-16,3 3-8 15,8-3-4-15,7 0-6 16,8 4 7-16,3-4-9 16,1 3 7-16,-4 0 1 15,-6 4-2-15,-2 1 1 0,3-1-6 16,1 2 2-1,7-1 5-15,1-2-8 0,6 2 4 16,2-3-3-16,6 0 1 16,-1 0 3-16,1-1 1 15,0-1-4-15,1 1 0 16,-2-4-2-16,-3 1 4 16,-2 1-6-16,-6 0 0 15,-3 1-2-15,4 0 4 16,1 2 0-16,-1-4 2 0,-6-1-1 15,-5-1-2-15,-5-1 6 16,-1 0-1-16,-1 0-2 16,-3 0-3-16,-5 0-1 15,-5 0 2-15,3 0 1 16,2 0 1-16,2 0-2 16,-1 6 4-16,-1-1-1 15,-3 0 2 1,-4-1-3-16,-5-1 2 0,-7 2 6 15,-3-5 2-15,0 0-6 16,2 0 1-16,1 0 0 16,4 2-9-16,4 4 4 15,2 1-1-15,-2 3 0 16,-5 2 1-16,-6-2-2 16,-6-1 6-16,-2-1-4 0,0-2-1 15,2 2 2 1,2-1 7-16,4 0-7 0,0 2-2 15,0 1 4-15,5-1-5 16,1 2 1-16,-3-2 6 16,-3 1-4-16,-6-6-1 15,-5-1-3-15,-4 2 4 16,-6-2 0-16,0-1 3 16,-4 1-4-16,-3-2 0 15,-1 1 5-15,-3-1 0 16,-2-1-1-16,-2 0 3 15,-1 0-5-15,-2 0 3 16,-1 2-1-16,-6-2-2 16,-2 1-1-16,-5-1 7 0,-4 0-4 15,-4 0-3-15,-3 0 3 16,2 0 1-16,-1 0-4 16,6 0-3-16,3 0 8 15,3 2-4-15,2 0 2 16,1-1 0-16,0 1 7 15,-4-2 1-15,-2 2 0 16,-3-2 3-16,-6 0-4 16,-1 0-3-16,-3 0-2 15,0 0-4-15,0 0-2 16,0 0-4-16,0 0 0 16,0 0-4-16,0 0 4 15,0 0-9-15,0 0-17 0,0 0-8 16,-6 1-21-1,-10 0-29-15,-5 2-40 0,-11 0-55 16,-3 1-50-16,-2-4-205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02T04:08:07.6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31012 7657 29 0,'2'-3'67'0,"-2"-1"-6"0,3 0-55 0,-3 4 68 0,2-7-24 16,-2 7 7-16,3-7-10 0,-3 7 7 0,1-4-26 16,-1 4 28-16,2-5-29 0,-2 5 21 0,2-3-16 15,-2 3 7-15,3-5 1 0,-3 5-15 0,0 0-8 16,1-4-29-16,-1 4 12 0,0 0-10 0,0 0 40 0,0 0-3 15,0 0-19-15,0 0 22 0,0 0-13 0,-5 7 17 16,0 3-50-16,1 0 2 0,0 2 56 0,-1 0-48 16,1 0-13-16,0-3 26 0,1 3 17 0,0 0-41 0,-1-1 17 15,2 0 11-15,2 2-1 0,-3-1-31 0,-1 0 33 16,2 0-21-16,-2 0-3 0,3 0-11 0,-2-2 27 16,0 2 3-16,1-1-17 0,-1-2 63 0,1 3-60 0,-1 0 48 15,3-4-10-15,-1-2-40 0,-2 2-3 0,2-1-7 16,0-4 13-16,1 1 25 0,0 0-11 0,0 2 44 15,0-6-82-15,0 8 25 0,1-3 72 0,0-3-89 0,3 2 96 16,5 1-91-16,5 0 75 0,4-1 16 0,1-2-75 16,4-2 31-16,-1 1-26 0,16-4 54 0,1-2 4 15,0 0-82-15,1-4 79 0,-1 0 6 0,0 1-33 0,-5-4-45 16,1 2 6-16,-1 0 43 0,-3 1-8 0,-2-3-9 16,1 4-16-16,-7-1 56 0,5-1-20 0,-6 0 17 15,-4 5-44-15,1 0 19 0,0-2-78 0,-1 3 71 16,1 2-55-16,-1-1 30 0,1-2 34 0,1 2-47 0,0-1 49 15,0 2-10-15,0 2 9 0,2-3-41 0,1 3 47 16,-1-1-2-16,-2-1-59 0,0 0 15 0,-1 0-6 0,-1-1 47 16,-1 1 3-16,0 2-52 0,-3-2 47 15,0 2-22-15,0 0-44 0,-2-3 40 0,0 3 25 0,-1 0-19 16,-3 0-35-16,2-3-13 0,-4 3 25 0,-1 0 26 16,-1 0-44-16,1 0 28 0,-1-1 39 0,1 1-25 0,-4-1 19 15,3 1 0-15,-1 0-24 0,-1 0 12 0,1 0-69 16,-3 0 75-16,4 0-47 0,-2 0-43 0,0-2 91 0,-2 2-23 15,3-1-62-15,-3 1 63 0,4-1-79 16,-4 1 72-16,3 0-36 0,-3 0-48 0,0 0-3 0,0 0 6 16,0 0 28-16,0 0 39 0,-9 4-60 0,6-3 6 15,-1 0 29-15,-1 2 28 0,0-1-34 0,0 0-33 0,0 1-8 16,0 0-17-16,-2-4-218 0,-3 6 106 0,-1 2 72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02T03:51:23.3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18101 3366 13 0,'-1'-4'51'0,"1"4"-9"15,0 0-16-15,-2-2-8 0,2 2 13 0,0-4 13 0,0 4-29 16,0 0 0-16,0 0 0 0,0 0-6 0,0 0 6 16,0 0 14-16,0 0-15 0,0 0 0 0,-2 7-3 15,2-3-2-15,-1 1 15 0,1 0-1 0,0 0-8 16,0 2 21-16,-2 0-12 0,2 5-8 0,-1 1 2 0,0-1-11 16,-1 1 2-16,1 1-10 0,0 2 24 0,1-1 21 15,-3 0-25-15,1 1-1 0,0-1-12 0,1 1 15 0,0-1 4 16,-1 0 14-16,0 2-33 0,0 1 13 15,-1-1-9-15,2 5 44 0,-2-5-42 0,-2 17 18 0,2-12-31 16,-2-3 0-16,1-1 0 0,0-2 7 0,-2 1 6 16,3-3-18-16,-1 2 7 0,0-3-8 0,0 3 22 0,1-3-2 15,1 0-8-15,-3-2-10 0,2-1 11 0,1 1-1 16,-1-4-7-16,1 0-2 0,0-3 12 0,2 2-11 16,0-6 10-16,-2 7-9 0,0-2 13 0,1-2 0 0,1-3 0 15,-1 5-21-15,1-5 9 0,0 0 19 0,-3 6 3 16,3-3-5-16,0-3 2 0,0 0-3 0,0 0-22 15,0 0 6-15,0 0 7 0,0 0-4 0,8-11 8 16,-8 11-16-16,6-14 17 0,-3 10 13 0,2 1-16 0,0-2-22 16,-1 2 13-16,-4 3 2 0,8-7 5 0,-4 5-13 15,-1-1 20-15,1 1-24 0,-1-1 7 0,-3 3-3 16,9-4 4-16,-6 4 5 0,-3 0-9 0,11-3 1 0,-6 3-13 16,2 0 17-16,-1 3-1 0,0-3-5 0,0 0 11 15,1 0-5-15,0 1 23 0,0 2-31 0,3 0 13 16,1-2-11-16,0 3 1 0,2 1 18 0,-1-1-7 0,1-1 2 15,1 2 0-15,0 0 3 0,1-3-21 0,-3 2 4 16,1-3 5-16,1 2 1 0,-1-1 4 0,2-2-1 16,-3 1-4-16,1 2 8 0,-2-2-10 0,0 1 11 15,3 0 3-15,-5-2-19 0,-1-1 2 0,0-1 0 0,-8 2 9 16,10 1 24-16,-10-1-22 0,9-1-1 0,-5 0 9 16,-4 1-17-16,0 0-11 0,11-3 15 0,-11 3-6 0,7-2-26 15,-7 2-9-15,2-2-10 0,-2 2-3 16,4-3-20-16,-3 3-174 0,-1 0 84 0,0 0 54 0</inkml:trace>
  <inkml:trace contextRef="#ctx0" brushRef="#br0" timeOffset="409.53">18651 3699 9 0,'0'0'80'0,"0"0"-9"16,0 0-18-16,0 0 1 0,0 0-9 0,0 0 6 0,0 0-1 15,1 26-8-15,-2-17-3 0,2 3 20 0,-1 1-18 16,1-1-6-16,-1 0 6 0,0 0-18 0,0-1-1 16,-1 0 3-16,4 1-16 0,-6 0 6 0,6 0-7 0,-5-2 0 15,2 2 14-15,0-4-8 0,0 1-4 0,-4 1 5 16,2 0-6-16,2-10-11 0,1 12 5 0,-1-6 11 16,0-6 0-16,3 9-2 0,-3-9-8 0,0 9-13 15,0-9 19-15,1 7 12 0,-1-7-16 0,0 0 8 0,0 8-10 16,0-8-3-16,0 0-4 0,0 0 0 0,0 0 0 15,0 0 9-15,0 0-13 0,0 0-6 0,0 0-11 0,0 0 6 16,0 0-32-16,0 0-226 0,0 0 92 0,0 0 60 16</inkml:trace>
  <inkml:trace contextRef="#ctx0" brushRef="#br0" timeOffset="651.04">18652 3559 106 0,'0'-11'94'0,"-3"0"-4"0,3 1 1 0,-2 3-32 0,2-1-19 16,1 2 42-16,-1 0-12 0,1 1-55 0,-1 1 33 15,3-2-14-15,-3 6-6 0,-3-8-1 0,3 4 3 0,2 2 0 16,-2 2-30-16,0 0 5 0,1-7-10 0,-1 7 3 15,0 0-36-15,0 0 1 0,0 0-30 0,0 0-167 16,7 7 78-16,-3-3 52 0</inkml:trace>
  <inkml:trace contextRef="#ctx0" brushRef="#br0" timeOffset="1255.01">18915 3777 12 0,'1'12'46'0,"2"-1"-5"16,-3 3 17-16,2-1-17 0,0 0 12 0,-1-2-15 0,0 1-13 15,-2 2-7-15,1-3 9 0,0-2-4 0,0-1 13 16,0 0-13-16,-1 0 16 0,2-2-8 0,-2 0-16 16,1 0 2-16,-2-1 13 0,1 1-4 0,1-6-19 15,-1 9 4-15,0-6 10 0,1-3 21 0,1 8-27 0,-1-8 10 16,-3 7-1-16,3-7-2 0,-1 3 6 0,1-3-18 16,0 0 5-16,0 0-6 0,0 0-6 0,0 0 12 0,0 0-6 15,0 0 1-15,-9-20 0 0,9 9-1 16,-1 1-11-16,1-4 18 0,0 1-13 0,1-3 6 0,0 0-11 15,2 6 18-15,-3-9-8 0,4 5-13 0,-2-3 7 16,2 2-8-16,1 1 6 0,0-2-3 0,-1 5 10 0,1-3-12 16,0 2-5-16,1-1 5 0,-4 4-1 0,6-3 6 15,-3 4 10-15,4-1-16 0,-3 2 1 0,3 3-2 16,-1 0-3-16,-2-1-2 0,4 2 6 0,0 2 14 16,-2 0 1-16,0 1-4 0,3 2 1 0,2-3 14 0,-3 5-15 15,2 2 5-15,-4 1-10 0,-1 1 3 0,3 0 6 16,-3 2 15-16,1 2-10 0,-2 2 2 0,-1-3 5 0,0 2-18 15,-1-1 10-15,0-2-10 0,-3 6-10 0,0-1 9 16,1 0-2-16,-2 1 15 0,1-1-14 0,-1 0 20 16,1-1-16-16,-3-1-6 0,2 2-5 0,-2-1 21 15,1-1 0-15,1 3 27 0,-1-4-32 0,-1 2 2 0,1-4-18 16,0 0 13-16,1 2-6 0,-1-3-5 0,-1-3-11 16,2 0 20-16,-1-1-12 0,1-2 31 0,0 2-23 0,0-1-2 15,-1 0 5-15,1-4-28 0,0 0 18 16,0 0-40-16,1 7-10 0,0-9-7 0,-1 2-261 0,0 0 108 15,0 0 72-15</inkml:trace>
  <inkml:trace contextRef="#ctx0" brushRef="#br0" timeOffset="1917.94">19448 3838 44 0,'0'0'58'15,"0"0"-13"-15,0 0-4 0,0 0-5 0,0 0 10 16,0 0-15-16,0 0 17 0,0 0-9 0,0 0-12 16,0 0-19-16,0 0-7 0,0 0 23 0,0 0-2 15,0 0-11-15,0 0 10 0,20-8 11 0,-20 8-17 0,9-3-5 16,-9 3 9-16,8-4-6 0,-8 4-5 0,8-3 6 16,-8 3-1-16,6-3 12 0,-6 3-17 0,9-5 16 15,-5 2-16-15,-4 3-3 0,11-10 12 0,-6 5 10 0,-1 2-19 16,1-3-4-16,-5 6 1 0,5-9-2 0,-2 4 0 15,-3 5 5-15,4-8-5 0,-4 8 25 0,2-12-31 16,-2 6 22-16,2-1 1 0,-2 7-4 0,0-20 19 16,-3 14-31-16,3-1 23 0,0 7-14 0,-5-12-6 0,4 7 1 15,-5-4 39-15,0 3-25 0,0 0-3 0,2 3-18 16,4 3 1-16,-9-5-1 0,4 1 17 0,0 4-15 16,1-5 5-16,4 5-7 0,-10 2 24 0,10-2-29 0,-9 3 21 15,3-2 6-15,-4 3-30 0,3 3 21 0,3-1 3 16,-4 3 6-16,1-4-1 0,2 1-3 0,-2 7 5 15,2 1-25-15,0-4 16 0,0 3 15 0,0-1-16 0,1 4 9 16,4 1 9-16,-1-5-10 0,-1 2-25 0,1 4 16 16,-2-4-18-16,5 3 8 0,0 0-21 0,0-2 24 0,0 0 12 15,3 2-24-15,1-1-12 0,0 0 16 16,-1-3 30-16,-3-1-16 0,4 3 22 0,1-2-16 0,-2-2-8 16,2 1-11-16,-1-1-1 0,0-1-6 0,0 0 12 15,4-2 22-15,-4-1-16 0,1 0-3 0,-2-1-4 0,0-2 3 16,4 3 10-16,-2-5-28 0,-1 2 5 0,0-2-17 15,1-1-6-15,0 1-8 0,-7-2-13 0,10 1-6 16,-2-1-1-16,3-3 1 0,1 1-24 0,-4 1-11 16,-1 0-250-16,-2 0 114 0,2-3 76 0</inkml:trace>
  <inkml:trace contextRef="#ctx0" brushRef="#br0" timeOffset="3175.29">19914 3759 29 0,'-2'-7'88'0,"-1"1"-23"0,0 2-4 0,1 1 5 15,-3-2-4-15,1 1-10 0,0 2 7 0,-2-5 8 16,-2 3-30-16,2 3-1 0,6 1 8 0,-13 2 15 16,8-4-11-16,-7 4-34 0,4 3 2 0,1-5 16 15,-5 4-10-15,6 1-2 0,0-3 1 0,-2 6-1 0,0 2 13 16,3 0-2-16,-1-4-4 0,2 1 3 0,0 3-15 15,2 0 10-15,-2-3-27 0,4 7 13 0,-1-2 0 16,-1-3 1-16,2 0-7 0,0 5 6 0,0-4-12 0,2 3 3 16,-1 0 10-16,-1-3-27 0,2 0 26 0,0 1-16 15,-1 3 5-15,2-5 0 0,-2 0-8 0,3-1 9 16,-2 2 9-16,2 0-3 0,-2-4-15 0,1 0 15 16,1-1 6-16,0 4-16 0,0-6 10 0,0 2-8 0,-2-3 6 15,4 2 12-15,-2-1-22 0,1-1 20 0,0 1-10 16,2-1-16-16,-2-1 2 0,-5-1-4 0,11 0 38 0,-5 0-15 15,-1 0 15-15,0-3-31 0,0 2 7 0,-5 1-68 16,10-6 77-16,-1 1-12 0,-1-2 30 0,-1-1-21 16,1 0-3-16,-2-4 6 0,0 4-19 0,-1 0 18 15,1-5-2-15,-2 2-4 0,-2-5-1 0,1 1 5 0,0-5-4 16,-3 8 12-16,2-1 8 0,-2-4-4 0,-1 0-5 16,0 3 14-16,-2 2-10 0,4 2-1 0,-2 3 21 15,0 1-17-15,1 2-8 0,-2 0 9 0,2-1-6 0,-1 0-5 16,1 2-10-16,-1-2 6 0,1 5 15 0,-1-7-21 15,1 7-16-15,0-2 5 0,-2 0 12 0,2 2-1 16,0 0-12-16,0 0 29 0,0 0 1 0,0 0-19 0,0 0 20 16,4 16-5-16,-4-11-8 0,4 3-2 0,-1-1-5 15,-3 0-14-15,1 0 14 0,3 5-1 0,-3-1 4 16,0-2 11-16,2 3-4 0,-1 1 0 0,2 0-11 16,-1-2 18-16,1 2 7 0,-2-3-27 0,2 2 0 0,-1 0 16 15,2-1-20-15,-1-2-4 0,-2 1 9 0,4 0 19 16,-1-2 1-16,1 1-33 0,-1-1 18 0,1-2-6 0,-2 1 11 15,4-2-7-15,-5-1-5 0,4-3 0 0,-2 2-7 16,2-1 20-16,-3 0-23 0,8 3 13 0,-4-5-12 16,2 2-5-16,-3-1-5 0,0-2 26 0,-1 1 11 15,3-2-1-15,-2 2-21 0,3-3 17 0,-1 1-15 0,0-2 0 16,1 0-15-16,0 0-2 0,-1-4 15 0,-1 4-2 16,3-1 0-16,1-3 9 0,-5-1-24 0,1-3 20 15,0 1-10-15,1 1 6 0,-4-3-13 0,3-2 29 0,-2 3-1 16,0-2 2-16,-3-1 1 0,-1-3-4 0,2-3-20 15,-1 5 19-15,-2-1-8 0,0-3 11 0,-1 3-19 16,2 0 5-16,-4-2-11 0,2 3 10 0,0-1 0 0,-1 2-3 16,0 1 10-16,-3 3 25 0,0-2-13 0,0 2-7 15,-3 2-4-15,2 1 14 0,-3 0-27 0,-2 3 16 0,1-1-7 16,1 0-2-16,2 5 5 0,-1-2 3 16,0 2 7-16,3 0-19 0,-3 1-38 0,4-2 70 0,-1 4 6 15,-2-1-43-15,2 0 35 0,0 2-13 0,0 0-23 16,-3 6 42-16,1-3-21 0,2-2-22 0,-1 3 30 0,4 0 9 15,-2 4 23-15,1 0-44 0,0 0 8 0,2-2 3 16,0-2 15-16,3 3-7 0,0-1-20 0,-1-2 10 16,2-2-18-16,2 3 21 0,2-2-15 0,0 0 29 15,0-1-30-15,3 0 7 0,0-4-6 0,-2 3-5 0,0-2 13 16,-1-2-4-16,6 4 14 0,-3-2-3 0,-2-1-12 16,3 1 8-16,-4-1-4 0,-1-1 5 0,7-4-5 0,-10 5-14 15,8-4 10-15,-5 3-3 0,5-4 8 0,-3 4 0 16,-3 0-21-16,3 0 3 0,-3-2 17 0,0 1 11 15,0 2-22-15,0 1 6 0,6 2-5 0,-5-6 8 16,0 4-10-16,3 5 3 0,-4-4-3 0,1 4 26 0,-2-2-11 16,-2 0 5-16,0 1-11 0,0 0-7 0,-2 0-3 15,-1 0 1-15,3 0 2 0,-2 1 7 0,-1 0-1 0,-1 1 4 16,2-2-9-16,-1 6-2 16,0 1 14-16,1-1 6 0,1 1-4 0,0-1-3 0,2 1-18 0,0-4 1 15,0 4 14-15,1-1-8 0,0 0 11 0,2-1-7 16,0-2 22-16,-2 0-13 0,2-1-6 0,-4 0-14 0,4 1 8 15,-5-2-8-15,2-3 7 0,0-1-10 0,0 1 0 16,-2-3-25-16,-2-1-19 0,7 5 3 0,-7-5-19 16,6 1 2-16,-6-1-28 0,5-1-327 0,-5 1 143 15,0 0 94-15</inkml:trace>
  <inkml:trace contextRef="#ctx0" brushRef="#br0" timeOffset="4608.78">21674 3251 29 0,'-14'0'78'0,"-3"2"-2"0,1-1 0 16,1 1-13-16,3 2-2 0,-4-1-4 0,3 2-7 16,-2 2-13-16,2-2 12 0,1 3 2 0,0 0-17 15,1 0-10-15,-2 1-5 0,3 1 14 0,0-1-13 0,-1 4 10 16,3-1 19-16,-1 1-36 0,3-1 10 0,0 2 7 15,-1 2 3-15,1 0-23 0,2-1-5 0,-1-2 36 16,1 4-38-16,2-1 12 0,-1 0-5 0,4-4 12 16,1 8 4-16,-4-1-1 0,2 2 6 0,3-6-30 0,0 5 25 15,1-1-12-15,-1-4 4 0,-2 5-6 0,5-6-13 16,-3 1 29-16,4 0-29 0,-2 0 1 0,0-1 10 16,3 1-7-16,-1-2 9 0,0 0-13 0,-1-2-28 15,2 3 26-15,-2-2 28 0,2-4-8 0,0 1-19 0,0-1-5 16,3-1 7-16,-2 2 14 0,2-1-10 0,-1-4-6 15,1 1 5-15,0-2 22 0,-1 2-17 0,2 0 11 0,-1-1-15 16,-2-4 7-16,2 0 2 0,1 1-12 0,1 2 5 16,-3-4-14-16,-1-1 19 0,0 2 1 0,3-4-11 15,0 4-3-15,0-5 11 0,1 3-6 0,-3-2 3 0,0-2-42 16,2-3 18-16,-2 5 13 0,3-2 7 0,-2-4-29 16,-3 1 8-16,2-2 28 0,-1-1-6 0,-1 6-17 15,-1-5-12-15,1-1 16 0,0-2 18 0,-2-3-11 0,-1-1-7 16,3 1 10-16,-4 1-18 0,-3-2 18 15,1-1-13-15,-2 1 3 0,2 0-8 0,-1 0 3 0,2 1 12 16,-2-2 14-16,-4 2-9 0,2 0-12 0,2 1 15 0,-2 0 9 16,-2 1-17-16,3 1 6 0,-2 0-10 0,-2 1 2 15,-2-1-7-15,1 2 24 0,0 0-16 0,-2-1 33 16,1 2-31-16,-1 2 26 0,-2-1-41 16,0-1 30-16,2 2-11 0,-2 1 9 0,-1-1 8 0,2 3 0 0,0 0-24 15,-1-1-12-15,-1 3 10 0,1 3-6 0,-1-2 48 16,1 2-27-16,-2 1-21 0,-4 0 38 0,4 0-49 15,-3 4 60-15,0-1-74 0,2 1 48 0,0 1 11 0,-1 1-9 16,1-1-17-16,2 1-22 0,0 1 46 0,1 0-45 16,1 1 42-16,3-1 11 0,1 4 3 0,-1-2-62 15,3-1 60-15,2 0-4 0,1 2-33 0,0-1 14 0,-1-1 17 16,4 0-37-16,0 1 39 0,1 3-21 0,0-3 30 16,1 1-21-16,1 3-9 0,2-4-4 0,-2 2 23 15,1-5-7-15,2 4-16 0,1-3 2 16,-2 2-3-16,3-2 23 0,-3 1-17 0,3 0 26 0,2 1-4 15,-1-1-35-15,1 1 26 0,-2-5-16 0,1 2 11 0,2-2 19 16,0 7-19-16,-1-3 4 0,-3 0-24 0,7 0 20 16,-5-3-5-16,-3-1-1 0,-1 6 9 0,1-3-3 0,-1-1 3 15,0 0-8-15,-3 2 8 0,0-2-7 0,0 0-1 16,-1 4-5-16,1-3 14 0,-2 2-9 0,1-1 3 16,-1-2 15-16,0 4-10 0,-1-3-7 0,0 4-1 0,0-1 3 15,-1 2-2-15,0-3-2 0,-1 0 1 0,-1-2-8 16,0 2 5-16,1 2 5 0,-1 1-28 0,0 2 27 15,0-1-11-15,-2-2 11 0,0 0 1 0,0 0 6 0,1-1-14 16,-1 0-7-16,1-3 17 0,-3 4 4 0,3-5-6 16,0 1-16-16,0-1 17 0,1-2 0 0,0-4-13 15,-2 7-2-15,2-2-4 0,0-5 25 0,-2 5 2 0,2-5-7 16,-2 6-12-16,2-6 7 0,0 0-34 0,2 6 9 16,-2-6-10-16,0 0-19 0,0 0-51 0,0 0-3 15,0 0-25-15,-3 4-371 0,3-4 166 0,0 0 110 16</inkml:trace>
  <inkml:trace contextRef="#ctx0" brushRef="#br0" timeOffset="6146.2">18037 4371 32 0,'-5'0'32'0,"5"0"7"0,-8 0-4 15,4 2-20-15,4-2 7 0,-7 0 10 0,7 0-6 16,-5 1-6-16,5-1 4 0,0 0 10 0,-5 1-24 0,5-1 20 16,0 0-20-16,0 0-8 0,0 0 1 15,0 0 10-15,0 0 1 0,12 7-44 0,-5-4 60 0,6-2-5 16,0 1-29-16,3 1 22 0,0-2-4 0,2 1-6 15,4 0 3-15,0 0-14 0,-2 0 6 0,2 3-11 16,2-3-31-16,-1-1 62 0,-1 3 11 0,1-3-4 0,13 2-18 16,-5-2 4-16,-6 2-3 0,-1-3 7 0,13 1-24 15,-6 0 17-15,-3 0 4 0,11-1 12 0,-9 0-13 0,11 0-8 16,-1 1-2-16,-1-1 6 0,1 3 2 0,-1-3 0 16,0 1-5-16,-2 0-11 0,-5-1 3 0,-4 0 5 15,-2 0-1-15,-2 1 4 0,15 1-8 0,-9-2-1 16,-6 0-10-16,-1 0 11 0,1 2-5 0,-2-4 17 0,1 2-8 15,3 0-5-15,-3-2 19 0,3 2-18 0,15-2 13 16,-4-1 1-16,1 2-11 0,-8 0-5 0,-2 1 5 16,-3-1-6-16,0 2 8 0,13-1-12 0,3-1 6 0,-4 1 14 15,0 5-15-15,-7-5 5 0,8 0-11 0,-1 0 14 16,3 2 3-16,-8-2-10 0,7 0 2 0,-1 1-5 16,0-2 17-16,0 0-14 0,0 1 15 0,1 1 2 15,-7-2 1-15,9 1 1 0,2 1 7 0,0-7 10 0,0 6-45 16,-5 1 17-16,5-1-8 0,1-1 21 0,-1 0-21 15,-1-4 17-15,1 4 3 0,-1 1-15 0,-1 0 1 16,0-5 20-16,-1 1-5 0,0 5-5 0,-1-1-22 0,0 2 7 16,-7-2-6-16,-4-2 10 0,8-1 27 0,-5 3-44 15,-3 0 27-15,9-5-6 0,-5 8-5 0,-4-6-14 16,8 2 37-16,-8 1-29 0,0-3 20 0,6 0-9 16,-6-1-14-16,-3 4 15 0,9-5 6 0,-6 2-27 0,-3 3 23 15,-4-2-7-15,5 1 4 0,7-3-6 0,-5 5 12 16,-3-3-5-16,-4 0 4 0,-1 2-11 0,4-3-3 0,-5 6 16 15,1-6 10-15,-1 2-3 0,1 0-24 0,-4-1 21 16,0-1-2-16,-1 3 17 0,5 2-22 0,-3-4-2 16,0 0 8-16,-2 2-6 0,3-3 12 0,0 1-10 15,0 0-21-15,1 1 23 0,0 0 5 0,0 0-7 0,0-1 4 16,0 1 6-16,3 2-11 0,-3-1 4 0,3 2-20 16,-1-1 32-16,-2-1-29 0,0 2 22 0,-5-3-26 0,2 2 33 15,0-1 1-15,-2 0-1 0,0 2 1 0,-1-4 1 16,-2 4-3-16,-2-1 19 0,0-1-5 0,0 0-10 15,-3 0 11-15,1 0-1 0,-1 0-11 0,2 1 9 16,-3-1 2-16,1 0 1 0,-6 0-11 0,9 1 9 0,-3-1-4 16,-6 0 3-16,10 0-3 0,-10 0-3 0,6 0 11 15,-1 0-4-15,-5 0 1 0,5 2 1 0,-5-2-1 16,5 0 1-16,-5 0-15 0,0 0 4 0,8-2-7 0,-8 2 4 16,0 0-7-16,5-1 3 0,-5 1 6 0,0 0-18 15,0 0-9-15,7-1-4 0,-7 1-3 0,0 0-35 16,3-3-13-16,-3 3-29 0,2-3-27 0,-2 3-37 0,0 0-9 15,0 0-7-15,-8-7-23 0,3 4-487 0,-8 2 223 16,-1-3 148-16</inkml:trace>
  <inkml:trace contextRef="#ctx0" brushRef="#br0" timeOffset="8275.2">18875 5015 48 0,'0'0'82'0,"-2"-10"-4"0,2 10-3 16,1-11-19-16,-1 11-5 0,0-9-2 0,0 9-3 0,1-9-4 16,-1 9 5-16,0-8-11 0,0 8 0 0,0 0-14 15,3-9 30-15,-3 9-30 0,1-7-8 0,-1 7 10 16,0 0-21-16,0 0 9 0,0 0-5 0,4-5 5 15,-3 7 18-15,-1-2-17 0,0 0 8 0,5 8 1 0,-5-8-16 16,6 11 21-16,-3-1-2 0,2 0-11 0,-2 1 19 16,0 5-2-16,0-4 15 0,-1 2-7 0,0 3-17 15,0 0-2-15,-1 0-15 0,0 2 5 0,-2 2 24 16,1-4-2-16,0 1-10 0,0 4 16 0,-1-3-3 0,1 1-8 16,-2-1-11-16,1 5 3 0,1-1-8 0,-1-2-5 15,-3 13 31-15,1-8-35 0,-2 8 21 0,1-4-20 0,-3 1 9 16,-1-2 1-16,2 0 3 0,-1 0 2 0,0-7-14 15,1-3-11-15,4-1 10 0,-5-2 3 0,4 1 3 16,-1 0 11-16,1-3 2 0,0 1-18 0,0-3 14 16,2 2-13-16,-2-1 4 0,2-3-10 0,0-1 3 0,-1-1-14 15,2-2 12-15,0-6 9 0,0 12 4 0,0-7-18 16,0-5 12-16,4 10-5 0,-4-10-13 0,4 7 13 16,-4-7 2-16,3 7 6 0,-3-7 11 0,7 3-9 0,-2-3-11 15,-5 0-2-15,8 0-1 0,-8 0 2 0,13-4 5 16,-6-2-8-16,2 0-7 0,0-3 9 0,4 0 12 15,-4-1-23-15,0-1 8 0,1-2-3 0,-2 3 1 0,1-5 19 16,-2 1-7-16,-2 2-14 0,1-2-14 0,-4-1 16 16,1-2 2-16,-2 5 17 0,0-5 14 0,-2 3-30 0,-2 2 12 15,2-1-11-15,-3-1 5 0,0 1 3 0,-1-3-15 16,-1 6 22-16,1-4-13 0,-2-1 1 0,1 6 3 16,-3 0 0-16,2 1-5 0,0 0-22 0,-1-1 35 15,-2 1-4-15,0 2 4 0,0-2-9 0,-2 5-5 0,3 1-10 16,-1-3-10-16,0 1 21 0,1 1 9 0,0-2 5 15,-1 5-23-15,3-2 14 0,7 2 0 0,-9-3-19 16,9 3 11-16,-6-3 15 0,6 3-12 16,-9-4-3-16,9 4 1 0,0 0 21 0,-5-8-37 0,5 8 12 0,0 0 12 15,0 0 11-15,9-14-8 0,-4 6-14 0,3 2 4 16,-1 0 6-16,2 0 13 0,0-1-7 0,2-1 12 16,-4 3-29-16,1 1-4 0,-1 2 19 0,4-4-8 0,0 4-1 15,-1-6-8-15,1 3 2 0,-3-1 14 0,0 1-21 16,-1 5 5-16,-2-2 10 0,-5 2-57 0,0 0 8 15,10-6 20-15,-10 6-50 0,6-5-9 0,-6 5-14 0,5-5-336 16,-2 3 147-16,-3 2 96 0</inkml:trace>
  <inkml:trace contextRef="#ctx0" brushRef="#br0" timeOffset="9173.29">19167 5256 55 0,'0'0'88'15,"0"0"1"-15,0 0-2 0,0 0-15 0,0 0 19 16,0 0-41-16,0 0-3 0,0 0-6 0,0 0-18 0,29 3 32 16,-20-3-8-16,0 5-11 0,3 4 21 0,-1-4-39 15,0 2 18-15,0 1-1 0,-1-2-27 0,-1 0 17 16,0 5-9-16,0 1-6 0,0-4 47 0,-2 5-38 0,0-4 8 16,0 1-10-16,-2 4 0 0,-3-4-24 0,2 0 29 15,-1 2-27-15,-3-2 12 0,0 1-16 0,0-3 29 16,0-8-28-16,0 19 6 0,-2-7 24 0,-1-2-2 0,1 1-20 15,-1-3 34-15,-1-3-34 0,0 0 8 0,0 0-13 16,4-5-2-16,-7 7-2 0,3-3 17 0,4-4-1 16,-8 3 3-16,8-3 4 0,-6 2-15 0,1-2 11 0,5 0 3 15,0 0-6-15,-11-5 24 0,11 5-15 0,-7-16-8 16,5 4 12-16,-2 0 12 0,2-3-12 0,-1 1 16 16,4-1-23-16,1-1-11 0,0 3 12 0,0-6-16 15,3 4-14-15,-1 1-26 0,0 0 26 0,0 2-18 0,5-1 26 16,-2 1-27-16,1 1 4 0,3-1 35 0,-1 6-14 15,-1-3-8-15,-3 3-4 0,1-1-7 0,3 0 14 16,-1 2 1-16,0-3 3 0,1 2 20 0,-1 3-25 0,-9 3 5 16,15-5-2-16,-9 3 12 0,-6 2-13 0,11-1 13 15,-11 1-11-15,16-4 10 0,-16 4-19 0,12 0 27 16,-12 0-19-16,11-2 8 0,-5 1 11 0,-6 1 1 16,11-1 0-16,-11 1 16 0,8-3-20 0,-8 3-11 0,0 0 9 15,10 3 3-15,-10-3-17 0,0 0-12 0,0 0 15 16,0 0-2-16,10 7 27 0,-10-7-30 0,1 2 35 0,-1-2-30 15,0 0 10-15,3 8 6 0,-3-8-15 0,0 0-5 16,0 0 6-16,0 14-2 0,0-14 19 0,0 0 17 16,-2 12-29-16,2-12 16 0,2 13-1 0,-2-13-28 15,0 14 22-15,1-1 11 0,0-1-5 0,-1-3-16 0,2 3-3 16,-2 0 24-16,1-2-29 0,-1 3 24 0,1 2 2 16,1-7-26-16,-2-8 5 0,1 19 25 0,1-9-31 15,1 2 11-15,-3-12-8 0,5 14 28 0,-3-11-17 16,-2-3-9-16,12 12 16 0,-7-10 0 0,3 4-4 0,-1-5 20 15,1 0-15-15,-8-1 6 0,12 2-15 0,-12-2 17 16,12-2-24-16,-5 2 4 0,-7 0 32 0,14-8-38 0,-4 3 24 16,-4-2 20-16,0 2-11 0,0-2 21 0,0-3-38 15,-2 3 26-15,0-3 7 0,0-6-6 0,-3 4-22 0,0-3 25 16,1 3-13-16,-4 0-23 0,1-3-11 16,0 1 33-16,0 2-6 0,-2 0-17 0,-2 2-8 0,2 0 19 15,-4 1-2-15,0 1-30 0,1 0 20 0,-1-1 15 16,-1 4-26-16,-1 0 14 0,3 1 7 0,6 4 0 0,-11-5-11 15,5 4-16-15,6 1 16 0,-11-1-6 0,11 1-14 16,-10 0-17-16,10 0-28 0,0 0 2 0,-14 7-9 16,10-6-11-16,4-1-307 0,0 0 132 0,0 0 86 15</inkml:trace>
  <inkml:trace contextRef="#ctx0" brushRef="#br0" timeOffset="9735.2">19808 5271 20 0,'6'12'81'16,"-6"-12"7"-16,3 11-7 0,3 1-15 0,-3-1-7 15,1 1-34-15,-1 4 22 0,-1 0 23 0,2-5-29 0,-3 4-23 16,0-2 13-16,1-2-12 0,-1 2 6 0,1 1 24 16,0-4-34-16,-1 2 23 0,0-5-22 0,-1 0 9 15,0-7-7-15,2 10-12 0,-2-10-14 0,1 11 18 0,-1-11-14 16,1 6 17-16,-1-6 2 0,0 0-6 0,1 12 16 16,1-9 26-16,-2-3-24 0,0 0-4 0,0 0-9 15,0 0 12-15,0 0 8 0,0 0-7 0,0 0-14 16,0 0 7-16,0 0 0 0,0 0 20 0,-3-30-15 0,3 16-8 15,0-2-12-15,1 8 14 0,-1-9 1 0,3 0-7 16,-2-4-21-16,3 3 22 0,-1 4-26 0,4-3 12 16,-3-2-17-16,1 6-6 0,0 0 21 0,1 2 8 15,-3-3-1-15,5 1 4 0,-3 2-5 0,1 3 7 0,2 1-26 16,1 4 1-16,-1-6 27 0,-2 7-17 0,1-1 14 16,3-2 3-16,-3 8-32 0,2-6 10 0,-9 3 17 0,13 5 14 15,-4 2 25-15,0 1-45 0,-1-4 6 16,-2 1 2-16,-1 5-7 0,0 5 16 0,2-5-23 0,-3 2 25 15,2 5-11-15,0 0-9 0,-3-4 8 0,1 0-4 16,-3 4-11-16,0-3 26 0,1 3-2 0,-2 0-3 0,0-3 10 16,0 2-21-16,0-2-30 0,2-2 38 0,-2 2 2 15,1-3-25-15,-1-1 3 0,0 1 26 0,0-5-20 16,-1 1 9-16,1-7-20 0,-1 10 16 0,1-6-1 16,0-4-12-16,0 0-34 0,0 14-5 0,0-14 1 0,0 0-40 15,0 7-12-15,-1-3-284 0,1-4 128 0,0 0 86 16</inkml:trace>
  <inkml:trace contextRef="#ctx0" brushRef="#br0" timeOffset="10099.15">20246 5032 15 0,'0'0'67'0,"0"-12"-2"0,0 12-2 0,2-7-4 0,-2 7 0 15,0 0 9-15,0 0-24 0,0 0 10 0,0 0 11 16,0 0-27-16,4 27 13 0,-2-14 14 0,1 0-24 0,1 5 7 16,-1-2 6-16,0 5 1 0,1-1 20 0,1 9-44 15,-1 4 33-15,-3-6-31 0,0-3-19 0,2-4 17 16,-1 1 0-16,-2 1 9 0,2 0-25 0,-2 0-2 15,0-4 6-15,1-1 16 0,-1 3 9 0,-1-5-19 0,6 2-17 16,-8-4 11-16,6 0 5 0,-2 0-27 0,1-4 13 16,2 1-4-16,-1-3-1 0,1 0-5 0,2 1 28 15,1-2-10-15,-4-2-22 0,2 0 5 0,-5-4-46 16,7 3 37-16,-7-3-59 0,0 0 16 0,20 0-21 0,-20 0 14 16,13-3-36-16,-8 0-4 0,-5 3-236 0,18-6 112 15,-12 6 74-15</inkml:trace>
  <inkml:trace contextRef="#ctx0" brushRef="#br0" timeOffset="10342.19">20312 5234 76 0,'-3'-13'79'0,"3"13"18"15,0 0-22-15,0 0-5 0,12-12-29 0,-1 7-5 0,-1-3 4 16,-1 3-8-16,3 0-9 0,-1 1 13 0,1-3 0 16,-1 2-7-16,0 2 6 0,-1-2 7 0,0 1-10 15,-2 1-16-15,-2 1-5 0,-6 2-1 0,9-5-6 16,-4 2 64-16,-5 3-85 0,0 0-3 0,0 0-26 0,10-1-30 16,-10 1-167-16,0 0 81 0,0 0 54 0</inkml:trace>
  <inkml:trace contextRef="#ctx0" brushRef="#br0" timeOffset="10610.37">20891 5641 122 0,'0'17'122'0,"0"0"-12"16,-2 1-25-16,2-2 1 0,-1 2-22 0,-2 0 21 15,-1 2-19-15,1-1-1 0,-1-4-22 0,-1 2 9 0,0-3-2 16,0-1 1-16,1 1-26 0,-1-2 15 16,-2-4-21-16,1 1-19 0,-1 1-10 0,1-1-25 0,1-2-21 15,1-3-38-15,-1-3-204 0,5-1 100 0,0 0 66 16</inkml:trace>
  <inkml:trace contextRef="#ctx0" brushRef="#br0" timeOffset="11803.26">21758 5239 19 0,'1'-9'85'0,"-1"9"-13"0,3-9-23 0,-3 9 3 15,5-10-3-15,-1 7 27 0,-4 3-43 0,13-9 14 16,-6 6-12-16,2 1 6 0,0 0-28 0,1 1 21 16,5 0-29-16,-2 3 11 0,2 1 3 0,1 1 8 0,1 0 1 15,-1 2-3-15,0 2-10 0,0 0 14 0,6 9 8 16,-7-5-25-16,-1 2 14 0,-2-1-7 16,-2 0-6-16,-1 1 3 0,4 12 22 0,-5-6-17 0,-2-4-3 15,-2-2-18-15,-2 1 8 0,-2-2-3 0,-2 2-4 0,-2-1 4 16,2 1-5-16,-2-1 27 0,0-2-17 0,-4 1-14 15,4-2 12-15,-1 0 10 0,-2 1-9 0,0-2-12 0,1-2 20 16,-1 1-1-16,-1-1-27 0,-2-1 7 0,4-4 12 16,1 1 2-16,5-4-16 0,-11 5 26 0,11-5-28 15,-9 0 17-15,9 0-15 0,-12-10-5 0,4 3-4 0,1-2 12 16,0 1-16-16,2-3 1 0,1-5 15 0,-2 2 1 16,3-2-24-16,1-1-3 0,2 2 19 15,1-4 3-15,0 2-13 0,2 2 10 0,2-2-13 0,0 3 23 16,4-1-19-16,-1 2 21 0,4 0-11 0,0 1-7 0,2 0 12 15,7-3-5-15,-6 5-1 0,0 0-3 0,-2 5-2 16,2-1 6-16,2-1 24 0,-2 3-16 0,2 0 1 16,-2 2-10-16,1-2 0 0,-1 3 1 0,-4 1 20 0,4 0-10 15,-2 0 21-15,0 1-16 0,-1 2 1 0,3-1 10 16,-5 1-10-16,2 2-62 0,-3 2 73 0,1-2-3 16,0-2 5-16,-2 4-4 0,-2-2-3 0,-1-2 16 0,-5-3-28 15,11 7 0-15,-11-7 11 0,10 10-13 0,-5-5 32 16,-5-5-47-16,9 6 3 0,-2-3 15 0,-7-3 2 15,12 3-11-15,-7-1 29 0,2 0-7 0,-7-2-1 16,0 0-9-16,19 0-3 0,-12 2 14 0,-7-2-7 0,0 0-7 16,18-5-4-16,-14 3 1 0,1-3 3 0,3-5 8 15,-1 3-19-15,-3 1 7 0,2 0-4 0,-3-5 13 0,0 7-3 16,1-3 4-16,-4 7-11 0,4-10 13 16,-4 10-20-16,1-10 4 0,-1 10 10 0,2-12 4 0,-2 12-11 15,0 0-10-15,-3-9 22 0,0 2 8 0,3 7-32 16,-5-5 16-16,1 3 8 0,4 2-20 0,-9-5 6 15,4 2 55-15,5 3-55 0,-15 0 1 0,15 0-2 0,-14 8 16 16,5-6 13-16,1 3-6 0,-1 2 0 0,0-2 4 16,0 4-13-16,3-1 20 0,-1 5-9 0,2 0-12 15,-2 0-15-15,3 0 14 0,-1 5-18 0,3-3 11 0,0 2 5 16,2-3 4-16,-1 1 7 0,1 0-12 0,1 1-13 16,1-1 9-16,2 0 2 0,-2 1 27 0,1-1-28 15,3-1-3-15,0-2-1 0,-1 1 24 0,1-2-25 0,1 1-9 16,-1-2 20-16,2-1 20 0,-1-1-6 0,1-3-34 15,2 2-3-15,-2-2 0 0,1-2 39 0,-1 2-4 16,-1-3-14-16,0 0-33 0,-7-2-7 0,10 1 14 0,-10-1-32 16,13-1-4-16,-13 1-19 0,10-2-257 0,-10 2 112 15,10-5 74-15</inkml:trace>
  <inkml:trace contextRef="#ctx0" brushRef="#br0" timeOffset="12557.15">22875 5291 76 0,'-10'-7'70'0,"-1"0"18"16,1 1-11-16,-2 1-14 0,0-1-2 0,1 3-16 0,2 0 11 15,0 3-17-15,-1 0 5 0,-1-3 2 0,11 3-11 16,-20 0 4-16,7 3-10 0,3 2 3 0,-3-2-11 15,3 6 14-15,-1-2-2 0,1 0-17 0,1 1-1 0,0 3 5 16,1-3 7-16,-2 0-19 0,5 6 8 0,-2-4-10 16,0 4 52-16,1 0-48 0,1-1-15 0,2-2 0 15,1 2 22-15,-1-1-23 0,1 0 6 0,0 0 7 16,4 0-17-16,-1 1 14 0,3-1 10 0,-2 0-4 16,2-3 7-16,-1-1-21 0,2 2 1 0,1-3-46 0,-1-1 53 15,2 2 11-15,0-1-7 0,-1-2-18 0,4 0 36 16,-10-5-29-16,12 7-5 0,-4-5 18 0,0-1 5 15,-8-1-20-15,0 0-1 0,18 2 2 0,-4-2 19 0,-14 0-25 16,18-5 1-16,-8 0 24 0,-3 3-7 0,0-3 2 16,-2 3 15-16,4-7-40 0,-1 0-7 0,-1 3 34 15,0-6-21-15,1 4 12 0,-4-5 12 0,3 0-8 0,-3-2 10 16,-2 1 5-16,1-1-6 0,-1-4-5 0,1 6-28 16,-2-1 36-16,1 4 12 0,-4-2-30 0,2-3 27 15,-1 2-9-15,1 5-3 0,-1 1 0 0,1 7-5 0,0-14 18 16,0 14-26-16,-2-9-3 0,2 9 22 0,-1-10-9 15,1 10 6-15,0 0-27 0,0 0 7 0,-1-8 8 16,1 8 0-16,0 0-27 0,0 0 24 0,0 0 0 0,0 0 10 16,0 0 7-16,0 0-47 0,0 0 29 0,0 0 7 15,11 22-17-15,-13-13 7 0,7-3 11 0,-3 8-3 16,0-1-10-16,0-2-13 0,2 3 23 0,-1-1-4 16,2-1-1-16,-1 2 3 0,1-1-1 0,0 1-6 0,0 0-14 15,0 1 20-15,3-3 14 0,-3 1 2 0,4-4-17 16,-3 4 17-16,3-2-17 0,-2-1 11 0,1-1-22 15,-1 0 6-15,0-3-9 0,0 3 23 0,0-6-25 0,0 4 31 16,-2-2-23-16,1 0-18 0,0-3-12 0,-6-2 11 16,0 0-48-16,12 5 19 0,-12-5-21 0,9 1 0 15,-5-1-319-15,1 0 130 0,-5 0 88 0</inkml:trace>
  <inkml:trace contextRef="#ctx0" brushRef="#br0" timeOffset="13059.93">23037 5305 86 0,'3'-6'84'0,"1"1"-2"0,0-4 22 0,1 3-38 15,2 0 10-15,0 2-11 0,0 4-10 0,4-7 3 16,-3 7-2-16,-1-2 8 0,-7 2-20 0,15 0-5 15,-3 2 10-15,-1 5-5 0,1-5-23 0,-1 4 35 0,-1 5-17 16,3-6-15-16,-3 1 21 0,1 0-27 0,1 0 2 16,-1 3 12-16,-1 0 9 0,-1-1-16 0,0 4 3 15,1-5 9-15,-1 3-26 0,-1-1 15 0,-2-1-10 16,0 2-13-16,2 1-6 0,-3-5 7 0,0 1 14 0,-2-1-11 16,1 4-9-16,-3-2 1 0,2-1 8 0,-3 0 15 15,0 1-24-15,0-1 7 0,-2 0 8 0,2 0-16 16,-1-1-12-16,0 0 23 0,-3 2-3 0,0-1-7 0,1-1-3 15,2 2 31-15,-2-4-5 0,2 0-28 0,1-4 4 16,-2 9 15-16,-1-8-18 0,3-1 25 0,-6 6-13 16,2-5 3-16,4-1 2 0,-8-1-3 0,8 1-5 0,-9-3-11 15,2 2-3-15,0-2 12 0,1 3-6 0,-2-9 13 16,-2 1-3-16,4-4 14 0,-1 0-21 0,1-2-13 16,2 0 25-16,3-1-4 0,1-2-8 0,2 3-2 15,-1-4-5-15,5-1-2 0,4-13 3 0,3 3-11 0,1 6 35 16,2-4-14-16,-4 10-15 0,7-5 25 0,-1 0-12 15,-3 9-9-15,-2 0-1 0,7-5-1 0,-5 9-13 0,-4-2 6 16,-1 3-14-16,-1 1-4 0,-1 4-16 0,-2-2-20 16,-2 2 7-16,-4 3-2 0,9-2-2 0,-5 1-25 15,-4 1-234-15,0 0 110 0,0 0 72 0</inkml:trace>
  <inkml:trace contextRef="#ctx0" brushRef="#br0" timeOffset="15709.05">26022 3433 14 0,'4'-1'42'15,"-4"1"-1"-15,6 1 6 0,-2 0 1 0,-4 3-19 16,4-3-45-16,1 5 75 0,-1 3-57 0,-1 0 55 16,3 3-7-16,-4 1-7 0,1 1 4 0,1 1 12 0,-1-2 11 15,-1 3-26-15,-4 6 1 0,2 15 26 0,-3-7-44 16,-1 2 10-16,-1 1 15 0,-2 0 7 0,1 0-28 16,1 0-4-16,-1-1 19 0,1 0-1 0,-2 1-8 0,3-2-2 15,2-3-23-15,-1 4 9 0,-1-6 10 16,6-4-11-16,-4 0 2 0,0-2-14 0,-6 12-1 0,8-7 20 15,0-5-2-15,-4-2-13 0,4 2 7 0,0-3-4 16,-2 2 7-16,2-2-10 0,0 1-2 0,-2-6-3 0,2-1 10 16,2 2-3-16,0-6-27 0,0 0 16 0,0 3-4 15,6-3 6-15,-6 1 4 0,4-4 7 0,-3-3-14 0,5 2 3 16,-2-2 4-16,0 1-14 0,-1-4 3 0,3 2 37 16,-1-1-31-16,1 2-2 0,2-6-24 0,3-2 0 15,-3 0 15-15,-4-3-7 0,3 1 16 0,-1-1-10 16,0-3-7-16,-5 1 11 0,3-2-26 0,-1 0 23 0,-3 2-11 15,0-4 15-15,-2 3-11 0,-2 0-12 0,-1-1-4 16,-3-2 14-16,1 3 2 0,-3-2-7 0,-2 1 12 16,-3 3 3-16,1-2 11 0,-10-7-24 0,0 4 17 15,3 5 21-15,-8-3-34 0,5 4 34 0,-2-6-5 0,3 7 0 16,4 2-13-16,-1-2 13 0,4 2-10 0,0 2 11 16,1-3-15-16,2 3 11 0,2-4-28 0,2 8 36 0,0-3-28 15,0 2 2-15,1-2-31 0,2 3 40 0,1-2-5 16,3-2 16-16,-2 3 0 0,2-2-15 0,0 1 18 15,0 3-6-15,4-11-3 0,0 10 23 0,-1-3-40 0,6-5 13 16,0 2-14-16,-2 5 10 0,-1-2 3 0,4-1 14 16,-2-2-3-16,1-1-25 0,3 4-15 0,-5-2 0 15,1-1-6-15,1 1 6 0,1 0-14 0,-2 0 16 16,-1 1-29-16,-2 2-23 0,4-4-24 0,-5 6-211 16,-4 1 104-16,5-5 68 0</inkml:trace>
  <inkml:trace contextRef="#ctx0" brushRef="#br0" timeOffset="16511.34">26168 3760 2 0,'9'-1'72'0,"1"-2"-4"16,3 2-3-16,-2 0 16 0,1-1-17 0,1 2-6 15,3 4 19-15,-3-4-42 0,3 0 14 0,-3-1 6 16,1 2-21-16,-1 2-9 0,1 0-5 0,-3 2 2 16,2 1-55-16,-3 2 49 0,-2-1 16 0,3 1-10 15,-1 3-2-15,-1-1-3 0,-3 1-3 0,-1 1 5 0,1-3-15 16,4 5 21-16,-4 0-4 0,-6-4-14 0,5 0-7 15,-1-1 13-15,-2 6 18 0,0-8-35 0,-2 6 5 0,0-4 27 16,-2 0-38-16,2-4 17 0,0 1-2 0,0-6-8 16,0 10 32-16,-2-6-29 0,2 2 5 0,0-6-6 15,0 0-1-15,-4 11 11 0,2-6 7 0,2-5-16 16,-5 6 2-16,3-5 41 0,2-1-28 0,0 0-18 0,-14 3 13 16,12-3-6-16,2 0 4 0,0 0 9 0,-11-7-37 15,9 2 21-15,-1 0 12 0,3 1-14 0,-4-9 6 0,2 1-3 16,2 1 5-16,0-2-11 0,0-1 8 0,2 0-2 15,2-3 17-15,1-4-2 0,-3 7-29 0,2-1 1 16,1 1 21-16,-1-1-22 0,2 4 5 0,0 2 4 16,3 0 6-16,-1-3-22 0,-2 2 8 0,4 2 16 0,-1 1-25 15,3-4 22-15,-3 5 40 0,2 2-49 0,0-4 8 16,0 6-15-16,0-1 10 0,1 2-2 0,-3-4 5 16,-1 5-3-16,2 0-13 0,-1 6 32 0,0 0-22 15,-3-1 1-15,0-1-6 0,2 2 17 0,-3 7 13 0,-1-6-35 16,0-2 4-16,-4 9 31 0,0-5-27 0,0-1 7 15,2 6 14-15,1-4-18 0,-2 5 13 0,-1-2 2 0,0-1-8 16,0 0-11-16,2-3 8 0,0-1-4 0,-2 6 25 16,4-2-8-16,0 0-2 0,1-1-12 0,-3-3-3 15,2 3 12-15,1-1-5 0,-2-3 2 0,1-2 12 0,-2 0-23 16,1 0 26-16,1-1-16 0,-2-1-11 0,2 1-2 16,-3-3 24-16,3 1-1 0,1 1-7 0,2 0 14 15,-7-3-35-15,6 0 13 0,-1-2 26 0,-5 2-37 16,10-5 5-16,0 0 14 0,-3-2-4 0,1 1-7 15,-3 1 6-15,4-3 8 0,-4 1 10 0,1-4-33 0,-1-1 21 16,-1 3 2-16,1-1 18 0,-5-6-32 0,3 0 35 0,-3 1-31 16,2 3 4-16,-4-5-12 0,-1 2-7 0,3-3 30 15,-5 2-1-15,1 5 8 0,-1-1-22 16,1 1 0-16,-1 1 6 0,-3 1-13 0,0 8 8 0,0-7 1 16,-1 8-1-16,-1-1-2 0,-1-3 27 0,1-1-21 15,0 7 1-15,1 1-26 0,0 1 7 0,3 4 31 0,-1-6-40 16,4 2-14-16,-1 0 10 0,0 0-38 0,4 0-12 15,0 1-255-15,-1 1 111 0,1-6 74 0</inkml:trace>
  <inkml:trace contextRef="#ctx0" brushRef="#br0" timeOffset="17101.09">27002 3781 64 0,'0'12'70'0,"1"2"-17"15,1-1-10-15,0 1 6 0,-2 1 10 0,-2-1-24 16,0 1-7-16,2 0 24 0,-1 1-13 0,-4-2-31 15,5-4 10-15,0 2 11 0,-4 0-20 0,4-2-4 16,-2 1 14-16,2-2 4 0,2-3-15 0,-2 0-1 0,0 0 10 16,0-6 13-16,0 0-7 0,0 0-1 0,-2 11 4 15,0-9 2-15,2-2-6 0,0 0-6 0,0 0-2 16,0 0-1-16,0 0 17 0,0 0-6 0,0 0 1 16,-5-17 5-16,5 12-10 0,0-9-16 0,-2-1 26 0,2 5-22 15,0-5-3-15,0-1 7 0,-2-4-5 0,0 6 8 16,4-7-2-16,-2 4-22 0,2 1 20 0,0 1-10 15,0-1-9-15,3 3 8 0,-3 2 8 0,2-1-19 16,2 0 3-16,-2 3-9 0,4-2 7 0,-3 5-4 0,4 0 4 16,5 0-57-16,-4 1 68 0,3 2 6 0,-3 0 10 15,1 1-21-15,1 2 3 0,-3 1-2 0,4 0 8 0,-3 2 0 16,0 1 2-16,1 2-5 0,-1 1 21 16,-1 0-31-16,-5-5 20 0,3 13-1 0,0-6 26 0,-1 3-50 15,-3 2 41-15,1 2-20 0,-2-1-9 0,2-4-2 16,-3 4 32-16,3 2-31 0,1-5-1 0,-5 2 20 0,0 3 7 15,0-2-18-15,0-1 0 0,0 1-18 0,0-2 44 16,0 2-33-16,-5-3-10 0,3-1 21 0,-1 1 0 0,-1 0-10 16,4-4 11-16,-4-2-22 0,4 0 23 0,0-1-4 15,-2 0-7-15,0-1-2 0,2-4-4 0,0 7 14 16,0-7 22-16,-1 5-39 0,1-5 4 0,0 0-29 16,0 0-1-16,0 0-19 0,5 3-14 0,-5-3-270 0,8-3 113 15,-8 3 74-15</inkml:trace>
  <inkml:trace contextRef="#ctx0" brushRef="#br0" timeOffset="17421.91">27426 3776 61 0,'6'-2'63'0,"0"1"-6"0,1-1 15 0,-1-1-23 0,8 2 22 15,-5 1-21-15,2-3 4 0,1 1-1 0,-2-1-7 16,-3 0-5-16,2 3 0 0,-2-1-11 0,2-5 15 16,1 4-6-16,-4 0-11 0,-1 2-17 0,1-2 14 15,-4 1 2-15,-2 1-9 0,9-3-1 0,-4 7 30 0,-5-4-30 16,7-1-20-16,-5-2 16 0,-2 3-15 0,9 0 3 15,-9 0-7-15,0 0 6 0,14 3 4 0,-10-6-19 0,-4 3 16 16,8-1-22-16,-5 1-8 0,-3 0-27 16,8 0-20-16,-5 1-183 0,-3-1 87 0,0 0 58 0</inkml:trace>
  <inkml:trace contextRef="#ctx0" brushRef="#br0" timeOffset="18102.93">27541 3366 44 0,'0'-5'76'0,"0"3"-20"0,0 2-7 0,-2-4 8 15,2 4-13-15,2-3-17 0,-2 3 17 0,0 0-11 16,0 0-3-16,0 0-6 0,-2 11 21 0,2-7-3 0,-2 5-4 15,0 2 4-15,1 0-4 0,-3 1 4 0,0 3-11 16,2-1-51-16,-1 3 64 0,-2-2-2 0,3-1-10 16,0 0-2-16,0 7 89 0,1-7-109 0,0 6 24 15,0 1-3-15,1 13 4 0,-1-13 11 0,2-1-31 16,-1 2 23-16,0-5-12 0,-1 4-2 0,2-1-5 0,0-3 15 16,0 4-25-16,0 0 12 0,-1-4-1 0,0 0-20 15,2 2-17-15,-2-3 26 0,2 1 2 0,0-3-3 16,-2 1 6-16,3-2-4 0,-1 0-9 0,0 0-13 0,-1-1 7 15,1-1 19-15,2 0-14 0,0-1 8 0,-1-2-4 16,1-2 5-16,0 1-7 0,0-2-10 0,0-2 36 0,0 1-15 16,-1-1 3-16,1-1-15 0,0 1 22 0,0-1-20 15,1 1 3-15,0-2 0 0,2 0-29 0,-3 1 6 16,2-1-33-16,-1-2 1 0,5-4-6 0,-2 3-7 16,-3-3 13-16,1 3-3 0,2-5-22 0,-4 4-13 0,2-2-246 15,-3 1 111-15,-1-1 74 0</inkml:trace>
  <inkml:trace contextRef="#ctx0" brushRef="#br0" timeOffset="18369.36">27493 3762 37 0,'4'-7'79'0,"-2"3"7"0,5 2-14 0,-3-2-10 16,7 1-1-16,0-1-2 0,1 0-8 0,1 0-2 0,-2 1 0 16,3-1-13-16,-1 1 5 0,0 0-8 0,1-1-6 15,-3 3-3-15,1-2 0 0,1-3 5 0,-1 6-14 16,-4 0 26-16,-1-2-33 0,0 0 10 0,-1 2 10 16,1-3-27-16,0-2 31 0,0 3-36 0,1 1 0 0,-4 1-2 15,2-1-19-15,-6 1-19 0,6 0-3 0,-3 0-231 16,-3 0 92-16,0 0 62 0</inkml:trace>
  <inkml:trace contextRef="#ctx0" brushRef="#br0" timeOffset="18872.9">28157 3756 20 0,'0'0'82'16,"20"-1"1"-16,-13 0-28 0,1 1 6 0,-1-2 1 16,7 0 15-16,-2 1-21 0,-1 2-25 0,1-2 11 0,-4 1-9 15,-1 0 7-15,1 0-8 0,-2-2 0 0,2 4 9 16,-3-4-12-16,3 2-23 0,-8 0 15 0,10 0-8 16,-5-1-18-16,-1 1 10 0,4 1 6 0,-8-1-5 15,5 0-18-15,-5 0 0 0,6 0 8 0,-6 0-28 0,0 0-33 16,6 0-171-16,-4 0 78 0,-2 3 52 15</inkml:trace>
  <inkml:trace contextRef="#ctx0" brushRef="#br0" timeOffset="19091.34">28187 3888 63 0,'2'7'80'0,"1"-3"4"15,0-1-15-15,7 5 21 0,0 0-20 0,0-3 6 16,0-4-24-16,3 1-11 0,-2 4 28 0,1-5-39 0,2 1 5 16,-1 2 0-16,-1-1 3 0,-1-3-14 0,-2-1-12 15,0 1 2-15,1 2 13 0,-2-3-16 0,1 0 11 0,-2-1-20 16,-2 1-16-16,-1-2-3 0,-4 3-30 0,9 0-30 16,-7 0-186-16,-2 0 87 0,0 0 58 0</inkml:trace>
  <inkml:trace contextRef="#ctx0" brushRef="#br0" timeOffset="20360.91">28789 3789 40 0,'3'-7'72'0,"3"-1"-14"0,0 2 5 0,-1 1-15 15,0 1-1-15,6-1 6 0,-2 1 9 0,-1 1-18 16,-1 1 7-16,7-1-21 0,-4 3 5 0,2 1 3 16,1 1-2-16,-2 3-6 0,3 0-7 0,-3-1 10 0,3 8-14 15,-4-5-3-15,2 3 2 0,8 9 26 16,-9-3-43-16,0-2 17 0,-5-1-1 0,1 0-15 0,2 2 20 15,-2 2-7-15,-4-2-7 0,1 1-2 0,-2 0 25 0,0 1-14 16,-1-3-66-16,0 0 54 0,-2 3-13 0,0-4 25 16,-1 0-4-16,0-1-15 0,-1 1 20 0,-3-2-10 15,1-1 17-15,-2-1-14 0,4-1 6 0,0-2-16 16,-1 0-11-16,2-1 4 0,-1-2 18 0,0 1-2 16,2-1-2-16,-4-1 18 0,0-2-8 0,0 0-13 0,0 0-10 15,2-2 27-15,3 2-37 0,-14-8 7 0,9 3 5 0,-1-2 6 16,1-1-17-16,1-3 2 0,-2 1 1 0,3-4-2 15,0-1-12-15,2 1 6 0,-2-1 18 0,5 1-5 16,-2-3 3-16,1 2 2 0,2 3 43 0,3-5-55 16,2 2 6-16,-2 1-11 0,3 0 4 0,1 6 16 0,0-4-15 15,2 3-4-15,2-2 21 0,-1 2-8 0,1 3 6 16,1 0-6-16,2 1 10 0,-1 0-8 0,3 1-11 0,-1 1 12 16,3 0-5-16,-1 2-5 0,-3 0 13 15,1 1 0-15,1 1-10 0,-4-2 12 0,3 5 57 0,-5-3-65 16,3 2-20-16,-4 0 8 0,1-1 16 0,0 0 10 15,-6 1-9-15,1-1 0 0,-1 0-6 0,-1 1-12 0,-1-2 19 16,0 2-11-16,0-2 4 0,1 0 7 0,-1 1-2 16,1-2 8-16,-1 1-23 0,0-1 17 0,1-1-12 15,1-1 10-15,-1 1 5 0,0 0-5 0,0 0 0 0,-1-1 8 16,2 1-17-16,-2-2 3 0,6 0 17 0,-1-3-1 16,-3 1-18-16,1-3 19 0,-1 1-11 0,-2-2 5 15,1 4 10-15,-3-1-26 0,-1-1 13 0,1 2-3 16,-2 0 3-16,2-1 3 0,-3 0-29 0,0 0 27 0,0 6-2 15,0-11 7-15,-2 7-17 0,2 4 11 0,-1-10 8 16,0 6-17-16,-2 0 6 0,-2 0-8 0,5 4 16 0,-9-4-4 16,5 3-5-16,4 1-8 0,-10 0 5 15,4 0 2-15,-1 1 11 0,1 2-20 0,-4-2 33 0,1 4-16 16,0 2-6-16,0 1 10 0,1 6 13 0,-1-1-12 16,3 2 10-16,-1-2-9 0,1-2-8 0,0 0-4 0,3 1 3 15,-1 0-8-15,3 5 29 0,0-5-35 0,0 3 11 16,-1-1-3-16,2 3 24 0,2-1-16 0,-1 0 2 15,1-2 5-15,2-2-27 0,-1 1 13 0,2-2-26 16,1-1 30-16,1 1 1 0,-2-2 3 0,2 0 18 0,0-2-18 16,2 1 2-16,-3-2-8 0,3 0 13 0,-1 0-3 15,-1-1-19-15,0-2 5 0,-2 1-6 0,0-2 35 16,0 0-35-16,-1 0 17 0,0-1-17 0,-4-1-2 16,8 0 16-16,-2 2-22 0,-6-2 14 0,7-5-43 0,-1 3-20 15,-4 0-19-15,2 1-188 0,0-2 93 0,-4 3 60 16</inkml:trace>
  <inkml:trace contextRef="#ctx0" brushRef="#br0" timeOffset="21062.51">29875 3781 79 0,'-11'-4'64'0,"4"2"0"0,-5 0 21 0,2 0-27 0,-4 2-9 16,5 0 5-16,1 2-7 0,-3 0-10 0,1 1 10 16,-2 2-23-16,2 0-9 0,0 1 5 0,-1 2 10 15,3 1-10-15,-1 0 2 0,1 2-21 0,0 0 33 16,2 0-20-16,1-1-1 0,1 2 1 0,0 1-11 16,3-1-3-16,-1 0 5 0,2-1 2 0,2-1-9 0,-2 1 13 15,1 0 0-15,0 0-73 0,2 0 77 0,1-1 0 16,0-5-8-16,1 2 6 0,0 0-12 0,0 0 2 0,3 0-3 15,-5-2 1-15,4-2 15 0,-1 1-5 0,4 2 17 16,-2-5-32-16,-3 2 14 0,4-3-7 0,-3 0 5 16,1 0-19-16,-1 0 12 0,2-3-3 0,-2 3-1 0,-1-2 10 15,6-5-4-15,-5 4-6 0,2-4 4 0,-1 0 8 16,0-2-6-16,-3 1 0 0,-2-1-7 0,3-1 4 16,-1-4-2-16,-3 1-3 0,2 1 8 0,-1-5-8 15,0 2-6-15,-2 1 15 0,0 2 5 0,0-2 1 0,-2 1 0 16,1 1-8-16,4 1 23 0,-3 3-27 0,0 0 9 15,1 4-8-15,-1-1-8 0,0 0 29 0,0 5-17 0,0 0 0 16,0 0-2-16,-1-8 7 0,1 8-14 16,0 0 10-16,0 0 7 0,0 0-11 0,0 0 28 0,4 14-13 15,-3-9-14-15,3 6 13 0,2 1 6 0,-3 0-13 16,0-2-18-16,1 2 9 0,1 0-2 0,-1 0-16 16,3 2 34-16,-2 1-21 0,0-3 24 0,-1 3-39 15,2 0 37-15,-2-1-23 0,0-1 20 0,1 0-11 0,1 0 20 16,1 1-9-16,-2-5-23 0,0 3 19 0,0-1-21 15,1-2 34-15,-1-1-40 0,2 1 47 0,-2-2-8 0,1 3-30 16,1-5 5-16,-1-2-7 0,-1 1-8 0,4 1-5 16,-2-2 5-16,1 0-24 0,-1-2-8 0,-2 0-5 0,2-1-10 15,-1 0-200-15,-1-1 89 0,0 1 60 0</inkml:trace>
  <inkml:trace contextRef="#ctx0" brushRef="#br0" timeOffset="21869.36">30094 3735 23 0,'-2'-3'88'16,"2"1"0"-16,0-1-7 0,0 3-8 0,0 0-22 15,11-4 7-15,-6 4-5 0,10 2-16 0,-2-2 10 0,-2 0-10 16,3 2 2-16,1 1-66 0,-1 2 63 0,-1 2-4 15,-1 2 8-15,-2 6-8 0,0-10 9 0,2 9-7 16,-2-3 22-16,-3 3-34 0,1-4 25 0,1 0-18 0,-3 3-20 16,2-2-13-16,-2 2 41 0,1 0 1 0,-2-1-61 15,4 1 55-15,-5-1-44 0,1-1-3 0,-1 2 7 16,-2-1 23-16,3-1 14 0,-4 2-7 0,3-3-6 16,-2 2-9-16,-1-1 40 0,-1-1-25 0,0 0-4 0,-1-3 17 15,1-1-30-15,-2 1 24 0,0 3-24 0,-1-2-18 16,-2 0-13-16,3-3 57 0,-1 2-32 0,1-3-17 0,-1-1 43 15,2 1-39-15,-1 0 40 0,2-4-100 0,-5 4 76 16,3-1 25-16,2-3-58 0,-8 3 65 0,4-3-11 16,2 0-21-16,2 0-64 0,-7-1 48 0,5-1 53 15,-2 1-49-15,4 1-12 0,-8-6 61 0,2-3-22 0,2 4-26 16,0 0-7-16,0-4 91 0,0 2-62 0,1-5 8 16,0-1-25-16,-2 0 26 0,4 3-7 0,0-1-25 0,-1-5 25 15,4 4-5-15,-1-2-14 0,2-3 18 16,1 5 3-16,-1-1-23 0,1 2-5 0,2 1 18 0,-1-9 3 15,1 2-13-15,4 2-21 0,-3 4 44 0,5-2-17 16,-1 1 12-16,2 1-11 0,6-10 2 0,-6 4-45 0,1 8 9 16,-4 2 1-16,2 1 34 0,1-6 10 0,-4 5-49 15,2 1 3-15,0-2 36 0,0 5-27 0,-1-4 42 16,-1 3-23-16,-1 0-26 0,-5 0 1 0,5 1 30 16,2-3-18-16,-5 4-22 0,1 1 19 0,-3 0-8 0,-3 1 4 15,0 0-38-15,4 0-19 0,-1 3-3 0,-3 0-229 16,0 1 104-16,0-4 68 0</inkml:trace>
  <inkml:trace contextRef="#ctx0" brushRef="#br0" timeOffset="22284.09">30719 3824 47 0,'5'-1'68'0,"1"0"2"16,1 2-20-16,1-1 4 0,-2 1 14 0,1-1-24 0,-1 0-7 16,3 0-8-16,-3 0 4 0,2 0-14 0,-2 0 7 15,2 0 5-15,-3 0 4 0,0 1-13 0,-5-1-1 16,14 6 21-16,-7-6-27 0,-4 0 10 0,1 1-5 0,-4-1 1 16,0 0-53-16,8-1 39 0,-8 1-2 0,5-1-4 15,-2 2 8-15,-3-1 0 0,0 0 15 0,11-1-18 16,-11 1 7-16,7 0-4 0,-6 1-17 0,3-1-17 15,0 0-2-15,-2 1 0 0,2 1-12 0,0 1-9 0,-3-2 3 16,2 1-14-16,-2 3-125 0,0-1 62 0,0-2 40 16</inkml:trace>
  <inkml:trace contextRef="#ctx0" brushRef="#br0" timeOffset="22599.85">30722 4001 54 0,'0'0'79'0,"1"8"12"0,0-8-23 16,3 1-11-16,0 1 4 0,2-1-14 0,1-1 5 15,4 3 5-15,3-3-6 0,-2 1 6 0,-2 0-36 0,2 1 25 16,-3-2 0-16,3 1-12 0,1-1-1 0,-4 0-10 16,-1 0-4-16,1 1 20 0,-3-1-13 0,0 1-4 15,0-3-23-15,0 1-33 0,-1 2 56 0,1-1-12 0,0-3-8 16,-1 3 7-16,1-1-4 0,0 0-15 0,-1-2 6 16,1 2-43-16,0 1-38 0,-1-2-199 0,0-2 94 15,-1 4 64-15</inkml:trace>
  <inkml:trace contextRef="#ctx0" brushRef="#br0" timeOffset="22907.95">31235 3955 54 0,'8'-2'52'0,"-1"4"22"0,1-2-12 16,7-2-32-16,-4 2 21 0,3 2-8 0,-4-4-21 16,0 2 10-16,5-3 4 0,-3 3-12 0,0-1-4 0,-2 2 5 15,0-2 4-15,-1 0-10 0,-1-1 3 0,-2 2 14 16,1-1-32-16,-2 1 7 0,0-1-5 0,5-2 10 0,-5 1-20 15,2 2 3-15,-4-1-22 0,3 1 19 0,-4 0-33 16,1-3-18-16,1 1-127 0,-1 4 60 0,0-2 42 16</inkml:trace>
  <inkml:trace contextRef="#ctx0" brushRef="#br0" timeOffset="23383.86">31734 3660 50 0,'0'-5'83'0,"1"0"-26"0,-1 3 22 15,3-1-7-15,-2 1-16 0,-1-2-17 0,1 3 4 16,-1-2-24-16,0 3 2 0,0 0 14 0,0 0 8 0,0 0-6 16,0 0-1-16,-1 10-6 0,0-5-16 0,1 9 26 15,-3-4 12-15,1 3-71 0,0-1 30 0,2 2 46 16,-1 6-1-16,0-1-37 0,2 2 39 0,0-3-9 15,-1 2-28-15,-1-3-45 0,2 1 36 0,1 6 0 0,-2-5-36 16,1 2 49-16,-1 0-30 0,1-2-19 0,4 1 47 16,-6-2-65-16,3 0 84 0,0-1-48 0,-1-1 2 15,2 0-9-15,-3 0-3 0,1-5 2 0,0-1 5 0,-2-2 87 16,1 1-81-16,1-4 42 0,0 1-10 0,1-2 10 16,-1 0-61-16,0 0 50 0,1-2-10 0,-1 2-6 15,0 1-40-15,-1-3-1 0,0 2-8 0,1-3 41 0,1 2-10 16,-2-1-16-16,1 1-38 0,2-3-35 0,0 4-217 15,0-4 104-15,-1 1 68 0</inkml:trace>
  <inkml:trace contextRef="#ctx0" brushRef="#br0" timeOffset="25993.22">25968 4675 14 0,'0'0'60'0,"0"0"-18"16,0 0 12-16,0 0-23 0,16 11-2 0,-11-6 13 15,3 4 14-15,2-1-8 0,-4 5-31 0,3-2 5 16,1 2 24-16,3 0-17 0,-5 1 5 0,11 3-16 0,-2 3-3 16,2-1-20-16,-3 1 12 0,5-3 16 0,-2-4-3 15,4 3-1-15,-1-4-28 0,0-1 35 0,-3-3-13 16,-2-1 12-16,1 0-23 0,9 3-1 0,-2-3 5 16,-5-2 6-16,-2 1 0 0,3 0-1 0,-4-3-7 0,0 2-13 15,2 0 14-15,-1 0 10 0,3-3-10 0,-2 0-6 16,2 1 1-16,0-2 10 0,2 2-13 0,-2-3 7 0,2 0 5 15,0 0-7-15,3-3 4 0,-2 4 0 0,-1-3 10 16,17-1-15-16,-10-1 11 0,5 1-8 0,-8 0 6 16,-4-3 14-16,0 3-23 0,-4-2-3 0,0 2-5 15,4-1 6-15,8-3 4 0,2 0 12 0,-1-1-6 0,-5 3-18 16,2-4 6-16,-2 3 15 0,-7 0-26 0,1 1 33 16,-1 2-5-16,12-6-6 0,-5 5-25 0,-4-1 20 15,0 1 8-15,-4 0-15 0,4 1 5 0,-2-1 9 16,-1 1-5-16,3 1-6 0,7-6 3 0,-3 4-11 0,-5 2 16 15,-2 1-17-15,3-1 8 0,0-2 14 0,-2 3-12 16,2-2 11-16,2 3 0 0,13-2 13 0,-5 2-23 0,-6 1 14 16,-2-1-14-16,9-5-6 0,-5 5 8 15,-1 2-11-15,10-2 28 0,-8 2-28 0,-6-1 5 0,-2 0-13 16,0 3 20-16,11 2-4 0,-6 0 32 0,-6-1-33 16,1 0-10-16,-3 1 24 0,0-3 2 0,2 4-16 0,8 2-4 15,0 0 17-15,-2 2-9 0,-4-2 5 0,6 1-4 16,-4 0 1-16,2 4 0 0,-4-5-9 0,-6 0 3 15,-1 0 17-15,0-1-8 0,0-2 2 0,-3 5-8 0,1 0 0 16,-3-4-1-16,0 5-13 0,0 1 21 0,-4-4-6 16,0 3-10-16,-2 3 27 0,2-5-25 0,-2 4 14 15,-3-3-18-15,1-5 29 0,-1 2-23 0,0 1-2 0,-1-2 27 16,0-1-22-16,-1-6-12 0,2 13 42 16,-2-9-34-16,0-4-7 0,1 17 31 0,0-16-15 0,-1-1 3 15,0 9-4-15,0-9-16 0,-1 6 15 0,1-6-16 16,-3 5 24-16,3-5-18 0,-4 1 30 0,2 4-13 0,2-5-5 15,-5 7 2-15,5-7-20 0,-9-1 19 0,9 1 7 16,0 0-80-16,-8-8 61 0,8 8-1 0,-7-7 7 16,7-3 4-16,-2 3-9 0,4 0 0 0,-2-4 18 0,5 0-32 15,-3-1 25-15,2 0 0 0,5 1 9 0,0 0-30 16,0-1 18-16,4-2-1 0,-2 3-14 0,11-7 11 16,-8 5-13-16,2 2-3 0,-5 1 8 0,4 3 11 0,-2-2-3 15,1-1-3-15,-1 4-2 0,1-1 11 0,1 0 14 16,3 0-35-16,0 2 26 0,1-2-8 0,0 1-7 15,10-3-10-15,-2 3 0 0,-2 3 15 0,9-2-72 16,-7 0 70-16,9 2 7 0,-5 1 8 0,-6-1-16 0,-1 3 3 16,-1 0 15-16,0-3-20 0,3 3-12 0,-3 0 15 15,0 0-1-15,-1 0-2 0,1 1 4 0,1-2-3 16,-1 4 19-16,0-3-23 0,0 0 15 0,10 5 2 0,-5-5 0 16,-5 3-21-16,0-2 14 0,0 0-1 0,0 2 1 15,-1-2-12-15,0 2 6 0,4-3 4 0,-5 1 20 16,2 1-4-16,-4 0-16 0,2 1-10 0,0 1 19 15,1-4 2-15,-3 3-4 0,0-1-23 0,0 1 27 0,-2-3-6 16,1 2 7-16,-3 0-9 0,1 1-2 0,0-1 20 16,3 0-11-16,-1 0-22 0,-1-2 22 0,-1 3 3 0,0-2-14 15,0 2-10-15,0 0 2 0,0 0-3 0,4 0 20 16,-2 0-17-16,3-1 12 0,0 2 12 0,-1-1-4 16,12 7-6-16,-2-6 5 0,-6-1-7 0,-3-1-7 15,-1 0 29-15,3-1-28 0,-2 2 4 0,1 1-14 0,0-2-2 16,1 1 15-16,0 1 16 0,9 1 6 0,-4-5-25 15,-5 0 7-15,-1 0 6 0,12 5-9 0,-8-5-18 0,-5 2-11 16,1-4 49-16,-1 4-15 0,3-1 17 16,-3 0-19-16,-2-2 9 0,1 1-38 0,0 1 24 0,1 2 16 15,-1-3-33-15,2-2 34 0,-3 1-28 0,-1 1-11 16,0 0 32-16,1-2-7 0,-1 0-22 0,-1 0 28 0,0-1 2 16,-1 2-2-16,-1 0 7 0,1-2-3 0,-1-1 0 15,-1-1-20-15,1 1 23 0,-2-1-33 0,0 2-19 16,0-2 10-16,0-2 12 0,0 3-8 0,2-2 10 15,0-1-17-15,-1 2 12 0,0-3 23 0,-3 1-23 0,3 0-1 16,-3 2 36-16,4-4-14 0,-2 1-16 0,-2 4 0 16,2-4-5-16,0 3 51 0,-1-3-37 0,0 2 15 15,0-1 42-15,-2 2-35 0,0-3-36 0,3 1 48 0,-2 1-53 16,0-1 64-16,-4-1-10 0,3 0-48 0,-1-1 52 16,-1 1-49-16,3-1 30 0,0 1 7 0,0-1 9 15,-2 3-51-15,0-3 5 0,3-1 26 0,-1 1 13 0,-2 2-27 16,0-1-21-16,0 0 38 0,0 2 38 15,-1 0-70-15,-2-1 5 0,0 3 65 0,-1-1-58 0,1-2 4 16,-1-3 75-16,-3 5-101 0,2-1 91 0,-1 2-6 16,6-3-56-16,-6 3 4 0,3-5 15 0,-4 5 14 0,2 0 16 15,0-2-6-15,-3 2-28 0,2 1 38 0,-1-1 8 16,-1 0-92-16,2 0 79 0,-1 1-1 0,0 1-30 0,-2 2-44 16,1-3 2-16,-1 3-24 0,3-6-52 15,-3 6-11-15,1 0-34 0,-1 0-301 0,0 0 149 0,0 0 98 16</inkml:trace>
  <inkml:trace contextRef="#ctx0" brushRef="#br0" timeOffset="26702.88">28382 5560 100 0,'2'-8'84'0,"-2"8"-1"0,5-6-20 0,-4 3 10 15,-1 3-21-15,1 2 26 0,-1-2-38 16,0 7 20-16,0-2 0 0,0-5-27 0,-4 17 8 0,3-5 18 16,-3 2-27-16,3 1 17 0,-2-1 4 0,1 3-12 0,-3 0 4 15,1-1-25-15,1 4 1 0,1-5-13 0,-1 0 20 16,1 0-20-16,0 3 21 0,1-3-16 0,0-2-19 15,-2 0 39-15,2 0-13 0,0-1-8 0,-1-3 4 0,0-1 14 16,2-2-15-16,0-1 7 0,-2 2-26 0,2-1 14 16,0-1-8-16,0-5 2 0,-1 7 5 0,0-2 4 15,1-5-41-15,0 0-22 0,0 0-1 0,1 12-9 0,-1-12-16 16,1 1-286-16,-1-1 120 0,0 0 82 16</inkml:trace>
  <inkml:trace contextRef="#ctx0" brushRef="#br0" timeOffset="27273.83">27838 6632 24 0,'-2'-11'115'0,"2"11"-36"15,0 0 2-15,-2-5-14 0,2 0 13 0,0 5-6 0,0 0-3 16,0 0-6-16,0 0-15 0,0 0-7 0,0 0-12 15,0 0 24-15,-4 18 25 0,3-7-25 0,1 2 4 16,-2-1-7-16,0 2 8 0,2-1-20 0,0 2-3 16,0-1 7-16,2-2-24 0,0 2-4 0,-1 0 30 0,0-1-19 15,4 1 3-15,-3 0 1 0,0-2-1 0,2-1-4 16,-1 4-17-16,-3-5 16 0,5 1-8 16,-3-4-7-16,-2 0-7 0,0-7 8 0,3 11 1 0,-3-11 0 15,1 6 7-15,-1-6 1 0,3 8-15 0,-3-8-22 0,0 0-28 16,0 0-7-16,0 0 7 0,0 0 1 0,0 0 4 15,0 0-44-15,0 0-8 0,0 0 3 0,0 0-286 0,0 0 125 16,0 0 84-16</inkml:trace>
  <inkml:trace contextRef="#ctx0" brushRef="#br0" timeOffset="27475.26">27857 6454 103 0,'2'-12'95'0,"0"5"8"16,-2 0-34-16,2-1-6 0,0 4 1 15,-2 4-20-15,0-12-5 0,2 9 17 0,-2 3-19 0,1-6 7 16,-1 6-35-16,0 0-3 0,0 0-1 0,0 0-31 16,-3-11-22-16,3 11-7 0,0 0-149 0,0 0 68 0,0 0 46 15</inkml:trace>
  <inkml:trace contextRef="#ctx0" brushRef="#br0" timeOffset="28031.19">28049 6634 51 0,'-2'15'70'0,"4"1"1"0,-2 1-25 15,0-2 2-15,0-3 2 0,0-2 3 0,1-1-8 16,1 3-1-16,-2-12-14 0,3 14 26 0,-2-7-24 0,-1-7 22 16,0 0-29-16,2 10 1 0,-2-10 10 0,0 6-1 15,0-6 12-15,0 0-4 0,0 0-5 0,2 9 3 16,-2-9-20-16,0 0 6 0,0 0 21 0,0 0-28 0,0 0 2 15,0 0 15-15,0 0 0 0,0 0-22 0,0 0-4 16,0 0 1-16,5-29 7 0,-4 24-3 0,1-9-23 0,0 1 42 16,0-1-34-16,0 2-8 0,-2-3 0 0,4 1-18 15,-1-1 30-15,-1 1-14 0,3 1-6 0,2 2 18 16,-3-2 7-16,2 1-14 0,-1 2 15 0,3-1-12 16,0 1-21-16,-1 3 26 0,1-1-17 0,1 3 31 0,1 0-29 15,1 1 10-15,1 1-20 0,0 1 23 0,3 0 6 16,-1 1-5-16,-5 2-21 0,6 1 26 0,-1 0-3 0,-2 3-22 15,0 0 14-15,-1 2-14 0,-3 1 23 0,1 1 1 16,-1 1-22-16,-2-1 19 0,0 1 14 0,-1 1-5 16,-3 0-2-16,1-1 13 0,-3-2-6 0,2-1 2 15,-2 1-10-15,0 7 10 0,-2-1 4 0,2-6-21 0,-3 5 6 16,3-3 3-16,-6-1-8 0,5 3-3 0,-1-3 4 16,0 3 11-16,2-4-21 0,-3-1 11 0,2 0 10 15,1-7-21-15,0 7 71 0,0-7-65 0,-1 10 12 16,1-10-3-16,1 8-8 0,-1-8-17 0,0 11 12 0,0-11-21 15,1 7-8-15,-1-7-19 0,0 0-7 0,0 0-30 16,1 7-14-16,-1-7-260 0,0 0 122 0,0 0 80 0</inkml:trace>
  <inkml:trace contextRef="#ctx0" brushRef="#br0" timeOffset="28359.75">28534 6582 49 0,'10'-1'84'0,"-10"1"-12"0,0 0-1 15,12 9-8-15,-10-3 5 0,0 1-5 0,-1-3 16 16,-1 5-20-16,0-1 11 0,-3 4-21 0,2 7 17 0,-3-2-48 16,-2 0 15-16,3-1 17 0,0 0-2 0,-1-2-13 15,2 5 8-15,0-4-19 0,-2-1-7 0,-1-3-2 16,4 2-23-16,-4 0 41 0,2-6-33 0,0 2 20 0,2-1-20 15,0-3 12-15,0 3 4 0,1-8 1 0,-2 8-5 16,2-8 23-16,0 0-14 0,0 0-11 0,0 0 21 16,3 10-18-16,-3-10-35 0,0 0 25 0,0 0-3 0,0 0 33 15,0 0-31-15,4 3-2 0,-4-3 20 0,0 0-6 16,0 0-33-16,0 0-1 0,0 0 13 0,0 0-15 0,0 0-23 16,0 0-7-16,0 0-12 0,0 0-9 15,0 0-19-15,0 0-224 0,0 0 106 0,0 0 70 0</inkml:trace>
  <inkml:trace contextRef="#ctx0" brushRef="#br0" timeOffset="28610.95">28573 6353 64 0,'0'-8'100'0,"0"-1"-24"16,1 2 15-16,0 4 33 0,-1 3-68 0,2-9-3 0,-2 9-18 15,0 0 12-15,2-10 12 0,-2 10-37 16,2-3 18-16,-2 3-18 0,2-5 11 0,-2 5-9 0,0 0-15 16,0 0-6-16,0 0-12 0,0 0-12 0,0 0-5 15,0 0-35-15,0 0-186 0,0 0 81 0,0 0 56 0</inkml:trace>
  <inkml:trace contextRef="#ctx0" brushRef="#br0" timeOffset="29016.86">28887 6228 76 0,'0'0'97'16,"5"-8"-24"-16,-5 8-3 0,0 0-16 0,5-5 5 15,-5 5-11-15,0 0-3 0,0 0-6 0,0 0 3 16,6 13-4-16,-4-2 11 0,-1 1 20 0,-1 0-39 0,1 3 10 15,-3-2-20-15,0 3-1 0,2 4 35 0,-3-1 1 16,1 2-30-16,-3 11 23 0,0 1-29 0,0-8-9 16,3-1 21-16,-3 10-5 0,1-3 19 0,-2 1-19 15,1-3-1-15,0-2 10 0,1-5-25 0,1-2 37 16,1-4-44-16,0-1 8 0,-1 0 17 0,3 0-26 0,-1-2 0 16,1 1 13-16,-1-4 15 0,2 2-29 0,0-2 40 0,-1-10-23 15,0 14-13-15,0-14-35 0,0 0-31 0,3 14 3 16,-3-14 10-16,0 0-5 0,1 8-20 0,-1-8-4 15,0 0-5-15,0 0-252 0,-5 13 112 0,5-13 74 16</inkml:trace>
  <inkml:trace contextRef="#ctx0" brushRef="#br0" timeOffset="29242.16">28832 6585 98 0,'10'-7'82'0,"4"3"-1"0,-2-2-9 15,1 1-16-15,0 1 15 0,2-2-25 0,-1 2-8 0,-3 0 10 16,2-1-21-16,-2 1 2 0,0 0 2 16,0 1 7-16,-1-1-20 0,-1 2-2 0,0-1 4 0,-2 3-8 0,-7 0-8 15,10-5-32-15,-6 3-21 0,0 1-189 16,-4 1 80-16,0 0 52 0</inkml:trace>
  <inkml:trace contextRef="#ctx0" brushRef="#br0" timeOffset="29739.35">29319 6532 34 0,'0'-3'109'0,"0"3"-20"0,0 0-24 16,4-7 6-16,-4 7-10 0,0 0-5 0,0 0-13 16,2-7 11-16,-2 7 0 0,0 0-18 0,0 0 5 15,0 0 0-15,0 0-26 0,0 0 5 0,-2 24 20 0,-1-14-2 16,-1 2-17-16,-1 5 30 0,-1 0-1 0,-1-2 28 15,1 1-70-15,-1-2 26 0,-1 3 7 0,1-2-5 0,-3 12-39 16,2-6 34-16,-2-6-13 0,6-5 9 16,0 2 2-16,2 2-15 0,-1-7-6 0,2 0 4 0,0 0 0 15,1-7 10-15,-2 11-24 0,2-4 0 0,0-7 33 16,-1 10-10-16,1-10-10 0,0 8-4 0,0-8 6 16,0 0-1-16,0 0 5 0,1 7-37 0,-1-7 14 0,0 0-61 15,0 0 2-15,0 0-32 0,0 0-306 0,0 0 133 0,0 0 90 16</inkml:trace>
  <inkml:trace contextRef="#ctx0" brushRef="#br0" timeOffset="29941.99">29361 6457 15 0,'4'-15'91'0,"1"5"-3"16,-1-2-7-16,-1 3-1 0,-1-1-16 0,3 5 0 15,-4 0-16-15,-1 5 0 0,4-9 17 0,-4 9-38 16,3-7 14-16,-2 5 1 0,-1 2-17 0,0 0 2 16,4-8-14-16,-4 8 2 0,0 0-6 0,5-5-13 0,-3 3-23 15,-2 2-23-15,4 0-204 0,-4 0 84 0,0 0 56 16</inkml:trace>
  <inkml:trace contextRef="#ctx0" brushRef="#br0" timeOffset="30838.91">29665 6489 57 0,'-6'5'54'0,"0"1"13"0,-5 1-10 0,2-1-8 0,1 1 14 15,-1 2-3-15,-2-1 0 0,5 1 4 0,-2 0-26 16,0-1 4-16,1 3-17 0,-1-1 9 0,1 2-11 16,4-2 0-16,0 1-7 0,-2 4 3 0,0-8 18 15,0 8-19-15,2-4 5 0,-1 3-6 0,2-1-13 0,-1 0 7 16,1 1-3-16,-1-3 9 0,2 1-7 0,-3-2-12 16,4-1 24-16,0-9-25 0,-1 16 10 0,1-16 1 0,-1 11 14 15,1-11-11-15,0 0-12 0,2 15 15 0,-1-12 8 16,-1-3 8-16,9 5-23 0,-9-5 7 0,0 0-24 15,14-3 15-15,-6-2 0 0,1 4 6 0,-1-5-5 16,-1 1 6-16,3-2 3 0,-1 1-15 0,-1-1 12 0,-8 7-26 16,8-12-8-16,-2 3 27 0,-2 1-8 0,0-2-2 15,-3 0 6-15,2-1-3 0,-1-1 3 0,1-3 4 16,-3 3-23-16,2-3 23 0,0 3-3 0,0 1 5 16,0-2 6-16,0 3-27 0,-3 3-26 0,2-1 63 0,1 2 1 15,1 1-7-15,-2 1 17 0,1 1-19 0,-2 3-18 16,1-7 0-16,0 3 19 0,-1 4-29 0,1-4 14 15,-1 4 5-15,0 0-20 0,0 0 38 0,0 0-4 0,0 0-14 16,0 0-37-16,10 7 47 0,-10-7-11 0,7 14-7 16,-2-3 0-16,-2-4 7 0,2 0 9 0,-3 3-1 15,2 3 2-15,0 1 6 0,-3-6-30 0,2 6-1 0,-2-3 23 16,1 2-13-16,-2 0-2 0,1-5 9 0,3-2 15 16,-4 7 4-16,2 0-17 0,1-1 8 0,-1-2-16 15,1-6 8-15,-3-4 20 0,9 15-27 0,-5-8 14 16,1 3 9-16,2-7-10 0,1 6 7 0,-1-4-12 0,0-5-18 15,-7 0 13-15,12 0-7 0,-6 0 21 0,-6 0-16 16,19-10-10-16,-9 3 24 0,-2 6 14 0,2-1-27 0,1-4-7 16,-1 0-4-16,1 1-1 0,-2-7 13 0,2 3-2 15,-1-3-1-15,0 0 8 0,-1-4 11 0,1 2-4 16,3-10-71-16,-2 0 71 0,2-2-18 0,0-1-31 16,-2-2 50-16,-2-3-75 0,-2 6 53 0,0-3-22 0,2-2 16 15,-2 4 42-15,-2 3-37 0,3-6 21 0,-7 4-16 16,0-10 18-16,-1 14 2 0,-2-2-17 0,-1 3-45 0,-1-12 57 15,-1 4-11-15,-1 7-15 0,-2 1 12 0,3 5-10 16,0 0 18-16,-2 8-8 0,2 3 9 0,-1-1-14 16,-3 3 12-16,2 3-8 0,-3 4-23 0,0-4 25 15,1 0-5-15,0 6-15 0,0 4 7 0,0 4 15 0,0 12 14 16,2-5-58-16,2 0 10 0,-4 8 35 0,3-5-47 16,3 8 69-16,1-6 0 0,1-3-24 0,1-1-31 0,1-1 21 15,4 9 23-15,-3-2 10 0,2-5-20 16,0-5 11-16,7 9-10 0,-2 0 10 0,0-8-10 0,-3-2 20 15,3-2 6-15,1-2-23 0,-1-3 2 0,3 3-9 16,-1-2 19-16,2 0-14 0,4 7 7 0,-1-7 9 16,0-4-28-16,-1 3 21 0,-2-4-22 0,2-3 29 0,0 2-23 15,1 2-26-15,-3 1 15 0,-1-10-35 0,4 5-13 16,-2 0-3-16,-3-1 8 0,1-4-28 0,0-2-44 16,-5 0-262-16,-1 4 129 0,-6 0 86 0</inkml:trace>
  <inkml:trace contextRef="#ctx0" brushRef="#br0" timeOffset="31626.03">30471 6387 7 0,'0'-9'96'15,"0"1"-14"-15,0 8-7 0,4-10-4 0,-4 10-13 0,3-5-9 16,-3 5 9-16,7-3-21 0,-7 3 11 0,0 0-13 15,13 1 5-15,-6 8-19 0,0-4 28 0,1 6-48 0,2 2 13 16,-3-3-1-16,-2 5 42 0,1-2-38 16,3 3-2-16,-1-2 28 0,-3 3-42 0,2-3 44 0,7 11-33 15,-1-1-4-15,-5-5 34 0,-1-7 0 0,0 0-2 16,-2 6-33-16,2-5 8 0,-4 2-24 0,5-4 3 0,-3-1 25 16,0 1 2-16,-2 3 18 0,1-10-34 0,-2 0-4 15,1-2 14-15,3 6 17 0,-2-1 23 0,0-7-30 16,0 4 11-16,-1-4-39 0,1 0 30 0,0-1 15 15,2-2-16-15,-2-1-60 0,5-2 12 0,-2 1-7 0,-1-2-9 16,4-3 59-16,-2-2 36 0,-2 0-42 0,0-2-60 16,1 1 83-16,-1-4-29 0,0 0 9 0,-3-2-68 0,1-2 10 15,-1 3 78-15,1 1-70 0,2-1 19 16,-3 0-23-16,-1 4 87 0,2 4-14 0,-3-4-82 0,3 3 78 16,-3 0-73-16,2 3 45 0,0-3-25 0,-3 3-3 15,1 3-21-15,0 1 0 0,3 2-27 0,-3 1-5 0,3-1-21 16,0-1-219-16,1 6 106 0,-1-3 70 15</inkml:trace>
  <inkml:trace contextRef="#ctx0" brushRef="#br0" timeOffset="32898.94">31090 6399 17 0,'-5'-3'83'0,"5"3"-33"15,-12 3 9-15,2 2 1 0,4-1-8 0,-6 1 12 16,1 3-11-16,2-1-26 0,-2 3 10 0,0-1-20 0,3 1 14 16,-1 2-2-16,3 0-12 0,-2 1-7 0,3 1 5 15,1 1 9-15,-1-2-20 0,3 3 0 0,-2-3 13 16,2 3-17-16,1-5 5 0,1 4 3 0,1-5-7 0,-1 2 12 15,2-3 1-15,2 2-4 0,-3-3 5 0,4 0-7 16,-1 1 1-16,2-5-9 0,-2 0 23 0,2-2-15 16,0 0-5-16,-1 1 9 0,1-3-2 0,-1 0-16 15,3-2-2-15,-8 2 7 0,17-5-3 0,-8 2-2 0,1-1 6 16,-1-1 10-16,-2-3-5 0,3 0-2 0,-4 0-8 16,0-2 3-16,-2-2-1 0,0-2-2 0,1 4 15 15,-2-5 4-15,1 3 1 0,-1-2-20 0,0 0 0 16,-2-2-7-16,0 4 42 0,-1 3-32 0,1 3 31 0,1-2-14 15,-2 2-13-15,0 1 13 0,0-2-22 0,0 3 37 16,1 0-38-16,-1 4 12 0,0-7 17 0,0 3-7 0,0 4-11 16,0-6-10-16,0 6-8 0,0 0 22 0,1-4 23 15,-1 4-47-15,0 0 26 0,-1 10 24 0,1-10-54 16,1 7 47-16,-1-7-54 0,2 10 31 0,-1-5-5 16,0 2 39-16,0-2-25 0,3 7 1 0,0 0-14 0,0 2 22 15,0 1-43-15,-1-1 4 0,-1-4 37 0,3 0-4 16,-1 2-10-16,-3 2-3 0,5-9 11 0,-1 6-35 0,-1-5 43 15,-2 2 2-15,0-3-40 0,2 1 45 0,0 2-17 16,1-1-24-16,2 0 11 0,-4-2 11 0,2-1-14 16,0-1-14-16,1-3 8 0,0 3 17 0,-1-3-35 15,1 2 15-15,1-2 17 0,-7 0-7 0,18-6-17 0,-8 3-9 16,0-2 22-16,3-2-4 0,-3-2-6 0,3 0 50 16,-3-1-12-16,-2-1-7 0,2-3 11 0,0 1-51 15,-1 0 50-15,4-13-54 0,-2 0 31 0,-2 7 14 16,0-8-17-16,0-2-17 0,-5 0 30 0,1-3-18 0,0 3 12 15,-7 5-20-15,3 2-16 0,-1 3 47 0,1-1-12 16,2-16 30-16,-4 1-2 0,1 13-49 0,-4 4 3 0,1 1 5 16,-1 2-8-16,3 1-21 0,-5 0 52 0,1-3 5 15,2 5 2-15,-2 2 70 0,1 1-111 0,0 2-3 16,-2 0-5-16,1 2 8 0,0-1 34 0,0 3-24 16,-1 2 27-16,3 0-1 0,3 1-14 0,0 0-22 0,-13 3 26 15,7 6 5-15,3-2-14 0,-2 4 25 0,0 1-32 16,2 0 16-16,-1 2-5 0,3 5 13 0,1-5-11 15,0 4 13-15,1 4-27 0,0-2 40 0,1 2-32 16,-5 1 2-16,4-1-20 0,1 0 38 0,-1 1 5 0,-1-1-27 16,1 0-25-16,-2 0 7 0,2-2-3 0,-1 1 11 15,5 11 23-15,-1-9-20 0,2-5 20 0,-5-1 18 0,1 0-14 16,5-3-2-16,-2 3-4 0,1-5 12 0,1 0-21 16,-1 3-12-16,2-1 61 0,-2-4-51 0,2 1-13 15,-2-2 2-15,3 0 8 0,0-4 33 0,-3 0-17 16,2-1-9-16,2 1 24 0,-2-4-2 0,1 6-15 0,0-5-26 15,-3 1 39-15,1-4 2 0,-1-1-44 0,4-3 62 16,-1 3-63-16,-2 0 41 0,2-4-49 0,2 2 56 16,-2-3-53-16,1-3 13 0,-1 1 4 0,1-1 14 15,-3-3-13-15,-1 1 31 0,4 0 10 0,-2-5-65 0,-2 3 26 16,0-1 44-16,1-2-56 0,-2 3 36 0,-1-3-36 16,-1 3 23-16,0 2-1 0,0 2 36 0,-2 0-44 15,-1-2-23-15,3 5 84 0,-2-1-22 0,-1 3-56 0,2 0 18 16,-2 5 2-16,0-7-14 0,0 7 18 0,2-9 24 15,-2 9-31-15,0-5 59 0,1 5-57 0,-1 0 37 0,0 0-55 16,0 0-6-16,0 0 6 0,1 9 65 0,-1-9-76 16,2 8 83-16,-2-3-80 0,0 2 18 0,0 0-17 15,0 4 25-15,-3 1 60 0,4 1-82 0,1 0 22 16,-2-1-10-16,2 0-9 0,1 2 29 0,1-2-12 0,-2 0 0 16,3-2 45-16,-1 2-37 0,2 0 44 0,2-2 19 15,-1-1-13-15,-1-2-6 0,2-1-2 0,-1-1-62 16,2 2 63-16,0-1-5 0,0 0-77 0,0 0 63 15,0-4-55-15,-2-1-4 0,0-1 47 0,1 0-23 0,-3 0-31 16,1-2 11-16,4-3 9 0,-1 1-6 0,1-3 1 16,0 1 67-16,-3-2-12 0,2-3-51 0,-2 1-2 15,3-4 65-15,-1-1-4 0,-1 1-22 0,-1-3 19 0,2 2-67 16,1-11-2-16,-2 6 82 0,3-5-58 0,-5 5 2 16,0 5-23-16,-2 0 31 0,0 6 52 0,1-1-24 15,-4-1-55-15,2 3 4 0,-2 2 18 0,1-1 59 0,0 5 8 16,-1-2-38-16,0 1 47 0,1 0-71 0,-2-2-53 15,0 3 3-15,1 0-20 0,1 1 4 0,2-1-314 16,-4 2 128-16,5 2 84 0</inkml:trace>
  <inkml:trace contextRef="#ctx0" brushRef="#br0" timeOffset="33382.15">32209 6442 40 0,'0'4'64'0,"2"-1"-3"16,-1 0-9-16,3-1 14 0,-2 1-32 0,2-1 3 16,2-1-30-16,-2 3 24 0,0-4 0 0,1 2 6 15,2-2-3-15,0-2-5 0,0 2 11 0,-1 0-35 0,0-4 41 16,0 3-42-16,4-4-13 0,-3-2 31 0,0 2-25 15,-1-2 16-15,2 0-17 0,-3-4 5 0,-3 3 39 16,4-2-45-16,-3 3 47 0,-3-7-1 0,3 6-59 16,-3 1 39-16,0 1 1 0,0 2-30 0,0-1 19 0,0-2 30 15,0 4-37-15,-3 0-19 0,2-1-2 0,-1 2 36 16,2 2-37-16,-8-3 7 0,3 1 9 16,-4 4 4-16,4-1 10 0,-4 3-30 0,2 0 63 0,-3 2 1 15,0 3 1-15,2-1-18 0,-1 1 3 0,-1 2-18 0,2-3 2 16,1 5 18-16,-2-1-68 0,3 0 30 0,-1 2-14 15,2-2-7-15,-3 0 57 0,5 8-12 0,-1-6-15 0,1 6 15 16,-2-1 4-16,4-7-51 0,-1-3 61 0,1 3-56 16,0 1 1-16,1-1 6 0,1-2 98 0,0 2-50 15,1-1-58-15,2-1 16 0,2 0-23 0,-1-2 40 16,3 0-35-16,-2-2 57 0,3 1-49 0,2-4-12 0,0-1 63 16,-1 6 6-16,1-5-53 0,-2-2-20 0,-1-1 15 15,5-1 56-15,-4 2-45 0,1 3 47 0,1-4-30 16,-3 0-31-16,2-3-12 0,-2 2-42 0,-2-3-245 0,0 6 108 15,-1-7 72-15</inkml:trace>
  <inkml:trace contextRef="#ctx0" brushRef="#br0" timeOffset="35336.31">18640 7439 88 0,'0'0'75'0,"8"-7"-7"0,-8 7 1 0,0 0 0 16,7-7 0-16,-7 7-11 0,0 0-5 0,0 0-9 15,6-5-4-15,-6 5 10 0,2-5 39 0,-2 5-69 0,0 0 7 16,0 0-7-16,0 0-1 0,0 0 13 0,0 0-25 16,0 0-3-16,0 0 21 0,0 0-13 0,4 26 9 15,-5-17 25-15,1 5-11 0,-2 3-16 0,2 1 23 0,0 0-10 16,-2 1 5-16,2 2-1 0,0 0 3 16,-3 0-39-16,2-2 34 0,-2 2-11 0,1 11 6 0,-2-7-6 15,3-3-18-15,-2-5 21 0,3 0-9 0,2 0-1 16,-4-3-39-16,1 1 33 0,0-2 5 0,-2 0 3 0,2-2-17 15,0 0 7-15,1-1-13 0,-3-2 4 0,2-2 7 16,1-6-13-16,0 9 28 0,0-9 3 0,-2 10-27 16,2-10 23-16,2 8-23 0,-2-8-22 0,0 0 40 0,0 0-10 15,-4 9 6-15,4-9-21 0,0 0-29 0,0 0 6 16,0 0-32-16,0 0-15 0,0 0-27 0,0 0-284 16,0 0 131-16,0 0 86 0</inkml:trace>
  <inkml:trace contextRef="#ctx0" brushRef="#br0" timeOffset="35671.36">18422 7495 25 0,'-6'-9'86'0,"5"1"4"0,1 8-32 0,-2-14 13 0,2 7-32 16,0 7 0-16,0 0 3 0,10-22 24 0,-5 14-38 16,3 1-1-16,1-2 13 0,-2 1-1 0,2 1-14 0,4 1 5 15,-1-3 10-15,-1 2-27 0,4 2 5 0,-2-1-4 16,2 1 15-16,0 0-10 0,-1 1-4 0,0 0 4 16,0 1-19-16,0-1 16 0,1 0 2 0,-2 1-19 15,-1 0 2-15,0 2 6 0,-3-1-11 0,-9 2 9 0,15-3-6 16,-15 3 10-16,11-2 14 0,-11 2-26 0,0 0 8 15,13 2-9-15,-13-2-6 0,11 1 1 0,-11-1-24 16,8 2 10-16,-8-2 7 0,9 3-31 0,-5 0-16 16,-4-3-5-16,8 5-158 0,-8-5 76 0,0 0 50 0</inkml:trace>
  <inkml:trace contextRef="#ctx0" brushRef="#br0" timeOffset="35975.11">18418 7961 33 0,'2'13'70'0,"4"2"7"0,0-2-16 15,2-1 12-15,0-4 9 0,3 1-29 0,4-2 11 16,-1 0-40-16,3-3 13 0,-3 3 8 0,2-5 4 16,0 1 3-16,0 0-18 0,-2-3 12 0,3 0-13 0,-3 0-20 15,3-3 4-15,-3 3-7 0,0-4-5 0,-1 1 18 16,-2 0-11-16,2-1-10 0,-2 0-2 0,1-1-24 16,-5-4 6-16,3 4-43 0,-4-1-211 0,0 2 92 15,-1-3 60-15</inkml:trace>
  <inkml:trace contextRef="#ctx0" brushRef="#br0" timeOffset="36571.28">18933 7761 8 0,'0'0'63'0,"2"-4"56"0,-2 4-58 16,0 0 3-16,0 0-19 0,0 0-4 0,0 0 25 16,0 0-34-16,0 0 19 0,16 20-30 0,-16-20 2 15,4 18 5-15,1-7 1 0,0 2-2 0,-3 0-4 0,1 1-18 16,-1-3 8-16,1 3 18 0,-2-3-19 0,2 2-5 16,-1-2 18-16,0-3-13 0,-2-8-7 0,2 14-4 0,-2-14 16 15,2 9 3-15,0-6 31 0,-2-3 15 16,0 0-23-16,1 10-12 0,-2-8 27 0,1-2-30 0,0 0 21 15,1 5-27-15,-1-5 10 0,0 0-6 0,0 0-8 16,0 0 12-16,0 0-19 0,0 0 16 0,-10-24-14 0,8 15-11 16,-2-1 1-16,1-5 2 0,-1 3 12 15,2-1-17-15,-2-3-4 0,1 4 10 0,3-2 15 0,0-5 10 16,3 3-33-16,-1-3-4 0,2 2 26 0,3 0-19 16,-2-1 3-16,1 4-37 0,3 0 27 0,-1 2-9 0,1 3 13 15,0-1 19-15,0 0-18 0,1 0 2 0,-2 5 1 16,2-4-9-16,-1 4 10 0,2-5-25 0,-2 9 2 0,0-1 15 15,-2 1-6-15,-7 1-1 0,0 0-27 0,25 2 40 16,-12 3 1-16,-3-1 7 0,2 2-1 0,-1 2 9 16,-1 0-27-16,-1 2 9 0,1-2 0 0,-1 5 8 15,0-2-12-15,-3 3-22 0,0-4 24 0,-1 4 25 0,-3 0-13 16,1 3-5-16,-2-2 8 0,-1-1-17 0,-1 1-5 16,0 0 13-16,-1 0-23 0,2-1 23 0,-2 3 4 15,-1-4 4-15,1-2-9 0,-2 1-2 0,2-3-28 16,0 4 48-16,1-5 1 0,0 1-42 0,1-9 13 0,-3 10 11 15,3-10-22-15,-1 9 18 0,1-9 16 0,-1 7-22 16,1-7 19-16,-2 7 0 0,2-7-8 0,0 0 7 0,-1 7-13 16,1-7 6-16,0 0-14 0,0 0-26 0,0 0 4 15,0 0-16-15,-3 5-13 0,3-5-24 0,0 0-276 16,0 0 121-16,0 0 80 0</inkml:trace>
  <inkml:trace contextRef="#ctx0" brushRef="#br0" timeOffset="37055.78">19578 7643 4 0,'0'0'83'0,"0"0"8"16,0 0-20-16,-19-3-3 0,19 3 3 0,0 0-4 0,-18 6 2 15,18-6-30-15,-13 8 38 0,13-8-42 0,-10 6-3 16,10-6-5-16,-10 9 1 0,5 0 19 0,2 2-24 16,-2-2 13-16,5-9-8 0,-4 14-17 0,4-14 42 15,0 20-18-15,3-10-21 0,-1 1 25 0,1-1-29 0,3 0 2 16,-2 1 5-16,1 2-5 0,2-3-6 0,-2 2-12 15,1-3 20-15,2 4-3 0,-1-1 13 0,1-2-12 0,0-1 18 16,-1 1-10-16,-1 0 0 0,0-2-43 16,-2 3 61-16,4-3-28 0,-4 0-1 0,0 0-10 0,0-1 16 15,-1-1 11-15,-1-1-6 0,1 0-5 0,-3-5 0 16,3 9-34-16,-3-9 25 0,2 7-14 0,-2-7 1 0,-1 8 26 16,1-8-1-16,-4 9 10 0,4-9-26 0,0 0-41 15,-8 9 59-15,4-6-12 0,-1 2-14 0,-5-3 14 16,5 2 18-16,-3-3-11 0,8-1 7 0,-11 5-26 15,11-5-5-15,0 0-26 0,-16 0-1 0,16 0 1 0,0 0 5 16,0 0-9-16,-16-7 0 0,16 7-11 0,-5-10-17 16,5 10-10-16,-5-13-11 0,3 4-1 0,0 2-194 0,-1-3 93 15,3 10 64-15</inkml:trace>
  <inkml:trace contextRef="#ctx0" brushRef="#br0" timeOffset="37314.81">19537 7715 7 0,'0'0'59'0,"0"0"-6"0,3-8 3 0,-3 8-14 16,0 0-2-16,0 0 7 0,0 0 12 0,0 0-40 0,0 0 29 15,0 0-10-15,-8 32 9 0,3-19-13 0,-1 4 0 16,0-2 10-16,-4 12-15 0,-1-2 7 16,-1 3-12-16,-2-5-4 0,3 4-11 0,-4-1 24 0,-1 1-9 0,4-8 10 15,-1 5-27-15,-3-3 7 0,5-6 24 0,2 0 10 16,1-1-14-16,-2-1-20 0,3 2 12 0,-3-2-33 15,2-4 4-15,0 4 26 0,3-5-3 0,-2 0-19 0,2 0 28 16,1-2-8-16,4-6-18 0,-7 8 11 0,7-8-9 16,0 0 25-16,-6 9-52 0,6-9 0 0,0 0 12 15,0 0-40-15,-3 4-17 0,3-4-261 0,0 0 110 16,0 0 72-16</inkml:trace>
  <inkml:trace contextRef="#ctx0" brushRef="#br0" timeOffset="38177.18">19679 7842 32 0,'8'-2'64'0,"-8"2"0"16,0 0-12-16,13-8-6 0,-13 8 6 0,10-5-14 0,-10 5 7 16,14-8-3-16,-8 1-23 0,1-1 24 0,-1 3-19 15,2 1-12-15,-8 4 2 0,10-12-9 0,-5 4 21 0,-1 1-14 16,-4 7-7-16,4-15 11 0,-4 15 13 16,2-8-13-16,-2 8 25 0,4-12-31 0,-4 12-4 0,1-8 11 15,-1 8-2-15,0 0 2 0,0 0 10 0,-1-18-10 16,1 18-10-16,0 0 46 0,-5-11-48 0,5 11 10 0,0 0 16 15,-3-10-19-15,3 10 10 0,0 0 20 0,-6-3-28 16,6 3 3-16,0 0-27 0,0 0 15 0,0 0-6 16,-20 9-2-16,15-1 10 0,5-8-13 0,-8 10 0 15,4-2 36-15,-1 3-41 0,2 0 26 0,-3-2-18 0,3 0 18 16,-2 2-15-16,3 1 23 0,-1-3-12 0,2 4-10 16,1 0-5-16,-1 2 7 0,-1-3 19 0,2 2-27 0,0-1 34 15,2-1-31-15,0 1 16 0,1 0-31 16,1-2 40-16,-1 3 1 0,4-2-24 0,-4-3-7 0,5 2 34 15,-1-4-35-15,2 3 22 0,-1-2 4 0,1-4 1 16,0 4-42-16,3-3 32 0,-2-1 19 0,-1 0-21 0,1-4-10 16,-1 5 8-16,-1-5 2 0,-8 0-33 0,15 0 29 15,-7 0-13-15,-2-2 29 0,6-3-8 0,-2 1-7 16,2-2 11-16,-2-1-25 0,0 0-5 0,0-1-1 16,3-2 20-16,-2 0-4 0,2-2-3 0,-3-2-4 0,6-10 29 15,-1 3-26-15,-6 2 5 0,-1 1-20 0,-1 5 12 16,0-3-5-16,-3-1 12 0,1 3-3 0,-3-2 2 15,1 0 18-15,-2 4 6 0,-1 0 6 0,-1 0-28 16,-2-1-7-16,1 4 4 0,-2-2 37 0,0 5-39 0,-2 1-2 16,-3-5 17-16,1 8 0 0,8 2-21 0,-10-5 17 15,10 5-9-15,-9-4-15 0,9 4 14 0,0 0 8 0,-12 0 5 16,12 0 0-16,0 0 1 0,-9 4-25 0,9-4-4 16,0 0 22-16,0 0-42 0,-2 5 44 0,2-5-5 0,0 0 0 15,0 0-8-15,14 9-1 0,-8-6 22 16,1-1 11-16,-7-2-22 0,15 7 3 0,-4 0-21 0,-2-1 27 15,2 1-32-15,-1-2 39 0,-1 4-17 0,1-1 4 16,-2 1-28-16,2 2 24 0,-4-2-4 0,2 0 5 0,-3 2-21 16,-2-2 18-16,0 3-22 0,1-3 20 0,-1 1-6 15,-2 1 20-15,0 1 2 0,1 0-21 0,-1 3 21 16,-1-4-8-16,1 1-7 0,-1 1 0 0,2-1-20 16,-2-2 21-16,0 3 0 0,0 2-3 0,0-6 5 0,-2 3 18 15,4-2-21-15,-2-2-16 0,-2-1 10 0,2-7 24 16,-1 12-13-16,2-5 7 0,-1-7 4 0,0 0-13 15,-1 13-12-15,1-13 28 0,-1 9 2 0,1-9-17 0,0 0-24 16,0 8-3-16,0-8-16 0,0 0 10 0,0 0-23 16,0 0-15-16,0 0-14 0,0 0-259 0,0 0 115 15,0 0 74-15</inkml:trace>
  <inkml:trace contextRef="#ctx0" brushRef="#br0" timeOffset="38591.06">20425 7478 37 0,'0'0'61'0,"-5"-8"10"0,5 8-9 0,0 0 3 16,0 0-12-16,0 0 9 0,0 0-4 0,0 0 11 15,-11 32-18-15,8-17-6 0,1 4 28 0,-2-2-17 16,2 3 2-16,-1 10-1 0,-3 0-11 0,0 1-6 16,0-2-30-16,-3 2 11 0,2-3 5 0,4-2 0 0,-4-5 12 15,3-1-5-15,-3 7-5 0,2-3-15 0,1-8 9 16,1-2-25-16,2 2 30 0,1 0-42 0,-1-1 19 0,1-5 24 15,0 2-23-15,0-3 14 0,0-1-12 0,1-1 2 16,-1-7 7-16,2 10-4 0,1-4-8 0,-3-6 10 16,5 9-16-16,-1-6-18 0,-4-3 11 0,0 0-12 0,9 8 22 15,-9-8-28-15,10 3 8 0,-10-3 3 0,0 0-8 16,17-1-14-16,-12-1-24 0,6-2-3 0,-2 0-8 16,0-2-238-16,-1 2 103 0,-3-4 70 0</inkml:trace>
  <inkml:trace contextRef="#ctx0" brushRef="#br0" timeOffset="38798.3">20480 7737 63 0,'12'-9'91'15,"-2"3"0"-15,4-1-17 0,-1 0-22 0,2 2 6 0,1-2-2 16,-3 0-6-16,2 1 6 0,-1 1-31 15,0 1 11-15,-4 1-12 0,3-1 12 0,-2 1-13 0,-1 1-8 16,-10 2-3-16,15-5-7 0,-15 5-6 0,7 0-21 16,-7 0-29-16,0 0-180 0,0 0 77 0,0 0 50 0</inkml:trace>
  <inkml:trace contextRef="#ctx0" brushRef="#br0" timeOffset="39820.82">18353 8381 50 0,'0'0'60'0,"-8"5"-12"16,8-5-11-16,0 0 26 0,0 0-14 0,0 0 17 0,0 0-19 15,0 0-13-15,30 9-20 0,-17-6 19 0,-13-3 7 16,31 1-5-16,-14-2-9 0,2 1 3 0,0 2 16 0,0-4-19 15,2-1 3-15,0 3-18 0,1 2 9 0,0-2-6 16,11 5 15-16,-5-7-13 0,-4 0-8 0,-1 1 14 16,-1-1-22-16,15-3 17 0,-4 1 10 0,2 8 1 15,-7-4-27-15,-2 0 0 0,11-7 41 0,-7 9-22 0,-2-4-22 16,8 0 12-16,3 2 4 0,0 0 0 0,1-3-5 16,1 1-12-16,0 4 18 0,1 2 1 0,-1-3 7 15,-1-1-27-15,-1 0 31 0,-1 4-8 0,1-1-3 16,0-5-18-16,-2 0 2 0,3 8 37 0,-9-6-50 0,-3 0 38 15,9-2 2-15,-7 2-11 0,7-4 3 0,-6 1-22 16,-7 3 24-16,1 2 10 0,-2-4-8 0,2 1-16 16,-3 0 18-16,15-4-27 0,-6 5 10 0,4-3 13 0,-4 1-1 15,-4 1-21-15,-3-1 16 0,1 0-15 0,13 0 30 16,-2 3-18-16,-8-1 7 0,-6 1-7 0,-1-1-4 16,0-1 2-16,-2 2 17 0,1-1-18 0,-2-1 29 0,0 0-34 15,0 2 10-15,-1 2 19 0,0-3-19 0,1-2 17 16,-4 0-4-16,2 3-4 0,-1-1 28 0,-1-1-19 15,-2 1-13-15,2 0 7 0,-2-3 14 0,0 3-22 0,1 0 4 16,-4 0 1-16,-2-3 12 0,-7 3-19 0,17 0 23 16,-17 0 1-16,11 0-12 0,-11 0 8 0,11 0-12 15,-11 0 7-15,11 3 9 0,-11-3-17 0,9-3 0 0,-9 3-1 16,8 3 7-16,-8-3-6 0,0 0 9 0,0 0-7 16,12 0-3-16,-12 0-8 0,0 0 4 0,0 0 12 15,9-3-13-15,-9 3-2 0,0 0-6 0,0 0 0 0,8-1 6 16,-8 1-10-16,0 0 13 0,0 0-20 0,0 0 13 15,0 0 3-15,0 0 2 0,10-2-17 0,-10 2 3 16,0 0-16-16,0 0 4 0,0 0-51 0,0 0 11 16,0 0-20-16,0 0-7 0,0 0-30 0,0 0-7 15,-32-10 36-15,22 8-68 0,10 2-8 0,-15-4-16 0,3 0-358 16,2 1 176-16,10 3 116 0</inkml:trace>
  <inkml:trace contextRef="#ctx0" brushRef="#br0" timeOffset="42098.05">20010 9044 63 0,'0'0'70'0,"0"0"-4"0,0 0 0 0,0 0-13 0,0 0-10 16,1-13-1-16,-1 13 9 0,0 0-15 0,0-9 4 15,0 9 9-15,3-10 0 0,-2 5 44 0,-1 5-130 16,0 0 68-16,4-9 1 0,-4 9-5 0,0 0-4 0,0-11 36 15,2 6-7-15,-2 5-16 0,0-6-8 0,0 6 24 16,2-7-32-16,-2 7-2 0,1-8 28 0,0 6-24 16,-1 2 10-16,0-7 7 0,0 7 0 0,2-5-19 15,-2 5 13-15,0 0-13 0,0 0 4 0,-2-9-43 0,2 9 27 16,0 0 17-16,0 0-24 0,0 0-24 0,0 0 33 16,0 0-30-16,0 0 1 0,0 0 48 0,0 0-25 0,-2 18 9 15,2-13 14-15,0-5-1 0,-2 15 4 0,0-3 2 16,2-3-22-16,-1 5 11 0,2 1 7 0,-1 0-1 15,2 0-24-15,-2 2 33 0,2 2-16 0,-2-1 12 0,1 0-2 16,0-1-18-16,1 3 14 0,-2-2-15 0,0 2-1 16,1-5 5-16,-1 2-7 0,0 1 7 0,2-1-13 15,0 0 20-15,-1 0-4 0,-1-2-6 0,1 2 8 0,1-3-21 16,-4 0 10-16,4 3-7 0,-1-4 5 0,-1 0 14 16,0 1-35-16,0 0 24 0,1-1 0 0,-1-1 0 15,0 0 1-15,1-1 10 0,1-2-13 0,-2 0 9 16,1-4 4-16,0 2-15 0,-1-2 0 0,2-1-17 0,-2 1 22 15,1-1 6-15,-1-4-25 0,0 0 16 0,0 12-10 16,1-8 6-16,-1-4 10 0,0 4-13 0,0-4 16 0,0 0-20 16,0 0 9-16,5 8 0 0,-5-8 8 0,0 0-12 15,0 0 14-15,0 0-39 0,0 0-22 16,0 0-19-16,0 0 0 0,0 0-21 0,0 0 10 0,0 0-16 16,0 0-22-16,0 0 1 0,0 0-357 0,-5-20 157 0,5 20 104 15</inkml:trace>
  <inkml:trace contextRef="#ctx0" brushRef="#br0" timeOffset="42496.86">19766 9255 35 0,'0'0'95'16,"-12"-6"-6"-16,12 6 19 0,-11-2-6 0,11 2-6 0,-8-4-10 15,8 4-5-15,-6-3-22 0,6 3 3 0,-4-5 12 16,4 5-15-16,0 0-8 0,0 0-14 0,0 0 4 16,0 0-9-16,16-9 11 0,-16 9-28 0,26-3 22 15,-7 1-1-15,3 1 14 0,-1-1-3 0,3 2-21 0,10-4 6 16,4 1-7-16,-5-2-3 0,0 5 10 0,-6 0-10 15,-2 0 1-15,0-2-18 0,0 4 32 0,-2-2-20 16,-2 0 8-16,-1 0 17 0,-1 0-17 0,-2-2 7 0,-3 1-3 16,-1 4-13-16,-3-3 13 0,-10 0 11 0,16 0-20 15,-16 0 4-15,12 0-6 0,-12 0 21 0,0 0-12 16,14-2-4-16,-14 2-15 0,0 0 6 0,13-1-1 0,-13 1 2 16,0 0-1-16,0 0-17 0,0 0-61 0,12 0-7 15,-12 0 1-15,0 0-38 0,0 0 8 0,0 0-36 16,0 0-357-16,0 0 165 0,0 0 108 0</inkml:trace>
  <inkml:trace contextRef="#ctx0" brushRef="#br0" timeOffset="43525.07">20904 9099 19 0,'0'0'65'16,"0"0"9"-16,3-10-2 0,-3 10-5 16,0 0-12-16,0-7 26 0,0 7-14 0,0 0-22 0,0 0-9 15,0 0-4-15,0 0 10 0,0 0-16 0,-3-14 19 0,3 14-22 16,0 0 21-16,0 0-27 0,-2-8 34 0,2 4-26 15,0 4-6-15,0 0 23 0,0 0-32 0,-1-5 8 16,1 5 12-16,0 0-4 0,0 0-20 0,0 0-5 16,0 0-2-16,0 0 14 0,0 0-2 0,0 0 34 0,0 0 20 15,0 0-31-15,0 0-17 0,-7 21 6 0,6-15 30 16,-1 10-10-16,-1-3-6 0,-1 0 13 0,1 2-30 16,1 2 14-16,-1-3 11 0,1 3-1 0,0 0-12 0,1 0-22 15,-2 1 30-15,0-1-6 0,2 1-11 0,-1-1-5 16,1 3 0-16,0-3 7 0,0 0 8 0,1 0-26 15,-2 0 8-15,2 0-22 0,-1 0 11 0,0-2 14 16,-2-1-2-16,2 2 3 0,0-3-14 0,-2 2 8 0,2-3 5 16,-3 0-15-16,2 0 12 0,0-2-1 0,1-1-11 15,0-2-3-15,-1-2 17 0,2 1-9 0,-1-1-8 0,1-5-1 16,0 0-1-16,-1 10 10 0,1-6-4 16,0-4 0-16,-2 4 3 0,2-4-2 0,0 0 1 0,0 0-11 15,2 7 2-15,-2-7 3 0,0 0-69 0,0 0 36 0,0 0-14 16,0 0-39-16,0 0 10 0,0 0 10 0,0 0-17 15,0 0-6-15,2-21 1 0,-2 21-23 0,2-9-306 16,-2 5 139-16,0 4 94 0</inkml:trace>
  <inkml:trace contextRef="#ctx0" brushRef="#br0" timeOffset="43886.82">20618 9314 59 0,'-9'-4'91'0,"9"4"-7"15,-11-3-12-15,11 3-5 0,-10-3 25 0,10 3-42 16,0 0 0-16,-9-6-2 0,9 6 0 0,-6-4 8 0,6 4-12 16,0 0 14-16,0 0 7 0,0 0-28 0,0 0 7 15,0 0 9-15,19-7-19 0,-4 5 1 0,0-1-1 0,2 2-7 16,-1-2 21-16,4 1 3 0,0-1-4 15,1 1-16-15,3 2 24 0,-1-2-12 0,13-2 0 0,-6 3 3 16,-6-2 6-16,-2 2-22 0,-1-3 9 0,3 1 5 16,-5 3-20-16,-1-2 14 0,0 0 3 0,-3 2-19 15,2-2 4-15,-2-1 27 0,-1 2-14 0,0-2-2 0,-4 3-16 16,-10 0-5-16,15-2 14 0,-15 2 3 0,11-1-14 16,-11 1 11-16,0 0-16 0,13-2 10 0,-13 2-25 15,0 0-11-15,0 0-30 0,9-3-13 0,-9 3-18 0,0 0-28 16,0 0 9-16,0 0-29 0,0 0 9 0,0 0-38 15,0 0-313-15,0 0 155 0,0 0 102 0</inkml:trace>
  <inkml:trace contextRef="#ctx0" brushRef="#br0" timeOffset="45845.02">21220 9619 74 0,'1'8'54'0,"-1"-8"23"0,3 9-15 0,-3-9 13 16,3 8-14-16,-3-8 34 0,0 0-61 0,6 12 15 16,-6-12-18-16,5 5 4 0,-2-2 21 0,-3-3-21 0,0 0-11 15,7 8 2-15,-7-8-6 0,7 5 17 0,-7-5 1 16,10 3-9-16,-10-3-3 0,0 0-22 0,14 2 14 0,-14-2-9 16,10-1 13-16,-1 0 14 0,-9 1-34 0,18-4 38 15,-7-1-10-15,-2-1-29 0,2 1 27 0,-1-2-27 16,-1 0 2-16,1-2 28 0,-1 1-11 0,2-2 7 15,0-1-22-15,-1 1 10 0,-1-2-9 0,0 0-16 0,1-2 12 16,0-2-8-16,4-8 4 0,0 0 24 0,-2-1-23 16,-2 6 13-16,3-9-15 0,-4 1-3 0,-1 6 0 15,-1 5 7-15,-2-2-12 0,-2 0 34 0,-1 1-11 16,0-4 14-16,-2 1-31 0,-2 6-10 0,0 0 50 0,-3 1-25 16,-1 1-15-16,0-1 7 0,-1 7-9 0,-1 0 16 15,0 4-3-15,8 2-39 0,-19-9 36 0,10 8 49 0,2 1-49 16,7 0-4-16,-16 1 12 0,16-1 4 0,-20 9-21 15,12-7-5-15,-1 2 8 0,-1 3 20 0,5-3-17 16,0 1-8-16,2 0-19 0,-1 4 12 0,-1 0-12 16,0-1 19-16,3 0 27 0,-1-2-9 0,2 1-20 0,1-7 18 15,-2 9 13-15,2-9-42 0,2 12-2 0,-2-12 27 16,6 6-5-16,-1-3 18 0,-5-3-28 0,14 8 36 16,-5-7-28-16,3 3-16 0,2-3 23 0,0 0 7 0,1-2-11 15,2 1 7-15,-1 1-17 0,1-1 35 0,0-1-34 16,-1 0 9-16,0 0-22 0,-1 2 0 0,-1-2 25 15,0-1 30-15,-1 1-44 0,-2-1 12 0,-1 2 16 0,-3-2-9 16,-7 2-36-16,14 0 50 0,-14 0-5 0,11 0 4 16,-4 3-14-16,-7-3 5 0,11 1-26 0,-11-1 5 0,9 1 17 15,-4 2 1-15,-5-3-18 0,9 4 13 16,-2-1-12-16,-7-3-36 0,10 9 55 0,-4-2 1 0,-1-1-28 16,-1 0 5-16,1-2 16 0,-2 1 5 0,1 1-5 15,-4-6 7-15,3 10 2 0,-1-5-22 0,0 5 22 0,0 0-18 16,0 1 8-16,-2-1 12 0,0-1-15 0,0-1 21 15,-2 6-15-15,-1-1 7 0,-1-1-55 0,2-1 70 0,0 2-39 16,0-1 51-16,0 0-29 0,1-4 6 16,0 3-16-16,0 1 5 0,1-4-23 0,0 0 14 0,1 0 38 15,-1-8-43-15,2 10 7 0,5-2 19 0,-3-1-1 16,1-3-13-16,3 2-7 0,0-1 1 0,0-1 7 0,1 0 11 16,0-1 4-16,-3 0-12 0,3-1-28 0,-3-1 2 15,-6-1 30-15,15 1 2 0,-7-1 13 0,-8 0-37 16,19-1 5-16,-9-2 14 0,-1 3 4 0,2-3-28 15,1-2 19-15,-2-2 5 0,1 2-10 0,0-2 0 0,-1-1-4 16,3-1-50-16,-4 0 50 0,3-1-1 0,0-2 16 16,0 0 7-16,-2-1-16 0,-1 0-3 0,1 0 8 15,-3-1 7-15,2-1-30 0,-1 0 24 0,-1-2-8 16,0 0 10-16,0 0 6 0,-4-2 7 0,0 4-10 0,0-1-19 16,-2 1 10-16,0 1-15 0,0 0 13 0,-2 4 2 15,2-2 1-15,-1 2-8 0,0 10 12 0,-2-15-4 0,2 15 10 16,-4-12-16-16,4 12 2 0,-6-6 15 0,6 6-19 15,0 0 9-15,0 0-9 0,-14-3-14 0,14 3 17 0,0 0-10 16,0 0 7-16,-21 7 14 0,15-5-1 16,-2 6-24-16,3 0 18 0,-2 0-1 0,1 1 3 0,1-1 5 15,0 4 16-15,1-2-34 0,2 2 3 0,2 2 5 16,-3-2 2-16,3 1 6 0,-1 1-10 0,-1 1 18 0,4-2-18 16,-2 0 10-16,0 1-10 0,1 1 19 0,0-1-3 15,3 0-13-15,1 0-10 0,-3 0 30 0,1-2-9 16,2 0-3-16,2 0-30 0,-3-2 25 0,2 2 14 15,-1-2-26-15,1 0 7 0,1-1-4 0,-1 1 3 0,-1-3 0 16,-1 0 10-16,5-2 1 0,-2 0-16 0,-1-2 1 16,2 2 13-16,-1-1 0 0,1-3-10 0,-8-1 6 15,12 4 1-15,-7-4 10 0,-5 0-47 0,11-2 12 0,-11 2-35 16,9-2 3-16,-9 2-42 0,13-3 4 0,-7 2-20 16,-1-3-4-16,6-1-318 0,-2 0 144 0,-1 1 96 15</inkml:trace>
  <inkml:trace contextRef="#ctx0" brushRef="#br0" timeOffset="46509.27">22489 9378 10 0,'-1'-10'106'0,"1"10"-38"0,-3-12 2 16,3 12 4-16,-4-10-26 0,-1 2 15 0,2 4 18 15,3 4-35-15,-11-9 0 0,11 9 6 0,-13-4-29 0,6 4 35 16,7 0-26-16,-13-2 3 0,13 2 4 0,-13 2 19 16,13-2-25-16,-10 3 12 0,5-1 7 0,-2 4-37 15,1-2 15-15,0 1-8 0,1 3 17 0,-1 1-5 16,3 1-6-16,-1-3 3 0,1 3-1 0,2 2-31 15,0-2 21-15,1 3-22 0,1-1 8 0,0 1 12 0,0-1-15 16,3 0 16-16,-1-2-6 0,1 3-33 0,0-2 3 16,1-4 37-16,1 3 6 0,0-2-20 0,0 2-4 0,0-4 1 15,0 1 22-15,3-1 1 0,-2 1-29 0,-2-3 4 16,1-2 20-16,-1 1-9 0,2 0-13 0,-7-3 8 16,10 0-6-16,-10 0-2 0,13 0 10 0,-3-6 8 15,-1 4 2-15,-3-1-26 0,-2-1 9 0,6 0 20 0,-5-2-24 16,1-2-17-16,-1 0 23 0,-1 1-15 0,1-3 19 15,0-2-13-15,-3 0-8 0,1 2 17 0,-1-3-12 0,0-1-2 16,-2-3-6-16,1 3 10 0,-2-1 14 0,1 1-19 16,0 2 11-16,-2-2 6 0,1 2-9 0,1 3 29 15,0 0-27-15,-1 2 18 0,1 7-29 0,-2-12-2 16,2 12 26-16,-1-10-5 0,1 10-17 0,-1-9 42 0,1 9-22 16,1-10 5-16,-1 10-17 0,0 0 14 0,0-10-18 15,0 10-3-15,0 0 0 0,0 0 15 0,0 0-1 16,0 0-14-16,0 0 18 0,0 0-2 0,0 0 0 0,10 28 1 15,-8-15 5-15,0-1-18 0,2 1 15 0,-1-1-4 16,3 3-7-16,-2-3 27 0,0 2-17 0,0-1-7 16,-1 0-9-16,1 2 23 0,1-3-4 0,2 0 2 0,-2-2-5 15,0 2 9-15,0 0-11 0,-1-3-8 0,6 1 4 16,-4-3 13-16,1 1-19 0,-3-3 8 0,0 2 10 16,0-5-4-16,-1 3 1 0,-3-5-10 0,9 6 6 15,-5-5-9-15,-4-1-9 0,9 4-32 0,-9-4 3 0,6 3-11 16,-6-3-25-16,0 0-3 0,13-2-37 0,-13 2-329 15,0 0 148-15,0 0 100 0</inkml:trace>
  <inkml:trace contextRef="#ctx0" brushRef="#br0" timeOffset="47080.99">22775 9249 83 0,'0'0'92'0,"13"-6"-16"15,-4 3 8-15,1-2-2 0,0 2-7 16,1-1-1-16,-11 4 11 0,19 0-53 0,-19 0 5 0,14 3 21 15,-14-3-20-15,18 4 4 0,-9-1 30 0,0 2-24 16,-1 1-3-16,2 2 26 0,-3 0-2 0,0 1-22 0,0 0 3 16,0 1-16-16,-2 0 7 0,0-1-5 0,1 1-21 15,2 1-5-15,-3-1 17 0,0 3-8 0,-1-1 1 16,0-2 0-16,-2 2-7 0,1-1-6 0,-2 2-7 16,1-1 32-16,-1-1-36 0,-1 0 15 0,-1-2 2 0,-2 3 0 15,-1 1 11-15,2-3-20 0,-2 1 9 0,0 0 4 16,1-2 1-16,-1 0-16 0,2-1-6 0,-2-1 10 0,-1 1 6 15,1-2-6-15,0 1-11 0,2-2 2 0,2-5 16 16,-5 8-5-16,5-8-1 0,-4 5 5 0,4-5-9 16,-6 4 0-16,6-4-8 0,-6 5 22 0,6-5-17 15,0 0-20-15,-9 2 25 0,9-2-1 0,0 0 8 0,-11-2-5 16,11 2 7-16,0 0-23 0,-10-5 14 0,10 5-3 16,-4-8-15-16,3 2 25 0,1 6 0 0,2-17-22 0,-1 2 9 15,3 2 8-15,1-3-2 0,0 1-9 0,2-3 9 16,-1 0 1-16,3-9-8 0,0 0-4 0,0-2 10 15,1 4-7-15,2 0 6 0,-3 4-18 0,-2 1 38 16,3 6-14-16,0-1-7 0,2-7-10 0,-2 3-5 0,6-2 6 16,-5 11-5-16,0 0-5 0,-1 3 8 0,1-7-25 15,0 8-37-15,-1 1 0 0,2 1-3 0,-3-1 7 16,1 3-21-16,1-2-35 0,-6 3-270 0,0-6 131 16,-5 7 88-16</inkml:trace>
  <inkml:trace contextRef="#ctx0" brushRef="#br0" timeOffset="48866.96">23197 8866 7 0,'0'0'79'0,"0"0"-13"16,-9 0-3-16,9 0-24 0,-8-1 7 0,8 1-2 16,0 0-10-16,-11-2 13 0,11 2 13 0,0 0-4 15,-12 0-7-15,12 0-14 0,0 0-2 0,-10 2 2 0,10-2-13 16,-9 0 20-16,9 0-14 0,0 0 2 0,-10 0-6 16,10 0-9-16,-4-2 12 0,4 2-10 0,0 0 8 0,-9-1-10 15,9 1-10-15,0 0 0 0,0 0 22 0,0 0 3 16,0 0 12-16,0 0-8 0,0 0-9 0,0 0-18 15,0 0-2-15,21-4 30 0,-14 6-37 0,9-4 6 16,-2 1 8-16,1 1 9 0,-1-2-66 0,3 1 82 0,-1 0 0 16,0 0-13-16,-1-1-4 0,0 1 7 0,1 0-12 15,-2 0-5-15,-1 1 15 0,2 0-12 0,-4 0-5 16,1 0-13-16,-3 0 37 0,5 0-22 0,-4-2-28 16,0 4 20-16,-1-2 24 0,0 0 3 0,4-3-24 0,-4 4 18 15,1-1 2-15,-2 0-15 0,-2 0 12 0,2 0 0 16,-2 0-32-16,-1 2 23 0,2-2 3 0,-2 1-40 0,0 0 48 15,-1 0-11-15,-4-1-11 0,9 3 12 0,-7-2-17 16,1 1-8-16,-3-2 38 0,4 6-20 0,-3-1-6 16,2-1 36-16,-3-4-13 0,1 6 8 0,-1 0-17 15,0-1 15-15,1 0-10 0,-1 1 0 0,0-1-5 0,0-5-13 16,-1 11 25-16,1-5 0 0,0 1-14 0,-1-3 15 16,1-4-16-16,-3 19 11 0,2-6-2 0,-2-1-1 0,0-2-2 15,3 1 14-15,-1-1-11 0,-1 2 6 0,-1 0-1 16,-2-2 4-16,3 3-1 0,-2-2 7 0,1 4-7 15,1-3-4-15,-2-1-6 0,0 4-3 0,0-2-4 16,0-1-5-16,-2 0 3 0,3 2 11 0,-1-1-12 0,2-1 1 16,1 2-1-16,-1-2 4 0,1 0-7 0,0 0 0 15,1 3-5-15,-2-1 22 0,1-1-15 0,0-2-17 16,0 2 12-16,-1 1-7 0,0 0 21 0,-1 1-21 16,0-1 16-16,1 0-7 0,1 2 4 0,0-2 6 0,-1 1-18 15,1 2 12-15,1-3-9 0,-1 1 4 0,1-1-4 16,0 3 7-16,0-3-5 0,1 0 5 0,0-1-2 0,-1 4 8 15,2-2-14-15,-4 2-3 0,4-5 1 0,0 2-7 16,-2 0 25-16,0-1-4 0,0-1-13 0,2 0 2 16,-2 0 4-16,1 0 9 0,-1-2-10 0,0-3-9 15,2 6 10-15,-2-5 1 0,-2 0-3 0,2-8 11 0,0 14-3 16,0-8-3-16,0-6-7 0,-1 12-7 0,-1-7 21 16,2-5-12-16,0 12-2 0,0-12 10 0,2 14-11 0,-1-9 0 15,-1-5 3-15,2 12 11 0,-1-6-5 16,-1-6-6-16,2 9-11 0,-2-9 11 0,0 9 0 0,0-9-2 15,1 10 5-15,-1-10-1 0,0 7 8 0,0-7-11 16,1 9-8-16,-1-9 12 0,0 8-8 0,0-8 3 0,0 0 12 16,-1 9-21-16,1-9 13 0,0 0-8 0,-1 11-2 15,1-11 5-15,0 0 8 0,0 9-5 0,0-9-6 16,0 8 5-16,0-8-2 0,-2 7 17 0,2-7-19 16,0 0 7-16,2 11-6 0,-2-11 5 0,0 0 8 0,1 6-2 15,-1-6-8-15,0 0 12 0,0 0-9 0,0 0 3 16,1 9-7-16,-1-9 3 0,0 0 10 0,0 0-6 0,0 0 8 15,0 0-4-15,-2 8 7 0,2-8-11 0,0 0 10 16,0 0-1-16,-14 5 13 0,10-3-15 0,4-2-1 16,-8 4 2-16,8-4 29 0,-9 3-25 0,9-3-16 15,-10 1 4-15,10-1-2 0,-11 1 15 0,11-1 0 0,-18 3 0 16,6-2-6-16,0 0 1 0,2-1-9 0,-2 3 15 16,-4-5 3-16,1 2-6 0,-3 3-1 0,3-7-7 15,-2 7-1-15,-2-3 8 0,2 1-16 0,2-1 10 16,1-1 8-16,0 2-6 0,1-1-6 0,13 0-8 0,-20-1 16 15,11 2-4-15,9-1-9 0,0 0 0 0,-18 0 6 16,18 0-1-16,0 0 0 0,-14-3-4 0,14 3 12 0,0 0 0 16,-13 3-12-16,13-3 8 0,0 0-11 0,0 0 3 15,-11-4-7-15,11 4 4 0,0 0 7 0,0 0-8 0,-9-4-18 16,9 4 7-16,0 0-18 0,-6-6-22 16,6 6-28-16,0 0 5 0,0 0-33 0,-8-9-14 0,8 9-11 15,0 0-47-15,-4-7 5 0,4 7-14 0,0 0-522 16,-3-12 237-16,3 12 158 0</inkml:trace>
  <inkml:trace contextRef="#ctx0" brushRef="#br0" timeOffset="50683.84">20084 8703 56 0,'0'0'87'0,"-9"-10"-31"16,9 10 15-16,0 0-20 0,-10-3-4 0,10 3 7 0,-12-2-11 15,4 1-7-15,-5 1 16 0,-4 0-4 0,3 1 18 16,-2 1-22-16,0-2 14 0,-2 0-35 0,2 0 9 16,-4 0-9-16,5 3 28 0,-3-3-44 0,2 0 21 15,2 2 24-15,-3 0-49 0,4-1 21 0,-1 0 18 0,1 2-23 16,3-3-19-16,0 0-11 0,2 1 57 0,1-1-38 16,0 1 26-16,2-1-25 0,-2 1 3 0,7-1 12 0,-11 2-12 15,7-2 23-15,4 0-19 0,-9 0 18 0,4 1-12 16,5-1-18-16,-7 2 1 0,2-2 34 0,5 0-65 15,-6 1 41-15,6-1 7 0,-6 1 7 0,6-1-47 16,0 0 26-16,0 0 12 0,-8 2 2 0,8-2-43 0,-2 3-1 16,2-3 31-16,-3 4 18 0,2-1-44 0,1-3 57 15,-1 7-47-15,1-7 2 0,-2 5 22 0,2 0 1 16,-2-2-21-16,2-3 26 0,1 10-34 0,-2-4 22 16,1-1-7-16,0 2 40 0,0-1-16 0,0 1-37 0,0 1 41 15,1-2-38-15,0 6 24 0,-1 3 11 0,2-4-30 16,-2 2-10-16,-2-5 11 0,2 8 37 0,2-2-25 15,-1-2 5-15,2-1 1 0,-2 4 20 0,-1-1-22 0,0 1 12 16,1-1-2-16,0 2-9 0,1-3 11 0,-2 3 2 16,-2-1-21-16,2 2-10 0,-1-2 28 0,1 1-20 15,-1 0 13-15,2-2-5 0,-1 2-5 0,0-1-9 0,1 0 15 16,1 1-14-16,-2-1 4 0,1 1 9 0,-2-1-4 16,2 2 2-16,0 0-14 0,2-2 15 0,-2 2 10 0,0-4-17 15,-1 4-4-15,1-1 7 0,-3 0 16 16,3-1-7-16,0 2-4 0,-1-2-27 0,0 1 10 0,0-1-2 15,-2 2 16-15,1 0-2 0,-3-1-7 0,3-1 2 16,-1 2-8-16,0-2 1 0,-1-1-3 0,2 1 7 0,0-2-7 16,-1 1 13-16,1-1-15 0,0 0 2 0,1 1 8 15,-1-3 15-15,-1 3-3 0,2-4-22 0,0 1 19 0,-1 0-27 16,1 0 46-16,-3 1-23 0,2 0-11 16,-1 0 4-16,0-2-8 0,-3 2 21 0,4 1-15 0,-3 0-2 15,3-4 13-15,0 2 6 0,-2 1-13 0,-1-2 13 16,2 0-11-16,-2 3 0 0,1-4 4 0,1 2-16 0,-2 2 10 15,4-7 9-15,-1 6-4 0,-2-4-6 0,1-1-4 16,2-7 3-16,-3 11 3 0,2-4 1 0,1-7 11 16,-3 7-25-16,3-7-4 0,-3 10 16 0,3-10-2 15,-2 7 13-15,2-7-12 0,-3 5 3 0,3-5-3 0,0 0 3 16,-4 9-5-16,4-9 10 0,0 0-7 0,0 0 5 16,0 7 0-16,0-7-2 0,0 0 15 0,0 0 2 0,0 10-24 15,0-10 12-15,0 0-8 0,0 0 19 16,3 7-16-16,-3-7-5 0,0 0 10 0,6 4 8 0,-6-4-2 15,11 1-1-15,-5-1-3 0,-6 0-1 0,22-1 0 16,-8 0 3-16,1-1-9 0,2 1 8 0,0 1-7 0,0-4 3 16,1 3-7-16,1-3 3 0,-1 4 13 0,-1-1-1 15,1-1 0-15,-3 1-4 0,2-3-6 0,-3 4 7 0,2-2-10 16,-1 2 8-16,-2-4-6 0,0 1 4 16,-5 2 1-16,2 0-6 0,-2 0 4 0,-8 1 5 0,13-4-4 15,-7 3 2-15,-6 1-1 0,9 0 4 0,-9 0-13 16,9-2 11-16,-9 2-15 0,10-2 4 0,-10 2 2 0,0 0-1 15,0 0 2-15,13-3-2 0,-13 3-26 0,5-2-13 16,-5 2-20-16,0 0-31 0,5-7-12 0,-5 7-48 16,0 0 4-16,0 0-16 0,0 0-19 0,0 0-11 15,3-11-403-15,-3 11 197 0,0 0 132 0</inkml:trace>
  <inkml:trace contextRef="#ctx0" brushRef="#br0" timeOffset="53130.96">18974 9243 30 0,'0'0'89'16,"0"0"-28"-16,0 0-20 0,0 0 30 0,0 0-12 16,0 0-11-16,0 0-8 0,0 0 17 0,0 0-20 0,0 0 4 15,0 0-4-15,0 0-2 0,0 0-3 0,0 0-15 16,4-25 10-16,-4 25 1 0,0 0 4 0,0 0-13 16,0 0 26-16,0 0-7 0,0 0 1 0,-9-15-27 15,9 15 12-15,-6-10-1 0,4 6 7 16,2 4-20-16,-11-8-6 0,4-1 29 0,7 9-6 15,-12-5 1-15,12 5-6 0,-11-7-13 0,11 7 8 0,-14-6-5 0,3 1-5 16,11 5 16-16,-15 0 5 0,9-4-4 0,6 4-21 0,-15 0-4 16,15 0 24-16,0 0-14 0,-20 3-5 0,20-3 17 15,-17 4-2-15,8-3-16 0,-1 3 18 0,-1-1-24 16,2 3 21-16,2-1-13 0,-5 0-9 0,4 3-4 0,1-3 20 16,-2 0-7-16,1 4 8 0,3-1-7 0,-1 1-9 15,2 1 10-15,-4-1 6 0,3 1-30 0,0 2 16 16,1-2 6-16,-2 2 5 0,0 0-12 0,2 0-2 0,0 2 16 15,0-1-11-15,0-1-16 0,3 0 23 0,-3 1-5 16,1-2 11-16,3 1-13 0,0 3-7 0,-1-8 7 16,4 5-2-16,-5 0 8 0,4-3-19 0,-1-1 2 0,0 4 26 15,0-2-5-15,1 0-36 0,2 2 25 0,-3-4 11 16,3 1 7-16,0 1-10 0,0 0 1 0,-1-4-19 16,2 5 8-16,-1-2 14 0,0-3-27 0,0 0 7 0,2 1 16 15,2-2 3-15,-3 0-14 0,0-3 24 0,0 1-1 16,2-1 10-16,-7-2-28 0,12 4 22 0,0-1-27 15,-3-3 26-15,1 0-24 0,-1 0 38 0,3-2-17 16,-1 0-9-16,-1-2-1 0,3 2 0 0,-2-2 7 0,0-3-14 16,1-1 7-16,-1 0-3 0,-2-1 8 0,2-1-3 15,-2-2 3-15,0-1 3 0,0 0 8 0,-1 0-5 16,-3-3-2-16,1 1-1 0,-2-2 5 0,2 0-22 0,-2 0-3 16,0-2 6-16,-3 2 17 0,2 3-11 0,-1-1 10 15,-2-2-30-15,2 2 30 0,-2 1 4 0,1 1-5 16,-2 4 12-16,-1-5-12 0,1 7 13 0,1-2-4 0,0 9-13 15,-1-12 5-15,1 12-5 0,-1-11-4 0,1 11 0 16,-2-9-2-16,2 9-4 0,0 0 3 0,-2-9-4 16,2 9 0-16,0 0 3 0,1-10-7 0,-1 10 1 0,0 0 0 15,0 0 2-15,0 0-16 0,0 0 16 0,0 0 2 16,0 0-35-16,0 0 31 0,0 0-2 0,0 0 5 16,0 0-14-16,1 31 15 0,-1-19-11 0,0 2 13 15,2-1-10-15,-2-1 3 0,0 0 9 0,1 2-23 0,0-1 4 16,0 3 1-16,2-3 26 0,-2 1-1 0,2 0-29 15,-1 3 6-15,1-2 4 0,2-1 10 0,-1 1 2 16,2-3-15-16,-1 0-1 0,-1 0 16 0,1 1-3 16,3-2-9-16,-2-3-7 0,1 3 18 0,-2-2-11 0,1-2 15 15,4-1 4-15,-3-1-15 0,1 2-3 0,2-2 9 16,-3-2 6-16,0 1 1 0,1-2-10 0,-8-2 1 0,12 4-4 16,-7-4 4-16,-5 0 10 0,15 0-22 0,-15 0-12 15,13-3-18-15,-6 2-9 0,4-3-59 0,0 2 22 16,-1-3-47-16,-10 5-13 0,13-8-415 0,-5 1 186 0,-2 2 124 15</inkml:trace>
  <inkml:trace contextRef="#ctx0" brushRef="#br0" timeOffset="55095.1">6696 5663 45 0,'0'0'63'0,"-11"0"7"0,11 0-13 15,-9 0 6-15,9 0 6 0,0 0-14 0,-8 3-1 16,8-3-9-16,0 0 0 0,0 0-2 0,0 0-3 0,0 0-2 16,0 0-3-16,-8 1 15 0,8-1-15 0,0 0-22 15,0 0 0-15,0 0-1 0,0 0 21 0,0 0-17 16,0 0 20-16,0 0-13 0,0 0 11 0,17 5-8 0,-10-5-10 16,-2 1 3-16,4 1-9 0,-4-4 22 15,1 2-20-15,7 0 18 0,2 2-1 0,-2-2 5 0,3 0-22 16,-2-2 4-16,1 2 1 0,-2 0 9 0,-1 2-11 15,1-4 1-15,-2 2 8 0,-1 2 11 0,-3-2-10 0,1 0-3 16,0 0-5-16,-3 0-10 0,0 0 3 0,0 0 4 16,0 0-11-16,-5 0 3 0,10 0 19 0,-7 0-25 15,-3 0 9-15,6 0-3 0,-3 0 58 0,-3 0-56 0,0 0-4 16,6 0-25-16,-6 0-25 0,0 0-17 0,0 0-23 16,7 0-34-16,-6 3-294 0,-1-3 138 0,0 0 92 15</inkml:trace>
  <inkml:trace contextRef="#ctx0" brushRef="#br0" timeOffset="56851.17">23947 9333 22 0,'-8'-7'108'0,"8"7"-16"0,0 0-13 0,0 0 12 16,-5-2 7-16,5 2-25 0,0 0-10 0,0 0 26 0,0 0-17 16,0 0-13-16,0 0 19 0,0 0-25 0,19-8 8 15,-13 7 18-15,5-2-37 0,-2 1 28 0,1-1-27 16,0-1-1-16,1 3-1 0,-4-1 13 0,6 0-29 0,-3 2 6 16,2-3 16-16,1 2-15 0,-3 0-9 0,1 1 3 15,3-3 4-15,-5 3-19 0,3 0 15 0,-5 0-1 16,1-2-9-16,-8 2-2 0,14 0-12 0,-14 0 12 0,13-1-12 15,-8 0 6-15,-5 1 1 0,13 1 6 0,-13-1 1 16,12 0-4-16,-12 0-11 0,8 0 4 0,-8 0-15 16,0 0 29-16,13 0-35 0,-13 0 16 0,0 0 2 0,8 0-27 15,-8 0-9-15,0 0-5 0,6 3-10 0,-6-3-9 16,0 0-11-16,0 0 18 0,0 0-1 0,0 0 6 16,1 9-26-16,-1-9-18 0,0 0-12 0,-3 6-267 0,3-6 123 15,0 0 82-15</inkml:trace>
  <inkml:trace contextRef="#ctx0" brushRef="#br0" timeOffset="57123.94">23973 9469 39 0,'9'10'99'0,"-3"-7"14"0,5-1-20 16,0 2 3-16,0-3-11 0,3 1-8 0,-2 1-14 0,2-3 13 16,-1 0-18-16,2 2-1 0,-2-1-11 0,0-1 2 0,2-1-3 15,-2 1 11-15,-2 0-17 0,2-2-6 16,-3 1 22-16,-2 1-31 0,0-2 16 0,-8 2-1 0,11-2 1 16,-4 2-12-16,-7 0-5 0,9-3-14 0,-9 3 13 15,9-2-47-15,-9 2-1 0,0 0-16 0,11-2-11 0,-11 2-43 16,3-1-291-16,-3 1 129 0,0 0 86 0</inkml:trace>
  <inkml:trace contextRef="#ctx0" brushRef="#br0" timeOffset="58759.32">24649 9389 12 0,'0'0'76'0,"0"0"-9"0,0 0-22 0,0 0 33 0,0 0-7 16,0 0-24-16,0 0 15 0,0 0-21 0,0 0 2 16,0 0 0-16,0 0-12 0,0 0 0 0,0 0 7 0,0 0 9 15,0 0-16-15,17 3-17 0,-17-3 13 0,11-4 0 16,-6 1 2-16,1 0 11 0,-6 3-25 0,15-10-7 16,-6 3 37-16,-5 2-21 0,3 1 11 0,-7 4-35 0,12-12 12 15,-6 6-11-15,-3-1-4 0,1 3 27 0,-1-1-21 16,-3 5 4-16,5-11 3 0,-5 11 7 0,2-8 8 15,-2 8-33-15,0 0 31 0,-1-18-7 0,1 18-14 16,0 0-12-16,-6-15 7 0,6 15-2 0,-5-14 27 0,1 2 3 16,-1 6-1-16,-2-4-9 0,7 10 1 0,-12-6-13 15,12 6 22-15,-11-4-19 0,11 4-6 0,-7-3 15 16,7 3-33-16,0 0 24 0,-18 0-9 0,18 0 10 0,0 0 3 16,-17 2-21-16,17-2 19 0,-11 3-18 0,11-3 34 15,-13 7-11-15,5-2 9 0,-2-2-20 0,4 6 15 16,-2-1-12-16,0 0 22 0,2-2-11 0,0 4-4 0,2-3 9 15,1 3 3-15,-3-1-16 0,-1 0-5 0,6-1 15 16,-1 0 0-16,-2 3-11 0,1 0 27 0,2-2-15 16,2 1-12-16,-1-3 22 0,1 5-27 0,-1-2 3 15,2 3-10-15,0-3 14 0,2 1 22 0,-3 1-7 0,2-3-34 16,1 3 23-16,-3-2-3 0,4 0-3 0,-5-2 12 16,4 3-17-16,-3-5-1 0,3 5 2 0,-3-3-10 15,3 2 21-15,0-1-38 0,0-2 27 0,1 3 3 0,-1-3-7 16,0 0 27-16,-1-2 3 0,1 0-27 0,3 2 2 15,-1 0 2-15,4-2 10 0,-5 0-10 0,3 0-6 16,1-1-11-16,-4-1 22 0,3 0-16 0,1 1 9 0,-1-1-6 16,-2-1 4-16,-6-2-23 0,11 1 41 0,-4 1-22 15,-7-2 16-15,11 0 0 0,-11 0-7 0,10 2-21 16,-4-2 18-16,-6 0 4 0,12-2 9 0,-12 2-4 0,11-2-7 16,-5 1 0-16,-1-1-10 0,3 0-2 0,2-4 22 15,1 2-23-15,0-3 13 0,-2-1-8 0,0 1 21 16,1 0-22-16,-1-4 20 0,0 2-25 0,2-3 13 0,-2 0 12 15,0 0 4-15,1-3-31 0,7-6 9 0,-7 2 8 16,0 2-5-16,-5 0-9 0,8-7 2 0,-4 2 7 16,0-5 3-16,-2-1-17 0,1 0 18 0,-3 4 15 0,2-6-37 15,-2 9 21-15,0 0-10 0,2-9-4 0,1 1 12 16,-2 8-1-16,1-8-24 0,-3 5 4 0,1 4-9 16,0 3 31-16,-1-4-10 0,-1 3 6 0,-2 1-10 0,4 1 15 15,-3 1-20-15,-1 0 24 0,-2 1-2 0,-1 0-3 16,2 1 5-16,-5 4-46 0,2-2 23 0,0 2 15 15,-2-1-54-15,-1 0 69 0,1 2 5 0,0 0-11 16,1 1-27-16,-2 4 6 0,-2-4-3 0,2 5-2 0,1-1-10 16,-2 0 33-16,1 3-29 0,6 0 13 0,-10 1-18 15,4 1 27-15,0 1 4 0,1-1-17 0,-2 6 13 0,0 0 13 16,-2 0-14-16,5 1-12 0,-1 1 7 0,-2 1-2 16,5-3 6-16,-2 3 12 0,2 3-4 0,-1-2 14 15,2-1-6-15,0 0-4 0,-1 4-9 0,2 2 8 16,-2-5 13-16,2 5-11 0,2-1-8 0,1 0 13 0,-2 0 8 15,-1-1-1-15,2 2-18 0,-1 2-10 0,1-2 22 16,2 1-4-16,-1-2-24 0,2 1 13 0,-1 2 1 16,-2-2 1-16,1 0-9 0,1-3 14 0,-3 2 2 0,2 0-30 15,-1-2 23-15,-1 0 11 0,1 1-19 0,-1-2-2 16,2 1 15-16,-3-1-17 0,1-1 18 16,3 2-21-16,-2-5-1 0,1 3 11 0,-1-3-7 0,2 2 8 0,-2-1 17 15,3-1 8-15,-3 1-6 0,4-1-41 0,-2-4 20 16,1 3 1-16,0-1 11 0,1 1-20 0,1-1 26 15,-2-2-24-15,0-1 13 0,1 1 1 0,-1-1-14 16,-1-3 13-16,1 2-13 0,-5-3 6 0,10 5 16 0,-5-3 9 16,-5-2-17-16,10 3-29 0,-4-2 29 0,1 2-1 15,-2-3 1-15,1 0-11 0,-6 0 16 0,13 0 2 16,-5 0-22-16,3-4-1 0,0 3 18 0,0-2-14 0,2-1 4 16,-4-1 13-16,3 1 4 0,-4-2-21 0,3 1 6 15,0-2 0-15,-1 0-8 0,-2-1 6 0,1-1 19 16,-3 1-12-16,1-1 3 0,-1-1-15 0,2 1 11 0,-5-1-14 15,4-1 1-15,-5-1 28 0,2 1 0 0,1-1-21 16,-3 2-1-16,-1-2 4 0,3 1-12 0,-3 2 8 16,3-3-8-16,-2 1 13 0,-2 3 23 0,2-1-5 15,-2 1-3-15,1-4-11 0,0-1 8 0,-2 4-4 0,0 0 15 16,-3 0-10-16,2 2 6 0,0-2-10 0,2 9 1 16,-5-12 9-16,4 6-12 0,-3-4-1 0,1 2-10 0,-1 3 26 15,4 5-1-15,-4-12-29 0,2 8 21 0,2 4-12 16,-5-8-6-16,5 8 23 0,-4-5-26 0,4 5 9 15,-7-5 5-15,7 5-11 0,-7-4-5 0,7 4 24 16,0 0-12-16,-10 0-2 0,10 0 18 0,0 0-17 0,-13 6 8 16,9-3-14-16,4-3 13 0,-13 6-19 0,5 2 13 15,2 0 14-15,1 1-13 0,0-3-13 0,2 5 17 0,-2-3-2 16,3 2 9-16,-1 2-4 0,-1-3-6 0,1 3 1 16,3 1-2-16,-1-1-9 0,-1 2 4 0,1-1-4 15,1 1 17-15,-1 1-14 0,1-1 4 0,0 0 4 16,0 1-17-16,0-1 28 0,2-2-13 0,0 1-2 0,2 1 1 15,0-2-4-15,0 0 2 0,2-2 8 0,0 0-7 16,-1 1-8-16,1-2 20 0,4 2-8 0,-1-4-7 16,0 1 3-16,0-1 8 0,0-1 5 0,2 0-16 15,1-3 9-15,-4 1-17 0,3 1 8 0,-4 0-1 0,0-3 1 16,0 2-2-16,-7-4-5 0,11 1 9 0,-2 2-6 16,-4-3-7-16,-5 0 13 0,8 1-25 0,-8-1-25 0,0 0-33 15,0 0 0-15,21-1-39 0,-21 1 3 0,0 0 2 16,11-3-20-16,-11 3-11 0,18-9-10 0,-9 4-314 15,-1-2 156-15,4 2 106 0</inkml:trace>
  <inkml:trace contextRef="#ctx0" brushRef="#br0" timeOffset="59143.9">25677 9295 4 0,'4'-9'92'0,"-4"9"10"16,2-5 0-16,-2 5 7 0,0 0-11 0,4-5-28 16,-4 5 6-16,3-6 5 0,-3 6-4 0,0 0 6 15,7-9-23-15,-7 9 3 0,4-6 24 0,-4 6-23 0,2-8 26 16,-2 8-14-16,2-8-25 0,-2 8 13 0,5-8 0 15,-5 8-12-15,0-6 10 0,0 6-5 0,4-10-8 16,-4 10 7-16,0-9-24 0,0 9 1 0,0-9-15 0,0 9 29 16,0 0 0-16,0-11-17 0,0 11-8 0,0 0-4 15,0-9-16-15,0 9 19 0,0 0 11 0,2-6-19 16,-2 6 4-16,0 0-15 0,0 0 20 0,0 0-24 16,0-10-1-16,0 10 20 0,0 0-25 0,0 0-14 0,0 0-24 15,0 0-5-15,0 0-39 0,0 0 0 0,0 0 19 16,0 0-3-16,0 0-18 0,0 0 21 0,0 0-10 15,0 0-9-15,3 23-31 0,-3-23-297 0,-5 17 140 0,5-17 92 16</inkml:trace>
  <inkml:trace contextRef="#ctx0" brushRef="#br0" timeOffset="59405.09">25668 9503 101 0,'-1'14'143'0,"-1"-3"-24"0,0 3-15 0,-1 0 18 0,1-1 2 16,-2-1-7-16,0 1-18 0,1 0-20 0,-4 1-2 16,0-1-14-16,1 1-8 0,1-3 7 0,-1 2-13 0,2 0-8 15,-1-1 6-15,-4-2-1 0,6 2-18 0,-4-3-1 16,-1 3 33-16,2-3-42 0,0 0 17 0,-2 0-47 15,1-2-10-15,7-7-22 0,-16 13-24 0,11-8-6 0,-1 1-51 16,6-6-300-16,-9 8 143 0,9-8 94 0</inkml:trace>
  <inkml:trace contextRef="#ctx0" brushRef="#br0" timeOffset="62540.88">18769 10537 43 0,'0'0'62'0,"0"0"0"0,3-9 3 0,-3 9-20 15,0 0-9-15,0 0-5 0,0 0 4 0,4-11-1 0,-4 11 1 16,0 0 12-16,0 0-13 0,0 0-16 16,0 0 30-16,0 0-28 0,-4-14 15 0,4 14-22 0,0 0 1 15,-5-8 3-15,5 8 20 0,0 0-13 0,-8-7 18 16,8 7-36-16,-8-3 5 0,8 3 26 0,-11-4-32 0,11 4 5 16,-13-1-3-16,13 1 22 0,-15-2-18 0,15 2-11 15,-21 0 10-15,9 3-11 0,-1-1 10 0,2 0-11 16,11-2 1-16,-19 5 5 0,8 0 2 0,1-1 37 15,2 1-14-15,-2-1-30 0,1 5-3 0,2-5 4 0,0 0 13 16,7-4 0-16,-13 14 10 0,7-7-20 0,0 1-1 16,1 2 9-16,-1-1-20 0,2 0 26 0,0 2-4 0,-1 0 19 15,1 0-29-15,1 0 24 0,-3 0-7 16,3 1-14-16,0 0 26 0,-3 1-8 0,3-1-14 0,2 2 22 16,0-1-21-16,-1-1-17 0,1 1 21 0,1-2-7 15,-1 4-4-15,1-3 10 0,0 1-11 0,1 2-5 0,-1-3 8 16,1 0-12-16,-1 2 24 0,3-1-27 0,-2 0 25 15,0 1 3-15,1-2-14 0,-1 1 8 0,3 0-30 16,-2-1 6-16,1 0 7 0,1-1-4 0,-2 0 5 16,2-1 18-16,1 1-25 0,-1 1 1 0,2-3-6 0,-1 0 28 15,1 0 7-15,-3-3-26 0,5 2-10 0,0-1 37 16,-3 0-23-16,3-1 26 0,1-1-34 0,-1 0 7 0,0-1 14 16,-8-4-21-16,17 7 25 0,-10-5-28 0,0 0 32 15,-7-2-32-15,13 3 14 0,-7-1-3 0,-6-2 18 16,13 0-20-16,-7 3 15 0,-6-3-14 0,14-3 23 15,-14 3-20-15,13-3 17 0,-1-1-4 0,-1-1 1 0,-1 1-14 16,-1-2 25-16,3-1-30 0,-2-2-6 0,0 1 11 16,2-1 9-16,-2-3 17 0,1 0-14 0,-2 1-7 15,2-2-1-15,-2-2-2 0,1 3-1 0,-1-4 28 0,-2 0-8 16,1-1-21-16,3-12-3 0,-4 8 15 0,-2 2 6 16,-1 2 1-16,-1-1-31 0,0 1 27 0,-3 1-3 15,1-1 2-15,-1-1-17 0,-1 1 14 0,-2-1-18 0,0 3 17 16,2-2 1-16,-2 2-15 15,-2 1 2-15,1-1 3 0,1 4-6 0,0-2 8 0,-3 2-10 0,0-2-7 16,1 4 15-16,-1 1 11 0,0-2 11 0,-1 3-20 16,-2 0 2-16,1 0-11 0,1 1 16 0,-3 2-19 0,0 1 13 15,0 0-21-15,-1 2 18 0,-1-2 3 0,1 3-18 16,1 2 18-16,-2-1-11 0,0 1 9 0,-2 3 10 0,2-2 9 16,0 3-22-16,1-2 7 0,-1 3-13 15,1-1 22-15,2 0-26 0,0 1 19 0,-1 2 6 0,2-1-17 16,1-1-3-16,2 2 8 0,1-2 12 0,1 3-1 15,-1-1-15-15,4-9 19 0,-5 17-5 0,3-7 12 0,2-10-1 16,3 20 1-16,0-8-20 0,-2-2 6 0,5 2-2 16,-1 0-10-16,-2-3 7 0,2 4 6 0,0-4 0 15,0 4-23-15,0 0 19 0,-1-1 10 0,2 0-8 0,0-1 22 16,-2 1-32-16,2-1 9 0,1 0 1 0,-3 1 9 16,3 0-8-16,-1-2 9 0,3 2-14 0,3 0 12 15,-3 0-10-15,0-1 11 0,2 0-23 0,-2 1 13 0,3-1 2 16,-1 1-4-16,0-2 1 0,0 1 7 0,-1 1 1 15,-2-1-8-15,-1 0-3 0,2 0 9 0,-1 1-13 16,-3-1 15-16,0 1 4 0,0-1-18 0,-1 4-8 16,0-4 7-16,-4 0 12 0,2 0 0 0,0 2-26 0,-2-1 16 15,0 1 14-15,1 0-19 0,-2-1 4 0,-1 1 20 16,1-1-23-16,0 0 8 0,-1-3 9 0,1 4-3 0,-2-4-3 16,-3 0-4-16,3 0 6 0,-1 0 3 0,-3-1 0 15,7-8-10-15,-5 12-5 0,5-12 7 0,-7 9 3 16,7-9-5-16,-6 5 5 0,6-5-13 0,0 0 12 15,-6 7-12-15,6-7-14 0,0 0-22 0,0 0-12 0,-12 2-34 16,12-2-24-16,0 0-9 0,0 0-26 0,0 0-436 16,0 0 193-16,0 0 130 0</inkml:trace>
  <inkml:trace contextRef="#ctx0" brushRef="#br0" timeOffset="63633.86">20197 10476 2 0,'0'-7'62'16,"0"7"18"-16,0-12-38 0,0 12 17 0,2-8 3 16,-2 8-24-16,0 0-2 0,5-9 10 0,-5 9-4 0,0 0-2 15,5-2 16-15,-5 2-24 0,0 0 31 0,0 0-47 16,0 0 24-16,12 9-3 0,-12-9-11 0,8 17-2 15,-3-12 12-15,-2 4-15 0,3 6-8 0,-3-5 1 0,3 2 16 16,-1 1-20-16,-1 1 13 0,0 0 29 0,3 3-20 16,-3 0-5-16,-4 0 33 0,2 2-37 0,0-1-4 15,-1 2 1-15,0 0-6 0,-2 1-13 0,-3 11 34 16,-1-1-6-16,-3-1-10 0,1 1 19 0,3-7-38 16,-5 8 22-16,1-2-3 0,-3 1-15 0,3-2 2 0,-2-3 21 15,4-4-31-15,0-2 8 0,3-2-1 0,0-1 26 16,3 1-52-16,-4 0 24 0,2-1 25 0,-1-4-34 0,2 2 23 15,1-1 0-15,-3 0 7 0,0-1-14 0,2-2 8 16,1 4-14-16,0-5 2 0,0-10 18 0,1 15 9 16,-1-6-20-16,0-9-18 0,4 8 2 0,-4-8 15 0,6 9-27 15,-6-9 2-15,6 7-3 0,-6-7 3 0,9 3 11 16,-9-3 1-16,0 0-14 0,16 0 43 0,-16 0-45 16,0 0 9-16,0 0-32 0,23-5 7 0,-14 0-7 0,-9 5 7 15,16-12 29-15,-7 2-11 0,-4 6-6 0,1-4-4 16,1-2 27-16,-1-1-28 0,-1 0 9 0,-1-3 18 15,0 2-21-15,0-2-2 0,-3 1 18 0,2-1-1 0,-3 1 10 16,0-2-22-16,-3 3 7 0,0 1 5 0,-1-4 12 16,-1 4 13-16,-5-1 12 0,4 0-25 0,-2 1 30 15,-1 0 23-15,-1 0-56 0,1 1 4 0,0-1 24 16,-4 1-16-16,3 0-23 0,-2 3 18 0,0-1 5 16,-2-2-8-16,0 2 29 0,1 2-6 0,0-2-7 0,2 0-25 15,-2 3 12-15,1-3-18 0,2 1 6 0,0 0 5 16,-2 0 23-16,2-1 9 0,2 0-14 0,1 3-16 0,0-3 16 15,2 0-20-15,0 0 29 0,0-1-15 16,2 2 7-16,1-1 3 0,2 8-17 0,-1-12-5 0,8 1-9 16,-3 1 26-16,1 0-29 0,3 1 15 0,1-1-35 15,-1 4 35-15,2-5-11 0,-1 6 14 0,2-1 11 0,-2-1 2 16,2 1-11-16,1 1-29 0,-2 0 15 0,-2 0 3 16,0 1-4-16,-3 2 15 0,-5 2-2 0,10-4-14 0,-10 4-34 15,8-5 7-15,-1-1-11 0,-7 6-4 16,0 0-31-16,13-3-15 0,-13 3 16 0,0 0-36 0,9-2-254 15,-9 2 124-15,0 0 80 0</inkml:trace>
  <inkml:trace contextRef="#ctx0" brushRef="#br0" timeOffset="64118.94">20448 10726 24 0,'0'0'79'0,"0"0"-1"0,0 0-17 0,0 0 2 16,0 0 12-16,0 0 8 0,0 0-29 0,0 0 0 15,9 11-7-15,-9-11-5 0,4 7-8 0,-4-7-8 0,5 17 27 16,-3-5-2-16,1-3-20 0,0 3-15 0,3-1 1 15,-2 2 4-15,0 1 8 0,1-3 18 0,0 1-15 16,0 1-17-16,2-1-18 0,-1 0 35 0,-1-2 1 16,2 2-40-16,-2-2 3 0,2-1 35 0,-2 1-27 0,2-3 28 15,-2 0-41-15,3 0-1 0,-1-3 32 0,0 0-20 16,-2-4 21-16,-5 0-18 0,14 3-11 0,-8-3 27 0,-6 0-11 16,13-3 7-16,0-1-10 0,-3 0 20 15,0 0 2-15,0-3-5 0,-3 1-2 0,2-2 13 0,-4 0-5 16,4-1-2-16,-4-2 8 0,1 1-4 0,-2-3-3 15,1-2-1-15,-1-2-3 0,-1 4 3 0,0-2 6 0,-1 2-26 16,-1-4 32-16,0 2-34 0,-1 0 19 0,-2-1-27 16,2 2 8-16,-3 1 1 0,1-1-14 0,1 4 9 0,-1 1-16 15,1 2 15-15,0 0 8 0,1 7-19 16,0-10 22-16,0 6-17 0,0 4 23 0,0 0-19 0,-2-11-34 16,2 11-2-16,0 0-21 0,0 0 0 0,0 0 3 15,0 0-14-15,0 0-10 0,12-5-11 0,-12 5-21 0,0 0-271 16,6-4 128-16,-6 4 84 0</inkml:trace>
  <inkml:trace contextRef="#ctx0" brushRef="#br0" timeOffset="65149.02">20949 10885 9 0,'0'0'79'0,"5"9"-10"0,-5-9 19 0,4 10-22 0,-4-10-13 15,4 7 3-15,-4-7-12 0,4 9-8 0,-4-9 20 0,5 6-5 16,-5-6 2-16,0 0-25 0,6 7 2 0,-6-7 9 16,6 4 14-16,-6-4-21 0,0 0-13 0,0 0-7 15,15 1 28-15,-15-1-28 0,0 0 30 16,0 0 3-16,15-10-6 0,-10 4-7 0,2-2-6 0,-1 0-10 0,0-1 50 15,0 0-32-15,0-2-9 0,1-1-11 0,-1 0-12 16,0-4-4-16,1 1 30 0,-4-2-18 0,2 0 3 0,-1-1 6 16,1 0 10-16,2-9-14 0,-3 2-26 0,-3 1 8 15,2 5 3-15,-2-1 4 0,0-2-1 0,0 1-13 16,-1-1 9-16,-1 1-33 0,2 1 37 0,-1-1-22 16,-1 4 20-16,0-3-4 0,-2 3-24 0,1 0 32 0,-2 3-16 15,0 0-8-15,0 3 15 0,0-2-2 0,-2 4 6 16,0 0 16-16,2 1-9 0,1 2-14 0,-1 0 3 15,4 6 28-15,0 0-55 0,-8-6 33 0,8 6 6 0,0 0-15 16,-8 0-7-16,8 0 12 0,0 0 10 0,0 0-31 16,-11 17 25-16,9-8 0 0,1-2-3 0,-1 2 16 15,0 5-21-15,-2 0 9 0,3-1 27 0,-2 0-1 16,1 3-17-16,-1-2-10 0,0 2 29 0,2-1 1 0,0 1-13 16,0-1-6-16,1 2-8 0,0-4 9 0,0 6-7 15,0-2 17-15,1-3 10 0,3 3-23 0,-2 0 27 16,2-1-27-16,-1-2 11 0,0 3 3 0,0 0 5 0,1-1-26 15,0-1-7-15,0 1 13 0,1 1-20 0,-3-2 17 16,3 2 10-16,-2-1-23 0,-1-2 9 0,2 2 16 16,0-2-13-16,-1-1 2 0,1-1-22 0,1 0 4 0,1 0 19 15,-2-2 14-15,2-2-12 0,-1-1-17 0,1 1 10 16,4-1-3-16,-5-1 1 0,2-5 23 0,0 3-30 16,-1-2 18-16,2-1-21 0,-8-1 8 0,14 1 14 0,-8-1-25 15,-6 0 6-15,22-2 29 0,-12-1-14 0,2 0 11 16,-3 2-28-16,0-4 3 0,2 2 9 0,-2-2-5 15,1-4 15-15,0 2-7 0,-2 0-21 0,1-2 20 0,1 0 0 16,-2-3-11-16,0 0 22 16,1-2-28-16,-2-3 27 0,5-6-23 0,-4 0 22 0,4-2-4 0,-1 0-11 15,-5 2-14-15,-2 1 20 0,-1 1-21 0,4-13 21 16,-2 5-8-16,-4 2-13 0,2 4 1 0,-1 1 3 0,0 0 6 16,-2 1-11-16,1-1 7 0,-1 1 6 0,0 0 7 15,-3 1-5-15,2 2-8 0,-4 2 12 0,4 1-5 16,-2 3-6-16,2 0 4 0,-2 1-11 0,-1 1 24 0,0 3-3 15,1 3-31-15,3 4 10 0,-6-8 11 0,3 8-32 16,3 0 39-16,0 0-17 0,-9-3 6 0,9 3 9 16,0 0-21-16,0 0 23 0,-11 12-9 0,8-7-12 0,0 0 13 15,1 7 1-15,-2 0 15 0,0 3-13 0,0-1 6 16,-1 1 9-16,5-1-8 0,-5 3-5 0,4-2 14 16,-3 2-8-16,0 0 20 0,2 1-3 0,-1 0-5 15,0 1-19-15,1 0 14 0,-2-1-18 0,0 2 23 0,4-3 10 16,3 1-4-16,-3 2-10 0,1-2-17 0,0 1 0 15,1-1 19-15,0 1-19 0,1-1 8 0,-1 1 5 0,1-2-14 16,-1 1 21-16,4 0-18 0,-4-1 9 0,3 0 2 16,-2-2-13-16,1-1 8 0,1-1 7 0,0-2-19 15,0 1 14-15,0-1 0 0,4-2 3 0,-3-2-17 0,2 2 17 16,-1-2 0-16,1-1-6 0,1-1-4 0,-1 1 15 16,3-5-31-16,-2 5 15 0,0-3 1 0,1 0 6 15,-1-1 8-15,-1-1-7 0,0 1 3 0,-8-2-13 16,14 0-4-16,-8 0 4 0,-6 0-6 0,12-2-8 0,-12 2-42 15,13-3-33-15,-13 3-22 0,7-5-41 0,-7 5-368 16,0 0 174-16,8-4 116 0</inkml:trace>
  <inkml:trace contextRef="#ctx0" brushRef="#br0" timeOffset="66545.13">18087 11419 38 0,'0'0'75'0,"0"0"-8"16,0 0 0-16,0 0 1 0,0 0-20 0,0 0 17 15,0 0-27-15,0 0 3 0,0 0-4 0,0 0 3 0,0 0-17 16,0 0 3-16,0 0 2 0,38 3 4 16,-17-6 14-16,2 5-23 0,-2-2-13 0,17 1 34 0,-8-1-26 15,12-4 5-15,-1 2 7 0,1 1 4 0,1 3 9 16,0-4-7-16,0 1 11 0,-3-2-30 0,0-1 2 0,-2 8 6 16,-2-1-4-16,2-5-12 0,1 7 13 0,1-3 4 15,-3 0 24-15,3-1-46 0,-1 5 30 0,0-6 4 16,-1 4-9-16,-6-4-15 0,5 2-2 0,0 0 12 15,4-2-35-15,-4 3 51 0,2 1-23 0,3-4-5 0,-3 0 10 16,3 3-15-16,1-3 1 0,-5-3 2 0,4 2 11 16,-1 5-9-16,-1-3-20 0,-1 0 26 0,-2 1-15 0,-7-2 17 15,-3 1-19-15,-4-1 1 0,1-3-6 16,-1 5-1-16,-1-2 3 0,-2 0 0 0,1-2 14 0,0 2 5 16,1 0-19-16,-2-2 19 0,1 2 3 0,-1 1-3 15,3 0-17-15,0 1-20 0,2-1 19 0,-4-1-17 0,6 0 22 16,-3 0-13-16,1 0 23 0,0 0-11 0,-4-1 17 15,3 1-25-15,-1 1 20 0,9 4 2 0,-7-1-1 16,0-3-9-16,-5 2-8 0,-1-2 23 0,3 2-24 16,-1 0-14-16,-1-2 30 0,3 2-9 0,-1-3-5 0,1 1 10 15,2-2 7-15,1 2-17 0,12-2 47 0,3 3-34 16,-1-3-18-16,-2 3 14 0,0 0-5 0,-5-2-16 16,-7 0 0-16,12-3 17 0,-7 3-15 0,-4 0 8 15,-5 0 19-15,2 0-33 0,-1-4 24 0,0 4 0 0,-4-1-11 16,4 0 13-16,-3-2 25 0,-1 3-15 0,1-3 12 15,-1 2-2-15,3-3-11 0,0 0-8 0,0 2-4 0,-1 2-9 16,1-3 3-16,-1-2 12 0,-1 2 15 0,3-1-11 16,-2 2-6-16,13-1-2 0,-8 2-2 0,-1-3-7 15,-5 0 25-15,2 1-9 0,-1 2 8 0,-2-2-14 16,0 1-15-16,1 0 20 0,-3 0-15 0,0 1 0 0,-1 1 12 16,-1-1 7-16,-1-2 11 0,0 1-26 0,-2 1 15 15,2-3 0-15,-6 3 9 0,-1 1-1 0,-7 0 0 0,14 0-12 16,-14 0 2-16,12-1-1 0,-12 1-4 15,15-5 9-15,-5 2-12 0,-2 1 25 0,-2 1-7 0,-6 1-10 16,14-2 7-16,-8 0 6 0,-6 2-5 0,19-3-4 16,-13 2 1-16,-6 1-4 0,12-3-3 0,-7 0 2 0,-5 3 10 15,9 0-8-15,-9 0-10 0,9-1 13 0,-9 1-10 16,0 0-3-16,9-3 9 0,-9 3-11 0,0 0 0 16,7-2 7-16,-7 2-6 0,0 0 7 0,0 0 2 0,9-3-4 15,-9 3-3-15,0 0 0 0,0 0 9 0,7-3-8 16,-7 3-4-16,0 0 1 0,0 0-1 0,0 0-2 15,0 0-3-15,5-4-20 0,-5 4-2 0,0 0-41 0,0 0-8 16,4-7-42-16,-4 7-39 0,0 0-20 0,2-8-16 16,-2 8-523-16,8-12 237 0,-8 12 156 0</inkml:trace>
  <inkml:trace contextRef="#ctx0" brushRef="#br0" timeOffset="67042.17">22020 10499 29 0,'4'-4'120'0,"-4"4"-21"0,4-7 15 15,-4 7-9-15,5-8-14 0,-3 4 31 0,-2 4-25 0,6-8-18 16,-4 4 55-16,-1-1-59 0,2 1 27 0,-2-2-23 16,-1 6 6-16,4-6-31 0,-4 6 23 0,0 0 0 15,5-11-13-15,-5 11-14 0,0 0 9 0,3-6-6 0,-3 6-6 16,0 0-5-16,2-6 0 0,-2 6-27 0,0 0 3 16,3-6 1-16,-2 5 5 0,-1 1-11 0,0 0 0 15,0 0-4-15,0 0-10 0,0 0 26 0,0 0-25 16,0 0 1-16,0 0 10 0,0 0-25 0,0 0-8 0,0 0-28 15,0 0 4-15,0 0 3 0,0 0-21 0,0 0-21 16,1 27-7-16,-5-16 12 0,3 2-19 0,-1-1-10 0,-2-1-338 16,0-3 149-16,2 5 100 0</inkml:trace>
  <inkml:trace contextRef="#ctx0" brushRef="#br0" timeOffset="67351.14">22056 10985 17 0,'1'14'134'0,"-1"-3"-23"0,1 0-7 0,-1-2-5 0,-1-1 7 0,1-8-9 16,0 12-6-16,-1-6-1 0,1-6-31 0,0 11 10 15,0-11 8-15,-2 9-11 0,2-9 2 0,0 0-14 16,0 11-3-16,0-11 19 0,-2 6-5 0,2-6-26 0,0 0 8 15,2 9-4-15,-2-9 6 0,0 0 1 0,0 0-17 16,0 0-7-16,-2 9-6 0,2-9 24 0,0 0-18 0,0 0-10 16,0 0 14-16,4 6-7 0,-4-6-5 0,0 0 3 15,0 0-7-15,0 0 3 0,0 0 4 0,0 0-11 16,0 0 0-16,0 0-34 0,0 0-40 0,0 0 8 16,0 0-39-16,0 0-23 0,0 0-9 0,11-19-374 0,-11 19 167 15,0 0 112-15</inkml:trace>
  <inkml:trace contextRef="#ctx0" brushRef="#br0" timeOffset="67689.31">22178 10836 14 0,'0'0'114'0,"12"-3"-2"0,-8 2-27 0,-4 1-1 16,14-1 15-16,-1-1 13 0,3 1-3 0,-2-1-34 0,3 2 9 15,0-4 6-15,-1 4-11 0,1-1-14 0,-1-1 18 16,0 1-6-16,2 0 5 0,-4-2-9 0,0 3-5 16,0-2 8-16,-2 2-18 0,-2-1 20 0,-3 1-4 15,1-1-17-15,-8 1-2 0,14 0-4 0,-14 0 5 0,13-3-12 16,-13 3-3-16,11-2 2 0,-11 2-9 0,10-1-6 15,-10 1-5-15,7-1 11 0,-7 1-5 0,9-1-21 16,-9 1 9-16,0 0-24 0,9-2-37 0,-9 2-17 0,0 0-31 16,0 0-7-16,0 0-23 0,0 0-7 0,0 0-5 15,5 5-10-15,-5-5-349 0,0 0 163 0,0 0 110 16</inkml:trace>
  <inkml:trace contextRef="#ctx0" brushRef="#br0" timeOffset="69608.84">23820 11021 39 0,'0'0'96'0,"0"0"-29"16,-5 11 15-16,5-11-17 0,-3 11-16 0,3-11 8 15,-2 9-15-15,2-9 17 0,0 0-17 0,-1 15 15 0,1-15-24 16,-2 7 14-16,2-7-23 0,0 0 4 0,-2 12-1 16,2-12 7-16,0 4 28 0,0-4-36 0,0 0-1 15,5 7-8-15,-5-7 10 0,0 0-2 0,10 1-12 16,-10-1 32-16,0 0-26 0,8 0-3 0,-8 0-14 0,0 0 16 16,12-4 7-16,-12 4-5 0,10-4 9 0,-6 0-9 15,3-2 0-15,1-1-8 0,0-2 3 0,-3 2-15 16,1-2-10-16,1-1 30 0,-2-2 2 0,1 0-27 0,0-3 5 15,0 0-1-15,-1-2 13 0,0 0 3 0,0-1-16 16,1 0-6-16,-1-11 39 0,1 4-7 0,-3 4-24 16,1 1-5-16,-1 0-13 0,-3-3 29 0,4-9-6 0,1 9-30 15,-4 2 25-15,2 5-4 0,-2-1 8 0,-1 3 4 16,0 0-13-16,0 1 7 0,-3 1-20 0,1 2 16 16,-3 0 14-16,0 3-21 0,-2 0 9 0,-1 4 8 15,3-1-30-15,-7 2 38 0,4-1-34 0,0 3 3 0,8 0 24 16,-18-1-9-16,11 1 12 0,-5 1-19 0,2-1-4 15,1 2 15-15,-4 1 8 0,3 1-19 0,1-1-1 16,-1 2 0-16,2 4-13 0,2-4 19 0,-1 2-9 0,1-2 17 16,0 2 3-16,6-7-15 0,-5 13 2 0,5-13-3 15,-4 8 11-15,4-8-9 0,0 0 28 0,6 21-5 16,2-15-13-16,-2 2-4 0,3-1 58 0,3-1-48 0,0-4-18 16,1 1 18-16,4 1 7 0,-2-1 3 0,3-1-42 15,-1-2 27-15,0 2-15 0,1-2-6 0,-4 1-3 16,3-2 17-16,-3 3 9 0,0-3 7 0,-1 2-21 0,-3-1 3 15,0 0 25-15,-2-2-15 0,-8 2-42 0,12 1 42 16,-5-1-5-16,-7 0-2 0,9 0 17 0,-9 0-23 16,8 1 12-16,-8-1-10 0,8 1-2 0,-8-1 0 0,8 4 19 15,-4 0-6-15,-4-4-26 0,7 7 15 0,-7-7 5 16,7 5-2-16,-3-1 13 0,-1 1 4 0,-3-5-5 16,6 8-3-16,0 0 6 0,-3 0-9 0,1 1-11 15,-2 1-5-15,4-2 4 0,-5-1 10 0,2 0 9 0,-1 3-2 16,-1-5-30-16,-1-5 32 0,1 13-19 0,-1-7 3 15,2 4-3-15,-2-1-12 0,1 1 35 0,-1-2-8 16,0-1-23-16,0-7 37 0,0 14-23 0,1-7 13 0,-1-1-27 16,2 0 37-16,-1 6-2 0,1-3-17 0,1-1-9 15,0 1-37-15,-2-3 38 0,3 3 15 0,-2-2-25 16,5-2 28-16,-4 1 5 0,0-3 5 0,-3-3-3 16,8 7-42-16,-4-5 9 0,-4-2 21 0,9 5-18 0,-3-4 5 15,-6-1 23-15,11 0-33 0,-4 1 14 0,-7-1 13 16,14-1-20-16,-14 1 16 0,16-6-6 0,-9 4 17 0,3-1-8 15,-1-1-11-15,0 2 4 0,0-2 7 0,-2-3-17 16,1 2-57-16,1-1 61 0,0 0-13 0,1-2 21 16,-2-1-3-16,1 1 29 0,-1-3-14 0,-2 2-14 0,2-4 13 15,-1-2-11-15,2 4-14 0,-2-4 9 0,0 1 15 16,1 0 5-16,-2-2-38 0,1 2 17 0,-2-2 9 16,-1 2-13-16,-2-2 2 0,2 1-19 0,-4 1 34 0,1 1-30 15,1 1 26-15,-4 0-30 0,1-2 8 0,-1 2 12 16,-1 2 7-16,0 0-29 0,1 3 18 0,-1 2-47 15,3 5 50-15,-6-8-8 0,2 5 9 0,4 3 5 0,-6-6 20 16,6 6-19-16,0 0 2 0,-11 0-14 0,11 0 6 16,0 0 2-16,-12 8 29 0,8-4-7 0,-1 4-22 15,-1 0 11-15,0 1 7 0,1 0 14 0,-1 2-17 16,3 0-13-16,0 2-12 0,-1-2 29 0,1 1-38 0,0 1 7 16,1 1 23-16,1 0-6 0,-1-1 7 0,4 0-27 15,-1-1 29-15,1 1-28 0,4 1 22 0,-2-1-10 16,0 1-3-16,4-3 13 0,-4 2-5 0,3-3 10 0,0 0-27 15,0 0 8-15,0-1 12 0,1 0 3 0,1 1-1 16,0-2-20-16,-2 1 24 0,0-3 4 0,0 1-13 16,2-3 6-16,-1 0-16 0,0-1 6 0,-3 1 4 0,1-3 0 15,2 1-7-15,-8-2-2 0,13 1 0 0,-6 1-3 16,-7-2 30-16,12 0-19 0,-12 0-4 0,14-3-32 16,-14 3 0-16,16-3-33 0,-4-1-14 0,-2 1-35 0,0-1-22 15,-10 4-333-15,21-9 157 0,-8 6 104 0</inkml:trace>
  <inkml:trace contextRef="#ctx0" brushRef="#br0" timeOffset="70359.98">24962 10767 80 0,'-3'-11'103'0,"3"11"-32"0,-9-13 9 0,5 5 11 16,-4 3-34-16,0-3-12 0,1 3-6 0,1-3 31 15,6 8-31-15,-14-6 15 0,9 4 19 0,-3-3-44 0,0 3 2 16,8 2-15-16,-13-2 9 0,3-3 25 16,10 5-39-16,-11 0 14 0,5-2-2 0,6 2 21 0,-17 4-52 15,17-4 24-15,-14 7 16 0,7-3 11 0,0 1-35 16,1 3 25-16,-2 0-28 0,2-2 3 0,2 2 14 16,-2 1 13-16,3 2-13 0,-1-2-22 0,2 0 17 15,1-2-29-15,-3 3 45 0,2 3-21 0,1-2-25 0,-1-3 28 16,1 2-5-16,1-3-27 0,-1 5 25 0,2-3 6 15,-1 2-24-15,1-2 25 0,2 3-8 0,-1-5-20 0,2 1 1 16,1 2 5-16,-3-3 14 0,1-1 6 0,3 2-22 16,0 0 28-16,0-5-30 0,3 1 7 0,-4-2 9 15,6 3-5-15,-3-5 20 0,1 1-3 0,-9-1-17 16,13 0-5-16,-5 0 1 0,2-4 3 0,1 2 0 0,-1-1-6 16,-3-2 17-16,1-2-20 0,1 3 30 0,0-1-26 15,-2-2 37-15,0-2-12 0,-1 1-23 0,0-2 16 0,0 0 6 16,-2-1-4-16,-2-1 2 0,1-1-12 0,-2-1 10 15,-1-1-11-15,0 3-10 0,1-2 8 0,-2 0 6 16,1 0 5-16,-1 3-15 0,1 1 35 0,0 1-16 16,-2 1 1-16,2 8 1 0,0-12 4 0,0 12 2 0,-1-8 1 15,1 8-14-15,0-9 14 0,0 9-36 0,0 0 31 16,-2-8-18-16,2 8 8 0,0 0-1 0,0 0 14 16,0 0-13-16,0 0 25 0,0 0-28 0,0 0-2 0,3 25 13 15,3-16-12-15,-1 1 23 0,-1 2-12 0,3 0-6 16,-2-1 16-16,1 0-14 0,0 0 9 0,-1 0-2 15,4 2-18-15,-2-2 10 0,-3 2 16 0,3-4-28 0,-2 3 13 16,6-2-16-16,-6-1 5 0,1 3 16 0,0-4-15 16,2 1 7-16,-1 0 19 0,1-1-14 0,1-3-14 15,0 0-2-15,0 0 15 0,0 0-10 0,-2-1-2 16,1-3 15-16,-2 0-14 0,-6-1-11 0,12 3-23 0,-4-3-25 16,-8 0-9-16,0 0-45 0,15-2-16 0,-15 2-8 15,11-1-22-15,-11 1-329 0,0 0 161 0,12-6 108 0</inkml:trace>
  <inkml:trace contextRef="#ctx0" brushRef="#br0" timeOffset="71190.95">25254 10632 19 0,'0'0'93'0,"0"0"-23"15,0 0-3-15,0 0 13 0,0 0-9 0,0 0-9 16,0 0-3-16,0 0-11 0,0 0 19 0,0 0-6 0,0 0 7 15,37-4-24-15,-37 4 20 0,22 5-29 0,-9 0 11 16,0 0-14-16,-2 0 19 0,3 2-17 0,-5 2-7 16,2-1 28-16,0 1-20 0,-2-1 17 0,-2 2-24 15,4-1 6-15,-2 1-4 0,-2 2 14 0,-2-3-35 0,3 1 9 16,-2 2 30-16,0-1-37 0,-1-1-10 0,-3 1 6 16,2 1-7-16,-4-1 9 0,0-1 11 0,2-1-2 0,0 4 2 15,-2-5-26-15,-2 4 6 0,0-2 13 0,-2 0-10 16,2 1-8-16,1-3 22 0,-3 2-15 0,0-1 13 15,-1-2 0-15,-4 0-9 0,4 0 20 0,-3-2-27 16,1 0-7-16,-3 0 17 0,4-1-16 0,-1-2 7 0,7-2 5 16,-18 4 16-16,7-4-25 0,2 0-8 0,-5 0-1 15,3-3 20-15,-1 1 18 0,4 0-2 0,-1-3-16 16,-1 0 2-16,6-1-4 0,-1 1 1 0,5 5 3 16,3-18 14-16,1 3 10 0,1 1-8 0,2 2-4 0,10-15-5 15,-2 2-13-15,7 2 5 0,-2-9 8 0,0 9-19 16,1-5 6-16,-1 5-17 0,2 2 12 0,-4 3-14 0,-5 2 30 15,1 4-9-15,-5 1-19 0,0 2 3 16,-2 2 7-16,-1-2-15 0,0 5 3 0,0-3-25 0,-6 7-7 16,0 0-15-16,9-5-7 0,-9 5 20 0,0 0-37 15,0 0-10-15,0 0-16 0,0 0-288 0,0 0 133 0,0 0 90 16</inkml:trace>
  <inkml:trace contextRef="#ctx0" brushRef="#br0" timeOffset="71833.14">25898 10778 79 0,'0'0'101'0,"0"0"-12"16,-6 0 5-16,6 0-6 0,0 0 25 0,0 0-29 15,0 0 3-15,0 0-16 0,0 0-31 0,29 0 8 0,-29 0 1 16,13 0 5-16,-5-2 2 0,7 2-18 0,-4 0 7 15,3 0 11-15,-3 0-17 0,-1-2 2 0,5 1-9 0,-4-2-3 16,1 2 5-16,1-1-10 0,-2 3-9 0,0-2 11 16,-11 1 0-16,13-3-2 0,-7 3-34 0,-6 0 13 15,0 0-11-15,15-3-13 0,-15 3-44 0,0 0-13 0,0 0-12 16,7 4-26-16,-7-4-251 0,0 0 123 0,0 0 82 16</inkml:trace>
  <inkml:trace contextRef="#ctx0" brushRef="#br0" timeOffset="72051.28">25917 10926 62 0,'0'0'126'0,"0"0"-40"0,17 11 38 0,-7-5-17 15,1-3-16-15,-4-1-24 0,4-1 41 0,-4 0-38 16,6 1-22-16,-1-1 8 0,-2 0-2 0,1-1-9 15,-3-1-15-15,1 2-14 0,4-1 22 0,-2-2-8 0,-4-1-12 16,2 3 6-16,-9 0-41 0,0 0-12 0,18-5-7 16,-18 5-17-16,11-5-27 0,-7 4-249 0,-4 1 109 15,12-7 74-15</inkml:trace>
  <inkml:trace contextRef="#ctx0" brushRef="#br0" timeOffset="72361.36">26415 10744 53 0,'5'-9'116'0,"-5"9"-38"0,7-5 17 0,-2 0-9 15,-5 5-32-15,11-4 1 0,-5 4 29 0,-6 0-27 16,18-7-5-16,-7 2-3 0,3 6-2 0,-1-3-6 0,-1 3 1 16,-1-4 6-16,0 3-11 0,-1-1-9 0,0-3 34 15,-1 4-45-15,-2-1 33 0,-7 1-34 0,12-2-2 16,-12 2-7-16,8-4 3 0,-8 4 1 0,7-2 19 16,-7 2-40-16,0 0 14 0,0 0-32 0,0 0-22 0,16 4 10 15,-16-4-47-15,0 0-257 0,0 0 116 0,0 0 76 16</inkml:trace>
  <inkml:trace contextRef="#ctx0" brushRef="#br0" timeOffset="72590.08">26488 10872 7 0,'-2'8'136'0,"2"-8"-27"16,-5 8 16-16,5-8-10 0,0 0 2 0,9 9-13 0,-9-9-35 15,9 4 6-15,-5-1 7 0,-4-3-15 0,11 1-8 16,3 1-3-16,-5 0-8 0,1-2 8 0,-2 2-20 0,1-2 9 16,-9 0-1-16,20-1 6 0,-9 1-35 0,-4 0 3 15,3-1 16-15,-10 1-16 0,13-3-17 0,-5 3-37 16,-8 0 6-16,0 0-22 0,19-4-18 0,-15 1-28 16,-4 3-302-16,9 2 132 0,-9-2 90 0</inkml:trace>
  <inkml:trace contextRef="#ctx0" brushRef="#br0" timeOffset="73720.88">27076 10710 54 0,'-2'-11'99'16,"2"11"-17"-16,-6-10 3 0,4 2 5 0,2 8-30 16,-1-9 1-16,1 9-8 0,0 0 25 0,0 0-32 0,0 0 15 15,0 0-6-15,0 0-12 0,0 0-6 16,3 29-2-16,-1-16 11 0,-2 0-18 0,4 3 19 0,-4-2-26 16,2-1-13-16,1 4 28 0,1-1-29 0,-2-1 23 15,0 1 8-15,0-1-30 0,3 0-10 0,-5-1 24 0,1-2-2 16,3 0 4-16,-4-3-9 0,0 2 11 0,0-5-28 15,0-6 7-15,0 11 40 0,0-11 0 0,0 10 1 16,0-10-2-16,2 6 4 0,-2-6-13 0,0 0-8 16,-2 9 8-16,2-9 0 0,0 0-8 0,0 0 1 0,0 0 8 15,0 0-17-15,0 0-6 0,0 0-9 0,-18-17 11 16,16 13-23-16,-1-9 14 0,1 5 5 0,2-5 3 16,-4-2 11-16,4 1 9 0,-3-1-21 0,4-1 0 0,-1-5-4 15,0 0-9-15,2 1 18 0,-2 2-18 0,0 0-10 16,6-1 19-16,-3 5-18 0,1-1 14 0,0-1-9 15,3 3-6-15,-2 3 1 0,2-2-11 0,-1 3 16 0,-1-2-16 16,4 5 17-16,0-1-11 0,-3 2-9 0,3 1 26 16,3 3 4-16,-3-2-4 0,-9 3-2 0,18 3-15 0,-7-1-1 15,-3 1-8-15,4 1 39 0,-1 6-16 16,-2-6 13-16,1 3-16 0,1 1 15 0,-3 0 5 0,2 2-34 16,-2-1 28-16,-1 3-18 0,0 2 5 0,0-4 25 15,-1 1-5-15,-1 0-19 0,-1 1 4 0,1-1-15 0,-3-1 4 16,0 1 16-16,3 0-13 0,-3-1 14 0,0-2-11 15,-2 1-6-15,0-9 6 0,0 11 3 0,0-11-5 0,1 10 4 16,-1-10 6-16,0 7 13 0,0-7-31 16,0 8 11-16,0-8-8 0,0 0 14 0,0 0 11 0,0 9-11 15,0-9-14-15,0 0 32 0,0 0-11 0,0 0-10 16,0 0 10-16,0 0-1 0,0 0-5 0,0 0-7 0,0 0-6 16,0 0 7-16,-1-30-3 0,2 16 8 15,3 1-3-15,-4-2-3 0,4 0-8 0,-2-1-6 0,1-1-2 16,1-1 5-16,-2 1-18 0,4 0 5 0,0 2 22 15,0 0-26-15,-1 1 28 0,4-1-14 0,0 1 10 0,-2 1-1 16,0 4-9-16,-1-3-12 0,2 3-19 0,0 1 19 16,-1 4 29-16,1-4-8 0,0 6-8 0,-1-3 0 15,1 5 18-15,-1 0-6 0,0 2-2 0,6 1 6 16,-2-1-11-16,-2 2-8 0,0 1 17 0,0 3 3 0,-1 0-16 16,0 1 13-16,-1 3-12 0,0 2 19 0,-1 1 4 15,2-2-5-15,-4 2 14 0,0 0 13 0,2 2-23 0,-3-2-6 16,-1 1-14-16,0-3 29 0,2 1-11 0,-3-1 2 15,1 3-22-15,-2-2 34 0,0 1-7 0,1-1 0 16,-2 1-10-16,1-2-4 0,-2-2 8 0,1 2 4 16,-1-1-14-16,0-2-2 0,0-1-3 0,0-2 19 0,2-2-2 15,-2 2-11-15,2-2-3 0,0-5 5 0,0 0-9 16,0 0-20-16,-1 15-27 0,1-15-6 0,0 0-25 0,0 8 17 16,0-8-46-16,0 0-342 0,0 0 152 0,0 0 102 15</inkml:trace>
  <inkml:trace contextRef="#ctx0" brushRef="#br0" timeOffset="74339.84">28018 10701 37 0,'4'-12'94'0,"-4"12"-6"0,0 0-8 0,0-17 15 0,-4 6-22 16,4 11-18-16,-9-8 2 0,4-1 13 0,-4 10-15 16,3-8 20-16,-3 5-36 0,9 2 21 0,-17-6-3 0,9 6-37 15,1-2 17-15,7 2 6 0,-16 0-7 0,7 9-3 16,-1-3-14-16,-2 0-19 0,6 0 23 0,-2 3-11 16,-1-1 11-16,2 2 8 0,1 0-31 0,2 1 2 0,-1 1 12 15,1 0-11-15,-1 1 16 0,5 1-34 0,-2 1 22 16,1-2 15-16,1-1-27 0,3 4 28 0,-3-5-25 15,5 2 24-15,-3-4-7 0,3 2-41 0,-1 0 15 0,1-3 7 16,-1 1 17-16,0-1 5 0,5-1-17 0,-4 0 3 16,2-1-12-16,-3-2-1 0,2-1 0 0,0-1 31 15,-6-2-17-15,10 3 2 0,-10-3 14 0,11-2-16 16,-11 2-5-16,7-5-1 0,0 1-8 0,-7 4 24 0,9-5-17 16,-3-4 5-16,2 0-6 0,-2-2 17 0,-1 2-21 15,0-4-7-15,1 0 6 0,0 0 14 0,-1-2-6 16,-4-3-4-16,3 4 24 0,-2 0 0 0,1 0-20 0,-2-5 5 15,-1 2-21-15,2 2-5 0,-2-1 17 0,-2 4 13 16,1 2-19-16,2-2-5 0,-1 4 13 0,0 8-28 16,0-13 28-16,0 13 9 0,-1-10-7 0,1 10-22 0,-3-11 34 15,3 11-8-15,0 0-17 0,0 0 25 0,0 0 6 16,0 0-60-16,0 0 53 0,0 0 7 0,0 0-22 16,0 0 29-16,13 32 8 0,-9-21-21 0,4 2-7 0,-4-2-16 15,-1 3 12-15,4 2 9 0,-2-3 7 0,-2 1-21 16,2 3 7-16,1-2 18 0,-3-2-34 0,2 0 14 15,-3-1 2-15,2 2 4 0,1 0-2 0,0-5-10 0,-1 2 14 16,0-1-33-16,-3-1 31 0,3-3 13 0,-2 1-9 16,5-2-28-16,-3 2 14 0,0-5 6 0,2 4 6 15,-6-6-2-15,8 4-15 0,-3-2-12 0,-5-2-6 0,0 0-28 16,16 0-9-16,-16 0-18 0,11 0-18 0,-5 0-259 16,-6 0 120-16,0 0 78 0</inkml:trace>
  <inkml:trace contextRef="#ctx0" brushRef="#br0" timeOffset="74660.89">28231 10563 12 0,'2'-12'110'15,"-1"11"-7"-15,-1 1-7 0,0 0-26 0,6-1 0 16,3 6 23-16,-2-4-18 0,2 8-13 0,0-1-6 0,2-3 32 16,-1 6-45-16,-2-2 4 0,6-4 20 0,-5 7-12 15,1 2-11-15,3-3 6 0,1 11-23 0,3 0 25 0,-8-7-25 16,2-3 18-16,-2 3-21 0,-1-5-9 16,-1 2 11-16,3 0 10 0,1-3-23 0,-4 1 16 0,2 1-14 15,-1-1 2-15,-3-2-39 0,2-1 42 0,-4-2-6 16,4 5-22-16,-2-4 12 0,-2-2 18 0,-1 1-17 0,2-1 0 15,-4-4-12-15,4 5 5 0,-4-5-51 0,5 5-21 16,-5-5-9-16,0 0-12 0,4 5-304 0,-4-5 133 0,0 0 90 16</inkml:trace>
  <inkml:trace contextRef="#ctx0" brushRef="#br0" timeOffset="74999.28">28511 10511 83 0,'-10'5'95'0,"3"4"-10"0,-3 0-42 0,0 0 33 15,0 1 22-15,-2 1-17 0,-4 10-1 0,2 1-16 16,1-7 5-16,1-2 7 0,4 0-17 0,-8 11-28 15,2-7-4-15,3-1 21 0,-5 6 8 0,5-5-34 16,0-1 8-16,1-2 17 0,2 0-58 0,0 1 33 0,-1-2 22 16,-1 0-14-16,4 0-8 0,-1-4-7 0,3 4 3 15,-4-2-7-15,4-1 13 0,-3-1-5 0,3 2-2 0,1-5 6 16,1 2-7-16,-3-3-5 0,5-5-9 0,-5 9 25 16,2-5-49-16,2-1 30 0,1-3-21 0,0 0-14 15,0 0 14-15,0 0-7 0,0 0-59 0,0 0-5 16,0 0 8-16,-4 7-302 0,4-7 126 0,0 0 84 0</inkml:trace>
  <inkml:trace contextRef="#ctx0" brushRef="#br0" timeOffset="75594.82">28980 10500 27 0,'3'-7'81'0,"-3"7"-18"0,0 0 9 0,-4-8 20 16,4 8-26-16,-9-4-1 0,9 4-22 0,-10 0 17 0,10 0-15 15,-19 1-6-15,8-1 25 0,1 5-30 0,-4-2-4 16,2 1 12-16,3-1-18 0,-2-1-1 0,2 4 11 16,0-4-11-16,-2 7-7 0,2-1-4 0,1-3 30 15,-1 5-33-15,3 1 2 0,1-5 16 0,1-1-16 0,0 2 22 16,1-3-4-16,3-4-8 0,1 13 8 0,-1-13 7 16,6 12-24-16,-1-7-15 0,1 2 17 0,1-1-22 15,2 2 40-15,-2-3-25 0,2 2-4 0,3 1 9 16,-3-1 3-16,-2-2 2 0,6 2-1 0,-4-1-3 0,1 2 15 15,2-3-22-15,-3 1-19 0,4-1 18 0,-3 2-11 0,-1 0 18 16,0-2-1-16,1 1-6 0,-6-1-20 0,3 1 14 16,-1 1 3-16,-1-2-3 0,-3-1 13 0,3 3-5 15,-1 3-9-15,-3-4 9 0,1 1 3 0,-2-7-5 16,1 12 4-16,-1-12-4 0,-1 10-11 0,1-10 33 0,-3 9-11 16,3-9-42-16,-4 11 25 0,2-6 20 0,-5 0-6 15,2 2-6-15,0-1-8 0,0 1-11 0,-3-2 5 16,1 0-3-16,2-1-10 0,-3 1 36 0,0-2-26 15,8-3 25-15,-13 4-6 0,6-3 0 0,7-1-18 0,-9 3 12 16,1-2-29-16,8-1 36 0,-11 0-18 0,4 3-4 16,7-3 21-16,-14-2-19 0,14 2 39 0,-11 0-37 0,11 0 17 15,-11-2-12-15,11 2-36 0,-10-3 8 0,10 3-2 16,0 0-2-16,-13-6-13 0,13 6 10 0,-6-9-19 16,6 9-17-16,-6-8-288 0,6 8 120 0,-5-8 80 15</inkml:trace>
  <inkml:trace contextRef="#ctx0" brushRef="#br0" timeOffset="75950.42">29232 10601 86 0,'0'0'89'16,"11"3"-27"-16,-11-3 13 0,9 5-2 0,-1 0-10 15,-3 3 12-15,2 3 3 0,-4-1 3 0,1-3-37 0,-1 7 9 16,-2-3 2-16,1 3 4 0,-2-4 3 0,2 2-35 16,-2-2 20-16,0-3-15 0,-3 0 4 0,2 5 3 15,-2-4-20-15,2 1-1 0,-4 0 16 0,3-1-9 0,0 4 8 16,-2 0-17-16,3-5 0 0,0-1-15 0,0-2 16 15,-1-1 3-15,2-3-5 0,-1 7-6 0,1-7 5 16,0 0-8-16,3 4 17 0,-3-4-15 0,2 6-15 16,-1-5 29-16,-1-1-50 0,0 0-4 0,9 5 20 0,-9-5-44 15,0 0-4-15,0 0 4 0,10-9-36 0,-10 9-7 16,4-2-231-16,-4 2 110 0,0 0 72 0</inkml:trace>
  <inkml:trace contextRef="#ctx0" brushRef="#br0" timeOffset="76155.95">29342 10457 24 0,'-2'-13'90'0,"0"6"-15"16,1-3 48-16,1 10-57 0,-2-12 32 0,1 7 0 15,1 0-24-15,0 5-35 0,-2-7 28 0,2 7-70 16,-2-9 17-16,1 6 20 0,1 3-17 0,0-5 46 0,0 5-13 15,0-9-26-15,0 9-34 0,0 0-23 0,3-3-48 16,-3 3-196-16,0 0 93 0,0 0 60 0</inkml:trace>
  <inkml:trace contextRef="#ctx0" brushRef="#br0" timeOffset="77063.1">29600 10565 64 0,'-1'-2'108'0,"1"2"-30"0,0 0-22 16,0 0-4-16,-3-10 5 0,3 10-22 0,0 0 16 15,0 0-7-15,0 0 4 0,6-9-20 0,-6 9-9 0,0 0 16 16,13 0-6-16,-13 0-12 0,0 0 8 0,0 0 2 16,21 16 23-16,-13-8-40 0,-1-1 13 0,-3-2 9 15,1 5-2-15,-1-6-3 0,-2 11-17 0,-3-2-17 16,0 0 10-16,0-4-3 0,-5 4 13 0,0 2 52 0,-4 0-70 15,1-1 10-15,-4 7 25 0,0-8-31 0,2 1 18 16,-1-4-3-16,0-1 10 0,1 1-23 0,-3-3 8 0,3 2 14 16,-2-1-22-16,3 1 15 0,1-3-2 0,0 1-11 15,-1 1 19-15,3-1 0 0,1-3-6 0,2-1-4 16,-1 0 12-16,5-3-19 0,-6 2 8 0,6-2-15 16,-3 2 17-16,3-2-1 0,0 0 6 0,0 0-36 0,0 0 19 15,0 0 10-15,0 0 2 0,0 0-29 0,0 0 22 16,25-2-2-16,-25 2 1 0,10 0-4 0,-10 0-4 15,12 0-7-15,-3 3 0 0,-1-1 20 0,5 2-8 16,-3 1 2-16,-4 1 11 0,3-5 2 0,-3 3-19 0,2 0 4 16,1 4 9-16,1-2 11 0,-5 2-19 0,3 1-16 15,-1-1 7-15,-2 1 0 0,-4-1 23 0,-1 0-13 0,1 0 17 16,0-3-13-16,-2 2-46 0,1 0 55 0,-2 4-14 16,-1-1-21-16,-1 1 33 0,0 0-4 0,1 0-7 15,-1-1 9-15,-3-1-13 0,2 2-10 0,-4-2 27 16,3-1-18-16,-1-2-10 0,0 3 22 0,-2-2 6 0,1 1-19 15,-1-5 12-15,3 6 1 0,-2-6-2 0,2 1-47 16,-1-3 36-16,2 2 10 0,-1 1 1 0,1-2-3 16,-2-1 18-16,2 0-25 0,5-1 12 0,-9 0 9 15,9 0-14-15,-11-1 0 0,7 0 12 0,-1-2-1 0,1 0 12 16,0-1-32-16,0 1 17 0,-1 0-7 0,3-2 0 16,2 5-23-16,-4-8 38 0,4 0-17 0,0 4 0 0,1-3-4 15,1 2-1-15,3-4 4 0,0 1-6 0,0 1 10 16,1 0-15-16,2 0 9 0,-3 2 16 0,0 0-23 15,-1 3 0-15,0-1 2 0,1 1-7 0,-5 2 6 0,8-1-15 16,-8 1 16-16,8 1 11 0,-4 1 3 0,-2 1-12 16,1 1-36-16,4 3 50 0,-2 1-5 0,1 1 38 15,-2 2-39-15,1-2-15 0,-1-4-4 0,0 4 10 0,1 1 8 16,0 0 3-16,3-3-2 0,-2 2 9 0,1 0-1 16,3 2-23-16,-3-4 0 0,1 1 7 0,-3-1-11 15,4 0 24-15,-1-2 2 0,1 2-24 0,-3-2 22 16,2 0-19-16,1 2 4 0,-4-4 8 0,-5-3-11 0,6 7 11 15,0-4-1-15,-6-3 0 0,7 3-1 0,-7-3 13 16,10 3-11-16,-10-3 0 0,8 3-8 0,-8-3-4 16,9 0 2-16,-9 0-22 0,10 0-50 0,-10 0-11 0,12-4-36 15,-5-1-25-15,2-1-358 0,-4 5 169 0,-5 1 112 16</inkml:trace>
  <inkml:trace contextRef="#ctx0" brushRef="#br0" timeOffset="77613.19">29900 10829 7 0,'-2'-7'77'16,"2"7"-13"-16,0 0 14 0,0 0 3 0,0 0 0 0,7-11-31 15,-3 7 3-15,-4 4-23 0,9-4 3 0,-4 0 58 16,-5 4-73-16,9-6 6 0,0 0 7 0,-1 1-14 16,-1-1 10-16,1-1-20 0,-1-1 21 0,1 1-7 0,-1 0-10 15,-1-3 23-15,1-2-1 0,-1 4-28 0,2-1 32 16,-5-1-42-16,1 1 5 0,1-8 16 16,-2 9-12-16,1-2-2 0,-2 1 4 0,0 3 7 0,0-1 12 15,-1 1-24-15,1-6 25 0,-2 12-26 0,-2-15 20 0,1 10 15 16,1 5-43-16,-6-9 39 0,6 9-41 0,-7-5 37 15,4 3-6-15,-5-4 20 0,0 2-17 0,4 4-32 16,-1-3 59-16,-1 1-25 0,6 2-50 0,-9 4 42 0,4-3 23 16,-3-1-28-16,2 0 36 0,2 3-54 0,4-3 28 15,-12 9 9-15,5-2-16 0,-1 5 20 0,2-9-1 16,-1 6-2-16,-2-1 0 0,3 3-8 0,0 6 8 16,-1 0-11-16,2-3 12 0,0 0-26 0,1 0-14 0,2 2 37 15,-2 4-29-15,1-2 5 0,-1 0-4 0,3 0-1 0,-2 1 27 16,3 0-24-16,0-2 9 0,2 0-27 15,-1 0 10-15,-2-3 18 0,3 1 17 0,2-3-29 0,0-1-8 16,0 1 29-16,1 0-37 0,1-4 27 0,2 2-12 16,0-2 16-16,1 1 3 0,1-2-12 0,-1-1 8 0,1-1-3 15,1-1-33-15,1 1 36 0,1-1-32 0,0-1-13 16,-3-1 46-16,4 1 3 0,-3-1-37 0,0 0-6 16,1-1-22-16,-4-1-8 0,-8 0-26 0,15 0-21 15,-10-1 1-15,2-1-28 0,-2 0-335 0,-5 2 155 0,13-8 102 16</inkml:trace>
  <inkml:trace contextRef="#ctx0" brushRef="#br0" timeOffset="78084.92">30360 10752 99 0,'0'0'91'0,"0"0"-4"15,0 0 3-15,0 0 7 0,0 0-42 0,23-3 2 16,-23 3-16-16,0 0-3 0,22-2 15 0,-12-1-24 16,0 1 3-16,2 4 5 0,-5-3 13 0,-7 1-37 0,22-5 6 15,-12-1 15-15,-1 6-23 0,0-2 19 0,-9 2 3 16,13 0 9-16,-13 0-46 0,12-2 6 0,-5 4 6 15,-7-2 23-15,9 2-9 0,-9-2 7 0,0 0-17 0,9 0 3 16,-9 0 5-16,0 0 0 0,12-5-1 0,-10 0-4 16,-2 5-12-16,0 0 5 0,0 0 6 0,0 0 0 15,10 6 2-15,-10-6-23 0,0 0-29 0,0 0-5 0,0 0-23 16,0 0 2-16,8-6-36 0,-8 6-228 0,0 0 110 16,0 0 72-16</inkml:trace>
  <inkml:trace contextRef="#ctx0" brushRef="#br0" timeOffset="79384.95">31264 10519 42 0,'1'-7'88'0,"4"-2"-30"0,-2 1 0 0,-2 1 24 0,0 1-24 16,0 2-25-16,1 0-4 0,-1-1-3 0,3 1-6 16,-3 0 49-16,-1 3 1 0,0 1-56 0,3-5 49 0,-3 5-61 15,0 0 13-15,0 0-8 0,0 0-6 0,-3 15 67 16,2-3-47-16,-4 1-1 0,2-1 82 0,1 10-9 15,-2 8-74-15,0-7 66 0,0 10-11 0,-2-9 5 16,-1 6-29-16,5-5-56 0,-1-1 27 0,1-3 39 0,-1 1-36 16,2-2-20-16,-2 2 67 0,2-3-91 0,1 3 79 15,1-1-66-15,0-1 39 0,1-3-72 0,-2 1 35 0,2-1 60 16,-3-1-10-16,0-3-78 0,1 0 76 16,-2 0 18-16,2-4-44 0,-1-1 20 0,2 0-51 0,-1-4-54 15,0 1 98-15,0-5-98 0,-1 9 5 0,1-5 40 16,0-4-45-16,0 0-13 0,3 4 3 0,-3-4-12 0,4 0-325 15,-4 0 139-15,0 0 92 0</inkml:trace>
  <inkml:trace contextRef="#ctx0" brushRef="#br0" timeOffset="79804.09">31602 10307 43 0,'8'-1'106'0,"5"6"-12"16,-1 3-19-16,10 9 6 0,-4 2-52 0,0 5 5 15,0 1 33-15,-5 3-42 0,-7 5 22 0,4 6 45 0,-6 1 21 16,-4-12-23-16,1 10 1 0,-2 1-61 0,-3-2-33 16,-3-1 71-16,0 1-3 0,-2-3-80 0,0-1 4 15,-1-3 76-15,-1 4-31 0,-2-2-53 0,0-4 2 16,3 1 75-16,-4-7-8 0,3 4-59 0,0-6 11 0,2-3 75 15,-4 5-13-15,4-5-10 0,3-3-57 0,1-3 4 16,-2 0-27-16,0 1 30 0,2 1-12 0,1-5 10 16,-3-2-85-16,1-1 14 0,1-1-51 0,2 1-274 0,-3 4 132 15,0-9 88-15</inkml:trace>
  <inkml:trace contextRef="#ctx0" brushRef="#br0" timeOffset="81245.09">23813 10443 45 0,'0'0'66'0,"0"0"-3"16,0 0-22-16,0 0-3 0,-18 1-2 0,18-1-6 15,-13 3 0-15,4 2 0 0,-2-1 16 0,-1 1-23 16,1 1 23-16,-1 1-7 0,0 0-5 0,0 2-7 16,-1 1 8-16,-7 6-1 0,3-7 13 0,4 5-7 0,1-2-1 15,-6 8-26-15,0 3 9 0,2 5 21 0,-1-3-34 16,2-3 34-16,0 7 3 0,2-4-15 0,-2-1 10 15,2 3-24-15,1-1 19 0,3-5-5 0,-3 8 11 0,1-3-5 16,0 0-2-16,5-2-21 0,1-3 27 0,0-2-20 16,4 0-8-16,-1 1 3 0,1 1 26 0,2-3-17 15,2 2-14-15,2-3 9 0,2 13-5 0,1-9 7 0,0-2-15 16,-1-3 2-16,9 7 8 0,0-2-6 16,-4-4 13-16,0-5-5 0,0 1-11 0,0-4-2 0,0 0-14 15,-1-1-2-15,-1 0-41 0,-1-1-18 0,0 0-29 16,-3-4-350-16,-6-3 150 0,0 0 100 0</inkml:trace>
  <inkml:trace contextRef="#ctx0" brushRef="#br0" timeOffset="83950.79">18871 12368 14 0,'0'0'80'0,"0"0"-23"0,-6-17 11 0,6 17-6 15,-2-10-12-15,2 10-2 0,-7-8 9 0,1 0-4 0,6 8 5 16,-12-12-23-16,12 12 9 0,-18-10 10 0,12 6-19 15,-4 1 1-15,10 3-17 0,-18-6 14 0,9 5-5 16,9 1-18-16,0 0 6 0,-23 0 12 0,23 0-37 16,-23 0 33-16,11 1 11 0,1 2-8 15,11-3-5-15,-22 3-24 0,13-1 27 0,9-2-4 0,-13 6-9 0,4 0 7 16,-2-3-12-16,11-3-15 0,-18 12-1 0,9-5 3 0,2 0 15 16,0 2-5-16,-2-1-5 0,-2 2-7 0,4-1 9 15,0 1 4-15,-1 0 1 0,-1 2-5 0,5 2 5 16,0-5-4-16,0 4 14 0,1-3-16 0,0 2 17 15,-1 0-15-15,3-2-5 0,-1 0-3 0,2 2 11 0,-2 0 18 16,4-3-24-16,-2 1 13 0,1 1-20 0,1 2 29 16,1-5-4-16,-1 3-15 0,3-1 9 0,-1 0-7 15,0-3 0-15,1 1 8 0,2-1-18 0,-1 2 27 0,0-4-22 16,1 2 30-16,1-3-31 0,-1 1-16 0,0-2 21 16,0-1 18-16,0-1-19 0,-7-1-11 0,14 3 20 15,-8-1 11-15,-6-2-26 0,13-3-6 0,-6 1 6 0,6 0 20 16,-2-2-4-16,1-1 1 0,0-2-11 0,-2 1 18 15,4-1-6-15,-2-1-12 0,-2-2 3 0,0 1 16 16,2-3-4-16,-2 0 7 0,0-1-20 0,-1-1 7 16,5-11-25-16,-1 2 54 0,-3 3-54 0,1-4 32 0,-4-2 5 15,2-3-29-15,1-5 0 0,-4 2 28 0,0 8-16 16,0-11-26-16,1 3 6 0,-3 7 19 0,2-6-18 0,-4 5 5 16,1 6 20-16,-1 0-15 0,0 0 16 0,-1-1-20 15,1 4-4-15,-2-1-10 0,0 1 14 0,2 1 24 16,-2 2-21-16,0-1-6 0,1 3 4 0,-1 0 5 15,-1 3-11-15,1 1 27 0,0 0-33 0,0 8 8 0,0-11 25 16,0 6-2-16,0 5-18 0,0-7-13 0,1 2 16 16,-1 5-3-16,0 0-6 0,0 0 2 0,-4-5-17 15,4 5 20-15,0 0-3 0,0 0 15 0,-9 16-12 0,4-6-30 16,2 2 36-16,-1-1-10 0,1 2 33 0,-1 0-15 16,1 3-4-16,1-3-7 0,1 2 6 0,-3 3-10 15,2-1 25-15,1-1 9 0,0 2-13 0,0 2-4 0,-1-1 4 16,1-1-7-16,-3 1-2 0,3 0 4 0,1 2-7 15,0-1-5-15,0-3-22 0,0 1 34 0,0 1-12 16,1 0 11-16,-1-2 11 0,0 0-16 0,3 0-19 16,-2 0-3-16,2 0 14 0,-2 0 5 0,1 0 2 0,0-2 3 15,0 1 10-15,0-2-24 0,0 1 3 0,2-1 9 16,0-1 8-16,-1-1-15 0,1-3-12 16,-1 1 33-16,1 0-8 0,1-1-28 0,0-4 43 0,4 2-45 0,-3-2 22 15,-1-2-11-15,2-1 15 0,-7-2 9 0,15 2 7 16,-8-2-27-16,0 0 22 0,-7 0 4 0,22-2-1 15,-9-1-11-15,1-1-24 0,-3 1 14 0,2-3 1 0,-1 2-1 16,-2-2-9-16,1-1 6 0,1 1 10 0,-3-3 14 16,0 2-6-16,0-3-22 0,0 0 15 0,-3 1-39 15,0-3 32-15,-1-1 11 0,2 1 10 0,-3-4-34 0,0 3 26 16,-2-3 9-16,-1 2-22 0,-1 0-17 0,0-1 32 16,0 1-15-16,-2 2 5 0,1-4-15 0,-1 8 21 15,-2-3-8-15,2 0-3 0,-2 4-20 0,0 1 25 0,-1-2-4 16,-1 2 2-16,1 4 10 0,5 2 0 0,-11-2-11 15,11 2-3-15,-7-4 9 0,7 4-4 0,0 0 1 16,-13 8 13-16,13-8-17 0,-5 6-8 0,5-6 3 16,-5 8 4-16,2-2-21 0,3-6 23 0,-4 8-6 0,3 3-24 15,0 2 25-15,-2-1-23 0,2-3 26 0,0-1 3 16,1 1 7-16,-2 3-8 0,1 0-6 0,1 1 10 16,0-1-15-16,0 2 30 0,1-3-14 0,-1 1-21 15,3 1 22-15,-2-3-17 0,3 3 20 0,-3-1 48 0,1-1-45 16,0 2-17-16,1-4 11 0,2 1-22 0,1 0 5 15,1 0 19-15,0-4-6 0,4 2-9 0,-2-1-3 0,2 1 25 16,-2-3-22-16,0 1 5 0,4-2-8 0,-4 2-8 16,-2-4 24-16,6 1 19 0,-3 0-27 0,-1-1 6 15,0 0 13-15,-1-2-28 0,-1 0 14 0,-7 0 4 0,17 0-1 16,-9 0-3-16,6-1-5 0,0-3 14 0,-1 0-5 16,1 2 7-16,0-4-1 0,0 1-24 0,0 1 7 15,1-2-1-15,-1-2 4 0,-2 2 19 0,2-4-22 0,-4 3-8 16,3-4 24-16,-2 2-6 0,-2-3 0 15,3-1 10-15,3-9-5 0,-2 5-15 0,-6 0 16 0,1 2-6 16,0-4-10-16,2-8 6 0,-2-2 3 0,1-2-14 16,-2 2 4-16,-2 3 1 0,-1 5-5 0,0-14-7 0,-1 9 21 15,-1 1-14-15,0-7-15 0,-1 5 27 0,0 5-12 16,-1 3 10-16,-2-2-11 0,2 4 18 0,-2-2 14 16,1 2-16-16,0 2-13 0,-2 1 8 0,1 3-5 0,0-3 13 15,-2 5-3-15,2-1-16 0,-1 3 17 0,-2 2-10 16,1 0-19-16,2 2 36 0,2 3-11 0,0 0 3 15,-9-3-11-15,9 3 7 0,0 0 8 0,-13 5-26 0,9 6 20 16,-2-2 0-16,2 3 10 0,-1 2-29 0,-2-1 33 16,4 5-24-16,2 0 5 0,-3 12 20 0,0-5 3 15,3-2-24-15,-2 9 4 0,0-4 2 0,0 4-5 16,5-3 10-16,-3-6-25 0,1-2 12 0,0 2-1 0,0-1-2 16,1-3-2-16,0 2 16 0,1-3 13 0,0 2-45 15,0-2 37-15,1-1 3 0,1 0-31 0,1-3 29 0,-1 0-4 16,-1 0-17-16,0-1 13 0,1-2 0 0,2 1 9 15,-4 0 6-15,6-3-27 0,-3-1 19 0,0 1-4 16,-1-3-15-16,2 0 11 0,-1-1-14 0,2-1-5 0,-4 0 4 16,3-2-28-16,-6-2 11 0,9 5-14 0,-9-5 5 15,0 0-41-15,15 2-11 0,-15-2-3 0,9 0-25 16,-9 0-292-16,0 0 136 0,0 0 90 0</inkml:trace>
  <inkml:trace contextRef="#ctx0" brushRef="#br0" timeOffset="84539.62">18356 12947 28 0,'0'0'98'0,"-13"2"-14"0,13-2-24 0,-12 2-7 16,12-2 2-16,0 0-11 0,-15 0-12 0,15 0 13 0,0 0 9 15,-8 0 14-15,8 0-20 0,0 0-25 0,0 0 37 16,0 0 7-16,32-5-41 0,-14 1 41 0,0 1-6 16,3 1-30-16,14-2 22 0,2 0 1 0,0 0-28 0,-6 4-12 15,10-4 36-15,0 0-23 0,2 3 12 0,0 0-11 16,5-4 6-16,-2 3-9 0,1-2 6 0,2 1 2 15,2-2-1-15,0 2 8 0,4-4-14 0,-3 2-2 16,-2 0-3-16,2 2 16 0,-3-1 25 0,-1-1-42 0,-3 2 12 16,-1-1-1-16,-5 1-7 0,-2 1-9 0,-7 1 11 15,-6 1 17-15,-4-1-8 0,-3-1 7 0,1 2-16 0,-4-1 15 16,1 1-7-16,-3 0 6 0,-3-2 9 0,0 2-11 16,-9 0-11-16,12 0 14 0,-12 0 1 0,11-1-16 15,-11 1 7-15,9-1-16 0,-9 1 7 0,0 0 3 16,9-1-14-16,-9 1-14 0,0 0-10 0,7-2-19 0,-7 2-20 15,0 0-11-15,8-3-18 0,-8 3-31 0,0 0 1 16,0 0-17-16,0 0-5 0,6-4-13 0,-6 1-374 0,0 3 172 16,0 0 116-16</inkml:trace>
  <inkml:trace contextRef="#ctx0" brushRef="#br0" timeOffset="89676.67">20324 12170 83 0,'3'-10'106'0,"-2"5"-16"0,-1 5 18 0,3-9-11 0,-3 9-1 15,1-9-16-15,-1 9 0 0,1-8-24 0,-1 8-14 16,2-8 26-16,-1 2-2 0,-1 6-11 0,0 0-38 16,1-9 18-16,-2 4-1 0,1 5 20 0,0 0-24 15,-1-9-1-15,1 9 12 0,1-7-46 0,-1 7 34 0,0 0 0 16,0 0-22-16,0 0-12 0,2-8 6 0,-2 6 4 15,0 2 16-15,0 0 1 0,0 0-28 0,0 0-5 0,0 0-11 16,0 0-11-16,0 0-18 0,0 0 1 0,0 0-9 16,0 0-25-16,0 0 6 0,0 0-249 0,8 19 109 15,-8-19 74-15</inkml:trace>
  <inkml:trace contextRef="#ctx0" brushRef="#br0" timeOffset="89941.87">20318 12596 41 0,'0'15'114'0,"0"-4"-31"0,-1 1 6 16,1 0-18-16,-1-2-14 0,1-2 5 0,0-8-15 16,1 14-1-16,-1-8 14 0,0-6-10 0,0 9 2 15,0-9 5-15,-1 8-14 0,2-4 18 0,-1-4-10 0,0 0-43 16,0 10 8-16,0-10 20 0,0 0-1 0,0 8-6 15,0-8 6-15,0 0-37 0,0 0 13 0,1 7-18 0,-1-7 19 16,0 0 1-16,0 0 4 0,0 0-15 0,0 0 26 16,0 0-3-16,0 0-44 0,0 0-6 0,0 0-16 15,0 0-22-15,1 10-24 0,-1-10-250 0,0 0 113 16,0 0 74-16</inkml:trace>
  <inkml:trace contextRef="#ctx0" brushRef="#br0" timeOffset="90297.07">20484 12496 61 0,'10'-3'95'0,"4"1"-4"0,-1 0 6 15,1 0-15-15,3 2-8 0,-1-2-8 0,0 1 6 16,2 1-22-16,0 0 19 0,-1 0 6 0,0 0-18 16,2 0 7-16,-1 3-36 0,-1-3 31 0,-1 0-7 0,0 2-27 15,-2-2 31-15,-4-2-9 0,-1 4-21 0,0-2 2 16,-2 0-5-16,-1 0-8 0,0 0 22 0,-1 0-27 15,-5 0 21-15,0 0-48 0,13 0 22 0,-9 0 2 0,-4 0-18 16,6 0 5-16,-6 0-31 0,0 0-17 0,0 0-13 16,0 0-3-16,0 0-310 0,8-5 126 0,-8 5 84 0</inkml:trace>
  <inkml:trace contextRef="#ctx0" brushRef="#br0" timeOffset="91893.9">22210 12465 25 0,'0'0'59'0,"-1"-10"-4"0,1 10-6 0,0 0-2 16,0 0 5-16,1-7-13 0,-1 7-7 0,0 0-7 15,0 0 4-15,0 0-1 0,-1-18 8 0,1 18 25 0,0 0-22 16,0 0-23-16,-1-15 25 0,1 15-16 0,-2-9 14 16,2 9-14-16,-4-11-11 0,4 11-2 0,-4-10 2 0,4 10 3 15,-5-13 15-15,-1 5-20 0,6 8-14 0,-6-13-2 16,6 13 16-16,-9-6 10 0,5 3 4 0,4 3-17 16,0 0-2-16,-13-8-6 0,10 8 21 0,3 0-13 15,-17-2 19-15,17 2-35 0,-15-2 18 0,15 2-10 0,-18 5 28 16,6-1-24-16,0-2-3 0,1 3-1 15,1 0 29-15,-1 0-31 0,-2-2-6 0,4 4 19 0,0 3 6 16,1-1-1-16,1 0-19 0,-2 3 5 0,2-1 3 16,0 1 31-16,-1 0-41 0,3 1 10 0,-3 0-18 0,3 3 3 15,3 0 9-15,-1-1 22 0,-1 1-15 0,0 1 6 16,0 1-7-16,1-1-15 0,0 0 25 0,1 1-15 16,0-2 17-16,1 1-10 0,-2-1 11 0,3-2 0 0,0 1-1 15,2-1 14-15,-2-2-22 0,0 0-1 0,4 1 15 16,-2-1-27-16,4 0 15 0,1-3 24 0,-1-1-11 15,3-2-23-15,0 2 19 0,1-3-30 0,1 0 24 0,0 0-4 16,-1 0-9-16,2-4-5 0,-2 0 18 0,-1 1-31 16,0-2 13-16,-9 0 21 0,20-4-6 0,-8 1-14 15,-1 1 1-15,1-4-7 0,-2 0-2 0,0-1 22 16,-1 1-1-16,-1-1 0 0,1 0 7 0,-2-3-21 0,0 1 18 16,1-3-27-16,-2 0 6 0,-1 0 6 0,0-1 3 15,-1-2-16-15,0 1 1 0,0-2 11 0,0 1 10 0,0-1-8 16,-1-1 11-16,2 1-4 0,-2-1 3 15,-1 1-6-15,1 3-2 0,0-1-19 0,-2 0 18 0,1 4-11 16,0-2 10-16,-1 4 11 0,0 1-11 0,1 1 7 16,-1 2-32-16,-1 4 3 0,2-11 24 0,-2 11 1 0,1-8 14 15,-1 6-24-15,0 2 15 0,0 0-21 0,0 0-1 16,0 0-51-16,0-15 68 0,0 15-3 0,0 0-1 16,3-4-8-16,-3 4 18 0,0 0-19 0,0 0-13 15,0 0 25-15,0 0 5 0,3 12-8 0,-3-12 8 0,-2 10 12 16,2-3 2-16,0 0-5 0,2 5-26 0,-1 1 20 15,0 1 10-15,0 2 6 0,1-2 2 0,-1 2-28 0,0 0 27 16,1-2-6-16,0 1 7 0,2 2-29 0,0 0 12 16,2-1-11-16,1-3 17 0,-1 4-4 0,3-1-3 15,1-3-2-15,-1 1 12 0,1 1-24 0,-1-4 24 0,1 0-14 16,1 1 13-16,-1-2-8 0,0-2 0 0,0-2 1 16,3 6-14-16,-5-7-6 0,0 4 26 0,-1-3-8 15,1-4-9-15,-3 1 6 0,-1 1-23 0,1-3-2 16,-5-1-7-16,0 0-36 0,18-1-20 0,-18 1 14 15,11-3-26-15,-11 3-32 0,13-4-316 0,-8 2 148 0,5-4 96 16</inkml:trace>
  <inkml:trace contextRef="#ctx0" brushRef="#br0" timeOffset="92825.86">22991 12090 78 0,'-9'-5'98'15,"-1"-2"-20"-15,-1 1-1 0,-1 0 27 0,-1-4-32 0,-2 5 5 16,2 0-6-16,-2-2-1 0,1 5 7 0,-2-2-40 15,1 0 24-15,0 3-7 0,2-5-11 0,-1 6-16 16,1-1 26-16,1-1 11 0,1 1-47 0,2 1 24 16,3 0-33-16,-2 0 22 0,3-1-30 0,5 1 15 0,-9 2 4 15,9-2-4-15,-6 3-23 0,2 0 39 0,4-3-39 16,-5 3 40-16,2 2-10 0,3-1-6 0,0-4 26 16,-2 10-13-16,0-3 14 0,2-2-25 0,0 2 5 0,2 5 22 15,-4-1-13-15,1-3 7 0,1 1-10 0,0 2 5 16,1 3 5-16,-1-1 4 0,0-2-14 0,0 2-7 15,0 2-4-15,0 0 9 0,0 1 5 0,0 0-14 0,2-2-1 16,-2 1 4-16,2 2 7 0,0 0-5 0,0 0-5 16,-1 0-4-16,4-1 23 0,-1 1-18 0,-1 1 14 15,-2 1 4-15,2-2-12 0,1 0-6 0,2 2-10 0,-3-1 20 16,1 1-7-16,-1-2-2 0,-2 0-4 0,1 2 0 16,-1 0-7-16,-1 0 6 0,0-1-3 0,0 1 3 15,-1-1-2-15,-2 0 0 0,2-1-2 0,-3 0 5 16,3 2-12-16,-2-2 21 0,2 1-16 0,0-2 8 0,-1-1 11 15,2 2-17-15,0 0 12 0,0-3-9 0,-3 2-6 16,4 1 3-16,-2-2 14 0,-1 1-22 0,1-2 5 0,-2 2 2 16,2-1-3-16,-2-3 3 0,1 3 1 15,-3-1 3-15,1 1-15 0,2 0 7 0,-2 1 10 0,-1-4-15 16,1-1-1-16,2 2 2 0,-3 0 6 0,1 2-14 16,-2-4 15-16,0 4-5 0,2-3 1 0,1-2-6 0,1 2 14 15,-1-3-12-15,1-1 6 0,-1 1-7 0,-1-2-7 16,3-2 3-16,0 0 8 0,0 0-14 0,-1-1 11 0,1 0 5 15,1-4-1-15,-3 7-1 0,3-7-2 0,0 7-8 16,0-7 12-16,0 0 0 0,0 7-8 0,0-7-7 16,0 5 16-16,0-5 0 0,0 0 6 0,0 0-14 15,13 5 11-15,-8-3-8 0,-5-2 15 0,14 0-20 0,0 1 9 16,0-1-3-16,2 0 3 0,-1-1-2 0,4 1-1 16,-1-2 0-16,-1 2 1 0,0-3 9 0,2 1-9 15,-2 0 1-15,-1 0-4 0,2-1 10 0,-6 1-5 0,4 1 0 16,-5-1 10-16,2-2-6 0,-5 1-4 0,-1 2 1 15,1 0-7-15,-8 1 10 0,13-3-4 0,-13 3-6 16,10 0-2-16,-10 0 3 0,8-3 18 0,-8 3-15 16,8-2 4-16,-8 2-1 0,7-5-22 0,-7 5-21 15,6-5-34-15,-6 5-45 0,6-3-19 0,-6 3-39 0,5-5-11 16,-5 5-560-16,0 0 248 0,0 0 166 0</inkml:trace>
  <inkml:trace contextRef="#ctx0" brushRef="#br0" timeOffset="153037.04">23386 12392 6 0,'-1'-15'103'0,"1"15"-16"0,0 0 14 16,-1-9-5-16,1 9-27 0,0 0 21 0,-2-8-19 16,2 8 8-16,0 0-24 0,-1-6 14 0,1 6-9 0,0 0 2 15,0 0 6-15,-1-9-33 0,1 9 12 0,0 0 2 16,0 0-31-16,0 0 7 0,0 0 6 0,0 0 33 16,0 0-46-16,0 0 30 0,-2 19-38 0,2-12 4 15,2-1 13-15,-2 2-3 0,1 4 13 0,0 3-24 0,2-1 16 16,-1 1-1-16,1-1 16 0,-1 3 2 0,0 0-32 15,0 2 36-15,1-2-3 0,-2 2-18 0,2-1 22 0,-2 2-31 16,0-2 12-16,1 2 10 0,-1-1-1 16,-1 0-4-16,0 1-6 0,0 0-1 0,1-1-1 0,0 1-10 15,-1-3 12-15,2 0-8 0,-1-1-12 0,-1 1 9 16,0-5-12-16,1 2-1 0,-1-1 4 0,0-5 7 0,0 0-3 16,0-1 2-16,2 1-3 0,-2-8-12 0,1 10 0 15,-1-10 3-15,0 12 13 0,0-12-8 0,0 8-17 16,1-4-6-16,-1-1-17 0,0-3 1 0,0 0-13 15,0 0-38-15,0 0-2 0,0 0-1 0,0 0-26 0,0 0-8 16,0 0-1-16,0 0-28 0,0 0-339 0,0 0 163 16,0 0 106-16</inkml:trace>
  <inkml:trace contextRef="#ctx0" brushRef="#br0" timeOffset="153320.21">23162 12726 54 0,'0'0'79'0,"-3"-3"22"0,3 3-21 15,0 0-16-15,0 0 8 0,0 0 1 0,19-9 5 16,-8 4-23-16,2 3-14 0,4-1 14 0,2-3 1 16,0 5-2-16,1-3-27 0,2 0 24 0,-3-2-6 15,15-1 16-15,-8 2-48 0,6-2 12 0,-5-1 15 0,-5 3 1 16,12-1-22-16,-11 0 27 0,-3-1-10 0,-3 2-10 15,-1 0 3-15,-1 1-16 0,1 1 1 0,-3 0 1 0,0 1-11 16,-3 0 35-16,-1-1-32 0,-2 2-10 0,-1 0 12 16,-6 1-45-16,0 0-10 0,0 0-7 0,0 0 2 15,12 0-12-15,-12 0-3 0,0 0-31 0,0 0-240 16,0 0 113-16,0 0 74 0</inkml:trace>
  <inkml:trace contextRef="#ctx0" brushRef="#br0" timeOffset="153755.06">24044 12293 44 0,'0'0'81'0,"3"-13"14"16,-3 13-31-16,0 0 4 0,0 0 9 0,0 0-19 0,0 0-11 15,0 0 32-15,0 0-25 0,5 18 23 0,-5-18-65 16,1 22 67-16,2-5-7 0,-3 0-22 0,2 0 4 0,-2 2 6 15,1 2-29-15,-1 0 28 0,2 13-13 0,-2 1-21 16,1-9-9-16,2-3 32 0,-3-2-35 0,1-1 7 16,0 0 12-16,2-2 0 0,-2 2-27 0,2-3 24 15,-2-3-11-15,1 3 14 0,0-2-15 0,0-3-1 0,0 1 3 16,0-1 6-16,-1-1-16 0,2 0 4 0,-2-2-5 16,0-2 5-16,1-1-12 0,-1 1 2 0,0-3-9 0,0-3-5 15,-1-1-16-15,0 0-33 0,3 11 1 0,-3-11-11 16,0 0-20-16,1 5-29 0,-1-5-268 0,0 0 129 15,0 0 86-15</inkml:trace>
  <inkml:trace contextRef="#ctx0" brushRef="#br0" timeOffset="153995.91">23877 12675 56 0,'0'0'82'0,"-9"-7"-7"0,9 7 0 15,-4-4-14-15,4 4-2 0,0 0 25 16,0 0-35-16,18-15-3 0,-7 9 9 0,2 0 14 0,1 1 2 16,3-2-16-16,1 2-23 0,1-2 32 0,-1 2-30 15,1-2-20-15,0 2 19 0,-1-1 9 0,2 0-16 0,-2 1 30 16,0-1-27-16,-1 0 4 0,-3 3-4 0,0-1-10 16,-3 0 0-16,0 0-24 0,1 3 17 0,-5 0-27 15,-1-2-22-15,-6 3-12 0,9-4-23 0,-9 4-27 16,8-4-235-16,-7 3 110 0,-1 1 76 0</inkml:trace>
  <inkml:trace contextRef="#ctx0" brushRef="#br0" timeOffset="154841.6">24493 12039 54 0,'10'-6'79'0,"-4"-2"-12"0,4 4-8 0,1 0-5 0,-2 2 16 16,-9 2-8-16,14-2 22 0,-7 1-19 0,4 5 4 15,0 2-27-15,-4 1 22 0,3 3-7 0,-2 2 14 0,-1 3 9 16,-1-3-10-16,1 4 7 0,3 13 9 0,-6-2-22 16,0 5 6-16,-2-6-14 0,-2-1 6 0,-2 9-4 15,-1 0-23-15,-1 2 14 0,-3-2-34 0,2 1 31 16,1 2-21-16,-1-5-1 0,-1 4 14 0,2-2-23 0,-4-1 16 16,1 0 4-16,0 1-17 0,4-1 4 15,-7 1-14-15,2 0 19 0,1 0 2 0,0-1-5 0,5-1-18 16,-9 1 2-16,6-3 8 0,1-6-8 0,2-2 4 15,-1-5-6-15,1 1 20 0,0-1-31 0,1 0 16 0,0 0-6 16,1-3-9-16,0-1 6 0,0 2-5 0,1-4-6 16,0 0 23-16,2-2-10 0,0 0-10 0,2-1 0 15,-1-1-5-15,-1-2 19 0,4-2-32 0,-7-3 7 16,7 3 9-16,-7-3-4 0,11 2-18 0,-11-2 21 0,12-2-24 16,-12 2-17-16,12-4 42 0,-2-1-5 0,3-1 5 15,-2-1-4-15,-4-1 1 0,3-4 2 0,0 5-7 0,-6-5 20 16,5 0-3-16,-1-1-1 0,-2 1-14 0,-2-1 4 15,0-2 3-15,-3 0 11 0,1-2-1 0,-2 3-4 16,0-3-5-16,-2 0-8 0,-3 2-10 0,1-3 26 16,-4 2-16-16,2 1-4 0,-2 1 17 0,3-3-12 0,-5 4 8 15,0 0-5-15,3 0 25 0,-3 0-12 0,0 2 17 16,1-1-6-16,0 0-11 0,-2 2 7 0,-1 0 0 0,3 0-13 16,-2 1 25-16,0-1-4 0,2 1-11 15,-1 0 8-15,1-1-10 0,-1 0 16 0,0 3-5 0,2-5-16 16,2 1 11-16,-1 1-11 0,1-3 7 0,1 1-1 15,0 0-1-15,2 0-9 0,-2 2-5 0,5 0-11 0,-2-2 26 16,0 4 11-16,2 8-14 0,3-14-17 0,-3 6 22 16,2 4-9-16,-2 4-4 0,8-14-11 0,-1 6 14 0,0 1-13 15,-2 3-12-15,6-1-7 0,-7 4-3 16,-4 1-27-16,12-4-6 0,-12 4-10 0,0 0-22 0,17-3-14 16,-11 3-313-16,-6 0 143 0,0 0 96 0</inkml:trace>
  <inkml:trace contextRef="#ctx0" brushRef="#br0" timeOffset="155759.37">24751 12511 9 0,'0'0'97'0,"-5"-10"-1"0,5 10-30 16,0 0 21-16,0 0-30 0,0 0 3 0,-3-10 8 15,3 10-24-15,0 0-1 0,4-9 7 0,-4 9 15 0,5-5-31 16,-5 5-8-16,10-6-2 0,-5 5 23 0,-5 1-17 16,17-7-15-16,-7 4 50 0,0 1-57 0,1-2 8 15,-1 4 24-15,-1 0-13 0,0 1 10 0,0-1 3 0,1 5-1 16,3-4-2-16,-2 3 22 0,0 1-12 0,0 0 6 16,-2 0-32-16,0 2 25 0,0 2 6 0,2 0-40 15,-4 2 12-15,0 0 4 0,4 0 10 0,-4 2-17 0,1 0 10 16,1-1-20-16,-2 2 12 0,0 0 11 0,-1-1-21 15,1 0 11-15,0-1-9 0,-2 2 4 0,1-2-1 16,-4 3-3-16,3-1 7 0,-1-4-19 0,-4 4 22 0,1-1-21 16,1-1-3-16,-2-3 21 0,1 4-38 0,-2-3 20 15,-2 1 18-15,-1-3-15 0,0-1-1 0,1 0 13 16,-3 3-17-16,3-4 6 0,-4 1-8 0,2 1-5 16,1-3 17-16,4-5 10 0,-4 8-5 0,-2-6-9 0,6-2 12 15,-8 2-6-15,2 0 5 0,1-2-19 0,5 0-6 16,-8-4 24-16,3 3-14 0,-6-5 7 0,4 1-9 15,2-3 4-15,1-1 5 0,-2 2-14 0,2-5 16 16,3 0-8-16,0-1 10 0,1-3-14 0,2 1 5 0,3-4-8 16,0 1 14-16,6-9-23 0,3-3 19 0,1 3-7 15,0-1 4-15,-1 0 7 0,2 2-14 0,0 1 11 0,1 1-17 16,-4 3 11-16,1 3-5 0,2-1 5 16,1 2-12-16,-6 6 2 0,2 3-24 0,-1-2-18 0,-2 3 11 15,1 2-44-15,-3 0-8 0,-3 2 24 0,-5 3-15 16,0 0-26-16,8-2 11 0,-8 2-23 0,0 0-15 0,0 0-289 15,0 0 141-15,0 0 94 0</inkml:trace>
  <inkml:trace contextRef="#ctx0" brushRef="#br0" timeOffset="156476.26">25422 12471 45 0,'0'0'76'0,"-7"-5"1"0,7 5-10 0,-11-3-18 0,11 3 3 16,-12-3 3-16,12 3 2 0,0 0-10 0,-14 0 14 15,9 0-6-15,0 1-6 0,5-1-19 0,-13 1 17 16,13-1 9-16,-14 8-24 0,8-6 18 0,-3 5 0 0,2-1-10 16,4 0-9-16,-3 2 12 0,-1-1 4 0,2 3 1 15,1-1-14-15,-1 1-1 0,3-1 4 0,0 2-18 16,0-1 13-16,2 1-23 0,-2 2 2 0,4-2 39 0,-2 1-20 16,2 1-30-16,-2-1-3 0,1 0 10 15,2 0 0-15,2 2 9 0,0-2-18 0,0-2 18 0,-1 2 4 16,-2 0-25-16,2-3 6 0,1 2 9 0,-1-1 4 15,1 0 9-15,4-1 1 0,-5-1-28 0,1-2 15 0,0 1-4 16,5-1-6-16,-2-2-17 0,-1-1 18 0,3-2-6 16,-4 3 17-16,4-3-45 0,-10-1 48 0,13 1-13 15,-8-1-5-15,-5 0 12 0,13-3-17 0,-1-1 11 16,-2 1-2-16,0-2 1 0,-1-2 17 0,0 0-21 0,0-3-5 16,0 1 10-16,-1-1 11 0,-2-2 5 0,-1-1-2 15,1-1-13-15,1-2-11 0,-3 1 29 0,-2-2 9 0,2 0-27 16,-4-2 1-16,0 1 20 0,-2 2-13 0,-2-1 11 15,0-1-14-15,-1 4-3 0,-2 0 9 0,1 2 1 16,-3-3 7-16,1 5-29 0,0 1 20 0,-1-1-20 16,-2 3 5-16,2 2-1 0,-3 0 0 0,3 3-4 0,1 2 12 15,8 0-27-15,-15 0 28 0,15 0-8 0,-12 2-10 16,7 1-13-16,-5 2-26 0,2 2-9 0,2-3-11 0,3 0-17 16,3-4-11-16,-2 8-36 0,-2 2-299 0,4-10 144 15,0 0 96-15</inkml:trace>
  <inkml:trace contextRef="#ctx0" brushRef="#br0" timeOffset="157152.91">25701 12497 28 0,'4'9'70'0,"1"1"-5"0,-1 1-7 0,0 2-2 15,-1 1-9-15,1 1 5 0,-1-1-8 0,0 1 7 16,1 0-1-16,-2 0-37 0,1-2-5 0,-2 1 9 15,0-1 6-15,3-1-14 0,-2 0 9 0,0 0 1 16,-2-4 6-16,0-1-17 0,2 0 32 0,-2-7-11 16,1 8-5-16,-1-8 2 0,0 9-9 0,0-9 5 0,0 0-4 15,2 5-1-15,-2-5 13 0,0 0-9 0,0 0 2 0,0 0-1 16,0 0 13-16,0 0-6 0,0 0 14 16,3-19-24-16,-3 12-1 0,0-1 7 0,-3-4 9 0,3-1 5 15,-2-1-12-15,2 0-17 0,-3-1-27 0,1-1 36 16,2 1 2-16,-2 0 2 0,2-1-1 0,0 1-14 0,-2-3-6 15,2 2 6-15,2 4-12 0,-2-2 16 0,0-2 4 16,2 8-2-16,0-2-7 0,2 0 1 0,2-2 5 0,-2 0 16 16,0 4-21-16,1 1 7 0,1-3-2 15,1 3-16-15,2 2-5 0,-2 1 2 0,2-1 11 0,0 3-12 16,0 1-2-16,0 1 11 0,-2 1 11 0,-7-1 3 16,14 1-27-16,-3 2 30 0,0 1-1 0,-2 1 26 15,-2 1-2-15,1 1-6 0,2 3 5 0,-4 0-26 0,-1-1-2 16,-1 1 24-16,1-1 6 0,0 3-25 0,1-2-8 15,-3 5 28-15,1-1-26 0,0-2 15 0,-2 3 0 16,0 1-4-16,-1-1-10 0,3-1-12 0,-4 1 9 0,2 2 3 16,1-2 10-16,-3 2-14 0,0-3 18 0,2 2-21 15,-2-2 11-15,0 2 12 0,0-2-22 0,0 1-5 16,-2-3 15-16,2 1-17 0,0-3 22 0,-3 1-11 16,1 0 4-16,2 0-12 0,0-4-1 0,0-7 14 0,0 15-11 15,-2-10-1-15,2-5 1 0,0 0-16 0,2 12-3 16,-2-12 7-16,0 0-22 0,-2 9-9 0,2-9-37 15,0 0-6-15,0 0-16 0,0 0-4 16,0 0-32-16,0 0-16 0,0 0-326 0,0 0 159 0,0 0 104 0</inkml:trace>
  <inkml:trace contextRef="#ctx0" brushRef="#br0" timeOffset="157585.15">26175 12126 69 0,'0'-15'118'0,"2"6"-34"0,-2 9-6 15,0-14-14-15,0 8 16 0,0 6-25 0,2-7 14 16,-2 7 1-16,0 0-10 0,0 0 8 0,0 0 3 15,0 0 1-15,0 0-8 0,2 39-9 0,-2-22 27 16,2 1-24-16,-1 1 12 0,2 0-28 0,-1 2 17 16,-2-1-11-16,2 2-12 0,-2 0 15 0,2 11-20 0,-2-4-6 15,0-4 0-15,3 9 7 0,-3-5-8 0,1-5-10 0,-1 0 7 16,0-1 13-16,3 9-11 0,-1-6-16 0,-2-1 19 16,4-7-9-16,-4 3 0 0,2-3-2 0,-2-1-8 15,1-1 15-15,4-2-5 0,-1 0 0 0,0-1-8 16,-1-4 9-16,-3 3-22 0,6-4 14 0,-4 0-22 0,5-2 13 15,-2-1-25-15,-2 1 7 0,5-1 12 0,-4 0-2 16,3-4-9-16,-7-1-27 0,12 0 10 0,-12 0-17 0,11 0 12 16,-11 0-4-16,11-4-4 0,0 1 9 0,0-1-19 15,-11 4 16-15,14-6-12 0,-9 2-9 0,1 2 1 16,-6 2 11-16,0 0-28 0,7-13 5 0,-1 3-294 16,-4 3 122-16,-2 7 82 0</inkml:trace>
  <inkml:trace contextRef="#ctx0" brushRef="#br0" timeOffset="157829">26229 12460 35 0,'-7'-5'130'0,"7"5"-21"0,-8-5-2 15,8 5-8-15,0 0-6 0,2-9 8 0,-2 9-11 0,9-12 4 16,-1 4 2-16,1 1-34 0,3 2-7 0,-1 1 11 15,3-3-6-15,-1 4-13 0,1-3-9 0,1 2 7 16,1-1-6-16,-3 0-14 0,2 1-3 0,0 1 7 16,-2-1 4-16,-2 1 4 0,0 1-15 0,1 1-52 15,-5-1 29-15,-1 1-27 0,-6 1-30 0,11-5-13 0,-11 5-17 16,10-5-15-16,-8 2-282 0,-2 3 127 0,0 0 86 16</inkml:trace>
  <inkml:trace contextRef="#ctx0" brushRef="#br0" timeOffset="158256.51">26593 11875 74 0,'0'0'91'16,"0"0"-24"-16,0 0 8 0,0 0 1 0,0 0-3 15,0 0 4-15,16 14 25 0,-9-3-27 0,1-1-12 0,3 3 27 16,3 11-20-16,0 5 11 0,-1-7-1 0,0 8-4 15,2 2 14-15,-2 2-2 0,-1 3 2 0,0-2-15 16,1 3-3-16,-3 2 6 0,-1 0-25 0,0 1 20 16,3 0-18-16,-4-1 11 0,3 2-14 0,-3-1 0 0,2 0-4 15,-1-2-9-15,5 0 7 0,-7-2-12 0,-3-4-4 16,-2 1-3-16,0 0 6 0,-2-8 5 0,0-2-16 0,-2-4 3 16,-2 2-10-16,-1-4 1 0,-4-1-14 0,2-3-9 15,-1 2-14-15,-3-2-19 0,1-1-24 0,-1 0 1 16,-7 7-48-16,5-10-5 0,-1-3-23 0,3 1-471 15,0 1 204-15,-1-6 134 0</inkml:trace>
  <inkml:trace contextRef="#ctx0" brushRef="#br0" timeOffset="160220.97">26233 11800 34 0,'-11'-3'68'0,"5"0"10"16,6 3-11-16,-12-2 2 0,12 2-7 0,-11-4-7 15,11 4 8-15,-10-3-10 0,10 3-7 0,-10 0 15 0,5-2-16 16,5 2-21-16,0 0 3 0,-11-3 0 0,9 3 13 16,2 0 0-16,0 0-3 0,0 0 18 0,0 0 1 15,0 0-20-15,0 0-19 0,0 0-11 0,18-3 44 0,-10 2 10 16,8 0-76-16,3-2 36 0,1 3 3 0,4-1 26 16,-1 1-46-16,2 1 7 0,11-5 29 0,-5 4-34 15,-6 3-11-15,-1-6 11 0,-1 2-16 0,-1 2 53 0,1-2-50 16,-3 2 49-16,0-1-37 0,-1-1 27 15,-2 1-28-15,-1 0 3 0,-7-2-1 0,2 4 31 0,1-4-2 16,-3 4 12-16,-1-1-48 0,2-1 58 0,-6 3-53 0,1-3 45 16,-1 1-44-16,0 2-6 0,1-1-9 0,-3 1 29 15,1 0-12-15,1 2 11 0,-2 0 3 0,1 0 21 16,-3 1-2-16,4 0 1 0,-4-1-2 0,4 6-12 0,1-3-21 16,-3 1 44-16,-2 1-14 0,2-1-5 15,1 1-28-15,-1 2-1 0,1-2 36 0,-3 0 5 0,2 4 0 16,-2-2-3-16,2 2-13 0,-4-1-1 0,4 3 15 15,0-2 1-15,-2 0-7 0,0 1 6 0,0 1-13 0,0-1 0 16,2 1 10-16,-2-1-12 0,4 1 5 0,-3 0 1 16,1 0 6-16,0 4-3 0,2-4-13 0,-2 1 5 15,2 0-1-15,0 1-2 0,0 1 0 0,3-1 4 16,-1 0-7-16,-1-1-2 0,0 1-2 0,4 7-8 0,-3-3 19 16,1-5-14-16,-3 0 10 0,2 0-1 0,-2-2-8 15,0 2 11-15,-2-1-13 0,3 0-7 0,-3 1 20 0,0 0-5 16,0-1 2-16,0 1-12 0,-2 0 1 15,4-1-3-15,-4 1 2 0,2 0-2 0,0 1 10 0,0-2-7 16,-2 1 6-16,2 0-5 0,0 0 7 0,0 0-6 16,-1 0-5-16,-1-2 12 0,0 2-11 0,2 0-1 0,-2-1-4 15,-2 1 3-15,1-2 1 0,-1-1 7 0,2 3-4 16,0-2-2-16,0-1-7 0,0 3 11 0,-2-2 11 0,0 2-10 16,2-1 8-16,-2-1-8 0,2 1-8 0,0-1 22 15,0 0-26-15,-2-1 24 0,2 1-14 0,0 0-9 16,0-1 16-16,0 1-23 0,0-1 6 0,0-2 3 15,0 3-1-15,0-1 12 0,-2-1-12 0,2-4-1 0,0 1-4 16,0-1 10-16,0-9-14 0,-1 12 9 0,-2-4 4 16,3-8 10-16,-2 12 6 0,2-7-26 0,0-5-3 15,0 13 12-15,0-13-4 0,0 9 18 0,0-9-34 16,-2 7 20-16,2-7-7 0,0 10-4 0,0-10 0 0,0 7 13 16,0-7-16-16,0 0 7 0,2 12 0 0,-2-12 15 15,0 0-5-15,-2 7 0 0,2-7-14 0,0 0-1 0,-2 10-6 16,2-10 23-16,0 0-17 0,0 0 11 0,0 7 6 15,0-7 0-15,0 0-8 0,0 0-10 0,0 0 3 16,-2 8 4-16,2-8 4 0,0 0-18 0,0 0 20 16,-2 8 6-16,2-8 2 0,0 0 0 0,0 0 3 0,-7 5-37 15,7-5 12-15,0 0 17 0,-6 1-13 0,6-1 18 16,0 0 1-16,-10 2-26 0,10-2 19 0,-7 1 13 16,7-1-27-16,0 0 4 0,-13 1 5 0,13-1-10 0,-14-1 17 15,3 1-8-15,-3-1 5 0,-3-1-3 0,-2 2-17 16,0 0 19-16,-4 0 9 0,-4 0-8 0,-9 0 1 15,-7 0-19-15,3 4-14 0,-2-3 25 0,-2 3-5 0,6-2 2 16,0 1 0-16,3 0 24 0,8-1 14 0,0 1-43 16,4-1 32-16,-2-1-14 0,4 1 15 0,0-1 7 15,-2 0-47-15,-2 1 7 0,5-2 45 0,2 0-27 16,-2 1-10-16,6-1 4 0,0 2-3 0,4-2 47 0,1 0-14 16,1 0-22-16,2 0 33 0,-1-2-3 0,7 2-13 15,-10 0 1-15,5 0-22 0,5 0 28 0,-9-1 2 0,9 1-47 16,0 0 26-16,-5 0 9 0,5 0-16 0,-6 0-20 15,6 0 18-15,0 0-42 0,0 0 58 0,0 0-16 16,-5-3-7-16,5 3-13 0,0 0 32 0,0 0-5 16,0 0-36-16,-2-4 32 0,2 4-34 0,0 0-17 0,0 0 34 15,0 0-54-15,0 0-1 0,0 0-28 0,-9-3-23 16,9 3-31-16,0 0-13 0,0 0-59 0,0 0-3 0,0 0-20 16,0 0-42-16,-1-7-606 0,1 7 295 0,0 0 198 15</inkml:trace>
  <inkml:trace contextRef="#ctx0" brushRef="#br0" timeOffset="163326.97">27784 12559 60 0,'8'-7'59'0,"-8"7"1"0,3-7 17 16,-3 7-7-16,3-7-8 0,-3 7-20 0,0 0 8 16,2-13-8-16,-2 13-4 0,-2-7 9 0,2 7-4 0,0 0 6 15,0-12-6-15,0 12-16 0,-4-9 6 0,2 3 19 16,-2 2-5-16,4 4 12 0,-6-8 0 0,2 6-15 15,-1-3-19-15,-1 0 16 0,-2 0 3 0,4 3-12 16,-5-4-12-16,0 2 11 0,0 0 7 0,0 2-23 0,0 2-13 16,2-1 19-16,0 1-11 0,-1 0 3 0,1 0-17 15,1 0 18-15,-2 0-20 0,1 1 38 0,1 1-32 16,-3 1 1-16,-1 2 17 0,1 1-12 0,-1-3 6 0,-2 2-14 16,7 2-2-16,-3 1-8 0,-1-2 24 0,2 2-1 15,0-1-25-15,1 3 18 0,-1-2 14 0,3 3-1 16,-2 0-15-16,2 0 0 0,2 0 7 0,-2 2 2 0,3-2 9 15,-3 2-30-15,4-1 33 0,-4 1-50 0,4-2 29 16,0 1 5-16,-2 0 18 0,2 1-10 0,0-5-8 16,2 5-7-16,0-4-15 0,2 2 3 0,-1 1 8 15,1-1 20-15,4-3-15 0,-2 2 16 0,0-3-3 0,-1 3-6 16,2-3-20-16,-1 0 16 0,2 1-1 0,-2-1-23 16,-2-1 40-16,1 0-8 0,3-4 0 0,-2 1-2 0,-6-3 5 15,10 5-45-15,-5-4 39 0,2-1-12 0,-2 0 13 16,3 0-1-16,-3-1-18 0,-5 1 9 0,13-1 6 15,1-3-7-15,-5 1-4 0,3-2-2 0,-4-2 12 16,1 0 5-16,1-1-23 0,0-4 5 0,-3 1 3 0,3-2-15 16,0 1 8-16,-3-3 11 0,4-9-35 0,1-2 53 15,-3 4 3-15,-5 0-24 0,6-4-4 0,2-3 32 0,-5-2-31 16,-1 1-5-16,2-1 14 0,-2 7 4 0,-1-6-7 16,0-3 23-16,1-3-26 0,-4 4 23 0,3-1-39 15,-1 7 33-15,-3 5-9 0,-1 4 7 0,1 0 3 16,0 0-47-16,-1 0 39 0,-2 5-3 0,2-2 4 0,-1-1 6 15,1 2-23-15,-4 2 15 0,3-1 5 0,-3 2 3 16,0 0-52-16,0 1 45 0,1 2-2 0,-1 0-25 0,1 3 36 16,2-1-31-16,-2 1-16 0,3 4 13 15,-9-4 11-15,6 3 24 0,3 1-67 0,-11-3 10 0,5 5 42 16,6-2-13-16,-10 2 28 0,4-1-17 0,-3 2 9 16,3 1 7-16,0 1 12 0,0 6-20 0,-1-5 1 15,5 2 14-15,-2 5-6 0,0-2-26 0,3 1 19 0,-4 5 15 16,3 0 6-16,1 3-30 0,1-3-10 0,1 2 27 15,1 2-19-15,3-6 13 0,-3 4 14 0,2-2-18 16,-1 3 9-16,2-1 2 0,-1 0-36 0,-2-1 33 0,6 0-24 16,-5 2 20-16,2-3-21 0,0 1 21 0,-2 1 5 15,0 1-15-15,2-4-14 0,-1 1 13 0,1 1 13 16,1-1-2-16,-3 1-13 0,3 1 7 0,-2-4 9 0,-1-1-11 16,4 2 10-16,-2-3 2 0,1 3-7 0,-3-3-13 15,3-1 7-15,0 1 7 0,0-3 2 0,-2 1-2 16,4-1-15-16,1 1 13 0,1-2-16 0,-4-2 13 0,1 1-4 15,2-2 13-15,1 1-16 0,-2-2-4 0,1 0 11 16,1-2-11-16,-4 1 29 0,1-1-13 0,-1-1-13 16,-6-2 2-16,12 0 9 0,-4 0-3 0,-8 0-6 15,12 0 8-15,-3 0-6 0,0-2-3 0,4-3-4 0,-3 1 19 16,-1-2 0-16,-1 1-26 0,2-1 10 0,0-1 13 16,-1-1 3-16,0-2-16 0,1-2-9 0,-2 2 0 15,-1-6 26-15,2 2-7 0,-2 1-22 0,2-3 13 0,-3 0 1 16,1-2 0-16,-1 2 17 0,0 0-16 0,-4-1 10 15,0 0 2-15,3 1-27 0,-4-1 17 0,1 1 0 16,-1 5 6-16,-1-2 10 0,0-1-12 0,0 4 5 0,0 1 11 16,-1 3-17-16,-2-5 6 0,2 5 5 0,1 6 2 15,-4-12-18-15,1 8 8 0,3 4 12 0,-5-5-5 16,5 5-21-16,-5-5 10 0,5 5 10 0,-7-3-7 16,7 3 13-16,0 0-3 0,0 0-9 0,-15 3 7 0,12-2-24 15,3-1 20-15,-6 6-13 0,6-6 1 0,-8 8 18 16,4-4-7-16,-1 6 0 0,-1-2-15 0,1 1-6 0,-2 3 13 15,3-4 1-15,-3 3 2 0,5-1 13 0,-2 0-24 16,-1 1 24-16,1-1-19 0,2 2 7 0,-2 0 10 16,1 0-8-16,3-1-16 0,-5 2-6 0,5-2 20 15,0-1 6-15,0 1-3 0,4 1-17 0,-1-1 31 0,-2 1 1 16,3-1-13-16,0 1 1 0,0 0-15 0,-2 0 8 16,1-2-2-16,3 0 11 0,-2 0-11 0,1-2 10 0,1 1-2 15,-1 0-9-15,0-2 0 0,2 3-2 0,-3-3 9 16,4 0-6-16,0 1 8 0,-1-4 2 0,2 2-18 15,-2-2-2-15,1 0 2 0,1 0 16 0,0-2 3 16,1 3-13-16,0-3 10 0,4 1-15 0,-4-2 24 0,-2-1-14 16,2 0 1-16,-1 1 3 0,7-1-17 0,-5-2 4 15,1-1-7-15,-3 3 22 0,3-4-6 0,-1 3-13 16,-1-6 23-16,0 2-25 0,-1 0 24 0,0-2-20 0,2 0 8 16,-2-3 8-16,0 1-6 0,1-1 4 0,-3 0-19 15,1-3 8-15,1-1 3 0,1 2 0 0,-1-3 10 16,-2 1-13-16,3-1 3 0,-3 0-2 0,6-8 6 0,-3-3 4 15,-1 6 9-15,-3 0 2 0,1 2-14 0,0-11 2 16,-2 4 9-16,1 3-7 0,-1-8-5 0,-1 4 16 16,-2-4-11-16,2 4-9 0,-4 3 3 0,2 1 7 15,-4-11-8-15,2 6-12 0,0 5 0 0,-4 3 24 0,4-2-24 16,-1 0 19-16,0 5-25 0,-2-1 23 0,-1 2 0 16,2-2-10-16,-2 3-17 0,1 2 16 0,1 0-2 0,-5 3-3 15,5-2 24-15,-2 2-19 0,-1 1 7 0,2 1 7 16,-1 3-6-16,2-2 4 0,-2 5-3 0,1-3-23 15,3 4 9-15,-7-3 0 0,7 3-3 0,-8-1 21 16,8 1-10-16,-9 2 22 0,5 0-29 0,-2 1 21 0,0 4-19 16,-1-4-11-16,5 6 30 0,-4 2-2 0,1-5 1 15,0 6 8-15,1 3-9 0,1-4-12 0,0 2 3 16,2 2 2-16,-1 2 3 0,0-2 7 0,1 1-18 16,-3 3 14-16,4-2-13 0,0 2 6 0,0 0 6 0,0 1-9 15,0 0 0-15,4 3 1 0,-3-2 7 0,0 2 5 16,3 9-8-16,-1-4 6 0,-3-6-12 0,0-1 4 15,2 0 1-15,2-2-1 0,-3 0-9 0,1-1 8 0,1 1-9 16,0-2 8-16,-3 0-5 0,2 0 1 0,2-1 9 16,-2-1-4-16,4-2 8 0,-1-2-15 0,-1 4 13 15,2-3-11-15,-1 0 6 0,-2-1 4 0,5 0-8 0,-3-2 11 16,1 3-15-16,-2-3 15 0,4 1-11 0,-1-2-3 16,0-2 3-16,3 1 8 0,-2 0-20 0,2 0 9 0,-1 0-13 15,-1-2 13-15,0 0-4 0,5-1 9 0,-3 0-10 16,1-3-10-16,3 2 10 0,-5-2-3 0,0-1-3 15,-9 0 6-15,15 0-9 0,-7-1 20 0,7-2-8 16,-6 2-8-16,4-3 7 0,-2 0 12 0,-2-4-22 0,0 3 17 16,1-2-3-16,-1-3 3 0,1 2-6 0,-2-3-2 15,-1 0 7-15,-1-2 1 0,0-2-2 0,1 0 1 0,-2-2-5 16,2-1 13-16,-2 1-5 0,-3 0-16 16,3-2 19-16,-3 2-2 0,2 0-14 0,-2 2 16 0,0 1 5 15,-4-1 0-15,0 3 6 0,0 1 9 0,-1 0-4 16,2 1 6-16,-4 3-10 0,2-2 6 0,-1 4-1 0,2-2-5 15,2 7 0-15,-9-7-2 0,9 7-5 0,-8-1-7 16,8 1 0-16,-8-2 13 0,8 2-10 0,0 0-1 16,-11 5 4-16,11-5-6 0,-9 7-6 0,5 0 12 15,-3 3-5-15,3 0 5 0,-4 2-18 0,4 0 12 0,3 2-4 16,-3-2-6-16,2 5 18 0,4-2-17 0,-4 1 3 16,2-1 16-16,-2 1 1 0,4-3-11 0,-4 2-2 0,5-1 0 15,-3-1 3-15,4 0 11 0,-3 0-22 0,2-1 8 16,3 0 0-16,-5-4 2 0,3 1 2 0,1-1-11 15,0-1-1-15,0-2 3 0,-1-1 7 0,1 1-12 16,3 1-9-16,-2-2 12 0,-1-2-18 0,-5-2-6 0,8 3-2 16,-8-3-12-16,10 0 5 0,-10 0-41 0,0 0 3 15,13-4 10-15,-6 4-28 0,-7 0-8 0,17-6-14 16,-5 0-22-16,-2 1-465 0,-1 0 202 0,0 0 134 16</inkml:trace>
  <inkml:trace contextRef="#ctx0" brushRef="#br0" timeOffset="164188.84">29188 12110 53 0,'0'0'88'15,"0"0"-5"-15,-2-13 32 0,2 13-52 0,0 0-20 16,2-12 31-16,-2 7 6 0,2 3-19 0,-2 2-11 0,0-6-11 16,0 6 2-16,1-6 23 0,-1 6-53 0,0 0 5 15,0 0-7-15,0 0 9 0,0 0 2 0,0 0 9 16,0 0 1-16,0 0-20 0,1 19 18 0,-1-12 3 15,0 1 7-15,0-1-11 0,0 9 19 0,1 4-14 0,1 4 18 16,-1-4-1-16,-1 14-6 0,3-7-7 0,-3-2-16 16,1 12 8-16,-1-10 18 0,-1 7-20 0,-2-3-30 15,3-2 26-15,0-5-6 0,-1-1 17 0,1-1-34 16,0-1 7-16,0 1 12 0,-2-3-11 0,0 1 19 0,1 1 10 16,1-2-18-16,-2 0 2 0,2-1-16 0,2-1-5 15,-1-3 12-15,-1 1-1 0,0 1-16 0,0-3 19 0,1-1 4 16,0 1-14-16,-1-5-4 0,2 0 14 0,0-5-30 15,0 1 19-15,-1 1 4 0,-1-1-5 0,0-4 4 16,4 5-2-16,-3-1-9 0,-1-4-5 0,3 1-30 16,-3-1-4-16,0 0-20 0,0 0-12 0,7 7 12 0,-7-7-33 15,0 0-18-15,0 0-295 0,0 0 137 0,0 0 90 16</inkml:trace>
  <inkml:trace contextRef="#ctx0" brushRef="#br0" timeOffset="165251.9">29150 12615 96 0,'0'0'69'16,"3"-10"1"-16,-3 10 11 0,7-9-28 0,0-1 3 0,-1 2 6 16,4 1-17-16,3 1 12 0,-1 0-33 0,0-2 19 15,1 0-4-15,4 0-2 0,-3-1-7 0,2 4 15 16,0-5-23-16,2 5 21 0,-2-1-29 0,1-3 18 15,0 2-32-15,-2 1 12 0,-1 0-1 0,2 0-6 0,-1 1 24 16,0-1-17-16,-2 6 16 0,1-6-18 0,-4 0-28 16,0 2 54-16,3 1-9 0,-4 1 0 0,0-4-6 0,0 4 4 15,-3-5-3-15,2 2-9 0,1 2 7 0,-3-1 13 16,-3-1 3-16,-3 5-25 0,7-14 30 0,-5 6-12 16,-1 3-6-16,-1 5-11 0,0 0-47 0,-4-14 21 0,4 14 24 15,-6-5 22-15,0 3-27 0,2-1 3 0,-2 3 13 16,-3-6-8-16,2 3 9 0,-3 3-11 0,3 1 10 15,-3 3-19-15,-1-1 4 0,1 1 37 0,3 2-19 16,-2 0-7-16,-1 3 3 0,2-1-14 0,2 3-12 0,2 1-2 16,-3 1 29-16,4 1-5 0,0 1-29 0,0-1 44 15,3 2-51-15,-1 1 25 0,4-2-20 0,-2 1 21 16,2-2-2-16,-1 2 9 0,4-1 18 0,-2 0-13 0,0-2-14 16,3-1 24-16,-1-1-21 0,0 4 13 0,2-5 4 15,0 1-8-15,-1-1-5 0,3-2 10 0,-2-1-6 16,1-2-27-16,4 0-7 0,-3-1 22 0,0 3-20 0,3-4 17 15,0-1-15-15,-1 1 3 0,0-1 10 0,1-1 16 16,-2-1-1-16,0 0-16 0,-2-1-13 0,3-2 16 16,0 1-13-16,0 0 15 0,-1 1-9 0,-3 0 17 0,3-3-22 15,1 0-4-15,-3 1 29 0,0 1-15 0,-1-3 11 16,0 1-17-16,0-1 16 0,-3 2-22 0,1 0 33 16,-3-1-11-16,1 0-47 0,-1 0 35 0,1 0 22 15,0 2-3-15,0-3-25 0,-1 1-9 0,2 0 8 0,-4 0 21 16,1 0-20-16,1 0 34 0,-2 0-15 0,2 0-29 15,-2-1 0-15,-1 5 16 0,3-8 32 0,-2 5-13 16,-1 3-25-16,-1-9-2 0,1 6 27 0,0 3 3 0,-3-7 1 16,-1 2-6-16,4 5 1 0,-4-5-19 0,1 2 0 15,3 3-5-15,-9-6 36 0,9 6-109 0,-11-2 80 16,11 2 48-16,-11 0-1 0,5-1-15 0,-1 1-23 0,1 0-3 16,-1 1 27-16,0 0-25 0,-2 4 12 0,0 0-16 15,0-1 18-15,-1 2 0 0,2 1 4 0,2 0-16 16,-1 1-20-16,-2 1 19 0,3-1 10 0,1 1 2 15,1 2 7-15,0 0-24 0,1 1 13 0,3-3-3 0,0-1 13 16,-2 4-17-16,-2-2-4 0,3-1 17 0,0-1-10 0,1-8-15 16,1 12 12-16,-1-5-3 0,0-7 2 0,3 10 7 15,1-5-19-15,2 3 12 0,-6-2-5 0,5-1 3 16,-5-5-3-16,8 7 15 0,-5-4-9 0,-3-3-5 16,12 4-10-16,-7-3 11 0,-5-1 6 0,10 1 0 0,-10-1-12 15,13 0-4-15,-9 0 19 0,2-2-21 0,-1 0-3 16,4-3 20-16,1 0-17 0,-2-2 5 0,0 2 15 15,1-2 2-15,-2-3 11 0,2 0-2 0,-4-2-11 16,4-2 7-16,0-2-7 0,-2 1 0 0,-2-4 8 16,7-11-9-16,-2 1 7 0,-4 0-11 0,-2-4-6 0,0 0 5 15,3 0 2-15,-2-3 0 0,2-1 2 0,-2 1-5 16,3-2 3-16,-1 6-8 0,-2-4 3 0,-2 4 6 0,1 6-58 16,-3 4 43-16,2 5-23 0,-5-1-2 0,1 4 6 15,1-2 26-15,-3 5 8 0,2-2 9 0,-1 7-2 16,-1 2 3-16,0-1-16 0,0 3 13 0,3 2-51 0,-9 0 21 15,9 0 35-15,-9 7-9 0,5 2-17 0,-1 3 14 16,1 0 11-16,-1 4-5 0,4 3 12 0,-1 1-25 16,1 1 6-16,1 1 4 0,1 1 4 0,-1 0-7 0,0-2 2 15,2 2-18-15,-2 0 19 0,1-2 4 0,-1-1 9 16,1 1-19-16,3-1-9 0,-3-3-29 16,0 0 16-16,1-5-18 0,0 5-25 0,1-4 1 0,-1-1-15 15,2-1-24-15,0-1 0 0,-1-1-11 0,1-1 2 0,1-1-21 16,-2-5-5-16,1 1-362 0,3 6 165 0,-7-9 110 15</inkml:trace>
  <inkml:trace contextRef="#ctx0" brushRef="#br0" timeOffset="166703.93">30791 12572 36 0,'6'1'91'16,"-6"-1"-41"-16,12-4 5 0,-6 2-3 0,4 0-7 0,-2-2 10 15,1 0-1-15,0-1-20 0,0-2-7 0,-3-1 4 0,1 1-4 16,-1-1-5-16,0 0-2 0,1-2-4 0,-3-1 20 16,-1 2-20-16,0-3 5 0,-2 2-2 0,1-2 4 15,-4 5 1-15,2-7-3 0,-1 7 8 0,0-8-3 16,-3 5-18-16,0 1 5 0,-5 1 22 0,5 5-10 0,0 1 20 15,1-2-14-15,-1 4 1 0,-3-8-33 0,1 8 20 16,6 0-19-16,-13 0 26 0,13 0-30 0,-10 1 29 16,10-1-31-16,-13 4 2 0,7 1 46 0,-1-1-22 0,-2 6 24 15,2-2-44-15,0 2-23 0,1 1 59 0,2 1 8 16,2 0-2-16,-2-1-69 0,1 3 7 0,2-2 18 16,0 3-21-16,0 1-4 0,1-1 88 0,1 2-80 0,0-1 53 15,3 1 16-15,-2 1-20 0,2-4-21 0,-1 3 14 16,2 0-29-16,0-2 38 0,0 2-8 0,1-1 19 15,0-2-32-15,1-1-18 0,1 2 8 0,1-1 7 0,-3-2-3 16,4-1 8-16,1 0 17 0,0-4-25 0,-2 1-1 16,1 0 15-16,3-4 0 0,-1 6-3 0,0-3 6 15,0-2-10-15,1-1-5 0,2 3-15 0,-2-6-9 16,1 0 8-16,-1 0 17 0,-1 2 5 0,3-3 0 0,0 0 4 16,-5-3-14-16,2 1 4 0,2-3-34 0,-3-3 23 15,3 1-48-15,0 0 68 0,0 0-34 0,-1-2-16 16,0-2 22-16,-2 2 9 0,1-5-54 0,-1-1 74 0,-2 1-66 15,7-9 47-15,-1 1-8 0,-1-2 9 0,-1-2-37 16,-4-2-1-16,-2-2 48 0,4-2 0 0,-5-1 16 16,3 4 4-16,-3-1-8 0,2-1-27 0,-2 5 19 15,-2-6-55-15,3-2 53 0,-3-4-3 0,-4 9-71 0,0-4 18 16,0 2 5-16,0-4-12 0,3 0 51 0,-3 6 13 16,0-5-44-16,3-1 9 0,-2 2 45 0,0 9-51 15,1 4 48-15,-2 3-14 0,-3-1-49 0,2 2 62 0,-4 0-57 16,4 5 71-16,-1 0-21 0,-3-1-61 0,0 5 83 15,0-1-56-15,1 2 62 0,-1 3-13 0,0 1-66 0,0-1 77 16,-2 3-76-16,1 0 78 0,-6 2-66 0,1 2-11 16,-1 1 4-16,0 2 7 0,0 3-3 0,3-1 87 15,-1 0-16-15,0 6-69 0,0-1 9 0,-5 8 8 16,3 2 61-16,3-6-57 0,0-3 61 0,-2 9-72 0,4-7 80 16,2 1 7-16,1-3 3 0,-1 16-12 0,2-2-41 15,3-7 16-15,0-3 8 0,2 4 7 0,1 9-56 16,1 2 30-16,-1 0 19 0,3-2 8 0,2-3-92 15,-2 0 77-15,-2-5-8 0,2 6 3 0,-2-6-6 0,-1-3-49 16,3-1-21-16,-5-3-4 0,5 0 81 0,6 9 7 16,-6-7-78-16,2-2 45 0,-5-2-24 0,2-1 55 15,0 2-22-15,0-3 22 0,4 0-86 0,-5 1 78 0,5-2-9 16,0-3 7-16,0 0 0 0,2 2-5 0,-3-3-27 16,2 1 32-16,1-1-6 0,-1 1-51 0,1-4 52 15,1-2-39-15,-6 1-24 0,8-1 5 0,-1-1 58 0,-4-2-44 16,1-1 54-16,-2 1 0 0,5-1-63 0,-3-2-14 15,1-1 86-15,1 1-18 0,-3-1-51 0,1-1 44 0,3-4-1 16,-6 1-14-16,4-3 12 0,-4 0-57 0,2-4 57 16,2 1-15-16,-4-3-16 0,6-7 37 0,-4-3-63 15,3 2-20-15,0-1 92 0,-4 4 3 0,-3 1-55 16,0 1 53-16,0 3 5 0,-1-1-26 0,-1 3 7 0,-3-1-24 16,2 7 42-16,-2-8-6 0,0 0 11 0,-1 9-26 15,0 0 17-15,-3 2 7 0,0 2-46 0,-1 0 27 0,-2-3 12 16,0 3 2-16,0 6-12 0,7-2-12 15,-12 0 18-15,1 4-10 0,5-1 6 0,-3 4-80 0,1 1 78 16,3 0-44-16,0 1 54 0,0 0-38 0,-3 2 19 16,6 3-16-16,-2-2-33 0,0 2 50 0,0-1-22 0,2 1-32 15,0 1 46-15,1 0 9 0,0 1-32 0,2-2-1 16,-2 3 63-16,2 0-22 0,0 0 7 0,-2-2 5 16,4 0-15-16,-2-1-12 0,3 1-14 0,1-1 25 15,-1-2 7-15,1 1-11 0,-1-2-11 0,1-1-5 0,0-1 27 16,-1 0-7-16,2-1-10 0,-1 0-31 0,3-3-9 15,-3 0 47-15,-1-2-41 0,1 2 55 0,0-3-21 0,0 2 12 16,-1-1-30-16,0-2-10 0,1 1 6 0,-1-1-16 16,0 2-27-16,0-2-10 0,-2 0 64 0,3-1-32 15,-1-2-11-15,-4 2-44 0,8-2-7 0,-6 1-27 16,2-1-31-16,-1 2-314 0,-2 2 157 0,-1-2 104 0</inkml:trace>
  <inkml:trace contextRef="#ctx0" brushRef="#br0" timeOffset="167918.86">31903 12462 64 0,'0'0'78'16,"0"0"-25"-16,-4 8-10 0,2-3 25 0,1 2-6 16,-2 4 7-16,1 0-32 0,1 3 19 0,-3 1-36 0,1 0 16 15,2 2 3-15,-1-1 5 0,-1-1-31 0,2 1 24 16,-2-1-34-16,1 1 21 0,-2-1 5 0,1 0-20 15,3-1 11-15,-2-1-13 0,-1-1 15 0,1-1-4 0,-1 2 8 16,0-3-32-16,1-2 6 0,2 0 14 0,-1-2-3 16,-1-2-2-16,1 2 3 0,1-1 26 0,0-5-54 15,-3 6 1-15,3-6 23 0,0 0-10 0,0 0 10 16,0 0-3-16,-1 2 11 0,1-2-8 0,0 0-28 0,-1-12 3 16,2 8 9-16,-1 4 1 0,0-21 40 0,1 10-65 15,-1-3 53-15,2-3 12 0,-1 2-5 0,-1-2-59 16,0-2 66-16,3 1 5 0,-2 0-55 0,1-4 4 0,1 1 5 15,2 4 18-15,4-10 22 0,0 7-42 0,-1 6 35 16,0 2-21-16,0-2-32 0,3 2 5 0,-1 1 54 16,1 6 1-16,1-1-11 0,2-1-61 0,-3 0 6 15,2 3 6-15,-1 1 18 0,0 4 2 0,1 1-4 0,-3 1-3 16,-1 1-2-16,3 4 66 0,-6 0-48 0,2 1 7 16,1 1 43-16,-3 2-39 0,-1 1-30 0,0 0 59 0,1-1-2 15,-5 3-56-15,0-1-12 0,5-1 36 0,-7 1-27 16,1 1 0-16,0-4 78 0,0 0-15 0,-1 3-54 15,-3-2 49-15,4 0-15 0,-2-2 10 0,-2 4-65 16,1-4 44-16,1-3-31 0,-1 0-5 0,2 0 17 0,-1-4 81 16,1 1-74-16,0-1 24 0,1-2-41 0,-2 3 60 15,2-4 22-15,0 3 3 0,0-3-74 0,0 0 32 16,0 0-79-16,0 0 76 0,0 0-71 0,0 0 86 0,0 0-91 16,4-16 34-16,0 5 61 0,-2 0-95 0,1-2 30 15,1 1-8-15,0-4 40 0,0 1-52 0,-3 0 6 16,3-2 66-16,1-3-59 0,0-9 26 0,0 8 52 15,-1 0-82-15,1 3-5 0,2 2 98 0,-1-1-18 0,2 2-80 16,6-12 25-16,-3 0 61 0,1 15-6 0,-2 3-7 16,-2 0-86-16,1 4 26 0,1 3 69 0,-3 1 33 15,1 0-130-15,0 2 72 0,1 0-75 0,2 2 63 0,1 0-55 16,-1 1 7-16,1 4 50 0,-3-2-42 0,0 2-6 16,0 1 11-16,-2 2-3 0,0-1-4 0,-2 2-1 15,1 0 115-15,-2 2-29 0,-1-1-35 0,0 1-54 0,1 0 47 16,-1 2-7-16,2 0-2 0,-7-2 38 0,2 1-66 15,0-1 35-15,-2 2-9 0,1-2-30 0,-2 1 11 16,2 1 64-16,0-2-3 0,-2-2-49 0,2-2-7 0,0 4 25 16,-1-2-32-16,1-2 9 0,2 0-11 0,3-1 70 15,-3 1-15-15,3 0 14 0,0-6-62 0,4 2-20 0,-3-2 60 16,1 1 29-16,3 1-65 0,0-4 8 16,0 0 53-16,-3 0-91 0,10-1 77 0,-6-1-69 0,3 0 71 15,1 0-52-15,-1-3-8 0,1-2 17 0,0 3 70 16,0-3-115-16,-3 1 60 0,2-1-41 0,-1-3 62 0,-1-2-2 15,2-1 1-15,-4 2-64 0,2-4 76 0,-1 0-81 16,12-18 6-16,-5 0 5 0,-3 3 1 0,0-1 6 0,-1-2 33 16,-1-3 44-16,0 13-48 0,-4-4 4 15,-2 3 24-15,0 4-53 0,-3-2 87 0,-3 20-23 0,-1-29-23 16,1 29 37-16,-12-22-56 0,7 15-6 0,0 3 30 16,-1-2 37-16,-1 5-58 0,3-2-3 0,-2 3-22 0,0 0 24 15,-2 2 49-15,3-1-83 0,0 0 21 0,-5 6-29 16,1-2 84-16,1 6-4 0,-1-1-79 0,4 3 67 15,-2 2-4-15,2-3-30 0,0 2-56 0,1 1 33 16,-1 1 23-16,5-1 48 0,-1 2-43 0,1 0-31 0,3 3 16 16,0-3-20-16,0 0 104 0,-2 0-23 0,2-1-75 15,-2 1 21-15,2-5-9 0,2 5 31 0,-1-5-5 0,-1 1-46 16,0-1 18-16,3 1 61 0,-3-2-63 16,2-1-19-16,-1-2 99 0,-2 0-58 0,1-2-11 0,-3-6 57 15,28 22-34-15,-28-22 33 0,13 14-17 0,-13-14-18 16,16 9-13-16,-16-9-64 0,0 0 92 0,16 10-46 0,-16-10-22 15,0 0-24-15,0 0-1 0,0 0-7 0,0 0 10 16,0 0-13-16,0 0 27 0,0 0-47 0,16-30 9 16,-16 30-291-16,0 0 126 0,0 0 84 0</inkml:trace>
  <inkml:trace contextRef="#ctx0" brushRef="#br0" timeOffset="168448.86">32849 12505 37 0,'0'0'55'0,"0"0"13"0,0 0-29 0,-5 59 29 0,5-59-35 15,-6 36-7-15,-3-18 2 0,6-2 32 0,3-16-9 16,-6 37 8-16,6-37-13 0,-6 26-67 0,2-12 72 15,4-14-15-15,-7 26-17 0,7-26 23 0,-6 18-16 0,6-18 14 16,0 0-30-16,-6 17 2 0,6-17-33 0,0 0 59 16,0 0 2-16,0 0-16 0,0 0-39 0,0 0 13 15,0 0 13-15,0 0 5 0,0 0 33 0,0 0-58 0,0 0 13 16,0 0 20-16,0 0-21 0,0 0 0 16,-2-70-20-16,2 70 4 0,0-30 48 0,0 30-40 0,4-30-5 15,0 10 45-15,1-4-30 0,0 2 9 0,0-4-21 16,-2 2-5-16,3 2-2 0,2-7 30 0,0 7 37 0,-2 0-81 15,2 1 16-15,2 1 1 0,7-4 38 0,-6 9-7 16,-2-1-35-16,-9 16 12 0,17-19-9 0,-17 19 33 16,19-5-32-16,-19 5 22 0,0 0 18 0,30 6-11 0,-30-6-4 15,0 0-23-15,31 15 17 0,-22-2-24 0,2 3-7 16,-3 6 66-16,2-1-12 16,-2-4-62-16,-4 5 12 0,2-3 32 0,-3 3 16 0,-3-22-55 0,-3 41 73 0,2-19-31 15,1-22-39-15,-3 40 15 0,2-18 34 0,1-22-19 16,-3 38-14-16,3-17 14 0,-6-2-16 0,-1-1 1 15,7-18-13-15,-6 26 79 0,6-26-50 0,-13 20-32 16,9-5 17-16,4-15-5 0,0 0 27 0,-4 23-15 0,4-23-9 16,0 0-14-16,-12 17-15 0,12-17 9 0,0 0 7 15,0 0 22-15,0 0-31 0,0 0-12 0,0 0-37 16,0 0-210-16,-23 12 96 0,23-12 66 0</inkml:trace>
  <inkml:trace contextRef="#ctx0" brushRef="#br0" timeOffset="168816.93">33243 12092 54 0,'10'-33'76'0,"-10"33"11"0,0 0-19 0,0 0-18 16,0 0-12-16,22 55-1 0,-19-31-3 0,2 4-1 0,0 1 59 15,-10 3-72-15,6 3-3 0,-1-3-7 0,-1 2 22 16,-2 2-18-16,6 5 0 0,-8-7-1 0,1-3 30 0,0 0-27 16,-1 1 7-16,-1-4 2 0,8-2-10 15,-7-5 18-15,5 1-17 0,0-22-13 0,-5 36-8 0,5-36 35 16,6 29-48-16,-6-29 44 0,-1 21-27 0,1-21 24 15,0 0-46-15,5 30 51 0,-5-30-40 0,6 12-10 0,-6-12 2 16,0 0 19-16,23 7-7 0,-23-7-13 0,0 0 1 16,22 5 0-16,-22-5-19 0,0 0 11 0,0 0-21 15,41-17-6-15,-41 17-1 0,20-12-136 0,-8 1 64 16,-12 11 44-16</inkml:trace>
  <inkml:trace contextRef="#ctx0" brushRef="#br0" timeOffset="169046.17">33335 12358 29 0,'27'-21'136'0,"-9"12"-21"0,-18 9-58 15,29-8 4-15,-29 8 16 0,33-5-31 0,-13 3 14 16,-20 2-20-16,29 0-16 0,-29 0 1 0,27 4-6 15,-27-4 14-15,28 3-27 0,-28-3-9 0,0 0 3 16,27-4-1-16,-27 4 3 0,0 0-13 0,0 0-24 0,0 0-17 16,0 0-158-16,0 0 70 0,0 0 46 0</inkml:trace>
  <inkml:trace contextRef="#ctx0" brushRef="#br0" timeOffset="205838.75">18891 13363 50 0,'-3'-6'82'0,"3"6"-12"0,-2-8 20 16,2 8-43-16,-4-6-1 0,4 6 11 0,-4-9-12 15,4 9 6-15,-3-5 0 0,3 5-20 0,-5-5-7 16,5 5 17-16,0 0-13 0,-9-8 20 0,7 7-11 0,2 1-4 15,0 0-11-15,-11-4 12 0,11 4-1 0,-7-2 0 16,7 2-9-16,0 0-20 0,-18 0 24 0,18 0-13 0,-12 3-18 16,5-1 7-16,7-2-1 0,-14 5-2 15,6 0 22-15,2-1 4 0,-5 0-20 0,4 3 14 0,-1 0-29 16,1 0 23-16,1 0-3 0,0 1 11 0,-1 1-9 16,2 1-8-16,1 0 15 0,0 1-9 0,-2-1 8 0,4 2 17 15,-2 1-56-15,-1 0 48 0,1 0-8 0,1-3-14 16,2 2 13-16,0 2 1 0,-3-2-11 0,4 0 14 15,-2 0-8-15,0 2 10 0,4-1 7 0,-4-3-17 16,4 5-7-16,-2-3 16 0,1 0-20 0,2 2 31 0,1-1 0 16,-4 1-17-16,6-2-1 0,-3 0 8 0,1 0-16 15,1-2 13-15,2 2-18 0,0 2 13 0,0-5-11 0,-1 0 1 16,1 2 9-16,0 0-23 0,0-4 5 0,-1 2-5 16,0-4-11-16,5 4 11 0,-2-1 14 0,-4-5 5 15,4 2-23-15,1 0 8 0,-1-4 7 0,-1 2 16 16,-1-3-1-16,-7 0 8 0,14 0-27 0,-14 0 10 0,14-3-13 15,-6 3 8-15,6-1 10 0,-4-4-13 0,2 0-2 16,-3-1 0-16,0-1-4 0,-2-1 6 0,3 0 23 16,0 0-21-16,-2-4 1 0,-1 1 9 0,-1-2-5 0,2 0-18 15,-4-1 4-15,0 0-4 0,1-3 20 0,-3 0-25 16,-1 0 17-16,1 0-9 0,-4-1 10 0,4 0-8 16,-4 0-9-16,1-1-3 0,0 2 23 0,-3 0-12 0,0 0 9 15,2 2 6-15,-2-1-4 0,0 1-15 0,-1 1 1 16,1-1 11-16,-4 1-25 0,0 2 17 0,1-1 10 15,-2 4-7-15,3-3 8 0,-3 2 6 0,0 1-12 16,0 1 15-16,-1-1-23 0,2 3 5 0,-2 0-5 0,0-1 13 16,-2 3 1-16,3 0-15 0,-4 2-2 0,6-1 3 15,-2 3 4-15,-1 0-4 0,-3 3 17 0,0 1-25 0,0-1 17 16,3 4-12-16,-3 0 15 0,2 1-5 0,-1 1 5 16,2-1 8-16,2 2-28 0,2-1 18 0,-1 0 9 15,5 1-2-15,-4 0-5 0,2-1 14 0,2 1-20 16,2-1-8-16,2-2 19 0,2 3-29 0,2 0 34 0,0-2 14 15,2 3-21-15,0-1-5 0,3-2 28 0,-1 2-18 16,2 1 0-16,1-1 9 0,-1-2-10 0,1 1-16 16,1 3 18-16,-2-3-17 0,4 2 8 0,-4-2-8 0,2 0 11 15,-1 4-3-15,1-4 8 0,6 6-2 0,-3 0-1 16,-3-3 8-16,0-2-15 0,-1 2 17 0,1 0-8 16,-1-2 6-16,1-1 5 0,4 10-20 0,-3-5-13 15,-4-1 28-15,-2-3-26 0,3 2 6 0,-6-2 19 0,2 2-7 16,-3 2-10-16,1-2-6 0,-1 0-1 0,-1 1 8 15,-2-1-4-15,-2-3 6 0,0 3 10 0,0-2 1 16,-2 1-9-16,0 0-6 0,-2-1 2 0,0-1 6 0,-1 1-2 16,-3-2-9-16,2 1 1 0,-1-2 16 0,1-1-16 15,0 1-10-15,-2-1-17 0,4-3-21 0,0 1-43 16,4-4-3-16,0 0-12 0,-11 0-32 0,11 0-18 0,0 0-344 16,0 0 167-16,0 0 112 0</inkml:trace>
  <inkml:trace contextRef="#ctx0" brushRef="#br0" timeOffset="206434">19671 13602 69 0,'0'0'83'0,"8"2"-12"16,-8-2-14-16,11 0 12 0,-11 0-19 0,12-2 3 0,-12 2-5 15,13-2-15-15,-7-1-2 0,6-1-7 0,-2 1-1 16,1 0 23-16,-2-4-22 0,0 3-12 0,0-1 12 15,0-3 11-15,-2 0-16 0,0 2 26 0,1-2-32 0,-3 1 7 16,-2 0-9-16,2-2 10 0,-3 2 1 0,0 0 6 16,-1 1 11-16,-1 6-44 0,-1-12 11 0,1 12 2 15,-3-12 0-15,3 12-2 0,-4-12 25 0,4 12-30 0,-5-8 0 16,2 4 27-16,-3-3-1 0,1 2 4 0,0 0-25 16,0 2 3-16,0 3 44 0,5 0-38 0,0 0-64 15,-16-2 61-15,11 2 2 0,-1 2 4 0,1 1 14 16,-2-2-14-16,-1 3 8 0,0 2 7 0,-1 1-3 0,-1 1-5 15,1 0 0-15,2 2 3 0,1 1 0 0,-3-1 2 16,1 2 2-16,4 0-1 0,1 3 2 0,-1-1-2 16,0 1 25-16,3-1-17 0,-1 1 6 0,2-1-4 15,0 1-20-15,2 2 7 0,0-5 5 0,2 3 1 0,1-1 5 16,0 1-24-16,2-1 13 0,0 0-14 0,0-1-1 16,0-1 8-16,0-3-16 0,2 2 5 0,-3-2 8 0,3 0-4 15,-4-3 6-15,2 0-2 0,-1 2-21 0,-1-5 20 16,-1 2-11-16,1-1 10 0,0-2-12 0,-5-2 1 15,11 5-1-15,-5-4-6 0,-6-1 5 0,10 4-8 0,-5-3-42 16,-5-1 22-16,10 3-45 0,-10-3 11 0,10-2-29 16,-10 2 0-16,0 0-11 0,18-7-23 0,-10 1-7 15,-4 2-345-15,-4 4 158 0,16-10 104 0</inkml:trace>
  <inkml:trace contextRef="#ctx0" brushRef="#br0" timeOffset="207212.19">20001 13587 76 0,'0'0'87'0,"0"0"-13"0,0 0 21 15,0 0-32-15,13 13 20 0,-10-9 9 0,-1 1-25 0,6 2-9 16,-5 4-5-16,3 0 4 0,-1 0 13 0,0 1-21 15,2-1-20-15,-1-1 23 0,-1 2-10 0,0-1-18 0,0-2 2 16,-1 0 10-16,1 1 8 0,-1-1-14 0,-1-3 11 16,-1 2 3-16,-2-8-7 0,4 8 0 0,-4-8-6 15,4 7 21-15,-4-7-8 0,0 0-4 0,1 6 6 16,-1-6 1-16,0 0 2 0,0 0-16 0,0 0 3 0,0 0-6 16,0 0 3-16,0 0-1 0,0 0-38 0,-7-18 11 15,7 18 6-15,-6-17 5 0,1 5-22 0,0 0 13 16,1-1-10-16,-2-1 13 0,2 0-19 0,0-1-4 15,-1 2 18-15,1-2-2 0,0 0-6 0,2 1 14 0,0 1-19 16,1-2 15-16,0 4-14 0,1-4-9 0,1 5 17 16,0-2 14-16,2 3-18 0,2-1-1 0,0-1-1 15,1 3-2-15,-2 0 8 0,4 1 8 0,2 0-20 0,0 2-6 16,1 2 9-16,0-2-1 0,1 3-4 0,-2 0 3 16,4 2 52-16,-4 0-45 0,3 3-3 0,-3 1 9 15,2 1-5-15,0 3 0 0,-3-1 2 0,-1 3 15 0,2 0-16 16,-1 1 2-16,-1 0-1 0,-2 0 5 0,0 1 18 15,0-1-21-15,-5 2 12 0,0-1 0 0,3-2 6 0,-3 0-21 16,1 1 1-16,-1 0 17 0,2-1-14 16,-3-1 9-16,1-1-12 0,-1-8 15 0,0 11-16 0,0-11 11 15,0 10-5-15,0-10 9 0,0 7-3 0,0-7-18 16,0 0 19-16,0 7 3 0,0-7-1 0,0 0 0 0,0 0-2 16,0 0 0-16,0 0-5 0,0 0 6 0,0 0-18 15,0 0 2-15,0 0 21 0,-4-26-23 0,3 14 7 16,-1-2-10-16,0 1-7 0,-1 0 17 0,5 0-25 15,-1-2 13-15,3 3-15 0,-2 0 14 16,2-3-4-16,-1 4-4 0,2 0 20 0,0 1-4 0,0-1-3 0,1 4-8 16,-2-1 23-16,1 3-29 0,2 1 6 0,0-3 8 15,1 4 5-15,1 0-3 0,1 0 9 0,-2 2-9 0,0 1-5 16,-1 2-1-16,1 0 12 0,2 0-7 0,-1 1 12 16,2 4-29-16,0-2 25 0,-2 2 9 0,0 1-28 15,0 0 21-15,-3 5 6 0,2-3-24 0,-1 5 18 0,-2-5 20 16,-2 3-10-16,1-1-4 0,0 1-4 0,-2 0-7 15,0 0-2-15,0-2 14 0,-2 3 4 0,4-2-13 0,-4-2-2 16,-3 0-5-16,3-1-9 0,0-2 28 16,-1 6-4-16,0-5-18 0,0-2 6 0,1-6-12 0,-2 11-13 15,2-11-5-15,0 0-10 0,0 0-15 0,-1 16-18 16,1-16-29-16,0 0-15 0,0 0-4 0,0 10-341 16,0-10 155-16,0 0 102 0</inkml:trace>
  <inkml:trace contextRef="#ctx0" brushRef="#br0" timeOffset="207836.66">20699 13551 24 0,'0'0'98'0,"0"0"7"15,0 0 12-15,0 0-45 0,0 0 31 0,5 20 9 16,-4-8-11-16,-1 2-23 0,1-2 2 0,-2 5-13 0,4-2 6 16,-2 2-15-16,0 0 4 0,1-3 3 0,-1 3-33 15,3 2 1-15,1-1-2 0,-3-2 17 0,1 1-15 16,1-2-33-16,0 2 30 0,-2-3-19 0,2 3 3 0,-1-1 10 15,-1 0-6-15,2-1 15 0,-3-1-26 0,2-2 5 16,-2 2-4-16,-1 0 14 0,3-1-17 0,-2-3 8 16,-2 2-10-16,1-5 4 15,0 0-7-15,1-1 1 0,0-1 1 0,-1-5 16 0,-1 8-5 0,1-8 29 16,1 6-34-16,-1-6 29 0,0 0 7 0,-1 4-27 0,1-4 14 16,0 0 0-16,0 0-11 0,0 0 13 0,0 0 0 15,-5-16-12-15,5 10 11 0,-3-7-25 0,2-2 4 0,-4 0 6 16,2-4 9-16,-1 1-13 0,1 0 4 0,-4-12-4 15,-1 1-8-15,-2 0 3 0,4 0 0 0,-1-2-3 16,2 2-1-16,-1 5-1 0,4 2-12 0,0 4 7 16,1 1 10-16,1-1-15 0,1-2 6 0,2 3-13 0,0 3 8 15,1-3 1-15,3 0-6 0,2 2 13 0,0 4-17 16,2 1 0-16,3 0 10 0,-1 3 0 0,0 2 10 0,3 2-7 16,-1 0-23-16,-2 2 40 0,0 3-20 0,0 0 2 15,1 3-10-15,-2 2-6 0,-2-1 17 0,-1 1 18 16,-1 2 0-16,-1 2-19 0,-1-2-11 0,-2 6 17 15,0-5-6-15,-3 3 2 0,1-1 18 0,-2 1-16 0,-4-2 12 16,1 1 1-16,-2-2-11 0,-1 2 10 0,-3-2-7 16,0 0 3-16,-1 3-5 0,-2-4-9 0,2 3 18 15,-3-4-15-15,2 0-11 0,0-2-13 0,0 1-28 0,3-3-18 16,1-1-15-16,7-3-24 0,-10 2-36 0,10-2-378 16,0 0 175-16,0 0 116 0</inkml:trace>
  <inkml:trace contextRef="#ctx0" brushRef="#br0" timeOffset="208214.71">21177 13290 76 0,'0'0'117'0,"3"-3"3"16,-3 3-17-16,0 0 19 0,0 0-24 0,0 0 11 15,11 27-21-15,-6-10-8 0,-1 0-6 0,1 3-17 0,0-1 11 16,3 15-22-16,-3-3 11 0,-4-4-7 0,4 4 8 0,1 3 5 15,-2-3-20-15,-1 3-15 0,-1-10 20 0,1-2-2 16,-2-5-6-16,1 2-4 0,-4-2-16 0,4 0 2 0,-4-1-8 16,1-3 8-16,1 0-11 0,0-1-3 15,0-1-5-15,0-3 21 0,0-1-12 0,0-7-5 0,0 0-42 16,-1 15-6-16,1-15-29 0,0 0-18 0,0 0-23 16,-5 7-364-16,5-7 157 0,0 0 106 0</inkml:trace>
  <inkml:trace contextRef="#ctx0" brushRef="#br0" timeOffset="208904.98">21148 13643 27 0,'6'-9'129'16,"-1"1"-39"-16,5-3 3 0,0 2-24 0,3 0 11 16,0 2-9-16,-2 0-36 0,3 0-40 0,3-1 47 0,-3 0-2 15,1 3-9-15,1-3 18 0,-1 2 2 0,-2-1 1 16,2 2 13-16,-2 1-5 0,0 0-28 0,-4 1 11 0,-2 2-3 15,0 0 7-15,-1 1-15 0,-1 1 41 0,-1 3-24 16,-1-3-11-16,-2 5-27 0,1-1 22 0,0-1 10 16,-2-4-12-16,1 18 15 0,0-5-19 0,-1 2 15 15,2-1 3-15,-1-2-18 0,0 3-9 0,1-7 8 0,1 4-19 16,2 1 21-16,-1 0-6 0,-1-3-10 0,1 1-11 16,1-1 26-16,0 0-16 0,1 0-10 0,2-3 13 0,-2-2-30 15,-1-1 22-15,1 0 3 0,5 0-9 0,-5-3-2 16,2 0-11-16,-8-1-2 0,15 0 17 0,-15 0-3 15,12-2-2-15,0-2-27 0,-4-2 12 0,3 1 30 16,-4-3-14-16,5 2-20 0,-3-4 20 0,0 1-10 0,1-1 7 16,-4-2 10-16,2-1-30 0,-3 0 30 0,1 0-27 15,-1 1 31-15,1-3 4 0,-3 4-2 0,1-2-1 16,-2 3-1-16,-1-1 10 0,0-2 7 0,0 6 15 16,-1-3-21-16,0 5-3 0,0 1-15 15,0 4 12-15,0-9 2 0,0 5 0 0,0 4-4 0,0-5-5 0,0 5 1 16,2-6 2-16,-2 6-13 0,0 0 2 0,0 0 14 0,0 0-10 15,0 0 10-15,0 0 10 0,0 0 5 0,0 0 2 16,-5 16-22-16,5-8 5 0,-3 1 15 0,3 3-1 16,-3 1 7-16,2 0-8 0,0 2 1 0,0-2 9 15,2 3-21-15,-1-1 13 0,-1 4-2 0,2 2-7 0,-1-1-1 16,4 12-9-16,1 0 0 0,-1-1 7 0,2 1-7 16,3-1 7-16,-4 0-4 0,-4 1 6 0,5 0-7 15,-4 1-5-15,1-6-11 0,-2-4 7 0,-1-2 8 16,-1 0-5-16,-1 0 5 0,1-3-3 0,0 1 2 0,-2-2 0 15,2-2-17-15,-2-1 14 0,-1-2 0 0,2 0 7 16,-1 0-5-16,1-5 1 0,-3 2-1 0,1-2 7 0,-5 0-15 16,3-1 10-16,-1-2 2 0,0-2-1 0,0 2-3 15,1-2 4-15,-1-1-5 0,7-1-1 0,-12-1-18 16,5-1 18-16,1 0-9 0,-3-3 7 0,-1 0 9 16,2-3-12-16,-1-2 12 0,4 1-12 0,0-2-6 0,0-1 15 15,2-3-13-15,1 1 2 0,2 0-10 0,1-2-9 16,0 1 2-16,2-1 2 0,-1 1-31 0,3 0-8 0,-1 1-29 15,3 2-26-15,-2 0 0 0,1 1-34 0,-1 1-35 16,0 5-432-16,-2-5 203 0,-3 10 136 0</inkml:trace>
  <inkml:trace contextRef="#ctx0" brushRef="#br0" timeOffset="209263.72">22034 13490 118 0,'0'0'158'0,"0"-11"-7"15,0 11-13-15,3-10 11 0,-3 10-42 0,1-10 19 16,-1 10-12-16,1-12-9 0,1 7 1 0,-2 5-15 0,0-9-2 16,0 9 1-16,1-11-2 0,-1 11-9 0,1-6-19 15,-1 6-1-15,0 0-9 0,3-11 10 0,-3 11-23 16,0 0 2-16,1-6-10 0,-1 6-1 0,0 0-2 16,0 0 5-16,0 0-7 0,0 0-16 0,0-10-3 0,0 10-4 15,0 0-19-15,0 0-26 0,0 0-1 0,0 0-14 0,0 0-45 16,0 0-13-16,14 16 12 0,-6-7-36 0,-1 0-12 15,0 3-307-15,-1-2 152 0,3 4 104 0</inkml:trace>
  <inkml:trace contextRef="#ctx0" brushRef="#br0" timeOffset="209499.43">22143 13842 122 0,'0'16'141'15,"1"-2"-18"-15,1 1-9 0,-2-4 19 0,2 2-10 0,-2-5 6 16,0 0-16-16,1-2-2 0,-1-6 9 0,0 8-31 16,0-8 9-16,0 10 8 0,0-10-32 0,0 0 8 15,1 9-14-15,-1-9-6 0,0 0 0 0,0 8 3 16,0-8-17-16,0 0 6 0,4 5-4 0,-4-5-1 0,0 0-23 16,0 0-1-16,0 0-14 0,0 0-34 0,0 0-14 15,0 0-37-15,0 0-26 0,0 0-8 0,0 0-23 16,17-14-16-16,-14 10-379 0,-3 4 174 0,7-16 118 15</inkml:trace>
  <inkml:trace contextRef="#ctx0" brushRef="#br0" timeOffset="209733.22">22270 13757 126 0,'12'-2'175'0,"-3"-1"-11"0,5 2-7 15,0-2-20-15,1 1-6 0,3 0-7 0,1-1-15 16,3 1-23-16,-3 1-8 0,4-3 17 0,0 3-18 16,2-2-9-16,-5 0-15 0,3 2-9 0,-1-3-8 0,-2 0 2 15,2 2-9-15,-4 0 2 0,0 1-5 0,0-1 11 16,-3 2-19-16,-2-3 9 0,0 1-9 0,-5 1-25 0,-8 1-33 16,15-1-14-16,-15 1 1 0,0 0-33 0,0 0-17 15,5 1-412-15,-5-1 173 0,0 0 114 0</inkml:trace>
  <inkml:trace contextRef="#ctx0" brushRef="#br0" timeOffset="210810.96">18994 14334 89 0,'-14'-1'64'0,"1"1"-12"0,1 1 12 16,3-1 10-16,0 1-10 0,9-1-11 0,-14 0-11 0,14 0-13 15,-11 0 16-15,11 0-3 0,-9 0-6 0,5-1 7 0,4 1-25 16,0 0-1-16,0 0 1 0,-13 1 9 0,13-1-5 16,-4 2 10-16,4-2-9 0,0 0 7 0,0 0-1 15,14-4-7-15,-14 4 26 0,24 2 1 0,-6 0-27 0,4-5 26 16,-1 3 2-16,18 4-14 0,-2-2 23 0,0 1-13 16,1-2-20-16,-5 0 1 0,4 1 4 0,-2 2 2 15,1 1-27-15,2-2 10 0,-7-3-5 0,3 3 18 0,4-3-9 16,0 3 8-16,-1 1-7 0,4-4 7 0,3 2-18 15,0 0 18-15,0-2 7 0,1 3-17 0,2-3 14 16,1-1-7-16,-2 6-5 0,2-1 12 0,3 0-19 16,-3-4 1-16,-1 3 3 0,1-1 4 0,-3-1 0 0,-4 4-15 15,3-1 15-15,-2-3-12 0,-3 3 4 0,1-2-7 16,-2 1 12-16,1-1-11 0,-2-2-9 0,0 1 20 16,0 1 3-16,-1 0 4 0,-2-2-5 0,-9 2 8 0,-1-2-14 15,3 0-5-15,-2 0 12 0,1 0 0 0,-1 0 2 16,-2 0-15-16,2 3 2 0,-3-1 12 0,0-1-7 15,-1 1-5-15,-4 0-18 0,3 0 13 0,-2-2 8 0,-2 3 11 16,0-1-19-16,-1 1 16 0,-1-1-7 0,-4-1-1 16,3 0 18-16,-3-1-13 0,4 1 16 0,-5 2-4 15,0-2 0-15,-1-1-9 0,-1 0 3 0,-7 0 5 0,12 3 6 16,-7 0-15-16,-5-3 17 0,13 0-9 0,-13 0 11 16,9 0-7-16,-9 0-3 0,10-3-6 0,-10 3 7 15,11 0 1-15,-11 0-15 0,0 0 5 0,11 0-5 16,-11 0-1-16,0 0-3 0,10 0 3 0,-10 0-3 0,0 0-1 15,0 0-1-15,13 0-1 0,-13 0 3 0,6-3 3 16,-6 3-6-16,0 0-2 0,0 0-7 0,0 0-20 16,8-1-15-16,-8 1-50 0,4-5-34 0,-4 5-30 0,0 0-55 15,0 0-588-15,0 0 264 0,0 0 176 0</inkml:trace>
  <inkml:trace contextRef="#ctx0" brushRef="#br0" timeOffset="212608.26">23538 13784 75 0,'0'0'72'0,"0"0"3"0,-10-5 52 0,10 5-88 0,0 0 10 15,-9-5 13-15,9 5-9 0,-7-3 44 0,7 3-43 16,-7-5-2-16,7 5 7 0,-6-2-13 0,6 2 15 0,0 0-12 15,-6-5-22-15,6 5 57 0,-2-8-39 0,2 8-8 16,-4-6 5-16,4 6-2 0,0 0-6 0,0 0-58 0,0-11 35 16,0 11-3-16,0 0-17 0,8-9 21 15,-4 6-1-15,3-1 15 0,3-1-1 0,-2 0 11 0,1 2 2 16,4-2-15-16,-3 2-5 0,2 0-7 0,0-2 6 16,2 5 13-1,0 0-18-15,2-2 6 0,2 2 16 0,-9 2-9 0,7 0 2 0,-3 2 5 16,1 1 15-16,-1-1-6 0,-2 3 10 0,2 3-17 0,-3-4 6 0,-1 2-12 15,3 0 9-15,-1 3-25 0,1 0 8 0,-2 0 5 16,-1 2-2-16,0-2-16 0,1 2 6 0,-1-1-2 0,-2 2 4 16,4 2-4-16,-5 0-5 0,3 0-2 0,-2-1 2 15,0 1-1-15,-3 0-5 0,1 2 7 0,-2-3 4 16,-1 2-15-16,0-1 14 0,-1 0 8 0,-2 1-15 16,-1-3-4-16,1 1-3 0,-3-1 15 0,-1-2 1 0,0 0-6 15,0-1 0-15,-1-2-4 0,-1 3 4 0,3-4-3 16,-1 1 2-16,0-4 7 0,-1-3-17 0,1 2-7 0,5-4 17 15,-12 3 2-15,12-3-1 0,-13 0-8 0,7-1-2 16,-2-5 5-16,2 1 6 0,-4 0-7 0,3-4 1 0,-2 0-10 16,3-2 13-16,-2-1 1 0,3-2-8 15,3 0-9-15,-2-1-6 0,4 1 8 0,-2-1-4 0,4-4 14 16,0 2-13-16,1 1 10 0,1-3-16 0,6-9 19 16,0 6-5-16,-1 7 3 0,0 1 5 0,-3-1-10 0,5 2 3 15,-1 0-3-15,1 3-3 16,-2-1 11-16,2 1-13 0,1 2-5 0,-1-2-1 0,0 3 12 0,-1 0-14 15,-1 2 6-15,3 1 8 0,-3-4-10 0,-2 8 9 16,1-3 0-16,-8 3-3 0,15 0 4 0,-15 0 5 0,12 3 9 16,-1 1-3-16,-3 0-2 0,2 0-6 0,-1-1 8 15,0 4-16-15,0-2 5 0,-1 2-7 0,2-2 8 0,-2 5 9 16,-3-1-3-16,1 0-9 0,3 1 18 0,-3 0-10 16,1 0-11-16,1-1 25 0,-1 2-9 0,-1-3 0 15,1 1-2-15,-1-1 1 0,2-3-11 0,0 2 0 0,-1 3 17 16,0-6-5-16,-2-1-11 0,6 3 8 0,-4-4-4 15,-1 1 15-15,1-1-9 0,0-2 5 0,-1 2-18 16,1-1 34-16,-1-1-29 0,0 2 14 0,2-4-14 0,-1-1 0 16,-2 3 14-16,8-5-18 0,-6 3 25 15,2-5-11-15,0 1 15 0,-3 2-28 0,0-2 6 0,1-1 4 16,0-4 8-16,-5 5-3 0,4-3-15 0,-4 1 22 16,2-3-24-16,-3-2 4 0,0 4 0 0,-1 1-2 0,0-4 7 15,0 3 12-15,0 9-23 0,-5-19 5 0,2 13-6 16,0-3 21-16,-3 4 0 0,2-2-1 0,-1 2-16 15,1 2 19-15,0 0 1 0,-2 2 3 0,2-2-5 16,-3 1-2-16,2 0-13 0,-3 1-4 0,1 1 0 0,7 0 14 16,-19 4 2-16,9 1-4 0,-1 0 10 0,2-1-3 15,2 3-20-15,-5-3 11 0,3 4-7 0,1 1-15 0,0 1 19 16,1 0 8-16,1 2 10 0,1 0-26 0,-1 0 23 16,2 0-2-16,0 2-2 0,1 0 8 0,3 1-19 15,0-1 7-15,1 0-9 0,3 0 10 0,0 1-6 0,2-1-3 16,1 0 18-16,0 1-24 0,0-3 8 0,-1 4 9 15,2-4-7-15,-3 0 11 0,1 1-9 0,2-3 6 16,1 1-6-16,-1-1 11 0,-1 0 1 0,3-3-5 0,-1 2-7 16,0-3-6-16,-1-4-4 0,4 5 18 15,-5-4-13-15,5 1-8 0,-2-3 0 0,-2 1-15 0,-1-2 7 16,2 0-22-16,-4 0-3 0,3 0-10 0,-8 0 1 16,18-6-27-16,-8 3 10 0,2-2-24 0,-2 2-5 0,0-2-19 15,-9 2-383-15,-1-1 166 0,0 4 112 0</inkml:trace>
  <inkml:trace contextRef="#ctx0" brushRef="#br0" timeOffset="213282.96">24641 13836 12 0,'0'0'116'0,"-8"-15"-2"16,-1 7-40-16,5 3 12 0,-5-2 4 0,9 7-1 0,-13-7-19 16,13 7-9-16,-19-4 4 0,12 5-12 15,7-1 1-15,-14 2 10 0,5 1 5 0,-1 2-32 0,1 1 6 16,4-2-15-16,-3 1-7 0,-1 1 7 0,4 2 25 15,-3 4-17-15,3-3-9 0,1 1-6 0,2 2 3 0,-3 3-11 16,2-2 7-16,1 1-27 0,2 2 29 0,2-1-29 16,1 1 14-16,-2 0 18 0,0 0 10 0,3-1-25 15,-3-2-6-15,-1 0 6 0,0 2 8 0,4-3-3 16,-1 1-15-16,0-4 11 0,4 1 12 0,-2-3-11 0,1 2-13 16,2-2 16-16,-4-2-18 0,4-1 22 0,2-1-23 15,-4 0-2-15,1-1 10 0,-1-2 5 0,-6 0-9 16,13 0 13-16,-13 0-15 0,10-1-1 0,-10 1 15 15,13-4-20-15,-7 1 16 0,2-3-7 0,-1-1-1 0,1 1-5 16,-3-4-1-16,-1-1-2 0,1 1 1 0,-2-4 8 16,-1-1-4-16,1 1 20 0,-2-3-12 0,-3 1 0 15,2-1 4-15,0-4 26 0,-2 5-41 0,0 0 25 0,0 0-18 16,-1 2 1-16,-4 1 22 0,7-1-8 0,-4 5-5 16,2-4-10-16,1 6 8 0,-1 0 8 0,2 7 15 15,-1-12-37-15,1 12 40 0,-3-5-32 0,3 5 9 0,-3-7 2 16,3 7-8-16,0 0 1 0,0 0 12 0,0 0 4 15,0 0-5-15,0 0 5 0,0 0-11 0,0 0 10 16,0 0-14-16,5 24-2 0,-3-15 0 16,2 3-5-16,1 2 16 0,0 0-6 0,0-2-1 0,4 2 6 0,-1 1-13 15,1 1 9-15,-1-1-10 0,0-1 4 0,-1 1-4 16,1 0-2-16,-2-1-5 0,0 0 7 0,0-1-9 16,2-1 20-16,-4-1-13 0,1 2 8 0,-1-2-1 0,3-2 9 15,-2-1-10-15,0 0-13 0,1-1 8 0,-1-2-3 16,-1 0-13-16,0-3-4 0,0 1-25 0,1 0-1 15,0-2-5-15,-5-1-13 0,0 0-27 0,13 4-14 0,-13-4-13 16,8-3-11-16,-3 2-345 0,1 0 159 0,-6 1 104 16</inkml:trace>
  <inkml:trace contextRef="#ctx0" brushRef="#br0" timeOffset="213747.69">24808 13895 29 0,'-6'-15'121'0,"3"3"-15"0,1 2-5 0,2 2-14 0,0 8-17 16,2-13 15-16,3 3 9 0,1 3-15 0,1 0 10 15,1 1-14-15,0 3-10 0,3-2 10 0,2 2 2 16,1 3-1-16,2 0-28 0,0 0-11 0,0 3 25 0,1 1-14 16,1 0-8-16,1 0-2 0,-5 1-16 0,1 1 21 15,1 1-21-15,0 1 2 0,-3 0 7 0,1 1 4 16,-1 1-9-16,0-1-8 0,-1 4 21 0,-4-3-25 15,3 3-1-15,-3-3-13 0,-1 3-1 0,-1 1 7 0,-2-2 14 16,4-2-17-16,-2 4-1 0,-3-2 18 0,-2-2-5 16,0 2-21-16,-1-6-1 0,2 4 2 0,-4-3 15 15,1 0 11-15,-2 3-20 0,2-2 0 0,-1 0 8 0,0-3-43 16,-4 4 14-16,2-2 7 0,2-2-6 0,-2 1 3 16,1-2 33-16,1 0-41 0,-2 0 8 0,0-1 4 15,0 0-18-15,4-3 12 0,-11 3-5 0,5-3 5 0,0 0 24 16,6 0-4-16,-14-3-4 0,5 0-15 0,0-4 21 15,-1 2-12-15,2-3 8 0,1 0 19 0,1-1-2 16,3-1 0-16,-1-1 0 0,1-2-1 0,3 2 6 16,-2-4 8-16,2 1-8 0,2-5 5 0,3 5-13 15,0 0-6-15,1-1 16 0,1 1-1 0,1-2-16 0,8-5 9 16,-2 3-4-16,-3 5 5 0,-1 0-29 0,0-1 12 0,9-8-26 16,-7 6-15-16,-2 5-2 0,-1 0-42 15,-1 1 15-15,2 2-22 0,-1 0 6 0,0 2-20 0,2 0-31 16,-4 0-280-16,2-1 139 0,-9 7 94 0</inkml:trace>
  <inkml:trace contextRef="#ctx0" brushRef="#br0" timeOffset="214152.89">25530 13830 64 0,'0'0'156'0,"-7"0"-32"16,7 0 3-16,0 0 6 0,0 0 7 0,0 0-33 0,0 0-3 16,0 0-5-16,0 0 2 0,0 0-8 0,0 0-3 15,0 0-23-15,30-2 0 0,-15 6 5 0,1-6-8 0,-5 2-6 16,5 0-2-16,-3-1-14 0,0 0-4 0,0 1-16 16,-1-3 4-16,1 5-4 0,-3-1-2 0,-4-1 17 15,-6 0-4-15,13 1-11 0,-13-1 0 0,8 1-6 16,-8-1-7-16,9 2-31 0,-9-2-18 0,0 0-10 0,0 0-41 15,0 0 11-15,0 0-24 0,10 4-23 0,-10-4-3 16,0 8-333-16,0-8 155 0,0 0 102 0</inkml:trace>
  <inkml:trace contextRef="#ctx0" brushRef="#br0" timeOffset="214410.99">25510 14016 89 0,'-4'5'117'0,"4"1"16"0,0-6-31 16,0 0 12-16,6 8-4 0,-1-4-11 0,-1-1-14 15,1-2-1-15,6 2-6 0,-1-2 12 0,0 0-31 16,1 2-1-16,-1-3 14 0,3 2-16 0,0-2-1 16,-1 0-7-16,1 0 9 0,-2 0-10 0,-1 0-19 0,-2-2 2 15,6 1-2-15,-5 1-4 0,0-3-12 0,0 3 18 16,-4-1 13-16,1 1-33 0,-2-2 16 0,-4 2-11 0,11-2-30 15,-5 0-12-15,-6 2-34 0,8-1 10 0,-8 1-29 16,7-6 2-16,-1 6-46 0,-3 0-331 0,6-7 151 16,0 2 102-16</inkml:trace>
  <inkml:trace contextRef="#ctx0" brushRef="#br0" timeOffset="214713.04">25993 13828 31 0,'2'-3'147'0,"-2"3"-41"0,8-5 4 0,2-2 17 0,-3 5-18 16,-1-1-23-16,6 0-3 0,-3 2 0 0,-2 0-4 15,4-1-11-15,0 0-23 0,2-1 26 0,-3 3-20 16,-1 0-10-16,-3-2-4 0,-6 2 22 0,14 0-16 0,-14 0-10 15,15 0-10-15,-15 0 27 0,14 0-4 0,-14 0-11 16,12-1-24-16,-12 1 0 0,10-3 8 0,-10 3 3 16,10 1-12-16,-10-1 5 0,0 0-8 0,0 0 8 15,13-1-16-15,-13 1 15 0,0 0 3 0,0 0-32 0,12 1-15 16,-12-1-49-16,0 0-16 0,0 0-24 0,9 8-336 16,-9-8 151-16,0 0 102 0</inkml:trace>
  <inkml:trace contextRef="#ctx0" brushRef="#br0" timeOffset="-214560.83">26078 13973 133 0,'0'0'145'0,"9"8"-15"15,1-6-6-15,-2-1 2 0,3 4 0 0,-1-3-21 16,3-1 10-16,-2 1-25 0,3-1-16 0,3-1 15 15,-7 0-37-15,7-3 20 0,-3 3-20 0,0 0 5 0,-2-3-1 16,-2 3-26-16,-1 0-2 0,1 0-15 0,-10 0-3 16,10-2-19-16,-10 2-55 0,0 0 8 0,14-3-15 15,-9 2-35-15,-5 1-335 0,0 0 147 0,0 0 98 16</inkml:trace>
  <inkml:trace contextRef="#ctx0" brushRef="#br0" timeOffset="-213173.76">26643 13658 29 0,'0'-12'95'0,"0"-1"-17"0,0 4 0 0,4 1-22 16,1-2 21-16,-1 6-31 0,0-1 17 0,1 3-7 0,2 2 9 15,0 0-7-15,-7 0-16 0,15 3-12 0,-5 5 18 16,2-5-22-16,-3 3 1 0,1 6 26 0,-1-3-3 16,-1 5 7-16,2 2 0 0,-3 0 11 0,1 10-10 0,-1-1-23 15,-5-6 17-15,3 2 5 0,-5-3 18 0,0 4-29 16,0 1-6-16,0-2 7 0,0 2-8 0,-3-2-6 16,-1 11 7-16,2-5-10 0,1-3 15 0,-3 8-11 15,2-5-21-15,0-4 12 0,-2-3 6 0,3 2-22 0,1-1 9 16,0 1-3-16,-2-1 12 0,2 1-5 0,0 0 3 15,0-2-13-15,-2 14-8 0,4-10 20 0,-2-3-2 0,0-6-7 16,3 2-23-16,-1-2 21 0,-2 0-2 0,2-1-1 16,2-4 5-16,-4 2-26 0,0 2 6 0,2-7 10 15,0-2 3-15,-1 0-22 0,-1-5-8 0,4 7 17 16,-4-7 0-16,8 7-18 0,-4-6 17 0,-2 0-18 0,-2-1-1 16,9 0 4-16,-3 0 12 0,-1-3-2 0,-2 0-13 15,7-2 9-15,-3 0 17 0,2-2-12 0,1-2 8 16,0 1-27-16,-1-2-7 0,1-1 21 0,1-2-15 0,-5 0 1 15,6 2 28-15,-5-6-5 0,1 2-14 0,-3 0 15 16,4-3 3-16,-4 0-3 0,-1 3-3 0,0-1 19 0,-1-3 0 16,-1 4-22-16,-2-1 5 0,0 1-5 0,0 0 7 15,-5 1 9-15,1 0-2 0,2 0-10 0,-5 1 9 16,0 1-10-16,0 0 28 0,-1-1-7 0,1 2 0 16,-3 2 1-16,2 0-21 0,-1-1 20 0,0 0 4 0,0 4-1 15,0 1 2-15,4-3-5 0,-4 4-16 0,4 1 3 16,-1-1 14-16,1 2-15 0,-1-1 10 0,6 3-2 15,-10-1-1-15,6-1 1 0,-2 2-5 0,6 0-7 0,-7 0-10 16,7 0 31-16,-6-2-2 0,6 2 8 0,-8 0 1 16,8 0-2-16,0 0-23 0,-2-3 9 0,2 3 12 15,0 0-17-15,10-7 15 0,-6 5-7 0,5-5 4 0,4 2-9 16,-2 2-1-16,2-2 2 0,1 1-15 0,-3 1 10 16,3-2 7-16,-3 1 15 0,0-1-31 0,-1 3 12 15,1 0 11-15,0-1-15 0,-2 2 5 0,-4-1-11 16,-5 2 11-16,13-2 0 0,-9-1 4 0,8-1-10 0,-6 1 3 15,1-1 2-15,5-2 8 0,-2 1-14 0,-3 1 0 16,-1-1 9-16,2-3 8 0,-1 1-21 0,1 0 4 16,-3-2 20-16,5-1-4 0,-4 2-7 0,1-1 6 0,-1-1-20 15,-2-2 21-15,2 0-15 0,-2 4-9 0,3-6 2 16,-5 2 10-16,0 0-20 0,0-1 19 0,0-1 4 16,0 2-1-16,0 0-9 0,-2-3 1 0,-4 6 5 15,2 2-9-15,2 0 4 0,0 7-4 0,-4-12 10 0,2 9-17 16,-1 0 1-16,-1 0-5 0,0 1 26 0,4 2-14 15,-10-4 8-15,4 4-5 0,6 0-4 0,-14 5 8 16,0-4 2-16,4 5-24 0,0-3 19 0,1 2 18 0,2-1-12 16,-1 1-3-16,3 0 11 0,-2-2-4 0,7-3 12 15,-2 8-4-15,2-8 19 0,0 0 4 0,12 13-12 0,-2-6-13 16,3-2 7-16,2 0-6 0,0-1 4 0,1-1-14 16,2 2 3-16,-2-4 13 0,2 3-16 0,1-2-4 15,0 0 3-15,-4-2 18 0,4 3-3 0,-6-1-16 16,3 0 12-16,-1 0-13 0,-3 0 7 0,1 0-4 0,-3-1 2 15,-4-1-2-15,5 2-6 0,-4-1 7 0,0 3-5 16,0-1 9-16,-3 0-7 0,0 2-3 0,1 0-4 16,-1 0-5-16,3 2 17 0,-4 2 3 0,1-1-20 0,-4 3 6 15,2-1 1-15,0 2 10 0,-2 1-21 0,0-4 14 16,0 6-16-16,-4-1 13 0,2 2-1 0,0 0 6 16,1-1-3-16,-3 2 0 0,-1-1 0 0,1 1 2 15,4 0 5-15,-1-2-13 0,-1 1 2 0,0-1-4 0,2-1 13 16,0 0 2-16,0-3-20 0,0 0 15 0,0-2-8 15,0 0 11-15,2-2-2 0,-2-2-6 0,2 2 12 16,-1-2-10-16,-1 0-20 0,2-1 14 0,0 0-16 0,-2-4 3 16,0 6-7-16,0-6-27 0,6 4-27 0,-3-1 5 15,-3-3-27-15,0 0-10 0,0 0-2 0,11 2-28 0,-8-2-362 16,1 0 170-16,-4 0 112 0</inkml:trace>
  <inkml:trace contextRef="#ctx0" brushRef="#br0" timeOffset="-212715.63">27523 13854 58 0,'1'-9'105'0,"-1"9"27"0,0-11-43 0,0 4-12 16,0 7 1-16,0 0 16 0,0 0-20 0,0 0 7 15,-8-5 7-15,8 5-21 0,0 0-1 0,-7 11 10 16,5-7-20-16,-2 6 1 0,0 0-21 0,2 1-6 0,0 1 0 16,0 1 1-16,-1 0 2 0,3 3-3 0,-5-2-8 15,3 1 8-15,2 1-3 0,0 0-10 0,2 0 9 16,-2-1-18-16,5-1 19 0,-2 1-45 0,1-1 37 16,-2-2-1-16,2 0-1 0,2-2 43 0,1 2-50 0,0-4-1 15,0 0 4-15,0-2 2 0,-1-3 7 0,0 1-9 16,3-2 11-16,-3-2-19 0,2 0-5 0,-3 0 7 0,9-2-5 15,-5-2-2-15,2 1 5 0,0-5-47 0,-2 1 65 16,1-2-1-16,-1-1-4 0,-1-2-1 0,-1 1 4 16,0-2-15-16,0-2 12 0,-3 0 16 0,1-4-11 15,-2 4 5-15,-2-3-9 0,-1 2-12 0,0-1 0 0,-4 1 13 16,-1 1-9-16,1 0-6 0,-3 1 3 0,0 2 3 16,-2 1-6-16,0 0-5 0,-1 4 7 0,0 1 10 0,-1-2-28 15,1 5 1-15,2-1 19 0,-1 4 4 16,2-1-4-16,7 1-13 0,-10 3 3 0,10-3-38 0,-8 2 1 15,8-2-13-15,-5 11-31 0,5-11-1 0,-1 6-48 16,1 2-32-16,0-4-328 0,0-4 165 0,0 0 108 0</inkml:trace>
  <inkml:trace contextRef="#ctx0" brushRef="#br0" timeOffset="-212132.02">27949 13810 31 0,'0'0'93'15,"6"12"3"-15,-6-12-16 0,7 15-7 0,-5-1-2 0,0-1-15 16,3-2 15-16,-4 1-32 0,3 2 6 0,-6 1 7 15,4 1-5-15,-4-2-5 0,6 3-32 0,-4 1 25 16,4-2-10-16,-1 3-5 0,-3-2-6 0,0-3 16 16,0 1-27-16,0-1 24 0,0-1-17 0,1-5 14 0,2 0-26 15,-5-3 57-15,4 0-2 0,-1-3 4 0,-1-2-3 16,0 0 14-16,0 0-16 0,3 3-1 0,-3-3-8 16,0 0 6-16,0 0 4 0,0 0-1 0,0-23-15 0,-3 10-6 15,2 4 2-15,-3-5 7 0,-1 1-35 0,2 0 17 16,-2-1-4-16,1-5-9 0,-1 1 9 0,2 1 3 15,0 1-11-15,3-4-14 0,-4 0 21 0,4 2-3 0,0-2-9 16,2 4-2-16,0 0-12 0,0 0 23 0,1 1 4 16,1 1-6-16,1 2-18 0,2 0 11 0,1 2-20 15,1 3 9-15,1 0 3 0,2 1 3 0,-1-1 3 16,-1 5-15-16,2 2 2 0,-2 2 18 0,2 1 3 0,-1 2-11 16,3-1 4-16,-3 4-5 0,-3-2 12 0,4 3 15 15,-3 0-20-15,-3 3 12 0,1-3 5 0,1 2-9 16,0 0 17-16,-3 3-19 0,1-1 18 0,-1 2-20 0,0-2-2 15,-3 3 6-15,3 0 9 0,-5 1-9 0,1-2-2 16,2 3 6-16,-2-2-3 0,-1 3 3 0,-2-2-4 16,3 4-9-16,-1-5-12 0,0 2-4 0,-1-1 4 0,-3 1-20 15,3-3-2-15,-2 1-2 0,3-2-14 0,0-2 18 16,-2-2 23-16,1-2-23 0,1-1-10 0,3-2-6 16,-3-5-6-16,0 10-38 0,0-6 25 0,0-4-14 15,3 7-6-15,-3-7-12 0,2 3-37 0,3-1-308 0,-5-2 145 16,0 0 98-16</inkml:trace>
  <inkml:trace contextRef="#ctx0" brushRef="#br0" timeOffset="-211762.03">28455 13578 37 0,'1'-12'126'0,"1"0"-22"0,-2 3-16 0,3 3 12 0,-3 1-11 15,3 3-6-15,-3 2-18 0,0 0 40 0,0 0-14 16,0 0-8-16,0 19 8 0,-3-4 7 0,3-1-13 16,-3 3-11-16,1 3-10 0,1 2 13 0,2 0-3 15,-2 0-19-15,2 1-5 0,-2 13 1 0,0-7-19 0,1-4 15 16,0-3-20-16,-2 1 9 0,2 0-3 0,0-3-4 15,-1 1-1-15,-1 0 0 0,2-4-8 0,0 5-11 0,0-4-1 16,0 0 8-16,0-3 13 0,-2 2-12 16,1-3-4-16,0-2-10 0,2 2 5 0,0-3 7 0,-1-1-17 15,2 0-13-15,-2-3-19 0,3-1-8 0,-3-1 5 16,0-5-72-16,9 12 26 0,-4-5 13 0,1-3-10 0,0-3-12 16,-6-1 1-16,13 3 8 0,-8-1-12 0,-5-2-2 15,11-1 12-15,-4-1-274 0,3-4 121 0,-4 3 78 0</inkml:trace>
  <inkml:trace contextRef="#ctx0" brushRef="#br0" timeOffset="-211527.72">28458 13817 106 0,'0'-9'136'0,"0"-3"-14"0,3 0-4 15,4 4-38-15,-3 2 8 0,2-2-1 0,0 0-26 16,2 4 27-16,1 0-35 0,2-3 15 0,1 2 0 16,-1-2-15-16,0 3-10 0,0-1-2 0,1 0-18 0,-2 3 10 15,4-1-1-15,-3-1-6 0,1 4-1 0,-3-5-6 16,-3 1-28-16,-6 4-31 0,18-1-27 0,-11 1-8 0,-7 0-18 16,7-5-269-16,-7 5 120 0,13-2 80 0</inkml:trace>
  <inkml:trace contextRef="#ctx0" brushRef="#br0" timeOffset="-211192.02">28804 13447 42 0,'5'0'160'0,"-5"0"-28"16,16 7-4-16,-5 1-6 0,-1 3-23 0,1 2 15 16,4 11-3-16,-4 0 5 0,0 6-14 0,-4 3 9 0,2 1-18 15,-4 5-17-15,-5-1-21 0,0 2 6 0,0 3-13 16,-5-1-19-16,1 0 37 0,-1-1-31 0,-3-2-10 15,-2 0-16-15,-1-5-1 0,0 0 0 0,-1-5-26 16,5-5-14-16,-1 1 5 0,2-6-23 0,0-6 8 0,-1 2-15 16,2-5-25-16,0 2-12 0,-2-5-29 0,-1 3-286 15,0-3 137-15,-1 0 90 0</inkml:trace>
  <inkml:trace contextRef="#ctx0" brushRef="#br0" timeOffset="-209805.76">23648 13473 42 0,'-3'-9'65'0,"3"9"7"0,0 0-18 15,-6-5 10-15,6 5-9 0,-5-3 0 0,5 3-16 16,0 0 2-16,-11-2 10 0,11 2-63 0,0 0 65 0,-17 3-5 15,9-1 10-15,-3 1-9 0,-1 2-9 0,1 1 15 16,-1 2-21-16,0 2 4 0,0 0 16 0,0 0-1 0,-2 1-5 16,-1 14-4-16,-4 0-12 15,3 1 22-15,1 2-3 0,-3 1 1 0,0-2 13 0,2 2-22 0,2 1 8 0,-1 1-10 16,3-2 5-16,0 4 3 0,1-1-10 16,3 0 6-16,2 1-10 0,2-1-16 0,1-6 0 0,2 1 23 15,1-4-6-15,3 11-7 0,2-3-12 0,0-1-1 16,4-1 9-16,5 0-2 0,0-3-14 0,3-1 16 0,-2-1-1 15,4-4-9-15,0 0 11 0,3-2-29 0,-2-1 3 16,-2-4-15-16,-4 1-5 0,-2-4-33 0,2 0-3 16,-1-6-13-16,2 3 6 0,-2 0-21 0,-1-2-12 15,0-1-23-15,-2 2-25 0,0 4-292 0,-2-10 146 0,-8 0 96 16</inkml:trace>
  <inkml:trace contextRef="#ctx0" brushRef="#br0" timeOffset="-203957">16956 14825 51 0,'0'0'53'0,"-4"-5"13"0,4 5-11 0,-2-8-16 16,-6 1 3-16,8 7-4 0,-6-10 1 0,2 6-4 15,4 4 27-15,-8-7-31 0,-3 1 16 0,2 1-23 0,2 1 7 16,0 1-10-16,-1-2 8 0,0 1-4 16,-1-2 2-16,2 4-6 0,-1 2 17 0,8 0-23 0,-10-3 9 15,10 3-13-15,-18-9 8 0,10 12 7 0,-1-1-2 16,9-2-8-16,-16-1-10 0,8 1 9 0,8 0-5 0,-18 6 10 15,7-2-3-15,-1-1 6 0,4 0-19 0,-3 2 6 16,3-1-8-16,-1 0-4 0,3-1 2 0,-2 4 26 16,0 1-20-16,0-2 4 0,0 0-5 0,3 2 6 15,-2 0 8-15,1 1-34 0,1 1 28 0,1 0 66 0,-2-1-79 16,2 4-13-16,1-3 17 0,-1 0 15 0,3 2-19 16,-2-2-7-16,1 1 5 0,-2 2 46 0,3-1-44 15,0 2-3-15,1-2 8 0,-2-1-17 0,2 1 8 16,-1 2-10-16,1-2 16 0,-1 0-20 0,1-4 33 0,0-1-3 15,0 0 3-15,1 5-19 0,2-3 13 0,-2-2-5 16,2-3 7-16,-2 1-10 0,3 1-1 0,1 2-4 0,-3-2 9 16,5 2 17-16,-2-6-9 0,-1 3-14 0,0-2-2 15,-1 0 16-15,4-2 9 0,-3 3-11 0,2-3-1 16,0-1-6-16,0 2-17 0,1-1 7 0,-7-1 6 16,13-1 24-16,-1-2-32 0,-1-2 10 0,-1 2 5 0,1-1 5 15,0-2-25-15,-2-1 2 0,3 0 9 0,-1-3 22 16,-1 2-25-16,1-1 21 0,0-1-18 0,-1-1 0 0,1-4 7 15,6-4 0-15,-2-3-2 0,-7 4-9 0,0 0 14 16,-3 0 16-16,1 1-18 0,1-1 0 0,-5 0-24 16,2-1 10-16,1 2 15 0,4-12 11 0,-4-3-21 15,-2 11 19-15,1 3-4 0,-2-1-10 0,3 2 10 0,-3-4-4 16,0 9 13-16,-1-6-4 0,-1 2-25 0,3 0 18 16,2 2-24-16,-5-2 2 0,0 2-19 0,0 6 50 0,0 8-28 15,1-10 24-15,-1 10 11 0,0 0-18 0,1-11-24 16,-1 11 13-16,0-8 14 0,0 8-30 0,0 0 19 15,-1-13-37-15,1 13 9 0,1-6 40 0,-1 6-32 16,0 0 24-16,0 0-16 0,0 0 2 0,0 0-8 0,0 0 40 16,0 0-16-16,2 23-12 0,-2-10-22 0,4-1 34 15,-6 1-8-15,5 0-3 0,-2-1-3 0,-1 1 29 16,2 3-14-16,-1-4-12 0,-1 1-24 0,1 4 11 16,0-5-7-16,-1 5 44 0,2-2-1 0,-2 0-11 0,-2 2 3 15,4 1-12-15,-1-2-20 0,2 2 29 0,-1-1 8 16,-1 0-35-16,2 0 42 0,-1-1-24 0,0 1 3 0,-1 0 8 15,3 1 10-15,-2-3-28 0,0 2-2 16,1-1 27-16,0-2-14 0,0 1 1 0,-2 2 11 0,2-4-29 16,3 0 18-16,-2-3 7 0,-1 4 10 0,0-6 7 15,0 2-5-15,0 1-15 0,0-1-4 0,1-4 7 0,0-1-22 16,3 3 16-16,-2-3 8 0,1 3-14 0,0-1 12 16,2-2-2-16,-1 0-7 0,-2-3 3 0,-1 1 11 0,1 0-10 15,2-3 4-15,0 0 9 0,0 0-16 16,-1 0 8-16,1 0 7 0,-1 0-2 0,2-1-29 0,2-6 23 15,-1 1-13-15,0-1 16 0,0 3-20 0,-3-3 13 16,2-3-1-16,-1 1 0 0,0 1 5 0,-1-4-33 0,-1 0 44 16,0 0-10-16,0-2-27 0,-1 0 8 0,0 0 15 15,0 1 4-15,-1-2-36 0,-1 1 15 0,1 1 25 16,-2 1 3-16,0-2-37 0,1 4 33 0,-2 2 5 0,1 1-23 16,-1 3 6-16,0-3 20 0,0 1-14 0,0 3 1 15,0-1-8-15,0 1-13 0,0 1 15 0,0-2-6 16,1 4-3-16,-1 0-9 0,0 0-1 0,0 0 28 0,0 0-17 15,0 0 19-15,0 0 4 0,1 5-32 16,2-1 13-16,-2-2 13 0,-2 5-20 0,2-2 17 0,2 5-19 16,2 0 21-16,-3 2-14 0,1 0-11 0,0 2 26 15,-1-4-5-15,2 1 6 0,-1 0 11 0,-1 2-18 0,2-1-2 16,-2 0 15-16,0-6 8 0,0 7-19 0,1-3-7 16,-2-1-2-16,0-4 8 0,1 2 0 0,-1-2 10 0,-1 0-9 15,1-1 5-15,-1 0-2 0,1-3-7 0,1 2-15 16,-1 0 27-16,0-3-21 0,-1 0 15 0,2 5-1 15,-1-5-30-15,-1 0-20 0,0 0 7 0,6 0-23 16,-6 0-4-16,0 0-46 0,8 0-12 0,-7-5-320 0,-1 5 146 16,3-6 98-16</inkml:trace>
  <inkml:trace contextRef="#ctx0" brushRef="#br0" timeOffset="-203719.94">17311 14691 53 0,'-1'-2'128'0,"1"2"-39"16,0 0-10-16,-1-17-12 0,1 17-10 0,1-13 14 15,-2 12-6-15,1 1-13 0,0 0 0 0,-2-11-33 16,2 11-1-16,0 0 0 0,-2-10 3 0,2 10-23 0,0 0-16 15,0 0-2-15,0 0-22 0,0 0-12 0,-3 13-165 16,3-13 73-16,0 11 50 0</inkml:trace>
  <inkml:trace contextRef="#ctx0" brushRef="#br0" timeOffset="-203341.58">17554 14800 22 0,'-5'6'91'0,"-1"2"-4"16,-1 2 10-16,-2 0 5 0,5-1-16 0,-1-1-6 0,3-1 2 15,0 2-41-15,1-1 18 0,0-3-19 0,1 2 6 16,-1 0 1-16,1 0-7 0,2 4 7 0,1-1 3 15,1 4-15-15,2-5-6 0,1 4 13 0,1 1-19 0,-1-2-4 16,-1-2 23-16,4 1-24 0,-1 0-6 0,0 0-1 16,1-1 3-16,-3 0 1 0,0 2-15 0,0-1 5 0,-1-2 14 15,-2 1 10-15,1 1-37 0,0-4 30 0,-2-5-22 16,1 5 18-16,-3-2 3 0,2 0-16 0,-5 1 15 16,4 0-15-16,-2-6 16 0,-2 9-18 0,1-4 8 15,-3-3-1-15,2 3-9 0,-4-3-7 0,0 5 3 0,-3-6 16 16,3 5-57-16,1-5 35 0,-3 0-22 0,-2 3-8 15,2-2-11-15,2-1-23 0,6-1 1 0,-8 0-17 0,-1-7-13 16,3 6-216-16,3-6 106 0,-1-1 70 16</inkml:trace>
  <inkml:trace contextRef="#ctx0" brushRef="#br0" timeOffset="-203053.98">17614 14846 36 0,'0'0'89'16,"0"0"-20"-16,-13 22-9 0,8-8-8 0,1 3 19 0,-3 0-20 15,-2 11-2-15,-3 2 2 0,2 0-14 0,0 0 13 16,-2-1-18-16,-3 5 7 0,1-2-10 0,-3 0 6 16,2-2-9-16,-4 2 22 0,0-1-30 0,2-2 10 15,-1-4 5-15,0 4-20 0,3-5 26 0,-1-2-37 0,5-5 33 16,2-2 5-16,0-1-16 0,2-2 3 0,0-2-6 15,-1-3-39-15,3-1 50 0,1-2-6 0,0 3-27 16,0-2 28-16,2-3-19 0,0 2 9 0,1-3-17 16,1-1 10-16,0 0-32 0,0 0-4 0,-6 6-10 0,6-6-19 15,0 0-14-15,0 0 9 0,0 0-253 0,9-10 105 16,-9 10 68-16</inkml:trace>
  <inkml:trace contextRef="#ctx0" brushRef="#br0" timeOffset="-202421.97">17858 14994 57 0,'0'0'81'0,"0"0"-19"0,0 0-5 15,0 0 0-15,0 0 15 0,5 18-12 0,-5-12 1 0,0 6-6 16,0-4-1-16,-1 8-23 0,0-2 19 0,0-2-12 16,1 3 8-16,0 2 7 0,-3 3-27 0,0-1-5 15,5-1 6-15,-4 0 5 0,5-1-15 0,-3 4-11 0,0-1 5 16,-1-3-7-16,2 0 0 0,-1 0-12 0,3-1 23 15,-3 1 4-15,-4-1-8 0,2-4-8 0,1-3-1 16,2-4 13-16,-1 4-4 0,2-2-7 0,-2-7 22 0,1 8-19 16,-2-2 8-16,1-6 25 0,0 7-22 0,0-7 13 15,0 4-5-15,0-4 18 0,0 0-1 0,0 0 12 16,0 0-22-16,0 0-2 0,0 0-1 0,-4-20 22 16,4 20-15-16,-3-20-6 0,2 6-34 0,0-4 18 0,1 0-9 15,-2-1 26-15,2-1-19 0,-1-1 5 0,1-1 8 16,-1-2-15-16,-1-11 6 0,-1 1-15 0,3 5-21 0,0 4 34 15,0 3 5-15,2-12-11 0,3 5-17 0,1 4 6 16,-1 4-3-16,0 4 5 0,1 2-7 0,2-2 3 16,-3 4 10-16,5-1-16 0,0 3-1 0,3 1-9 15,-3 3 25-15,6-1-7 0,-5 4 13 0,3 1-1 0,-1 1-14 16,1 2-5-16,-2 0-2 0,0 2 10 0,0 3-4 16,-3-2-19-16,0 4 11 0,-3 0 25 0,-2 0-19 0,0-1 12 15,-3 2 5-15,0-3-33 0,-1 3 38 0,0-3-22 16,-2 7-17-16,-1 0 35 0,-1-3-3 0,-2-1 0 15,1 4 4-15,-1-3 0 0,0 1-12 0,-1 1 11 16,-3-4 3-16,2 0 2 0,0 0-9 0,-1 1-6 0,0-4 18 16,2 5-3-16,-1-5-17 0,3 0-4 0,-1-1-17 15,2-2-20-15,4-1-31 0,-8 6-18 0,5-3-10 16,3-3-371-16,-5 4 158 0,5-4 104 0</inkml:trace>
  <inkml:trace contextRef="#ctx0" brushRef="#br0" timeOffset="-200620.78">18268 15198 27 0,'0'7'81'0,"0"-7"-6"15,0 0-8-15,0 11 7 0,0-11-10 0,0 0-7 0,0 0-2 16,5 4-1-16,-2-1 8 0,-3-3-8 0,0 0-23 16,10-4 7-16,-10 4 11 0,8-6 7 0,0-3 1 0,-3 6-21 15,2-6 13-15,1 1 12 0,-2 0-32 0,2 0 31 16,0-5 7-16,-1 2-19 0,1-4 7 0,-2 1-13 15,10-10-6-15,-9 2-10 0,4-5-23 0,-5 5 21 0,-1 0-5 16,4-11-13-16,-2 1-4 0,-4 8 31 0,3-10-3 16,-3 9-19-16,1-9 8 0,-3 9-4 0,2-8 12 15,-2 5-10-15,-1 9 11 0,-1 1-35 0,0 4 0 0,1-3 17 16,-2 2-24-16,1 5 13 0,-4-4-1 0,3 3-5 16,-2 3 22-16,-1-1-13 0,-2 1 4 0,3 3-9 15,-5-2 0-15,2 4-13 0,0 6 10 0,0-1-14 16,-2 4 23-16,-2 2-21 0,2 0 17 0,-1 0 1 0,4 3-27 15,-2 4 31-15,3-3-4 0,0 1 1 0,0 3-7 16,2-1 16-16,3 1-1 0,-2 1-2 0,3 2-31 0,2 1 28 16,-2-3 25-16,4 2-18 0,-3 3-10 0,5 7 4 15,3 1 15-15,-5-7-28 0,0-2 24 0,0-2 5 16,3-1-15-16,-4-2-10 0,3 0 18 0,-1 1-18 16,-1 0 22-16,3-4-23 0,-2 3 12 0,0 0-17 0,2-3 15 15,-2 4-7-15,3-8 4 0,-1 3-8 0,3-4 2 16,-2-5 3-16,1 6 3 0,2-3 5 0,1-1-17 15,0 1 9-15,0-3-23 0,-1-2 7 0,2 5-7 0,1-8-9 16,-2-1 11-16,2 1 17 0,0 0-6 0,-2-3-1 16,-1 1 0-16,1-2-5 0,0 0-15 0,1 0 25 15,-2 3-11-15,-1-4 23 0,-1-3-25 0,1 2 17 0,-1-1-10 16,-3 0 2-16,1-3 3 0,0 1 1 0,-3 0 22 16,1 0-12-16,-2 2-16 0,2-1 20 0,-3 1-7 15,0 4 32-15,-2-3-19 0,0 2 23 0,2 0-25 16,-2 2 16-16,0-1 3 0,-2 1-6 0,1 0-22 0,0 4-52 15,-4-9 72-15,0 6 1 0,0 1 1 0,3-1-44 16,1 3 13-16,-6-4 0 0,3 4 14 0,-2-3-12 16,5 3 25-16,0 0-15 0,-14 3-26 0,9-1-10 0,0 1 37 15,-3 4-17-15,-1-3 27 0,3 3-5 0,-1 0 7 16,2 1-29-16,0 0 32 0,0 4-10 0,1-2-4 16,0 2-5-16,2-2 9 0,-3 1 18 0,3 0-16 0,1-2-13 15,0-1 13-15,2 4-1 0,-1 2-29 16,1-1-11-16,-1-5 4 0,2 0-1 0,3-1 17 0,-3 4-14 15,4-8 3-15,-4 3-12 0,2-1 24 0,0-1-7 0,-4-4 25 16,7 0 1-16,-4 2-19 0,2-2-23 0,-5 0 39 16,9-4 0-16,-3 2-2 0,2-3-9 0,-1 2 31 15,-1-3-10-15,1-1 12 0,-1 2-14 0,0-3 6 0,-2-2-18 16,1 0 26-16,0 1 5 0,0-4-12 0,0 2-22 16,-1-2 27-16,-1-1-14 0,-1 0-11 0,1 3 20 15,-1-3 4-15,0 1-8 0,-1 1-11 0,0-1 11 16,2 0-17-16,-3 5 4 0,0-1 17 0,0 2-24 0,2 2 4 15,-2 0 10-15,1 0-7 0,-1 5 8 0,-1-7-7 16,1 2-6-16,0 1 3 0,0 1-25 0,0 3 23 0,0 0 4 16,0 0 2-16,0 0-12 0,0 0 16 0,0 0-27 15,0 0-1-15,-2 11-4 0,2-8 9 0,0 4 5 16,-1-2-10-16,2 2 27 0,-1 6-24 0,2-1 34 16,-1 0-4-16,-1 1-23 0,2 2 16 0,-2-4-8 0,1 6 5 15,2-6 8-15,-2 2-10 0,3-4-21 0,0 6 5 16,-2-4-3-16,1-3 7 0,-1 3-7 0,0-3 10 15,0 0-7-15,2-3-6 0,-3 0 1 0,2-1 21 0,1-1-5 16,2 6 2-16,-1-6 2 0,0-1 2 0,2 1-20 16,-2-3 26-16,0 0-23 0,-5 0 16 0,11-3-1 15,-5 3-16-15,0-2 14 0,0 0-14 0,5-4 2 0,-4-1-4 16,3 1-11-16,-2-2 29 0,0-4 4 16,-1 4-4-16,1-3-10 0,1 0 19 0,-3-5-23 0,2 4 17 15,-3-4-18-15,0 3 28 0,-1 0-21 0,1-1-17 0,-1 4 17 16,0-4-5-16,0 2 17 0,-1 4 20 0,-1-1-28 15,-1 4 35-15,2-2-17 0,-3 4-2 0,0-2-3 16,1 2-4-16,0-1-2 0,-1 2-14 0,0 1 4 0,0 1-15 16,0 0 14-16,0 0-5 0,0 0 22 0,0 0-21 15,1 5-9-15,1-2 7 0,-2 3 23 0,1 1-1 16,0-3-23-16,1 8 17 0,0 1-9 0,0-3 13 16,-1 3-10-16,0 1 11 0,0 0-2 15,1-1-10-15,0 2-2 0,1-1 17 0,2 1-10 0,-3-2-16 0,0-2 6 16,1 0-12-16,0 0 27 0,0-4-20 0,0 5-5 15,1-4 12-15,1-2-14 0,-2 0 22 0,1-2 4 0,2 4-8 16,-1-3-11-16,2-3 10 0,-1 1-33 0,-1-3 37 16,2 0-18-16,-7 0 22 0,10-1-8 0,-1-6-7 15,-2 4 25-15,0-1 0 0,2 0-9 0,1-4 1 0,-5 0 7 16,1 0-1-16,2-3-3 0,0-3 16 0,-3 6-2 16,4-6-13-16,-4 0-13 0,1-2 0 0,1 1 2 15,-2-1-3-15,0-2 10 0,0-2-4 0,0 5 1 0,1 1 5 16,0-3-10-16,-3 5 2 0,1-3-4 0,0 4 6 15,-1 0-6-15,-1 3-8 0,1 2 17 0,-2-1-10 16,0 2 18-16,2 2-7 0,-3 3-2 0,2-6-6 16,0 3 13-16,-1 0-24 0,-1 3 15 0,1-2-7 0,0 2 7 15,-1 0 9-15,0 0-30 0,0 0 32 0,6 11-12 16,-6-8-18-16,1 2 22 0,-1 2-9 0,0 1 7 16,-1-2 8-16,2 8-19 0,-2-3 11 0,1 4-7 0,-2-1 5 15,1 1-1-15,1 3 6 0,0-3-6 16,-1 3 6-16,-1-1-1 0,2-2 6 0,-1 3-6 0,2 2-2 15,-2 0 8-15,0-1-5 0,1 0-6 0,0 1 8 16,0-1 12-16,0 0-17 0,0 1-1 0,2-2-22 0,1-1 7 16,-2 4 7-16,1-3-20 0,-1 0-27 0,0-1-1 15,2 2-1-15,-2-3 6 0,3 1 13 0,0-2-20 0,-1 2 29 16,0-3-10-16,-2 1 6 0,2-3 9 0,-2 0-3 16,2-2-20-16,-2 2 29 0,0-4 4 0,1-1 6 15,-4-1 18-15,4-1-11 0,-2 0-6 0,0-5 38 16,-3 6-16-16,3-6 25 0,-1 6-7 0,1-6-13 0,-5 3 0 15,5-3 21-15,-4 0 7 0,4 0-16 0,0 0 10 16,-13-4-16-16,8 1 9 0,0 1 2 0,-7-2 9 16,2-1-3-16,1 1-5 0,-3-3 6 0,4 2-1 15,0 0 3-15,0-2-5 0,-2 1 1 0,3 0 0 0,-3-2 6 16,5 3-18-16,-1 1 6 0,0-3-12 0,2-1 10 16,-1 0-15-16,1-1-2 0,5 2 0 0,-1 7-29 0,1-24 0 15,6 15-26-15,-1-4-35 0,4 2-37 0,2-11-35 16,1 11-46-16,-2 1-653 0,1-1 280 15,-6 3 186-15</inkml:trace>
  <inkml:trace contextRef="#ctx0" brushRef="#br0" timeOffset="-199731.7">16783 15612 27 0,'-5'-4'81'0,"5"4"-9"15,-2-3-1-15,2 3-10 0,0 0-3 0,0 0-20 16,0 0 4-16,0 0 19 0,0 0-11 0,0 0-11 16,0 0-1-16,-2-3 9 0,2 3-12 0,0 0 0 0,12 3 28 15,-4-3-13-15,8 3 5 0,-3-2-22 0,5-1-5 16,3 2-12-16,2-1 47 0,-1 0-38 0,4-1 7 16,-1 0-44-16,18 2 58 0,-4-1 58 0,5 1-70 15,-2-1-1-15,1 0-35 0,0-1 3 0,0 0 9 0,2-1 42 16,2 1-10-16,2 1-47 0,-4 2 17 0,3-1 25 15,-2-1 0-15,0 0-8 0,2 1 4 0,0-4 4 0,0 1-11 16,2 1-10-16,-3 1 10 0,1-1-14 0,-1 3 25 16,0-2-20-16,2-1-1 0,-7 1 4 0,-2 0-6 15,1-1 14-15,-7-1-19 0,-8 3 15 0,-2-2-8 0,1 0-4 16,-2 3-22-16,14 1 36 0,-8-5 7 0,-5 5-28 16,-6-4 13-16,6 3-5 0,-2-2 27 0,1-1-24 15,-1 1 23-15,-3 0-7 0,2 1 6 0,0-2-24 16,2 0 2-16,-3 2 10 0,1 0-2 0,0-2 7 0,-2 2-13 15,-2-1 2-15,1 1-6 0,1-1 19 0,-3-1 8 16,0 1-7-16,-3-1 7 0,2 0 2 0,-5 0-11 16,1 0 11-16,-2 0 3 0,-3 0-4 0,-1 0 8 15,2 0-13-15,-2 0 1 0,-1 0-3 0,2 0 1 0,-2 0-5 16,0 3-1-16,-1-3 1 0,0 0-4 0,0 0-10 16,0 0 4-16,0 0-4 0,-3 0-2 0,3 0-5 0,1 0 2 15,-1 0 4-15,-2 0-8 0,-1 0-2 0,5-3-11 16,-5 3-26-16,4 0-32 0,-1 0-44 0,-1 0-70 15,-2 0-33-15,6-1-621 0,-6 1 277 0,0 0 184 0</inkml:trace>
  <inkml:trace contextRef="#ctx0" brushRef="#br0" timeOffset="91612.38">20188 15332 1 0,'0'0'80'15,"0"0"-18"-15,-2-7 6 0,2 7-1 0,0 0-9 0,0 0 1 16,0-12-4-16,0 7-5 0,0 5 2 0,0 0-5 16,-1-11 8-16,1 11-28 0,1-9-1 0,2-2 15 0,-3 11-10 15,4-10 34-15,-2 5-34 0,0-1 3 0,0 4-3 16,0-4-7-16,1 0 4 0,-3 1 12 0,0 1-22 0,3 1 36 16,-3 3-32-16,1-4 15 0,0-1-7 15,-1 3-35-15,2-1 1 0,-1 0-4 0,-1 3 21 0,0 0 1 16,5 0 4-16,-2 3-6 0,-3-3-25 0,6 9 23 15,-3-4 0-15,3-2 8 0,-2 7 2 0,1 0 12 0,-1 4 32 16,1 1-28-16,-1-2-18 0,1 3-2 16,1 1 11-16,-2 0 2 0,1 3 0 0,-4-2-34 0,2 0 28 15,0 2 5-15,4 10-7 0,-7-4-13 0,-2-1 4 16,3-3 6-16,3 11-6 0,-11-2 3 0,9-1 7 0,-5 2-9 16,1-6 16-16,2-2-17 0,0-3 2 0,-3 13 0 15,0-11 6-15,3 1 0 0,-6 5-14 0,7-2 9 16,-1-6-7-16,-1-4-7 0,2 1 18 0,-1-1-4 15,-1 2-7-15,2-3-2 0,2 1-3 0,-2 0-3 0,2 0 8 16,1-3-7-16,-4 0 9 0,1-1-16 0,1-7 12 16,5 3-20-16,-5 4 9 0,3-5 0 0,3 0-4 0,-3-3 15 15,5 1-1-15,-3-3 8 0,-1-1-3 0,1-1-13 16,-2-1 6-16,1-1 0 0,-1-1 3 0,4-3-6 0,-2-2-2 16,0 1 7-16,2-5-5 0,-1 1 16 15,-3 0-21-15,1-1 9 0,2-2-6 0,-6-1 2 0,-2-3 8 16,-1 2-3-16,-1-1-4 0,-5 1-19 0,1-2 9 15,-2 2 0-15,-1 0 1 0,-7-7 10 0,0 2 5 0,0 5-2 16,-7-2-16-16,9 5 16 0,-4 2 1 0,5 2-13 16,-2-2-21-16,2 2 33 0,-2-2-12 0,0 5 10 15,2-4 2-15,1 1 12 0,0 1-25 0,1 0 19 16,3 0-4-16,2 0-17 0,1-1-7 0,2 3 7 0,2-2 7 16,2 1-9-16,0 0 8 0,5-2-13 0,0-1 14 15,4 0 0-15,2 0-12 0,-2 2 20 0,5-2-15 0,-1 4 5 16,-1-3 5-16,2 1-15 0,0-1 14 15,0 2 0-15,-2-1 4 0,2 3 1 0,-2-2-81 0,1 0 82 16,-3 3 3-16,-2 0-16 0,0 0 13 0,0-2-4 16,1 2 17-16,0 2-6 0,-4-2-20 0,0 0 5 0,-2 5-3 15,1-2 26-15,-2 0-81 0,3 0 60 0,-2 0 0 16,-2 1 3-16,2 2 16 0,0-2-18 0,0 2 2 0,5 2-20 16,-5 1 33-16,2 3-14 0,-1-1-6 15,0 1 2-15,-2 1 8 0,1 0-28 0,1-1 26 0,0 0-5 16,0 2 2-16,1-1 10 0,1 2-11 0,-2 0-6 15,-1 0 4-15,-1-1 17 0,3 1-14 0,0 1 1 0,-1-3 17 16,3 4-23-16,-2-6 4 0,-2 4 6 0,1-2 13 16,0 1-10-16,-1-3-10 0,1-1 14 0,1 0-8 15,-2 0-10-15,2-4 17 0,-3 1-16 0,3-1 2 16,0-2 26-16,0 1-23 0,-1-1-6 0,0-1 12 0,-1-1 14 16,3 1-27-16,-1-2 12 0,-1 0 8 0,0 0 3 15,-1-2-14-15,0 1-9 0,-1-1 19 0,3-6-17 16,-4-1 3-16,1 0 15 0,-2-1-8 0,-2-2-13 0,1-1-34 15,-4-1 57-15,-2 1-10 0,1-2-18 0,0-1 13 16,-3 2 18-16,-3-11-17 0,0 9-4 0,2 0 11 16,0 6 3-16,2 0-21 0,-2 1 17 0,0 5-12 0,-1-1 3 15,2 1 12-15,-1-1-11 0,0 0-8 0,3 4 16 16,-1 1-11-16,1 0 14 0,2 1-22 0,0 1-16 16,-1 3-31-16,5-3-16 0,-6 0-14 0,6 0 11 15,-2 4-29-15,2-4-360 0,4 5 155 0,0-2 104 0</inkml:trace>
  <inkml:trace contextRef="#ctx0" brushRef="#br0" timeOffset="92007.88">20716 15509 108 0,'8'-7'122'0,"3"0"-10"15,-1 5-9-15,0-1-6 0,3 0-3 0,-1 2-6 16,4 1 17-16,0-4-28 0,-3 8-15 0,4-4-18 16,-4 1 24-16,1 6-24 0,2-1 1 0,0 1 21 0,-4 2-7 15,1-1-32-15,0 1 9 0,-1 2 5 16,-1 0-1-16,-1-1 1 0,-3 4-30 0,0-2 19 0,3 0 5 16,-3 1-16-16,-2 1 1 0,-4-3-28 0,2 2 23 15,-2 2 15-15,0-4-18 0,-1 2-2 0,0-2 8 0,-3-2 0 16,0 4-1-16,0-4-3 0,1 1 4 0,-3 1-9 15,-3-3 5-15,2-2 21 0,2 0-7 0,-1-1 3 16,1-3 3-16,-1 1-9 0,1-2 26 0,-4-1-15 16,3-3-5-16,0 1 1 0,-1-5-10 0,1-2-12 0,0-2 12 15,2-3-5-15,0-3 2 0,3 0-14 0,0-1 10 16,2 0 1-16,2-1-1 0,4-10-4 0,-4 3-7 0,3 6-6 16,3-7 3-16,0 7-25 15,-1 3-17-15,-1 4 7 0,1 1-36 0,-4-1-5 0,1 2-31 0,1 5-2 16,0-3-7-16,1 4-14 0,-4 2-378 0,-2 0 169 15,-2 3 114-15</inkml:trace>
  <inkml:trace contextRef="#ctx0" brushRef="#br0" timeOffset="92462.78">21579 15134 79 0,'-6'-2'93'0,"0"2"3"0,-6-3-5 16,4 0-9-16,-4 6-8 0,-1 2 0 0,1 1-20 0,-1-1 20 16,3-2-29-16,-4 10 9 0,4-2-2 0,-12 17-5 15,8-4 36-15,-1 2-27 0,5-2 1 0,-5 3-12 16,5 5-6-16,0-2 14 0,0 0-30 0,-2 2 26 16,6 2-14-16,1 0 22 0,0 1-36 0,5-6 23 0,-7 5-29 15,9 1 2-15,-2-5 13 0,0-3-15 0,2-6 15 16,-1 13-5-16,-1-8-2 0,2-7-12 15,4 11 2-15,-6-10 2 0,3-1-14 0,-2-2 16 16,4-6-4-16,-2 3 1 0,2 0-2 0,2-3-3 0,-2-3-9 0,3 2 8 16,0-3 6-16,3 1 3 0,-3-2-11 15,1 2-1-15,-2-5-28 0,1-1 16 0,3 2-44 16,-1-5 1-16,0 5-27 0,2-1-11 0,-3-1-10 0,3-6-367 0,-3 6 155 16,-1-3 104-16</inkml:trace>
  <inkml:trace contextRef="#ctx0" brushRef="#br0" timeOffset="92965.9">21637 15902 45 0,'0'0'96'0,"-2"7"-13"15,1-3-15-15,1-4-7 0,1 6 21 0,-1-5-11 16,0-1-11-16,0 0-16 0,4 5 2 0,-1-5 7 16,-1 0 5-16,2 0-14 0,0-3 50 0,0 3-42 15,2-2-19-15,1 0-29 0,-4-1 34 0,5-6-1 0,-3 2 11 16,4-1 4-16,-4-3-14 0,0 1 4 16,1-1 0-16,-3 0 0 0,1-3-34 0,0 1 24 0,0-1-9 0,0 0-9 15,-3-4 11-15,2 4-7 0,-3-2 4 16,3 0 2-16,-3 2-20 0,2 1 5 0,-1-2-4 15,-1 6 28-15,-1-6-29 0,-1 6 11 0,1 0 5 0,2 1 5 16,-1 4-16-16,0 0-3 0,0-2 15 0,0 3-11 0,2-1 11 16,-2 1-2-16,0 3-7 0,-2-4-21 0,2 4 16 15,0 0 7-15,0 0-13 0,0 0 7 0,0 0 10 16,2 14-2-16,-1-8-19 0,0-1 16 0,2 8 10 16,-2-1-9-16,3 3-2 0,0-1-13 0,-3 2 23 0,4 4-15 15,-2-7-3-15,2 6 4 0,0-5-1 0,-1 0 3 16,0 2 0-16,2-1 8 0,0-3-16 0,1 3 5 0,-2-2-9 15,-1-2 9-15,5 0 17 0,-4 0-18 0,2-2 3 16,-1 0 2-16,-3-4-4 0,5 3-8 0,-3-2 3 16,-1-2-27-16,0-2-5 0,0 0-15 0,-4 2 3 15,2-4-31-15,0 0 20 0,-2 0-16 0,0 0-15 0,11 0-10 16,-7-4 2-16,-2 0-26 0,0 0-2 0,-5-3-260 16,-1-3 126-16,8-1 86 0</inkml:trace>
  <inkml:trace contextRef="#ctx0" brushRef="#br0" timeOffset="93193.84">21821 15386 160 0,'-5'-13'140'0,"2"2"10"16,-3 0-31-16,1-3 4 0,1 5-15 0,2-1-5 15,0 3-11-15,-1-5-19 0,2 4-7 0,-2 3-9 0,2-2 14 16,1 2-33-16,0 3-1 0,0 0 8 0,1-1-17 16,2-1-5-16,0 0-32 0,-3 4-7 0,0 0-34 15,0 0-3-15,11 10-37 0,-10-12-315 0,3 6 135 0,3 4 90 16</inkml:trace>
  <inkml:trace contextRef="#ctx0" brushRef="#br0" timeOffset="93483.77">22094 15504 76 0,'10'5'94'0,"2"-1"31"16,-2 1-34-16,2 0-5 0,-4-3 18 0,4-1-9 15,0 3-3-15,-4-1-15 0,1 0 1 0,-1-3-20 0,0 0 11 16,6 2-17-16,-5 0-18 0,0-2 12 0,0 0-13 16,-3 0 0-16,1-2 15 0,-1 2-6 0,0 0-5 15,-1 2 1-15,0-2-13 0,1 1-15 0,-3-1 10 16,3 2 2-16,-3-2-18 0,1 1-8 0,-1 0-30 0,-3-1-15 16,0 0-19-16,0 0 38 0,5-1-49 0,-5 2-25 15,1 1-271-15,-1-2 125 0,-2 5 84 0</inkml:trace>
  <inkml:trace contextRef="#ctx0" brushRef="#br0" timeOffset="93695.78">22125 15707 155 0,'2'1'161'0,"0"3"-26"0,0 0-1 0,3-2 12 15,1 0-33-15,0-1-13 0,1 0-11 0,5 2-1 16,2-1 8-16,-4-3-29 0,5 4 11 0,-2-6-25 15,-1 3 0-15,-3 0 13 0,5-1-16 0,0 0-13 0,-5 1 0 16,-1 0-2-16,-2-2-1 0,0 2 13 0,-2 0-38 16,0 0-6-16,-1 0-19 0,0-1-32 0,1 1-47 15,-2-1-3-15,0-1-45 0,-2 2-319 0,0 0 154 16,0 0 102-16</inkml:trace>
  <inkml:trace contextRef="#ctx0" brushRef="#br0" timeOffset="94595.76">22880 15341 97 0,'-6'-16'86'0,"-2"-2"-5"15,4 6-19-15,2-4-9 0,-1 6 10 0,3-2-10 16,1 5 6-16,6-2-12 0,-5 1-8 0,5 0-9 16,0-4 11-16,0 6 8 0,-1 3-5 0,2-3 4 15,-1 2-15-15,0 2 20 0,2 11-7 0,-1-6 14 0,0 1-90 16,-1 0 90-16,0 4 0 0,1 5 16 0,-2 1-17 16,0 1-2-16,-1-1 3 0,-1 6 6 0,-1-1-11 0,3 11 2 15,-5-4 2-15,4 7-12 0,-4 1-2 0,-2 3 2 16,-1-1-31-16,-1 0 1 0,2 1 3 0,-1 2 11 15,-2-1-14-15,2 3 23 0,-1-6-23 0,2 3 4 16,0-5 8-16,-7 1-9 0,5-7-4 0,1-3-4 0,-2-4 4 16,4 0 21-16,0-2-19 0,0 1 4 0,3-3-21 15,-3 1 0-15,1 0 13 0,1-3 0 0,1 0 3 16,1-1-9-16,0-1-2 0,1 0 10 0,-1-3-16 16,-2-1-3-16,4-1 2 0,-2-1 0 0,2 0 12 0,1 1 0 15,-2-4-9-15,3-1 3 0,-3 1-7 0,0-3 4 16,0 0-14-16,1-3 10 0,0 1 8 0,0 0-20 0,-1-1 4 15,-1-5 9-15,3-2-4 0,-4 0 7 0,1-1 2 16,-2 0-3-16,0 1 3 0,-4-4-21 0,-1-1 12 16,-1 0 1-16,-2-2-11 0,-1 0 18 0,0 0-27 0,-9-6 14 15,1 1 3-15,-3 1-15 0,0 0 28 0,-5 3-9 16,1 2 5-16,0-1-1 0,2 7-5 0,0 0-15 16,3 1 4-16,1 3 23 0,0-2-25 0,1 2-4 0,1 3 1 15,1-2 20-15,3-1 2 0,-2 4 0 0,7-2-1 16,-1 1-10-16,1 0-13 0,0 1 18 0,2-2 1 15,2 1 2-15,2 0-14 0,1 0 11 0,6-5 14 16,-4 2-2-16,8 2-3 0,-1-4-68 0,-1 0 76 0,5 2-15 16,-2 0 20-16,2-3-2 0,0 4-17 0,-2-3 3 15,2 2-8-15,-3-1-29 0,1 1-6 0,0 2 8 0,-4-1-48 16,0-2-9-16,0 1 1 0,-2 3-16 16,-2 1-12-16,4 2-337 0,-7-3 152 0,-2 3 100 0</inkml:trace>
  <inkml:trace contextRef="#ctx0" brushRef="#br0" timeOffset="95039.14">23275 15552 68 0,'6'-4'105'0,"1"1"-3"0,2-2-25 16,1 2-1-16,-2 2-6 0,1 1 26 0,1 0-27 0,4 0-16 15,0 0 18-15,-3 4-11 0,3 0 1 0,2 2-21 16,-3 3 23-16,0-3-30 0,-1 6-3 0,2-1 9 16,-6 2-20-16,-1-1 29 0,1 1-7 0,1 1-24 0,0 0 19 15,-4 1-30-15,0-1 42 0,1 3-24 0,-4-2-42 16,2 1 47-16,-3 0 2 0,0-2-28 0,-2 3 23 15,0-3-13-15,-2-1 16 0,-2-2-18 0,1 4-3 16,-1-5-7-16,-3-3 32 0,2 3-4 0,-2-6-13 0,1 4 17 16,-2-2-9-16,1-2 14 0,-3 0-6 0,3-1 5 15,0-3 1-15,2-2 3 0,-2 0-13 0,1-4-7 0,-1 0-8 16,3-3 3-16,-2 0 10 0,5-4 6 0,2-3-26 16,0 1 23-16,1-4-29 0,0-1 20 0,8-10 10 15,0 1-15-15,-1 6 8 0,2 5-19 0,2-8 6 0,-2 11-35 16,3-1 0-16,-4 4 10 0,-2 2-32 0,3 2 8 15,-2-2-15-15,4 2-13 0,-1 2-32 0,-2 0 1 16,0 5 1-16,0 1-25 0,-4-2-343 0,1 4 155 16,0 1 104-16</inkml:trace>
  <inkml:trace contextRef="#ctx0" brushRef="#br0" timeOffset="95491.7">23796 15602 46 0,'0'0'92'16,"-8"-11"7"-16,8 11-10 0,-6 0 22 0,2-3-32 15,-1 6-4-15,0-3-20 0,0 0 38 0,0 3-49 0,-3 4-14 16,1 0 9-16,0-2-10 0,-1 5 25 15,2 0-19-15,1 1 7 0,1 1-10 0,-2 1-31 0,6-1 25 16,-1 2 31-16,-2-1-23 0,3 1-8 0,3 1-7 16,4-3 9-16,1 3-3 0,-2-1 6 0,-1 1-1 15,3-1-10-15,-3-2 0 0,5-5-1 0,-1 3-1 0,0-1-20 16,-6-1 34-16,6-2-23 16,-6 0 7-16,1-2-4 0,2 1 7 0,-3-5-21 0,4 2 10 0,-3-2-3 15,3 0-1-15,-2-1 4 0,0-2 22 0,2 2-13 0,-1-7 4 16,-2 4 5-16,0-3-32 0,1 0 14 0,-1-5 10 15,0 3 0-15,-3-4-3 0,0 0-13 0,2-2 5 16,-3-2-7-16,0 0 20 0,-4 0-10 0,1 0 19 0,-2 2-28 16,1-2 19-16,-2 3-1 0,1-1 1 0,-1 1-15 15,-2 4-59-15,0 0 74 0,1 5 4 0,-1-2-16 16,0 2-1-16,-1 3 3 0,2-1-3 0,0 3-1 0,3 0-17 16,-1 1-11-16,3 1-3 0,2-2-54 0,-7 4-20 15,2-1-10-15,5 1-30 0,4-1-306 0,-4-3 149 16,8 11 98-16</inkml:trace>
  <inkml:trace contextRef="#ctx0" brushRef="#br0" timeOffset="96011.73">24021 15591 31 0,'0'0'77'0,"0"0"9"0,9 18 2 0,-9-9-13 15,3 3-18-15,-2 2-16 0,-1 0 1 0,0 3-11 16,0 0 14-16,4-1 11 0,-4 2-28 0,0 2 3 0,0-2 4 16,-2 1-11-16,2-2 7 0,-1-1-27 0,1 1 11 15,0-2-2-15,1-7 33 0,-1 5-50 0,2-6 28 16,-1-2 22-16,-1 1-11 0,1 0 12 0,-1-3-4 0,-1 0 4 15,2 0 0-15,-1-3 2 0,-1 3 3 0,1-3-21 16,0 0-10-16,0 0 21 0,0 0-17 0,-4-10-8 16,3 6 17-16,-2-2-6 0,1-4-19 0,-2-2-41 15,3 2 67-15,0-5-32 0,-1 0 22 0,-2-3-10 0,4 0-9 16,3 1 5-16,-2 0-6 0,2-1 5 0,-2 1 4 16,-1-1-65-16,5 4 58 0,1-1-5 0,1 2 4 15,1-1-16-15,2 1 25 0,-1 5-23 0,1-3 5 0,1 2-44 16,0 0 50-16,2 3-5 0,0 5-3 0,-1-3 3 15,-2 4 4-15,3 1-1 0,-3 3-6 0,2-1 13 16,-3 4-12-16,-3 0-4 0,4 1 9 0,-2 2 8 0,-2 0 11 16,-1-1-18-16,-1 3 21 0,0 0-45 0,-1 1 31 15,2 0-4-15,-4 0 12 0,0-1 7 0,-1 2-15 16,2 1 0-16,-4-3 4 0,6 0-18 0,-5 2 19 0,1-1-5 16,0-1 15-16,0 2-9 0,0 0 10 0,-3 4-16 15,2-11-38-15,0-2-16 0,-2 3 8 0,2-2-43 16,1 1 3-16,-1-1-15 0,1-1-17 0,0 2-286 15,-4-7 133-15,4 3 86 0</inkml:trace>
  <inkml:trace contextRef="#ctx0" brushRef="#br0" timeOffset="96346.67">24431 15276 46 0,'0'0'84'16,"-4"0"25"-16,1 0-14 0,3 15-4 0,-4 2-4 16,0 2-9-16,2 3-10 0,-4 12 16 0,0-2-20 0,2 2-6 15,6 0-17-15,-7-1 7 0,2 1 4 0,4-5 6 16,0 4-25-16,-6-1 4 0,5-6-11 0,-3-4-7 0,3-2 5 15,1 0-6-15,-4 0 18 0,3-3-20 16,2 4-11-16,0-3 20 0,-2 1-26 0,-1-3 11 0,3 0 28 16,-2-8-29-16,3 2-1 0,0 4-7 0,-3-6 5 15,5-2-1-15,-1-3-21 0,6 4-22 0,1-2-2 0,-3 2 3 16,-1-5-10-16,4 2 0 0,-1-3-23 0,-3-1-14 16,-1-3-249-16,-8 3 111 0,11-6 74 0</inkml:trace>
  <inkml:trace contextRef="#ctx0" brushRef="#br0" timeOffset="96540.95">24438 15633 74 0,'9'-10'140'0,"1"3"-8"15,-1 0-48-15,1 0 20 0,1 3-33 0,1 0 18 16,0-2-13-16,3 1-9 0,-2-1-9 0,1-2-17 15,1 4-3-15,0 1 16 0,-2-4-63 0,1 2 4 16,-2 2-20-16,-1 1-12 0,-1 1-44 0,-2 0-210 0,-3-1 97 16,-5 2 64-16</inkml:trace>
  <inkml:trace contextRef="#ctx0" brushRef="#br0" timeOffset="97076.2">25034 15504 87 0,'-2'-2'123'0,"-1"-3"-9"0,1 4-8 0,-1 1-2 15,3 0-13-15,-2 4 4 0,0 0-3 0,2 1 11 16,-1 4-32-16,2 5-8 0,-1 2-5 0,-1 5 13 0,1-2-21 16,-1 5 4-16,0-3-22 0,-1 15 22 0,1-8-21 15,-2 4-2-15,3-5 14 0,-2-2-2 0,2-7-24 16,-3 16 12-16,2-13 0 0,-3 0 4 0,4-5-16 15,0 1 22-15,-1-5-24 0,1-3 0 0,0 4 7 0,-3 1-9 16,1-4 4-16,2-5 0 0,0-1-16 0,0 1 25 16,0-4-42-16,0-1-15 0,-3 2-16 0,3-2-13 0,0 0-20 15,0 0 11-15,-2-7-25 0,2 7-9 0,1-7-351 16,-3 1 150-16,2-1 102 0</inkml:trace>
  <inkml:trace contextRef="#ctx0" brushRef="#br0" timeOffset="97291.88">24881 15807 60 0,'-6'-3'86'0,"2"1"-6"0,0 0-2 15,2-3 14-15,2 3 5 0,0 2-29 0,4-6-5 16,-2 2 15-16,8-1-12 0,1 2 6 0,5-2-30 0,-5 0 9 16,6 1 2-16,2 1-17 0,0-2 17 0,-1 3-29 15,1-2 25-15,2 2-22 0,-2 0 8 0,-1-1-35 0,0-2 24 16,-2 4 15-16,1-2-95 0,-4 1 81 0,-2-1-6 15,3 1 4-15,-6-1-26 0,-1 2 6 0,1-1-51 16,0 0 2-16,-3 1-25 0,3-1-8 0,-4 0-269 16,-3-1 116-16,4 3 78 0</inkml:trace>
  <inkml:trace contextRef="#ctx0" brushRef="#br0" timeOffset="97615.82">25488 15461 32 0,'0'0'136'0,"4"0"13"15,-3 3-16-15,-1-3-111 0,3 16 115 0,-5-5-11 16,4 5-6-16,-2 0-16 0,2 1-83 0,-2 5 62 15,-1-1 6-15,5 12-7 0,-4-7-17 0,2 1 4 0,-2-5-13 16,0-1-11-16,0 13 3 0,0-7-3 0,-2-3-3 16,4-6-11-16,-2 0 7 0,-2-3-13 0,2 2 2 15,0-2 5-15,0-1-7 0,-4 0 2 0,1-2 8 16,1-1-32-16,0 0 9 0,0 1 12 0,2-4-18 0,-3-1-18 16,0-2-19-16,2-3-17 0,0 5-18 0,1-7-23 15,0 0-10-15,0 0-17 0,5 5-360 0,0-3 158 0,-5-2 106 16</inkml:trace>
  <inkml:trace contextRef="#ctx0" brushRef="#br0" timeOffset="97869.95">25859 15700 89 0,'0'-7'131'0,"1"1"13"0,-1 0-2 0,0-1-27 16,0-5 6-16,-1 2-7 0,1 2-12 0,0 1-21 15,0 1 28-15,0 0-35 0,0 0 6 0,-1-1-1 0,1 0-22 16,0 1-5-16,0 1-11 0,-2 2-6 0,2-4 18 16,0 5-18-16,0-1-24 0,2-3-23 15,-2 6-47-15,0 0 2 0,2-4-42 0,-1 4-17 0,-1 0-326 16,2 6 148-16,-2-6 98 0</inkml:trace>
  <inkml:trace contextRef="#ctx0" brushRef="#br0" timeOffset="98061.93">25897 15834 128 0,'-3'16'133'16,"1"0"-3"-16,-2 3-37 0,-5 10-2 0,-1 2 13 0,2 3 3 15,-3-3-27-15,-1-3-24 0,-1 0 19 0,-1 0-23 16,1-4-4-16,-4-4-2 0,0 4-46 0,1-4 7 0,1-5-46 16,1-4 0-16,3 1-14 0,2-2-39 0,-14 7-217 15,7-10 103-15,8 1 68 0</inkml:trace>
  <inkml:trace contextRef="#ctx0" brushRef="#br0" timeOffset="98630.21">26202 15580 87 0,'-2'-3'123'0,"2"-1"-24"0,-5 4 14 16,3 0-25-16,0 3 9 0,0 1-6 15,0 0-21-15,-1 9 23 0,3-1-34 0,-1 2 10 0,-1 3-5 16,2-1-10-16,-2 2 9 0,2 1-13 0,0 0 9 16,0 3-3-16,0-5-8 0,4 2-31 0,-3 1 16 15,4-6 15-15,-3 5-14 0,0-2-7 0,1-4-5 0,1 3-9 16,-2-8 6-16,2 9 8 0,-2-6-16 0,-2-1 11 16,1-5-3-16,1 6-20 0,3 0-8 0,-1 1 2 15,-4-5-42-15,2-5 9 0,1 1-13 0,-1 1-23 0,0 0-13 16,3-6-32-16,-3 5-289 0,-2-3 136 0,0 0 92 15</inkml:trace>
  <inkml:trace contextRef="#ctx0" brushRef="#br0" timeOffset="98865.89">26260 15366 127 0,'-8'-32'140'16,"1"13"-14"-16,0-1-17 0,3 4-11 0,3 6 30 0,-3-2-27 15,0 0-34-15,1 4-6 0,3 1 40 0,-2 0-24 16,2 0-37-16,-2 4 21 0,0-1-31 0,2 3 35 16,0 1-18-16,-5-1-30 0,5 1-36 0,0 0-20 15,0 0-21-15,3 13-32 0,1 0-303 0,0 1 131 0,-1-3 88 16</inkml:trace>
  <inkml:trace contextRef="#ctx0" brushRef="#br0" timeOffset="99315.96">26802 15541 55 0,'-4'11'108'15,"-3"-1"-36"-15,-2-2 16 0,0 4 9 0,-2-3-43 0,-3 5 0 16,-9 1-3-16,6-2 25 0,1-2-11 0,0-1 24 16,-8 5-32-16,3-4 11 0,6 0-52 0,-1-2 6 15,-11 2 30-15,9 0-39 0,-7 2 12 0,7-4 56 16,7-4-41-16,0 4 5 0,-1-6 1 0,3 1-18 0,3 1 16 15,-1 0-10-15,0-3 16 0,3-1-15 0,2 1 5 16,2-1-1-16,0-1-54 0,4 2 11 0,0 1 27 16,4-3-29-16,-2 0 33 0,7 1-22 0,1 2-2 15,-3-3-8-15,3 5 32 0,-1-2-3 0,0 1-1 0,1-2-39 16,-3 3 28-16,3 2-8 0,-5-2-4 0,2 3-6 16,3-1 15-16,-6 0-2 0,1 0 2 0,1 5 12 0,-1-4-10 15,1-1 4-15,-2 1-13 0,-2 0-5 0,1-1 4 16,-1-1 11-16,-1 1-4 0,0 0-3 0,0 5-3 15,-1-4 18-15,-2 0-10 0,2 0-12 0,1 2-1 16,-3-6 26-16,2 0-19 0,-2-2 0 0,6 8 12 0,-8-10-54 16,4 2 7-16,-4-2-31 0,3 3 10 0,-3-3-42 15,6 3-20-15,-4-4-360 0,0 6 158 0,3 0 106 16</inkml:trace>
  <inkml:trace contextRef="#ctx0" brushRef="#br0" timeOffset="99632.24">27049 15703 96 0,'0'0'102'0,"2"-3"6"0,1 1-8 0,-3 2-35 0,11-1 14 16,-6-1 7-16,1 2 0 0,1-2-21 0,2 1 11 15,5-2-15-15,-4 1-17 0,4 1 18 0,0 1 21 16,-6 0-40-16,-2 0-9 0,2 0 8 0,-1-3-7 16,-3 3-31-16,4 0 15 0,-4 0 2 0,2 0-13 0,-6 0-33 15,7-2 35-15,-5 2-12 0,-2 0-25 0,7-1-11 16,-7 1-19-16,5 0 4 0,-5 0-324 0,0 0 127 0,4 0 82 15</inkml:trace>
  <inkml:trace contextRef="#ctx0" brushRef="#br0" timeOffset="99839.78">27074 15816 60 0,'6'10'163'0,"-5"-3"5"15,3-2-16-15,5 2 1 0,-6-2-10 0,6 0-28 16,3-1-8-16,-2 3 8 0,1-3-14 0,0-2-20 0,3 0 4 16,-1-1-38-16,-1 1 27 0,-1 0-10 0,-2 0-6 15,5-4-9-15,-4 0-9 0,-3 2-24 0,2 0-25 16,-4 2-46-16,1-4-34 0,-1 0-11 0,1 3-414 0,0-2 172 16,-2-3 114-16</inkml:trace>
  <inkml:trace contextRef="#ctx0" brushRef="#br0" timeOffset="101004.8">27645 16041 5 0,'-4'7'81'0,"-2"4"12"0,-2 0 5 16,3-4-29-16,-1 6 10 0,3-1 4 0,0-6-29 15,-3-2 5-15,2 4 12 0,3 1-9 0,-3-5-11 0,4 1-17 16,0-3 7-16,0 5 15 0,0-4 4 0,0-3-14 16,0 4 8-16,0 0-9 0,4-2-6 0,-1-2-3 15,-1 2 16-15,8-9-28 0,-6 9-2 0,1-7 21 0,-1 3-3 16,-2-3-13-16,6-3 5 0,0 4-5 0,-3-6-2 16,3-2 4-16,-2 1-10 0,0-2-9 0,1-4 9 15,-3 2-13-15,0-3 12 0,7-10-17 0,-1 6-13 0,-8 0-23 16,5-9 4-16,-1 3 47 0,-2 2-22 0,-1 5-14 15,0 0 15-15,-1 2 25 0,-2 0 0 0,-2 0-30 16,-1 1 29-16,-2 2-45 0,1 3-1 0,-5 1 46 0,4 1-19 16,-6 0 9-16,0 6-16 0,2-2-18 0,-5 2 40 15,3 2-11-15,-3 1-37 0,3 0 11 0,1 2-1 16,0 2 21-16,5-1 18 0,-3 0-5 0,6 0 6 0,-2 1-43 16,1 2 40-16,1 0-28 0,-1 0 29 15,6-1 4-15,2 1-48 0,-1-2 50 0,5 2-31 0,1 1 16 16,4-1-34-16,1 0 16 0,-1 0-11 0,2 0 53 15,0-4-32-15,3 3-17 0,0 0-5 0,-1-1 54 0,-1-2-5 16,0 3-41-16,2 0 5 0,-5-1 15 0,2 0-38 16,-4 0 14-16,-1 2 50 0,2-1 5 0,-1-1-43 15,-6 4 3-15,4-2 14 0,-6-2 12 0,5 3-34 0,-7 1 26 16,2-3-8-16,0 6 9 0,0-4-21 0,-2 1-3 16,0-2 18-16,3 1 14 0,-5 6-33 0,4-4-8 15,-2 4 24-15,5-3 12 0,-6 8-4 0,1 1 3 0,-1-3-18 16,1 2-7-16,1 2 22 0,-6-2-15 15,6 2 14-15,-3-5-5 0,-3 2 18 0,1-1-18 0,2-4 7 16,-1 2-14-16,1 0-2 0,0 2 42 0,-2-8-36 16,5 0-1-16,-3 2 7 0,5 0-33 0,-1-1 22 0,1-3 13 15,-5 2-2-15,9-2-1 0,6-2-10 0,-2 3 11 16,2-5-12-16,-2-2-4 0,-4 1 11 0,4 1-13 16,1 1-3-16,-8-3 20 0,4 1-2 0,1-7 7 0,-2 0-16 15,0 0-10-15,0-5 17 0,-1 2-12 0,2-3 24 16,-3 1-18-16,2 5 5 0,7-15-2 0,-5 9-20 15,-5-2-4-15,8-6-6 0,-6 1 20 0,0 2-23 0,-3 2-6 16,-2 0 37-16,2-1-20 0,-2 2 36 0,1-1-23 16,0 2 18-16,-4 0-4 0,0 3 8 0,0 0 0 15,0 1-62-15,0 2 45 0,-2 3 12 0,0 0-10 16,-3-2-50-16,-4 3 61 0,6 1-6 0,-6 0 14 0,2 3-4 16,1 2-20-16,0 0 2 0,1 3 12 0,3 0-15 15,-5 0 35-15,3 8 4 0,2-1-32 0,-1-2 20 0,-4 5-8 16,3-3-43-16,4 5 51 0,0-3-17 0,-3-2-2 15,6 5 18-15,-3-2-2 0,4 18 8 0,-2-11-85 16,3 1 77-16,-5-5-2 0,3-3-2 0,1-1 9 16,-1 2 9-16,0-4-26 0,2 1 16 0,0 2-29 0,-1-3 26 15,1-4-4-15,-1 6 0 0,2-8-14 16,0-1-8-16,-1 2 6 0,0-4 10 0,2 0 4 0,0 1-1 0,-2-2 5 16,8 5-35-16,-4-1-10 0,-2-4-12 15,4 4-27-15,-4-7-6 0,4-1 6 0,-3 0-25 0,1-2-17 16,-1-5-23-16,1 5-272 0,-1 1 134 0,2-4 90 15</inkml:trace>
  <inkml:trace contextRef="#ctx0" brushRef="#br0" timeOffset="101533.65">28506 15823 23 0,'0'-10'113'0,"0"1"16"0,-1 3-49 0,-1 0-15 15,0 0-9-15,0 1 34 0,0 1-10 0,-2 2-46 16,-2-3 45-16,2 4-39 0,-1 0-14 0,-1 1-14 16,2 0 63-16,-3 1-7 0,1 0-21 0,0 5-42 0,-2 1 22 15,-1 0 31-15,1 1-4 0,3 5-21 0,-3-5 12 16,3 4-22-16,0-1 9 0,-1 5 4 0,3-3-7 16,0 0-16-16,-2-3 14 0,3 2-6 0,1 2-7 15,0-2 12-15,2 6-16 0,-1 1 12 0,1-2 3 0,1-3-13 16,0-4-17-16,1 1 8 0,-1-1 18 0,2-4-22 15,2 4 12-15,-2-5 7 0,-2-4-29 0,2 4 17 0,3 1 3 16,-3-7 2-16,3 4-5 0,-3 0 3 0,1-7 14 16,0 1-14-16,-1 4-19 0,4-8 8 0,-2-5 27 15,2 6-33-15,-3 0 9 0,2-2-5 0,-4-1 15 16,5-2-16-16,-4-2-27 0,-1-3 27 0,1-1 2 0,2 3-18 16,-3-1 17-16,-1 0-30 0,0 0 16 0,0 1-19 15,1 0 21-15,-4 1 21 0,2 3-33 0,-1 2-4 16,0 1-2-16,-1 0 30 0,1 1 48 0,0 2-61 0,0 0 23 15,0 0 16-15,0 0 7 0,-2 2 2 0,2 2-72 16,0 0-17-16,0 0 31 0,0 0 61 0,2 7-11 16,-2-3 14-16,4 7-29 0,-4-4 14 0,4 4-28 0,0-1 73 15,-2 3-46-15,-1-1 6 0,1 4 4 16,3-3-26-16,-1-3 1 0,-2 2 8 0,3 5 6 0,-3-5-10 16,0 1 15-16,2-2-15 0,-1 3 7 0,-1-5 4 0,-1-5-17 15,5 8-3-15,-5-5 15 0,0 2 7 0,3-4-14 16,0-3 3-16,-3-2-10 0,0 1 3 0,0 6-62 15,2-6 11-15,-1 2-10 0,-2-3-41 0,10 0 4 16,-7-6-50-16,0 6-305 0,1-5 148 0,0 4 100 0</inkml:trace>
  <inkml:trace contextRef="#ctx0" brushRef="#br0" timeOffset="101931.82">28741 15775 71 0,'3'-5'92'0,"1"0"42"0,-3 1-39 15,9-1-18-15,0 2 25 0,-6 3-40 0,9 5 22 0,1-5-2 16,-1 6-20-16,-4-1-26 0,5 2 39 0,-1 4-59 16,-6 1 38-16,2-3 10 0,-4 6-34 0,4-2 19 15,0-2-7-15,-3 1 8 0,5 14 6 0,-10-12-16 0,-2 7-25 16,2-5 32-16,3-7-7 0,-1 8-20 0,-1-1-9 15,-4-7 15-15,-2 2-6 0,1 3 11 0,0-3-21 16,-3-2-17-16,0 3 9 0,-3 2 6 0,2-6-3 0,-3 2 16 16,5-5 0-16,-8 4-6 0,6 0-10 0,-1-6-15 15,-2 4 13-15,7-7 7 0,-3 0-3 0,2 3-5 16,-1-3 3-16,-1-3 0 0,0-4 24 0,1 1-38 0,1-4 25 16,-1 4-9-16,0 1 15 0,3-8-7 0,2-2-13 15,-1-1-16-15,4-2 18 0,6-9 4 0,1 0-36 16,7-1 31-16,-1-1 24 0,1 3-12 0,4 0-109 0,-3-1 93 15,1 4 17-15,2-2-10 0,-1 3-32 0,-1 3 12 16,4 3-33-16,-7 5-7 0,-4 1-69 0,-2 4 54 16,2 1 12-16,-4 2-25 0,-1 1-27 0,-1 2-267 15,-3 2 124-15,-1-2 84 0</inkml:trace>
  <inkml:trace contextRef="#ctx0" brushRef="#br0" timeOffset="102213.18">29342 15718 14 0,'1'-3'145'15,"0"-1"-57"-15,0 0 5 0,1 0-10 0,-1 1-39 0,2-2 51 16,-2 1 18-16,0 0-46 0,-1 0-44 0,2 2 19 16,-1 0 41-16,0-1-67 0,0 1 7 0,-1-1-9 15,0 3 38-15,0-2-65 0,0 2 11 0,-2-6-9 0,2 6-18 16,0 0-33-16,0 0-25 0,-13 11-178 0,8-9 89 16,4 2 58-16</inkml:trace>
  <inkml:trace contextRef="#ctx0" brushRef="#br0" timeOffset="102425.37">29316 16013 24 0,'-1'23'170'0,"-2"-7"-20"15,1 2-21-15,-3 2-6 0,0 11 8 0,-3-2-29 0,1-4-16 16,-3 1-20-16,1 0-20 0,2-6 31 0,-1-5-15 15,-2 1-73-15,-4 4 59 0,2-2 26 0,-6 0-32 0,9-3-20 16,-3-3-12-16,3-3-34 0,-4-2-26 0,0 2 10 16,4-5-51-16,-5 1-291 0,3 2 126 0,2-5 86 15</inkml:trace>
  <inkml:trace contextRef="#ctx0" brushRef="#br0" timeOffset="103018.77">29836 15764 90 0,'-2'-3'81'0,"-1"0"-1"0,-2 3 44 16,5 0-29-16,0 0-7 0,-4 5-43 0,0 2 0 0,1 5-5 15,1-1 59-15,0 1-80 0,-1 7 30 0,-1-2 14 16,7 14-31-16,-4-7 43 0,-1-6 16 0,2 4-24 0,-1-1 5 16,-3 12-23-16,7-10 8 0,-2-4 2 0,3 0-22 15,-2-3 9-15,-2-3-10 0,-1 0-8 0,0 1 1 16,3-5-16-16,-2 0 14 0,-2 2-18 0,2-2 16 16,2-4-7-16,2 3-12 0,1-3-20 0,3-2 44 15,-4 0-9-15,2-1-4 0,1-1-23 0,-2 2 28 0,0-4-12 16,2 1-22-16,5 2-45 0,-3-1 7 0,0-11-34 0,-1 3-32 15,-5 1-369-15,3 6 161 0,-4-2 108 16</inkml:trace>
  <inkml:trace contextRef="#ctx0" brushRef="#br0" timeOffset="103266.95">29887 15538 130 0,'-8'-18'107'0,"0"7"3"0,4-1-2 0,-3 1-62 16,5 0 62-16,-2 6-31 0,3 0 36 0,-2 1-51 16,2-2 11-16,-1-5-29 0,-1 1 25 0,-1 6 4 0,2 3-77 15,0 1 13-15,1-3 22 0,1 3-25 0,-3-1-6 16,3 1-16-16,0 0-41 0,2 8 2 0,0-4-31 15,2-3-230-15,-4 2 104 0,5 8 72 0</inkml:trace>
  <inkml:trace contextRef="#ctx0" brushRef="#br0" timeOffset="103627.81">30332 15623 51 0,'0'0'104'0,"0"0"-5"0,0 6 14 15,0-3-62-15,0 2 48 0,0 2-8 0,0 1 9 0,-2 6-25 16,0 6 11-16,1-3-88 0,-2 14 55 0,0-10-30 15,1 0-27-15,0-4 58 0,-2 14 24 0,4-1-73 16,-4 7 73-16,3-15-12 0,0-6-38 0,1 6 11 16,-6 13 14-16,4-13-27 0,1-4 21 0,-1 0-82 15,2 1 80-15,0-5-20 0,-2-4-53 0,0 3 18 0,2 0 60 16,0-5-18-16,0 0 2 0,0-1-10 0,-1-1 39 16,1-1-89-16,0 1 51 0,-1-1-18 0,2-1-55 0,-1-4 18 15,0 0-14-15,0 3-20 0,0-3-8 0,0 0-24 16,0 0-21-16,0 0-267 0,-1-10 128 0,1 5 86 15</inkml:trace>
  <inkml:trace contextRef="#ctx0" brushRef="#br0" timeOffset="103832.77">30140 15969 8 0,'-5'-3'105'0,"1"3"-2"0,2-4-31 0,2 1-7 0,0 3 13 16,4-5-7-16,2 2 9 0,3-3 3 0,6 4-60 15,1-1 5-15,3 0-7 0,0-1 31 0,2 3-53 16,0 0 15-16,-7 2 28 0,9-4 24 0,0 1-38 16,-7 6 11-16,5-3 4 0,0-2-58 0,2-1 59 0,12 10-39 15,-6-8 0-15,-17 0-38 0,1-1 14 0,-3 1-55 16,1 1-15-16,-5 2-193 0,4-3 94 0,4-6 62 16</inkml:trace>
  <inkml:trace contextRef="#ctx0" brushRef="#br0" timeOffset="104138.19">30939 15709 63 0,'0'0'116'0,"0"0"24"15,0 0-88-15,-2 12-8 0,-2-4 10 0,0 7-19 0,1-3 76 16,2 2-51-16,-2 0 26 0,3 2-25 0,-4 3-64 16,2 0 103-16,1 2-62 0,0 16 52 0,-5-4-9 0,3-3-13 15,-3 1-23-15,0-8 7 0,2 0 11 16,-1-6-19-16,1 0-50 0,0-1 45 0,1-2-50 0,-3 1-29 16,5-4 80-16,0 1-9 0,-2-3 11 0,2-2-77 15,0-1 27-15,1-1 51 0,-4-1-38 0,3 3-12 0,0-4-27 16,-1-1-30-16,1-1 6 0,0 3-34 0,1-4-323 15,0 0 137-15,0 0 94 0</inkml:trace>
  <inkml:trace contextRef="#ctx0" brushRef="#br0" timeOffset="104352.83">30700 15997 120 0,'1'-4'121'0,"-1"4"-2"0,5-7-8 15,0-1-28-15,5 2-48 0,-1 3 3 0,6 0 42 0,0 0-57 16,2-1-6-16,1 1 0 0,2 5 33 0,2-6-41 16,-1 4 46-16,0-3-40 0,1-1 40 0,-2 0-29 15,-1 3-26-15,0-1-8 0,2-1-1 0,-6 2-5 16,0 1 40-16,-3-5-10 0,0 7 10 0,2-6-30 0,-3 1-15 16,1-3-24-16,-5-2-17 0,-2 2-235 0,-1 6 97 15,-1 0 66-15</inkml:trace>
  <inkml:trace contextRef="#ctx0" brushRef="#br0" timeOffset="104638.43">31280 15558 4 0,'0'-8'121'0,"0"8"-2"0,9 2-67 16,0 1-17-16,-2 4 3 0,-5 7 77 0,6 1-86 0,2 10-5 16,2 4 2-16,-6 4 21 0,-4-6 46 0,3 8-64 15,-5 2-7-15,-5-3 21 0,-1 7 51 0,4 1 2 0,-2-5 6 16,-7 1-97-16,0-6 73 0,1 3 7 0,-4-6-29 16,1 0-82-16,-1 0 87 0,-1-5 7 0,2 1-26 15,1-6 7-15,-4 1-38 0,5-5-81 0,0 0 39 16,3-4-17-16,-1-2-15 0,-1-1-16 0,1-1-33 0,-1-2-261 15,0 0 125-15,3 4 82 0</inkml:trace>
  <inkml:trace contextRef="#ctx0" brushRef="#br0" timeOffset="106446.84">22994 16753 59 0,'0'-4'89'0,"0"2"-6"16,0-2-6-16,0 4-7 0,-4-5-11 0,5 3 15 15,-5-1-30-15,3 1 14 0,-1-3 5 0,-10 7 5 16,-1-5-28-16,3 3-22 0,1 1-1 0,-4 1-2 15,2 6 15-15,-1-4 36 0,-7 1-46 0,3 0-8 0,0 4 48 16,2 1-21-16,1-3-7 0,-2-4 1 0,-8 11-15 16,3 2 18-16,7-5 11 0,-1 5-6 0,3-3-37 0,-5 9 23 15,2 2-64-15,-1 0 74 0,4 1-9 16,4-4-65-16,0-3 5 0,4-2-1 0,-1 4-2 0,4-3 61 16,2 1 16-16,0-1-99 0,4-1 38 0,-2 3 65 15,2-5-65-15,7 15 69 0,-3-12-17 0,0-2-73 0,8 4 61 16,-1-3 15-16,-5-6-9 0,-3-2-49 0,3-1 57 15,1-2-71-15,-3 0 77 0,-1 2-3 0,0-7-12 16,1 7-9-16,3-8-54 0,-4 2 17 0,2-2-12 0,1-2 0 16,1 1-24-16,-1-1-7 0,2-2 13 0,1 1-11 15,-2-2-41-15,0 1 5 0,-6-1-198 0,2-5 97 16,-2 0 66-16</inkml:trace>
  <inkml:trace contextRef="#ctx0" brushRef="#br0" timeOffset="106829.82">23159 16961 98 0,'0'-5'98'0,"-3"-7"-37"0,-1 9 6 15,0-2-15-15,-1 3 8 0,2 0-6 0,-1 2-14 0,-4 6 16 16,3-3-21-16,1 3 17 0,-4 2-22 0,3-2-7 16,0 3 5-16,-1 2 0 0,-6 0 19 0,7-1-44 15,3 4 1-15,-1-4 8 0,-2 2 38 0,6 0-50 16,0 0-9-16,-2 0 43 0,4 0 8 0,-5 0-12 0,9-1-45 15,1 0 32-15,0-1-21 0,1-3-41 0,0 3 87 16,3 0-6-16,-5-5 9 0,4 2-63 0,0-3 32 0,1-2-25 16,-3-1 25-16,0 1 16 0,-2-2-62 0,1 0 17 15,-2-2 29-15,8-1-12 0,-6 0-17 0,1-1 10 16,0 0-10-16,-3-2-10 0,2-1 55 0,-2 1 30 16,-3-1-19-16,3-4-16 0,-1-1-44 0,-3 1 43 0,0-3-28 15,-3 0 26-15,0-2-35 0,-1 0 38 0,0-3-47 16,-2 4 71-16,-1 1-14 0,0 2 13 0,1 0-22 0,-1 3 4 15,-2-3-23-15,1 6 36 0,-1-3-19 16,-1-1 8-16,1 7-35 16,-4-2 25-16,3 1-12 0,-1 4 7 0,-1 0-21 0,1-2 24 0,0 4-32 0,1-1 12 15,2 2-21-15,2 2-20 0,3-2-16 0,1-1-19 0,5-1-26 16,-5-1-307-16,5 0 137 0,8 5 90 0</inkml:trace>
  <inkml:trace contextRef="#ctx0" brushRef="#br0" timeOffset="107225.9">23518 16871 56 0,'2'4'82'0,"-1"0"1"15,1 3-8-15,6 5 12 0,-5-1-12 0,-3 4-8 16,0-7-11-16,3 8-16 0,-4 0 23 0,2-2-93 0,4 5 92 16,-3-2-33-16,1 0-15 0,1 0 13 0,0-2-68 15,-2 1 101-15,2 1-12 0,3-4-30 0,-1 1-22 16,-2-1 44-16,0-2-21 0,8-2 20 0,-2-1-49 16,-3-1 52-16,2-3 0 0,0 2-49 0,6-4 31 0,-2 1 2 15,-4-3 5-15,-1 0-9 0,-3 0-79 0,4-3 86 16,-5 3-50-16,11-5 46 0,-2-2 12 0,-6 1-14 0,0-3 21 15,3 2-9-15,0 0-3 0,-2-5-35 16,-3 2 16-16,-1-5-3 0,-2 4 21 0,-2-6-8 0,7 3 14 16,-2-1-10-16,-2 3 3 0,-1-5-19 0,-10-12 7 15,14 5-15-15,-8 6-15 0,-3 6-20 0,2 5 15 0,3-9-39 16,-1 7-6-16,-1-2 0 0,0-1-7 0,2 5 8 16,-1 4-23-16,4 3-18 0,-3 0-207 0,0 0 103 15,-4-2 68-15</inkml:trace>
  <inkml:trace contextRef="#ctx0" brushRef="#br0" timeOffset="107559.95">24058 16612 27 0,'-5'8'126'16,"4"-4"-16"-16,-4 11-24 0,2-5 18 0,-1 22 3 0,6-6-36 15,-5 8 13-15,-5 1-23 0,2-3-38 16,2 4 36-16,-2 1-13 0,6-9 1 0,-3 9-24 0,1-2-26 16,-1-2 38-16,2-7-47 0,-6 8 45 0,7-11 3 15,-1 0 8-15,2 0-13 0,-2-6-8 0,4-4-43 0,-3 4 57 16,-2-5-42-16,6-1-12 0,1 3 49 0,0-4-13 15,1-5-36-15,-5 2 52 0,4-1-63 0,4-2 14 16,-1 2 43-16,-1-3-54 0,3-2 6 0,-3-2-1 16,-1 1-11-16,5-4-12 0,0 1-17 0,-1-2 3 0,-1-2-262 15,3 10 105-15,-5-11 72 0</inkml:trace>
  <inkml:trace contextRef="#ctx0" brushRef="#br0" timeOffset="107738.21">24044 17002 71 0,'4'-12'111'0,"2"2"-28"15,3-2 3-15,3 5-14 0,-2 0-1 0,3 0-13 16,0-2 10-16,2 2-5 0,-4 5-24 0,5-3-5 0,-3-3 9 16,1 4-31-16,-3 0-22 0,2 3-17 0,-3-4-46 15,-1 5-162-15,-5 0 79 0,0-2 52 0</inkml:trace>
  <inkml:trace contextRef="#ctx0" brushRef="#br0" timeOffset="108262.82">24785 16941 79 0,'-12'7'94'0,"-9"11"2"0,-1-11 5 16,6 3-43-16,4-1 28 0,-4 1-34 0,-5 4-24 0,-4 1-10 16,-6-4 53-16,7 2-20 0,-3 1 9 0,8-4-82 15,5-2 35-15,-2-2-3 0,1 0 53 0,6-1-8 16,-5-1-8-16,8-1-64 0,-6 0 74 0,4 1-67 0,5-3 10 16,-3 3 65-16,4-4-9 0,1 0-89 0,1 0 21 15,0 0 54-15,0 0-64 0,0 0 23 0,0 0 8 16,11 0-26-16,-8-3 44 0,3 3 5 0,2 0-62 15,-2 0 28-15,12 0-16 0,-3 0 43 0,-2 3-54 0,-3 1 68 16,3-1-52-16,-1 0 13 0,-1 4 23 0,1-2-60 0,-1-1 41 16,-7 4 14-16,5 1-50 0,0 0 6 15,0-1 23-15,-8 2 63 0,5 0-76 0,-2-1-6 0,0-2 38 16,1 1-27-16,0 1-7 0,-7 2 59 0,-1 0 6 16,8-8-13-16,-3 2-42 0,1 4 22 0,1-3 21 0,0 0-61 15,1 6 59-15,-1-9-32 0,-3 1 17 0,3 0-56 16,0-3 11-16,-3 0-34 0,6-1-22 0,-5 2-267 15,1 3 118-15,-3-5 76 0</inkml:trace>
  <inkml:trace contextRef="#ctx0" brushRef="#br0" timeOffset="108657.65">25094 17008 41 0,'0'0'86'0,"-7"3"25"0,2 0-43 15,-3 2-1-15,-2 4 44 0,-3-4-30 0,-2 3 9 0,5 0-69 16,-5 2 67-16,3 0-73 0,-1 1-4 0,1 0 90 16,0-1-90-16,-9 4 64 0,8-2-54 0,2-2 50 0,-3-2-14 15,5 1 3-15,-3-3 21 0,5 3-105 16,2-4 1-16,2-1 16 0,-2-1 0 0,1-1 58 0,2 2 22 15,0-3-20-15,2 2-2 0,-2-2-14 0,6 0-21 16,-1 1 27-16,3-2-31 0,-1 3-65 0,0-3 88 0,6 2-52 16,1 2 39-16,-1 1-69 0,-1-2 79 0,3 1-70 15,-3 2 89-15,1-1-26 0,-2-1-11 0,2 4-9 16,-2 1-10-16,-1 2-24 0,2-4 43 0,-4 0 14 16,2 1 14-16,-2-2-13 0,0 0-2 0,-1-1 1 0,2 4-4 15,-4-4-74-15,1 4 81 0,0-4-70 0,-2 0 62 16,1 0-50-16,-1-3 42 0,3 3-52 0,-1 4 0 0,-4-2 27 15,3-4-64-15,-3 0 15 0,0-1-23 16,1-2-19-16,4 4-327 0,-5-1 142 0,2-3 96 0</inkml:trace>
  <inkml:trace contextRef="#ctx0" brushRef="#br0" timeOffset="109496.73">25609 17089 71 0,'0'-5'72'0,"-2"0"-15"16,2-2 3-16,-3 1-2 0,-2-3-1 0,-1 0-1 16,-1 2 5-16,-1-1-16 0,-2 6 12 0,4-8-14 0,-3 5-6 15,-3 0-9-15,1-4 11 0,-4 9 11 0,6 0-16 16,-5-7 21-16,3 2-31 0,-2 5-1 0,-1 2-18 16,-2 1 30-16,3 1 4 0,-1 1-41 0,3 1 0 15,-3 0 49-15,4 3-57 0,2-1 3 0,-1 1 29 0,1 2-42 16,5-1 18-16,-1 7 22 0,-1 0-11 0,3-3-21 15,2-2-12-15,0 2 16 0,2 3 51 0,1 3-4 0,-1-6-6 16,0 1-61-16,3-1 4 0,-1 5 56 0,0-8-12 16,-2 8 5-16,6-7-52 0,1 2 45 0,-1-2 6 15,-2-2-38-15,4-4-11 0,1 0 3 0,-6-1 49 16,6 1 6-16,5-2-26 0,-2 3 18 0,-4-7-54 16,3 0 35-16,-3-3-27 0,3 6 40 0,-3-6-46 0,-5 1 48 15,5-3-50-15,-1 0 11 0,3-2-6 0,-8 4 61 16,3-5-3-16,1-1-70 0,4 0 12 0,-5-5 6 15,-1 1 57-15,0 1-19 0,0-2-5 0,-2-3-52 0,-2 2 8 16,3-2-4-16,1 0 41 0,-4 1 33 0,3 2-8 16,-5-2-51-16,2 4 54 0,1 0-52 0,-10 0 46 0,7-4-10 15,-4 10 4-15,3-3-44 0,-1 1 48 0,2-4-44 16,0 7 22-16,2 2 5 0,0-1 7 0,-1 2-43 16,-1 2 30-16,4-5 2 0,-4 5-27 0,0 0 26 15,5 5-33-15,-5 0 52 0,4 4-19 0,3-1-11 0,-2 1 11 16,1 3-44-16,-1-2 2 0,0 3 21 0,2-1 37 15,-1 2-49-15,0 3 57 0,1-3-69 0,0 1 66 16,-4 4-1-16,3-5-40 0,0 1 44 0,1 0-45 0,-1-3-4 16,-2 0 32-16,2 1 40 0,-1 1-46 0,3 0 24 15,0 0-37-15,0-6-16 0,1-3 4 0,-4 4 3 16,4-4-13-16,0 2 56 0,-3-3-57 0,1 2 64 16,-1 1-10-16,2-3-38 0,-1 0 5 0,4 0-4 0,-4-7-19 15,1 3-15-15,-1-1-12 0,-2 0-23 0,2 3-250 16,-7-4 111-16,5-2 74 0</inkml:trace>
  <inkml:trace contextRef="#ctx0" brushRef="#br0" timeOffset="110080.02">26184 16825 76 0,'-11'-11'107'0,"-2"5"-31"0,3 6 17 16,-3-6-35-16,-5 1 39 0,4-1-4 0,-2 4-19 16,-1-3-54-16,3 0 62 0,1 3-22 0,-3-3-16 15,0 4-31-15,2 0 0 0,3 8 40 0,-1-4-40 0,2-3 55 16,5 1-37-16,-3 4 23 0,1 0-43 0,1-5-8 15,1 2 33-15,0-2-51 0,3 0 36 0,0 4-29 16,1 0 39-16,0 3 12 0,1-6-6 0,0 3-3 0,1 1 13 16,-1 1-32-16,5 5 30 0,-3-6-29 0,0 3-14 15,-1-2 7-15,1 0-28 0,1 5 72 0,-3-1-101 0,4-3 69 16,-2 4-55-16,-2 2 25 0,2 1 26 16,-2 1-56-16,0-2 55 0,1 1 38 0,-1 1 6 0,-1 1-14 15,2 1-1-15,-2-2-27 0,1 3-50 0,-2-2 66 16,0 1-26-16,0 0-49 0,0 2 75 0,-1 0-34 0,1-2-50 15,1 2 93-15,-3 1 2 0,0-1-26 0,-1 13-11 16,1-11 18-16,-1-3-23 0,0-2-40 0,1 0 10 16,-1 2 78-16,3-2-21 0,-2 0-3 0,0 3-10 0,0 2 11 15,3-6-10-15,-1 2 11 0,0-2-41 0,-3 2 49 16,4-10-8-16,1 8-11 0,0-6 11 0,1 3 3 16,-1-2-29-16,0-2 12 0,0-2 2 0,2 0-6 0,1-2-9 15,1-2 20-15,-2-1-17 0,3 2-11 0,2 6-25 16,-1-7 53-16,6 4-16 0,-6-3-12 0,3-2 13 15,1 4 6-15,-1-5-17 0,1 2 10 0,-3-1-22 16,2 0 16-16,-4-3 14 0,1 3-14 0,7-4 6 0,-5 2-30 16,-2-1 21-16,-1 3-39 0,-1-2 4 0,1-1-58 15,6-5 19-15,-4 5-8 0,0-1-8 0,4-2-7 0,-4 5-39 16,4-1-325-16,-9-2 156 0,0-5 102 16</inkml:trace>
  <inkml:trace contextRef="#ctx0" brushRef="#br0" timeOffset="110588.2">26247 17483 12 0,'0'3'91'15,"-5"1"24"-15,5-2-44 0,5 4 14 16,-5-2 11-16,-5-1-14 0,3 2-8 0,7 0-2 0,-5-5-36 15,3 9 22-15,1-11-13 0,-4 4 13 0,0-2-32 16,4-2 15-16,0 4-8 0,-3-2 16 0,3-4 11 0,0 6-38 16,2-4-64-16,-2 1 81 0,0 1-9 0,-2-4 38 15,5 2-47-15,-5-1 23 0,-2 0-5 0,10-6-10 16,-2-1-10-16,-3 3-1 0,-1-5 0 0,-4-1-51 16,7 1 38-16,-3-1-40 0,3-3 87 0,-6 0-60 0,-1-2 71 15,8 2-24-15,3-12-27 0,-7 7-62 0,4 7 79 16,-4-1-78-16,-2 4 11 0,1-1 85 0,1 0-25 0,-4 4 17 15,4-2-66-15,-2 2 15 0,-2 3-30 0,3-1 23 16,-3 3 12-16,5-2 11 0,-7 1 3 0,2 0-3 16,0 4 21-16,0-1-35 0,0 1 56 0,0 0 10 15,0 0 5-15,0 0-67 0,0 0 29 0,2 7-14 0,-4-3-34 16,4 2 5-16,-4 0 19 0,2 5 52 0,2 1-67 16,0 2 71-16,0-2-94 0,0 1 105 0,-2-1-57 15,0-1-19-15,0 2 76 0,5-1-9 0,-3 2 0 16,0 1-47-16,1-1 0 0,-1 0 28 0,0-6-22 0,0 5 25 15,3-3-5-15,-5 1-22 0,3-5 19 0,-1 0-2 16,-2-1-19-16,2-3-3 0,2 10 16 0,-2-7-25 0,1-2-8 16,-1 1 0-16,2 1 14 0,-2-5-20 0,0 0-11 15,1 5-28-15,0-7-41 0,-1 2-10 0,-2 0 3 16,8-2-26-16,-5-1-28 0,-3 3-331 0,0 0 162 16,0-2 108-16</inkml:trace>
  <inkml:trace contextRef="#ctx0" brushRef="#br0" timeOffset="110823.77">26445 17058 61 0,'0'-15'144'0,"0"5"7"0,-3-4-23 0,-1-1 20 16,6 4 0-16,-2 3-29 0,2 1-19 0,-6-2 8 15,4-1-10-15,0-2-3 0,2 9-21 0,-6 0-21 16,2-2-34-16,0 0 15 0,2 5 3 0,0 0 15 16,4-1-7-16,-4 1-73 0,2-1 16 15,0-1-23-15,-2 2-31 0,5 2-14 0,-3 1-7 0,0 2-44 0,0-1-262 16,8-1 131-16,-4 0 88 0</inkml:trace>
  <inkml:trace contextRef="#ctx0" brushRef="#br0" timeOffset="111425.89">26746 16865 11 0,'-5'-9'115'0,"3"5"-22"0,2 0-13 0,3 4 27 15,1-5-28-15,4-2-20 0,2-1-6 0,-3 0 39 0,6 8-59 16,1-1-13-16,-5 1 33 0,1 0-3 0,0 0-11 16,3-5 15-16,1 9-17 0,-3-7 7 0,5 8-7 15,-7-7-30-15,0 2 21 0,-3 2 1 0,2-2-47 0,7-1 71 16,-6 9 3-16,-2-4 0 0,-1 1-40 0,1 1 45 15,-5 4-12-15,3-1-21 0,-3-1 21 0,0-1 12 0,-2 4-49 16,0 2 39-16,0 0-30 0,-6 0 9 16,3 0-30-16,-1 2 14 0,-1-1 42 0,1-1 14 0,0 4-63 15,-4-1 48-15,4 1-9 0,-2 0-7 0,1 1-29 16,3 2 18 0,-2-2-44-16,2 1 29 0,0 0 23 0,-2 0 10 0,2 1 1 0,0 2-9 0,2-1 3 0,-2-1-10 15,2 0-4-15,0-1-9 0,0 2 12 0,2 0-4 0,-2-1-2 16,0 2-3-16,0-3 5 0,2 0-15 15,-4-1 15-15,2-1-11 0,-2-3-2 0,2 1 0 0,0-1 4 16,0 3-3-16,0-1-4 0,0-3-5 0,-3-1 3 16,-1 1 1-16,2-2-1 0,0 1-10 0,0-2 3 0,-1 0 9 15,3 0 1-15,-5-2-3 0,3-3 0 0,0 1-8 16,-3-3 8-16,3 1-14 0,-4-1 12 0,3-3-2 16,-3 2 8-16,-6 2-7 0,5-3-1 0,-3 4 9 15,-4-3-11-15,3-4 8 0,-1 2-8 0,1 0 6 0,-2-3 2 16,-3 3-15-16,1-3 14 0,-2 2-10 0,2-3-5 15,-1 0 2-15,3 4 4 0,-3-2-23 0,5-6-11 16,-1 1-19-16,5 10-28 0,3-8-50 0,0 1-15 16,4 0-9-16,2-3-32 0,-4 5-421 0,6-1 202 0,0 1 136 15</inkml:trace>
  <inkml:trace contextRef="#ctx0" brushRef="#br0" timeOffset="111805.9">27218 17238 26 0,'4'0'97'0,"-1"-2"3"0,-1 0-25 0,4 0 57 0,-3 0-16 0,1-1 12 0,-2 2-94 15,1-3 20-15,2-1 67 0,-1 0-15 0,0 1-51 16,-2 0-18-16,-1-1-11 0,1 1 44 0,0-1 21 16,0 1 14-16,-2-1-3 0,2 0 10 0,-2 0-48 0,0 3 19 15,0-3-11-15,0-1 3 0,2 2-12 0,-4-1 0 16,2 3 6-16,0-2-11 0,2 1-4 0,-2 0-8 15,0 1-43-15,2-2 32 0,-2 1-12 0,1 1-27 16,-4-1-24-16,3 3-103 0,2-3 24 0,-2 3-13 0,0 0-11 16,8 3-30-16,-8-3-378 0,-4 5 181 0,8 7 118 15</inkml:trace>
  <inkml:trace contextRef="#ctx0" brushRef="#br0" timeOffset="112007.64">27296 17419 150 0,'-2'21'140'0,"-9"8"10"0,7-6-17 16,-4-5-23-16,0 13 8 0,5-7-17 0,-10 1-26 16,4-5-15-16,0-2 29 0,-10 2-21 0,7-3-39 0,3-1 23 15,-5-3-24-15,-3 6-14 0,7-7-47 0,-1-2-5 16,4-2-11-16,-6-2-40 0,4-1-281 0,0 2 124 0,-5 1 82 15</inkml:trace>
  <inkml:trace contextRef="#ctx0" brushRef="#br0" timeOffset="113944.92">16127 14373 57 0,'0'0'51'0,"0"0"1"0,0 0-7 0,0 0 4 15,0 0 9-15,0 0-36 0,0 0 5 0,0 0-6 16,0 0 5-16,0 0-4 0,0 0-13 0,0 0 3 0,-20 10 18 16,20-10-7-16,-6 6-2 0,4-2-4 0,2-4-2 0,-5 8 12 15,3 0-17-15,-2 0 2 0,2 3-19 16,-2 0 7-16,1-1 17 0,2 1 4 0,-2 2 4 16,2 3-27-16,-2-4-12 0,1 2 12 0,0 3 6 0,2 1 3 15,-2-3-11-15,0 3-2 0,2 0 2 0,-1-1 9 16,-1-2 0-16,1 2-10 0,0 2-1 0,1-2 7 15,0 2-9-15,0-2 6 0,0 2 0 0,1 1 13 0,0-3-24 16,-2 2 19-16,2 3 16 0,1-4 2 0,-2 3-14 16,1-1-4-16,0 1 19 0,0-2-12 0,1 3-10 0,-4 0-3 15,4 0-1-15,-4-1 20 0,4 15-14 0,-2-9 12 16,-3-5 0-16,3-1-11 0,-2 0-4 0,0 0 11 16,0 1-8-16,0 0-8 0,1 0 0 0,0-3 10 15,-3 14-16-15,1-9 0 0,0-1 17 0,4-4-21 0,-5-2 18 16,4 4-2-16,-1-1-5 0,0 0 11 0,-1 2-4 15,-2 8 53-15,2-2-65 0,2-5 5 0,-3-1 0 0,-2 8 24 16,4 5-22-16,-2-3 24 0,1 1-16 16,-3-1-10-16,2 1 6 0,-4 1 11 0,3-1-12 0,-4-1 9 15,-1-4 7-15,5 7-13 0,-9 5 28 0,7 2-18 16,-1-8-2-16,4 4 3 0,-2-7-22 0,0 2 3 0,-1 0 27 16,-1-2-18-16,1 2-17 0,-2 2 26 0,3 1 18 15,-1-3-8-15,3 2-15 0,-6 0-1 0,4-1-19 16,-3 6 35-16,3-7-16 0,-2 9 3 0,2-11 9 0,2 8-21 15,-3-1 25-15,1 6-8 0,1-2-1 0,3-6-7 16,-4 3 21-16,0-1-37 0,1-2 17 0,3-2 4 16,-3-7-34-16,0-5 12 0,4-2 24 0,0-2 6 0,0-1-15 15,-1 0 10-15,-2 0-27 0,5-2 28 16,-2 0-55-16,-2-1 62 0,2 0-22 0,-1-2-1 0,0 0 31 16,-1 1-15-16,2 0-4 0,0 0-30 0,-2 2 12 15,2-2 21-15,-1 5 11 0,-2-4-14 0,-1 2-37 0,4-2 45 16,-2 1-15-16,-1 1 8 0,1-2-28 0,-1 6 3 15,1-6-3-15,0-2 37 0,0-2 12 0,0-1-16 16,0-4-17-16,1-2 3 0,-2 2-4 0,0-5 8 16,3 0-56-16,-3-7 2 0,3 1-35 0,1-7 3 0,3-7-3 15,-2 2-15-15,7-12-307 0,0-2 132 0,-4-5 90 16</inkml:trace>
  <inkml:trace contextRef="#ctx0" brushRef="#br0" timeOffset="118377.78">15986 14205 10 0,'8'11'57'0,"-8"-11"-21"0,8 3 7 16,-8-3-8-16,10 2 0 0,-3 1-18 0,7-3 11 15,-3 2 9-15,1-1-3 0,3 1-16 0,-3 0 17 16,1 0-8-16,4 3-16 0,-5-3 11 0,5-1-8 16,-3 1-12-16,3 1 17 0,-1-1-15 0,1 0 7 0,1-1 3 15,1 1 4-15,-1-4-28 0,0 4 9 0,1-2 7 16,0 0 6-16,-2 0-17 0,2 1 4 0,-1-4 22 15,1 2-10-15,-1 0-18 0,1 0 30 0,-1-1-29 0,0 2-5 16,2-1 15-16,-1 1-4 0,2-2 4 0,-1 2 0 16,1 0 3-16,-2 0 6 0,1 0-18 0,2 0 22 15,-1 0-12-15,-1 0-12 0,2 0 12 0,-3 0-8 0,5 2 12 16,-2-2-16-16,1 0 9 0,-3 1-11 0,5 1 34 16,-1-4-29-16,1 2 19 0,14-1-13 0,-2 1-5 15,2 0 10-15,-3-2-1 0,1 0 1 0,-5 1 5 16,-4 2-10-16,9-3 6 0,-5 2 0 0,-2 1-8 0,-6-1 0 15,0 1 7-15,-2-1-3 0,2 2 12 0,1 0-22 0,9-1 7 16,-6 3-6-16,-4-1 8 0,-1-1-11 0,-1 0 21 16,0-1-16-16,1-1 1 0,1 2 4 0,2-2 9 15,-2 1-22-15,2 0 12 0,9 4-1 0,-4-4 5 16,-7 1 6-16,-1-2-1 0,0 0-64 0,-3 2 61 0,1-2 7 16,1 3-3-16,-4-1-4 0,0-2 13 0,1 3-13 15,-3-1-6-15,1 0-1 0,-2 3 2 0,2-5 3 16,-2 3 12-16,2 1-12 0,-2-1 15 0,2-1-14 15,-2 1-17-15,2 1 4 0,0-1-3 0,0-1 18 0,2 1-24 16,-1-1 11-16,0 0-3 0,2 0 9 0,0-1-8 16,2-1 23-16,-3 2-17 0,4-1-2 0,-2 0-10 15,5 0 37-15,-3 1-20 0,-1-2 3 0,1 3-7 0,-2-2 7 16,0 2 17-16,-1-3-19 0,2 1 16 0,-4 4-17 16,4-4 2-16,-3 0-2 0,-1-1-12 0,1 5 2 15,1-5 23-15,-3 4-10 0,3-2-11 0,-2-1 3 16,0 1-5-16,1-2-1 0,-1 3 24 0,3-3-17 0,-1 0 0 15,1 2 17-15,-1-4-13 0,2 4 7 0,-3-1-12 16,1 0 14-16,1-1-20 0,-3-1 3 0,2 2 10 16,-2-1 1-16,1 3-7 0,-1-1-17 0,-2 1 10 0,1-2 9 15,-2 0-4-15,1 0-6 0,-2 2 24 0,-1-1-20 16,-2-2 17-16,1 1-8 0,2 0-5 0,-5 1-9 16,2 0 14-16,2-4 38 0,-1 4-52 0,2-4 32 0,-4 2-27 15,-1 0 2-15,6 0-15 0,-1 0 17 0,-2 0 1 16,2 0-2-16,0 3-3 0,-3-3-2 0,5 0 3 15,-7-1 13-15,4 4 15 0,-1-3-26 0,0 2 0 16,2-2-4-16,-4 2 5 0,-10-2-4 0,20-1 7 0,-20 1-12 16,15 0 2-16,-5 2 16 0,-10-2-11 0,21 2 8 15,-10-2-18-15,4 0 4 0,-5 1 19 0,4 0-9 0,2-1 6 16,1-1-6-16,-1 0-5 0,2-3 15 0,-3 5-15 16,3-5 16-16,1 4 6 0,-3 0-17 0,1 0-3 15,1 0 0-15,1 0-2 0,-2 0 3 0,-2 2 3 16,2-2-4-16,-3 0-5 0,3 5 19 0,-3-5-15 0,2 0-12 15,-3 3 24-15,0-1-10 0,-2-2 0 0,2 2 17 16,2 2-10-16,-2-3-4 0,1 2-2 0,0-1 3 16,0-2 6-16,0-2 8 0,2 4-27 0,-1-4 17 15,0 2-15-15,1 2 8 0,0-2-7 0,1 5 22 0,0-5-23 16,-2 0 21-16,2 5-14 0,-2-5-13 0,1 0-50 16,4 3 88-16,-4-6-2 0,-1 5-38 0,1-1 10 0,-2 1 4 15,1 0-3-15,1 0 9 0,0-2-2 0,6-2 17 16,-5 0-8-16,2 4-12 0,0 0-8 0,-1-2 21 15,2 0-13-15,1 0-4 0,1 3 16 0,0-1-15 16,1 0 32-16,1 1-23 0,11-1-14 0,-5-3 24 0,5 7-17 16,-5-3-4-16,6 1 27 0,-6-5-2 0,-3 2-23 15,8 6-9-15,-7-6 0 0,-3-1 5 0,-1 0 16 16,-2 0-14-16,13 9 5 0,-6-1 7 16,-3-11-9-16,-5 6 5 0,-2-3 6 0,1 3 5 0,0-2-12 15,1 1-12-15,-5-1 13 0,5 4-8 0,-2 0 27 0,3-5 9 16,-1 2-34-16,9 8 27 0,-5-10-37 0,-2 3 16 0,-2 1 47 15,-2-2-45-15,0-5 1 0,3 3-12 0,-3 6 14 16,-1-6 16-16,0 5-9 0,0-8-24 0,-2 9-2 16,1-6 24-16,-3 8 5 0,-4-5-15 0,4 0 6 0,-2 1-12 15,-3-1 11-15,3-2 2 0,-5 3-27 0,3 0 14 16,0-1-6-16,-2-2-6 0,1 3 12 0,1-1 11 16,-10-3-16-16,12-1 3 0,-5 4-8 0,1-3 39 15,-2 0-24-15,-6 0 20 0,13 0-34 0,-6 0 14 0,0 0-17 16,3 4 16-16,-1-6-15 0,1 2 0 0,-10 0 8 15,15-2 22-15,-15 2-34 0,15 0 19 0,-4 0-10 16,1-3 15-16,-2 1-4 0,2 7 0 0,-3-5 2 0,3 2 16 16,0-2-45-16,1 2 32 0,-3-2-6 0,4 0 11 15,0 4-18-15,-2-4 15 0,1 4 9 0,2-4-19 16,1 0-3-16,1-3 1 0,1 3-23 0,-3 0 7 16,0 5 30-16,5-5-22 0,0 6 6 0,-2-2 17 0,1-4 0 15,0 1-13-15,2-1 7 0,-2 4-13 0,3-4 8 16,-2 0-20-16,-1 4 30 0,2-5-28 0,0 3 23 15,0-1 7-15,10 7 1 0,-5-5-6 0,-1-3 9 0,7 6-35 16,0 0 27-16,-7-7-21 0,-1 2 2 0,-1-1 9 16,13 5 6-16,-3 2 13 0,2-5-10 0,-5 1-20 15,5-6-19-15,1 8 37 0,2-2-9 0,-4 0-8 0,2-5 19 16,1 0-22-16,-6 1 13 0,5 3 6 0,0-3-10 16,-6 1-15-16,-3 1 18 0,11 2 2 0,-6-4 14 15,3 6-1-15,-6-5-10 0,-2 0 9 0,-2-1-12 16,13-1 9-16,-5 7 14 0,3 0-28 0,1 0-2 0,-6-3 13 15,4-6 8-15,4 9 10 0,-2-3-40 0,-2-4 22 16,1 7-5-16,-5-8 11 0,-4 3-10 0,10 3-8 0,-6-6 14 16,-5 6 3-16,-3-2-26 0,0-1 15 0,13-4-4 15,-8 7-6-15,-2-3 11 0,-7 2-18 0,3 3 30 16,1-4-15-16,-2 0 8 0,12 4-8 0,-9-3 12 16,-1-1 10-16,-4 0-44 0,0 0 22 0,1-1-6 0,1 4-5 15,-4-1 30-15,2-3-38 0,-3 4 36 0,5-1-21 16,-2 0 8-16,-2-2-16 0,4 0 42 0,-2 1-21 0,-1-2-10 15,1 0 1-15,-1-2-6 0,0 4 19 0,1-2 15 16,-1 0-40-16,-1 0 8 0,-2-2 1 0,0 4 10 16,2 2 5-16,0-5 5 0,-3 4-17 0,1-1 1 15,-1 0 6-15,1 0 17 0,1-3-25 0,-1 2 1 0,-1-1-3 16,-1 3 3-16,2-3-5 0,2 2-4 0,-7-2 17 16,5 2-1-16,-2-2-8 0,1 0 15 0,0 0-4 15,2 0-11-15,-2-1-12 0,2 2 24 0,0-1-12 16,2 1 17-16,-4-2-21 0,3 2 13 0,0-4-30 0,0 3 22 15,-1-2 6-15,4 4 15 0,-3-1-12 0,4-1-15 16,-2 1 0-16,0-1-5 0,0 1 17 0,-1-1 9 0,0-1-15 16,1 1 18-16,-3-1-99 0,3 1 85 0,1 1-3 15,1 4 21-15,0-4-10 0,-3 2 1 0,0-3 9 16,3 0-6-16,0 0 8 0,-3 1-37 0,3 2 5 16,0-3-2-16,-1 1-15 0,0 2 33 0,-1 0-5 0,-1-2-8 15,3 0 12-15,-5-1 3 0,4 1-17 0,0 1 20 16,-2-2-26-16,1 3 13 0,1-3 4 0,-4 1 6 15,4 1-4-15,-3-2 8 0,-1 3-14 0,0-2-1 0,0 1-22 16,2 0 30-16,-5 1-21 0,5-3 23 0,-2 1-22 16,-2 1 30-16,1 0-17 0,1 0-5 0,-1-1 8 15,1 0 9-15,-2 0-1 0,2 0-2 0,-1 0 7 0,1 1-25 16,0 1 10-16,0-3-10 0,-1 1 21 0,3-1-35 16,0 1 27-16,-2 1-9 0,-1 0-2 0,1 0 26 15,2-1-31-15,-2 2 6 0,0-3 10 0,1 3-11 0,2-2 4 16,-4-1 12-16,3 4-9 0,0-2-9 0,-1-2 22 15,1 1-8-15,-1 1-12 0,1-1-4 0,-2 0 18 16,0-1-31-16,3 2 26 0,-2 1 11 0,1-2 16 0,-1 1-28 16,2-1-13-16,-2 0 19 0,0 1 30 0,2 0-57 15,-1-2 33-15,3 0-16 0,-6 2 20 0,6 0-3 16,-1-2-9-16,-3 1-8 0,2-1 22 0,-2 0-47 0,2 0 39 16,1 0-22-16,0 2-5 0,-2 0 28 0,0-1-1 15,0-1-5-15,1 0 12 0,0 2-41 0,-1-2 45 16,1 1-17-16,-2 0-26 0,2 1 41 0,0-2-45 15,-1 1 5-15,3-1 40 0,-4 0 3 0,4 4-12 0,-1-3-3 16,0 0-23-16,-1 2 21 0,5-3-6 0,-6 1 15 16,2 1-21-16,1-2 12 0,1 2 9 0,2-2-33 15,-3 0-18-15,-1 3 40 0,7-3 14 0,-3 2-33 0,-1 0 31 16,15-1 5-16,-8 2-42 0,-1-2 3 0,7 2 41 16,-7-2-38-16,-2 1 22 0,-4 1-30 0,17 0 45 15,0-2-23-15,-3 2-16 0,1-2 14 0,-1 2-6 16,-1 0 24-16,-5-2-4 0,4 3-16 0,1 0 16 0,2-2-30 15,2 0 9-15,-4 1 4 0,3 2 34 0,-3-3-38 16,1 1 30-16,-1 0-13 0,1-1-15 0,1 1 23 16,0 0-9-16,-2-2 6 0,3 5 0 0,0-3-23 0,2 1 22 15,-9-3 3-15,13 2-31 0,-7 4-2 0,2-5 25 16,1 0-18-16,-3 4-6 0,4-3-1 0,0-1 6 16,0 2 26-16,0-4-8 0,1 3-13 0,-1 0 33 0,1-1-37 15,-2 3-3-15,6-1 1 0,-4-4 44 0,-6 3-22 16,7 1-21-16,-2-1 35 0,-1-2-10 0,0 3 15 15,1-2-15-15,3 1 7 0,-1-3-16 0,-6 6-25 0,3 0 10 16,-3-3-9-16,2 2 4 0,1 4 46 0,-2-6-42 16,-1-3 37-16,4 5-20 0,-9-5-14 0,6 1-15 15,-2 2 46-15,3-1-53 0,1 0 17 0,-11 1-1 16,10-2 20-16,0-1 24 0,-3-1-11 0,0 4-27 0,1-4 15 16,-1 8 1-16,2-6 20 0,-2 4 1 0,-11-6-9 15,10 7-1-15,-5-4-43 0,-6-2 48 0,11 2-54 16,-1-4 50-16,-5 2-35 0,-3 5-4 0,-2-5-6 0,-2-3 25 15,2 6-16-15,12-1 10 0,0 0 19 0,-7-1-15 16,3 6 27-16,-4-7-36 0,-3 0 39 0,10 3-49 16,-11-1 28-16,0-1-27 0,-4-2 36 0,19 1-34 0,-11 1-5 15,-2 0 27-15,-5-3 31 0,2 3-13 0,-5 0 7 16,6-1-49-16,-4 2-8 0,1-2 23 0,-2 1 5 16,2 2-19-16,1-2 50 0,-1 2-16 0,-4-6 12 15,3 3-5-15,-5 3-13 0,0-3-32 0,2-3 31 0,-1 3-24 16,-6 0 15-16,3 0-21 0,-1-1 5 0,1 1-7 15,-1 0 37-15,-3 0-33 0,3-1 23 0,-1-2-13 0,-1 3 1 16,-2 0 3-16,-1 0-7 0,6 0 34 0,-4 0-9 16,2-3 8-16,-1 0 23 0,-3 3-62 0,-1 0 23 15,3 0-1-15,-2 1-26 0,0-1 31 0,4 1 26 16,-1-3-57-16,-2 2 6 0,6-3 0 0,-5 3-10 0,-2 0 46 16,2-1-39-16,3-2 61 0,-3 3-57 0,4 0 5 15,-3 0 33-15,1 1-7 0,1 2-23 0,-1-4 18 0,-2 5 34 16,1-2-27-16,0-2-39 0,3-2 2 15,-3-1 37-15,2 2-25 0,0-1 25 0,-6 5 21 0,7-4-49 16,-3 1 6-16,2-4 59 0,-2 5-40 0,3-4-41 16,-5 2 43-16,6 2 23 0,4-2-27 0,-5 0-23 0,3-2-8 15,-3-2 0-15,1 1 2 0,-7 2 40 16,9 2 2-16,-2-3-17 0,3 0-24 0,-1 3-7 0,-1-3 36 16,-4-1 25-16,5 2-56 0,-6-2 60 0,7 4-74 15,-4-2 42-15,2 0-43 0,0 2 8 0,0-3 26 0,1 2 4 16,1-2-1-16,-3 2-10 0,0 0-9 0,2-2-2 15,-2 3 23-15,2-3 26 0,-3-1-3 0,2 4-11 16,-3-2-43-16,2-1 10 0,1 3 33 0,-2 0-29 16,1 2 59-16,0-4-1 0,-1 0-63 0,0 0 2 0,-3 2 50 15,2 0-63-15,1-1-1 0,0 1 51 0,0-4-15 16,-2 2 24-16,0 2-55 0,4-1-21 0,-2 0 69 0,0 1-45 16,0-2 8-16,-1 2 11 0,-2 0 19 0,3-2-36 15,-2 2 40-15,-5 0-14 0,7 0-25 0,-5 0-1 16,-1 0 38-16,-4 2 17 0,1-2-42 0,0 0 28 0,1-2-19 15,0 2-17-15,-1 0 0 0,1 0 35 0,-2 4 16 16,3-4-57-16,0-2 3 0,-1 2 18 0,1 0-19 16,0 0 28-16,0 0-18 0,-3 0 40 0,3 0-61 15,0 0 48-15,0 0-32 0,-2 0 31 0,-1-2 13 16,1 2-31-16,1 0 3 0,-3 0-10 0,4 0-22 0,-5 0 18 16,2 0 30-16,1 2 32 0,-1-2-49 0,-3 3 25 15,3-4-40-15,0 1-8 0,0 0 19 0,-2-2 28 16,-2 2-42-16,4 0 37 0,-4 0-1 0,4 0-12 0,-4 0 30 15,0 0-41-15,0 0 18 0,3 0-11 0,-3 0-33 16,0 0 79-16,0 0-70 0,2 0 1 0,-2 0-2 0,3 2 25 16,-3-2-17-16,1 0 4 0,-1 0 31 0,0 2-28 15,0-2 20-15,0 3-5 0,0-3-25 0,-1 3-1 16,-3 1 46-16,4-3-48 0,0 2 37 0,-1-1-5 16,-1 1 2-16,2-1 4 0,-1 0 5 0,-2 1-37 0,1-1 2 15,-1-1 12-15,2 2 29 0,0 2-11 0,-3-3-19 16,2 1 112-16,-1 0-146 0,0 1 26 0,1 2 6 0,-1-3-18 15,-2 5 2-15,0-1 31 0,-1 0-18 16,1 0 0-16,1 1 6 0,-3-5 50 0,3 6-60 0,-2 3 2 16,0-4 4-16,1-1 58 0,-2 5-6 0,-1 1-3 15,2-5-68-15,-1-4 75 0,0 10-52 0,2-6-27 0,-2 2 69 16,4 1 8-16,-1-8-12 0,-1 6-69 16,1-1 78-16,0 4-11 0,-1-1-64 0,1 1 73 0,0 6-36 15,-1-4-37-15,2-1-10 0,0 4 6 0,-1 0 4 16,-1-1 7-16,1 4 2 0,4-2 23 0,-3 2-17 0,0 0-1 15,-2 14 23-15,3-8 39 0,1-1-31 0,0-4 0 16,1 2-33-16,-1-2 43 0,-1 15 21 0,2-7-60 16,4 4 53-16,1-1 19 0,-2 1-58 0,2 0 29 15,-4-7 0-15,0-1 17 0,2-7 45 0,1 19-18 0,-3-11-13 16,3 6-2-16,-3 0-31 0,2 2 20 0,-2-5-36 16,5 4 30-16,-3-6-28 0,-4-2-18 0,2-2 34 0,-1 0 1 15,-1 12-53-15,2-1 28 0,-1-4-12 0,-1 5 25 16,2-8-1-16,-1-2 10 0,0-1-58 0,1-2 13 15,-2 11 65-15,0-6-35 0,-1-3 14 0,2-1-39 16,-1-1 11-16,0 1 24 0,-2 0-27 0,2 10 54 0,-1 3-6 16,0-10 12-16,0 6-58 0,-1-4 9 0,3-5-8 15,-5 10 28-15,2-6-1 0,2-3-32 0,-2 8 10 16,1-5-26-16,1-3 11 0,-1-2 0 0,1 1 26 16,1 9-30-16,-2-3 3 0,2-2 43 0,-2 6-39 0,2-6 41 15,0-2-28-15,-3 9-39 0,3-6 37 0,0-5 42 16,0 0-7-16,0 1 32 0,0-2-73 0,0 0 24 0,2 11 18 15,-1-6-32-15,-1-5 27 0,0-1-25 0,0 2 12 16,0-2 12-16,0-2-20 0,2 1 19 0,0-3-8 16,-1 0-36-16,-4 0 21 0,1-2-25 0,1 2 26 15,-1-1 7-15,-1-2-20 0,2-2-18 0,-2-1 24 0,-1 1-7 16,3-3-1-16,-2 1 0 0,2-2-8 0,0-1 14 16,-2 1 18-16,1-2-31 0,-2-1 6 0,0 2 28 15,0-2 10-15,-1 2-36 0,3-2-10 0,-1-1-9 16,-1 0 37-16,2 0-11 0,0-1-9 0,0 2-1 0,-2-4 0 15,1 2-3-15,2-1 24 0,0 1-6 0,-2 0-10 16,2-3 14-16,0 4 1 0,1-3-19 0,-3 1 17 0,3 1 0 16,0-3-42-16,-2 2 37 0,2-2-3 0,-2 2 10 15,2-2-37-15,-1 1 41 0,0 1-15 0,1-2 16 16,0 0-9-16,0 2 8 0,0-2-16 0,0 0 5 16,0 0-15-16,0 0 8 0,0 0-16 0,0 0-31 0,0 0-31 15,0 0 32-15,0 0-97 0,-2-9 29 0,1 6-27 16,0 0-40-16,-5 1-377 0,-6-3 188 0,-1-7 124 0</inkml:trace>
  <inkml:trace contextRef="#ctx0" brushRef="#br0" timeOffset="122227.77">15696 17544 50 0,'-4'-3'36'0,"0"3"20"0,2-4-26 16,-2-2 8-16,0 5 11 0,2-2-25 0,-2 2 7 16,1-1 10-16,1-1-9 0,-1 1 4 0,2-1-2 15,-3 0-16-15,3 0 4 0,-1 2-10 0,2 1 26 16,0-5-27-16,3 3 23 0,-2-2-23 0,3 1 2 0,-1 0 3 16,2-1-15-16,-1 3 18 0,3 0-9 0,0-2 2 15,4 1-39-15,1-3 46 0,-1 2-39 0,2 0 16 16,1 2 13-16,-1 1 8 0,3 0-5 0,-1 0-10 15,1 7 46-15,0-7-52 0,0 2 9 0,3-2-14 0,0 1 33 16,-1 1-11-16,2 0 8 0,0 1-7 0,2-3-5 16,0 1-6-16,-1 2 12 0,3-1-14 0,1 1-3 0,-1 0 16 15,-1-3-12-15,16 0 8 0,-9 1 3 0,-3 0-7 16,-4 1 2-16,18-1-45 0,-12-1 40 0,-3 1 14 16,12 2-14-16,-10-2-8 0,-1 1 22 0,-4 0-6 15,13-1 7-15,-6 1 9 0,-5 0-34 0,-2 2 17 0,-3-1-19 16,16 0 10-16,-9-1 5 0,5 6 5 0,-6-6 0 15,9 3-9-15,-1-1-19 0,4-1 20 0,-4 2 11 16,4-5-17-16,-5 0-2 0,8 8 21 0,0-11-6 0,8 1-20 16,-8 1-2-16,3 1 14 0,4-2 0 0,-4 5 1 15,-3-3-2-15,1 2 8 0,-2 0-16 0,-7 7 21 16,3-8-10-16,-3 2-6 0,1 6 2 0,-5-7 8 0,-10-2 7 16,4 3-12-16,0 0-13 0,2-1 6 0,4 7 26 15,3-9-23-15,-5 0-16 0,-2 2 18 0,14-2-2 16,-9 0-1-16,6-2 6 0,-5 0 10 0,6 4-15 0,-13 0 7 15,4-1-9-15,9 6 4 0,-6-5-5 0,-3-2 1 16,4 5 10-16,-4-5-7 0,-4 2 0 0,-1-2-4 16,0 1-1-16,0-1-2 0,-1 2 6 0,2 1 6 15,7 4 20-15,-2-7-26 0,-2 0 4 0,4 9 5 0,1-9-16 16,-4 0 0-16,13 3 1 0,-2-3 3 0,-2-3-8 16,3 8 14-16,-4-1 11 0,7-4-12 0,-6 3 25 15,6-3-23-15,1 1-14 0,-4-4 19 0,7 1-20 16,-1 1 8-16,-1 1 2 0,0 0-10 0,-2 0 4 0,-1 0 1 15,-5 7 24-15,8-9-13 0,-5 8 10 0,3-6-20 16,6 4 14-16,-10-6-4 0,5 0-12 0,-1 2 2 16,-8-8 36-16,8 6-8 0,2 1-26 0,-2-2 24 0,3 6-15 15,1 4 9-15,1-11-18 0,5 6 1 0,-5-9 17 16,-1 7-19-16,-4 3 18 0,5-7-8 0,-2 5-20 16,-7 7 18-16,10-7-13 0,-12-6 28 0,4 3-7 0,1 7-16 15,0-3-5-15,-2 4 6 0,1-5-9 0,-2 0 4 16,0 1 3-16,-1-1-24 0,-9 0 28 0,-3 2 10 0,15-3-34 15,-3 5 55-15,4-5-31 0,-2 3 5 16,1-3 19-16,0-2-34 0,-3 1 5 0,8 4 28 0,-10-5-28 16,-8 8 10-16,0-8-1 0,10-2-26 0,6 3 39 15,-12-1-32-15,-4 4 18 0,-3-2-8 0,-1 0-3 0,9 5 27 16,-3-5-26-16,-1 0-3 0,5 7 51 0,-7-6-29 16,-3 4-5-16,3-5-16 0,-2-1 9 0,14 6 27 15,-5 2-25-15,4-9-9 0,3 2 11 0,-6 5 13 16,6-10 14-16,0 5-44 0,1-1 10 0,-2-3 13 0,-5 9 15 15,-4-5-12-15,12-2-33 0,1 2 12 0,1-2-19 16,-3 4 24-16,-5 0 6 0,4-2-20 0,0 2 11 0,-7 3 9 16,7-5-10-16,-12 1 30 0,10 5 4 15,-1-3-44-15,-7-3 48 0,10 2-41 0,-3 4 13 0,2-4-25 16,3-4 58-16,-10 2-18 0,7 5-36 0,3 1 57 16,3 1-16-16,-5-4-7 0,1 1-40 0,-5 0-13 0,1 0 18 15,-1-3 61-15,-7 5-7 0,-4-4-21 0,12 1 13 16,-2 2-61-16,1 0 60 0,-3-1-38 0,1-2-4 15,-2 4-19-15,-3-5 46 0,-5 4-50 0,-6-2 67 16,2-1-60-16,13 2 17 0,-6 2-1 0,-5-3-11 0,-1 2 2 16,1-2 9-16,-2 1-3 0,-1 1 57 0,0 0-53 15,0-2 19-15,0 3 18 0,2-3-15 0,-4 2 32 0,-2-1-34 16,19 3 29-16,-12-3-46 0,-4-2 8 16,-4 3 11-16,2-1-2 0,2-1-26 0,0 0 2 0,0 1 17 15,0-2 34-15,-6 3-12 0,6-2-46 0,1 2 13 16,-4-2-7-16,2 1-4 0,-1 0 1 0,2-2 79 0,-5 4-84 15,4-4 35-15,-3 3-32 0,1-1 13 0,4 2 51 16,-5-5-50-16,2 3 18 0,1 1 19 0,1-1 3 16,-2 1-59-16,3-1 7 0,0-1 30 0,1 0-31 0,-2 1 58 15,4 1-47-15,0-3 44 0,13 0-27 0,-8 2-19 16,6 1 46-16,-8-1-13 0,0-3-31 0,-3 0-2 16,15 2 22-16,-9-2-18 0,-3 0 17 0,-2 0-37 15,13 2 52-15,3-1-41 0,-2 5 54 0,-8-7-44 16,-8 0 47-16,2 2-36 0,15-4 28 0,-6 2 9 0,4 2-44 15,-6-1-27-15,-3-1 3 0,9 0 29 0,-6 2 23 16,6-3-23-16,3 4-14 0,-1-2 13 0,-7-1-4 0,7 0 41 16,0 2-51-16,1-2 66 0,-2 2-71 0,2 0 27 15,-11-4-37-15,-2 2 22 0,-4 2 35 0,1-2-42 16,13 3 53-16,-6-3-58 0,-2 0 20 0,-6 0 14 16,13-3 10-16,-5 3-31 0,-3 3 28 0,-5-6-40 0,17 3 7 15,-9 0-3-15,-2-2-6 0,-6 2 41 0,15-3-42 16,2 3 25-16,1 3 53 0,-3-5-57 0,-6 1-3 15,6 1-14-15,-5-1 1 0,6 1-6 0,-9 0 19 0,-3-1 27 16,11 1-20-16,1 0-5 0,-9 0 0 0,-3 0-5 16,-2 1 61-16,15-1-63 0,-9 0 22 0,5 4 42 0,-7-4-74 15,-1 0 17-15,-2 0 5 0,12 0-15 0,-6 0-5 16,9 0 6-16,-3 0 6 0,2-2 13 0,-8 1-26 16,8 2 29-16,-2 1-20 0,-6-2 50 0,6 0-9 15,-5 0-47-15,9-2 19 0,-4 2-16 0,-5 2 45 0,-8-2 13 16,15-2 10-16,1 0-79 0,-3 4 11 0,2-2-7 15,-2 0 8-15,-7-1-5 0,-3 1 72 0,11-1-79 16,3 0 45-16,-4 2-26 0,-7-2-17 0,-1 1 58 16,8 2-53-16,-6-2 38 0,8-2-45 0,2 2 3 0,-1 0 6 15,-9-2 59-15,4 2-55 0,4-2 0 0,-6 2-6 16,3-1 19-16,0-2-12 0,1 0 25 0,-9 0-18 16,11 1-1-16,-4 1 56 0,-4-1-94 0,9 1 29 15,-4 0 6-15,1-2 28 0,-8 2-10 0,-5-1-23 0,13-2 33 16,-7 2-29-16,-6 2 11 0,0-3-4 0,11 0 4 15,-2-2-12-15,1 1 18 0,-3 3-4 0,-8 0 19 0,-3 0 27 16,17-4-30-16,-2 3-30 0,-7 0 6 0,-4 1-12 16,13-2 3-16,-11 0 59 0,-1 2-41 0,11-2 22 15,-6 2-38-15,-8 1 24 0,0-1 21 0,14-2-37 16,0 1-25-16,-9 0 71 0,12-3-22 0,-11 5-30 0,-3 0 37 16,1-2-39-16,-3 2 34 0,12-3-46 0,-6 1-8 15,-3 0 19-15,-4-1 20 0,13-1-36 0,-8 4 58 0,1-1-33 16,8 4-19-16,-8-5 50 0,9-1-38 0,-6 1 23 15,5 1-42-15,0-3 109 0,1 4-111 0,-7 0 7 16,10 0 33-16,-11 0 21 0,-5 0-10 0,-1 0-52 16,2-3 60-16,15 3 0 0,-9-1-62 0,-10 0 30 0,4 1-22 15,-4-2 68-15,19 1-10 0,-15 0-29 0,3 2 8 16,4-6-25-16,-4 3 35 0,-5 2-58 0,-6 0 34 16,3 0-6-16,2 0-33 0,0-2 17 0,-3 2 17 15,2 0 4-15,0-3 1 0,-1 3-22 0,0 0-13 0,-1-1 23 16,1 0 35-16,-1-1-30 0,-2 2 8 0,1 0-12 15,3 0-12-15,0 0 25 0,-4 0-12 0,3-2 60 0,-2 2-42 16,-2-1-21-16,3 1 44 0,-5-2 11 0,2 2-43 16,-1-3-18-16,0 3 11 0,-4 0 32 0,-1-1 14 15,4 0 6-15,-2-1 2 0,-2 1-44 0,6-1 2 16,-4 0-12-16,4 1 29 0,-4 0-42 0,0 0 15 0,1-1 0 16,-2-1-5-16,1 1-7 0,1-1 13 0,0 2 77 15,0 0-37-15,-2-1-54 0,-1 0 13 0,-2 2-8 16,7-3 23-16,-4 3 14 0,1 0-30 0,3-1-9 0,-4 1 15 15,2-1-12-15,2 0 44 0,-2-3-6 0,1 3-22 16,0 1 20-16,1 0-41 0,-1-2 7 0,2 2 49 16,-1-2-3-16,-2 2-48 0,6 0 136 0,-8 0-107 15,4-3-17-15,-1 2-20 0,3-1-16 0,-2 1 30 0,-1 0 6 16,2 1 12-16,-1-4 8 0,2 3-23 0,-3 0 24 16,3-2 1-16,-3 3-3 0,0-3-35 0,1 3 5 15,2-2 49-15,0 0-17 0,-3 2 4 0,0-3-15 0,1 2-26 16,-2-2 0-16,0 2 47 0,2-1-35 0,-3 0 50 15,0 1-35-15,1-2-37 0,-4 3 6 0,5 0 97 16,-2-2-70-16,-2 2-19 0,-1-2 40 0,-3 1-47 0,6 0 77 16,-3-2-6-16,-3 1-77 0,-2 1 52 0,1 1-63 15,1-1 105-15,-2 0-107 0,-1-1 73 0,1 1-55 16,0 1 58-16,0-1-72 0,1 1 47 0,6-3 16 16,-7 1-44-16,1 2 42 0,2 0 6 0,-3 0-27 0,-1-2 17 15,2 2 13-15,2-1-30 0,0 1-41 0,-2 0 88 16,1-2-76-16,-1 2 58 0,7 0 1 0,-3 0 15 15,-2 0-20-15,0-1 8 0,-1 1-64 0,1 0 3 0,-2-1 25 16,0 1-18-16,3-1 39 0,-5 1 6 0,1 0-59 16,2 0 38-16,0 0-4 0,1 0 8 0,-2-2 6 15,1 2-4-15,-2 0 7 0,4-1-44 0,-3 1-2 0,2 0 15 16,0 0 50-16,-1-1-36 0,5-2 12 0,-6 3 26 16,8 0-36-16,-4-2 9 0,-1 2 10 0,1-2-60 15,-2 1 17-15,0 1 41 0,-2-1 53 0,0 1-26 0,2-1-36 16,-1-1 15-16,-1 2 20 0,2-1-41 0,3-3 40 15,-2 4-42-15,3-3 40 0,-2 2-20 0,-2-2-10 16,-1 2 21-16,6 0-15 0,-4 0 14 0,-1 1-8 16,0 0-24-16,4-2 25 0,-3-1-18 0,0 2 22 0,-1 1 16 15,-2-1-40-15,2-1 1 0,-1 2 14 0,0 2 4 16,-1-4-83-16,4-1 90 0,2 1 4 0,-4 4-13 16,-2-4 2-16,0 2-79 0,1 0 85 0,-2-1-9 0,0 1 9 15,-1-1 5-15,0 1-18 0,1-1 8 0,-3 1 12 16,3-2 11-16,-1 2-31 0,-1 0 9 0,-3 0 25 0,5 0-30 15,-3 0-4-15,1 0-3 0,0 0 10 0,-1-1 22 16,-2 1-26-16,4-2-7 0,0 2 9 0,-2 0 8 16,2-1-8-16,0 0 13 0,-1 1 0 0,2-2-10 15,-1 2 5-15,1-2-12 0,0 2 0 0,0-1-12 16,-1-1-2-16,1 2 20 0,1 0-16 0,-1-2-2 0,3 1 4 16,-2-1 16-16,-2 2-25 0,1 0 24 0,3-1-4 15,-2 0-24-15,1 1-1 0,-1-2 29 0,4-1-18 0,-1 2 0 16,-1 0-6-16,0-2 3 0,-2 3-12 0,2 0-1 15,6 0 2-15,-7 0-8 0,4-2 33 0,-5 4-18 16,0-4 4-16,-2 4 17 0,1-4-21 0,2 2 25 0,-5 0-19 16,2-1 1-16,-3 1 2 0,1-3 18 0,0 2-23 15,-2-2-23-15,0 3-2 0,4-4-28 0,-4 1 8 16,1 3-54-16,-1 0-33 0,2-3-14 0,-2 3-47 16,2-2 6-16,-2 2 5 0,0 0-6 0,0 0-462 0,-6-2 216 15,6 2 144-15</inkml:trace>
  <inkml:trace contextRef="#ctx0" brushRef="#br0" timeOffset="130544.07">4831 4228 71 0,'0'0'62'0,"-6"-1"20"0,6 1-25 15,0 0 3-15,-7-1-16 0,7 1-2 0,0 0-15 16,0 0 18-16,0 0-21 0,-5-2 31 0,5 2-34 15,0 0 9-15,0 0 3 0,0 0-14 0,0 0-18 0,0 0 9 16,-6-1 24-16,6 1-34 0,0 0 2 0,0 0 10 16,0 0 2-16,0 0-13 0,0 0 7 0,0 0 5 15,0 0-6-15,0 0 1 0,14 5 2 0,-14-5-10 16,5 3 13-16,-5-3-16 0,0 0 3 0,14 1-10 0,-6 1 17 16,4-1-4-16,2-1 17 0,-3 3-18 0,3-3 25 15,1 0-26-15,-5 0-5 0,0 0-6 0,5 0-4 0,0 1 36 16,-2 2-13-16,1-2-4 0,0 1-16 0,0-1 33 15,1-1-20-15,1 2 17 0,-1 0-8 0,-2-2-19 16,-1 5 6-16,1-5 1 0,0 1-4 0,0 0 14 0,-3 2-14 16,0-2 3-16,-2-1 16 0,0 0 7 0,-2 0-13 15,1 1-1-15,-1-1-10 0,0 0 9 0,0 0 27 16,0 0-31-16,1 0 15 0,-7 0-19 0,9 0 3 16,-5 1 1-16,0 0-9 0,-4-1-1 0,6 2 0 0,-1-1 8 15,-5-1 0-15,8 0 5 0,-8 0-4 0,6 0 16 16,-6 0-27-16,6-1 22 0,-6 1-8 0,0 0-2 0,6 1 12 15,-6-1-25-15,5 0 2 0,-5 0-11 16,0 0-7-16,0 0 3 0,0 0-18 0,4 0-33 0,-3-1-196 16,-1 1 91-16,0 0 60 0</inkml:trace>
  <inkml:trace contextRef="#ctx0" brushRef="#br0" timeOffset="131690.13">5438 3289 49 0,'0'0'48'0,"1"0"5"16,-1 0 4-16,0 0-13 0,0 0-11 0,0 0 16 0,0 0 1 16,0 0-20-16,-2-5-3 0,2 5-45 0,0 0 48 15,-3-1 8-15,3 1-10 0,-4-1-1 0,2-1-22 16,-1 2 20-16,1 0-1 0,-1-2-5 0,3 2-9 0,-8-1 5 15,8 1 5-15,-5-2-18 0,1 2 16 0,2 0-7 16,2 0 13-16,-7 2 45 0,4-2-56 0,-2 0-5 16,1 1 14-16,0 1-16 0,1-2 0 0,-1 2-6 0,2-1 18 15,-1-1-2-15,-1 1-14 0,2 2 6 0,-3-2-18 16,1 0 24-16,2 2 1 0,-2-1-8 0,1 0-14 16,1 1 15-16,-1 0-25 0,0 0 15 0,2 1 18 15,0 0 2-15,-2 1-25 0,2 0 9 0,-3-1-5 0,3 1-2 16,0 2-2-16,1-1 14 0,-2-1-2 0,4 1 1 15,-2 0-11-15,0 2 6 0,0-4-5 0,1 2 14 16,0 1-3-16,1-2-6 0,0-1-7 0,-1 3 15 16,2-2 7-16,-2 0-34 0,3 2 14 0,0 1 10 0,-2-2-1 15,5 2-1-15,-5 0 1 0,2-2-12 0,0-2 3 16,0 0 7-16,0 0 69 0,-1 1-87 0,1-2 17 16,0-1 5-16,0 2-4 0,0-1 14 0,2 0-19 0,-1 1-8 15,-1-3 23-15,1 1-15 0,-1 1-1 0,3-1-5 16,-1-2 23-16,-2 0 3 0,2 0 1 0,-1 0-4 0,0 0 4 15,2 0-23-15,-2 0 22 0,-5 0-27 0,10-1 17 16,-5 0 17-16,0-2 0 0,0 2 7 0,-1-1-20 16,1-1-16-16,-1 2 45 0,1-2-23 0,-1-1-6 15,0 0 1-15,1 0-1 0,-4-1-7 0,3 3 21 0,-1-4-6 16,-2 2-9-16,0-1-4 0,1 0-22 0,-1 1 33 16,-1-3 15-16,0 2-8 0,-1 0-6 0,-1-2-4 15,2 1-10-15,-2-5 15 0,-2 4-26 0,-1-3 20 16,-2 3-30-16,4 0 29 0,-4-2 1 15,2 3-30-15,0 0 25 0,-3 1-11 0,5 3 8 0,-3-2-35 0,3 1 39 16,-1 3-23-16,-3 0-2 0,2 0 29 0,-1 0-15 0,1 0-9 16,-2 3-47-16,-2 0-8 0,-1 0-6 0,0 2-13 15,3-2-312-15,-4 4 132 0,3-2 88 0</inkml:trace>
  <inkml:trace contextRef="#ctx0" brushRef="#br0" timeOffset="133394.69">6752 3167 23 0,'-5'-13'88'0,"3"10"9"0,0-1-33 0,0-1-7 0,0 0 6 15,2 5 7-15,-2-9-26 0,1 6-11 0,1 3 20 16,-2-8-19-16,2 8 15 0,-2-4-25 0,2 4-11 15,-1-7 7-15,1 7-2 0,-3-6-1 0,3 6 1 0,-1-4-1 16,1 4 12-16,0 0-31 0,0 0 2 0,0 0 13 16,0 0-17-16,0 0 2 0,0 0 5 0,0 0 8 15,0 20 0-15,3-11 4 0,-2 4-1 0,2 0 1 16,-2 0-2-16,1 3 6 0,0-2-13 0,0 2 22 0,1 0-32 16,-2 0-1-16,2 0 25 0,-1-1 0 0,0 1-33 15,1 0 36-15,-1 0-30 16,0-2 31-16,1-1 7 0,-1 1-33 0,2-2 19 0,-1 1 4 0,1-4-16 0,-2 3 20 15,1-3 3-15,-1 2-15 0,0-4 18 0,0-3-9 16,-1 4 6-16,1-4-13 0,-2 1 14 0,1-1-11 16,-1 0-26-16,1 0 22 0,0-1 6 0,-1 1 11 15,0-1-10-15,3 1-5 0,-3-3 13 0,0 4-17 0,0-5 33 16,-1 3-42-16,1-1 29 0,0-2 2 0,1 3-17 16,-1-3 2-16,0 3-35 0,0-2-11 0,0 1 64 15,0-2-6-15,0 0-10 0,0 0-26 0,0 3 37 0,0-3-48 16,0 0-26-16,0 0-26 0,0 0-12 0,0 0-13 15,1 4-19-15,1-3-307 0,4 5 139 0,-6-6 94 16</inkml:trace>
  <inkml:trace contextRef="#ctx0" brushRef="#br0" timeOffset="153274.01">4114 6584 7 0,'0'0'32'0,"0"0"-2"0,0 0 7 0,0 0-8 0,0 0 2 16,0 0 5-16,0 0-17 0,0 0 11 0,0 0-5 15,0 0-9-15,0 0-14 0,0 0 9 0,0 0 4 0,0 0-9 16,0 0 4-16,0 0-2 0,0 0-6 16,0 0 17-16,0 0-13 0,18 0 16 15,-18 0-20-15,4-1-10 0,-4 1 17 0,6-1-3 0,-6 1 5 0,8 0-8 16,-8 0 8-16,9 0 7 0,-9 0-17 0,8 0 11 0,-3 0-17 16,2 0 9-16,-7 0 2 0,12 0-3 0,-6 0 1 15,2 0-4-15,-2 0 5 0,1 0 10 0,-2 0-3 16,1 0-18-16,3 0 11 0,-1 1-10 0,-2 0 6 0,-1-1-4 15,4 1 9-15,-4-1-5 0,3 2 5 0,0-2-1 16,-2 0-3-16,2 1 10 0,-1 0-10 0,-2-1 14 16,2 1-13-16,0-1-1 0,1 0-12 0,-1 0 2 0,-1 0 21 15,3 0-15-15,-3 2 4 0,2-2-10 16,-2 3 0-16,1-3 5 0,0 0 13 0,0 1 7 0,-1-2-20 16,-2 2 8-16,1-1 0 0,1 0 3 0,0 0-1 15,-3 3-22-15,-3-3 18 0,8 0 12 0,-8 0-27 0,7 0 16 16,-7 0 10-16,7 0-14 0,-7 0-12 0,4 1 2 15,-4-1-3-15,0 0 19 0,0 0-13 0,8 0 8 16,-8 0-16-16,0 0 13 0,0 0 16 0,5 0-25 0,-5 0 5 16,0 0 7-16,4 2 2 0,-4-2 11 0,0 0-4 15,0 0-7-15,0 0-8 0,0 0-2 0,0 0 10 16,0 0 1-16,0 0-2 0,0 0-2 0,0 0-3 16,0 0 4-16,0 0 14 0,0 0-12 0,0 0 3 0,0 0-7 15,8-2 23-15,-8 2-3 0,0 0-2 0,0 0-5 16,0 0-4-16,0 0-8 0,0 0 5 0,0 0 12 15,0 0-11-15,0 0 0 0,-19 3-7 0,19-3-1 16,-9-1 4-16,9 1 3 0,-11 1 5 0,5-1-3 0,-1 0-10 16,1 0 0-16,-2 1 16 0,2-1-9 0,-1 2-10 15,2-2 0-15,-3 1 29 0,0-1-13 0,0 0 11 0,0 0-21 16,-1 0 16-16,2 0-28 0,-1 0 15 0,2 0-6 16,-4 2-10-16,3-2-4 0,-1 1 23 0,2-1-3 15,-3 0 1-15,-4 1 3 0,5-1-11 0,-2 2-8 16,4-4 10-16,6 2 0 0,-12 3-7 0,12-3 14 0,-11 0-10 15,6-1 2-15,5 1 25 0,-9 1-12 0,9-1-7 16,-10 0 1-16,10 0-3 0,-10 0-7 0,10 0-2 16,0 0 16-16,-11 0-2 0,11 0-18 0,-5-1 2 15,5 1 25-15,0 0-10 0,0 0-1 0,0 0 3 0,0 0-6 16,-14 0-12-16,14 0 14 0,0 0-3 16,0 0-3-16,-8-3-7 0,8 3 3 0,0 0 16 0,0 0 0 0,0 0-17 15,0 0 21-15,0 0-32 0,-10-1 13 0,9-1 7 16,1 2-5-16,0 0 3 0,0 0 7 0,0 0-12 15,0 0 8-15,0 0 5 0,0 0-6 0,0 0-9 16,0 0 10-16,0 0-13 0,0 0 16 0,0 0-7 0,0 0-12 16,0 0-4-16,0 0 26 0,0 0 4 0,0 0-19 15,0 0 19-15,0 0-4 0,0 0-1 0,18 0-21 16,-14-1 24-16,-4 1-18 0,8-2 17 0,-2 2-6 16,-6 0-10-16,7 0 23 0,-1 0-12 0,1-1 5 0,-7 1-17 15,12 0-4-15,-9 0 6 0,3-1 10 0,-6 1-2 16,10 0 4-16,-4 0-17 0,-1-2 14 0,0 1 14 15,1-1-17-15,-6 2 2 0,11-1-9 0,-7 1-9 16,-4 0 1-16,8-1 20 0,-3 1-6 0,-5 0 1 0,7 0-5 16,-7 0 8-16,9 0 3 0,-9 0 0 0,7 0-9 0,-7 0 3 15,5-3 5-15,-5 3 9 0,0 0-23 0,5 3 2 16,-5-3-1-16,0 0 15 0,5 0-6 0,-5 0 10 16,0 0-22-16,0 0 12 0,6 0 8 0,-6 0-17 15,0 0 4-15,0 0-4 0,5 0 18 0,-5 0-22 0,0 0 17 16,0 0 13-16,0 0-38 0,0 0 11 0,0 0-4 15,0 0-23-15,7 0-11 0,-6-3-163 0,2 1 70 16,-3 2 48-16</inkml:trace>
  <inkml:trace contextRef="#ctx0" brushRef="#br0" timeOffset="155910.81">5702 7174 34 0,'0'0'58'16,"0"0"-19"-16,-11 0 10 0,11 0-2 0,0 0-4 15,0 0-3-15,-10-1 3 0,10 1-11 0,0 0 1 16,0 0-6-16,-9-3 10 0,9 3-15 0,0 0 23 0,0 0-15 15,0 0-6-15,-8-4-6 0,8 4 14 0,0 0-20 16,0 0-9-16,0 0-3 0,0 0 18 0,0 0-17 16,0 0 23-16,0 0-10 0,0 0-66 0,0 0 74 15,0 0-24-15,0 0 31 0,0 0-14 0,0 0-14 16,0 0 22-16,0 0-23 0,0 0 11 0,0 0 9 0,0 0-16 16,25-1 2-16,-25 1 10 0,10 0-8 0,-10 0 9 15,0 0 3-15,19 2-38 0,-12 0 14 0,1-2 4 0,4 1-5 16,-2 0-8-16,1 2 12 0,0 0-2 0,0-2 19 15,-1 2-12-15,1-1 5 0,0-1-3 0,-1 3-6 16,-1-2 2-16,4 3-14 0,-1-2-8 0,-1 2 17 0,-2-2-10 16,0 1 4-16,0-1 18 0,2 2-13 0,-3-2 16 15,0 0-7-15,0 0-13 0,-1 2 9 0,-1-3-15 16,-6-2 13-16,12 2 11 0,-6 0 4 0,-6-2-21 16,10 3 0-16,-4-2 17 0,0 2 2 0,-6-3 11 0,10 2-4 15,-10-2-22-15,10 3 6 0,-10-3 10 0,9 0 3 16,-9 0-15-16,9 3-16 0,-9-3 26 0,8 0 5 0,-8 0-8 15,6 3 0-15,-6-3 4 0,0 0-8 16,0 0 9-16,9 1-6 0,-9-1-6 0,0 0-6 0,8 1-5 16,-8-1 14-16,0 0-2 0,6 0 21 0,-6 0-34 15,4 0 28-15,-4 0-21 0,0 0-5 0,0 0 6 0,0 0-4 16,0 0 12-16,0 0-10 0,0 0 7 16,0 0-7-16,0 0 8 0,0 0-8 0,10 2-4 0,-10-2 18 15,0 0 16-15,0 0-25 0,0 0 14 0,0 0-18 16,0 0-4-16,0 0 22 0,0 0-17 0,0 0-7 0,0 0 27 15,0 0-33-15,0 0 2 0,0 0-11 0,0 0-7 16,0 0-35-16,-1-7-218 0,1 7 95 0,0 0 64 16</inkml:trace>
  <inkml:trace contextRef="#ctx0" brushRef="#br0" timeOffset="159890.66">7254 7377 35 0,'-7'0'66'0,"7"0"-18"0,-6 1-4 16,6-1 6-16,-6 3-14 0,6-3 6 0,-4 2-12 0,4-2-7 16,0 0 8-16,-5 2 9 0,5-2-19 0,0 0 10 15,-6 1-26-15,6-1 15 0,0 0 5 0,0 0 0 16,0 0-6-16,-6 2 6 0,6-2 2 0,0 0-5 15,0 0-19-15,0 0-7 0,-5 1 25 0,5-1 4 0,0 0-28 16,0 0 23-16,0 0-10 0,0 0-9 0,0 0 18 16,0 0-22-16,-4 2 5 0,4-2-6 0,0 0 20 15,0 0-2-15,0 0 2 0,0 0-17 0,0 0-4 0,0 0 2 16,0 0 11-16,0 0-10 0,0 0-2 0,0 0 19 16,0 0-2-16,0 0-18 0,0 0 20 0,17-1-14 15,-17 1-1-15,10-1 6 0,-5 0 5 0,3-1 5 16,-8 2-22-16,11-3 19 0,1 1-62 0,-1 1 61 0,-3-1-6 15,7 1 8-15,-5 1-14 0,1 0 1 0,3-3 13 16,-4 3-11-16,5 0 15 0,1 0-21 0,-1 0 3 16,-1 3 17-16,-4-3-19 0,8 0-6 0,-4 1 17 0,2-1-14 15,-1 0-6-15,3 2 21 0,-4-2-2 0,2 0-2 16,4 0-2-16,-4 0-3 0,3 0 1 0,-1 0 9 16,1 1-13-16,1-1 14 0,-1 0-19 0,0 0 20 15,0-1 0-15,-2 3-13 0,3-1 14 0,-3-1-13 0,1 2-8 16,-2-5 23-16,4 3-9 0,1-1 5 15,-4 3-15-15,3-3 19 0,-1 2-15 0,-2 1-8 0,2-2 2 16,-2 3-3-16,2-2-2 0,0-2 23 0,-2 1-18 0,2 0 3 16,0 1-4-16,0-2 21 0,0 2-13 0,-1-2 2 15,3-1-8-15,-1-1 25 0,1 1-15 0,-1-1 17 16,2 2-20-16,0 1 12 0,-1-3 1 0,2 0-3 0,-1 3-20 16,-1 0 0-16,-4 0 26 0,4 0-33 0,-2-1 18 15,-1 2-10-15,0-1 19 0,-2 0-22 0,3 0 3 0,-1 1 22 16,0-1-16-16,-2-1 25 0,3 1-7 15,-4 1-14-15,2 1-4 0,-2-2 18 0,0 3-6 0,0-3-10 16,0-3-7-16,-2 3 4 0,3 0-5 0,-2 3 9 16,2-3 14-16,-2 1-35 0,2 2 38 0,-2-3 2 0,0 0-18 15,-1 2-5-15,5-3 28 0,-4 0-29 0,1 2 36 16,-2 0-24-16,1-1-10 0,-1-1 18 0,-3 1-19 16,0 0 7-16,-2-1 3 0,1 1-13 0,-9 0-23 15,14 1 37-15,-1 0 11 0,-4-2-3 0,0 1 4 0,-2 1-26 16,0 1 17-16,-2-2-15 0,3 0 20 0,-2 0-4 15,0 0 1-15,-6 0-62 0,12 0 66 0,-3 0-5 0,-3 0 0 16,2 0 18-16,2 1-21 0,-2-1 14 0,-2 0 6 16,3 0-17-16,0 0 0 0,5-1 8 0,-1-2 20 15,-3 3-27-15,-1 0 10 0,0 0-14 0,-9 0 15 16,14 0 4-16,-7 0 22 0,0 0-18 0,-3-1-14 0,-4 1-15 16,14 0 10-16,-14 0 5 0,13-1-14 0,-13 1 2 15,13 0 34-15,-13 0-24 0,10 0 3 0,-10 0-12 16,10 0 5-16,-10 0-15 0,10-2 15 0,-10 2 14 15,9-1-26-15,-9 1 20 0,0 0-17 0,12 0 5 0,-12 0 6 16,9 0-18-16,-9 0 11 0,0 0-3 0,9 0 9 16,-9 0 2-16,0 0-1 0,0 0-10 0,9 0 7 0,-9 0-13 15,0 0 19-15,0 0-12 0,7-3-11 0,-7 3 7 16,0 0 14-16,0 0-14 0,0 0 6 0,0 0 9 16,0 0-21-16,0 0 13 0,0 0-20 0,0 0-6 15,9 0-34-15,-9 0-17 0,0 0-40 0,0 0 1 0,0 0-10 16,0 0 7-16,0 0 11 0,0 0-16 0,0 0-14 15,0 0-308-15,0 0 146 0,0 0 96 0</inkml:trace>
  <inkml:trace contextRef="#ctx0" brushRef="#br0" timeOffset="178538.18">6505 10288 27 0,'0'0'22'0,"0"0"7"0,0 0 30 0,0 0-17 16,-9 0-2-16,9 0-12 0,0 0 1 0,0 0 11 16,-10 0 1-16,10 0-11 0,-8 0 20 0,8 0-20 0,0 0-24 15,-10-3 15-15,10 3 3 0,-8-3-4 0,8 3 0 16,0 0 18-16,-10 0-9 0,10 0-13 0,0 0 9 15,-9-4-1-15,9 4-7 0,-6-2-7 0,6 2 12 0,0 0-11 16,-9-4 18-16,9 4-20 0,-7-2-6 0,7 2 4 16,0 0 20-16,0 0-10 0,-10-2 0 0,9 1 9 15,1 1-22-15,0 0-5 0,0 0 14 0,-5-6 5 0,5 6-22 16,0 0 18-16,0 0 0 0,0 0-21 0,-7-1 14 16,7 1-7-16,0 0 1 0,0 0 22 0,0 0-28 15,0 0 18-15,0 0-2 0,0 0-3 0,0 0-12 16,-4-1 16-16,4 1-24 0,0 0 11 0,0 0 2 0,0 0-2 15,0 0 1-15,0 0-9 0,16-8 9 0,-16 8-8 16,9-2 9-16,-9 2-6 0,11-1 18 0,-4-1-17 16,-1 2 17-16,2-2-3 0,1 1 4 0,-9 1-26 15,18-4 12-15,-3 4-2 0,-7-2-1 0,5 2-14 0,-2-1 10 16,-2 1 16-16,-1-1-10 0,7 1-11 0,-5 0 15 16,1 0 3-16,-2-1-7 0,0 1 3 0,7-1-7 15,-1 0 14-15,0 1 0 0,1 1-2 0,2-1-16 0,-2 0 18 16,0 1 17-16,-1-1-29 0,3 1 0 0,0 0 19 15,-2 2-29-15,2-3 10 0,-2 2 1 0,1 0 4 16,-1 1 3-16,-1 2-2 0,-1-3-1 0,1 1-7 0,-3 0-1 16,2 1 12-16,-1-3-16 0,-2 3 0 0,3-1 25 15,-3-1 0-15,1 1 12 0,-1-1-6 16,0 1 5-16,0-2 7 0,-1 2-27 0,-1-1 0 0,2 1 42 16,-1-1-51-16,1-2 29 0,-1 0 3 0,2 1-2 0,0 0 11 15,-3-1-11-15,0 0-22 0,-1 3 13 0,-1-3 26 16,-1 0-25-16,2 2 15 0,-3-2-30 0,2 2 34 0,-1-2-11 15,0 0 13-15,0 1 4 0,-1-1 6 0,0 0 2 16,0 2-39-16,-1-2 14 0,-4 0-7 0,7 0 14 16,-7 0 15-16,6 1-8 0,-6-1-9 0,5 0 21 0,-5 0-16 15,4 1 3-15,-4-1-2 0,0 0 0 0,7 0-12 16,-7 0 10-16,0 0 2 0,5 0-13 0,-5 0-1 16,0 0-5-16,0 0 15 0,0 0-22 0,0 0 10 0,5 0-7 15,-5 0 4-15,0 0-1 0,0 0-5 0,4 1 3 16,-4-1-5-16,0 0-8 0,0 0-2 0,0 0 2 15,0 0-27-15,0 0-18 0,0 0-25 0,0 0-63 16,0 0-14-16,0 0-6 0,0 0-490 0,0 7 212 0,0-7 144 16</inkml:trace>
  <inkml:trace contextRef="#ctx0" brushRef="#br0" timeOffset="183165.08">6587 13228 32 0,'0'0'41'0,"0"0"2"16,0 0 1-16,-7-3-6 0,7 3 9 0,0 0-3 16,0 0-9-16,-7-3 14 0,7 3-18 0,0 0 16 0,0 0-8 15,0 0-12-15,-14 0 3 0,14 0-9 0,0 0 17 16,0 0-16-16,-12 0 4 0,12 0-13 0,0 0 13 15,-13 3-9-15,10-3 30 0,0 3-11 0,3-3-23 16,0 0-4-16,-10 1 24 0,7 2 0 0,3-3-11 0,-7 1 5 16,7-1-13-16,0 0 3 0,0 0-7 0,-8 0 21 15,8 0-28-15,0 0-7 0,-5 1 16 0,5-1 9 16,0 0-3-16,0 0-2 0,0 0-2 0,-5 3-6 16,5-3-15-16,0 0 4 0,0 0-2 0,0 0-7 0,0 0 1 15,0 0 28-15,0 0-27 0,0 0 5 0,0 0 20 16,0 0-18-16,0 0-8 0,0 0 8 0,0 0 15 0,0 0 0 15,11 2 12-15,-11-2-10 0,0 0-16 16,13 2 6-16,-13-2 25 0,10 3-33 0,-5-2-1 0,3 0 4 16,-8-1-7-16,14 3 22 0,-3-2 5 0,2 0-9 15,-4-1-11-15,1 3-3 0,4-3 8 0,-5 0 17 0,2 0-23 16,4 1-3-16,-2-2 16 0,2 1-2 0,-2 0 23 16,2-3-49-16,-2 3 27 0,2 0 2 0,-2-1-19 0,2 0 6 15,-1-1 18-15,-5 2 1 0,7-3 2 16,-3 1-35-16,2-1 22 0,-2 3-8 0,1 0 20 0,-2-2 8 15,1 2-10-15,3-3-5 0,-2 2-30 0,1-2 22 16,-1 1-4-16,1-1-10 0,0 0 18 0,0 3-4 0,-2 0 12 16,2 0-19-16,-2 0 14 0,-1-2-30 0,0-1 19 15,1 2-5-15,1 2 10 0,-4-1 12 0,0 0-16 16,-1 0 13-16,3-1-28 0,-2 1 27 0,-3 0-8 16,3 1-28-16,-4-2 26 0,3 1 6 0,-3 0-20 0,2 0 26 15,-2-1 7-15,2 1-6 0,0 0-8 0,-1 0 5 16,1 0-8-16,1 0 4 0,1-3-19 0,0 3 14 0,2 0-19 15,-3 0 7-15,-9 0 11 0,15 0 11 16,-1-2 0-16,-1 0-7 0,-2 2 1 0,1-1 2 0,2-1 0 16,-3 2-3-16,-3-1-24 0,0 0-3 0,-8 1 32 15,14-2-9-15,-6 2 10 0,-8 0-34 0,15-1 31 0,-9 1-8 16,-6 0-3-16,13-1-19 0,-4 2 29 0,-9-1-22 16,14-1 7-16,-8 2 15 0,-6-1-9 0,17-1 24 0,-11 1-36 15,-6 0-17-15,17 0 21 0,-11 0 7 0,2-1 15 16,-8 1-26-16,17-2 24 0,-10 2-12 0,1 0 21 15,5-2-32-15,-3 4 11 0,-1-2-12 0,0 0 11 16,2 2 2-16,0-1 4 0,-4-1-20 0,2 0 9 0,-2 1 27 16,2 3-16-16,-9-4 3 0,15-1-4 0,-9 2-26 15,-6-1 32-15,11 1-8 0,-5 1-2 0,0-2-19 16,1 0 25-16,-7 0-10 0,11 0 27 0,-11 0-4 16,14 0-19-16,-7 0 2 0,0 0-7 0,-7 0 28 0,14-2-21 15,-6 1 6-15,0 1-17 0,-1 0-7 0,2 1 21 16,-1-2-13-16,-8 1 9 0,14 0 4 0,-5 1-13 0,3 1 8 15,-2-2 15-15,0 1 16 0,-2-1-44 0,-2 2 20 16,1-1-19-16,0 0 20 0,-1-1-18 0,0 0-2 16,0 0 11-16,1 1-12 0,0-1 3 0,-1 0 18 15,-6 0-7-15,12 0-11 0,-5 0 11 0,0 0 16 0,-1 0-32 16,5 3 8-16,0-3 8 0,-5 1 4 0,-6-1-12 16,15 0 20-16,-9 0-24 0,-6 0 6 0,14 1-21 0,-8 1 9 15,-6-2 30-15,14 0-18 0,-14 0 35 0,12 0-22 16,-6 0 10-16,-6 0-20 0,14 0 1 0,-7 0 17 15,-7 0-12-15,15-2 9 0,-15 2-6 0,19-1-8 16,-10 1-22-16,1-1 15 0,2 0 9 0,-1-1 12 0,-2 2-25 16,-1-1 9-16,-8 1 19 0,14-1-32 15,-1 0 36-15,-4 1-16 0,-9 0-4 0,15 0-9 0,-8-2 5 16,-7 2 18-16,10 0-3 0,-10 0-25 0,14-1 8 0,-14 1 1 16,11 0 27-16,-4 1-24 0,-7-1 13 0,12 0-12 15,-5 2 4-15,-7-2-19 0,11 1 19 0,-11-1-1 16,14 0-5-16,-7 0-1 0,-7 0 15 0,15 0-23 0,-9 0 11 15,-6 0 7-15,13 1-10 0,-6-1 16 0,-7 0-9 16,12 1 12-16,-12-1-10 0,12-1-7 0,-12 1 6 16,11 1 11-16,-11-1-22 0,12 0-9 0,-12 0 27 15,12 2 1-15,-12-2-22 0,11 1 18 0,-5-1-14 0,-6 0-16 16,12 1 23-16,-12-1 13 0,13 0-5 0,-7 0-12 16,-6 0 2-16,12 0 13 0,-12 0-19 0,12 0 27 0,-4 0-3 15,-8 0-51-15,13 0 43 0,-6 0-12 16,-7 0 7-16,13-2 1 0,-6 0-20 0,-7 2 22 0,15-1 6 15,-7 1-31-15,-8 0 22 0,12 0 12 0,-4-1-14 16,-8 1 1-16,14 1 4 0,-6-2 5 0,-8 1-11 0,14 1 9 16,-14-1 4-16,13 0-24 0,-7 0 14 0,-6 0-11 15,13-1-2-15,-6 1 34 0,-7 0-24 0,14 0 0 16,-6-1-3-16,5-1-1 0,-2 2 6 0,-2 0 19 0,-9 0-29 16,17 0 14-16,-11-1-29 0,-6 1 44 0,12-2-19 15,-4 2 10-15,-8 0 1 0,14-2-21 0,-5-1 11 16,0 2 19-16,-1 0-11 0,-1 1 0 0,-7 0 2 0,11 0-5 15,-11 0 13-15,12-2-13 0,-12 2-2 0,10-2 2 16,-5 4 4-16,-5-2 1 0,13-3 6 0,-13 3-22 16,10 0 23-16,-10 0-11 0,9-2 3 0,-9 2-6 15,11 0 15-15,-11 0-19 0,10-1 9 0,-10 1 4 0,9-1 0 16,-9 1-10-16,11-2 19 0,-11 2 4 0,8-1-17 16,-8 1 18-16,0 0-15 0,11 0 10 0,-8-2-8 0,-3 2 13 15,0 0-12-15,0 0-2 0,0 0 1 0,15 0-8 16,-15 0 2-16,0 0 3 0,0 0 7 0,8-1-9 15,-8 1 8-15,0 0 0 0,0 0-1 0,0 0-1 16,0 0 1-16,0 0-3 0,0 0 14 0,10-1-9 0,-10 1 6 16,0 0-4-16,0 0 0 0,0 0 1 0,0 0-7 15,0 0 5-15,0 0-5 0,0 0 2 0,0 0 6 16,0 0-1-16,0 0-2 0,0 0 6 0,0 0-1 0,0 0 1 16,9 1 3-16,-9-1-12 0,0 0 8 0,0 0-3 15,0 0-6-15,0 0 9 0,0 0 10 0,0 0-13 16,0 0 1-16,0 0 6 0,0 0 2 0,0 0-4 15,0 0-10-15,0 0 0 0,0 0 5 0,0 0 16 16,0 0-21-16,0 0 4 0,0 0 5 0,0 0 4 0,0 0-18 16,0 0 20-16,0 0-18 0,0 0 10 0,6 3-2 0,-6-3-13 15,0 0-2-15,0 0 4 0,0 0 2 0,0 0 9 16,0 0-17-16,0 0-6 0,0 0 9 0,0 0 4 16,0 0-10-16,0 0 2 0,0 0 11 0,0 0-10 0,0 0 11 15,0 0-15-15,0 0 8 0,0 0-8 0,0 0-1 16,0 0-3-16,0 0 12 0,0 0-1 0,0 0-22 15,0 0 24-15,0 0-14 0,0 0 4 0,0 0-7 16,0 0 13-16,0 0-15 0,0 0 6 0,0 0 15 0,0 0-4 16,0 0-7-16,0 0-12 0,0 0 9 0,0 0 2 15,0 0-2-15,0 0 19 0,0 0-17 0,0 0 1 16,0 0 5-16,0 0-1 0,0 0 2 0,0 0 3 16,0 0-15-16,0 0 2 0,0 0 0 0,0 0 6 0,0 0-6 15,0 0-2-15,0 0 11 0,0 0 0 0,0 0-9 16,0 0-5-16,0 0 3 0,0 0 12 15,0 0-17-15,0 0-12 0,0 0-12 0,0 0-16 0,0 0-26 16,0 0-47-16,0 0-65 0,0 0-67 0,0 0-727 0,0 0 326 16,0 0 218-16</inkml:trace>
  <inkml:trace contextRef="#ctx0" brushRef="#br0" timeOffset="186440">7332 14984 5 0,'1'-2'100'16,"-1"2"-7"-16,2-7-2 0,0 4-26 0,-2 3 0 0,1-7 34 15,0 4-26-15,-1 3 9 0,0-3-7 0,0 3-36 16,2-4 3-16,-2 4 17 0,0-3-14 0,1 1-5 16,-1 2-13-16,0 0 26 0,0-3-21 0,0 3-23 0,0 0 8 15,0 0-10-15,0 0 35 0,-5 11-10 0,3-7-25 16,0 5 19-16,-2 3 2 0,0-1-21 0,3 6 30 15,-4-5-15-15,1 2 7 0,0 1-8 0,2 4 30 16,-4 12-5-16,0-7-12 0,1-4 15 0,3 0-22 0,-2 1 10 16,-1 8-9-16,2-4 4 0,-1-7-19 15,-1 0 3-15,1 0 12 0,3 0-13 0,-2-2 15 0,1 0-16 16,-1 0 6-16,2-4 3 0,-2 5-9 0,1-5-6 16,-1 1 3-16,2 1 0 0,1-2-3 0,-1-4-8 0,-1 1 14 15,2-3-5-15,0 0-7 0,-2-1-3 0,2 0-17 31,0 1 24-31,0-5-19 0,0 3 11 0,-2 1 18 0,2-2-2 0,-2-2-9 0,2-1 9 0,0 4-19 16,0-1-17-16,-1-1-20 0,-2 0 15 0,2-1-15 0,0 0-13 16,1-1-19-16,0 0-11 0,0 0-20 0,0 0-10 15,0 0-12-15,2-11-284 0,-2 8 137 0,0 3 92 0</inkml:trace>
  <inkml:trace contextRef="#ctx0" brushRef="#br0" timeOffset="186853.84">7532 15066 68 0,'7'-8'102'15,"-5"4"-21"-15,-2 4-3 0,4-10 0 0,-3 6-9 16,-1 4-26-16,0 0 5 0,0 0-10 0,0 0 8 0,0 0-15 16,0 0 2-16,0 0 16 0,0 0-21 0,-2 18 23 0,2-6-6 15,-6 1-19-15,2-1-1 0,-4 1-4 16,3 5 42-16,-5 14-26 0,-2-3 22 0,4 0-17 0,3-4-10 16,-5 4 3-16,0-1-10 0,5-6 4 0,-7 7 20 15,6-9-15-15,1-6-24 0,0 1 26 0,1-1-15 0,-4-3-14 16,3 3 3-16,1-5-11 0,2-1 17 0,-1 1-5 15,1 1 18-15,-2-2-11 0,0-2 8 0,2-2-13 16,0 2-5-16,2-3 10 0,-4 1 1 0,4-1-15 16,0-3-16-16,-1 5 34 0,0-2-17 0,1-3-2 0,-3 1 5 15,3 1 9-15,-1 0-33 0,1-2 26 0,-1 4-8 16,-1-2-21-16,2-2-37 0,0 0 4 0,0 0 2 0,0 0-16 16,0 0-38-16,0 0-11 0,0 0-282 15,0 0 133-15,0 0 88 0</inkml:trace>
  <inkml:trace contextRef="#ctx0" brushRef="#br0" timeOffset="187249.75">7719 15211 13 0,'4'-3'98'16,"-2"-1"14"-16,2 1-28 0,-4 3-15 0,5-3 5 0,-1 3-2 15,-4 0-21-15,5 1 4 0,-1 0 23 0,-1 3-2 16,-1 0 3-16,6 4-12 0,-6 4 0 0,2 0-14 16,-1 0 10-16,-1-2-5 0,1 3-3 0,1-2-14 0,-2 1-23 15,1 2 23-15,-1-1-7 0,2-1-14 0,-3 2-15 16,2-2 12-16,1 3 8 0,-4-6 6 0,4-1-20 15,-3 2 2-15,0-2-3 0,1-1 13 0,-1-3-7 0,0 1-25 16,0 0 38-16,-1-1-27 0,2 2 18 0,0-4-22 16,-2 3 12-16,2-3 10 0,-2 0-10 0,1 2 14 15,-1-1-21-15,0 0-1 0,1 0 5 0,1-1 7 16,-2-2 12-16,0 5-18 0,0-5-8 0,0 0-6 0,0 0 31 16,0 0-17-16,0 0-22 0,0 0-25 0,0 0-21 15,0 0 3-15,0 0-17 0,-3-14-14 0,2 6-13 16,1 8-328-16,-2-20 143 0,2 7 94 0</inkml:trace>
  <inkml:trace contextRef="#ctx0" brushRef="#br0" timeOffset="187464.83">7785 15042 103 0,'-1'-5'147'15,"-3"-5"-12"-15,3 3-8 0,-2 0-14 0,2 3-6 16,0 0-20-16,1 1-5 0,-3-1-10 0,3 0-5 16,0 1 3-16,-1 0-18 0,1 3-19 0,-1-4-3 15,1 2 9-15,0 2-34 0,1-3 5 0,-1 3-9 0,0 0-48 16,0 0 0-16,0 0-23 0,3 5-17 0,-1-1-256 0,-1 2 113 16,2 0 78-16</inkml:trace>
  <inkml:trace contextRef="#ctx0" brushRef="#br0" timeOffset="187958.15">7932 15145 35 0,'4'5'98'0,"1"-1"-7"15,0 4-10-15,2 2-12 0,-5-5 12 0,3 2-1 16,1 4-32-16,0-1-2 0,-2 1 17 0,0 5-20 0,-1-3 12 15,3-1-31-15,0 6 7 0,-1-2-2 0,0-4-17 16,0 0 4-16,-1-2 30 0,-1 2-29 0,1 1 11 0,1-1-5 16,-4 1 21-16,0-5-38 0,4 1 14 0,-2-3-23 15,-2-2 32-15,-1 3 15 0,4-1-2 0,-4-4-8 16,1 1 28-16,0-1-7 0,1 0 19 0,-2-1-15 16,0-1 8-16,0 0-9 0,0 0-24 0,0 0 7 0,0 0 10 15,0 0-27-15,1-13 6 0,-1 13 4 0,-3-12 1 16,3-1-17-16,-2-1 9 0,-1 0-8 0,1-2 0 15,-1 0-11-15,1-3-10 0,-1 4 15 0,1-3-19 0,0 0-4 16,2 4-11-16,0 1 29 0,0-1-2 0,3 0-7 16,-2 2-2-16,3 2-13 0,-2 0-6 0,2 1 19 15,1 0-15-15,2 3 20 0,1-2-8 0,2 3 4 0,-1 1 7 16,0 0-2-16,3 0 4 0,-3 4-8 0,2 1 8 16,1 3 12-16,-1 2-3 0,0 2-20 0,2 2 6 15,-3 1 18-15,1 3-11 0,-1 1 20 0,-1-3-10 16,1 2 3-16,-3 2 0 0,1-3-21 0,-4 1 16 0,2 1 10 15,1-2-2-15,-4 0-13 0,1 0 8 0,1-1-2 16,-2 0-8-16,0 0 9 0,2-2-10 0,-4 0 0 16,-1-3-2-16,2 0 3 0,3 2-40 0,-5-3 2 0,0 3-36 15,-1-4-34-15,1-5-2 0,0 0-28 0,0 0-4 16,0 11-16-16,-2-5-351 0,2-6 165 0,0 0 112 16</inkml:trace>
  <inkml:trace contextRef="#ctx0" brushRef="#br0" timeOffset="189552.7">8510 15078 49 0,'-1'-9'102'0,"1"9"-24"16,0 0 1-16,-5-6 4 0,2 5-12 0,3 1-19 16,0 0-12-16,-10 1 18 0,10-1-24 0,-12 3 9 0,6-1 1 15,-2 4-14-15,-6 2 26 0,5-4-24 16,-2 5 15-16,-1-1-7 0,1-3-3 0,-1 2 6 0,3 2 16 15,2-1-34-15,-3-3 24 0,8 3-30 0,-6-2 19 16,3 1-13-16,3-3 4 0,2 0 7 0,0-4-25 0,-2 9 19 16,2-9 8-16,3 4-13 0,-2-1 3 0,-1-3-6 15,4 5-14-15,4 2 20 0,-6-1-7 0,5-4 7 16,-2 3 0-16,4 0-23 0,1-1 11 0,0 1 1 16,1 1-17-16,-1-5 23 0,-1-1-24 0,-2 2 7 0,6 1 4 15,-3-3 7-15,2 4-20 0,-2-1 16 0,0-2-3 16,2 5 10-16,-3-5 7 0,0 1-21 0,0 2-9 15,1-4 5-15,-1 3 2 0,-2-2 29 0,3 6-46 0,-3-1 23 16,-1 0-3-16,0 1-6 0,-3-3 1 0,0 2 3 16,2-1 5-16,-5 0-2 0,1-1-4 0,0 2 9 0,1 0 3 15,-1 0-10-15,-1 1 24 0,1-3-10 0,-1-4 8 16,-2 11 11-16,0-5-19 0,0-2 14 0,-4 4 2 16,2-2 5-16,-1 2-2 0,-2 0-5 0,2-3 4 0,-1 0 1 15,-1 1-13-15,0-1-4 0,0 1-2 0,1-2 8 16,0-1-8-16,3-1-2 0,-2 0-8 0,1 1 8 15,0-2-5-15,4-1-4 0,-8 3-1 0,5-2-15 16,-2 0-22-16,5-1-34 0,-5 2-27 0,5-2-36 0,-6 1-32 16,6-1-493-16,0 0 217 15,0 0 144-15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02T04:02:32.4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13261 10601 36 0,'0'0'50'0,"0"0"-5"16,0 0-22-16,0 0 17 0,0 0-7 0,0 0 1 16,0 0-13-16,11-2 23 0,-11 2-21 0,0 0-6 15,0 0-8-15,0 0 12 0,0 0 3 0,0 0 8 0,0 0-14 16,0 0-10-16,0 0 11 0,0 0 11 0,0 0-5 15,0 0 34-15,0 0-45 0,0 0-12 0,0 0 6 16,0 0 12-16,0 0 12 0,0 0-12 0,0 0-15 16,0 0 5-16,0 0-1 0,0 0 14 0,0 0-9 0,0 0 7 15,-9-19 9-15,9 19-16 0,0 0 26 0,0 0-3 16,-2-8 8-16,2 8-20 0,0 0-3 0,0 0 18 0,0 0-16 16,-2-8-16-16,2 8 23 0,0 0 14 15,0 0-44-15,0 0 26 0,0 0 17 0,0 0-28 0,0-9 11 16,0 9-28-16,0 0 30 0,0 0-16 0,0 0 0 15,0 0-23-15,0 0 29 0,0 0-15 0,0 0 32 0,0 0-18 16,0 0-10-16,0 0-6 0,-2-7-6 0,2 7 8 16,0 0 1-16,0 0 4 0,0 0 6 0,0 0-2 15,0 0-8-15,0 0 24 0,0 0-33 0,0 0-4 16,0 0 20-16,0 0 1 0,0 0-14 0,0 0-6 16,0 0-31-16,0 0 56 0,0 0 7 0,0 0-9 0,0 0 0 15,6-5 1-15,-6 5-16 0,0 0 18 0,0 0-12 0,13-1 1 16,-13 1-8-16,8 0-13 0,-8 0 29 0,0 0-17 15,11 0 10-15,-11 0 14 0,8 0-18 0,-8 0-9 16,0 0-2-16,14-5 17 0,-14 5-6 0,9 0-21 16,-9 0 34-16,0 0-5 0,11 0-10 0,-11 0 4 0,7 2-17 15,-7-2 19-15,0 0-15 0,0 0-13 0,11 0 16 16,-11 0 3-16,9 0-13 0,-9 0 25 0,0 0-17 16,0 0 3-16,20 0 11 0,-17 0 3 0,-3 0 0 15,0 0-6-15,18 3 1 0,-18-3-3 0,11 0-8 0,-11 0-7 16,0 0 8-16,15 0-13 0,-9 0 29 0,-6 0-16 15,10 1 6-15,-10-1 15 0,11 1-9 0,-3-1-2 0,-8 0-2 16,11 0 14-16,-5 2-19 0,-6-2 24 0,14 2-21 16,-14-2-5-16,11-2-4 0,-4 2-7 0,1 2 18 15,-8-2-22-15,14 0 10 0,-1 1 4 0,-3 0 14 16,-3-1-12-16,1 1 14 0,2-1-11 0,-10 0 15 0,13 3-2 16,-6-3-12-16,1 1-3 0,4 2-5 0,-1-2 7 15,1 0-7-15,-6 2 26 0,3-3-17 0,-2 1-10 0,2 0-1 16,-9-1 0-16,18 2 5 0,-7-1 18 0,-4-1 2 15,0 0-22-15,-7 0 26 0,13 2-5 0,-6-1-4 16,-7-1 2-16,11 1-19 0,-11-1 27 0,9 1-16 16,-9-1-11-16,11 0 16 0,-11 0-2 0,7 2-13 0,-7-2 10 15,0 0-17-15,9 1 30 0,-9-1-14 0,0 0-14 16,0 0 6-16,12 0 17 0,-12 0-13 0,0 0-4 0,0 0 0 16,8 1 9-16,-8-1 15 0,0 0-25 15,0 0 3-15,0 0-4 0,13-1 12 0,-13 1 14 0,0 0-7 16,0 0-8-16,0 0 1 0,0 0-6 0,8 1 25 15,-8-1-25-15,0 0-2 0,0 0 19 0,0 0-24 0,0 0 11 16,0 0 16-16,0 0-15 0,0 0 9 0,0 0-24 16,0 0 20-16,0 0 0 0,8 3-16 0,-8-3 19 15,0 0-16-15,0 0 4 0,0 0 0 0,0 0 4 16,0 0 3-16,0 0 2 0,0 0-4 0,0 0-4 0,0 0 15 16,0 0-18-16,0 0 4 0,0 0-11 0,0 0 10 15,0 0 4-15,0 0-19 0,0 0 11 0,0 0 1 0,0 0 0 16,0 0 5-16,0 0-10 0,0 0 20 0,0 0-28 15,0 0 12-15,0 0 1 0,0 0 15 0,0 0-8 16,0 0-10-16,0 0-4 0,0 0 3 0,0 0 15 16,0 0-13-16,0 0 16 0,0 0-16 0,0 0-16 0,0 0 15 15,0 0 13-15,0 0 0 0,0 0-28 0,0 0 25 16,0 0 8-16,0 0-30 0,0 0 11 0,0 0 13 0,0 0-15 16,0 0-5-16,0 0 27 0,0 0-8 15,0 0-5-15,0 0-16 0,0 0 17 0,0 0-3 0,0 0-17 16,0 0 19-16,5 2-10 0,-5-2 6 0,0 0-9 15,0 0 8-15,0 0 13 0,0 0-14 0,0 0 4 16,0 0-2-16,0 0-5 0,0 0 2 0,0 0 13 0,0 0-13 16,0 0 7-16,0 0-12 0,0 0 16 0,0 0-12 15,0 0 3-15,0 0-10 0,0 0 6 0,0 0 6 16,0 0 11-16,0 0-18 0,0 0 6 0,0 0 9 0,0 0-1 16,0 0 2-16,0 0-6 0,0 0-14 0,0 0 7 15,0 0 4-15,0 0-4 0,0 0 18 0,0 0-33 0,0 0 28 16,0 0-22-16,0 0 18 0,0 0 8 0,0 0-33 15,0 0 8-15,0 0-21 0,0 0 2 0,0 0-42 16,0 0 11-16,0 0-26 0,0 0-22 0,0 0 3 16,0 0 0-16,0 0-16 0,0 0-368 0,0 0 162 0,0 0 110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30T10:43:41.2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 1088 241 0,'0'0'54'0,"0"0"111"16,0 0-59-16,0 0-33 15,0 0 0-15,0 0 8 0,0 0-45 16,16-40 13-1,-16 38-1-15,0 2-10 0,0 0 3 16,0 0-6-16,0 0-14 16,0 0-11-16,0 13-9 15,-8 12-1-15,-9 14 7 16,-5 15 5-16,-5 9-12 16,-3 5 6-16,-4 2 0 15,-2 0 2-15,0-4-8 16,3-4 0-16,5-6 0 15,4-5 0-15,5-7 1 16,4-8 3-16,3-8-3 0,3-9-1 16,4-8 1-16,2-6-1 15,3-4 1-15,0-1 0 16,0 0 0-16,0 0-1 16,0 0-66-16,0-11-38 15,0-9-69-15,8-8-178 16</inkml:trace>
  <inkml:trace contextRef="#ctx0" brushRef="#br0" timeOffset="375.96">1815 1160 263 0,'0'0'242'0,"0"0"-166"16,0 0 38-16,0 0 5 15,0 0-47-15,0 0-53 16,0-3-19-16,-18 37-2 16,-2 16 2-16,-8 15 8 15,3 5 7-15,-5 0-3 16,3 1 3-16,2-4 1 15,0-7-8-15,5-9-7 16,4-12 3-16,5-10-3 16,1-7-2-16,4-6 2 0,6-7-1 15,-3-3 1-15,3-4 0 16,0-1-1-16,0-1 0 16,0 0-29-16,-3-1-33 15,3-16-131-15,-3-11-206 16</inkml:trace>
  <inkml:trace contextRef="#ctx0" brushRef="#br0" timeOffset="705.62">1208 1405 255 0,'0'0'283'0,"0"0"-240"15,0 0-1-15,0 0 57 16,0 0 1-16,0 0-53 16,-60-22-35-16,72 22-10 15,24 0 6-15,22 0 1 16,18 0 3-16,9 0-8 16,-1 0 8-16,-5 0-4 15,-12 0-4-15,-12 0-2 16,-6 0-1-16,-7 0 6 15,-6 2-7-15,-6-2-1 16,-11 0 0-16,-7 0 2 0,-7 0-3 16,-5 0-15-1,0 0-109-15,-11 0-85 0,-17 0-222 16</inkml:trace>
  <inkml:trace contextRef="#ctx0" brushRef="#br0" timeOffset="997.83">1190 1542 347 0,'0'0'178'16,"0"0"-155"-16,0 0-3 0,0 0 1 15,0 0-11 1,0 0-6-16,21 37 2 0,15-27 17 15,19-3 17-15,6-2 28 16,12-5-24-16,3 0-23 16,-1 0-6-16,-4 0 3 15,-2-5-4-15,-5-1-1 16,-7 5-10-16,-12 1-3 16,-11 0-21-16,-15 0-133 15,-11 5-17-15,-8 4-275 16</inkml:trace>
  <inkml:trace contextRef="#ctx0" brushRef="#br0" timeOffset="1383.52">2219 1509 189 0,'0'0'455'0,"0"0"-387"15,0 0 1-15,0 0-6 16,0 0-59-16,0 0 3 16,0 67-7-16,0-22 9 15,-6 3-5-15,0 0 5 0,-6-5-6 16,6-6-1-16,3-7 0 15,2-9-2-15,1-7 7 16,0-9-6-16,0-1-1 16,0-4 2-16,0 0 7 15,0 0 21-15,0 0 9 16,0 0-4-16,0 0-11 16,0-7-24-16,-2-5-21 15,-1-2-86-15,3-5-167 16,0-1-300-16</inkml:trace>
  <inkml:trace contextRef="#ctx0" brushRef="#br0" timeOffset="1621.83">2286 1310 343 0,'0'0'405'15,"0"0"-358"-15,0 0 36 16,0 0 26-16,0 0-51 16,0 0-23-16,-16-26-14 15,16 26-11-15,0 0-6 16,0 0-4-16,0 0-4 16,0 0-22-16,0 12-102 15,0 11 2-15,0 7-144 16</inkml:trace>
  <inkml:trace contextRef="#ctx0" brushRef="#br0" timeOffset="2138.37">2556 1557 678 0,'0'0'41'0,"0"0"-36"16,0 0 5-16,0 0-10 0,0 0 13 15,-12 106-3-15,12-64-4 16,0-4-1-16,0-6-2 16,0-10-2-16,0-5-1 15,0-8 1-15,0-5 2 16,0-3-2-16,0-1 3 15,0 0 43-15,0 0 11 16,0-7 26-16,-1-15-51 16,-1-8-28-16,2-10 5 15,0-9-10-15,0-4-6 16,9 0-17-16,12 7-24 16,6 10 13-16,4 9 6 15,8 13 12-15,0 9 16 0,0 5 1 16,-1 0-1-1,-5 21 3-15,-6 7-3 0,-7 8 10 16,-6 3 2-16,-6 4-2 16,-2 0-4-16,-6-4 8 15,0-3-7-15,0-7-3 16,0-3-3-16,0-6 2 16,-6-3 2-16,0-5-4 15,3-2-1-15,3 0-31 16,0-8-172-16,0-2-323 15</inkml:trace>
  <inkml:trace contextRef="#ctx0" brushRef="#br0" timeOffset="2460.17">3336 1448 604 0,'0'0'93'0,"0"0"-23"16,0 0 49-16,0 0-55 15,-104-20-31-15,67 47-22 16,-5 10 8-16,1 8 1 0,9 2-9 16,8-1-8-1,6-3 2-15,9-3-4 16,6-4 2-16,3-3-3 0,0-5 0 15,9-3 4-15,13-5-4 16,1-8 1-16,5-2-1 16,4-7-4-16,-1-3-8 15,7 0-70-15,3-8-56 16,-2-12-108-16</inkml:trace>
  <inkml:trace contextRef="#ctx0" brushRef="#br0" timeOffset="3352.43">3520 1923 498 0,'0'0'42'0,"0"0"41"15,0 0 71-15,0 0-62 16,0 0-63-16,0 0 9 15,100-54 10-15,-69 26-26 16,-4-5-10-16,4-10 1 16,-4-8-6-16,-3-7-7 15,-6-7 0-15,0-3-1 16,-8 0-9-16,-4-2-26 16,-6-2-2-16,0 3 13 15,-6 7 19-15,-10 14 6 0,-2 13 2 16,4 15 5-16,7 12-1 15,-2 8-6-15,-3 0 0 16,-3 27-2-16,-6 13 0 16,-1 13 2-16,3 11 0 15,8 0 2-15,5 2-2 16,6 4 1-16,0-5 1 16,0-1 2-16,3-3-3 15,0-4 2-15,2-6-2 16,-1-1 0-16,2-5 0 15,3-4-1-15,0-7 0 16,3-7 0-16,7-7-1 0,2-7-1 16,7-7-3-1,4-6 4-15,-1 0 0 0,3-1-5 16,-4-14 2-16,-6-5 4 16,0-8 1-16,-2-6 6 15,-1-7 9-15,-6-3 5 16,-3 1 0-16,-3 4-14 15,-6 7 13-15,0 6-1 16,-1 7-1-16,-2 9-1 16,0 3 4-16,0 7-7 15,0 0-6-15,0 0-8 16,0 0 0-16,1 9-6 16,2 12 6-16,1 11 0 0,2 3 0 15,-1 3-4 1,-2 3 4-16,0-3 3 0,0-2-1 15,3-7-4-15,1-5 2 16,5-6 0-16,4-3 0 16,-2-8-9-16,5-2-1 15,1-5 1-15,-2 0 3 16,-3-2 6-16,1-13 2 16,3-4 3-16,-4-3 1 15,3-6 15-15,-4-4 12 16,-5-9-13-16,-1-5-1 15,-5-8-1-15,-3-2-12 16,0 3-1-16,0 10-1 16,0 11-4-16,0 15 0 0,0 8 0 15,0 6-1-15,0 3-45 16,-1 3-65-16,-1 14-97 16,2-1-216-16</inkml:trace>
  <inkml:trace contextRef="#ctx0" brushRef="#br0" timeOffset="4336.3">4829 1620 669 0,'0'0'65'16,"0"0"9"-16,0 0 48 16,0 0-62-16,0 0-34 15,-97-72-4-15,72 72-6 16,-5 0-13-16,-1 11-1 16,-2 9-2-16,8 5 0 15,-2 3 1-15,12 8 3 16,-1 5-8-16,2 2 8 15,4 1-4-15,4-2 3 16,3-3-3-16,3-8-5 0,0-5 5 16,3-4-4-1,10-7 3-15,7-3-1 0,2-8-1 16,2-3-16-16,1-1-5 16,-1 0 22-16,0-15 2 15,3-8 9-15,-2-7-7 16,3-6 18-16,-2-10 1 15,0-7-8-15,-3-10 1 16,-2-3-13-16,-2-9 3 16,-7 0-1-16,-6-2-3 15,-6 3-5-15,0 2 1 16,-9 5 3-16,-7 14 0 16,1 14-1-16,6 20 1 0,2 12 2 15,4 7-2 1,1 0 1-16,1 22-11 0,1 16 4 15,0 15 7-15,0 10 0 16,6 7 2-16,10 0-1 16,-4 5 1-16,0-7-2 15,-8-2 1-15,-1-4 0 16,-1-8 0-16,-2-4-1 16,0-6 1-16,1-8-1 15,2-4 0-15,2-8 0 16,3-7 0-16,0-3-2 15,9-4 1-15,5-6-1 16,6-3 1-16,2-1 1 16,1 0 0-16,1-4-1 0,-1-13-1 15,2-6 4-15,0-6 9 16,0-7-4-16,-2-7 12 16,-4-8-4-16,-5-3 3 15,-4-2-6-15,-11 2-8 16,-7 6-3-16,0 10 0 15,-19 12 5-15,-2 10 1 16,-3 12 21-16,-1 4-24 16,-2 3-4-16,3 22-2 15,3 9-6-15,8 13 8 16,5 7-1-16,5 3 3 16,3 0-2-16,0-4 2 0,2-10-2 15,10-7-1-15,7-7 0 16,2-8-6-16,2-5 7 15,0-7 4-15,3-4-3 16,0-5-1-16,3 0-2 16,-1-2-49-16,0-10-12 15,-5-1-47-15,-5-1-106 16,-8 0-172-16</inkml:trace>
  <inkml:trace contextRef="#ctx0" brushRef="#br0" timeOffset="6766.57">6033 1511 362 0,'0'0'260'0,"0"0"-161"16,0 0-23-16,0 0-19 16,-109 15-9-16,70 4-12 0,-4 3 5 15,-2 4-12-15,2 1 8 16,-3 0-8-16,1-1-6 15,8-3-15-15,9-6 8 16,8-4-9-16,8-5 0 16,5-4-4-16,4-3 1 15,1-1-2-15,2 0 1 16,0 0-1-16,0 0-1 16,0 0-1-16,0 0-4 15,9 0 3-15,9 7 1 16,10 0 6-16,5 5-5 15,3 3 4-15,-3 2-5 16,0 4 0-16,-8-1-2 16,-4 2 4-16,-6-2-4 15,1-2 1-15,-4-2 1 0,0-2 2 16,-3-3-2-16,-3 0 1 16,2-5 4-16,-1-3-5 15,-1-1-66-15,3-2-51 16,3 0-58-16,0 0-164 15</inkml:trace>
  <inkml:trace contextRef="#ctx0" brushRef="#br0" timeOffset="7185.88">6463 1511 568 0,'0'0'70'0,"0"0"48"15,0 0-5-15,0 0-65 16,-87-38 9-16,47 42-33 15,-11 20-12-15,-1 10-2 16,4 5 3-16,7 7-3 16,8-1-5-16,13 2 0 0,7-3-1 15,13-1-3-15,0-2 0 16,13-3-1-16,8-6 6 16,3-5-3-16,4-5-5 15,1-8 5-15,2-4-3 16,3-8 1-16,1-2-1 15,-1 0-3-15,0-4 2 16,-7-10-72-16,2-5-18 16,-4-4-129-16,-6-7-325 15</inkml:trace>
  <inkml:trace contextRef="#ctx0" brushRef="#br0" timeOffset="7517.15">6825 1204 312 0,'0'0'327'15,"0"0"-232"-15,0 0-16 16,0 0-58-16,0 0-19 15,-3 90 12-15,0-28 18 16,0 11-1-16,-3 4-5 0,2 1-11 16,-2-6-8-1,3-6-6-15,-2-8 4 0,1-15-5 16,2-8 1-16,-2-12 0 16,1-6-1-16,3-6-2 15,0-6-30-15,0-2-57 16,-3-3-102-16,3 0-178 15</inkml:trace>
  <inkml:trace contextRef="#ctx0" brushRef="#br0" timeOffset="8181.94">6765 1504 267 0,'0'0'206'0,"0"0"-147"0,85-24-3 16,-47 24 36-16,2 0-62 15,-4 0-4-15,-5 4-12 16,-7 13-2-16,-3 5 3 16,-9 8 2-16,-2 4-3 15,-5 2 4-15,-4-3 0 16,-1-1 3-16,3-4-6 16,0-3-5-16,2-6-1 15,2 1-9-15,5-8 8 16,3-3-5-16,4-4-2 15,2-3-1-15,-1-2 0 16,-1 0-5-16,3-5 5 16,-2-10 4-16,2-4-2 0,-3-4 3 15,-5-6-5-15,2-3 8 16,-5-1 8-16,-2 2-8 16,-6 3-4-16,1 5 15 15,-4 5-1-15,0 3 4 16,0 6 8-16,0 4-19 15,0 3 6-15,0 2-15 16,0 0-2-16,0 5-8 16,0 21-8-16,0 11 16 15,11 11 2-15,-1 10 2 16,0 3 11-16,-2 6-3 16,-2 5-3-16,0 0-1 0,0 3-2 15,3-1-6-15,-2-2 5 16,-1 1-5-16,-3-6 2 15,-3-8-1-15,0-11 0 16,0-16 0-16,-1-15-1 16,-5-8 0-16,-3-9 0 15,-6 0 18-15,-3-3 38 16,-9-18-31-16,3-6 21 16,4-6-22-16,4-3-8 15,9-3 3-15,3-1-8 16,4-2-11-16,0 0-3 15,5 1 0-15,9-2-50 16,5 2-32-16,1 4-76 16,2 6-88-16,5-1-362 0</inkml:trace>
  <inkml:trace contextRef="#ctx0" brushRef="#br0" timeOffset="8708.43">7668 1577 453 0,'0'0'244'16,"0"0"-201"-16,0 0-30 16,0 0 1-16,0 72 0 0,0-16 13 15,0 7-2-15,-4 4-8 16,-4-1-10-16,5 0-5 15,-2-8 2-15,4-15-4 16,1-12 2-16,0-14-1 16,0-7 1-16,-2-8-1 15,2-1-1-15,0-1 6 16,0 0 16-16,0-13 87 16,-1-11-75-16,1-11-26 15,0-8-3-15,0-5 0 16,0-10-2-16,4-5 0 15,7-2-3-15,2-3-2 16,1 2-8-16,2 9-20 16,4 11 24-16,2 17-16 0,2 13-6 15,-2 15 19 1,9 1-8-16,-1 18 3 0,0 15 14 16,-6 9 5-16,-9 3-1 15,-11-1-4-15,-4-4 5 16,-1-8-4-16,-18-3 5 15,-4-8 6-15,-5-3 24 16,-5-4-4-16,-4-6-18 16,-2-1-7-16,8-3-7 15,7-1-18-15,13-3-124 16,11 0-309-16</inkml:trace>
  <inkml:trace contextRef="#ctx0" brushRef="#br0" timeOffset="9165.94">8114 1712 353 0,'0'0'152'0,"0"0"-70"16,0 0 42-16,0 0-30 15,0 0-80-15,0 0-8 16,91-13-5-16,-61 2 2 15,-5 0-3-15,-3-1-11 16,-7-7 9-16,-3-1-2 0,-7-5 4 16,-5-5 2-16,0 7 1 15,0 5 5-15,-20 8-2 16,-1 7 22-16,-6 3-8 16,-4 0-15-16,0 17 7 15,1 8-1-15,3 6-3 16,11 5-3-16,7 1 4 15,7 5 2-15,2 4-1 16,0-5 8-16,14 0-9 16,5-7-3-16,0-6-3 15,1-5 1-15,-1-5-1 16,-2-6-2-16,-2-4 11 0,0-3-1 16,-2-3 12-16,-4 1-9 15,6-2-7-15,-6-1-6 16,1 0 4-16,2 0-5 15,3 0-66-15,4-8-96 16,3-1-303-16</inkml:trace>
  <inkml:trace contextRef="#ctx0" brushRef="#br0" timeOffset="9383.34">8670 1910 200 0,'0'0'655'0,"0"0"-605"16,0 0 103-16,0 0-25 0,0 0-73 15,0 0-17-15,-19-43-12 16,19 40-20-16,0 3-6 16,0 0-1-16,0-3-36 15,0-1-76-15,6-5-108 16,-2-4-233-16</inkml:trace>
  <inkml:trace contextRef="#ctx0" brushRef="#br0" timeOffset="9968.11">8888 1281 642 0,'0'0'82'16,"0"0"18"-16,0 0 8 16,0 0-27-16,0 0-47 15,0 0-26-15,-3 7-7 16,3 32-1-16,7 14 4 16,-1 6 0-16,-1 8 0 15,-5 4 2-15,0 4 1 16,-6-1-4-16,-6-8-2 15,0-6-1-15,5-14 1 16,2-10-2-16,-1-11 1 16,6-8-2-16,-3-10 1 0,3-5 1 15,0-2 1-15,0 0 5 16,0 0-6-16,0-5 8 16,0-12-8-16,0-7 0 15,9-6 0-15,2-4-3 16,3-6-30-16,3-3 10 15,10-1-21-15,0 6-5 16,2 7 7-16,0 10 7 16,-4 8 26-16,0 9 9 15,-2 4 2-15,-1 3-1 16,-1 18 1-16,-1 7-2 0,-3 8 8 16,-3 1-8-1,-5 3 11-15,-5-1-6 0,-4-3 1 16,0-1-1-16,-4-4-2 15,-11-5 1-15,6-6-4 16,-2-3 4-16,3-5-1 16,3-3-3-16,2-6-1 15,3-1 0-15,0-2 0 16,0 0-162-16,6 0-201 16</inkml:trace>
  <inkml:trace contextRef="#ctx0" brushRef="#br0" timeOffset="10350.76">9507 1515 456 0,'0'0'147'0,"0"0"-49"16,0 0 20-16,0 0-46 15,0 0-28-15,0 0-25 16,9-9-16-16,28 18 7 16,13 7 3-16,-1 1-3 15,-4-1-9-15,-10 1 3 16,-11-5-4-16,-9-1 0 16,-9-2 0-16,-6 4 1 0,0 2 0 15,-5 3 10-15,-14 3 24 16,-6 4 15-16,-2-1-10 15,-3-2-1-15,0-1-11 16,0-1-13-16,2 1-3 16,3-3-7-16,1-1-5 15,6-1 0-15,3-3-2 16,4-1-68-16,11-3-118 16,0-6-315-16</inkml:trace>
  <inkml:trace contextRef="#ctx0" brushRef="#br0" timeOffset="12577.82">1615 2900 153 0,'0'0'122'0,"0"0"-32"0,0 0 83 15,0 0-48-15,0 0-46 16,0 0-5-16,-9-30-13 16,0 29-19-16,-3 1-7 15,-3 0-4-15,-7 0-19 16,-8 16-7-16,-3 8-1 15,0 6 0-15,-1 6 7 16,6 6-7-16,-2 3 0 16,0 6-3-16,6-1 4 15,2 1-2-15,8 1-3 16,5-6 0-16,5-3-3 16,4-9 3-16,0-6 0 0,6-3-2 15,12-5 1-15,7-6-2 16,10-3 3-16,11-9 0 15,3-2 5-15,2 0 4 16,-1-9-9-16,-8-5-61 16,-4-2-120-16,-7-1 2 15,-4-2 0-15,-5 0-216 16</inkml:trace>
  <inkml:trace contextRef="#ctx0" brushRef="#br0" timeOffset="12989.45">1888 3064 511 0,'0'0'33'15,"0"0"34"-15,0 0 21 16,0 0-45-16,-94-16-27 16,75 30-7-16,-4 11 3 15,1 1 3-15,3 9 7 16,2 0-9-16,11 1-4 15,4 0 3-15,2-2-3 16,2-2-8-16,13-5 0 16,6-5-1-16,1-5 1 15,1-8-1-15,5-5 0 16,0-4-1-16,5 0 1 16,0-8 22-16,-3-9-22 15,-6-3 11-15,-10-5 1 0,-6-4-10 16,-5-6 20-16,-3-5 1 15,0-3-3-15,-9 1-19 16,-12 5 10-16,2 6-7 16,-2 11-8-16,0 10 3 15,-1 10-3-15,1 0-25 16,3 19-19-16,5 10-15 16,8 3-50-16,5-4-41 15,2-1-207-15</inkml:trace>
  <inkml:trace contextRef="#ctx0" brushRef="#br0" timeOffset="13492.41">2219 3080 544 0,'0'0'101'0,"0"0"-81"15,0 0-18-15,0 0 0 16,-1 83 7-16,-4-34-6 16,2 2 4-16,-3-1-3 15,2 4 0-15,1-4-1 16,1-5-2-16,1-14-1 16,-1-11 3-16,1-13-3 0,1-4 3 15,0-3 17-15,0 0 106 16,-2-16-47-16,1-8-70 15,-1-9-2-15,2-5-7 16,0-7-2-16,0-6-15 16,9-5-5-16,9 3-15 15,9 5-8-15,3 13-4 16,4 9-1-16,2 12 19 16,-3 7 31-16,-2 7 17 15,-4 0 10-15,-2 7-11 16,-1 13 16-16,-4 6-20 15,-3 6 1-15,-3 5-3 16,-1 1-5-16,-5 0 5 0,-4 1-10 16,-4-3 8-1,0-2-7-15,0-2 4 0,-3-6-5 16,-6-4 0-16,-1-6 4 16,1-4-4-16,3-4-77 15,4-6-149-15</inkml:trace>
  <inkml:trace contextRef="#ctx0" brushRef="#br0" timeOffset="13912.14">3041 2994 315 0,'0'0'272'16,"0"0"-236"-16,0 0 12 16,-100 26 6-16,76-3-23 15,2 1-8-15,13-1-14 16,6 0 1-16,3-1-6 16,1 2-1-16,20 2-2 15,2-1 1-15,5 3 4 16,-3 0-4-16,-2-2 0 15,-6-1 1-15,-9-1-2 16,-2-4 4-16,-6-3-5 16,0 0 2-16,0-3 5 0,-6 0 17 15,-12-1 24-15,-7-2 8 16,1 1-13-16,-5-5-20 16,1-3-12-16,1-1-4 15,2-3-3-15,6 0 0 16,2 0-4-16,7-6-64 15,10-12-28-15,0-8-131 16,21-3-260-16</inkml:trace>
  <inkml:trace contextRef="#ctx0" brushRef="#br0" timeOffset="14236.27">3314 2738 277 0,'0'0'400'0,"0"0"-385"16,0 0-10-16,0 0-2 16,-3 111 12-16,-3-48 34 15,-3 10-11-15,-4 9-15 16,2 2-11-16,1-8 1 15,5-9-13-15,5-13 3 16,0-13 1-16,0-10-2 0,9-12 0 16,5-2-2-16,-2-10 1 15,4-6-1-15,8-1-5 16,1-1-13-16,1-16-34 16,-1-7-97-16,-1-9-73 15</inkml:trace>
  <inkml:trace contextRef="#ctx0" brushRef="#br0" timeOffset="14430.75">3344 3084 338 0,'0'0'312'0,"0"0"-254"16,0 0 10-16,0 0-18 15,0 0-21-15,0 0-14 16,98-29-6-16,-69 26-2 15,-4-1-5-15,-1 3-2 16,-2-1-44-16,-5-1-114 16,2-1-183-16</inkml:trace>
  <inkml:trace contextRef="#ctx0" brushRef="#br0" timeOffset="14782.88">4598 3113 786 0,'0'0'82'15,"0"0"-71"-15,0 0-8 16,0 0-2-16,0 0 5 16,-6 114 7-16,6-57-7 15,-4 0 4-15,-2-6-9 16,0-7 0-16,3-9 1 16,-3-13 0-16,6-10 1 0,0-5-3 15,0-6 0-15,0-1 3 16,0 0-3-16,0-8-39 15,0-14-144-15,0-10-131 16</inkml:trace>
  <inkml:trace contextRef="#ctx0" brushRef="#br0" timeOffset="14968.49">4631 2902 467 0,'0'0'199'0,"0"0"-169"16,0 0 71-16,0 0-47 0,0 0-41 16,0 0-13-1,-4-33-3-15,4 35-94 0,1 12-14 16,9 1-141-16</inkml:trace>
  <inkml:trace contextRef="#ctx0" brushRef="#br0" timeOffset="15463.76">4894 3130 424 0,'0'0'21'0,"0"0"16"15,-19 105 23-15,15-63-23 16,0 0-27-16,-1-6-3 15,1-10-2-15,1-7-4 16,1-10 1-16,2-6 0 16,0-3 98-16,0 0 37 15,0-11-43-15,0-9-86 16,5-3 5-16,-4-7-5 16,1-4-8-16,-1-6-12 15,2-9-5-15,2 0-1 16,2 3-4-16,5 10-3 15,0 12-22-15,3 11 34 16,4 2 1-16,5 8-7 16,5 3 13-16,2 0 6 0,0 12 3 15,-2 8-3-15,-6 4 10 16,-8 4 2-16,-4 3 10 16,-7 2-13-16,-4 3 10 15,0 3 2-15,0-1-4 16,0-3-5-16,-4-4-11 15,-1-1 0-15,2-10 0 16,0-3 5-16,3-4-6 16,0-4 0-16,0-2 1 15,0 0-5-15,0-1-57 16,0-3-143-16,0-3-298 16</inkml:trace>
  <inkml:trace contextRef="#ctx0" brushRef="#br0" timeOffset="15758.15">5344 2667 625 0,'0'0'83'15,"0"0"-83"-15,0 0 0 16,0 0 39-16,6 118-1 15,0-54 12-15,-6 6-13 16,0 5-2-16,0 2-21 0,-1 0 0 16,-7-4-13-16,5-6 2 15,0-12-5-15,3-14 4 16,0-13-4-16,0-15-5 16,18-8 5-16,0-5-42 15,7 0-11-15,5-13-38 16,1-8-26-16</inkml:trace>
  <inkml:trace contextRef="#ctx0" brushRef="#br0" timeOffset="15939.19">5408 3023 665 0,'0'0'62'0,"0"0"-18"16,0 0 33-16,116-20-50 15,-65 17-18-15,-3 1-4 16,1 2-1-16,-13 0-4 16,-9-1-141-16,-18-2-241 15</inkml:trace>
  <inkml:trace contextRef="#ctx0" brushRef="#br0" timeOffset="16971.59">6873 2883 595 0,'0'0'86'0,"0"0"-30"16,0 0 61-16,0 0-66 15,0 0-46-15,0 0-5 16,-14 75 0-16,1-18 6 15,-5 4-1-15,-1 4-2 16,-1-4 1-16,-2-3-4 0,3-11 2 16,5-13-2-16,8-18 0 15,3-9 1-15,0-7 6 16,2 0 52-16,1-2 24 16,0-19-29-16,0-7-49 15,0-10-1-15,0-8-4 16,7-8-1-16,7-5-11 15,6-5-17-15,6 1-2 16,2 8-10-16,2 12-13 16,-3 14 20-16,-2 11 23 15,-1 12 11-15,1 6-2 16,2 0 0-16,3 11 0 0,1 14 2 16,-4 6 0-1,-4 5 5-15,-7 0-4 0,-8 5 4 16,-4 1 2-16,-4 1-3 15,0-2 7-15,0-5-4 16,-3-4-1-16,-6-7-2 16,6-8 6-16,-2-5-10 15,4-9 7-15,1-1-5 16,0-2 0-16,0 0 11 16,0-8 30-16,0-16-6 15,4-13-35-15,7-6-2 16,2-10-7-16,1-5-23 15,2-1-21-15,-1 9-5 0,4 11 6 16,0 14-41-16,0 14 41 16,0 10 32-16,-2 1 15 15,5 11 2-15,5 15 1 16,1 5 16-16,-1 6 11 16,-6 4-7-16,-8 5 3 15,-8 2 1-15,-5 0 2 16,0 3-1-16,-2-5-7 15,-11 0-6-15,-1-7 1 16,0-5-11-16,2-5 5 16,1-8-7-16,4-7 1 15,2-6 1-15,1-5-2 16,-2-3-37-16,3 0-82 16,3-8-380-16</inkml:trace>
  <inkml:trace contextRef="#ctx0" brushRef="#br0" timeOffset="17536.18">7683 2962 379 0,'0'0'143'16,"0"0"-136"-16,0 0 0 15,-27 112 47-15,16-54-8 16,-3 1-32-16,-3-2 8 0,-4-1-16 16,3-10-2-16,0-12-4 15,8-9 3-15,4-11-1 16,5-10-1-16,1-4-1 16,0 0 60-16,0-2 60 15,0-18-11-15,0-13-91 16,1-11 1-16,8-9-17 15,3-10 4-15,4-10-4 16,-1-2-2-16,3 3-2 16,-1 2-7-16,-1 12-35 15,-1 13 13-15,3 14 15 16,-2 17 12-16,4 9-14 0,3 5 17 16,6 11 1-1,5 17 0-15,-1 6 6 0,-6 9-1 16,-7 6 1-16,-6 1 0 15,-8 4 5-15,-1 2 5 16,-5-1-2-16,0-2-6 16,0-3 0-16,-9-3-3 15,-2-5 0-15,-1-3-3 16,3-7 0-16,5-7-1 16,-1-6-1-16,5-5 0 15,0-8 0-15,0-2 1 16,0-4 2-16,0 0-3 15,0 0-35-15,11-9-67 0,-4-12-225 16</inkml:trace>
  <inkml:trace contextRef="#ctx0" brushRef="#br0" timeOffset="17723.68">7580 3171 469 0,'0'0'128'0,"0"0"-110"16,0 0 29-16,79-12 0 16,-21 12-10-16,3 0-27 15,-6 0 3-15,-10 0-13 16,-14 0 0-16,-13-7-124 16,-10-1-202-16</inkml:trace>
  <inkml:trace contextRef="#ctx0" brushRef="#br0" timeOffset="18061.75">8205 2818 324 0,'0'0'342'0,"0"0"-263"16,0 0-2-16,0 0-39 0,0 0-26 16,0 0 5-16,94 94 6 15,-61-42 5-15,-6 7-10 16,-8 2-2-16,-3-4-3 16,-5 0-5-16,1-9 2 15,-1-10-8-15,-3-8-2 16,1-10 0-16,-3-9 0 15,0-6 0-15,-3-5-1 16,3 0-10-16,3-5-31 16,1-15-78-16,2-8-185 15</inkml:trace>
  <inkml:trace contextRef="#ctx0" brushRef="#br0" timeOffset="18345.28">8508 2760 487 0,'0'0'58'16,"0"0"-51"-16,0 0 1 15,-27 86 52-15,13-32 45 16,-5 6-38-16,-8 5-28 16,-4 1 14-16,-5-1-26 15,0-5-12-15,0-8-3 16,5-10-5-16,6-8-6 15,4-6 1-15,10-8-1 16,5-9 0-16,5-4-1 0,1-5 2 16,0-2 0-16,0 0-2 15,4 0-92-15,10 0-193 16,10-12-233-16</inkml:trace>
  <inkml:trace contextRef="#ctx0" brushRef="#br0" timeOffset="20574.34">8971 3050 225 0,'0'0'304'16,"0"0"-208"-16,0 0-25 16,0 0 14-16,0 0-20 15,89-30-36-15,-64 28-11 16,2 2-2-16,-5 0-3 0,-3 0-8 15,-5 0-4 1,-5 0-1-16,3 0-1 0,-9 0-28 16,-3 0-117-16,0 5-99 15,-18-5-167-15</inkml:trace>
  <inkml:trace contextRef="#ctx0" brushRef="#br0" timeOffset="20751.87">8944 3195 269 0,'0'0'75'16,"0"0"-2"-16,0 0 36 15,0 0-13-15,0 0-9 0,0 0-33 16,81 24-28 0,-52-21-13-16,-3-3-11 0,1 0-2 15,-3 0-89-15,-6 0-137 16</inkml:trace>
  <inkml:trace contextRef="#ctx0" brushRef="#br0" timeOffset="21577.78">9513 2864 289 0,'0'0'118'16,"0"0"-47"-16,0 0-7 16,0 0-4-16,97-46-16 15,-79 46-23-15,-5 0 5 16,1 12-8-16,-4 11 4 15,-4 9 0-15,-3 7-2 16,-3 1-4-16,0 2 9 16,-13 2-6-16,-7-1-9 15,1 1-1-15,-2-1 0 16,1-2-9-16,4-4 1 0,9-7 1 16,2-8 1-1,5-4-3-15,0-3-1 0,20-8-1 16,5-2-14-16,9-5-15 15,3 0 12-15,-2 0-4 16,-7-14 11-16,2-3 12 16,-6-5 4-16,0-8 13 15,-5-5 3-15,3-6-8 16,-2-3-1-16,-1 5 5 16,-5 5 4-16,-3 10-14 15,-6 8 0-15,-2 8 10 16,-3 5 11-16,0 1-12 0,0 2-8 15,0 0-7 1,0 7 0-16,0 12 1 0,0 8-3 16,0 4 3-16,0 7-1 15,-3-3 6-15,0 1-5 16,3-4-1-16,0-3 0 16,0-7 0-16,0-3 0 15,9-7 0-15,3-4 0 16,4-5 0-16,4-3-3 15,2 0 3-15,1 0 3 16,-1-11 2-16,-4-6-2 16,3-7-1-16,-4-5 17 15,-3-7-12-15,-3-6 1 16,-4-2 8-16,-7-1-5 16,0 1-3-16,-3 5-4 0,-15 6-1 15,-3 11 1-15,-1 8 0 16,-7 8-3-16,-4 5 1 15,-2 1-2-15,4 0-4 16,4 14 3-16,9 5-7 16,10 3-46-16,8 4-35 15,6-5-153-15,21-5-190 16</inkml:trace>
  <inkml:trace contextRef="#ctx0" brushRef="#br0" timeOffset="21802.18">10378 2992 437 0,'0'0'200'0,"0"0"-116"15,0 0 34-15,0 0-63 16,0 0-33-16,0 0-12 15,0-17-10-15,0 17-2 16,0 0-25-16,0 8-108 16,0 3-93-16</inkml:trace>
  <inkml:trace contextRef="#ctx0" brushRef="#br0" timeOffset="21969.01">10375 3331 403 0,'0'0'73'0,"0"0"30"16,-13 86 5-16,7-56-56 16,-3 4-16-16,-3-3-25 15,0 2-2-15,-9-3-9 16,-7-10-3-16,-10-3-313 16</inkml:trace>
  <inkml:trace contextRef="#ctx0" brushRef="#br0" timeOffset="25132.26">2098 4909 344 0,'0'0'58'0,"0"0"7"15,0 0 65-15,0 0-46 16,0 0-10-16,-106-35-33 16,69 35-17-16,0 0-5 15,-5 17 8-15,2 5-19 16,1 7 2-16,6 5-3 16,5 7-1-16,3 9 0 15,2 2-1-15,10 3-4 16,5-2 2-16,8-6 3 0,0-5 0 15,8-8 5-15,11-4-3 16,6-6 3-16,2-4-2 16,7-6 0-16,8-6-4 15,4-4-2-15,-2-4 6 16,-4 0-9-16,-7 0 0 16,-3-2-2-16,-3-7-55 15,-2-1-78-15,-3 1-80 16,-5-2-128-16</inkml:trace>
  <inkml:trace contextRef="#ctx0" brushRef="#br0" timeOffset="25634.31">2252 5356 404 0,'0'0'82'0,"0"0"-76"15,0 0 9-15,0 0 17 16,0 0-2-16,0 0 14 15,30 5 22-15,-11-5-8 16,8-5-8-16,3-9 7 16,-2-6-35-16,3-2 6 15,-1-7-13-15,-4-7-4 16,-1-8 4-16,-4-6-8 16,-2-7-6-16,-2-4-1 15,-1-3 0-15,-7-1-6 16,2-1-10-16,-4 9-5 15,-6 8-2-15,-1 18 23 0,0 14 2 16,0 8 7 0,-5 7 10-16,-9 2-15 0,-4 2-4 15,-3 16 0-15,-1 9-1 16,4 12 4-16,3 7-6 16,6 9 5-16,5 3-2 15,2 3 7-15,2-1 4 16,0 1-9-16,0-2-2 15,0-3 1-15,2-9-1 16,2-8 3-16,5-12-2 16,2-6-1-16,3-5 6 15,3-5-6-15,4-4-2 16,1-2 2-16,6-5 0 0,2 0-2 16,3 0-47-1,6 0-105-15,3-12-21 0,4-8 1 16,-1-4-3-16</inkml:trace>
  <inkml:trace contextRef="#ctx0" brushRef="#br0" timeOffset="26108.18">3041 4989 266 0,'0'0'240'16,"0"0"-171"-16,0 0 63 15,0 0-72-15,0 0-32 16,0 0-7-16,-83-19-18 15,60 42 2-15,-1 10-2 16,2 5 4-16,7 7-3 0,-3-1 1 16,9-1 3-16,6-2-5 15,3-7 2-15,0-8-5 16,9-6 0-16,10-6-2 16,1-7 2-16,7-4 9 15,-2-3-4-15,0 0 3 16,-1-10-8-16,-3-7 2 15,-3-4 15-15,-6-6-12 16,-2-6 1-16,-4-1-5 16,-1-5 6-16,-2 3-5 15,-2 7-1-15,-1 12 0 16,0 6-1-16,0 10 8 16,0 1-7-16,0 4-1 0,0 18-10 15,0 11 10-15,3 5 5 16,-1 4-1-16,4-2-4 15,1-2 1-15,5-7 1 16,3-6-2-16,-3-5 1 16,2-4 2-16,-3-4-3 15,1-4-3-15,0-4 1 16,8-4-54-16,5 0-72 16,8 0-67-16,6-14-116 15</inkml:trace>
  <inkml:trace contextRef="#ctx0" brushRef="#br0" timeOffset="26498.32">3678 4920 501 0,'0'0'117'0,"0"0"-70"15,-94-3 44-15,61 20-49 16,-3 2-15-16,3 4-10 15,5-1-2-15,13 2-1 16,9-1-10-16,6-2 4 16,6 3-7-16,20-2 3 15,5 2 1-15,2 0-5 16,-2 0 5-16,-7 0-5 16,-3 1 1-16,-9 1 0 0,-5-2 0 15,-5-3-1-15,-2 0 7 16,0-4-6-16,0-1 0 15,-3-4 1-15,-3-4-1 16,-5 0 3-16,-5-4 8 16,-1-2 4-16,-5 1 5 15,-3-3-10-15,-2 0-4 16,2 0-5-16,2-3-2 16,5-4-1-16,14-3-41 15,4-2-106-15,22-5-379 16</inkml:trace>
  <inkml:trace contextRef="#ctx0" brushRef="#br0" timeOffset="26902.18">4177 4923 535 0,'0'0'74'0,"0"0"41"16,0 0-46-16,-89-10-36 16,59 27-11-16,-3 6-10 15,3 3 1-15,7 4-8 16,8 1 6-16,9 4-8 16,6-1-2-16,0 3 0 15,13 1 4-15,10-4-3 0,-1-2-2 16,2-2 1-16,-6-3 2 15,0-5-2-15,-6-2-1 16,-4-3 1-16,-3-5 0 16,-5-3 1-16,0-1-2 15,0-3 9-15,0-1-7 16,-6 1 10-16,-10 0 19 16,-5 1-11-16,-3-2-6 15,-3 0-9-15,5 1-5 16,-2-2-5-16,9-1-30 15,5-2-60-15,10 0-198 0</inkml:trace>
  <inkml:trace contextRef="#ctx0" brushRef="#br0" timeOffset="37083.32">5484 4666 22 0,'0'0'162'0,"0"0"-116"16,0 0 38-16,0 0 23 16,0 0-13-16,40-86-40 15,-38 73 11-15,-2 1 3 16,3 0-6-16,-3 4-2 16,0 1 15-16,0 0-38 15,-11 4 10-15,-8 2 15 0,-6 1-41 16,-8 0-5-16,-6 9-8 15,-3 8-3-15,2 2-2 16,6 1 2-16,7 1-4 16,7 4-1-16,4 2 2 15,4 4-3-15,2 1 1 16,10-1 0-16,0 0-1 16,10-1-8-16,20-2 4 15,6 1 1-15,6-2 4 16,-1-4 8-16,-5 2-8 15,-6-3-1-15,-9 2-10 16,-3 5 4-16,-9 0 5 0,-2 3 1 16,-7 1-1-1,0-1 2-15,-4-1 2 0,-7-1 0 16,-8-4 3-16,-2-2-4 16,-3-7 0-16,-4-2 7 15,-2-5 12-15,-4-6 8 16,-4 1-3-16,1-3-3 15,3-2-13-15,10 0-6 16,1 0 4-16,6-8-7 16,3-3-10-16,4 2-21 15,4 1-90-15,6-2-184 16,0-1-417-16</inkml:trace>
  <inkml:trace contextRef="#ctx0" brushRef="#br0" timeOffset="37444.37">5857 4550 388 0,'0'0'178'15,"0"0"-65"-15,0 0 20 0,0 0-85 16,0 0-43-16,0 0-1 16,-9 102 5-16,3-32 20 15,0 14-8-15,-3 4 3 16,-1 1-14-16,-5-6-4 16,0-8 6-16,-1-11-11 15,2-12 4-15,5-12-4 16,6-13 1-16,3-12-4 15,0-5-1-15,0-6 3 16,0-4 0-16,12 0-27 16,5-3-50-16,-1-18-116 15,-4-8-183-15</inkml:trace>
  <inkml:trace contextRef="#ctx0" brushRef="#br0" timeOffset="38109.87">5657 4979 228 0,'0'0'260'16,"0"0"-240"-16,0 0-2 16,123-54 19-16,-70 42-13 15,4 5-12-15,-2 0-10 16,0 3 1-16,-10 3-1 16,-6-2 0-16,-4 3-1 15,-9-2-1-15,-1 0 9 16,-5-1 3-16,-7 1 11 15,-4 1-3-15,-5-2 17 16,-2 2 15-16,-2 1 2 0,0 0 2 16,0-2 1-16,-3 1-12 15,-13 1-33-15,-4 0-6 16,-5 10-5-16,-5 9-1 16,3 8 3-16,0 0 3 15,2 2-5-15,3 7-1 16,4 1-1-16,6 2 1 15,4-1 0-15,8-1-6 16,0-6 5-16,0-6 0 16,8-7 0-16,8-5 1 15,5-2-1-15,2-8 1 16,5-3-3-16,3 0 3 16,-1-8 2-16,-5-8-1 15,-1-2 8-15,-5-6-4 16,-5-5 9-16,4-5-3 15,-6-7-1-15,-3 0 9 0,-2-2-11 16,-7 2 0-16,0 7-6 16,0 9-1-16,0 8 0 15,0 9 6-15,-4 7 8 16,1 1-13-16,0 0-2 16,-2 19 0-16,2 13 0 15,-1 7 2-15,4 5-1 16,0 3-1-16,0 2 0 15,0-6 5-15,3-3-5 16,6-6 0-16,4-6-1 16,2-6-4-16,3-5 3 0,-3-5 1 15,4-5-3-15,-2-5-23 16,7 0-20-16,-2-2-28 16,5 0-127-16,1-7-155 15</inkml:trace>
  <inkml:trace contextRef="#ctx0" brushRef="#br0" timeOffset="38440.43">6762 4850 554 0,'0'0'116'15,"0"0"-10"-15,0 0-3 0,0 0-47 16,-101 0-32-16,70 28-4 16,-2 7 5-16,6 6 0 15,3 5-3-15,9 3-8 16,8 3-7-16,4 0-5 16,3 0 0-16,0-3 4 15,10-10-5-15,8-8-1 16,3-9 4-16,3-9-4 15,3-4 0-15,-2-7-3 16,0-2 3-16,2 0-28 0,-3 0-47 16,2-7-52-16,-3-10-134 15</inkml:trace>
  <inkml:trace contextRef="#ctx0" brushRef="#br0" timeOffset="38756.86">7150 4624 394 0,'0'0'194'0,"0"0"-112"16,0 0 10-16,0 0-61 0,0 0-16 15,-9 79 34 1,9-19 2-16,0 7-9 0,0 5-2 15,0-1-10-15,0-4-12 16,0-6-10-16,-4-9-1 16,-2-11-5-16,1-10 3 15,2-10-4-15,2-7-1 16,-1-3 7-16,2-5-7 16,0-2-6-16,0-2-71 15,0-2-44-15,2-3-86 16,11-20-239-16</inkml:trace>
  <inkml:trace contextRef="#ctx0" brushRef="#br0" timeOffset="39154">7465 4680 422 0,'0'0'123'0,"0"0"-87"16,0 0 12-16,0 0 30 15,-74 94 29-15,27-55-21 16,-5-2-14-16,1-3-24 16,13-5-6-16,11-9-22 15,12-6 3-15,7-4-2 16,8-1-14-16,0-4-6 16,8 2-1-16,20 1 0 15,14-3 0-15,5 0 14 0,-2 2-14 16,-5 0 1-1,-10 6-1-15,-10 6-1 0,-4 5 1 16,-5 6 2-16,-5 8 1 16,-5 1-3-16,-1 1 5 15,0-4-2-15,-3-5 4 16,-4-7-7-16,-1-4-1 16,5-5 1-16,0-4 0 15,3-3 0-15,0-3-1 16,0-2-58-16,0-3-62 15,0 0-141-15,6-3-403 16</inkml:trace>
  <inkml:trace contextRef="#ctx0" brushRef="#br0" timeOffset="39715.49">8759 4496 336 0,'0'0'113'0,"0"0"-33"16,0 0 34-16,0 0 0 15,0 0-31-15,0 0-8 0,8-54-55 16,-8 79-10 0,-10 17-6-16,-5 21 11 0,-6 17 13 15,-4 14 0-15,-5 5-1 16,-6 3-7-16,-1-7-11 16,-2-11-3-16,6-14 2 15,6-16-8-15,11-18 1 16,5-12-1-16,5-9 3 15,3-5-3-15,2-4 1 16,1-5-1-16,0 1 1 16,0-2 1-16,0 0-2 15,12-15-39-15,7-11-78 16,5-11-118-16,5-9-309 16</inkml:trace>
  <inkml:trace contextRef="#ctx0" brushRef="#br0" timeOffset="40068.35">9060 4498 333 0,'0'0'68'15,"0"0"79"-15,0 0-54 16,0 0-68-16,0 0 9 15,0 0 16-15,-32 105 6 16,11-45 8-16,-3 14-21 16,-1 8-2-16,-5 3-5 15,0 0-16-15,-4 1-4 0,-2-7-10 16,2-5-4-16,4-14 3 16,9-16-2-16,8-10-2 15,1-13 2-15,9-8-4 16,1-7 2-16,1-5-1 15,1-1 6-15,0 0-6 16,0-1-4-16,1-13-62 16,4-3-36-16,3-5-68 15,-6-2-53-15</inkml:trace>
  <inkml:trace contextRef="#ctx0" brushRef="#br0" timeOffset="41696.94">9705 4556 97 0,'0'0'75'0,"0"0"-12"0,0 0-10 16,0 0 92-16,0 0-98 15,0 0 1-15,25-64 9 16,-25 56 14-16,0 2-4 16,0 1 26-16,-8 2-20 15,-13 3-42-15,-11 0-16 16,-6 8-3-16,-4 6 12 16,-1 6 2-16,4-1-3 15,6 3-9-15,6 1-8 16,2 2 1-16,10 2-6 15,2 0 6-15,5-3-7 16,7 0 1-16,1-3-1 16,0-2 0-16,19 1 0 15,8-3-1-15,13-2 2 0,2-1 8 16,3 2-7-16,-5 2-2 16,-9 0 0-16,-7 2-3 15,-8 2 1-15,-2 5 1 16,-8-1 2-16,-1 2-1 15,-5 5 2-15,0-1 0 16,0 0 0-16,-13 2-2 16,-1 0 0-16,-4-4 0 15,-5 1 1-15,-2-6-1 16,-5-3 0-16,-1-8 2 16,-2-6 0-16,2-4 1 0,-1-4 2 15,1 0 4 1,4-2 1-16,5-8 1 0,8-1-11 15,2-3 5 1,4-2-5-16,3-1-1 0,5 3-24 16,0 0-61-16,18 3-153 15,10-1-139-15</inkml:trace>
  <inkml:trace contextRef="#ctx0" brushRef="#br0" timeOffset="42056.02">9983 4627 489 0,'0'0'99'16,"0"0"-30"-16,0 0 42 15,0 0-43-15,0 0-48 16,0 0-20-16,31 53 14 16,-22 8 15-16,-6 7 5 15,-3 0 0-15,0 0-20 16,-4-1-5-16,-10-1-1 16,-1-6-5-16,3-11-1 15,-1-8-2-15,7-10 0 16,1-10 0-16,4-8-1 0,1-6-3 15,0-3-21-15,0-3-28 16,0-1-49-16,0 0-58 16,0-5-36-16</inkml:trace>
  <inkml:trace contextRef="#ctx0" brushRef="#br0" timeOffset="42610.28">9941 4964 401 0,'0'0'81'15,"0"0"10"-15,0 0 7 16,46-78-27-16,-16 72-46 0,9 3-14 16,7 3-1-16,2 0 0 15,1 4 6-15,-7 11-1 16,-7 6 3-16,-10 4 1 16,-6 4 7-16,-7 6-3 15,1 4-9-15,-7 3 0 16,-3 2 1-16,-3-5-5 15,0 1-9-15,0-7 0 16,-13-2 2-16,-4-5-1 16,-2-2-2-16,1-10 0 15,-1-6 5-15,1-5-3 16,-2-3 3-16,3 0 3 16,-3-18 6-16,5-6-1 15,3-7-5-15,5-4 1 16,7-7-8-16,4-8-1 0,23-4-19 15,9-1 3-15,7 6-21 16,2 9 2-16,-3 12 3 16,-5 13 14-16,-7 9 12 15,-5 6 4-15,-1 0 2 16,-2 7 2-16,1 14 0 16,-2 3 13-16,-4 8 13 15,-1 4-7-15,-5 6 3 16,-3 3-4-16,-5 0 2 15,-3-5-9-15,0-4-3 0,0-5-3 16,0-6-4 0,0-8-3-16,-2-7 1 0,2-5-2 15,-1-5 2-15,1 0-1 16,-5 0 0-16,1-13-73 16,0-8-71-16,4-9-140 15</inkml:trace>
  <inkml:trace contextRef="#ctx0" brushRef="#br0" timeOffset="42799.61">10615 4721 625 0,'0'0'115'16,"0"0"-20"-16,0 0 11 15,0 0-40-15,0 0-31 0,0 0-17 16,-18-62-12-16,18 62-6 15,0 0-8-15,0 6-13 16,18 11-75-16,5-1-166 16</inkml:trace>
  <inkml:trace contextRef="#ctx0" brushRef="#br0" timeOffset="43744.52">10911 5174 395 0,'0'0'317'0,"0"0"-305"16,0 0 91-16,0 0-48 15,0 0-31-15,0 0-11 16,-8 10 7-16,1-10 14 15,-3-16-10-15,0-6-7 16,3-8-6-16,1-4-2 16,4-5-2-16,2-4 6 15,0-1-12-15,2 1-1 16,11 7-2-16,2 9 0 16,2 13-20-16,-1 11 19 0,-1 3 2 15,4 5-3 1,5 17 3-16,3 4 0 0,1 5 1 15,-1 2 2-15,0-2-1 16,-2-3 4-16,-2-5-5 16,-4-6 0-16,-4-7 2 15,1-9-1-15,4-1 2 16,5-2 3-16,5-16-5 16,0-5 3-16,-3-5-1 15,-5-5 3-15,-5-9-6 16,-7-5 0-16,-6-1 5 15,-4 0-4-15,0 6 0 16,-10 11 0-16,-8 9 3 16,-3 14-4-16,-3 8-1 0,2 10 1 15,1 17 0-15,5 5-3 16,7 0 3-16,7-1-7 16,2-6 5-16,0-6 0 15,12-8 0-15,1-6-8 16,3-5 10-16,1 0 2 15,-3-16 5-15,5-4 5 16,-5-4 7-16,-1 2 0 16,-4-1 13-16,-3 6-10 15,0 6-5-15,-6 4-4 16,0 7-2-16,0 0-4 16,0 0-7-16,0 21-11 15,1 10 11-15,2 10 3 0,0 6-2 16,-1 2 4-1,-2 6-5-15,0 4 3 0,0 3-3 16,0 2 0-16,-8 3-1 16,1 0 1-16,6 3 3 15,1 2-2-15,0-3 0 16,13-9-1-16,-3-10 0 16,1-11 3-16,-4-12-1 15,-4-14-2-15,-3-6 3 16,0-7-2-16,-1-8 66 15,-17-14-10-15,-3-12-23 16,-2-6-1-16,1-1-12 16,3-5-10-16,8 0-8 0,8-3-3 15,3 0-8-15,3 2-6 16,20 10-59-16,8 11-14 16,6 14-41-16,7 7-34 15,3 2-197-15</inkml:trace>
  <inkml:trace contextRef="#ctx0" brushRef="#br0" timeOffset="44712.58">13421 4604 147 0,'0'0'25'0,"0"0"4"15,0 0 9-15,0 0 105 16,15-80-78-16,-15 59 33 15,-6-1 1-15,-9 5 7 16,-7 3-25-16,-8 7-37 0,-9 7-4 16,-13 0-4-16,-6 18-9 15,-5 4 3-15,12 4-4 16,11-1-6-16,15 0-5 16,11 2-11-16,8 3 4 15,6 5-7-15,9 2 2 16,22 2-3-16,14 0 2 15,6 1 1-15,6-2-3 16,-7 2 0-16,-11-4-4 16,-14 1-17-16,-11-2 8 15,-8-2 13-15,-6-2 1 16,0-3 1-16,-17-3 1 16,-3-2-2-16,-3-5 2 0,-5-3-1 15,-1-5 2 1,1-6 0-16,-3-1 5 0,-1-3 26 15,2 0-16-15,2 0-12 16,7-7-1-16,8 0-1 16,1 1-5-16,9-6 0 15,3-2-2-15,0-7-119 16,15-10-222-16</inkml:trace>
  <inkml:trace contextRef="#ctx0" brushRef="#br0" timeOffset="45026.8">13755 4398 345 0,'0'0'340'16,"0"0"-283"-16,0 0-41 15,0 0-5-15,-27 72 31 16,15-1 27-16,-1 15-28 16,-2 7-8-16,-3 0-16 15,3-3-8-15,-3-12-5 16,5-11-3-16,1-16-1 16,7-12 0-16,2-14-5 15,2-13-2-15,1-5-23 16,0-7-8-16,0 0-21 15,0-3-66-15,0-16-187 0</inkml:trace>
  <inkml:trace contextRef="#ctx0" brushRef="#br0" timeOffset="45635.41">13546 4780 501 0,'0'0'47'0,"0"0"-29"16,106-14 1-16,-51 14-10 15,12 2 1-15,2 8-10 16,-5-1 0-16,-6-3 5 0,-12-4-1 16,-13-2-2-1,-10 0 21-15,-8 0 38 0,-9-6 29 16,-3-1 0-16,-3 0-29 16,0-2-4-16,0 4-22 15,-16 1-12-15,-6 4 2 16,-6 0-25-16,-3 9 2 15,-2 16-2-15,1 5-1 16,7 7 1-16,6 3-6 16,10 1 6-16,4-1 0 15,5-2-1-15,0-2-2 16,0-5 2-16,11-6-3 16,5-10-18-16,1-5-5 0,3-9 17 15,4-1 10 1,-2 0 2-16,-3-10-1 0,0-11 5 15,-2-4-3-15,-1-4 5 16,-3-4-7-16,2-6 9 16,-6-3-6-16,-1 1-2 15,-7 3 0-15,-1 8 0 16,0 12 6-16,0 9-2 16,0 9 2-16,0 0-8 15,0 7-6-15,0 19-4 16,0 11 10-16,0 6 3 15,0 3 1-15,0-2 10 16,3-1-10-16,6-1 0 16,3-5-2-16,3-8 2 0,-2-6-7 15,3-7 8-15,0-8-6 16,3-4 2-16,-1-4 5 16,3 0-6-16,-2 0-3 15,2-9-66-15,3-5-83 16,3-8-140-16</inkml:trace>
  <inkml:trace contextRef="#ctx0" brushRef="#br0" timeOffset="45940.25">14538 4766 487 0,'0'0'152'0,"0"0"-35"16,0 0 11-16,0 0-52 15,0 0-56-15,-97 0-13 16,69 25 18-16,1 5-13 16,3 6-1-16,7 5 4 15,3 3-6-15,8 3 0 16,6 0-6-16,0-4-1 16,9-3 0-16,10-7-2 15,5-10 1-15,0-5-1 16,0-8 2-16,1-5-1 15,-1-3-2-15,-2-2-3 16,-1 0-37-16,0 0-11 0,1-9-32 16,-5-8-143-1,1-9-220-15</inkml:trace>
  <inkml:trace contextRef="#ctx0" brushRef="#br0" timeOffset="46278.4">14993 4509 352 0,'0'0'250'0,"0"0"-128"16,0 0 16-16,0 0-44 16,0 0-49-16,0 0-31 15,-15 9-14-15,15 45 11 16,0 14 27-16,0 7-4 0,0-2-5 15,0-4-3-15,0-7-5 16,-1-7-11-16,-5-7-3 16,1-9-4-16,1-8-2 15,1-8 1-15,1-7-1 16,-1-9 0-16,3 0 2 16,0-6-2-16,0-1 0 15,0 0-1-15,0 0-20 16,0-3-59-16,0-14-88 15,5-8-87-15,13-9-276 16</inkml:trace>
  <inkml:trace contextRef="#ctx0" brushRef="#br0" timeOffset="46669.03">15280 4635 277 0,'0'0'195'0,"0"0"-106"16,0 0-27-16,0 0 26 15,0 0 28-15,-19 95-66 16,-7-62 6-16,-6-4 6 16,-4-2-17-16,3-5-6 15,7-6-4-15,8-6-13 16,9 1-9-16,4-3 0 16,5 0-7-16,0 2-1 15,2 2-3-15,18 2 8 0,8-2-10 16,3 2 0-16,1-1 6 15,-4 4-2-15,-9 2-2 16,-7 5 1-16,-5 6-3 16,-7 1 4-16,0 0-2 15,0 1-1-15,-7-3 8 16,-2-4-9-16,1-3-1 16,7-5 1-16,1-2 1 15,0-5 0-15,0-1 1 16,11-1-4-16,6-5 0 15,0-1-9-15,2-2-72 16,-4 0-74-16,-6-5-101 16</inkml:trace>
  <inkml:trace contextRef="#ctx0" brushRef="#br0" timeOffset="48073.47">1651 5973 362 0,'0'0'40'0,"0"0"74"16,0 0-28-16,82-29-15 16,-63 35 0-16,-4 17-42 15,-9 7 29-15,-6 3-18 16,0 3-3-16,-12 3 1 15,-13 1-1-15,1 0-3 0,-2 1-7 16,-2-4-4-16,3-4-8 16,-2-7-6-16,6-6 1 15,0-5-7-15,5-8 6 16,7-3-1-16,0-3-8 16,5-1 6-16,4 0-3 15,-2 0 3-15,2 0-6 16,0 0-5-16,0 0-22 15,0 0 5-15,5 6 6 16,6 7 8-16,0 4 8 16,2 6 0-16,-2 4 3 15,-5 0 1-15,-3 5-2 16,-3-1 4-16,0 6-6 16,0 3 5-16,-8 2-1 15,-8 3-3-15,2-3-1 0,0-9 2 16,3-5 0-16,5-11-1 15,3-7-1-15,0-5-2 16,3-5 1-16,0 0-34 16,0 0-68-16,0 0-120 15,6-6-244-15</inkml:trace>
  <inkml:trace contextRef="#ctx0" brushRef="#br0" timeOffset="49610.33">3108 7278 486 0,'0'0'266'0,"0"0"-200"0,0 0 89 16,0 0-68 0,0 0-74-16,0 0-13 15,-28 41 0-15,22 6 0 0,4 4 11 16,-2 1-7-16,1-1 2 15,-2-6-6-15,2-3 2 16,0-6 3-16,-1-10-5 16,4-6 1-16,-1-7-1 15,1-7 0-15,0-1-3 16,0-5-84-16,0 0-60 16,0-13-95-16,0-16-325 15</inkml:trace>
  <inkml:trace contextRef="#ctx0" brushRef="#br0" timeOffset="49773.56">3217 7051 563 0,'0'0'248'16,"0"0"-229"-16,0 0 42 16,0 0-17-16,0 0-40 15,0 0-4-15,-15-23-50 16,25 40-94-16,4 3-29 15,4 4-173-15</inkml:trace>
  <inkml:trace contextRef="#ctx0" brushRef="#br0" timeOffset="50246.17">3305 7456 256 0,'0'0'199'0,"-15"77"-178"16,12-40 19-16,2-8 17 15,1-1-21-15,0-4-17 16,0-9-9-16,0-7-3 16,0-5 10-16,0-3 47 15,0 0 46-15,0-15-40 16,0-11-55-16,1-4-10 15,-1-9 2-15,0-1-4 0,0-6-3 16,-3-3-23 0,2 0-1-16,1 8-12 0,4 7-16 15,17 12 0-15,9 13 28 16,7 6 23-16,6 3 2 16,5 0 5-16,1 15-4 15,-7 4 23-15,-12 8 9 16,-6 2 5-16,-11 5 7 15,-7 3-11-15,0-1 5 16,-6 1-8-16,0-5-4 16,0 1-16-16,0-7-3 15,0-2-4-15,0-7 3 16,0-3-7-16,0-6-1 16,0-4-8-16,0-4-77 0,6 0-75 15,12-9-110-15</inkml:trace>
  <inkml:trace contextRef="#ctx0" brushRef="#br0" timeOffset="50537.24">3860 6821 681 0,'0'0'48'0,"0"0"-28"15,0 0-17-15,-2 91 43 16,2-21 28-16,0 12-14 0,0 8-12 16,-7 2-30-1,-1-2-3-15,1-6-10 0,4-14-1 16,3-10-1-16,0-17-1 16,2-13-2-16,9-10 0 15,1-9-2-15,3-5 2 16,5-6-4-16,8 0-3 15,8-6-64-15,5-17-114 16,-5-6-114-16</inkml:trace>
  <inkml:trace contextRef="#ctx0" brushRef="#br0" timeOffset="50711.28">3858 7198 644 0,'0'0'72'15,"0"0"-24"-15,0 0 9 16,0 0-41-16,87-25-3 16,-42 20-13-16,2 3 6 15,-3 2-6-15,-3 0-88 16,-3 0-232-16</inkml:trace>
  <inkml:trace contextRef="#ctx0" brushRef="#br0" timeOffset="51026.45">5281 6790 916 0,'0'0'15'16,"0"0"-8"-16,0 0 0 16,0 0 18-16,-7 124 33 15,7-44-17-15,0 7-22 16,0 3-5-16,-6-1-11 16,-3-7 3-16,-3-13-5 0,0-11-2 15,3-13-9-15,0-14-56 16,0-6-48-16,2-8-62 15,-1-5-57-15</inkml:trace>
  <inkml:trace contextRef="#ctx0" brushRef="#br0" timeOffset="51453.21">5077 7178 401 0,'0'0'104'0,"85"-58"-83"15,-36 41 21-15,-1 6 12 16,-2 9-17-16,-10 2-18 0,4 0 15 16,2 3-13-1,3 13 2-15,-2 7-4 0,-7 5-1 16,-14 2-1-16,-7 4 35 16,-12-1-3-16,-3 1-9 15,0 0-4-15,0-2-11 16,-3-3-16-16,0-4-5 15,3-7-4-15,0-2 1 16,3-8-3-16,15-4 7 16,6-4-1-16,13 0 3 15,-3-11 5-15,-1-10-5 16,-6-6-4-16,-6-5 14 0,-3-6 17 16,-6-5 9-1,-5-4-15-15,-7-1-9 0,0-3-14 16,-10 10 0-16,-14 8 8 15,-6 13-6-15,-10 12-6 16,-5 8-2-16,-4 5 1 16,7 21-1-16,12 4-29 15,17 1-129-15,13-1-197 16</inkml:trace>
  <inkml:trace contextRef="#ctx0" brushRef="#br0" timeOffset="51993.02">6209 7086 757 0,'0'0'96'0,"0"0"-85"16,0 0-9-16,0 0 12 15,-27 117 19-15,20-53 5 16,2 7-12-16,-2 4-11 16,-5-2-6-16,-6-6-6 15,4-5 0-15,-2-9-1 16,4-14-2-16,5-11-1 16,4-17 1-16,3-5 1 15,0-6 5-15,0-3 29 0,0-17 17 16,0-7-19-16,0-11-2 15,3-10-6-15,7-9 3 16,-1-10-22-16,2-5-4 16,0-6 1-16,-3-1-3 15,8 1-16-15,-1 8-5 16,6 12-15-16,3 18 6 16,0 18 5-16,6 16 13 15,10 6-9-15,5 17 11 16,7 15 4-16,-6 8 6 15,-10-1 2-15,-18-3-1 16,-15-4-1-16,-3-5 2 16,-15-3 11-16,-15-3-9 15,-3-4 7-15,-4-3 7 0,-2-3 0 16,-1-2-15-16,1-2-3 16,4 0-4-16,10-4-113 15,12-3-172-15</inkml:trace>
  <inkml:trace contextRef="#ctx0" brushRef="#br0" timeOffset="52202.58">6731 7065 750 0,'0'0'70'16,"0"0"22"-16,0 0 2 15,0 0-55-15,0 0-17 16,0 0-21-16,0-34-1 16,0 40-12-16,0 14-76 15,0 5-70-15,0-3-331 16</inkml:trace>
  <inkml:trace contextRef="#ctx0" brushRef="#br0" timeOffset="52369.56">6734 7447 14 0,'0'0'559'16,"0"0"-494"-16,17 89 75 0,-6-49-24 15,-5 4-28-15,-6 0-35 16,-13-1-27-16,-27-1-12 16,-17-3-14-16,-10-7-71 15,4-8-274-15</inkml:trace>
  <inkml:trace contextRef="#ctx0" brushRef="#br0" timeOffset="54595.68">3471 8579 378 0,'0'0'128'0,"0"0"-81"0,0 0 73 16,0 0-47-16,0 0-21 15,0 0-23-15,-87-26-16 16,51 43-1-16,-7 6-4 16,0 6 7-16,4 1 7 15,3 6-6-15,5 3-4 16,4 5-2-16,6 3 8 16,9 2-5-16,11 1-2 15,1-3-4-15,10-3 4 16,11-7 1-16,7-6-2 15,2-8 1-15,3-5-8 16,3-7-2-16,1-5 0 16,3-5 6-16,-1-1-7 0,0 0 0 15,-3-7-44-15,7-6-37 16,-7-5-110-16,-3-6-35 16</inkml:trace>
  <inkml:trace contextRef="#ctx0" brushRef="#br0" timeOffset="55135.77">3730 8436 506 0,'0'0'130'15,"0"0"-111"-15,0 0-10 16,0 0 19-16,-6 92 37 15,6-36 6-15,0 9-30 16,0 8-14-16,0 4-12 16,-6-2-5-16,2-5-4 15,-2-6-4-15,1-12 0 16,2-13 0-16,0-10-2 16,3-14 2-16,-1-10 0 15,1-4 1-15,0-1 3 16,0-5 37-16,0-15 18 15,0-10-51-15,0-8-8 16,3-7-2-16,3-5-4 0,1-3-21 16,2 2-1-1,-3 5-13-15,8 9 13 0,0 11 6 16,3 10-13-16,4 8 28 16,4 8 5-16,14 0 0 15,4 3 4-15,5 16-1 16,-1 3-1-16,-9 9 3 15,-10 1-3-15,-10 6 0 16,-9 3 3-16,-8-1 0 16,-1-3 8-16,0-3 1 15,-7-6 6-15,-2-5-15 16,-1-3 3-16,-2-5-6 16,6-3-2-16,3-2-1 15,3-4-6-15,0-1-104 0,1-5-143 16,17 0-208-16</inkml:trace>
  <inkml:trace contextRef="#ctx0" brushRef="#br0" timeOffset="55632.53">4407 8739 607 0,'0'0'66'0,"0"0"33"16,-79-13-25 0,48 22-46-16,1 16-18 0,0 7 11 15,8 4-6 1,7 8-4-16,6 1-6 0,6 2 8 16,3-3-8-16,0-4 0 15,18-9-3-15,0-8-2 16,4-6-4-16,2-8-2 15,-1-8 6-15,2-1 2 16,0 0 2-16,0-14 6 16,-2-7-8-16,-5-4 4 15,-2-8-2-15,-5 0 3 16,-5-6-4-16,-2-2 3 16,-1 7-6-16,0 2 2 0,-2 11-1 15,4 9 2 1,-2 6 1-16,0 6-2 0,0 0-2 15,3 7-9-15,6 15 9 16,0 9 0-16,4 6 4 16,-4 4-1-16,3-3-2 15,-2-4-1-15,1-9 0 16,1-5 1-16,-2-8-1 16,2-3-1-16,3-4-2 15,3-5-63-15,-2 0-167 16,-2 0-127-16</inkml:trace>
  <inkml:trace contextRef="#ctx0" brushRef="#br0" timeOffset="55998.02">4692 8668 502 0,'0'0'59'15,"0"0"-38"-15,0 0 77 16,100 18 10-16,-63 11-50 15,1 5-20-15,-5 5-16 16,-8 4-19-16,-3 4 1 16,-10 2-4-16,-6-6 0 15,-6-3 8-15,0-8-3 16,-7-6 1-16,-8-9-5 0,-3-3 3 16,1-7 5-16,-5-3 9 15,3-4-10-15,1 0-5 16,0-1 0-16,10-15 1 15,2-7-4-15,6-8 5 16,2-10-1-16,23-8-6 16,5-6 4-16,4-3-4 15,1 2-7-15,-4 9-26 16,-1 10-21-16,-5 17-12 16,-1 12 23-16,-6 8-32 15,0 1-62-15,-6 18-295 16</inkml:trace>
  <inkml:trace contextRef="#ctx0" brushRef="#br0" timeOffset="56919.6">6618 8405 142 0,'0'0'242'15,"0"0"-137"-15,0 0-9 16,0 0 26-16,0 0-27 16,0 0-14-16,-38-63-52 15,32 85-26-15,-1 11 6 16,-2 14 12-16,-3 6 8 15,3 6-8-15,0 0-9 16,-3 2 5-16,-1-4-11 16,1-8-5-16,3-12 1 15,2-13 0-15,4-12 2 16,1-9-1-16,2-3 3 0,0 0 1 16,0-8 40-16,0-16-10 15,5-10-33-15,6-9-4 16,0-10 0-16,1-8-5 15,1-10-27-15,-1-6-3 16,3 4-5-16,-4 3-4 16,-1 12 17-16,-1 12 16 15,0 16 10-15,0 8-1 16,4 16-8-16,2 3 10 16,3 3 1-16,4 6-1 15,1 15 0-15,1 8 3 16,-2 10 3-16,-4 9 9 15,-5 12 7-15,-5 5 5 16,-5 2-7-16,0-2 2 16,0-4-2-16,1-6-7 15,-4-2-7-15,2-7 3 0,-2-4-5 16,1-6-3-16,1-10 3 16,-1-5-2-16,1-7-4 15,-2-5 2-15,3-7 0 16,-2-2 0-16,-1 0-6 15,0 0-28-15,0-9-73 16,0-11-181-16,-1-9-300 16</inkml:trace>
  <inkml:trace contextRef="#ctx0" brushRef="#br0" timeOffset="57093.73">6521 8663 402 0,'0'0'114'15,"0"0"-2"-15,0 0-51 16,0 0-36-16,0 0-9 16,119-20 11-16,-64 9-8 15,-4 5-10-15,0-2-9 16,-8-3-2-16,-6 0-174 16</inkml:trace>
  <inkml:trace contextRef="#ctx0" brushRef="#br0" timeOffset="57618.01">7356 8178 614 0,'0'0'57'0,"0"0"13"16,-79-54 39-16,49 45-38 16,0 1-40-16,0 5 4 15,4 3-10-15,2 0-19 16,2 0 1-16,5 10-4 0,8-2-1 16,0 6 3-16,5 1-5 15,1 7-1-15,3 4 1 16,0 1 8-16,0 7-6 15,0 0 6-15,7 5-2 16,2 6 3-16,-3 4-4 16,-3 2 5-16,3 2-3 15,-3 1 6-15,0-3-13 16,2 1 3-16,0-2-2 16,-2-3 2-16,0-4-1 15,0-2-1-15,-1-4 2 16,1-4-3-16,0-3 2 15,1-4 0-15,1-4-2 16,-1-5-3-16,-1-5 2 16,3-2 0-16,-1-7 0 0,2 0-6 15,6-3 7 1,6 0-3-16,4-3 3 0,4-11-45 16,0-3-56-16,-2-4-130 15,-4-8-212-15</inkml:trace>
  <inkml:trace contextRef="#ctx0" brushRef="#br0" timeOffset="58367.6">7553 8407 84 0,'0'0'597'15,"0"0"-571"-15,0 0-9 16,0 0-1-16,-25 79 29 16,23-32-11-16,-1 2-9 15,3 4-4-15,-3-3-14 16,3-3-1-16,-3-8-5 16,3-9 1-16,0-12 5 15,0-9-6-15,0-6 2 16,0-3 1-16,0 0 38 15,0-12 39-15,0-13-54 16,0-4-12-16,-3-9-6 0,-1-6-8 16,1-3-1-1,1-5-2-15,2-4-1 0,0 0-9 16,0 6-9-16,5 13 7 16,5 13 4-16,5 12-15 15,1 8 25-15,6 4 0 16,7 0-4-16,10 16 4 15,-2 12 0-15,-1 7 4 16,-8 3-2-16,-7 3-1 16,-9 1 5-16,-6-6-3 15,-3-2-1-15,-3-7 7 16,0-8 0-16,0-4 6 16,0-9-12-16,0-2 5 0,0-4-5 15,0 0 3-15,0 0 3 16,0-5 11-16,0-13-7 15,0-8-8-15,0-7-3 16,3-6-2-16,3-6-7 16,0-2-18-16,5 2-11 15,5 10 5-15,6 11 0 16,4 11 1-16,2 12 5 16,-1 1 25-16,7 1 4 15,-4 16 1-15,3 7-3 16,2 7 0-16,-12 9 7 15,-5 3 1-15,-12 3 0 0,-6 0 3 16,0-2 4-16,-6-1-3 16,-9-4 2-16,0-7-11 15,0-6 0-15,5-6-5 16,1-8 1-16,4-5-2 16,5-5-28-16,0-2-81 15,0 0-164-15</inkml:trace>
  <inkml:trace contextRef="#ctx0" brushRef="#br0" timeOffset="58916.2">8336 8245 565 0,'0'0'60'0,"0"0"-60"15,0 0 34-15,-2 116 36 16,2-58-10-16,0 4-22 16,-4 2-6-16,-3-3-23 15,-2-4-6-15,1-9 0 16,-2-11 0-16,4-14-2 16,3-9-1-16,0-11 2 15,3-3-1-15,0 0 6 16,0-13 5-16,0-12-7 15,1-9-1-15,1-9 0 16,-1-8-2-16,2-9 0 0,3-3-2 16,3 0 0-1,0-1-4-15,2 6 4 0,2 6-6 16,2 8-15-16,4 11 5 16,5 8-15-16,6 13 5 15,1 12 25-15,2 0 1 16,-2 20 4-16,-1 15 7 15,-3 5 16-15,-7 3 7 16,-6 7-7-16,-6 6-3 16,-5-1 5-16,-3-2 1 15,0-3-10-15,0-8-10 16,0-4-4-16,0-4-3 0,0-5 0 16,0-7-2-16,0-7 0 15,0-6-1-15,3-7 0 16,-3 0 0-16,3-2 0 15,-3 0-48-15,0-4-31 16,0-13-232-16</inkml:trace>
  <inkml:trace contextRef="#ctx0" brushRef="#br0" timeOffset="59110.7">8329 8457 482 0,'0'0'167'0,"0"0"-67"16,0 0-40-16,0 0-30 16,96-8-8-16,-42 8-15 0,0 0 0 15,-2 0-2-15,-13 2-4 16,-11-2-1-16,-10 0-67 16,-6 0-143-16,-9 0-245 15</inkml:trace>
  <inkml:trace contextRef="#ctx0" brushRef="#br0" timeOffset="59428.35">8870 8188 567 0,'0'0'83'0,"0"0"11"15,0 0-10-15,0 0-49 16,0 0 5-16,110 78 6 16,-75-30-6-16,-4 7-5 15,-3 3-16-15,-4-3-8 16,-6-6 2-16,0-9-11 16,-6-8-1-16,-2-12 2 15,-1-6-2-15,-3-5 0 16,2-6-1-16,2-3 0 15,-1 0-1-15,0-5-51 16,3-13-89-16,-9-9-160 16,-3-5-223-16</inkml:trace>
  <inkml:trace contextRef="#ctx0" brushRef="#br0" timeOffset="59650.34">9225 8165 337 0,'0'0'223'0,"0"0"-137"15,0 0-62-15,0 0 33 16,-52 102 41-16,27-52-44 16,-5 6-13-16,-3 4 0 15,-6 4-24-15,-3-7-2 16,1-4-7-16,2-8-4 0,7-7-2 16,9-12-1-1,9-10-1-15,9-9 0 0,5-6-4 16,0-1-41-16,11 0-95 15,16-7-98-15</inkml:trace>
  <inkml:trace contextRef="#ctx0" brushRef="#br0" timeOffset="60324.4">9337 7740 363 0,'0'0'175'16,"0"0"-74"-16,-82-29 20 15,76 26-38-15,4 1-24 16,2 2-20-16,0 0-29 16,20 0-2-16,18 0 0 0,18 0-1 15,5 7 1-15,0 2-7 16,-7 1 1-16,-13 2 2 15,-9-1-4-15,-11 3 2 16,-5 3 1-16,-5 4 12 16,-4 5 2-16,2 6-4 15,-5 9 14-15,1 13 13 16,-2 8-15-16,-3 6-4 16,0 7-2-16,0 0-4 15,0 2-5-15,-8 4 9 16,-3 3 13-16,2-1-21 15,3-2-3-15,6-3 1 16,0 2-6-16,0-4-3 0,10-6 0 16,6-8-1-1,-2-14 1-15,-2-16 4 0,-8-15-2 16,-4-12-2-16,0-5 4 16,-4 0 11-16,-20-1 24 15,-9-11-14-15,-7 0-10 16,1 1 1-16,-1-2-9 15,-1 1-1-15,3 4-3 16,7 2-3-16,4 6-11 16,7 0-53-16,7 0-76 15,8 14-86-15,5-2-171 16</inkml:trace>
  <inkml:trace contextRef="#ctx0" brushRef="#br0" timeOffset="61241.85">10602 7902 226 0,'0'0'136'15,"0"0"-26"-15,0 0-23 16,-88-52 9-16,52 45 10 16,-4 0-32-16,-9 7-4 15,-5 0-9-15,1 0-3 16,4 0-8-16,9 0-12 15,13 7-7-15,8 0-11 16,5 4-14-16,3-2-1 0,2 6-3 16,1 0 0-1,3 7 3-15,2 3-2 0,3 6 8 16,0 6-4-16,0 5 3 16,13 3 5-16,0 2 0 15,3 1-1-15,-5-2-6 16,-1 4-1-16,-4 2 5 15,-6 5-7-15,0 2 0 16,0 3 0-16,0 1-3 16,0 0-1-16,0-1 0 15,5-2-1-15,-1-5 2 16,1-7 3-16,-2-4-5 0,-3-9 0 16,2-5-5-1,-2-9 4-15,2-8-1 0,-2-4 1 16,0-4 1-16,1-2 0 15,-1-3 1-15,2 0-1 16,-1 0-2-16,7 0-3 16,6 0-3-16,11-3 8 15,13-6 0-15,1-1-9 16,-1 0-27-16,-10-2-13 16,-4-2-17-16,-9-5-73 15,-2-5-194-15</inkml:trace>
  <inkml:trace contextRef="#ctx0" brushRef="#br0" timeOffset="62028.28">10775 8318 775 0,'0'0'39'16,"0"0"80"-16,0 0-47 16,0 0-58-16,0 0-11 15,-45 102-1-15,35-41 5 16,-4 5 0-16,1 2-6 16,-4-2-1-16,-2-8 1 0,4-12 0 15,3-16-1 1,6-14-3-16,5-11 3 0,1-5 2 15,0 0 8-15,0-11 27 16,0-10-17-16,3-9-5 16,6-8-11-16,2-5-3 15,-2-10 0-15,4-6-2 16,0-4 0-16,0-2-3 16,4 1-1-16,1 5-1 15,4 9-9-15,2 15 7 16,-2 16-5-16,-1 14 2 15,0 5 7-15,1 11 3 16,5 17 1-16,1 9 1 0,2 8-1 16,-6 5 7-16,-4 2-3 15,-8 1-3-15,-8-3 3 16,-4-7-2-16,0-7 0 16,0-10 0-16,-4-9-1 15,-1-7 0-15,4-7 3 16,1-3 3-16,0 0 15 15,0-11 25-15,0-13-26 16,0-8-18-16,0-7 0 16,1-6-3-16,8-7 0 15,-2-3-3-15,2 0-30 16,2 7 3-16,7 12 1 16,2 11 9-16,3 14-6 15,1 11 6-15,6 0 17 0,-2 17 1 16,2 10 2-16,1 3 3 15,-4 8-1-15,-2 1 2 16,-8 5-3-16,-5 2 6 16,-6 1-5-16,-6-3 7 15,0-5-1-15,0-3-3 16,-9-9-3-16,0-3 1 16,3-5-2-16,1-7-1 15,4-9 0-15,1 0-1 16,0-3 1-16,0 0-115 15,0 0-123-15,0-4-327 16</inkml:trace>
  <inkml:trace contextRef="#ctx0" brushRef="#br0" timeOffset="62573.83">11665 8182 226 0,'0'0'398'0,"0"0"-372"16,0 0-17-16,0 0 28 15,-3 92 23-15,2-38-11 16,-7 6-9-16,-5 1-11 16,-2 1-17-16,-4-2-7 0,-1-5-2 15,2-8 1-15,5-13-4 16,3-11-1-16,5-13 0 15,2-7 1-15,3-3 0 16,0 0 11-16,0-14 1 16,0-12 9-16,8-9-7 15,3-9-4-15,1-9-8 16,3-11-4-16,-4-4 2 16,-4-5-3-16,1 4-6 15,0 4-16-15,3 10 11 16,5 13 6-16,2 14-6 15,3 14 3-15,1 14 9 16,8 0-1-16,3 22 3 16,0 14 0-16,-3 10 3 0,-11 6 2 15,-5 7 4-15,-11 4 10 16,-3-2 0-16,0 2 4 16,-8-5 2-16,-4-8-7 15,5-6-4-15,1-9-5 16,3-6-7-16,1-11 2 15,2-6-1-15,0-3-3 16,0-6-1-16,0-2 1 16,0-1-14-16,2 0-66 15,5-4-142-15,-1-10-263 16</inkml:trace>
  <inkml:trace contextRef="#ctx0" brushRef="#br0" timeOffset="62757.34">11652 8470 529 0,'0'0'84'16,"0"0"37"-16,0 0 9 15,0 0-54-15,0 0-54 16,0 0-6-16,56-25-16 16,-20 25 0-16,0 0 0 15,-3 0-68-15,-2 0-193 16,-5 0-271-16</inkml:trace>
  <inkml:trace contextRef="#ctx0" brushRef="#br0" timeOffset="63062.53">12055 8131 463 0,'0'0'278'16,"0"0"-188"-16,0 0-19 16,0 0-43-16,55 76 11 15,-27-23 9-15,3 5-10 16,-4 2-11-16,0 1-9 16,-3-3-9-16,1-10-3 0,-2-8-1 15,-3-10-3-15,-1-9 1 16,-5-8-3-16,-3-8-3 15,-5-5-4-15,3 0-13 16,-3 0-42-16,0-15-55 16,-2-9-103-16,-2-3-62 15</inkml:trace>
  <inkml:trace contextRef="#ctx0" brushRef="#br0" timeOffset="63325.77">12386 8126 400 0,'0'0'111'0,"0"0"-11"16,0 0-34-16,0 0-42 15,-38 77 43-15,13-28-7 16,-5 5 9-16,-6 4-19 16,-5 0-17-16,0-3-11 15,4-4-12-15,0-7-10 16,5-7 6-16,7-9-6 15,9-8 1-15,10-12-3 16,4-4 2-16,2-4-8 16,5 0-61-16,19-4-98 15,7-14-61-15,2-9-206 16</inkml:trace>
  <inkml:trace contextRef="#ctx0" brushRef="#br0" timeOffset="63829.14">12311 7836 556 0,'0'0'43'16,"0"0"46"-16,0 0-21 15,81-20-59-15,-22 20 2 16,10 0 1-16,2 0 0 15,-6 3-7-15,-10 2 2 16,-10-2 0-16,-12 1 8 0,-8 1 10 16,-11 5 6-16,-4 5-1 15,-6 10 0-15,-2 14 11 16,-2 10-6-16,0 13 0 16,-14 6-2-16,-8 2-1 15,-5 2-8-15,-1 0-12 16,1 0 2-16,10 6-7 15,10 2 20-15,7 1-1 16,13 1-10-16,17-6-8 16,4-8-5-16,1-12-1 15,-8-14-2-15,-10-14 5 16,-11-15-3-16,-6-9-2 16,0-4 3-16,-19 0 12 0,-20-5 26 15,-13-7-23-15,-4-3-2 16,-1 2-4-16,4 4-10 15,4-2-1-15,6 1-1 16,12 4-4-16,11 0-6 16,16-2-47-16,4 2-75 15,22-8-117-15,18-9-456 16</inkml:trace>
  <inkml:trace contextRef="#ctx0" brushRef="#br0" timeOffset="64058.62">13225 8400 463 0,'0'0'301'0,"0"0"-221"16,0 0 66-16,0 0-19 16,0 0-40-16,0 0-31 15,0-65-19-15,0 65-21 16,0 0-12-16,0 0-4 15,0 0-14-15,0 3-20 16,0 12-79-16,6 5-27 16,0 0-167-16</inkml:trace>
  <inkml:trace contextRef="#ctx0" brushRef="#br0" timeOffset="64225.45">13318 8726 454 0,'0'0'181'0,"0"0"-51"15,0 95 26-15,-15-58-58 16,-2 8-21-16,-9-1-34 16,-7 2-22-16,-12 0-12 15,-4-6-9-15,-8 0-4 16,2-7-198-16,8-4-355 16</inkml:trace>
  <inkml:trace contextRef="#ctx0" brushRef="#br0" timeOffset="66151.77">3297 9989 225 0,'0'0'260'0,"0"0"-191"16,0 0 41-16,0 0-17 15,0 0-58-15,0 0-26 16,-44 71 0-16,32-13 31 0,-3 14-2 15,3 12 2 1,-1 8-18-16,-1-1-10 0,-2-3-8 16,5-12-2-16,1-12 0 15,0-17 0-15,2-15 1 16,2-14-1-16,3-11-1 16,0-6 2-16,3-1 56 15,0-5 47-15,0-19-47 16,0-11-38-16,6-7-16 15,3-10-5-15,4-5 4 16,-5-13-4-16,-2-8 0 16,0-6-20-16,1-2-2 15,-1 5-19-15,8 11 18 16,0 7-6-16,3 17 3 16,4 13 6-16,-6 11 9 0,9 12-6 15,1 9 10 1,6 1 6-16,2 14-2 0,0 14 3 15,-2 8 0-15,-5 5 1 16,-9 2 3-16,-12-1-4 16,-5-1 6-16,-6-2-4 15,-21-6 5-15,-3-4-2 16,-4-5 2-16,-3-6 3 16,1-6 5-16,5-4-12 15,1-3 1-15,6-2-4 0,4-2-5 16,9-1-54-1,11 0-91-15,5-2-154 0</inkml:trace>
  <inkml:trace contextRef="#ctx0" brushRef="#br0" timeOffset="66542.75">3673 10016 292 0,'0'0'142'16,"0"0"-70"-16,-10 90-4 0,10-50-1 16,0 0-20-16,1 1-12 15,10-3-21-15,8-6-1 16,2-4-1-16,5-7-6 15,2-7 5-15,3-7-5 16,-1-7-6-16,0 0 12 16,-3-17-1-16,-5-7-5 15,-5-5 23-15,-7 0 19 16,-4-6-7-16,-6-2-1 16,0-3-28-16,0-4-7 15,-5 0-5-15,-3 2 0 16,3 10-19-16,2 13-22 15,3 11-35-15,0 8-40 16,0 0-70-16,0 3-128 0</inkml:trace>
  <inkml:trace contextRef="#ctx0" brushRef="#br0" timeOffset="67082.3">4173 9804 590 0,'0'0'72'16,"0"0"-65"-16,0 0 5 0,0 0 28 15,-7 113 28-15,7-60-11 16,0 8-22-16,0 0-13 15,0 1-12-15,0-3-6 16,0-2 1-16,0-6-5 16,0-14 2-16,0-11 0 15,0-14 1-15,0-12 3 16,0 0 8-16,-2-16 65 16,1-12-46-16,-1-8-23 15,2-5-8-15,0 1-2 16,0-2-4-16,11 3-21 15,8 7-23-15,5 8-6 0,7 13-9 16,5 11-16-16,1 0 19 16,3 19 35-16,-5 4 20 15,-10 5 4-15,-10 3 1 16,-7-1 5-16,-8-2 4 16,0 0-6-16,0-3 16 15,-14 1 4-15,-7-3 11 16,-7-2-11-16,1-4 14 15,-6-5-5-15,2-5-8 16,3-2-5-16,1-5-11 16,9 0-8-16,0 0-3 15,12 0-47-15,6-12-95 16,0-6-211-16</inkml:trace>
  <inkml:trace contextRef="#ctx0" brushRef="#br0" timeOffset="67763.48">4624 10408 230 0,'0'0'278'16,"0"0"-173"-16,0 0 13 15,0 0-11-15,0 0-84 16,0 0-12-16,64-86 8 0,-42 56 0 15,-1-4 4-15,-6-5-4 16,1-6-5-16,-5-7-8 16,-5-8-3-16,-6-5-3 15,0-1 0-15,0-1-16 16,-15 0-13-16,-6 3 11 16,-3 7 9-16,6 12 7 15,2 18 2-15,5 13 1 16,5 14-1-16,0 3-5 15,-1 26 1-15,1 14 4 16,0 10 1-16,1 6-1 16,4 0 7-16,1 3 2 15,0 1-1-15,15-1-7 16,12-1 4-16,3-3 0 16,-2-7-5-16,-3-5 0 0,-1-8-3 15,-4-8 3-15,0-11 0 16,1-7 0-16,2-10 0 15,2-2 0-15,0-9-2 16,2-14 2-16,-3-7 0 16,-6-4 2-16,-2 0 1 15,-7-7-2-15,-7-1 7 16,1-1-5-16,-3 2-1 16,0 9 2-16,0 10 0 15,0 13 4-15,0 6 10 0,-3 3 0 16,3 1-18-1,0 18-8-15,0 10 8 0,0 9-2 16,0 4 4-16,0 1-2 16,6-2 2-16,6 0 2 15,-3-7-4-15,0-2 0 16,1-11-6-16,2-6 2 16,0-6-5-16,1-8-7 15,-2-1-14-15,5 0-46 16,-7-15-138-16,-3-9-187 15</inkml:trace>
  <inkml:trace contextRef="#ctx0" brushRef="#br0" timeOffset="67969.42">5082 9822 653 0,'0'0'53'15,"0"0"49"-15,0 0-11 16,0 0-55-16,0 0-15 16,0 0-18-16,-3-36-3 15,3 36-24-15,0 3-165 16,1 8 24-16,5-3-317 16</inkml:trace>
  <inkml:trace contextRef="#ctx0" brushRef="#br0" timeOffset="68327.53">5584 9915 623 0,'0'0'57'15,"0"0"8"-15,0 0 44 16,-88-34-50-16,61 34-31 16,-4 11-12-16,-2 11-5 15,2 9 8-15,4 5-11 16,9 6-1-16,6 4 7 16,11 3-4-16,1-2-4 0,0 0 0 15,9-8-4 1,7-3-1-16,5-9 0 0,0-5-1 15,4-6 2-15,2-8 0 16,3-5-2-16,1-3 0 16,2 0-14-16,-2-13-70 15,-5-6-92-15,-6-4-76 16</inkml:trace>
  <inkml:trace contextRef="#ctx0" brushRef="#br0" timeOffset="68599.32">5838 9733 149 0,'0'0'541'0,"0"0"-468"15,0 0 54-15,0 0-54 16,0 0-41-16,0 0-12 16,-3-29-20-16,3 29 0 15,0 2-14-15,4 13-35 16,5 9-34-16,-3 0-157 0,-6 6-283 16</inkml:trace>
  <inkml:trace contextRef="#ctx0" brushRef="#br0" timeOffset="68814.97">5830 10299 271 0,'0'0'388'16,"0"0"-245"-16,0 0-28 15,0 0-13-15,0 0-38 16,0 0-25-16,0-48-19 0,2 40-9 15,1 2-10-15,-2 2-2 16,-1 2-22-16,2 0-79 16,-2 0-70-16,0 1-202 15</inkml:trace>
  <inkml:trace contextRef="#ctx0" brushRef="#br0" timeOffset="70554.05">6448 10621 168 0,'0'0'166'16,"0"0"21"-16,0 0-97 16,0 0 14-16,0 0-10 15,-84-39-30-15,44 39-16 16,-2 3-22-16,-1 13-14 15,0 7 4-15,4 1-6 16,3 4 0-16,6-1 3 0,12 0-6 16,15 1-4-16,3-3 0 15,21-1 2-15,18-2-5 16,10-2 9-16,7-2-9 16,0 0 0-16,-7 0-3 15,-8 1 0-15,-13 1-10 16,-6 0 6-16,-13 4-13 15,-7 2 13-15,-2-1-1 16,-3 2 8-16,-14-4 0 16,-2-3 0-16,-3-1 1 15,-2-3 2-15,1-5-3 16,-1-4 1-16,2-3 9 16,0-4 18-16,2 0-12 0,-2 0 11 15,1-1 2-15,5-6-9 16,-1-1-16-16,5 2 0 15,3-2-4-15,2-1-21 16,4 1-60-16,3-2-50 16,0-4-193-16</inkml:trace>
  <inkml:trace contextRef="#ctx0" brushRef="#br0" timeOffset="71051.77">6755 10522 536 0,'0'0'79'0,"0"0"48"15,0 0-6-15,0 0-65 16,0 0-47-16,0 0 10 16,-33 118 14-16,33-51-6 15,0 4 8-15,0 1-15 16,0 0-2-16,0-5-14 16,0-9 0-16,0-9-3 15,3-11 0-15,3-10 0 16,0-11-1-16,0-7-2 0,-3-7-33 15,0-3-26 1,3 0-2-16,0-2-96 0,-2-20-63 16</inkml:trace>
  <inkml:trace contextRef="#ctx0" brushRef="#br0" timeOffset="71664.12">6654 10824 23 0,'0'0'532'15,"0"0"-478"-15,0 0 39 16,0 0-35-16,0 0-46 16,97-56-11-16,-38 49-1 15,4 3 0-15,-6 1-5 16,-8 0-23-16,-15 1 5 16,-6 0 23-16,-14 1 1 0,-4-1 2 15,-8 2-2-15,-2 0 2 16,0 0 30-16,0 0 25 15,-3 0-13-15,-12 0-33 16,-3 0 9-16,-6 12-18 16,-4 8-2-16,1 7 3 15,3 4-3-15,6 3 3 16,8 0 1-16,8 2-1 16,2-2-2-16,3-3-4 15,12-1 2-15,3-4-1 16,1-9-1-16,1-6-13 15,-1-8 0-15,-1-3 9 0,1 0-18 16,1-6 22-16,-2-13 2 16,-3-2 4-16,-2-5-3 15,-7 0 5-15,2-6 0 16,-5-3 3-16,-2-5-7 16,-1-2-1-16,0 4-1 15,0 6 0-15,0 8 1 16,0 12 2-16,0 5 2 15,0 5-4-15,-1 2-1 16,1 2-4-16,0 19-8 16,0 10 12-16,0 9 5 15,0 3 15-15,4 2-2 16,6 0-14-16,2-5 2 0,0-6-4 16,2-6 0-16,-1-7-1 15,2-6 2-15,4-7-3 16,-1-5-4-16,5-3-31 15,2 0-53-15,-2-6-128 16,2-9-295-16</inkml:trace>
  <inkml:trace contextRef="#ctx0" brushRef="#br0" timeOffset="71979.78">7571 10590 144 0,'0'0'465'16,"0"0"-394"-16,0 0 38 15,0 0-60-15,-97 21-21 16,72 11 5-16,-1 10-8 16,5 5 4-16,2 6-10 15,8-2-4-15,8 2 0 16,3-6-14-16,5-8 10 15,16-5-7-15,0-8-4 16,3-8 0-16,-1-6 1 16,1-4-1-16,0-5 2 15,0-3-2-15,-3 0-5 16,0-5-55-16,-3-9-48 16,-2-4-139-16,-2-6-216 0</inkml:trace>
  <inkml:trace contextRef="#ctx0" brushRef="#br0" timeOffset="72289.48">7878 10310 528 0,'0'0'75'0,"0"0"30"0,0 0-37 16,0 0-31-16,-3 105 49 16,3-44-22-16,0 5-20 15,0-2-13-15,0 2-8 16,0-3-17-16,0-2 0 16,0-10-6-16,0-12-1 15,0-11-2-15,0-14-7 16,0-3-23-16,0-8-39 15,0-3-35-15,0 0-23 16,4-14-67-16</inkml:trace>
  <inkml:trace contextRef="#ctx0" brushRef="#br0" timeOffset="72647.88">8152 10459 229 0,'0'0'326'16,"0"0"-246"-16,-88 53 54 16,54-29-56-16,0 2-24 15,4-1-15-15,6-1-5 16,5-1-13-16,7-5-11 16,6-5 2-16,6-1-11 15,0-4 8-15,12-1-9 16,16 0 0-16,8 1 7 0,3 3 0 15,1 3-7-15,-13 5 1 16,-5 4 0-16,-10 2 3 16,-4 5-1-16,-8-1-1 15,0 1 1-15,0-1-3 16,0-3 0-16,0-5 1 16,-8-3 1-16,1-5-2 15,4-5-1-15,1-2-26 16,2-3-55-16,0-3-141 15,5 0-215-15</inkml:trace>
  <inkml:trace contextRef="#ctx0" brushRef="#br0" timeOffset="72978.23">8616 10265 516 0,'0'0'102'16,"0"0"-47"-16,0 0 59 16,-104 82-38-16,86-29-23 15,3 2-10-15,6 2-6 0,3 1-11 16,6 0-13-1,0 0-5-15,0-7-4 0,0-6 0 16,2-10-3-16,4-10 1 16,3-9-2-16,1-3 0 15,7-4 0-15,2-3-19 16,8-1-32-16,1-5-80 16,6 0-139-16</inkml:trace>
  <inkml:trace contextRef="#ctx0" brushRef="#br0" timeOffset="73241.48">8916 10260 340 0,'0'0'167'16,"0"0"-43"-16,73 95 5 15,-49-44-45-15,-5 7-22 16,-11 3-11-16,-5 4-7 16,-3 2-14-16,0-3-7 15,-19-5-18-15,-5-10 1 16,1-11-6-16,1-11 0 16,-2-4-48-16,5-9-66 15,-1-7-169-15</inkml:trace>
  <inkml:trace contextRef="#ctx0" brushRef="#br0" timeOffset="74267.85">10090 10162 14 0,'0'0'517'0,"0"0"-446"16,0 0-28-16,0 0 38 16,103-16-21-16,-70 34-8 15,-5 8-11-15,-8 11 1 16,-12 7-1-16,-8 9-13 16,-6-1 3-16,-22 0-1 15,-10-6-8-15,-4-6-10 16,0-8-6-16,3-6 3 0,6-6-6 15,7-6-3 1,6-6 2-16,8-4-1 16,6-4 2-16,5 0 2 0,-1 0-5 15,2-6 0-15,0-5-8 16,0 0-7-16,0 0 2 16,12 2-4-16,6 4 15 15,6 3-2-15,1 2 3 16,3 0-1-16,-2 12 2 15,-2 6 6-15,-5 6-5 16,-7 4-2-16,-7 3 2 16,-2 3 6-16,-3 3 5 15,0-1 3-15,0 0-14 16,0-4-1-16,4-3 0 16,0-7 0-16,1-5-1 0,-2-6-2 15,5-2-47-15,-1-2-31 16,5-7-139-16,-2 0-121 15</inkml:trace>
  <inkml:trace contextRef="#ctx0" brushRef="#br0" timeOffset="74591.89">10709 10154 110 0,'0'0'552'0,"0"0"-507"16,0 0-2-16,0 0 18 16,-21 81 50-16,18-19-47 15,-3 10-2-15,-1 6-28 16,-5-1-13-16,6-1-9 15,0-5-7-15,1-12-4 16,1-9-1-16,1-16-4 16,2-12-4-16,1-9-32 15,0-9-36-15,-2-1-26 16,2-3-92-16,-4-1-107 0</inkml:trace>
  <inkml:trace contextRef="#ctx0" brushRef="#br0" timeOffset="75018.32">10673 10450 188 0,'0'0'24'16,"91"-39"51"-16,-38 24-54 16,-1 8 2-16,-9 7 29 15,-7 0 33-15,-17 4-18 16,-7 16 5-16,-6 4 17 0,-6 9 24 15,0 1-32 1,0 1-32-16,-6 1-18 0,3-2-4 16,3-3-17-16,0 1 1 15,0-3-11-15,3-6 7 16,11-4-5-16,2-8 0 16,2-4-2-16,6-7 9 15,1 0-9-15,5-5 2 16,-2-16 3-16,-3-6 0 15,-5-4 0-15,-5-3 0 16,-6-8 6-16,-5-4 5 16,-4-7-1-16,0-5-5 15,-16 5-7-15,-11 8 0 16,-4 13-3-16,-2 15-6 16,-4 12 6-16,4 5-10 0,3 13 4 15,7 13-52-15,10 10-54 16,10-2-147-16,3-5-207 15</inkml:trace>
  <inkml:trace contextRef="#ctx0" brushRef="#br0" timeOffset="75588.39">11458 10346 427 0,'0'0'244'15,"0"0"-189"-15,0 0-52 16,0 0 54-16,0 101 1 16,0-43-28-16,0 5 2 15,0 4-6-15,-12 2-15 16,-6 0-3-16,2-3-3 15,1-2-5-15,7-12-2 16,8-9-4-16,0-12-31 16,0-13 35-16,3-9 0 15,-1-5 2-15,-2-4 0 16,0 0 4-16,3-12 11 0,3-9 5 16,-2-9 17-1,1-9-14-15,-1-5 2 0,1-9-4 16,1-9-13-16,1-2-3 15,-1-7-5-15,0-1-12 16,2-3-27-16,0-2-6 16,7 9 12-16,8 15-15 15,3 19-19-15,1 20 31 16,-1 14 29-16,-1 3 6 16,-1 20 1-16,1 13 6 15,-4 7-1-15,-4 3 2 16,-10 1 10-16,-7-4-2 0,0-2 8 15,-4-7-5 1,-13-7 5-16,-2-4-12 0,-5-8 6 16,-1-3-7-16,-5-2-3 15,-1-3-7-15,2-2-14 16,8-4-274-16</inkml:trace>
  <inkml:trace contextRef="#ctx0" brushRef="#br0" timeOffset="75918.57">12050 10433 491 0,'0'0'102'15,"0"0"-20"-15,0 0-19 16,0 0-17-16,94-49-4 16,-55 41-21-16,-1 1-5 15,-8 2-10-15,-9 2-3 0,-6 2-1 16,-9 1-4-1,-4 0 0-15,-2 0-96 0,0 0-59 16,0 0-211-16</inkml:trace>
  <inkml:trace contextRef="#ctx0" brushRef="#br0" timeOffset="76127.66">12044 10609 241 0,'0'0'353'0,"0"0"-281"16,0 0 27-16,0 0-43 15,91-16-24-15,-57 12-10 0,1 0-8 16,-2 1-9-16,-2 0 0 16,-3 0-5-16,-4 0-24 15,-6-2-148-15,-5-2-216 16</inkml:trace>
  <inkml:trace contextRef="#ctx0" brushRef="#br0" timeOffset="76525.2">12666 10450 110 0,'0'0'478'0,"0"0"-418"0,0 0-2 15,97-18 4 1,-51 14-22-16,-1 4-10 0,-3-3-15 16,-8 1-6-16,-7-1 0 15,-5 1-6-15,-7-2 1 16,-7 0-4-16,-5-6-30 15,-3-4-197-15</inkml:trace>
  <inkml:trace contextRef="#ctx0" brushRef="#br0" timeOffset="76938.05">13288 10007 53 0,'0'0'494'16,"0"0"-413"-16,0 0 21 15,0 0-70-15,0 0 12 16,-10 99 19-16,8-41 3 16,-2 7-14-16,-7 8-7 15,1 5-13-15,-5-1-14 16,4-2-5-16,4-7-6 0,4-11-5 16,3-13 1-16,0-10 1 15,0-13-3-15,0-10 1 16,0-5-2-16,0-4 1 15,0-2-1-15,0 0 0 16,0 0-2-16,0-11-77 16,3-9-71-16,1-6-254 15</inkml:trace>
  <inkml:trace contextRef="#ctx0" brushRef="#br0" timeOffset="77237.77">13531 10157 575 0,'0'0'81'15,"0"0"35"-15,0 0 14 16,0 0-39-16,0 0-25 16,0 0-18-16,6-56-17 0,-6 54-20 15,2 1-6 1,-1-1-5-16,1 2-17 16,-1 0-86-16,1 0-85 0,-2 0-184 15</inkml:trace>
  <inkml:trace contextRef="#ctx0" brushRef="#br0" timeOffset="77455.2">13640 10545 317 0,'0'0'232'15,"0"0"-149"-15,0 89 87 0,0-56-83 16,0-1-23-1,-3-1-16-15,-9-3-19 0,-9-3-6 16,-2-3-15-16,-6-5-4 16,4-5-4-16,4-3-78 15,5-8-133-15,8-1-351 16</inkml:trace>
  <inkml:trace contextRef="#ctx0" brushRef="#br0" timeOffset="77994.27">14350 9977 521 0,'0'0'59'0,"0"0"-12"16,0 0 70-16,14 71-21 16,-14-33-27-16,0 1-28 15,-11-2-4-15,2 0-7 16,0-1-13-16,8-3-11 16,1-4 4-16,3-1-2 15,13-10-4-15,5-6 6 16,0-9-4-16,3-3-2 0,-4 0 3 15,-4 0-6-15,-9-3 4 16,-7-2 3-16,0 3 19 16,-4 2-3-16,-22 0-2 15,-8 15-15-15,-5 6-4 16,3 5 1-16,8 1-3 16,9 6 0-16,11 1 0 15,7 4 2-15,1-2-1 16,0-2-1-16,4 2 4 15,9 0-4-15,-1-5-1 16,-1-2 0-16,-1-2 1 16,-5-5-1-16,-4-5 3 0,-1-1-2 15,0-6-1 1,0 1 1-16,0-5-2 0,-16-1-3 16,1 1-89-16,2-3-195 15,2-3-537-15</inkml:trace>
  <inkml:trace contextRef="#ctx0" brushRef="#br0" timeOffset="80446.03">6558 11889 503 0,'0'0'42'0,"0"0"9"16,0 0 70-16,0 0-45 16,0 0-22-16,0 0-17 15,3-64-11-15,10 67-14 16,1 19 1-16,5 12 8 0,-1 10-8 16,0 7 13-16,-4 4-14 15,-3-4-6-15,-2-2-1 16,-1-7-3-16,4-7-2 15,-3-8 2-15,-3-5-2 16,0-11 0-16,-2-4 3 16,0-5-1-16,1-2-1 15,6-2 9-15,5-15-2 16,2-11 3-16,7-4 2 16,-1-7 0-16,0-8-5 15,-3-6 2-15,-2-4-10 16,-4-6-4-16,-3 8 3 15,-6 12-1-15,-1 17-35 0,-2 13 7 16,-2 13-17 0,5 0-79-16,-2 20-68 0,4 6 114 15,4 2-200-15</inkml:trace>
  <inkml:trace contextRef="#ctx0" brushRef="#br0" timeOffset="80851.92">7198 11875 498 0,'0'0'49'0,"0"0"47"16,0 0 11-16,0 0-77 0,0 0-19 15,0 0 2-15,-78 81 17 16,67-44-12-16,6-2 0 15,5 2-5-15,0-5 6 16,0-3-14-16,8-5 1 16,6-7-1-16,0-8-1 15,2-6 0-15,-1-3 3 16,3 0 3-16,-1-8-6 16,0-11 6-16,-3-3 8 15,1-8-10-15,-8-2 12 16,-2-7-2-16,-5-4-12 0,0-1-2 15,0 6 3 1,-6 6-7-16,-8 15 0 0,-1 8-1 16,-1 9 1-16,-2 0-4 15,0 14-14-15,5 9-46 16,8 2-27-16,5-3-158 16,0-5-208-16</inkml:trace>
  <inkml:trace contextRef="#ctx0" brushRef="#br0" timeOffset="81108.32">7592 11864 580 0,'0'0'79'0,"0"0"-78"16,0 0 60-16,-24 80 5 15,18-44-9-15,3-1-32 16,0 1-13-16,0 0-5 16,0-6-5-16,0-4 0 15,0-7-2-15,-3-5 0 16,5-3-10-16,1-8-83 16,0-3-111-16,0 0-93 15</inkml:trace>
  <inkml:trace contextRef="#ctx0" brushRef="#br0" timeOffset="81251.02">7580 11704 16 0,'0'0'535'0,"0"0"-500"16,0 0 4-16,0 0-19 15,0 0-20-15,0 0-178 16</inkml:trace>
  <inkml:trace contextRef="#ctx0" brushRef="#br0" timeOffset="81806.1">7963 11777 161 0,'0'0'414'0,"0"0"-376"16,0 0 74-16,-84 0-42 15,59 24-35-15,-2 5-6 16,2 5-9-16,4 5 10 16,9-2-13-16,5-1-11 15,7 2 14-15,0-6-12 16,0-2-1-16,9-5-6 15,3-4 2-15,1-5-2 16,4-6-1-16,2-6 1 0,2-4-1 16,0 0 4-16,4-6-3 15,-1-17 0-15,0-4 1 16,-2-8 1-16,-4-9-3 16,-3-7 0-16,-5-10-1 15,-4-3-7-15,-6 0-4 16,0-1 1-16,0 4-6 15,-1 3 7-15,-8 5 7 16,-4 17 2-16,2 12 1 16,5 15 1-16,1 9 5 0,1 23-6 15,-2 23-2 1,6 19 2-16,0 6 11 0,0 4 2 16,7-4-5-16,10-2 0 15,2-5-3-15,1-12-4 16,2-11-1-16,-4-7 0 15,2-12-5-15,-1-9-25 16,3-7-56-16,3-6-116 16,0 0-130-16</inkml:trace>
  <inkml:trace contextRef="#ctx0" brushRef="#br0" timeOffset="82697.06">9410 11550 134 0,'0'0'332'0,"0"0"-272"16,0 0 45-16,0 0-5 15,0 0-91-15,0 0 22 16,-80 80 35-16,51-26-23 16,5 6-15-16,3 3-10 15,7-1-5-15,8-1-6 16,6-4-2-16,0-7-2 15,0-8-1-15,4-11-2 16,3-9 0-16,-1-8-2 16,-1-9-1-16,-5-4 3 15,0-1 5-15,3-5 11 16,-2-19-8-16,4-7 3 0,1-10 2 16,3-7-5-16,0-8-4 15,1-8-3-15,5-5-1 16,-1 2-3-16,2 1-21 15,-1 6-14-15,6 10-16 16,1 13 10-16,0 13 16 16,-4 14 19-16,0 7 6 15,0 3 6-15,6 3-1 16,0 18-2-16,-2 8 1 16,-8 0 3-16,-8 1 1 15,-6 0 1-15,0-2 5 16,-12-2 12-16,-12-3 4 15,-3-3-11-15,-6-2 1 0,-4-7-11 16,1-1-2-16,3 0-4 16,8-1-7-16,12-2-168 15,10-6-192-15</inkml:trace>
  <inkml:trace contextRef="#ctx0" brushRef="#br0" timeOffset="83072.2">9795 11501 31 0,'0'0'484'0,"0"0"-459"15,0 0 41-15,0 81 53 16,0-42-59-16,0 0-16 15,0 0-20-15,4 1-17 16,8-5 3-16,6-2-1 16,-1-10 1-16,0-6-5 15,3-6 0-15,-4-9 3 16,2-2 2-16,5 0 15 16,-1-19-4-16,0-4 7 15,-1-5-7-15,-4-5-8 16,-7-3 0-16,-4-6-3 0,-6 0-6 15,0 3-4-15,0 3 0 16,-2 11-5-16,-3 11-33 16,5 8-24-16,0 6-52 15,0 0-188-15</inkml:trace>
  <inkml:trace contextRef="#ctx0" brushRef="#br0" timeOffset="83395.08">10423 11447 352 0,'0'0'179'0,"0"0"-130"16,0 0 38-16,0 0-32 15,0 0-19-15,-61 113 9 16,61-72-8-16,19 1-11 15,8-4-1-15,0-4-7 16,-5-3-5-16,-1-3 0 16,-9-5-9-16,-5-6 3 15,-7-6-4-15,0-6 6 16,0-1 5-16,-22 0 4 16,-3-4-5-16,-10 0-13 15,1 0 0-15,6-5-37 16,5-7-40-16,11-7-101 15,9-3-88-15</inkml:trace>
  <inkml:trace contextRef="#ctx0" brushRef="#br0" timeOffset="83621.42">10381 11510 495 0,'0'0'61'0,"0"0"-40"15,-30 105 109-15,11-41-54 16,-5 4-32-16,-6 4-18 15,-7 2-11-15,-2-3-5 16,-1-9 0-16,-2-8-9 16,8-12 2-16,4-13-2 15,12-9 2-15,6-11 3 0,9-5-5 16,3-4 1-16,0 0-2 16,19-8-46-16,14-14-138 15,9-11-52-15</inkml:trace>
  <inkml:trace contextRef="#ctx0" brushRef="#br0" timeOffset="84078.65">10638 11350 266 0,'0'0'170'0,"14"85"-80"15,-6-26 9-15,-5 5-15 16,-3 0-30-16,0-4-24 16,0-3-7-16,-8-4-11 15,1-6-3-15,-2-10-4 16,6-13-3-16,2-10 1 16,1-7 1-16,0-6-2 15,0-1 9-15,0 0 32 16,0-18 1-16,4-7-33 15,8-8-10-15,-3-5 6 16,6-5-7-16,-3-3-1 16,4 3-32-16,2 6-1 15,3 11-7-15,1 14 7 16,-4 12 13-16,3 0 21 0,1 17 3 16,-2 11 2-16,4 2 5 15,-7 8 10-15,-3 2-1 16,-5 0-2-16,-2 4-6 15,-4-2-3-15,-1-4-6 16,-2-4 4-16,0-7-6 16,0-6-1-16,0-6-27 15,0-8-114-15,-3-7-224 16</inkml:trace>
  <inkml:trace contextRef="#ctx0" brushRef="#br0" timeOffset="84692.45">11683 11222 427 0,'0'0'118'0,"0"0"-60"0,0 0 26 16,-112 35-26-16,69 8 5 16,-3 18-20-16,2 13-12 15,7 5 5-15,6 5-9 16,5-3-15-16,7 0 5 16,7-2-11-16,5-4-5 15,7-8 8-15,0-9-7 16,13-12 1-16,8-5-3 15,3-7 1-15,3-7-1 16,1-7-29-16,4-6-19 16,0-9-65-16,3-4-36 15,2-1-104-15</inkml:trace>
  <inkml:trace contextRef="#ctx0" brushRef="#br0" timeOffset="85044.09">12014 11492 226 0,'0'0'337'0,"0"0"-290"15,-116-25 72-15,74 25-23 0,4 22-59 16,5 10-11-16,4 12-5 16,7 6 2-16,2 4-6 15,7 4-2-15,7 0-2 16,6-4-13-16,0-4 6 16,9-6-2-16,12-11-4 15,7-9-2-15,4-9 1 16,2-8-5-16,3-5-33 15,0-2-2-15,-1 0-55 16,-6-13-79-16,-8-8-121 16</inkml:trace>
  <inkml:trace contextRef="#ctx0" brushRef="#br0" timeOffset="85614.2">12253 11279 285 0,'0'0'246'0,"0"0"-169"15,0 0-19-15,0 0-40 16,0 0 54-16,-29 128-9 0,22-60-25 15,1 5-15-15,2 2-6 16,-2-2-7-16,-2-5-6 16,1-2 1-16,1-7-2 15,4-12 2-15,-1-13-4 16,3-13-1-16,-1-11-3 16,1-6 3-16,0-4 8 15,0 0 4-15,0-14 3 16,0-8-4-16,0-7-7 15,0-3-1-15,0-4 0 16,0-6-3-16,4 0-9 16,1 0-27-16,8 1-40 15,4 5-47-15,4 10 23 16,4 8 58-16,-1 8 27 0,-3 8 15 16,1 2 8-16,2 0 2 15,3 16 27-15,2 6 10 16,0 6-3-16,-7 5 0 15,-5 2 0-15,-10 3-11 16,-5-1-20-16,-2 1 4 16,0-4-1-16,-11-5-13 15,-5-2 2-15,4-5-5 16,-3-7 1-16,5-2-3 16,3-5-27-16,7-4-172 15,0-4-223-15</inkml:trace>
  <inkml:trace contextRef="#ctx0" brushRef="#br0" timeOffset="86163.29">12905 11537 103 0,'0'0'479'0,"0"0"-405"15,0 0 43-15,0 0-43 16,-93-45-33-16,62 62-30 16,3 11 1-16,1 6 13 15,7 4-10-15,7 1-10 0,7 2 2 16,6 4-3-16,0-2-3 16,0 1 3-16,3-5-2 15,8-6-1-15,0-10-1 16,1-9-4-16,3-7 2 15,3-4-9-15,1-3 10 16,2 0 1-16,-1-15 9 16,-2-9-8-16,-5-5 2 15,0-4 4-15,-4-6-5 16,1-4-2-16,-3-4 1 16,-1 2 2-16,1 8-6 15,-1 4 1-15,0 13-3 16,-3 12 5-16,-3 3 0 0,0 5 0 15,3 3-2 1,0 18-9-16,2 11 11 0,1 7 4 16,0 0-2-16,1 4 7 15,2 1-3-15,0-4-4 16,0 1-2-16,0-7 2 16,0-7-6-16,-2-8 4 15,1-4 0-15,2-7 0 16,1-2-4-16,2-4-44 15,2-2-128-15,1 0-24 16,-2-8-287-16</inkml:trace>
  <inkml:trace contextRef="#ctx0" brushRef="#br0" timeOffset="86560.23">13070 11519 100 0,'0'0'349'16,"0"0"-283"-16,79 1 9 15,-40 19 31-15,0 4-25 16,-5 5-18-16,-4 3-3 16,-8 0-18-16,-7 1-1 15,-4 3-16-15,-5 2-4 16,-5 2-2-16,-1-1-14 15,0-1 2-15,-10-5-7 0,-8-7 0 16,-6-4 2-16,-3-8 2 16,-3-4-2-16,4-7 0 15,2-3 0-15,6 0 1 16,5-13 4-16,5-7-5 16,8-6 0-16,0-7 5 15,6-6-6-15,18-7-1 16,4-5 0-16,3 2-1 15,-2-1-41-15,-1 6-14 16,-4 10-29-16,-3 10-72 16,0 10 35-16,-7 7-152 15</inkml:trace>
  <inkml:trace contextRef="#ctx0" brushRef="#br0" timeOffset="87766.01">14714 11330 429 0,'0'0'122'16,"0"0"-45"-16,-106-20 32 15,61 17-37-15,-4 3-20 16,6 0-13-16,4 0 2 16,12 0-15-16,8 7-12 15,10 1-3-15,2 2 0 16,5 2-8-16,2 5 4 0,0 1-5 15,0 4 5-15,0 5 1 16,2 5-4-16,3 5 6 16,-5 2 3-16,0 3-1 15,0 2 0-15,-1-1 1 16,-9 2-3-16,2-1-2 16,-1-1-4-16,-1-2-3 15,5 0 0-15,4-4 1 16,1-6-2-16,0-6 2 15,0-7-2-15,4-3 0 16,2-8 3-16,1 0-3 16,-2-4 2-16,0 0-2 15,-1-3 3-15,5 0-1 16,7 0-1-16,5 0 2 0,6 0-2 16,6 0-2-1,-3-3-20-15,-1-1-7 0,-3 0-55 16,-2-5-48-16,-5-6-161 15</inkml:trace>
  <inkml:trace contextRef="#ctx0" brushRef="#br0" timeOffset="88284.17">15054 11376 241 0,'0'0'359'15,"0"0"-295"-15,0 0 29 16,0 0-52-16,82-57-22 16,-43 49-12-16,0 1 4 15,-3 3-1-15,-6 1-9 16,-7 2 13-16,-5 1-2 15,-7 0 7-15,-5 4 3 16,-3 14-6-16,-3 8 0 16,0 10 11-16,0 6-1 15,-2 8 7-15,-7 4-14 16,0-1-4-16,0 1-4 16,5-3-4-16,-1-1-4 0,5-4 0 15,0 0 1-15,0-6-3 16,0-5 1-16,0-6-2 15,0-6 4-15,0-4-2 16,2-5-2-16,-2-3-2 16,0-3 2-16,0-3 0 15,0-3 4-15,0 0-3 16,0-1 6-16,-8-1-3 16,-13 0 1-16,-10 0 1 15,-9 0-6-15,-9 0-2 16,-4 0-3-16,7 0-29 0,12-1-49 15,21-3-26-15,13-6-141 16</inkml:trace>
  <inkml:trace contextRef="#ctx0" brushRef="#br0" timeOffset="88706.54">15400 11028 568 0,'0'0'41'0,"0"0"-11"16,0 0 12-16,96 68 16 15,-49-5 20-15,-3 18-38 16,-7 16-1-16,-12 5-9 16,-13 2 6-16,-9-7-6 15,-3-7-16-15,-3-6-1 16,-13-7-5-16,-4-6-6 15,0-14 1-15,-3-8-2 16,1-7-1-16,-2-9 0 16,2-6-20-16,2-10-41 0,7-3-25 15,4-6-93-15,4-8-52 16</inkml:trace>
  <inkml:trace contextRef="#ctx0" brushRef="#br0" timeOffset="89237.23">16094 11530 549 0,'0'0'66'0,"0"0"-31"16,0 0 26-16,0 0-19 16,0 0-11-16,0 0 12 15,-5-1 7-15,5-2 14 16,0-3 9-16,0-4-14 15,0-3-30-15,2-1-4 16,1-1 6-16,-3 0-9 16,0 4-11-16,0 2-3 0,0 4-4 15,0 5-4 1,0 0-4-16,-3 2-72 0,-5 16-55 16,1 2-66-16,0 1-293 15</inkml:trace>
  <inkml:trace contextRef="#ctx0" brushRef="#br0" timeOffset="89463.23">16167 11950 403 0,'0'0'144'0,"0"0"-82"16,-21 75 81-16,15-44-53 15,1 1-43-15,-2 0-11 0,-3-4-10 16,-7 0-6-16,-4-6-8 16,-9 1-4-16,-4-7-8 15,-4-2-32-15,2-3-118 16,3-6-282-16</inkml:trace>
  <inkml:trace contextRef="#ctx0" brushRef="#br0" timeOffset="90924.24">7041 12833 271 0,'0'0'187'16,"0"0"-94"-16,0 0 13 0,0 0-36 16,0 0-35-16,-86-25-5 15,53 30-2-15,-3 15-10 16,-3 6 1-16,-1 8 3 15,3 6 0-15,4 2-4 16,5 3-7-16,4 0-1 16,9 0-2-16,5-3-2 15,8-1 3-15,2-7-3 16,0-4 4-16,12-4-5 16,6-5-5-16,4-8 3 15,5-2 1-15,7-9 3 16,5 0 0-16,6-2-2 15,-6 0-5-15,-5-2-56 16,-7-4-96-16,-8-6-51 0,-5-3-142 16</inkml:trace>
  <inkml:trace contextRef="#ctx0" brushRef="#br0" timeOffset="91448.13">7250 12583 554 0,'0'0'80'0,"0"0"-44"0,0 0-18 16,-13 83 44-16,8-23 1 16,-2 5-17-16,1 6-17 15,1 1-11-15,0 1-7 16,0-2-2-16,-1-4-7 15,0-8 6-15,-2-9-8 16,0-10 7-16,2-12-5 16,1-11 0-16,4-10-2 15,1-6 5-15,-3-1 2 16,0-3 9-16,-5-13-11 16,1-12-5-16,2-4-1 15,4-10-5-15,1-5-32 16,0-3-32-16,6-1-22 15,21 6 20-15,7 9 8 0,6 11 40 16,2 12 24-16,-3 8 2 16,-8 5 0-16,-1 7 5 15,-5 15 15-15,-1 4 17 16,-5 8 7-16,-8 1 7 16,-5 2-25-16,-3 2 8 15,-3 0-15-15,0-3-6 16,0-1-5-16,0-4-1 15,0-4-2-15,0-6-6 16,-3-6 3-16,3-6-2 16,0-4-2-16,0-2-25 0,25-3-144 15,8-3-93 1</inkml:trace>
  <inkml:trace contextRef="#ctx0" brushRef="#br0" timeOffset="91937.25">7863 12986 359 0,'0'0'110'16,"0"0"-51"-16,0 0 15 16,-110-11 6-16,79 36-29 15,-1 8-21-15,6 6 8 16,7-1-20-16,8 2-8 0,6-1 5 15,5-3-13-15,0-6 3 16,13-5-2-16,4-5 2 16,5-9-4-16,-1-8-1 15,6-3 1-15,-1 0 7 16,-3-14-6-16,-2-6 1 16,-4-5-6-16,-6-1 6 15,-5-7-3-15,-6-4 0 16,0-6-10-16,0-1 3 15,0 5-13-15,0 8 17 16,0 12 2-16,0 8 1 16,0 10 4-16,0 1-4 15,0 9 0-15,5 18 16 0,1 12 15 16,3 5-7 0,-5 1-8-16,2 1 0 0,2-5-13 15,5-5 6-15,1-6-8 16,2-9-1-16,-4-6 0 15,3-9 0-15,-3-4 0 16,1-2-46-16,5 0-33 16,-4-13-133-16,-3-11-131 15</inkml:trace>
  <inkml:trace contextRef="#ctx0" brushRef="#br0" timeOffset="92317.36">8038 12925 213 0,'0'0'216'15,"0"0"-113"-15,92 22-11 16,-53 0-10-16,-3 9-12 16,-5 0-17-16,-7 6-7 15,-6 1-5-15,-9-1-8 16,-5 1-14-16,-4-2-3 15,0-4-3-15,-1-4-8 16,-10-5 2-16,-2-7-4 16,-2-4 3-16,3-7-5 0,-4-4 10 15,-5-1-8 1,-3 0-3-16,0-6 0 0,3-11 2 16,9-7-4-16,8-9 2 15,4-6-3-15,19-12 2 16,8-5-9-16,10 1-5 15,1 6-16-15,0 11-13 16,0 11 7-16,-9 10-61 16,6 11 3-16,4 1-70 15,1 4-118-15</inkml:trace>
  <inkml:trace contextRef="#ctx0" brushRef="#br0" timeOffset="93332.35">8964 12714 66 0,'0'0'445'0,"0"0"-348"15,0 0 4-15,0 0-16 16,0 0-50-16,0 0-26 16,42 35 15-16,-20 12 0 15,2 7 20-15,-3 6-16 16,-9 3 0-16,1 1-5 16,-4-5-13-16,-1-7 0 15,2-7-8-15,-4-11 0 16,3-7 0-16,-3-10 0 15,-1-8 0-15,-1-4-2 16,0-3-2-16,-1-2-5 16,3 0-41-16,0-12-19 15,2-9-80-15,-1-7-69 0,-1-9-210 16</inkml:trace>
  <inkml:trace contextRef="#ctx0" brushRef="#br0" timeOffset="93579.14">9219 12714 228 0,'0'0'261'0,"0"0"-188"15,-43 82 51-15,26-40-35 16,0 3-36-16,-4 3-9 16,1 1-23-16,-1 0 1 15,1-3-4-15,3-3-1 0,1-6-4 16,2-5-4-16,4-7-7 15,1-7 4-15,6-7-5 16,3-5-1-16,0-2 0 16,0-1-23-16,0-3-81 15,0 0-100-15,3-8-103 16</inkml:trace>
  <inkml:trace contextRef="#ctx0" brushRef="#br0" timeOffset="93797.3">8885 13053 130 0,'0'0'284'0,"0"0"-213"0,0 0 11 15,100-33 2 1,-58 20-17-16,1 3-33 0,2-4-9 16,2 4 9-16,1 2-18 15,3 2-1-15,-4 5-7 16,-8 1-2-16,-7 0-5 15,-12 0-1-15,-9 0-36 16,-3 5-140-16,-8-5-164 16</inkml:trace>
  <inkml:trace contextRef="#ctx0" brushRef="#br0" timeOffset="94696.68">10782 12709 473 0,'0'0'58'0,"0"0"46"15,0 0 24-15,0 0-72 16,0 0-48-16,0 0 29 16,0 126 11-16,0-61-24 15,-1 4-2-15,-4 2-6 16,-1-3-11-16,0-5-2 16,-1-5-1-16,1-7 0 15,0-7-2-15,1-13 1 16,1-9-1-16,2-10 2 15,-2-4 0-15,4-6 0 16,0-2 3-16,0 0 7 16,0-15 5-16,-3-11-13 15,-1-6-3-15,1-7 6 16,0-11 2-16,3-6 0 0,0-7-8 16,0-7-1-16,16-2-2 15,2 4-11-15,4-1-16 16,2 12-8-16,3 8 1 15,-1 16 2-15,-3 17 27 16,0 15 3-16,-1 1 4 16,-1 21 1-16,4 10 1 15,-2 5-1-15,-3 0 1 16,-8-1 6-16,-7 1-7 16,-2-4 6-16,-3-3 0 15,-3-3 5-15,-18-5-4 16,-5-4 3-16,-6-3 1 0,-4-2-2 15,2-4 2-15,4-2-12 16,9-3 1-16,8-3-2 16,10 2-41-16,3-2-198 15,12-2-206-15</inkml:trace>
  <inkml:trace contextRef="#ctx0" brushRef="#br0" timeOffset="95176.24">11424 12729 325 0,'0'0'177'15,"0"0"-112"-15,-80-22 35 16,55 22-17-16,3 5-49 16,0 19-20-16,2 8 6 15,-1 4-5-15,-1 4-5 16,7 4-1-16,0 1 8 16,6-2-14-16,9-2 3 15,0-7-1-15,5-7 6 0,14-7-11 16,6-9 4-16,5-7-3 15,1-4 8-15,2 0-8 16,-3-14 6-16,-5-7-7 16,-5-4 10-16,-7-8 4 15,-4-3 10-15,-6-6 3 16,-3-3-16-16,0 0-5 16,-6 1-1-16,-10 8-3 15,-4 10-2-15,1 9 1 16,-3 14-5-16,1 3 2 15,-2 9-13-15,4 14-23 16,7 5-28-16,12 0-150 16,0-4-193-16</inkml:trace>
  <inkml:trace contextRef="#ctx0" brushRef="#br0" timeOffset="95732.07">11677 12739 245 0,'0'0'248'0,"0"0"-214"0,-15 79 69 15,8-30-3-15,-1 12-44 16,-3 6-14-16,-3 6-17 15,-2 1-5-15,-1-4-14 16,1-2-2-16,4-9 1 16,0-7-5-16,8-7 1 15,2-12-2-15,2-13-15 16,0-9 1-16,0-10 15 16,0-1 4-16,0-11 18 15,0-17-3-15,0-6 22 16,0-10 13-16,0-7-4 15,-3-7-27-15,3-7-9 16,0-3-14-16,0-7 2 16,13 1 5-16,7 1-7 15,4 3-2-15,2 10-11 16,6 9 0-16,-1 14-7 0,0 18-1 16,1 13 14-16,-1 6 7 15,-3 16 0-15,1 13 3 16,-7 8-1-16,-8 1-2 15,-8-1 3-15,-6-4 0 16,0-2-2-16,-6-2-1 16,-14-5 5-16,-4-4-5 15,-6-7 6-15,-7-4-6 16,0 0-1-16,4-2-63 16,9-7-143-16,15 0-383 15</inkml:trace>
  <inkml:trace contextRef="#ctx0" brushRef="#br0" timeOffset="96338.17">12414 12501 270 0,'0'0'163'0,"0"0"-85"16,0 0-2-16,0 0-27 15,-88 46 0-15,63 3 33 16,5 9-14-16,-1 4-25 16,4-1-2-16,3 3-15 15,1-2-1-15,4-1-13 16,0-5-4-16,4-6-2 15,5-11-5-15,0-6 5 16,2-10-6-16,14-4 7 16,5-4-3-16,1-4-4 15,-2 1-30-15,5-4-79 0,-4-4-157 16,-3-4-181-16</inkml:trace>
  <inkml:trace contextRef="#ctx0" brushRef="#br0" timeOffset="96692.05">12793 12482 264 0,'0'0'244'16,"0"0"-173"-16,0 0 32 16,57 126-12-16,-49-61-28 15,-8 5-10-15,0 1-7 16,-7 1-11-16,-14-4-13 16,-1-5-6-16,-7-8-9 15,1-6-3-15,-2-11-1 16,4-9-1-16,-1-10 0 15,4-7 0-15,2-8-2 16,2-4 0-16,7 0-31 16,7 0-94-16,5-4-155 0,0-13-240 15</inkml:trace>
  <inkml:trace contextRef="#ctx0" brushRef="#br0" timeOffset="96924.43">13182 12676 436 0,'0'0'165'16,"0"0"-71"-16,0 0 29 16,0 0-61-16,0 0-25 15,40-72-15-15,-40 72-8 16,0 0 0-16,0 0-14 0,0 1-6 15,0 16-36 1,-8 3-75-16,-6 0-210 0</inkml:trace>
  <inkml:trace contextRef="#ctx0" brushRef="#br0" timeOffset="97112.93">13348 13101 577 0,'0'0'98'16,"-20"75"36"-16,10-39-53 15,-5-1-35-15,-2-2-26 0,-5 1-12 16,-8-1-8-16,-9-3-12 16,-8-5-164-16,0-6-364 15</inkml:trace>
  <inkml:trace contextRef="#ctx0" brushRef="#br0" timeOffset="98470.16">6806 14162 86 0,'0'0'528'0,"0"0"-442"15,0 0-45-15,0 0-17 16,0 87 45-16,0-46-34 16,0 2-2-16,0 1-9 0,0-1-1 15,0 3-14-15,0-9 1 16,0-4-7-16,0-10-3 15,0-6 6-15,0-6-6 16,0-5 2-16,0-3-1 16,0-3 0-16,0 0-2 15,0-1-39-15,0-13-64 16,0-10-126-16,0-10-216 16</inkml:trace>
  <inkml:trace contextRef="#ctx0" brushRef="#br0" timeOffset="98634.24">6892 13930 68 0,'0'0'526'0,"0"0"-504"16,0 0-13-16,0 0-9 15,0 0-23-15,0 0-63 16,15 57-279-16</inkml:trace>
  <inkml:trace contextRef="#ctx0" brushRef="#br0" timeOffset="99121.87">7031 14238 389 0,'0'0'103'0,"0"0"-76"15,-6 90 58-15,6-54-7 16,9 4-37-16,-3-2-23 16,-2 0 2-16,-2-4-10 15,-2-8-2-15,0-8-1 16,0-8-6-16,0-8 8 16,0-2 5-16,0 0 37 15,0 0 8-15,0-15 0 16,-8-7-42-16,-2-6-16 15,-5-5 3-15,6-6-4 16,7-8-12-16,2-2-31 16,0-4-12-16,8 5-48 15,11 7 8-15,1 9 30 16,4 14 37-16,4 10 28 0,0 8 1 16,1 0 11-16,0 3 34 15,0 17-10-15,-4 5 37 16,-5 8-31-16,-4 4 2 15,-7 0-17-15,-6 4-3 16,-3 0-8-16,0-1-2 16,0-2-4-16,-6-3-7 15,-5-2 1-15,-3-7-2 16,3-2-2-16,1-11 0 16,7-3-11-16,3-5-72 0,0-5-107 15,10-3-21-15</inkml:trace>
  <inkml:trace contextRef="#ctx0" brushRef="#br0" timeOffset="99422.07">7440 13911 141 0,'0'0'329'0,"0"0"-251"16,0 0 44-16,19 119-35 16,-18-59-11-16,-1 6-28 15,0 4-22-15,0 4-5 0,-4-7-3 16,2-6-18-16,2-11 7 16,0-16-6-16,9-9 2 15,5-11-1-15,2-7 0 16,1-6 0-16,4-1-2 15,2 0-3-15,3-14-63 16,-4-6-131-16,-4-8-158 16</inkml:trace>
  <inkml:trace contextRef="#ctx0" brushRef="#br0" timeOffset="99587.64">7499 14221 567 0,'0'0'102'15,"0"0"-15"-15,0 0-21 16,0 0-44-16,0 0-14 16,91-31-6-16,-61 28-2 15,0 0-7-15,-5 1-108 16,-7-3-115-16</inkml:trace>
  <inkml:trace contextRef="#ctx0" brushRef="#br0" timeOffset="100473.36">8858 14012 261 0,'0'0'244'0,"0"0"-229"0,102-18 31 15,-68 24 27-15,0 22-25 16,-4 11 26-16,-3 9-23 16,-2 3-15-16,-4-1-7 15,-6-1-3-15,-2-6-14 16,-10-4-2-16,-3-3-6 16,0-8-4-16,-1-3 4 15,-12-9 2-15,-4-2 5 16,1-8 0-16,-8-5 14 15,3-1-10-15,-6 0 2 16,5-12-9-16,-2-10-6 16,10-4-2-16,7-10-2 15,7-4-31-15,1-6-22 0,26-4-50 16,9 2-43-16,3 2-38 16,-2 9-57-16,-2 14 154 15,-7 12 89-15,-3 8 24 16,-4 3 62-16,6 6 54 15,0 11-46-15,4 7-44 16,-1 1-17-16,-2 0-3 16,-4-2 3-16,-3-4 2 15,0-2-2-15,-5-5-12 16,-2-2-5-16,-1-6-5 16,2-1 5-16,0-3-4 15,4 0-9-15,-1-6 7 0,-1-10-7 16,-4-4 0-1,-4-1 1-15,-6-4-3 0,-3-2 3 16,0 2-4-16,-12 3 0 16,-6 5-2-16,-7 9 2 15,-2 8 9-15,2 0-1 16,-2 12-6-16,6 14 15 16,0 8-3-16,7 6 3 15,6 3-2-15,3 0 1 16,5-1-11-16,0-1 8 15,3-2-4-15,12-8-7 16,3-3 8-16,1-9-10 16,2-5 4-16,5-8-1 0,-1-2-3 15,2-4 0 1,-3 0-20-16,-1 0-128 0,-4-10-75 16</inkml:trace>
  <inkml:trace contextRef="#ctx0" brushRef="#br0" timeOffset="100849.78">9874 13672 604 0,'0'0'81'16,"0"0"-58"-16,0 0 36 15,-3 104 26-15,3-41-26 16,0 10-1-16,0 6-26 16,0 6-11-16,-2-1-5 15,-5-3-12-15,-1-12 0 16,3-15-2-16,2-14 4 15,3-14-4-15,0-10-2 16,0-7 0-16,7-5 3 16,6-2-3-16,7-2 6 15,2 0-6-15,4-11-47 0,-4-9-49 16,-4-7-142 0,-8-7-189-16</inkml:trace>
  <inkml:trace contextRef="#ctx0" brushRef="#br0" timeOffset="101023.48">9887 14056 501 0,'0'0'106'0,"0"0"-3"16,0 0 1-16,114-40-56 16,-76 35-22-16,1 2-16 15,-3 1-6-15,-3 2-3 0,-5 0-1 16,-4 0-93-16,-10 0-162 15</inkml:trace>
  <inkml:trace contextRef="#ctx0" brushRef="#br0" timeOffset="102796.17">10642 13780 368 0,'0'0'131'15,"0"0"-65"-15,0 0 50 16,0 0-70-16,0 0-40 15,0 0 48-15,4 117-4 16,-4-54-5-16,0 3-3 16,-10 4-13-16,-6-3-9 0,-4-1-8 15,7-8-11-15,3-5 0 16,5-10-1-16,5-9 4 16,0-10-4-16,0-8 0 15,0-7-1-15,0-6-11 16,0-2-17-16,0-1-9 15,0 0-53-15,0 0-48 16,0-6-50-16,0-12-211 16</inkml:trace>
  <inkml:trace contextRef="#ctx0" brushRef="#br0" timeOffset="103216.22">10497 14226 168 0,'0'0'82'0,"0"0"-34"0,64-89 35 16,-28 61-18-16,9 3-36 15,0 5-15-15,2 6-1 16,-5 9 9-16,-6 5 13 16,-6 0 19-16,-8 9 4 15,-7 16 0-15,-3 4 1 16,-7 5 3-16,-4 1-16 16,-1 2-11-16,0 0-19 15,0 1-1-15,0 0-7 16,3-3-5-16,2-3-3 15,2-6 2-15,2-4-2 16,1-6 0-16,5-8 0 16,0-5 2-16,3-3-1 15,5 0 1-15,-1-15 4 0,2-6 1 16,-8-7 1-16,1-2-2 16,-7-7 1-16,-3-5 0 15,-7-5 1-15,0-1-2 16,-7 1-6-16,-14 6 4 15,-7 7-3-15,-2 11 1 16,0 9 0-16,3 9 2 16,5 5-4-16,4 0 0 15,3 16-32-15,6 5-77 16,9 3-104-16,0-4-122 16</inkml:trace>
  <inkml:trace contextRef="#ctx0" brushRef="#br0" timeOffset="103816.23">11291 14026 473 0,'0'0'154'16,"0"0"-151"-16,0 0 68 0,0 108-4 15,0-58-13-15,-6 5-23 16,-6 3-7-16,0 0-13 16,-4-2-6-16,2-3 1 15,1-8-4-15,1-3-1 16,4-10-1-16,4-7 7 15,1-7-6-15,3-8 1 16,0-3-1-16,0-5 1 16,0-2-1-16,0 0 4 15,0 0 1-15,0-12-1 16,0-10-1-16,3-10 6 16,3-6 5-16,0-6 4 0,0-6-4 15,6-6-14 1,3-2 5-16,2-3-6 15,2 1-1-15,3-1-15 0,3 8-15 16,2 9-6-16,3 15-29 16,-2 13 9-16,-3 13 3 15,-2 3 46-15,-2 15 8 16,0 15 2-16,-6 10 3 16,-4 3 17-16,-6 0 8 15,-5-6-16-15,0-3 2 16,-13-7 2-16,-7-6-9 15,-4-4 0-15,-4-6 2 16,-3-5-2-16,-1-3-6 16,1 1-3-16,10-4-21 0,11 0-211 15</inkml:trace>
  <inkml:trace contextRef="#ctx0" brushRef="#br0" timeOffset="104196.16">11871 13832 236 0,'0'0'306'16,"0"0"-248"-16,0 0 8 15,-85 62 28-15,64-12-21 16,5 10-27-16,5 3 4 16,3-1-32-16,3-1-1 15,2-5-6-15,3-5-9 16,0-7 2-16,0-8 4 15,15-5-3-15,0-9-4 16,4-6 0-16,-1-5-1 16,6-5-51-16,3-5-75 15,3-1-147-15</inkml:trace>
  <inkml:trace contextRef="#ctx0" brushRef="#br0" timeOffset="104425">12213 13874 298 0,'0'0'196'16,"0"0"-91"-16,82 91 40 16,-57-35-25-16,-4 6-54 0,-12 5-18 15,-9 2-4 1,0-5-24-16,-15-3-5 0,-15-8-6 15,-6-4-9-15,-6-8-20 16,-2-5-151-16,4-13-198 16</inkml:trace>
  <inkml:trace contextRef="#ctx0" brushRef="#br0" timeOffset="106441.2">7077 15125 212 0,'0'0'182'0,"0"0"-115"15,0 0-34-15,0 0 11 16,0 0-14-16,0 0-4 0,85-46 10 16,-76 51-10-16,-6 19-1 15,-3 12 30-15,0 10 31 16,-3 2-35-16,-15 5-25 15,-3-6 1-15,-1-2-14 16,1-6-4-16,0-10-4 16,2-5 1-16,2-7-1 15,3-5 8-15,0-4-3 16,4-7 1-16,1 1 0 16,3-2 1-16,1 0-12 15,2 0 3-15,0-8 1 0,3-4-4 16,0 1-7-16,0 2-12 15,9 1 4-15,8 2-1 16,2 6 13 0,2 0 2-16,-3 0 0 0,-2 14 1 15,-5 3 0-15,-4 4 1 16,-3 3 0-16,-4 4 0 16,0-2 7-16,0 3-2 15,0-1 2-15,0 0-7 16,0-2 2-16,0 1-3 15,0-5 0-15,0-4 0 16,0-5-2-16,2-5 2 16,7-1-41-16,6-4-103 15,9-3-92-15</inkml:trace>
  <inkml:trace contextRef="#ctx0" brushRef="#br0" timeOffset="107295.66">7863 15230 129 0,'0'0'326'15,"0"0"-281"-15,0 0 9 16,85-18 14-16,-61 39-15 16,-4 14 29-16,0 5-38 15,-6 3 6-15,2 1-18 16,-5-2-5-16,-1-1-16 15,-7-4-1-15,0-4-9 16,-3-7 0-16,0-5 3 16,-3-7-4-16,-7-3 1 0,-4-8 3 15,-5-3 27-15,-1 0-23 16,-5 0 2-16,-2-15-10 16,3-5 3-16,8-3-2 15,3-5 2-15,8-5-3 16,5-4-11-16,3-4-33 15,24 1-37-15,13 3-4 16,6 11 46-16,1 11 22 16,-3 12 17-16,-8 3 1 15,-1 0 4-15,-1 0 6 16,0 6 15-16,2 5 3 16,-8 1-6-16,-2 3 1 15,-10-1-7-15,-2 1-10 0,-4-2-7 16,-1-2 5-16,-2-4-4 15,2-1 0-15,0-5 0 16,2-1 2-16,5 0-1 16,-1 0-2-16,4-14-7 15,-4-2-3-15,-3-7-2 16,-4 1 4-16,-7-1 4 16,-1-1-7-16,0 4-6 15,-15 3 11-15,-3 7-8 16,-1 4 14-16,1 6 12 15,-1 0 2-15,-2 10-9 16,4 13 20-16,-2 5-9 0,4 6-3 16,0 4 8-16,6 0-4 15,3 3-3-15,3 0-4 16,3-1-2-16,0-3-3 16,3-4 1-16,9-7-6 15,4-7 4-15,6-8-4 16,0-5-6-16,3-4 4 15,3-2-32-15,2 0-118 16,-3-8-46-16,-4-7-368 16</inkml:trace>
  <inkml:trace contextRef="#ctx0" brushRef="#br0" timeOffset="107625.99">8846 14877 130 0,'0'0'576'15,"0"0"-566"-15,0 75 43 16,4-23 34-16,4 6-38 15,3 9 9-15,-4 5-27 16,-1-1-21-16,-6 1 0 0,0-7 0 16,0-7-6-16,-4-10-3 15,-4-11-1-15,4-12 0 16,-1-9 0-16,2-8-46 16,0-4-7-16,0-2-26 15,-6-2-98-15,-3 0-39 16</inkml:trace>
  <inkml:trace contextRef="#ctx0" brushRef="#br0" timeOffset="108037.92">8797 15259 181 0,'0'0'239'15,"0"0"-156"-15,0 0-24 0,89-75-6 16,-56 66-27-16,3 0-19 15,0 6 1-15,-6 3 7 16,-8 0-1-16,-3 5 28 16,-5 14 36-16,-5 7-15 15,1 8-10-15,-7 4-14 16,-1 2-5-16,-1-3-8 16,1 1-17-16,4-4-5 15,1-5 2-15,5-8-5 16,-3-4 2-16,5-7 0 15,2-6-2-15,3-4 3 16,1 0-1-16,2-13 4 0,3-8-4 16,-1-6 5-16,-4-5 0 15,-4-4-5-15,-7-9 4 16,-4-5 1-16,-5-1 6 16,0-2-14-16,-8 6 2 15,-4 10-9-15,-3 13 3 16,2 13-19-16,-2 11-38 15,3 0-57-15,-1 19-59 16,2 2-54-16</inkml:trace>
  <inkml:trace contextRef="#ctx0" brushRef="#br0" timeOffset="108496.03">9580 15144 3 0,'0'0'502'16,"0"0"-448"-16,0 0 11 15,0 0 21-15,85 10-27 16,-61 16-14-16,0 4-13 15,-5 5-10-15,-4-1-1 0,-4 0-8 16,-6 0 9 0,-5-6-17-16,0-1 7 0,0-4-2 15,-11-7-7-15,-6 1 6 16,-1-8-1-16,-4-1 3 16,2-5 0-16,1-3 3 15,0 0 9-15,8-3 4 16,1-14 10-16,7-7-9 15,3-6-12-15,0-8-1 16,21-5-11-16,9-8-3 16,4-2-1-16,3 0-13 15,0 5-42-15,-7 12-15 16,-6 11 33-16,-7 12-6 16,-3 11-44-16,0 2-62 15,-1 2-80-15,-4 8-246 0</inkml:trace>
  <inkml:trace contextRef="#ctx0" brushRef="#br0" timeOffset="108954.34">10026 15116 174 0,'0'0'256'0,"0"0"-161"15,0 0 9-15,0 0-32 16,40 80-26-16,-34-49-20 15,0 4-7-15,-3-3-6 16,-1-1 0-16,-2-5-4 0,0-5 1 16,0-5 3-16,0-6-3 15,0-4 5-15,-2-5 11 16,2-1-8-16,-1 0 17 16,-2 0 24-16,0-13 6 15,0-8-42-15,1-9-7 16,2-3-10-16,0-9-2 15,0-4-4-15,12-2-11 16,6 0-36-16,3 7-19 16,1 12 6-16,1 12 28 15,-1 14 15-15,1 3 16 16,0 11 1-16,3 14 0 16,-4 12 7-16,-2 2 1 15,-4 7-3-15,-3-1 11 16,-2-2-8-16,-2-1 6 0,-5-7-3 15,-2-4-3-15,-2-4 0 16,0-5-3-16,0-5-5 16,-8-3 0-16,-5-4-37 15,5-5-152-15,2-5-483 16</inkml:trace>
  <inkml:trace contextRef="#ctx0" brushRef="#br0" timeOffset="110609.99">11597 14884 219 0,'0'0'289'0,"0"0"-198"16,0 0 0-16,0 0-18 16,0 0-19-16,0 0-21 15,29-50-14-15,-24 65-14 16,0 16 17-16,-4 10 18 16,-1 10 9-16,0 2-7 15,0 4-10-15,-4 1-2 16,-4-4-16-16,2-1-8 15,1-9 0-15,4-6-6 0,-2-12 1 16,3-7-1 0,0-10 1-16,-1-4-1 0,1-4 0 15,0 1-2-15,-2-2-8 16,1 0-62-16,-5 0-40 16,-3-11-100-16,-5-8-101 15</inkml:trace>
  <inkml:trace contextRef="#ctx0" brushRef="#br0" timeOffset="110853.21">11295 14991 286 0,'0'0'200'0,"0"0"-126"16,0 0 52-16,0 0-59 15,0 0-57-15,108-58-2 0,-43 46-1 16,4 2 4-16,0-2 3 15,-7 0 1-15,-5 2-5 16,-9 0 4-16,-11 5 1 16,-7 1-11-16,-13 4 0 15,-7 0-8-15,-6 6-6 16,-4 16-102-16,0 1-6 16,0 4-87-16</inkml:trace>
  <inkml:trace contextRef="#ctx0" brushRef="#br0" timeOffset="111307.34">12001 15017 326 0,'0'0'221'0,"0"0"-141"16,0 0 15-16,0 0-57 15,0 0-34-15,0 0 8 16,-61 52 6-16,47-24 6 16,1 4 4-16,4 1-5 15,3 1-12-15,4 3 6 16,2-2-6-16,0-1-3 16,2-4-2-16,12-4-2 15,5-4 1-15,0-7 0 16,5-5 2-16,0-6-7 0,0-4 13 15,-2 0-6-15,2-11-1 16,-6-9 3-16,-2-6 5 16,-5-6 4-16,-4-5 1 15,-4-9 4-15,-3-4-16 16,0 0-5-16,0-3 1 16,-12 6-3-16,-10 8 0 15,-2 12-4-15,3 9 4 16,-1 10-1-16,1 8-3 15,1 7 3-15,-2 14 0 0,4 4-13 16,6 4-58 0,11-2-76-16,1-5-140 0</inkml:trace>
  <inkml:trace contextRef="#ctx0" brushRef="#br0" timeOffset="111857.16">12357 14938 365 0,'0'0'236'15,"0"0"-212"-15,0 0 48 0,0 0 10 16,8 103-11-16,-8-56-33 15,0 5-21-15,0 1-2 16,0-1-6-16,0-1-6 16,-5-6 7-16,-4-7-6 15,2-8-3-15,0-12-1 16,4-8 3-16,3-6-3 16,0-4 6-16,0 0 9 15,0 0 31-15,0-15-24 16,0-7-7-16,0-7 4 15,0-5 2-15,3-8-11 16,4-6-5-16,-1-6-3 0,0 0-2 16,1-6-4-16,-2 2 3 15,5 4-20-15,-1 5-5 16,3 14 19-16,3 9-4 16,9 11-1-16,3 10 4 15,4 5 3-15,2 8 5 16,-5 15 0-16,-4 4 0 15,-9 0 0-15,-4 2 0 16,-10-1 0-16,-1-2 2 16,0-3-2-16,-18-6 7 15,-7-3-3-15,-7-4-1 16,-2-3 0-16,0 0-3 16,2 1-43-16,10-6-208 15</inkml:trace>
  <inkml:trace contextRef="#ctx0" brushRef="#br0" timeOffset="112304.19">13003 15083 254 0,'0'0'170'15,"0"0"-108"-15,0 0 6 16,0 0-1-16,0 0 6 16,0 0 18-16,-3 7 33 15,6-18-48-15,4-3-22 16,-2-2-8-16,3-2-1 16,-5-1-8-16,-3 0 2 15,0 1-11-15,0 4-19 0,0 3-1 16,0 6-5-16,0 5-3 15,-2 0-14-15,-13 7-96 16,-1 13-70-16,2 3-241 16</inkml:trace>
  <inkml:trace contextRef="#ctx0" brushRef="#br0" timeOffset="112517.08">13069 15434 441 0,'0'0'107'0,"0"0"-14"16,0 0 49-16,13 95-63 15,-13-67-34-15,0-2-15 16,0-1-9-16,-16-3-11 16,-4-3 0-16,-3-3-6 15,-1-7-4-15,4-2-21 16,5-7-97-16,6 0-232 15</inkml:trace>
  <inkml:trace contextRef="#ctx0" brushRef="#br0" timeOffset="113069.84">13950 14822 415 0,'0'0'139'0,"0"0"-20"15,18 87-14-15,-18-51-20 16,0 2-51-16,0-3-15 15,-4-2-2-15,2-4-8 16,2-3 0-16,0-6-2 16,8-1 1-16,8-6-2 0,1-6 0 15,2-2 5-15,2-5-6 16,-3 0-2-16,-4 0 1 16,-6-5-1-16,-5 1 9 15,-3 1-3-15,-1 2 24 16,-22 1-22-16,-5 0-6 15,-8 5-4-15,3 13 2 16,8 6 1-16,8 4-1 16,9 2 1-16,8-1-3 15,0 2-1-15,5-3 0 16,10-3 1-16,3 0 1 16,-6-3 0-16,-1-3-2 15,-4 1 0-15,-2-3 1 0,-4 2 1 16,-1-3-2-16,0 4 0 15,-15-3 5-15,-1-2-3 16,0-1-2-16,3-5-2 16,3 1-27-16,4-4-88 15,5-3-239-15</inkml:trace>
  <inkml:trace contextRef="#ctx0" brushRef="#br0" timeOffset="115778.25">2147 16772 228 0,'0'0'132'16,"0"0"-98"-16,80-9 28 16,-49 9-17-16,-6 3-2 15,-10 17-17-15,-9 7 19 16,-6 5-1-16,0 4 53 15,-18 3-39-15,-1 2-17 16,-2-1-8-16,9 1-14 0,5 1-4 16,7-3-2-1,3-6-3-15,19-5 3 0,12-7-3 16,6-5-6-16,1-10 4 16,-2-2-2-16,-8-4-2 15,-7 0-2-15,-12 0 3 16,-8 0 2-16,-4 0-4 15,0 0 4-15,-6 0-6 16,-10 0 13-16,-5 7-13 16,-7 4-1-16,-1 8 0 15,1 1 1-15,2 3-1 16,4 2 1-16,1 2-1 16,9-4 2-16,8 4-2 0,4-3 1 15,0 1-1 1,1-1 5-16,11-1-1 0,2-3-1 15,-4-1 0-15,2-2-3 16,-7-1 1-16,-2-3 5 16,-1-3-3-16,-2-2-1 15,0-1 1-15,0 0 1 16,-4 1 0-16,-11-1 3 16,-7 2-4-16,-8-1-2 15,2 1-1-15,-1-2-4 16,8-2-12-16,8 0-78 15,7-5-107-15,6 0-170 16</inkml:trace>
  <inkml:trace contextRef="#ctx0" brushRef="#br0" timeOffset="116020">2657 17116 64 0,'0'0'508'0,"0"0"-453"16,0 0 39-16,0 0-2 16,0 0-60-16,0 0-8 15,-8-54-16-15,8 54-8 16,0 0-29-16,8 0-117 15,-3 10-80-15</inkml:trace>
  <inkml:trace contextRef="#ctx0" brushRef="#br0" timeOffset="116208.93">2759 17387 415 0,'0'0'145'0,"0"0"-19"15,17 88 36-15,-17-51-68 16,0 4-34-16,-11-2-34 0,-8 0-13 16,-4-3-13-16,-5-2-1 15,-2-8-139-15,2-6-391 16</inkml:trace>
  <inkml:trace contextRef="#ctx0" brushRef="#br0" timeOffset="121065.73">19307 769 148 0,'0'0'40'16,"0"0"138"-16,0 0-114 16,0 0-21-16,80-81 3 15,-62 67-3-15,-3 3-4 16,-5 3-4-16,-3 2 13 15,-7 5 12-15,0 1 1 0,0 0-19 16,0 0-19 0,0 0-13-16,0 0 1 0,-7 0-3 15,-2 9 9-15,-2 5-2 16,0 3-3-16,-1 3-3 16,2 2-1-16,-1 3-5 15,2 3 7-15,2 2 3 16,0 0-13-16,2 2 3 15,0 2-1-15,1 2 1 16,-1 4 0-16,1 0-2 16,1 1 2-16,-3 3 0 15,0 4-3-15,-5 5 2 16,-5 7 2-16,0 4 1 16,-4-1-4-16,1-1 3 15,3-2-2-15,2-3 6 0,7 4-7 16,5 0 5-16,2 3-1 15,0 0 0-15,0 3 7 16,0 2-2-16,0 2 1 16,0 1 3-16,0-2-5 15,0-2-5-15,0 4 2 16,0-1-4-16,0 3 1 16,0-3 0-16,0 2 2 15,0-4-5-15,-4 3 4 16,-1 1-1-16,-3 0-1 15,0-1 0-15,0 1 3 16,2-3-2-16,-1 1 2 0,1 0 3 16,2-1-4-16,-1 0 3 15,1 3-2-15,2-1-3 16,2 6-1-16,0-2 6 16,0-1-3-16,0 3-4 15,2-2 1-15,2 3 3 16,4 1-3-16,-2 0 2 15,-1-4-1-15,0 0-2 16,-2-1-1-16,-3 1 1 16,0 0 1-16,0 2 2 15,0 0-6-15,-8 3 6 16,-3-3-3-16,0 0 2 16,-2-1 1-16,1 2-3 0,-2 4 4 15,0 0-4-15,0 1 3 16,1-1 0-16,2-1 4 15,2 1-3-15,2-2-2 16,2 8 0-16,2 0 1 16,0 2-3-16,0 1 1 15,0-3 0-15,-1 0 0 16,2 0 4-16,1 1-5 16,-2-2 1-16,3-1 3 15,0 0-1-15,0-1-2 16,0 2 1-16,0 2 0 15,0 0-1-15,0 2 1 16,3-2 0-16,-2-1-1 16,2 0 1-16,2 0-2 0,-1 1 3 15,2-1-1-15,2-1-1 16,1 1 7-16,0-2-8 16,-2 3 6-16,2 4-6 15,-2 1 3-15,-2 0 0 16,-2 0-3-16,-1 0 2 15,-2-3 2-15,0 0-4 16,0 0 4-16,0 0-2 16,0-2 0-16,-4 1 3 15,3 0-4-15,-4 5 2 0,2 0-1 16,-4 0-1 0,0-2 1-16,-2-1 3 0,-5 0-3 15,2-1 3 1,0-1-3-16,-2-1 3 0,0 0-1 15,1-1 3-15,1 0-4 16,0 3 2-16,0 0-4 16,0 2 2-16,2-4-3 15,1-3 2-15,2-1-2 16,0-2 0-16,-3 0 0 16,2 0 3-16,-2-1-3 15,-1 1 0-15,1 0 2 16,2-5 2-16,1 4 0 15,0 3-2-15,4 0 3 16,0 1 0-16,3-6-2 0,0-1-1 16,0-3-1-1,0 1-1-15,0-3 2 0,0-3-1 16,3-1-1-16,-2 0 1 16,-1 1 0-16,0 3 0 15,0 1-1-15,0 8 3 16,0 0-2-16,0 5 2 15,0 1-1-15,0 1-2 16,0 2 5-16,0 2-1 16,0-1-2-16,0 2 0 15,3 2-2-15,9 1 3 16,0-2-3-16,4 8 3 16,1 0 0-16,-1-1-2 15,-2 2 0-15,-3-4 0 16,-3 2-1-16,-4-2 2 0,-1-1-1 15,0-2 0-15,-1-4 0 16,-2-3-1-16,0 4 1 16,0-1-1-16,0-5 1 15,0-1-1-15,-2-6-2 16,-5-5 1-16,-2 0 1 16,0-2 0-16,0-1 2 15,1-1-2-15,2-2 0 16,2 0 1-16,1-1 1 15,3-2 1-15,0-1-2 0,0 1 0 16,0 0-1-16,0-1 1 16,6-1-2-16,-2-6 3 15,-1-7-1-15,-1-2 0 16,-2-3-2-16,0-3 2 16,0-1 0-16,0-1-1 15,0-4-3-15,-8 2 2 16,0-3-1-16,-1 0 0 15,1-3 4-15,1 0-3 16,1-4 3-16,0 1-3 16,1-3 2-16,2-1-1 15,0-2 1-15,2 1 0 16,-4-1 0-16,0 2-1 16,0-3 0-16,1 3 0 15,-1-2 0-15,2 0 0 0,-2 2 0 16,2 2 1-16,2 1-1 15,-3 2 0-15,2 2-1 16,-1-5 0-16,0 3 1 16,2-1 0-16,-1-2 0 15,2-1 1-15,0-1 2 16,0 1-3-16,0 3 0 16,0-3 0-16,0 2 1 15,0-4-2-15,0-1 2 16,0-2-1-16,0 1 1 15,2-2-1-15,2 1 2 16,1 2 4-16,0 0-5 0,0-1 0 16,-1 2-1-1,0 2 0-15,-1 1-2 0,0-5 2 16,-3 2 1-16,0-10-1 16,0-4 2-16,0-5-1 15,0-5 0-15,0-2 2 16,0-2-1-16,0 4 5 15,0 0-6-15,0 0 1 16,0 5 0-16,1-2-1 16,1 1-1-16,-1 1 2 15,1-4-2-15,-1 0 0 16,2 0 1-16,-2 0-1 16,2 2 0-16,-1-2 1 0,-1 2-1 15,1-4 1-15,-1 4 0 16,-1-3-1-16,0 2 1 15,2-4-2-15,-2 1 4 16,0-3-3-16,0 0 0 16,0 0-2-16,0 0 2 15,0 0 0-15,0 2-2 16,1 2-2-16,-1 2 1 16,0 3-1-16,0-1-4 15,2-1-5-15,1-2 4 16,0-5-6-16,1 3-18 15,-2-3 2-15,1 0 20 0,-3 0-7 16,0-8-37-16,0-3-55 16,0-2-66-16,0-4-188 15</inkml:trace>
  <inkml:trace contextRef="#ctx0" brushRef="#br0" timeOffset="127598.16">9854 5562 48 0,'0'0'38'0,"0"0"-6"15,0 0 0-15,-85-3-4 16,51 3 107-16,0 0-85 15,-3 0-3-15,5 0 8 16,11 0-17-16,5 0 13 16,13 0-2-16,3-2 1 15,0-1 12-15,6 1-16 16,18 1-18-16,9 1-6 16,13 0-4-16,3 0-10 15,6 0 7-15,5 3-6 0,3 7-1 16,1-3-3-16,3 1-1 15,4 2-2-15,-2-1 4 16,-3-3 4-16,-2 3-6 16,-6-2-2-16,-3 2-1 15,2-4 2-15,2 1 2 16,7 0 4-16,1 2 4 16,1-1 8-16,-2 0-8 15,-3 2-2-15,-3-1-2 16,-8 0 6-16,-1 1-7 15,-5-2 1-15,-4-1 2 16,-3-2 2-16,-5-2-3 0,-4 1-2 16,-6-3 0-16,-8 0 5 15,-6 0 0-15,-2 0 3 16,-5 0 6 0,4 0 1-16,-4 0-4 0,-1 0-3 15,-2 0-1-15,0 0-4 16,0 0 0-16,0 0-4 15,0 0-4-15,0 0 0 16,0 0-2-16,0 0-2 16,0 0-1-16,0 0-12 15,0 0-67-15,-15 0-46 16,-10 3-51-16,-5 8-44 0,-3-6-201 16</inkml:trace>
  <inkml:trace contextRef="#ctx0" brushRef="#br0" timeOffset="137371.94">14067 7228 163 0,'0'0'149'16,"0"0"-51"-16,0 0-29 16,0 0-40-16,0 0-5 15,0 0 19-15,0 0 13 16,0 0 5-16,-18-40-29 16,16 40-11-16,1 0-5 15,-2 0-10-15,-4 0-2 16,-3 7 1-16,0 8 5 0,-5 5-2 15,2 7 20 1,-1 5-13-16,1 4 1 16,0 8 8-16,-1-2 1 0,2-1-16 15,-1 2 11-15,2 1-8 16,-2 2-9-16,1 4 10 16,3 5-3-16,-1 4 0 15,2-1-2-15,8 2-2 16,0 1-2-16,0 0 6 15,0 0-7-15,-2 3-1 16,-2-4 0-16,-5-1 1 16,-3-1 0-16,-1-2-1 15,-2-5 2-15,1-1 0 16,4-6-4-16,1-5 4 16,3-8-4-16,4-4 4 0,2-3 1 15,0-5-3-15,0 0 0 16,0-2 4-16,0-3-4 15,0-3 3-15,0-1-1 16,0-3-1-16,-1-2-3 16,-1-2 5-16,1-2-2 15,1-1 6-15,-3 0-5 16,-2-3-4-16,-3-14-20 16,-3-6-54-16,4-4-43 15,5-12-158-15,2-9-288 0</inkml:trace>
  <inkml:trace contextRef="#ctx0" brushRef="#br0" timeOffset="138971.79">14247 7042 131 0,'0'0'17'15,"0"0"-2"-15,0 0 79 16,0 0 65-16,0 0-97 0,0 0-12 16,-59 5-4-16,59-5-10 15,0 0-15-15,0 0-6 16,0 0-2-16,11 0-13 16,13 0 15-16,7 0-14 15,8 0 4-15,8 0-4 16,6 0 7-16,4-2 9 15,1-3-13-15,-3 3 9 16,-1 2 1-16,-3 0-7 16,9 0 9-16,8 0-12 15,14 0 15-15,12 0-1 16,12 0 2-16,5 7-11 16,3 2 0-16,-2-2-9 0,-6 0 13 15,-8-1-10-15,-12 1-2 16,-9-2 4-16,-13-1-3 15,-10 1-1-15,-5 0 0 16,2 1 3-16,5 0-3 16,6-3 0-16,0 2 6 15,1-2-5-15,-6 1 6 16,-14-2-2-16,-13 1-1 16,-12-1-1-16,-12 0 3 15,-5-2 4-15,-1 0 8 0,0 0-18 16,0 0 6-1,0 0-4-15,0 0-3 0,0 1 2 16,0 3-4 0,0 4 7-16,0 3-5 0,0 4 0 15,-3 3 3-15,-6 5 2 16,-4 4-2-16,-2 4 9 16,-3 3-1-16,3 1-4 15,0 2 2-15,5 3-5 16,3 4 2-16,1 2-2 15,1 6 7-15,-1 4-3 16,-2 4-1-16,-5 4 0 16,-5 4 0-16,-6-3 5 15,-3 3-3-15,-2 0-6 16,-1-1 2-16,4-7-1 0,7-4 1 16,3-4-4-1,5-2 5-15,0-1 1 0,1-1-3 16,0 0 6-16,0-3-6 15,-1-3-3-15,3-5 4 16,2-1-3-16,3-5-2 16,-2-3 6-16,3-3-5 15,-1-3 7-15,-2-3-5 16,4-2-3-16,-4-3 1 16,2-3 4-16,0-4 0 15,0 0-5-15,2-4 0 16,-1-1 0-16,2-1 0 15,-4 0 1-15,-5 1 2 0,-10-1 9 16,-7-1-6-16,-7 0-2 16,-8 0-1-16,-6 0-2 15,-9-5-1-15,-5-2 0 16,-11-2 2-16,-1 1-1 16,-4-4-2-16,-6 1 1 15,-2-2-3-15,-3-1 2 16,0 0 1-16,1-2 1 15,-1 2 5-15,2 1-5 16,-2-1-1-16,0-1 0 16,0 0 1-16,0 2 1 15,3 2-2-15,6-1 1 16,5 4-1-16,7 0-1 16,2 2-1-16,7 0 2 0,5 3 0 15,9 3 1-15,7 0-1 16,7 0-2-16,12 0 2 15,5 0 0-15,7 0 5 16,6 0-10-16,0 0 10 16,0-2-4-16,0-1 0 15,0 3 21-15,0-2 1 16,-5 0-1-16,-5-3-2 16,-5-2-15-16,0 1-2 15,-4 2-1-15,5 1 3 0,3-1-4 16,3 1 2-1,6 2-2-15,2-1 0 0,0 2-1 16,0-1 0-16,0 1-3 16,0 0 1-16,0-1-2 15,0-1-21-15,0-6-65 16,8-3-90-16,11-8-142 16</inkml:trace>
  <inkml:trace contextRef="#ctx0" brushRef="#br0" timeOffset="139922.37">14150 7406 119 0,'0'0'24'0,"0"0"-4"15,0 0 130-15,0 0-79 16,0 0-21-16,0 0 3 16,-68-23-19-16,63 21-7 15,2 1 2-15,1 1-7 0,2 0 2 16,0 0 2 0,0 0 12-16,0-2 5 0,0 2-10 15,16-1-7-15,6 1-10 16,6-2-1-16,7 2-2 15,0 0-8-15,4 0 11 16,4 0-9-16,2 0 1 16,3 0 5-16,-2 3 2 15,3 2-13-15,0-2-1 16,1 0 1-16,3-1 3 16,4 4-5-16,3 0 8 15,2 1-8-15,3 0 5 16,-3 1-3-16,1-1 4 15,-3 0-4-15,-1 0 1 0,1-1 0 16,0-1-2-16,1 2 5 16,3-1-4-16,0 2 3 15,3 1-2-15,2-1 0 16,1 1-2-16,5 1 3 16,-1 0-3-16,-5-2 1 15,-10 2 0-15,-7 1 1 16,-10-5-2-16,-7 0 3 15,-4-1 0-15,-6-2 3 16,-1 0 3-16,0-2 2 16,-4 1 2-16,-1-2-5 15,-5 0-4-15,-6 3-1 16,-3-3-1-16,-4 0 1 16,-1 0 2-16,0 3-2 15,0-2-4-15,0 0-5 0,0 2-5 16,0 3-25-16,0 1 14 15,0 1-25-15,-16-1-43 16,-17-1-69-16,-10-5-211 16</inkml:trace>
  <inkml:trace contextRef="#ctx0" brushRef="#br0" timeOffset="140882.13">14071 7669 97 0,'0'0'44'0,"0"0"-26"16,0 0 12-16,0 0 132 16,0 0-103-16,0 0-14 15,-51 5 2-15,51-5-10 16,0 0-9-16,0 0-14 15,0 0 6-15,0 0 6 0,0 0-7 16,0 0 7-16,0 0 4 16,0 0 4-16,0 0 3 15,5 0 16-15,17 0-27 16,8 0-6-16,9 0-3 16,1 0-5-16,3 4 0 15,1-3-5-15,3 2 3 16,7-2 1-16,0 2-9 15,4 0 9-15,2-1-4 16,-4 2 0-16,-1-1-5 16,1-1 1-16,0 2 1 15,5 0 2-15,5 1-3 16,9 0 2-16,5 1 8 0,4-1-7 16,1 1-3-16,-2 3 3 15,-2-1-3-15,-8 1 1 16,-6 1-3-16,-9 0 0 15,-5-3 1-15,-6 1 5 16,-2-2-7-16,0 2 0 16,-2-4-3-16,6 1 6 15,-2 0-3-15,3 2 2 16,-2 1 1-16,0 0-1 16,-6-2 4-16,-3 1-3 15,-7 0-1-15,-9-4-1 16,-4 2 1-16,-7-2 2 0,1-2-1 15,1 1-1 1,0-2 2-16,5 0 6 0,-2 0-2 16,-3 0-3-16,-1 0 14 15,-5 0-10-15,-5 0 2 16,-2 0-1-16,-1 0-6 16,0 0-4-16,-4 0-3 15,-23 0-81-15,-12 0-76 16,-12 2-129-16</inkml:trace>
  <inkml:trace contextRef="#ctx0" brushRef="#br0" timeOffset="141969.87">13840 8003 178 0,'0'0'7'16,"0"0"122"-1,0 0 12-15,0 0-90 0,0 0-3 16,0 0 2-16,-5 0-6 15,5 0 1-15,0 0-20 16,0 0-10-16,11 0-4 16,19 0-6-16,9 3 19 15,14 2 12-15,10-3-11 16,3 0-12-16,2 3-1 16,-4-3 0-16,-7-1-1 15,-8 2-1-15,-3-1-3 16,-4 1 0-16,-1 1-7 0,3 0 7 15,7 0 1-15,1 0-2 16,8 5-1-16,8-2 2 16,2 3 1-16,1 1-5 15,0 0 4-15,-4-2-5 16,-7-1 0-16,-4 0-1 16,-6-2 1-16,-4 0 1 15,-7-2 4-15,-3 0-7 16,-3-1 1-16,-2-2 1 15,0 1 7-15,2 1-3 16,3-1 3-16,1 0-3 16,-1 1 5-16,-2-1-4 15,-2 3-6-15,-7-3 2 16,-1 1 5-16,-3-1-8 16,1-2 9-16,-3 0-3 15,2 0-4-15,-3 0 4 0,-2 0 4 16,1 0-8-16,1 1 4 15,1-1-3-15,7 0 15 16,-1 0-4-16,-4 2-6 16,-6-2 5-16,-5 1-1 15,-5-1-3-15,-2 0 2 16,-3 0-1-16,0 0 0 16,0 0-4-16,0 0 4 15,0 0 1-15,0 0-4 16,0 0 0-16,0 0-2 15,0 0-2-15,0 0-3 0,0 0-2 16,0 0 1-16,0 3-24 16,-5-2-9-16,-10 0-35 15,-4 2-57-15,-10 2-48 16,-6-2-31-16,-7 0-208 16</inkml:trace>
  <inkml:trace contextRef="#ctx0" brushRef="#br0" timeOffset="143088.15">13851 8325 180 0,'0'0'42'0,"0"0"108"16,0 0-50-16,0 0-54 16,0 0-12-16,0 0 8 15,-5 0 1-15,11 0-14 16,10 2-17-16,8 3 3 16,3 2 9-16,4-1 6 15,0 0-5-15,4-1-9 0,1 0 1 16,1-1 4-1,1 0-10-15,0-1-1 0,-4 0-2 16,-2 0-1-16,2 0 0 16,0-1-1-16,4 1 9 15,5 3-6-15,0-1-6 16,3 1 3-16,2-2-4 16,1 1 0-16,2 0-1 15,1-2 1-15,0 2-2 16,-1 1 6-16,-4 2-5 15,-3-2-1-15,-2 0 2 16,0 0-2-16,1-2 6 16,-1-1-4-16,1 0-2 15,-4 0 1-15,0 0 3 16,-3 1-4-16,-4-2 1 0,4 1 1 16,-3 1 0-16,1-1 5 15,3 2-4-15,-1-2 5 16,0 3-4-16,3-2-2 15,-4 3 5-15,3-4-2 16,-1 3-1-16,-2-1-3 16,-3 0-1-16,-9-1 0 15,-4-3 6-15,0-1-3 16,-1 0 2-16,6 0 8 16,4 0 4-16,2 0-5 15,3 2 5-15,-2 3-12 16,-4-3 0-16,-5 1 5 0,-8-2-10 15,-5 1 6 1,-6-1-5-16,-3 1 6 0,0-2 2 16,0 0-4-16,0 0-5 15,-3 0-52-15,-13 0-103 16,-4 0-122-16</inkml:trace>
  <inkml:trace contextRef="#ctx0" brushRef="#br0" timeOffset="144054.04">14614 7212 122 0,'0'0'46'16,"0"0"113"-16,0 0-70 15,0 0-42-15,0 0-9 16,0 0-5-16,18-58 2 0,-18 53 6 16,0-1-7-16,0 0-12 15,0 1-1-15,0 2-4 16,-3 0 8-16,0 0 2 15,0 0-12-15,0 3 1 16,1 0-5-16,-2 0-4 16,1 0-2-16,-4 0-5 15,-4 14 0-15,-2 9 4 16,-2 7 7-16,-1 4-3 16,2 10 3-16,-1 2 0 15,5 7 4-15,1 3-1 16,0 5 1-16,0-6-7 0,-2 1-3 15,-2-3 1 1,-4-5-6-16,-3 1 8 0,-4-1-5 16,0-5-2-16,0 2 2 15,2-1 1-15,1-1-2 16,6 1-1-16,0-2 0 16,3 0-1-16,3-2 1 15,2-2 0-15,2 1 1 16,2-4-1-16,-1-3 0 15,-1 1-1-15,1-4 1 16,-3 4 0-16,-3 0 0 16,0 1-1-16,-8 0 2 15,-2 4-1-15,-5-1 0 16,0 0 1-16,4-4 0 16,4-7-1-16,9-7-1 0,6-8 0 15,2-6 4-15,0-3 1 16,0-2-4-16,0 0 8 15,0 0 3-15,0-5-12 16,6-10 0-16,-6-6-75 16,1-10-238-16</inkml:trace>
  <inkml:trace contextRef="#ctx0" brushRef="#br0" timeOffset="144745.62">15045 7165 185 0,'0'0'4'0,"0"0"147"0,0 0-90 16,0 0 6-16,0 0-15 15,0 0-10-15,12-53 4 16,-12 48-15-16,0 2 27 16,0 3 2-16,0 0-8 15,0 0-31-15,0 0-18 16,-1 18-1-16,-10 6-2 16,-2 12 7-16,-2 9 1 15,-2 7 2-15,2 11-2 16,-2 3 5-16,1 1 0 0,2 0-2 15,0-2-4-15,3-1 3 16,0-3-3-16,0 2 4 16,-2 2-5-16,0 7 1 15,-7 2-6-15,-2 1 4 16,-5-3-2-16,-6-1-1 16,-4-2 2-16,1-1-2 15,2-2 2-15,5-8-4 16,7-10 0-16,6-7 1 15,2-6-1-15,7-7 2 16,4-5-1-16,3-7-1 16,0-2-3-16,0-8 3 15,0-3 4-15,3-3-1 16,1 0-3-16,1 0 13 16,1-3-13-16,-6-10-6 0,0-4-61 15,0-7-233-15</inkml:trace>
  <inkml:trace contextRef="#ctx0" brushRef="#br0" timeOffset="145466.81">15382 7110 136 0,'0'0'14'16,"0"0"58"-16,0 0 65 0,0 0-104 16,0 0 22-16,0 0-7 15,28-36-25-15,-28 36 21 16,0 0-7-16,0 0-19 15,0 4-13-15,-3 11 14 16,-5 7 14-16,-3 4 5 16,2 11-1-16,0 6-13 15,2 8 8-15,1 5-4 16,0 2 4-16,-1 2-16 16,-1 4-5-16,-4 2 14 15,-3 3-11-15,3 1 1 16,-2 1-11-16,1 6 6 0,-4 2 0 15,-3-1 1 1,-5-1-2-16,-2-6-2 0,0-8 0 16,0-5-6-16,1-3 3 15,3-4-3-15,-1-4 3 16,5-4-4-16,5-7 2 16,7-3-2-16,1-2 0 15,5-4 0-15,1-2 2 16,0-2-1-16,0-7-1 15,0-6 1-15,0-3 0 16,0-2 0-16,0-5-1 16,0 0 5-16,0 0-5 15,5-15-20-15,1-8-65 16,2-8-93-16,4-8-97 16</inkml:trace>
  <inkml:trace contextRef="#ctx0" brushRef="#br0" timeOffset="146150.18">15815 7059 155 0,'0'0'26'16,"0"0"44"-16,0 0 64 15,0 0-80-15,0 0 22 16,0 0-6-16,22-38-19 0,-22 38-34 16,0 3-12-1,0 11-1-15,-5 5 24 0,-2 5-7 16,1 10 1-1,-1 14 21-15,-4 10 6 0,-2 10-5 16,-1 6-7-16,1 2-15 16,-2 4 7-16,-3 0-3 15,-4 2-15-15,-11-2 2 16,-3 8-1-16,-6-1-9 16,-1-1 4-16,2-1-5 15,5-10 2-15,1-7-4 16,5-4 3-16,4-6-1 15,2-5 2-15,2-5-1 16,6-7-2-16,3-4 1 0,9-3 1 16,4-6-1-16,0-4 0 15,0-5 2-15,3-9 1 16,0-2-1-16,-2-6-3 16,-1-2 0-16,0 0 3 15,2 0-4-15,-2-8-6 16,2-8-94-16,0-9-162 15,1-6-268-15</inkml:trace>
  <inkml:trace contextRef="#ctx0" brushRef="#br0" timeOffset="147454.14">15807 9107 205 0,'0'0'217'16,"0"0"-133"-16,0 0-2 15,0 0 8-15,-19-82-22 16,19 69 3-16,15 3-25 16,3 1-28-16,4 3-1 15,-3 6-13-15,-2 0-3 16,-1 0 3-16,-4 6-3 15,-1 5 2-15,1 6 1 16,-5 1-4-16,-1 3 6 16,-6 6-6-16,0 3 9 15,-1 1-3-15,-16 3-1 16,-4-6 3-16,-2-3-6 16,-1-2 1-16,4-6 1 0,4-2-1 15,8 0-4-15,5-6 3 16,3 1-2-16,0-1 0 15,6-3 0-15,12 1-1 16,5-3 2-16,4-3 1 16,-1-1 1-16,3 0-3 15,0 0-14-15,1-12 3 16,2-3 8-16,-1-6 2 16,-1 0 0-16,-2-1-5 15,-6-1-5-15,-5 4-1 16,-5-1 6-16,-6 4-3 15,-5 2 9-15,-1 1 0 16,0 5 3-16,0 1 0 0,0 5 3 16,0 2 0-16,-3 0 0 15,-4 0-6-15,-2 11-1 16,-2 4 1-16,2 3 4 16,1 1-2-16,-1 0 2 15,3 2-1-15,3-1-2 16,-1 0 0-16,4-7-1 15,0 0 1-15,0-7 0 16,8-2 1-16,4-4 0 16,7 0 1-16,2 0 5 15,-1-7-6-15,-2-10 8 16,-3-1 7-16,-5-6 10 0,-4-3-5 16,-5-3-7-16,-1 2-8 15,0 6-1-15,-16 6-4 16,-4 6 0-16,0 7-1 15,-4 3-1-15,3 0 0 16,-1 3-2-16,2 10 1 16,7 3-15-16,5 1-84 15,8-4-137-15,0-4-288 16</inkml:trace>
  <inkml:trace contextRef="#ctx0" brushRef="#br0" timeOffset="147779.14">16475 9032 503 0,'0'0'52'0,"0"0"-38"15,0 0 65-15,0 0-10 16,0 0-8-16,74 108-9 16,-57-66-25-16,3-1-14 15,-1-3 0-15,-1-9-5 16,-3-6-6-16,-4-7 2 16,-3-9-2-16,-3-4-1 0,-2-1 2 15,-1-2-3-15,4 0-53 16,1 0-63-16,3-14-43 15,-1-6-174-15</inkml:trace>
  <inkml:trace contextRef="#ctx0" brushRef="#br0" timeOffset="148023.1">16726 8997 224 0,'0'0'262'0,"0"0"-237"15,0 0 60-15,0 0-6 0,-83 61-27 16,50-27-11 0,-4 6 1-16,-1 2-7 0,2-1-15 15,4-5-7-15,6-8-5 16,8-8-3-16,6-6-2 16,5-5 3-16,4-5-5 15,3-1 0-15,0-2-2 16,0-1-65-16,0 0-105 15,0 0-11-15</inkml:trace>
  <inkml:trace contextRef="#ctx0" brushRef="#br0" timeOffset="148689.9">16833 8995 251 0,'0'0'237'0,"0"0"-190"16,91-29-7-16,-58 27 41 15,-1 2-31-15,-6 0-22 16,-9 0 3-16,-5 14-7 16,-8 6 3-16,-4 4-5 15,0 5 10-15,-7 2 0 16,-10 4-12-16,-2 2-6 0,-3-3-7 15,8-4-7 1,2-4 0-16,5-7 0 0,6-7 2 16,1-2-1-16,0-5-2 15,1-2-3-15,12-2 3 16,4-1 1-16,1 0 0 16,4-4 1-16,-1-11-1 15,0-6 4-15,-2-3-2 16,-1-7-2-16,0 0 1 15,-3 0-1-15,0 3 0 16,-5 8 1-16,-2 7 2 16,-1 6-2-16,-4 6 3 15,-3 1-4-15,2 0 1 0,-2 7-1 16,1 10-4 0,4 5 4-16,-4 4 5 0,2 3-3 15,0 0-1-15,0-3-1 16,3-1 0-16,1-6 0 15,1-6 1-15,1-4 4 16,3-6-4-16,1-2-1 16,5-1 4-16,2 0 1 15,0-4-4-15,0-8 4 16,-4-6 8-16,-1-7 14 16,-4-7 0-16,-4 0-10 15,-7 1-11-15,0 4 2 16,-7 4-8-16,-19 5 0 15,-2 6 3-15,-6 8-2 0,2 4-1 16,7 0-6-16,5 14-58 16,6 3-66-16,6-2-251 15</inkml:trace>
  <inkml:trace contextRef="#ctx0" brushRef="#br0" timeOffset="150648.26">16573 7286 100 0,'0'0'43'16,"0"0"-30"-16,0 0 12 16,0 0 11-16,0 0 130 15,0 0-102-15,0 0-23 16,-20 3-4-16,20-3-6 0,-3 0-12 16,0 0-1-1,2 0 6-15,-2 0-4 0,3 0 6 16,0 0 14-16,0 0-3 15,0 0 4-15,3 0 5 16,13 0-27-16,4 3-5 16,6 1-12-16,6 2 4 15,5-3 4-15,8 3-7 16,4-1 0-16,8 3 4 16,1-4-5-16,2 1 4 15,-5 0-2-15,-8 0-2 16,-6 1-1-16,-6-1 2 15,-3-1 3-15,-7 2-3 16,-1-1-2-16,-6 0 6 0,-2-1-4 16,-2-1 1-16,-2-1 1 15,-6 4 2-15,-3-5 0 16,-2 2 2-16,-1-2 1 16,0 2-2-16,0-3-7 15,0 0-1-15,-9 0-13 16,-13 0-71-16,-8 0-77 15,-1 0-122-15</inkml:trace>
  <inkml:trace contextRef="#ctx0" brushRef="#br0" timeOffset="151621.7">16728 7141 167 0,'0'0'112'0,"0"0"-38"15,0 0 25-15,0 0-48 16,0 0-18-16,0 0-8 15,0 0 4-15,0 2-5 16,-5-1-7-16,-5 1 10 16,-7 1 5-16,1 2 11 15,-1 1-4-15,-2-1-14 16,3 3-2-16,-1-2-8 0,4 3 1 16,1-1-6-16,0-1 3 15,0 0-3-15,0 2-3 16,3-4 0-16,3 0 5 15,2-2-3-15,0 0-7 16,0 0 8-16,3-3-3 16,-1 2-2-16,1-1 8 15,-1 3-13-15,-1-3 5 16,2 1 6-16,1 0-6 16,0-2-4-16,0 0 7 15,0 2-5-15,-2-2-1 16,2 0 3-16,0 0 1 0,0 0-2 15,0 0-1-15,0 0 3 16,0 0-3-16,0 0-1 16,0 0-1-16,-1 0 2 15,1 0-3-15,0 0 2 16,0 1 1-16,0-1-1 16,0 0 0-16,0 3 3 15,0-1-5-15,0 3 1 16,0 2 6-16,0 1-3 15,3 2-1-15,4 1 2 16,4-2-1-16,-2 4 1 16,0 1-1-16,0 1-2 15,-1 2-1-15,0-1 1 16,-2 1 0-16,-1-4 0 0,-2-4 1 16,-1-2-2-16,0-1-1 15,-1-4 0-15,-1 0 1 16,0 0 0-16,2-1 0 15,-2-1 0-15,0 2-1 16,1 0 0-16,2 1 1 16,0 0-3-16,0-1 4 15,0 2-4-15,-3 2 2 16,0 1-43-16,0 5-45 16,-7 2-8-16,-9 0-61 15,0-1 3-15,5-4-275 16</inkml:trace>
  <inkml:trace contextRef="#ctx0" brushRef="#br0" timeOffset="152536.04">16467 7715 163 0,'0'0'157'16,"0"0"-112"-16,0 0 13 15,0 0-7-15,0 0-24 16,0 0-4-16,-2 0 5 15,12 0-7-15,10 0-1 16,5 0 15-16,5 3-15 16,5 1-2-16,-1 1 0 15,6 0 6-15,2 1-10 16,4 2 1-16,0 0 3 16,5-1-6-16,3 1-1 15,-3-2-8-15,-1 0 5 0,-2 1 1 16,-8 0-3-1,-3 0 0-15,-5 1 4 0,-5-4-6 16,-4 3 7-16,1-1-7 16,-3 0 10-16,0-3-4 15,-3 2-4-15,-8-2-3 16,-4-1 9-16,-6-1-2 16,0 1 11-16,0-2-11 15,0 0-4-15,-4 0-6 16,-15 0-7-16,-6 0-64 15,-3 0-56-15,0 0-41 16,1-5-129-16</inkml:trace>
  <inkml:trace contextRef="#ctx0" brushRef="#br0" timeOffset="153264.1">16738 7634 137 0,'0'0'93'0,"0"0"-28"16,0 0 25-16,0 0-25 16,0 0-19-16,0 0-7 15,18-31 0-15,-18 31 12 16,0 0-10-16,-3 0-18 16,-12 0-20-16,-3 0 12 15,-6 7 23-15,1-1-3 16,-3 3 6-16,1 0-20 15,-2 2-7-15,0-2 4 16,2-1-1-16,4-2-6 16,4 0-1-16,4-3 2 0,7-1 0 15,2-2-1 1,4 0 3-16,0 0-1 0,0 0-1 16,0 0 5-16,0 0-4 15,0 0 5-15,0 0-11 16,0 0 5-16,0 0-8 15,0 0-4-15,0 0-3 16,0 2 3-16,0-2-1 16,0 2-4-16,0 4 4 15,6 3 1-15,8 1 10 16,3 2-8-16,1 3 6 16,-2-1-5-16,0-2-3 15,0 4 1-15,-2-3-1 16,-2 1 2-16,0 1-1 15,-4-5-1-15,-1-3 1 0,-2 0 0 16,-2-4 1-16,0 0 0 16,-1-3 0-16,-2 0 1 15,2 1-2-15,-2-1-1 16,0 0 2-16,1 0-6 16,1 0-1-16,-1 0-50 15,1 3-91-15,-2 4-65 16,0-2 59-16,0-3-215 15</inkml:trace>
  <inkml:trace contextRef="#ctx0" brushRef="#br0" timeOffset="155333.87">16513 8063 53 0,'0'0'60'0,"0"0"-25"15,0 0-20-15,0 0-5 16,0 0 6-16,0 0 6 0,-35 0 85 15,29 0-62 1,1 0-1-16,0 0-2 0,-1 0-12 16,0 0-8-16,2 0-4 15,2 0-2-15,1 0 1 16,-1 0-4-16,2 0 1 16,0 0 0-16,0 0-3 15,0 0 0-15,3 0-1 16,12 5 6-16,9 5 2 15,4-1-2-15,10-1-2 16,3 1-8-16,6 2 0 16,6-4-3-16,2 2 4 0,1-4-7 15,2 0 1 1,-3 2 2-16,-1-4-1 0,-4 2 0 16,-2-1 0-16,0 1 1 15,-3-2 0-15,-5 2 3 16,-6 0-2-16,-13-1 0 15,-4 0-1-15,-10-3-2 16,-5-1 6-16,-2 1 2 16,0-1-6-16,-11 0-3 15,-10 0-99-15,-5 0-37 16,-4 0-193-16</inkml:trace>
  <inkml:trace contextRef="#ctx0" brushRef="#br0" timeOffset="156083.96">16705 7937 54 0,'0'0'76'0,"0"0"-47"16,0 0-3-16,0 0 12 15,0 0 111-15,0 0-100 16,-34 5 2-16,16 0-4 16,-4 2-15-16,-7 3-4 15,-2 1 13-15,1 3 2 16,2-4-12-16,4 0-6 15,6-1 1-15,3-2-2 16,5-1-9-16,-2-2-1 0,3 1-1 16,0 1 5-16,-4 1-3 15,1 1-6-15,2-4 6 16,2 1-6-16,3-2-3 16,4-2 3-16,1 0-3 15,0-1-2-15,0 0 1 16,0 0-2-16,0 0-1 15,0 3 2-15,0 0-1 16,0 1-3-16,0 4 1 16,0-3 0-16,0 4 2 0,0-1-2 15,0 1 3 1,6 0 0-16,2 2 1 0,0 3-4 16,4 2 6-16,-2 0-3 15,1 1 0-15,-2-1-1 16,0-3 1-16,-2 3-2 15,-1-5-2-15,0 0 0 16,0-5 3-16,0-3-1 16,-5-1-2-16,1-1 0 15,-2-1-5-15,0 0-87 16,0 0-164-16</inkml:trace>
  <inkml:trace contextRef="#ctx0" brushRef="#br0" timeOffset="156915.6">16251 8378 128 0,'0'0'136'0,"0"0"-60"16,0 0 18-16,0 0-53 15,0 0-25-15,0 0-6 16,31 15-10-16,-15-11 10 15,3 1-7-15,2-1 2 16,3 1 2-16,5 1 5 16,0-1-4-16,3 1 2 15,-1-1 1-15,0 1-2 16,1-1-2-16,-2 0 2 0,-1-1 5 16,3 1-5-16,1 1 7 15,2 0-9-15,7 1 1 16,1-2 6-16,9 2-2 15,8 1-3-15,1-4 4 16,-3 2 4-16,-11-2-6 16,-9-1 1-16,-9 1 0 15,-7-2-4-15,-5 1 1 16,-5-2 6-16,-5 1-6 16,-1 0 0-16,-5-2-2 15,-1 3 6-15,0-3 2 0,0 0-12 16,0 0-3-1,-8 0-48-15,-10 0-99 0,-8 0 4 16,-1 0-60-16</inkml:trace>
  <inkml:trace contextRef="#ctx0" brushRef="#br0" timeOffset="157613.54">16428 8270 99 0,'0'0'57'16,"0"0"-32"-16,0 0 13 15,0 0 143-15,0 0-119 16,0 0-23-16,-3-1 6 0,1 1 5 15,-1 0-11 1,-3 0-8-16,-7 0-17 0,-4 0-5 16,-5 0 5-16,-2 7 13 15,3 0-2-15,-1 1-8 16,3 1-2-16,4-1-4 16,-2 2 1-16,4-3-6 15,1 0 7-15,3-3 3 16,3 1-10-16,3-2 4 15,1 0 0-15,1-1 0 16,1-2-5-16,0 0 1 16,0 0 2-16,0 0-2 0,0 0-4 15,0 0 1-15,0 0 1 16,0 3-3-16,0 1 2 16,1 4 0-16,4 0-1 15,0 1 0-15,2 2-1 16,3 0 2-16,2 1-1 15,-1 3 2-15,4 0-1 16,-2-2-2-16,2-1 4 16,-1-3-3-16,-3-2 0 15,-2-1 1-15,-3-1-3 16,-3-5 0-16,-3 2 0 16,0 0-12-16,0 3-103 15,-7-4-127-15</inkml:trace>
  <inkml:trace contextRef="#ctx0" brushRef="#br0" timeOffset="158222.93">16183 8668 142 0,'0'0'18'15,"0"0"14"1,0 0 127-16,0 0-132 0,0 0 11 16,85 22 8-16,-47-19-25 15,9 2 7-15,10-1 0 16,5 1-2-16,3-1 11 16,-4-2-4-16,-6 1 2 15,-6-1 5-15,-7-1-9 16,-8 1 0-16,-8-2-14 15,-11 0-5-15,-6 1-5 16,-8-1-2-16,-1 0 1 16,0 0-6-16,0 0-15 0,-10 0-66 15,-11 0-32-15,-3 0-3 16,-3 0-23-16,0-3-82 16</inkml:trace>
  <inkml:trace contextRef="#ctx0" brushRef="#br0" timeOffset="158745.87">16293 8599 166 0,'0'0'7'16,"0"0"114"-16,0 0 7 16,0 0-84-16,0 0 4 15,0 0 6-15,0-7-32 16,-1 7-10-16,-4 0-1 16,-5 0-4-16,-2 4 14 15,-6 4 15-15,0 1 9 16,-4 1-15-16,-3-1-3 15,1 1-6-15,3-3-9 16,2 0 2-16,1-3 0 16,9-1-2-16,3-2-4 15,3-1 2-15,3 1 2 0,0-1-2 16,0 0 4-16,0 0-7 16,0 3 0-16,0 2-7 15,0 1 2-15,6 5 12 16,4 4-9-16,4 2-1 15,-2 1 2-15,2 2-1 16,0 0-4-16,1-1 2 16,-2 0-1-16,1-2 2 15,-1-2-3-15,-2-4-1 16,2-3 1-16,-3-2 1 16,1 0 0-16,2 2-2 15,-2-6-108-15,-5-2-220 16</inkml:trace>
  <inkml:trace contextRef="#ctx0" brushRef="#br0" timeOffset="164501.31">14110 8453 132 0,'0'0'25'16,"0"0"-18"-16,0 0-7 15,0 0 3-15,0 0-3 16,0 0-3-16,15 0 3 16,-10 0 11-16,-1 3-7 15,-3-3 1-15,1 0 33 16,-1 0 39-16,1 0-30 15,-2 0-5-15,0 0 5 16,0 0-16-16,1 0-9 16,-1 0-4-16,0 0-11 15,0 0-5-15,0 0 4 0,0 0 9 16,0 0 9-16,0 0-2 16,0 0 3-16,0 0 4 15,0 0 4-15,0 0-2 16,0-3-16-16,-3-2 3 15,-3 1-4-15,-4-1 4 16,1-1-5-16,-2 3-10 16,-2-3 2-16,1 1 3 15,-3-2 1-15,2 1-2 16,-7-3 5-16,2 2 2 16,-2-1-3-16,-3 1-5 15,0 1 1-15,1 2-1 16,0 0-2-16,1 4 0 15,5 0 1-15,1-3-2 16,4 3 3-16,4-2-3 0,0 1 4 16,1-1-3-16,1 1 6 15,-1-2 2-15,2 1-6 16,-4-1 0-16,5 1-2 16,0 1 2-16,2-1-1 15,1 1 0-15,0 1 1 16,0-2 0-16,0 2 1 15,0 0 1-15,0-1-1 16,0 1 1-16,0 0 1 16,0 0-4-16,0-2-1 0,0 2-2 15,0 0 0-15,0 0 0 16,0 0 0-16,0 0 3 16,0 0-4-16,0 0 2 15,0 0-2-15,0 0 5 16,0 0-5-16,0 0 0 15,0 0 0-15,0 0-1 16,0 0-1-16,0 0 0 16,0 0-1-16,0 0 1 15,0 2 1-15,0 2 1 16,0-1 0-16,0 2-1 16,-2 0 1-16,1 1-1 15,-1 5 0-15,1-2 1 16,-1 2-1-16,-1 2 0 15,2-1 0-15,-2-1 0 0,0 0 2 16,0-2-3-16,0 2 2 16,0-3-2-16,0 0 2 15,0 1-1-15,0 0 0 16,-2 1 1-16,1-2-1 16,-1 2 0-16,1 0 1 15,0-4 0-15,1 3-1 16,-2-2 1-16,1 0 1 15,-1 1-2-15,-1 2 0 16,-1-1 0-16,1-1 1 16,3-2-1-16,0-1 1 15,3-4-1-15,0 1 2 0,0-2-2 16,0 1 2-16,0-1-1 16,0 0 6-16,0 0-3 15,0 0 0-15,0 0-2 16,0 0 2-16,0 0-4 15,0 0 0-15,0 0 1 16,0 0 0-16,0 0-1 16,0 0-2-16,4 2 2 15,8 1 6-15,6-2-1 16,0 4 0-16,0-3-5 16,-2 0 2-16,-2 0-2 15,-3 1 1-15,0-1-1 16,1-1 0-16,4-1 2 0,0 2-2 15,3-2 1 1,0 0 0-16,-1 0 1 0,1 4-2 16,-2-3 0-16,1 2 1 15,-5 0-1-15,1 0 0 16,-1 0 2-16,2-3-2 16,0 0-1-16,3 0 1 15,-5 0-1-15,-1 0 3 16,0 0-2-16,-3 0 0 15,-2 0 0-15,-2 0 0 16,-2 0 0-16,-2 0 3 16,4 0-3-16,-2 0 0 15,3 0 0-15,3 3-2 16,-3 1-3-16,3-1 5 0,-2-2 0 16,2 2 1-16,-3-1-1 15,0-1 0-15,-3 1 1 16,2-2 1-16,-5 0-2 15,0 0 3-15,0 0 0 16,0 0 0-16,0 0-1 16,0 0-2-16,0 0-1 15,0 0-1-15,1 0 2 16,5 0 0-16,0 1 0 16,-3 1 0-16,-2-2 0 15,1 0 3-15,-2 0-2 16,0 0 0-16,0 0 2 15,0 0-2-15,0 0 4 0,1 0-5 16,1-2 1-16,-1-3 1 16,1 0-2-16,-2-5 0 15,1 3 0-15,-1-3 12 16,0 1-9-16,0-1 5 16,0 1-2-16,0-1-1 15,0 2 4-15,0-2-1 16,0 1-5-16,0-2 1 15,0-2 1-15,0 1-1 16,5 1-4-16,-1-2 2 16,-1 0-2-16,0 0 5 15,0 0-5-15,-1 2 1 0,1 2-1 16,0 3 2-16,-2 0-1 16,2 1 0-16,-1 1 2 15,-1-1-2-15,-1 2-1 16,0-1 0-16,0 1 0 15,0 2 2-15,0 0-1 16,0 1 3-16,0-2-4 16,0 0 3-16,2-1-3 15,-1-2-2-15,2 2 2 16,-3 0 0-16,0 1-3 16,1 1 3-16,-1 1 3 15,0-1 0-15,0 1-2 16,0 0-1-16,0 0 1 15,0 0 0-15,0 0-1 0,0 0 0 16,0 0 1-16,0 0-1 16,0 0 0-16,0-2 0 15,0 2-1-15,0-3-1 16,0 2 1-16,-8 0 1 16,-3-2-1-16,-1 3 2 15,0 0-2-15,0 0 1 16,1 0 0-16,-1-2 5 15,1 1-5-15,-2-1-4 16,1 2 4-16,-3 0 0 16,3 0 2-16,-4 0-4 15,1-1 3-15,-2 1-1 16,-1 0 0-16,-1-1 2 0,1 1-2 16,-4-2 0-16,4 2 0 15,3 0 0-15,0 0 0 16,3 0 0-16,3 0 0 15,-1-1 0-15,2 1 4 16,-1 0-4-16,0 0 0 16,2 0 0-16,1 0 1 15,0 0-1-15,1 0 1 16,1 0-1-16,1 0 0 16,0-2 0-16,0 1 1 15,0 1-1-15,1 0 1 16,1-1-1-16,1 1 0 15,0 0 0-15,0 0 0 0,0 0 0 16,0 0 0-16,0 0 1 16,0 0-2-16,0 0 1 15,0-3-1-15,0 3 0 16,0 0-5-16,0 0-38 16,0 0-55-16,0 0-24 15,0 0-76-15,0 0-128 16</inkml:trace>
  <inkml:trace contextRef="#ctx0" brushRef="#br0" timeOffset="167214.09">14723 8383 12 0,'0'0'99'16,"0"0"-75"-16,0 0 9 15,0 0 118-15,0 0-95 0,0 0-48 16,0 0 15-16,-34 0 3 16,26 0 1-16,-1 0-1 15,5 0-5-15,-4 0-3 16,-1 0 0-16,1 0 6 16,-3-1 7-16,0-3 0 15,1 4 0-15,-2-3 4 16,-3 0-13-16,0 0 0 15,-5 2-4-15,-2-2-3 16,-1 2-3-16,-1-2-3 16,3 0 5-16,3 0-3 15,0 0-3-15,3 0-2 16,-1 1 1-16,-1-1-5 0,1 1 5 16,-3 2-6-16,2-1 6 15,-1 1-7-15,5 0 2 16,5 0 1-16,3 0 0 15,5 0 3-15,-2 0-3 16,2 0 4-16,0 0-6 16,-1 0 1-16,1 0 2 15,0 0-1-15,0 0-1 16,0 0-1-16,0 0 6 16,0 0-5-16,0 0-1 15,0 0 3-15,0 0-4 16,0 0 3-16,0 0-5 15,0 0 5-15,0 0-5 0,-2 0 4 16,1 3-2-16,1 0 6 16,-2-1-6-16,1 2 2 15,-1-1-2-15,1 2 1 16,-1-2-1-16,-1 1 0 16,3-1 3-16,-2 2-1 15,1 1-2-15,-1-2 0 16,2 3 0-16,-1 0 1 15,-1-1 1-15,2 0 3 16,-1 1-5-16,1-1 1 16,0 0-1-16,0 2 7 15,-3 0-6-15,2 2 0 0,-5 1 0 16,0 2 3-16,1 0-1 16,1-1-3-16,2-1 0 15,1 0 1-15,-1-5 0 16,2 0-1-16,-2-1 5 15,-1 3-4-15,-2 0 0 16,0 2 1-16,-1-2 0 16,0 3-2-16,2-2 0 15,-2-1 1-15,3 0 5 16,0-3-6-16,0 1 0 16,2-3 1-16,-1 0-1 15,1 0 3-15,1-1-3 0,-2 1 0 16,2 0 1-16,-3 1 1 15,0 0-2 1,0-1 0-16,-3 2 5 0,5-3-4 16,1 1 1-16,-2-3-1 15,2 0-1-15,0 0 6 16,0 0-5-16,0 0 3 16,0 0 5-16,0 0-2 15,0 0-4-15,0 0-2 16,0 0 1-16,0 0 1 15,0 0 1-15,6 0-2 16,3 0-1-16,2 1-1 16,3-1 2-16,0 0-2 0,2 1 2 15,1-1 0-15,-1 0 3 16,-4 0-4-16,3 0 0 16,-5 0-2-16,-2 2 2 15,1-1-1-15,0-1 0 16,0 0 1-16,1 0-2 15,3 2 2-15,3 0 1 16,1-2-2-16,7 1 1 16,4 1-1-16,-2 0 5 15,-1 1-4-15,-4-2-2 16,-3 2 2-16,-8-2-1 16,0-1 2-16,-6 2-1 15,-1-2 2-15,-1 0 3 16,0 0-3-16,0 0 10 0,-1 0-6 15,1 0 1-15,-2 0-8 16,0 0 8-16,0 0-2 16,0 0 1-16,0 0 2 15,0 0-2-15,0 0-2 16,0 0-3-16,0 0 11 16,0 0-8-16,0 0-1 15,0 0 7-15,0 0-8 16,0 0-1-16,0 0 1 15,1 0-1-15,-1 0 0 16,0 0-2-16,0 0-1 16,0 0 1-16,0 0-3 15,0 0 1-15,2 0 2 0,-2 0 0 16,1 0-1-16,1 0 2 16,-2 0 1-16,1 0-2 15,-1 0 1-15,0 0 1 16,0 0-2-16,0 0 0 15,0 0 0-15,0 0 1 16,0 0-1-16,0 0 1 16,2-2 1-16,2 1-1 15,1-2 1-15,-1 2-1 16,1-1 0-16,-4 1-1 16,-1-1 0-16,2 2 0 15,-2 0 1-15,0 0-1 0,0 0 0 16,0 0 2-16,3-3-2 15,0-4 2 1,1 1-2-16,2-2 5 0,0-1-2 16,3 1 0-16,-2-1-3 15,-2-2 1-15,1-1 4 16,-1-3 7-16,0-2-5 16,-2 0 0-16,0-3-1 15,0 0-4-15,-1 0 1 16,1-1-2-16,-3 5 2 15,0 3-1-15,1 5-2 16,-1 4 0-16,0 2-2 16,0 0-1-16,0 1-42 0,0 1-53 15,0 0-42 1,-4 0-119-16,-4 0-86 0</inkml:trace>
  <inkml:trace contextRef="#ctx0" brushRef="#br0" timeOffset="169208.95">13970 8514 57 0,'0'0'47'0,"0"0"-40"16,0 0 2-16,0 0-3 15,0 0 2-15,0 0-8 16,0 0-3-16,0 0 0 16,0 0 1-16,0 0 2 0,0 0 0 15,0 0 4 1,1 0 7-16,1 0-2 0,-1 0-6 15,-1 0-2-15,2 0 0 16,-2-3 10-16,0 3 79 16,1-3-59-16,-1 2 5 15,0 0 4-15,0 1-12 16,0 0 2-16,0-2 1 16,0 2-10-16,0 0-8 15,0-1-4-15,0-1-6 16,0 0 11-16,3 0 0 15,-3 0 4-15,0 1 0 16,0-1-8-16,0 2 4 16,0-2 8-16,0 2 1 15,0 0-5-15,0 0-9 0,0 0-3 16,0 0-4-16,0 0-2 16,0 0 0-16,0 0-7 15,0 0-21-15,0 0 5 16,0 0 11-16,0 0 5 15,0 0 4-15,0 0-10 16,0 0-6-16,0 0-4 16,0 0-19-16,0 0-19 15,0 0 39-15,-4 0-39 16,-1 0-112-16</inkml:trace>
  <inkml:trace contextRef="#ctx0" brushRef="#br0" timeOffset="173131.31">13895 8629 11 0,'0'0'19'0,"0"0"-4"15,0 0 2-15,0 0-5 16,0 0-6-16,0 0 12 16,0 0 1-16,-12 0-8 15,12 0-9-15,0 0 0 16,0 0 2-16,0 0-3 15,0 0 0-15,0 0 3 16,0 3-1-16,0 0-1 16,0-1 5-16,0 1-1 15,0-1 45-15,0-1-42 0,0-1 3 16,0 0 3-16,0 0 6 16,0 0 47-16,0 0-8 15,2 0 3-15,2 0-36 16,-1 0-8-16,-3 0-10 15,5 0 5-15,-2-1-4 16,0-1 5-16,0-2-7 16,0 0 13-16,1-1-7 15,2 0 4-15,0-2-5 16,0 1 6-16,-2 0 2 16,1-1 2-16,-3 1 6 15,-1 1 0-15,-1 2-6 0,0-2 6 16,0 3 0-16,0-1-7 15,0 1-7-15,0-1 1 16,0-2-7-16,0 4 2 16,0-3-3-16,-8 3 2 15,-2-1-6-15,-3 1-1 16,-1-1-1-16,-2 2-1 16,4 0 1-16,0 0-2 15,0 0 3-15,6 0-3 16,-2 0 0-16,0 5 0 15,0 3 0-15,-1 2 2 16,-3 0 1-16,5 0-3 16,-2 2 0-16,1-3 1 0,1 5 1 15,0-1-2-15,0 1 2 16,0-1-2-16,1 3 0 16,-3 0 3-16,5-2-3 15,-2 1 0-15,4-1 0 16,1-1 1-16,-1 1 0 15,2 0 0-15,0-2-1 16,0 0 2-16,0 0-2 16,0-2 3-16,0 1-3 15,0-1-2-15,0-2 2 16,0-2 2-16,2 0-2 16,2-1 1-16,2-1-1 0,-1 1 2 15,3-1-1 1,-2 0 0-16,2-1 0 0,0-2 1 15,3 1 1-15,0-2 3 16,1 0-4-16,1 0 1 16,-1 0 0-16,0 0 0 15,-2 0 0-15,1-9 5 16,1-2 5-16,-3 0 3 16,1-3-8-16,-1-2 0 15,0-1 2-15,-1 0-2 16,-4-1 3-16,-1 1-7 15,1 1 5-15,-2 2-4 16,-1 1 1-16,1 1-2 16,-1 2-1-16,1 0 1 15,-1 0-3-15,-1 3 7 0,0 3-5 16,2 1 0-16,-2 1 0 16,0 2 5-16,0-1-3 15,0 1-1-15,0 0-3 16,0 0-1-16,0 0 0 15,0 0-1-15,0 0-1 16,0 0-1-16,0 0 0 16,0 5-1-16,0 7 4 15,0 4 0-15,0 4 2 16,0-1-2-16,0 4-1 16,3-1 1-16,0 1 2 15,5 0-2-15,-3-1 0 0,-2 0 0 16,3-2 0-1,-1-1-1-15,2-3 2 0,5-2-2 16,2-4 0-16,3 0 1 16,3-5 2-16,2-2 0 15,2-1-2-15,-3-2 0 16,-3 0 0-16,-3 0 0 16,-5 0-31-16,-2 0-25 15,-5-5-50-15,-3-8-168 16,0-3-292-16</inkml:trace>
  <inkml:trace contextRef="#ctx0" brushRef="#br0" timeOffset="174263.67">14000 8618 128 0,'0'0'13'16,"0"0"9"-16,0 0 113 15,0 0-23-15,0 0-67 16,0 0-1-16,3-17-8 16,-3 15-18-16,0-1 3 15,0 0 22-15,0-1 6 16,0 1-11-16,-3-1 5 15,-3 1-5-15,-5-1-29 16,-2 1 0-16,-2 2-3 16,-3 0-2-16,4 1 4 15,0 0 4-15,2 0-5 0,-2 0-4 16,2 0 2-16,0 5-1 16,-1 4-3-16,1-1 3 15,0 1-2-15,2 2 4 16,-1 0-2-16,2 2 1 15,2 0 3-15,4-1 3 16,1 3-1-16,2-1-5 16,0 1-1-16,0 1 1 15,0-2-4-15,-1 0 1 16,1-2-2-16,-2 2 4 16,-1-1-2-16,2 3-1 15,-1-2-1-15,1-1 0 16,1 0 0-16,0 0 3 0,0-1-1 15,0-3-1-15,0-1 2 16,0-3-6-16,4-1 5 16,4 1-2-16,-1-2 6 15,7 0-1-15,-1-1 2 16,0 0-4-16,-1-1 3 16,-1-1 1-16,-1 0-6 15,-1 0 1-15,0 0 4 16,0-3 2-16,0-5 3 15,-1-3 9-15,-1-4 2 16,2-2-5-16,0-7-11 16,0-1 1-16,3-1 0 15,-3-2-7-15,-2 4 3 16,-2 5-1-16,-4 3-1 0,-1 3-1 16,0 4 16-16,0 1 0 15,0 3 3-15,0 2-8 16,0 0-2-16,0 1-7 15,0 2 5-15,0 0-7 16,0 0 0-16,0 0-1 16,0 0 1-16,0 0-3 15,0 0-2-15,0 0 2 16,0 7 0-16,0 5 3 16,0 2 1-16,0 3-1 15,0 0 0-15,0 2 1 16,7-1 0-16,1 1 0 0,3 0-1 15,2 3 0-15,0 1-1 16,4-2 2-16,-1-1 0 16,2 0 0-16,-1-2 0 15,2-1-1-15,-4-5 0 16,1 0-1-16,-4-5 0 16,0-3 0-16,-1 0-1 15,-4-2-7-15,-1-2-84 16,-2 0-163-16,-1 0-215 15</inkml:trace>
  <inkml:trace contextRef="#ctx0" brushRef="#br0" timeOffset="175264.1">14462 8581 70 0,'0'0'72'16,"0"0"-60"-16,0 0 2 16,0 0 2-16,0 0 58 15,0 0-25-15,-26-13-18 16,21 9 12-16,2 2-4 0,3 0-6 16,-2-1 17-16,1 2 21 15,1-2-22-15,-2 0-9 16,-1-2 4-16,3 0-13 15,-4 1-1-15,1-1-3 16,1 2-1-16,-1-1-2 16,2 1-9-16,1 2 3 15,-2-1 7-15,2 1 3 16,-2 0-7-16,2-1 1 16,-2 2 0-16,2-3-9 15,-2 3 5-15,1-4-5 16,-1 3-3-16,1-1-2 0,-1 1 0 15,1 1 6-15,1 0-14 16,0 0 2-16,0 0-1 16,0 0-1-16,0 0 0 15,0 0-2-15,-2 0 2 16,2 0-1-16,0 0 2 16,-1 0-1-16,1 0 2 15,-2 5-1-15,2 1-1 16,0 3 2-16,0-1 0 15,0 6 3-15,0 1-4 16,2 2 3-16,1 5 4 16,0 1-7-16,0 2 12 15,4 2-8-15,1 1 5 16,1 0-1-16,0 0-1 16,1-1-5-16,1 2 5 0,-2-1-4 15,-1-3 3-15,0 1-3 16,-5-4-2-16,0-2 9 15,0-5-7-15,-2-4 3 16,1-3-3-16,-1-5 0 16,1-1-3-16,-2-2 0 15,0 0 7-15,0 0-4 16,4 0-1-16,-4 0-3 16,2 0-1-16,-2 0-22 15,0-7-49-15,0-1-49 0,0-1-60 16,0-1-179-1</inkml:trace>
  <inkml:trace contextRef="#ctx0" brushRef="#br0" timeOffset="175892">14624 8732 136 0,'0'0'95'16,"0"0"40"-16,0 0-78 16,0 0 11-16,0 0-15 0,0 0-21 15,-13-73 16-15,13 68-5 16,-1 0 22-16,-2 3-17 16,0-2-7-16,-2 3-16 15,2-1 3-15,0 2-13 16,0 0-7-16,0 0 1 15,-4 0-8-15,-1 6 1 16,-1 7 0-16,-1 1 2 16,3 1 0-16,-1 2 2 15,5 2-3-15,1-2 2 16,1 3 1-16,1 1 6 16,0 1-11-16,0-4 8 15,0 0 0-15,0-1-4 16,4 0 1-16,4-5-1 0,1 0 1 15,1 0 3-15,2-5-3 16,-3-2 1-16,2-2-5 16,-2-3 10-16,0 0-9 15,1 0 12-15,1 0 1 16,1-2 2-16,2-7-1 16,-3-4-5-16,1-2 9 15,-5 1-4-15,-1-5 0 16,-1-1 5-16,-5-2 12 15,0 0-11-15,0 1-10 16,-11-4 8-16,-4 3-15 16,0-3 4-16,-1 3-8 15,2 2 4-15,1 2-6 0,0 4 2 16,2 4-2-16,2 4-2 16,2 4-1-16,-4 2-3 15,-6 2-43-15,-10 15-51 16,-5 4-68-16,4-4-148 15</inkml:trace>
  <inkml:trace contextRef="#ctx0" brushRef="#br0" timeOffset="176655.63">14447 8540 228 0,'0'0'212'0,"0"0"-110"15,0 0-37-15,0 0-14 16,0 0-7-16,0 0-19 16,-9-3-2-16,7 3-4 0,1 0 0 15,1 0-5 1,-4 0-4-16,4 0-4 0,0 0 0 15,-3 8-3-15,0 4 4 16,-2 5 3-16,4 2 7 16,-1 1-3-16,2 2-1 15,0-1-4-15,-3-1-3 16,2 0-1-16,-1 2-1 16,-1 0 1-16,3 3-2 15,0-1 2-15,0 3-1 16,2-1 4-16,5-1 1 15,-1-1-3-15,-1-2 0 16,-1-4 0-16,0-5 1 16,1-1-4-16,-2-4-2 15,0-2 2-15,0-3 0 0,-1 0 1 16,1-1 0-16,-2-2-2 16,-1 0-1-16,2 0-1 15,-2 0 0-15,0 0-5 16,0 0-26-16,0-5-73 15,0-7-145-15,0 0-204 16</inkml:trace>
  <inkml:trace contextRef="#ctx0" brushRef="#br0" timeOffset="177256.16">14610 8727 128 0,'0'0'45'0,"0"0"-23"15,0 0 170-15,0 0-124 16,0 0-22-16,0 0 1 16,-8-20-2-16,8 20-16 0,0 0 5 15,-1 0-12-15,-1 0-4 16,1 0 1-16,1 0-7 16,-2 0-12-16,-1 0 5 15,-3 5 3-15,-1 7 13 16,1 2-4-16,0 2-6 15,3 2 6-15,1 2-3 16,1-1-3 0,1 3 1-16,0-2-8 0,0-1 2 15,0-5-4-15,0-3 3 16,4-2 1-16,2-2 2 16,2-3 2-16,2-4 3 15,1 0 1-15,1 0 2 16,1 0-3-16,-2-7 4 0,-2-8 12 15,-1-3-3-15,-3-4 3 16,-4-5-3-16,1-4-8 16,-2-3-6-16,0 0-7 15,0 3-4-15,-2 7-1 16,-8 9 0-16,-6 8-3 16,-8 7-8-16,-11 7-40 15,-8 16-59-15,-5 2-93 16,0 1-284-16</inkml:trace>
  <inkml:trace contextRef="#ctx0" brushRef="#br0" timeOffset="183204.04">14046 8560 18 0,'0'0'55'15,"0"0"-11"-15,0 0-12 16,0 0-8-16,0 0-18 15,0 0 1-15,0 0-6 16,0-3 6-16,0 3-2 0,0 0 1 16,0 0 65-16,0 0-27 15,0 0-9-15,0 0-8 16,0 0-12-16,0 0 4 16,0 0 4-16,0 0-4 15,0 0-5-15,0 0-7 16,0 0 3-16,-3-1 7 15,1-2-12-15,-3 1-3 16,0 1 5-16,3-2-1 16,-1 1 2-16,-1 2 0 15,-2 0-3-15,1-2-1 16,-2 2-2-16,3 0 0 16,-1-3 1-16,1 3-1 0,-1 0 3 15,0 0-2-15,0 0 2 16,0 0 1-16,1 0-2 15,1 0-1-15,-2 0 0 16,2 0-2-16,0 0 4 16,0 0-4-16,-2 0 2 15,2 0-1-15,-2 0-2 16,3 0 6-16,-2 0-3 16,1 0 0-16,-2 0 1 15,1 0 2-15,0 0-4 16,-1 0 3-16,2 0-3 15,-1 3 2-15,1-1 1 16,0-2-1-16,3 0 1 16,-2 2-5-16,-1-2 5 15,3 0-2-15,-2 3 1 0,1-2-1 16,-3 4 2-16,1-4-1 16,0 3-1-16,0-1 1 15,0 0 2-15,-2 0-3 16,1-1 3-16,1 1-3 15,-4 1-2-15,2-1 3 16,0 1 3-16,2-1-4 16,0 0 1-16,2-1-3 15,-2 0 3-15,0 0-2 16,0-1 2-16,0 3-1 16,0-3-1-16,0 4 0 15,0-1 1-15,0 1 2 0,-1-1-4 16,1-2 1-16,0 1-1 15,-1 0 1-15,-1 2 0 16,2-1-1-16,0 1 0 16,0 2 0-16,0 1 1 15,1-2 1-15,1-2 0 16,-1 3-2-16,1-4 2 16,1 1-3-16,-2 1 2 15,1 0-2-15,-1 0 3 16,1 4-3-16,-1 0 4 15,1 2-4-15,-2 0 2 16,3 0-1-16,-1-2 0 0,-1-2 0 16,1 0-1-16,-1-1 2 15,2 1-2-15,0-1 1 16,0 2 1-16,0 0 3 16,0 0-5-16,0 1 0 15,0-2 1-15,0 2 0 16,0-1-1-16,0 1 1 15,0-2 1-15,0-2-1 16,3 0 0-16,0 1 1 16,3-2 1-16,-2 1-1 15,2-1 4-15,0 1-6 16,-1 0 0-16,2 2 2 16,-1-2-1-16,-1-2 1 0,1 1 1 15,-2-1-2-15,1 0 3 16,0-1-3-16,0-1 3 15,2-1-2-15,1 0 5 16,1 0 2-16,0 0-4 16,0 0 5-16,0-4-6 15,1-3 5-15,-1 1 2 16,-1 0-7-16,0 1 5 16,0 0-6-16,-2 0 4 15,2 1-3-15,-2-1-2 16,1-1 0-16,-1 2 5 15,1-6-1-15,-1-1 2 16,3 0 3-16,-1-3-6 16,-1-3 2-16,1 3-4 0,2-3 1 15,-3 0 0-15,-1 2-2 16,-1 0 5-16,0 3-5 16,0 2 1-16,-2 1 0 15,0 0 5-15,-1 2-4 16,-2 0-3-16,1 1 0 15,1 1 1-15,-2 2-2 16,0 2 1-16,0 1 1 16,0 0-2-16,0 0 1 15,0 0-1-15,0 0 0 16,0 0-2-16,0 0 1 16,0 0-3-16,0 0 4 15,0 0 2-15,0 0-2 0,0 0-1 16,0 0-1-1,0 0 2-15,0 0-3 0,0 0 3 16,0 0-1-16,0 0 1 16,0 0 0-16,0 0 0 15,0 1 0-15,0 5 0 16,0-1 0-16,0 2 0 16,0 0 1-16,0 1-1 15,0-1 0-15,0 0 4 16,0-1-4-16,0 0 0 15,0 2-1-15,0 0 2 16,0 1-1-16,0 0 0 0,-2 1 0 16,1 2 0-1,-1-3 0-15,2 1 0 0,-1 0 0 16,-1-3 0-16,2 1 0 16,-1-1 0-16,-1 1 0 15,2 0 0-15,0 2 1 16,0 0-1-16,0 0 0 15,0-1 0-15,0 0 0 16,0-1 0-16,0 0 0 16,0-2 0-16,3-1 1 15,0 3 0-15,2-3-2 16,2 2 1-16,2 0 0 16,2-3 0-16,1 0 2 0,1 0-2 15,0-1 2 1,1-3-2-16,-2 0 0 0,1 0 2 15,-1 0-2-15,-3 0-4 16,-1 0-10-16,-1 0-20 16,-1-3-22-16,-3-2-98 15,0-2-31-15,-3-3-53 16</inkml:trace>
  <inkml:trace contextRef="#ctx0" brushRef="#br0" timeOffset="184838.51">14453 8577 39 0,'0'0'54'15,"0"0"-33"-15,0 0-5 16,0 0-3-16,0 0 10 15,0 0 42-15,-4-6-22 16,4 3-17-16,-5 0 11 0,5 2-12 16,-2-1-12-16,1 2 8 15,1 0-8-15,0 0 1 16,0 0 9-16,0 0-1 16,0-1-1-16,0 1 1 15,0 0 2-15,0 0-12 16,0 0 9-16,0 0 1 15,-3 0-1-15,3-1-2 16,0 1-4-16,0 0-3 16,0 0-10-16,0 0 4 15,0 0-5-15,0 0-1 16,0 0 5-16,0 0-5 16,0 0 1-16,0 0-2 15,0 0 4-15,0 8 0 16,0 5-3-16,3 2 7 0,1 4-1 15,0 3 1-15,-1 0 3 16,0 0-6-16,-2-1 2 16,-1-1-6-16,2-3 8 15,-2 0-6-15,1-1 1 16,2 1-1-16,1-1-1 16,2 1 3-16,2-1 4 15,-1-2-1-15,-2-2-5 16,1-2-1-16,-3-3 1 15,0-2-1-15,-2-5 1 0,-1 3 1 16,0-3-1 0,0 0 4-16,0 0-6 0,0 0-13 15,0 0-67-15,-7-9-49 16,-1-2-87-16</inkml:trace>
  <inkml:trace contextRef="#ctx0" brushRef="#br0" timeOffset="185347.64">14617 8724 91 0,'0'0'41'16,"0"0"-22"-16,0 0 9 15,0 0-12-15,0 0 26 16,0 0 14-16,-6-6-44 16,5 6-3-16,-2 0 5 15,-2 4 15-15,2 6-4 16,2 1 7-16,1 4-3 16,0 2-5-16,0 0 1 15,0 0-15-15,0 0-5 16,0-1 3-16,0 0-4 15,1 0-1-15,2-6 2 16,0 0-4-16,3-3 3 0,1-2 10 16,1-3-4-16,3-2 4 15,3 0 4-15,3-2 12 16,-1-9-18-16,-2 0 9 16,-1-4 5-16,-4-2 9 15,-1-4-1-15,-5-1-2 16,-3 0-14-16,0 0-11 15,0 0-5-15,-2 3 2 16,-9 7-3-16,-2 2 1 16,-2 6-2-16,0 4-10 15,2 0-54-15,-1 0-33 16,1 9 5-16,1 5-66 16,2-2-174-16</inkml:trace>
  <inkml:trace contextRef="#ctx0" brushRef="#br0" timeOffset="193447">19583 6970 151 0,'0'0'24'16,"0"0"12"-16,0 0 83 16,0 0-86-16,0 0-8 15,0 0-5-15,0 0 2 16,-5-67-2-16,4 59 12 16,-1 2-2-16,1 0 2 15,1 3 1-15,-2 1 1 0,-1 2 5 16,1 0-1-16,2 0-22 15,-1 0-6-15,1 0-6 16,-3 4-3-16,-1 13 6 16,-4 5-2-16,-1 5 3 15,-1 4 0-15,-2 4 3 16,0 4 16-16,-3 6-12 16,-3 6-10-16,-3 4 11 15,2 6-9-15,2-1 10 16,3 4-9-16,3-3-1 15,3 1 2-15,0-1-6 16,2 1 8-16,0 2 3 0,3 1 8 16,3 4-16-16,0 4 10 15,0 4 4-15,3 3-11 16,7-2-1-16,0-3-5 16,-3-5 12-16,-7-4-1 15,0-6-6-15,0-2 0 16,-8-8-3-16,1-6-1 15,2-5 2-15,4-5 5 16,1-6-3-16,0-5 4 16,0-8-5-16,0-3-5 15,0-5-1-15,0-5 5 16,0 0-3-16,0-2 5 16,0 0 0-16,0 0 11 0,0 0-9 15,0 0-4 1,0 0 0-16,0 0 3 0,3 0 7 15,3-2-5-15,3-1-11 16,0-3 5-16,0 2-4 16,7-2-1-16,6-3 0 15,14 3-3-15,12-3 3 16,12 4 0-16,5 5 0 16,11 0 0-16,8 0 3 15,7 14-2-15,13 3-1 16,8 3 0-16,12 3-3 15,1-1 3-15,-1 0 5 0,-11-1-2 16,-17-5-1 0,-19-3-2-16,-20-2 0 0,-17-5 0 15,-13-1 0-15,-9-2 0 16,-3-3 0-16,-5 0 1 16,1 0 3-16,-1 0 1 15,1 0 8-15,-2 0 5 16,1-8 4-16,-2 0-10 15,-2-3 2-15,1-3-8 16,-1-3-2-16,0-5 1 16,-2-4-3-16,5-10 4 15,2-3-6-15,2-10 1 16,3-8 1-16,3-7-1 16,4-7 2-16,7-10-3 15,5-11 0-15,0-9 0 0,7-4 1 16,-3-2 0-16,1 2 0 15,0-2-1-15,-4-2 0 16,-2-2 0-16,-4 2-1 16,-6 2 1-16,-9 7 1 15,-6 7 1-15,-3 7-1 16,-2 10-1-16,1 10 0 16,-1 12 2-16,3 9-1 15,-3 9 0-15,2 11-1 16,-3 13 0-16,0 5 0 15,-2 7-7-15,-1 0-3 16,0 2-16-16,0 20-84 0,-7 12 0 16,-19 20-43-16,-8 16-85 15,-9 9-124-15</inkml:trace>
  <inkml:trace contextRef="#ctx0" brushRef="#br0" timeOffset="194393.33">19501 7916 184 0,'0'0'95'16,"0"0"-6"-16,0 0-33 15,0 0-19-15,0 0-9 16,0 0 3-16,-45 34-4 16,45-30 3-16,0 2 7 0,7 3-12 15,5 0 3-15,-1-1 1 16,2 2-4-16,6-3 0 15,4 1 13-15,5-4-2 16,5 1-9-16,6-2-9 16,8 2 0-16,6-1 4 15,5 3-7-15,3-3 1 16,0 2-5-16,2-2 1 16,0 1 0-16,8 0-5 15,4 0 5-15,7 1-5 16,1 1 8-16,-1 0-9 15,6 0 1-15,3 2-3 16,6-3 9-16,-2 1 5 0,-4 0-2 16,-8-3-3-1,-6 0 3-15,-11 0 6 0,-8-1-9 16,-18 1-3-16,-10-3 9 16,-9-1-3-16,-9 2 4 15,-2-2 2-15,-2 0-1 16,-2 0-3-16,0 0-5 15,1 0-8-15,-2 0 3 16,-2 0-3-16,-2 0 1 16,1 0 3-16,-2 0 0 15,0 0 2-15,0 0-5 16,0 0-4-16,0 0-2 0,-2 0-3 16,-16 0 0-16,-7 0-60 15,-11 0-42-15,-9 0-64 16,-7 0-99-16,-7 0-310 15</inkml:trace>
  <inkml:trace contextRef="#ctx0" brushRef="#br0" timeOffset="195307.69">19853 8112 137 0,'0'0'180'15,"0"0"-28"-15,0 0-94 16,0 0 21-16,0 0-1 16,0 0-23-16,13-27-2 15,-13 27-29-15,0 0-3 16,0 0 1-16,0 0-10 16,0 12-1-16,-3 8-2 15,-4 6 10-15,1 4 3 0,-2 4-6 16,2 2 13-16,2 6-12 15,1 1-2-15,0 7-6 16,0 3 0-16,0-2-5 16,0-5 3-16,0-7-7 15,1-8 1-15,1-5-1 16,1-4 1-16,0-7 1 16,0-2-1-16,0-6-1 15,0-2 3-15,0-1 1 16,0-1-4-16,0-3-16 15,0 0-20-15,1 0-11 16,5 0-23-16,3-15-112 16,3-4 7-16,2-4-290 0</inkml:trace>
  <inkml:trace contextRef="#ctx0" brushRef="#br0" timeOffset="195705.62">20190 8095 439 0,'0'0'137'16,"0"0"-77"-16,0 0-8 15,0 0 35-15,0 0-58 0,0 0-28 16,14 49 29-16,-9-3 4 15,-2-1-9-15,-3 3-1 16,0 1-2-16,0 1 1 16,-13-1-8-16,-1-1-4 15,-4-1-4-15,3-8 3 16,2-6-4-16,3-5-5 16,2-5 4-16,2 1-4 15,3-4 2-15,-1-2 0 16,2-5-3-16,2 1 1 15,0-6-1-15,0-4 0 16,0-1-4-16,0-2-29 0,0-1-24 16,0 0-37-16,0-6-65 15,7-15-51-15,1-4-208 16</inkml:trace>
  <inkml:trace contextRef="#ctx0" brushRef="#br0" timeOffset="196057.68">20577 8249 448 0,'0'0'139'0,"0"0"-92"15,0 0 22 1,0 0 34-16,0 0-50 0,0 0-39 15,11-28-14-15,-11 45 6 16,0 8-3-16,0 11 14 16,0 4 3-16,0 6 0 15,-12 5 9-15,-3 2-4 16,2-2-17-16,-4-1 4 16,4-5-10-16,2-6 1 15,3-6-3-15,5-8 0 16,1-7 3-16,0-5-3 15,2-4 1-15,0-3-2 16,0 1-2-16,-1-4-83 16,-1-3-175-16,1 0-67 0</inkml:trace>
  <inkml:trace contextRef="#ctx0" brushRef="#br0" timeOffset="197497.72">19632 8235 129 0,'0'0'21'0,"0"0"-7"16,0 0 134-1,0 0-53-15,0 0-46 0,0 0-11 16,0 0-6-16,0-2-10 15,0 2 10-15,0-1 3 16,0 1 6-16,0-3 6 16,0 0-5-16,-3 1-23 15,1-3-6-15,-3 1 2 16,0 0 11-16,-1-1-15 16,-3 0-4-16,-1 3 0 15,-4-1-4-15,2 1 1 16,-3 1 3-16,0 1-1 15,3 0 1-15,0 0 0 0,1 0-3 16,2 8 4 0,0 5-8-16,-2-1 4 0,4 2 2 15,-1 3-5-15,-1-4-1 16,2 2 3-16,1-1-3 16,0 0 3-16,3-2-2 15,1 2-2-15,2-2 4 16,0-2-3-16,0 0 1 15,0-3-1-15,0-2 0 16,0-2 0-16,2 0 1 16,1-2 0-16,5-1 3 15,0 0 4-15,3 0-8 16,2 0 5-16,-1-1-3 16,-1-7-1-16,-2-5 4 0,1-2-2 15,-3-2 0-15,3 3 1 16,0 0-2-16,-4 0 1 15,1 5-2-15,-1-2-1 16,-3 4 9-16,3 2-7 16,-3 0 4-16,-2-2-6 15,3 0 3-15,-4 2-2 16,3-1 4-16,-2 0 0 16,-1 4 2-16,2-3-5 15,-1 2 7-15,-1 2-4 16,2 0-3-16,-1 0 2 15,-1 1-3-15,0 0 1 16,0 0-1-16,0 0 0 0,0 0-1 16,0 0 0-1,0 0-1-15,0 0 1 0,0 0 0 16,0 0 1-16,0 0-1 16,0 0 0-16,0 0 0 15,0 0 0-15,2 0 1 16,-2 0-3-16,0 0 4 15,0 0-2-15,0 0 0 16,0 0 1-16,0 0-1 16,0 0 0-16,0 0 0 15,0 0 4-15,0 0-4 16,0 0 0-16,0 0 0 0,0 0-3 16,0 0 1-16,0 0-3 15,0 0 3-15,3 3-2 16,0 9 4-16,1 3 0 15,0 4 1-15,-1 1 0 16,3 1 1-16,2-1-2 16,2-1 1-16,2 0-1 15,2-2 0-15,-1-3 0 16,-2-1 0-16,-1-6-1 16,-4 0-8-16,-2-2-55 15,2-4-150-15,0-1-5 16</inkml:trace>
  <inkml:trace contextRef="#ctx0" brushRef="#br0" timeOffset="198179.89">19914 8280 217 0,'0'0'204'16,"0"0"-127"-16,0 0-3 16,0 0 17-16,0 0-28 15,0 0-16-15,-3-33-7 16,3 33-11-16,0 0-14 15,0 0-6-15,0 3-6 16,0 12-2-16,0 5 4 16,0 3 6-16,6 4-4 15,0 2 2-15,2 0 1 16,0 2-5-16,-2-2 0 0,0-5-3 16,-1-4 0-1,0-3-1-15,0-3 0 0,-2-2 1 16,-2-2-2-16,1-4 0 15,1-1-6-15,-2 1-29 16,1-3-97-16,1-3-35 16,0 0-39-16</inkml:trace>
  <inkml:trace contextRef="#ctx0" brushRef="#br0" timeOffset="198645.68">20075 8368 110 0,'0'0'28'0,"0"0"-9"16,0 0 4-16,0 0 112 16,0 0-73-16,0 0 13 15,0-12 11-15,0 11-27 16,0 1-8-16,0 0-12 15,0 0-31-15,0 0-8 16,0 0-2-16,0 10 2 16,-8 3 1-16,1 4 4 15,-1 2-2-15,3 0 5 16,2-1-3-16,1-1 3 16,2-4-7-16,0-4 1 0,0-2-1 15,0-3 3-15,6-1 4 16,4-1 9-16,1-2-5 15,-1 0-2-15,1 0 4 16,-1-6 19-16,-2-7 8 16,0-2-5-16,-3-6-10 15,-4-2 6-15,-1 1-17 16,0-1-10-16,0 6 0 16,-7 4-5-16,-3 7-1 15,1 6-6-15,-3 0-49 16,-3 0-82-16,3 6-22 15,-1 2-239-15</inkml:trace>
  <inkml:trace contextRef="#ctx0" brushRef="#br0" timeOffset="199936.15">19903 8095 12 0,'0'0'136'16,"0"0"-124"-16,0 0 10 15,0 0 155-15,0 0-122 16,0 0-20-16,-3-27 10 16,3 15-11-16,0-2-4 15,0-3 0-15,5-2-12 16,-1-1 1-16,4-5 6 15,2-8 5-15,3-3 2 16,1-9-3-16,2-5 6 16,-2-2-18-16,-1-3 8 0,-1 0-13 15,0-3 1-15,-2 0-8 16,0 3-2-16,-4 2 3 16,1 9-3-16,-3 12 0 15,-1 8-1-15,0 15-1 16,-1 6-1-16,-1 3-1 15,1 0-13-15,1 20-52 16,7 10-19-16,4 10-16 16,8 2-17-16,3 1-108 15</inkml:trace>
  <inkml:trace contextRef="#ctx0" brushRef="#br0" timeOffset="200481.4">20224 8229 138 0,'0'0'78'16,"0"0"-27"-16,0 0 18 15,0 0-27-15,0 0 13 16,0 0-13-16,-14-90-10 15,14 63-3-15,0-4 2 16,5-4 13-16,4-3-6 16,4-5 5-16,-1 0-6 15,6-5-11-15,0-2 7 16,3-6-1-16,1-4-17 0,-1-2 0 16,3-2-8-16,-5 4-1 15,-6 2-1-15,-3 2-1 16,-7 4 2-16,-3 4-1 15,0 8 2-15,0 5 0 16,0 6-6-16,0 12-1 16,-2 5-1-16,-2 10-2 15,0 2-28-15,-4 5-132 16,-1 17 51-16,-1 13 23 16,4 4-97-16,3 3 83 15</inkml:trace>
  <inkml:trace contextRef="#ctx0" brushRef="#br0" timeOffset="201381.03">19451 7679 129 0,'0'0'89'0,"0"0"-31"16,0 0-2-16,0 0-23 15,0 0-10-15,0 0-4 16,-21 0 7-16,21 0 9 0,0 0 0 16,0 0 4-1,0 0-16-15,0 0 5 0,0 0 4 16,0 0 9-16,3 0-12 16,12 0-18-16,8 0-6 15,5 0-2-15,5 0-1 16,4 0 4-16,2 4-6 15,1 3 1-15,5 1 1 16,1 0 0-16,6 1-2 16,2-2 4-16,1 3-3 15,2-4 0-15,0 1 0 16,4 0 1-16,0 1-2 0,7-2 2 16,3 2 1-16,5-3 0 15,3 1-2-15,1-1 0 16,0 0 2-16,-3 2 0 15,-4-2-1-15,-7 2-1 16,-8 0-1-16,-7-1 0 16,-2 0-1-16,-3 0 2 15,6 1-1-15,3-3 5 16,-4 6-5-16,3-2 8 16,-1 1-1-16,-2-3-5 15,-1 1-1-15,-4 0 2 16,-3-2 1-16,-4-1-1 15,-5 1 1-15,-7-2 1 16,-9-1 3-16,-8 1 0 16,-1-2 1-16,-4-1-1 0,-2 2-1 15,-2-2 2-15,-1 0-3 16,0 0 4-16,0 0-1 16,0 0-9-16,-4 0-1 15,-19 0-59-15,-8 0-70 16,-6 0-34-16</inkml:trace>
  <inkml:trace contextRef="#ctx0" brushRef="#br0" timeOffset="202170.12">20674 8246 82 0,'0'0'66'0,"0"0"-30"15,0 0-4-15,0 0 44 16,0 0-28-16,0 0 2 16,0 0 23-16,0-1-20 15,0-8-28-15,0 2 15 16,0-1 1-16,0-2-7 0,0-2-5 16,0-5 10-16,0-2-9 15,5-6 0-15,4-9-11 16,-5-3 15-16,2-5-15 15,2-5 5-15,-5 0-2 16,3-3 1-16,2-2-2 16,-1-3-6-16,-1-1-3 15,7-1-1-15,0-1 7 16,8-2-10-16,0 1 2 16,0-5-2-16,-2 1 3 15,-2 5-6-15,-4 2 7 16,-4 5-11-16,-1 5 7 15,-2 3-7-15,4-1 3 16,-1-1-3-16,6 3-1 16,-5 4 1-16,1 7 1 0,-5 11 2 15,-2 7-4-15,-1 9 1 16,-1 4-1-16,-2 0-7 16,0 12-13-16,0 14 20 15,0 8 0-15,0 5-14 16,0 1-54-16,-2 0-1 15,-5-4-68-15,-2-2-28 16,-2-8-14-16,-3-8-221 16</inkml:trace>
  <inkml:trace contextRef="#ctx0" brushRef="#br0" timeOffset="203386.33">19623 7339 99 0,'0'0'90'16,"0"0"-29"-16,0 0 25 0,0 0-15 15,0 0-29-15,0 0-19 16,-63-11-6-16,53 11 2 16,-1 0-6-16,4 0 0 15,3 0 0-15,0 0-2 16,0 0-6-16,-4 0-2 15,-5 0 6-15,-3 0-5 16,1 0 2-16,3-3-5 16,6 3 3-16,4 0 14 15,2 0 2-15,0 0 8 16,0 0 6-16,0 0-7 16,5 0-15-16,11 0-4 0,7 0-7 15,3 0-1-15,7 0 7 16,5 0-6-16,6 8 0 15,6 1 0-15,5-1 0 16,3 2 0-16,5-1-1 16,2-1 2-16,5 1 1 15,0-1-3-15,2 1 2 16,2 1 2-16,4-1-3 16,0 1 5-16,-1 0-5 15,2 0-1-15,-3-1 8 16,-1 3-7-16,-2-4-1 15,-2 1 0-15,-5 0 0 16,-5-1 0-16,-3 1 2 0,-2-1 1 16,-4 0-3-1,-1 2 2-15,-9-3-1 0,-4 0-1 16,-10-4 2-16,-5-2-1 16,-7-1 6-16,-5 0 3 15,-2 0 1-15,-6 0 6 16,0 0-3-16,-2 0 6 15,-1 0-13-15,3 0-5 16,5 2 2-16,5-1-4 16,2 1 0-16,4 3 0 15,-2-2 1-15,-2-1 1 16,-8-1 0-16,-2-1 0 0,-5 0-2 16,0 0-4-16,-3 0-2 15,-21 0-18-15,-14-1-143 16,-5-11-103-16</inkml:trace>
  <inkml:trace contextRef="#ctx0" brushRef="#br0" timeOffset="204046.13">19984 7356 175 0,'0'0'132'16,"0"0"-24"-16,0 0-17 16,0 0-28-16,0 0 10 15,0 0 4-15,0-71-12 16,0 53-10-16,3-1-21 15,10-5-4-15,2 2-6 16,1-5-5-16,1-2-8 0,-1-5-5 16,2-4-3-1,-3-1 0-15,0-4-1 0,-3 0-1 16,-4 5 0-16,-5 5-1 16,-2 14 4-16,-1 9-4 15,0 6-3-15,0 4-5 16,0 0-43-16,0 4-19 15,-1 17 13-15,-2 4-46 16,3 2-36-16,0-1-206 16</inkml:trace>
  <inkml:trace contextRef="#ctx0" brushRef="#br0" timeOffset="204436.1">20194 7288 35 0,'0'0'282'0,"0"0"-278"16,0 0 12-16,0 0 19 15,0 0 1-15,0 0-10 16,30 11 18-16,-21-11-14 15,-2 0 14-15,1-4-17 0,1-9 4 16,1-6 14 0,-1-6 9-16,-1-1-5 0,-1-5-9 15,0-6-14 1,-1-3-13-16,-3-7 10 0,-3-1-13 16,0-3-6-16,0 4 5 15,0 8-4-15,0 8-3 16,-1 11-1-16,1 9-1 15,0 8-7-15,0 3-39 16,0 6-153-16,11 17 66 16,-1 7-1-16,-3 7-37 15</inkml:trace>
  <inkml:trace contextRef="#ctx0" brushRef="#br0" timeOffset="205207.48">19609 7202 126 0,'0'0'148'0,"0"0"-103"15,0 0 14-15,0 0 18 16,0 0-26-16,0 0-33 16,21-9-6-16,2 8 0 15,7 1-1-15,7 0-4 16,2 0 4-16,6 0-3 0,7 0-5 16,1 0 8-1,4 1 11-15,-5 2-9 0,0 0-6 16,-3 1 0-16,-1 0 7 15,1-1-5-15,1-3-6 16,-1 5 4-16,3-1-2 16,-3 1 1-16,1 1-5 15,2 0-1-15,3 1 3 16,1-1 3-16,4-1-5 16,0-1 3-16,-3 0-3 15,-1-1-1-15,-3-3-1 16,-3 3 1-16,-6-1 0 15,-2 2 0-15,-4-1 3 16,-5-1-1-16,-6 1 0 16,-6-3 1-16,-2 3 1 0,0-3 6 15,1 3-1-15,4 1 1 16,1 0 2-16,3 2-2 16,4 0-2-16,3 1 1 15,0 0-5-15,-2-1 8 16,-10-2-3-16,-10-3-4 15,-8 1 2-15,-5-2-5 16,0 0 12-16,0 0-12 16,-13 1-2-16,-12 2-43 15,-7 3-93-15,0 1-57 16,-4-1-279-16</inkml:trace>
  <inkml:trace contextRef="#ctx0" brushRef="#br0" timeOffset="-207024.65">14044 12547 50 0,'0'0'20'0,"0"0"4"16,0 0 8-16,0 0-2 16,0 0 0-16,0 0-6 15,0 0 22-15,0 0-2 16,-53-43-16-16,42 39 13 16,-7-2 14-16,-4-3-19 15,-3 1-8-15,0-2 3 16,5 3 1-16,4 2 7 0,8 1 2 15,6 4 1-15,2 0-6 16,0-1 5-16,7 1 4 16,15-3-15-16,11 0-18 15,14 2-9-15,14-1 5 16,17 2-1-16,13 0-1 16,13 0 3-16,7 0 11 15,-2 0-5-15,-6 0-3 16,-12 2 9-16,-18 3-16 15,-19 2 3-15,-16-2-6 16,-18-1 2-16,-12-1-3 16,-8 0-1-16,0 2-5 15,-5 0-12-15,-19 6-47 16,-9 4-22-16,-9 4-42 0,0 1-57 16</inkml:trace>
  <inkml:trace contextRef="#ctx0" brushRef="#br0" timeOffset="-206471.3">14398 12564 180 0,'0'0'134'0,"0"0"-74"15,0 0 21-15,0 0-28 16,0 0-37-16,0 0 19 16,18 22-2-16,-18-3-12 15,3 2 19-15,1 2-13 16,4-1 2-16,2 0-4 15,1 1 10-15,-4 4-11 16,3-2-4-16,-1-1-5 16,2 3-5-16,2 4 3 15,2-2-4-15,9 0 3 16,7-4-4-16,8-2 3 0,10-4 8 16,9-4 11-1,2-1-6-15,-2-2-5 0,-7-2 2 16,-9 0-19-16,-11-5 4 15,-9 0 3-15,-4-1-3 16,-4-1-4-16,-4-1 2 16,1 0-2-16,2-1 1 15,2-1 7-15,6 0 4 16,0 0 10-16,0-7 2 16,1-3-9-16,-1 0-9 15,-1 2-5-15,-3-1-3 16,4 1-1-16,-3 4-29 0,6 4-95 15,1 0-164 1</inkml:trace>
  <inkml:trace contextRef="#ctx0" brushRef="#br0" timeOffset="-205854.69">15903 12908 243 0,'0'0'181'0,"0"0"-92"16,0 0-9-16,0 0-7 16,-19-81 1-16,0 68-23 15,-3 3-21-15,-2 5-4 16,1 3-3-16,-4 2-5 16,0 0-7-16,-5 6 0 15,0 9-1-15,5 1 3 16,1 2-8-16,9 2 7 15,6-1-9-15,9-2 4 0,2 0-1 16,3 2 1-16,16-2 6 16,4 2-13-16,3-2 10 15,0 2-4-15,-2-1-4 16,-6 2-2-16,-1 1 0 16,-10 0 0-16,-4 1-1 15,-3 0 0-15,0 0 1 16,0 1 0-16,-10-1 1 15,-7-2-3-15,-2 0 2 16,-5-3 0-16,0-4-3 16,-1-3 3-16,2-6 0 15,1-2 3-15,0-2 3 0,1 0-5 16,3 0 0-16,0-6 4 16,3-3-5-16,2 4 0 15,8 0 0-15,5 5-41 16,6 0-110-16,27-4-265 15</inkml:trace>
  <inkml:trace contextRef="#ctx0" brushRef="#br0" timeOffset="-205454.97">16277 12821 565 0,'0'0'56'16,"0"0"31"-16,0 0 21 15,0 0-65-15,0 0-37 16,0 0 22-16,-22 106 17 15,4-49-14-15,-4 5-10 16,-1-2-3-16,1-4-7 16,-2-5-2-16,2-9-6 15,3-7-1-15,2-9 2 16,5-8-1-16,3-3-3 0,3-6 3 16,3-4-3-16,1 1 0 15,1-3 0-15,1 2-4 16,-3-2-60-16,0 0-69 15,-2-3-65-15,-3 0-19 16,0-11-209-16</inkml:trace>
  <inkml:trace contextRef="#ctx0" brushRef="#br0" timeOffset="-204812.48">16016 13205 119 0,'0'0'18'15,"0"0"59"-15,0 0 136 0,63-84-147 16,-37 67-21-1,4 2-3-15,2 4 35 0,2 5-16 16,0 6-8-16,2 0-5 16,-3 0-10-16,0 0-15 15,-2 4 8-15,-2 9-11 16,-4 2-1-16,-4 2-1 16,-6 2 7-16,-2 5-13 15,-6 1 10-15,-2 3-4 16,-3-2-8-16,-2-3 1 15,0-2-8-15,0-1-1 16,0-3-1-16,-11-3 1 16,-1-3-1-16,-1-2 0 15,0-1 1-15,2-4 0 16,3-2 1-16,2-2 0 16,-1 0 2-16,3 0 1 15,2-3 0-15,1-11-3 0,1-3 6 16,0-7-7-16,0 0 1 15,11-5-2-15,9 0-2 16,11-4-3-16,9 1-5 16,4 0 2-16,-2 3 1 15,-1 4 1-15,-4 6 1 16,-5 8-5-16,-7 11 7 16,-5 0 2-16,-1 10 0 15,0 13 2-15,1 5 2 16,1 3 1-16,-4 2 3 0,-5-1 0 15,-8 0-2 1,-4-4 1-16,0-2-7 0,-4-6 9 16,-9-2-5-16,-3-1-4 15,1-3 1-15,0 0 5 16,6-2-5-16,0-1-1 16,6-3-1-16,3 0 1 15,0-6 0-15,0 1-3 16,0-3 2-16,0 0 0 15,0 0 1-15,0 0 0 16,0-3-14-16,6-11-68 16,-2-7-173-16,1-7-177 0</inkml:trace>
  <inkml:trace contextRef="#ctx0" brushRef="#br0" timeOffset="-204578.54">16995 12922 526 0,'0'0'88'16,"0"0"4"-16,0 0 12 16,0 0-26-16,0 0-42 15,0 0-12-15,12-63-6 16,-12 63-18-16,1 0-3 15,1 7-22-15,-2 11-43 0,1 1-129 16,-1-4-271-16</inkml:trace>
  <inkml:trace contextRef="#ctx0" brushRef="#br0" timeOffset="-203484.7">17065 13241 452 0,'0'0'39'16,"0"0"37"-16,0 0-5 0,-30 85-15 16,22-65-35-16,2-3-2 15,-2-3-14-15,2-7 4 16,1-2 5-16,2-5 3 15,2 0 48-15,1 0 28 16,0-6-10-16,0-14-57 16,0-2-2-16,0-7-13 15,9-3-6-15,10-1-4 16,3-4-1-16,4 1-11 16,4 0-6-16,1 7-33 15,1 9 25-15,-6 4 11 16,0 11 8-16,-4 5 6 0,-2 0 2 15,3 7 0 1,1 16 4-16,0 8-2 0,-1 7 11 16,-3 3 8-16,-1-2-7 15,-2-3-8-15,-5-3 0 16,1-6-3-16,1-6-1 16,1-5-1-16,2-4 5 15,6-4 6-15,1-4 2 16,4-4-5-16,4 0-3 15,-3-4 1-15,3-15-7 16,2-4 8-16,-3-10-5 16,-1-4-5-16,-11-2 3 15,-5-2-3-15,-13 4 0 16,-1 8 0-16,-3 8-2 16,-13 8 1-16,-3 6 1 0,-1 7-1 15,-1 0 1-15,2 9-5 16,1 11 3-16,3 1 1 15,6 2 0-15,5-1 0 16,4-6 0-16,0-2 0 16,0-4 0-16,10-5-2 15,6-2 3-15,3-3 2 16,-2 0 0-16,2 0 2 16,0-7-2-16,-3-4 1 15,0-3 3-15,-1 0-6 0,-3 0 2 16,-3 2 0-1,-3 4 2-15,-5 3-1 0,-1 5 1 16,0 0 2-16,0 0 0 16,0 0-4-16,0 0-2 15,-1 8-1-15,-9 10 1 16,1 5 7-16,0 5 3 16,0 4 15-16,1 0 7 15,1 2-11-15,-2 4 4 16,-1-2 0-16,2 3-8 15,-3 2-4-15,1-1-1 16,3 0-2-16,-2 1-2 16,3 1 0-16,-1-3-3 15,0 1-2-15,3 1 1 0,-4-4-4 16,1-4 2-16,-5-6-1 16,3-7-1-16,0-6 0 15,-1-2 0-15,-1-5 0 16,-3-3 0-16,0-4 1 15,-4 0 5-15,1 0-1 16,0-11 3-16,0-9 0 16,5-8 0-16,8-6 5 15,4-5 28-15,0-2-15 16,12-1-4-16,15 3-18 16,16 1-4-16,15 2-6 15,14 7-18-15,7 3-94 16,3 6-94-16,-6 3-246 15</inkml:trace>
  <inkml:trace contextRef="#ctx0" brushRef="#br0" timeOffset="-194125.11">6718 13579 19 0,'0'0'70'0,"0"0"-33"16,0 0-22-16,0 0-6 15,0 0-5-15,0 0 6 16,0 0-8-16,-8 0 2 15,8 0 30-15,0 0 24 16,0 0-15-16,0 0 1 16,-1 0 20-16,1 0-18 15,-2 0-4-15,2 0-9 16,0 0 1-16,-1 0-8 16,1 0-3-16,0 0-3 15,0 0 0-15,0 0 5 0,0 0-4 16,0 0-9-1,0 0 6-15,0 0-6 0,0 0 5 16,0 0 0-16,0 0-7 16,0 0 1-16,0 0-6 15,0 0 1-15,0 0 1 16,0 0 2-16,0 0-1 16,0 0-1-16,0 0 6 15,12 0 9-15,4 0-11 16,1 0 2-16,-1 0 1 15,-7 0-3-15,6 0-6 16,-5 0 1-16,5 0-2 16,0 0 2-16,4 0 0 15,1 0-2-15,5 0 0 0,2 0-2 16,-2 0-2-16,1 0 1 16,-1 0-1-16,-5 1 0 15,-3 1 2-15,-5-1 0 16,-4 0-1-16,1-1-2 15,0 0 2-15,4 1-1 16,5 1 3-16,4-2-3 16,2 1 2-16,0-1 1 15,0 0-2-15,0 0 4 16,-5 0-5-16,-1 0 0 16,-2 2 2-16,-2-2-1 15,2 2 3-15,1-1-2 16,2 1-1-16,2-1 0 0,0 0-1 15,3-1 2 1,-2 0-1-16,-4 1-1 0,0 1 4 16,-3-1-4-16,3 1 0 15,-2-2 0-15,-2 0 1 16,-1 1-1-16,2 0 0 16,2 1 3-16,5 0-3 15,5-2 1-15,1 0 0 16,3 3 0-16,1-3 0 15,-4 0 3-15,-1 0-2 16,-5 2-2-16,-2-1 0 16,-1 2 0-16,-4-1 0 0,6 1 0 15,-4 0 0 1,2-3 0-16,1 3 0 16,4-3 1-16,1 2-1 15,5-2 4-15,0 0-3 0,3 0 2 16,-2 0-3-16,2 0 0 15,-2 2 1-15,-1-2-1 16,0 2 0-16,-2-2 0 16,-1 0 0-16,-1 2-1 15,1-2 1-15,-2 0 0 16,-1 1 0-16,-2 1 0 16,-1 1 0-16,3-3 3 15,1 3-3-15,4-1 1 16,2 0 2-16,2-2-3 15,3 0 6-15,-2 0-3 0,0 0 1 16,2 0-2-16,-5 0 2 16,-1 1-3-16,0-1 4 15,-4 0-2-15,2 0-1 16,0 0 4-16,2 0-1 16,0 0 2-16,0 0-4 15,-4 0 0-15,-2 0-1 16,-3 0 8-16,-4-1-4 15,0-3-2-15,-3 4 4 16,-1-3 0-16,-1 3-3 16,0-2 2-16,0 1-4 15,0-1-2-15,3 1 0 0,-2-1 3 16,5 0-3-16,-4 0 3 16,0 0 3-16,-3-1-7 15,0 3 7-15,-3-2 2 16,-3 1 2-16,-1-1 0 15,2 1-2-15,0-1 1 16,3 1-7-16,-1-2 7 16,4 1-6-16,-1-1 3 15,0 3-4-15,1 0 8 16,-2-2-10-16,-4 2 5 16,-1-2 1-16,-1 2 2 15,-1 0-3-15,2 0 6 16,-1-1-6-16,5 1 7 0,-1-3 2 15,1 2-8-15,2-1 0 16,-3 1 1-16,1 1 3 16,-2 0-8-16,-1 0 2 15,-3 0 1-15,0 0 0 16,-3 0-3-16,0 0 0 16,0 0-3-16,0 0 2 15,0 0 2-15,0 0-4 16,0 0 0-16,0 0 0 15,0 0 1-15,0 0 0 16,0-1-1-16,0 1 1 16,0-1 0-16,0 1-1 15,0 0 1-15,0 0-1 16,0 0 0-16,0 0 1 0,0 0 1 16,0 0-1-16,0 0-1 15,0 0 1-15,0 0-1 16,0 0 2-16,0 0-3 15,0 0 1-15,0 0-1 16,0 0-2-16,0 0 2 16,0 0-1-16,0 0-11 15,0 0-14-15,0 0-30 16,-4 0-2-16,-11 0-33 16,-5-2-37-16,0 2-34 15,-4 0-76-15,4 0-103 16</inkml:trace>
  <inkml:trace contextRef="#ctx0" brushRef="#br0" timeOffset="-184764.98">11583 15773 6 0,'0'0'37'0,"0"0"-1"16,0 0 2-16,0 0-19 15,0 0-8-15,0 0 1 16,0 0 73-16,-67 0-37 16,55 0-8-16,0 0 6 0,2 0 9 15,1 0-26 1,1-3-4-16,0 1-7 0,2 0-4 16,1 1 2-16,2-1-2 15,1 2 6-15,-1-1-2 16,0 0-1-16,0-2 11 15,-1 3 7-15,4-2 4 16,-1 2-6-16,1 0 4 16,0-1-8-16,0 1-1 15,0 0-2-15,0 0-6 16,0 0 0-16,0 0-2 16,0 0-2-16,10 0-2 0,8 0 5 15,9 0-6 1,6 0 1-16,5 0 0 0,0 3 3 15,-1 2-2 1,-1 1 3-16,0 0 11 0,1 2 0 16,0-1-6-16,-1-2-8 15,7 2-1-15,6-2-6 16,7 1 9-16,2 1-1 16,-3-2-2-16,-6 1 2 15,-4 0 7-15,-9-2 0 16,-8 0 4-16,-6-1-1 15,-7-1-1-15,-7-2-3 16,4 0 0-16,-6 0 3 16,-2 0-5-16,2 0-3 15,-1 0-1-15,2 0-1 0,-4 0-4 16,0 0 6-16,0 0-2 16,-3 0 0-16,0 0-1 15,0 0-5-15,0 0-3 16,0 0-1-16,0 0-3 15,0 0 1-15,0 0-3 16,0 0 0-16,0 0-1 16,0 0-2-16,0 0-11 15,3 0-50-15,-3 2-42 16,-3 5-68-16,-21 4-9 16,-9-1 7-16,4-3-240 15</inkml:trace>
  <inkml:trace contextRef="#ctx0" brushRef="#br0" timeOffset="-181668.72">11765 14636 99 0,'0'0'26'0,"0"0"-3"16,0 0 66-16,0 0-5 16,0 0-20-16,0 0 11 15,0 0-23-15,-6-20-9 16,6 16-3-16,0-1-14 15,0-1 11-15,-1 0 5 16,1-2-5-16,-3 2 9 16,0-3-20-16,1 0-1 15,1 3-3-15,-1 0-10 16,1 0 1-16,-1 4 5 16,1 0 3-16,-1 1-8 15,2 0-3-15,0-1 7 0,-3 2 0 16,3-1-11-16,-4 1 0 15,-3 0-5-15,-1 0 1 16,0 0-1-16,1 7 3 16,-2 0 1-16,2 1-2 15,1 2 0-15,1-2-1 16,-1 0 5-16,3 3-3 16,0 1 2-16,0-1-6 15,0 0 7-15,0-2 1 16,2 1-8-16,-2 0 6 15,-2 0 5-15,1 4-8 16,-3-3-1-16,-1 4 7 16,5 0-2-16,-2 2-4 0,2 0 3 15,2 0 2 1,1 0-2-16,0 0-3 0,-2 0 4 16,2-1-6-16,0-3 6 15,0 0-3-15,0-1-1 16,0-3 1-16,-1 3 0 15,-2 0-2-15,-1 1 3 16,1 3-1-16,0-1-3 16,0 0 4-16,1 0-5 15,2-1 7-15,0-2-4 16,0 1-1-16,0-4 2 16,-1 4-4-16,-1-2 3 0,1 0-1 15,-2 2 2 1,-2-4 0-16,1 3 2 0,-1 0-5 15,4-1 2-15,-1 1 0 16,2 0 1-16,0-1 0 16,0-2-3-16,0 1 3 15,0 0-2-15,0-3 3 16,0 3 0-16,0-4-1 16,0 2-4-16,0 0 2 15,0-1 2-15,-1 0-4 16,1 0 3-16,0 0-1 15,0-2-1-15,0 2 0 16,0-1-1-16,0-1 2 16,-2 1 0-16,2 2-2 15,-3-3 2-15,2 1-1 0,-2 0 0 16,1-1 0-16,1-1 1 16,1 1-2-16,-2-1-1 15,2 0 1-15,0-1 1 16,-1-2 2-16,-1 0-3 15,1 2 0-15,-2-2 0 16,2 4 2-16,-2-2-1 16,1 1-1-16,2-1 1 15,-1-1-1-15,1 1 0 16,-2-3 0-16,2 1 0 16,0-1 0-16,0 0 2 15,0 0-2-15,0 3 1 0,0-3-1 16,0 0-2-16,0 0 2 15,0 0 1-15,0 0-1 16,0 0 0-16,0 3 2 16,0-3-2-16,0 0 0 15,0 0-2-15,0 0 2 16,0 0 0-16,0 0 2 16,0 2-2-16,0-2 0 15,0 0 0-15,0 0-1 16,0 0 1-16,0 0 1 15,0 0 1-15,0 0-2 16,0 0 1-16,0 0-1 16,0 0 1-16,0 1-1 0,0-1 0 15,0 0 0 1,0 0 0-16,0 0 1 0,0 0-1 16,0 0 0-16,0 0 0 15,0 0 0-15,0 0 0 16,0 0 0-16,0 0 2 15,0 0-2-15,0 0-1 16,0 0 1-16,0 0 1 16,0 0-1-16,0 0 0 15,0 0 0-15,0 0 0 16,0 0 0-16,0 0 0 16,0 0 0-16,0 0 1 0,0 0-1 15,0 0 0 1,0 0 0-16,0 0 0 0,0 0 0 15,0 0 0-15,0 0 2 16,0 0-2-16,0 0 1 16,0 0 0-16,0 0 0 15,0 0-1-15,0 0 0 16,0 0 1-16,0 0 0 16,0 0 0-16,0 0-1 15,0 0 0-15,0 0 0 16,0 0-1-16,0 0 1 15,0 0 0-15,0 0 0 16,0 0 0-16,0 0 0 16,0 0 3-16,0 0-3 15,0 0 0-15,0 0-2 0,0 0 2 16,0 0-1-16,0 0 0 16,0 0 1-16,0 0 0 15,0 0 0-15,0 0 0 16,0 0 0-16,0 0 0 15,0 2 0-15,0-1-2 16,0 2-8-16,0-1 3 16,0 1 7-16,0 0 1 15,0-2 0-15,0 1 0 16,5 3 0-16,-1-1-1 16,5 0 0-16,-2 2 1 15,2-2 0-15,3 0-1 0,-1 0-1 16,-1 0 1-16,2-2 1 15,-5 1-1-15,1-2-1 16,-2-1-3-16,-2 0 1 16,-1 0-57-16,-3 0-86 15,0-1-87-15,0-13-580 16</inkml:trace>
  <inkml:trace contextRef="#ctx0" brushRef="#br0" timeOffset="-180831.33">11421 14936 89 0,'0'0'54'0,"0"0"-37"16,0 0 81-16,0 0 13 15,0 0-43-15,0 0-7 16,-8 2 1-16,8-2 5 16,11 0-20-16,6-2-32 15,6-4 2-15,-1 2 6 16,1 1-5-16,-1 3-4 16,-1 0 5-16,-5 0-12 15,4 0-1-15,-4 0-2 16,0 0-4-16,-2 3-3 15,-4 1-77-15,-4-1-71 16,-3-3-196-16</inkml:trace>
  <inkml:trace contextRef="#ctx0" brushRef="#br0" timeOffset="-178579">5186 7931 41 0,'0'0'60'0,"0"0"-2"0,0 0-20 15,0 0-22-15,0 0-9 16,0 0 12-16,-39-20 9 16,32 15 5-16,1 2 9 15,3 0 8-15,0 3-2 16,1-1-23-16,2 1 5 16,-1 0-4-16,1-2-5 15,0 2-4-15,0 0-2 16,0 0 4-16,0 0-1 15,0-2 3-15,0 2 7 16,0 0 8-16,0 0-3 16,0 0-1-16,0-1-12 15,0 1-14-15,3-2 2 0,9-1 8 16,4 1-13 0,1 1 3-16,2 1-5 0,0 0 2 15,1 0-1-15,-1 0 0 16,3 0-2-16,1 0 1 15,4 0 0-15,1 0 0 16,2 0 1-16,-2 3-1 16,-1 0 2-16,-2 0-3 15,2-1 2-15,-2 1-1 16,-2-3-2-16,8 2 4 16,-1-1-2-16,3 1-1 15,4-1-1-15,-3 0 1 0,2 3 2 16,-6 0 1-16,-3 0 2 15,-9-1-2-15,-2-2-2 16,-2 1 7-16,-7-2 1 16,2 0 0-16,-1 0 3 15,-1 0 6-15,3 0-2 16,-1 0-4-16,-1 0-3 16,-5 0 0-16,1 0-6 15,-4 0 3-15,0 0-6 16,0 0 0-16,0 0-8 15,0 0-20-15,-13 0-60 16,-8 0-91-16,-5 0-108 16</inkml:trace>
  <inkml:trace contextRef="#ctx0" brushRef="#br0" timeOffset="-178022.58">5238 7889 132 0,'0'0'11'0,"0"0"14"16,0 0 126-16,0 0-47 15,0 0-48-15,0 0-16 16,1-6-4-16,16 5-9 16,7 1 16-16,4 0-6 15,3-1-6-15,2 1 0 16,6 0 6-16,3-2-4 15,0 2-3-15,5 0-14 16,6 0 1-16,3 0 1 16,4 0-1-16,-2 0-6 15,-4 0 2-15,-9 0-7 16,-4 0 10-16,-8 0-2 0,-2 0-3 16,-7-2 3-16,-6 0-4 15,-6-1 8-15,-8 1-10 16,-2 2 11-16,-2 0 0 15,0 0-4-15,0 0-1 16,0 0-14-16,0-2 11 16,0 2-11-16,0 0-16 15,-13 0-26-15,-10 0-58 16,-4 0-22-16,-6 0-55 16,-2 2-38-16</inkml:trace>
  <inkml:trace contextRef="#ctx0" brushRef="#br0" timeOffset="-177444.2">5192 7868 147 0,'0'0'14'0,"0"0"16"16,0 0 135-16,0 0-91 15,0 0-38 1,0 0-10-16,-30-7 2 0,30 6-4 16,0 1 2-16,0 0 13 15,0 0 2-15,0 0-2 16,11 0 5-16,9 0 4 15,12-2-3-15,8 2-9 16,8 0 2-16,5 0-11 16,4 0-12-16,4 0 18 15,5 0-6-15,-2 0-7 16,-6 0 0-16,-4 0-7 16,-14 0 8-16,-9 0-7 15,-8-1-3-15,-8 0 10 16,-4-2-6-16,-3 0 4 0,-2 2 0 15,-1-1-2-15,-1-1-7 16,2 2-3-16,-6 1-4 16,1 0 5-16,-1-2-8 15,0 2 9-15,0-1-9 16,0 1 2-16,0 0-2 16,0 0-2-16,0 0 2 15,0 0 0-15,0 0-13 16,0 0-39-16,0 0-37 15,0 0-6-15,-11 7-12 16,-6 2-60-16,2 0-8 16,-3-2-233-16</inkml:trace>
  <inkml:trace contextRef="#ctx0" brushRef="#br0" timeOffset="-170701.82">11573 15802 6 0,'0'0'14'0,"0"0"-5"15,0 0-3-15,0 0-5 16,0 0 4-16,0 0-5 15,0 0 2-15,-11-3-1 16,8 3-1-16,0 0 1 16,-1 0-1-16,1 0 3 15,-1 0-2-15,1 0-1 16,-2 0 0-16,2 0 1 16,3-2 0-16,-2 0 2 15,1 2-1-15,-2-1 3 16,-2 0 0-16,1-1-5 0,0 1 7 15,-1-1-5-15,2 1 9 16,-1 1-3-16,1 0-1 16,0 0 4-16,-2 0-1 15,5-1-6-15,0 1-1 16,0 0-1-16,0 0-1 16,0 0 2-16,0 0-3 15,0 0 1-15,0 0-1 16,0 0-2-16,0 0-7 15,0 0 7-15,0 0-3 0,0 0-19 16,0 0-42 0</inkml:trace>
  <inkml:trace contextRef="#ctx0" brushRef="#br0" timeOffset="-161598.96">11953 16182 22 0,'0'0'57'0,"0"0"-5"0,0 0-10 16,0 0-20-16,0 0 0 15,0 0 16-15,45-30-6 16,-45 28-11-16,3 0 10 16,-1 2-8-16,-2 0 5 15,0-3-4-15,0 1-16 16,0-1-2-16,0-1-5 16,0-1 2-16,0-3-2 15,0 3 2-15,0-1 7 16,-2 0 10-16,-1 2 14 15,0 0-14-15,0 0 2 16,-2 0-8-16,-1-2-3 0,-2-2 5 16,-1 0-7-1,-5-1-2-15,5-1 10 0,0 1-1 16,-1 0 1-16,4 0-3 16,-3 2 2-16,0-1 1 15,3 1 11-15,-6 0-12 16,0 0 6-16,-3-1-1 15,0-1-8-15,2-1 5 16,-2 2-2-16,4 1 0 16,1 3-5-16,3 1 9 15,2 0-6-15,4 3 3 16,-1 0 0-16,2-1-4 0,0-1-3 16,0 2 5-1,0 0-1-15,0 0-5 16,0 0 1-16,0 0 8 0,0 0-2 15,11 0-3-15,12 0 11 16,12 0-18-16,11 0 4 16,3 0-4-16,5 0-1 15,1 0 7-15,-3 0 0 16,-4 0 8-16,-2 0-3 16,-7 0 4-16,-6 0-2 15,-5-1-2-15,-6-1-3 16,-8-1-2-16,-2 3 3 15,-6 0-8-15,-5-2 2 0,-1 2 0 16,0 0-9 0,0 0-4-16,0 0-3 0,0 0 1 15,0 0 5-15,-6 0-9 16,-8 0-4-16,-3 0-2 16,-4 2-19-16,-1 1-12 15,1 0-16-15,0 3-39 16,0 1-28-16,2 0-131 15,1-6-203-15</inkml:trace>
  <inkml:trace contextRef="#ctx0" brushRef="#br0" timeOffset="-148264.18">20607 1511 422 0,'0'0'97'0,"0"0"-49"16,0 0 65-16,0 0-6 16,0 0-35-16,-6-82-7 15,3 67 18-15,-1 6-22 16,3-2-10-16,1 0-13 15,0 1 2-15,0 3-4 16,0 2-7-16,0 5-12 0,0 0 8 16,0 0-25-16,8 10 0 15,7 10-1-15,8 10 1 16,3 8 1-16,4 3 2 16,-2 1-1-16,2 3 7 15,-7 0-9-15,-4 0-2 16,-3 2 2-16,-3-5 1 15,-4-5 0-15,1-7 2 16,-4-6-1-16,1-7-2 16,-1-3 0-16,3-6 2 15,-3-3 1-15,-3-5-1 16,2 0-4-16,2 0 6 0,5-7-2 16,6-16 19-1,6-10-8-15,3-11-12 0,1-6 6 16,0-6-1-16,-2-6-6 15,-7-4-1-15,-4 6-5 16,-9 2-6-16,-6 10-13 16,0 10-9-16,0 14 13 15,0 12-7-15,0 12-35 16,0 2-88-16,0 22-101 16,2 6 29-16,4 5-111 15</inkml:trace>
  <inkml:trace contextRef="#ctx0" brushRef="#br0" timeOffset="-147798.34">21405 1504 148 0,'0'0'297'16,"0"0"-174"-16,0 0-34 15,0 0 27-15,0 0-43 16,0 0-40-16,-48 5-13 16,29 16 7-16,0 2-1 15,5 5 7-15,1 1 0 0,6 6 1 16,5-1-14 0,2 0-8-16,0-3 1 0,0-2-10 15,6-3-2-15,3-4 1 16,1-5 4-16,1-3-6 15,4-5-2-15,1-6 0 16,6-3 2-16,4 0 11 16,1 0-6-16,1-19 5 15,-3-5 3-15,-5-5-4 16,-4-10 5-16,-7-7 9 16,-4-3-5-16,-5-3-10 15,0 2-3-15,-8 8-5 16,-10 10 0-16,-1 10-2 15,-2 10 2-15,0 8-2 16,2 4 0-16,-5 0 1 0,0 15-43 16,-1 11-93-16,2 0-67 15,7-3-180-15</inkml:trace>
  <inkml:trace contextRef="#ctx0" brushRef="#br0" timeOffset="-147468.18">21733 1501 585 0,'0'0'110'0,"0"0"-40"0,0 0 16 16,0 0-60-16,0 0-20 15,0 0 30-15,0 97 3 16,-1-61-11-16,-2 3-10 16,1-2-3-16,2-4-9 15,-1-5-4-15,1-7 0 16,0-4 0-16,0-5 0 16,0-6-1-16,0-3 0 15,0-2-1-15,0 1 0 16,0-2-31-16,-5 0-51 15,-3 0-84-15,-1-20-98 0</inkml:trace>
  <inkml:trace contextRef="#ctx0" brushRef="#br0" timeOffset="-147277.48">21830 1369 186 0,'0'0'446'15,"0"0"-375"-15,0 0 56 16,0 0-57-16,0 0-44 16,0 0-24-16,14-56-2 15,-10 62-22-15,4 14-80 16,1 10-24-16,2-1-109 16</inkml:trace>
  <inkml:trace contextRef="#ctx0" brushRef="#br0" timeOffset="-146635.75">22321 1553 593 0,'0'0'63'16,"0"0"59"-16,0 0-27 15,0 0-26-15,-86-39-41 16,63 39-4-16,1 0-12 0,-3 12-2 16,-2 9-4-16,0 2-3 15,1 8 3-15,1 2-3 16,9 6-3-16,4-2 8 16,6 1-5-16,6-3 0 15,0-4 1-15,0-4-4 16,12-4 0-16,5-6 1 15,2-6 5-15,3-5-6 16,3-6 3-16,2 0-3 16,-1-2 6-16,0-16 4 15,0-5-5-15,1-11-4 16,-4-5 5-16,0-12 4 0,-5-4 2 16,-5-11-8-1,-4-2-1-15,-3-4-1 0,-4-6-2 16,-2 3-4-16,0 10-2 15,0 18 4-15,-10 17 2 16,4 15 6-16,3 12-1 16,-1 3 1-16,3 0-6 15,-1 17-12-15,1 19 4 16,1 21 8-16,0 12 1 16,0 6 5-16,10 1-5 15,0-4 1-15,0-4-1 16,-2-5-1-16,0-7 1 0,-1-5 0 15,1-7 0-15,-1-8-1 16,1-10 0 0,-2-4 1-16,-2-8-1 0,2-5 0 15,-3-3 0-15,3-1-2 16,-2-5-37-16,2 0-73 16,4 0-201-16,1-5-298 15</inkml:trace>
  <inkml:trace contextRef="#ctx0" brushRef="#br0" timeOffset="-145166.22">23868 1223 39 0,'0'0'45'0,"0"0"-9"16,0 0 100-16,0 0-90 0,0 0 41 16,0 0-8-16,25-56-18 15,-25 46 9-15,0-1-5 16,0-1 1-16,-4 1 6 16,-12-2-29-16,-4 5 18 15,-5 2-39-15,-8 5-11 16,-6 1 4-16,-6 1 0 15,0 13-4-15,8 0-4 16,9 0-1-16,13 1 5 16,9-1-10-16,4 1 0 15,2 4 2-15,0 1-2 16,16 5 5-16,10 3-4 0,9 1 1 16,1 4 0-16,-1 0 0 15,-4 0-3-15,-8-1-1 16,-5 1-5-16,-9 0 4 15,-6 2-1-15,-2-1 0 16,-1 0 1-16,0-2 0 16,0-4-2-16,0-1-6 15,-6-4-3-15,-6-6 9 16,-2-1 0-16,-8-7-2 16,-4-1 6-16,-10-5 1 15,-6-3 2-15,-1 0 4 16,0 0 13-16,7-6 4 0,9-5-4 15,7 0-10-15,4 3-5 16,9 0-4-16,5 5-1 16,2 1-10-16,0 1-56 15,17-1-94-15,13-3-101 16</inkml:trace>
  <inkml:trace contextRef="#ctx0" brushRef="#br0" timeOffset="-144827.95">24220 1214 417 0,'0'0'309'16,"0"0"-275"-16,0 0 23 15,0 0-12-15,0 0-44 16,-24 89 2-16,5-11 43 16,-4 8-16-16,-4 2 9 15,2-4-22-15,4-9-9 16,8-9-1-16,5-18-6 16,4-12 0-16,4-9 4 15,0-9 1-15,0-5-4 0,0-5-2 16,0-2-15-1,3-3-45-15,-2-3-41 16,-1 0-145-16,0-16-212 0</inkml:trace>
  <inkml:trace contextRef="#ctx0" brushRef="#br0" timeOffset="-144198.06">24019 1570 357 0,'0'0'158'16,"0"0"-124"-16,0 0-29 15,114-50 23-15,-55 45 0 16,5 5-11-16,6 0-15 16,1 0 1-16,-11 0-3 15,-12 5 2-15,-17-2-1 16,-13 2 19-16,-12-3 42 16,-4-1 1-16,-2-1-17 0,0 0-6 15,0 0 5-15,-3 0-28 16,-10 3 1-16,-4 2 7 15,-6 4-14-15,-2 5 0 16,-1 3 3-16,-2 2-8 16,3 6-1-16,3-2 3 15,8 7-5-15,4 1-3 16,5 0 0-16,5 0 3 16,0-4-2-16,0-2 6 15,12-8-4-15,3 0 0 16,3-8-3-16,3-4 0 0,6-3-3 15,3-2 8-15,-2 0-3 16,-1-10-2-16,-4-9 2 16,-4-2 4-16,-3-9 1 15,-4-5-5-15,-3-7 1 16,-5 1-2-16,-1-2-1 16,-1 7 3-16,-2 12-3 15,0 10 2-15,0 9 8 16,0 4 15-16,0 1-16 15,0 0-9-15,0 1-8 16,0 17 0-16,0 11 8 16,3 10 2-16,4 3 1 15,2 5 0-15,0-2-2 0,0-3 0 16,-3-5-1 0,1-7 0-16,1-9 0 0,-4-8 1 15,2-4-2-15,2-5 1 16,2-1-1-16,1-2-8 15,2-1-8-15,0 0-30 16,4 0-159-16,-4-4-79 16</inkml:trace>
  <inkml:trace contextRef="#ctx0" brushRef="#br0" timeOffset="-143854.98">25106 1485 642 0,'0'0'131'0,"0"0"-82"16,-85-18 45-16,52 18-17 15,-1 10-38-15,2 15-17 16,4 10 3-16,4 2-4 15,11 7-3-15,4 3 0 16,9 4-9-16,0 1 0 16,9-2 1-16,9-6-9 15,3-5 5-15,1-7-6 16,2-9 1-16,-3-6 0 0,0-6-2 16,-1-6-15-1,-1-4-8-15,0-1-44 0,-3 0-38 16,1-2-51-16,-5-18-83 15</inkml:trace>
  <inkml:trace contextRef="#ctx0" brushRef="#br0" timeOffset="-143524.52">25352 1310 136 0,'0'0'514'16,"0"0"-402"-16,0 0-17 15,0 0-39-15,0 0-44 16,18 82 32-16,-14-23 15 16,-2 4-13-16,-2 4-11 15,0 3-13-15,0-4-6 16,-11-6-9-16,0-9-7 15,3-12 3-15,0-12 2 16,4-11-2-16,0-4-2 16,4-7-2-16,0-2-2 15,0-3-45-15,4 0-28 16,13-3-16-16,11-23-181 16,6-11-131-16</inkml:trace>
  <inkml:trace contextRef="#ctx0" brushRef="#br0" timeOffset="-143134.56">25676 1459 539 0,'0'0'180'15,"0"0"-132"-15,0 0 65 16,-93 47-35-16,68-23-23 16,3-1-14-16,5 1-10 15,2-3-11-15,5-1 6 0,5-3-8 16,5-5-10-1,0 0-7-15,2-2 9 0,17-2-7 16,7 0 4-16,2 0 7 16,-1 1-6-16,-4 2-5 15,-4 2-1-15,-5 4 0 16,-5 3-2-16,-4 8-1 16,-4 4 1-16,-1 5 5 15,0-2-4-15,0 0 3 16,-3-6-1-16,0-3 2 15,2-6-4-15,-2-5 0 16,1-4 0-16,2-5 0 16,0-3-1-16,0-3 1 15,0 0-2-15,0 0-1 16,0 0 0-16,0 0-39 0,0-6-63 16,0-11-70-16,2-12-407 15</inkml:trace>
  <inkml:trace contextRef="#ctx0" brushRef="#br0" timeOffset="-142884.36">26005 1489 804 0,'0'0'74'0,"0"0"2"0,0 0 74 15,0 0-69-15,-8-70-18 16,8 68-17-16,0-1-19 16,0 3-14-16,0 0-13 15,0 0-5-15,0 0-7 16,0 5-64-16,0 17-95 16,-8 9 12-16,-4 3-169 15</inkml:trace>
  <inkml:trace contextRef="#ctx0" brushRef="#br0" timeOffset="-142653.79">25967 1998 155 0,'0'0'354'16,"0"0"-222"-16,0 0 72 0,0 0-53 15,0 0-30-15,0 0-22 16,13 8-24-16,-12-8-17 15,2-1-24-15,0-4-12 16,1-5-20-16,-3 3-2 16,1-3-2-16,-2 1-30 15,0 1-78-15,0-1-46 16,0-2-113-16,-3-7-340 16</inkml:trace>
  <inkml:trace contextRef="#ctx0" brushRef="#br0" timeOffset="-142404.16">26438 1506 342 0,'0'0'508'15,"0"0"-479"-15,0 0 102 16,0 0-37-16,-3-72-55 15,3 72-10-15,0 0-12 16,0 0-16-16,0 0-2 16,0 0-1-16,3 7-27 15,0 15-48-15,-3 13-44 16,0 4-129-16,-12 3-164 0</inkml:trace>
  <inkml:trace contextRef="#ctx0" brushRef="#br0" timeOffset="-142210.62">26338 2019 18 0,'0'0'543'0,"0"0"-446"15,0 0 109-15,0 0-16 16,0 0-53-16,0 0-50 16,3-16-35-16,0 8-28 15,0 0-19-15,0-3-5 16,0 3-28-16,-2 1-77 0,1 2-64 15,1-3-142 1,0-1-417-16</inkml:trace>
  <inkml:trace contextRef="#ctx0" brushRef="#br0" timeOffset="-141589.55">26836 1571 581 0,'0'0'44'0,"0"0"28"15,0 0 66-15,0 0-74 16,0 0-62-16,0 0 5 15,-1 61-2-15,-4-1 28 16,-7 8 10-16,-1 3-4 16,-6-1-26-16,-1 2 7 15,-1-2-11-15,-1-4-6 16,2-5-2-16,0-4-1 16,3-13 1-16,8-10-4 15,6-15-43-15,3-11 17 16,0-8 28-16,0 0 1 15,2-8 42-15,11-15-4 0,-1-10 6 16,0-11-15-16,0-10-1 16,-2-10-17-16,4-8-5 15,-1-6 0-15,1-3-3 16,2-2-3-16,-1 5 0 16,4 10-3-16,1 13 2 15,-1 19 0-15,5 16-11 16,1 13 8-16,8 7-12 15,6 10 7-15,7 19 6 16,-1 11-3-16,-7 9 5 16,-16-3 1-16,-12-2-1 15,-10-4-5-15,-3-7-4 16,-21-7 10-16,-9-4 7 0,-4-3 4 16,-5-7 27-1,-3-2-17-15,2-5-13 0,6-1-2 16,6-1-12-16,10 2-20 15,6-2-136-15,12-3-173 16</inkml:trace>
  <inkml:trace contextRef="#ctx0" brushRef="#br0" timeOffset="-141146.75">27418 1556 562 0,'0'0'133'0,"0"0"-74"16,0 0 23-16,0 0-34 15,0 0-40-15,0 0 2 16,-58 104 10-16,47-54 9 15,7 0-5-15,4 0-6 16,0-5-7-16,0-6-1 16,13-6-7-16,2-7-2 15,3-6 2-15,0-8 0 16,-1-8 2-16,3-4-2 16,1 0-2-16,3-5 17 0,0-13 2 15,0-6 11-15,-2-9 0 16,0-7-7-16,-2-6-7 15,1-9-9-15,-5-3-8 16,-6 4 0-16,-5 11-2 16,-5 11-13-16,0 18-12 15,0 7 9-15,-9 7-14 16,-1 4-65-16,4 13-84 16,4 0-194-16</inkml:trace>
  <inkml:trace contextRef="#ctx0" brushRef="#br0" timeOffset="-140794.72">28043 1560 706 0,'0'0'71'15,"0"0"-24"-15,-113-5 39 16,80 24-32-16,9 10-21 16,12 6-18-16,12 6-2 15,0 2 0-15,12 4 0 16,15-2-6-16,-1 2-1 0,-2-2-4 16,-7-1-2-16,-10-7-2 15,-7-10 2-15,0-7 0 16,-9-12 1-16,-6-7 1 15,-7-1 4-15,-5 0 10 16,-3-12-14-16,1-10-2 16,5 0-6-16,10-4-88 15,13 2-61-15,1-4-147 16</inkml:trace>
  <inkml:trace contextRef="#ctx0" brushRef="#br0" timeOffset="-140561.65">27998 1594 563 0,'0'0'26'0,"0"0"7"16,-103 108 82-16,48-41-33 15,-3 8-49-15,-6 4-4 16,1-4-8-16,2-6-11 16,7-10-9-16,12-13 4 15,11-11-3-15,12-15-1 16,10-9 0-16,4-5 7 15,5-6-7-15,0 0 4 16,0 0-5-16,2-5-9 16,14-16-109-16,8-10-157 15</inkml:trace>
  <inkml:trace contextRef="#ctx0" brushRef="#br0" timeOffset="-139955.12">28397 1264 23 0,'0'0'513'0,"0"0"-473"0,0 0-3 16,0 0 39-16,33 85 37 16,-26-23-72-16,-7 8-6 15,0 5 0-15,-8 4 9 16,-14 2-23-16,-2-3-10 16,-3-5-5-16,2-10-3 15,7-12-3-15,0-12 7 16,6-13-7-16,3-10-1 15,3-11 1-15,6-5 3 16,0 0 0-16,0 0 13 16,2-10 27-16,12-8-24 15,5-11-7-15,4-5-10 16,3-8 1-16,2-6 1 16,2-3-1-16,-2 1-2 15,-3 6-1-15,-2 12-2 0,-1 11-11 16,-1 12-7-16,3 9 20 15,2 0-7-15,3 16-2 16,0 11 6-16,-6 9 3 16,-9 5 1-16,-13 2-1 15,-1 4-1-15,-7 1 1 16,-13-1 2-16,-3-5-2 16,0-5 0-16,0-5 3 15,3-6-3-15,2-9-3 16,3-7-3-16,3-3-19 0,3-2-52 15,3-1-40-15,2-4-98 16,4 0-135-16</inkml:trace>
  <inkml:trace contextRef="#ctx0" brushRef="#br0" timeOffset="-138812.75">25249 2242 273 0,'0'0'239'0,"0"0"-174"0,-83 31-19 15,44-2 50-15,-6 14-21 16,2 9-26-16,-2 6-18 15,5 4 17-15,4-1-14 16,6-1-11-16,3 6-1 16,2-1-4-16,3 5-6 15,2-1-3-15,4-2 2 16,7-3-1-16,7-9-3 16,2-7-2-16,2-8 1 15,14-6-3-15,4-6 4 16,2-6-5-16,5-4 0 15,3-6-2-15,2-2-13 0,4-6-37 16,-1-2-23-16,1-2-146 16,-7-2-167-16</inkml:trace>
  <inkml:trace contextRef="#ctx0" brushRef="#br0" timeOffset="-138402.9">25776 2776 63 0,'0'0'455'0,"0"0"-377"16,0 0 8-16,0 0 28 15,-96-67-42-15,68 64-30 16,0 3-5-16,-2 0-7 16,-2 15-20-16,1 6 19 15,1 6-13-15,2 6-6 16,0 4 10-16,4 1-10 16,1 6 0-16,5-1-9 15,6 2 4-15,8-1 1 16,4-4-6-16,0-5 0 0,15-4 4 15,6-7-1 1,1-5-2-16,1-8-1 0,0-5-3 16,0-3-7-16,-2-3-38 15,3 0-26-15,-1-6-34 16,1-10-67-16,-4-5-96 16</inkml:trace>
  <inkml:trace contextRef="#ctx0" brushRef="#br0" timeOffset="-137832.78">25992 2593 465 0,'0'0'148'0,"0"0"-104"16,0 0 68-16,0 0-43 15,0 0-59-15,0 0-8 16,0 61 23-16,0-5 3 16,-11 11-4-16,-3 6-5 15,-4 5-1-15,-2-3-5 16,4-7-12-16,1-7 1 16,4-8-1-16,4-8 1 15,0-12-4-15,4-10-9 16,0-8-13-16,1-10 24 15,2-4 0-15,0-1 0 0,0 0 4 16,0-13-4-16,0-9-3 16,0-8-2-16,8-7-4 15,6-3 1-15,6-2-17 16,4 0-7-16,3 4-14 16,-1 9 2-16,-2 3 31 15,0 8 13-15,-3 4 0 16,6 6 2-16,0 4-4 15,1 4 0-15,2 0 0 16,-5 4-1-16,-4 15 3 16,-3 6 5-16,-9 6 0 15,-7 3 4-15,-2 5 11 16,-2-1-3-16,-14 1 9 0,-2 0-14 16,4-7-1-1,1-4-10-15,4-6 0 0,4-9-2 16,4-3 1-16,1-4-3 15,0-2-75-15,0-4-66 16,6 0-167-16</inkml:trace>
  <inkml:trace contextRef="#ctx0" brushRef="#br0" timeOffset="-137277.25">26708 2934 474 0,'0'0'186'16,"0"0"-153"-16,0 0 54 16,0 0-21-16,-104-9-44 15,78 32-10-15,-2 4 10 16,-1 4-11-16,4 6 1 15,3 4-2-15,5-1-2 16,4-1-5-16,8 0-3 16,5-3 1-16,0-5-1 15,5-4 1-15,10-9-1 16,3-4-3-16,4-7 3 16,3-7 4-16,-1 0-4 0,0-2-1 15,0-15 1-15,-2-5 2 16,-1-6 1-16,-7-4 3 15,-1-6 4-15,-1-3 3 16,-3-1-4-16,-1 2-4 16,-1 6 2-16,-4 10-5 15,-3 9 0-15,1 7 1 16,-1 8 15-16,0 0-13 16,0 0-5-16,0 6-4 15,3 17 1-15,2 9 3 16,1 5 1-16,3 3 2 15,0 1-3-15,-2 0 2 0,2-4-1 16,0-6-1-16,0-6-2 16,-3-9-35-16,-1-6-5 15,2-3 0-15,-1-7-113 16,4 0-11-16,-1 0-118 16</inkml:trace>
  <inkml:trace contextRef="#ctx0" brushRef="#br0" timeOffset="-136908.72">26897 2985 472 0,'0'0'139'16,"0"0"-102"-16,0 0 44 0,99-18 32 16,-66 23-56-16,1 15-27 15,-7 8-8-15,-3 5-14 16,-7 5 4-16,-8 5-2 15,-5 3 2-15,-4 1-11 16,-2-2 3-16,-12-5 3 16,-2-11-6-16,3-9 8 15,-4-7-9-15,-1-6 0 16,-7-1 1-16,-3-6 5 16,-2 0 17-16,3-3-12 15,8-14 8-15,8-6 25 16,11-7-20-16,2-9-15 0,26-5-3 15,9-7-1 1,11-4-10-16,0 0-44 0,-4 6-53 16,-5 11-34-16,-9 14-78 15,-11 11-1-15,-13 11-63 16,-6 2 144-16</inkml:trace>
  <inkml:trace contextRef="#ctx0" brushRef="#br0" timeOffset="-135881.68">28502 2836 207 0,'0'0'249'0,"0"0"-117"0,0 0 3 16,0 0-7-16,0 0-50 15,0 0-30-15,-9-23-23 16,-4 23-14-16,-5 12 2 16,-7 13-10-16,-2 3 6 15,1 6-3-15,6 5-2 16,2 2 6-16,4 4-2 15,8-2-6-15,6-2-2 16,0-3 0-16,9-6 3 16,15-7-6-16,6-7 5 15,3-6-2-15,1-9 2 16,2-3-1-16,-7 0 1 16,-6-11 2-16,-2-8 8 0,-7-8 0 15,-1-6 18 1,-4-9-2-16,-3-6-9 0,-5-6-8 15,-1-1-8-15,0 6-3 16,-18 9-9-16,-6 11 7 16,-4 12-1-16,-3 11 1 15,-4 6 2-15,3 0 0 16,0 14 0-16,8 10-64 16,12 7-43-16,9 0-107 15,3-5-194-15</inkml:trace>
  <inkml:trace contextRef="#ctx0" brushRef="#br0" timeOffset="-135232.75">28902 2789 590 0,'0'0'142'16,"0"0"-130"-16,0 0-2 16,0 0 15-16,0 94 33 15,-6-35-15-15,-5 8-12 16,-3 11-7-16,-3 3-6 16,-5 5-10-16,0 1-2 15,-5 2-1-15,0-7-3 0,4-9 1 16,4-9-1-16,8-17-2 15,6-13-19-15,3-12 4 16,2-10 13-16,0-2 2 16,0-10 0-16,0 0 6 15,0-3 30-15,0-22 21 16,7-8-4-16,4-10-13 16,1-11-17-16,3-7-10 15,0-10 2-15,3-4-11 16,-2-4-4-16,1-3 2 0,-2-1-5 15,-1 2 3-15,2 2-18 16,0 13 9-16,3 15-7 16,1 15 4-16,0 14 6 15,3 8 6-15,3 11 0 16,9 3-3-16,5 6 0 16,8 17-4-16,-5 9 6 15,-5 3 1-15,-12 2-2 16,-13 0 1-16,-9-3-4 15,-4-4 4-15,0-3-3 16,-20-5 3-16,-6 0 1 16,-9-5 5-16,-2-3 16 15,-3-3 11-15,1-5-5 0,3-1-22 16,5-3 3 0,4-2-6-16,6 2-2 0,4-1-37 15,4 2-97 1,6-3-142-16,5 0-166 0</inkml:trace>
  <inkml:trace contextRef="#ctx0" brushRef="#br0" timeOffset="-132301.6">29515 2998 1 0,'0'0'150'16,"0"0"77"-16,0 0-164 15,0 0-24-15,0 0-4 16,0 0-10-16,-3 0-5 16,3 0-13-16,0 0-4 15,0 0 2-15,-1 2 8 16,1-1 3-16,0 1 7 15,0-1-8-15,0-1-7 16,0 0 5-16,0 0 2 16,0 0-3-16,0 1 2 15,0 3-11-15,0-4 11 16,0 3 2-16,0-2-4 16,0 0 3-16,4-1 13 0,6 0 7 15,4 0-15-15,2 0 23 16,-1-2-15-16,1-10-25 15,-2-3 24-15,-1-2-19 16,-2-3-1-16,-1-3-4 16,-2-4 2-16,-2 0-2 15,-5 2-3-15,-1 2 0 16,0 8-4-16,0 3 4 16,-3 5 11-16,-5 7-11 15,0 0 6-15,-6 0-4 16,-2 5-2-16,1 10-4 15,-3 6 3-15,6 5 1 0,2 2 3 16,2 7-1-16,5 2 3 16,2-1-2-16,1 3 2 15,0-3-2-15,0 0-3 16,7-2 0-16,1-2 2 16,2-2-2-16,-4-7 0 15,3-3 1-15,3-4-2 16,2-6 2-16,5-3-4 15,2-5 3-15,3-2 0 16,1 0 3-16,-3-8-1 16,0-9 8-16,-2-3-3 15,1-7 1-15,-1-3 4 16,0-10-12-16,1-4 6 0,-1-5-4 16,-4-4-2-1,-5 2-9-15,-6 2-5 0,-5 7 7 16,0 8-6-16,-4 10 13 15,-6 9 0-15,-3 4 0 16,0 7 0-16,1 2 0 16,-3 2-3-16,6 0 3 15,5 6-4-15,4 7-3 16,0 2-1-16,9 3 8 16,16-2 1-16,8 1-1 15,3-3-2-15,0-1-3 16,-2-1 5-16,-9-1 1 15,-4 2 0-15,-2 3 2 16,-5 1 0-16,1 0-1 0,-6 3-1 16,-3 0-1-16,-5 5 3 15,-1 2 1-15,0 2 8 16,0 4-5-16,0-1-4 16,-4 0 2-16,-1-3-2 15,2-2 2-15,2-8-4 16,1-4-1-16,0-3 0 15,0-7 0-15,0 0 2 16,0-1-2-16,0 1-8 16,6-2-34-16,6 2-76 15,3-5-209-15</inkml:trace>
  <inkml:trace contextRef="#ctx0" brushRef="#br0" timeOffset="-131787.35">30549 2939 371 0,'0'0'229'0,"0"0"-159"16,0 0 28-16,0 0-11 15,0 0-53-15,-86-37-23 16,57 46 2-16,-1 11 6 15,0 0-2-15,6 7-6 0,5 4 10 16,7-1-12-16,4 2-1 16,3 1-2-16,3 0-4 15,2-2 5-15,0-1-6 16,0-6 1-16,5-4-2 16,5-4-3-16,2-6-6 15,4-6 0-15,4-4-6 16,2 0 10-16,2-3 5 15,0-11 3-15,-5-6-1 16,1-5 4-16,-3-6-1 16,-2-7-1-16,-1-3-4 15,-1-3 0-15,-2 5 0 16,-3 7 3-16,-1 12-3 0,-6 13 0 16,-1 5 7-16,0 2-7 15,0 8-11-15,0 17 0 16,0 9 11-16,0 7 2 15,3-1-1-15,0 1 6 16,3-1-6-16,2-6 1 16,2-1-2-16,2-5-3 15,1-7-50-15,-1-6-132 16,0-8-71-16</inkml:trace>
  <inkml:trace contextRef="#ctx0" brushRef="#br0" timeOffset="-131284">30865 3053 156 0,'0'0'157'0,"0"0"-30"16,-3 86-43-16,1-52-34 15,-2 2-14-15,0-3-5 16,1-3-15-16,0-5-4 16,1-3-6-16,1-10 0 15,1-5 3-15,-2-4-9 16,2-3 60-16,0 0 46 16,0 0-23-16,0-16 4 0,0-5-58 15,0-11-20-15,0-5-7 16,8-7-2-16,2-3-8 15,3-1-13-15,5 7-24 16,-3 7 11-16,1 10 0 16,-3 8 15-16,0 10-7 15,3 4 13-15,5 2 13 16,3 8 3-16,5 14-1 16,-3 8 5-16,-2 1-5 15,-8 6 16-15,-7 0-8 16,-4 3 4-16,-5-2 1 15,0-3 0-15,-1-1-7 0,-9-5 2 16,-3-5-9-16,3-4 6 16,1-4-5-16,-2-3-2 15,4-2-13-15,4-4-117 16,3-6-126-16</inkml:trace>
  <inkml:trace contextRef="#ctx0" brushRef="#br0" timeOffset="-130625.41">31539 3012 454 0,'0'0'226'0,"0"0"-139"15,0 0 59-15,0 0-80 16,0 0-32-16,0 0-26 16,-88-42 0-16,63 47 2 15,1 9-2-15,4 9-1 16,0 0-3-16,3 6 0 16,-1 3 3-16,8 4-7 15,0 3 3-15,5 2-1 16,4-2-2-16,1-4 0 15,0-4 2-15,0-5 2 0,0-7-4 16,6-3-11-16,2-7 1 16,1-2 3-16,3-5 0 15,5-2-4-15,-2 0 11 16,4-2 19-16,-1-15-10 16,0-8 11-16,3-6-1 15,1-8-6-15,1-11 0 16,0-7-8-16,0-8-5 15,-4-3-6-15,-3-2-15 16,-8-2-11-16,-5 2-3 16,-3 2 32-16,0 8 3 0,0 15 6 15,0 19-6-15,0 16 16 16,0 9-11 0,0 1-5-16,0 21-12 0,0 23 9 15,0 17 2-15,0 11 2 16,10 5 0-16,2 0 5 15,-3-2-6-15,-2-9 5 16,-5-4-3-16,-2-10-1 16,0-10-1-16,0-9 2 15,0-10-1-15,0-7 0 16,0-7 0-16,0-1-1 16,2-5-6-16,5-3-49 15,5 0-118-15,3 0-90 16</inkml:trace>
  <inkml:trace contextRef="#ctx0" brushRef="#br0" timeOffset="-130084.85">32104 2696 44 0,'0'0'502'16,"0"0"-439"-16,0 0 40 0,0 0-21 16,-89-33-45-1,67 33-9-15,2 0-9 0,1 0 4 16,2 0 2-16,1 11-6 15,3 4-1-15,2 5-1 16,2 3 7-16,8 2-9 16,1 3 1-16,0 3-3 15,0 0-6-15,10 2 2 16,-1-2-4-16,0-1-4 16,-3 2 1-16,-5-1-2 15,-1 0 3-15,0 3 2 16,-7-2-1-16,-8 2 2 0,-1 0-1 15,-2-1 0-15,1-1-4 16,5-6-1-16,5 0 1 16,3-7 0-16,4-3-1 15,0-4 0-15,5 0 1 16,7 0-1-16,9-2 1 16,2 0-1-16,4-3 0 15,2-2 2-15,0-3-2 16,-1-2-25-16,0 0-9 15,-2 0-51-15,-4-13-99 16,-5-5-134-16</inkml:trace>
  <inkml:trace contextRef="#ctx0" brushRef="#br0" timeOffset="-129572.66">32337 2786 518 0,'0'0'97'16,"0"0"-64"-16,0 0 53 15,0 0-36-15,113-31-39 16,-74 31-6-16,-4 0-1 15,-8 0 1-15,-10 0 0 0,-8 4 25 16,-4 0 6-16,-4 5-1 16,1 8-12-16,-2 7-5 15,0 2 5-15,0 6-7 16,0 2 8-16,0 3-5 16,0 2-5-16,-2 3-4 15,1-2 1-15,-1 1-4 16,2 0-3-16,0-4-2 15,0-2 1-15,0-1 1 16,0-3-2-16,0-3 0 16,0-4 0-16,0-3 0 15,0-6-3-15,0-4 2 16,0-3 3-16,0-2 2 0,0-5-5 16,0 1-1-16,0 0-7 15,-10-2 7-15,-12 0 4 16,-8 0 24-16,-2 0-17 15,3 0-11-15,9 0-36 16,4 0-90-16,11 0-245 16</inkml:trace>
  <inkml:trace contextRef="#ctx0" brushRef="#br0" timeOffset="-129193.39">32935 2547 715 0,'0'0'111'16,"0"0"-90"-16,0 0 3 0,35 79 22 15,-10-3 4 1,-1 15-4-16,-6 11-15 0,-10 6-2 16,-8-1-6-16,-4-3-5 15,-23-8-9-15,-11-7-5 16,-7-10 2-16,-4-11-6 15,-1-15-6-15,0-10 6 16,1-15-95-16,4-6-104 16,7-10-107-16</inkml:trace>
  <inkml:trace contextRef="#ctx0" brushRef="#br0" timeOffset="-127647.47">21268 3724 366 0,'0'0'204'0,"0"0"-192"15,0 0 20-15,97-43 21 16,-66 43-17-16,2 0 1 16,-3 15-1-16,-8 7 7 15,-10 7-1-15,-9 5-21 16,-3 5 3-16,-12 4 12 0,-16-1 5 15,-8-1-5-15,-4 1-3 16,1-5-9-16,2-3-11 16,1-6-3-16,5-8-3 15,7-4 1-15,6-5-2 16,10-7 5-16,7-1-4 16,1-3-2-16,0 0 3 15,0 0 2-15,0 0-4 16,1 0 3-16,6-7-9 15,2 3-1-15,4 3-5 16,0 1 6-16,5 0 0 16,1 8-3-16,0 6 3 15,-2 8 0-15,-3 0 4 0,-7 4-4 16,-1 2 0-16,-6 2 0 16,0 0 2-16,0 2 1 15,0-2-1-15,-7 4 4 16,2-7-5-16,2-3-1 15,3-5 0-15,0-6-1 16,0-5 1-16,0-3-7 16,9 0-11-16,5-2-9 15,1-3-31-15,2 0-38 16,1 0-97-16,-3 0-18 16,0 0-338-16</inkml:trace>
  <inkml:trace contextRef="#ctx0" brushRef="#br0" timeOffset="-124932.68">24542 4545 84 0,'0'0'292'0,"0"0"-208"0,0 0 8 16,0 0 28-16,0 0 10 16,24-72-49-16,-24 72-3 15,0 0-7-15,0 0-49 16,0 19-20-16,-6 15 3 15,-6 16 15-15,-1 14 8 16,-1 6-4-16,-5 9-3 16,1 7 0-16,-6 3-8 15,3 3-5-15,2-3-7 16,4-9-1-16,4-11 0 16,4-11 1-16,7-15 0 15,0-5-2-15,0-13 1 16,2-5-3-16,8-6-24 0,0-6 3 15,7-4 0-15,1-4-29 16,-1 0-28-16,2-5-49 16,-5-15-124-16,-6-6-151 15</inkml:trace>
  <inkml:trace contextRef="#ctx0" brushRef="#br0" timeOffset="-124435.71">24259 5096 154 0,'0'0'326'0,"0"0"-282"16,0 0-2-16,53-73 14 0,-6 58-40 15,6 5-5-15,7 4-4 16,-3 3-5-16,-7 3 6 16,-5 0-5-16,-10 0 20 15,-6 0 11-15,-6 2 7 16,-6 10-5-16,-6 0 0 15,-3 5 0-15,-5 4 10 16,-3 4-22-16,0-1-2 16,0 8 1-16,0-1 0 15,0 0-11-15,-5 2 3 16,4-1-15-16,1-2 3 16,0-3 2-16,0-4-2 15,9-6-1-15,10-5-2 16,3-4 0-16,3-3 3 15,0-5 1-15,-2 0 2 0,1-3-5 16,-5-9 3-16,0-7-2 16,-2-5 3-16,-2-4 5 15,-1-8 9-15,-7-5-11 16,-4-8 0-16,-3-3-6 16,0 1-1-16,-18 8 0 15,-4 7-2-15,-4 14-6 16,1 9 5-16,0 9-8 15,0 4 6-15,-1 0 4 16,4 11-42-16,2 11-73 16,13 1-146-16,7 0 11 15</inkml:trace>
  <inkml:trace contextRef="#ctx0" brushRef="#br0" timeOffset="-123822.7">25198 5005 232 0,'0'0'404'16,"0"0"-344"-16,0 0-19 15,0 0-2-15,0 0 21 16,0 110-15-16,0-55-13 0,0 5 1 15,-6 4-6 1,-3 3-8-16,-2-2-14 0,-3 0 2 16,1-6-7-16,-1-9 0 15,1-9 0-15,2-12-1 16,5-12-10-16,3-9 9 16,2-4 3-16,1-4-1 15,0 0 11-15,0-4-3 16,0-13 4-16,6-7 8 15,5-7 0-15,2-7 11 16,-1-5-10-16,-2-8-3 16,-3-6-2-16,0-2-14 15,-4-2 4-15,1 1-4 16,5 0-2-16,6 1 0 0,4 3-7 16,5 9-6-16,2 10-18 15,-1 13 21-15,-4 14 10 16,0 10 0-16,4 0-6 15,0 15 3-15,4 12 1 16,-6 4 1-16,-4 6 0 16,-6 3 1-16,-7 1 1 15,-6 0-1-15,0-5 1 16,-8-4-1-16,-12-2 0 16,-6-7-2-16,-2-5 2 15,0-4 0-15,-2-4 1 16,3-3 1-16,0-4 2 15,1 0-4-15,6-2 0 0,3 1-79 16,9-2-224-16,8 0-193 16</inkml:trace>
  <inkml:trace contextRef="#ctx0" brushRef="#br0" timeOffset="-123440.2">26198 4930 686 0,'0'0'86'16,"0"0"-16"-16,0 0-21 15,0 0-31-15,-22 85 20 16,12-25 18-16,3 8-16 16,-5 2-12-16,0 3 4 15,-6-6-16-15,3-4-10 16,1-12-3-16,1-7-2 16,6-13 1-16,2-9-1 15,1-8-1-15,3-7-2 16,1-1-1-16,0-6-11 0,0 0-29 15,0 0-17 1,0-6-26-16,1-18-121 0,-1-7-22 16,0-5-248-16</inkml:trace>
  <inkml:trace contextRef="#ctx0" brushRef="#br0" timeOffset="-123235.95">25903 5263 79 0,'0'0'384'16,"0"0"-204"-16,0 0-75 15,0 0 0-15,0 0-49 16,114-20-22-16,-48 20 9 16,5 3-7-16,-3 1-11 0,-6 0-6 15,-4-4-4 1,-10 3-5-16,-8-3-5 0,-8 0 0 16,-11 0-5-16,-8 0-4 15,-7 0-40-15,-6 0-73 16,0 0-150-16</inkml:trace>
  <inkml:trace contextRef="#ctx0" brushRef="#br0" timeOffset="-122846.71">27064 5042 334 0,'0'0'337'0,"0"0"-258"16,0 0 46-16,0 0-21 16,0 0-68-16,0 0-30 15,-1 33-6-15,1 20 23 16,0 6 14-16,-3 4-3 15,-4 1 3-15,-4-3-21 16,-1-2 8-16,-1-6-20 0,0-6 4 16,2-11-3-1,0-10-4-15,4-7 0 0,4-8 1 16,-1-3-2-16,4-3 0 16,0-5-3-16,0 1-30 15,0-1-24-15,1 0-12 16,8-11-50-16,-3-11-156 15,-5-7-159-15</inkml:trace>
  <inkml:trace contextRef="#ctx0" brushRef="#br0" timeOffset="-122635.4">26773 5318 69 0,'0'0'432'15,"0"0"-331"-15,0 0-9 16,0 0 5-16,109-5-32 0,-49 10-13 15,6 4-21-15,-4-2-10 16,-5-2-2-16,-6 2 0 16,-5-4-9-16,-6 0-6 15,-5-2-3-15,-7-1-1 16,-6 0-34-16,-10 0-43 16,-6 0-140-16,-5-4-245 15</inkml:trace>
  <inkml:trace contextRef="#ctx0" brushRef="#br0" timeOffset="-122360.11">27643 5254 162 0,'0'0'508'16,"0"0"-406"-16,0 0-2 16,0 0-4-16,0 0-25 15,0 0-27-15,30-53-9 16,-29 53-18-16,-1 0-13 16,0 0-4-16,0 0-2 15,0 2-56-15,0 11-76 16,-13 0-53-16,-7 4-104 15</inkml:trace>
  <inkml:trace contextRef="#ctx0" brushRef="#br0" timeOffset="-122132.7">27691 5724 597 0,'0'0'54'0,"-27"80"32"16,10-34 47-16,-5 4-41 15,-5-5-33-15,-4-3-28 0,-6-4-17 16,-5-4-8-16,-6-4-6 16,1-10-127-16,3-8-225 15</inkml:trace>
  <inkml:trace contextRef="#ctx0" brushRef="#br0" timeOffset="-117180.78">24602 6654 156 0,'0'0'343'0,"0"0"-272"16,0 0 85-16,0 0-60 16,0 0-21-16,-93-37-33 15,53 37-33-15,-3 7 18 16,1 5-17-16,9 1 17 16,14 1-14-16,7 2-3 15,7 0-2-15,5 4 2 16,3 2-8-16,21 3-1 15,8 1 7-15,5 3-7 0,3 4 1 16,-3 3 0-16,-8 0-2 16,-10 1 0-16,-9-4-1 15,-8-4 1-15,-2-5 3 16,0-4-2-16,-18-3-2 16,-1-6 5-16,-5-1 0 15,-8-6 23-15,1-4-4 16,-3 0-12-16,7 0-5 15,8 0-4-15,8-7 1 16,7-3-3-16,4-2-49 16,0-7-60-16,4-6-31 15,11-9-168-15</inkml:trace>
  <inkml:trace contextRef="#ctx0" brushRef="#br0" timeOffset="-116908.33">24539 6631 145 0,'0'0'251'15,"0"0"-172"-15,-51 98 45 16,11-47 17-16,-8 7-54 16,-8 8-31-16,-4 2 1 15,-4 0-12-15,1-5-24 16,5-9-8-16,7-7-10 0,14-3 6 15,9-10-7 1,10-5-1-16,7-7-1 0,7-10 0 16,2-3-1-16,2-5-7 15,2-2-65-15,25-2-119 16,13-7-13-16</inkml:trace>
  <inkml:trace contextRef="#ctx0" brushRef="#br0" timeOffset="-116592.66">24987 6416 620 0,'0'0'98'0,"0"0"-87"15,0 0 48-15,4 123 60 16,-4-51-56-16,0 7 2 16,-1 5-28-16,-10 3-16 15,-1-7-12-15,0-7-6 16,0-10-3-16,1-17 0 16,3-9-2-16,0-14-18 15,5-7-19-15,-1-8-7 16,-2-8-36-16,-1 0-23 15,-5 0-98-15,-2-22-129 0</inkml:trace>
  <inkml:trace contextRef="#ctx0" brushRef="#br0" timeOffset="-116197.08">24867 6834 336 0,'0'0'136'16,"0"0"-73"-16,0 0 3 15,94-65 5-15,-51 60-24 16,2 5-11-16,0 0-4 0,-5 10-8 16,-4 9 2-1,-6 9-2-15,-6 6-4 16,-4 3 0-16,-3 7-8 0,-4 1 7 16,-5-1-2-16,-4 1-10 15,-4-8 3-15,0-3 2 16,0-7-12-16,-10-5 1 15,-3-5-1-15,-1-8 18 16,1-5-11-16,1-4-1 16,-3 0-1-16,1-4 10 15,1-12-7-15,3-5 7 16,5-4 3-16,5-5-3 16,3-8-6-16,21-8-1 15,9-5-6-15,4-4-2 16,5 3-38-16,-5 9-19 0,-4 16-11 15,-8 12-23-15,-5 14-39 16,-4 1-29-16,-4 0-246 16</inkml:trace>
  <inkml:trace contextRef="#ctx0" brushRef="#br0" timeOffset="-115815.2">25773 6824 515 0,'0'0'86'0,"0"0"23"16,-105 4-27-16,64 17-28 16,3 8-6-16,8 10-14 15,7 5 10-15,7 1-11 16,8 2-5-16,8-4-11 16,0-3-7-16,0-3-4 15,18-6 3-15,2-2-8 0,1-5-1 16,5-7 0-1,1-6-2-15,1-4-11 0,-1-4-16 16,-1-3-33-16,-3 0-125 16,-5-3-76-16</inkml:trace>
  <inkml:trace contextRef="#ctx0" brushRef="#br0" timeOffset="-115116.54">25890 6849 187 0,'0'0'137'16,"0"0"-13"-16,0 0-63 15,0 0 17-15,0 0-28 16,0 0-1-16,13-17-5 15,-13 17-19-15,3 2-7 16,1 17-3-16,2 13 37 16,-5 7 10-16,-1 7-22 15,0 4 15-15,0 4-18 16,-10 4 5-16,0 3-28 16,-4 6 1-16,-1 1-5 15,2 2-5-15,-2-4 1 16,3-10-6-16,0-9-1 0,0-8-39 15,3-11 37-15,0-8 1 16,5-8 0-16,2-4 2 16,2-8 3-16,0 0 0 15,0 0 6-15,2-5 2 16,11-15-8-16,2-5 6 16,0-10-4-16,0-8 5 15,0-6 6-15,-3-12-8 16,2-5-2-16,-2-5-6 15,1-1-3-15,-2-2 3 16,1-1-5-16,6 1 0 16,0 8-8-16,4 11-1 0,1 16 2 15,-1 16 3 1,-1 15 6-16,1 8-4 0,2 5-1 16,0 21 4-16,-3 8 4 15,-2 8 0-15,-5 3-3 16,-5 1 2-16,-8-6 2 15,-1-5 2-15,0-6-2 16,-13-5-1-16,-8-4-13 16,-5-5 11-16,-3-4 4 15,-1-4 12-15,-1-1-13 16,2-5 4-16,5-1-5 16,4 1-16-16,3-1-79 15,4 0-67-15,5 0-82 16,8-5-169-16</inkml:trace>
  <inkml:trace contextRef="#ctx0" brushRef="#br0" timeOffset="-114450.3">26320 6892 130 0,'0'0'429'15,"0"0"-353"-15,0 0-15 0,0 0-2 16,0 0-6-16,-14 89-2 16,9-47-13-16,5 2-19 15,0-5-6-15,0-5-3 16,1-4-4-16,11-10-1 15,3-3 1-15,3-8-1 16,1-5 2-16,1-4-1 16,2 0 0-16,0-1-4 15,0-14 2-15,0-4 3 16,-2-3 2-16,-3-7 10 16,-2-2-1-16,-3-8 1 15,-2 0-3-15,-2 6-2 16,-4 8 12-16,-2 11 6 0,-2 8-11 15,0 6 0-15,0 0-12 16,0 9-9-16,0 17-3 16,-3 10 3-16,-8 8 9 15,-1 1 0-15,3 4 10 16,3 2-6-16,5 10 28 16,1 4-35-16,0 5 7 15,0 5 8-15,9-3-19 16,-5 1 0-16,1-7-1 15,-5-9-1-15,0-10-5 16,0-13-8-16,-5-12-5 16,-4-14-4-16,-1-7 22 0,0-1 14 15,-6-5 12-15,-3-15 1 16,-3-3 0-16,2-6 7 16,6-3-20-16,3-2 2 15,6-3-15-15,5-6-1 16,0-3-1-16,5-3-27 15,13 1-26-15,7 5-54 16,4 7-57-16,-1 4-161 16</inkml:trace>
  <inkml:trace contextRef="#ctx0" brushRef="#br0" timeOffset="-113916.13">27270 6624 237 0,'0'0'185'15,"0"0"-68"-15,0 0-41 16,0 0-2-16,0 0-15 16,-103 21 4-16,73 28 14 15,2 14-27-15,1 12-3 16,2 12-3-16,1 7-18 16,-3 5-5-16,-1-1-11 15,2-6-2-15,4-8-8 16,7-6 0-16,8-13-7 0,7-12-24 15,0-15-34-15,1-10 38 16,16-8-2-16,2-7 13 16,2-6-11-16,1-4-37 15,-2-3-113-15,-7 0-98 16</inkml:trace>
  <inkml:trace contextRef="#ctx0" brushRef="#br0" timeOffset="-109760.15">27658 7132 95 0,'0'0'61'0,"0"0"52"15,0 0-82-15,0 0-30 16,0 0-1-16,0 0-98 16,-50-26-13-16,50 23 19 15</inkml:trace>
  <inkml:trace contextRef="#ctx0" brushRef="#br0" timeOffset="-109321.08">27842 6832 139 0,'0'0'258'16,"0"0"-161"-16,0 0-15 15,0 0 38-15,0 0-20 16,0 0-40-16,7-58 13 16,-4 53 1-16,-2 3-19 15,1 2-22-15,-2 0-7 16,1 0-13-16,4 2-13 0,1 15 6 15,3 12 0 1,3 14 12-16,-5 6 11 0,-2 6 8 16,-1 0 1-16,1-5-17 15,-4-7-12-15,5-7 0 16,-5-8-1-16,1-7-6 16,-2-6 0-16,0-7-2 15,0-5-2-15,0 0-8 16,0-3-5-16,0 0-16 15,0 0-20-15,0 0-9 16,0-3-53-16,-5-11-123 16,-3-3-81-16</inkml:trace>
  <inkml:trace contextRef="#ctx0" brushRef="#br0" timeOffset="-108063.95">27859 6779 35 0,'0'0'22'16,"0"0"26"-16,0 0 122 16,0 0-138-16,0 0 30 15,0 0 15-15,0-16-28 16,0 13 2-16,0 2-9 16,0-1 21-16,0-3 7 15,0 3-8-15,-1-1-36 16,-9 3-5-16,-6 0-7 0,-4 10-3 15,-7 13 2-15,-3 11 28 16,0 7 2-16,2 8-4 16,2 6-10-1,-1 1-7-15,-1 1-11 0,-2 0 2 16,2-5 1-16,1 0 3 16,3 0-8-16,2-6 1 15,4-3-1-15,2-7-7 16,4-7 8-16,3-7-8 15,2-9 6-15,2-6-2 16,5-2 8-16,0-5-3 16,0 0 4-16,0 0 2 0,0-2 7 15,12-11 2 1,6-6-7-16,7-8-15 0,2-4-2 16,3-10-1-16,0-4-1 15,1-7 0-15,0-6 0 16,-1-4-1-16,-3-4-16 15,0-4 2-15,-1 4-1 16,-1 5 4-16,-3 12-1 16,0 9 13-16,-4 10 0 15,-1 6-4-15,-4 10 3 16,-1 5-3-16,-3 5 4 16,0 0-5-16,3 4 3 15,-5 0-1-15,4 0 3 16,-1 6-2-16,2 7 2 15,-1 1-1-15,0 3 1 0,0-2 0 16,2 5 1-16,-1-1 3 16,3 2 1-16,-3 1 1 15,-4 5-5-15,-2 4 12 16,-6 9 3-16,0 0-10 16,0 4 10-16,-3 0 9 15,-2-1-10-15,2 1 0 16,0-1-10-16,0 0 4 15,-2-2-2-15,-2 1 0 16,3-1-1-16,-2-3 1 16,1-3 2-16,2-4-8 15,0-4-1-15,2-6 2 0,-1-3-1 16,2-7 5-16,0-3-6 16,0-4 0-16,0-3-1 15,0-1 1-15,0 0-8 16,0 0-20-16,0 0-14 15,0-1-24-15,0-13-30 16,0-5-33-16,-10-2-120 16,-7-6-168-16</inkml:trace>
  <inkml:trace contextRef="#ctx0" brushRef="#br0" timeOffset="-107810.64">27612 7198 307 0,'0'0'199'16,"0"0"-102"-16,0 0 54 15,0 0 7-15,0 0-104 16,0 0-29-16,101-30 12 16,-37 30 6-16,4 0-17 15,-4 2 2-15,-6 1 1 16,-9-1-17-16,-10 0-4 15,-11-1-4-15,-12-1-1 16,-8 0-3-16,-8 1-21 16,0 1-110-16,-19-2-180 0</inkml:trace>
  <inkml:trace contextRef="#ctx0" brushRef="#br0" timeOffset="-107032.38">28756 6729 122 0,'0'0'385'0,"0"0"-291"15,0 0 69-15,0 0-31 0,-66-75-82 16,36 64-4-16,1 4 6 16,2 2-13-16,7 5-9 15,2 0-8-15,6 0-11 16,1 4-1-16,0 11-10 15,2 3 16-15,3 4-1 16,5 4-5-16,1 4 5 16,0 4 7-16,0 3-3 15,0 4-5-15,7 4-6 16,-4 5 6-16,-3 3 6 16,0 0-14-16,0-2 6 15,0-2 0-15,-13-1-1 16,-1-1-6-16,-7 3 7 15,-1-2-11-15,-1 0 2 16,-2-2-2-16,0-3 8 0,3-4-6 16,3-2 0-16,5-6 0 15,6-6-3-15,4-6 0 16,4-2 1-16,0-5-1 16,0 0-1-16,10-2 1 15,11 2 0-15,4 0 2 16,5-5 1-16,-2 0-3 15,0-1-3-15,-1-3 3 16,-1-1-1-16,-3-2-12 16,-3 0-10-16,-5 0-13 0,-1-5-26 15,-8-10-42-15,-5-5-123 16,1-6-260-16</inkml:trace>
  <inkml:trace contextRef="#ctx0" brushRef="#br0" timeOffset="-106673.47">29059 6727 314 0,'0'0'370'0,"0"0"-259"16,0 0 2-16,0 0-59 16,0 0-37-16,0 0-15 15,1 94 43-15,-5-26 10 16,-5 8-4-16,-6 4-19 16,-3-3-6-16,-6-6-16 15,-3-1-1-15,0-5-6 16,1-7-3-16,4-11-9 15,3-13-34-15,7-11 16 16,5-7-37-16,4-8 23 16,1-3-39-16,1-5-38 15,1 0-88-15,0-15-351 0</inkml:trace>
  <inkml:trace contextRef="#ctx0" brushRef="#br0" timeOffset="-106206.43">28838 7123 59 0,'0'0'473'0,"0"0"-423"16,0 0 77-16,0 0-16 15,107-55-67-15,-65 55-15 16,1 0-1-16,-1 6-4 16,-6 6-10-16,-5 0 16 15,-6 0 9-15,-5 2-6 16,-5 3 3-16,-8 2-3 0,-4 2-6 15,-3 0-6-15,0 1 10 16,0 3-4-16,0 1-13 16,0 1-13-16,0 2 4 15,0-2 3-15,0-2-5 16,0-5-3-16,6-3 1 16,8-6 4-16,-2-1-3 15,4-5-2-15,2-2 3 16,1-3 0-16,1 0 0 15,-2 0-1-15,-1-16-1 16,2-3-1-16,0-9 2 16,-3-5-2-16,-1-4 0 0,-6-4 0 15,-5 2 0 1,-4 3-2-16,-4 6-19 0,-11 6 11 16,-4 7 9-16,-2 8 1 15,-2 4 2-15,-2 5-2 16,3 0-6-16,2 8-83 15,4 10-77-15,7 1-123 16,7-6-245-16</inkml:trace>
  <inkml:trace contextRef="#ctx0" brushRef="#br0" timeOffset="-105614.79">29699 7107 63 0,'0'0'560'0,"0"0"-428"16,0 0-89-16,0 0-19 15,-12 76 45-15,7-26-19 16,-3 3 1-16,0 4-13 15,-3 3-14-15,-3 1-6 16,-3-3-12-16,-7-1 5 16,-3-2-6-16,1-6 0 15,-1-10-5-15,9-7-3 0,4-14-27 16,8-8 28-16,6-7 2 16,0-3 0-16,0 0 8 15,3-2 10-15,14-12 11 16,1-3-4-16,2-10-3 15,3-5 0-15,2-7-5 16,0-8-1-16,0-7-6 16,-2-7-4-16,-2-4-4 15,-4-2 0-15,-1 6-2 16,-1 8 0-16,1 9-2 16,1 13 1-16,2 12 0 15,3 8 0-15,5 11-7 16,4 0 2-16,1 13 0 15,-2 8 0-15,-9 3 3 0,-5 1 1 16,-11 1 2-16,-5-1-6 16,0 2 2-16,-13-5 0 15,-6-1-12-15,-5-5 16 16,-4-2 0-16,-2-3 16 16,-4-4-16-16,1-5-1 15,2 1-20-15,4-1-118 16,9-2-175-16</inkml:trace>
  <inkml:trace contextRef="#ctx0" brushRef="#br0" timeOffset="-104903.33">30049 6738 421 0,'0'0'193'0,"0"0"-95"16,0 0 41-16,0 0-70 15,0 0-31-15,0 0-24 16,109-61-9-16,-64 60-4 16,-2 1 11-16,-3 0-8 15,-10 0 0-15,-9 0 12 16,-5 0 4-16,-8 1 10 15,-4 9-19-15,-1 6-1 16,-1 9 5-16,-2 9 8 16,0 4 5-16,-2 7 17 15,-7 5-6-15,-1 2-5 16,0 7-7-16,2 0-13 16,2 0 1-16,1-1 1 0,2-2-10 15,2-2 0-15,1 3-2 16,0-3-2-16,0-3 1 15,0-5-1-15,0-7-2 16,0-5-1-16,0-5 1 16,0-4 1-16,-5-6-1 15,0-3-1-15,0-4 0 16,1-3 2-16,-1-2-2 16,1-2 2-16,-1-1-2 15,-2-1 0-15,-4-1 1 0,-2 0 7 16,-8-2-5-1,-3 0 12-15,-4 0-4 16,0 0-5-16,-2 0-3 0,1-3 0 16,5 0-2-16,3 2 0 15,7 1-40-15,8 0-68 16,6 0-94-16,0 0-128 16</inkml:trace>
  <inkml:trace contextRef="#ctx0" brushRef="#br0" timeOffset="-104655.14">30671 7760 476 0,'0'0'205'0,"0"0"-118"15,0 0 41-15,-49 87-45 16,31-57-46-16,0 0-21 16,-3 3-2-16,-4-1-14 15,-5-5-37-15,-1-6-185 16,1-6-183-16</inkml:trace>
  <inkml:trace contextRef="#ctx0" brushRef="#br0" timeOffset="-103462.35">28168 8668 26 0,'0'0'535'16,"0"0"-494"-16,0 0 101 15,0 0-47-15,0 0-61 16,-92-50-2-16,56 50-2 16,-4 11-8-16,1 12 15 15,3 8-12-15,3 7-5 16,5 4 5-16,4 3-14 15,3 4-3-15,6 2 15 16,5 2-16-16,4-2-4 16,6 0 3-16,0 1-5 15,21-5-2-15,6-6-1 0,7-9-54 16,5-13 54-16,5-9 4 16,0-8-2-16,-3-2 2 15,-3-6 5-15,-4-14-1 16,-4-5-1-16,-3-8 8 15,-5-4 22-15,-4-7-4 16,0-6-16-16,-3-7-6 16,-3-4-6-16,-6-3 2 15,-6 9-5-15,-6 9 0 16,-21 10 1-16,-15 16-7 16,-1 9 8-16,-5 8-2 15,3 3 4-15,8 1-4 16,6 15-5-16,11 5-91 0,14 4-47 15,6 1-179 1,14-4-41-16</inkml:trace>
  <inkml:trace contextRef="#ctx0" brushRef="#br0" timeOffset="-102780.89">28615 8749 426 0,'0'0'157'0,"0"0"-116"0,0 0 72 16,0 0 13-16,0 0-97 15,0 0-25-15,10 14-4 16,-13 28 14-16,-8 10 4 15,-4 8-3-15,-2 4 13 16,-2 6-19-16,2 5 0 16,3-2-2-16,1-3 0 15,2-6-7-15,-1-14-2 16,-1-7-15-16,1-8-32 16,-1-7 32-16,1-5 16 0,2-4-10 15,2-10-3 1,3-3-34-16,5-6 48 15,0 0 11-15,0-2 7 0,0-19 1 16,0-7-5-16,5-7 12 16,-1-11 4-16,-3-10 1 15,1-9-5-15,-1-10-1 16,3-3 13-16,2 1-20 16,3 4-3-16,5 2-13 15,5 5 3-15,4 7-5 16,4 5 4-16,3 9-4 15,0 10 0-15,0 10 0 16,-4 8 0-16,1 12-1 16,0 5 1-16,3 7-7 15,0 19 4-15,1 6 3 0,-5 6-1 16,-4 3 0-16,-6 1 1 16,-10-5-6-16,-6-1 4 15,0-2 1-15,-18-5-1 16,-4-3-2-16,-7-4 8 15,0-5-3-15,-4-3 17 16,1-3 1-16,6-4-11 16,0-3-3-16,7 0-5 15,4 1-3-15,5 1-90 16,8-1-110-16,2-5-211 16</inkml:trace>
  <inkml:trace contextRef="#ctx0" brushRef="#br0" timeOffset="-101924.27">29109 9002 377 0,'0'0'209'15,"0"0"-128"-15,0 0-41 16,0 0 17-16,0 0-40 15,0 0-14-15,100-45 4 16,-77 35-6-16,-1-2 0 16,-5-5 2-16,0-4-3 0,-5-2 0 15,-2-4 0-15,-5 2 2 16,-5 2 3-16,0 2 5 16,-5 6 27-16,-9 2 4 15,-1 7-20-15,-6 6 3 16,0 0-14-16,0 9-3 15,-4 13 21-15,2 4-3 16,3 6 9-16,5 4-4 16,1 3-15-16,5 3-3 15,3 1-2-15,3 0-5 16,3-4-4-16,0-3 1 16,0-2 0-16,8-5 2 15,4-9-2-15,6-3-2 16,2-5 2-16,7-5 5 0,3-5-4 15,1-2 1-15,1 0 0 16,-1-8-3-16,0-10-1 16,-1-4 4-16,3-8-4 15,0-5 3-15,3-5-3 16,1-7 1-16,-1-4-1 16,-1-3-8-16,-9 1-15 15,-5 4-9-15,-13 6 15 16,-8 7 13-16,0 8 2 15,-13 6-7-15,-10 9 9 16,-6 6 3-16,1 7-1 16,5 0 6-16,4 0-3 15,8 10 0-15,9 6-3 0,2 1 4 16,15 3-1-16,20-1-3 16,8 0 1-16,4-5-1 15,0-1-2-15,-5-6 3 16,-3 3-3-16,-4-5 1 15,-9 2-1-15,-3 2 0 16,-9 2 0-16,-5 5-2 16,-4 5 0-16,-5 4 2 15,0 7 1-15,0 4 5 16,-1 3 1-16,-10 1-3 16,-1-3-1-16,3-1 3 15,0-3-4-15,2-3-2 0,4-8 0 16,0-5 0-16,3-5 0 15,0-9 0-15,0 2 0 16,0-1-13-16,0-2-52 16,4-2-66-16,8 0-82 15,11-2-335-15</inkml:trace>
  <inkml:trace contextRef="#ctx0" brushRef="#br0" timeOffset="-101415.22">30309 8850 526 0,'0'0'124'0,"0"0"-36"16,0 0 51-16,0 0-84 16,-102-41-34-16,72 53-6 15,1 10 9-15,-1 9-1 16,4 3-5-16,5 5-1 15,5 4-11-15,5-1-4 16,5-1 5-16,6-3-4 16,0-2-3-16,2-7-3 15,10-6-17-15,0-7 1 16,4-10 8-16,1-3 11 16,4-3-1-16,-1 0 2 15,3-13 1-15,-2-7 2 16,0-3-3-16,-1-10 3 15,-1-5-3-15,-3-6 0 0,-4-3-1 16,-1 2 0 0,-6 11 0-16,-3 10 0 0,-2 12 11 15,0 10 21-15,0 2-13 16,0 0-19-16,0 21 0 16,0 6 0-16,0 10 10 15,0 1 7-15,-3 3 8 16,3-2-9-16,0-3-7 15,0 1-3-15,0-4-4 16,6-8-1-16,3-4-2 16,0-8-6-16,4-4-38 15,-1-4-17-15,3-5-103 0,-3 0-195 16</inkml:trace>
  <inkml:trace contextRef="#ctx0" brushRef="#br0" timeOffset="-100928.84">30540 8842 377 0,'0'0'134'16,"0"0"-59"-16,-8 81 31 15,7-40-7-15,-2 3-39 16,0 1-18-16,-3 1-9 0,2-2-19 15,-1-2-7-15,0-6-5 16,4-8-2-16,-1-11 1 16,1-8 2-16,1-6-2 15,0-3 3-15,0 0 13 16,0-12 41-16,0-10-10 16,0-7-14-16,0-2-16 15,6-5-7-15,5-1-10 16,3-2-1-16,3-4-31 15,4-2-18-15,-1 1 0 16,2 7-5-16,1 11 7 16,0 12-2-16,-3 9 13 0,0 5 36 15,2 2 5 1,0 21-4-16,-3 7 15 0,-6 9 9 16,-6 2 8-16,-2 2 4 15,-4-1-9-15,-1-3 1 16,0 1-5-16,0-3-12 15,-1-3-8-15,-4-4 2 16,-4-7-6-16,-2-7-18 16,0-3-61-16,2-9-126 15,6-4-206-15</inkml:trace>
  <inkml:trace contextRef="#ctx0" brushRef="#br0" timeOffset="-100267.85">31297 8880 506 0,'0'0'131'15,"0"0"-12"-15,0 0-1 16,0 0-46-16,-84-62-32 15,60 62-19-15,-2 8-3 16,1 14-1-16,-1 5 13 16,4 9-7-16,4 3 0 15,3 4-7-15,3 0-3 0,5 3-7 16,3 0 4-16,4-2-9 16,0-5-1-16,0-6-1 15,0-6-8-15,4-12-13 16,9-2 18-16,3-5-1 15,3-5 5-15,3-3 9 16,3 0-7-16,-1-8 2 16,0-13 7-16,3-9-8 15,0-10 9-15,1-6 0 16,2-6-4-16,0-10-2 16,-2-3-3-16,-3-6-3 15,-3 0 0-15,-6 5-2 0,-4 0-1 16,-4 5-1-1,-4 13 4-15,-3 9 8 16,1 15-6-16,-2 17 7 0,0 5-8 16,0 2-1-16,0 14-10 15,-9 22 1-15,-2 15 9 16,2 16 3-16,5 9-2 16,-2 6 5-16,0-3-3 15,0-4 7-15,0-7-10 16,0-7 2-16,3-11-2 15,0-5 0-15,3-7 3 16,0-8-3-16,0-7 3 16,4-6-3-16,5-7-1 0,2 0-1 15,-1-5-8-15,-1-3-33 16,-1-2-43-16,-2 0-102 16,-3-7-232-16</inkml:trace>
  <inkml:trace contextRef="#ctx0" brushRef="#br0" timeOffset="-99802.55">31736 8257 3 0,'0'0'460'15,"0"0"-425"-15,0 0 16 16,0 0 66-16,39 104 4 16,-18-43-57-16,-2 12-5 15,-7 8-3-15,-6 7-16 0,-6 1 26 16,-3 2 5-16,-19 1-44 16,-7-2-10-16,-7-1-6 15,-5-3-2-15,-7-13-9 16,-1-11-1-16,2-15-30 15,3-11 9-15,8-13 18 16,5-8-41-16,4-8 2 16,8-4-4-16,5-3-83 15,9 0-168-15</inkml:trace>
  <inkml:trace contextRef="#ctx0" brushRef="#br0" timeOffset="-99427.33">32197 8919 254 0,'0'0'168'0,"0"0"-99"16,0 0-47-16,0 0 35 0,0 0 2 15,0 0 6 1,-10-13 44-16,10 7 14 0,3-3-70 16,2-2 15-16,1 0-16 15,0-1-8-15,-1 3-14 16,-2 3-14-16,-2 2 5 15,1 2-6-15,-2 2-15 16,0 0-6-16,0 0-25 16,0 0-88-16,-8 4-111 15,-7 3-151-15</inkml:trace>
  <inkml:trace contextRef="#ctx0" brushRef="#br0" timeOffset="-99223.06">32140 9356 529 0,'0'0'201'0,"0"0"-61"15,0 97 30-15,0-64-77 16,-11-1-27-16,-9 0-10 16,-7-1-50-16,-10 0 10 15,-12-4-16-15,-11-1-51 16,-7-6-100-16,-1-6-179 15,2-6-396-15</inkml:trace>
  <inkml:trace contextRef="#ctx0" brushRef="#br0" timeOffset="-96763.78">21605 10142 330 0,'0'0'130'15,"0"0"-84"-15,0 0 31 16,91-32-17-16,-70 32-13 15,-3 0-1-15,-4 5 6 16,-7 15-26-16,-7 6 3 16,0 9 26-16,0 5 5 15,-17 2-10-15,1-1 7 16,-2 0-17-16,4 0-18 16,6-2 1-16,6 1-13 15,2-1 1-15,0-5-5 16,6-2-3-16,9-6-1 0,2-6 2 15,2-6-1-15,3-4-2 16,0-5-1-16,0-3 0 16,-3-2 0-16,-4 0-5 15,-2 0 4-15,-7-2 0 16,-3-3 1-16,-3-1 0 16,0 0 0-16,-7 3-17 15,-14 1 17-15,-7 2 9 16,-7 0-1-16,-2 0-3 15,-1 11 1-15,7 7-3 16,4 2 3-16,11 6-6 16,10 1 0-16,6 2 6 15,0 4-3-15,6-1 0 0,7 3 11 16,-1-1-1-16,-1 1-12 16,-2-4 6-16,-3-1-6 15,-5-4 5-15,-1-3-4 16,0-3 1-16,-6-1 1 15,-10-2 2-15,-2-3 9 16,-6-3 1-16,2-1-1 16,0-3-5-16,0-2-4 15,3 1-6-15,1-1 0 16,6 1-48-16,3-1-69 16,8-1-224-16,1-4-321 15</inkml:trace>
  <inkml:trace contextRef="#ctx0" brushRef="#br0" timeOffset="-95408.96">20983 12637 176 0,'0'0'139'0,"0"0"11"15,0 0-64-15,0 0 35 16,0 0-31-16,0 0-25 16,0 0-10-16,13-44-10 15,-33 44-25-15,-10 15 2 16,-4 3 6-16,-1-1 3 16,8 4 7-16,7 0-19 0,7 3-8 15,12 2-4-15,1 2-6 16,8 6 4-16,17 4 4 15,5 5-9-15,1 1 2 16,-1-3 0-16,-5-1-1 16,-5-2 1-16,-6-4-4 15,-7 0 4-15,-6-5-1 16,-1 0-1-16,0-3 0 16,-8-4 0-16,-8-3-1 15,-2-6 1-15,-3-3 1 16,1-3 8-16,-2-3-8 15,0-4 10-15,0 0-9 16,1 0 0-16,5 0 0 16,1-4-2-16,9-6-5 15,6-5-77-15,0-5-33 0,6-8-110 16,15-9-109 0</inkml:trace>
  <inkml:trace contextRef="#ctx0" brushRef="#br0" timeOffset="-95129.98">20993 12752 485 0,'0'0'62'16,"0"0"-12"-16,0 0 40 16,-77 95-17-16,41-39-19 15,-11 6-3-15,-8 6-6 0,-7-2-7 16,-2-6-7-16,5-1-16 15,4-9 8-15,9-4-11 16,11-10-6-16,9-6 0 16,11-11-5-16,7-9 1 15,5-3 2-15,3-5-4 16,0-2-1-16,7 0-26 16,20-5-55-16,13-17-115 15,9-9-32-15</inkml:trace>
  <inkml:trace contextRef="#ctx0" brushRef="#br0" timeOffset="-94815.18">21390 12467 432 0,'0'0'186'0,"0"0"-158"16,0 0-23-16,-8 92 107 16,5-25-29-16,-4 8-26 15,1 4-14-15,-3 2-23 16,-2-3-2-16,-1-8-12 16,-3-4-3-16,1-12 0 0,0-12-1 15,1-11-2 1,4-10-1-16,2-8-22 0,3-8-13 15,1-5-30-15,-3 0 13 16,-5-4-92-16,-2-18-102 16,-2-6-164-16</inkml:trace>
  <inkml:trace contextRef="#ctx0" brushRef="#br0" timeOffset="-94424.52">21183 12950 222 0,'0'0'155'16,"0"0"-71"-16,0 0-29 15,106-76-6-15,-60 64-13 16,8 5-14-16,1 6 0 16,0 1 6-16,-6 0-6 15,-8 12 9-15,-10 8 6 0,-7 7 5 16,-5 5 0-16,-5 6 4 16,-5 2-20-16,-4 0 2 15,-2 1-18-15,-1-2 0 16,-2-1-5-16,0-1 1 15,0-6-3-15,-12-6 2 16,-3-8-5-16,-1-6-2 16,1-6 2-16,0-5 19 15,2 0-7-15,-7-14-5 16,1-11 2-16,-1-4 2 16,7-6 6-16,7-7 2 15,6-4-7-15,16-7 0 0,17-1-12 16,8 4-3-16,5 8-39 15,-1 11 6-15,-2 12 5 16,-3 11 0-16,-3 7-19 16,-8 1-88-16,-13 4-3 15,-8 6-113-15</inkml:trace>
  <inkml:trace contextRef="#ctx0" brushRef="#br0" timeOffset="-94003.64">22324 12869 235 0,'0'0'230'0,"0"0"-129"16,0 0-19-16,0 0-6 15,-106-30-20-15,70 48 11 16,0 13-14-16,-1 11 5 16,3 6-11-16,4 3-18 0,5 1-1 15,7-3-16-15,8-3-8 16,8-4 1-16,2-6-2 15,0-2 1-15,15-6 0 16,6-5-3-16,0-7 0 16,6-5 4-16,1-5-2 15,0-1-3-15,-1-3-21 16,-2-2-36-16,-5 0-1 16,-1-10-72-16,-3-7-79 15,0-2-125-15</inkml:trace>
  <inkml:trace contextRef="#ctx0" brushRef="#br0" timeOffset="-93420.99">22425 13079 238 0,'0'0'177'0,"0"0"-78"16,0 0 4-16,0 0-12 15,0 0-26-15,0 0-19 16,27-50-8-16,-24 47-5 15,-3 3 4-15,0 0 4 16,0 0-17-16,0 20-14 16,-6 12 9-16,-5 8 20 15,-2 10 0-15,-1 3-12 16,-3 4-8-16,-4 3-3 16,-1 3-14-16,-5 0 1 15,2-1 5-15,-2-4-8 0,0-2-7 16,6-12-5-16,9-12-13 15,4-11-4-15,6-14 28 16,2-5 2-16,0-2 10 16,0-8 12-16,6-12 10 15,6-7-15-15,7-5 1 16,-1-3-7-16,4-7-4 16,2-6 5-16,1-9-7 15,-3-6-5-15,0-4-1 16,-1 0 0-16,1 4-1 15,5 1 1-15,4 8-9 16,1 12-9-16,-2 16-4 16,-4 13 15-16,-2 13 2 0,-3 0-1 15,-3 17 2-15,-2 7 2 16,-4 5-1-16,-2 2 3 16,-7 2 0-16,-3-2 3 15,0-1 1-15,-3-5-4 16,-11-2 0-16,-3-6 0 15,-7-2-9-15,-4-3 9 16,-6-5 4-16,-5-4 1 16,3 2-5-16,5-1-104 15,7-2-115-15,14-2-187 16</inkml:trace>
  <inkml:trace contextRef="#ctx0" brushRef="#br0" timeOffset="-92760.63">22938 12983 573 0,'0'0'112'0,"0"0"-32"16,0 0-34-16,0 0-23 15,-7 78 48-15,3-33-37 16,4 1-12-16,0 0-4 16,0-5-12-16,0-7 0 15,10-7-2-15,1-8-1 0,1-5-3 16,5-4 9-16,4-10-3 16,3 0-1-16,3 0-2 15,0-10 1-15,-2-9 1 16,0-4-4-16,-1-8 2 15,-4-6 5-15,-1-4-3 16,-2-4-1-16,-2 4-1 16,-5 6-2-16,0 11-1 15,-4 11 13-15,-4 9 20 16,-2 3 8-16,0 1-32 16,0 7-9-16,0 18 0 15,0 13 3-15,0 8 8 0,0 8 7 16,-2 4 5-1,-2 6 0-15,-3 4-17 0,1 0 0 16,-5 3-4-16,-4-1 1 16,-6 1-3-16,-4-4 0 15,-2-5-1-15,0-11-2 16,0-10-14-16,6-12-13 16,5-12 16-16,5-7 6 15,4-8 8-15,4-2 2 16,-3-5 16-16,-3-14 1 15,-1-7 6-15,4-3 23 16,3-1 15-16,3-6-25 16,0-3-7-16,6-4-21 0,16-1 1 15,5 1-11-15,3 4-18 16,4 10-66-16,1 10-31 16,-6 10-102-16,-6 3-363 15</inkml:trace>
  <inkml:trace contextRef="#ctx0" brushRef="#br0" timeOffset="-91928.74">24245 12148 92 0,'0'0'14'15,"0"0"150"-15,0 0-60 16,0 0-16-16,0 0 3 16,0 0-12-16,-40 56 18 15,17-30-21-15,-5 11-16 16,-5 6-8-16,-4 8-6 15,-2 9-3-15,-1 10-5 16,3 6-6-16,4 4-5 16,6-1-11-16,2-5 1 0,4 1-8 15,2 0-1-15,4-1-6 16,2-2 0-16,3-4 3 16,4-6-4-16,5-5 2 15,1-8-1-15,0-9-1 16,3-7 1-16,14-5 0 15,5-8-2-15,3-4-11 16,2-4-30-16,0-3-50 16,-4-3-4-16,-4-5-117 15,-3-1-168-15</inkml:trace>
  <inkml:trace contextRef="#ctx0" brushRef="#br0" timeOffset="-85905.52">27045 13438 353 0,'0'0'196'0,"0"0"-31"16,0 0-13-16,0 0-32 16,0 0-31-16,0 0-59 15,0 0-15-15,28 9 17 16,-42 17 14-16,-5 2-6 15,-1-1-16-15,-1-1-14 16,-2 0-4-16,-1-1-6 16,1 1 0-16,-3 0-10 15,7-3-69-15,-4 1-49 16,10-7-91-16,9-8-273 16</inkml:trace>
  <inkml:trace contextRef="#ctx0" brushRef="#br0" timeOffset="-84736.39">30753 12327 461 0,'0'0'61'0,"0"0"28"16,0 0 65-16,0 0-68 0,0 0-32 15,0 0-3-15,33-65-25 16,-33 65-19-16,6 20-7 16,4 20 0-16,-1 18 29 15,-3 12 17-15,-6 16 18 16,-1 7-24-16,-21 7 8 15,0 1-14-15,0-4-11 16,1-7-16-16,0-8-1 16,-4-9-3-16,-7-11 1 15,-9-9-4-15,-2-10-4 16,-8-7 4-16,-2-6 9 16,1-7-7-16,5-4-2 15,13-4-34-15,7-1-72 0,21-8-179 16,6-3-360-16</inkml:trace>
  <inkml:trace contextRef="#ctx0" brushRef="#br0" timeOffset="-82658.4">27088 13447 106 0,'0'0'39'16,"0"0"131"-16,0 0-102 15,0 0 10-15,0 0-13 16,0 0-11-16,0 0 7 16,30-24-1-16,-30 23-19 15,0 1-10-15,0 0-9 16,0 0-4-16,0 0 3 0,0 0-15 16,0 0 14-16,-1 8 16 15,-2-2-10-15,0 3-3 16,-2-1 2-16,1 1-4 15,-1 2-5-15,-1 0-1 16,0 5 4-16,0 2-5 16,-1 1 2-16,-2 3-1 15,-3 3 8-15,-5 3 4 16,-2 0-2-16,-5 5 14 16,-5 3-15-16,-4-1-3 15,-2 0 5-15,2-1-4 16,2-3-6-16,0 0-9 15,2-2-1-15,6-7-1 16,0-2-3-16,8-6-2 16,5 1 0-16,0-6-15 0,5 2-65 15,0-2-53-15,5-4-42 16,0-5-284-16</inkml:trace>
  <inkml:trace contextRef="#ctx0" brushRef="#br0" timeOffset="-78564.98">25971 12752 4 0,'0'0'14'0,"0"0"12"15,0 0-7-15,0 0 111 16,0 0-68-16,0 0 10 16,0 0 5-16,13-69-28 15,-13 57-7-15,0-2 2 16,0 2-11-16,-6-1 20 0,-4-1-1 16,1 1-5-1,-1 1 5-15,-7 0-1 0,-1 4-16 16,-4 2-14-16,-3 1-5 15,-5 5 6-15,-3 0-13 16,-3 0 1-16,0 14 3 16,5 3-3-16,3 7 1 15,1 4 0-15,5 4 6 16,-2 3-7-16,6 4 2 16,0 1-5-16,4 6 4 15,1 0-9-15,2 1 1 16,5-1 1-16,2-3-1 15,1-5-2-15,3-3 2 16,0-4-1-16,6-3-1 16,8-3 0-16,3-5 4 0,3-4-4 15,4-5 3 1,3-5-1-16,4-5 1 0,5-1-1 16,1-3-3-16,2-14 2 15,-1-4 1-15,-3-4-2 16,-4-6 1-16,-6-6-2 15,-5-8 3-15,-8-6-1 16,-8-8 1-16,-1 1-2 16,-1 5 2-16,-2 12-3 15,0 7 0-15,1 10 0 0,1 8 0 16,2 8 2 0,-4 3-2-16,0 5 0 0,0 0 0 15,0 0-5-15,0 10-5 16,1 9 6-16,3 9 4 15,-3 4 9-15,-1 7-1 16,0 3 10-16,0 2-4 16,0 1-5-16,0-2-4 15,0-1 2-15,6 1-5 16,5-3 3-16,2-2 4 16,2-3-8-16,4-3 5 15,-1-6-3-15,3-6-1 16,0-5 1-16,-4-3 0 15,0-8-3-15,2-3 0 16,1-1-25-16,2 0-66 0,2-12-122 16,1-10-310-16</inkml:trace>
  <inkml:trace contextRef="#ctx0" brushRef="#br0" timeOffset="-76928.52">28076 12383 6 0,'0'0'10'0,"0"0"-4"16,0 0 0-16,0 0 1 15,0 0-1-15,0 0 2 16,42-19-2-16,-34 19-5 15,-2 0 0-15,0 0 2 16,-3 0-3-16,-1 0-3 16,-1 0 3-16,1 0-13 15,-2 0-2-15,1 0 15 0,-1 0 3 16,2 0 26 0,2 0-15-16,2-1 93 0,2-1-70 15,-2 0 12 1,0-1 20-16,-2 2-11 0,0-1 0 15,-1 0-15-15,-1-1-10 16,-1 1-2-16,2 0-8 16,-3-1 1-16,2 1-2 15,-2 2-3-15,0-3 6 16,0 0-5-16,1-1-1 16,-1 0-1-16,0-1 4 15,2 1 1-15,-2 0-3 16,1-3 4-16,-1-1-3 15,0 2 1-15,0-2-1 16,2 1-12-16,0 0 5 0,-1-1-2 16,-1 1 3-1,3-3-5-15,0 1 1 0,1 0 2 16,-1 1-7-16,-1 0 1 16,-2 2 2-16,0 3 3 15,0 3-3-15,0 0 1 16,1 0 0-16,-1 0 1 15,0 0 0-15,0 0-5 16,0 0-2-16,0 0-4 16,2 0-3-16,-2 13 1 15,0 8 2-15,1 8 1 16,-1 3 5-16,2 7 13 0,-2 2 3 16,0 6 1-16,0 7 3 15,0 5-8-15,0 5 3 16,0 2-11-16,-3-3 1 15,-12-2 1-15,-2 3 0 16,-3-1-11-16,-1 0 0 16,4-6 12-16,3-7-12 15,4-9-1-15,6-10 2 16,1-9-1-16,3-7 7 16,-2-4-6-16,2-6-1 15,0-2 5-15,0-1 7 16,0-2-4-16,0 0 15 15,0 0 11-15,0-7 6 16,6-10-26-16,5-11-12 16,4-5-1-16,0-7-1 0,4-4 1 15,3 0-4-15,1 3 2 16,2 3-2-16,1 4 2 16,-1 5 0-16,2 6-3 15,-2 6-2-15,1 6-2 16,2 4 0-16,-1 6-5 15,4 1 2-15,-1 0 6 16,-2 11 2-16,-1 5 0 16,-5 1 1-16,-3 7 0 15,-5-1-1-15,-3 8-1 16,-1 2 3-16,-7 2 1 16,0-2-1-16,-1 0 0 0,-2-2 2 15,0-3-2 1,0 0-3-16,0-2-1 0,-11-2 1 15,-2-2 0-15,-2-3-3 16,-5-1 6-16,1-2 1 16,-4-4 5-16,0-1-3 15,-3-5 2-15,1 1-2 16,0-7 1-16,0 0-2 16,3 0 5-16,0-2 8 15,0-9 5-15,5-3 0 16,3 2 3-16,3-2-2 15,3-1-12-15,4 1 1 16,1 2-4-16,3 1-2 0,0 2-4 16,0 3 0-16,0 1 2 15,3 2-2-15,-2 0 6 16,1 3-6-16,-2 0 1 16,0 0 3-16,1 0-2 15,-1-2-2-15,0 2 1 16,2 0-1-16,-1 0 3 15,1 0-3-15,-1 0 0 16,1 0-8-16,-1 0-66 16,1 0-76-16,-2 0-91 15,0 0-284-15</inkml:trace>
  <inkml:trace contextRef="#ctx0" brushRef="#br0" timeOffset="-75234.69">25497 15103 75 0,'0'0'9'15,"0"0"201"-15,0 0-104 16,0 0-38-16,0 0 13 16,49-83-28-16,-46 61 17 15,0-1 4-15,-2-2-12 16,1 0-23-16,-1-3-21 15,-1-2 19-15,0 0-15 16,0 2 2-16,-1 2-6 16,-8 7 14-16,-6 2 15 15,-6 3-10-15,0 4-18 16,-6 5-3-16,1 5 2 0,-1 0-11 16,-3 0 2-16,0 8-5 15,0 9-2-15,-1 6 2 16,-2 4 0-16,3 6 0 15,0 2-1-15,7 0 5 16,3 5 2-16,4-3-4 16,7 7 0-16,6 0-3 15,3 1 1-15,0 2-2 16,0-3-1-16,6 0 0 16,3-5 3-16,0-3-4 15,3-7 2-15,0-3 0 0,4-5-1 16,5-2 4-1,6-6-5-15,6-3 0 16,5-3 2-16,1-7 2 0,-2 0-3 16,-1 0 0-16,-3-14 4 15,-5-8-2-15,-2-8 1 16,-4-8-3-16,-3-8 6 16,-1-12 0-16,-1-3-5 15,-2-7 1-15,-1 4-1 16,-3 7-1-16,-3 12 2 15,-7 14-3-15,-1 11 0 16,0 8 4-16,0 4 9 16,0 4 6-16,0 4-9 15,0 0-9-15,0 0-1 16,0 6-6-16,0 16-6 0,-1 10 12 16,-2 10 3-16,3 2-2 15,0 9 0-15,0 5 3 16,0-1-4-16,7 2 1 15,6-9-1-15,2-6 1 16,3-8 0-16,-3-7-1 16,5-7 0-16,-3-5-1 15,1-3 1-15,2-4-1 16,-4-4 1-16,4-2-5 16,-3-4 2-16,0 0-18 15,1 0-28-15,0-1-85 16,-2-12-21-16,-1-8-223 15</inkml:trace>
  <inkml:trace contextRef="#ctx0" brushRef="#br0" timeOffset="-74939.03">26328 14997 212 0,'0'0'538'0,"0"0"-467"15,0 0 11-15,0 0-25 0,92-15-32 16,-44 15-8-16,1 0-5 16,-6 0-10-16,-8 4 3 15,-12-2-5-15,-11-2 1 16,-7 2 3-16,-2-2-2 15,-3 1-2-15,0 3-50 16,-12 2-175-16,-13 1-1 16,-7 0-246-16</inkml:trace>
  <inkml:trace contextRef="#ctx0" brushRef="#br0" timeOffset="-74745.38">26299 15220 271 0,'0'0'269'15,"0"0"-166"-15,0 0 64 0,0 0-51 16,0 0-26-16,88 30-15 16,-45-29-34-16,-1 0-23 15,-4-1-6-15,-7 0-7 16,-4 0-3-16,-7 0 3 16,0-2-5-16,-7-7-72 15,4-3-139-15,4-5-524 16</inkml:trace>
  <inkml:trace contextRef="#ctx0" brushRef="#br0" timeOffset="-74048.52">27478 14757 563 0,'0'0'55'15,"0"0"39"-15,0 0 56 16,0 0-65-16,0 0-25 16,0 0-10-16,39-45-29 15,-39 70-20-15,0 16 21 16,0 11 30-16,-2 10-9 15,-6 7-6-15,-4 1-9 16,-4 5-18-16,-2-1 3 16,-4-3-10-16,-1-9-1 0,1-12-1 15,3-9 3-15,-1-12-4 16,7-9 1-16,4-8 3 16,5-7 2-16,4-2-5 15,0-3-1-15,0 0 4 16,0 0 7-16,1-6 6 15,14-10-5-15,-2-6-10 16,8-5 4-16,1-6-4 16,7-6 1-16,3-3 1 15,3 2-4-15,1 5 0 16,-3 9-5-16,-5 9 5 16,-3 8-1-16,-3 6 1 0,0 3-2 15,0 0 0-15,2 18 0 16,-1 6 0-16,-3 6 0 15,-5 2 0-15,-8 0 0 16,-7-3 1-16,0-1-1 16,-4-1-5-16,-14-3 7 15,0-2 0-15,-3-2-1 16,-1-3 2-16,-3-3-3 16,-1-2 4-16,2-4 0 15,-4-2 3-15,1-5 3 0,-3-1 12 16,-1 0 2-1,3 0-4-15,1-8-11 16,6-3-3-16,4-2-4 0,10 4-21 16,5-5-90-16,2 1-140 15,9-5-290-15</inkml:trace>
  <inkml:trace contextRef="#ctx0" brushRef="#br0" timeOffset="-71657.2">28644 12401 73 0,'0'0'49'0,"0"0"133"16,0 0-90-16,0 0-35 15,0 0-1-15,0 0-11 16,-6 1-11-16,6-1 12 0,0 0 7 16,0 0 17-16,0 0-3 15,0 0-5-15,0-1-13 16,0-7-28-16,0 0-8 16,0-4 8-16,0 0 13 15,0-3-6-15,0-2-11 16,0-2-8-16,0-3 16 15,2-1-5-15,2-1 2 16,0 1-11-16,2-2 6 16,-3 0-3-16,0-2-9 15,0-2 12-15,-3 0 2 16,0-3-1-16,0-1 3 16,0-1-4-16,0-3-12 0,0-4 16 15,0-2-9 1,0-2-4-16,0 2 1 0,0 4 1 15,0 2 1-15,0 2 0 16,-4 1-1-16,-7-3-5 16,-3-1 6-16,-3 2-10 15,-4-3 2-15,-1 2-3 16,-3 1 6-16,0 2-5 16,2 5 2-16,2-1-3 15,-1 2 0-15,2 2 0 16,-1-2 1-16,1 5-1 15,0-1-4-15,-1 3 2 0,-3 3 0 16,0 1 2 0,-1 2 1-16,-2 2 0 0,2 0-1 15,0 1 0-15,2 1-2 16,5 0 2-16,-1 0 1 16,-3 0-1-16,-1 0-1 15,-5 1-2-15,-1 0 3 16,-2 1 0-16,-2 1-1 15,0-1 0-15,0 3 2 16,-1-1-2-16,6 2 1 16,1 1-1-16,5 1 2 15,1 1-1-15,1 2 0 16,-4 0-1-16,-4 0 1 0,-2 0 2 16,-1 0 0-1,0 0-4-15,-2 0 4 0,-2 0-1 16,2 0-1-16,4 0 0 15,-1 5 0-15,0-1 0 16,-1 3-2-16,-2 1 1 16,2 1 1-16,0-1 0 15,-1 1 0-15,3 1 0 16,3 0-4-16,-1 1 2 16,2 2 2-16,4-1-1 15,4 2-9-15,3 1 9 16,0-1 1-16,1-1 0 15,1-2 0-15,-1-3 3 16,2 0-3-16,-4 3 0 16,-1 3 0-16,-5-2 5 0,-2 3-5 15,1-2 1-15,-3 0-1 16,2-2 0-16,2 1 0 16,-1-1 0-16,1 0-4 15,5 1 4-15,-4-1 2 16,4 0-1-16,1 2 1 15,-4-1 0-15,1 4-2 16,-6-4 0-16,-1 2-1 16,-4 4 2-16,-2 0 0 15,-2 3 0-15,2 4 0 16,-2-4 1-16,5 0-4 16,2-3 3-16,3-1-1 0,1-1 0 15,-3 3 0 1,-3 1-1-16,-5 3 5 0,0 0-2 15,-3 0-1-15,2 0 0 16,3-2 1-16,1 3-2 16,6 0 0-16,2 1-1 15,2-1-1-15,4 1 0 16,3-5 2-16,2 3-1 16,2-4 1-16,0-2 0 15,3-1 2-15,2-5 3 16,2-4-5-16,1 0 0 15,1-7 7-15,0 3-7 0,0-3 2 16,0 0 1-16,0 0 1 16,0 0-3-16,0 0 4 15,0 0-5-15,-2 0 2 16,2 2 0-16,0-2 1 16,0 0-3-16,0 0 4 15,0 0 0-15,0 0-4 16,0 0 5-16,0 0-4 15,0 0 5-15,0 0-6 16,0 0-8-16,0-5-27 16,0-4-33-16,5-3-37 15,-1 1-48-15,1 0-4 16,-5-1-111-16,0-3-53 0</inkml:trace>
  <inkml:trace contextRef="#ctx0" brushRef="#br0" timeOffset="-70862.59">26046 11547 123 0,'0'0'316'15,"0"0"-290"-15,0 0 31 16,0 0 10-16,0 0-29 15,0 0 23-15,26-33 14 16,-26 33-9-16,0-3-6 0,0 3-14 16,0 0-13-16,0 0-9 15,0 0-4-15,0 0-15 16,-1 15-1-16,-11 6 13 16,3 5 3-16,-1 2 1 15,-2 4 2-15,4-3 0 16,2-1-1-16,0 0-13 15,2-4 9-15,-3-1-4 16,1 3-3-16,-2-1 5 16,0 0 6-16,0 1 1 15,-1-4-4-15,1-2-6 16,0-3 1-16,3-4-6 16,2-2-4-16,0-4 3 0,0 2-3 15,-2-2 4-15,1 3 2 16,1 0-3-16,-2-2 1 15,1 2 1-15,1-3-2 16,0 0 2-16,0-3-4 16,2-2-2-16,1-1-2 15,-2 1 3-15,2-2-4 16,0 0 3-16,0 0-2 16,0 0 0-16,0 0 0 15,0 0 1-15,0 1-2 0,0 1 2 16,0 0-1-1,0-2 1-15,0 2-1 0,0-1 0 16,0-1-1-16,0 0-1 16,0 0 1-16,9 2 9 15,6-1 5-15,1 0 1 16,4 1-6-16,0-2 0 16,0 0-6-16,10 0 2 15,8 0-1-15,6 0 3 16,3 0 1-16,-3-2-1 15,-2 0-1-15,-1-1-3 16,-2-3 10-16,-5 2-2 16,-2-2-4-16,-7 0 10 15,-6 1-7-15,-5-1-1 16,-6 3-3-16,-3-1-4 0,-2 4-2 16,-1 0-11-16,-2 0-78 15,0 2-98-15,-18 6-154 16,-9-1-311-16</inkml:trace>
  <inkml:trace contextRef="#ctx0" brushRef="#br0" timeOffset="-66266.56">28659 12350 34 0,'0'0'8'0,"0"0"20"15,0 0 7-15,0 0 86 16,0 0-52-16,0 0-19 0,0 0 29 16,0 0-18-16,0 0-26 15,0 0-13-15,0 0-1 16,0 0-9-16,0 0-2 15,0 0 2-15,0 0 1 16,0 0 5-16,0 0 14 16,0 0 5-16,0 0 11 15,0 0-9-15,0 0 3 16,0 0-17-16,0 0-1 16,0 0-16-16,0-4 3 15,0-1 2-15,0-1-4 16,0-2-3-16,0 3 3 15,0-2-4-15,0 0 6 16,0 1 6-16,0 1-6 0,0 1 6 16,0-1-2-16,0-1-1 15,0 2 4-15,0-2-5 16,0 0-4-16,0 0-6 16,0 0 9-16,0-1-6 15,0 3-2-15,0-1 1 16,0 0 7-16,0 0 1 15,0 0 5-15,0 0-8 16,0 0-2-16,0-1-5 16,0 3 6-16,0-4-7 15,0 3 3-15,0 0-1 16,1 2 5-16,1 0-6 16,-1 1 0-16,-1-1-1 0,2 0 12 15,0 1-14-15,-2-1 3 16,1 1-1-16,-1 0 0 15,0-1 0-15,2 0-1 16,-2-1-1-16,0 0 5 16,2-2 0-16,0 0-4 15,-1 0 1-15,-1-2 2 16,0-1-2-16,0 2 4 16,0-1-3-16,0 2 4 15,0-2-5-15,0 1 1 16,2 2 3-16,-2-3-6 15,1 1 2-15,1 1 1 0,-2-2-1 16,0-2 0-16,1 4-1 16,-1-1 4-16,2 2-2 15,-2-1 4-15,1 3 3 16,1-3-10-16,-1 3 3 16,1-4-2-16,-1 1 1 15,-1 1-2-15,2-4 2 16,-2 2 3-16,1-1-5 15,1 0 3-15,-2 2 3 16,1-1 0-16,1 2 1 16,-1 1-2-16,2-1 1 15,-2-1-5-15,1 0 1 16,-1-1 1-16,1 0-3 0,-2-4 0 16,0 0 2-16,0-1-2 15,0 0 1-15,1 3 0 16,-1-3-1-16,2 1 2 15,-2-2-2-15,0 0 0 16,0-2 2-16,0 1-2 16,0-4 0-16,0 0-2 15,0 1 1-15,0-1 2 16,0 2 0-16,0 3-1 16,-2 0 2-16,2 2-1 15,-1 2-1-15,-1 0 2 16,-1-2-3-16,2 3 1 0,-2-4 0 15,0 2 1 1,2-2-1-16,-2 2 0 0,1-1 1 16,-1 2 0-16,2-1-2 15,-2-2 3-15,3 2-2 16,-2-1 1-16,2-1-1 16,-1 0 3-16,1-1-2 15,-2-2 0-15,1-1-1 16,-2-1-1-16,1 0 1 15,-2 4-1-15,3 1 2 16,-1 1-1-16,2 1 4 16,-2-1-4-16,-1 0 0 15,0-1-2-15,0-2 3 16,-1 1-2-16,-1 1 2 16,0 0-2-16,-1 0-8 0,1 2 8 15,-1 1 0-15,1 1 1 16,-1-1 0-16,1-1 0 15,-1 1 0-15,1-1 0 16,-1 0 1-16,2-1-1 16,-3 0 0-16,-1 1 1 15,2-1-3-15,-2 3-7 16,-2-3 8-16,0 3-2 16,-4-2 2-16,2 1-1 15,3 0 2-15,2 1 0 16,0 2 2-16,1-2 0 15,-1 2 0-15,1 0-3 0,2-2 2 16,-1 4-1-16,-2-3 0 16,1 1 0-16,0 1 0 15,-2 1 1-15,1 1-1 16,1-3 0-16,-1 0 1 16,-2-1-1-16,0 1-2 15,0-1 2-15,0 1 0 16,1-1 0-16,0 2 0 15,-1 0 1-15,1-2-1 16,-1 3 0-16,-3-3 0 16,0 1-1-16,-6-1 1 15,-2 1 0-15,2-1 0 16,-2-2-1-16,4 4 0 0,-1-4 1 16,5 4 0-16,-1-1 0 15,6 2 0-15,-1-1 0 16,-2 2 0-16,1-1 0 15,0 2 0-15,-1-1 2 16,1-1-5-16,-2 0 4 16,-1 0-2-16,-1 0 2 15,-4-1-6-15,1 0 5 16,-3 1 0-16,2-3 3 16,2 1-3-16,-1-1-4 15,-2 0 4-15,1 1 1 16,1-2-1-16,2 2-1 0,3 0 1 15,-1 1 0 1,0 0 1-16,-2 0-1 0,-3-1 0 16,-2 1-1-16,-3-2 2 15,0 3-2-15,-1-3 1 16,1 4 0-16,1-1-1 16,1 2 1-16,3-1-1 15,-1 2 0-15,3 0 1 16,-3 0-2-16,2 0 1 15,-2 0 0-15,-3 0 1 16,1 2-1-16,-2 2 1 16,0 1 0-16,4-2 0 15,0 0 0-15,1 2-1 0,0-2-1 16,-2 4 1 0,2-3 0-16,-4 0 0 0,-1 1 0 15,1 2 0-15,-2-2 0 16,4 0 2-16,1 2 0 15,0-2-1-15,2 0-1 16,-2 2-2-16,3-2 1 16,-3 0 1-16,3 1 1 15,2 1 0-15,-1-1-1 16,-2 1-1-16,-2-2 4 16,3 1 0-16,-3 0-2 15,5-1 0-15,-2-2 0 16,3 1 0-16,0-1 1 15,-1 4-2-15,1-3 0 0,0 4 1 16,-3-1-1 0,0-2-6-16,3 0 7 0,0 2-2 15,0-2 4-15,2 0-2 16,-5 2 0-16,3-2 0 16,0 0 0-16,-3 0 0 15,4-1 0-15,-3 2 1 16,2-2 1-16,1 1 0 15,-1-2-2-15,3 0 0 16,2 0-1-16,0-1 2 16,-1-1-2-16,2 1 2 15,0 1-2-15,-3 1 1 16,2 0-3-16,-2 0 1 0,1 1 2 16,-1-3 0-16,0 1 0 15,0-1 4-15,-2 0-4 16,0 1 1-16,-1 0-1 15,-4 1 0-15,2 1 0 16,-4 1-2-16,3 1 1 16,-2 0 0-16,0-1 1 15,2-2 2-15,3 0-1 16,2-1-1-16,2-1 5 16,2 0-5-16,-1 0-3 15,0-1 3-15,-1 3 0 16,2-1 3-16,-2 0-3 0,3 2-1 15,-3-1 1 1,2 1 0-16,-1 3 0 0,-3-1-1 16,3-1 1-16,0 3 0 15,-1-2 0-15,0 4 1 16,-1-1-1-16,1-1 0 16,2-1-1-16,-1 1 1 15,-1 1 0-15,4-1 0 16,-2 1 0-16,0 1 0 15,-1-1 0-15,-1 1 0 16,0-2 0-16,2-1 0 16,-2 3 0-16,0-3 1 15,1 2-2-15,-3-2 2 16,2 2-1-16,2-2 0 16,-2-1 0-16,2 1 1 0,2-3-2 15,-2 1 2-15,1 0-2 16,1 1 2-16,-1 0-1 15,1-1 0-15,-1 1 0 16,-2 0-1-16,0 1 1 16,-1-1 0-16,0 3 1 15,0-5 0-15,0 3-1 16,2-1 0-16,-1 0-2 16,0-1 3-16,0 2-2 15,1-2 2-15,2 1 0 16,-2 0-1-16,-1-1-1 15,1 2 1-15,0-3-1 0,0 1 1 16,1-1 2-16,-1 0-2 16,0 2 0-16,-1 4 0 15,-5 4 0-15,-1 0 1 16,-1 3-1-16,-2 0 1 16,2 2-1-16,-1-3 0 15,3 2 0-15,2-4 0 16,-2 0-1-16,1 1 1 15,0 0-1-15,-1-1 2 16,-1 0-1-16,0 0 1 16,1 0 5-16,-1 1-6 15,2-2 0-15,2-1 1 16,-1-5 1-16,4-1-2 16,0-1 1-16,5-3-1 15,-1-3-3-15,2 0 3 0,0 0 4 16,0 0 0-16,0 0-3 15,-1 0 3-15,-1 0-3 16,-1 0-1-16,0 0 0 16,0-2-8-16,0-5-51 15,3-5-6-15,0-7-99 16,12-7-45-16,15-7-47 16,3-9-180-16</inkml:trace>
  <inkml:trace contextRef="#ctx0" brushRef="#br0" timeOffset="-65424.75">26110 11187 175 0,'0'0'213'0,"0"0"-161"15,0 0 3-15,0 0-9 16,0 0-19-16,0 0-12 16,6-2 4-16,-6 2-1 15,0 5 20-15,0 6 6 16,0 6-4-16,-3 5 7 16,-11 7 12-16,-5 7-6 0,-2 1-17 15,3 2-12-15,0-2 4 16,3 1 1-16,1-4-14 15,1-1 2-15,3 2-2 16,0-3 8-16,2 0-2 16,-1-3-7-16,0-1 0 15,0-5 2-15,0 2-4 16,-2-1 1-16,-2-2 2 16,0-1-5-16,-2 1 2 15,2 0 5-15,-4 0-7 16,5-2 0-16,1-3-5 15,1 0 10-15,4-3-6 0,2-2-5 16,1 0-1 0,-1-2 5-16,4 0-4 0,0-2 2 15,0-2-3-15,-2 1 1 16,2-2-3-16,0 2 2 16,0-4 1-16,0 1-3 15,0-2 3-15,0 1-3 16,0-1 1-16,0 1 0 15,0 0 0-15,2 0 2 16,6 0 2-16,0 1 3 16,3 0 1-16,0-1-2 15,3 1-3-15,2 1-1 16,-1 2-1-16,4 1-1 16,0-1 4-16,3 0-5 0,3 3 0 15,6 0 1-15,5 2 3 16,7-3-3-16,5 2-1 15,7-2 4-15,4 0 7 16,2-1 5-16,-3-1 0 16,-6 0 4-16,-10-2-1 15,-11-2-3-15,-9 1 7 16,-9-4-12-16,-9 0 5 16,-2 0-12-16,-1 0 7 15,-1 0-5-15,0 0 3 16,0 0-5-16,0 0-5 0,0 0 2 15,0 0-2 1,6 0 0-16,1 0-34 16,1 0-66-16,-1 0-56 0,-5 0-50 15,-2 0-149-15</inkml:trace>
  <inkml:trace contextRef="#ctx0" brushRef="#br0" timeOffset="-64158.8">29272 13939 228 0,'0'0'202'16,"0"0"-126"-16,0 0-9 0,9-73 66 16,-9 58-18-1,-4 1-48-15,-4 2-40 0,-1 2-6 16,0 0-1-16,-4 4-3 16,-4 3-4-16,-5 3-4 15,-7 0 1-15,-3 0-3 16,-3 7 10-16,-1 9 2 15,5 2 3-15,6 1-5 16,4 5 7-16,10-2-23 16,6 3 17-16,5-1-18 15,0 3 6-15,4 1 1 16,16 2-3-16,5 3 1 16,5 1-3-16,0 0 0 15,-1-5-1-15,0 0-2 16,-6-6 3-16,-1-2-4 0,-5 0 2 15,-5-2 0-15,-1-1-3 16,-8-2 1-16,-3-4-7 16,0 1 9-16,0-1 0 15,0-1-7-15,-11-1 0 16,-2-4 7-16,-1 0 5 16,0-1-5-16,3-4 4 15,-2-1 1-15,4 0 2 16,-3 0-2-16,-3-1-1 15,0-10 4-15,-1 0-3 16,2 0-1-16,-1 1-4 16,3 3-1-16,3 2-1 0,3 2-14 15,5 3-64-15,1 0-30 16,0-5-224-16</inkml:trace>
  <inkml:trace contextRef="#ctx0" brushRef="#br0" timeOffset="-63686.49">29401 14137 263 0,'0'0'239'0,"0"0"-181"16,0 0 2-16,0 0 27 15,0 0-38-15,84-8-17 16,-66 21-3-16,-1 4-7 16,0 6-4-16,-4 2-3 15,-2 4 1-15,-3 1-3 16,-5 1-1-16,-3-1-1 16,0-3 0-16,-2-4-5 15,-8 0 0-15,-3-6 5 16,-1-1-5-16,-2-5-1 15,1-3-3-15,-3-3 10 16,6-4 0-16,1-1 5 0,1 0-1 16,2-6 12-16,1-9 22 15,2-6-2-15,1-7-4 16,4-3 3-16,0-5-24 16,16-1-18-16,17-2 1 15,8-1 1-15,12 5-7 16,-1 8-43-16,-5 10 2 15,-9 11-18-15,-16 4-23 16,-6 2-1-16,-12 0-50 16,-2 5-96-16,-2 4-255 15</inkml:trace>
  <inkml:trace contextRef="#ctx0" brushRef="#br0" timeOffset="-63130.44">30080 14209 51 0,'0'0'535'0,"0"0"-465"16,0 0 43-16,0 0-34 16,0 0-45-16,-88-39-4 15,63 40-14-15,0 13-1 16,-2 5 12-16,3 3 9 16,0 4-3-16,0 2-10 15,5 2-3-15,4 1-11 0,6 2 0 16,6-4-8-16,3-1 10 15,0-1-9-15,13-5 2 16,10-2 1-16,2-4 0 16,3-6-5-16,-2-2 2 15,2-3-2-15,-1-5-2 16,-6 0-38-16,0 0-17 16,-11-3-43-16,-2-13-168 15,-2-9-376-15</inkml:trace>
  <inkml:trace contextRef="#ctx0" brushRef="#br0" timeOffset="-62823.21">30372 13847 277 0,'0'0'247'15,"0"0"-208"-15,80 80 91 16,-53-18-21-16,-10 11-34 16,-11 8-17-16,-6 1-11 0,-11-6-12 15,-19-3-12 1,-10-10-8-16,-4-3-11 0,-7-9-4 15,-2-12-25-15,-4-8-93 16,2-7-123-16,3-11-284 16</inkml:trace>
  <inkml:trace contextRef="#ctx0" brushRef="#br0" timeOffset="-62246.68">29284 13615 151 0,'0'0'362'16,"0"0"-307"-16,-84-10 35 15,37 28-2-15,-7 13-18 16,-4 12-22-16,-2 12 7 15,3 8 3-15,5 8-7 16,12 7-20-16,10 5-7 0,15 4-5 16,15-6-12-16,3-7-2 15,26-13-5-15,6-11 7 16,2-11-7-16,1-8 0 16,-1-6-36-16,3-8-47 15,-1-6-75-15,-1-8-164 16</inkml:trace>
  <inkml:trace contextRef="#ctx0" brushRef="#br0" timeOffset="-60340.76">24566 13919 39 0,'0'0'24'0,"0"0"8"16,0 0 83-16,0 0-99 15,0 0 13-15,0 0 49 16,16 19 32-16,-13-19-35 15,-1-9-12-15,-2-4 0 0,0-1 10 16,0-3-14 0,0-2-4-16,-11-3 5 0,-6 3-21 15,-3-1-15-15,2 4-9 16,-6 3-2-16,-1 5-4 16,-2 1-7-16,0 7-1 15,5 0 3-15,0 0-1 16,1 13 1-16,3 4-3 15,-2 5 1-15,7 2 5 16,-3 2-4-16,3 2 1 16,0 2 2-16,6-1-3 15,1 2-1-15,3 2 4 16,3-2-6-16,0-3 0 16,0-5 1-16,12-2-1 15,5-8 0-15,8-3 0 0,3-5 1 16,5-5 0-1,-2 0 3-15,-1 0-4 0,0-13 6 16,-3-9-4-16,-1-7-1 16,0-7-1-16,-4-8 4 15,-2-4-4-15,0-9 0 16,3-5 0-16,-5-8 0 16,1-1-2-16,-4 7 0 15,-8 8-5-15,-5 14 4 16,-2 9 2-16,0 8-2 15,-12 7 2-15,5 6-2 16,2 7 3-16,3 5 0 0,1 0-5 16,-2 7 5-16,-2 15-7 15,-2 8 7-15,3 7 0 16,1 7 1-16,1 7 1 16,2 2 0-16,0 2-2 15,0-3 1-15,0-2 2 16,0-6-2-16,0-1 2 15,0-4-1-15,9 0-1 16,1-3 1-16,1-3-2 16,-2-6 2-16,1-7 0 15,1-3-2-15,-2-8 0 16,4-5-1-16,4-4 2 16,5 0-1-16,5 0 0 15,1-11 0-15,-1-5-2 16,0-3 3-16,-5-4-1 0,-1-5 1 15,-2-4-1-15,-3-5 0 16,-3-1 1-16,-4 0 1 16,-6 4-2-16,-3 6 1 15,0 9 3-15,-3 8 11 16,-8 3 10-16,-2 5-19 16,-2 3-3-16,-4 0-3 15,2 10 0-15,-1 9 7 16,5 6-6-16,3 5 0 15,5 2 6-15,3 2 0 16,2 0 0-16,0 2-4 16,5-2-1-16,10-2-2 0,1-3 0 15,2-7 0-15,2-4 1 16,-1-2 3-16,2-7-4 16,0-1 0-16,1-4-5 15,0-3-20-15,1-1-17 16,-2 0-4-16,0 0-48 15,-2-3-126-15,1-13-174 16</inkml:trace>
  <inkml:trace contextRef="#ctx0" brushRef="#br0" timeOffset="-60026.57">25338 13808 260 0,'0'0'357'0,"0"0"-297"16,0 0 81-16,0 0-93 16,0 0-35-16,0 0 6 15,0 0 2-15,-58 88 13 16,58-51-4-16,5 0 6 16,14-1-22-16,1 1 0 15,-3-4-5-15,-1-1-1 16,-5-6-7-16,-5-9 7 15,-4-2 12-15,-2-8-13 16,0-1 2-16,-12-3-5 0,-11-3 9 16,-5 0-8-16,-2 0-5 15,5 0-66-15,6-11-37 16,8-9-102-16,11-8-123 16</inkml:trace>
  <inkml:trace contextRef="#ctx0" brushRef="#br0" timeOffset="-59785.05">25398 13808 218 0,'0'0'313'0,"0"0"-254"16,-73 100 51-16,39-53 4 0,-5 4-60 16,-4 2-28-16,3-2-10 15,-1-2-8-15,5-6 0 16,2-6-3-16,9-7-4 15,2-8 0-15,10-9 2 16,9-7-3-16,4-3 1 16,0-3 7-16,0 0-8 15,4 0-68-15,14-11-150 16,7-8-114-16</inkml:trace>
  <inkml:trace contextRef="#ctx0" brushRef="#br0" timeOffset="-59498.21">25711 13584 454 0,'0'0'209'16,"0"0"-190"-16,0 0 3 15,-20 100 68-15,8-32-27 16,-8 10-27-16,-1 4-8 15,-3-2-8-15,-1-3-12 16,6-14-6-16,8-13-2 16,8-18-18-16,3-12 18 15,0-9 0-15,9-5 0 16,11-6 0-16,5 0 0 16,-1 0-22-16,1-13-109 15,-2-7-60-15,-7-6-309 0</inkml:trace>
  <inkml:trace contextRef="#ctx0" brushRef="#br0" timeOffset="-59332.78">25586 13914 109 0,'0'0'502'0,"0"0"-465"16,0 0 47-16,0 0-20 15,113-19-23-15,-74 19-28 16,-1 0-10-16,-2 0-3 15,-7 0-6-15,-2 0-127 16,-5-10-47-16</inkml:trace>
  <inkml:trace contextRef="#ctx0" brushRef="#br0" timeOffset="-59127.56">26016 13595 455 0,'0'0'134'0,"0"0"-41"16,58 96 23-16,-37-37-34 16,-5 13-22-16,-7 6-14 15,-9 0-17-15,0 3-2 16,-24-6-16-16,-13-8-11 0,-3-13-21 16,-7-15-91-16,-3-12-174 15,-1-11-105 1</inkml:trace>
  <inkml:trace contextRef="#ctx0" brushRef="#br0" timeOffset="-58489.08">24523 13442 355 0,'0'0'227'16,"0"0"-189"-16,0 0 20 15,-123 112 82-15,79-48-57 16,8 8-25-16,8 4-22 0,9 0-1 16,8 1-12-16,11 1-8 15,0-4-9-15,11-5-6 16,15-9 0-16,4-12 0 16,5-12-33-16,6-6-51 15,-2-7-61-15,1-13-51 16,-1-5-113-16</inkml:trace>
  <inkml:trace contextRef="#ctx0" brushRef="#br0" timeOffset="-43788.36">21539 8598 126 0,'0'0'46'15,"0"0"-20"-15,0 0-8 16,0 0 18-16,0 0 52 15,0 0-27-15,0 0-2 0,0 0-1 16,-58-12-21-16,45 11 1 16,2 0-2-16,2-1 8 15,-1 1-2-15,3-1-2 16,1 2 8-16,3-2-20 16,1 2 5-16,2 0-3 15,-2 0-8-15,2 0-2 16,0 0-4-16,0 0-6 15,0 0 2-15,0 0 3 16,0 0 1-16,0 0 0 16,0 0 2-16,0-1 2 15,0 1-5-15,0 0-1 16,4 0-3-16,2 0 3 0,4 0-10 16,5 0 5-1,3 0-3-15,1 0-1 0,5 0 1 16,0 5-4-16,2 0 2 15,2 2 0-15,2 3-4 16,-2-3 4-16,-3 3-3 16,-1-3 1-16,0 2 1 15,0-1 1-15,7-1 3 16,3 1-4-16,2-3 4 16,0-1-3-16,1 1 1 15,-4-2-3-15,0-1 2 16,-5-1 1-16,-1-1-2 15,-3 0 1-15,-3 0 4 0,-5 0-8 16,1 0 10 0,-2 0-2-16,1 2-6 0,-2-1 7 15,0 0-3-15,0 2-5 16,2-1 8-16,-2 3-4 16,3-2 3-16,-1 3-2 15,0-1 1-15,-6-1 1 16,-4-3-1-16,-3 0-3 15,-1 1 0-15,-2-1-1 16,0 1 0-16,0-2-3 16,-5 0-22-16,-13 0-49 15,-12 0-59-15,-13-2-73 16,-3-13-150-16</inkml:trace>
  <inkml:trace contextRef="#ctx0" brushRef="#br0" timeOffset="-42732.71">21782 8397 231 0,'0'0'114'0,"0"0"-9"15,0 0-6-15,0 0-28 16,0 0-2-16,0 0 2 15,11-4-11-15,-11 4-11 16,0 0-15-16,0 0-1 16,0 0-10-16,-12 0-2 15,-6 0 5-15,-1 4 8 16,-4 5-14-16,0 2 6 0,-3 0 1 16,-1 0-9-16,2 3 4 15,0-3-9-15,2 0 3 16,2 0-4-16,2 2 2 15,4-1 4-15,0 0-5 16,2 1 4-16,4-4 0 16,0-3-4-16,5 0-4 15,0-6 2-15,4 3-4 16,0-2-3-16,0-1-1 16,0 0 4-16,0 0-4 15,0 0 2-15,0 0 2 16,0 0 1-16,0 0 1 0,0 0 1 15,0 0 3-15,0 0 0 16,0 0-3-16,0 1-3 16,0-1-2-16,0 0 0 15,0 0-2-15,0 0 1 16,0 2-1-16,0-2 1 16,0 0 4-16,0 0 0 15,0 0-3-15,0 0 3 16,0 0 0-16,0 0-1 15,0 0-7-15,0 0 6 16,0 3-6-16,0 1-1 16,8 4 0-16,10 2 1 15,2 4 4-15,2 1-2 16,0 2-2-16,-4-1 1 16,-3 2 1-16,-1 3-2 0,-1 0 1 15,-3 1 2-15,0 1 3 16,-4-4 0-16,0 0 0 15,-1-2-3-15,-2-4 6 16,-1-2-4-16,1-3-2 16,-1 1 8-16,0-1-3 15,-1 1 0-15,-1 3-1 16,2 0-1-16,-1-4-2 16,1 1-2-16,-1-4 1 15,1-2 2-15,-2-1 2 16,1-2-6-16,-1 0 7 15,0 0-4-15,0 0 0 0,0 0-1 16,0 2 1-16,0-2-2 16,0 0 1-1,0 0-1-15,2 0-1 0,-2 0 2 16,1 0-3-16,1 0-1 16,-2 0-21-16,1 0-55 15,-1 1-53-15,0 4-57 16,0-3-71-16,-4-1-233 15</inkml:trace>
  <inkml:trace contextRef="#ctx0" brushRef="#br0" timeOffset="-26937.61">21326 8351 80 0,'0'0'64'16,"0"0"-29"-16,0 0-23 15,0 0-2-15,0 0 31 0,0 0-26 16,0 0-15 0,0 0-15-16,14 52-96 0</inkml:trace>
  <inkml:trace contextRef="#ctx0" brushRef="#br0" timeOffset="-25678.56">21575 8690 73 0,'0'0'81'15,"0"0"3"-15,0 0-28 16,0 0-12-16,0 0 10 0,0 0-14 16,-6-11-5-16,2 8 0 15,1 1-6-15,-1-3 7 16,-1 1-11-16,0-1 4 16,-4-3 19-16,-2 3-15 15,-3-2 12-15,-4-1-4 16,0 2 0-16,0 0-19 15,5 1 1-15,4 3 5 16,5 1-2-16,2 1-5 16,2 0-7-16,0 0 9 15,0 0 9-15,0 0-10 16,0 0-7-16,0 0-2 16,0 0 0-16,0 0-1 15,0 0 1-15,0 0-6 16,0 0 3-16,0 0-4 0,0 0 4 15,3 0-2-15,2 0-1 16,3 0-6-16,-2 0 4 16,0 0-1-16,1 0 0 15,-1 1-2-15,2 1 1 16,1 3 2-16,0-2 0 16,1 0-3-16,-2 0 5 15,1 0-7-15,0 0 4 16,0 1-2-16,-2-1-1 15,3 1 2-15,1-1-1 16,1 0 1-16,4 2 0 16,4-2 2-16,1 1 0 0,1-2 3 15,-2 1-3-15,-5 1-2 16,-3-1-1-16,-5-3 2 16,0 2 0-16,-2-1 0 15,2 2-3-15,3 1 2 16,1 3-3-16,6-2 4 15,2 0-3-15,0-1 5 16,-1 1-2-16,-3-2-1 16,-6-2-3-16,-1 2 10 15,-4-1-8-15,5-1 3 16,2 1-2-16,-2 0-3 16,5 1 3-16,3 1-2 15,5 2 7-15,8-1-7 0,1 2 6 16,2 0 0-16,-3 0-3 15,-5-2 5-15,-4-1-7 16,-6 0 3-16,0 0-1 16,-4-1-1-16,1 0 1 15,-1 0 1-15,3 0-1 16,2 2 2-16,-2-3 2 16,2 1 9-16,-2-2-5 15,-5 1-1-15,1-2 0 16,-6 1 0-16,1 0 2 15,-2-1-5-15,-2 0 0 16,1 0-2-16,2 0 0 0,5 0-4 16,3 2 3-16,4 1-4 15,3-1 2-15,0 1 2 16,-3 0 1-16,-1 0 2 16,-6-2 2-16,-4 1-2 15,-5-2-3-15,0 3 1 16,0-3-3-16,0 0-3 15,0 0-8-15,0 0-56 16,-18-3-22-16,-11-4-66 16,-7-3-24-16,-5-4-113 15,-6-3-194-15</inkml:trace>
  <inkml:trace contextRef="#ctx0" brushRef="#br0" timeOffset="-24522.61">21901 8353 81 0,'0'0'69'0,"0"0"83"16,0 0-63-16,0 0-14 15,0 0-21-15,0 0-7 16,0 0-6-16,65-25 9 16,-65 25 7-16,0 0-12 15,0 0-9-15,0 0-3 0,0 0-6 16,0-1 6-16,0 1-2 15,0 0-2-15,0 0-1 16,-15 0-10-16,-7 0-4 16,-11 8 1-16,0 1 15 15,2 0-1-15,1-1-5 16,3 2 0-16,1 0 0 16,-2 2-4-16,3 1 2 15,1 1-2-15,0-2 2 16,2 1-5-16,3-1 4 15,-1-1 5-15,7-2-4 16,0-3-5-16,5-2-11 0,0-1 1 16,4 2 2-16,1-3-6 15,-1 0 5-15,4-1-8 16,-2-1 6-16,2 1-5 16,0-1 3-16,0 0-3 15,0 0-1-15,0 2 6 16,0-2-6-16,0 3 0 15,0 2 0-15,0 4 9 16,-1 2-3-16,-1-2 2 16,1 4 3-16,-2-2-2 15,0-3 0-15,-2 1-3 16,1-1-1-16,-1-3-2 16,-1 4 1-16,0-2 2 0,0 1 1 15,0 0-5 1,-2 2 5-16,2 3 4 0,1-1-3 15,-1 3-1-15,4 2 7 16,2 1 3-16,0 0-1 16,0-1 1-16,0 2 0 15,10-4-1-15,1 4 0 16,1-3 4-16,0 0-2 16,2 0-6-16,-4 0 5 15,-1-2-6-15,0-1 0 16,0-2 0-16,-3 1-3 15,0-5 0-15,-2 3-2 16,1-4 0-16,-1 2-1 16,1 0-2-16,-1 1 1 0,2 0-4 15,0-1 5-15,-2-3 2 16,0-2-3-16,-3 1-3 16,1-2 1-16,-2-1-1 15,0-1 3-15,0 0-4 16,0 0 0-16,0 0 0 15,0 0 0-15,0 0-3 16,0 0 4-16,0 0-4 16,0 0 1-16,0 0-1 15,0 0-26-15,-5 0-29 16,-7-4-73-16,9-11-75 16,3-5-134-16</inkml:trace>
  <inkml:trace contextRef="#ctx0" brushRef="#br0" timeOffset="-13198.53">28598 12333 14 0,'0'0'16'0,"0"0"36"15,0 0 34-15,0 0-19 0,0 0-9 16,0 0-17-16,0 0-9 15,-27 6-7-15,24-4 59 16,3-2-44-16,-2 1-10 16,1-1 1-16,1 0 1 15,0 2-1-15,0-2 4 16,0 0 12-16,0 0-1 16,0 0 1-16,0 0-13 15,0 0 4-15,0 0-4 16,0-3-15-16,1-8-6 15,7-2 3-15,-1 1-1 16,2-2-5-16,0-1 1 0,0-1 4 16,5-3-8-1,-5 1-3-15,4-1-1 0,-1-1 4 16,0-4-2-16,3-2-5 16,-2-3 2-16,2 2-2 15,-4-3 3-15,-2 4-1 16,1-2 0-16,-3 3-1 15,-1 0 1-15,1 7-1 16,-2 1 8-16,0 2-9 16,-1 1 6-16,1 0-1 15,-2 1 4-15,0 0-3 16,0-2-1-16,-2 0-1 16,1-1 0-16,0 2-3 15,1-1 7-15,-1 1-8 0,-1 0 3 16,1 0-1-16,1 1 0 15,0-1 2-15,0-1-4 16,2-2 4-16,-1 0 1 16,3 2-1-16,-1 1 3 15,-1 2-4-15,-2 1 3 16,0 1-4-16,-2 0 2 16,2 0 0-16,-3-2 0 15,0-2-3-15,0-2 3 16,0 3-3-16,0 0 2 15,0-1-3-15,0 4 0 16,-3 0 2-16,-3-3-2 16,-1-1 0-16,-1 3 4 0,-2-3-4 15,3 4 0-15,-3-1 0 16,-1 0 2-16,0-1-2 16,-3-1 0-16,1 1 1 15,3 2 1-15,-2 2-2 16,0-1 1-16,0 1 0 15,-1-1 0-15,4 4-1 16,-3-2 0-16,3 1 3 16,-2-2-3-16,0 1-1 15,0-1 1-15,-1 0 1 16,0 2 2-16,2-2 1 16,-3-1-4-16,-1 2 0 0,0 2-3 15,0 0 3-15,-3-2 1 16,-4 2 1-16,-1 0-2 15,-2-2 0-15,0 4 0 16,2-2 1-16,1 1-1 16,2-1 0-16,2 1 0 15,1 2 1-15,2-1-1 16,-2 0-4-16,-1 1 4 16,0 1 0-16,-1 1 4 15,-2-2-4-15,1-1-4 16,-1 2 4-16,1-2 0 15,1 1 0-15,-1-1 0 16,3 0 0-16,3 1 2 0,1-1-1 16,1-1-1-1,0 2 1-15,-1-2-1 0,-1 1 0 16,-5-1 0-16,-2 0 1 16,-2-2-1-16,-3 2 0 15,0-3 0-15,-1 2 0 16,1 1 1-16,2 1-3 15,3-2 3-15,3 2-1 16,-1 0 5-16,2 0-5 16,-1 1 1-16,2 1-1 15,2 1 0-15,1-3-1 16,0 2 2-16,2 0 0 16,1 1 0-16,-2-2-1 15,1 2 2-15,-1-1-2 16,-2-1 0-16,2 1 1 0,-2-2 0 15,1 0-1-15,0 0 2 16,-1 1-1-16,1-1 0 16,-1 0 0-16,-1 0 1 15,-4-1 0-15,5 2 0 16,-2-2-1-16,3 3-1 16,-2 1 0-16,0-1 0 15,-3-2 0-15,-1 2 2 16,-1-2-2-16,1-2 1 15,-1 1 4-15,-2 0-4 0,3-2 2 16,0 3-3 0,1-3 10-16,0 4-5 0,-3-3-5 15,4 1 7-15,0 1-4 16,2 0-2-16,3 1 2 16,0 0-2-16,0 2 1 15,-2-1-3-15,-1-1 1 16,-2 1 0-16,-2 1 2 15,0 0-1-15,0 0-1 16,2 0 0-16,-1 0 0 16,1 0-1-16,5 0 2 15,-2 0-1-15,3 0 0 16,-4 0 0-16,4 0-4 16,-2 0 4-16,-3 0 3 0,3 0-3 15,-3 0-2-15,2 4 2 16,-1-1 3-16,1 1-3 15,-1-1-3-15,0 0 3 16,-2 3 0-16,0-1 0 16,1-2 1-16,-1 2-1 15,1-1 1-15,-3 1-1 16,0 0 0-16,2 2 1 16,-1 0-1-16,2 0 0 15,-1 1 0-15,1-1 0 16,-1 0 0-16,2 3 3 15,-1-6-3-15,2 4 1 16,-3 0-1-16,-1 1 0 0,-1 2-1 16,0-1 1-1,0 2 2-15,-1-1 1 0,-1 3-2 16,1-2-1-16,-3-2 0 16,2-1 1-16,3-1-1 15,0 0 0-15,1 0 1 16,2-3-1-16,-1-1-1 15,5 2 1-15,-3-4 2 16,1 4-2-16,-3-3 0 16,0 1 0-16,-4 0-1 15,2 2 3-15,-1 1-2 16,3 2 1-16,0-2-2 16,0 3 0-16,-1 0-1 0,1-2 2 15,-3 2 2 1,-1 1-2-16,-1-1-1 0,-1 1 1 15,1 1 0-15,2-2 0 16,1 2 3-16,5 0-5 16,2 0 4-16,-2 2-2 15,3 0 1-15,-3 4-1 16,2-5 0-16,1 3-1 16,-5 1 1-16,1 1 0 15,-3 4 0-15,-1 0 0 16,2 2 1-16,2 2-1 15,-2-4 0-15,3 2 0 0,0-2 0 16,-3-1 0 0,1 1 0-16,0 0-3 0,3-5 3 15,-1-3 0-15,3 1 0 16,-1-1 0-16,-3 3 3 16,2-3-3-16,0 0 3 15,1 0-3-15,4-1 5 16,0-3-2-16,3-3-2 15,2-1 2-15,-2-1-3 16,1-2 0-16,1 1 1 16,-1-2 0-16,1 0 5 15,-4-1-6-15,2 2 1 16,0 1-1-16,2-1 0 16,-2-1 0-16,0 1 0 15,1-2 6-15,1-1-6 0,-2 1-2 16,3-1 0-16,-3 0-17 15,-4-2-28-15,2-16-64 16,4-8-87-16,1-5-106 16</inkml:trace>
  <inkml:trace contextRef="#ctx0" brushRef="#br0" timeOffset="-11744.6">26123 10773 179 0,'0'0'147'0,"0"0"-77"15,0 0 35-15,0 0-16 16,0 0-35-16,0 0-17 0,0 0-12 16,14-24-12-1,-16 24 2-15,-9 0 5 0,-2 0 11 16,1 11 2-16,-5 3-7 15,-2 5-10-15,-4 5 15 16,-6 3-2-16,-2 1-9 16,-2 1 3-16,-1-2-1 15,-2 2 14-15,5-2-13 16,4 0-7-16,-2-2 3 16,6 0 5-16,0 2 6 15,3 2-17-15,6 1-3 16,-1 2 4-16,5-1 4 15,1-1-7-15,1-1 1 0,-1-2-6 16,0-4 7 0,2 0-3-16,-2-1 1 0,-1-5-2 15,-1 3-3-15,-2-2-2 16,2 2 3-16,-1-1 1 16,2-1 1-16,1 0 2 15,0 2-3-15,2-5-5 16,-1-1 3-16,2 0-5 15,1-3 1-15,1 1 1 16,1-2 2-16,-3 1-4 16,3 0 2-16,-1-1 8 15,-1 0-7-15,2 0-2 16,0-1-2-16,0 2 7 16,2-4-6-16,-1 0 2 15,1-1-3-15,-2 0 1 0,1-1 1 16,2 3 1-16,-3 1 1 15,2-3-3-15,-2 1 1 16,0 0 3-16,1 0-5 16,2-2 1-16,-1 0-1 15,1-1 2-15,0 0 5 16,-2 2-6-16,2-2 1 16,0 2-2-16,0 0 1 15,0 0-1-15,0-2 4 16,0 1 5-16,0 3 2 15,3-3-5-15,0 2 3 16,0-3-3-16,-1 2 0 0,1 0-4 16,-2-1-2-16,5 3 1 15,0 2 1-15,6 3 1 16,7 6 3-16,10 2 2 16,4 1 13-16,4 4-8 15,2-2 1-15,4 1 5 16,5 0-6-16,4 0 7 15,3 3-12-15,-1-5 6 16,-5 1 7-16,0-3-6 16,-4-1 4-16,-3-3 2 15,-6-3-6-15,-2 1-1 16,-6-2-1-16,-4-2-3 16,-3-1 6-16,-3-2-8 0,-3-1 3 15,-3-2 3-15,-2 1-3 16,-1-1-2-16,-5-3 3 15,0 0 1-15,-3-2-3 16,-1 0-1-16,0 0 2 16,0 0-1-16,0 0-1 15,0 0-2-15,0 0-2 16,2 0-1-16,-2 0 2 16,1 0 0-16,2 1-3 15,-1-1 3-15,-1 0-1 16,1 2-1-16,-2-2 0 15,0 0-1-15,0 0-2 16,1 0 4-16,2 1-4 16,3 2 2-16,0 1-2 0,0-1 2 15,0-2-1-15,-2 1 1 16,0-1-2-16,-3 1 1 16,2-1-1-16,-2 1-1 15,1-2 0-15,-2 0 2 16,1 0-2-16,1 0 1 15,-1 0-1-15,-1 0 2 16,2 3-4-16,-2-3 2 16,1 2-2-16,4 0-6 15,4 1-13-15,9 2-6 16,7 0-18-16,9-1-35 16,4-3-33-16,-3-1-46 0,-6 0-67 15,-12 0-49-15,-12-4-258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02T03:55:39.1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20857 3193 52 0,'0'-5'69'0,"0"5"-20"0,-1-11 8 0,1 7-3 0,-1-2 1 15,-1 1-3-15,1-6-19 0,0 2-1 0,0 2-2 0,-2 0 5 16,2 1-10-16,-3-3-2 0,0 0 17 0,2-1-8 15,-2 0 4-15,1 2-12 0,-1-2-2 0,2 0 8 16,-3-1-18-16,1 1-3 0,-2 2 18 0,2 2-19 16,-1 0 6-16,-1 0 5 0,0-1-6 0,-1 2 0 0,1 0-5 15,0 2 9-15,-2-6 4 0,-1 4-14 0,0 3-11 16,-1 1 20-16,2-4-14 0,0 4 21 0,0-2-13 16,1 3 2-16,1-3-11 0,-1 6 9 0,0-3-5 15,3-3 3-15,-1 2 10 0,1 1-12 0,4 0-14 0,-13 0 17 16,8 3-28-16,0-2 34 0,-4 3-23 0,-1 0 12 15,2 0 18-15,-1-1-23 0,2 1 9 0,-3 2-10 16,2-5 6-16,3 4 11 0,-3 2-7 0,-1 1-13 16,1 2 4-16,1-1-10 0,2 6 22 0,-3-2-1 0,3-2 4 15,1 0-15-15,0-1 23 0,-1 3-17 0,1 2 8 16,3-6-11-16,-2 5 13 0,2-6-5 0,-4 5 2 0,5 3 11 16,-1-3-7-16,-3 0-21 0,4 1 1 15,-1 0-7-15,-1-3-6 0,1 1 24 0,1 1 0 0,0-1 11 16,-1-1 12-16,2 1-7 0,0-1-3 0,2 0 7 15,1-1 0-15,-2 0-10 0,3-1-14 0,0 1-19 0,-1 0 37 16,3-2 4-16,-1-1-16 0,-1 1-4 0,3-2-52 16,0 2 50-16,-1-4 26 0,2 1-36 0,-1 0 22 0,0-1 0 15,-1 1-13-15,1-2 8 0,-2 0-19 0,2 1 15 16,0-3 1-16,-2 1-11 0,0-1 5 0,1-1 30 16,-2 0-39-16,0-1 12 0,1 1-71 0,1-2 73 15,-1 1 3-15,3-4-7 0,0-2 8 0,2 2 19 0,-2-3-20 16,1 0 9-16,0-1-51 0,-1-2 34 0,0 2 3 15,1-1-20-15,-1-4 33 0,-2 1-3 0,1-2-1 16,0-1 5-16,-3 3-24 0,6-13 20 0,-2 3 0 16,-4 7-41-16,0 1 23 0,-2-4 13 0,0 2-23 0,0-2 5 15,1 1 10-15,0-20-32 0,0 14 14 0,-3 0 12 16,0 4 4-16,1-1-43 0,-2-1-29 0,-2 0 30 16,2-2 16-16,2-10 50 0,-5-3-18 0,0 3-46 0,0 0-25 15,2 6 27-15,-2 8-4 0,4 1 83 0,-3 2-71 16,2 3 3-16,-2 1 20 0,1 1 46 0,0 0-59 15,1 5-3-15,-1 0 32 0,1 2-4 0,-2 1-34 0,1-1 43 16,0 2-7-16,-1 0-15 0,2-2 37 0,-1 4-59 16,1 1 7-16,-2-1-13 0,2 1 23 0,-4 3 55 15,2 1-63-15,0-1 59 0,0 0-5 0,0 2-55 0,1 1 5 16,0 0 44-16,-1-1 2 0,1 7-48 0,0-1-3 16,-2 1-5-16,2 3 24 0,1-4-10 0,-1 6 58 15,-1-2 1-15,0-2-55 0,2 3 28 0,-2-1 13 0,1-6-14 16,2 9 27-16,1-6-16 0,-1 4-17 15,2 1 18-15,-2-4 6 0,2-1-30 0,0 9 24 0,1-4 7 16,1 0-26-16,0 0-21 0,2 12 25 0,-3-7 3 0,2-5-1 16,1-2 12-16,-1 1-42 0,0 1 22 0,-1-4 9 15,3 2-29-15,-1 1 22 0,0-2 8 0,-1-1 0 16,1-1-30-16,-1 1 35 0,3-2-31 0,-4 2 12 16,2-2-2-16,-1-3-43 0,2 2 45 0,-3-1 20 0,1 0-9 15,2-2-16-15,0 1 17 0,-4-3-6 0,4 2 15 16,0-2-21-16,0 0-19 0,2 0-42 0,-1-1 72 15,-2-1 2-15,2-2-25 0,-5 1-9 0,3-2 35 0,-2 0-7 16,0-3-2-16,0 0-26 0,1 2 17 16,3-10-20-16,-2 5 35 0,0-2-37 0,1 0 49 0,-2-1-27 15,1 0-2-15,-2 1 1 0,-1-6-1 0,-2-1 26 16,5 4-13-16,-2 0-14 0,-3 1-4 0,2 1 18 0,1 0-9 16,-3-2 0-16,0-1 5 0,1 2-9 0,-2-3 17 15,3 0-20-15,-4 1 17 0,1 0-16 0,-1 0 32 16,1 4-12-16,-1 3-10 0,-1-4 17 0,2 3-20 15,-1 4 17-15,0-2-28 0,0-2 26 0,0 5-27 0,0-2 31 16,-1-2-20-16,1 3-12 0,1 0-6 0,-1 0 18 16,0 2-12-16,0-3 31 0,0 3-18 0,0 7-4 0,1-2 19 15,-1 0-5-15,0 2-19 0,2 0 26 0,-4 0-34 16,8 3-6-16,-6 0 15 0,4 2-1 0,-4 0 19 16,0 2 7-16,2 1-37 0,-1-3 32 0,2 1-18 0,0 0 10 15,-2 0-22-15,0-1-4 0,4 0 19 0,-1 0-13 16,-2-1 35-16,2-2-7 0,0 3-32 0,-1-6 45 15,-1 2-41-15,1-3 39 0,-2 2-45 0,1-4 23 0,1 2-22 16,0-1 27-16,-2-1 24 0,0 1-41 0,1-1-2 16,-1-1-8-16,0 0 16 0,0 1-2 0,1-1 7 15,-1 1 10-15,0-1-20 0,1-2-4 0,-1 3 8 0,-1-3-11 16,0 0-49-16,0 0-7 0,0 0-9 0,0 0-22 16,10-5-12-16,-6 2-283 0,5-6 132 0,-8 4 88 15</inkml:trace>
  <inkml:trace contextRef="#ctx0" brushRef="#br0" timeOffset="233.88">21193 2846 67 0,'-2'-7'93'0,"-3"0"-21"15,2 2 29-15,2-2-6 0,-2 2 4 0,1 0-35 16,0 1 7-16,2 4-50 0,-1-5-27 0,1 2 59 0,-2 1-6 16,2 2-34-16,0 0-12 0,-3-8 6 0,2 7 11 15,1 1-13-15,0 0-22 0,0 0-15 0,6 0 6 0,-3 2-34 16,6 5-170-16,-7 2 78 0,3-6 50 16</inkml:trace>
  <inkml:trace contextRef="#ctx0" brushRef="#br0" timeOffset="730.43">21588 2900 9 0,'-6'0'108'16,"-5"5"-25"-16,0-5-21 0,0 5-3 0,-2-1-4 0,3 1 2 16,-1 0-1-16,-1 1-16 0,3-2-6 0,1 3 9 15,0-2-1-15,-1 3-2 0,3 0-11 0,1-7 13 16,0 7-17-16,2 3 10 0,0 1-5 0,-1-6-22 0,2-2 28 16,2-2 3-16,-1 5-36 0,1 3 62 0,4 5-42 15,2-10-7-15,-1 0 11 0,4 6 1 0,0-4-21 16,3 1 25-16,-3 2-17 0,0 2-9 0,-1-2-1 15,3-3-8-15,-1 2 17 0,3 1 9 0,-3-4-23 0,-1 0-25 16,0 1 35-16,-2-2-21 0,1 1-1 0,-1 3 5 16,1-3 13-16,-2 2 1 0,-1-2-20 0,-3 0 10 15,1-3-13-15,-1 3 27 0,-2-1 8 0,3 1-19 0,-3-1 24 16,1-1-39-16,-2 1 35 0,0 1-16 0,-1 3 14 16,-3-1-13-16,1 1 8 0,1 0-7 0,-4-1 6 15,-2 0-3-15,2-2-15 0,-1 0 18 0,-1 0 20 0,-2 1 6 16,3-4-33-16,0 2 45 0,1-5-43 0,-5 4 38 15,4-3 7-15,-2 1-40 0,4-2 22 0,-1 0-6 16,1-1 5-16,-1 2-9 0,0-3 1 0,2 1-1 0,0-1-9 16,1 2 8-16,-1-2-29 0,1-1-27 0,0 1 8 15,4 2-38-15,-5-6-26 0,5 6-10 0,-4-4-18 16,3 2-309-16,1 2 142 0,4-3 94 0</inkml:trace>
  <inkml:trace contextRef="#ctx0" brushRef="#br0" timeOffset="1464.38">21872 3070 19 0,'0'0'83'0,"0"0"-3"16,0 0-17-16,0 0 0 0,0 0-3 0,4 17-7 15,-4-10 3-15,1 4-18 0,-1 1 13 0,-1 3 35 0,-1 0-36 16,6 0-15-16,-1-1-5 0,-1 3 3 0,0 0 3 15,1 1-23-15,-3 0 9 0,4 2 20 0,-2-1-40 0,0 2 12 16,-3-2-5-16,3 1 9 0,1 1-8 0,-2 0 1 16,2-2-1-16,-2 0 2 0,-5-2 24 0,4 0-25 15,-1 2-1-15,1 1-1 0,-3-1-19 0,2-2 11 16,0-6 9-16,-2 2-15 0,7-4 8 0,-5 2-6 0,1 0 24 16,-4-3-24-16,1-1 14 0,3-2 1 15,0 2 29-15,0-7-17 0,-1 5 2 0,1-5 24 0,0 6-9 16,0-6-33-16,-1 4 43 0,1-4-21 0,0 0 10 15,0 0-9-15,-3-10-9 0,2 3 0 0,1 2-3 0,-3-8 8 16,2-1-8-16,-1-2-6 0,0-1 5 0,1 0-2 16,0-4-6-16,-5-12 8 0,4 6 7 0,-2-7-20 0,-2-5 5 15,5 11-4-15,2 3 10 0,-2 2-27 16,-1 3 24-16,1-16-10 0,5 4-5 0,-1-2 2 0,-1 10 31 16,2 7-32-16,0-1 3 0,2 0-8 0,-1 3 9 15,0-1 10-15,0 3-112 0,2-4 105 0,2 3-40 0,2 5 42 16,1-1 2-16,0-2 0 0,1 4-43 0,3 2 29 15,-4-2 13-15,4 3-37 0,-3 5 49 0,2 0-2 16,-4 0-17-16,2 3-13 0,-1-1 15 0,-2-4 12 16,0 4-27-16,-1-2 19 0,-1 3 0 0,1 8-24 0,-3 0 8 15,2 1 0-15,-6 2 3 0,3-2 12 0,-5-3-15 16,2 1 18-16,-1 6-7 0,-4-2-3 0,1-1 4 16,-1 0-11-16,-1-1 1 0,-3 2 17 0,2 1 12 0,0-5-12 15,-4 1-4-15,-1-3-23 0,3 4 14 0,-2-2 7 16,3-2-2-16,-4 1 11 0,1-3-4 0,-3 0-3 0,1 1-29 15,4-2 11-15,1-1 0 0,-1 0 11 0,1 0-2 16,2-2 8-16,-1 1-20 0,1-3-16 0,4 0-37 16,0 0 21-16,-9 0-18 0,9 0-40 0,0 0-20 0,-9-5-272 15,9 5 132-15,0 0 88 0</inkml:trace>
  <inkml:trace contextRef="#ctx0" brushRef="#br0" timeOffset="2049.89">22299 3357 56 0,'0'0'81'0,"0"7"-23"0,-2-1 7 0,2-6 4 16,2 4-10-16,-2-4 1 0,1 6 9 0,-1-5 8 15,0-1-33-15,4 3 1 0,-2-3 0 0,1 0 11 0,1 0-5 16,0-2-13-16,-1 0 16 0,1 0 11 0,2 0-25 16,3-4-8-16,-2-1-12 0,-1-1 1 0,2-2 38 15,-2-2-18-15,-1 0-16 0,2-3 5 0,-1 1-36 16,1-3 19-16,-4 0 2 0,4-14-3 0,-3 6-2 0,1-12 11 15,-1-3-2-15,1 2 3 0,-2 1-6 0,-1 2-42 16,0 0 22-16,-2 8-21 0,3-7 32 0,-3 5 5 16,-1 3-10-16,1 4-49 0,0 1 52 0,-3 0-61 0,2 1 60 15,-2 2 4-15,-2 0-37 16,3 1 18-16,-2 1 6 0,1 4 8 0,-1 0-18 0,1 0-1 0,0 4 21 16,-1 0-47-16,2 0 1 0,-1 3 0 0,-1 3 61 15,0 1-30-15,2-1-17 0,-2 5 16 0,1-2 21 0,0 3-40 16,-1 5 6-16,0-1 27 0,0 3 20 0,3 1 2 15,0 1-25-15,-1 2 5 0,1 3-17 0,1-3 29 16,0 8-27-16,0-5 32 0,1 0-7 0,1 3-1 0,-1-1 6 16,3 20 18-16,-3-1-25 0,0-5-27 0,0 2 19 15,5-3 11-15,-3-8-4 0,3-6-20 0,-4 1 21 0,2-3 11 16,1 0-8-16,-1 0-12 0,1 0-19 0,0-1 31 16,3-3 1-16,2 1-3 0,-1-1 8 0,1-2-36 15,2 0 16-15,-2 0 0 0,0-4 7 0,2 0-18 16,-1 1-6-16,1-3-18 0,0 0 10 0,3-1-31 15,-2-1 7-15,2 1-38 0,-3-3-257 0,1 1 114 0,2 0 76 16</inkml:trace>
  <inkml:trace contextRef="#ctx0" brushRef="#br0" timeOffset="3220.19">22830 3077 61 0,'0'-10'77'0,"-4"-2"18"0,3-1-6 16,1 3-5-16,-6 3-54 0,2 3 14 0,-1 1 28 0,-2-1-6 16,1 4-35-16,0 0 3 0,-1 1 0 0,-2 3-4 15,-2 0-18-15,0 5 21 0,0-3-17 0,2 1 2 16,0 3 16-16,0-2-10 0,2 3-3 0,-1 2 2 16,3 1 14-16,-2-2-32 0,4 0 16 0,1 2-2 0,-2 2-10 15,2-4-1-15,1 2 9 0,-1-3-19 0,5-1 14 16,-2 0-12-16,-1-3-4 0,3 1 8 0,1-1 4 0,-1 0-14 15,2 0 11-15,-2-2-7 0,1-2-8 16,0 0 10-16,-2 0-21 0,2-2 27 0,1-1-8 0,0 0-8 16,-5 0 9-16,9-1 0 0,-9 1 0 0,9-6 1 15,-1 0-8-15,-3 0 2 0,4-1 26 0,-3 0-15 0,2 0 15 16,-1-7-28-16,-1 2 8 0,-1-7 15 16,-1 3-19-16,1 1 12 0,0 1-19 0,-2-6 33 0,-2 10-28 15,0 1 22-15,1-3 1 0,1-3-15 0,-2 10 12 16,1-7-1-16,-4 5 17 0,2-1-7 0,0-1-7 0,0 9 1 15,0 0-9-15,-1-8 15 0,0 3-33 0,2 1 15 16,-1 1 8-16,0 3-17 0,0-2 10 0,0-1-11 0,0 3 19 16,0 0-25-16,0 0 22 0,0 0-23 0,-1 16 17 15,1-10 15-15,-2 1-32 0,-2 6 26 0,2 1-33 16,0-1 41-16,0 1-44 0,1-2 27 0,-1 2-26 16,2 1 45-16,-2-1-5 0,4-2-24 0,-2 2 34 0,2-2-53 15,1 0 54-15,-1-1-45 0,0 2 16 0,-1-3 17 16,4-1 6-16,-1 1-20 0,1-2 18 0,0 1-32 0,1-2 20 15,0-2-1-15,-2-1-8 0,2 1 11 0,-3-2-19 16,0-2 12-16,2 0-11 0,0-1 14 0,2 2 7 16,-1-4-24-16,-1 1 26 0,5-3-8 0,2-1 8 15,-1 0-7-15,0 1-17 0,1-4-4 0,0-1-16 0,1-1 24 16,-2 3 27-16,1-1-8 0,-1-4-9 0,5-8-5 16,0-1 12-16,-6 6-23 0,-1 3-1 0,0-4-1 15,-4 6 24-15,0 0-18 0,1-9 18 0,-4 4-6 0,2 8 13 16,1-3-10-16,-1-3 14 0,-2 1-26 0,0 3 38 15,-1 1-3-15,-1 2-20 0,1 2-16 0,1 1 8 16,-2-3 7-16,1 4-21 0,0-3 6 0,-1 5 8 0,0 0 7 16,0 0 5-16,0 0-6 0,0 0-13 0,0 11 14 15,0-5-10-15,0-2-2 0,1 9 5 0,-1 2 9 16,2-4-10-16,-2 1 2 0,1 3-23 0,-1-4 30 16,1 1-17-16,2 2 5 0,-2-2-10 0,-1-3 30 0,3 1-10 15,-1 2-24-15,1-1 2 0,-1-1 13 0,3-2 12 16,-2-1-15-16,-1-1 15 0,2-4-8 0,2 3-32 15,-1-3 38-15,1 1 4 0,0-2-19 0,1 1 7 16,-1-2 4-16,8-3-23 0,-5 3-13 0,3-3 29 0,-1-2 6 16,-1 3-7-16,2-3-18 0,-2-2 20 0,-1-3-13 15,0 3 5-15,1-5 17 0,-3-5-1 0,0 0-8 0,0 1 13 16,-1-2-10-16,-1 7-12 0,0-3 4 16,-1-2 14-16,0 4-4 0,-1 0-27 0,0-1 30 0,1 5 0 15,-3 2-3-15,1-1-2 0,0-3-1 0,-1 1-15 16,1 6 8-16,-4-2 5 0,4-1-24 0,-1 5 35 0,-1-3-70 15,0 1 19-15,1 1 14 0,-1-1 31 0,0 3 3 16,2-2-2-16,-2 2 6 0,0 0-9 0,-3 6 11 0,3-6-1 16,-1 8-9-16,-1 2 1 0,0 2 12 15,2 0-15-15,-1 1 12 0,-2-1 6 0,-1 1-5 0,3-1-19 16,0 2 6-16,-3-1 1 0,3 2 6 0,-1 0 1 0,1 3-46 16,0-1 19-16,0 1 7 0,-1 1 25 0,1-1 0 15,-2 2-4-15,1 0-86 0,-3-1 102 0,-2 10-22 16,5-4 7-16,-2-4 0 0,0-2-10 0,0-2 3 15,2 3-4-15,-1-1 6 0,-2-1 7 0,-1 0 9 0,2-1-14 16,0 0-4-16,0 0-9 0,-2-2 22 0,3 1-9 16,-1-2 5-16,-1 2-3 0,2-4-6 0,-1-3 10 15,0 2 0-15,0-2-14 0,1 0 12 0,2-1 2 0,-2-3-6 16,2 2 19-16,0-2 13 0,0-1 6 0,1-4 14 16,-4 6-7-16,1-4-9 0,3-2 1 0,-6 5-15 15,2-5 13-15,4 0-6 0,-9 0-6 0,5 0-1 16,4 0-6-16,-9 0 0 0,4 0-9 0,5 0 4 0,-9 0 8 15,9 0-5-15,-6-5 0 0,0 4-11 0,3-3 8 16,1 1-2-16,0-1 1 0,0-1-9 0,2-2-1 16,0-1-7-16,1-4-30 0,2-2-26 0,4 2-74 0,-2-1-11 15,4 0-41-15,0 3-579 0,3 0 253 0,-1 0 168 16</inkml:trace>
  <inkml:trace contextRef="#ctx0" brushRef="#br0" timeOffset="4218.45">20222 3696 34 0,'-13'3'68'0,"1"-2"9"0,1 0-16 0,1 2-13 15,0-3-13-15,2 2 8 0,1 1-3 0,1 0-2 0,0-2-10 16,1-1 14-16,5 0-18 0,-8 0 7 0,8 0-10 15,-5 0 7-15,5 0-9 0,-5 3-7 0,5-3 11 16,0 0-11-16,0 0 9 0,0 0-4 0,18 6 7 0,-5-3-8 16,1-1 14-16,4 1-12 0,0 0 3 0,1-2-1 15,4 2 0-15,10-8 2 0,-4 7-16 0,6 3 18 16,-6-5-12-16,10 3-61 0,-7-3 67 0,8 1-6 16,-1-5 13-16,2 7-16 0,3-3 28 0,1 0-16 15,1 1-18-15,0-5 23 0,1 0-11 0,2 11 9 0,-2-6 8 16,2 3-32-16,2-4-6 0,-4 4 35 0,-2-6-20 0,-2-5 4 15,2 8 15-15,0-2-16 0,-6-4-11 16,5 5 16-16,-1-3 4 0,0-1 9 0,1 11-2 0,0-11-12 16,2 10 11-16,-3-6-21 0,7 0 13 0,-5 3-2 15,1-8-14-15,1 3 7 0,0 4 10 0,1 0 6 0,-3 1-12 16,0 5 3-16,4-8-67 0,-4-4 84 0,0 3-23 16,0 6 7-16,1 1 6 0,-1-3-13 0,0-3 5 15,-4 8-11-15,2-9-4 0,-3 1 13 0,1 0 7 16,-4-2 6-16,3 4-38 0,-4-9 30 0,-6 7 4 15,-4 0-8-15,9-5 2 0,-8 2-3 0,-3 3 13 0,-5-2 1 16,2 0 2-16,-5 0-15 0,2 2 21 0,0-3-15 16,-4 3 19-16,4-3-7 0,-3 2-9 0,2-2 1 0,-2 3 6 15,1-2 8-15,-2 1 1 0,1 2-11 0,-1-2 3 16,0-1-1-16,-1 2-6 0,-3-2 12 0,0 2-5 16,-2-1-6-16,-2 1 9 0,0 0-10 0,0 0 8 0,-6 0 10 15,9-2-15-15,-5 2 7 0,-4 0-6 0,7 0-9 16,-3 0 8-16,-4 0-2 0,8 0-8 0,-8 0 1 15,0 0 2-15,6 0 0 0,-6 0-8 0,4-3 0 16,-4 3-1-16,0 0-12 0,5-1-21 0,-5 1-24 0,0 0-31 16,0 0-14-16,0 0-53 0,0 0 13 0,7-5-33 15,-7 5-18-15,0 0-434 0,0 0 205 0,0 0 136 0</inkml:trace>
  <inkml:trace contextRef="#ctx0" brushRef="#br0" timeOffset="5576.96">21961 4763 50 0,'-1'-9'68'0,"1"9"-13"16,-1-8-1-16,1 8-3 0,-1-8-8 0,1 8 2 16,-2-8-9-16,2 8 7 0,0 0 4 0,-1-10-5 0,1 10-16 15,-1-10 15-15,1 10-13 0,0 0 9 0,-3-7-14 16,3 7 14-16,-2-7-18 0,2 7 12 0,0 0 2 15,0 0-21-15,0 0-10 0,0 0 14 0,-2-8-12 16,2 8-7-16,0 0 18 0,0 0-6 0,0 0 13 0,0 0-13 16,0 0-5-16,0 0 5 0,0 0 21 0,0 0-37 15,0 0 9-15,-2 25 4 0,2-17-5 0,1 3 14 0,0 0-13 16,-1 0-2-16,3 3 3 0,-3 0 7 0,0 0-3 16,1-1 6-16,0-1 8 0,-2 5-26 0,1-5 15 15,3 1-2-15,-1 2 13 0,0-1 8 0,0 2-9 16,3-2-5-16,-2 2 14 0,-1 0-20 0,1-2 2 0,-1 0-1 15,0 3 0-15,-2 0 11 0,1 1 0 0,-1-3 7 16,1 3 4-16,-1 4-7 0,-2-2 12 0,3-2-21 16,-1 3 21-16,-1-2 10 0,-1 5-2 0,1-2-25 15,-4 8 12-15,4-2-7 0,-1-6-9 0,0 0-20 0,-2-3 36 16,2 0-27-16,-1 0 4 0,-1 1 10 0,3-1-4 16,-2-1 2-16,-1 2 0 0,3-2-15 0,0 2 6 0,2-2-6 15,-4 0-4-15,3-2 2 0,0 1 6 0,3 1 14 16,-3-1-12-16,3 0 11 0,-3 2 5 0,1-2-24 15,-2 0 6-15,1 1 15 0,1-1-25 0,-4 0 32 16,2 1-9-16,2 1-11 0,1 1 10 0,-2-3-2 0,1 4 10 16,-1-1-18-16,0-2 12 0,1 2 7 0,-2 0-7 15,2-1 3-15,3 13-10 0,-4-8 7 0,-1-6-8 0,0 0 11 16,-1 1-10-16,2-1 7 0,0-3-25 0,-2 3 2 16,-2-3 7-16,0 2 2 0,0-3 9 0,0-2 3 15,1 2-25-15,0-2 3 0,-1-6 12 0,3 6 9 16,-3-4-8-16,1-1-7 0,2-2-9 0,1-5 21 0,-1 9-21 15,1-9-5-15,-3 5 18 0,3-5-23 0,0 0-12 16,0 0-40-16,0 0-2 0,0 0-40 0,0 0-2 16,0 0-27-16,0 0-400 0,-24-15 180 0,24 15 120 15</inkml:trace>
  <inkml:trace contextRef="#ctx0" brushRef="#br0" timeOffset="7563.24">22060 4780 29 0,'-10'-5'62'16,"10"5"-2"-16,-8-2-14 0,8 2 8 0,-8-1-14 0,8 1-1 15,0 0-19-15,-8-4 11 0,8 4-10 0,0 0 17 16,-8-2-16-16,8 2-3 0,0 0 22 0,0 0-13 15,0 0-19-15,0 0 2 0,0 0-2 0,0 0 28 0,0 0-20 16,0 0-3-16,0 0 19 0,0 0-31 0,20-5 17 16,-20 5-24-16,22 0 16 0,-8 2-18 0,1-2 7 15,0 0 15-15,2 0 11 0,-2 0-40 0,2 3 14 16,-2-2-1-16,2 0 4 0,-3 3 3 0,3-3 16 0,-2-1-29 16,1 2-4-16,1 1 7 0,0-3 11 0,-1 2-9 15,0 0-8-15,1-1 14 0,3 0 24 0,0 0-2 16,2 1-18-16,-2 0 5 0,2 1-15 0,1-3 0 15,1 3 16-15,-1-2-3 0,14 4 17 0,0-4-21 0,-8 2-17 16,-3-1 13-16,-6 0 6 0,3-2-8 0,12 1 9 16,-5 0-10-16,-2-1 2 0,-4 0 1 0,2-1 12 15,-1 1-6-15,0 1-8 0,15-1 4 0,0 3 21 0,0-5-22 16,0 1 6-16,0 1 3 0,2-1-6 0,2 3 14 16,-3-2-18-16,3 0 0 0,0 2 29 0,-3-2-30 15,3-2-5-15,-1 1 14 0,3 2-3 0,-3-4-10 0,3 5 29 16,-4-1-15-16,2-3 9 0,-1 4-16 0,-2-2-5 15,0 0 16-15,-3 2-1 0,2-4-13 0,-2 0-38 0,0-1 37 16,-6 5-5-16,6-5-1 0,-3 2 7 16,-3 1 9-16,-5 0 10 0,-1-1-14 0,9-2-10 0,3 1 28 15,-10 2-1-15,-2 0-19 0,-3 0 10 0,2 0-4 16,-3 1 1-16,2-2 1 0,1-1-21 0,2 2 28 16,9 0-4-16,2-4-5 0,2 6 11 0,-8-2-23 0,9 1-20 15,-4 0 49-15,2 3-8 0,0-3-9 0,-2 1 12 16,1 0-18-16,1 1-10 0,-3-3 9 0,4 0-16 15,-2 0 26-15,-7 0-15 0,7 1 1 0,-1 0 19 0,-5-1 0 16,8 0-13-16,1 5 11 0,-1-4-13 0,-2 0-55 16,0 0 72-16,3-1-19 0,-1-1 5 0,0 2-42 0,-1 1 36 15,-1-2 22-15,0 2-49 0,3-2 51 0,-5 1-25 16,-4-2 17-16,-4 1-4 0,-1 0-42 0,10-2 25 16,0-1 4-16,-7 3 5 0,-4 1-27 0,-3-3 58 15,-3 1-7-15,5-1 6 0,-2 0-48 0,1 2 24 0,10-5 13 16,-5 5-10-16,-2-1-4 0,-7 2-51 0,3-1 53 15,2-1 10-15,12-1-4 0,-9 2 1 0,-4-3-12 0,-3 2-6 16,-5 1-19-16,4 0 2 0,-3-1 21 0,-1 2 14 16,-2-2-32-16,2 1 24 0,-1-2 4 0,1 2-18 15,-9-1 22-15,3 1-4 0,5-1-38 0,-5-1 44 16,0 2-41-16,1 0 10 0,-4 0 0 0,1 0-2 0,2 0 18 16,-4-1 20-16,3 1-8 0,-2 0-35 0,0 0 19 15,6-3 20-15,-2 4-18 0,-1-1 25 0,-1-1-20 16,-1 0-13-16,0 1 5 0,0-1 23 0,-3 1 6 15,3 0-27-15,6-2 12 0,-3 1-6 0,-2 2-25 0,1-2-4 16,-2 0 17-16,-1 1 26 0,5-3-36 0,-1 5 11 16,-1-4 21-16,2 0 4 0,-3 2-28 0,4 0 0 0,1-3 24 15,-5 1-18-15,1 1 9 0,-2 1-23 16,-1 0 13-16,-1 1 11 0,1-2-7 0,0 1 6 0,-2-1-13 16,1 0-18-16,1-1 6 0,-3 1 46 0,3 1-13 15,-4 0 0-15,1 0 1 0,0 0 15 0,-1 0-30 0,1 1 20 16,-2-2-6-16,0 1 17 0,2-1-22 0,-2 1-27 15,-2 0 36-15,4 0 20 0,0 0-14 0,-2-3-5 16,-2 3 20-16,3 0-15 0,-3 0 11 0,4-2-12 16,-4 4-2-16,0-2 3 0,4 0-4 0,-4 0 3 0,0 0 3 15,2-2-5-15,-2 2 9 0,0 0-1 0,0 0 0 16,0 0 0-16,0 0 5 0,0 0-3 0,0 0 4 0,0 0-11 16,0 0 0-16,0 0-1 0,0 0 9 0,0 0-17 15,0 0 6-15,8-5-10 0,-8 5-5 0,0 0 4 16,0 0 9-16,0 0-13 0,0 0 4 0,0 0 0 15,0 0-5-15,0 0 2 0,7 2-5 0,-7-2 4 0,0 0-9 16,6 1-1-16,-6-1 12 0,4 0-2 0,-4 0-3 16,5 2-2-16,-5-2-5 0,0 0 5 0,7 2-3 0,-4 1-5 15,-3-3 8-15,4 1 6 0,-4-1-2 16,2 3-2-16,-2-3-8 0,2 1-4 0,-2-1 9 0,0 0-1 16,5 2-3-16,-5-2-2 0,0 0 14 0,2 2-8 15,-2-2-5-15,0 0 3 0,4 3 4 0,-4-3-4 0,0 0-8 16,0 0 6-16,0 2 30 0,0-2-36 0,-2 2 25 15,0-1-23-15,0 1-7 0,-3 1 5 0,1-1-3 16,0 0 4-16,-4-1 2 0,6 2-4 0,-5 1 4 16,5-2-9-16,-4 1 8 0,3-1 2 0,-1 0-4 0,-1-1 2 15,2 1 3-15,-1 2-3 0,0-2-5 0,2 1 4 16,-1-1 6-16,1 0 0 0,-2 1-10 0,2 3 14 0,0-2-1 16,-2-1-3-16,2 1-6 0,-4 4 10 0,3-1-5 15,-3 0-4-15,4 3-4 0,-2-3 12 0,-1 4-8 16,0-3 4-16,1 2-10 0,-1 0 10 0,-1 0-7 15,3 0 10-15,-1 1 1 0,-3 2 6 0,4-2-10 0,-3 2 0 16,2 0 7-16,-1 0-7 0,3-1-3 0,-2 0 3 16,2 2 4-16,-4-1 1 0,4 2-1 0,0-2 1 0,-3 0-8 15,3 2 11-15,-2-1-6 0,0 0 7 16,1 0-12-16,3-1 9 0,-5 3 0 0,3 0-1 0,0-4 3 16,0 5-7-16,-1 3-1 0,3-1 2 0,-4-2 4 15,4 0-6-15,-2-1 5 0,2 1-3 0,0 0-4 0,-2-2 12 16,2-1-8-16,2 1-2 0,0 1 5 0,-2-1-3 15,0-1-6-15,0 1 5 0,0-3-2 0,2 3-2 16,-2-3 2-16,0 0-9 0,2 2 9 0,-2-1-4 0,3-1 12 16,-3-1-10-16,0 2 6 0,0-1-9 0,2 1 7 15,-2 1-6-15,0-2 5 0,0 1 10 0,2-2-10 16,0 1 5-16,-2 2 1 0,0-1-4 0,0-1-11 16,3 0 1-16,-1 2 25 0,-2-3-17 0,0 0 7 0,0 1-2 15,1-1 4-15,-1-2-11 0,-1 3 6 0,1 2 4 16,0-4-13-16,0-1 3 0,-2 2 7 0,-1 0-4 15,3-1 1-15,0-2-7 0,0 3 6 0,0-11 7 0,-2 17-2 16,2-7-14-16,0-3 7 0,0 1 6 0,0-8 4 16,0 14-6-16,0-7-4 0,0-7 3 0,-2 17 1 0,4-9-3 15,-2 0 10-15,0 1-3 0,0-9 6 0,2 13-8 16,-2-7 2-16,0-6-9 0,0 12 12 0,0-7-13 16,0-5 7-16,3 10-10 0,-3-10 9 0,2 5-9 15,-2-5 4-15,1 7 6 0,-1-7 7 0,0 0-11 0,4 7 7 16,-4-7-5-16,0 0-19 0,0 0-5 0,0 0-38 15,0 0-26-15,0 0-36 0,0 0-34 0,0 0-17 16,0 0-22-16,0 0-568 0,0 0 255 0,0 0 168 16</inkml:trace>
  <inkml:trace contextRef="#ctx0" brushRef="#br0" timeOffset="9408.01">21946 6145 19 0,'0'0'60'16,"-13"1"29"-16,13-1-38 0,-11 4 14 0,11-4-22 0,-11 1-1 16,11-1 3-16,-11 3-5 0,11-3 6 0,0 0-14 15,-13 3 4-15,8-3-5 0,5 0-1 0,0 0-4 16,-13 6 21-16,13-6-19 0,0 0-5 16,-7 6 26-16,7-6-15 0,0 0-14 0,-5 2 5 0,5-2 6 0,0 0-14 15,0 0 23-15,0 0-9 0,0 0-17 0,0 0 26 16,0 0-22-16,24 5 9 0,-15-5-22 0,5 2 1 15,1-1 49-15,3 1-7 0,0 0-10 0,2-2-7 16,1 0-2-16,-2 1-22 0,1 0 16 0,2 0-25 0,-1 1 22 16,0-2 4-16,1 1-21 0,11 4 5 0,-6-5-23 15,-5 4 29-15,0-3 3 0,2-1-7 0,6 8-5 0,-3-8-7 16,5 5 19-16,-5-5-7 0,-3 0-24 16,-2 0 3-16,2 0 4 0,1-1 12 0,-1 0 8 0,0-1-17 15,2 2 24-15,-1 2-29 0,15 0 19 0,-8-2-14 16,-5 0 5-16,-2-1 6 0,1 2-3 0,-1-1-10 0,0 0 25 15,1 0-6-15,-2 1-13 0,1 1 3 0,16-2-5 16,-5 1-1-16,-4-1 19 0,-4 0-10 0,-3 0 9 16,15 4-24-16,-2-2 27 0,1 0-32 0,0-3 12 15,-2 2 12-15,2 3-9 0,-2-3-3 0,0 2-8 0,-2 1 23 16,-4-6-19-16,-4 4 3 0,-5-4 14 0,1 4-24 16,1-2 29-16,0-2 7 0,-2 2-31 0,4 0 3 0,-5-2 8 15,2 4-6-15,1-2 5 0,-2 0-1 0,1 3 15 16,0-4-36-16,1 1 18 0,1 0 10 0,2 0-31 15,12 0 38-15,1 1-4 0,-3 1-12 0,1 1 6 0,2-3-15 16,-3-2 8-16,0 4-13 0,-5-2-3 0,-4-1 29 16,-2 2 13-16,11-3-25 0,-7 1 11 0,-4 1-9 15,-2 0 0-15,2 0 5 0,-3-2 30 0,1 4-25 0,16-2-14 16,-5-2 28-16,1 5-14 0,3-1-13 16,-9-2 1-16,7-1 1 0,2 0 43 0,-1 0-42 0,-6 2 12 15,-3-1-9-15,11-1 2 0,-1-1-2 0,-3-1-17 0,-6 3 31 16,7 2-12-16,-5-1 4 0,-6-4-18 0,-1 3 6 15,11-2-6-15,-8-2 6 0,-4 1 13 0,-5 3-22 16,3-1 16-16,-2 0-14 0,-3-2 20 0,2 3-13 0,0-3-8 16,2 2 19-16,-2 0-3 0,0-2 5 15,3 3-4-15,-1-1-4 0,-3 0-2 0,4-2 5 0,-3 2-5 16,2 1 5-16,2-3-9 0,-5 2-5 0,2-2 36 16,0 0-21-16,3 1-9 0,-6 2 4 0,2-1 3 0,-2-3-6 15,-3 1 0-15,0 3 25 0,0-1-7 0,1 0-3 16,-1 0 0-16,-1-3 12 0,-3 4-10 0,3-1-11 15,1-1 4-15,-6 2-15 0,1-2 20 0,-1 2-18 16,-8 0 8-16,14-3-2 0,-7 3-15 0,-2 0 19 0,4-2-4 16,-9 2 15-16,13-1-12 0,0-1-1 0,-3 0-2 15,3 1-2-15,-1 1-2 0,1-3-6 0,-2 0 26 0,1 3-22 16,3 0 20-16,-5 0-14 0,-1-1-3 0,-1-1 7 16,-2 2 5-16,2 0-29 0,-8 0 19 0,13 0 8 15,-9 2 1-15,1-4-17 0,-5 2-2 0,0 0 7 0,18 0-10 16,-18 0 11-16,7-2 6 0,-3 2 6 0,1 2-3 15,-5-2 1-15,0 0-11 0,14-2 2 0,-14 2-5 16,10-1 4-16,-10 1 12 0,14 0-1 0,-9-1-21 16,-5 1 16-16,15 0-7 0,-15 0 2 0,12-1 0 15,-12 1 9-15,13-2-8 0,-7 2-3 0,-6 0 4 0,14-1 11 16,-14 1-23-16,11 0 4 0,-4-1-3 0,-7 1 6 16,14 0 13-16,-6 0-4 0,-8 0 2 0,21 0-17 0,-10 0 20 15,-2 0-6-15,5 0 1 0,-3 1-13 16,1-1 7-16,0-1 5 0,-1 1-3 0,1-4-9 0,1 4 1 15,-3 0 6-15,-2 0-5 0,-8 0 1 0,13 0 12 0,-3-1-3 16,-10 1 4-16,14 0 2 0,-6 0-12 0,-8 0-8 16,16 0 23-16,-3-1-24 0,-3 1 14 0,-1 0-2 15,-9 0 1-15,15-2-2 0,-8 3 4 0,6-4-6 0,-2 5 7 16,1-1-8-16,1-4 14 0,-1 3-2 16,-3-1-5-16,4-1-5 0,3 2-11 0,-5 0 15 0,3 0-7 15,-1-2 3-15,-4 2 2 0,5 2-6 0,-4-2 9 16,0-2 2-16,-10 2 18 0,13-1-3 0,-6 1-11 0,-7 0-2 15,14 0 18-15,-8 1-11 0,-6-1 3 0,11 0 4 16,-11 0-6-16,8 0 17 0,-8 0-7 0,0 0-2 16,15-1-5-16,-15 1-5 0,9-4 0 0,-9 4 6 15,12 0-9-15,-12 0-3 0,10 3-3 0,-10-3 10 0,11-3-1 16,-3 3 6-16,-8 0-9 0,9-2 3 0,-9 2 5 16,12 0-2-16,-12 0 8 0,12-2-12 0,-7 1 6 0,-5 1 1 15,11-2-8-15,-11 2 12 0,0 0-8 0,9-1 0 16,-9 1-6-16,7-1 3 0,-7 1 3 0,0 0-13 15,13 0 5-15,-13 0-3 0,9 0-6 0,-9 0 14 0,0 0 3 16,9-3-10-16,-9 3 11 0,0 0-1 0,11 0 11 16,-11 0-1-16,7-2 0 0,-7 2-5 0,0 0-4 15,11-2 8-15,-11 2-6 0,7-1-11 0,-7 1 7 0,0 0 4 16,9 0-3-16,-9 0-18 0,0 0 8 16,0 0-2-16,11-3-29 0,-11 3-24 0,0 0-25 0,7-4-20 15,-7 4-15-15,6-5-42 0,-6 5-9 0,0 0 2 16,7-12-24-16,-5 7-23 0,-2 5-420 0,0 0 208 0,-8-22 138 15</inkml:trace>
  <inkml:trace contextRef="#ctx0" brushRef="#br0" timeOffset="10762.06">22837 4975 71 0,'0'0'67'0,"0"0"16"0,5-6-20 0,-5 6-15 15,0 0 6-15,9-5-11 0,-9 5 2 0,0 0 1 16,2-5-7-16,-2 5-7 0,0 0 1 0,5-5-2 0,-5 5-4 16,5-3-4-16,-5 3 0 0,3-4 13 0,-3 4-18 15,0 0 1-15,5-7 83 0,-5 7-104 0,6-5 2 16,-6 5 11-16,4-5 5 0,-2 3 4 0,-2 2-21 16,0 0 9-16,0 0-1 0,5-6-6 0,-5 6 1 0,2-4 18 15,-2 4 2-15,0 0 15 0,0 0-39 0,0 0-3 16,2-5 32-16,-2 5-41 0,0 0-1 0,2-2 47 0,-2 2-4 15,0 0-22-15,0 0-10 0,0 0-12 16,0 0 26-16,0 0-19 0,0 0 6 0,0 0-5 0,0 0-2 16,0 0 5-16,4 7 34 0,-4-7-8 0,0 0-38 15,0 0 15-15,1 15-4 0,-2-6 30 0,1-2-26 0,1 0 22 16,1-1-41-16,-4 6 43 0,2-2 0 16,2 1-37-16,-4-1 24 0,2 1 3 0,0 2-25 15,0-3 33-15,2 2 6 0,-4 3-19 0,1-6 8 0,-2 6 14 16,3-3-18-16,0 5 6 0,0 2 16 0,2-3-30 0,-2 0 3 15,0 4 20-15,0-6-9 0,0 4 9 0,1-2-20 16,-1 2 1-16,1 2 8 0,1 2-31 0,-2-5 30 0,1 0 1 16,1 0-22-16,-2 0 30 0,1 0 7 0,-4 0 0 15,5 0-12-15,-4 1-28 0,1-1 28 0,-1-2 12 16,1 2-18-16,-2-1-44 0,1 1 53 0,1 0 1 16,1 0 3-16,-2-1-40 0,0 1 25 0,2-2-14 0,-3 3 2 15,2-1 2-15,-2 0 11 0,-1 0-8 0,1 2-2 16,-1-4-4-16,3 2 19 0,-2 2-3 0,2-5 6 15,-3 1-25-15,1 2-5 0,-1-2 21 0,1-3 15 16,0 2-25-16,-1-1 17 0,-1-1-12 0,1 2-13 0,2-4 10 16,-1 0 22-16,5 2-2 0,-5 0-17 0,0 0 20 15,1 2-13-15,0 1 21 0,1-1-8 0,1 1 5 0,-1-1-7 16,0 0-3-16,-2-2 2 0,3 3 6 0,-1-5-23 16,-1 5-7-16,0 1 20 0,0 0-8 0,2-2-12 15,-3-1 10-15,3 0-16 0,-1 2 17 0,-1-4 12 16,2 0-18-16,-1-4 11 0,0 3 4 0,1-10-25 0,-1 12 20 15,1-5-4-15,0-7 3 0,-2 8 5 0,2-8-4 16,-1 9-8-16,1-9 2 0,0 0-11 0,-1 9 16 0,1-9-13 16,0 8 5-16,0-8 5 0,0 0 12 15,0 0 5-15,0 0-17 0,0 9 2 0,0-9 6 0,0 0-8 16,0 0-32-16,0 0-5 0,0 0-29 0,0 0 2 0,0 0-51 16,0 0 10-16,0 0-21 0,0 0 5 0,0 0-40 15,0 0-342-15,0 0 166 0,0 0 108 0</inkml:trace>
  <inkml:trace contextRef="#ctx0" brushRef="#br0" timeOffset="11692.93">23711 5007 20 0,'7'-5'67'0,"-3"-1"-8"16,2 3-36-16,-6 3 36 0,7-7-10 0,-3 3-9 15,-4 4-8-15,4-6 10 0,-4 6-10 0,6-7-2 0,-1 5 14 16,-5 2-14-16,5-7 2 0,-5 7-5 0,5-6 10 16,-1 3 13-16,-4 3-11 0,0 0-24 0,4-9 17 0,-4 9-14 15,4-7 11-15,-3 5 11 0,-1 2 0 0,3-5-7 16,-2 2 9-16,-1 3-23 0,0 0-21 0,0 0 10 16,4-9 45-16,-4 9-52 0,1-5 36 0,-1 5-35 15,0 0 29-15,1-5-25 0,0 4 2 0,-1 1-8 0,0 0-7 16,0 0 31-16,0 0 7 0,0 0-12 15,0 0-29-15,0 0 8 0,0 0-16 0,0 0 39 0,0 0-43 16,0 18 7-16,0-13 19 0,0-5-14 0,-1 10 9 16,0-3 3-16,1-7-24 0,0 19 45 0,1-7-8 0,-3 3-33 15,3-3 49-15,-1 0-38 0,-1 5 18 0,1-3 4 16,0 3 9-16,0-1 3 0,0 4 4 0,-3 2-5 16,3-5-10-16,-1 6 13 0,1-5-5 0,0 4-18 0,0-2 12 15,-4-1 6-15,3 2-12 0,1 1 25 0,-3-1-6 16,-1 11-17-16,2-7 1 0,2-4-13 0,-3-2 11 15,2 1 15-15,0-3-7 0,-1 1-10 0,-1 0-23 0,1-2 25 16,1 2 6-16,-1-1-10 0,2 0 3 0,-3 0 13 16,2 0-11-16,-1 0-1 0,0 0-13 0,-3-2 4 15,1 2 14-15,0 0-11 0,0-1 4 0,2 1 25 0,-3 1-30 16,3-1-12-16,0-3-4 0,1 2 26 0,-1 1-11 16,0-1-3-16,-1 1 11 0,2-2-17 0,-2 1 15 15,2 0-3-15,1 1 6 0,0-2 9 0,-3 2-21 0,2 0 8 16,-2-1-9-16,2-1 9 0,-2 0 9 0,0-2 8 15,0 1-15-15,2 2 12 0,0-1-11 0,-2-3-16 16,2 2 25-16,0 1-8 0,1-2-14 0,-3 0-8 16,1 0 18-16,0 0 8 0,0-1-31 0,-1 1 18 0,1-1 10 15,0 0 3-15,-1-1-17 0,4 1 4 0,-4-2-2 16,2-1-7-16,-2 0 17 0,2-1-16 0,0-1 13 0,1-7-16 16,0 10 28-16,0-10-1 0,-3 7 21 0,3-7-9 15,0 0-9-15,-1 8 2 0,1-8 1 0,0 0-9 16,0 0 1-16,0 0-4 0,0 0-39 0,0 0-11 15,0 0-22-15,0 0-10 0,0 0-35 0,0 0 2 0,0 0-17 16,0 0-12-16,0 0-29 0,0 0-349 0,0 0 169 16,0 0 114-16</inkml:trace>
  <inkml:trace contextRef="#ctx0" brushRef="#br0" timeOffset="12759.5">24563 4978 19 0,'5'-3'48'15,"-5"3"3"-15,9-4-6 0,-9 4-5 0,8-5-11 0,-3 1 33 16,-5 4-19-16,6-3 8 0,-6 3-8 0,8-7 2 15,-8 7 4-15,0 0 2 0,5-3-15 0,-5 3-10 16,0 0-4-16,6-3-5 0,-6 3-4 0,0 0 15 0,7-4-1 16,-7 4 13-16,2 0 7 0,-2 0-14 0,0 0-16 15,5-4 23-15,-5 4-7 0,0 0 8 0,4-1-23 16,-4 1 38-16,0 0 0 0,0 0-24 0,5-3-17 0,-5 3-5 16,0 0-2-16,0 0 47 0,0 0-65 0,2 0 49 15,-2 0-32-15,0 0-7 0,0 0 36 0,0 0-9 16,0 0-11-16,0 0 4 0,0 0-20 0,0 0 18 0,-7 15-15 15,7-10-4-15,-2 0 37 0,2 2-13 0,-2 0-11 16,2-1 8-16,0 8-14 0,-2-2 20 0,1 0-11 16,-1 0 3-16,1 4-1 0,-2-2 3 0,3 2-7 15,-2 1 28-15,2 0-18 0,0 1 16 0,0 0-13 0,0-1 0 16,-1-1 4-16,2 2 0 0,-4-1 14 0,5 3-32 16,1-3 12-16,-3 1 7 0,2 0-10 0,-1 0-2 15,0 0 17-15,-5-3-10 0,4 2-1 0,2 1-5 0,-4-1 4 16,2-2 12-16,0 2-6 0,0 0-2 0,-3-2-10 15,1-1 8-15,2 3-1 0,-2-2-13 0,0 2 22 16,1-1-6-16,1 1 2 0,-1-2-5 0,1 2 1 0,1 1 16 16,0 0 4-16,1 1-5 0,2-1-4 15,-1 3 2-15,-1-3-1 0,0 2-13 0,1 0 2 0,1 0-2 16,-2-3 8-16,2 3-1 0,-1-1-3 0,-2-3-13 16,0 4 0-16,2-4-8 0,-1 2 10 0,1-1 7 0,1 2 0 15,-3-2-11-15,-1-3 5 0,3 6 0 0,-1-2-3 16,-1-1-3-16,-1-1 2 0,5-2-2 0,-3 1 5 0,0 0-7 15,0-2 15-15,0-3-22 0,-2 2 0 16,3 1 9-16,-2-4-9 0,0 1 1 0,-1-10 41 0,3 14-51 16,0-7 4-16,-2-2 6 0,0 1-3 0,-1-6 2 15,0 12-4-15,0-12 1 0,0 11-4 0,0-11 4 0,3 10 3 16,-3-10 5-16,1 10 1 0,0-7-10 0,-1-3-3 16,1 9 4-16,-1-9-2 0,0 7 6 0,0-7 7 15,0 0 6-15,4 7-19 0,-4-7 14 0,0 0-19 16,2 8-6-16,-2-8 6 0,0 0 2 0,1 9-3 0,-1-9 14 15,0 0-16-15,0 0 10 0,0 0 5 0,0 8-2 16,0-8-4-16,0 0 6 0,0 0 0 0,0 9-8 0,0-9-5 16,0 0 8-16,-4 7-4 0,4-7-2 0,0 0 4 15,0 0-15-15,-3 8-2 0,3-8-9 0,0 0-15 16,0 0-17-16,0 0-11 0,0 0-40 0,0 0-1 16,0 0-14-16,0 0-34 0,0 0-21 0,0 0-37 0,-19-15-481 15,19 15 234-15,-8-14 154 0</inkml:trace>
  <inkml:trace contextRef="#ctx0" brushRef="#br0" timeOffset="14094.33">25641 5049 38 0,'0'0'35'0,"0"0"3"0,0 0 7 16,2-5-18-16,-2 5 10 0,0 0 6 0,0 0-12 15,2-8-7-15,-2 8 2 0,0 0-2 0,0-4-14 16,0 4 10-16,0 0 5 0,0-9-9 0,0 9 7 16,0 0 8-16,0-10 5 0,0 10-18 0,0 0 14 0,0-10-15 15,0 6-14-15,0-1 4 0,0 5 5 0,0 0 11 16,0-12-14-16,2 7 6 0,-2 5-14 0,2-10 33 16,-1 3-31-16,-1 3 10 0,3-2 9 0,-2-1-3 15,1 2 0-15,-2 5-7 0,2-8 10 0,-2 3-5 0,0 5-7 16,0-8 11-16,0 4 2 0,0 4-6 0,0-7-6 15,0 7-9-15,2-5 18 0,-2 5-22 0,2-5 21 0,-2 5 8 16,0 0-25-16,0-2 16 0,0 2 5 0,0 0-27 16,0 0-9-16,0 0 14 0,0-7 24 0,0 6 2 15,0 1-34-15,0-2 16 0,0 2 12 0,1-2 12 0,-1 2 0 16,0 0 12-16,0 0-59 0,0 0-4 0,0 0 13 16,0 0 42-16,0 0-19 0,0 0-38 0,0 0 6 15,-1-3 32-15,1 3-23 0,0 0 38 0,0 0-21 16,0 0 13-16,0 8-25 0,0-3-5 0,0-1 37 0,0 1 5 15,0-5-68-15,-4 19 57 0,6-7-46 0,-2-2 12 16,0-1 33-16,0 4 14 0,0 2-33 0,2 1 4 16,-2-1 9-16,3-2 13 0,0 4 1 0,-1-3-16 15,0 2 9-15,-2 2 15 0,3 1-9 0,-2-2-7 0,0 0 7 16,3 4-26-16,-2-4 26 0,0 3-1 0,-2-1 1 16,2 2-13-16,-2-1 5 0,2-2-6 0,-2 1-8 0,1 1 16 15,0 0-10-15,-1-2 10 0,0 1-13 0,0 0-1 16,0 0-2-16,0 1 16 0,-1-2-12 0,1 0 1 15,1 2-8-15,-2-1 5 0,1 0 17 0,0-2-30 16,1 2 15-16,2-1 6 0,-3 1-16 0,0-1 4 0,3 0-2 16,-3-1-19-16,2 2 30 0,-2-1-7 0,0-2-10 15,2 1 16-15,0 0-5 0,-2 0 0 0,1-2 2 0,-1-1 3 16,0 1 0-16,0-1-5 0,0 1-15 0,0-1 11 16,-1-2-8-16,1 1 15 0,0-1-10 0,0 2 9 15,0-2 2-15,0-1-13 0,-2-3 15 0,2 0-7 16,0-8-10-16,0 14 3 0,0-9-11 0,0-5 20 0,0 12-6 15,2-4 4-15,-1-1-2 0,-1-7-13 0,1 10 9 16,-1-10 15-16,0 11-17 0,3-4-3 0,-3-2 1 16,0-5 6-16,0 13 10 0,0-13-4 0,0 10-2 0,2-6-7 15,-2-4 2-15,0 10 2 0,0-10 10 0,2 8-2 16,-2-8-4-16,2 9 6 0,-2-9 9 0,0 8 1 16,0-8 1-16,0 9 2 0,0-9 0 0,0 8-4 15,0-8 7-15,2 9 10 0,-2-9-24 0,2 6-2 0,-2-6-9 16,1 6 9-16,-1-6-1 0,2 9-9 0,-2-9 2 15,0 0 13-15,2 8-10 0,-2-8 6 0,0 7-5 16,0-7 2-16,0 0-3 0,2 10-5 0,-2-10 11 0,0 0-9 16,3 5-4-16,-3-5 22 0,0 0-17 0,0 0 4 15,3 4-2-15,-3-4-11 0,0 0 1 0,0 0 4 0,0 0 4 16,0 0-2-16,0 0-2 0,0 0 0 0,2 7-1 16,-2-7-7-16,0 0 18 0,0 0-10 0,0 0 3 15,0 10 1-15,0-10-19 0,0 0 22 0,0 0-5 16,0 0 0-16,0 0 6 0,0 0 2 0,0 0-4 15,0 0-1-15,0 0-15 0,0 0 17 0,0 0-3 0,0 0-5 16,0 0 7-16,0 0-25 0,0 0-15 0,0 0-20 16,0 0-18-16,0 0-27 0,0 0-30 0,0 0-21 15,0 0-43-15,0 0 6 0,0 0-568 0,0 0 249 0,0 0 168 16</inkml:trace>
  <inkml:trace contextRef="#ctx0" brushRef="#br0" timeOffset="15388.22">22355 4273 39 0,'0'0'79'0,"-6"-1"1"0,6 1-22 0,-10 0-7 15,10 0 18-15,-9-1-21 0,3 0 6 0,6 1-1 16,-11 0-5-16,6 0-16 0,5 0 3 0,-9 0 6 0,1 1-9 16,3 0 1-16,-2 0-13 0,2 0-5 15,5-1 6-15,-15 8-2 0,9-6-5 0,-1 1 16 0,2 1-9 16,-2 4-17-16,1 1 5 0,1-4 17 0,-1 3-12 16,1 1 2-16,-1 0-11 0,0 1 1 0,1-2 17 15,-1 3-23-15,4-3-1 0,0 4 7 0,2 0 23 0,-1-2-56 16,1 3 38-16,1-6-7 0,0 0 23 0,2 6-16 15,-1-5 20-15,3 1-11 0,-1-4-18 0,4 3 15 16,-2-3-7-16,2 2 28 0,-2 2-38 0,4-3 27 16,-1-3-22-16,1-1-2 0,-3 0 11 0,6 5-1 0,-4-7-15 15,5 2 11-15,-4-7-9 16,0 5-12-16,2-6 24 0,-2 5 2 0,0-4-18 0,-1 3 1 0,1-5 43 16,-2 2-28-16,1-2 28 0,-1 0-18 0,-2-1-4 15,-1-1 8-15,0-3 18 0,-1 4-28 0,0-3-7 0,0-2 13 16,-4 1-16-16,1-2 10 0,0 0 1 0,-2 1 21 15,0 1-30-15,1-1-40 0,-4 2 64 0,0-1-41 0,2 1 44 16,-3 2-18-16,1-1-5 0,0 1-16 0,0 2-23 16,-1 0 31-16,-3 0 13 0,2 0 11 0,-1 2-11 15,2 2 7-15,-5 0-27 0,3-1-33 0,0 1 41 0,-1 1-46 16,2 1 37-16,-2 1-32 0,2 0-28 0,0 0 21 16,-2 0 3-16,2 1-32 0,-1 2-43 0,1-1 42 0,1-1-22 15,-1 2-265-15,3 0 120 0,3-3 80 0</inkml:trace>
  <inkml:trace contextRef="#ctx0" brushRef="#br0" timeOffset="16073.14">23208 4250 61 0,'0'-6'94'0,"0"3"21"0,0 0-10 0,0 0 0 0,0 0-8 15,0 3-49-15,2-3 25 0,-2 1-9 0,0 2-9 0,0 0-28 16,-2-3 18-16,2 3-9 0,0 0 8 0,0 0-31 15,0 0 17-15,-5 10-23 0,4-5 50 0,0 1-18 16,1 2-8-16,0 6-3 0,-3 1-7 0,5 2 30 16,-2 0-22-16,0 0 2 0,1 0-27 0,0 1 12 0,0 2 11 15,-1-1-4-15,2 1 14 0,-1-2-30 0,-1-2 4 16,2-2 24-16,0 3-32 0,-1 0 22 0,-1-2-5 16,1-1 2-16,-1-2 6 0,0 0-15 0,0-2-12 15,0-2 21-15,1-2-40 0,-1 1 27 0,0-1-9 0,2-4 3 16,-2 3 9-16,0-5-6 0,0 10-12 0,0-10-9 15,0 0-14-15,0 0-7 0,2 9-5 0,-2-9-16 16,0 0 8-16,0 0-26 0,0 0-19 0,0 0-6 0,0 0-270 16,4 0 122-16,-4 0 84 0</inkml:trace>
  <inkml:trace contextRef="#ctx0" brushRef="#br0" timeOffset="17300.12">24043 4196 9 0,'0'0'95'0,"-7"-7"-21"0,7 7 8 15,-2-2-9-15,2 2-28 0,0 0 0 0,-1-7 2 16,1 7 4-16,-2-5-23 0,2 5 12 0,0 0-2 16,3-8-4-16,-2 4-5 0,3 1-6 0,0-1 5 0,0 2-15 15,1-1 6-15,5-2 3 0,-2 2-12 0,-2 1 1 16,-2 1-3-16,2-1 21 0,1 1-26 0,-2-2 12 16,1 3-14-16,-1 0 6 0,-5 0 1 0,12 0-3 0,-8 0 5 15,2 0-5-15,-2 3 0 0,-4-3-7 0,6 4 3 16,-3-2 3-16,0 1-16 0,0 2 6 0,-2-1 16 15,1 1 0-15,0 1 3 0,-2 0-13 0,2 0 12 16,-2 0 22-16,0-1-40 0,0 5 13 0,-2 0-2 0,2 2 13 16,-1-5-6-16,1 4 15 0,-3 0-30 0,2 0 13 15,-4 2-14-15,3-1 26 0,-2 1-7 0,1-3-10 16,-2 6 12-16,2-7 16 0,-3 3-17 0,0-1 11 0,2 0-21 16,-1 0 24-16,1-2-19 0,0 3 20 0,0-4-34 15,0 1 13-15,2-2-8 0,-1 1 28 0,2-3-23 0,0 0 21 16,0-1 1-16,-1 0-21 0,1 1 18 0,1-5-5 15,0 8 7-15,1-4 5 0,1 0-8 0,0 0-15 16,3-1 13-16,-1 1-1 0,2-3-2 0,1 1-10 16,5 1 3-16,0 2 1 0,1-2-12 0,1 2 17 0,1-6 3 15,3 3-3-15,-1-2-20 0,3-1 7 0,4 2 1 16,-3-3 2-16,13-3 17 0,-6 3-29 0,-7 1 17 16,-1-2-8-16,1 2 2 0,-3-2-1 0,-2 1 2 15,-2 1 8-15,-1-1-27 0,0 2 19 0,-5-2-2 0,-2-1-48 16,-2 0 3-16,-4 3-32 0,0 0 6 0,0 0 1 15,0 0-34-15,0 0-17 0,0 0-319 0,-17-1 145 16,17 1 96-16</inkml:trace>
  <inkml:trace contextRef="#ctx0" brushRef="#br0" timeOffset="18346.34">25238 4166 4 0,'0'0'70'0,"-4"-7"3"0,1 4-62 0,3 3 40 15,-5-6 25-15,1 5-16 0,4 1 10 0,-2-4-6 16,0 2-4-16,0 1 1 0,-1-1-13 0,3 2 2 0,-1-3-10 15,-1 0 26-15,2 3-5 0,0 0-18 0,-2-2 2 16,2 2-31-16,0-3 36 0,0 3-70 0,0 0 28 16,2-4 16-16,4 3 14 0,-2 0-6 0,1 0-3 15,1-1-19-15,-1 2 12 0,2 0-3 0,-7 0-40 0,9-3 44 16,-5 3 1-16,1 3-38 0,-1-3 33 0,0 2-7 16,0 0 9-16,0 1-37 0,0 0 19 0,-2 1-1 0,0-1-14 15,-1 2 32-15,2-1-15 0,-1 1 2 0,1 0 4 16,-3 2-37-16,0-3 11 0,2 2 35 0,-4 1-6 15,2 0-15-15,0-2 23 0,-8 5 2 0,3 1-9 16,0 0-10-16,-2-1 23 0,1-1-21 0,-3 3-6 0,1-4 24 16,1 4 5-16,-1-3-5 0,1-2-9 0,-1-2 1 15,2-1-13-15,0 0-43 0,1 0 42 0,1-1-6 0,2 2-13 16,-2-4 8-16,4 0 50 0,-4 2-20 16,2-1-31-16,0 0 38 0,0 1-9 0,2-1-6 0,-4-2 6 15,3 3 7-15,0-2-19 0,-1 0-9 0,2-1-1 16,-1 3 10-16,1-3-24 0,0 4 32 0,0-4-6 0,-1 0-30 15,1 0 20-15,0 0 4 0,2 3-16 0,-2-3 2 16,4 0 33-16,-4 0-4 0,6 2-6 0,-3 1-18 0,2-2 8 16,-1 2-18-16,-2-3 7 0,1 3 14 15,3-1-20-15,-4-1 15 0,2 2-1 0,2 1-10 16,-4-3 23-16,0-1-39 0,-2 0 29 0,6 6 11 0,-3-2-2 16,-1-1-6-16,1 1-13 0,-2 2 11 0,2-2-27 15,-1 1 29-15,1 0-5 0,-1-3-7 0,-1 4 16 0,1 1-9 16,-1-2-1-16,0-1-1 0,-1 1 11 0,0-5-30 15,-4 15 28-15,3-8-6 0,1 0 5 0,-5 0 15 16,4-2-16-16,-2 0 4 0,1-2-5 0,-1 2-18 0,-2 3 36 16,0-3-28-16,2 1 30 0,-7 1-20 0,4-4 9 15,-1 1-3-15,1 1-6 0,-2-3 13 0,1 2-3 0,-1-2-7 16,3 0 17-16,-3-2 7 0,1-1-26 16,2 1 13-16,-2 0-27 0,-1 0 26 0,3 0 7 0,-4-1-11 15,3-1-5-15,-4-1 15 0,-3 0-8 0,4 1-4 16,1-1 8-16,0-1-19 0,1-1 0 0,1 2 13 0,1 1 1 15,-1 0 7-15,3-2-10 0,3 4-7 0,-7-4-14 16,3 2 9-16,2-1-10 0,2 3-24 0,0 0 13 16,-5-5-17-16,5 5-21 0,0 0-29 0,0 0 1 15,0 0-21-15,-4-5-4 0,4 5-373 0,0 0 161 0,0 0 108 16</inkml:trace>
  <inkml:trace contextRef="#ctx0" brushRef="#br0" timeOffset="19246.03">25930 4185 106 0,'0'-3'99'15,"0"3"-18"-15,0 0-6 0,0 0-16 0,0-10 11 0,0 9-10 16,0 1-19-16,0 0 6 0,-2-5 10 0,2 5-40 15,0 0 6-15,0 0 4 0,-4 0 12 0,4 0-16 0,0 0 19 16,-3 4-12-16,3-1-1 0,-2 2 3 0,0-1 3 16,0 2-6-16,2-1-21 0,0 7 27 0,-4-1-19 15,3 0 1-15,-2 4-20 0,3-2 15 0,0-4 3 16,3 5-15-16,-2-2 15 0,0 3-7 0,2-4-4 0,-1 1 8 16,2-1-11-16,0-1 16 0,-1-3 4 0,-1 5-35 15,3-2 24-15,0-3 19 0,1-3-11 0,-1 5-9 16,1-1 25-16,-2-1-5 0,1-3-7 0,2 0-9 0,-4-2-11 15,5 0 8-15,-4 0 12 0,1 0-9 0,1-2 4 16,-6 0-24-16,12-2 36 0,-1-3-8 0,-1 4 3 16,-2-4-25-16,1-1 2 0,0 1 7 0,1-1 1 0,0-1-8 15,-3 0-22-15,2-3 23 0,-4 2 16 0,1-2-1 16,-3-1-46-16,3 0 53 0,-3 4-71 0,2-5 45 16,-3 0 30-16,0 4 3 0,0 2 7 0,1-5 1 15,-2 4-48-15,0 1-2 0,-1 0 35 0,0 1 15 0,2 0-30 16,0 3 16-16,-2-2-32 0,0 2-11 0,0-1 53 15,0 2-17-15,2-2-12 0,-2 0 13 0,0 3 4 0,0-3-2 16,0 3 0-16,0 0-10 0,0 0-93 0,2 6 107 16,-2-3-13-16,0 2 7 0,0 0-23 0,2-3 25 15,-2 5-22-15,0 3-8 0,1 1 28 0,-1-3-18 16,0 5 22-16,0 1-4 0,-1 1-16 0,-1 0 3 0,4-1 23 16,-1 3-21-16,0 0 9 0,-1-3-12 0,0 3 27 15,0 1-7-15,1-2-14 0,-1 1 0 0,-1-1 4 16,2 1-11-16,1 0-1 0,0-2 9 0,-6-3-5 0,6 4-13 15,-2-4 11-15,0-3 0 0,0 0-8 0,0-2 4 16,0-2 18-16,0 0-23 0,-2 0 6 0,2-5 12 16,2 7-4-16,-2-2-7 0,0-5-3 0,2 5-8 0,-2-5 20 15,0 7-13-15,0-7-24 0,0 4-23 0,0-4-12 16,0 0-19-16,0 0-9 0,0 0-29 0,5 5-44 16,-5-5-341-16,0 0 168 0,0 0 110 0</inkml:trace>
  <inkml:trace contextRef="#ctx0" brushRef="#br0" timeOffset="20164.34">26674 4753 4 0,'0'0'80'0,"0"0"-9"15,-4-3-8-15,4 3-9 0,0 0 12 0,0 0-18 16,0 0-4-16,0 0-4 0,0 0 7 0,0 0-10 0,-10-1 25 16,10 1-41-16,0 0-5 0,0 0 33 0,0 0 1 15,23 4-15-15,-7-6 3 0,-1 1-17 0,4 2 29 16,2 1-13-16,0-5-28 0,4 3 19 0,11-1-5 16,2-2 16-16,-7 3-39 0,8-1 18 0,-1 2 0 0,-6-1 4 15,5 0 1-15,1 3 0 0,-6-3-27 0,9 1 23 16,-8-2-24-16,1 5 22 0,2-7 0 0,-5 2-17 0,-4 3 25 15,-4 1-35-15,2-1 43 0,-3-3-29 0,2 2 34 16,-1-2 3-16,-2 2-24 0,1-2-21 0,-2 1 24 16,0 0-6-16,-2-1 3 0,-1 1-9 0,-3 1 12 15,-4-1-27-15,-1-1 51 0,0 0-2 0,-1 2-15 0,-2-1 3 16,0 0-25-16,-2 0-3 0,1 1 31 0,1-1 4 16,-1 0-8-16,-2 0-14 0,1 0-17 0,-4 0-7 0,7 0 18 15,-7 0-9-15,6 0-22 0,-6 0 0 0,0 0-54 16,0 0-6-16,7-5 16 0,-7 5-47 0,0 0-314 15,0 0 143-15,0 0 94 0</inkml:trace>
  <inkml:trace contextRef="#ctx0" brushRef="#br0" timeOffset="21181.82">26467 6261 6 0,'-8'-10'55'16,"8"10"5"-16,0 0-5 0,0 0 9 0,-6-5-5 16,6 5-19-16,0 0-8 0,0 0 0 0,-8-10-3 0,8 10 9 15,0 0-1-15,-9-7 1 0,9 7 6 0,0 0-13 16,0 0 4-16,-7-1 10 0,7 1-12 0,0 0-9 16,0 0 7-16,0 0-8 0,-9-5 6 0,9 5-16 0,0 0 17 15,0 0-9-15,0 0 3 0,0 0 18 0,0 0-12 16,0 0 7-16,0 0-19 0,0 0 0 0,-3-1 10 0,3 1-1 15,0 0-9-15,0 0 9 0,0 0 5 0,25-5-8 16,-11 3 19-16,-1 0-8 0,8-1 4 0,-4 1-27 16,4 1 15-16,2-1 3 0,1 3 0 0,1-1-11 15,14-3-1-15,1 3 2 0,-5-3 3 0,3 1-22 0,-4 4 7 16,-3 1 2-16,-6-6 15 0,0 3-25 0,13-2 13 16,-7 0 9-16,-3 4-2 0,10-2-1 0,-9 1 6 15,10-1-1-15,-1 4-4 0,2-2 17 0,1-4-9 16,-3 4-12-16,2-1-2 0,-1 1 25 0,-6-2-35 0,-7 0 11 15,-2 3-7-15,0-1 3 0,-3-3 20 0,3-1 3 16,-6 2 6-16,3-2-6 0,-4 1 8 0,-1-1-1 0,1 2-8 16,-2-2 21-16,-2 1-2 0,-1-2-17 0,-4 3 3 15,-1-1 5-15,1 1 3 0,0-2-12 0,-8 2 7 16,9 0-12-16,-5 0-1 0,1-1 8 0,-5 1-11 16,7-1 1-16,-7 1-1 0,0 0-11 0,8-1 22 0,-8 1-18 15,7-4-10-15,-7 4 2 0,5-1-8 0,-5 1-9 16,4-2-17-16,-4 2-19 0,0 0-26 0,0 0-16 15,11-5-36-15,-11 5-29 0,0 0 1 0,5-7-2 16,-5 7-497-16,7-3 216 0,-7 3 144 0</inkml:trace>
  <inkml:trace contextRef="#ctx0" brushRef="#br0" timeOffset="22393.1">21336 4844 70 0,'0'0'51'0,"0"0"-3"0,-10-3 10 0,10 3 9 0,-10-3-19 16,10 3 5-16,-6-2-21 0,6 2-2 0,0 0 9 16,-11-2 0-16,11 2-7 0,-7-3-8 0,7 3 4 15,0 0 16-15,0 0-12 0,-11-3 2 0,10 2 0 0,1 1 11 16,0 0-25-16,0 0 9 0,-8-1 30 0,8 1-13 15,0 0-5-15,0 0 1 0,0 0-33 0,-5-2 1 0,5 2-14 16,0 0-9-16,0 0 14 0,3-3 28 0,-3 3-2 16,6 0-14-16,1 0 13 0,-1 0-23 0,6-3 7 15,-3 2 26-15,3-2-24 0,4 1-1 0,-1 1 6 0,2-1-5 16,-2 2 22-16,2-2-14 0,2 1-31 0,-3-1 8 16,2 0-10-16,0 2 41 0,0 2-10 0,1-1 9 15,-2-2-35-15,1 1-21 0,-2 1 18 0,3 0 9 16,-2 0 0-16,0-1-23 0,0 2 49 0,2-1-11 15,0 0-36-15,-1 4 51 0,-1-3-55 0,4 1 22 0,-1-1 34 16,1 0-16-16,-1-1-28 0,-1 1 26 0,1 2-67 16,0-1 53-16,-1 0 39 0,2-3-2 0,-2 1-7 0,0 1 2 15,-1-2-10-15,-1 0-1 0,-1 0-38 0,0 0 0 16,-3 0 34-16,-2-2-1 0,-4 1-24 0,1 1 17 16,-2 0 13-16,0 0-29 0,-6 0-18 0,0 0-43 15,11 1 14-15,-9 1-51 0,-2-2-274 0,-2 7 126 0,2-7 86 16</inkml:trace>
  <inkml:trace contextRef="#ctx0" brushRef="#br0" timeOffset="23407">21432 6229 19 0,'-20'0'68'0,"10"0"22"0,-2 3-37 0,12-3 12 15,-23-3-4-15,9 3-7 0,4-1-8 0,10 1 1 16,-17 0-3-16,10 0 20 0,7 0-37 0,0 0 8 0,-21 1 21 16,21-1-32-16,-11 3 20 0,11-3-25 0,-9-3 19 15,9 3-2-15,0 0-28 0,0 0 5 0,-12 5 10 16,12-5 3-16,0 0-17 0,-9 0 24 0,9 0-28 15,0 0 2-15,-9 3 7 0,9-3-10 0,0 0 15 0,0 0-7 16,-6 3-2-16,6-3-20 0,0 0 22 0,0 0 0 16,0 0-1-16,0 0-3 0,0 0 12 0,0 0-1 15,0 0-1-15,0 0-1 0,0 0 2 0,15 2 12 0,0-2-4 16,0 4-2-16,1-4-12 0,1 0 11 0,1 3 5 16,-3-3-22-16,4 0 19 0,-1 1-9 0,0 2 7 15,1-5 2-15,-1 4-7 0,4-2 6 0,-3 0-17 0,4 2 12 16,-3 1-17-16,2-3 13 0,0-1-15 15,0 1 28-15,2 0-12 0,-1-3-9 0,0 2 10 0,-3 1 4 16,5-2 3-16,-5 1-11 0,2 0 12 0,-3 1-17 16,0 0-5-16,-2-3 8 0,1 3 18 0,-3 0-19 0,2-2 14 15,-5 0-4-15,0 1-1 0,-2 2-20 0,-2-1 23 16,1-1-9-16,-9 1 4 0,12-1-5 0,-12 1-2 0,11-1-22 16,-11 1 25-16,8-2-14 0,-8 2-1 15,10 2-20-15,-10-2-38 0,0 0-22 0,0 0-10 0,0 0-20 16,11 2 5-16,-11-2-375 0,0 0 159 0,0 0 108 15</inkml:trace>
  <inkml:trace contextRef="#ctx0" brushRef="#br0" timeOffset="25878.14">20167 5143 15 0,'0'-9'81'0,"0"9"-12"0,0 0 10 0,3-7-9 16,-3 7-21-16,0 0 15 0,0 0-16 0,0 0-11 16,2-8 15-16,-2 8-20 0,0 0-3 0,0 0 11 15,0 0-19-15,0 0 15 0,0 0-28 0,0 0 13 0,0 0-8 16,0 0-6-16,0 0 8 0,0 0 8 0,0 0-16 16,0 0 8-16,0 0 5 0,0 0-5 0,13 22 4 0,-6-10 14 15,-5 0-13-15,-1 2-8 0,2 7 20 0,-2-4 3 16,1-2-34-16,0 5 16 0,-1-3-6 0,-2-1 19 15,1 1-22-15,0 1 8 0,-6 13-17 0,6-7 9 16,-2-2-12-16,0-1 22 0,1-1-24 0,-3-1 10 0,2 3-8 16,-3 8 45-16,-1 1-53 0,1-4 23 0,2-5 7 15,1 0-3-15,-2-1-12 0,1 0 26 0,-1 9-7 0,2-6-2 16,-2-3-10-16,1-1 9 0,2-1 1 0,-1 0-2 16,-1-4-5-16,2 4-14 0,1-1 20 0,-1-6-24 15,-1 5 23-15,0-5-9 0,0 0 8 0,2 0-8 16,0 2 16-16,0-2-20 0,0-4-4 0,0-8 18 0,3 14-29 15,-2-7 22-15,-1-7-4 0,2 10-9 0,-2-10 4 16,1 10 15-16,-1-10-34 0,-1 7 42 0,1-7-24 16,5 5 17-16,-5-5-19 0,9 2-22 15,-9-2 37-15,11-3-1 0,-11 3-1 0,18-10-18 0,-10 6 8 0,-4 0-3 16,5-4 2-16,-1-1-9 0,0 0 17 0,-2-2 3 16,2-1-24-16,0-2 1 0,-3 1 14 0,-1-1-23 15,-2 1 13-15,1-3 12 0,-3 2-3 0,0-2-17 0,0 1 12 16,-1-1-12-16,-3 2 31 0,-1 0-9 0,-2-1 0 15,2 2 13-15,0-1-8 0,-3-1-10 0,1 1 19 16,-3 0-20-16,1 2 6 0,-8-9 23 0,3 8-25 0,2 1 14 16,0 4-13-16,0 1 5 0,-1-2-7 0,1 1-2 15,-1 4 27-15,-1-6-12 0,3 5 10 0,0-3-2 0,-1 4-14 16,5 1 7-16,-2-1 1 0,1-1 3 0,3 2 10 16,1 1-7-16,0 0 4 0,4 2 3 0,-5-5-4 15,5 5-10-15,-4-5-3 0,4 5 4 0,0-5 11 16,0 5-6-16,4-10-21 0,4 2-2 0,2-1 7 0,3 2 3 15,1-3 5-15,1 1-13 0,13-1 3 0,-4-4 7 16,1 2-7-16,-3 2 0 0,2-4 4 0,-5 4-6 16,-1 5-7-16,-4-2-1 0,0 1 13 0,-2 2-2 15,0-2 6-15,-1 1-16 0,-4 1 7 0,2 2 0 0,-2 0-20 16,-2-2-12-16,-5 4-35 0,0 0-43 0,0 0-23 16,0 0-8-16,14-5-25 0,-14 5-379 0,0 0 180 0,0 0 120 15</inkml:trace>
  <inkml:trace contextRef="#ctx0" brushRef="#br0" timeOffset="27848.32">28360 5813 16 0,'0'0'52'16,"0"0"4"-16,0 0-13 0,0 0-10 0,0 0 13 0,-1 5-16 15,1-5 24-15,0 0-17 0,0 0-16 0,0 0-7 16,0 0 19-16,0 10 19 0,0-10-25 0,0 0-9 15,0 0 0-15,0 0 16 0,7 5 5 0,-7-5-1 0,0 0-12 16,7 1 17-16,-7-1-20 0,0 0-2 0,8-1 12 16,-7 0-1-16,-1 1-11 0,8-4 20 0,-8 4-41 15,7-5 1-15,-2 2 25 0,-5 3-21 0,7-7 6 16,-3 3 2-16,-4 4-10 0,9-13 20 0,-2 6-19 0,-2-3 16 16,1-2-22-16,-1 1 21 0,-1-2-25 0,-1-1 1 15,3 1 5-15,-3-2 23 0,2-1-29 0,-1 1 25 16,0-1-25-16,0 4 39 0,0-2-30 0,-1-4-23 15,-1 2 26-15,2 3 3 0,-4 3-4 0,1-7-10 0,-1 3-6 16,-5 2 19-16,5 0-11 0,-2 7 21 0,0-1-18 16,0 1 2-16,-5-4-14 0,3 2 18 0,-2 2-4 0,-4-2-7 15,3 5 0-15,0-1 4 0,-1 3 4 0,-4-2-16 16,1 2 7-16,2 5 21 0,-2-5-26 0,2 0 1 16,0 0-3-16,9 0-2 0,-12 4 6 0,4 4 19 15,1-3 5-15,-1 2-12 0,2-2 24 0,6-5-30 0,-4 9 31 16,1-6-23-16,2 2 15 0,1 0-18 0,0-5 2 15,-1 7 9-15,2-2-6 0,-1-5-16 0,4 7 24 0,-2-4-1 16,2 1-7-16,0 0-11 0,-4-4-13 16,14 8 25-16,-4-3-14 0,1 0-3 0,0-3 17 0,0 3-9 15,1-4 32-15,0 0-27 0,2 0-20 0,-3-1 35 16,2 4-13-16,0-4-26 0,1 0 36 0,-3 0-14 0,2 0-9 16,-1 0 14-16,-2 0 7 0,-1-2 2 0,0 2-9 15,0 0-11-15,3-2 3 0,-4 2 11 0,2-2-25 16,-2 1 37-16,-2 1-15 0,-3-2 15 0,2 2-17 15,-5 0-27-15,13-1 17 0,-8 1-9 0,-1-2 10 0,-4 2-15 16,0 0-60-16,11-2 64 0,-11 2-7 0,9 0 37 16,-5 2 17-16,-1 0-12 0,-3-2-37 0,10 4 24 15,-1 3 28-15,-3-3-36 0,-1-1-13 0,2 4 18 16,-2 1 19-16,2 1-3 0,0-1 15 0,-2 1-66 0,-1 3 12 16,1-2 18-16,-1 2 37 0,-1-3-58 0,-1 4 36 15,2-1 30-15,-2-2-14 0,1 4-13 0,-2-3-2 0,0 0-4 16,2 0-4-16,-3-1 26 0,0-2-26 0,1-1 4 15,0-2-1-15,-2 2-14 0,2-2 33 0,-1-5-9 0,0 8-12 16,3-4 16-16,0 1 43 0,-1-1-57 0,3-1 15 16,-1-1-27-16,4 3-28 0,-2-1-20 0,1 1-1 15,2-5-27-15,-9 0-43 0,16 6-301 0,-8-8 140 16,-8 2 94-16</inkml:trace>
  <inkml:trace contextRef="#ctx0" brushRef="#br0" timeOffset="29108.18">30056 6508 52 0,'0'0'59'0,"0"0"-7"0,0 0 4 15,0 0 1-15,0 7-14 0,0-7-1 0,0 0 14 0,0 0-11 16,0 0-1-16,0 0 11 0,0 0-24 0,0 0 16 15,0 0-15-15,0 0-8 0,-5 2 0 0,5-2 20 0,0 0-3 16,0 0-17-16,0 0-6 0,-12-14-3 16,12 14-7-16,-8-7 50 0,1-1-11 0,-1 1-48 0,-3-2 40 15,2 1-7-15,-1-2-21 0,-3 1 28 0,0-1 3 16,-8-9-2-16,-4 2-53 0,-2 0 56 0,0 1-34 0,-1-1 37 16,-5-1 12-16,-4 5 5 0,3-3-10 0,0 2 7 15,1-3-15-15,3 5-13 0,1-1 22 0,5 7-20 16,-2-6 21-16,5 1-20 0,0 5 13 0,5 1 2 15,-2-1 3-15,4 1-17 0,-1 1 2 0,0-1 2 0,-2 3 2 16,4-4 0-16,-5 2-1 0,1 1-3 0,2-1-13 16,0 0-4-16,1 1-3 0,-2 0 14 0,3 2 1 0,-1-4-12 15,0 1 3-15,4-1 4 0,0 3-2 0,0 0-9 16,1 1 4-16,2-2-5 0,1 2-4 0,0 0 3 16,0-1-7-16,1 1 4 0,0 0-12 0,5 1 23 15,-9-3-6-15,6 3-10 0,3 0 6 0,-9-3-18 0,9 3 0 16,-7-1 6-16,7 1 7 0,-5-3 0 0,5 3-2 15,0 0-10-15,-8-1-1 0,8 1 6 0,0 0-7 16,0 0 11-16,-5-1-18 0,5 1-3 0,-2-3-12 16,2 3-29-16,0 0-6 0,0 0-37 0,-4-8 16 0,4 8-35 15,0 0 2-15,0 0 6 0,0 0-14 0,0 0-9 16,0 0 1-16,0 0-358 0,0 0 163 0,0 0 110 0</inkml:trace>
  <inkml:trace contextRef="#ctx0" brushRef="#br0" timeOffset="29703.94">29533 5936 29 0,'0'0'111'0,"0"0"-26"0,0 0-13 16,0 0-3-16,0 0-7 0,0 0 2 0,6-2-4 15,-6 2-14-15,-7-5 7 0,7 5-13 0,0 0 21 0,-18 0-7 16,11 0 9-16,-6-1-7 0,-1 0-3 0,-2 1-29 16,0 1-4-16,0 5 27 0,0-1-13 0,-2 0 20 0,3-3-23 15,-1 2 26-15,2-1-4 0,1 5-33 0,-1-2 14 16,2 0 10-16,-1 1 10 0,1-3-40 0,0 0 18 15,-1-4-33-15,4 9 25 0,-1-5 11 0,2-1-20 16,0-1 17-16,3-1 0 0,0-1-1 0,0 3-13 0,1 0 1 16,0 2-8-16,4-5-5 0,-6 3-15 0,2 0 24 15,3 0 20-15,1-3-18 0,-4 4 2 0,4-4-21 0,-5 3 31 16,5-3-5-16,0 0 6 0,-3 5 2 0,3-5-15 16,-1 4 18-16,1-4-6 0,0 0-1 0,1 9 0 15,2-8-12-15,1 4 7 0,-2-2-6 0,1 1 12 16,-1 1-11-16,1-2 7 0,-1 1-13 0,1 1 9 0,-2 0 0 15,2 0-11-15,-2 2 6 0,2-3-14 0,-1 2 7 16,1-2 6-16,2 8-2 0,-4-3-3 0,3 2 2 16,-3-2-2-16,1 3 4 0,1-2 4 0,-1 2-3 15,0-1 5-15,1 1-15 0,-1 0-5 0,1-3 2 16,-2 3-5-16,3-2 17 0,-3 2-21 0,2-3 26 0,-2 0-21 16,3-1 7-16,-1 0 8 0,-2-2-2 0,1-1-3 0,1 2 5 15,-2-4-2-15,1 2-1 0,0-2-1 0,-1 2-17 16,1-1 4-16,-2-4 17 0,5 6-6 0,-4-4-8 15,0 2-8-15,-1-4-3 0,4 3-14 0,-1 0-43 16,-3-3-27-16,2 4 7 0,-2-4-42 0,0 0-3 0,7 3-15 16,-6-1-24-16,-1-2-367 0,0 0 180 0,0 0 120 15</inkml:trace>
  <inkml:trace contextRef="#ctx0" brushRef="#br0" timeOffset="31460.28">21085 5857 51 0,'0'0'63'0,"0"0"-4"0,0 0-5 0,0 0-12 16,0 0 9-16,0 0-2 0,0 0-10 0,0 0-1 16,0 0 2-16,-35 6-2 0,22-1-3 0,2-2 17 0,-4 4-22 15,-2-1 31-15,-7 8-28 0,1-5 10 0,-4 4 8 16,-1 1 10-16,-2 1 13 0,1 14-4 0,-4-5-6 16,3 3-15-16,1 2 10 0,-2-5-18 0,2 1 18 15,-3 1-38-15,-1 0 22 0,0 1-14 0,1-1-18 0,-2 1 22 16,4-3-9-16,-1 1 3 0,2 0-4 0,3 0 9 15,-2 0-7-15,4-1-2 0,1-2-2 0,0-3 4 0,1 3-20 16,6-1 3-16,4-6 24 0,-1-1-29 16,2-2 12-16,2-1-9 0,0-5 4 0,1 4 5 0,0-3 12 15,1 1-10-15,3-1-6 0,0-3-5 0,0-1 10 16,1 2-8-16,0-3 11 0,3-2-9 0,-4 5-2 0,1-3-6 16,3-2-22-16,-3 3 34 0,3-3-5 0,-4 3-2 15,4-3 17-15,0 0-5 0,-4 2-13 0,4-2-1 0,-3 5-10 16,3-5 14-16,0 0-9 0,0 0 5 15,0 0-11-15,0 0-6 0,0 0-8 0,0 0 9 0,0 0-25 16,0 0-26-16,0 0-8 0,0 0-1 0,0 0-22 16,0 0-14-16,-11-10-13 0,11 10-8 0,0 0-272 0,-1-11 134 15,1 11 88-15</inkml:trace>
  <inkml:trace contextRef="#ctx0" brushRef="#br0" timeOffset="31963.89">20148 6322 49 0,'-4'-5'71'0,"4"5"-8"15,0 0-3-15,0 0-1 0,-6-6-17 0,6 6 20 16,0 0-8-16,0 0-20 0,0 0 9 0,0 0 4 15,0 0-23-15,0 0 35 0,0 0-33 0,0 0-1 0,-1 16 11 16,-1-8 6-16,2 2-9 0,-4 2-11 0,3 1-8 16,-3 1 34-16,4 1-16 0,-1-1 16 0,-3 3-4 15,0-2-8-15,2-1 9 0,-4-1-4 0,4 1-2 0,-2 3-25 16,2 0 24-16,-2-5-1 0,1 1-3 0,2 0-3 16,0-5-27-16,-1 4 29 0,0-3-12 0,1-1 7 15,-2 1-6-15,3 1 9 0,-1-3-5 0,-3 5 4 0,2-5 0 16,0 6 1-16,0-6-1 0,0 0 4 0,2-7-26 15,0 12 12-15,-2-7-7 0,2-5 12 0,-1 8-5 16,1-8 8-16,0 8-3 0,0-8-4 0,0 0 1 16,0 11-15-16,0-11 15 0,0 2 2 0,0-2-3 0,0 0 1 15,0 0 3-15,2 10-15 0,-2-10 5 0,0 0-1 16,5 6-1-16,1-3 15 0,-6-3-4 0,8 2-6 0,-8-2-1 16,12 0-22-16,-12 0 13 0,12 0-13 0,-12 0 9 15,24-2 6-15,-12-2 5 0,2 4-11 0,2-3 2 16,0-1-4-16,3 1 5 0,-2 0-20 0,1-1 14 15,2 1 18-15,0-2-9 0,-1 2-2 0,-1 2 4 0,-4-2-7 16,2 1 6-16,-4 0-1 0,-2-1-21 0,1 0-30 16,-5 1-37-16,-6 2-30 0,0 0-23 0,0 0-38 15,0 0-394-15,0 0 189 0,0 0 124 0</inkml:trace>
  <inkml:trace contextRef="#ctx0" brushRef="#br0" timeOffset="34458.25">27966 2452 22 0,'2'-1'55'0,"4"1"-8"0,-3-1 1 16,0 0-20-16,-1 2-1 0,2-1 10 0,-1 1-3 16,-1 3-1-16,2-2-7 0,-1 1-5 0,-1 1 0 15,3 5 13-15,-3 2-7 0,0 1-2 0,0 0 1 0,-2 1 10 16,0 1 1-16,0 2-18 0,0 1-1 0,0 0-8 16,-2 3 16-16,-2 1-25 0,4-2 16 0,-5 11 15 15,4-3-4-15,-3-3-16 0,0 7 3 0,2-4 0 16,2-3 6-16,-3-2-3 0,-1 10-6 0,4 1 7 15,-4-7 23-15,0 11-17 0,-2-3-4 0,4-9 0 0,-2-3-19 16,2-1 27-16,-1-2-7 0,1 1-4 0,0-2-23 16,0 3 20-16,2-4 23 0,-2-1-52 0,2 1 23 0,1-3 14 15,-1 1-9-15,0-2-8 0,5-1 11 0,-3 1-4 16,4-2-5-16,-3-2-1 0,2 0-19 0,-2-1 21 16,3 0 5-16,-4-2-11 0,1-2 18 0,-1 2-14 0,2-4-15 15,-2 1 55-15,5-1-36 0,-2-2-18 0,3 0 11 16,-3 0 9-16,1-2-22 0,6-2-1 0,-3-3 4 0,2 3-4 15,-1-5-2-15,-4 1 16 0,3 1-6 16,-5-3-8-16,-1-3-5 0,1 0-3 0,-1 1 4 0,-1 1-10 16,-2-3 16-16,0-1-6 0,4 6 21 0,-4-8-8 15,-6 3 2-15,-1-2-14 0,-4-9 4 0,-3 0-11 16,2 7 14-16,-3-2-4 0,1 3 4 0,-3-3 1 0,-2 1 5 16,1 0-2-16,3 4 4 0,-6-2 12 0,0 6-9 15,5 3-34-15,2 0 30 0,-4 2 9 0,0 1 0 16,3-3-10-16,-4 1-1 0,4 2-20 0,-1 0-4 0,2-2 46 15,-2 5-14-15,1 2 0 0,3-6-36 0,1 3-15 16,2 0 18-16,-2 0 72 0,7 2-70 0,-1 0 0 16,1-1 48-16,0 0-25 0,1 1 5 0,1-2 8 15,2-1 15-15,0 1-39 0,2 1-10 0,0-2 59 0,5-4-47 16,4 0 41-16,2 1-37 0,-1 1 8 0,2 0-23 16,1 1 42-16,1 0 9 0,0-1-52 0,-1-2 64 0,0 1-65 15,0 2 17-15,-2-1 41 0,5 0-65 0,-2-1 17 16,-2 3-18-16,-1-2 34 0,-2 3-11 0,0-1 10 15,0 3-25-15,-3-1 0 0,-2 0-1 0,-1-1 23 16,-1 2-1-16,-2-1-8 0,2 1 10 0,-3 0-29 0,3 1 4 16,-4 0-32-16,2 1 1 0,0-1-199 0,8 7 85 15,-11-2 56-15</inkml:trace>
  <inkml:trace contextRef="#ctx0" brushRef="#br0" timeOffset="34884.33">28420 2750 54 0,'4'0'66'0,"3"-1"-1"0,-2 1 0 0,1-1-6 15,1 0-20-15,5-1-1 0,-1 0-8 0,-2 1 14 0,1 1 2 16,-4-2-17-16,8 1-6 0,-2 0 5 0,-3-2 4 16,-2 3 7-16,-2-2-31 0,2 1-2 0,-1 1 22 15,1-2-17-15,-4 2 1 0,3 0-22 0,-4-2 15 16,4 1-2-16,-3 0-4 0,1 1-13 0,-3-1-11 0,3 1 2 16,-4 0-6-16,2 1-13 0,-2-1-4 0,2 0-134 15,-2 0 60-15,-4 4 40 0</inkml:trace>
  <inkml:trace contextRef="#ctx0" brushRef="#br0" timeOffset="35126.15">28420 2869 47 0,'-1'2'94'0,"1"2"-24"0,1-1-10 16,1 2-20-16,3-3-2 0,1 1 13 0,-1-1-3 15,2 0-9-15,3 3-9 0,1-3-63 0,2-1 57 16,-5-1 2-16,3 2 4 0,-2-2-14 0,5 3 25 16,-1-3-19-16,0 1-18 0,1 0 6 0,-5 1 11 0,0-2 3 15,-2-2-5-15,0 4-21 0,-2-2 19 0,-1 0-13 16,2 0-16-16,1-2 9 0,-1 1-24 0,-1 1-31 16,-2 0-156-16,-3 0 72 0,2-1 46 0</inkml:trace>
  <inkml:trace contextRef="#ctx0" brushRef="#br0" timeOffset="35966.32">28956 3050 20 0,'-1'5'82'0,"-2"-1"-2"0,-2 4 46 0,0-3-53 0,4-1-14 16,1-4-7-16,-4 2-7 0,4-2 2 0,0 0-17 16,-4 3 2-16,3 0 11 0,1-3 7 0,0 0-23 0,-4 4 9 15,4 2-8-15,0-5 35 0,0-1-23 0,0 1 7 16,0-1 0-16,4 3-31 0,-4-3 33 0,0 0-13 15,2-5-9-15,-1-1-9 0,2 6 4 0,1 0-9 16,1 0 1-16,-3 0 1 0,2-1 7 0,1-8-2 0,2-2-2 16,-3 0-31-16,3 5 31 0,-3-1-43 0,1-5 46 15,2 2 0-15,-2 1-10 0,7-16 5 0,-6 4-18 0,-3 6 12 16,1 1-57-16,3-6 7 0,7-5 68 16,-9 2-71-16,0 3-2 0,4-7 31 0,-2 8 29 0,-3 0-62 15,-2 5 14-15,-1 0 24 0,0 1 51 0,-1 0-90 16,0 4 19-16,-2-1-3 0,-3 1 5 0,2-1 9 15,-1 3 29-15,-6-1 23 0,6 4-10 0,-5-2-26 0,-2 4 21 16,-1-1-15-16,4 0-7 0,2 2 14 0,-1 1-36 16,0-2-8-16,2 4 19 0,0-1 4 0,-1 0-18 15,-1 2 33-15,5-3-13 0,-1 3-3 0,-1-1 42 0,2 1-31 16,-2 1 20-16,1-2-40 0,0 3 37 0,1-3-14 16,-3 1 13-16,5 2-37 0,0-3 28 0,4 4-5 0,-1-2-19 15,0 1 11-15,5-1 9 0,1 2-18 0,5 1 66 16,-4-2-75-16,7 2 49 0,-5-5-34 0,4 5 47 15,0-6-1-15,1 1-75 0,-2 3 15 0,3-1 29 16,-4-1-25-16,4-1 1 0,-2-2 9 0,1 5 55 16,-2-5-30-16,2 1-37 0,-4-1 2 0,1-3 55 0,-4 3-64 15,1 0 41-15,0 3 10 0,-3-2-34 0,0-1-22 16,-1-1 7-16,-1 1 9 0,1-1 48 0,-1 1-1 16,0 0-52-16,1 0 1 0,-2 0 28 0,0 1-12 0,0-1 41 15,-1 3-14-15,1-3-38 0,3 3-4 0,-3-1-4 16,0-1 70-16,-1 1-53 0,0 1 38 0,0 0-38 0,1-1-9 15,-3 3-9-15,0-1 31 0,-1 2 9 16,0-1-21-16,0 1 11 0,1-3 20 0,-1 4 14 0,-2-5-7 16,-1 13-23-16,1-1-25 0,-1-2 36 0,0 2-25 15,0-8 12-15,-2 6 17 0,3 2 9 0,-2 2 6 0,2 2-31 16,-2-1-28-16,3 0 39 0,-1-3-18 0,0-4 9 16,0 5 5-16,1-1 1 0,1-5 9 0,-1 4-35 15,2-6 40-15,2 5-10 0,-2-6-77 0,0 6 86 0,2-6-21 16,0-1 12-16,-3 2-25 0,3-3-11 0,-2-2 42 15,1 0 3-15,1 3-1 0,-2-5-19 0,2 3-7 16,0-3-20-16,1 2 15 0,-5-2-44 0,0 0 6 0,12 0-9 16,-9 0 16-16,3-2-38 0,-3-1 14 0,4 1-36 15,0-5-252-15,-3 1 116 0,4 1 76 0</inkml:trace>
  <inkml:trace contextRef="#ctx0" brushRef="#br0" timeOffset="36291.83">29724 2844 12 0,'11'-5'58'0,"-2"5"17"0,-1-2-12 0,0 0-9 0,0 2 7 15,4-2-14-15,-3 1-15 0,0 2 11 0,-1-2-1 16,-2-1-1-16,0 2-35 0,0-3 25 0,0 6-3 16,0-3-3-16,-1-3-15 0,1 3 0 0,-3 0 0 15,4 0 10-15,-4-2-20 0,1 2 7 0,0 0 6 0,0 0-38 16,0-2-7-16,-3 2 0 0,4 2-15 0,0 0-137 15,-2 1 60-15,-1-3 42 0</inkml:trace>
  <inkml:trace contextRef="#ctx0" brushRef="#br0" timeOffset="36544.93">29804 2984 39 0,'7'3'99'0,"-1"-2"-29"0,4 0-6 16,2 4 3-16,-3-5-19 0,3 2 11 0,-1-1 2 0,-3 1-18 16,5-5-5-16,-4 1 5 0,3 5 4 0,-4-4-14 15,-2 1-2-15,0 0-53 0,0 0 38 0,0 0 5 0,-1-2-9 16,0 2 6-16,-1-2-34 0,0-1-15 0,0 2-27 15,1-2-170-15,0 3 76 0,-1 0 50 0</inkml:trace>
  <inkml:trace contextRef="#ctx0" brushRef="#br0" timeOffset="36886.28">30378 2909 31 0,'0'0'77'0,"0"0"3"0,15 0-16 15,-6 0-21-15,-1-2 14 0,6 2-11 0,1 0 9 16,-2-1-19-16,0 1 4 0,-4 0 2 0,5 0-15 16,1 0 16-16,-2-1-21 0,-2 1 0 0,-1 0-7 15,-3 0 12-15,0 0-4 0,0 0-13 0,0 0 3 16,-2 0 5-16,-1 0-13 0,1 0 12 0,0 0-14 0,0-3-2 16,-1 1-6-16,0 2-26 0,-1-1-18 0,0 1-18 0,1 1-156 15,2-1 75-15,-1 2 50 0</inkml:trace>
  <inkml:trace contextRef="#ctx0" brushRef="#br0" timeOffset="37275.24">30910 2616 19 0,'0'-5'102'0,"1"0"-43"0,-1 1 9 16,-1 2 7-16,1 2 7 0,0 0-20 0,0 0-39 0,0 0 28 16,1 19 21-16,-2-8-55 0,1 4-15 0,1-2 49 15,-1 2-4-15,-1 4-15 0,2-1-19 0,-2 2 11 16,1 2 31-16,0-1-58 0,0 2 85 0,1-3-54 0,0-3 28 15,-2 1-13-15,1 0 15 0,0-2-28 0,0 5 5 16,0 3 40-16,0 11-55 0,-1-8 7 0,-1-6-53 16,5-8 56-16,-3 0 0 0,0 3-9 0,1-5 6 0,2 1-80 15,0-1 85-15,-3-1-27 0,2-1 7 0,-2-1 2 16,0-4-63-16,1 1 67 0,-1 0-1 0,0-2-44 16,1-2 39-16,1 0 1 0,-2-1-8 0,1 3-33 15,-1-2-24-15,0-1 4 0,4 3-13 0,-3-3-47 0,2 0-255 16,-1 2 121-16,-2-2 80 0</inkml:trace>
  <inkml:trace contextRef="#ctx0" brushRef="#br0" timeOffset="41532.15">21214 9504 72 0,'0'0'96'0,"1"-11"0"0,-1 11-9 0,0-7 12 0,0 7-10 16,0 0-5-16,0 0-36 0,0-9 16 0,0 9-17 16,0 0 34-16,0 0-37 0,0 0-2 0,0 0 1 15,0 0-4-15,0 0-4 0,0 0 0 0,0 0-7 16,0 0 31-16,0 0-8 0,0 0-14 0,0 0-5 0,0 0 25 16,-13 29-4-16,11-15-45 0,-1-2 44 0,1 3-3 15,0 2-9-15,-2 0 11 0,1 1-15 0,0 2-15 16,0-3 4-16,2 0 3 0,0 1-14 0,0 1 25 0,-1-3-15 15,2 2 0-15,-1-4 3 0,2 3-26 0,-2-1 31 16,1-1-5-16,0-1-9 0,3 0-4 0,0-3-4 16,-1 2 4-16,2-2 11 0,-4-11-20 0,6 16 15 0,-2-8-13 15,0 0 9-15,-2-1 2 0,-2-7-9 0,8 12 3 16,-8-12-19-16,5 7 9 0,-5-7-24 0,5 5 8 16,-5-5 16-16,0 0-40 0,10 5-14 0,-10-5-27 15,0 0-3-15,0 0 12 0,0 0-15 0,0 0-19 16,22-9-6-16,-22 9-23 0,7-8-299 0,1 1 144 0,-8 7 96 15</inkml:trace>
  <inkml:trace contextRef="#ctx0" brushRef="#br0" timeOffset="41780.82">21301 9385 55 0,'-3'-12'99'16,"-1"2"26"-16,2 0-26 0,-5-1 10 0,5 5-36 0,2 6-9 15,-4-17 17-15,4 17-10 0,-4-12-21 0,4 12-4 16,-3-10-40-16,3 10 12 0,0 0 22 0,-1-10-27 16,1 10 33-16,0 0-38 0,0 0-4 0,0 0-15 15,0 0 0-15,0 0-3 0,0 0-26 0,0 0-8 0,0 0-41 16,0 0-177-16,21 16 90 0,-14-8 58 0</inkml:trace>
  <inkml:trace contextRef="#ctx0" brushRef="#br0" timeOffset="42320.21">21454 9583 71 0,'1'14'79'0,"2"-3"2"0,-2 2-29 0,-1 0 17 16,1-1-24-16,1 1 1 0,-2-4 20 0,1 5-31 15,-2-2 9-15,2 1-11 0,-1 1 10 0,1-3 10 16,-1 1-3-16,-1 1-14 0,1-1-21 0,-1-4 26 0,1-8-4 16,0 15-21-16,0-15 19 0,-2 12-17 0,2-12 23 15,0 0-24-15,-1 14 31 0,1-14-14 0,0 5 11 16,0-5-4-16,0 0 0 0,-1 8-6 0,1-8 0 0,0 0-13 15,0 0 30-15,0 0-10 0,0 0-12 0,0 0-22 16,0 0 29-16,0 0-33 0,0 0-2 0,-11-22 14 0,11 11-14 16,-2-1-7-16,1-2 18 0,0 0 13 0,1-1-39 15,1 0 7-15,-1-2 26 0,3 0-21 0,1 0-3 16,0 0 1-16,1 0 13 0,1 3-7 0,0-1-9 16,3 1 2-16,0 1-7 0,-2 2 17 0,4 0-4 15,-2 3 6-15,1 0-7 0,-1 2-1 0,2 0 22 0,0 1-31 16,1 3 20-16,-2 0-12 0,-1 2-12 0,3 3 18 0,-1 1-9 15,0 0-8-15,0 1 19 0,-3 2 10 0,1 1-33 16,0 1-6-16,-2 1 29 0,-2 2-2 0,2 1-10 16,-4 0 26-16,0 0-41 0,0 0 22 0,-1 1 19 15,0-2-39-15,-2 1 27 0,0 0-11 0,-4 4 4 0,3-2 19 16,-1-1-16-16,0-1 5 0,-1 0-5 0,1 0-12 16,-1 1 26-16,0-1 8 0,1-1-23 0,1-3 24 15,-2-1-45-15,2 4 32 0,1-12-2 0,-2 14-43 16,2-14 50-16,-2 13-26 0,2-13-10 0,0 0-16 0,-1 11 14 15,1-11-25-15,0 0 2 0,0 0-14 0,0 0-9 16,3 9-5-16,-3-9-5 0,0 0-26 0,0 0-285 16,9-1 127-16,-9 1 86 0</inkml:trace>
  <inkml:trace contextRef="#ctx0" brushRef="#br0" timeOffset="42841.74">22052 9622 17 0,'4'-10'82'0,"-3"5"17"15,-1 5-26-15,0 0 8 0,-1-12-8 0,1 12-16 16,0 0 2-16,0 0-16 0,-10-9 0 0,10 9 13 0,-8-3 7 15,8 3 0-15,0 0 4 0,-14 0-26 0,14 0-8 16,-12 3-12-16,12-3 7 0,-11 4 10 0,4 1 8 16,-1 3 0-16,0-4 15 0,0 0-31 0,3 2 5 15,-2 1-5-15,3 0-11 0,0-2-14 0,1 0 24 0,3-5 9 16,-1 10-13-16,1-10 3 0,-1 9-12 0,1-9 6 16,5 10 3-16,-3-4 20 0,-2-6-35 0,9 11 14 0,-1-4-19 15,-2 3 16-15,1-7-12 0,1 4 1 16,0 0-12-16,1 3 19 0,-1-3 4 0,2 0-6 0,-7 1-7 15,2-3-27-15,1 3 22 0,-1-2 10 0,2 3-1 16,-1-4-44-16,-1 5 40 0,0-3 12 0,-2 1-1 0,3 1-14 16,-3-2-1-16,1 3 3 0,-1-3-5 0,-3-7 8 15,3 15-3-15,-3-15 19 0,0 10-34 0,0-10 20 0,0 0-29 16,-3 13 34-16,3-13-21 0,-3 11 14 16,3-11 7-16,-5 5-21 0,5-5 13 0,-11 10-17 0,2-4 2 15,3-3-5-15,6-3 18 0,-17 2-9 0,7 1 2 16,-1-3 28-16,11 0-17 0,-16 3-14 0,16-3 0 0,-16-1 12 15,4-1 3-15,12 2-12 0,-19-1-1 0,13-1 1 16,6 2 7-16,-16-4 6 0,16 4-56 0,-12-8 40 16,5 6-5-16,7 2-18 0,-11-5-34 0,11 5-39 15,0 0 0-15,-8-6-404 0,8 6 167 0,0 0 112 0</inkml:trace>
  <inkml:trace contextRef="#ctx0" brushRef="#br0" timeOffset="43314.15">22495 9342 13 0,'3'-10'93'0,"-3"10"-11"16,0 0-4-16,0-10-5 0,0 10-2 0,0 0-12 15,0 0 19-15,0 0-13 0,-22 14 1 0,15-7-8 0,-2 4-7 16,0 2 27-16,-1 0-22 0,1 1-34 0,-9 10-47 15,4 1 78-15,0-3 27 0,3 2-25 0,0 1-5 16,-2-1-12-16,4 2 18 0,0 0-32 0,2-2 19 16,0-4 11-16,2-1-15 0,-3 8 1 0,3-3 7 0,-4 3-8 15,4-3 9-15,1-4-19 0,2-1 1 0,-1 1-13 16,2-2 5-16,0-1-13 0,2 2 20 0,-1-2-11 16,1-2 11-16,0 2-33 0,1-2 18 0,0-3-3 0,0 4 5 15,-1-3-21-15,0-1 5 0,2 0 3 0,-1 0-38 16,1-5-5-16,2 3 1 0,-4-4 20 0,-1-6-3 15,4 11-26-15,-4-11 3 0,4 6-4 0,-4-6-35 0,0 0-3 16,6 7-13-16,-3-5-312 0,-3-2 138 0,0 0 90 16</inkml:trace>
  <inkml:trace contextRef="#ctx0" brushRef="#br0" timeOffset="43652.1">22607 9653 36 0,'3'-9'95'0,"1"4"-13"0,-2 0 0 0,-2 5 1 16,0 0-16-16,6-3 5 0,-6 3 24 0,0 0-24 15,0 0-1-15,0 0-2 0,4 18 7 0,-3-6-16 16,-1 2-22-16,-2 3 13 0,0-2 13 0,2 1-8 16,-1 1 11-16,1 1-12 0,1 0 0 0,-2 0-1 0,0 1-10 15,-1-1-18-15,1 0-15 0,0-2 6 0,0 1-7 16,1-1 5-16,0 1-16 0,-2-3-6 0,2-4 30 0,0-1-10 16,3 1-8-16,-3-10-28 0,-1 14 7 0,1-14-29 15,0 10 17-15,0-10-34 0,0 0-13 0,2 11-16 16,-2-11-316-16,0 0 137 0,0 0 90 0</inkml:trace>
  <inkml:trace contextRef="#ctx0" brushRef="#br0" timeOffset="44080.12">22830 9701 44 0,'0'0'76'0,"0"0"-1"0,3-9 2 0,-3 9-8 16,0 0-2-16,0 0 7 0,0 0 3 0,0 0-2 16,0 0-10-16,0 0-10 0,0 0 5 0,0 0-6 0,0 0-23 15,0 0 36-15,-8 34-48 0,9-24 15 0,-1-10 6 16,0 21-26-16,0-9 21 0,0 3 8 0,-1-1-11 16,1-2-15-16,1 3 16 0,3-3 4 0,-4 0-23 15,4 0 3-15,-1 0-2 0,-1-3-7 0,6 2-11 0,-2-2 2 16,-3-4 27-16,4 3 1 0,1-4-19 0,0 1 20 15,-8-5 1-15,14 5-9 0,-6-3-6 0,-8-2 7 0,15-2-8 16,-1 0 2-16,-1 1 3 0,-2-3 12 0,1 1-25 16,-3-1-12-16,2 0-18 0,-1-4 39 0,1-1-36 15,-4 0 25-15,1 0 28 0,-1-3-4 0,-1-3 0 16,-3 1-18-16,1 0 16 0,-2-1-13 0,-1 0 10 0,-2-1 2 16,-1 2 6-16,1 0-30 0,-4-1 25 0,1 1-11 15,0 0-2-15,-3 2 11 0,0 1-6 0,1 1-22 0,-1 2 23 16,-1-1-17-16,0 5 16 0,0-3 2 0,0 1-23 15,1 5 24-15,0-2-10 0,7 3-20 0,-11-2 13 16,11 2-28-16,-9 0-20 0,9 0-33 0,0 0-8 0,-15 5-25 16,15-5-19-16,0 0-347 0,-9 3 159 0,9-3 106 15</inkml:trace>
  <inkml:trace contextRef="#ctx0" brushRef="#br0" timeOffset="44446">23114 9334 34 0,'0'0'78'0,"-1"-10"10"0,1 10-16 16,0 0 8-16,0 0 4 0,0 0-35 0,0 0 11 0,21 18 3 16,-13-7 27-16,1 1 4 0,0 4-5 15,4 9-4-15,-2 2-19 0,-1 2 37 0,1 1-31 0,0 4-2 16,-2-1-11-16,-4 1-2 0,3-1-7 16,-3 1 4-16,-1 0 2 0,-2-2 8 0,1 2-7 0,-1-5-12 0,0-7 5 15,-4 2-3-15,4 0-14 0,0-2-7 0,-3 0 12 16,1-3-10-16,-1-2-7 0,-2 3-11 0,1-3-5 15,-1 0-17-15,-2-1-16 0,0-2-8 0,-4-1-9 16,1 1-29-16,-2-2-13 0,-3-2-17 0,4 0-17 0,-2 0-369 16,-1-1 162-16,1-4 110 0</inkml:trace>
  <inkml:trace contextRef="#ctx0" brushRef="#br0" timeOffset="47767.07">30362 3367 62 0,'0'0'24'0,"-6"0"18"15,5 3-9-15,1-3 17 0,0 0-16 0,0 0-10 0,0 0 21 16,0 0-15-16,9 0 6 0,0 0 4 0,5-3-9 16,5 2 20-16,0-2-39 0,3 3 20 0,1-2-2 0,1 1-7 15,1 0-8-15,-1-1 8 0,13 0-11 16,1-1 17-16,-8 1-15 0,-5 1 6 0,-2 1-11 0,-1-1 12 15,0 1-23-15,2 0 7 0,-4 1-11 0,1-1 20 16,-2 0-17-16,0 0 25 0,-2 1-13 0,-3-1 6 16,1 0-3-16,-2 0-6 0,1 2-11 0,0 1 22 15,-2-3-37-15,0 1 20 0,-1 0 9 0,-2-1-25 0,-1 2 0 16,-2-2 25-16,-1 0-4 0,1-2-23 0,-2 2 40 16,0 0-37-16,1 0-2 0,-1-1 5 0,-1 1 14 0,1 0-29 15,-1 0-25-15,1-1-176 0,-2 2 76 0,-2-1 52 16</inkml:trace>
  <inkml:trace contextRef="#ctx0" brushRef="#br0" timeOffset="49736.28">21814 7112 19 0,'0'0'66'0,"-2"6"-3"0,2-6 11 0,0 0-22 0,0 0-13 16,0 11-1-16,0-11-7 0,0 0 27 0,-3 8-14 15,3-8-2-15,0 0-4 0,4 9 0 0,-4-9-11 16,4 6 12-16,-4-6-22 0,0 0 3 0,6 4 22 15,-6-4-4-15,0 0-12 0,11 3 4 0,-8-3-7 0,-3 0 5 16,0 0 0-16,0 0-10 0,0 0-24 0,22-7 22 16,-22 7-16-16,9-5 17 0,-4 2 5 0,-5 3 22 15,13-10-8-15,-7 3-7 0,-2 0-54 0,4-1 75 0,-2 2-22 16,-2-3-6-16,0-2-6 0,0 0 9 0,0 0 10 16,-2 0 2-16,1-5-19 0,-1 1-1 0,1-3 14 15,-1 3-15-15,1-4 14 0,-3-1-28 0,1 3-3 0,-1-4 2 16,-3 4 11-16,3 0-5 0,2 0 1 15,-4 2-5-15,2 3-21 0,-1-1 27 0,-1 5-17 0,0-2 13 16,2 3-28-16,0 7 31 0,-3-10-28 0,3 10 22 16,-5-8-1-16,1 4 6 0,4 4-1 0,0 0-11 0,-14 0-7 15,6 0 1-15,8 0-8 0,0 0-10 0,-18 4 44 16,12-1-7-16,-3 2 8 0,2 0-20 0,1-4 14 16,-1 1-3-16,-1 4-14 0,3-3-1 0,5-3 12 0,-7 8-16 15,7-8 17-15,-5 9-3 0,4-6 5 0,1-3-20 16,-4 9 36-16,3-2-22 0,1-7 12 0,-2 10-17 15,2-10 37-15,0 10-22 0,0-10-12 0,0 9 14 0,0-9-5 16,4 10-16-16,-1-5 33 0,-3-5-15 0,6 7-23 16,-2-2 12-16,2-4 18 0,4 3-8 0,0-2-2 15,2-2-1-15,2 2-9 0,0-3-4 0,2 0 4 0,-5-2 0 16,4 0 19-16,0 2-9 0,1-4 5 0,0 3-5 16,-4 1 6-16,0-4 2 0,3 5-28 0,-6-3 6 15,3 2 0-15,-6 1 20 0,-6 0-16 0,13 0-5 0,-13 0 22 16,7 0-13-16,-7 0-13 0,10 2 10 0,-10-2 11 15,7 3-19-15,-7-3 10 0,6 7 2 0,-2-5 21 16,-4-2-32-16,7 5-7 0,-3-1-1 0,-4-4-6 16,7 8 12-16,-4 3-5 0,-1-4 17 0,2 4-4 15,0-1-26-15,-1-2 22 0,-1 3 18 0,-1 0-17 0,-1 2-8 16,2-1 8-16,-4-2 5 0,2 5-2 0,0-6 1 16,2 3 0-16,-2 1 22 0,0 0-9 0,0-2-4 15,0-3 3-15,0 0 0 0,0 0 3 0,0-1-28 0,0-1 20 16,0-6-1-16,1 13-15 0,0-8 1 0,-1-5 15 15,2 12-5-15,-1-6 17 0,-1-6-18 0,3 7 27 0,-3-7-12 16,2 9-20-16,-4-6 0 0,2-3-11 0,0 6 20 16,2-2-21-16,-2-4 14 0,0 0-25 0,0 0-10 15,0 0-8-15,0 0-4 0,0 0 1 0,4 8 5 0,-4-8-34 16,0 0 10-16,0 0-282 0,0 0 117 0,0 0 78 16</inkml:trace>
  <inkml:trace contextRef="#ctx0" brushRef="#br0" timeOffset="50025.98">22343 6956 51 0,'9'-8'96'0,"-9"8"-6"0,10-4 5 16,-10 4-31-16,9-5-9 0,-2 5 10 0,-7 0-17 0,0 0-1 16,16-4 2-16,-9 2 4 0,-7 2-20 0,10-3 10 15,-10 3-18-15,13-3 15 0,-13 3-27 0,13-3 17 0,-13 3-26 16,16-7 12-16,-11 6-8 0,-5 1 5 16,12-2 6-16,-12 2 8 0,0 0-23 0,13-5-7 0,-13 5-34 15,0 0-1-15,10 0 1 0,-10 0-9 0,0 0-10 16,4 6-201-16,-4-6 85 0,0 0 58 0</inkml:trace>
  <inkml:trace contextRef="#ctx0" brushRef="#br0" timeOffset="50250">22386 7070 49 0,'0'0'89'0,"0"0"8"15,5 9-24-15,-5-9 20 0,6 7-22 0,-2-7-3 16,-4 0-17-16,9 4 9 0,-9-4-11 0,11 3-6 0,-4-2 1 16,-7-1-15-16,11-3 32 0,-4 3-19 0,-7 0-16 15,17-3-8-15,-6 3 31 0,-2-2-26 0,-9 2-33 16,11 0 29-16,-6-2-17 0,-5 2-25 0,12-5-15 0,-9 4-32 16,-3 1-235-16,0 0 101 0,0 0 68 0</inkml:trace>
  <inkml:trace contextRef="#ctx0" brushRef="#br0" timeOffset="50828.5">22828 6866 32 0,'-6'-7'88'0,"6"7"-21"0,0 0 8 0,-9-3-1 0,9 3-16 16,0 0 3-16,0 0-6 0,0 0 20 0,0 0-27 0,0 0-13 16,0 0 28-16,-21 8-34 0,17-4 15 15,4-4-21-15,-5 10 3 0,1-6 5 0,0 4 11 0,-1 1-33 16,1 1 27-16,3-2 5 0,-2-1-18 0,1 3 13 15,-1 0-38-15,2 2 34 0,0 2-3 0,1-5-10 16,0 1 5-16,-2 3-14 0,2-2 7 0,2-2 16 16,-2 0 5-16,2 2-17 0,1 0 4 0,-1-2-6 0,2 0 2 15,-2-1 16-15,0 2-27 0,1-2 13 0,1-1-22 16,-2-3 9-16,2 1 12 0,2 2-6 0,-1-1-14 0,-1-3 22 16,5 4-9-16,-1-3-2 0,-2-2-1 0,2 1 2 15,-8-3 2-15,13 1-21 0,-6-1 6 0,-7 0 17 0,14-1-15 16,-6 1 2-16,1-1 10 0,3-3 3 15,-2 3 6-15,-3-2-9 0,2-4-3 0,0 3 8 0,1-1-12 16,-2-3 5-16,0 3 9 0,-3-4-6 0,0 0 24 16,1-2-7-16,-3 1-1 0,0-1-7 0,-2-1-7 0,-1-2 16 15,1 0 9-15,-3-1-8 0,0 4-4 0,1-3-10 16,-5 2 9-16,6-1 12 0,-3 2-5 0,1 3-1 16,-2-1-17-16,0 1 2 0,-1 1 0 0,-3 0 5 15,1 0-15-15,-1 1 4 0,3 3 4 0,-4-1-2 0,0 0-2 16,1 1-10-16,-3 1-3 0,2 0-8 0,-4-1-3 15,3 3-26-15,1 0-21 0,9 0-11 16,0 0-38-16,-20-1 0 0,20 1 1 0,0 0 3 0,-13 4-5 0,13-4-2 16,-7 7-20-16,6-5-357 0,-4 7 161 0,5-9 108 15</inkml:trace>
  <inkml:trace contextRef="#ctx0" brushRef="#br0" timeOffset="52196.75">22304 5371 17 0,'0'0'92'0,"0"0"-6"0,0 0-1 15,0 0-6-15,0 0 13 0,-9-16-5 0,9 16-13 0,0 0-7 16,0 0 3-16,0 0-36 0,0 0 26 0,0 0-15 16,0 0-3-16,0 0 5 0,0 0-31 0,0 0 20 0,0 0-12 15,0 0-5-15,0 0 17 0,0 0-31 0,0 0 31 16,-8 23-7-16,8-19-2 0,-1 2 19 0,0 1 2 16,-1-1-26-16,1 0 9 0,-2 5-6 0,1 2 6 15,-2-3 4-15,1 5-1 0,1-4 11 0,-3 6-14 0,1-5-10 16,2 3 1-16,-1 2 13 0,0-3 0 0,1 3 3 15,-2-3-17-15,1 1-8 0,1 0 11 0,-3-1-7 16,4 1 9-16,-2 2-13 0,2-5 2 0,1 0-3 16,-3 3 1-16,2-3-4 0,1-3 8 0,-1 0-4 0,1-3 8 15,0 1-24-15,0 0 8 0,0-2-12 0,-2 1 22 16,2-2-8-16,0-4-4 0,0 10-6 0,2-6 7 0,-2 1-5 16,0-5 3-16,-2 7 14 0,2-7-12 15,0 7 10-15,0-7-8 0,0 6-7 0,0-6 16 0,-1 4-1 16,1-4-12-16,0 0-10 0,3 5 19 0,-3-5-7 15,0 0-25-15,0 0-9 0,0 0-25 0,0 0-15 0,0 0-14 16,0 0 10-16,0 0-25 0,0 0-28 0,15-7-360 16,-14 4 163-16,-1 3 108 0</inkml:trace>
  <inkml:trace contextRef="#ctx0" brushRef="#br0" timeOffset="52964.32">22518 5482 59 0,'0'0'81'0,"0"0"-1"0,0-4 21 16,0 4-31-16,0 0-10 0,0 0-13 0,0 0-2 0,0 0-11 16,0 0 10-16,0 0 1 0,0 0-21 0,0 0 6 15,0 0 2-15,0 0-9 0,0 0-4 0,0 0-15 0,0 0 20 16,0 0 0-16,-23 6-14 0,22-3 21 0,-1 1-10 16,-1 1 16-16,0-2-20 0,3-3-14 0,-3 10 12 15,0-3 9-15,3-7-27 0,-5 9 8 0,1 0 20 16,2-1-22-16,-4 2-17 0,3-3 33 0,1-2 1 0,1 2-17 15,1-2 24-15,-1 0-10 0,-1 2 3 0,2-2-16 16,-1 1 14-16,2 1 4 0,-2 0 5 0,1 0-8 16,1 0-8-16,-1 0 1 0,0 0-4 0,0-2 12 15,2 2-8-15,-2 1 6 0,0-2-16 0,0 0 6 0,1 0 2 16,-1 2 36-16,1-2-31 0,1 1-7 0,-2-1 3 16,0-2 17-16,1 3 12 0,0-2-43 0,0 0 2 15,1 1 2-15,0-1 16 0,0-2-1 0,0 2 6 0,0 1-30 16,0-5 8-16,-1 3 5 0,4-1 8 0,-3 0-26 15,1 0 21-15,0-2-18 0,0 2 16 0,-1 0 8 16,-2-3-16-16,5 2 11 0,0 0-16 0,-5-2 11 0,8 2 14 16,-8-2-27-16,6 0 25 0,-6 0-18 0,7 0 11 15,-7 0 2-15,9-1-5 0,-5 0-9 0,-4 1 16 0,7-3-12 16,-2 1 11-16,-1 0 11 0,-4 2-2 16,8-5-5-16,-4 1-9 0,1 0 6 0,-1 0 3 0,-1 0-8 15,3-4 27-15,-1 1 2 0,0-3-15 0,0 3-7 16,3-3-10-16,-5 4 8 0,3-3 9 0,-3 0-7 0,1 1-5 15,0-1 10-15,0 1 4 16,0-4 6-16,-2 0-18 0,1 1 8 0,-2 3 9 0,2-4-2 0,-2 2-4 16,0-2 8-16,0-1-17 0,1 2 12 0,-2 1-4 15,0 1 3-15,-2 1-6 0,2 1-2 0,0 0 0 0,-1 0 4 16,0 2 7-16,0 0 7 0,-1-2-7 0,2 7-2 16,-2-10 1-16,-1 5-9 0,1-2 7 0,-1 4-10 15,-2-1-10-15,3-1 1 0,-2 2 12 0,0 0 1 0,0-1-18 16,0 0 10-16,0 1 2 0,4 3-6 0,-9-3 0 15,6 0-2-15,3 3 4 0,-7-4 0 0,3 1-6 16,4 3-2-16,-9-1-8 0,4 0-28 0,5 1-13 0,-9 7-56 16,5-4-13-16,4-3-16 0,-10 2-31 0,3 4-2 15,-1 5-437-15,2-6 201 0,6-5 134 0</inkml:trace>
  <inkml:trace contextRef="#ctx0" brushRef="#br0" timeOffset="54573.93">21348 10787 14 0,'0'0'96'0,"0"0"-11"0,0 0-4 15,-3-11-21-15,3 11 29 0,0 0-28 0,0 0-12 0,0 0 4 16,0 0-20-16,0 0 14 0,0 0 20 0,-9 26-3 15,6-14 1-15,1 0-11 0,0 1-22 0,-5 1 1 16,4 1 11-16,0-1 6 0,-1 1-26 0,0 2 22 16,0-3-20-16,1 2-1 0,1 0 0 0,1-1-37 0,0-1 39 15,1 2-12-15,-3 0 5 0,6-2 3 0,-2-2-7 16,0 2 17-16,2-3-21 0,-2 0-3 0,3 0 15 16,0 0-15-16,-2-4-6 0,1-1 18 0,0 1 9 15,-1-1-8-15,3-3 5 0,-5-3-14 0,8 8-11 0,-8-8 13 16,2 5-11-16,2-2 9 0,-4-3-19 0,7 1 14 15,-7-1 1-15,0 0-35 0,0 0-26 0,14-3 14 0,-14 3-11 16,0 0-29-16,9-6-8 0,-7 3-4 0,-2 3-14 16,7-8-243-16,-7 8 117 0,6-21 76 0</inkml:trace>
  <inkml:trace contextRef="#ctx0" brushRef="#br0" timeOffset="54818.27">21423 10711 63 0,'-2'-15'117'0,"0"3"-30"16,2 12-18-16,-1-15 23 0,1 15-45 0,-1-19 32 16,-1 12-30-16,2 7-9 0,-3-11 18 0,3 11-25 15,0 0-2-15,-1-13-8 0,1 13 20 0,-2-5-6 0,2 5-8 16,0 0-18-16,0 0 16 0,-1-9-3 0,1 9-22 15,0 0 0-15,0 0-12 0,0 0 4 0,0 0 3 16,0 0-24-16,0 0-17 0,0 0-13 0,0 0-215 16,0 0 90-16,17 21 60 0</inkml:trace>
  <inkml:trace contextRef="#ctx0" brushRef="#br0" timeOffset="55338.16">21589 10826 25 0,'4'13'94'0,"-1"-1"-23"0,-2 1-17 16,3 0 13-16,-2-1-26 0,0 1 6 0,2 2 9 0,-2-1-25 16,2-1 9-16,-1 0-6 0,-1-1 9 0,-1 1-9 15,3-2-1-15,-1 1 37 0,0 0-46 0,-3-3-6 16,2-3 15-16,-1 2 9 0,-1-8-29 0,3 12-6 15,-3-12-1-15,1 12 9 0,-1-12-20 0,0 0 8 0,1 12 3 16,-1-12-16-16,3 7 24 0,-3-7-4 0,0 5 31 16,0-5-33-16,0 0-6 0,0 0 23 0,0 0-25 0,0 0 17 15,-4 2-11-15,4-2 24 0,0 0-13 0,-10-12 10 16,10 12-22-16,-7-14 27 0,4 5-24 0,1-2 20 16,-2 2-32-16,2-5 37 0,-1-1-34 0,2 2 2 15,1-1 22-15,0 0 0 0,3-1-9 0,-1 0-7 0,1 4-9 16,2-4-1-16,0 0 17 0,4 1-46 0,-1 1 42 15,1-1 15-15,1 3-40 0,0 2 19 0,0 0-26 16,2 1 39-16,-2 2 4 0,1 0-23 0,2 1-4 0,-1 3-4 16,-1-1 27-16,-11 3-21 0,21 4 11 0,-9 0 21 15,-3-2-14-15,2 1-14 0,-1 4-5 0,-3 0 24 16,0 1 6-16,1 0-2 0,-2 1-4 0,0 0-11 0,-2 3-1 16,-1-1-1-16,-1 3 19 0,1 0-1 0,1-2-7 15,-2 2-7-15,1 0-15 0,2 0 25 0,-3-2-3 16,0 1 16-16,0 1-16 0,-2-2-7 0,1 2 9 0,1-2-31 15,-1-2 7-15,0 0 18 0,1-2-26 0,-2 0-6 16,0-8 32-16,0 12-7 0,1-7-13 0,-1-5-35 0,0 0-18 16,1 14-13-16,-1-14-5 0,3 10-21 15,-3-10-313-15,2 8 138 0,-2-8 92 0</inkml:trace>
  <inkml:trace contextRef="#ctx0" brushRef="#br0" timeOffset="55715.99">22231 10839 53 0,'0'0'126'0,"-18"-3"-26"0,18 3-28 0,-20 3 0 0,11 0 12 15,-3 1-11-15,3 1 4 0,1-1-4 0,-1 2-3 16,-1 1 0-16,5 2-22 0,1-1 9 0,3 0 8 0,1-8-39 15,4 14 8-15,0-4 19 0,2 1-4 16,4-1-11-16,1 1-6 0,-1 0-5 0,4 1-5 0,-3 0 6 16,2 0 1-16,-1-2 12 0,-2 2-31 0,1-2 4 15,-2 1 6-15,-1 0-10 0,1 0-12 0,-4-2 17 0,0 2 4 16,-1-2 3-16,-1-2-4 0,-1 0 18 0,-2-1-18 16,0-6 13-16,0 11-14 0,0-11 7 0,-2 10-4 0,2-10-26 15,-7 8 14-15,3-5 7 0,4-3-11 16,-10 5-5-16,4-2-19 0,6-3-6 0,-13 3 24 0,6-3-25 15,7 0-15-15,0 0-11 0,-21-3-8 0,12-3 9 16,-1 1-22-16,2-1 7 0,2-2 11 0,-2-1 3 0,4-2 6 16,3-1-39-16,0-3 8 0,-1 1 16 0,4-3-25 15,2 0-187-15,-1 5 92 0,0-2 60 0</inkml:trace>
  <inkml:trace contextRef="#ctx0" brushRef="#br0" timeOffset="55945.12">22225 10871 49 0,'0'0'58'0,"0"0"-7"0,0 0 24 0,0 0-31 15,0 0 0-15,0 0-6 0,0 0 22 0,0 0-10 0,0 0-15 16,-25 19 9-16,20-7 19 0,-1 3-10 0,-1 1-36 16,-7 11 29-16,1-3-23 0,2 0 33 0,-2 3 2 15,-1-1 0-15,-1 1-24 0,-1 0-6 0,0-3 12 0,2 2-10 16,0-3 18-16,0 0-17 0,1-2-9 0,-2 1 17 16,2-5 2-16,5-4-7 0,0-3-8 0,3 0 3 15,-3-1-18-15,2 0 18 0,1-1-25 0,0 0 0 0,5-8 18 16,-8 9-20-16,8-9 12 0,-6 8-6 0,6-8-13 15,0 0-20-15,0 0-17 0,0 0 13 0,0 0-16 16,0 0-8-16,0 0-20 0,0 0-12 0,0 0-270 16,0 0 119-16,0 0 78 0</inkml:trace>
  <inkml:trace contextRef="#ctx0" brushRef="#br0" timeOffset="56358.93">22693 10654 69 0,'0'0'96'0,"0"0"-27"0,0 0 13 0,-12-4-2 0,12 4-8 16,0 0-14-16,-17 24 25 0,8-12-1 0,3 2-1 0,-2 3-29 15,-2 9 10-15,-2 0 2 0,3 1-14 0,3-5 23 16,-3 6-8-16,4-6-17 0,2-2 26 0,1-1-37 16,-1 0 17-16,3-2-9 0,0 4-6 0,0-2 8 15,2-1-22-15,0 2-16 0,2-3 13 0,0 1-13 0,0 0 14 16,1-2-4-16,0 1 9 0,-3-2-26 0,5-1 27 15,-2 1-29-15,1-2 17 0,1-1-13 0,0-3 24 0,0 0-44 16,-1 1-4-16,3-3 34 0,1-1-11 0,-2-1-30 16,0-1 21-16,-8-4-13 0,14 2-23 0,-14-2 9 15,11 1-22-15,-11-1-10 0,13-1 5 0,-13 1-25 16,12-5-7-16,-5 0-306 0,-1-2 132 0,-6 7 88 16</inkml:trace>
  <inkml:trace contextRef="#ctx0" brushRef="#br0" timeOffset="57107.33">22879 10861 33 0,'10'-10'81'0,"2"3"4"0,0-1-9 0,1 1-5 16,0 0-15-16,1 1-9 0,0 2 23 0,-4 2-23 15,2-3 29-15,0 5-32 0,-3-2 10 0,-9 2-20 16,16 2-9-16,-11 0 20 0,0 1-9 0,0 1 29 0,-5-4-30 16,4 8 19-16,-1-1-15 0,-2-1 3 0,-1-6-27 15,4 16 25-15,-7-3 4 0,3 0-11 0,-1 0-5 16,-2 1 10-16,1-1-32 0,-1 0 9 0,-2 1 11 0,0 2-7 16,2-4 3-16,1 2-26 0,-2-1 0 0,0-2 21 15,2 0-19-15,-1-2 10 0,2 0 21 0,-1-1-50 16,2-8 50-16,-1 12-5 0,1-12-35 0,0 9 21 15,0-9-11-15,1 6 18 0,-1-6-42 0,3 6 11 0,-3-6 27 16,0 0 2-16,6 3-20 0,-6-3 26 0,0 0-34 16,13-1 21-16,-13 1-16 0,10-2 11 0,-10 2 12 0,11-4-13 15,-1-4-9-15,-1 1 21 0,-2 2-17 0,4-3-14 16,-2 2-2-16,1-1 24 0,-1-3-11 0,0 3 4 16,0-3-7-16,-2 2 8 0,3 0 14 0,-2 1-8 15,-1-3 11-15,0 1 5 0,2 0-1 0,-1 1-17 0,-3-1-25 16,1 1 32-16,2 2 14 0,-3 0-19 0,-1 1 2 15,-4 5 22-15,6-6-6 0,-3 2-26 0,-3 4-13 16,5-6 23-16,-5 6 9 0,5-5-13 0,-5 5 1 0,0 0 5 16,0 0-11-16,8-5 0 0,-8 5 19 0,0 0-30 15,0 0 28-15,9 10 0 0,-7-3-13 0,-2-7-1 16,8 12 2-16,-3-2 16 0,0 1-12 0,0 0-7 0,0 0 17 16,-1-1-7-16,1 1-7 0,0-1 2 0,0-2 10 15,-1-2-29-15,2 3 15 0,-3-2-18 0,1-1 22 16,5 1-5-16,-4-3 7 0,0 0-12 0,0-3 11 15,-5-1 11-15,12 3-11 0,-6-2 0 0,-6-1 7 0,12-1-16 16,-12 1 10-16,11-4-27 0,2-1 15 0,-4-1 23 16,0 1-15-16,0-1 14 0,-3-5-6 0,3 2 12 15,0 0-9-15,-2-4-15 0,0 2 20 0,-3 0 1 16,1-3-16-16,-2-1 26 0,-1 2-7 0,5-1-6 0,-6 1 11 16,0-2 9-16,1 1-6 0,-4 1 5 0,1 2-4 15,-2 4-2-15,-2-3-13 0,-2 2-8 0,-2 2 1 0,0 0 8 16,-4 2 1-16,0 3-7 0,-2 1 4 0,1 0 11 15,-1 1-24-15,2 2 12 0,-2-2-13 0,2 1 3 16,0 2-17-16,0 2 12 0,3 0-11 0,-3 0-12 16,4-2 9-16,1 3-52 0,3-4 16 0,-1 3-6 0,6-6-53 15,0 0 9-15,-4 11-17 0,4-11-11 0,0 0-15 16,5 12-346-16,-5-12 163 0,0 0 108 0</inkml:trace>
  <inkml:trace contextRef="#ctx0" brushRef="#br0" timeOffset="57458.09">23707 10611 34 0,'0'0'76'16,"0"-10"23"-16,0 10-21 0,0 0-7 0,0 0-5 15,0 0 27-15,0 0-41 0,0 0 37 0,13 27-5 16,-8-15 15-16,0 3 0 0,-3 2-34 0,1 3 0 0,-1-2 4 16,1 4-4-16,-4 1-5 0,1 0-10 0,-2 11-13 0,-1 3 31 15,-3-1-23-15,-2-2 1 0,0 0 4 0,2-1-14 16,0-1 8-16,5-7-18 0,-8 6-7 0,3-7-3 15,1-5-3-15,0-3-2 0,-2-1 4 0,1-2-12 16,-1 2-36-16,-2-4-23 0,3 0-9 0,-4 2-13 0,1-4-11 16,0 1-22-16,1-3-12 0,-2 2-273 0,0-4 132 15,-3-1 88-15</inkml:trace>
  <inkml:trace contextRef="#ctx0" brushRef="#br0" timeOffset="60994.28">21941 7002 34 0,'0'0'32'0,"0"0"-5"0,-3-10 9 16,3 10-18-16,0 0 15 0,0 0-3 0,0 0 2 0,0 0-10 15,0 0-4-15,0 0 12 0,0 0-1 0,0 0-9 16,0 0-3-16,0 0 20 0,0 0-15 0,0 0-13 16,-4-10 26-16,4 10-24 0,0 0-4 0,0 0 17 0,0 0-7 15,0 0-10-15,0 0 31 0,0 0-20 0,0 0 0 16,0 0-3-16,0 0 6 0,0 0-14 0,0 0 2 16,0 0 3-16,0 0 20 0,0 0-16 0,0 0 2 0,0 0-17 15,0 0 22-15,0 0-14 0,0 0-4 0,0 0 3 16,0 0 9-16,0 0-4 0,0 0-9 0,0 0 8 15,0 0-6-15,0 0 11 0,0 0-12 0,0 0-38 16,0 0 41-16,0 0 9 0,0 0-5 0,0 0-2 0,30 9-2 16,-26-5 19-16,-4-4-30 0,0 0 16 0,14 4 3 15,-14-4-9-15,10 3 12 0,-1 1 7 0,-1-1-5 0,-1-3-3 16,6 2-4-16,-13-2-20 0,17 0-7 16,-9 0 26-16,0 0-7 0,-8 0 0 0,16 0 2 0,-6 0 16 15,-10 0-29-15,25-1 15 0,-13 1 11 0,-12 0-29 16,15 1 23-16,-6-2-9 0,-3 2-10 0,-6-1 8 0,15 0 4 15,-15 0-16-15,23-5 13 0,-14 3 2 0,-9 2-21 16,16-2 4-16,-9-1 13 0,-7 3-23 0,13 0 49 16,-13 0-31-16,12 0-8 0,-8 3 21 0,2-3 5 15,-6 0-6-15,10 1 11 0,-10-1-7 0,11 0 3 16,-5 3-19-16,-1-2-1 0,-5-1 3 0,13-1 3 0,-13 1-15 16,10 1 11-16,-10-1-16 0,13-1 3 0,-13 1 24 0,15 4-17 15,-6-1 17-15,4 0 2 0,-4-4-14 0,0 6 0 16,1-5 12-16,-3 4-2 0,2-3 6 0,-3-1-36 15,0 3 40-15,-6-3-6 0,16 0-10 0,-4 3-2 16,-1-1 5-16,-1 0 8 0,0-4 2 0,-2 4-3 0,-1-2-10 16,-7 0 27-16,13-3-25 0,0 2 28 0,-3 1-20 15,0 0 5-15,2-3-22 0,-3 3 19 0,0-3 12 0,-2 2-11 16,0-2-1-16,-7 3 4 0,14-6-24 16,-4 2 12-16,-2 3-8 0,-8 1 14 0,11-1 5 0,-4-2-7 15,-7 3-1-15,11-3-6 0,-11 3 5 0,11-1-18 16,-11 1 18-16,12-3-12 0,-12 3 18 0,10 0-28 0,-10 0 19 15,13 3 14-15,-3-2-21 0,-2 0 2 0,-1 1 6 16,0 1-13-16,-7-3-2 0,10 4 3 0,-4-4 4 16,-6 0 1-16,16 4 1 0,-7-1 8 0,-3-2-13 15,2 0 18-15,0 1 5 0,-8-2-1 0,13 4-26 0,-7-4 28 16,-6 0-26-16,16 4-7 0,-5-3 22 0,-2 1-17 16,0 0-13-16,-2-2 11 0,-7 0-3 0,12 1 30 0,-12-1-10 15,11 2 11-15,-11-2-13 0,11 0 5 0,-11 0-25 16,9 0 23-16,-9 0-9 0,0 0 24 0,11 0-17 15,-11 0-1-15,0 0-3 0,9 0 2 0,-9 0-13 16,0 0-4-16,0 0 33 0,10 0-1 0,-10 0-39 0,0 0 18 16,0 0 10-16,9 0 1 0,-9 0-9 0,0 0-11 15,0 0 15-15,0 0-11 0,0 0 0 0,0 0-41 0,0 0-14 16,0 0 6-16,0 0-40 0,14-1-29 16,-14 1-259-16,0 0 129 0,0 0 84 0</inkml:trace>
  <inkml:trace contextRef="#ctx0" brushRef="#br0" timeOffset="61964.84">23157 7400 20 0,'0'0'69'0,"-1"11"-5"0,1-11 15 16,0 0-26-16,3 12 6 0,-3-12 3 0,0 0-14 15,3 9-17-15,-3-9 12 0,7 4-8 0,-7-4-10 0,0 0 13 16,10 5-8-16,-10-5 21 0,0 0-28 0,13 1 4 15,-13-1 4-15,0 0-15 0,16-6-7 0,-11 5 37 0,3-5-23 16,0 0-5-16,-2 0-3 0,3-1 15 16,-1-1-4-16,-3-1-15 0,3-2 12 0,-3 0-17 15,1 1-8-15,-1-2 3 0,0-1 34 0,1-1-16 0,-1 0 1 16,0-1 0-16,-3-1-24 0,1-1-3 0,-1 4 13 0,-2-5-14 16,3 3 18-16,-4 3-12 0,1-3 21 0,0 3-21 15,-3 0 33-15,0 2-12 0,1 4 3 0,-1-4-4 16,-2 5-1-16,2-1-10 0,0 2-23 0,3 4 12 15,-8-7 14-15,8 7 0 0,-10 0-7 0,4-2-10 0,2 1 7 16,4 1 1-16,-8 1-1 0,8-1 18 0,-6 2-18 16,6-2 28-16,-4 2-14 0,4-2-4 0,-1 3-13 15,1-3 22-15,0 0-8 0,0 0 3 0,5 8-6 0,-1-7-5 16,2 2-21-16,-1 1 23 0,5 0 16 0,1-2-27 16,0 2 27-16,-1-3-14 0,2 1-12 0,-1 1 0 15,5-3 5-15,-5 0 15 0,2 1-7 0,-3 0-32 0,-2-1 32 16,-8 0-41-16,14 2 48 0,-8 1-12 0,1-3 7 15,-2 2-1-15,1 0-5 0,-1 2 8 0,-1-1-17 0,0 1-2 16,0 0 6-16,0 1-6 0,-2 0 14 16,4 2-21-16,-2 2 13 0,-1 1 11 0,1 0-19 0,-4 0 33 15,2-1-24-15,1 4 26 0,-3-5-27 0,2 3 1 16,1-1 7-16,-2-2-13 0,2-1 17 0,-2 4-9 0,0 0 15 16,3 0-11-16,-1 1 11 0,-2-6-12 0,0 1-6 15,-1 1-4-15,0-8-6 0,2 11 27 0,-1-6-22 16,-1-5-36-16,0 10 56 0,0-10-6 0,1 11-15 0,-1-11-11 15,0 10 29-15,0-10-18 0,1 7 18 0,-1-7 3 16,0 0-33-16,0 8-10 0,0-8-1 0,0 0-4 16,0 0-19-16,0 0-1 0,6 11-29 0,-6-11-5 15,0 0-268-15,0 0 120 0,0 0 78 0</inkml:trace>
  <inkml:trace contextRef="#ctx0" brushRef="#br0" timeOffset="62205.64">23639 7258 13 0,'0'0'68'16,"0"0"1"-16,0 0 5 0,14-8-1 0,-14 8-4 0,12-5-25 15,-12 5 3-15,12-4-2 0,-3-1 12 0,1 3-9 16,0-3-23-16,-10 5-4 0,16-5 6 0,-7 2-10 15,-1 2 3-15,-2-1 18 0,-6 2-26 0,0 0 3 16,15-4-12-16,-15 4-4 0,0 0-8 0,11-4-15 0,-11 4-7 16,5 0-16-16,-5 0-178 0,0 0 75 0,0 0 50 15</inkml:trace>
  <inkml:trace contextRef="#ctx0" brushRef="#br0" timeOffset="62423.52">23695 7371 34 0,'9'6'102'0,"-9"-6"-33"16,11 3-10-16,-11-3 3 0,11 1-6 0,-11-1 7 16,13 0-4-16,-7 0 1 0,-6 0-18 0,0 0-12 0,21-1 6 15,-21 1-3-15,11-2-3 0,-11 2-18 0,13-1-12 16,-13 1 2-16,11-3-6 0,-11 3-21 0,11-2-17 15,-6 0-25-15,-5 2-138 0,11-3 69 0,-11 3 46 16</inkml:trace>
  <inkml:trace contextRef="#ctx0" brushRef="#br0" timeOffset="62741.8">24185 7112 2 0,'0'0'100'0,"3"-4"7"0,-3 4-2 16,0 0-4-16,0 0 3 0,7 9-21 0,-6-6-3 16,1 5-5-16,-2-2-30 0,0 9 41 0,0-3-28 15,1 4-4-15,-1-1 6 0,1 0-16 0,-2 5 5 0,1-2-16 16,-1-1 3-16,2 3 11 0,-1-3-9 0,-1 3 13 15,-1-1-18-15,2-1 4 0,-1 0 5 0,1-1-3 16,1-1-26-16,-2 0 17 0,1 0-11 0,1-5 39 16,-1 3-34-16,2-7-14 0,-2 0 3 0,0-7-3 15,0 11-18-15,2-7 13 0,-2-4-48 0,0 0-8 0,0 0-19 16,0 0-15-16,0 0 4 0,1 14-27 0,-1-14-307 0,0 0 137 16,0 0 94-16</inkml:trace>
  <inkml:trace contextRef="#ctx0" brushRef="#br0" timeOffset="64452.04">23088 5627 59 0,'0'0'78'0,"0"0"-7"0,0 0-2 0,0 0-4 0,0 0-13 16,0 0 2-16,0 0 7 0,-3-7-7 0,3 7-13 16,0 0-2-16,0 0-7 0,2-7 15 0,-2 7-15 0,3-6 4 15,-3 6 20-15,5-2-20 0,0-3-6 0,-1 1 6 16,3-1-6-16,3 2-6 0,1 0 13 0,-2-5-31 15,5 4 11-15,-4-1 20 0,3 3-3 0,-3-2-15 0,-2 2-13 16,1 1-13-16,-1 1 13 0,-1-2 21 0,-1 1-8 16,1 1-5-16,-1 0 0 0,-1 3 11 0,-1-3-24 15,-4 0-22-15,6 5 29 0,-3 0-2 0,0 0 16 16,-1 0-25-16,-1 4 26 0,-1-3 1 0,0 6-17 0,0 2-15 16,-1-2 9-16,-1 2 21 0,-2 1-26 0,1-1 17 15,-1 3-12-15,-1-2 17 0,1 0-13 0,-1 1 3 0,-2-1 4 16,0 2-7-16,-1-3 18 0,1 1-9 0,-1-1-7 15,3-2 3-15,-3 2 11 0,3-3-11 0,-1 2-13 16,3-4 22-16,1-2-6 0,-1 0-15 0,2 2 13 16,1-9-4-16,-1 12-16 0,-1-8 9 0,2-4 25 15,0 0-18-15,6 11 15 0,-4-8-31 0,7 4 17 0,-3-2 11 16,2-3-12-16,-1 1-14 0,1-3 11 0,-8 0-13 16,12 4-2-16,-6-5 15 0,-6 1 2 0,19-4 9 0,-11 3-4 15,2-3-15-15,-1 2 7 0,2-4-12 0,-4 1 8 16,2-2-2-16,-1-1 4 0,0 0-8 0,-1-1-6 15,1 3 4-15,-2-5 2 0,1 3 6 0,-1-4 11 0,2 1 8 16,-2 1-12-16,0-1 0 0,1 2-8 0,-2 0 11 16,0 0-24-16,1 0 6 0,-2 2 21 0,1 1-2 15,-2 0-33-15,0 2 26 0,-1-1 3 0,1 2-1 16,-3 3-13-16,5-5-3 0,-5 5 3 0,2-4-6 0,-2 4 9 16,3-5 0-16,-3 5 3 0,0 0 2 0,0 0-20 15,5 0-3-15,-5 0 41 0,0 0-13 0,0 0-3 0,0 0 15 16,5 5-25-16,-2-2-4 0,-3-3 5 0,2 6 0 15,1-3 12-15,-2 2 9 0,3-1 9 0,-3 1-10 16,2 1 1-16,-1-2-7 0,1 1-10 0,-2 4 3 16,2 2 14-16,-1-2-9 0,1 0 6 0,-2-2 1 15,-1 0-7-15,1-1-10 0,2 0 4 0,-2-3 8 0,0 0 11 16,2 3-14-16,-2-2-8 0,-1-4 23 0,4 7-6 0,0-5-3 16,-4-2-2-16,8 7 4 0,-5-5-3 0,-3-2-9 15,12 4-1-15,-7-5 8 0,1 1 5 0,-6 0-2 16,13 1-29-16,-13-1 33 0,13-1-13 0,-13 1 20 15,11-2-11-15,-5 1 0 0,3-5-9 0,-1 1 13 0,-2 2-11 16,0-1-2-16,-2-2-3 0,0 2 17 0,1-4-15 16,1-1 10-16,-3-2-8 0,0 2-13 0,0 0 6 15,-2-2 34-15,2 0-19 0,-3 1-30 0,-1-2 15 16,-1 2 20-16,1 2-24 0,-2-3 20 0,2 2 9 16,-3 1-11-16,0 1 4 0,0 0-12 0,0 4-4 0,0-1-2 15,0 1-3-15,-1-1-4 0,-2 3 10 0,0-1-3 16,2 1 5-16,-2-1 7 0,0 0-4 0,0 1-26 0,0 1 6 15,0 0-38-15,1 1 22 0,1 2-20 0,-1-1-7 16,6-2 1-16,-7 5-18 0,7-5-9 0,-3 9-6 16,3-6-13-16,0-3-296 0,0 0 135 0,6 21 88 0</inkml:trace>
  <inkml:trace contextRef="#ctx0" brushRef="#br0" timeOffset="66200.62">21528 11725 76 0,'0'0'90'0,"-10"-6"-5"16,10 6-7-16,-7-2 24 0,7 2-11 0,0 0-10 16,-8-3 6-16,8 3-23 0,0 0 7 0,-7-3-9 15,7 3-5-15,0 0-28 0,-8 7 5 0,6-3 30 16,-1 2 0-16,-2 5-6 0,2 0-20 0,0 2 28 0,-2 1 1 15,2 2-34-15,-2-2 20 0,1 2-11 0,3 1-2 16,-2 3-5-16,1-3 3 0,-2 0-12 0,2 3 4 16,-1-4-4-16,2 5 12 0,-1-3-4 0,0 0 4 15,2-2-2-15,-1 0-33 0,1 0 19 0,-3 0 1 0,3-1 2 16,1-1-9-16,-1-2-20 0,3 0 14 0,-3-4 0 16,2 6-1-16,0-7 8 0,-1 1-2 0,-1-1-1 0,0-7-5 15,0 10 8-15,0-10-16 0,0 0-9 0,3 8 8 16,-3-8 4-16,1 5-3 0,-1-5 0 0,0 0-13 0,0 0-4 15,5 6-9-15,-5-6-23 0,0 0-30 16,0 0 1-16,0 0-25 0,0 0 6 0,0 0-26 0,13-22-19 16,-7 10-294-16,-2 1 145 0,2 0 98 0</inkml:trace>
  <inkml:trace contextRef="#ctx0" brushRef="#br0" timeOffset="66458.23">21589 11699 94 0,'-3'-12'114'0,"-1"1"-38"0,1 6 13 0,-1-5-18 0,2 1 11 16,-1 1 13-16,0 3-39 0,3 5 9 0,-4-11 11 16,4 11-11-16,-2-7-8 0,2 7 1 0,-2-8-17 15,2 8-14-15,0 0 5 0,-1-9 10 0,1 9-27 16,-3-10 13-16,3 10-3 0,0 0 7 0,0 0-16 0,-3-5 5 15,3 5-18-15,0 0-20 0,0 0-15 0,0 0 7 16,0 0 1-16,0 0 7 0,0 0-30 0,0 0 10 0,0 0-7 16,0 0-26-16,0 0-7 0,3 17-221 0,-3-17 100 15,5 15 66-15</inkml:trace>
  <inkml:trace contextRef="#ctx0" brushRef="#br0" timeOffset="66976.14">21699 11918 47 0,'3'15'85'0,"1"2"-25"0,-3-2 37 0,0 2-31 16,2-6 5-16,-2 6-32 0,2-5-2 0,-2 5 13 0,0-2-2 16,-1-3-17-16,2 0-5 0,0 3 2 0,-2-4 2 15,0-11 16-15,0 19-38 0,1-10 18 0,-1-9 28 0,2 15-30 16,-2-15 9-16,0 11-20 0,0-11 33 0,0 0 51 15,1 13-65-15,-1-13-5 0,0 0 19 0,1 7 11 16,-1-7-3-16,0 0-31 0,0 0 0 0,0 0-3 16,0 0 21-16,0 0-39 0,0 0 27 0,0 0-5 0,0 0 1 15,0 0-10-15,-4-34 0 0,3 24 52 0,1-2-58 16,0 0-25-16,-2-4 25 0,0 2-2 0,2-2 6 16,-1 2-17-16,1-3 7 0,3 0-3 0,-3 0 5 0,3 1 2 15,0 1 4-15,-2-1-4 0,3 1-28 0,1 1 23 16,3 0-13-16,-2 1 0 0,2 0 3 0,1 1 25 15,-1 2-25-15,3 0 1 0,-2 3 7 0,2-3 5 0,3 5-10 16,-2-1 8-16,1 2 5 0,-2 1-8 0,1 3-11 16,3 0 0-16,-2 3 3 0,1 1 3 0,-4-1 12 15,-1 4-5-15,1 3 2 0,-2-2 5 0,-2 3-4 16,1 2-2-16,-1-1 21 0,-2 1-7 0,0 0-7 0,-2 1 2 16,1 1-3-16,-1 0-14 0,2 0 9 0,-1 0 8 15,0-1-19-15,-1 2-10 0,0-1 37 0,0-2-31 16,-1 1 7-16,2-2-3 0,-1 0 28 0,1 3-21 0,-3-4 22 15,0-11-18-15,2 14 26 0,2-4-37 0,-3 0 25 16,-1-10-17-16,2 12 0 0,-2-12 6 0,2 10-23 16,-2-10 21-16,3 7-13 0,-3-7-32 0,0 0-8 0,0 0-27 15,6 15 1-15,-6-15-19 0,6 2-12 0,-6-2-319 16,0 0 140-16,0 0 96 0</inkml:trace>
  <inkml:trace contextRef="#ctx0" brushRef="#br0" timeOffset="67366.89">22322 11891 5 0,'1'-7'105'16,"-1"7"-15"-16,0 0-33 0,0 0 22 0,-3-13 2 0,3 13-14 15,0 0-4-15,-7 0-4 0,7 0 3 0,-9 4 0 0,9-4 7 16,-10 5 3-16,6-1-19 0,4-4-11 0,-11 9 7 15,6-2 13-15,3-2 0 0,-1 1-13 0,2 1 3 16,1-7 10-16,2 12-38 0,2-2 18 0,1 0 13 16,-1 0-16-16,4 2-6 0,1 0 13 0,0 0-27 0,0-3 18 15,1 4 3-15,-2-2-24 0,-1 1 4 0,1-2 5 16,1 2-21-16,-1-2-1 0,-3 0 22 0,1 4 10 16,3-4-8-16,-4-1 1 0,-1 3-17 0,0-2 12 15,1 0-4-15,-2 2 2 0,-1-7-12 0,1 1 8 0,-3-6 4 16,2 11-2-16,-2-6-16 0,0-5-1 0,0 9 12 15,0-9 2-15,-1 10-26 0,1-10 25 0,-6 8-12 0,2-4 4 16,4-4-6-16,-13 8 0 0,3-4-11 16,-1 1 8-16,2-2-27 0,-1 3 15 0,0-5-9 0,10-1-1 15,-14 2-13-15,14-2-20 0,0 0-7 0,-15-5-7 16,15 5-26-16,-7-7-4 0,7 7-5 0,-1-13-353 0,1-3 153 16,3 3 102-16</inkml:trace>
  <inkml:trace contextRef="#ctx0" brushRef="#br0" timeOffset="67644.1">22337 11901 63 0,'0'0'55'0,"0"0"9"16,-4-5 1-16,4 5 12 0,0 0-7 0,-14 12-23 16,5-4 25-16,1 6-20 0,-9 7-3 0,1 1 0 15,0 5-16-15,1-2 37 0,-1 0-10 0,-2 3-18 0,1 3 21 16,1-2-29-16,-2 3 23 0,1-1-22 0,3 0 2 15,-1 1-36-15,2-6 9 0,-5 1 9 0,8-3 2 16,1-4-15-16,-1-4 21 0,4-1-6 0,2-2 5 0,-2-1-39 16,0 2 24-16,1-2 21 0,0-2-5 0,-1-2-6 15,2 1-35-15,1 0 21 0,3-9 7 0,-6 10-4 16,6-10 2-16,-6 7 10 0,6-7-14 0,0 0-48 0,0 0 11 16,0 0 33-16,-10 4-54 0,10-4 24 0,0 0-28 15,0 0 2-15,0 0-44 0,0 0-245 0,0 0 115 16,0 0 74-16</inkml:trace>
  <inkml:trace contextRef="#ctx0" brushRef="#br0" timeOffset="68247.86">23029 11630 76 0,'-13'-3'35'0,"13"3"66"15,0 0-25-15,-23 8 21 0,12-1-28 0,2 2 16 0,-3 2-3 16,-9 6-6-16,-1 1-16 0,5 2 15 0,2-3 0 16,5 0-12-16,-5 4 15 0,5-1-21 0,-2 4-10 0,6-2 12 15,1-5-18-15,-1 3 16 0,4-1-20 0,-1 0 0 16,2 0-11-16,1 1 19 0,0 1-14 0,0-1 1 15,1 3-10-15,-1-2 21 0,2 0-28 0,3 10 10 16,-4-5 19-16,0-3-20 0,1-1-9 0,0-4 1 0,1 0 7 16,-1-1-24-16,0-2 13 0,2-1 2 0,-1-1-29 15,0-3 10-15,1 1-19 0,1-3-1 0,-1 2-10 16,2 0-7-16,3-3-12 0,-9-7-31 0,15 7 2 16,-4-7-50-16,0 3-291 0,-1 1 142 0,-10-4 94 0</inkml:trace>
  <inkml:trace contextRef="#ctx0" brushRef="#br0" timeOffset="68832.42">23151 11889 28 0,'9'-7'108'0,"0"-3"-37"0,4 6 5 16,-3-1-8-16,-1 2 1 0,1 1 21 0,-10 2-42 16,17-3 29-16,-10 8-39 0,-7-5 1 0,21 3 23 0,-12 1-18 15,1 4-18-15,-2-3 21 0,-1 2 2 0,-2 2-17 16,2 0 22-16,-5 2-43 0,-1-1 16 0,-1-1 12 0,-2 3 4 16,-2-3-39-16,-2 3 24 0,-1-1-4 0,-2 1 12 15,-1-2 13-15,0 1-42 0,0-1 29 0,1 0 4 16,-1-5-14-16,-1 5-3 0,4-2-7 0,-5-2 19 15,5-1-27-15,0 0 8 0,2 0-7 0,-1-3 22 16,6-2-8-16,-8 7-6 0,4-4 2 0,4-3-6 0,-4 5 7 16,4-5-23-16,0 0 13 0,0 0-4 0,0 0-5 15,0 0-17-15,0 0 15 0,0 0-1 0,0 0 19 0,14 9-32 16,-7-7 35-16,-7-2-22 0,10 3 16 0,-4-1-25 16,3 0 25-16,4 2-14 0,-3 2 2 0,2-4 1 15,-2 4 10-15,2-3 3 0,-2-1-14 0,-1 4-17 16,-2-2 16-16,2 1-19 0,0 1 39 0,-2-1-26 0,-2-2 14 15,-1 1 2-15,-4-4 7 0,7 15-14 0,0-8 6 16,-7-7-27-16,2 12 15 0,-2-12-1 0,0 12 17 16,0-12-20-16,-4 9 7 0,2 1-5 0,-3-2-15 0,0 0 20 15,0 1 0-15,-1-2-7 0,-1 1-9 0,-2-1 21 16,1-2 8-16,-1 2-5 0,-1-1-15 0,2-3 7 0,-2 1-7 16,1 0 10-16,-4-1 20 0,4 1-6 0,-5-4-10 15,5 2 15-15,-1 1 9 0,-3-5-15 0,4 2 8 16,9 0-7-16,-17-5 0 0,8 3 1 15,1 1 1-15,8 1 16 0,-13-5-36 0,4 1 25 0,2 0-15 16,7 4-11-16,-11-8 0 0,11 8-37 0,-6-11-2 0,6 11-51 16,-3-7-3-16,3 7-32 0,0 0-407 0,0-15 177 15,0 15 118-15</inkml:trace>
  <inkml:trace contextRef="#ctx0" brushRef="#br0" timeOffset="69340.13">23583 11973 53 0,'0'0'85'0,"2"-9"-10"16,-2 9 20-16,0 0-42 0,0 0 28 0,0 0-23 16,0 0-3-16,0 0 17 0,0 0-11 0,-11 19 3 15,11-19-42-15,-9 21 35 0,6-12-27 0,1 5-15 16,1-4 13-16,-3 1 25 0,2 1-17 0,1 4 8 0,0-3-11 16,0 0 14-16,2 1-13 0,-1 0 0 0,1-1-4 15,2-2-4-15,-1 1 11 0,2-3-27 0,1 3 14 16,3-3-18-16,-3-1 2 0,3-2 6 0,1 0 3 15,1-1-16-15,-4-1 23 0,-6-4-10 0,16 2-34 0,-16-2 14 16,16-1 17-16,-16 1 10 0,14-1 10 0,-2-6-18 16,-1 5 14-16,0-5 24 0,-3 2-17 0,0-3 6 0,1 1-10 15,-4 0 11-15,1-3-7 0,-2-1-7 0,0 1 12 16,-1-1-12-16,-2-3-8 0,0 0 17 0,1-1-16 16,-2-2 6-16,-3 3-22 0,0-1 12 0,0 1 2 15,-1 2-5-15,-4-2 1 0,1 2 1 0,0 1 3 0,1 2 0 16,-2 1 3-16,-1 1-5 0,0-1-2 0,4 3-12 15,-5 1 4-15,1 1 3 0,1 3-1 0,8 0 1 0,-16-2-17 16,16 2-21-16,-13 1-18 0,4 0 5 0,9-1-51 16,-17 6 8-16,11-4-11 0,3 2-25 0,3-4-21 15,-6 5-337-15,6-5 159 0,0 0 108 0</inkml:trace>
  <inkml:trace contextRef="#ctx0" brushRef="#br0" timeOffset="69666.86">23890 11703 37 0,'0'0'135'0,"0"0"-7"0,14 11-29 15,-6-3 19-15,0 2-25 0,-3 1 17 0,1 5-14 16,-3 2 4-16,6 10 3 0,-5-4-1 0,-1-2-10 16,-3 2-2-16,1 10-5 0,-2 1-11 0,-1 0-1 0,-2-1 0 15,2 3-21-15,-2-4 0 0,-1-2 4 0,-1 3-13 16,-2-3-3-16,-1 1 5 0,-1-1-9 0,0-2-14 16,-1-2-26-16,-1 0-10 0,-1-2-10 0,-1-2-10 0,2 1 7 15,2-7-5-15,-1-2-28 0,2-4-6 0,-1-1-19 16,0 0 1-16,1-2-14 0,0-1-4 0,1-2 1 15,0 2-308-15,-1-5 137 0,9-2 90 0</inkml:trace>
  <inkml:trace contextRef="#ctx0" brushRef="#br0" timeOffset="71159.95">23309 7394 42 0,'0'0'67'0,"4"13"-8"0,-1-9 3 0,5 6-8 0,0-4 5 16,0-1-3-16,1 2-22 0,4-2 11 15,-3 0 1-15,2-4-1 0,2 2-23 0,-3 0 10 0,4-1 0 16,-1-2 11-16,3 0-2 0,-2-1-11 0,2-2 1 16,-2 2-10-16,3 0-8 0,-1-2 3 0,2-1 6 0,-5 2 0 15,4-2-13-15,-3-3 13 0,-2 3-19 0,4-1 9 16,-3-1-10-16,4 0 6 0,-4 1-7 0,-1-3-12 15,2 2 15-15,-2 3 2 0,1-4 23 0,-2 2-7 16,1 0-30-16,0 0 22 0,0 1-21 0,1 1 4 0,-1-3 17 16,2 4-18-16,-1-1 28 0,-1 2-31 0,0-2 22 15,-2 3 12-15,-1-2-18 0,-2 2-18 0,0 2 27 0,-1-4 21 16,0 4-37-16,-1 0 11 0,4 0 9 16,0 0-24-16,-3-1 4 0,4 4-5 0,0-4 11 0,-5 3 26 15,4 1-21-15,2-1 5 0,-2-1 10 0,0 0-17 16,2 5 7-16,-1-2 0 0,1-1 2 0,0-1-10 0,1 2 9 15,-1-1-10-15,1-1-28 0,-3 1 8 16,2-2 34-16,-3 1-8 0,3 1 16 0,-4-5 2 0,-2 3-33 16,0-2 1-16,0 2 6 0,0-1 0 0,-1-2-5 15,0 2 18-15,-1-1-12 0,1 0 11 0,-1 0-1 0,2-1-8 16,-2 3 4-16,-4-3-14 0,6 0-1 0,-3 1 10 16,-3-1 8-16,0 0-13 0,9-1 0 0,-9 1-26 0,0 0-22 15,9-5 2-15,-9 5-19 0,0 0 10 0,0 0-34 16,8-3-9-16,-8 3-13 0,2-5-249 0,-2 5 118 15,0 0 80-15</inkml:trace>
  <inkml:trace contextRef="#ctx0" brushRef="#br0" timeOffset="72241.27">23836 6740 24 0,'0'0'91'0,"-4"9"-20"15,4-9-11-15,0 0 0 0,-5 8 6 0,5-8-18 0,0 0-8 16,0 0-9-16,-5 12 12 0,5-12-8 0,0 0-13 16,-3 8-2-16,3-8 0 0,0 0 17 0,0 0-11 0,-1 13-13 15,1-13 17-15,0 0 9 0,0 0-23 0,0 0 22 16,0 0-19-16,5 9-14 0,-5-9 18 0,0 0-25 16,6 1 24-16,-6-1-11 0,0 0 1 0,0 0-7 15,0 0 21-15,15-6-13 0,-15 6-8 0,0 0 1 0,10-8 15 16,-5 5-8-16,-5 3-8 0,8-6 18 0,-3-1 5 15,2-1-6-15,0 0-13 0,-2-1 2 0,0-1-6 16,-1-2 3-16,2 0 15 0,-1-2-25 0,0 1 12 16,0 3-25-16,1-4 26 0,-1 0 1 0,-3 1-20 0,3-2 17 15,-2 1-18-15,-1 0 5 0,0 2 3 0,-2 1 13 16,0 3 16-16,0 0-25 0,0 3 25 0,0 5-21 0,-3-12 13 16,1 10-9-16,2 2-38 0,-9-8 46 0,5 6 0 15,-1 0-38-15,0-1 24 0,-2 3 1 0,7 0 12 16,-12 0-14-16,12 0-10 0,-12 3 10 0,12-3-11 0,-13 2 5 15,8-1-10-15,5-1-3 0,-9 6-16 0,5-3 38 16,0-1-8-16,2 0 18 0,2-2-3 0,-9 6-8 16,9-6-7-16,-4 7 24 0,4-7-20 0,-2 4 2 0,2-4 5 15,0 0 17-15,2 8-22 0,2-8 13 16,1 2-8-16,-1 0 9 0,2-2-17 0,1 1-5 0,0-1 11 16,7 1-2-16,-3-2 10 0,3 1-8 0,-2 0-2 15,4 0-8-15,-3-1 13 0,-1-1 5 0,4 2-29 0,-3-2-12 16,-1 2 22-16,0 0-6 0,-3 0 0 0,0 0 28 15,0-2-13-15,-4 2-22 0,1 0 6 0,0 0-5 16,1 0-2-16,-2 2 54 0,-5-2-42 0,9 2-3 0,-9-2-30 16,9 5 72-16,-5-2-43 0,-1 1 11 0,0-1 12 15,1 2-33-15,1 2 10 0,-1 3 2 0,-1-3 12 16,1 3 10-16,0-1-22 0,1 1 19 0,-3-1 3 0,2 2 9 16,-2 0-6-16,2 1-18 0,-3 0 10 0,3 0-14 15,-2-4 25-15,1 2 3 0,0 1-33 0,-2 2 24 16,0-4-23-16,1-1-19 0,-1 1 54 0,1 1-9 15,0-3 6-15,-1 1-36 0,0-2 16 0,-1-6 8 0,2 9-21 16,-2-9 9-16,1 9 28 0,-1-9-19 0,2 7 4 16,-2-7-9-16,2 7-8 0,-2-7 24 0,0 0-17 15,1 8-13-15,-1-8 16 0,0 0-38 0,0 0-28 0,0 0-8 16,0 0-11-16,0 0-11 0,10 3-16 0,-10-3-275 16,0 0 127-16,0 0 84 0</inkml:trace>
  <inkml:trace contextRef="#ctx0" brushRef="#br0" timeOffset="72550.2">24296 6643 39 0,'0'0'77'16,"7"-5"7"-16,0 3 5 0,-7 2-1 0,9-2-38 15,-3 0-3-15,-6 2 11 0,14-5-29 0,-9 4-1 0,-5 1 6 16,18-6-16-16,-10 4 3 0,-2-2 10 16,1 1-18-16,-7 3 10 0,14-4 5 0,-14 4-24 0,0 0 10 15,17-3-9-15,-17 3 12 0,10 0-3 0,-10 0-21 16,3-2-6-16,-3 2 20 0,0 0-31 0,0 0-10 15,13 0-6-15,-13 0-22 0,0 0-152 0,0 0 72 0,0 0 48 16</inkml:trace>
  <inkml:trace contextRef="#ctx0" brushRef="#br0" timeOffset="72798.88">24357 6745 72 0,'0'0'73'0,"5"12"7"0,-5-12-6 0,0 0-5 0,4 10-17 16,-4-10 10-16,7 4 2 0,-7-4-20 0,0 0-9 15,10 3 15-15,-10-3 4 0,0 0-25 0,11 4-26 16,-11-4 27-16,0 0-15 0,0 0-9 0,9 3 39 0,-9-3-35 16,0 0 30-16,0 0-25 0,12 4 5 0,-12-4-8 15,0 0 0-15,0 0 13 0,12 1-36 0,-12-1 16 16,0 0 12-16,0 0-34 0,0 0-6 0,0 0-7 15,16-3-24-15,-16 3-21 0,6-5-194 0,-6 5 91 0,0 0 58 16</inkml:trace>
  <inkml:trace contextRef="#ctx0" brushRef="#br0" timeOffset="73335.86">24660 6558 37 0,'8'-5'66'16,"-2"3"3"-16,1 0-4 0,-1-1-14 0,-6 3 1 15,13-2-18-15,-7 2 7 0,-6 0 12 0,12 1-9 0,-12-1-8 16,11 4 10-16,-6-1-24 0,3 3 13 0,0-1-14 16,-2 2 5-16,0 1 2 0,-3-1 10 0,2 4-15 15,-2-3-2-15,-1-2 20 0,-2 3-18 0,2-3-1 16,-2-6 18-16,0 0-32 0,-2 25 13 0,-2-13 6 0,0 2-5 16,1-1 13-16,-1-2-23 0,0 0-7 0,-2-1 5 15,0 2 15-15,1 2 11 0,0 0-1 0,0-4-12 0,-1 0 5 16,-1 2-5-16,3-2-3 0,-2 2-7 15,2-3-7-15,1-1-17 0,3-8 30 0,-7 13-7 0,7-13 16 16,-5 9-28-16,4-2 8 0,1-7 9 0,0 0-10 16,-3 10 8-16,3-10 10 0,0 0 1 0,2 9-17 0,-2-9 8 15,3 6-2-15,-3-6-18 0,0 0 13 0,12 4 1 16,-12-4 3-16,10 2 7 0,-10-2-17 0,13-2-18 16,-6 2 33-16,-7 0-18 0,21-2 15 0,-8 2-6 15,-6-2 7-15,6-2 3 0,2 2-3 0,-1 0-20 0,-2-1-8 16,1 0 15-16,-1 2 13 0,-1-2-11 0,-1 0 5 15,0 4-14-15,-10-1 11 0,13-1 1 0,-13 1-4 0,6-2-24 16,-6 2 5-16,0 0-38 0,0 0 5 16,14-2-26-16,-14 2 3 0,0 0-34 0,7 0-19 0,-7 0-263 15,0 0 130-15,0 0 84 0</inkml:trace>
  <inkml:trace contextRef="#ctx0" brushRef="#br0" timeOffset="74972.11">24026 5624 29 0,'-6'-4'94'0,"6"4"-23"15,0 0-18-15,0 0 5 0,0 0 23 0,0 0-43 0,0 0-5 16,0 0 0-16,15-10 0 0,-15 10-19 0,9-3 39 16,-9 3-35-16,10-2 20 0,-10 2-18 0,12-2 17 15,-12 2-10-15,10 2 6 0,-10-2-19 0,9 2 2 0,-9-2 2 16,10 4-2-16,-6-2-3 0,0 2 11 0,1-1 6 15,4 1-23-15,-4 1 7 0,-1-2 4 0,-2 2 12 16,0 0-4-16,0-1-16 0,0 0 3 0,0 1-5 0,-2-5-6 16,3 11 1-16,-2-6 12 0,0-1 1 0,-1 3-10 15,2-2 1-15,-2-5-12 0,-2 12 27 0,0-4-16 16,-1 1 10-16,2-4 7 0,-6 3-3 0,5 1-20 16,-2-6 3-16,1 4 0 0,0-2 0 0,2-1 9 15,-1 0-13-15,2-4-3 0,-2 5 8 0,2-5 17 0,-3 4-4 16,3-4 1-16,-2 7-15 0,2-7 4 0,0 0-14 15,-2 2 19-15,2-2-7 0,0 0 9 0,-2 5 5 0,2-5-10 16,0 0 0-16,0 0 12 0,4 6-38 0,-4-6 7 16,0 0 15-16,0 0 4 0,5 4-23 0,-5-4 28 15,5 2-7-15,0-2-18 0,-5 0 3 0,7 4 5 0,-4-1 17 16,1-2-27-16,0 0 8 0,-4-1 23 0,8 3-26 16,-4 0 19-16,-1-1-27 0,2 1 6 0,-1-1-2 15,0 1 26-15,0-1-12 0,1 3-6 0,-1-4 13 16,-1 3 7-16,0-2-17 0,-1 1-8 0,1-1 17 0,-1 1 37 15,-2-3-69-15,0 0 17 0,2 14-13 0,-1-11 24 16,-1 3 2-16,0-6-2 0,-1 8 15 0,-1-4-15 16,2-4 16-16,-3 10-27 0,-1-2 12 0,1-1 10 0,1-4-18 15,2-3 8-15,-9 7 20 0,5-4-2 0,-4 3-5 16,1 1-9-16,-3-4-13 0,1-1 17 0,1 0-20 16,-1 1 31-16,3-2 4 0,-7 3-6 0,0-2-5 0,3 1-1 15,0-2 12-15,1-1-30 0,-3 3 10 0,3-3 9 16,-1 0 8-16,4-2-9 0,6 2-3 0,-12 2-14 15,12-2 24-15,0 0 8 0,-15-2-21 0,15 2 18 0,-9-2-12 16,9 2-9-16,-7-3 14 0,7 3-16 16,-5-5-16-16,4 3-16 0,1 2-2 0,0 0-30 0,0 0-29 15,-10-5-13-15,10 5-21 0,0 0-333 0,-3-6 151 16,3 6 102-16</inkml:trace>
  <inkml:trace contextRef="#ctx0" brushRef="#br0" timeOffset="75538.27">24414 5699 9 0,'0'0'90'0,"0"0"-31"0,0 0-4 15,2-7 10-15,-2 7-17 0,0 0-19 0,0 0 4 0,0 0 9 16,0 0-12-16,0 0-7 0,0 0 38 0,0 0-33 16,0 0-6-16,0 0 15 0,0 0-4 0,-5 25-8 15,5-25-14-15,-4 14 4 0,1-6-10 0,0 3 22 16,2-3 5-16,-4 1-7 0,4 1-14 0,-1-3 0 15,-1-2 17-15,3-5-25 0,-2 12 45 0,2-12-47 0,-1 12 13 16,-2-8-9-16,3-4 9 0,0 0-12 0,0 16 7 16,0-16-2-16,3 7 8 0,-5-5 8 0,2-2 5 15,0 0 4-15,0 0-35 0,10 12-3 0,-6-9 18 0,-4-3-18 16,0 0 5-16,8 9-1 0,-6-7 29 0,-2-2-17 16,6 4-5-16,-6-4 20 0,6 4 19 0,-6-4-14 15,7-2-8-15,-7 2 20 0,0 0-7 0,0 0 17 0,15-3-22 16,-13 0 5-16,-2 3 25 0,5-9-19 0,2 2-5 15,-2 0-21-15,-1 1 11 0,-3-1 0 0,1 0 8 16,2-2-10-16,-1 1-2 0,-3-1 10 0,1 4 4 0,-1-5-14 16,0 4 11-16,0-6 4 0,-1-1-18 0,1 4-5 15,-1 1 16-15,-1 0-10 0,-2 1 2 0,2-1-6 16,1 2 6-16,-1 3-10 0,0-1-1 0,2 4-3 16,-3-8 4-16,3 8-7 0,-4-4-4 0,4 4-9 0,-3-4-2 15,3 4-11-15,-4-4-47 0,4 4 14 0,0 0-35 16,0 0-3-16,0 0-21 0,0 0-22 0,0 0-349 0,-11 8 160 15,11-8 108-15</inkml:trace>
  <inkml:trace contextRef="#ctx0" brushRef="#br0" timeOffset="77094.45">21583 13078 41 0,'-1'-13'98'0,"1"-3"-2"0,0 6-22 0,0-3-2 15,0 3 33-15,0 3-7 0,0 7-23 0,0-16-57 0,0 8 53 16,0 3 18-16,0 0-13 0,0 5-4 0,1-9-3 15,-1 9-15-15,0-10 3 0,0 10-9 0,0 0-4 16,0 0-4-16,0 0 23 0,0 0-10 0,0 0-2 16,0 0 17-16,-12 24-34 0,8-11 11 0,1 0-2 0,0 3-5 15,0-1-8-15,1 1 1 0,0 1-10 0,2 0-6 16,-2 0 15-16,0 0-2 0,1 1-2 0,1-1-1 16,-2 0-18-16,1 0-3 0,2-2 4 0,1 0 2 15,-2-1-3-15,0-1-6 0,0-2 4 0,-2-3 13 0,2 2-10 16,-1-3-2-16,1-2 0 0,-1 1-7 0,1 0-5 15,0-1 7-15,0-5 6 0,0 7-12 0,0-7 9 0,0 10-26 16,0-10-12-16,1 4 0 0,-1-4-19 0,0 0-17 16,0 0-4-16,0 0-28 0,0 0-10 0,0 0 3 15,0 0-22-15,0 0-282 0,0 0 137 0,0 0 92 16</inkml:trace>
  <inkml:trace contextRef="#ctx0" brushRef="#br0" timeOffset="77296.89">21653 12966 23 0,'0'-15'103'16,"2"1"-6"-16,-2 4 9 0,1-4-17 0,0 6-25 15,-1-1 8-15,-1 2-5 0,5 0 27 0,-4 1-11 0,0 2-22 16,0-4-10-16,1 3 12 0,-1 5-22 0,0-9 11 16,0 4-12-16,0 0 0 0,0 5-16 0,1-7 11 15,-1 1-3-15,0 6-19 0,0-6 1 0,0 6-28 0,0 0-14 16,0 0-8-16,0 0-3 0,0 0-34 0,0 0-2 15,0 0-21-15,0 0-205 0,0 0 99 0,13 16 68 16</inkml:trace>
  <inkml:trace contextRef="#ctx0" brushRef="#br0" timeOffset="77795.2">21763 13029 88 0,'4'12'88'0,"1"-3"-11"0,-1 4 13 0,2 1-28 16,-1-2-7-16,-1 0 9 0,-1 3-20 0,3 2 14 16,-2-6 42-16,0 4-50 0,1-2-23 0,-1 1 11 15,-3-2 2-15,2 2-20 0,-1 1 17 0,0-3 1 16,-1 3-17-16,3-3 20 0,0 0 1 0,-2 0-11 0,-1 0 6 16,1-2-35-16,-1-1 26 0,1-4-13 0,-4 2 7 15,4-1 6-15,-4-1 1 0,2 0-1 0,0-5 13 0,0 9 1 16,0-9-7-16,0 4 24 0,0-4-24 0,0 0-4 15,-3 4 4-15,3-4 0 0,0 0-8 0,0 0 1 16,0 0-11-16,-6-13 6 0,6 6-25 0,-1 1 21 16,1-2-2-16,0-7-2 0,1 0-3 0,-1 0-11 0,0-4 3 15,1 5 13-15,2-3 1 0,1-2-5 0,1 2-29 16,0-1 29-16,-1 1-31 0,3 2 16 0,0-2 10 16,3 4-17-16,-1 0-3 0,0 0 5 0,4 0 7 15,-2 2-2-15,3-2 11 0,-1 5-6 0,1 1 0 16,1-3-29-16,-2 6 24 0,2 1-7 0,0 1 12 0,-2 2 7 15,-1 0-16-15,-1 4 3 0,0 1-12 0,-1 2 3 0,0 2 6 16,-3-3 8-16,0 4-8 0,-2 0 12 0,-1-1-8 16,0 3 3-16,0-2 3 0,-3 2-23 0,0 3 24 15,1-1 8-15,-2-2-8 0,1 3-10 0,0-2 13 16,-2 0-5-16,0 2 4 0,1-3-10 0,0 0-5 0,-2 0 21 16,1-3 1-16,0-1-22 0,2 1 14 0,-1-9-10 15,-1 12-7-15,2-6-1 0,0 0-15 0,-1-1-25 0,0-5-5 16,0 0-5-16,7 11-3 0,-5-7-24 0,-2-4-9 15,11 5-331-15,-6-3 143 0,-5-2 96 0</inkml:trace>
  <inkml:trace contextRef="#ctx0" brushRef="#br0" timeOffset="78163.81">22465 13028 40 0,'0'0'96'0,"-5"-14"-9"0,5 14 6 0,-7 0 9 0,7 0 7 16,0 0-51-16,-14 0 8 0,5 3 54 0,1 2-64 15,-3 2-21-15,3-3 13 0,-1 6 12 0,1-4-11 16,2-1 13-16,0 3-22 0,2 1 33 0,2 2-30 0,3-4 2 16,0 1-12-16,4 1 13 0,2 3-28 0,3-2 17 15,0 0-4-15,2 3 6 0,2-3-16 0,-1 2 6 16,6 5 7-16,-5-4-20 0,0 0-8 0,-4-4 7 0,0 3 11 15,2-2-12-15,-5 1-5 0,1-1-16 0,0-2 21 16,-3 3 1-16,1-3-4 0,-3-1 7 0,-2 0-12 0,2-1 15 16,-3 1-15-16,-2-3 10 0,2-4-4 0,-4 10 3 15,-1-2 6-15,-1-2-6 0,-3 1-9 0,0-3-3 16,1 0 9-16,-2 1-22 0,0-3-1 0,1 1-25 16,0-3-4-16,0 0-26 0,9 0 20 0,-10-3-33 15,10 3 5-15,-12-4 2 0,6-4 5 0,0 1-9 0,1-2 8 16,5-1-10-16,-2-1 12 0,4-3-25 0,0-1-201 15,-1-1 98-15,2-1 64 0</inkml:trace>
  <inkml:trace contextRef="#ctx0" brushRef="#br0" timeOffset="78391.83">22493 13089 6 0,'2'-6'69'0,"-2"6"6"16,0 0 5-16,0 0-23 0,0 0 12 0,0 0-25 0,-12 25 13 15,7-10 9-15,-2 1-23 0,-2 10-4 0,-1 2 4 16,-4 0-7-16,0 1-3 0,0-3 29 0,1 3-18 0,-5-1-21 15,3 1 16-15,-4 0-20 0,2-2-2 0,-1-1 22 16,0-1-24-16,2 0-3 0,-3 3 4 0,0-4 27 16,6-2-17-16,-2-6 6 0,5-2-4 0,3 0 2 15,0-4 8-15,1-3-26 0,-3 2 11 0,3-1 7 0,0-3-8 16,6-5 0-16,-7 7 0 0,4-4-22 0,3-3-10 16,0 0 5-16,0 0-12 0,0 0-13 0,0 0-26 0,0 0-21 15,0 0-35-15,0 0-230 0,0 0 114 0,22-25 76 16</inkml:trace>
  <inkml:trace contextRef="#ctx0" brushRef="#br0" timeOffset="78751.84">22913 12915 93 0,'0'0'84'0,"-5"-14"-9"0,2 11 9 0,3 3-8 16,-10-2-3-16,10 2-4 0,-12 8 12 0,0 1-3 16,3 3-14-16,0 4-2 0,0-1-3 0,-7 13 0 15,3-1-11-15,0 3-6 0,0 1 5 0,1 2-9 0,0-1 0 16,6 2-4-16,-4-1-1 15,2 0-2-15,-1-2 0 0,1 3-13 0,2-4 7 0,2-4-5 0,3-4-7 16,-1-1 14-16,1-1 2 0,4-3 5 0,-1 0-17 0,1 1 3 16,3-2-10-16,-1-2-4 0,3-1 8 0,-3-2-4 15,4-1 14-15,2 0-21 0,0-2-15 0,0-2 0 16,-3-1 11-16,2 0-20 0,3-3 20 0,-13-2-29 16,15 3-37-16,-8-2-35 0,-7-1-339 0,11-2 147 0,-11 2 98 15</inkml:trace>
  <inkml:trace contextRef="#ctx0" brushRef="#br0" timeOffset="79310.89">23110 13147 77 0,'0'-14'97'0,"0"14"-54"16,0 0 42-16,-4-12 8 0,4 12-10 0,-4 0-1 16,4 0-4-16,0 0 4 0,0 0-21 0,-10 12 2 0,9-3-12 15,-2 3-11-15,-2-1-8 0,4 3 24 0,0 0-18 16,1 0-14-16,-2 1 12 0,4-3-8 0,-2 5-2 0,1-2 0 16,2-1-9-16,-1 1-5 0,2-1 18 15,0-1-16-15,-3-2 8 0,4 0-8 0,-1 0 1 0,1-1-1 16,3-3-7-16,-2 3 10 0,2-5 4 0,1 0-7 15,1-1-9-15,-2 0 16 0,1-3-22 0,-2-1 11 16,2 0 9-16,-1 0-24 0,3-1 8 0,2-3 12 0,-3-1-13 16,2 1-8-16,-2-5 0 0,-1 2 4 0,0-2-3 15,1 0-13-15,-2 0 3 0,-2-3 7 0,3 2 14 16,-4-3-3-16,0-1-2 0,-1 2-10 0,0 0 9 0,0-1 7 16,-1 2-13-16,0-2 37 0,0 4-18 0,-2-1 1 15,0 2 10-15,1 0 2 0,-2 8 3 0,2-9-2 16,-2 9-10-16,-1-8 14 0,1 8-3 0,0-3 8 15,0 3-23-15,0 0 20 0,0 0-7 0,0 0 1 0,0 0-1 16,-10 11-8-16,9-5-7 0,-2-2 9 0,2 8-18 16,1 1 16-16,-3 1 1 0,1 1-2 0,-2-1-22 0,0 3 21 15,0 0-9-15,0 0 5 0,-1 0-4 0,0 1-6 16,2 0 16-16,1-1-16 0,-1-1 13 0,1 1-1 16,-2-2-26-16,0-1 22 0,0 0 5 0,2 0-12 15,-1-2 1-15,2 0-17 0,-2-2 19 0,2-1 8 0,0-2-7 16,-1-2 2-16,2-5-26 0,0 11 4 0,0-11-33 15,-2 6 3-15,2-6-27 0,0 0-9 0,2 8-7 0,-2-8-31 16,0 0-409-16,0 0 176 0,0 0 116 16</inkml:trace>
  <inkml:trace contextRef="#ctx0" brushRef="#br0" timeOffset="79754.92">23483 13227 76 0,'0'0'99'0,"3"-12"-22"0,-3 12 4 15,1-7 17-15,-1 7-38 0,0 0-12 0,3-5 32 16,-3 5-26-16,0 0 25 0,0 0-29 0,0 0 24 16,0 0-12-16,0 0-9 0,0 24 2 0,0-14-28 15,0 2 23-15,1 0-30 0,0 0-3 0,0 3 18 0,-1-2 5 16,2 0-8-16,-1 2-20 0,0-1 17 0,2-3-27 15,1 1 9-15,0 0 14 0,-2-1 1 0,4-1-27 16,-2-5-10-16,0 2 26 0,3 0-12 0,-1-3 10 16,4 2-15-16,-2-4 8 0,-2 1 5 0,2-3-2 0,-8 0 7 15,13-3 5-15,-6 1-13 0,2-1-1 0,3-1 14 16,-2-3 15-16,-2 1-11 0,0-2 5 0,1-1 3 0,-2-3-10 16,-2 0 8-16,3 0 4 0,-2-3-18 0,-1 1 20 15,-1-3-22-15,0 0 1 0,-2 0 12 0,1 1-1 16,-4 1 18-16,1 0-5 0,-2-1-15 0,0 2 18 0,-3 4 3 15,1-3-13-15,-1 3-5 0,-4 1 6 0,2 0-9 16,-3 3 4-16,1-1-1 0,-2 2-4 0,2 0-2 16,-2 2-4-16,0 2 10 0,1-2-6 0,10 3 3 0,-13 0-20 15,13 0-7-15,-10 0-21 0,10 0-31 16,-10 3 11-16,10-3-26 0,-6 4-5 0,6-4-22 0,0 0-35 16,-4 8 14-16,4-8-30 0,0 0-388 0,0 0 177 15,0 0 120-15</inkml:trace>
  <inkml:trace contextRef="#ctx0" brushRef="#br0" timeOffset="80048.78">23846 12916 108 0,'5'-1'129'0,"-5"1"-15"0,12 1-6 16,-1 4-8-16,-1 3 17 0,-1 4-4 0,-1 1 18 16,0 1-44-16,-2 5 2 0,0 9-11 0,0 3 3 15,-5-5-9-15,-1 10-6 0,-1-1-20 0,-3 1 12 0,-1-2-1 16,-2 2-2-16,2-2-5 0,-5-2-17 0,2-1-10 16,-1-2 7-16,4-4 12 0,0-4-25 0,-1-4 2 15,-1-1 5-15,2-3-15 0,-2 3-6 0,0-1-38 0,-1-2 10 16,-1-2-12-16,-1 1-11 0,0 0-43 0,1-2-19 15,-1-2-31-15,-2-1-317 0,5-1 152 0,-5 0 102 16</inkml:trace>
  <inkml:trace contextRef="#ctx0" brushRef="#br0" timeOffset="82205.97">25216 6982 54 0,'0'0'74'0,"-6"9"0"16,6-9-4-16,-4 8-5 0,4-8-5 0,-4 10 1 0,4-10-15 16,0 0 9-16,-4 8 2 0,4-8-27 0,-3 7 23 15,3-7-25-15,0 0-2 0,0 0-2 0,-2 11 37 16,2-11-45-16,0 0 27 0,-4 4 10 0,4-4-23 0,0 0-23 15,0 0 18-15,0 0 14 0,0 0-31 0,0 0 7 16,0 0 4-16,0 0-2 0,0 0 19 0,0 0 1 16,0 0-13-16,0 0-12 0,0 0 24 0,0 0-7 0,0 0 7 15,0 0-20-15,0 0-5 0,0 0 8 0,0 0-2 16,0 0-17-16,0 0 7 0,17-14-1 0,-17 14 1 16,0 0-6-16,1-10 24 0,-1 10-24 0,1-9 12 0,-1 9-10 15,0-14 9-15,2 1-1 0,-2 1 15 0,2 1-22 16,-2-5 26-16,1 3-27 0,2-2 23 0,-3-1-10 15,0-1 28-15,0 1-40 0,0-1-12 0,0-1 12 0,0 1-11 16,-3 0 3-16,2 2 1 0,-1 0 3 0,0 2-4 16,1 2 6-16,0-1-1 0,-3 0-16 0,0 3 21 15,1 1-63-15,1 3 64 0,-2-2-5 0,-2-1 11 16,0 5-13-16,-2-3 8 0,1 1 12 0,1 5-34 0,1-2 8 16,-2 0 4-16,7 2-8 0,-10 0 13 0,10 0 0 15,-6 0-5-15,1 2 1 0,5-2 8 0,-7 2-22 16,5 1 31-16,0 1-10 0,2-4 8 0,-3 6 1 0,3-6-6 15,-2 6-14-15,2-6 13 0,0 0 9 0,5 8-29 16,-5-8 30-16,11 7-1 0,-6-7 3 0,6 4-5 16,-2 0-25-16,5-3 0 0,1 0 35 0,-1 1-13 0,1-2-5 15,-1 0-5-15,0 0 5 0,0 2-15 0,-3-2-5 16,3 0 25-16,-2-2-29 0,-3 2 39 0,-9 0-15 0,14 0-1 16,-14 0 0-16,11-2-5 0,-11 2-7 15,9 0 0-15,-9 0 13 0,11 0-14 0,-11 0 9 0,14 4-16 16,-8-4 14-16,-6 0-8 0,9 5 6 0,-9-5 13 15,7 4-3-15,-3 1-12 0,-4-5-10 0,9 6 25 16,-7-1-7-16,-2-5 14 0,10 12-8 0,-8-5-32 0,1 0 18 16,3 3 8-16,-6 1 6 0,4-2-3 0,-1 2 7 15,-1 1-8-15,3-1-7 0,-2 1 9 0,-2 1-1 16,2-2-4-16,-3 0 2 0,1 0-25 0,2 2 28 0,-3-13-13 16,0 17 16-16,2-9-9 0,-2-2 14 0,0-6-13 15,2 13 14-15,-2-13-21 0,0 10-10 0,0-10 11 0,2 9 1 16,-2-9 9-16,0 8-4 0,0-8-5 0,0 0-2 15,0 0 1-15,5 9-13 0,-5-9-13 0,0 0-30 16,0 0 13-16,0 0-27 0,4 9-11 0,-4-9-5 16,0 0-12-16,0 0-24 0,0 0-267 0,0 0 132 0,0 0 86 15</inkml:trace>
  <inkml:trace contextRef="#ctx0" brushRef="#br0" timeOffset="82461.02">25599 6777 83 0,'0'0'91'0,"13"-5"-8"15,-1 0 4-15,-3 2-31 0,3 1-12 0,-12 2 16 16,18-5-10-16,-7 4-15 0,-4-1 19 0,-7 2-16 15,18-2-2-15,-9-1-13 0,-9 3-1 0,13-2 6 0,-13 2-1 16,12-2-15-16,-8-1 44 0,-4 3-68 0,0 0 0 16,9-2-9-16,-9 2-32 0,0 0 1 0,0 0-193 0,0 0 81 15,0 0 54-15</inkml:trace>
  <inkml:trace contextRef="#ctx0" brushRef="#br0" timeOffset="82664.14">25622 6883 13 0,'0'0'83'0,"2"13"0"0,-2-13 2 15,7 6-8-15,-7-6-18 0,10 5 26 0,-10-5-26 16,12 3-1-16,-5 1 15 0,7-2-34 0,-14-2 6 16,15 1 2-16,-5-1 3 0,-5 1-5 0,-5-1-10 0,0 0 3 15,19-3-19-15,-19 3-3 0,14-1-10 0,-14 1-27 16,13-8-8-16,-5 5-28 0,-8 3-21 0,0 0-200 15,15-4 94-15,-15 4 60 0</inkml:trace>
  <inkml:trace contextRef="#ctx0" brushRef="#br0" timeOffset="83262.86">25995 6663 31 0,'10'-5'81'0,"-2"1"0"0,-3 3 2 0,-5 1-26 16,11-6 8-16,-11 6-11 0,12-2 8 0,-12 2-10 0,11 2 47 15,-11-2-68-15,11 6 14 0,-11-6-21 0,9 7-2 16,-5 3 21-16,0-4-28 0,1-3 16 0,-3 2-2 15,-2-5-9-15,2 10 15 0,-2-10 6 0,3 9-15 16,-3-9 11-16,-3 12-27 0,3-12 32 0,-4 10-6 0,2-5-13 16,-3 5 5-16,3-2-9 0,0-4 11 0,-2 5-6 15,-1-1-2-15,3-5-6 0,2-3-1 0,-7 7-11 0,7-7 23 16,-5 7 1-16,5-7-24 0,-4 6 12 0,4-6-19 16,0 0 31-16,-4 4-6 0,4-4-12 0,0 0-23 15,0 0 16-15,0 0 5 0,0 0 4 0,10 7-22 16,-10-7 32-16,0 0-17 0,12 0 1 0,-12 0-6 0,7 2-8 15,-7-2 24-15,6 2-19 0,-6-2 0 0,11 1 2 16,-11-1 14-16,10 2-11 0,-10-2-23 0,0 0 7 16,13 4 25-16,-13-4-14 0,16 7 11 0,-11-4 0 15,3 1-3-15,-8-4-6 0,9 4 10 0,-9-4-9 0,10 7-7 16,-10-7-8-16,10 10 9 0,-3-5 20 0,-7-5-1 16,7 11-13-16,-4-5 32 0,-3-6-40 0,4 11 22 0,-4-11-4 15,0 10-4-15,0-2-26 0,0-1 25 0,0-7 2 16,-4 14-11-16,0-5 10 0,2-1-25 0,-2-3 16 15,2 4 5-15,-3-3 7 0,3-1 5 0,2-5 18 16,-8 7-17-16,3-3 15 0,-2 1-8 0,3-2-11 0,4-3 19 16,-12 6-21-16,8-3 28 0,4-3-12 0,-12 1-19 15,6 1 16-15,6-2-3 0,-11 1 6 0,4 0 2 0,7-1-19 16,-12 0-9-16,12 0 16 0,-12-1-38 16,12 1-11-16,-10-3-16 0,10 3-24 0,0 0-32 0,-13-3-43 15,13 3-339-15,0 0 162 0,0 0 110 0</inkml:trace>
  <inkml:trace contextRef="#ctx0" brushRef="#br0" timeOffset="84217.29">24042 6691 44 0,'-18'-1'116'0,"-2"2"-41"15,3 0 19-15,0-2 8 0,2 2-25 0,3 1-5 16,2-4 1-16,2 1 6 0,8 1-9 0,-13 0 0 15,8-1-21-15,5 1 13 0,-8 4-18 0,8-4-2 0,0 0-2 16,-6 3 7-16,6-3-13 0,0 0 8 0,0 0-9 16,17 2-1-16,-4-2 15 0,3 0-21 0,1 3-20 0,3-3 7 15,3 1 23-15,2 0-18 0,14-1-6 0,1 0 5 16,0 0 8-16,0 1 12 0,3 1-20 0,-1-1 3 16,0 2 19-16,-1-1-26 0,1 0 24 0,-1-1-3 15,-1-2 4-15,-1-1-7 0,-2 2-10 0,-5-2-1 0,-5 2 11 16,-5-2 0-16,-1 1-4 0,2-2 6 0,-1 3-11 15,-3-2 7-15,2 1 8 0,-2-1-6 0,-4 1 0 16,3 1-13-16,-5 0 8 0,0-2 6 0,-1 2-5 16,-1-1 1-16,0 1-10 0,-3-1 0 0,-2 0 13 0,1 1-8 15,-7 0 3-15,9 0-3 0,-4-2-11 0,-5 2 6 16,6-1 6-16,-6 1-10 0,7-1 2 0,-7 1 4 0,6 0-7 16,-6 0 5-16,0 0-6 0,7-1 5 0,-7 1-5 15,0 0 3-15,6-2-8 0,-6 2-2 0,0 0 2 16,0 0-4-16,3 3-5 0,-3-3 16 0,0 0-7 15,0 0-6-15,0 0 1 0,0 0-2 0,0 0-12 0,7-3-18 16,-7 3-35-16,0 0-21 0,0 0-13 0,0 0-13 16,0 0-4-16,0 0-30 0,0 0 14 0,0 0 0 0,0 0-12 15,-17-3-359-15,17 3 167 0,0 0 112 0</inkml:trace>
  <inkml:trace contextRef="#ctx0" brushRef="#br0" timeOffset="86217.39">24909 5396 79 0,'0'0'94'0,"-1"-6"7"0,1 6-31 0,0 0 4 0,0 0-1 0,0 0-17 0,-5-5 23 15,5 5-34-15,0 0-6 0,0 0-7 0,0 0 3 16,0 0 14-16,0 0-2 0,0 0-6 0,0 0-7 0,0 0-24 16,0 0-3-16,-4-6 5 0,4 6 19 0,0 0-10 15,0 0-18-15,0 0-3 0,0 0 29 0,0 0-29 0,0 0 22 16,-7 18-26-16,7-18 22 0,-2 10 8 16,2-10-7-16,-1 11-15 0,-1-1 8 0,1-2-21 0,0 0 27 15,2 1-10-15,-2-4 2 0,1 3-8 0,0 5-10 16,1-3 30-16,-2-3-29 0,3 5 25 0,-2-2-6 0,2 1-2 15,1 0-3-15,-1-1-11 0,-2 1 7 0,1 1-16 16,1-1 28-16,-1-2-15 0,3 1 21 0,-1-2-2 16,1 1-12-16,0 0-4 0,0-2 5 0,1 2-1 15,3-3 49-15,-2 2-68 0,2-1 19 0,1-2 5 0,-2-1 1 16,4 0-5-16,-4 0-1 0,-1-2-9 0,0 0 12 16,1 0 2-16,0-1 6 0,-2-1 10 0,1 0-18 0,1-1-12 15,0 0 9-15,-2 0 4 0,2-2 5 16,-1 2-12-16,3-4 13 0,0-2 8 0,0 2-12 0,-2-2-10 15,-1-2 17-15,0 4 1 0,2-4 7 0,-3-2-8 16,1 2-7-16,-4 0 10 0,2 0-22 0,1-1 6 0,-2-1 3 16,-3 3 4-16,3-2 6 0,-2 3 2 0,1 2-3 15,-1 0 9-15,-1 1-21 0,0 4 21 0,1-9-4 0,-1 9-17 16,1-7-3-16,-1 2 3 0,0 5-5 0,2-6 20 16,-2 6-18-16,0 0 2 0,2-5 4 0,-2 5 9 15,0 0-13-15,0 0-2 0,0 0-13 0,0 0 7 16,0 0 10-16,0 0-22 0,0 0 18 0,0 0-14 0,0 0 0 15,0 0 22-15,-7 14-12 0,4-5-8 0,0 1 5 16,1-2-14-16,-2 2 15 0,0 1 5 0,-3-1 10 16,3 1-13-16,0 3-1 0,0-1 8 0,0 0-6 15,2 2 8-15,-2-1 1 0,0 0-15 0,0-1 1 0,2 3 20 16,-1-3 1-16,3 0-8 0,0 1-9 0,-3-2-11 16,3 2 19-16,-3-4-2 0,1-1-7 0,2 1 1 15,0-3 16-15,0-1-23 0,-1 1-12 0,1-2 30 16,0-5 8-16,0 11-27 0,0-6 8 0,0 0 0 0,0-5-10 15,0 0 14-15,1 12 7 0,-1-9-28 0,0-3 9 16,0 0 19-16,0 7-22 0,0-7-1 0,0 0-36 0,0 0 13 16,0 0-41-16,0 0 7 0,0 0-35 0,0 0 2 15,8 4-22-15,-8-4-348 0,0 0 158 0,0 0 104 16</inkml:trace>
  <inkml:trace contextRef="#ctx0" brushRef="#br0" timeOffset="86787.83">25379 5478 34 0,'0'0'85'0,"-4"-8"-5"16,4 8-21-16,0 0 0 0,0 0 12 0,-11-3-23 0,11 3 1 15,0 0-15-15,0 0 13 0,0 0-13 0,-18 10-10 16,11-3 20-16,3 1 2 0,-4-1-12 0,4 0-15 16,0 0-7-16,-2 5 18 0,3-5-20 0,1 3 9 0,0 0 4 15,-1-1 1-15,-2 4-16 0,5-2 0 0,-2 0 21 16,2 0-9-16,0-1 1 0,0 2-16 0,2 0 1 15,0-2 27-15,2 2-33 0,0-3 7 0,-2-1 27 16,0 0-21-16,-2-8-23 0,5 12 15 0,-3-6 10 0,2-3 12 16,-4-3-13-16,4 10 7 0,2-7-11 0,-6-3 19 15,7 7-15-15,-3-2 19 0,2-3-17 0,-6-2-6 16,11 3 21-16,-4-1-13 0,-7-2 3 0,11 0-8 16,-11 0 6-16,16-2-6 0,-11 1 34 0,6-2-29 0,-2-3 24 15,2 1 4-15,-2 0-7 0,-2-1-4 0,1-3 6 0,-4 2-2 16,2-2 18-16,-1 0-4 0,-1-4-2 0,0 1-18 15,-1 0 4-15,-1-1 9 0,3 0 2 16,-5 0-9-16,0-1 2 0,-3 2-8 0,0 2 17 0,1-1-7 16,0 0-4-16,-2 1-11 0,0 0-2 0,2 3 4 0,-1 2-3 15,3 5-10-15,-8-9 11 0,8 9-21 0,-6-8 10 16,2 6 1-16,4 2-8 0,-7-5-1 0,7 5 9 0,-11-5-9 16,7 3-20-16,4 2-24 0,-12 0-32 0,12 0 5 15,-13 2-43-15,13-2-14 0,-19 3-7 0,9 2 18 16,3-1-4-16,-2 4 1 0,7 1-25 0,-3 1-363 15,-3 0 165-15,5-3 112 0</inkml:trace>
  <inkml:trace contextRef="#ctx0" brushRef="#br0" timeOffset="92117.88">26099 9405 64 0,'0'0'67'0,"0"0"-10"0,0 0-5 0,0 0 5 0,0 0-20 15,0 0 9-15,0 0-8 0,2-11 14 0,-2 11-19 16,0 0-19-16,0 0 6 0,0 0 19 0,0 0-16 0,0-14 23 16,0 14-16-16,0 0-2 0,-2-9 9 15,2 9 0-15,0 0-20 0,0 0 6 0,-2-13 13 0,2 13-18 16,0 0-8-16,-8-11-10 0,4 8 20 0,4 3-14 16,-9-11-7-16,3 10 23 0,6 1-16 0,-14-13 17 0,7 9-27 15,1 3 21-15,6 1-25 0,-17-11 14 0,9 10 9 16,8 1-16-16,-13-4-4 0,7 3 19 0,6 1-18 15,-13 0 9-15,13 0-7 0,0 0 6 0,-20 1 9 0,13-1 2 16,7 0 11-16,-15 4-32 0,3 2 24 0,1-2 4 16,5 3-13-16,-4-2 8 0,2 0-7 0,1 2 8 15,0-1-26-15,-2 5-3 0,4-4 7 0,1 1 12 0,0 4 5 16,1-2-17-16,1 2 22 0,0 0 18 0,0 0-10 16,2 2-21-16,-2-1 4 0,-1 0-30 0,3 2 38 15,0-3-20-15,3 1-12 0,-6-1-2 0,3 2 17 0,5-3 8 16,-3 1 1-16,0-2-8 0,0 3 23 0,0-4-24 15,1-2 23-15,3 3-25 0,-2-2 9 0,2-1-12 16,-2-2 12-16,5 2 9 0,-4-2-3 0,3 0-15 16,2 0 15-16,-2 2-1 0,-1-4-14 0,-2-1 11 0,2 0-4 15,-1-2 3-15,-6 0-3 0,11 3 4 0,-4-2 2 16,-2-2-10-16,4-1 6 0,-9 2-3 0,11-3-2 0,-5 1 7 16,4-3-5-16,-1-2-7 0,-1 2 11 0,2-1-14 15,-1-2-9-15,-1 0 15 0,-1-1 0 0,2 0-5 16,-2 0-25-16,0-5 24 0,1 3 8 0,-5-2 11 15,4 0-21-15,-1-3-10 0,-1 3 22 0,1-4-5 0,-3 0 7 16,4 1-12-16,-5-4 3 0,3 3-17 0,-1-1 65 16,-2-2-45-16,0 0 16 0,5-12-17 0,-2 6 16 15,-3 6-5-15,0-14-32 0,-2 11 10 0,1 4 9 16,-2 4-27-16,2 0 12 0,-1-1 38 0,0 0-14 0,-1 3-37 16,1-2 15-16,-2 1 12 0,2 0 9 0,-5 1 7 15,5 4 7-15,-5-1-32 0,5 10-11 0,-4-14 24 16,2 10-19-16,0 0 23 0,2-2 18 0,-4 4-30 0,4 2 34 15,-3-7-49-15,-1 7 29 0,4 0-24 0,0 0-2 16,0 0 35-16,-12 8 2 0,12-8-9 0,-4 9 15 16,-1 3-34-16,1-9 9 0,2 5 21 0,0 8-25 0,-1-2 45 15,-2 3-34-15,5-4 9 0,0-1 1 0,0 4 4 16,-2 1-5-16,4-2-14 0,1 1-6 0,-3 1-5 0,2-4 1 16,1 0 4-16,-1 3 27 0,0-1-7 0,0-1-34 15,0 1 5-15,1-1 8 0,-1 2 33 0,2-2-13 16,-1 2-12-16,-2-2-6 0,0 2-12 0,4-2 40 15,-1 2-22-15,-2-2 1 0,0-1 13 0,3 2 0 0,-1-3-15 16,1 2 11-16,-1-2-15 0,1 2 0 0,0-4 6 16,1 2 19-16,1 0 0 0,-1-2-26 0,-1 0 17 15,2 0-1-15,-2-1-30 0,1-1 31 0,3-1-18 16,0-1 10-16,-4-1-17 0,3 0 3 0,-1-4 8 16,0 4 23-16,0-1-24 0,-1-2 7 0,-6-2-15 0,14 3 5 15,-9-3 29-15,-5 0-22 0,13 0 1 0,-13 0 4 0,20-3-20 16,-11-1 12-16,5 0-8 0,-3 1 5 0,-2-2-3 15,3 0 24-15,-4-2-31 0,1 0-27 0,0-3 27 16,2 3-4-16,-4-4 8 0,0 2 14 0,2-3 25 16,-4 1-25-16,1-1-5 0,1 1 7 0,-3-1 11 0,0 0-22 15,4-3-6-15,-6 4 34 0,2-2-24 0,1 1-12 16,-5-4 30-16,2 3 5 0,0 1-29 0,-2 3 8 0,0 0 6 16,0 9 2-16,-4-21-11 0,1 14 17 15,3-2-30-15,-2 3 25 0,2 6-16 0,-2-12 6 0,-4 5-12 16,3 0 17-16,3 7-9 0,-7-8 5 0,7 8 15 15,-4-7-9-15,4 7 2 0,-7-4-21 0,7 4 14 0,-6-3-2 16,6 3 11-16,0 0-12 0,-15 0-8 0,15 0 12 16,0 0 5-16,-10 7 3 0,5-5 11 0,-4 3-24 15,2 1 8-15,1 0-17 0,1 2 30 0,1-1-33 16,0-2 23-16,2 3 12 0,0 2-6 0,0-3-24 0,0 4 11 16,0-2-3-16,2 0 9 0,0 0 3 0,0-2-2 15,0 3 11-15,4 2-19 0,-4 0-4 0,4 0-3 16,-2 0 11-16,0-2-1 0,2 2 12 0,0-4-13 0,-1 4-14 15,3-3 20-15,1 3-24 0,-2-2 37 0,1-3-13 16,-1 4-10-16,2-2-8 0,-1 0 25 0,1-4-3 16,0 2-22-16,-1 1 16 0,1-4-1 0,3 1-13 0,0 0 15 15,-3-1 16-15,3 0-13 0,-4-2-8 0,1 0-8 16,4 1 0-16,-2-3 20 0,2 0-1 0,-4 2 7 16,1-4-28-16,-2 2-19 0,-6 0 39 0,17-5-11 0,-7 3-10 15,-4-1 23-15,3-1-22 0,0-1 11 0,1-1-11 16,-2-1 2-16,1-1 17 0,1 0-5 0,-2-2 9 15,1 1-15-15,0-2 13 0,0-1-17 0,0 1 8 0,-2-4-8 16,2 0 15-16,-2 0 0 0,3 1-6 0,-5-3-17 16,1 0 7-16,2 0 10 0,-4-2-1 0,1 0-16 15,3-10 8-15,-3 6-6 0,0-8 29 0,-1 6-9 16,-1 7-8-16,-1-1-16 0,-2 2 16 0,0-3-6 0,0 4 10 16,0-2-8-16,-3 1-4 0,1 3-2 0,-2-2 0 15,2 3 7-15,-1-2-15 0,-2 4 2 0,3 1-3 0,-2 2 22 16,2-3 25-16,-3 5-22 0,1 2-30 0,0-3 36 15,0-1-12-15,-2 5 14 0,2-4-48 0,-1 4 45 16,1 2-5-16,4 1 19 0,-9 0-19 0,9 0-11 16,-9 0 20-16,9 0 7 0,-7 2-32 0,3 0-2 0,-1 1 3 15,1 6 5-15,-1-2 24 0,0 1-10 0,1 2-4 16,2 4-4-16,0-1-4 0,-3 4 22 0,5-2-6 16,0 2-3-16,0 3-11 0,0 0 25 0,2 1-1 15,0 12-30-15,1-7 14 0,-1-2-3 0,2 9-17 0,3-4 23 16,0 1-19-16,2-1 7 0,-3-4-11 0,-1-4 18 15,0-4-10-15,2 0 10 0,-1 0-12 0,3 0 13 0,-5-2-3 16,4-1 20-16,-2 1-15 0,1-3-9 0,-1-1-1 16,-1 1 5-16,4-4 2 0,-4 1-5 0,3-1 1 15,-1 0-21-15,-2-3-19 0,2 1-16 0,-1-1-18 16,-6-5-4-16,9 7-38 0,-2-5 8 0,-7-2-44 0,9 1-299 16,-9-1 149-16,0 0 100 0</inkml:trace>
  <inkml:trace contextRef="#ctx0" brushRef="#br0" timeOffset="92606.07">27164 9073 19 0,'0'0'89'0,"-4"-8"4"0,4 8-20 16,-8-6 2-16,8 6-24 0,-6-3 36 0,6 3-41 16,-9 0 11-16,9 0-19 0,-16 5 15 0,9 3-4 15,1 3 14-15,-1-1 5 0,1 5 1 0,-2 1 1 0,4 1-32 16,-3 2 27-16,5 0-21 0,-5 11 9 0,3-6 0 16,1-1-9-16,-1-2-2 0,4 0-13 0,0 3-12 15,0-4 13-15,0 2-17 0,2-1 3 0,0 0 15 0,5 11-4 16,-6-9 5-16,3 0-24 0,0-5 11 0,-1 0-13 15,1-3 10-15,0 2-3 0,1-2-3 0,0-1-3 16,-1-2 3-16,3-2-15 0,1 0 8 0,0-1-11 16,-1-2 1-16,-3-1-8 0,5 1-38 0,-1-4 5 0,-2 3 11 15,-6-6-28-15,13 5-19 0,-13-5 7 0,10 0-30 16,-4 0-267-16,-6 0 124 0,0 0 84 0</inkml:trace>
  <inkml:trace contextRef="#ctx0" brushRef="#br0" timeOffset="92975.75">27453 9119 7 0,'5'-8'91'0,"-2"3"-8"0,1 0 28 0,5-2-30 16,-3 6-9-16,-6 1-15 0,14 4 25 0,-9-2 12 16,5 10-12-16,0 3 6 0,5 7-24 0,-8-1 3 0,5 3-9 15,-5-2-5-15,-3-2 5 0,0-2-14 0,1 0 12 16,-3 4-12-16,3 9-12 0,0-1 6 0,-4-3 7 15,0-3 3-15,-1-3-21 0,0-2-32 0,-1 3 28 16,0-1-2-16,-2-1 19 0,1-1-27 0,-3-2 17 0,2 3-10 16,-3-3-20-16,0 0-13 0,-1-3 6 0,-2 0-46 15,0 1-16-15,-2-2-22 0,1 1-8 0,-5 7-333 16,1-11 144-16,5 2 96 0</inkml:trace>
  <inkml:trace contextRef="#ctx0" brushRef="#br0" timeOffset="97568">20556 5495 4 0,'0'0'93'16,"0"0"-16"-16,0 0 17 0,0 0 26 0,0 0-63 0,0 0 0 15,11-13 1-15,-6 10 5 0,4-2-23 0,-1-2-10 16,2 5 4-16,-1-3-3 0,0 2 14 0,2-1-44 16,-3 4 43-16,4-3-13 0,-5 2-17 0,2-2 1 15,-4 2 18-15,2 2-17 0,-7-1-8 0,0 0 2 0,12-1 22 16,-6 1-15-16,-6 0-4 0,7 1 14 0,-7-1-12 15,7 2-9-15,-7-2-27 0,0 0-16 0,9-5 16 16,-9 5-25-16,0 0-20 0,10 1-14 0,-9 3-192 0,0 1 90 16,-1-5 62-16</inkml:trace>
  <inkml:trace contextRef="#ctx0" brushRef="#br0" timeOffset="97795.2">20592 5632 21 0,'0'0'92'0,"0"0"-6"15,0 0-6-15,0 0-11 0,0 0-19 0,0 0 7 0,0 0-8 16,8 8 9-16,-8-8-16 0,0 0 0 0,13-3 6 16,-9 2 4-16,-4 1-36 0,11-2 21 0,-11 2-69 15,12-2 60-15,-12 2-18 0,10-3 6 0,-5 3 13 16,-5 0-21-16,13-2 1 0,-8-1-36 0,-5 3-10 0,11-2-24 15,-5 0-187-15,-1 2 82 0,-5 0 56 0</inkml:trace>
  <inkml:trace contextRef="#ctx0" brushRef="#br0" timeOffset="98063.01">20871 5508 99 0,'0'0'74'0,"8"-5"-2"0,-3 2 8 0,-5 3-16 0,9-4-12 16,-1 3-11-16,-8 1 0 0,15-6-1 16,-7 3-6-16,1 1-9 0,-9 2 13 0,10-5 2 0,-5 5-20 15,-5 0-5-15,10-2-2 0,-10 2 19 0,12-3-26 16,-12 3 2-16,0 0-7 0,13-2 15 0,-13 2-15 0,7-2-9 15,-7 2-7-15,9-3 3 0,-9 3 3 0,8-4-34 16,-8 4-13-16,0 0-167 0,10 0 73 0,-10 0 50 16</inkml:trace>
  <inkml:trace contextRef="#ctx0" brushRef="#br0" timeOffset="98390.07">21179 5220 99 0,'0'0'94'0,"0"0"-10"15,0 0 5-15,7 39 2 0,-6-24-36 0,0 5 36 16,2-4-46-16,3 13 2 0,3 0 1 0,-4-5 13 15,-1-5-30-15,-1 1 13 0,2-3-27 0,-3 1 32 0,2 0-26 16,0-1 19-16,0 2-39 0,-2-2 36 0,2-2-28 16,-1 2-8-16,1-2 1 0,-2-3 33 0,2 0-18 15,-7 0-6-15,6-3-14 0,0-1 33 0,-2 0-14 0,0-3 3 16,-1-5-36-16,4 11 1 0,-4-11-8 16,2 7-5-16,-2-7-12 0,0 0 14 0,2 7-7 0,-2-7-24 15,0 0-28-15,5 3-215 0,-1-3 99 0,-4 0 68 0</inkml:trace>
  <inkml:trace contextRef="#ctx0" brushRef="#br0" timeOffset="100301.2">21836 7581 86 0,'-1'-11'91'0,"1"11"-9"0,0 0-18 0,1-17-2 15,-1 17 10-15,0 0-16 0,0-13-19 0,0 13 4 16,3-7 14-16,-3 7 0 0,0 0-2 0,0 0-28 16,1-9 35-16,-1 9-14 0,0 0-18 0,0 0 7 0,0 0 32 15,0 0-12-15,0 0 3 0,10 34-5 0,-10-20-14 16,1 2 6-16,1 0-6 0,-2 3-3 0,0 1-5 16,0-1 12-16,0 2-20 0,0 2 16 0,0 11-23 0,0-1-13 15,-3 1 19-15,2 1-2 0,1-6 13 0,-3 4 1 16,-1-1-5-16,2-4-8 0,-2 3-5 0,4-3-14 15,-4 3 26-15,0 1-8 0,2-7 11 0,-1-3-23 0,2-2 2 16,2-3 1-16,-2 2 6 0,1-2-1 0,1-2 3 16,-1 0-15-16,0 1 1 0,3-4 9 0,-3 0-6 15,2-2 12-15,1 2-23 0,1-2 9 0,0-3 10 0,6 1-3 16,-10-8-15-16,9 12 7 0,-4-11-15 0,-5-1 5 16,11 4-3-16,-11-4 16 0,12 2-12 0,-12-2-11 15,0 0 12-15,23-7 8 0,-15 0-10 0,-1 2 9 0,3 0-4 16,-2-5-9-16,1 5 10 0,-2-6-12 0,1 1 6 15,0-1 12-15,-4-3-13 0,0 2 3 0,-2-2-17 16,1-1-8-16,-2 1 34 0,1-1-8 0,-5-2-6 16,-1 4-5-16,1-4-1 0,-3 2 1 0,-2 0 15 0,-3 0-21 15,3 1 26-15,-10-7-12 0,-1 3-7 0,-5 1 15 16,0 3-21-16,-2 1 17 0,6 4 13 0,-1 1 2 16,2 1-6-16,0 3-17 0,-2-2 19 0,1 0 19 0,3 1-20 15,-2 1 1-15,2-2 4 0,0 0-9 0,2 2 26 16,2-1 8-16,1-1-12 0,-1 2 5 0,4 0-43 15,0-3 17-15,3 4 6 0,0-2-12 0,2 3 18 0,4 2-12 16,-5-10-11-16,5 10 26 0,-2-8-16 0,2 8 1 16,0 0-18-16,4-14 5 0,-1 10 10 0,5-4-4 15,-1 1 6-15,1 2 1 0,1-1 11 0,1-1-16 16,0 3 1-16,2-3 0 0,-1 2 8 0,1-3-13 0,-1 3 17 16,1 1 1-16,-1-1-29 0,2-2 6 0,-3 2 9 15,2 0-15-15,-2 2-24 0,0-2 6 0,-3 1-3 16,-2 1 1-16,-5 3-21 0,0 0-6 0,14-5-31 0,-14 5-10 15,0 0-17-15,6-4 5 0,-6 4-336 0,0 0 150 16,0 0 100-16</inkml:trace>
  <inkml:trace contextRef="#ctx0" brushRef="#br0" timeOffset="100573.89">22083 7752 3 0,'12'1'96'0,"-12"-1"29"0,13-1-38 0,-5 1 9 16,3-3-17-16,1 0 5 0,-1-1-2 0,1 2-32 15,-3 1 19-15,2-3-5 0,0 2 13 0,-2 2-48 16,3-4-10-16,0 2 9 0,-1 2 6 0,-3-1-1 0,-2-1-20 15,-6 2 2-15,12 0 0 0,-12 0 8 0,0 0-35 16,15-3-3-16,-15 3-33 0,0 0-20 0,10 0-19 0,-10 0-210 16,0 0 99-16,0 0 66 0</inkml:trace>
  <inkml:trace contextRef="#ctx0" brushRef="#br0" timeOffset="100774.95">22163 7877 71 0,'0'0'112'16,"5"5"-13"-16,-5-5-8 0,9 4 0 0,-2-3-30 15,-7-1 17-15,11 3 25 0,-3-3-64 0,-8 0 15 16,22-3 0-16,-10 3-6 0,0-1-16 0,1 0-26 16,-1-2 20-16,1 0-14 0,0 2 14 0,-2-2-32 0,-2 0-13 15,-9 3-5-15,16-4-8 0,-10 1-24 0,-6 3-234 16,9 0 98-16,-9 0 64 0</inkml:trace>
  <inkml:trace contextRef="#ctx0" brushRef="#br0" timeOffset="101286.14">22616 7678 24 0,'0'0'144'0,"5"-7"-19"16,-5 7-13-16,0 0-25 0,4-11-9 0,-4 11-6 0,0 0 23 15,0 0-18-15,0 0-13 0,0 0-7 0,0 0 6 16,0 0 12-16,0 0 3 0,0 0-26 0,0 0-13 0,-20 26 28 16,16-22 7-16,1 4-42 0,-2 1 18 0,2 2-11 15,-1 0 12-15,0 1 5 0,2-1-19 0,-1 3-15 16,1-2 12-16,0 0-11 0,0 1-8 0,-1 3 19 15,3-3-10-15,0 1-12 0,3-2 10 0,-2 4 5 0,4-5-7 16,-2 3-16-16,-1-2 17 0,2-1-11 0,-1 2 15 16,2-3-9-16,-1 2 2 0,2-4-4 0,2 1-18 15,-3-2 33-15,1 2-19 0,3-4-3 0,-3 0 14 0,1-2-13 16,-2 2-5-16,2-4 16 0,-7-1-5 0,13 2-20 16,-5-2 8-16,-8 0-8 0,19-3 12 0,-10 1 4 15,3-2-15-15,-1-2 9 0,-2 2 2 0,2-2 10 16,-3-1 17-16,-1 0-6 0,-1-3 12 0,3 0-5 0,-1 0 0 15,-7-3 6-15,2 0 5 0,-1 0-6 0,3-3 11 16,-6 0 3-16,-2 1-12 0,1-5-4 0,1 5 6 16,-3-3-15-16,0 0 4 0,-1 1-3 0,0 1 4 15,1 4-7-15,-1 0 0 0,0-3 6 0,1 8-14 0,-4-4 4 16,2 2 0-16,-1 1-6 0,-2 4-3 0,1-1-4 16,8 5 5-16,-18-2-3 0,18 2-21 0,-20 1 7 0,14 0-38 15,-7 4-17-15,6-2-36 0,-4 2-74 0,4-1 1 16,-2 3-7-16,2 3-24 0,-2-2-488 0,0-4 228 15,9-4 154-15</inkml:trace>
  <inkml:trace contextRef="#ctx0" brushRef="#br0" timeOffset="102343.01">19941 5328 28 0,'0'0'73'0,"0"0"14"0,0 0-6 16,5 13 4-16,-5-13-24 0,23 10-6 0,-9-5-3 0,3 2-5 15,12 3 10-15,1 1 12 0,1-3 0 0,3 2-4 16,-1 5-11-16,-1-8 7 0,5 4-9 0,-1-1-1 15,3-2-7-15,0 0 6 0,0-4-1 0,3 6-10 16,1-1 4-16,1-3 11 0,-4-1 1 0,1 3 1 0,0-2-26 16,-4 5-7-16,1-3 14 0,-3-2-16 0,1 2 12 15,-6 4-15-15,2 0-1 0,-5-7 5 0,6 5-9 16,-5 0 16-16,-6-3-10 0,-2-2 0 0,-5 2 8 16,1-2-14-16,-2-3 10 0,0 4-4 0,-2-2-1 0,-2-2 1 15,-3 1 3-15,1-1-13 0,-3 0 11 0,-5-2-8 16,11 4-1-16,-11-4 13 0,8 2-13 0,-8-2 5 15,7 3-8-15,-7-3-1 0,6 1 4 0,-6-1-14 0,0 0 12 16,8 0-1-16,-8 0-24 0,0 0-42 0,8 3 2 16,-8-3 0-16,0 0-30 0,0 0-10 0,0 0-12 15,0 0-33-15,0 0-322 0,0 0 155 0,0 0 102 0</inkml:trace>
  <inkml:trace contextRef="#ctx0" brushRef="#br0" timeOffset="102784.98">21182 5302 118 0,'0'0'94'0,"0"0"-9"0,0 0 10 15,-4-11-33-15,4 11 25 0,0 0-22 0,-9-6-17 0,9 6 22 16,-10 3-6-16,10-3 5 0,-26 7-1 0,10 0-1 16,-9 8-7-16,1 5-5 0,-7-4 7 0,1 2-1 15,-1 1 0-15,-2 1 10 0,-4 1-22 0,-3 0 0 16,1 2 4-16,-2 2-7 0,-3-2 11 0,1 0 2 0,-2 2-14 16,3-3 4-16,0 2-12 0,-6-1 11 0,9-2-18 15,-2-2 19-15,5 1-10 0,3-2 5 0,2-2-7 0,6-2 0 16,7-4 1-16,1-1-11 0,4-2 21 0,2-2-26 15,-1 0 7-15,3 1 8 0,1-4-2 0,4 2 7 16,-1-1-9-16,5-3 4 0,-7 4 2 0,7-4-7 16,-8 2-1-16,8-2-11 0,-8 2 6 0,8-2-5 0,0 0-5 15,0 0 4-15,-9 4-7 0,9-4 2 0,0 0 2 16,0 0 0-16,-4 2-7 0,4-2 4 0,-4 0-20 0,4 0-13 16,0 0-1-16,0 0-17 0,0 0-15 0,0 0-25 15,0 0-16-15,0 0-3 0,0 0-6 0,0 0-44 16,0 0-6-16,0 0-18 0,-3-10-417 0,3 10 195 15,0 0 132-15</inkml:trace>
  <inkml:trace contextRef="#ctx0" brushRef="#br0" timeOffset="104428.23">22279 5470 67 0,'0'0'75'16,"-3"-7"-11"-16,3 7-3 0,0 0-5 0,-4-6 14 0,4 6-14 16,0 0 4-16,-4-7-10 0,4 7 1 0,-4 0 16 15,4 0-22-15,0 0 14 0,0 0-2 16,0 0-7-16,0 0 0 0,0 0 5 0,0 0 1 0,0 0-14 15,-7 0-10-15,7 0 16 0,0 0-16 0,0 0 3 0,0 0-18 16,0 0 14-16,0 0-17 0,-6 5-2 0,6-5 8 16,0 0-24-16,0 0 7 0,7 8 37 0,-3-5 4 0,2-2 1 15,2 9 10-15,2-1-18 0,1-3 15 0,1 2-18 16,-2 1 13-16,3 0-21 0,1 2 4 0,-1 2 16 16,-1-1-4-16,9 5 8 0,-3 1-9 0,2 1-12 15,-3 2 2-15,2-4 14 0,-2 0-9 0,3 0-9 0,1 3 11 16,-9-7-11-16,2 0 0 0,-2-1-4 0,1 0-1 15,6 5-8-15,-3-5 9 0,-3 3-3 0,-1-6 0 16,-3 1-6-16,1 2 5 0,3-4-1 0,-3-2 0 0,-1 1-1 16,0 1-16-16,-3-2 16 0,2 1-9 0,-3-2 0 15,0-1 7-15,0 1-9 0,-5-5 6 0,6 5-7 16,-3-3 6-16,0 1-1 0,-3-3-11 0,5 4-1 16,-5-4 5-16,5 4 3 0,-5-4 2 0,0 0-6 0,7 3 11 15,-7-3-28-15,0 0-3 0,0 0-11 0,3 1-27 16,-3-1-25-16,0 0-22 0,0 0 19 0,0 0-43 15,0 0-12-15,0 0 3 0,0 0-20 0,-3-15-366 0,3 15 174 16,0 0 116-16</inkml:trace>
  <inkml:trace contextRef="#ctx0" brushRef="#br0" timeOffset="104923.3">22738 5504 57 0,'-4'-5'75'0,"4"5"-12"0,-6-3 15 0,6 3-15 0,-9-4 0 16,9 4-1-16,-15 7 9 0,4-3 5 0,-3 1-17 15,2 3 21-15,-4-2-21 0,-7 9 11 0,2-1-18 16,-4-1 24-16,1 4-1 0,1-3 4 0,0 4 0 0,-3-2 3 16,1 1-16-16,-1-2 4 0,3 6-16 0,2-6 8 15,-2-1 12-15,5-3-21 0,4 1 8 0,1-5-16 16,3 0 6-16,1 1-8 0,-1 1-1 0,1-2-5 0,2 0 8 16,-1 1-6-16,1-1 9 0,-1-1-8 0,2-2-4 15,1 1 11-15,1 2-7 0,-1-5 7 0,0 1-10 16,1-1-3-16,1 0 2 0,3-2 4 0,-4 5-2 15,4-5 1-15,-5 3-6 0,5-3 2 0,-4 4 5 0,4-4-11 16,-2 2 2-16,2-2 3 0,0 0-1 0,-5 4-10 16,5-4 2-16,0 0-7 0,0 0-3 0,0 0-6 15,-4 3 5-15,4-3 5 0,0 0-1 0,0 0-7 0,0 0 2 16,-3 4 2-16,3-4-10 0,0 0 4 0,0 0 0 16,0 0 1-16,0 0 3 0,0 0-11 0,-2 4 0 0,2-4-19 15,0 0-17-15,0 0-29 0,0 0-19 0,0 0-22 16,0 0-30-16,0 0-11 0,0 0-10 0,0 0-20 15,0 0 1-15,0 0-469 0,0 0 215 0,0 0 142 16</inkml:trace>
  <inkml:trace contextRef="#ctx0" brushRef="#br0" timeOffset="114071.79">25157 7345 53 0,'0'0'60'0,"0"0"-4"0,0 0 13 15,0 0-20-15,0 0-20 0,0 0 19 0,0 0 4 0,0 0-17 16,-4-11 1-16,4 11-16 0,0 0 8 15,0 0 22-15,0 0-24 0,0 0 11 0,-12-1-2 0,12 1-14 16,0 0 0-16,-9 0-4 0,9 0 13 0,0 0 4 16,-9-1-5-16,9 1-15 0,0 0 13 0,-11 0 9 0,11 0-26 15,0 0 1-15,-7-1 6 0,7 1 24 0,-4-2-13 16,4 2-21-16,0 0 38 0,0 0-34 0,0 0 25 16,0 0-19-16,-8 0 18 0,8 0-28 0,0 0 29 15,0 0-12-15,0 0 8 0,0 0-18 0,0 0-23 0,-6 0 19 16,6 0 4-16,0 0 27 0,0 0-31 0,0 0 23 15,0 0 7-15,0 0-10 0,0 0 3 0,0 0-33 16,0 0 11-16,0 0 8 0,0 0 4 0,0 0-2 16,0 0 7-16,0 0-9 0,0 0-11 0,0 0 25 0,18-1-24 15,-14 0-4-15,-4 1-4 0,9 0 17 0,-1 0-9 16,-4-2-7-16,3 2 20 0,-7 0-5 0,14-2 0 16,-8 2-10-16,1 0 13 0,0 0 1 0,3 0 5 0,-2 0-25 15,5 2 5-15,-3-2 8 0,0 0 7 16,4-2 2-16,2 1-32 0,-1 1 22 0,3-1-1 0,-4 0 6 15,3 0-15-15,0 0 15 0,1-1-7 0,2-1 14 0,-1 1 5 16,2 2-37-16,-4-3 28 0,2 3-20 0,1-1 9 16,-4 0 0-16,4 1-10 0,-4-2 15 0,0 1 11 0,2-2-8 15,-1 2-15-15,1-1-5 0,1 0 1 0,-4 1 15 16,3 0-11-16,0-2 15 0,-1 0 0 0,2 2-19 16,-3 0 21-16,3-2-2 0,2 0 1 0,-4 2-5 15,2-1 12-15,0 1-20 0,-1-2-4 0,-3 2 8 0,3-2 11 16,-1 0-19-16,0 2 16 0,-4-2 8 0,5 2-17 15,-5-2 4-15,2 2-2 0,-2-2 13 0,2 3 1 0,-3-5-10 16,-2 5 5-16,4-2-2 0,-3 2-10 16,-1-1 19-16,-1-1-5 0,-1 1-13 0,-8 1 14 0,15-1-6 15,-9-1 4-15,-6 2-6 0,13-1 4 0,-6-1 8 16,-7 2-1-16,13 0 7 0,-13 0-12 0,12-2 10 0,-5 0-9 16,-7 2 1-16,9 0 3 0,-9 0 5 0,12-4-1 15,-7 3-5-15,-5 1-6 0,10 0 9 0,-10 0-6 16,10-3 1-16,-10 3 6 0,11-3-7 0,-11 3 26 15,8 0-59-15,-8 0 27 0,7-3 21 0,-7 3-23 0,6-2 27 16,-6 2-3-16,0 0-30 0,0 0 3 0,9-3 17 16,-9 3-8-16,0 0-25 0,0 0 14 0,0 0 0 0,0 0-5 15,9-1-11-15,-9 1 23 0,0 0-9 0,0 0 21 16,0 0-30-16,0 0 0 0,9-2 28 0,-9 2 0 16,0 0-19-16,0 0 4 0,0 0 13 0,7 0-1 15,-7 0-27-15,0 0 25 0,0 0-41 0,0 0 7 0,0 0 7 16,0 0 25-16,0 0 3 0,0 0-15 0,0 0-29 15,0 0-3-15,0 0-29 0,0 0-21 0,0 0-55 0,0 0-46 16,0 0-15-16,0 0-34 0,0 0-10 0,0 0-561 16,0 0 266-16,0 0 176 0</inkml:trace>
  <inkml:trace contextRef="#ctx0" brushRef="#br0" timeOffset="125128.01">27079 10804 64 0,'0'0'71'0,"-3"-10"4"0,3 10 5 0,0 0-11 16,0 0-15-16,-2-16-9 0,2 16 14 0,0 0 5 0,0 0-17 15,2-18 3-15,-2 18-13 0,3-11 10 0,-3 11 5 16,2-7-4-16,-2 7-27 0,4-12 13 0,0 3-8 15,1-2 1-15,-5 11-25 0,5-9 21 0,2 0-1 16,-7 9-19-16,6-9 23 0,-6 9-26 0,0 0-2 16,0 0 2-16,9-5 11 0,-9 5-10 0,0 0 36 0,0 0 8 15,0 0-26-15,0 0 2 0,0 0 0 0,14 16 23 16,-12-5-13-16,2 1 1 0,-1 1-17 0,-2 0 10 0,-2 0 0 16,2 1 14-16,2 1 11 0,-3 2-15 0,2-1-6 15,0 2 12-15,1 0-15 0,0 1 7 0,5 10-3 16,-5-3 6-16,1-5-1 0,0-1 0 0,-4 3-1 0,0-1 3 15,0 1-9-15,-2 12 1 16,2-7-11-16,-4 6-2 0,-1-1 10 0,1-10 0 16,-1 10 7-16,-6-6-12 0,11-2 6 0,-2-4 9 0,-3 0-6 0,5-3-3 15,-6 1-2-15,4 0-8 0,3-2 1 0,-2 0 10 0,2 1-4 16,-1-1-9-16,-1-4-4 0,1 3 11 0,0-2-19 16,2-1 2-16,-2 0 2 0,0 2-3 0,2-3-14 15,0 0 12-15,0 0 20 0,-2-2-19 0,6-2-1 0,-3 1-7 16,-1-1 18-16,0-1-4 0,-2-7-12 0,0 0 6 15,3 17 5-15,0-15-23 0,1 3 10 0,-4-5 3 16,4 7 12-16,-4-7-10 0,5 5-1 0,-5-5-1 0,6 4 12 16,-6-4-1-16,10 3-13 0,-10-3 6 0,8 1 21 15,-8-1-18-15,9 0-11 0,-9 0 14 0,9-1-3 0,-9 1-10 16,10-3 9-16,-10 3 4 0,8-4-10 0,-8 4 2 16,9-5-4-16,-2-3-4 0,-4 2 15 0,3-1-11 15,-2 1 11-15,-1-4-10 0,3 1 13 0,-2 0-5 16,0-2-5-16,0-3 1 0,1 2-6 0,-1-1 9 0,-2-2-2 31,0 0 6-31,0 0-3 0,-2 1-13 0,0-1 3 0,0 1-2 0,-6-1 11 0,3 0-13 0,-1 2 12 16,-2 0-11-16,0 0 12 0,-2 0-5 0,-1-3 17 15,0 4-5-15,-1 1-16 0,-2-2 5 16,-1-1 9-16,1 4-3 0,-1-2 10 0,-4 4 1 0,-5-7-6 16,4 4-1-16,2 3 6 0,-1 0-16 0,3 1 14 0,0 2-3 15,-4 0 3-15,0 0-5 0,3-1-4 0,1 1-2 0,-2 1-1 16,-2 1-7-16,5-1 19 0,0 1-9 0,-1-1 5 15,1 1-13-15,1 0 8 0,3 1 6 0,3-2-8 16,-1 1 9-16,2 1 9 0,5 2-11 0,-9-4 9 0,5 2 4 16,4 2-12-16,0 0 9 0,-2-9 2 0,2 5-9 15,0 4 7-15,0 0-16 0,11-16 2 0,-2 11-1 0,0-2 5 16,0 0-8-16,3 0 4 0,1 0 8 16,-1-1-17-16,3 3 4 0,-2-1 1 0,3-1-5 0,-3 1 10 15,8-1-1-15,-4-1 1 0,1 1-7 0,12-2 0 16,-10 4 0-16,-1-2-3 0,-2 0 0 0,-2 4 4 0,1-1 6 15,-5 0-4-15,3 0-14 0,-5 2 16 0,-3 1-3 16,-6 1 2-16,12-1 0 0,-12 1 0 0,9-2-7 16,-9 2-9-16,9-1 8 0,-9 1-5 0,6-3-11 15,-6 3-12-15,0 0-24 0,8-4-3 0,-8 4 1 0,0 0-18 16,0 0-36-16,0 0 2 0,0 0-25 0,0 0 1 16,13 1-24-16,-13-1-10 0,6 5-406 0,-6-5 192 0,0 0 128 15</inkml:trace>
  <inkml:trace contextRef="#ctx0" brushRef="#br0" timeOffset="125688.78">27746 10819 60 0,'0'0'98'0,"0"0"-12"0,0 0 4 0,-4-9-19 0,4 9-14 15,0 0-12-15,-3-5 32 0,3 5-16 0,0 0-1 16,0 0-1-16,0 0-8 0,0 0-3 0,0 0-13 0,0 0 21 16,-8 17 10-16,8-17 5 0,-3 15 0 0,0-2-37 15,3 1 39-15,0 0-22 0,2 2-13 0,-1 0 23 16,0 2-3-16,1 1-8 0,0-2 0 0,0 2 4 15,0-1-17-15,3 2-4 0,-3-2 4 0,0 2 2 0,-2-1-17 16,2-1 5-16,-2-2-7 0,0 1 20 0,0 0-23 16,0 0 15-16,2 0-14 0,-2-3 4 0,0-1 4 15,0 0-32-15,0 0 18 0,0-3 18 0,0-3-9 16,0 0-8-16,0-7-19 0,-2 12 17 0,2-12-6 0,0 9-2 16,0-9 5-16,0 9 11 0,0-9-20 0,0 0 18 15,-2 9-7-15,2-9-3 0,0 0-23 0,0 0-1 16,0 0-16-16,0 0-5 0,0 0-32 0,0 0-19 0,0 0 6 15,0 0-1-15,0 0-14 0,0 0-21 0,0 0 15 16,0 0-30-16,-3-29-287 0,1 24 141 0,2 5 94 16</inkml:trace>
  <inkml:trace contextRef="#ctx0" brushRef="#br0" timeOffset="125982.9">27566 11131 44 0,'-9'-5'85'0,"9"5"-2"0,-8-4 1 0,8 4 4 0,0 0-24 16,0 0-3-16,-14-4 8 0,14 4-28 0,-1-3 55 15,1 3-8-15,0 0-3 0,0 0-9 0,9-11 4 16,3 5-49-16,1 1 35 0,4 2-8 0,0-4-6 0,1 2-5 16,2 0 15-16,-2 0-16 0,5 1 10 0,-6 0-7 15,2-1-5-15,1 2 17 0,-4 1-15 0,2-1 5 16,-5 0-12-16,1 1-2 0,3-1 0 0,-7 2-2 15,-1 0-13-15,-1-1-12 0,-3-1 13 0,5 3 4 0,-10 0 0 16,11-2-17-16,-5 2 5 0,-6 0-3 0,12-3 10 16,-12 3-4-16,9-1-35 0,-9 1 1 0,8-1-45 0,-8 1-1 15,8-2 8-15,-8 2-15 0,0 0-27 0,0 0-12 16,14-2-7-16,-14 2-368 0,0 0 161 0,0 0 106 16</inkml:trace>
  <inkml:trace contextRef="#ctx0" brushRef="#br0" timeOffset="126449.81">28215 10755 113 0,'-4'-12'126'16,"4"6"-32"-16,-3-1 11 0,3 7-7 0,-1-9 5 0,1 9-12 15,-2-10 8-15,2 10-10 0,0 0-23 0,-5-6-3 0,5 6-2 16,0 0 3-16,0 0 4 0,0 0 6 0,0 0-7 15,0 0-3-15,0 30-4 0,0-16 8 0,2 4-11 16,-2 1 11-16,3 0-9 0,-3 7-18 0,1 8 0 16,-1 0 18-16,1 0-21 0,3 0 3 0,-4-5-8 0,0-4-5 15,0-4 5-15,0 1 2 0,-1 10-8 0,1-9-10 16,1-3 7-16,-1-1 2 0,0-2-4 0,0-2-12 16,0 2 8-16,0-2 4 0,0-4-6 0,0 0-3 0,0-4-7 15,0 2 5-15,2-3 7 0,-2-6-11 0,-2 12 11 16,2-12-9-16,2 9-12 0,-2-9-6 0,0 7 14 15,0-7-3-15,2 7-10 0,-2-7-25 0,0 0-39 0,0 0 22 16,0 0-43-16,0 0-32 0,0 0 3 0,0 0-34 16,0 0-414-16,0 0 190 0,0 0 128 0</inkml:trace>
  <inkml:trace contextRef="#ctx0" brushRef="#br0" timeOffset="126828">28481 10580 26 0,'0'0'100'0,"1"-10"0"0,-1 10-22 0,5-5 29 16,-5 5-13-16,0 0 2 0,12 12-1 0,-4 0 33 15,0 3-42-15,3-1 4 0,0 12-2 0,3 2-17 16,2 0 12-16,-2 0 2 0,-2 4-2 0,-1-4-16 0,1 1 10 16,-2 2-10-16,-3-2 5 0,-2-4-17 0,-3-1 1 15,1-4-19-15,-1 0 9 0,-4 1 0 0,2 1 0 16,-3-1-1-16,1 1-4 0,-2 8-9 0,-1-7-11 0,1 0-21 15,-1-4-16-15,0-1-20 0,-3-1 7 0,-2 8-38 16,-2-9 10-16,1 4-50 0,1-8 4 0,2 2-7 0,-2 0-4 16,-2 9-379-16,-1-11 163 0,3-2 110 15</inkml:trace>
  <inkml:trace contextRef="#ctx0" brushRef="#br0" timeOffset="127528">26883 10519 53 0,'-24'6'83'0,"12"0"3"0,1 0-14 15,-2 0 29-15,-6 16-18 0,-1 3-2 0,4 4-5 16,-6-3-21-16,7 5 29 0,-4 3-9 0,1 3-19 15,0-3 6-15,4 3-30 0,-1 4 15 0,-3 2 9 0,3 3-5 16,1-2-21-16,1 3 9 0,-1-1-14 0,5-2 5 16,0-2 6-16,5-2 21 0,-2 2-12 0,6-6 3 0,4-3-16 15,0 0-1-15,3-6 16 0,5 1-9 0,3-5-16 16,-5-8-9-16,9 5 26 0,3-3-12 0,-4-1-5 16,2-6-7-16,-2-3-4 0,13 3-7 0,-8-5-7 15,0 0-47-15,-6 0-20 0,4-5-3 0,-3 1-18 0,2 4-49 16,-4 4-307-16,2-9 149 0,0-3 100 0</inkml:trace>
  <inkml:trace contextRef="#ctx0" brushRef="#br0" timeOffset="128292.07">28888 10016 76 0,'0'0'79'0,"0"0"12"0,-7-2 9 0,7 2-6 0,0 0-17 16,-5 14 6-16,5-14-14 0,0 17 27 0,0-2-10 15,-1 1-12-15,2 4 11 0,1 2-50 0,1-2 20 16,-2 15 8-16,2-3-8 0,3 2-31 0,-3-1 38 0,0-6-8 16,1-3-4-16,-2-3-3 0,-2-1-18 0,4-2 9 15,-1 1-20-15,0 0 0 0,-1-1 4 0,0-2 10 16,1-3-4-16,-3 0-6 0,3 0-4 0,-3-1-3 16,0-1-7-16,-2-3-4 0,2 1 5 0,0-9 7 0,0 11-5 15,0-11-17-15,0 7-19 0,0-7-9 0,3 10 10 16,-3-10-34-16,0 0-32 0,0 0-21 0,-9 7-21 0,9-7-289 15,0 0 139-15,0 0 94 0</inkml:trace>
  <inkml:trace contextRef="#ctx0" brushRef="#br0" timeOffset="129036.93">28754 10310 49 0,'9'-11'72'0,"-4"1"16"0,4 1-25 16,4 0 14-16,1-1-10 0,-1 2 2 0,3-2-13 16,0 2-16-16,1 1 5 0,0 0 3 0,1-3-10 0,1 4-3 15,-4 3 0-15,2-5 7 0,-3 1-22 0,0 3 19 16,2-1 5-16,-3 3-26 0,-1-4-25 0,0 1 25 16,-2-1-14-16,-1-2 6 0,-2 1-16 0,2 1 6 15,-1-1 4-15,-3-1 5 0,-3 3-1 0,3-2 6 0,-2 2-21 16,1-3 28-16,2 1-13 0,-3-3-15 0,-3 5 28 15,0 5-22-15,0 0 0 0,0-20 2 0,1 18 12 16,-1 2-3-16,0-10 26 0,0 10-37 0,0 0 17 16,-1-11 11-16,1 11-36 0,-1-2 32 0,1 2 4 0,0 0-18 15,-3-10 13-15,3 10-9 0,0 0-27 0,-7 2 45 16,7-2-32-16,0 0-6 0,-5 8 0 0,5-3-4 16,-2 2 42-16,2-1-23 0,2 5 18 0,-2 3-2 0,1 1-9 15,1-1 19-15,-2 1-20 0,2 2 9 0,-2-1-31 16,0 1 64-16,0 0-83 0,0 1 44 0,0 0-34 15,1 0 27-15,-1 1-2 0,0-4-8 0,0 2 6 0,0 0-6 16,0-1 9-16,0-1 5 0,4 1 1 0,-7-3-19 16,6-1-12-16,-2 1 37 0,0 0-17 0,0-3 2 0,-1-2 11 15,2-1 10-15,-2-2-4 0,1 2-23 0,-1-2-3 16,0-5 3-16,1 9 23 0,-1-5-16 0,0 0-22 0,0-4 41 16,0 5-46-16,0-5 19 0,0 0-2 15,0 0-1-15,0 5 23 0,0-5 4 0,0 0-10 0,0 0-10 16,0 0 17-16,0 0-21 0,-6-14 1 0,6 8 20 15,0-1-1-15,-1 0-35 0,-2-5-10 0,3 2 19 0,0 0 22 16,0 1-28-16,3-1 12 0,-6-1-16 0,6 0-11 16,-1 2 41-16,1-1-8 0,-1 0-24 0,2 0 16 15,1 1 8-15,-1 1-34 0,3 1 32 0,0 0-47 16,-4 0 33-16,6 2 28 0,-2-2-19 0,3 1-15 0,0 2 49 16,-1 0-39-16,-3 1 10 0,3 1-26 0,1-1 44 15,3 3-20-15,-4-2 20 0,-2 2-18 0,1 0 12 0,1 2-43 16,-4 0 50-16,0 0 0 0,4 3-34 15,1 0 24-15,-3 2-13 0,-2 1 18 0,-1 0 9 0,0 4-12 16,-2-1-14-16,0-1 2 0,-2-3 27 0,-3 5-26 16,2 0 10-16,-1 2 16 0,1-1-32 0,0-1 4 15,-1 1 24-15,1 0-17 0,0 0 22 0,0 1-11 0,-1-2-22 16,0 0 23-16,0-2-24 0,2 0 27 0,-1-3-2 16,0 1-21-16,1-2 8 0,0-1-2 0,-1 0-9 15,1-5-29-15,0 0 2 0,2 13-31 0,-2-13 4 16,0 7-32-16,0-7 11 0,0 0-42 0,4 7-345 0,-4-7 155 15,0 0 104-15</inkml:trace>
  <inkml:trace contextRef="#ctx0" brushRef="#br0" timeOffset="130025.52">30073 10531 3 0,'-9'-7'89'0,"9"7"-1"16,-8 1 19-16,8-1-30 0,-6 4-5 0,6-4-9 15,-7 7 27-15,6 8-24 0,-5-3 18 0,2 1 18 0,-1 0-15 16,3 7 0-16,0 11 6 0,2 0-22 0,-4 2-6 16,4-5-2-16,-1-4-6 0,1-2 0 0,0 2-19 0,0-2 5 15,-2 12-1-15,1 0 8 0,-1-8-33 0,0-1-2 16,1-4 5-16,1 0 1 0,0-2-12 0,0-1 13 15,0-1 4-15,-1 0-18 0,-2 1 19 0,2-4-6 16,1 2 7-16,-1-3-9 0,1-2-24 0,0-3 8 0,0-1 6 16,0 1 10-16,0-4 0 0,1 1-8 0,-1 2 1 15,0-7 1-15,0 6 5 0,0-6-6 0,0 5-2 0,0-5 2 16,0 0 7-16,0 0-7 0,0 0-22 16,0 0 16-16,0 0-11 0,6-18 5 0,-6 5 15 0,2 1-12 15,-2-4 8-15,-2-1 4 0,2-4-19 0,0 0 14 16,0-1-6-16,-1-15-4 0,1 0-11 0,0-3 18 0,0 1 3 15,-1 2-9-15,-2-1-18 0,2 2 18 0,1 6 6 16,1 7-39-16,4-9 23 0,-2 7-16 0,1 4 23 16,1 4-5-16,0 1-31 0,0-1 28 0,3 2 10 15,1 1-68-15,-2 3 57 0,1 0-2 0,3 1-35 0,1 0 60 16,1 3-83-16,-2-1 45 0,6 3-14 0,-2 0 25 16,2 5 42-16,-2 1-51 0,2 0 44 0,-3 3-80 0,1 1 80 15,-1-1-3-15,-1 6 10 0,1-4-7 16,-4 2 10-16,2 4-13 0,-3-1 13 0,-3-2-14 0,2 5 2 15,-5 1 8-15,0-1-19 0,1 1 3 16,-4-2 0-16,-3 1 14 0,-1-2-14 0,1-1 17 0,-1 2-19 0,0-1 8 16,-5-3 13-16,0 2-15 0,-1 0-7 0,0-1-4 15,-3-5 22-15,0 4-8 0,2-1-7 0,-3-4-18 0,0 2 15 16,0 0 6-16,1-4-3 0,-4 2-33 16,3 0-1-16,4-1-23 0,-3 2-5 0,4-4-40 0,1 3 36 15,1-4-34-15,7 0-15 0,0 0-7 0,-10 0-7 16,10 0-327-16,0 0 150 0,0 0 98 0</inkml:trace>
  <inkml:trace contextRef="#ctx0" brushRef="#br0" timeOffset="130471.22">30527 10617 37 0,'0'0'84'0,"0"-12"-6"16,-1 8 15-16,1 4-21 0,0 0 7 15,-5-4 2-15,5 4-31 0,0 0-3 0,-11 13 2 0,6-3 33 16,2-4-21-16,0 7 9 0,1-7-20 0,2-6 11 16,-3 15-11-16,3-8-41 0,0 9 29 0,2 1-20 0,0-4 11 15,1 2 13-15,1 0-29 0,-1-2 4 0,4 0 7 16,-2 0-37-16,4 1 40 0,-3-5 3 0,1 3-29 15,2-3 7-15,1-2-16 0,-4-1 40 0,2 1-37 16,1-3 33-16,-3-3-3 0,-1 2-14 0,3-2-1 0,-3-1-6 16,-5 0-43-16,15-1 71 0,-8 0-13 0,4-2 17 15,-1-5-8-15,-1 0-1 0,-2 3-5 0,-1-7 8 0,2 2-5 16,-3-3-30-16,1 0 19 0,-2-4 5 0,0 0-36 16,-3 2 45-16,1 0-70 0,-1-4 45 0,-1-1-27 15,-3 3-29-15,2 1 77 0,-1 3-14 0,-2-1-41 16,-1 0 36-16,-2 3 13 0,1 0-67 0,-2 2 67 0,-1 1 3 15,0 2-8-15,-2 1 5 0,1 2 9 0,2 0-68 16,-2 4 26-16,5 0 36 0,-2 0-62 0,1 1 61 0,1 0-55 16,-2 1-1-16,2 9 20 0,-1-7-48 15,3 0-6-15,3-5-39 0,-4 9-284 0,4-9 131 0,0 0 88 16</inkml:trace>
  <inkml:trace contextRef="#ctx0" brushRef="#br0" timeOffset="130836.9">31096 10486 28 0,'0'0'83'0,"-6"0"16"15,2 3 7-15,-2-2-60 0,-3 2 8 0,-2 2 10 0,2 1 14 16,0-3 11-16,2 1-26 0,-1 4-38 0,2 4 53 15,-1 1-50-15,1-2 16 0,4 5 11 0,2-9 15 16,1 0-31-16,0 10 13 0,5-1-4 0,-1 2-39 16,7 8 6-16,1 1 18 0,-3-2 3 0,2-7-19 0,-1-3-24 15,-2-1-4-15,-1 1 42 0,0-3-47 0,0 3 27 16,-1-3-19-16,-1-1 49 0,-1 2-24 0,1-1-27 16,-4-4 34-16,-2 1-21 0,0-4 21 0,-2 2 4 15,0-5-19-15,-2 3 18 0,0-2-1 0,-5 4-4 0,0-5-10 16,-3 1-2-16,0-1-11 0,1 0-25 0,-3-4 15 15,1-3-28-15,-1 5 23 0,1-6-22 0,0-2-6 0,3 1-3 16,0-4-12-16,1-2-13 0,5 1 22 0,0-4-1 16,2 1-33-16,2-3-3 0,1 3 2 0,0-2-177 15,6-14 88-15,1 12 58 0</inkml:trace>
  <inkml:trace contextRef="#ctx0" brushRef="#br0" timeOffset="131053.89">31044 10619 28 0,'4'-9'43'0,"-1"0"6"15,1 2 1-15,-2 3-10 0,-4 1 4 0,2 3-6 0,0 0 23 16,0 0-18-16,0 0 1 0,-15 10-3 15,7-1 8-15,-1 0-15 0,0 2 15 0,2 6-20 0,-5 8 18 16,2-4-20-16,-1 8 27 0,0-3-8 0,-2-1-24 16,1 2 32-16,1-2 9 0,0 0-43 0,-3-3 33 0,5 0-38 15,-4 3-9-15,0-8 63 0,2 1-26 16,3-3-21-16,2-1 12 0,-2-1-2 0,-1-2-3 0,3 1-45 16,0-2 62-16,-2 0-15 0,1-1-34 0,0-1-7 15,0 0 35-15,4-4-7 0,-1 1-42 0,4-5-8 0,-4 7 19 16,1-5-1-16,3-2-35 0,0 0-5 0,0 0 25 15,0 0-28-15,0 0-25 0,0 0-10 0,11-13-217 16,-1 8 103-16,0-8 70 0</inkml:trace>
  <inkml:trace contextRef="#ctx0" brushRef="#br0" timeOffset="131308.91">31230 10623 63 0,'11'-9'88'0,"0"2"-34"16,-1 4 72-16,-3 0-61 0,-1 3-19 0,3 6 71 16,-5 1-26-16,0-4 6 0,1 6-4 0,-3 0-18 15,1 6-9-15,-3 2 14 0,0-3-19 0,1 4-27 0,-2-3-24 16,4 1 44-16,-2 1-44 0,0-4 44 0,0 3-46 16,-1-3-40-16,0 1 49 0,0-1 31 0,3 0-17 15,-3-3-35-15,5 0 55 0,-6-3-32 0,1 0 18 0,1-2-29 16,-1 2 17-16,0-7-25 15,1 5 1-15,-1-5-59 0,0 0 4 0,0 0-1 0,0 0-39 0,4 2-20 16,-4-2-260-16,0 0 126 0,0 0 82 0</inkml:trace>
  <inkml:trace contextRef="#ctx0" brushRef="#br0" timeOffset="131485.7">31326 10403 108 0,'-5'-22'71'0,"0"5"10"0,2 2-33 0,-2 3-7 16,3 1 73-16,2 1-24 0,-3 0-72 0,2 3 42 0,1 2-40 16,-1 1 18-16,1 1 17 0,0 1-2 0,0 2-56 15,0 0-7-15,0 0 30 0,0 0-2 0,0 0-34 0,0 0-21 16,0 0-18-16,7 9-183 0,-12 1 78 0,7-5 54 16</inkml:trace>
  <inkml:trace contextRef="#ctx0" brushRef="#br0" timeOffset="131762.1">31565 10244 24 0,'7'12'107'0,"-1"2"26"15,0 3-16-15,6 10-1 0,-6 2 3 0,1 0-50 16,-1-2 38-16,-1 6-90 0,-4 0 90 0,1-4-1 0,-2-4-11 16,0 16 5-16,0-4-36 0,-3-6 8 0,0-5-11 15,1-4-31-15,0-2-12 0,2-5-2 0,-2 4 39 16,1-2-62-16,0-3 5 0,-1 3 19 0,2-5-22 0,-2 3-28 16,1-3-20-16,-1-5 4 0,2 0-44 0,0-3-35 15,0 0-266-15,3-1 132 0,-3-3 86 0</inkml:trace>
  <inkml:trace contextRef="#ctx0" brushRef="#br0" timeOffset="132078.41">31560 10647 91 0,'-3'-12'110'0,"5"-1"-50"0,0-3 29 0,2 4-47 15,4 0 39-15,0 3-59 0,2-1 8 0,0 2-6 0,3 1 6 16,2-2 61-16,-1 4-83 0,3-1 72 0,-3 6-40 15,2-4-45-15,0 1 39 0,0 3-35 0,1-2 61 16,-3 5-50-16,-1-1-12 0,1 0 100 0,-1 8-105 0,-1-4 74 16,-3 2 6-16,0 1-40 0,1-1 16 0,-2-2-53 15,-1 9 38-15,-2-4-19 0,-1 4 48 0,1-1 2 16,-3-2-30-16,-1 2 23 0,-1 1-39 0,2 2-1 16,-2-3 22-16,0 1-1 0,1-2-24 0,-1 1 15 0,0 1-53 15,0-3 72-15,0 1-58 0,0-2 44 0,0-2-53 16,1-6-21-16,-1 4 16 0,2-1 8 0,-2-2 21 0,1 0-8 15,-1 1-35-15,0-3 1 0,0-2-14 0,0 0 5 16,0 0-24-16,0 0-10 0,0 0 10 0,9-1-23 16,-9 1 10-16,4-8-264 0,-2 6 116 0,2-3 76 15</inkml:trace>
  <inkml:trace contextRef="#ctx0" brushRef="#br0" timeOffset="132249.04">31969 10401 83 0,'-1'-15'122'0,"-3"1"-73"16,3 2 72-16,-2 1-66 0,0 2 49 0,1 1-41 0,1 2-49 15,-1 2-7-15,2-3 38 0,0 3 34 0,-1 2-74 16,1 2 43-16,-1-4-84 0,1 4 19 0,0 0 5 16,0 0-20-16,0 0-202 0,5 9 78 0,-3-7 52 0</inkml:trace>
  <inkml:trace contextRef="#ctx0" brushRef="#br0" timeOffset="133009.96">32218 10452 39 0,'-4'-1'99'0,"4"1"-11"0,-10 0-33 0,5 1 52 0,-4 3-67 16,1 1 69-16,-2 3-80 0,2-1 26 0,-4 2-27 16,3 4 21-16,-3-1-37 0,5-3 28 0,-8 14-16 15,5-7 40-15,3-2 3 0,2-1 5 0,-1 6-21 0,0 14-3 16,0-2-46-16,3-10 6 0,1-1-26 0,0-2 8 16,1-1 1-16,2 0 51 0,-1 0 12 0,3-5-73 15,-1 2-16-15,5-1 91 0,-4-2-42 0,1 0 12 0,0-4-11 16,3 1 4-16,0-1-9 0,2-4-16 0,-2 0 7 15,-1-2 14-15,-1-1-40 0,9 3 40 0,-5-2-5 16,-9-1-34-16,15-4 49 0,-6-1-65 0,3 1 80 0,-3-4-18 16,1-1-45-16,-1-5 12 0,-1 3 1 0,-2-2 35 15,-1-5 10-15,-2-1-53 0,1-1 16 0,-2 1 21 16,-1 1-66-16,2-3 68 0,-3 3-59 0,-3-1 15 0,6 0-9 16,0 0 59-16,-1-1-66 0,2-1 39 0,0 4-51 15,-2 0 27-15,2 0 0 0,0 3 1 0,4 1 21 16,-4 4 15-16,0-1-42 0,3 1 76 0,1 3-80 15,-3 4 72-15,4-3-6 0,-2 2-51 0,1 6 46 0,0-3-4 16,3 5-63-16,1-3 88 0,-2 7-46 0,1-1-11 16,0 1 21-16,-4 2-28 0,3 1 81 0,-3-1-83 15,-1 5 58-15,1-2-60 0,-2-2 104 0,-1 3-19 16,-1 1 0-16,0-1-28 0,-3-1 22 0,3 1-20 0,-3 2 0 16,-2-4-6-16,2 2 8 0,-1-9-93 0,0 6 48 15,-1-3 68-15,1-1-64 0,-1-3 43 0,-1 2-51 0,1-2 62 16,0-2 14-16,1 1-34 0,0-2 12 0,-1 1-23 15,0-3 11-15,-1 0 6 0,3 0-42 0,0 0 31 0,-4-9-21 16,4 6 28-16,-2-2-14 0,-1-4-20 0,-1-4-46 16,3-1 16-16,0 2-18 0,1-4 55 0,-2-1-75 15,4-2-19-15,2 0 64 0,2-10-64 0,1 0 23 16,0 0 4-16,3 3-2 0,-1 6-4 0,2-6 47 0,-1 6-4 16,-1 6-3-16,-1 1-37 0,2 4 0 0,0 2 83 15,-1 2-64-15,2 0-2 0,0 5 9 0,-1 0 8 16,2 2 56-16,-1 2-20 0,0 4 23 0,2 0 14 15,-4 5-37-15,1-2-32 0,12 13 84 0,-3 3-61 0,-9-5 56 16,4 9-59-16,-3-9 16 0,-4 7 10 0,2-8 15 16,0 4-26-16,-4-3 64 0,-3-4-75 0,-2-18 14 15,2 34-21-15,1-16 64 0,-3-18-45 0,-3 26 23 0,2-11-51 16,0-7 43-16,-1-2-66 0,1 3 29 0,1-2-41 16,-1-2-23-16,-1 0-10 0,2-2 28 0,0-3-48 15,-1 5-352-15,1-2 152 0,0 5 100 0</inkml:trace>
  <inkml:trace contextRef="#ctx0" brushRef="#br0" timeOffset="133885.9">27640 12278 69 0,'-13'-9'95'0,"2"1"-10"0,-1 2-6 0,6-5-1 0,-3 6 6 0,9 5 0 0,-12 5 1 0,12-5 46 0,-9 12-35 0,7 3-18 0,-2-3 12 16,4 5 12-16,0 3-6 0,-3-1-17 0,3 3-3 15,0 14-1-15,1-1 4 0,1 0-9 0,-2-1-6 16,0-5-18-16,0-3 3 0,-3 8 10 0,3-6-2 15,-1-4-28-15,0-3 23 0,-1 0-16 0,0 1 0 0,0 1 1 16,0-2-17-16,2 0 17 0,-2-1-20 0,-1-2 6 16,2-2 0-16,-1 2-12 0,0-2 7 0,2-2 3 15,0-3 0-15,0-1-8 0,-2-1 2 0,2-2-9 16,0-7-8-16,2 11-37 0,-2-4 9 0,0-7-4 0,0 9-58 16,0-9-18-16,0 0 1 0,0 0-13 0,-4 10-19 15,4-10-407-15,0 0 182 0,0 0 122 0</inkml:trace>
  <inkml:trace contextRef="#ctx0" brushRef="#br0" timeOffset="134409.06">27261 12716 23 0,'8'-11'90'0,"4"-1"-1"0,7-8-14 0,0 5-9 15,1 2-16-15,-4 2-1 0,2 4 30 0,-2-2-33 0,0 1 0 16,-1 1-8-16,3 0-9 0,-1 2 23 16,-2-3-20-16,0 4 0 0,-1 1 7 0,-1 0-24 0,1 1 21 15,-3-3-24-15,1 3 2 0,-3 2 24 0,4 1-3 16,-2 0 5-16,-4 0-4 0,3 4-11 0,2-1-3 0,-3 0 11 16,-2-1-9-16,1 4 1 0,0-1-2 0,-2 3 11 15,-1-1-14-15,2 1 1 0,-1 2 10 0,-1 1 13 16,0-2-17-16,-1 1 10 0,-4 3-7 0,2-1 3 15,-2 0-7-15,0 0 3 0,0 1 6 0,0 1-15 0,0-1-13 16,0 2 5-16,0-2 21 0,0 0-9 0,2 1-7 16,0-3-12-16,2-1-6 0,-3 2 8 0,5-4 5 15,1-2-3-15,-2-1 10 0,2 2 1 0,3 1-17 0,0-5-3 16,-1-1 5-16,2-1 5 0,-1 1 14 0,-2-2-23 16,1-2 17-16,5 1-9 0,-1-3 6 0,-1-2 0 15,-1 1-3-15,0-2-2 0,2-2-15 0,-1 0 5 0,-1-1 7 16,0-1 6-16,-2-1-15 0,-3-3 3 0,4 0 6 15,-1 2 9-15,-3-5-29 0,-2 0 19 0,-1-2-4 16,2 0-10-16,-1-1 7 0,-4 1 7 0,-2-2-8 16,0 4 19-16,-3-1-24 0,-4 2 22 0,1 0 2 0,-3 4-10 15,-1-1 8-15,0 2-15 0,-1 2 0 0,-3 3 13 16,0 0-10-16,-1 5-5 0,-1-1 16 0,-1 2-7 16,1 2-4-16,-2-1 6 0,3 2-26 0,1 2 20 0,2 1-33 15,1-2-11-15,0 2-23 0,3-2-3 0,1 2-41 16,5-1 8-16,2 1-32 0,1 0-358 0,1-6 164 15,0 0 108-15</inkml:trace>
  <inkml:trace contextRef="#ctx0" brushRef="#br0" timeOffset="135123.79">28836 12460 47 0,'2'-11'111'0,"3"2"-37"0,1 0-5 0,4 0 13 15,-1 3-5-15,2-1-4 0,3 3-12 0,-2-1 2 0,2 5 2 16,1-3-13-16,-1 3 4 0,3 1 3 0,2 6-13 16,-2-1-1-16,-1-1 14 0,1 5-12 0,10-2-2 15,-7 4 4-15,-3-3 13 0,-5 1-31 0,1 0 10 0,1 2-13 16,-3 1 10-16,0-2 2 0,-2 3-34 0,0-2 40 0,-3 2-23 15,2 1 8-15,-3 1-19 0,-2 1 31 16,-2-1-3-16,-1 1-18 0,0 2 5 0,-3-2-4 0,-1 0-6 16,-1 2-13-16,-1-2 14 0,-2-2-15 0,1-2 18 15,-1 1 7-15,0 0-25 0,-1-4-6 0,2 2 18 0,-3-3 9 16,2-1-11-16,-1-2 4 0,2-1 2 0,0-4-17 16,2 1 35-16,-2 1-17 0,7-3-1 0,0 0-13 15,-13-5-2-15,9 3 9 0,0-3-24 0,-1-3 23 16,-1-1-9-16,4-6 3 0,1 1-4 0,-1-1-5 0,2-2-2 15,3 0 7-15,-3-3 0 0,6-10-1 0,-2 5-3 16,5-6-3-16,0 2-14 0,1 0 6 0,-1 10 3 16,6-8-22-16,2 0 17 0,-2 3 11 0,3 2-19 15,0 1 15-15,-3 8-19 0,-3-2 5 0,1 8-23 0,-2-5-14 16,5-12-3-16,-5 19-3 0,-3-4-9 0,-3 2-27 16,0 2-19-16,-5 5-306 0,0 0 142 0,0 0 94 15</inkml:trace>
  <inkml:trace contextRef="#ctx0" brushRef="#br0" timeOffset="135552.59">29469 12042 10 0,'0'0'98'0,"-1"-8"-8"15,1 8-13-15,0-5 9 0,0 5 3 0,0 0-7 16,0 0 8-16,0 0 4 0,9 16-31 0,-4-3 12 16,-3 0 27-16,-2 5-42 0,0 2 3 0,1 1 12 15,2 12-2-15,-1-7-9 0,0 7-6 0,-2-8-19 0,0-5 11 16,0 2-8-16,3-1 6 0,-4-4-28 0,-3 1-3 16,2-3 9-16,0 2-20 0,0-2 16 0,-1-2-16 0,2-1 26 15,-1 1-4-15,0-3 5 0,1-2-20 0,1-1-11 16,0-1 2-16,0-6-34 0,1 7-21 0,-1-7 5 15,0 0-20-15,0 0-21 0,0 0 11 0,0 4-385 16,0-4 153-16,0 0 104 0</inkml:trace>
  <inkml:trace contextRef="#ctx0" brushRef="#br0" timeOffset="136180.06">29355 12313 64 0,'-7'-12'84'16,"3"5"8"-16,3 2-9 0,1 5-20 0,0 0-12 0,5-24 12 15,3 15 2-15,1 0-21 0,2 1-8 0,2-1 0 16,2 0-2-16,1 1 1 0,13-10 0 0,-9 10-14 16,5-7 22-16,-7 3-21 0,0 1 5 0,-4 2-4 15,-2 5-17-15,4-1-3 0,-2 0 34 0,-1 1-32 0,-3-4 17 16,-3 5-39-16,0-2 15 0,-2 1 12 0,1-4 14 16,-2 3 7-16,-1-1-22 0,0 0 18 0,-3 6 1 15,3-9-16-15,-3 9-18 0,0-13 39 0,0 9-13 0,0-2-13 16,0 0 3-16,-3-4 7 0,3 10-50 0,-3-10 70 15,0 6-11-15,2-1-10 0,1 5-17 0,0-9 17 0,0 9-41 16,-3-5 40-16,3 5-11 0,-3-2 21 0,3 2-46 16,0 0 26-16,0 0 8 0,0 0 2 0,-6 11 5 15,6-11-7-15,3 10 31 0,-3-4-11 0,3 7-26 16,-1 4 21-16,1-4-27 0,1 3 27 0,3 16-13 16,-4-8 11-16,0-5-1 0,-1 1 15 0,-1-2-15 0,-1 3 13 15,0 0-11-15,-1-2-4 0,-1 0-10 0,1 1-2 16,0-2 3-16,-2 3 3 0,2-3 2 0,-5-2-15 0,5 1-6 15,-1-3 31-15,1-1-12 0,-2-1 3 0,2-2-9 16,0 1-7-16,-2-1-4 0,2-3-5 0,1-7 11 16,-1 11 4-16,1-7 1 0,-2 0-31 0,2-4 12 0,0 6 21 15,0-6 9-15,0 0-18 0,0 0 2 0,0 0 5 16,0 0-6-16,0 0-1 0,0 0 4 0,0 0-2 16,0 0 8-16,2-30-10 0,0 18-13 0,0-1 11 15,-1-2 1-15,0 2-11 0,2-4 16 0,2 3-37 0,-2 1 13 16,3 1 18-16,0 1-7 0,-1-3-5 0,4-2-4 15,1 8 7-15,-1 0 6 0,2 2-19 0,0 3 9 16,1-1 11-16,1 0 26 0,-1-4-24 0,0 8 10 0,-1 3-11 16,1 3 4-16,2 0-12 0,-3-1 17 0,-1 5-7 15,2 1-2-15,-4-1 11 0,-1 2-14 0,0 0 2 16,0 3 20-16,-2-1-18 0,-1 1-11 0,0-1 9 16,0 1 24-16,-5-1-32 0,2 0 5 0,2 0 24 0,-2-1-6 15,0-1-24-15,0 1 19 0,-1-1-1 0,0-3-18 16,0-1 9-16,-1-1-23 0,1 0-14 0,1-3-24 15,-1-4-19-15,2 9 26 0,-2-9-60 0,2 9-15 0,-1-5-352 16,1-1 159-16,-2-3 108 0</inkml:trace>
  <inkml:trace contextRef="#ctx0" brushRef="#br0" timeOffset="137630.1">30594 12535 3 0,'4'-7'91'0,"0"1"-11"15,-2 0-8-15,3-1-9 0,-2 2 9 0,2-2-13 0,-1 1-4 16,-4 6-3-16,2-4 7 0,-2 4-22 0,0-4 12 15,0 4 0-15,0 0-31 0,0 0 12 0,0 0-8 16,6-3 15-16,-6 3-24 0,0 0 7 0,1 13 31 16,0-6-20-16,-2 4-21 0,0 1-5 0,1 2 31 0,-3 0 6 15,2 2 6-15,-1 0-46 0,2 5 26 0,-1-3-41 16,0 1 45-16,-1 3 10 0,1-5-32 0,1 7 13 16,0-7-10-16,0 5 30 0,1-3-21 0,-2 3 6 15,1-2 4-15,0 1-23 0,1-3 17 0,-3 0-2 0,1 0 4 16,-2-1-7-16,3-1-20 0,-2 0-4 0,2 2 26 15,-3-5-18-15,2 0 3 0,0-5 6 0,-1 4-9 0,0-4-5 16,0 3 2-16,1-5 6 0,1-6 7 0,-2 9-10 16,2-9 1-16,-2 7 15 0,2-7 6 0,0 0-16 15,0 0 5-15,0 0 6 0,0 0 11 0,0 0-3 16,0 0-10-16,-11-19 11 0,7 7-13 0,1-1-11 16,2-3 16-16,-3 1-8 0,0 0-8 0,3-6-6 0,-1 2-11 15,-5-12 9-15,6 3-13 0,-4-5-13 0,2 6 29 16,2 3 10-16,1 3 22 0,0-3-87 0,0 3 24 15,1-1 5-15,4-11 11 0,-2 9-4 0,2 5 16 0,3-13 6 16,-3 10-3-16,0 5-5 0,3 1 31 0,-2-1-9 16,8-7 0-16,-3-1-5 0,0 8-24 0,0 6 5 0,1 3 0 15,-1-2 19-15,2 1-32 0,-3 4 38 0,2-1-17 16,-1 0 7-16,0 6-25 0,-4 0 10 0,2 0 18 0,3 6-34 16,-5 0 20-16,1 1 17 0,0 0 4 15,-1 1-57-15,-3-1 6 0,0 3-28 0,0 0 82 0,-2 2-15 16,0-2 6-16,-2 2-44 0,0 1 28 0,-3-3 2 15,1 2 20-15,-1 1-84 0,-1-1 77 0,0-1 3 0,0-1 2 16,-2-1-21-16,1-1-10 0,-3 2 43 0,1-2-26 16,-4 3-21-16,3-5-11 0,-1 0 14 0,-1 0 45 15,-2 0-4-15,0-1-10 0,1 1-27 0,-2-2 30 16,1-2-12-16,0 1-51 0,4-1 28 0,0 0-58 0,1-1 6 16,7-1-20-16,-9 1-25 0,9-1-338 0,0 0 150 15,0 0 100-15</inkml:trace>
  <inkml:trace contextRef="#ctx0" brushRef="#br0" timeOffset="138149.84">31042 12449 25 0,'-1'-3'66'0,"1"3"-4"0,0 0 22 0,-6-5-36 0,6 5-6 15,0 0 8-15,0 0-2 0,-8 7-15 0,7-2 12 16,-2 2-6-16,-1 3-26 0,1 3 28 0,-1 0 13 15,-2 2-17-15,0 0-7 0,1 2-17 0,0-3 41 0,0 2-54 16,1-2 42-16,-1-1-11 0,3 3-26 16,0-4 34-16,1 1-6 0,2-3-17 0,2 2-16 0,2-2 10 15,1-3 17-15,2 5-2 0,1-2 39 0,4-3-69 0,0-1 2 16,0 0-4-16,0-1-14 0,3-2 35 0,-2-4 27 16,-1 2-70-16,2-2 17 0,-1-1 21 0,2 0 9 15,-3-3-36-15,1 0 40 0,-3-2-21 0,2 0-11 16,-3-1-5-16,-1-1 50 0,-3-3-44 0,1 0 40 0,1 0-21 15,-4-1 27-15,-1 0 3 0,-2-4-55 0,3 0 9 16,-2-1-20-16,-4 4 28 0,1-3-11 0,-2 1 51 0,-1-2-7 16,-1 3-1-16,-4-19-29 0,-1 5-3 15,2 15 5-15,0 2 14 0,0 7-21 0,0-1 35 0,0-3-33 16,-2 1-32-16,0 7 17 0,2 1 16 0,-1 0 23 16,-4 0-20-16,3 2 15 0,-3-3-25 0,2 2-38 0,1 1 20 15,-3 3 2-15,5 0-44 0,0 4-17 0,3 1-291 16,0-2 124-16,4 1 82 0</inkml:trace>
  <inkml:trace contextRef="#ctx0" brushRef="#br0" timeOffset="138582.25">31564 12313 94 0,'-10'-2'69'0,"10"2"-2"0,-13 2-8 0,13-2-2 16,-13 8 2-16,4-2-7 0,0 1-18 0,1 1-3 0,2 1 31 15,-1 0-18-15,5 2-2 0,2-2-17 0,3 3 11 16,-2 1-8-16,4-1-16 0,1 2 2 0,2 1 25 15,1 0 4-15,1-1-27 0,1 0 16 0,-2-2-13 16,7 8 14-16,-4-3-37 0,-1-4 0 0,-3 0-16 0,-2-1 26 16,3-1 20-16,0 1-35 0,-5-1-30 15,0 0 49-15,-2 0-10 0,-2-1 26 0,2-1-5 0,-1-4 8 16,-1 2 16-16,0 1-33 0,-3-3-40 0,-1 3 17 16,-2 1-1-16,0-4-13 0,1 4 35 0,0-2 12 0,-3-2-27 15,0-3 44-15,-1 1-65 0,2-1 9 0,0-2 31 16,7 0-11-16,-14 3-6 0,14-3-13 0,-19-3 21 15,9 1-12-15,3 0 4 0,2 1-11 0,1-4-4 16,2 3-31-16,0-5 8 0,2 1 22 0,2 0-41 0,0-5-2 16,2-2-11-16,1 1 7 0,2-4-136 0,9-9 68 15,-4 0 44-15</inkml:trace>
  <inkml:trace contextRef="#ctx0" brushRef="#br0" timeOffset="138844.87">31597 12409 38 0,'-1'-7'42'0,"1"7"-12"0,0-8 16 0,0 8-2 0,0 0-6 15,0 0 18-15,0 0-1 0,0 0-1 0,-9 18-13 16,4-6 20-16,1 1-14 0,-1 4-22 0,-2 1 4 16,-5 10-7-16,1-1-3 0,-3 5-1 0,0-7 39 0,0 4-39 15,-1-3 40-15,-4 3-22 0,0 5-9 0,0-6 9 16,0 0-27-16,-1-2 0 0,0-9 29 0,2 8-29 16,0-3-1-16,5-6 21 0,0 11-8 0,3-13 14 15,0 1-22-15,2-6-2 0,3-4-6 0,0 8-17 0,1-5 44 16,0-2-10-16,-1 5-2 0,1-6-32 0,1 7 9 15,0-3-4-15,-1-6 19 0,4-3-20 0,-4 4 16 0,4-4 4 16,0 0 15-16,0 0-42 0,0 0 13 0,0 0-10 16,0 0-4-16,0 0-22 0,0 0-9 0,0 0-11 15,14-8-24-15,-9 5-221 0,-2-2 101 0,10-4 68 16</inkml:trace>
  <inkml:trace contextRef="#ctx0" brushRef="#br0" timeOffset="139205.7">31773 12458 20 0,'13'-3'77'16,"-4"3"-6"-16,3 6 22 0,-6-2-1 0,-1 1-10 15,0 5-10-15,-2 5 12 0,-2-1-47 0,2 0 2 0,-2 3 18 16,-2-1 11-16,-3 2-69 0,3-2 31 0,-2-1 31 15,1 2-67-15,-1-2 13 0,3-1 50 0,-3 1-49 0,2-3-2 16,1 3 30-16,-1-7-48 0,-1 0-11 16,2 0 58-16,0-2-33 0,0-1 22 0,0-5-28 0,0 8-6 15,2-5 45-15,-2-3-39 0,1 5-12 0,0 0 42 16,-1-5-27-16,4 5-26 0,-1-4 20 0,-3-1 5 0,1 7-20 16,2-6 82-16,-2 2-18 0,-1-3-67 0,5 5 34 15,-4-4-36-15,0-1 57 0,1 3-15 0,-2-3-39 16,0 0 23-16,1 0 9 0,-1 0-29 0,0 0-2 15,3-4-12-15,-3 1 30 0,1 1-22 0,-1-2 5 0,1 0-3 16,2-1-8-16,-1-5 4 0,1-1-22 0,-1 0 18 16,2-1-15-16,0-2-23 0,-1 2-145 0,-3-7 72 15,3 5 48-15</inkml:trace>
  <inkml:trace contextRef="#ctx0" brushRef="#br0" timeOffset="139388.1">31886 12184 61 0,'-3'-17'72'0,"5"-1"42"15,-4 3-17-15,2 4-62 0,-1-2 58 0,0 4-54 16,1 2-13-16,0 0 3 0,0 0 36 0,0 4-55 16,0-2 8-16,0 1-26 0,1 0-4 0,-1 1-19 0,0 3-16 15,0 0-140-15,4 5 61 0,-4-5 42 0</inkml:trace>
  <inkml:trace contextRef="#ctx0" brushRef="#br0" timeOffset="139711.79">32300 12060 14 0,'4'12'72'0,"0"-4"53"0,-3 6-20 15,3-1 9-15,-2 6-67 0,-2 15 62 0,-2-5-74 0,1-5-6 16,-1-2 10-16,-3 14 12 0,0-2 13 0,0 2 18 16,-2 0-68-16,0-1-9 0,-1-1-11 0,2-1 57 15,-1-1-18-15,-2 4-29 0,2-5 43 0,4-9-22 16,1-2 45-16,-2-3-9 0,1-3-18 0,4 1-12 0,-1-3-70 15,-1-3 39-15,2-2 45 0,-1 1-75 0,0-1-3 16,0-4 26-16,3-1 18 0,-3 3 24 0,1-3-20 0,-1-2-36 16,0 0-28-16,7 2-17 0,-7-3-19 0,0 1-263 15,0 0 116-15,-5-6 78 0</inkml:trace>
  <inkml:trace contextRef="#ctx0" brushRef="#br0" timeOffset="140032.74">32141 12514 65 0,'4'-15'85'0,"4"1"-3"0,0 1-8 0,3-1-7 16,12-1-21-16,-6 2-12 0,3 7 45 0,6-8-55 0,-7 5-6 15,0 2 9-15,-3 2-12 0,4 3 72 0,-2-2-78 16,-2 1-4-16,1-1 29 0,2-1 7 0,0 6 1 16,0-1-13-16,-4 0-23 0,0 1-8 0,0 2 47 15,-2 4-7-15,0 2-6 0,-4-3-35 0,1 5 9 16,-2-3 42-16,-2 4-5 0,-2-2-6 0,0 4-25 0,-2 0-18 15,-2 2-9-15,0 0-9 0,-1-1 74 0,0 1-72 16,1 1 3-16,-2-3 53 0,0 1-55 0,1-1 88 16,-1-1-91-16,2 0 71 0,-2-1-59 0,0-1 61 0,2 0-36 15,0-3-35-15,0 0-17 0,2-3 68 0,-1-1 18 16,-1 1-84-16,0-1 5 0,1 2 63 0,-1-3-68 16,2 1-3-16,-2-3 32 0,1 3 11 0,0-2-44 0,-1-2 32 15,0 0-29-15,0 0-7 0,5-6 3 0,-1 3-29 16,-2 1-11-16,4-11-189 0,-1 5 91 0,0-4 60 15</inkml:trace>
  <inkml:trace contextRef="#ctx0" brushRef="#br0" timeOffset="140198.87">32626 12287 86 0,'-5'-21'59'0,"-2"6"-3"0,5 2 28 0,-1 2-43 16,2 0 10-16,-2 0-14 0,2 3-14 15,0 0 42-15,-1 2-45 0,2 1 34 0,-1-1 4 0,1 1-58 16,0 3-1-16,1-2-11 0,1 3 23 0,-1-1-38 16,-1 2-176-16,0 0 69 0,3 3 44 0</inkml:trace>
  <inkml:trace contextRef="#ctx0" brushRef="#br0" timeOffset="140999.74">32926 12271 86 0,'0'0'116'0,"0"0"-12"15,0 0-17-15,0 0-55 0,-31-20 13 0,31 20 8 16,0 0-5-16,0 0 27 0,-42 35-9 0,31-16 25 15,2-3-82-15,-4 0-10 0,1-2 34 0,0 8 5 0,2-1-31 16,-3-6 19-16,3 7-25 0,3-2 23 0,2 4 21 16,2-2-49-16,0 2-5 0,-1 0 49 0,1-3-23 15,3-21-43-15,7 44 28 0,-7-25-26 0,3-1 24 0,-3-18-4 16,11 26-19-16,-11-26 32 0,11 21-32 0,-11-21 29 16,10 15-23-16,-10-15 15 0,0 0 1 0,12 7-16 15,-12-7 68-15,14 12-39 0,-14-12-24 0,0 0-8 0,0 0 47 16,0 0-50-16,29-27 57 0,-29 27-42 0,12-14-19 15,-12 14 29-15,10-16 13 0,-10 16-51 0,14-26 11 16,-9 14 57-16,-5 12-19 0,8-32-19 0,-5 12-7 16,3 3-11-16,-4-12 49 0,5 10 3 0,-7-4-47 0,7 0 4 15,-4 2 28-15,7-2 30 0,-6 3-50 0,1-3 35 16,0 6-47-16,-5 17-1 16,8-29 22-16,-8 29 60 0,9-12-84 0,-9 12 3 0,0 0 43 0,9-20-38 15,-9 20 4-15,0 0 2 0,15-12-3 0,-15 12-2 0,18-6 79 16,-18 6-29-16,20-9-29 0,-20 9-21 0,0 0 0 15,18 30 1-15,-6-20 59 0,-12-10-62 0,15 24-15 16,-11-8 13-16,4-2 0 0,-1 4 16 0,-7-18-1 0,12 32-17 16,-11-17 6-16,-1-15 5 0,0 35 26 0,0-35-31 15,-11 29 0-15,8-12 14 0,3-17-6 0,-9 29 45 0,0-14-8 16,9-15-25-16,-5 21 54 0,5-21-17 0,-6 16-42 16,6-16 30-16,0 0-62 0,-14 17 67 0,14-17-9 15,0 0-53-15,0 0 0 0,0 0 8 0,0 0 13 16,0 0 43-16,0 0-5 0,0 0-39 0,0 0 40 15,0 0-59-15,0 0-6 0,0 0 18 0,0 0 40 0,0 0-13 16,6-66 33-16,-6 66-48 0,9-32 17 0,0 10-27 0,-1 5 22 16,-7-2 50-16,12-5-27 0,-7 5-60 15,8-4 82-15,-2 0-94 0,-5-9 44 0,2 4-24 0,3 8 64 16,1 2-89-16,0 5 12 0,0 0-2 0,0 1 77 16,-13 12-24-16,26-8 17 0,-26 8-23 0,0 0-39 15,25 17 16-15,-25-17 23 0,17 20-3 16,-9-8-31-16,-3 5 58 0,-5-17-19 0,12 32-62 0,-7-12 12 0,-1 1-10 15,-1 0 30-15,-3-21 0 0,-1 42-24 0,-3-18 61 16,0 0-1-16,1 0-43 0,0 0 70 0,-4-1-88 16,3-2 6-16,1 3 2 0,-3-1 7 0,2-2-6 0,4-21 60 15,-10 34-69-15,7-22 47 0,3-12-52 0,-6 28-6 0,6-28 8 16,-5 17 16-16,5-17-16 0,0 0 5 0,0 0-14 16,0 0-18-16,0 0-240 0,0 0 103 0,0 0 66 15</inkml:trace>
  <inkml:trace contextRef="#ctx0" brushRef="#br0" timeOffset="142764.12">26089 10239 74 0,'0'0'25'16,"0"-6"5"-16,0 6 13 0,0 0 10 0,-2-12 2 16,2 12-7-16,0 0-22 0,0-10 25 0,0 10-23 0,0 0 15 15,-2-8-10-15,2 8-5 0,0 0-8 16,-2-8-11-16,2 8-14 0,0 0 15 0,0 0 11 0,0 0-7 15,-3-7 6-15,3 7-16 0,0 0 7 0,0 0 18 16,0 0-20-16,0 0-3 0,0 0-6 0,0 0 5 0,0 0 5 16,0 0-9-16,0 0 23 0,0 0-14 0,0 0-3 15,-4 23 9-15,4-15-17 0,0-8 13 0,0 18-4 16,0-5 29-16,0 1-17 0,0 2-10 0,0-2-8 16,0 1 24-16,0 0-12 0,0 4-12 0,2-2-2 0,-2 1 12 15,0 0-11-15,0-3 12 0,2 4-1 0,-1-2-7 16,-1 4 12-16,4-4 4 0,-4 2-13 0,0-4 14 15,0 5-24-15,2 13 12 0,-2-6-1 0,0 0 16 16,-2-6-17-16,2 13 29 0,0-7-27 0,-4-5-22 0,1 12 41 16,1-1-4-16,-2-1-25 0,-2-2-10 0,3 3 20 15,-4 1 26-15,0-5-20 0,1 5 1 0,1-1 1 0,-1 1-6 16,-2-4 6-16,2 5-21 0,1-5 23 16,1 2 14-16,-2-6-20 0,2 8-16 0,0-9 23 0,0 7 6 15,-1-2 12-15,3 5-4 0,0 3-9 0,-3-7-2 16,3-5-5-16,2 8-6 0,-4 0-1 0,1-8 5 0,1 6 17 15,-3 3-13-15,-3-4-13 0,3 1 14 0,1 0-12 16,0-2 3-16,-2 1-16 0,0 2 6 0,2-7 6 0,-3 7 3 16,5-8 12-16,-6 9-22 0,2-1 19 15,-1-1-12-15,5-6 10 0,-7 2-6 0,2 5 5 0,0-3 5 16,1 1 4-16,1-7-14 0,1-2 3 0,-3 9-3 16,2-2-2-16,-1-7-22 0,1 0 11 0,-1-3 11 15,-2 8 1-15,-1-1-17 0,1-4 28 0,3-1 3 0,1-3 0 16,-7 12-17-16,1-4-17 0,6-2 16 0,-2-5-6 15,1 0-15-15,2 0 19 0,-1 0-4 0,0 1-17 16,-1 10 27-16,1-4-6 0,-3 5 4 0,2-4-3 0,3-4-5 16,-5 8 16-16,1 0-17 0,1-2 15 0,-1 2-7 15,-4 0 2-15,6 0-8 0,-3-1 19 0,1-1-25 16,-4 0 3-16,-1 3 3 0,2-5 4 0,0 2 6 16,-2 1-13-16,0-1 18 0,-3-2 0 0,3 1-1 0,-2 0 11 15,2-1-15-15,2-1 8 0,1 3-24 0,0-7 14 16,3-2 9-16,1-1 0 0,1 0-4 0,0-2-1 0,2 0 0 15,1 2-9-15,0-2 11 0,1-4-12 0,2 1 4 16,0-1 7-16,1-2-5 0,-2 1 0 0,3-1-9 16,-1-2 9-16,2 0-8 0,-2-1 13 0,-2-3-7 15,2-1-3-15,0 0 3 0,-4-4-4 0,5 9 5 0,-1-5 8 16,-4-4-5-16,3 5-16 0,-3-5-4 0,5 4-12 16,-5-4-22-16,0 0-16 0,0 0-36 0,0 0-36 0,0 0-26 15,0 0-506-15,0 0 221 0,0 0 146 0</inkml:trace>
  <inkml:trace contextRef="#ctx0" brushRef="#br0" timeOffset="144904.63">26166 9954 23 0,'0'0'68'0,"-11"4"-17"0,11-4 14 0,-11 5-14 0,11-5-5 15,0 0 11-15,-12 5-76 0,12-5 53 0,-8 3 3 16,8-3-18-16,0 0 4 0,-7 5 0 0,7-5 8 0,0 0-11 15,0 0 13-15,0 0-10 0,0 0-17 0,0 0 11 16,0 0 11-16,0 0-9 0,18 12 20 0,-18-12-13 16,11 1 0-16,-11-1-15 0,14 0 15 0,1 0 2 15,1-1-16-15,-16 1-7 0,25 1 15 0,-8-5 12 0,0 1-16 16,2 1-20-16,-1-1 17 0,3 2-5 0,-1-3-3 16,0 3 1-16,3-2 8 0,-4 0-22 0,4 1 29 15,0-2-26-15,10-4 17 0,-7 5 1 0,9-3-22 0,-10 1 19 16,-2 2-21-16,-1 0 0 0,-6-2 18 0,3 3-11 15,0-1 0-15,1 1 8 0,-2-6 12 0,2 4 4 16,-3 1-24-16,0 1-17 0,1 0 15 0,-1 0 15 0,0-1-11 16,0 3 2-16,2-2 1 0,-1-1-9 0,2 1 0 15,0 1-1-15,1-1 7 0,3 0 13 0,-2 0-10 16,3-1 8-16,-2 1 2 0,11-9 5 0,-5 10-34 16,-5-2 9-16,-1 2 3 0,-1 0 2 0,1-2 3 0,2 2 7 15,-4-2-7-15,2 0 0 0,0 1-6 0,-3-1 6 16,2 3 7-16,9-9 18 0,-5 11-11 0,3-11 1 15,-4 8-32-15,-2 0 17 0,-4 0 1 0,2 2 9 0,-1-4-23 16,2 7 38-16,1-6-32 0,1 0 0 0,8-4 28 16,-5 4-25-16,6-5 14 0,-5 5-12 0,-5 2 2 15,-2 0 2-15,2 0-13 0,-2 0 14 0,0 0 11 16,-2-2-13-16,1-1 9 0,-4 3-19 0,2 0 13 0,-1 0-45 16,-1-1 37-16,-1 1 9 0,2-1 5 0,-2 0 5 15,1 1-21-15,3-2-1 0,-4 4 7 0,3-4 4 16,0 2-13-16,0-3 21 0,0 2 4 0,0 1-5 0,2 0-18 15,-1-3 24-15,2 1-15 0,-2 1-8 0,1-1 26 16,2-1-13-16,-2 1-21 0,0-2 5 0,0 3 4 16,2-2 31-16,-4 4-34 0,2-2-3 0,0-4 31 0,-2 3-6 15,2 2-10-15,-5 1-16 0,4 0 2 0,-1-3 35 16,-1 0-32-16,-2 1 5 0,2 1-12 0,1-3 13 0,-1 2 21 16,4-1-31-16,2-1 23 0,-4-1-4 15,18-1-1-15,-10 6-16 0,-3-2 6 0,0 1-13 0,2-3 32 16,-2 3-18-16,13-3 9 0,-7 1 8 0,-5 3-24 15,-1 0-8-15,-2-2 32 0,0 2-22 0,1-1 2 0,1 0 4 16,-1 1 7-16,0-3 1 0,1 4-11 0,1-3-3 16,9 7 25-16,-4-9 0 0,-4 6-28 0,10-3 30 15,-6 1-59-15,-4-1 27 0,0 0 21 0,14-4-2 16,-5 1 12-16,4-1-14 0,-2 7-10 0,-1 1-3 0,-1-6 16 16,2 7-12-16,-7-5 7 0,-5-3 10 0,0 3-27 15,-2 3 4-15,0-3-1 0,-2 0 14 0,4 1-1 0,-1 0 5 16,-1-1-1-16,1 0-17 0,0 2-5 15,2 0 36-15,-1-2-3 0,13-2-3 0,-1 3-25 0,-3 1-7 16,-2 1-12-16,-5-3 22 0,11 7 23 0,-8-9-21 16,9 4-4-16,-7-2 15 0,-5 0 11 0,-4 0-29 0,3 0 24 15,14-2-27-15,-10 4 0 0,6 3 43 16,-1-1-9-16,-6-4-32 0,5-5 25 0,-6 6-35 0,-2-2 45 16,-4 1-36-16,2 0 7 0,10-4 27 0,-6 1 3 15,7 0-8-15,-6 4-7 0,-3-2 2 0,-3 1-46 0,1 1 25 16,-1-1-53-16,0 2 69 0,1-1 23 0,1-1-41 15,0 2 16-15,15-2-20 0,-6-5 55 0,-4 3-4 0,4 7-20 16,-6-3-3-16,3 7 17 0,-4-9-47 16,0 3 36-16,-6-6 11 0,0 3-23 0,2 0-37 0,1 0 40 15,-2 2-20-15,0-2 20 0,13-4 4 0,-9 6-9 16,-2 0-35-16,-2-1 25 0,0-1-19 0,-2 0 36 16,3 2 2-16,0-1-14 0,0 0-21 0,-2-1-4 0,2 6 51 15,-1-7-16-15,10 7 28 0,-7-4-3 0,-3-4-63 16,-3 2 1-16,1-1 7 0,-1 1 15 0,-1 0-6 15,2 0 11-15,0 0 18 0,0 0-39 0,1 0 22 0,-2 0 38 16,-1 0-58-16,1-2 40 0,1 2 18 0,-2 0-58 16,0 0 30-16,0 0-39 0,0 5 78 0,-1-7-65 15,-2 8 40-15,1-6-24 0,1-2-13 0,0-2 39 0,-2 1-6 16,-1 1-55-16,0 2 14 0,-1 0 16 0,1 2 31 16,1-4-53-16,-1 1 40 0,0-3-23 0,1 3 17 15,0 0-35-15,-1-2 56 0,-1 2-43 0,5 1-13 0,-3-2 65 16,-1 2-67-16,0 0 7 0,-1 0-4 0,-1 0 13 15,1 3 55-15,-1-3-10 0,2 0-43 0,0 0 23 16,1-1 24-16,-2 1-20 0,2 0-25 0,-1 1 6 0,-1-1-18 16,1 0 38-16,-1 2-40 0,5-2 33 0,-2 1-26 15,0-1-3-15,0 1 3 0,0 2 0 0,2-1 12 16,-4 0 42-16,2-1-10 0,1-2 13 0,0 0-47 16,-3 3 28-16,1 0-1 0,0-2-34 0,-15 0 1 15,57 0-13-15,-37 1 9 0,4-1 13 0,-24 0 46 0,35 4-16 16,-35-4-46-16,38-2 47 0,-21 4-50 0,-17-2 13 15,32 2 35-15,-14 1 1 0,-18-3-28 0,35 3 31 16,-35-3-1-16,32 1-33 0,-20 9 38 0,-12-10-51 0,0 0 35 16,45-7-47-16,-45 7 47 0,32 1-11 0,-32-1-33 15,35 4 3-15,-17 5 66 0,-18-9-22 0,39-11 21 0,-39 11-75 16,34 0 19-16,-15 3 43 0,-19-3-17 0,36 0-36 16,-18 4 51-16,-18-4-6 0,30 5-2 0,-30-5-13 15,32 0 13-15,-32 0-5 0,29 0-3 0,-29 0-51 16,24-3 12-16,-24 3 30 0,0 0-16 0,27-2-3 0,-27 2-3 15,0 0 3-15,0 0-3 0,29-4 41 0,-29 4-40 16,0 0 7-16,0 0 31 0,22-1-14 0,-22 1 6 16,0 0 20-16,0 0-37 0,23 6 15 0,-23-6-13 15,0 0-6-15,0 0 0 0,0 0 13 0,0 0 28 0,0 0-39 16,0 0 4-16,0 0-12 0,0 0 52 0,0 0-42 16,0 0 31-16,0 0-41 0,0 0 20 0,15 11 37 15,-15-11-38-15,0 0 10 0,0 0-45 0,0 0 14 16,0 0-4-16,0 0-205 0,0 0 77 0,0 0 52 15</inkml:trace>
  <inkml:trace contextRef="#ctx0" brushRef="#br0" timeOffset="147365.84">33422 9933 17 0,'0'0'43'0,"0"0"20"0,0 0-38 0,-7-36 5 16,7 36 7-16,0 0 6 0,0 0 15 0,0 0-21 16,0 0 6-16,0 0-29 0,0 0 43 0,0 0-29 15,0 0-46-15,0 0 33 0,0 0-26 0,0 0 24 0,0 0 12 16,0 0-22-16,0 0 19 0,0 0-15 0,0 0 8 16,0 0-37-16,0 0 35 0,0 0-29 0,0 0 36 15,0 0-24-15,0 0-10 0,0 0 3 0,-30 42 25 16,30-42 9-16,0 0-34 0,-4 31 9 0,4-31 31 0,1 22-8 15,-1-22-39-15,0 0-9 0,1 23 67 0,-1-23-56 16,0 0-8-16,-1 30 10 0,1-30-1 0,3 21 2 0,-3-21 49 16,4 20-49-16,-4-20 30 0,0 0-32 0,0 34 50 15,0-34-1-15,2 20-68 0,-2-20 61 0,-1 24-2 0,1-24-12 16,0 0-36-16,0 31 9 0,0-31 42 0,2 27 7 16,-2-27-60-16,3 29 59 0,0-13-54 0,-3-16 36 15,0 0-3-15,4 32 2 0,-4-32-43 0,3 16-1 16,-3-16 26-16,0 0-5 0,7 32 7 0,-7-32-17 0,6 19 10 15,-6-19 27-15,4 17-8 0,-4-17-42 0,0 0 25 16,2 28-7-16,-2-28-26 0,4 19 34 0,-4-19 8 16,0 0 35-16,3 29-41 0,-3-29 32 0,2 17-12 0,-2-17-32 15,8 22 5-15,-8-22 3 0,10 18 0 0,-10-18-4 16,13 20 0-16,-13-20 40 0,15 12 20 0,-15-12-59 16,8 16 18-16,-8-16-18 0,13 21 46 0,-13-21-44 15,9 16 6-15,-9-16 24 0,0 0-35 0,7 14-4 16,-7-14 3-16,0 0 13 0,0 0-5 0,-1 25 4 0,1-25-4 15,0 0 36-15,3 22-33 0,-3-22-1 0,0 0 34 16,1 27 5-16,-1-27-15 0,0 21 9 0,0-21-30 16,0 0 22-16,1 34-34 0,3-18 58 0,-4-16-22 0,0 0-51 15,-1 29 6-15,1-29 5 0,2 18 17 16,-2-18-24-16,0 0 16 0,-3 25 26 0,3-25 11 0,0 0-18 16,-6 28-48-16,6-28 23 0,-7 18 2 0,7-18-8 0,-9 19 42 15,9-19-11-15,-8 18-19 0,8-18 23 0,-4 24-28 16,4-24 26-16,-4 21-18 0,4-21 20 0,-2 26-35 15,2-26 22-15,-4 20 0 0,4-20 23 0,0 0-46 0,5 29 25 16,-5-29-18-16,3 19 9 0,-3-19 14 0,0 0-26 16,0 27 39-16,0-27-42 0,0 0 23 0,1 29 4 15,-1-29-9-15,5 16 0 0,-5-16 11 0,0 22 8 16,0-22 19-16,0 0-57 0,0 28 34 0,0-28-5 16,0 0-22-16,-1 35-7 0,1-35 11 0,1 19-3 0,-1-19 28 15,4 23-16-15,-4-23 42 0,0 0-28 0,1 28 1 16,-1-28-19-16,-1 20 20 0,1-20-28 0,0 0 9 15,-2 39 50-15,2-39-59 0,-6 16 9 0,6-16 22 0,-2 25-19 16,2-25 21-16,-3 22-35 0,3-22 7 0,0 22-6 16,0-22 16-16,0 0 41 0,7 33-49 0,-7-33-1 0,4 22 22 15,-4-22-27-15,2 21 14 0,-2-21 23 0,5 18-31 16,-5-18-3-16,1 25-2 0,-1-25-7 0,0 0 39 16,0 24-40-16,0-24 3 0,0 0 5 0,0 29 33 15,0-29-42-15,0 0 41 0,-1 31 19 0,1-31-41 0,-1 19-23 16,1-19 25-16,0 0-11 0,0 26-4 0,0-26-1 15,5 24-3-15,-5-24 13 0,1 24 0 0,-1-24-5 16,0 0 19-16,8 25-6 0,-8-25-12 0,6 14 60 0,-6-14-41 16,7 17-29-16,-7-17 54 0,0 0-25 0,7 25 21 15,-7-25-23-15,0 0 5 0,4 24-21 0,-4-24 49 16,0 0-34-16,1 24-16 0,-1-24 29 0,3 19-47 0,-3-19 8 16,0 0-7-16,-3 27 57 0,3-27-18 15,0 0-31-15,0 26 4 0,0-26 93 0,0 0-68 0,2 25-8 16,-2-25 10-16,0 0-25 0,2 25-11 0,-2-25 0 15,0 0-5-15,8 21 15 0,-8-21 20 0,5 17-25 0,-5-17 8 16,0 0 15-16,10 19 8 0,-10-19-18 0,0 0 32 16,13 18 5-16,-13-18-47 0,0 0 32 0,0 0 34 0,0 0-50 15,8 24 45-15,-8-24-52 0,0 0-14 0,0 0-7 16,-5 23 14-16,5-23 52 0,0 0-35 0,6 20-21 16,-6-20 64-16,8 23-22 0,-8-23-53 0,0 0 44 15,2 18-20-15,-2-18 47 0,0 0 16 0,8 17 8 0,-8-17-70 16,0 0 45-16,14 15-18 0,-14-15-59 15,0 0 75-15,9 14-74 0,-9-14 11 0,0 0 44 0,0 0-58 16,5 20 75-16,-5-20-18 0,3 26 40 0,-3-26-35 16,0 0-60-16,0 0 75 0,3 17 15 0,-3-17-65 0,0 0-27 15,0 0 24-15,6 23-31 0,-6-23 80 0,0 0-46 16,7 26 62-16,-7-26-65 0,4 17 54 0,-4-17-6 0,10 20-33 16,-10-20-38-16,9 16 68 0,-9-16-29 15,0 0 5-15,3 23 13 0,-3-23 6 0,7 16 7 0,-7-16-43 16,0 0-55-16,4 21 59 0,-4-21-47 0,0 0 84 15,-1 29-10-15,1-29-70 0,4 17 86 0,-4-17-25 0,0 0 13 16,-3 32-21-16,3-32-18 0,0 19 1 0,0-19 15 16,0 0-61-16,-1 34 99 0,1-34-60 0,2 19 17 15,-2-19-15-15,0 0-34 0,0 29 31 0,0-29 15 0,0 0-9 16,-3 29-21-16,3-29 32 0,-3 22-31 0,3-22 61 16,0 0-18-16,0 27-18 0,0-27 50 0,-3 26-63 15,3-26 79-15,-6 22 11 0,6-22-66 0,-6 17 35 16,6-17-40-16,0 0-12 0,-3 27 47 0,3-27-80 0,-4 18 97 15,4-18-61-15,0 0 26 0,0 0-1 0,0 0-58 16,-5 25 33-16,5-25-6 0,0 0 53 0,0 0-8 0,0 0 8 16,-4 17-30-16,4-17 24 0,0 0 10 0,-10 21-13 15,10-21 26-15,-5 20-16 0,5-20 5 0,0 0-56 16,-9 23 13-16,9-23 21 0,-2 23 16 0,2-23 5 0,0 0-35 16,-4 28 16-16,4-28 8 0,-4 18-20 0,4-18 5 15,0 0-4-15,-4 20 3 0,4-20 9 0,-5 19 10 16,5-19-20-16,0 0-4 0,-3 24-8 0,3-24 22 15,0 0-32-15,-1 26 10 0,1-26 15 0,0 0-5 0,0 0-14 16,-5 23 27-16,5-23-18 0,0 0-20 0,-8 21 26 16,8-21 4-16,0 0-17 0,-4 24 22 0,4-24-2 15,0 0-33-15,0 27 8 0,0-27 25 0,0 0 2 0,-4 20-15 16,4-20 2-16,0 0-2 0,0 0 1 0,0 0 0 16,-8 21 7-16,8-21-9 0,0 0-21 0,0 0-17 15,0 0 45-15,0 0-2 0,0 0-8 0,0 0 2 0,0 0-5 16,0 0 7-16,0 0 5 0,0 0-15 0,0 0 19 15,0 0-6-15,0 0-20 0,0 0 19 0,0 0 16 16,0 0-5-16,0 0-4 0,0 0-22 0,0 0 17 0,0 0-20 16,-12 11 8-16,12-11-11 0,0 0-19 0,0 0-11 15,0 0 27-15,0 0-86 0,0 0-6 0,0 0 19 16,0 0-12-16,0 0-26 0,0 0-24 0,0 0-341 0,0 0 165 16,0 0 108-16</inkml:trace>
  <inkml:trace contextRef="#ctx0" brushRef="#br0" timeOffset="150371.37">25636 13614 36 0,'0'0'55'0,"0"0"0"0,0-9-1 0,0 9 5 15,0 0-14-15,0 0 19 0,0 0-21 0,0 0 16 16,0 0-31-16,0 0 15 0,0 0-18 0,0 0 5 16,0 0-13-16,0 0 1 0,0 0 17 0,0 0 6 0,4-5-24 15,-4 5 11-15,3-3 6 0,-3 3-21 0,0 0 2 16,0 0 5-16,17 0 16 0,-17 0-21 0,21-2 25 0,-8 2-36 15,1 2 7-15,1-2-3 0,1-2 22 0,-1 2-28 16,4-2-2-16,-1 2 13 0,-4-3 6 0,6 1 1 16,-3-1 39-16,2 3-69 0,3-2 15 0,-4 2 7 15,2 0-34-15,-1-3 42 0,2 3-22 0,-2 0 3 0,0-2-3 16,4 7 11-16,-4-4-15 0,6-2 15 0,-2 2-6 16,-2-2 12-16,4 3-5 0,9 1 18 0,1 2 14 15,-5-6-30-15,5 4-8 0,-4-5-2 0,8-2-16 16,-3 5-3-16,2-2 20 0,-2 0 16 0,5-2-17 0,-5 1 3 15,2-1 11-15,0-2-6 0,1 3-13 0,1 0 28 16,-4-5-21-16,2 3 7 0,-2 0-6 0,2 2-3 0,-8 2-3 16,-3 0 10-16,0 0-11 0,-3-3 34 0,17 3-22 15,-4-2-10-15,-7 2 36 0,8-3-28 0,-5 4-91 16,6 1 113-16,-7-2-34 0,8 0 31 0,-2 0-19 16,-4 0 5-16,6 2 8 0,0 1-28 0,-1-7 26 0,2 3-16 15,-3 3-3-15,4-2-10 0,-4 0 28 0,5-2-9 16,0-1 21-16,-1 2-57 0,-1 2 48 0,-3-1-5 0,5 0-31 15,-5 3 30-15,-5-3-14 0,5-2 23 0,-2 0-33 16,-4 3 19-16,-8 0-6 0,-1-2-15 0,3 2 29 16,-1-1-22-16,-1 0-1 0,14 3 12 0,-2 1-13 15,-7-7 28-15,-1 6-47 0,-4-6 22 0,12 1-2 0,-4 0 5 16,-7 4 21-16,-2-2-2 0,2 0-37 0,2-2 32 16,8 0-14-16,-5 3 5 0,-2-3-13 0,-4 0 8 15,-1 2-2-15,1 0 2 0,2 0 10 0,13-1-3 16,-1-1-6-16,-6 2-17 0,-7 2 18 0,11 2-28 0,-5-4 15 15,-5 2 36-15,-4-2-26 0,3 0-11 0,11 3 8 16,-6-2 2-16,-3 2 6 0,10-6 2 0,-7 6 8 0,6 2-23 16,-6-5 9-16,-2 0-10 0,-3-1 2 15,2 1 5-15,10 1 14 0,-1 0-8 0,-4-1-8 0,-7-1 7 16,-2 1-6-16,1 0-4 0,0 1 18 0,0 2-38 0,13 0 37 16,-8-6 1-16,-3 3-13 0,-1-2-11 0,0 5 5 15,-2-1 24-15,15 3-3 0,-1-5-18 0,-1 2 10 16,-5 1-10-16,3 1 12 0,-2-4-10 0,-5 3 16 15,-2-3-16-15,9 4 6 0,-5-2 7 0,-5-3-27 0,-1 2 35 16,-2 0-6-16,2 1-11 0,-2-5-8 0,0 2-7 16,-1 0 6-16,1-2 5 0,-1 2 5 0,1-2-14 15,0 1 31-15,-1 0 5 0,1 1-12 0,1-3-35 0,1 4 10 16,0-3 5-16,0 1 31 0,0 0-24 16,12-1-18-16,-6 1 6 0,7-3 5 0,-7 5-24 0,-3-3 47 15,-2 3-10-15,-2-2 14 0,-2 0-25 0,3 2 31 0,1-2-15 16,-2-1 11-16,1 3-32 0,1-1-6 0,-2-1 44 15,0 0-23-15,0-1-42 0,1 3 66 0,1 0-29 16,-4-2-31-16,2 0 55 0,0 0-27 0,2 1-5 0,-2-1 31 16,13-1-7-16,-7 2 6 0,-2-2-38 0,-5 2-16 15,2-1 49-15,-3-2-1 0,4 3-36 0,-1-1 50 16,-1 2-74-16,-1-1 62 0,3-3 2 0,-1 2 9 0,-3 0-3 16,2 1-70-16,0 1-3 0,1 0 80 0,0-4-38 15,-1 1 23-15,-1 3-62 0,2-1 1 0,-1 0 46 16,1-2-31-16,-1 1 54 0,-1 1 18 0,-1 0-86 15,1-2 2-15,0 3 7 0,-2-3 0 0,1 1 41 0,-1 1-46 16,1 0 75-16,0-2-40 0,-2 0-33 0,2 2 89 16,1-2-5-16,-2 2-20 0,0-1-60 0,2 0 52 15,-1 0 16-15,1 1 6 0,-1-2-37 0,-3 2-47 0,2-2 76 16,-1 3-69-16,-2 0 74 0,5-3-12 0,-3 2-76 16,0-2 37-16,-1 2 33 0,0 1-57 0,1-1 61 15,-3 1-58-15,3 0-1 0,-2-1-4 0,0-1 12 0,1 0 58 16,-1 2-85-16,-2-3 100 0,0 3-80 0,2-2 14 15,-1 0 66-15,1 1 4 0,-1-2-62 0,-2 2-23 16,-1-2 63-16,1 1 22 0,1 2-54 0,-1 0-35 16,-3 0 5-16,3-3 83 0,-4 1-18 15,-1 1-61-15,-1 0 7 0,5 0 11 0,-3 1-18 0,-1-2 12 0,5 1 32 16,-4 0-30-16,7 1 24 0,-6-3 38 0,3 3-25 16,-1-2 10-16,1 2-63 0,-1-2 47 0,-3 1-15 0,0 1-40 15,-1-1 8-15,5 0 69 0,-1-1-72 0,-2 1 15 16,-1 1 4-16,-1-2 2 0,2 2 31 0,1-2 35 15,0 2-51-15,-4-3 10 0,0 3-5 0,0 0 35 0,-1-1-68 16,0 0-3-16,1 1 8 0,0 0-3 0,6-3 28 16,-2 3-20-16,-1 0 56 0,-2-1-39 0,2 2-20 15,-2-1 8-15,-8 0 6 0,50-2-13 0,-50 2 66 16,39 0-39-16,-21 0-15 0,-18 0 26 0,35-2-13 0,-35 2 42 16,25 3-75-16,-25-3 8 0,0 0 45 0,35-1-51 15,-35 1 0-15,22-2 85 0,-22 2-84 0,0 0 9 16,28 0-15-16,-28 0-1 0,24-3 32 0,-24 3 5 0,0 0-32 15,33 0 18-15,-33 0-10 0,26-1 13 0,-26 1 30 16,27 1 25-16,-27-1-64 0,28 0 59 0,-28 0-8 16,32 0-67-16,-32 0 4 0,29 0 50 0,-29 0 29 0,25 3-33 15,-25-3-10-15,0 0-31 0,30 2-10 0,-30-2 8 16,0 0 2-16,32-5 68 0,-32 5-58 0,0 0 58 16,28-5-67-16,-28 5-6 0,14-6 49 0,-14 6-26 15,0 0 36-15,24-11-2 0,-24 11-52 0,0 0 66 0,23-4-19 16,-23 4-26-16,0 0-2 0,22-2-27 0,-22 2-1 15,0 0 69-15,0 0 11 0,21-7-35 0,-21 7-31 0,0 0-13 16,0 0 1-16,20-5 55 0,-20 5 9 0,0 0-72 16,0 0 26-16,0 0 12 0,0 0 59 0,0 0-28 15,0 0-65-15,24-4 29 0,-24 4-21 0,0 0 30 16,0 0 39-16,0 0-77 0,18-11 15 0,-18 11 63 0,0 0-9 16,0 0-6-16,0 0 16 0,0 0-13 0,0 0-7 15,0 0-4-15,17-8 12 0,-17 8 6 0,0 0 12 16,0 0 3-16,0 0 8 0,0 0-23 0,0 0 5 15,0 0-11-15,0 0 20 0,0 0 14 0,0 0-38 0,0 0-7 16,13-12 17-16,-13 12-24 0,0 0 23 0,0 0 1 16,0 0-9-16,0 0-8 0,0 0-18 0,0 0 19 0,12-14 7 15,-12 14-17-15,0 0-8 0,0 0 23 0,0 0-23 16,0 0 24-16,0 0-11 0,12-12-7 0,-12 12-12 16,0 0 6-16,0 0 1 0,0 0-4 0,0 0 13 15,0 0-24-15,0 0 4 0,0 0-2 0,0 0-8 0,0 0 14 16,0 0 2-16,0 0 18 0,0 0 2 0,0 0-28 15,0 0 25-15,0 0-39 0,0 0 40 0,0 0-30 0,0 0 27 16,0 0-39-16,0 0 10 0,0 0 25 0,0 0-41 16,0 0 10-16,0 0-20 0,0 0-52 0,0 0 23 0,0 0-68 15,0 0 23-15,0 0-18 0,0 0 5 16,0 0 23-16,0 0-15 0,0 0-2 0,0 0 13 16,0 0-13-16,-58 0-270 0,39-7 129 0,19 7 88 0</inkml:trace>
  <inkml:trace contextRef="#ctx0" brushRef="#br0" timeOffset="154611.72">27649 14275 32 0,'0'0'91'16,"0"-10"-3"-16,0 10-9 0,-2-7 12 0,2 7-22 16,2-8 3-16,-2 8-7 0,-2-5-3 0,4 3-13 15,-2 2-15-15,1-3 13 0,0 1-2 0,-1 2 16 0,0 0 32 16,0 0-58-16,0 0-1 0,5 5 6 0,-3-3-1 15,-2 1 16-15,0 0 1 0,2 4-21 0,-2 0 7 0,3 3 2 16,-3-1-16-16,-2 4 10 0,2 2 3 0,-1-4-21 16,-1 0 29-16,-2 2 1 0,2 5-15 0,0-1 14 15,-1-3-18-15,1 3 2 0,2 0 4 0,-2-1-5 16,2-2 8-16,-2 2-12 0,2 0 6 0,0-3 1 16,2 1 1-16,-2-1-9 0,2 0-3 0,-2 0-2 0,4-3 8 15,-4 2-3-15,2-5-3 0,1-2 1 0,-1 2 5 0,2-2-6 16,1-4 14-16,2 1-1 0,6-2-4 0,3-3 13 15,0 0-9-15,4-2 11 0,13-4 2 0,2-3-8 16,2 0-9-16,-1 0-3 0,7-6 10 0,2 1-1 16,2-2-14-16,-2 1 7 0,4-3-4 0,1 0 0 0,-5-1-12 15,7 0-5-15,-11 3 13 0,3 0-4 0,-5-1-5 16,-3 3-2-16,-1 3 9 0,-5 1-7 0,-3 1 2 0,-4 3-2 16,-8 3 9-16,1-1-1 0,-5-1-4 15,1 2 5-15,-1 3-2 0,-1-1 4 0,1 1-13 0,-5-1 3 16,-1 2-8-16,-2-1 6 0,4 1 15 0,-3-1-20 15,1 0 6-15,0 1 5 0,-2 0-7 0,0-1 6 0,2 1-19 16,-5 2 5-16,6-2 0 0,-3-1-1 0,-3 3-2 16,5-2-11-16,-5 2-7 0,2-5-13 0,-2 5-25 15,0 0-26-15,3-2-33 0,-5 1-33 0,2 1-13 16,0 0-36-16,0 0-10 0,-17 3-550 0,5 7 251 0,3-8 168 16</inkml:trace>
  <inkml:trace contextRef="#ctx0" brushRef="#br0" timeOffset="156381.84">29788 14240 38 0,'5'3'63'0,"0"-3"9"0,0 0-31 16,0 2-2-16,2-2 9 0,-7 0-17 0,12 0 20 0,-7 0-5 15,1 0-5-15,-6 0-2 0,9 0-14 0,-4-2 2 16,0 0-59-16,0 1 88 0,-3-3-20 0,-2 4-6 15,4-7 27-15,-3 3-35 0,-1 4 1 0,0-9 32 16,-1 5-18-16,-4-4-44 0,2-1 65 0,-3 2-2 0,1-1-25 16,-1 1-26-16,1 0-6 0,-5-1 63 0,-1 1-59 15,2 1 51-15,-2 1-7 0,-1-1-1 0,1 4-23 16,-3-3 23-16,2 3-74 0,0-3 0 0,0 4 63 0,0 1-14 16,1 1 17-16,-2-1-53 0,0 0-10 0,1 7 61 15,0-2-58-15,-1 0 72 0,3 3-80 0,-2-2 4 0,5 6 51 16,-2-3-30-16,1 2 61 0,2-1 0 0,-4 2-73 15,5 1 48-15,-1-2-17 0,-1 3 33 0,-3 11-16 16,3-2-16-16,1-2 17 0,1-11 10 0,1 6-5 16,1 0-5-16,-2-1-17 0,1 5-5 0,3-6 22 15,1 3-1-15,-1-3-17 0,-1 2 4 0,4-2-10 0,0 0 2 16,1-2 8-16,-1-2 1 0,2 2 2 0,1 2-27 0,-1-1 19 16,3-2-3-16,0-2-12 0,5-3-1 15,-6-5 8-15,4 6-5 0,2-3 3 0,-1-2 12 0,2 0-3 16,1-6-2-16,2 2-3 0,-3-3 1 0,0 5-5 15,1-9-1-15,-2 1 0 0,3 0 0 0,-1-3 0 0,0 3-37 16,-3-6 37-16,9-4-37 0,-2-1 48 0,-3 4 4 16,-5 2-89-16,-1 0 38 0,8-12 38 0,-5-2-14 15,-1-1-52-15,-2 0 41 0,0-1 41 0,-4-1-5 16,0 4-67-16,1-4 75 0,0-5-67 0,-4 3 54 0,-1 5 11 16,1-8-12-16,-1 0 3 0,-2 9-5 0,-1-8 10 15,0 2-9-15,-2-2-7 0,1 0 16 0,0 13-18 16,0 4 1-16,-3 0-15 0,2 1 1 0,1-2 14 0,-1 2-14 15,2 1-8-15,-1 5-1 0,2 3 6 0,-2 1 34 16,3 6-10-16,-1-7-14 0,1 7-20 0,0 0 6 16,0 0 42-16,0 0-11 0,-5 15-9 0,5-8 6 0,4 7 23 15,0-3-6-15,0 4-5 0,-1-1-47 0,3 5 31 16,-2 0-35-16,6 9 51 0,-5-6 5 0,2 6 2 16,-1 1-76-16,-1 0 81 0,1-2-57 0,-2-6 52 0,1 9-82 15,-2-4 69-15,-1-4-29 0,1-1 24 0,-1 11 21 16,1 2 6-16,-3-5-12 0,0-5-36 0,1-7 39 15,2-1-29-15,-2-1 16 0,3 5 12 0,-2-3-13 0,3-1-6 16,-1 4 8-16,1-3 9 0,2-3-2 0,-1 3-23 16,2 0 20-16,6 7-2 0,-4-11-7 0,0-2-3 15,-1-6 2-15,3 3 9 0,-3-1-15 0,0-6 4 16,1 3 13-16,0 0-4 0,-1-6-13 0,-1 0 1 0,-1 2-3 16,0 0-20-16,0-7-2 0,1 4 29 0,0 1 3 15,-2-10-9-15,1 4-2 0,-1-4 11 0,-1 1-68 16,0-4 58-16,-1 1 15 0,-2-2-81 0,1 0 44 0,0 2 16 15,-2-4 7-15,0 4-35 0,-1-3 15 0,1 2 36 16,-1 2-96-16,2-1 97 0,-2 5-75 0,0 2 62 16,1-1-54-16,-2 2 73 0,1 0-50 0,0 1 7 15,0 1 54-15,1 1-44 0,-1 1-43 0,1 0 99 0,-1 2-8 16,0-3-82-16,0 3 22 0,0 0 23 0,2 7-38 16,-1-4 8-16,0 4 58 0,4 2-44 0,-5 1 20 15,1 4 44-15,2-6-19 0,0 2-22 0,0 4 52 0,-1 1-51 16,0-3 4-16,0 2 26 0,0 2-2 0,2-3-23 15,-1-3 30-15,3 4-11 0,-5-1-4 0,0-4-13 16,5 4 13-16,-5-3 0 0,3 3-8 0,-2-4-1 0,0 1-20 16,0-4 16-16,-1 0 6 0,-1 0-21 0,3-1 18 15,-3-1-25-15,0-4 2 0,3 8 7 0,-1-3 4 16,0-2-7-16,-2-3-33 0,3 1 9 16,-2 2-14-16,-1-3-41 0,0 0-17 0,0 0-26 0,0 0-18 0,9-7-412 15,-7 2 183-15,1-8 122 0</inkml:trace>
  <inkml:trace contextRef="#ctx0" brushRef="#br0" timeOffset="156580.23">30314 14021 19 0,'-3'-16'117'0,"1"6"-19"0,0 2-15 16,0-6-24-16,1 8 20 0,2-2-11 0,-1-2-15 15,0 10-8-15,3-10-15 0,-3 10-5 0,3-7-7 16,-1 5 2-16,-2 2-10 0,6 1-38 0,-6-1 5 0,5 8-32 16,-5-1-151-16,7 4 68 0,-3 2 46 0</inkml:trace>
  <inkml:trace contextRef="#ctx0" brushRef="#br0" timeOffset="156919.81">30557 14098 11 0,'0'0'88'0,"0"0"7"15,0 0-20-15,2 9 21 0,-3-8 21 0,-1 2-57 16,-3 1-3-16,5-4-12 0,-11 14-8 0,4-4-8 16,0-3 63-16,-2 1 3 0,3 2-30 0,1-1 57 15,1 2-13-15,3 0-52 0,-2 0 32 0,2 2 2 0,3-3-26 16,1 6 25-16,3 1-9 0,2-2-36 0,2 0 13 15,6 6-6-15,1 0 9 0,-5-3-17 0,6 7 8 16,-8-4-7-16,-1-6-9 0,0-3-1 0,-1 2-10 0,-2-3 5 16,2-1 2-16,-2 1-8 0,-1-2-12 0,-1 1-3 15,0-3 12-15,-2 5-6 0,-2-6-3 0,3 0 3 16,-3-1-5-16,0-5 2 0,-3 8-4 0,0-2-18 16,-1-6 15-16,-6 8-34 0,3-6 8 0,2 1-40 0,1-1-4 15,-5 5-34-15,-2-10 20 0,2-3-16 16,1 1-11-16,-2 2 7 0,2-6-11 0,3 2 2 0,1-1-6 15,2 1-10-15,-2-6-278 0,-1 6 134 0,4-8 90 0</inkml:trace>
  <inkml:trace contextRef="#ctx0" brushRef="#br0" timeOffset="157141.9">30584 14291 101 0,'-9'13'83'0,"-1"-1"10"0,-7 9-16 0,3 4-8 16,-1 7 28-16,1 4 3 0,0-3-23 0,-1 1 3 15,-2 1 1-15,2 0-41 0,0 2 22 0,2-4 1 0,0 1 0 16,0-2-30-16,-2-2 23 0,4 3 10 0,-2-6-40 16,1-4 31-16,3-2-14 0,-2-4 10 0,5-3-16 0,0-2 9 15,-1 1-6-15,3-5-36 0,-1 3 40 0,3-3-45 16,0-3 29-16,0-1-28 0,-1-3 9 0,2 2-4 16,1 0-27-16,0-3-22 0,0 0-15 0,0 0-16 15,9-7-6-15,-5 3-8 0,3-3-333 0,-3-4 142 0,8 4 92 16</inkml:trace>
  <inkml:trace contextRef="#ctx0" brushRef="#br0" timeOffset="157623.75">30852 14325 49 0,'4'-2'80'0,"-4"2"4"0,10 12 74 16,-7-5-94-16,-1 6 26 0,0 1 65 0,-1 1-59 0,0 0-26 16,-3-1 20-16,0 7-12 0,0 11 1 0,-1-5-3 15,-1 4-40-15,2-4 28 0,0-3-29 0,0-4 22 16,0-1-26-16,0 3-52 0,0-3-11 0,2 1 4 16,1-2 41-16,-2 0 24 0,2-2-35 0,-1-3 11 0,1 1-42 15,-1-5 32-15,0-2 6 0,2-1-8 0,-4-2-20 16,2-1 0-16,2-3 28 0,-2 0 11 0,0 0 23 15,6-7-37-15,-5 2 0 0,0 2 23 0,2-11 10 16,-4 0 2-16,2-4 3 0,-1 7 5 0,-3-7-2 0,3 2-15 16,-1-18 3-16,1 5-9 0,-3-3-80 0,5 4 57 15,0-12 20-15,2 5-73 0,1-3 44 0,-1 5-50 16,4 1 36-16,1 1 18 0,-2 9 28 0,0 4-45 16,-1 4 12-16,3 1 11 0,0 2-72 0,0 2 74 0,5 0-43 15,-2 1 48-15,3 3 9 0,-4 1 19 0,2 1-53 16,-1 3-39-16,-1 2-9 0,2 0 96 0,-4 6-15 0,0-4-72 15,-1 6 34-15,-3-5 60 0,-2 5-25 0,0 2-2 16,-2 0-31-16,-2 1-2 0,-2-4 45 0,0 0 24 16,-6 3-15-16,0-4 14 0,-2 4-46 0,0 0 34 15,-6 7 3-15,-2 1-11 0,5-12-7 0,-1-2 8 0,6 6-26 16,-1-9-27-16,1 4-36 0,0-1-9 0,1 1-31 16,2 0-36-16,5-5-328 0,1 0 153 0,0-2 104 0</inkml:trace>
  <inkml:trace contextRef="#ctx0" brushRef="#br0" timeOffset="159124.74">31226 14561 101 0,'-1'9'128'0,"-1"1"-19"0,4-6-2 0,-3-1-5 16,3 4 9-16,0-1-4 0,-1-5-20 0,4 2-27 0,0-3-12 15,2 0-3-15,5 4 8 0,-1-4-12 0,-4-1 38 16,9-4-21-16,-6 3 14 0,3-6-20 0,-2 0-24 16,1-1-2-16,6-11-57 0,-6-6 57 0,1 12-17 15,-3-1 1-15,3-15 11 0,-3 10 5 0,-2-10-32 16,2-2-45-16,0-1 7 0,-3-2 80 0,2-1-28 0,-5 0-65 16,1-3 13-16,0 1 75 0,0-3-40 0,-2 1-47 15,-3 1 88-15,1 6-31 0,0-3 8 0,-2 11 24 16,0 2-8-16,-1-11-27 0,0 14 4 0,-2 0 28 0,0 9-1 15,-4-1-79-15,2 5 6 0,0-1 70 0,-2 13 1 16,0-2-24-16,-1 6 30 0,-1 2-10 0,-6 7-65 0,0 8 46 16,5 2-44-16,2 2 86 0,1 1-15 15,0 2-62-15,3-2 4 0,-1 4-11 0,1-1 6 0,3 5 20 16,-1-14 70-16,5 14-55 0,-2-15-9 0,4 8 57 16,5-3-48-16,-3-3 63 0,1-6-25 0,-2 14-19 0,1-11 31 15,-4-2-33-15,3-3 1 0,4-6-13 0,-4 3 19 16,9 7 2-16,-2-9-29 0,0-5-10 0,-2 2-36 0,6-2 38 15,-2-2-28-15,1-2 58 0,3 0-37 0,-1 2 31 16,0-1-22-16,0-5 31 0,0-5-43 0,-2-4 48 16,13-4-21-16,-8 2 16 0,-3 1-78 0,0 6 81 15,-2-3-70-15,7-14-18 0,-6 7 41 0,1-10-23 0,0-1 24 16,-3 0-14-16,-4 3-20 0,-2 3 3 0,1-6 85 16,-4 5-23-16,1 2 17 0,-6 3-27 0,0 1-18 15,-4 2-35-15,0 1 57 0,-1 1 28 0,-1 3-80 0,-3 1-1 16,3 3 58-16,-3 0 26 0,1 3-71 0,-5 3-9 15,4 2 69-15,0 5-22 0,-2-8 11 0,2 10 17 16,1-4 17-16,-1 3-70 0,-1 0-16 0,0 15 74 0,2-11-75 16,3-1 112-16,0 1-75 0,2 2 19 15,2 3-43-15,1-2 9 0,0-8 76 0,0 0-21 0,3-1 7 16,-3 6-30-16,2-1 45 0,2 1-61 0,0-9 6 16,-2 8 29-16,1-3-13 0,-2 0 10 0,3-8-15 0,0 5-13 15,1-1 20-15,-1-4-39 0,1 0 36 0,0-2-15 16,-1-2 18-16,2-7-13 0,1 0 6 0,-2 6-54 0,1 2 27 15,0-9-62-15,0 1 48 0,0-6 38 0,-1 4-38 16,1 2-18-16,0-11 54 0,-3 1-78 0,1 2 7 16,-1-2-2-16,-1 0 82 0,1 1 1 0,-2 0-56 15,-1 2-23-15,3 4 57 0,-4 0-44 0,2 6 37 0,-1-6-29 16,0 6 67-16,0 0-75 0,0 1 72 0,0 4-9 16,0 0 12-16,-3-3-74 0,3 3-1 0,0 0 90 15,-1 10-11-15,1-3-75 0,1-2 30 0,-1 6 48 16,2-3-4-16,-2 9 14 0,0-9-26 0,0 9-3 0,-2-3 19 15,4-3-58-15,-1 5 67 0,-1-4 0 0,2-4-19 16,-1-2-6-16,1 9-2 0,0-1 12 0,2 0-4 0,-1-8-40 16,-1-1 12-16,1 6 18 0,0-4-17 15,-1 0-26-15,2-1 35 0,2-5 7 0,1 6-14 0,-1-4 12 16,-2 0-19-16,4-10-42 0,-1 7 81 0,1-6-13 16,0-1-45-16,-1 0 34 0,0 3-24 0,-1 2-29 0,2-7 16 15,1-4 16-15,-2-3-10 0,2 0 16 0,-1 0-40 16,-2-1 16-16,7-8 34 0,-7 4 10 0,0 1-68 0,-1 5 16 15,1-1 10-15,-2 1 11 0,0 1 40 16,-3 1-16-16,3 2 0 0,-3 3-17 0,-1 0-34 0,1 2 86 16,1 3-100-16,-2 1 97 0,0 0-85 0,0 2 8 15,0 0 74-15,0 0-14 0,0 7-49 0,0-3-3 0,-2 2 24 16,1 4 65-16,1-1-60 0,-1 0 38 0,1-1-57 16,1 6-31-16,0-2 37 0,-1 0 8 0,-1-3 43 15,2 3-20-15,1 5 2 0,-1 1-9 0,2-7 11 16,-1 0-8-16,1 2 47 0,-1-4-28 0,3-2-26 0,-2 1 13 15,1 3 18-15,0 1-42 0,-2-3 38 0,2-3-18 16,2 0 26-16,2-3-28 0,-3-5 19 0,0 2-22 0,0 3-19 16,1-6 38-16,5-4-7 0,-5 5-58 0,3-3-6 15,-2-3 50-15,3 1-81 0,-1-3 84 0,-3 1-48 16,4-3 5-16,-3-2-19 0,3-1-11 0,-3 0 67 16,8-9-27-16,-1-1-35 0,1 2 29 0,-3-2 61 0,3 3-19 15,-6 3-5-15,0 4-65 0,-2 0 39 0,0 2 14 16,-2 1-39-16,1 2 66 0,-3 2 11 0,-2 1-11 0,3 2-78 15,-3 1 24-15,2-1 77 0,-2 2-42 0,-1 2 15 16,0 1 7-16,0 0 3 0,0 0-5 0,0 0-25 16,0 0 19-16,-6 9-14 0,7-2-2 0,-5 3 34 15,3 2-10-15,0 1 11 0,-3 0-19 0,3 4-17 0,-2-2 4 16,2 2 3-16,-2 4 14 0,2-2 31 0,-2-1-35 16,1 15 15-16,-2-6 6 0,2-2 9 0,2-4-26 15,0 3 24-15,-3-1-3 0,2 9-28 0,-1 5 9 16,1-4-8-16,-4-1-2 0,4 2-21 0,-2-1-6 0,2-5 28 15,-2-3-11-15,2-4-11 0,0 1 31 0,-1 12-34 16,0-7 19-16,-2-3-28 0,8-5 0 0,-4 2 25 0,-4 1-18 16,4-2-6-16,-2 0 23 0,0 1-16 0,-2-1-7 15,1-4-16-15,0 2 42 0,-2-1 3 0,0 0-12 16,0-4-14-16,0 3-9 0,-1-2 5 0,1 0 18 0,-1-9-2 16,-2 8 8-16,5-4-2 0,-1-2-8 0,0-1-3 15,0-1 15-15,1-4-16 0,-1 1 19 0,1-2 0 16,-1 3 5-16,-1-3 0 0,5 0 6 0,-5-5-9 0,1 2 25 15,3-2-4-15,-3-6-2 0,1 6 22 0,-1-7-32 16,2-1 9-16,-2-3-26 0,1-1 33 0,3 0-26 16,0-4 3-16,-2 0-1 0,3 0 19 0,3-12-12 15,0 5 5-15,-2-3-29 0,10-3 3 0,-4 4 24 0,0 7-28 16,0 5-43-16,0 2-29 0,-4-1-64 0,6 3-48 16,-3 4-43-16,-5-2-559 0,5 4 263 0,2 6 174 15</inkml:trace>
  <inkml:trace contextRef="#ctx0" brushRef="#br0" timeOffset="-208820.04">31218 9043 12 0,'0'0'30'16,"0"0"4"-16,0 0-15 0,0 0 24 0,0 0-13 0,0 0 10 15,0 0-12-15,0 0-1 0,0 0 4 16,10-7-17-16,-10 7-3 0,0 0 28 0,0 0-14 0,1-5-12 15,-1 5 17-15,0 0-6 0,3-7 1 0,-3 7-15 16,1-5 8-16,-1 5 20 0,1-4-13 0,-1 4 7 0,0 0-12 16,-1-8 6-16,1 8-10 0,1-3 7 0,-1 3-18 15,0 0 33-15,-2-9-14 0,2 9-36 0,-2-7 32 16,0 2 22-16,-1 3-38 0,3 2-16 0,-6-7 21 0,2 4 12 16,0 0 3-16,0 0-29 0,1-1 52 0,-1 3-3 15,-2-2-58-15,2 1 39 0,0-1-30 0,0 0 44 16,-1 1-70-16,-2-1 80 0,2 3-29 0,-2-2 14 0,-1 2-51 15,-4-3 20-15,1 7 16 0,1-4 14 16,-1 1 8-16,-1 4 7 0,-1 1-29 0,3 3-7 0,-4-7 32 16,2 8-48-16,-1-1-22 0,0 0-5 0,2 2 11 15,1-4 33-15,0 0 27 0,1 5-48 0,-3-1 52 0,4 0-31 16,3 1 33-16,-3 17-23 0,4-4-4 0,-1-7 12 16,-1-1-70-16,2 1 63 0,2-2-47 0,2-1 46 15,-1 2 10-15,-1-2-74 0,2 3 54 0,-1-1-53 16,0-1 75-16,1 1-70 0,0-1-7 0,1 1 70 0,-1 0 15 15,3-2-78-15,-2 2 64 0,3-3-58 0,0 1 61 16,0-3-11-16,-1 2-65 0,1 0 0 0,4-2 85 0,-2-2-8 16,-1 2-72-16,2-1 55 0,3-4 31 0,-2 4-96 15,2-3 78-15,-2-2-73 0,3 1 86 0,-2-1-2 16,0-1-88-16,2 1 72 0,-2-2 9 0,2-2-1 16,-1 1-81-16,1-1 71 0,0-2-46 0,-1 0-9 0,-10 0-9 15,14-2 82-15,-2-1-23 0,0-2-5 0,-2-2-62 16,-1 1 74-16,0-2-69 0,4 0 9 0,0-1 87 15,-2-1-9-15,1-1-18 0,-3-3-77 0,1 0 73 0,4-11-10 16,0 2 17-16,-1 9-40 0,0-12 15 0,-4 8 36 16,3-11-13-16,-5 11-47 0,-4-4-17 0,0 6 28 15,-2-7 17-15,3-10 51 0,-2 8-40 0,-6 3-37 0,2 8-14 16,-2-2-8-16,3 2 94 0,-4-1-79 16,-1 1 60-16,-2 0-26 0,-1 4-61 0,1-3 35 0,-2 4-8 15,-1 6 43-15,-2-6-54 0,-1 4 8 0,0 2-3 16,-1-2 91-16,-1 1-91 0,0 4 89 0,0-1-22 0,2 4-71 15,0-6 84-15,1 10-74 0,-1-4-6 0,0 2 96 16,4 0-54-16,0 3 41 0,2-6 10 0,-1 3-32 16,1 7 21-16,2-3-19 0,1-3-14 0,1-2-15 0,4-2 32 15,-1 6-2-15,6 4 2 0,-3 0-18 0,5-1 26 16,1 5-44-16,1-3-41 0,8 10 80 0,-2-6-77 16,1 4 75-16,2-1-1 0,-3-6-16 0,-3-1-99 0,-2-1 11 15,8 7 75-15,-1-3-11 0,-6-3 25 0,0-1-38 16,1 0 51-16,-3 2 12 0,1-1-112 0,-2 3 9 15,1-1 104-15,-3 1-27 0,10 9 14 0,-7-5-55 16,-1-3 66-16,-3 0-47 0,-1 0 47 0,-1-1-15 0,-2 1 2 16,2 0-29-16,-2-1-34 0,-1 1 81 0,-3 1-86 15,3-3 54-15,-3 1 8 0,0-3-3 0,-2-1-30 0,0 2 46 16,2-2-28-16,-2 0 12 0,-1-2 21 0,3-3-48 16,1 1 6-16,-2 1 26 0,0-4 7 0,0 0-4 15,2 0-48-15,-1-3 30 0,3-2-18 0,-2 3-8 16,2-3-3-16,0 9-36 0,0-9-6 15,0 0-14-15,0 0-4 0,0 0-16 0,0 0-48 0,3-2-340 0,-3 2 161 16,0 0 108-16</inkml:trace>
  <inkml:trace contextRef="#ctx0" brushRef="#br0" timeOffset="-208394.72">31596 9324 4 0,'0'0'99'16,"0"0"-5"-16,0 0-34 0,0 0 49 0,0 0-42 0,-5 17-23 15,5-11 31-15,1 7-61 0,-2 0 7 0,2 2 49 0,0-1-63 16,-1 0-11-16,3 2 41 0,-1 0-33 0,1-2 29 15,1 0 25-15,0-1-46 0,-2 1-7 0,4-3 3 16,0 1 42-16,-1-1-60 0,1-4 18 0,-1 3-7 16,4-3 38-16,-2-2 9 0,-1 3-53 0,2-4-17 0,3-1 22 15,-3-1-17-15,0 0 2 0,-2-2-6 0,3-2 32 16,-3 1 50-16,-1 0-65 0,6-7 39 0,0 1 12 16,-2 0 11-16,0-5-31 0,0 3-39 0,0-3-13 15,0 0 79-15,-3-1-26 0,2-2 13 0,-4-4-60 0,2 5 69 16,-2-3-16-16,-1 1-43 0,-1-3 7 0,-2 0-25 15,1 2 55-15,1 5-1 0,-2 1 7 0,-2-5 5 16,2 9-58-16,-1-9 39 0,0 3 12 0,0 9-4 0,-2-9-17 16,0 4-62-16,3-3 39 0,-1 7-31 0,-2 2 9 15,3 3-26-15,0 0-22 0,0 0-10 0,0 0-257 16,0 0 115-16,3 12 78 0</inkml:trace>
  <inkml:trace contextRef="#ctx0" brushRef="#br0" timeOffset="-207904.72">32074 9339 37 0,'0'0'69'15,"0"0"21"-15,5 2-37 0,-5-2 24 0,6 2-11 16,-6-2-15-16,0 0 3 0,7-1-27 0,-3 3 28 0,-4-2-17 15,0 0-22-15,7-5 22 0,-4 2-14 0,-1 0-12 16,2 1-17-16,-1-4 44 0,-1 2-33 0,-1-1 24 16,1 0-16-16,-1 1 4 0,0-4-23 0,2 3-12 0,0 1 22 15,-2-3 19-15,0 2-11 0,-1 5-4 0,1-8-10 16,-1 3-1-16,0 5 15 0,-1-8-5 0,0 8 18 16,1 0-28-16,0 0 22 0,0 0-17 0,-8-4 17 15,8 4-17-15,0 0-31 0,-9 6 20 0,5-4 4 0,2 1-5 16,-2-1 10-16,1 0 41 0,1 3 10 0,-1 0-32 15,1 0-44-15,-1 0 28 0,-1 1-4 0,2-1 44 16,-2 3-66-16,1 2 13 0,-4 0 6 0,3 2-4 0,3 0 22 16,-2-2 33-16,2 2-7 0,1 2 2 0,0-4-73 15,0 3 12-15,1 0-13 0,0 0 10 0,3-1 36 16,0-2 47-16,-2 3-82 0,2-1 12 0,1-3 58 0,1 0-6 16,-1-1-41-16,0 1-30 0,-3 1 16 15,3-3 2-15,0 1 48 0,1-2 6 0,-3 0-70 0,3-1 15 16,-4-1-28-16,2 0 61 0,0-1-55 0,0 2 5 0,-1-3 39 15,3 1-24-15,-3-1-14 0,0 1 11 0,1-2 71 16,0 2-77-16,-1-3 44 0,3 3-57 0,-4-2-6 0,5-1 36 16,-7 0-16-16,9-1-13 0,-6-2-26 15,1 0-25-15,0 2-197 0,-2 5 95 0,-2-4 62 0</inkml:trace>
  <inkml:trace contextRef="#ctx0" brushRef="#br0" timeOffset="-207442.79">32350 9251 37 0,'-2'-4'84'0,"1"0"-6"0,1 4-24 16,-6-1-9-16,6 1 10 0,0 0-32 0,-7 7 14 15,6-3-16-15,-1 7 42 0,-1-1 16 0,0 2-71 0,1 2 5 16,1 1 10-16,-2 1 18 0,4 2-35 0,-1-3-10 16,0 2 60-16,2 1-30 0,1-2-24 0,0 0-7 15,1-3 8-15,-2 3 19 0,4-2-25 0,-1 0-7 16,-2-2 28-16,4-2 21 0,1 1-46 0,-1-2 34 0,2 0-22 15,1-4 40-15,-2 2-63 0,2-2 38 0,-2-1-38 16,-2-3 17-16,1 3 42 0,2-4-60 0,-3 0 6 16,0-1 53-16,5-2-54 0,1-2 35 0,-3-2-17 0,0 0 32 15,0-3-11-15,0 3-55 0,-1-3 15 0,1-2-8 16,-2-3 36-16,-1-1 48 0,0 2-31 0,-2 1 36 16,0-4-78-16,-2 0 9 0,-2 3-23 0,0-3 73 15,0-2 12-15,0 11-92 0,0-3 13 0,0 5-5 0,0-3 69 16,0 6-9-16,0-2-65 0,0 1-17 0,0-1 35 15,0 2-30-15,2 1-23 0,-2 2-6 0,4-1-225 16,0 1 98-16,2 3 66 0</inkml:trace>
  <inkml:trace contextRef="#ctx0" brushRef="#br0" timeOffset="-206992.59">32843 9361 56 0,'27'7'38'0,"-27"-7"1"15,0 0 11-15,0 0 11 0,0 0-34 0,39-4 11 16,-39 4-31-16,20-8 35 0,-20 8-25 0,0 0 3 16,18-15 92-16,-18 15-63 0,10-14-39 0,-10 14-12 15,0 0-3-15,11-24 20 0,-11 24-13 0,4-21 1 0,-4 21-3 16,-4-23 32-16,4 23 32 0,0-27-42 0,0 27-19 15,-4-26 46-15,4 26-57 0,-5-17 29 0,5 17-32 16,-23-14 13-16,23 14-2 0,-13-8-1 0,13 8-4 16,0 0 52-16,0 0-49 0,0 0 66 0,-48 9-72 0,48-9 58 15,0 0 8-15,-31 10-69 0,21-2 41 0,10-8-10 16,-20 19-37-16,12-5 67 0,-1 2-46 0,4 2 35 0,-3-1-59 16,8-17 52-16,-5 36-39 0,5-14 53 0,0-22 10 15,-1 39-71-15,3-20-2 0,1 3 57 0,3-1 26 16,-6-21-21-16,6 35-73 0,2-18 42 0,0 0 4 15,0-1-60-15,-8-16 67 0,19 25-15 0,-10-15 19 0,1 1-26 16,-10-11-23-16,23 17 20 0,-23-17 38 0,18 14-11 16,-18-14-34-16,24 8-31 0,-24-8 38 0,26 0 3 15,-26 0-30-15,0 0 29 0,35 0-32 0,-35 0 2 0,24 0 80 16,-24 0-86-16,0 0 38 0,29-13-5 0,-29 13-56 16,19-13-17-16,-10 3 5 0,-9 10-288 0,0 0 119 15,0 0 80-15</inkml:trace>
  <inkml:trace contextRef="#ctx0" brushRef="#br0" timeOffset="-176392.91">23257 6007 42 0,'0'0'61'0,"0"0"4"16,0 0 2-16,0 0-18 0,0 0 5 0,0 0 4 15,0 0-14-15,0 0-6 0,0 0 6 0,0 0 8 0,0 0-25 16,0 0 28-16,0 0-27 0,0 0 9 15,0 0-10-15,3 0 9 0,-3 0 0 0,0 0-17 0,0 0 5 16,0 0-1-16,0 0-14 0,0 0-3 0,0 0 28 16,0 0-10-16,0 0-19 0,0 0 2 0,0 0 3 15,0 0 12-15,0 0-6 0,0 0 9 0,-6-3-13 0,6 3 1 16,0 0-17-16,0 0 23 0,0 0-51 0,0 0 46 16,0 0 1-16,0 0-18 0,0-5 22 0,0 5-17 15,0 0 15-15,0 0-11 0,-1-7-9 0,1 7 30 0,0 0-13 16,0 0-26-16,0 0 18 0,0 0 4 0,-4-4 4 15,4 4-40-15,0-3 32 0,0 3 5 0,0 0-22 16,0 0-1-16,0 0 49 0,0 0-71 0,0 0 2 16,0 0-6-16,0 0-22 0,0 0 16 0,0 0-23 15,-2-7-5-15,2 7-3 0,0 0-180 0,0 0 85 0,0 0 58 16</inkml:trace>
  <inkml:trace contextRef="#ctx0" brushRef="#br0" timeOffset="-175610.59">24162 5968 76 0,'1'7'84'0,"-1"-7"3"0,0 0-15 0,0 0 1 16,0 0-12-16,1 5 10 0,-1-5-22 0,0 0 26 0,0 0-5 15,0 0-39-15,0 0-3 0,0 0-3 0,0 4 31 16,0-4-34-16,0 0-5 0,0 0 43 0,0 0-47 0,0 3 44 16,0-3-15-16,0 0-32 0,0 0 0 15,0 0-14-15,0 0 54 0,0 0-39 0,0 0 16 0,0 0 5 16,0 0 13-16,0 0-8 0,0 0-10 0,0 0 2 16,0 0 0-16,0 0 4 0,3-8-20 0,-3 8-15 0,0 0 5 15,0 0 13-15,0 0-8 0,0 0 24 0,0 0-16 16,0 0-14-16,0 0 7 0,0 0 15 0,0 0-39 0,0 0 27 15,0 0-100-15,0 0 108 0,0 0 2 0,0 0-14 16,0 0-7-16,0 0 20 0,0 0-4 0,2 3 5 16,-2-3-29-16,0 0-16 0,0 0 47 0,0 0 5 15,0 0-9-15,0 0-33 0,0 0-6 0,0 0 21 0,0 0-14 16,2-10 13-16,-2 10-14 0,0 0-27 0,0 0-10 16,0 0-13-16,0 0-10 0,0 0-14 0,0 0 14 0,0 0-310 15,0 0 127-15,0 0 86 0</inkml:trace>
  <inkml:trace contextRef="#ctx0" brushRef="#br0" timeOffset="-174114.91">25342 5893 64 0,'0'0'106'0,"0"0"-21"0,0 0 17 16,0 0-44-16,0 2 55 0,0-2-72 0,0 0 43 0,0 0-13 16,0 0 5-16,0 0-57 0,0 0 33 0,0 0-33 0,0 0 38 15,0 0-35-15,0 0 43 0,0 0 1 16,0 0-59-16,0 0 46 0,0 0-18 0,0 0-44 0,0 0 33 15,-2 4-3-15,2-4-9 0,0 0-22 0,0 0 10 16,0 0-3-16,0 0 37 0,0 0 6 0,0 0-8 16,0 0-7-16,0 0 8 0,0 0-7 0,0 0 5 0,0 0-49 15,0 0 50-15,0 0-76 0,0 0 31 0,0 0 48 16,0 0-73-16,0 0 18 0,0 0 69 0,0 0-11 16,0 0-6-16,0 0-68 0,0 0 33 0,0 0-45 15,0 0 79-15,0 0-71 0,0 0 78 0,0 0-76 0,0 0 56 16,0 0-30-16,0 0-31 0,0 0 37 0,0 0 21 15,0 0-24-15,0 0 58 0,0 0-12 0,0 0-19 0,0 0 14 16,0 0-74-16,0 0 35 0,0 0 25 16,0 0 24-16,0 0-28 0,0 0-64 0,0 0 65 0,0 0 15 15,0 0-8-15,0 0-2 0,0 0-16 0,0 0-48 16,0 0 59-16,0 0 16 0,0 0-17 0,0 0-67 0,0 0 41 16,0 0 52-16,0 0-101 0,0 0 98 0,0 0-18 15,0 0-1-15,0 0-73 0,0 0 51 0,0 0 24 0,0 0-36 16,0 0 40-16,0 0 6 0,0 0-22 15,0 0-55-15,0 0 31 0,0 0-43 0,0 0 36 0,0 0 45 16,0 0 10-16,0 0-60 0,0 0 16 0,0 0 24 16,0 0 24-16,0 0-17 0,0 0-69 0,0 0 30 0,0 0 37 15,0 0 23-15,0 0-26 0,0 0-41 16,0 0-5-16,0 0-19 0,0 0 74 0,0 0 23 0,0 0-17 16,0 0 8-16,0 0-78 0,0 0 33 0,0 0 18 0,0 0 0 15,0 0-29-15,0 0 26 0,0 0-24 0,0 0-31 16,0 7 81-16,0-7 1 0,0 0-65 0,0 0 50 0,0 0-59 15,0 0 52-15,0 0 9 0,0 0-31 0,0 0 14 16,0 0 8-16,0 0-58 0,0 0 85 0,0 0-20 16,0 0-25-16,0 0 7 0,0 0-45 0,0 0 49 15,0 0 4-15,0 0-10 0,0 0 31 0,0 0-6 16,0 0-53-16,0 0 53 0,0 0-42 0,0 0 6 0,0 0-31 16,0 0 80-16,0 0-10 0,0 0-13 0,0 0-9 15,0 0-2-15,0 0-36 0,0 0 19 0,0 0 39 0,0 0-29 16,0 0-32-16,0 0 69 0,0 0 3 0,0 0-85 15,0 0 15-15,0 0 44 0,0 0-4 0,0 0 35 16,0 0-36-16,0 0 6 0,0 0 2 0,0 0 8 0,0 0 4 16,0 0-49-16,0 0 20 0,0 0 30 0,0 0-75 15,0 0 76-15,0 0-15 0,0 0 4 0,0 0-24 16,0 0 20-16,0 0-44 0,0 0 13 0,0 0-31 16,0 0 3-16,0 0 65 0,0 0 21 0,0 0-23 0,0 0-65 15,0 0 83-15,0 0-34 0,0 0 31 0,0 0-59 16,0 0 43-16,0 0-52 0,0 0-12 0,0 0 7 15,0 0 12-15,0 0 10 0,0 0-11 0,0 0 55 0,0 0 24 16,0 0-2-16,0 0-39 0,0 0 19 0,0 0-41 16,0 0 53-16,0 0-14 0,0 0-52 0,0 0 66 15,0 0-19-15,0 0 10 0,0 0-29 0,0 0-50 0,0 0 36 16,0 0 43-16,0 0-34 0,0 0-54 0,0 0 49 16,0 0 42-16,0 0 1 0,0 0-63 0,0 0 28 15,0 0 13-15,0 0-39 0,0 0 64 0,0 0-78 16,0 0-2-16,0 0 71 0,0 0-69 0,0 0 83 0,0 0-10 15,0 0-12-15,0 0 4 0,0 0-79 0,0 0 92 16,0 0-105-16,0 0 91 0,0 0-14 0,0 0-4 0,0 0-30 16,0 0 57-16,0 0-34 0,0 0 16 0,0 0-25 15,0 0-17-15,0 0 21 0,0 0-27 0,0 0-6 16,0 0-7-16,0 0 22 0,-1 11-10 0,1-11-14 16,0 0-59-16,0 0 39 0,0 0-3 0,-2 5-245 0,2-5 106 15,0 0 72-15</inkml:trace>
  <inkml:trace contextRef="#ctx0" brushRef="#br0" timeOffset="-173302.61">23330 6186 60 0,'0'0'97'16,"0"0"-25"-16,0 0 0 0,0 0 0 0,-5 0 17 16,5 0-26-16,0 0 18 0,0 0 0 0,0 0-46 15,0 0 0-15,0 0-5 0,0 0 22 0,-3 3-8 0,3-3 5 16,0 0 0-16,0 0 19 0,0 0-26 0,0 0-25 15,-4 4-4-15,4-4 2 0,0 0 32 0,0 0-25 0,0 0 5 16,0 0 3-16,0 0-25 0,0 0 25 0,0 0 2 16,0 0-6-16,0 0-16 0,0 0 21 0,0 0-41 15,0 0-5-15,0 0 28 0,0 0 15 0,0 0-2 16,0 0-50-16,0 0 47 0,0 0-42 0,0 0 44 0,0 0-43 16,0 0 27-16,0 0-12 0,0 0 7 0,0 0-12 15,0 0 27-15,0 0-11 0,0 0-12 0,0 0-8 0,0 0 29 16,0 0-39-16,0 0 43 0,0 0-19 15,0 0-31-15,0 0 21 0,0 0-43 0,0 0 6 0,0 0-28 16,0 0 18-16,0 0-30 0,17 1-16 0,-17 3-236 16,0-4 113-16,0 0 74 0</inkml:trace>
  <inkml:trace contextRef="#ctx0" brushRef="#br0" timeOffset="-172734.54">24433 6122 75 0,'5'3'108'0,"-5"-3"-22"0,5 4-6 0,-5-4-11 0,0 0 13 16,4 4-4-16,-4-4-1 0,0 0 3 0,0 0-11 15,6 4 15-15,-6-4-17 0,0 0-14 0,0 0-10 16,4 4 5-16,-4-4-11 0,0 0 7 0,0 0 16 16,0 0-19-16,0 0-60 0,5 4 38 0,-5-4 16 0,0 0-8 15,0 0-1-15,0 0-23 0,0 0 23 0,0 0-29 16,0 0 6-16,0 0 16 0,0 0 7 0,0 0-4 15,0 0-5-15,0 0 1 0,0 0 0 0,0 0-2 16,0 0-5-16,3 5-3 0,-3-5-18 0,0 0 24 0,0 0-10 16,0 0 1-16,0 0-10 0,0 0 13 15,0 0-3-15,0 0-5 0,0 0 4 0,0 0 9 0,0 0-20 16,0 0 15-16,0 0-40 0,0 0 6 0,0 0-2 0,0 0-30 16,0 0 3-16,0 0-27 0,0 0-2 0,0 0-27 15,0 0-261-15,0 0 124 0,19-9 82 0</inkml:trace>
  <inkml:trace contextRef="#ctx0" brushRef="#br0" timeOffset="-171691.05">25451 5980 36 0,'0'0'89'0,"0"0"-4"0,10 3-10 0,-10-3 1 0,0 0-13 16,8 2 10-16,-8-2-26 0,0 0-2 0,0 0-6 15,5 3 6-15,-5-3-4 0,0 0 52 0,0 0-49 0,0 0-6 16,0 0-23-16,0 0 26 0,0 0-38 0,0 0 17 16,0 0-4-16,0 0 15 0,0 0-9 0,0 0 2 15,4 4 4-15,-4-4-35 0,0 0 6 0,0 0 14 0,0 0-3 16,0 0 3-16,0 5-18 0,0-5 26 0,0 0-35 15,0 0 38-15,0 0-5 0,0 0-46 0,0 0 45 16,0 0 46-16,0 0-57 0,0 0-11 0,0 0-71 16,0 5 88-16,0-5-8 0,0 0-3 0,0 0-9 15,0 0 22-15,0 0-5 0,0 0 12 0,0 0-24 0,0 0-3 16,0 0-7-16,0 0 24 0,0 0-20 0,0 0 0 16,0 0 0-16,0 0-1 0,0 0 12 0,0 0 13 0,0 0-2 15,0 0-25-15,0 0 13 0,0 0-16 0,0 0 22 16,0 0 13-16,0 0-30 0,0 0-8 0,0 0 29 15,0 0 10-15,0 0-10 0,0 0-9 0,0 0-6 0,0 0 20 16,0 0-34-16,0 0 23 0,0 0-26 0,0 0 35 16,0 0 2-16,0 0-14 0,0 0-18 0,0 0 20 0,0 0 2 15,0 0-26-15,0 0 47 0,0 0-15 0,0 0-11 16,0 0 8-16,0 0-22 0,0 0 15 0,0 0-1 16,0 0-6-16,0 0-19 0,0 0 20 0,0 0 18 15,0 0-2-15,0 0-14 0,0 0 5 0,0 0 3 0,0 0-26 16,0 0 22-16,0 0 0 0,0 0 10 0,0 0-23 15,0 0 15-15,0 0-13 0,0 0-5 0,0 0 20 16,0 0-3-16,0 0-11 0,0 0 8 0,0 0 32 16,0 0-56-16,0 0 14 0,0 0 19 0,0 0 5 0,0 0-40 15,0 0 24-15,0 0 16 0,0 0-7 0,0 0-22 16,0 0-6-16,0 0 26 0,0 0 6 0,0 0-11 16,0 0 10-16,0 0-31 0,0 0 20 0,0 0-7 0,0 0 26 15,0 0-30-15,0 0 13 0,0 0 1 0,0 0 13 16,0 0-5-16,0 0 56 0,0 0-99 0,0 0 28 15,0 0-24-15,0 0 13 0,0 0 25 0,0 0 1 0,0 0-9 16,0 0-2-16,0 0-11 0,0 0-13 0,0 0 1 16,0 0 26-16,0 0 10 0,0 0 6 0,0 0-18 15,0 0-26-15,0 0 33 0,0 0 7 0,0 0-7 16,0 0-15-16,0 0 0 0,0 0 4 0,0 0 22 0,0 0-15 16,0 0-9-16,0 0 14 0,0 0-22 0,0 0-9 15,0 0 40-15,0 0-12 0,0 0 3 0,0 0-26 0,0 0-11 16,0 0 33-16,0 0 7 0,0 0-28 0,0 0 17 15,0 0 6-15,0 0-15 0,0 0-1 0,0 0 16 16,0 0 15-16,0 0-45 0,0 0 29 0,0 0 7 16,0 0-6-16,0 0 17 0,0 0-24 0,0 0 10 0,0 0-34 15,0 0 10-15,0 0 10 0,0 0 6 0,0 0-4 16,0 0 22-16,0 0-16 0,0 0-5 0,0 0 12 16,0 0-29-16,0 0-8 0,0 0 41 0,0 0-4 0,0 0-14 15,0 0 17-15,0 0 7 0,0 0-14 0,0 0-35 16,0 0 3-16,0 0 5 0,0 0-24 0,0 0-1 15,0 0 19-15,0 0-13 0,0 0-19 0,2 15-26 0,-1-14-232 16,-1-1 104-16,0 0 72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02T04:08:33.1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25461 13576 2 0,'0'0'80'0,"2"-10"-28"0,-2 10-4 0,0-10-3 0,0 10 6 16,0-7 0-16,0 7 10 0,2-10-21 0,-2 10 26 15,0-9-22-15,0 9-3 0,0 0 7 0,-2-13 45 16,2 9-36-16,0 4-29 0,-2-5 16 0,2 5-9 0,-2-7 14 15,2 7-28-15,0 0 19 0,0 0-41 0,0-5 35 16,0 5-17-16,0 0 12 0,0 0-10 0,0 0 4 16,0 0 6-16,0 0 5 0,-10 9-26 0,8-3 33 15,-2 5-38-15,2 1 44 0,-1-1-4 0,3 2-15 0,-5 1 18 16,4 2 6-16,0 2-13 0,-5 9-1 0,3-2 20 16,0-4 0-16,2-1-4 0,-4 11-20 0,3-4 2 0,0 5-8 15,-1 1 13-15,1 2-2 0,3-9-5 16,-2-1 11-16,6 7-8 0,-5-4-20 0,0-4 19 0,0 0 3 15,2-2 0-15,-2 1-13 0,0 12-7 0,0-1-4 0,0 0 13 16,0-8-13-16,0-2 6 0,0-3 1 0,0 1 4 16,-2-2 6-16,2 0-1 0,0 1-8 0,0-1-3 15,0 1 13-15,0-1-11 0,2 0 12 0,0 1-7 0,0 0 2 16,-2 1-2-16,0-2-11 0,2 1 1 0,-1-2-10 16,-2 1 1-16,-1 3 2 0,2-2 8 0,-4 0 1 15,2-2 0-15,2 1-1 0,-4-1-3 0,1-2-2 16,1 0 4-16,-3 2-2 0,-1-1 7 0,3-1-11 0,-2-1 3 15,3 0 9-15,1-2-6 0,0 1 0 0,2-1-5 16,-1 0-7-16,0-3 12 0,-1 2-11 0,1-5 6 16,-4 3 3-16,4-1-6 0,2-2-5 0,-1 1 3 15,-1-1 8-15,0-1-5 0,0-2-10 0,0 0 7 0,0-5-9 16,-1 9 2-16,2-5 5 0,1 2-6 0,-2-1 10 16,0-5-8-16,0 4-6 0,1 1 7 0,-1-5-1 0,0 8-6 15,0-8 2-15,-1 5 8 0,1 2 3 0,0-7-3 16,1 4-7-16,-1-4-4 0,0 7 11 0,0-7 4 15,0 6-16-15,2-2 2 0,-2-4 11 0,0 8-2 16,1-3 1-16,-1 0-7 0,0-1 3 0,0 2 6 0,0-1-7 16,-1 1 8-16,1 0 3 0,-3 3-11 0,2 1 14 15,1 0-8-15,-1-1 5 0,2 1 8 0,-1-3-16 16,-1 2 4-16,1 2 11 0,0-2 52 0,0 1-57 0,-1 1-10 16,-1 2-1-16,2-5 9 0,0 1-3 0,-2 3-5 15,0-3 10-15,0 1-6 0,-1 0 6 0,0 2-4 16,1-3-11-16,4-1 4 0,-4 1 3 0,2-4 2 0,-2 2 0 15,0-3-8-15,1 3 12 0,0-2-10 0,1-5 9 16,0 9-20-16,2-3 12 0,-2-2-1 0,2-2-9 16,-2-2 23-16,4 7-12 0,-1-5-1 0,-3-2-4 15,3 5-1-15,-3-5-3 0,8 3 4 0,-2 0 12 0,1-3-12 16,1 0-3-16,5 3 20 0,-7-3-17 0,4 0 4 16,6 1 0-16,-3-2-2 0,2-1 5 0,1 2 5 0,2 0-3 15,-1-1-5-15,2 1-5 0,0-3-5 0,5-1 9 16,-2 1 13-16,15-2-13 0,-1-2 5 0,-3 1-5 15,3-1 3-15,2 0-1 0,-2 0 4 0,2 1-15 16,-4 0-1-16,0 3 10 0,1-2-2 0,3 1-9 0,-10 0 12 16,10 0-8-16,-2 1 7 0,0 1-5 0,0-5-4 15,5 3 3-15,-5 2 9 0,-5 2-2 0,5-4-6 16,4 5-1-16,-11-2 8 0,-2 1 3 0,-2 0 3 16,15-1-17-16,-1-2 9 0,-1 3 6 0,0 3-4 0,-4-3-11 15,4 1-5-15,1-2 6 0,-1 2 12 0,-7 0 5 16,5 2-15-16,-5-2-2 0,10-1 12 0,-13 1 3 0,-1 1-4 15,12 1-7-15,-3-1 2 0,4-4 4 0,-6 6-10 16,-2-3 10-16,6 3-4 0,0-2 3 0,-2 1-2 16,2 2 11-16,1-2-5 0,-3-1-17 0,4 2 7 15,-4 3 3-15,2-6-1 0,0 2 4 0,2-3 2 0,-3 1 13 16,0 2-18-16,-4-3-1 0,7 0 3 0,-7 0 6 16,-5 0-7-16,10 0-6 0,-5 0 4 0,6 0 2 0,-7 0 2 15,-8 0 1-15,2 0-11 0,-1 0-4 0,-2 2 18 16,17-7-7-16,-11 3 6 0,-2 1-8 0,-3-1 1 15,11-2 2-15,-5 2 7 0,-3 1-4 0,-3 1 5 16,12-5-8-16,-9 4-4 0,1 0-8 0,-7-2 15 0,13-1 2 16,-7 1-9-16,0 2 11 0,-5 0-6 0,-1 0-3 15,2 0 8-15,-1 0-4 0,2 1-15 0,-3-1 16 16,3-2-1-16,-2 5-13 0,-1-4 22 0,0 2-21 0,5 0-7 16,-2-2 10-16,-3 1 4 0,2-1 1 0,2 2-8 15,-1 0 14-15,2 0 1 0,12 0-10 0,-1 3 6 16,-5-4-6-16,-5-1 9 0,-3 2 5 0,17 0-16 0,-3 2 11 15,-6-2-9-15,5 3 5 0,-7-3-1 0,-2 0 8 16,-4-2-23-16,16 2 8 0,-8 0 16 0,-4 0-23 16,-4 0 7-16,0-1 17 0,2 1-11 0,10-2 10 15,-3 4-1-15,-5-1 4 0,12-2-8 0,-11-1-18 16,-4 2 15-16,0 0-8 0,12-3-6 0,-9 2 3 0,-1 0 22 16,-3-1 3-16,-1 0-30 0,1 0 14 0,12-2 9 0,-6 2-21 15,4-2 16-15,-7 0-9 0,-2 3-8 0,9-5 15 16,-1 1 9-16,-6 1-17 0,-3 2 10 0,-2-1-16 15,0 1 17-15,0-3-5 0,13 3 6 0,-7-4-19 16,-2 4 23-16,-3 0-1 0,-3-2-9 0,14-2-13 0,-4 2 18 16,-7 1 1-16,-1 1-23 0,2-1 29 0,-1-1-22 15,9-2-5-15,-3 3 13 0,-4-1 16 0,-4 3-10 16,2-2-12-16,0 0 5 0,-2 1-15 0,2-1 26 16,0 3-18-16,9-7 8 0,-4 4 0 0,-5 2 11 0,-1-1-12 15,-1-2-10-15,3 4 22 0,1-3 52 0,-3 2-64 16,16 1 2-16,-10-4-21 0,-5 2 17 0,0 0-10 0,0-1 22 15,-1 3 1-15,2-2-7 0,0 0-2 0,-2 0-12 16,2 0 5-16,-3 1-14 0,0 1 43 0,4-2-31 16,-5 2 2-16,2 1 22 0,2-2 3 0,-2 1-5 15,0-3-26-15,2 3 8 0,-1-1 18 0,2-1-8 0,1 4-15 16,-7-4 26-16,4 2-21 0,0 0-1 0,1 0 0 16,-3-1-2-16,2 2 3 0,-3-1-3 0,2 2 0 0,-1-1 20 15,0-1 0-15,-1-1-21 0,-1 2 18 0,-2-1-1 16,1 3-15-16,0-6-6 0,-2 3 8 0,0 3-7 15,0-3 15-15,0 1 1 0,-2-2 2 0,1 1 23 16,0 1-32-16,1 0-1 0,-3-1 3 0,-2-1 16 0,2 1-19 16,0 1 22-16,-4-1-23 0,0-1-7 0,-1 1 26 15,-1 0-14-15,9-1 17 0,-5 2-21 0,-3-1 1 16,-1 1 4-16,1-1 2 0,-3 0 18 0,3 0-5 0,0 0-40 16,-1 0 16-16,1 0 25 0,2 0-22 0,0 2 19 15,4-2-14-15,-5 0-5 0,2 0 28 0,-1 1-39 16,-4 1 25-16,8 0-4 0,-1-2-12 0,2 0-5 0,-7 0 8 15,1 0 1-15,-1 0-5 0,-2 0 20 0,2 0-15 16,-1 0-13-16,1 2 17 0,0-2 5 0,-2 0 6 16,3 0 7-16,0 0-28 0,5 0 23 0,0 3-18 15,-1-1-1-15,3-1 11 0,0 0 18 0,-1-1-28 0,1 0-7 16,0 4 10-16,2-4-10 0,-4 0 13 0,0 0 2 16,1 0 10-16,0 1-19 0,-3-1 21 0,1 0-26 15,-2 0 72-15,4-1-50 0,-2 1-11 0,0 0-11 0,-2 0 5 16,-1 0 14-16,-1 0 16 0,0 0-36 0,3-1-12 15,-1 1 9-15,0-2 26 0,-1 1-17 0,-1 0-14 16,0 1 10-16,1-1 42 0,-3 1-33 0,1-2-15 0,-2 2 28 16,3 0-11-16,2-3 5 0,-2 1-3 0,1 2-8 15,-3 0-10-15,-2-2 40 0,0 2-28 0,2 0 10 16,0-2-20-16,0 1 25 0,-1 1-20 0,-1-1 13 0,2 0-16 16,-7 1-4-16,44-2 7 0,-44 2 13 0,37 0-2 15,-37 0-10-15,31-3-5 0,-31 3 21 0,31 0-26 16,-31 0 30-16,27-3-22 0,-27 3 23 0,25-1-30 0,-25 1 5 15,0 0 16-15,28-6 17 0,-28 6-40 0,0 0 18 16,24-4-15-16,-24 4 26 0,0 0-8 0,16-6-11 16,-16 6-3-16,0 0 3 0,0 0 7 0,0 0 11 0,0 0-5 15,14-14 3-15,-14 14-13 0,0 0 3 0,0 0-3 16,0 0-2-16,0 0 14 0,0 0-1 0,0 0 6 16,14-15-9-16,-14 15 5 0,0 0 3 0,0 0-22 0,16-9 16 15,-16 9 20-15,0 0-19 0,0 0-9 0,0 0 16 16,0 0-20-16,9-14 0 0,-9 14 19 0,0 0-19 15,0 0 10-15,0 0-6 0,2-27 8 0,-2 27-8 16,0 0 16-16,9-19-3 0,-9 19-20 0,0 0 17 0,0 0-14 16,7-15-9-16,-7 15 23 0,0 0 11 0,0 0-10 15,14-14-19-15,-14 14 7 0,0 0-7 0,0 0 3 16,17-11-5-16,-17 11 20 0,0 0-10 0,0 0-1 0,0 0 9 16,0 0 6-16,0 0-20 0,0 0 9 0,18-10 5 15,-18 10 4-15,0 0 5 0,0 0-24 0,0 0 6 16,0 0 8-16,23-7-1 0,-23 7-9 0,0 0 27 0,0 0-23 15,0 0-5-15,0 0 26 0,0 0-14 0,0 0 9 16,13-14-27-16,-13 14 20 0,0 0-9 0,0 0-1 16,14-14 7-16,-14 14-13 0,0 0 30 0,0 0-10 0,16-12-11 15,-16 12 11-15,12-19 1 0,-12 19-24 0,14-16 5 16,-14 16 3-16,13-17 10 0,-13 17-2 0,9-14-13 16,-9 14 28-16,7-19-7 0,-7 19-14 0,8-19 13 0,-8 19-2 15,10-17-22-15,-10 17 18 0,0 0 2 0,13-19-14 16,-13 19 7-16,0 0 10 0,10-13-13 0,-10 13 5 15,0 0 18-15,0 0-16 0,6-19 12 0,-6 19-12 16,0 0-13-16,8-17 4 0,-8 17-10 0,0 0 25 0,8-17 1 16,-8 17-22-16,3-23 22 0,-3 23-10 0,5-21 12 15,-5 21-17-15,0 0 15 0,5-18-3 0,-5 18 0 16,0 0-15-16,2-23 27 0,-2 23-17 0,0 0 11 16,4-24-5-16,-4 24-22 0,0 0 19 0,5-27-14 0,-5 27-8 15,7-19 1-15,-7 19 25 0,1-27 9 0,-1 27-21 16,5-17-6-16,-5 17 30 0,0 0-11 0,6-24-23 0,-6 24 25 15,7-17-14-15,-7 17-12 0,0 0 0 0,6-21 8 16,-6 21 28-16,0 0-21 0,0 0-7 0,3-26-5 16,-3 26-1-16,6-13 23 0,-6 13-18 0,0 0-7 15,5-20 11-15,-5 20-2 0,0 0 15 0,5-26-32 0,-5 26 30 16,3-20-5-16,-3 20-7 0,1-24 11 0,-1 24-17 16,4-23-10-16,-4 23 22 0,3-24-5 0,-3 24-7 0,3-27 25 15,-3 27-18-15,2-26 15 0,-2 26-1 0,-2-23-26 16,2 23 14-16,6-21-2 0,-6 21 14 0,6-23-20 15,-6 23 5-15,0 0 15 0,2-26-18 0,-2 26-2 16,0 0 25-16,3-22-20 0,-3 22 19 0,0 0-23 0,-1-23 4 16,1 23 8-16,0 0 16 0,3-26-5 0,-3 26-21 15,7-19 22-15,-7 19-32 0,0 0 10 0,9-21 18 16,-9 21-22-16,6-16 18 0,-6 16 5 0,0 0-17 0,9-26-6 16,-9 26-3-16,5-17 3 0,-5 17 7 0,8-16-5 15,-8 16 12-15,0 0 9 0,9-22 3 0,-9 22-22 16,9-17 14-16,-9 17-15 0,8-18 11 0,-8 18-3 0,0 0-9 15,9-20 15-15,-9 20-13 0,10-18 0 0,-10 18 7 16,9-16-5-16,-9 16 102 0,11-16-102 0,-11 16-5 16,0 0 10-16,13-21-19 0,-13 21 4 0,0 0-1 15,9-18 20-15,-9 18-5 0,0 0 13 0,6-23-25 0,-6 23 21 16,13-15-21-16,-13 15 17 0,6-18-19 0,-6 18 12 16,0 0-2-16,9-18-3 0,-9 18-4 0,0 0 9 0,9-14-2 15,-9 14 8-15,0 0-15 0,9-20 4 16,-9 20 1-16,0 0-6 0,0 0 13 0,0 0 18 0,5-22-27 15,-5 22 10-15,0 0-3 0,0 0 16 0,0 0-23 16,0-26 1-16,0 26 5 0,0 0 15 0,8-20 38 0,-8 20-59 16,0 0-6-16,0 0 5 0,3-22 3 0,-3 22-1 15,0 0 11-15,0 0 4 0,0 0-14 0,0 0 11 0,0 0-9 16,11-14 5-16,-11 14 3 0,0 0-7 0,0 0 6 16,9-19 19-16,-9 19 2 0,0 0-14 0,6-17-13 15,-6 17 17-15,0 0-5 0,0 0-14 0,0 0 0 16,2-25 23-16,-2 25-7 0,0 0-10 0,0 0 3 0,0 0 0 15,0 0-9-15,0 0 20 0,-7-28-14 0,7 28-11 16,0 0 2-16,0 0 28 0,0 0 1 0,0 0-22 16,0 0-4-16,-6-20 13 0,6 20-13 0,0 0 31 0,0 0-40 15,0 0 11-15,0 0 13 0,0 0-12 0,0 0 14 16,0 0-20-16,0 0 17 0,0 0-15 0,0 0-19 16,0 0 7-16,0 0-23 0,0 0-62 0,0 0 10 0,0 0-57 15,0 0-16-15,0 0 43 0,0 0-10 16,0 0-1-16,0 0-8 0,0 0 19 0,0 0-412 0,-31 41 178 15,31-41 120-15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02T04:03:50.2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2375 2166 39 0,'3'0'56'0,"-2"0"11"15,-1 0-22-15,6-2-3 0,-5 2 8 0,2-2 14 16,-3 2-14-16,4-2-19 0,-3-1 4 0,0 2-11 16,1 0 4-16,-2 1 14 0,1-3 5 0,-1 1-27 0,0 2 8 15,3-3 5-15,-2 0 0 0,-1 1-14 0,1-1 5 16,-1 3 22-16,0-1-69 0,1-2 62 0,-1 0-37 16,0 3 20-16,-1-6-10 0,1 6 18 0,1-3 18 15,-1 3-16-15,-1-4-54 0,-1 3 41 0,-2-4-34 0,0 1 48 16,0 1-47-16,0 1-17 0,1 0 64 0,-3 0-52 15,-1-4 27-15,-2 1 0 0,-1 3-24 0,-1-2-6 0,2 1 72 16,-3 0-63-16,1 3 9 0,2 0 11 0,-1 0-19 16,-1 0-1-16,-2 0 24 0,-1 3-22 0,1 0 44 15,-2-2-26-15,2 2 35 0,-1 2-4 0,2-3-51 16,1-2 4-16,-1 8 37 0,-1-5-52 0,3-2 19 0,0 2-7 16,0 1-3-16,-2 0 14 0,2 0-11 0,0 3 33 15,0 0-35-15,-1-2 15 0,1 0-8 0,1 0-9 16,0 7 57-16,0-1-17 0,2-2 8 0,-2 3-7 15,0-5-44-15,-1 4 28 0,2-5 12 0,-1 3-39 0,3 3 16 16,-3-2-19-16,0-3 14 0,1 4-8 0,0-2 35 16,2 3-40-16,0-1 54 0,-1-1 4 0,1-2-66 0,-1 4 1 15,0-2 34-15,2 0-34 0,0 3 40 0,1-2 19 16,-1 0-49-16,1-1 12 0,-1 1-20 0,0-1-4 16,1 1 16-16,1 1 8 0,1-3-15 0,-1 1 63 15,0 0-67-15,1 1 17 0,-1 0 0 0,2 1-13 0,1 2 72 16,0-2-37-16,-1 0-34 0,-4 1 39 0,5-1 36 15,0 0-29-15,0 0-19 0,0 0-13 0,5 0 22 16,-10 2-47-16,5-3 52 0,0 3 23 0,0-5-77 0,0 1 26 16,3 2-17-16,-3 0 13 0,-3-1-8 0,6 1 28 15,0-6 15-15,0 6 14 0,-2-2-59 0,3 0 70 16,-2-3-52-16,2-2 49 0,-1 2-37 0,-1-2-11 0,2 4 46 16,1-2-7-16,-2 3-19 0,3 1 6 0,-1-2-55 15,-1-4 25-15,3-1 36 0,-2 0 10 0,-2 0-58 0,4 6 18 16,-1-3-1-16,-1-3 53 0,4 4-16 0,-2-3-34 15,0 1 16-15,0 1-7 0,-1-2-65 0,2-4 85 16,1 1-2-16,-5-1 14 0,3 1-32 0,0-2 26 16,0 2 8-16,-1 1-19 0,2-3-2 0,0 0-7 0,1 4 9 15,0-6-36-15,4 6 40 0,-4-5-37 16,1 3 33-16,-1-3-19 0,-2 1-9 0,0-1-16 0,1 2 10 16,-4-3 36-16,4 0-25 0,3-3-17 0,-1 2 15 15,-3 1 16-15,1-2-9 0,4 1 13 0,-6-2 1 0,2 2-3 16,-2 1-42-16,-1-2 50 0,0 1-40 0,-1 3 18 15,-2-2 0-15,4-1-88 0,-4 2 65 0,2-3-43 0,-3 3-14 16,2 1 5-16,-3 0-30 0,1-6-17 16,1 6-355-16,-2 0 157 0,0 0 104 0</inkml:trace>
  <inkml:trace contextRef="#ctx0" brushRef="#br0" timeOffset="475.95">2560 2682 48 0,'2'-2'80'0,"0"-1"29"0,2 3-7 16,-4-2-15-16,0 2-32 0,0 0 1 0,1-3-2 0,-1 3-16 15,0 0-27-15,3 3 24 0,-1-1 48 0,0 1-40 16,-2 0 24-16,0 2-42 0,2 1 49 0,-2 1-34 16,1-2 7-16,-1 4-27 0,0 6 7 0,0 0 36 0,0 0 5 15,0-2-16-15,0-2-17 0,0 1 7 0,-2 5 4 16,1-5-5-16,1-2-29 0,-2-1 18 0,4 6-3 15,-2-1 16-15,1 5-2 0,-1-4-18 0,1 1-16 0,-1-2 15 16,0-1-11-16,0-3 15 0,0-3-11 0,0-1 3 16,-1-1 17-16,1 2-15 0,0-3 18 0,-1 1 0 15,1-2-14-15,0 0 4 0,0-1 0 0,0 2 5 16,0-1 7-16,0 0-11 0,0-3 4 0,0 0-21 0,1 5 10 16,-1-5-4-16,0 0 8 0,-1 1-17 0,1-1 15 15,0 0-20-15,0 0-23 0,0 0-3 0,-2-9-27 16,2 4-15-16,-1 0-12 0,1 5-19 0,0 0-9 0,0-10-13 15,0 5-14-15,5-4-372 0,-1-1 167 0,-3-1 112 16</inkml:trace>
  <inkml:trace contextRef="#ctx0" brushRef="#br0" timeOffset="766.95">2570 2515 66 0,'0'-5'119'0,"0"1"-15"0,0 1-10 0,0-1 3 15,0 1 0-15,-1-2-25 0,1 1-12 0,-1 1-22 16,0 0 30-16,1-1-48 0,0 1 11 0,0 3 29 0,-3-7-71 15,3 2 8-15,-1 4 56 0,1-3-59 0,0 4 48 16,-1-2-21-16,-1-3-41 0,1 3-22 0,1 2 17 16,0 0-6-16,0 0-4 0,0 0-23 0,0 0-213 15,0 0 91-15,4 4 60 0</inkml:trace>
  <inkml:trace contextRef="#ctx0" brushRef="#br0" timeOffset="1744.07">2772 3012 59 0,'-1'6'69'0,"2"-1"5"0,-1 0-12 16,0 0-3-16,-1 1-4 0,2-1-5 0,-1-5-2 16,-1 11-20-16,1-6 10 0,0 1-6 0,0 0-1 15,-1-1-7-15,1 0 7 0,0-5 7 0,0 9 11 0,0-9-35 16,0 7 3-16,0-7-4 0,0 7 13 0,2-4-9 15,0 2 12-15,-2-5-11 0,6 3 16 0,-3-2-24 0,0 0 8 16,3 1 7-16,-3-2 8 0,4 1-18 0,-7-1-12 16,11-4 17-16,-2 0 4 0,0 1-29 0,1-2 18 15,1-2-13-15,-2 3-14 0,1-1 26 0,0-3-9 16,0 1 8-16,2-6-6 0,2-13-6 0,-4 12 6 0,1-1-65 16,-4-2 94-16,1 3-10 0,-2-2-16 0,4 1-12 15,-3-2-12-15,4-10 12 0,-3 7-9 0,-4-1 17 16,-1 1 10-16,1 1 8 0,-1-1-50 0,1 1 21 0,-3 0-12 15,3 1 11-15,-3-1 8 0,-2 4 13 0,2-1-26 16,1 2 28-16,-2 1-24 0,-3 4 18 0,0-1 8 16,2 5-15-16,0-2-18 0,-2 2 38 0,1 2-16 0,-1-1-15 15,0 1 23-15,0 2-8 0,-3 0-6 0,1-1-25 16,0 2 18-16,1 0-10 0,-1 0 41 0,0 2-9 16,1-1-2-16,0 2-37 0,-2 1 11 0,2-2 20 15,-1 1-3-15,-3 4-19 0,1 0 6 0,-2 2 12 0,4-1 16 16,1 0-28-16,-1-2 4 0,1 4 5 0,0-3-4 15,0 0-9-15,3-2 2 0,0-1 6 0,1 1 31 16,2-1 4-16,3 0 6 0,3 1-39 0,4-2 30 0,-1 1 1 16,1-1-6-16,2-3-29 0,2 2 25 0,1 0-27 15,0-4 32-15,-1 2-1 0,-1 3-2 0,3-2-35 16,-2-1 21-16,-1 1-15 0,-1-1 74 0,-1 3-55 0,0-1 5 16,-4-2-15-16,2 2 9 0,-3 1-6 0,-1-3-8 15,0 1 17-15,6 3-6 0,-7-2-6 0,2 0-27 16,-4 3 33-16,6 0 19 0,-7 0-42 0,3 3 25 0,-4-4 4 15,1 1-5-15,1 4 6 0,-7 3-9 0,3-6-12 16,0 1 4-16,-1 2-17 0,1-2 23 0,0 9-7 16,-1 0 34-16,-1-1-23 0,-3-3 15 0,0 4-9 0,2 0-5 15,-1 0-10-15,1-3-2 16,0 3 12-16,2 1 0 0,-2-4-18 0,1 1 17 0,1-1 5 0,1-2 0 16,0-1 7-16,0-3-13 0,1 0 1 0,0-1-2 15,2 5 3-15,-1-4-18 0,0-2 24 0,1 0-20 0,1-1-3 16,-1-3 16-16,-1 2 6 0,1 1 6 0,1-2-11 15,0-1-15-15,-4-1-37 0,0 0-8 0,13 2-19 16,-13-2 4-16,8 5-52 0,-4-5-263 0,-4 0 127 0,0 0 86 16</inkml:trace>
  <inkml:trace contextRef="#ctx0" brushRef="#br0" timeOffset="2255.77">3652 2709 59 0,'-7'-3'79'0,"1"2"-5"0,-1 0-9 15,-1 2-8-15,-5-1-5 0,0 1-5 0,1 3 11 0,2 0 0 16,-1 0 0-16,0 4-12 0,0-1-16 0,1-1 19 15,-1 3 0-15,2-2 5 0,1 0-16 0,0 2 4 0,0 1-23 16,1 2 15-16,-1 0-21 0,-2 1 8 0,-3 18-13 16,4 0 14-16,5-6-9 0,0-7-14 0,2-4 26 15,2 2-2-15,0-1 7 0,2-3-16 0,1 4 5 0,0 0-3 16,-1-3-19-16,4 2 16 0,-1-5 7 16,1 2-19-16,0-2 7 0,2 2-1 0,-1-3-6 0,1-3 15 15,0-1-18-15,-2 3 14 0,4-4-3 0,-2 3-7 16,-2-5 26-16,2 3-29 0,-2-3 18 0,1 0-3 0,-2-1 8 15,1-1-18-15,1 2-24 0,2-4 9 16,-3 2 20-16,0 2-5 0,-6-2-33 0,18-7-28 16,-6 2-4-16,-2 2-48 0,-1 3-246 0,-1-6 117 15,1 0 80-15</inkml:trace>
  <inkml:trace contextRef="#ctx0" brushRef="#br0" timeOffset="3680.03">3836 2704 56 0,'-2'-3'109'0,"2"3"-29"0,0 0-3 0,0-7 9 0,0 7-22 15,0 0-6-15,0-2-9 0,0 2 15 16,-1-3-14-16,1 3-16 0,0 0 23 0,0 0 1 0,0 0-40 15,0 0 12-15,-3 10 11 0,3-5 13 0,-1 0-49 16,0 0 5-16,1 2 10 0,0-1-14 0,-1 0 14 0,4 5-5 16,-4 2-5-16,0 1-9 0,1-4 11 0,1 5-15 15,0-6 27-15,2 6-35 0,-3-1 38 0,3-4-26 16,2 5 30-16,-2 1-13 0,-1 1 2 0,4 15-4 0,-2-13 5 16,0 0 1-16,1-8 0 0,-1 3-6 0,1 3-32 15,0-2 5-15,-1-6-12 0,1 6 20 0,0-8 6 16,0 2-7-16,1-1 27 0,0-2-39 0,-1-1 34 0,3 4-30 15,-3-8 24-15,5 6 11 0,-3-4-27 0,4-1 6 16,3-1 18-16,-5 1-4 0,0-2 4 0,-1 0-16 16,5-4 12-16,-1 1 1 0,-1 1-5 0,1-5-1 0,-1-3-11 15,0 3 5-15,-1-6 7 0,1 4-1 0,-2-1 5 16,2-5-14-16,4-7 48 0,0 1-36 0,-5 4 17 16,-2 2-14-16,-2 1 13 0,0-1-7 0,-3 1 1 0,2 1 6 15,-3-3-8-15,0 2 3 0,-1-2-13 0,-1 0 5 16,0 1 32-16,0-2-33 0,-1 3 26 0,-3-3-5 15,4 5-32-15,0-1 40 0,0 1-6 0,0 3-12 0,-3-3 22 16,1 4-33-16,1 1-5 0,1 2 16 0,0 0-21 16,0 1 6-16,-1 1 18 0,1-2-6 0,0 3-45 15,-1-2 6-15,1 4-12 0,-2-4-11 0,1 1-52 16,1 3 32-16,0 0-28 0,0 0-8 0,0 0-4 0,0 0 20 16,0 0-61-16,0 0-337 0,0 0 158 0,0 0 106 15</inkml:trace>
  <inkml:trace contextRef="#ctx0" brushRef="#br0" timeOffset="4652.16">4338 3061 39 0,'0'0'64'15,"-3"9"12"-15,3-9-2 0,0 10-21 0,0-10-3 16,0 8-16-16,0-3 7 0,0-2 1 0,0-3 22 0,0 0-27 16,1 12-7-16,-1-12 7 0,0 0 0 0,2 9 11 15,-2-9-23-15,0 0 4 0,5 6 12 0,-5-6-23 16,5 7 11-16,-1-7 6 0,1 2-1 0,-5-2-16 0,6 0 25 15,-2 1-23-15,-4-1 21 0,0 0-16 0,10-3 14 16,-6 0 5-16,5-2-1 0,-4 0-12 0,-1 1-7 16,4-1 7-16,0-4 4 0,0-2-19 0,0 2 10 0,-2-4 6 15,2-3-9-15,5-9 1 0,-4 4-13 0,-1 2 3 16,4-4-7-16,-3 4 0 0,-1-1-21 0,1 3 27 16,1-9 4-16,0 0-32 0,0-3 20 0,-2 7-23 15,1-5 28-15,-1-1-24 0,-1 6 6 0,-2 2 21 0,-1 2-1 16,3 0-11-16,-3-1 0 0,-2-2-45 0,4 5 37 15,-3-1 31-15,1-4-33 0,5-13-17 0,-4 17 12 0,-2 0 10 16,0 3 13-16,0 1-9 0,-1-6-3 0,0 4 25 16,0 1-24-16,-2 2 16 0,2 0 7 0,-1 0-21 15,-1 3 5-15,0-6-10 0,0 1 17 0,0-1 3 16,-1-1-12-16,-1 5-3 0,2 8 14 0,-2-12-16 16,-1 1-4-16,2 11 5 0,-2-8-31 0,0 1 48 0,-1 8-23 15,1-3 4-15,-2-5-7 0,1 5 21 0,-2-2-38 0,1 5 21 16,-3-1 6-16,4-2 6 0,-2-2-7 0,-1 5-38 15,3 2 24-15,-2-1 24 0,2 4-6 0,1-2-25 16,0 4 17-16,-2 1 5 0,0 1-33 0,-3 3 44 16,4-4-8-16,0-2-11 0,2 1 8 0,-2 7 5 0,1 0 25 15,0-5-21-15,-1 4 11 0,1 0-57 0,-2 1 50 16,3 2 0-16,-1-1-7 0,2 2 2 0,0 1-26 16,1-2-16-16,-3 0-21 0,2 2 73 0,2 1 9 0,-1 0-42 15,-1 1-17-15,-1-1 67 0,4 1-50 0,-2-1-5 16,0 3 37-16,-3-1-19 0,2 0 29 0,-1-2 8 15,2-1-25-15,-2 2 6 0,1-1-7 0,-2 2 16 0,0-5-24 16,2 3 29-16,-4 3-23 0,5-2 13 0,-2-2-4 16,2 3-33-16,0-2 39 0,-2 2-7 0,2-4-13 15,0 1 20-15,0 3-13 0,-1-1-1 0,2-1-7 16,2 2-2-16,-2-1 0 0,1-1 10 0,1-1-24 0,0 3 32 16,1-2-5-16,-2 2-9 0,3-2-8 0,-2-2-7 15,0 1 7-15,0-2 14 0,0-1 10 0,2-1-14 16,-1-1-6-16,0 1 5 0,-1 0-3 0,1-3-1 15,3-1-1-15,-3-1 17 0,2 0-3 0,2 0-7 0,-2 0 4 16,3-1-2-16,0 1-13 0,-2-3 2 0,1-2-7 16,-3-1 0-16,3 3 1 0,-2-3-26 0,-6-1-38 0,12-1 5 15,-6-1-16-15,2 1-32 0,-4 1-308 0,-4 0 142 16,11-6 94-16</inkml:trace>
  <inkml:trace contextRef="#ctx0" brushRef="#br0" timeOffset="5704.96">4955 2852 71 0,'0'-10'75'0,"-1"6"13"0,1 4-16 0,0-11 20 16,0 11-40-16,-4-10 6 0,3 5 8 0,-2-1-8 16,2 0-2-16,-2 2 3 0,2 1 8 0,-2-3-24 0,-1 3 5 15,-1 0 0-15,0 1-18 0,1 0 21 0,1-1-19 16,-4 0-2-16,3 2-18 0,-2 0 23 0,1-1 0 15,1 2-15-15,-1 0 7 0,-2 0-13 0,4 0-20 16,-10 3 28-16,5-2 2 0,-1 5-10 0,2-3 5 0,-2 1 6 16,1 3-31-16,3 1 10 0,-4-2 18 0,4 4-6 15,0 0 7-15,0-3-18 0,-1-1 15 0,3 0-35 16,1-3 29-16,-3 4-4 0,3-2 13 0,1 0-21 16,-1 7 12-16,0-3-28 0,0-2 21 0,-1 7 8 0,1-3 6 15,1 4-24-15,1-1 24 0,-1 0-26 0,1 1 2 16,-2-6-7-16,1 3 19 0,0 1-1 0,1-4 4 0,-2 3-26 15,2-2 28-15,0-2-15 0,0-1-18 0,0 1 38 16,0-1-26-16,0 1 25 0,2 2-6 0,-1-2 8 0,2-1-20 16,-2-1 1-16,0 1 0 0,2-3-2 15,-1 1-1-15,0 0-5 0,2-1 6 0,-2 0 15 0,2 0-21 16,0 0 29-16,-1-1-23 0,1 0-7 16,0 0 27-16,1-2-12 0,1 3-2 0,-3-1 1 0,2-1-11 15,0 0-1-15,1 0 3 0,-1-2-12 0,1 2 28 0,-1-2-6 16,2 0-2-16,-7 0 0 0,9-3-16 0,0-2 16 0,1 2-6 15,-3 2-9-15,4-4 10 0,-1-3 14 16,-3 1 2-16,2-2-11 0,-2-1-4 0,2 2-2 0,0-5 15 16,-8 1-28-16,8 1 9 0,-3-6 0 0,2 3 14 15,-2 1-9-15,0-5-17 0,-1 4 23 0,-1-4-10 0,-2 3 0 16,3-1 3-16,-2-1-6 0,-2 2 14 0,3 1-8 16,-4 1 5-16,0-1 29 0,0 3-9 0,0-1 19 15,-2-1-29-15,4 4 7 0,-2 1-4 0,-2 1 9 16,1 2-20-16,1 0 18 0,0 0-17 0,0 0-21 0,0 1 32 15,-1-2-38-15,0 4 27 0,2-2-25 0,-1 2 35 16,0 0-14-16,0 0 5 0,0-1 4 0,0 3 5 0,-1-4-36 16,1 4 38-16,0 0-13 0,0 0 3 0,0 0-13 15,0 0 1-15,0 0 8 0,0 0 9 0,2 11-7 16,-2-4 8-16,4 2-7 0,0 0-1 0,-3 3-13 16,3 1 7-16,0-1 3 0,-3 0-9 0,4 2 10 0,-2-1-1 15,-1 0-5-15,1-1 2 0,-1-1-9 0,-2 6 12 16,4-3 20-16,-1 1-17 0,1 0-9 0,-3 1 12 0,3-1-9 15,1-3 10-15,-1 2-11 0,-2 0-7 16,3-2 12-16,1 1-20 0,-1-3-1 0,0 2 0 0,1 0-17 16,0-3 16-16,0-1-5 0,0 0 2 0,-1 1-25 15,1-1 16-15,1-3 0 0,-3-1 20 0,1-1-31 0,0 0 26 16,-1 0-12-16,-1 0 8 0,-3-3 8 0,10 0-7 16,-7 0 3-16,-3 0-17 0,8-3 1 0,-4 2 3 15,-4 1-36-15,14-8 22 0,-9 3-47 0,0 0-18 16,0 2-295-16,2 1 135 0,-1-5 88 0</inkml:trace>
  <inkml:trace contextRef="#ctx0" brushRef="#br0" timeOffset="6292.09">5257 2830 7 0,'-2'-5'92'0,"0"0"-9"16,0-2 17-16,2 7-33 0,-2-5-8 0,2 5-3 15,-3-7-12-15,3 7 5 0,0 0-9 0,3-6-9 16,-3 6 8-16,4-4 0 0,0 2-7 0,2 0 5 15,-6 2-17-15,13 0 6 0,-6 0 9 0,1 0-5 0,6 1 0 16,0-1-8-16,-1 1 5 0,-2 5-21 0,1 0 0 16,1-2 14-16,-3 1-10 0,-1 5-5 0,4-3 29 15,-4 0-32-15,2 3 34 0,-2-2-26 0,-1 4 12 0,-1-3-4 16,1 1 17-16,0 1-31 0,-3 0 31 0,0 1-31 16,0 1 19-16,1 2-23 0,-2 3 22 0,0-3-14 15,-1-1-11-15,-1 3 15 0,-1-5 3 0,1 2-26 0,-4-1 9 16,4 0 18-16,-4-4-20 0,-1 3 1 0,1 1 15 15,1-7-42-15,-3 6 42 0,0-3-27 0,-1-3 18 16,3 1-8-16,-2 0-10 0,1-5 11 0,0 3-8 16,0 0 21-16,0-3-19 0,-1 1 11 0,4-3 10 0,-8 1 2 15,8-1-21-15,-7-1 8 0,7 1-6 0,0 0 38 16,-9-3-8-16,5 1-17 0,2-3 17 0,-1 0-11 16,0-6 23-16,0-4-35 0,-1-3 17 0,3 5 26 0,0-5-41 15,1-1 9-15,2 1-1 0,1 3-17 0,3-2 23 16,-1-1 3-16,4-10-5 0,4 2-48 0,0 3 2 15,0-2 57-15,-1 5-10 0,-2 4-1 0,1 4-27 0,1-3 24 16,4-6 1-16,-1 7-28 0,-2 3 27 0,-2 4-35 16,0-1 31-16,3 0-45 0,0-1 15 0,-1 2-11 15,-3 2-2-15,3 1-1 0,-2-1-21 0,-3 1 21 0,-2 0-18 16,2 3-18-16,-4-2-22 0,0 2-248 0,-2 1 114 16,-2 0 76-16</inkml:trace>
  <inkml:trace contextRef="#ctx0" brushRef="#br0" timeOffset="7791.99">6881 2300 17 0,'1'-6'65'0,"0"0"8"0,0 0-18 0,1 0-14 0,-1 1 8 16,-1-2 9-16,1 2-13 0,-1 5-15 0,0-10 15 16,-1 5-1-16,0 0-4 0,1 5-3 0,-5-9-13 0,2 5 7 15,-1-1-15-15,0 1 19 0,-1 2-20 0,0 0 7 16,-4-3-9-16,-1 1 43 0,0 5-48 0,-3 6 19 16,-2-7-10-16,2 4 6 0,-1-4-13 0,1 1 27 0,0 0-24 15,0 8 13-15,2 3-12 0,-4-9-20 16,4 4 3-16,-1 4 13 0,3-3-6 0,0 4 14 0,-1 2 10 15,3-1-10-15,-2-1-19 0,3 3 7 0,0-1-1 16,0 0 1-16,4 1 9 0,-3 0-15 0,2 2-6 0,-3 0 24 16,3 0-12-16,0 1-4 0,2 0-2 0,-1-1 18 15,1 2-9-15,-1-1-14 0,4 1-2 0,1 0 24 16,-3-2 0-16,3 2 1 0,-2 0-26 0,4-1 5 0,-2-2 3 16,1 1-6-16,1 0 18 0,0-2-20 0,0 4 4 15,0-3 36-15,0 1-45 0,3-1 16 0,-2-5-6 16,1 5 10-16,-2-2 28 0,1 0-32 0,2-2 9 0,2-2-16 15,-2 3 31-15,1-3-13 0,-2-2-5 0,3 1 22 16,-2-3-44-16,1-1 0 0,1 2 6 0,-2 0 34 16,0-2-21-16,1 2-2 0,-2-1 4 0,2 0 1 15,-1-8 7-15,-2 4 8 0,7 1-4 0,-4-5-32 0,-1 3 21 16,1-1 4-16,1-6-6 0,1 1 3 0,1 1 9 16,-1-2 0-16,1-1-18 0,1 1 18 0,-3-3-46 0,1 2 5 15,0 1 56-15,-2-3-17 0,2-2-5 16,-1-2-14-16,1 1-10 0,0-2 26 0,2-10 0 15,3 2 4-15,-5 2-24 0,-5 1 12 0,7-5-3 0,-7 2 42 16,-1 0-55-16,-1 5 8 0,0-2-6 0,-1 1 14 0,-1 0-4 16,-1-2 0-16,-2 2 32 0,0 0-50 0,0-1 22 15,-2 2 21-15,-7-10-29 0,3 5 19 0,-4-3-20 16,2 12 9-16,-1 0 8 0,-2 2 9 0,-2-11-15 16,-2 1 7-16,4 10-2 0,-2-1 6 0,2 7-14 0,0-3 0 15,-2-3 15-15,1 8-43 0,-1-4 18 0,1 7 18 16,-2-2-3-16,-1 1-1 0,0 2-14 0,0-3 9 0,1 3-1 15,1-3 3-15,0 4 1 0,0 4-5 0,5-2-1 16,-4 1 1-16,3 1 11 0,2 3-3 16,-3 0 8-16,2-1-19 0,0 1-4 0,0 1 23 0,3 1-21 15,2 1 22-15,-1-1-30 0,1-1 31 0,2 2-31 16,0-1 29-16,1 2-13 0,4 1 14 0,-1-2-15 0,0 1 3 16,3 1 3-16,1 0-11 0,1 0-1 0,2-2-11 15,1 2 24-15,-1-1-19 0,8 7 28 0,-4-5-1 16,6 4-26-16,-8-4 22 0,3-1-14 0,-3-3-12 0,0 1 25 15,2-1-4-15,0 1-9 0,-2-1 10 0,8 7-1 16,-3-3 11-16,-3-4-22 0,-2-1 4 0,-2-2 0 0,1 4 1 16,0 0-3-16,1 0 4 0,-4-2 7 15,5 2-11-15,-3-2 1 0,-2 1 6 0,1 2 13 0,2-3-14 16,-2 2 0-16,0 0-7 0,-2 0 3 0,0 0 11 16,-2 1-3-16,-1 1-13 0,-1 0 7 0,0-1 3 0,-1 0 6 15,-1 0-6-15,-1 2 4 0,-2-1-2 0,0-1-28 16,-2-2 28-16,0 3-5 0,0 1-12 0,1-5 9 15,-1 1-12-15,0 1 7 0,1-2 0 0,-1-2 7 0,-1 0 1 16,-1 0-7-16,5-2-1 0,1 1 9 0,-2-3-8 16,0 0 13-16,3-4-24 0,-2 6 10 0,2-6 1 15,-4 3-4-15,4-3-22 0,0 0-10 0,-5 4-26 0,5-4-32 16,0 0-22-16,0 0-29 0,0 0-398 0,-4-11 183 16,4 11 120-16</inkml:trace>
  <inkml:trace contextRef="#ctx0" brushRef="#br0" timeOffset="8362.07">7305 2585 21 0,'0'0'80'0,"-2"-7"3"0,2 7-8 0,0 0 3 16,-1-2-1-16,1 2-21 0,0 0 2 0,0 0-22 0,0 0-6 15,1 12 24-15,-1-8 1 0,0 3-29 0,0 0-5 16,2 4 0-16,0 3 2 0,0 0 9 0,0 1-23 16,-1 0-8-16,-1-1 27 0,6 2-10 0,-4 0-12 0,1-4 15 15,-1 4-19-15,0-4 42 0,4 4-22 0,-2-6-2 16,0 6-20-16,1-4-10 0,2 0 13 0,0-2 18 16,2 0-26-16,-4-1-26 0,1-2 36 0,3-2 32 15,1 0-7-15,1 0-18 0,4-3-4 0,-6-2 5 0,1 0-7 16,-1 0-23-16,-1 0 32 0,5-2 11 0,-1-1-16 15,-1 1 25-15,1 0-2 0,0-2 11 0,-1-4-5 0,2 1 14 16,-5-1 1-16,1 1 7 0,-3-3-10 16,2-1-13-16,-4-4 5 0,-1 1 9 0,1-3-7 0,-1 2-1 15,1-5 1-15,-3 0-24 0,2-1 0 0,-3 2-5 16,0 0 2-16,0 0 12 0,0-1-22 0,0 5 14 16,1 2 3-16,-1-3-6 0,-1 4-8 0,-1 5-6 0,1-1-2 15,2 1-33-15,-1 2 44 0,0 1-22 0,-1-1 15 0,1 1-5 16,0 0-3-16,0 4-18 0,0-2-12 15,0 2-13-15,0 0-20 0,0 0-30 0,0 0-6 0,6 3-38 16,3 4-346-16,-4-5 162 0,3 6 106 0</inkml:trace>
  <inkml:trace contextRef="#ctx0" brushRef="#br0" timeOffset="8940.19">7844 2662 78 0,'2'3'63'16,"-2"-3"0"-16,4 7-9 0,-1-4 0 0,1-1-62 15,0 3 58-15,1-5 26 0,-1 1-29 0,2 0-8 0,0 0-3 16,0 1-10-16,0-2-1 0,2-2-10 0,-3 1 0 16,2 0 20-16,-2-2-12 0,6-2 24 0,-1 1-33 15,-2-2 8-15,-2 0-2 0,2-2 32 0,-1 3-40 0,0-4 6 16,-3 1 14-16,1-2-14 0,-3 0 12 0,1 0-7 16,-2 1 9-16,0 1-9 0,1-3-10 0,-2 3-5 15,0 0 43-15,-2 2-18 0,1 1-14 0,-3 0-13 16,2 1 3-16,-1-1 13 0,1 2-14 0,-2-2 6 0,-5-2-33 15,5 1 34-15,0 3-11 0,0 0 6 0,0 1-20 16,1 2 28-16,1 0-10 0,-2 0 9 0,1 0-13 16,-2 3 3-16,1-1 2 0,0 1-8 0,0 1-8 0,-2 3 24 15,-1 0-41-15,1 1 31 0,1 3 18 0,0-1-16 16,1 3-12-16,0 0 24 0,1 3 0 0,-1-4-21 16,2 2 24-16,0 3-12 0,-2-3-5 0,4 3 4 0,-3 0-11 15,2 0 13-15,0 3-7 0,-1-4-8 0,0-1-3 16,0 5 33-16,1-3-8 0,1-2-8 0,0-2 7 15,0 4-2-15,0-1-13 0,3 0 0 0,-2 1 15 16,4-5-9-16,-1 2-1 0,1-1 5 0,4-3-9 16,-1 1-7-16,2 3 7 0,0-8 10 0,-1 1-13 0,1-2 15 15,2 2-8-15,-1-5-3 0,0 3-14 0,-4 0-6 16,5-2 18-16,-3-1-23 0,-2 0 0 0,0 1-17 0,-7-3-3 16,10-3-9-16,-10 3-10 0,10-5-40 0,-4-7-28 15,-4 8-263-15,-2 4 129 0,7-14 88 0</inkml:trace>
  <inkml:trace contextRef="#ctx0" brushRef="#br0" timeOffset="9448.84">8220 2675 76 0,'0'0'102'0,"0"-3"0"0,0 1-21 15,0 2-7-15,0 0-22 0,0 0-2 0,0 0-1 0,0 0 10 16,0 0-13-16,0 0-17 0,4 12-7 0,-2-2 4 16,-2-2 5-16,-1 3-14 0,3-1 17 0,1 0 7 15,-2 4-27-15,2 1 21 0,-1-1-13 0,2 3 9 16,0 0-37-16,1-2 21 0,0 0 12 0,-2 1-8 0,1-1-23 15,1-3 28-15,2 1 1 0,-3-2-10 0,3 0 5 16,-1-3-5-16,1 5 15 0,0-4-5 0,-2 1-8 16,3-3 0-16,0 2-15 0,2-1 16 0,-3-3-6 0,4-1 3 15,-4-4-5-15,2 0 9 0,-9 0-16 0,14 3 7 16,-6-3-10-16,3-4 15 0,2 3 1 0,-1-6-19 16,-2 2 22-16,2 1 16 0,-1-4 10 0,-1 1-1 0,1-1-9 15,-3-3 14-15,0 1 6 0,0-5-13 16,1 1 19-16,-3-3-25 0,6-9 13 0,-6 3 8 0,-1 1-12 15,3-8-13-15,-4 6 22 0,-2 3-20 0,1 1 7 0,-3 1-9 16,1 0 2-16,-1 5 1 0,0-3-15 0,0 2 4 16,-1 1 7-16,-1 2-15 0,2 1 5 0,-1 0-3 15,-1 4-8-15,0-1 9 0,1 1-22 0,1 2 8 16,-1 1-11-16,-1-1 10 0,2 2-12 0,0-2-26 16,-1 4-19-16,1 1-14 0,0 0-23 0,0 0-22 0,0 0 2 15,0 0-21-15,0 0-28 0,0 0-367 0,0 0 174 16,4 13 118-16</inkml:trace>
  <inkml:trace contextRef="#ctx0" brushRef="#br0" timeOffset="10015.15">8746 2702 27 0,'2'4'76'0,"1"0"-15"0,0 0 1 0,2 0-4 0,0-1-4 15,0-1-2-15,-1 1 1 0,3-1-14 0,-2 1-4 16,2-1-5-16,0 0 9 0,-2-2 0 0,1 0-24 0,3 0 15 16,-3 0 2-16,1 0-22 0,-2-2 18 0,0 1-9 15,3 0 9-15,1-5-15 0,0 2 31 0,-2-3-22 16,1-1-1-16,0 2-15 0,-1-2 20 0,1-1 17 15,0-1-32-15,-3 3 10 0,2-3 7 0,-1 0-14 0,-1 0 6 16,0 2-5-16,-3-3-2 0,2 5 36 0,-3 0-10 16,-1-1 1-16,2-1-16 0,-2 1-13 0,0 1 36 0,-2 0-1 15,1 0 10-15,-1 0-13 0,0 2 5 0,0 0-40 16,-3 0 14-16,2-1 13 0,-1 2-4 0,0 1-6 16,1-2-14-16,-1 1 8 0,-1 3-1 0,1-3-14 15,-2 3 16-15,0 0-39 0,0 0 37 0,-1 0 3 16,-1 6 3-16,0-2-8 0,-1 1 3 0,0 3-36 0,0-2 30 15,0 5 3-15,0-1 23 0,-1 2-35 0,4 0 16 16,-1 1-10-16,-1 1 19 0,1 3-6 0,2 0-13 16,-2-4 4-16,1 4-13 0,1 2 6 0,1-2 5 0,-1 0-14 15,2 0 16-15,1 1-8 0,1-2-4 0,-1 3 9 16,2-7 12-16,2 5-7 0,-2-2 3 0,1 1-1 16,1-3-11-16,2-1 7 0,1 0-10 0,0 0 17 0,2-2-18 15,-1 1 3-15,2-2 15 0,-1-3-16 0,2 1 6 16,-1 1-15-16,2-3 2 0,-3 0 19 0,3-2-12 15,-1-2 3-15,0 2 7 0,-1-1 1 0,-2-2-15 0,5 5 7 16,-3-5-25-16,0 0-8 0,1-5-13 0,-2 3-43 16,-7 2-23-16,12-3-24 0,-12 3-12 0,8-6-418 15,-5 3 186-15,-3 3 124 0</inkml:trace>
  <inkml:trace contextRef="#ctx0" brushRef="#br0" timeOffset="10802.2">6730 3270 39 0,'-21'-2'89'16,"2"2"-13"-16,3 0-16 0,-1 0 26 0,2-1-39 0,1 0 12 15,1 1-9-15,2 0-7 0,4 0 18 0,7 0-18 16,-13 1 16-16,11-1-14 0,-2 1-5 0,4-1-6 0,0 0-19 16,-8 2 17-16,8-2-3 0,0 0 2 0,0 0-16 15,0 0 16-15,17 5 5 0,-4 0-17 0,3-3-5 16,2 0 9-16,1 1 7 0,3-1-29 0,2-2 8 16,14 3 14-16,2 1 1 0,3-3-22 0,1 3 29 0,3 0 3 15,-1 0-15-15,3-1 6 0,0-1-5 0,3 1-15 16,0 1 14-16,3 0-17 0,-1-1-9 0,1 1 30 15,-2-1 10-15,2 0-16 0,-2 0 15 0,1 0 1 0,-1 0-7 16,3 0-7-16,0 2-8 0,1-5 11 0,-1 2-6 16,-2 0 16-16,2 0-8 0,-4 0-2 0,-4 1 3 15,1-2 0-15,-1-1-7 0,-5 3-21 0,-2-1 11 0,0-4-1 16,-9 2 15-16,-5 0-20 0,-4 0 16 0,0 0-6 16,-2-3-3-16,-3 3 23 0,0 0 0 0,-1 0-8 15,-3 0 1-15,1-1 11 0,-5 2-4 0,-1-2-6 16,-1 2 13-16,1-2-29 0,-4 1 17 0,0 1 13 0,2-1-19 15,-3-1 20-15,2 1-20 0,-2 1 7 0,-1-1 8 16,1 0-4-16,-1 0-13 0,1 0 10 0,-2 0 1 0,0 0-10 16,1 0 1-16,1 0-7 0,-1-1-3 0,1 1-3 15,-4 0-3-15,0 0-10 0,6 0-14 0,-6 0-46 16,0 0-9-16,6-3-38 0,-6 3-24 0,4-1-17 16,-4 1-30-16,0 0-377 0,0 0 186 0,0 0 126 0</inkml:trace>
  <inkml:trace contextRef="#ctx0" brushRef="#br0" timeOffset="12203.82">1875 3289 49 0,'-4'0'51'0,"2"0"0"0,-2 3-17 16,2-3-2-16,0 2-2 0,0 1-7 0,2-3 1 15,2 4-1-15,0-1 1 0,3-1 17 0,0 1-13 0,4 1 10 16,1 1-12-16,4-2-2 0,0 2 11 0,3 0-24 16,-3 2 9-16,7-3-7 0,-1 1-5 0,11 0 3 15,-6 2-4-15,9-2 21 0,-8 1-4 0,-1-2-1 16,9 1-15-16,3 0 24 0,-8-2-25 0,7 2-2 0,0-1-2 15,0 0 34-15,-3 1-35 0,1 0 19 0,1 1 2 16,0-2-13-16,-1 1 11 0,0 2-3 0,-2-2-12 0,4-3 24 16,1 4-10-16,0 0-18 0,-3-1 11 0,4 1-7 15,-3-1-1-15,3 1-12 0,0 1 10 0,0-4 16 16,0 5-12-16,0-3-1 0,1 1-6 0,-2 1-1 16,-1-3 2-16,0 3 6 0,0-4 13 0,-12 1-25 0,8 1 24 15,-7 0-17-15,-2-3 8 0,-3-2 6 0,0 4 5 16,0-2 10-16,0-1-48 0,1-1 53 0,0 2-28 0,0-1 17 15,-1 3-16-15,0-1-24 0,2-1 39 16,11 2 20-16,-6 0-31 0,-3-3 11 0,12 4-7 0,-9-2 11 16,7 2-1-16,-2 2-52 0,-5-5 60 0,-3 1-5 15,11 0-7-15,-6-2-9 0,-2 0 10 0,-5-1-8 0,2 0 7 16,13 3 3-16,-8-1-2 0,-3 0-4 0,-3 0-17 16,0-2 15-16,-3 0-16 0,5 0 22 0,0 0 6 15,-2 0-10-15,2 0 0 0,12 4 5 0,-8-1-17 16,-3-4 7-16,-3-1 1 0,2 4 16 0,-1-2-12 0,1 0 2 15,0-2-7-15,15 1-3 0,-11 4 0 0,-3-6 9 16,-2 6 1-16,2-3-22 0,-2 1 14 0,-2 0-2 16,-2-1 7-16,3 2 2 0,0-1-8 0,-2-2 17 0,0 3-10 15,0-2 6-15,-2 0 15 0,0 0-5 0,0-1 5 16,-5 1 9-16,1-1-7 0,1 1 6 16,-5 0-6-16,3 0 32 0,-4 0-31 0,0 0 1 0,-5 0-10 0,1-2 11 15,-1 2-8-15,-5 0 3 0,13 0-9 0,-8-1 1 16,0 1 10-16,-5 0-2 0,7 0-21 0,-7 0 4 15,6-1-9-15,-6 1 7 0,0 0-3 0,6 1 1 16,-6-1-9-16,5 0 4 0,-5 0 3 0,0 0-9 0,6 0-2 16,-6 0 3-16,0 0-7 0,5 0-1 0,-5 0 6 15,0 0 9-15,0 0-17 0,5 0-25 0,-5 0 23 0,0 0-4 16,0 0-10-16,0 0-12 0,0 0-15 0,6-1-32 16,-6 1-4-16,0 0-22 0,7-6-7 0,-7 6-6 0,0 0-23 15,0 0 2-15,1-4-38 0,-1 4-24 16,0 0-397-16,0 0 198 0,0 0 132 0</inkml:trace>
  <inkml:trace contextRef="#ctx0" brushRef="#br0" timeOffset="13361.96">4742 4766 98 0,'0'0'101'16,"0"-11"-27"-16,0 11-6 0,-2-6 9 0,4 0-8 0,-2 6-18 16,-2-6 12-16,1 1-9 0,1 5-18 0,0 0 22 15,-1-5-24-15,1 5 7 0,0 0-19 0,0 0 10 16,0 0-5-16,0 0-4 0,0 0-16 0,0 0-2 0,0 0 11 16,-3-5 6-16,3 5-19 0,0 0 18 0,-2 10-13 15,2-10-5-15,-2 10 8 0,0-3 31 0,-1 3-42 16,2 2 24-16,-2 1-22 0,0 2 0 0,-1-3 22 15,2 5-3-15,1-2 0 0,-1 2-5 0,0 1 18 0,1-1 13 16,0 1 6-16,-1 1-28 0,2 3-4 16,0 0-4-16,-2 0 23 0,1 0-23 0,-2-2 10 0,-1 13 2 0,-2 1 3 15,5-6 11-15,-3 7 18 0,1-6-3 0,-1 1-23 16,2 2 10-16,-5 0-20 0,5-5 16 0,-6 2 11 16,6-3-7-16,-1-4-15 0,1-1 7 0,0-1 2 15,0 12-10-15,-2-6 7 0,1-4-2 0,1 0-17 0,-5 7 7 16,5-3 8-16,1-1 7 0,-3 5-17 0,-1 0 13 15,1 1 2-15,1-4 2 0,2-4-2 0,0 11-9 16,-3 0 8-16,0-2-12 0,0-7 14 0,-1 9 0 0,3-8-13 16,-1-6 4-16,0-3-5 0,1 1-21 0,0-2 17 15,0-2 0-15,-1-1 0 0,1 0-8 0,-1-3 8 16,0 1-2-16,1-3 1 0,1-2-17 0,1-6 7 16,-1 9 8-16,1-9-2 0,0 0 2 0,-2 10-2 0,2-10-9 15,0 0 6-15,0 0-4 0,0 0 3 0,0 0-27 16,0 0-24-16,0 0-28 0,0 0-12 0,0 0-18 15,0 0-29-15,0 0-18 0,6-37-21 0,-6 21-15 0,0 3-478 16,3-5 219-16,1 2 148 0</inkml:trace>
  <inkml:trace contextRef="#ctx0" brushRef="#br0" timeOffset="14425.95">4785 4728 44 0,'0'0'44'0,"0"0"6"0,0 0-13 16,8-8 9-16,-8 8-24 0,11 0 17 0,-11 0-4 0,17 1 12 15,-11-2-17-15,11 1-4 0,-1 0-2 0,0 0-21 16,-1 1 20-16,2-1-1 0,-2 1 6 0,3 1-16 16,-4-2-6-16,4 3 15 0,0-3-46 0,1 0 35 0,1 3 5 15,1-1 15-15,2 0-18 0,0 2 10 0,1-1-4 16,-2-1 14-16,16 1-22 0,-2 0 10 0,-5-3-4 16,6 2-20-16,-2 1 18 0,4-1 6 0,-11 0 3 15,-3 1-11-15,0-3-3 0,11 2 4 0,-7 1 1 0,-2-3-18 16,-3 2 7-16,14 0 2 0,3 0 25 0,-3 1-13 15,0 0-15-15,-6-1-6 0,7 0 10 0,2 0-2 16,0 1 17-16,0-1-10 0,2-2-6 0,-1 0 21 0,4 3-13 16,-3-2 4-16,4 2 1 0,-4-2 0 0,3-3-9 15,-2 0 15-15,0 1-4 0,0 1-6 0,-2 0-18 16,1 0 27-16,0 0 3 0,-1 0-12 0,-1-5-6 16,1 3-16-16,1 1-2 0,-2-1 25 0,-1 2-22 0,1-2 12 15,-2 2 7-15,1 0-23 0,1-2 2 0,-1-1 23 16,-3 3-26-16,2 0 7 0,-1-2-6 0,-2 7 11 15,-4-5 16-15,5 2-13 0,-7-2 18 0,8 0-13 0,2 0 11 16,-8 0-24-16,-3 0-12 0,8 3 22 0,1-3 53 16,3 0-43-16,-4 2 4 0,3 2-12 0,-2-1 8 15,3-3-5-15,-1 3-35 0,1-2 38 0,2 0-9 0,-1 4 9 16,4 0 3-16,-2-3-30 0,2-1 27 0,-7 3-13 16,2-1-20-16,0 1 47 0,-1-1 0 0,-1-2-11 15,1 0 15-15,-3-1-30 0,-5 1 21 0,6 0 26 0,-2 0-43 16,-5 1 19-16,-3-2-9 0,-1 0-12 0,10 1 21 15,1 2-7-15,-7-3-7 0,-3 0-6 0,-5 0 14 16,2 0 0-16,11 1-13 0,-6-1 5 0,-5-1-12 0,-2 2-2 16,0-2 14-16,0 2-31 0,-1-1 17 0,1-1 10 15,0 0-5-15,-3 2 22 0,1-2-25 0,2 2-6 16,-4-4 26-16,1 6-3 0,-1-3-12 0,1 0 9 16,-1-1-32-16,-1 2 34 0,-2-2 4 0,2 1-11 15,-4 1-16-15,4-1 18 0,-2 0-7 0,-1 1 18 0,0-1-17 16,0 0 32-16,0 0-22 0,0 0-21 0,-2 0 14 15,-2 0 4-15,-1 2-7 0,-2-2 23 0,-8 0-21 0,15 0 5 16,-8 0 3-16,-7 0-8 0,10 0 3 0,-10 0-5 16,11-2-6-16,-11 2 1 0,0 0-3 0,11 0 14 0,-11 0 8 15,7-1 5-15,-7 1 0 0,0 0-8 0,0 0-26 16,0 0 26-16,0 0-13 0,12-1 2 16,-12 1 5-16,0 0 3 0,0 0 3 0,0 0-4 0,0 0 3 15,9 0-2-15,-9 0 5 0,0 0-7 0,0 0 20 16,0 0 5-16,0 0 0 0,0 0-5 0,0 0 8 0,6 2 4 15,-6-2 3-15,0 0-14 0,0 0 18 0,0 0-16 16,0 0 10-16,0 0-4 0,0 0-10 0,0 0 25 0,0 0-34 16,0 0 3-16,0 0-2 0,0 0 3 0,9-4-6 15,-9 4 1-15,0 0-1 0,0 0-17 0,0 0-23 16,0 0-41-16,0 0-15 0,0 0-30 0,0 0-34 16,0 0-32-16,0 0-515 0,0 0 230 0,-23-9 154 0</inkml:trace>
  <inkml:trace contextRef="#ctx0" brushRef="#br0" timeOffset="16998.88">4703 6013 39 0,'0'0'69'0,"-8"4"4"0,8-4 1 16,0 0-18-16,0 0-7 0,0 0-19 0,0 0-9 0,-3 4 10 15,3-4 12-15,0 0 1 0,0 0-2 0,0 0-16 16,14 5 17-16,-14-5 4 0,9 3-29 0,-3-1-1 16,4-9 28-16,-10 7-23 0,16 0-1 0,-16 0-12 0,16 3 3 15,-4 3 20-15,2-5-13 0,0 1-17 0,0 0 0 16,-1-4 22-16,1 7-16 0,0-1 12 0,1-4 4 15,-1 7-21-15,4-6 17 0,-3 3-15 0,5-4 11 16,-5 6-20-16,3 1 4 0,0-2 22 0,1-1-19 0,0 1-11 16,2-2 5-16,0-1 14 0,12 9 21 0,-3-10-22 15,4 11-7-15,1-5-8 0,4-4 37 0,-2 4-10 16,3 2-12-16,2-1-10 0,-1-1-13 0,3-5 31 0,-1 1 0 16,-2 4 0-16,2-2-13 0,0 0 1 0,-5 0-4 15,1 0-19-15,0 4 19 0,-2-5 12 0,0 0 7 16,1 4-24-16,1-7-9 0,0 2 25 0,1-2-26 0,2 3 16 15,-1 0-11-15,2-4-8 0,2 0 11 0,1 1 0 16,-2 3 16-16,4-4 3 0,-3 3-11 0,2-3-15 16,0 2 10-16,-1-2 15 0,-5 2-14 0,2-1-2 15,1 4 1-15,-4-1-11 0,1-1 24 0,-3-1-10 0,-6 0-1 16,5 0 19-16,1 1-5 0,-4-3 4 0,5-1-8 16,2 2 6-16,-1-2-13 0,0-3 17 0,0 6-15 15,-1-2-1-15,1 2 8 0,0-5 4 0,1 4-38 16,1 1 22-16,-4-5 10 0,1 2-22 0,0 2 24 0,1 2-10 15,0-2 18-15,-1-2-11 0,1 1-23 0,-1 2 17 16,0-2 7-16,0 2-6 0,-3 3 5 0,-4-5 2 0,6 0-18 16,0 2-3-16,0 0-5 0,1-1 5 0,-7-2 10 15,-2 1-8-15,-5 0 17 0,15 0-15 0,-9 1 26 16,7-1 9-16,0-1-10 0,-1-1 8 0,2 4 8 16,-9-4-9-16,-3 2-13 0,-1-1 2 0,-1 0 5 0,1 1-6 15,-3-3 27-15,1 3-17 0,0 0-10 0,1 0-1 16,-2-2 4-16,1 0 8 0,0 1 9 0,-2 0-5 0,2-1-20 15,-2 1 8-15,0 1 11 0,-1-3-8 16,0 2-16-16,1 0 15 0,-3-2-3 0,-1 3 3 0,1 0 2 16,-4 0-14-16,2-2 0 0,-4 0 8 0,1 2-2 15,-4 2-5-15,0-4-17 0,-2 2 11 0,-1-1 5 0,4-3-1 16,-1 4 1-16,-10 0-3 0,13-1-2 0,-13 1 16 16,9 0-16-16,-9 0-10 0,10 0 23 0,-10 0-8 15,7 1-3-15,-7-1 7 0,0 0-21 0,0 0 5 16,9-1-7-16,-9 1 30 0,0 0-22 0,0 0 2 0,0 0 15 15,0 0 9-15,12 0-17 0,-12 0 7 0,0 0-19 16,0 0 20-16,0 0 8 0,6-2-11 0,-6 2 15 0,0 0-3 16,0 0-19-16,0 0 11 0,0 0-15 0,0 0 19 15,7-2-7-15,-7 2 6 0,0 0 3 0,0 0-3 16,0 0 4-16,0 0-6 0,0 0-6 0,0 0-2 16,0 0 22-16,7-4-10 0,-7 4-1 0,0 0-9 0,0 0 10 15,0 0 3-15,0 0-3 0,3-6-12 0,-3 6-2 16,0 0 3-16,0 0 6 0,4-9-9 0,-4 9 10 0,2-6-11 15,-2 6 11-15,3-5 0 0,-3 5 2 16,4-8-5-16,-4 8 9 0,2-6 1 0,-2 6-5 0,4-5 4 16,-4 5-2-16,4-7-12 0,-4 7 0 0,4-8 5 0,-4 8-1 15,5-8 4-15,-5 8 4 0,5-8-4 0,-5 8-4 16,2-10 7-16,2 6 0 0,-4 4-5 0,7-16 2 16,-2 10-3-16,-1-5 6 0,-2 2 1 0,5-1-9 15,-4 2 13-15,0 2-11 0,1-4-1 0,-3 1 3 16,3 1 0-16,-3-1 14 0,1 1-14 0,1-1-1 0,-1-3 5 15,3 4-6-15,-2-3 4 0,-1 1-5 0,0 0 2 16,0 3 4-16,0-5-4 0,-1 2 2 0,1 0-2 0,0-2-9 16,0 0 5-16,-1 0-2 0,0 2-4 0,-1-2 8 15,2 1-3-15,-2-3 6 0,0 1-1 0,1 2-2 16,5 0-12-16,-6 0-2 0,1 3 11 0,1-5-5 16,-1 1-1-16,0 1-6 0,0-2 9 0,1 3-4 0,-1-2-29 15,0-2 30-15,1 2 9 0,-1 0-2 0,-1-1-9 16,2 1 6-16,-2-1-2 0,2 0 12 0,0-2-8 15,0 4-8-15,0-4 10 0,-1 5-11 0,2-3 5 0,-1-1 7 16,0 2-15-16,0-1 4 0,1 1 7 0,-3 3-1 16,0 0 2-16,2-4-6 0,0 1-12 0,0 4 22 15,0-1-16-15,-2 1 6 0,0-5-10 0,3 1 11 0,-3 4 5 16,3-4 15-16,0 0-20 16,-2 0-3-16,5-1-6 0,-5 0 8 0,2 1-2 0,-2-1-1 0,0 4 13 15,1 1-16-15,0-4-1 0,1 1 15 0,-2 1-13 16,2 2 2-16,-2-4 5 0,4 4-4 0,-5 0 8 0,2 2-4 15,-2 6-14-15,1-12 17 0,0 5-9 0,-1 7-3 16,0-9-6-16,0 9 6 0,1-10-8 0,2 3 9 0,-3 7 3 16,0-10 1-16,0 10-3 0,2-12-2 0,-2 12 4 15,0-10 7-15,2 4-8 0,-1 0 5 0,-1 6-1 16,5-19-6-16,-4 8 10 0,2 2-5 0,-3 0-13 0,0 9 6 16,0-15 8-16,0 9-2 0,0 0 7 0,0 6-7 15,1-12-4-15,0 6 12 0,-1 0-6 0,0 2-9 16,0 4 10-16,3-11 0 0,-3 5-3 0,0 6 0 15,1-11-7-15,-1 11 0 0,0-7 8 0,0 7-9 0,3-8-7 16,-3 8 24-16,1-9 1 0,-1 9-2 0,3-5 0 16,-3 5-1-16,5-9-6 0,-5 9 1 0,0-5 4 0,0 5-17 15,0-6 15-15,0 6-7 0,0-6 1 0,0 6-4 16,0 0-1-16,0 0 11 0,0-8-12 0,0 8-2 16,0 0 20-16,0 0-3 0,2-7-14 0,-2 7-6 15,0 0 13-15,2-5 5 0,-2 5-10 0,0 0 12 16,0 0 0-16,0-4 6 0,0 4-17 0,0 0 20 0,0 0-12 15,0 0-10-15,0 0 10 0,0 0-8 0,0 0 12 16,0 0-3-16,2-8-5 0,-2 8-15 0,0 0 14 0,0 0-8 16,0 0-26-16,1-2 37 0,-1 2 5 0,0 0 7 15,0 0-9-15,0 0-1 0,0 0-3 0,0 0 1 16,0 0-7-16,0 0-4 0,0 0 7 0,0 0 4 16,0 0-3-16,3-3-10 0,-3 3-1 0,0 0 0 0,0 0 18 15,0 0-15-15,0 0 14 0,0 0 3 0,0 0-10 16,0 0-1-16,0 0 11 0,5-8-10 0,-5 8 4 15,0 0 7-15,8-4-3 0,-8 4 1 0,0 0-7 0,10-2 0 16,-10 2 0-16,8-5 5 0,-8 5-2 0,7-2 1 16,-7 2-1-16,10-4-25 0,-10 4 34 0,11-1-4 0,-5-2-18 15,-6 3 15-15,11-4-8 0,1 0 0 0,-4 4-1 16,2-4 10-16,2 4-4 0,-3-2-14 0,4 2 9 16,-1 0 5-16,-3 0-2 0,6 0-5 0,-1 2 1 15,2-2 13-15,0 0 0 0,2 2-14 0,-1 0 3 16,1 2 2-16,2-2 0 0,-2 0 3 0,4 1-10 0,-2 1 11 15,-1 1-11-15,13 0-7 0,-6 0 1 0,-3-1 17 16,-4 2-21-16,2-2 22 0,0-2 2 0,0 2-6 0,-1 0 2 16,-3-4-1-16,1 3-7 0,0-2 14 0,1 2-5 15,-3-2-12-15,2 0-2 0,0 2 17 0,0-3 3 16,0 0-8-16,-7 0-7 0,4 0 11 0,-2 2-2 0,0-2-1 16,1 0 4-16,-2 0-11 0,-4 1 13 0,-8-1-7 15,13 0-7-15,-13 0 6 0,13 0 11 0,-7 0-27 16,-6 0 10-16,0 0-12 0,11 0-8 0,-9 2-26 15,-2-2-15-15,0 0-25 0,0 0-65 0,0 0 9 0,0 0 5 16,0 0-8-16,-22 17-16 0,7-8-18 0,-9 4-495 16,-5 5 225-16,1-6 152 0</inkml:trace>
  <inkml:trace contextRef="#ctx0" brushRef="#br0" timeOffset="17877.79">8748 6191 37 0,'-9'7'84'0,"9"-7"-20"0,-7 7 10 0,7-7 2 15,-9 6-8-15,9-6-5 0,-6 6-5 0,3-3 2 16,3-3-14-16,0 0-5 0,-9 9 11 0,5-6-16 16,4-3 14-16,-3 7-3 0,3-7 5 0,0 0-39 0,-12 7 30 15,12-7 11-15,-5 4-3 0,5-4-34 0,-6 4 30 16,6-4-1-16,0 0-5 0,-6 7-16 0,6-7 14 0,-4 2-39 15,4-2 21-15,0 0 5 0,0 0-21 0,0 0 8 16,-4 7 16-16,4-7-2 0,0 0-18 0,0 0 27 16,0 0-23-16,16 8 18 0,-5-7-14 0,4 2 27 15,-1-1-25-15,2 1 7 0,1-1 0 0,2 0 21 0,3 2-17 16,-2-3-1-16,2 2-9 0,15 0 9 0,-6-1-1 16,6 1 15-16,2 1-22 0,1-4-5 0,0 2 8 0,-1 2 12 15,4 0-12-15,-5-3 1 0,0-1 6 0,1 2-6 16,-9 0-6-16,7 0 7 0,-1-4 18 0,-5 3-11 15,-4-2 8-15,-3 1 1 0,0-2 5 0,0 2 1 16,-2 0-1-16,1-3-14 0,1 3 15 0,-1-2-13 0,-2 1-3 16,1-1 2-16,-2-1-4 0,-1 3-2 0,2-2-12 15,-5 2 7-15,1-4-7 0,-1 4-4 0,-1-3 10 16,0 3-7-16,-4-2-5 0,0 2 4 0,-1 0 2 16,-3-1-3-16,-7 1-2 0,12 0-5 0,-12 0-5 15,11-1 17-15,-11 1-21 0,9 0 13 0,-9 0-13 0,0 0 11 16,0 0 2-16,11 0-7 0,-11 0-6 0,0 0-10 15,0 0-5-15,5-4-13 0,-5 4-23 0,0 0-1 0,0 0-34 16,0 0-7-16,0 0-26 0,0 0-19 0,0 0-48 16,0 0-495-16,0 0 228 0,0 0 152 0</inkml:trace>
  <inkml:trace contextRef="#ctx0" brushRef="#br0" timeOffset="18952.18">4086 4738 26 0,'-9'0'85'0,"9"0"5"0,-14 0 13 0,9-1-11 0,-1 2-20 0,-1 1 17 0,3-1-31 16,4-1 17-16,0 0-50 0,-11 0 25 0,8 1-6 15,3-1 23-15,0 0-52 0,-7 0 49 0,7 0-10 16,0 0-22-16,0 0 16 0,0 0-14 0,0 0-33 15,28-2 33-15,-9 0-12 0,0 1-2 0,3 4-10 0,2-3 8 16,3 0-30-16,11 2 36 0,4-3 5 0,-1 1-20 16,0 4 12-16,0-6-12 0,0 1 1 0,-3 1 17 15,-4 0-22-15,-6-1 25 0,-4 2-30 0,1-2 31 16,0 1-15-16,-5 1 14 0,3-1-21 0,-2-1-7 0,-3 0 12 16,-1 2-25-16,0-2 4 0,-4 2 25 0,2-1-32 15,-6 2-22-15,3-5-38 0,-12 3-25 0,11 3-322 0,-11 0 141 16,0-3 94-16</inkml:trace>
  <inkml:trace contextRef="#ctx0" brushRef="#br0" timeOffset="19825.84">3883 6118 109 0,'-9'2'114'0,"9"-2"18"0,-14-2-21 0,9 4-28 0,5-2 27 15,0 0-24-15,-12 1 18 0,12-1-14 0,0 0-4 16,-11 1 0-16,11-1-9 0,0 0-7 0,0 0 0 16,-9 1-6-16,9-1-18 0,0 0-6 0,0 0 19 0,0 0 2 15,0 0-34-15,0 0 23 0,0 0-53 0,0 0 28 16,-9 0 12-16,9 0-20 0,0 0 2 0,0 0 7 0,0 0-24 16,0 0 17-16,0 0-1 0,0 0-3 0,0 0-15 15,29 2 8-15,-22-2-3 0,7 0 14 0,1 0-2 16,3 4-24-16,0-5 14 0,2 3-10 0,1-2 3 15,3 0 6-15,0 0 15 0,15 0-9 0,4 2-7 0,2 0-7 16,2-2 12-16,3-2-5 0,1 3 9 0,1 3-11 16,0-2 5-16,1 1 8 0,-1 1-6 0,-4 0-2 15,0 0-3-15,-2-1-5 0,-6-1-10 0,-2 0-12 16,-1 3 7-16,-6-4 17 0,-5 1-4 0,-3 0 10 0,-3-2-1 16,1 3-55-16,0-3-11 0,-2 3 15 15,-2-3-6-15,1 0-36 0,-4-1-16 0,-3 2-26 0,1 3-362 0,-12-4 164 16,0 0 108-16</inkml:trace>
  <inkml:trace contextRef="#ctx0" brushRef="#br0" timeOffset="21279.01">5619 4917 40 0,'-3'-6'68'0,"3"6"-16"16,0 0 25-16,0-10-8 0,0 10-19 0,0 0 8 0,0 0-8 16,1-11 0-16,0 8 12 0,-1 3 9 0,0 0-38 15,1-9 3-15,-1 9 27 0,2-5-14 0,-1 2-24 0,-1 3 9 16,1-8 19-16,-1 8-8 0,0-6-5 0,0 6-8 15,2-4-3-15,-2-3 10 0,0 7-15 0,0-7-30 16,0 7 16-16,0-4 28 0,0 4-7 0,0 0 14 16,0 0-9-16,0-9 4 0,0 9-5 0,0 0 2 0,0 0-21 15,0 0-14-15,-3-4-6 0,3 4 2 0,0 0 0 16,0 0-4-16,-1-2 21 0,1 2-33 0,0 0 51 0,0 0-22 16,0 0-27-16,0 0 34 0,-5 8-5 15,3-3 2-15,0 1-2 0,-1 1-2 0,-1 4-1 0,2 0-2 16,-2 1-5-16,2 1-7 0,-2 1 15 0,2 2-8 15,0 0 28-15,0 0-16 0,1-1 10 0,0 2-25 0,-3 17 0 16,5-12 30-16,-3-1-48 0,-1-1 19 0,2 1 8 16,-4 10 2-16,1-8-8 0,0-2 18 0,2 0-22 0,-1 0-13 15,-1 0 11-15,0 10 22 0,-1 0-29 16,1-8 11-16,-1-1 7 0,3-3-6 0,-1 3 3 0,2-2 5 16,-2 1-20-16,1 0 24 0,-1-1-7 0,2 0 4 15,0-1 0-15,-1 0 11 0,1 1-36 0,0-2 5 16,1 2 7-16,-3-5 5 0,2 4 13 0,0-1-7 15,-2 0-11-15,2-1 5 0,0-2 7 0,-1-1 10 0,1 3-15 16,-3-3 1-16,2 0 6 0,0 0-2 0,1 0 8 16,0 0-5-16,0-1-10 0,-1 0 5 0,2 0-3 0,0-1 9 15,-1 0-4-15,0-3 7 0,1 0 1 0,0 4-7 16,-2-2-6-16,2 3 21 0,0-2-18 0,2 0 6 16,-4 0 5-16,1-4-21 0,1 5 15 0,0 0-5 0,1-4-2 15,-2-1-4-15,1-8 0 0,-1 12 23 0,1-12-3 16,-1 12 12-16,1-12 1 0,-2 7-2 0,2-7 8 15,0 0 0-15,-3 8-7 0,3-8-1 0,0 0 1 0,0 0-14 16,0 0 8-16,-3 7-8 0,3-7-37 0,0 0-8 16,0 0-15-16,0 0-16 0,0 0-16 0,0 0-29 15,0 0-8-15,-11-19-33 0,11 19-21 0,-2-6-406 16,2 6 189-16,0 0 128 0</inkml:trace>
  <inkml:trace contextRef="#ctx0" brushRef="#br0" timeOffset="22235.9">6593 4878 66 0,'0'0'84'0,"0"0"3"0,3-8 2 16,-3 8-20-16,0 0-12 0,0 0 0 0,1-10 10 0,-1 10-17 16,0 0-8-16,4-5 18 0,-4 5-21 15,0 0 26-15,2-3-29 0,-2 3 27 0,0 0-17 0,1-4-23 16,-1 4 19-16,0 0-13 0,0 0-8 0,0 0 0 16,3-4 1-16,-3 4 11 0,0 0-79 0,0 0 49 0,0 0 24 15,0 0-4-15,0 0-34 0,0 0 38 0,0 0-11 16,0 0 14-16,0 0-52 0,-3 26 37 0,2-21 11 15,1 7-39-15,-2 0 36 0,1 2-30 0,-2 1 29 16,3-1-13-16,-3 3-15 0,3-1 23 0,2 2-13 0,-4-1 22 16,0-2-27-16,-2 6 24 0,3-1 0 0,-1-4-11 15,0 2 13-15,-1-4-34 0,3 7 18 0,0 0-4 16,-2 1 41-16,2-4-26 0,0 4-31 0,0-1 11 0,-2 14 12 16,4-10 11-16,-4-1-20 0,1-3 15 0,0 1-25 15,0-1 24-15,-3 9-9 0,0-8-3 0,1 0 12 16,0-4-6-16,0 2-15 0,-1-3 14 0,0 1 4 0,0 0-15 15,-2-1 3-15,0-1 15 0,1 1-25 0,0-2 11 16,1 0-4-16,-4-1 20 0,3 3-3 0,0-2-2 0,1-1-5 16,-1 0 17-16,0 1-3 0,-3 2 1 15,3-2-5-15,1-1-3 0,-1 3-24 0,1-2 25 0,2-1-24 16,-2 1 14-16,0 0 2 0,0-1-12 0,3 0 31 16,-2 1-13-16,2-2-16 0,-1 1 12 0,0 0-7 0,0 0 13 15,0-2-2-15,0 1 0 0,-1 0-21 0,2 0 18 16,0-1-12-16,1 0 17 0,-2-1-26 0,1 1 20 15,0-2 2-15,1-1-3 0,-3 0-5 0,3 2 16 16,-2 0-17-16,2-1 6 0,-1-1-15 0,1-9 2 0,-3 17 11 16,2-8 1-16,1-3 4 0,0-6-13 0,0 14 1 15,-2-9-4-15,2-5-10 0,-2 12 6 0,2-7-6 0,0-5 11 16,-3 9 4-16,3-9 23 0,-1 8-29 16,1-8 10-16,-1 10-14 0,1-10 7 0,-3 7 12 0,3-7-4 15,0 0 12-15,0 0-7 0,0 10-9 0,0-10 2 16,0 0-8-16,0 0 19 0,0 0-10 0,-1 7 5 0,1-7-55 15,0 0-7-15,0 0-30 0,0 0-24 0,0 0-18 16,0 0-436-16,0 0 187 0,0 0 124 0</inkml:trace>
  <inkml:trace contextRef="#ctx0" brushRef="#br0" timeOffset="23330.66">7416 4920 15 0,'3'-7'59'0,"-3"7"17"0,2-7-4 0,-2 7-17 16,4-6-6-16,-4 6-4 0,4-5 7 0,-4 5 0 16,0 0-14-16,5-8 1 0,-5 8 5 0,0 0-5 15,0 0-4-15,2-10-7 0,-2 10 8 0,0 0-5 16,0 0-8-16,6-10 10 0,-6 10 10 0,0 0-24 0,1-5 2 16,-1 4 0-16,0 1 16 0,0 0-27 0,0 0 35 15,2-4-3-15,-2 4-10 0,0 0-27 0,0 0 12 16,3-2 9-16,-3 2-9 0,0 0-3 0,0 0-20 15,0 0 6-15,0 0-7 0,0 0 21 0,3-5-14 0,-3 5 4 16,0 0 14-16,0 0-2 0,0 0-7 0,0 0 3 16,0 0 0-16,0 0-32 0,2 16 18 0,-1-11-12 0,-1-5 26 15,0 11 0-15,0-3-1 0,2 5-18 0,-5 0 30 16,3 1-24-16,0 1-8 0,0 0 15 0,0 0-8 16,0-2 2-16,-2 4 22 0,0-2 4 0,1 2-10 15,-2 0 0-15,3-1-3 0,-1 2 19 0,0-2-15 0,1 1 27 16,-1 0-24-16,-1 1 10 0,1 0-17 0,0 2 16 15,-2-1 28-15,2-3-17 0,1 4-8 0,-1 0-16 0,-1-1 9 16,0 1 6-16,-2 1-11 0,-2 9-10 16,2-4 4-16,1-4 2 0,1-3-2 0,-2 1 1 0,1 1 5 15,1 1-8-15,-1-2 10 0,-1 0 4 0,1 1-13 16,-1-2 12-16,1 1-12 0,2-1 11 0,-2 0-9 0,-1 0 12 16,4-2 15-16,-1 3-14 0,0-3-9 0,1 2 3 15,-1-2 5-15,1 0-6 0,0 2 14 0,1-2-9 0,-2-1 1 16,2 1 1-16,-1-2 0 0,1 0 12 15,-1 0-21-15,1-1 13 0,-1 0-8 0,0 1 0 0,0-1 0 16,-1-1-9-16,1 0 8 0,0 3-9 0,-1-3 6 16,1 3-12-16,0-1 8 0,0 1-8 0,0-1 6 0,1 0-3 15,-1 1-6-15,1-1-2 0,-1-2 1 16,2 3 4-16,-2-3-1 0,-2 3-4 0,4-4 12 0,-1 2-17 16,0-2 16-16,1-4-19 0,-4 1 15 0,4 3-8 15,-1 0 8-15,-2-2-1 0,1-3-3 0,0-7-10 0,0 13 19 16,0-6-11-16,0-7 1 0,0 11-5 0,0-11 8 15,0 10-3-15,0-10 7 0,0 9-4 0,0-9 13 0,1 8-13 16,-1-8 2-16,0 7-6 0,0-7 12 0,0 0-14 16,0 8 3-16,0-8 4 0,0 0-10 0,1 7 10 15,-1-7-4-15,0 0 0 0,0 0 5 0,0 0 0 16,0 8-5-16,0-8-3 0,0 0-2 0,0 0-15 0,0 0-34 16,0 0-3-16,0 0-15 0,0 0-23 0,0 0-35 15,0 0 18-15,0 0-38 0,0 0-2 0,0 0-28 0,0 0-460 16,0 0 213-16,0 0 140 0</inkml:trace>
  <inkml:trace contextRef="#ctx0" brushRef="#br0" timeOffset="24506.7">8297 4863 87 0,'0'0'92'0,"0"0"-30"0,0 0 26 15,0 0-9-15,0 0-25 0,0 0-1 0,0 0-14 0,0-13-15 16,0 13 9-16,0 0 4 0,0 0 17 0,0 0-21 16,0 0-9-16,2-4 6 0,-2 4-10 0,0 0-7 0,0 0-6 15,0 0-5-15,0 0 16 0,0 0-1 0,-10 20-12 16,10-20 0-16,-5 11 16 0,2-6-6 0,0 4 6 16,0 3 5-16,-1-2 5 0,0 2-17 0,2 1 1 15,-2-1-5-15,-1-1-3 0,1 3 18 0,1 0 11 16,-1 1-12-16,2 1-14 0,-3-2 1 0,2 2 11 0,-1 0 6 15,0-3 15-15,2 3-9 0,-3 1-4 0,1-1-15 16,1 1 7-16,-3 1 10 0,4 1 19 0,-2-2-27 16,0 2-2-16,0 0 4 0,1 1 4 0,-1-3 3 0,2 0-15 15,-2-1-12-15,0 1 19 0,1 3-21 0,-1-3 13 16,1 0 12-16,-2-2-6 0,1 4-15 0,-1-2 8 16,0 0-8-16,0 0 6 0,0 2 2 0,1-2 8 0,-1 0-10 15,0 0 9-15,0 0 4 0,1 1 1 0,-1-1-9 16,1 0-13-16,-1-2 12 0,1 2 14 0,0-2-14 15,-2 3-2-15,1-2 1 0,2 0 17 0,0-2-13 0,1 2 6 16,1-1-14-16,-3 2-5 0,1-3 10 0,0 1 3 16,1-1 3-16,-2-1-18 0,2 0 18 0,-1 0 0 15,2 1-4-15,1-2-2 0,-3 0-4 0,2 0-6 0,-2 0 9 16,2 0-12-16,-3 3 12 0,3-5 7 0,-4 1-13 16,5 2 9-16,-4-1-4 0,2-1 0 0,-1 0 4 15,1-1-10-15,0 1 2 0,1 1-11 0,0-4 13 0,-1 4-4 16,-2-3 4-16,3-1-16 0,1 1 11 0,-1-1-16 15,1-8 20-15,0 12-4 0,0-12-13 0,-1 12 14 16,1-12-7-16,-2 10-6 0,2-10 7 0,-1 9-8 16,1-9 18-16,-3 11-6 0,2-5 7 0,1-6-6 0,-1 12-14 15,-1-7 13-15,0 2 0 0,2-7-6 0,-2 12 18 16,2-12-8-16,-4 11-5 0,3-6 3 0,1-5-12 16,-6 16 5-16,4-9 2 0,1 0-1 0,1-7 19 0,-3 8-3 15,3-8 12-15,-1 9-6 0,1-9 1 0,-2 7 4 16,2-7-6-16,0 0-9 0,-2 6 13 0,2-6 0 15,0 0-9-15,0 0 5 0,0 0-23 0,0 0-9 0,0 0-32 16,0 0-31-16,0 0-28 0,0 0-24 0,0 0-59 16,0 0-33-16,0 0-515 0,0 0 243 0,5-34 162 15</inkml:trace>
  <inkml:trace contextRef="#ctx0" brushRef="#br0" timeOffset="25769.44">4998 6470 12 0,'0'0'92'0,"-6"-6"9"0,6 6-20 0,-4-7-3 16,4 7-14-16,-6-3 6 0,6 3 3 0,-5-4-8 15,5 4-8-15,0 0-23 0,-12-5 15 0,12 5 19 16,-10-3-32-16,10 3-10 0,-10 3 9 0,5-3-9 16,-3 1 2-16,3 0 6 0,5-1-34 0,-13 3 34 0,4 1-7 15,-1-1-18-15,2 4 0 0,-2-1 26 0,1 2-7 16,1-3 6-16,2 2-22 0,0 1 16 0,-2 1 1 0,2-3-5 15,-1 4-5-15,2 1 4 0,1-1 3 16,-1-1 11-16,-2 1 0 0,4 1-23 0,-2 0 12 0,1-1-11 16,3 2 13-16,-2 0-7 0,2 2-42 0,-1-2 41 15,4-1 3-15,-2 1-11 0,0-1 9 0,0 2 1 0,2-5 8 16,0 3-16-16,1-1 4 0,0-2-3 0,0 1-6 16,-1-2 6-16,2-3-13 0,2 6 1 0,-1-3 3 15,-1-2 12-15,-4-5-16 0,11 6 4 0,-6-4 9 0,6 2-19 16,-11-4 10-16,16 2 0 0,-9-2 5 0,1-1 12 15,-8 1-17-15,15-5 6 0,-3 3-4 0,-2-3 14 16,0 3-19-16,3-5 14 0,-4 1-14 0,0-1 18 0,1-1-11 16,-2 0 15-16,1 1 7 0,-3-5-30 0,-1 2 17 15,3 1 4-15,-4-3-15 0,-1 0 3 0,1-2 23 16,-1 3-20-16,-2-2-3 0,-2 0 10 0,2-1-1 0,-1 3 6 16,-1-1-22-16,-2 2 8 0,1-3-2 0,-1 3 0 15,1-4 3-15,-4 4 1 0,3 0 9 0,0 3-28 16,-1 0 3-16,4 7 10 0,-10-12 3 0,6 9-7 0,0 1-9 15,4 2 8-15,-7-3-9 0,7 3 4 0,0 0 5 16,-13-2-2-16,13 2-35 0,-8 2 14 0,8-2-23 16,-9 3-44-16,9-3 3 0,0 0-19 0,-15 9-20 15,11-4-18-15,2-2-402 0,2-3 181 0,-12 9 122 0</inkml:trace>
  <inkml:trace contextRef="#ctx0" brushRef="#br0" timeOffset="26297.9">5677 6581 9 0,'1'-6'111'0,"-1"6"26"16,0 0-28-16,4-8 12 0,-4 8-16 0,0 0 5 16,0 0-18-16,0 0-23 0,3-6-14 0,-3 6 19 0,0 0-14 15,0 0-20-15,0 0-14 0,0 0 35 0,0 0-20 16,0 0-11-16,0 0 21 0,-2 29-24 0,0-16 16 16,-1-2-14-16,-1 3 16 0,0 1 2 0,2 3-1 15,-2-2-34-15,0-1-5 0,2 1 29 0,-1-1-14 0,1 2-1 16,0-1 6-16,1 0 8 0,0-2-20 0,-2-1-13 15,3-2 28-15,-1 1-33 0,-2-2 26 0,1 1-16 0,2-4-24 16,0-7 30-16,-3 13-14 0,3-13 10 16,-1 8 2-16,1-8 6 0,-1 8-2 0,1-8 0 0,0 0-7 15,-2 8-3-15,2-8-4 0,0 0-16 0,0 0 1 16,0 0-53-16,0 0 11 0,0 0-17 0,0 0-36 16,0 0-397-16,0 0 170 0,0 0 112 0</inkml:trace>
  <inkml:trace contextRef="#ctx0" brushRef="#br0" timeOffset="27217.15">6651 6660 46 0,'0'0'79'0,"0"0"16"0,6-7-21 0,-6 7-1 0,9-7 11 16,-9 7-29-16,14-8 13 0,-2 4-14 0,-2-2-5 15,0 4 7-15,0 0-8 0,2-3 0 0,-3 3 11 16,0-1-3-16,-2 3-19 0,-7 0-13 0,13 0 37 16,-13 0-21-16,10 0-16 0,-2 3 21 0,-8-3-2 0,10 4-1 15,-1 1 0-15,-5 2-3 0,2-4-9 0,-3 2-16 16,-1 2 7-16,-2-7 8 0,6 15 4 0,-5-4-11 0,0-3 5 15,-2 0 7-15,0 4-1 0,-2-1-4 16,-1 4-1-16,0-3 9 0,-1 2-10 0,1-1-6 0,-1-1-5 16,-1 2 11-16,-1-1-14 0,2 1 19 0,-2-2-12 15,-1 0 3-15,0 0-9 0,1 0-3 0,-1-2-11 0,0 0 22 16,2 1-24-16,-1-1 23 0,4-5-14 0,-2 1-5 16,5-6 1-16,-5 10 9 0,5-5 1 0,0-5-8 0,0 0 4 15,0 0-7-15,-6 10 14 0,6-10 8 16,2 8-18-16,-2-8-11 0,6 5 20 0,-6-5-4 0,11 4 8 15,-3-4-4-15,5 1-7 0,1 1-9 0,-2-2-6 16,-1 0 20-16,2 0-8 0,-2 0 5 0,2 2-6 0,-3-4 13 16,3 7 0-16,-3-8-9 0,-1 3-3 0,-9 0-1 15,16-2 7-15,-10 2-3 0,-6 0 5 0,13 0-15 16,-13 0 1-16,11 0-11 0,-11 0 15 0,9 0-1 16,-9 0-2-16,8 0-5 0,-8 0-7 0,0 0 5 0,10-2-18 15,-10 2-9-15,0 0-35 0,0 0-11 0,0 0-20 16,0 0-10-16,13-5 2 0,-13 5-33 0,0 0-356 0,0 0 165 15,0 0 110-15</inkml:trace>
  <inkml:trace contextRef="#ctx0" brushRef="#br0" timeOffset="28223.96">7738 6682 14 0,'0'0'106'0,"5"-6"1"16,3 0-25-16,2 1-5 0,-1 1-1 0,-9 4-17 0,20-4-11 0,-7 2 16 0,-2 0 1 16,0 2-5-16,-1 0-12 0,-10 0-25 0,17 1 5 15,-7 1 11-15,-1 0 5 0,0 3 1 0,-3-1 0 16,1-1 6-16,-3 2-9 0,-4-5-17 0,5 7 17 0,-4-3 0 15,-1-4-14-15,0 11-7 0,0-11 17 0,-4 14 3 16,-1-5-9-16,-3-1 12 0,0 1-4 0,-2-1-26 16,0 1 20-16,2-2-6 0,1 2 11 0,-2-2-19 15,1-1 5-15,2-1 21 0,-3 0-14 0,5 0-1 0,-1-3-14 16,5-2-7-16,-7 7 12 0,7-7 3 0,-6 4 3 16,6-4-33-16,0 0 26 0,-6 4-25 0,6-4 7 0,0 0-2 15,0 0 10-15,-4 5-8 0,4-5-6 0,0 0 22 16,0 0-6-16,0 0-9 0,0 0-16 0,0 0 14 15,14 4 7-15,-14-4-18 0,9 0 10 0,-9 0-18 16,9 3 21-16,-9-3-2 0,9 2 9 0,-4 1 2 0,-5-3 5 16,8 3-17-16,-8-3 9 0,7 4-20 0,-7-4 7 15,9 6-7-15,-5-5 13 0,-4-1 6 0,6 8-14 16,-3-4 2-16,-3-4 8 0,6 7-8 0,-4-2-15 0,-2-5 18 16,5 9-7-16,-5-2 13 0,0-7-4 0,0 11-2 15,0-11-16-15,-1 13 26 0,-3-4-12 0,1 2-3 16,-1-3-1-16,2 0 7 0,-5 2-11 0,1-3 20 0,0 0 6 15,-1 0-37-15,2 0 11 0,0 0 12 0,-5-2 7 16,3-2-3-16,2 1-20 0,-5 0 28 0,2-1-19 16,2-2 14-16,6-1 17 0,-13 2 4 0,13-2-16 15,-13 0 10-15,13 0-5 0,-11-2 4 0,11 2 1 0,-17-4 10 16,11-1-7-16,0 2-22 0,0 0 8 0,0-1 5 16,6 4 8-16,-9-4-11 0,4 0-3 0,5 4 2 15,-8-6-3-15,3 2-11 0,5 4-8 0,0 0-15 0,-10-7-21 16,10 7-40-16,0 0-8 0,-9-8-10 0,9 8-21 15,0 0-3-15,-6-6-418 0,6 6 182 0,0 0 120 16</inkml:trace>
  <inkml:trace contextRef="#ctx0" brushRef="#br0" timeOffset="29182.12">8446 6716 29 0,'0'0'72'0,"6"-8"11"0,-6 8-3 0,5-6-13 0,-5 6-28 15,7-7 34-15,-7 7-31 0,0 0 7 0,4-8 22 16,-4 8-41-16,4-5 39 0,-4 5-42 0,0 0 23 15,0 0-15-15,6-5 27 0,-6 5-29 0,0 0 6 16,0 0 17-16,4-7-3 0,-4 7-20 0,0 0 18 0,0 0-21 16,3-5 16-16,-3 5 2 0,0 0-4 0,0 0-10 15,0 0 7-15,4-8 4 0,-4 8-21 0,0 0 11 0,0 0 10 16,0 0-11-16,0 0 3 0,0-8-12 16,0 8 12-16,0 0-14 0,0 0 14 0,0 0 2 0,0 0 3 15,0 0-25-15,0 0 13 0,0 0-20 0,0 0 8 16,0 0 10-16,0 0-2 0,0 0-22 0,0 0-7 0,0 0 11 15,0 0 7-15,0 0-1 0,0 0-12 0,0 0 5 16,0 0 0-16,-16 13-2 0,12-5 0 0,0 1 5 0,0-2-15 16,-1 4 8-16,-1 0-3 0,1 1 20 0,1 0-10 15,1 1-5-15,-1-1-1 0,1 1 17 0,0 0-7 16,0-2-4-16,1 1-3 0,1 2-4 0,0-5-13 16,-2 5 15-16,3-5-1 0,3 2 4 0,-3-11-5 0,4 17-1 15,-4-8-2-15,4 2 7 0,-1-2-16 0,1-3 22 16,2 0-1-16,1 2-8 0,-1-3 9 0,-1-1-14 15,0-2 3-15,2 1-2 0,-7-3 6 0,13 3 1 16,-6-1-13-16,1-2 14 0,-8 0-8 0,21 0 0 0,-10-2-4 16,-2 1 9-16,2-3-5 0,-1 1 12 0,2-1-22 15,-2-1 23-15,-1-2-8 0,0-1-10 0,-2 0 1 0,2-2 16 16,-1 2-1-16,-1-2-12 0,-1-2-1 0,-1 2 14 16,1-2-7-16,0 0-7 0,-3 1 5 0,1 1 2 15,-1 2 6-15,0-1 3 0,-1 1 3 0,-2 8-11 16,2-9 6-16,-2 9-1 0,3-8 2 0,-3 8-8 0,2-8 15 15,-2 8 0-15,0 0-20 0,2-10 8 0,-2 10-2 16,0 0-8-16,1-6 19 0,-1 6-21 0,0 0 23 0,0 0-28 16,0 0 12-16,0 0 4 0,0 0 10 15,0 0-2-15,-18 24-10 0,13-14 2 0,1 1 2 0,0-3 8 16,-1 5-13-16,1 1 7 0,-2 1-8 0,2 1 8 16,-1-1-2-16,1 2-11 0,-1-2 9 0,3 2 1 0,-4-1-8 15,0-2 5-15,1 1-3 0,1 2 3 0,0-3 2 16,-2 1 5-16,2-2-6 0,-1-2-9 0,1 3 9 15,2-4-8-15,-2 1 4 0,1-2-12 0,-1 1 22 16,2-1-19-16,-1-1 7 0,2-3 1 0,1-5 15 0,-1 9-8 16,1-9-9-16,-3 7 6 0,3-7-9 0,-1 7 12 15,1-7-11-15,0 0-3 0,0 0 9 0,0 8-23 16,0-8-12-16,0 0-2 0,0 0-24 0,0 0-21 16,0 0-41-16,0 0 2 0,0 0-62 0,0 0-469 0,0 0 217 15,0 0 144-15</inkml:trace>
  <inkml:trace contextRef="#ctx0" brushRef="#br0" timeOffset="32941.78">1768 8075 40 0,'-1'-2'78'0,"1"2"8"0,0 0-37 15,-1-7 45-15,2 6-53 0,-1 1 5 0,0 0 17 16,0 0-40-16,-4 13 3 0,4-8 57 0,-1 1-37 0,1 1 14 16,0 1 9-16,-2 7-30 0,2 2-53 0,2 5 63 15,-2-10 8-15,-2 6-56 0,0-5 25 0,2 9 31 16,0-5-6-16,0 17-23 0,2-11-7 0,-2-6 1 0,-2 4 13 15,2-4-41-15,2 1 29 0,-4-2-49 0,2 0 71 16,2-3-69-16,1-2 66 0,0 3-36 0,-2-5 14 16,-1-5-45-16,1 3 30 0,0-2-9 0,-1 2 31 0,2-1-14 15,-2-2-30-15,4 1 50 0,-2 0-38 0,-1-4 12 16,2 1 27-16,-1 0-11 0,0-2-19 0,-2 0-33 16,0 0-9-16,9-9-11 0,-7 3-1 0,1 4-12 15,1-8-23-15,-2 5-261 0,3 1 114 0,-5-11 78 0</inkml:trace>
  <inkml:trace contextRef="#ctx0" brushRef="#br0" timeOffset="33179.44">1814 7919 16 0,'-4'-11'142'0,"2"0"-68"16,-1 1-12-16,-1 1 48 0,3 5-6 0,-3-2-83 16,4 1 14-16,-2-2 1 0,2 7-19 0,0-6-1 15,0 6-7-15,-2-7 0 0,4 5 0 0,-2 2-6 0,0 0 14 16,-2-5-5-16,2 5-17 0,4 0-12 0,-4 0-49 16,4 6 30-16,-1-2-154 0,2 6 64 0,0-3 42 15</inkml:trace>
  <inkml:trace contextRef="#ctx0" brushRef="#br0" timeOffset="33682.32">2016 8168 40 0,'0'14'70'0,"4"1"-7"0,-4 2-21 0,0-3 11 16,0 1-10-16,0-1 9 0,1 3 1 0,-1-5-1 0,2 2-23 16,-2-1-2-16,-1 1 2 0,0-4 0 0,1 0-15 15,1 0 6-15,0 2-9 0,-1-3 14 0,2-4-14 0,-4 2-8 16,2 0 31-16,0-7-22 16,0 0 14-16,0 10-5 0,0-2 36 0,0-6-19 0,0 1 16 0,0 1 2 15,0-4 42-15,0 0-71 0,-1 2 14 0,1-2 3 16,0 0-18-16,0 0-31 0,-1-11 4 0,1-2 21 0,-1 6-25 15,-3-7 14-15,4 7 18 0,0-9-69 0,-3 5 67 16,2-6-36-16,0 5 49 0,2-6-6 0,-2 0-63 16,2-1 25-16,-1 3-33 0,3 0 56 0,-2-1-54 0,5 2 73 15,-3 4-59-15,2-1-16 0,-1 1 24 0,1 2 16 16,1 0-20-16,1 1 9 0,0 2-6 0,5 4 36 16,-3-1 22-16,0 1-27 0,0 4 35 0,1 3-34 15,4-5-54-15,-3 5 11 0,2-3 41 0,-1 7 17 16,-1 1-5-16,2 1-16 0,-1-3 20 0,-2 4-58 0,0 0 4 15,2 14 29-15,-5-9-41 0,-4-9 72 0,0 2 1 16,0 3-2-16,1-3 3 0,-1 8-22 0,-2 1-15 0,1-3 10 16,-2-4-12-16,-2 3 14 0,2 0 14 0,0-4-8 15,0 5-7-15,0-2-35 0,0-9 22 0,0 6 3 16,0-3-31-16,0-1 6 0,0 0-8 0,0-7-18 16,0 0-6-16,0 0-2 0,0 11-27 0,2-7-286 0,-2-4 124 15,0 0 82-15</inkml:trace>
  <inkml:trace contextRef="#ctx0" brushRef="#br0" timeOffset="34325.83">2619 8125 90 0,'4'-8'85'0,"-3"-1"14"0,-1 3-5 16,-2-1-24-16,2 7-19 0,-7-5 44 0,7 5-66 0,-9-1-8 16,5 2 53-16,-2-1-8 0,0 3 14 0,6-3-83 15,-11 4 51-15,5-3-7 0,1 5 1 0,-3-2 16 16,1 3-61-16,1-4 48 0,3 3-6 0,3-6-64 0,-6 7 43 16,4-2 18-16,-2-2 2 0,3 2-14 0,1 7 7 15,-3-7 5-15,3-1-4 0,0-4-64 0,-1 11 60 16,2-8-20-16,-1 0 11 0,2 3 5 0,-2-6-55 15,4 11 67-15,0-3-14 0,2-4-5 0,-4 3 4 0,1-2-22 16,1 4 29-16,2-1-32 0,-2-5 13 0,3 7-22 16,-3-1 15-16,0-2 11 0,1-5-7 0,-2 2-9 0,-1-3 30 15,4 9-12-15,-3-6 3 0,0-5-22 0,-3 1-10 16,4-3 17-16,-3 10-11 0,-1-7 13 0,4 3 14 16,-4-3-7-16,2 5-28 0,-2-5 41 0,0 0-27 15,3 2 3-15,-3-2-28 0,0 0 60 0,0 0-53 0,4-3 0 16,-4 3 14-16,0 0 7 0,0 0 9 0,2 7-13 15,-2-7-1-15,0 0 21 0,0 0-20 0,4 0 8 16,-4 0 5-16,3 6 10 0,-3-6-35 0,0 0-2 16,2 2 1-16,-2-2 10 0,3 5 31 0,-3-5-44 0,0 0 16 15,4 2 13-15,-4-2-26 0,0 0 2 0,1 8 11 16,1-2 22-16,-2-6-20 0,2 7-5 0,-2-1-9 16,1 6 31-16,-1-8 2 0,0 4-24 0,-1-3 1 0,1 7 33 15,-2 0-19-15,1-4-12 0,0-2 13 0,-2 0-14 16,2-2-2-16,-2 2 21 0,2 5-7 0,-5-5 14 15,3-2-12-15,1 0 13 0,-1-1 25 0,-2 0-18 0,3-1 25 16,-4 1-1-16,1-1-8 0,-2-2 10 0,0 1-1 16,1 0 1-16,-2-2-4 0,-4 0-4 0,1 1-7 15,1 0-16-15,1-2 4 0,-1-1-1 0,-2-2-3 0,5 2 6 16,-1-1-16-16,0 1 19 0,1-1-6 0,0-1-13 16,7 5 0-16,-6-8-30 0,3 4-29 0,3 4-22 15,0 0-59-15,-7-8-9 0,7 8-23 0,-3-10-462 0,3 10 205 16,0 0 138-16</inkml:trace>
  <inkml:trace contextRef="#ctx0" brushRef="#br0" timeOffset="34857">3055 7965 45 0,'0'0'98'0,"-12"0"-22"0,3 4 10 0,-1-1-35 0,-3 5 3 16,3 1 37-16,-4-2-70 0,3 5 13 0,-7 7 36 15,5-4-1-15,-6 4 13 0,3 15 25 0,2-18-64 16,2 19-27-16,1-18 25 0,1 2 3 0,0 7-10 0,1 15 0 16,4-9-5-16,-1 5-23 0,0-6 1 0,3-6 32 15,1 9-19-15,2-6-2 0,2-3 22 0,-1-5-31 16,0-2-7-16,0 1 19 0,3-1-9 0,-1-2 5 0,2 1-36 16,-3-3 33-16,2 0-28 0,0-2 16 0,0 0 33 15,0-2-50-15,1-1 30 0,0 0 12 0,1 1-37 16,-2-5 25-16,0 1-28 0,0 0 4 0,0-4-17 15,-4-2-31-15,7 5-8 0,0-3-40 0,-4 1-260 0,0 2 123 16,-3-5 80-16</inkml:trace>
  <inkml:trace contextRef="#ctx0" brushRef="#br0" timeOffset="35177.97">3199 8231 53 0,'5'-13'134'0,"-5"5"-54"16,0 0 2-16,1 3 10 0,-1 5-47 0,0-5 35 0,0 5-3 15,0 0-45-15,0 0 31 0,0 0 9 0,0 19-6 16,0-19-16-16,-1 20 3 0,1-3-19 0,1 4-18 0,-1 2 49 15,0-5-43-15,-1 1 3 0,2 16-25 16,-2-9 28-16,1-2-22 0,0-6-7 0,-5 0-12 0,7-3 43 16,-1 1-18-16,-1-2-22 0,0-1 25 0,2-2-3 15,-2 1 12-15,1-6-21 0,-1-6-25 0,0 0 4 0,2 15-12 16,-2-15-4-16,0 0-3 0,0 0 5 0,5 8-8 16,-5-8-37-16,6 0-242 0,-6 0 105 0,0 0 72 15</inkml:trace>
  <inkml:trace contextRef="#ctx0" brushRef="#br0" timeOffset="35568.18">3388 8297 88 0,'4'-11'124'0,"-1"-1"-14"0,-1 1-3 0,1 2-11 16,-2 7-30-16,0-2-10 0,1 1 4 0,-2 3 20 0,0 0-20 15,0 0-29-15,0 0 30 0,0 0-28 0,0 0 35 16,-9 15-24-16,5-6-16 0,0 5 21 0,0-1-8 15,2 2-23-15,0 0-4 0,-1 1 23 0,3-2 1 16,0 3-16-16,1-2-4 0,1-1 21 0,-2 3-14 0,4 0-3 16,2-7-32-16,0 1 35 0,-1-3-8 0,1 2-24 15,2 0 37-15,2-6-35 0,0 1 7 0,-1-2 11 0,3 2-3 16,-3-4 8-16,0-1 3 0,1 0 9 16,-10 0-10-16,18-6-3 0,-6 3-1 0,0-3 3 0,1 0-6 15,-2-1 40-15,-2 0-18 0,1-4-3 0,-1 0-5 16,-2 1 16-16,1-2 7 0,-5-2-6 0,4-1 4 0,-5 2-18 15,1-3 8-15,-3 1-2 0,0 0-13 16,-2 0 3-16,-1 1-10 0,-4-1-16 0,2 5 18 0,1-1-1 16,-2-3-5-16,1 5-7 0,0 1 13 0,-3 0-37 15,0 2 5-15,2 1 22 0,0 2-8 0,-1 0 4 0,2 2-1 16,1-2-4-16,-1 2-24 0,5 1-2 0,-9 0-20 16,9 0-38-16,-7 1-4 0,7-1-21 0,0 0-20 0,-8 2-18 15,8-2-371-15,0 0 173 0,0 0 116 16</inkml:trace>
  <inkml:trace contextRef="#ctx0" brushRef="#br0" timeOffset="35898.1">3912 7879 87 0,'0'-7'115'0,"0"7"-37"0,-2-14 26 0,2 9-24 16,0 5-12-16,0-5 16 0,0 5-47 0,0 0 3 0,0 0 15 15,0 0 7-15,0 0-8 0,11 15-35 0,-8-2 28 16,3 1 54-16,2 3-75 0,3 9 37 0,0 3 0 16,-3 1-29-16,1 1 25 0,-1 2-21 0,-4-1 11 15,2 2-8-15,-5 1-1 0,2-1-6 0,-4-7 20 0,1 0-3 16,-4 3-5-16,0-7-12 0,2 1-17 0,-3 5 11 15,-3 2-4-15,3-10-29 0,-2-4 17 0,1-1 24 16,-2-1-32-16,1-3 4 0,-2 0 1 0,0 0-8 16,-2-2-25-16,1 1-10 0,-4-1-33 0,5-2-5 0,-2-1-38 15,3 3-16-15,-2-3-330 0,1-2 152 0,0-2 102 16</inkml:trace>
  <inkml:trace contextRef="#ctx0" brushRef="#br0" timeOffset="36632.21">1534 9260 50 0,'0'0'103'0,"-4"-4"1"0,4 4-55 16,0 0-13-16,0 0 15 0,0 0 5 0,0 0-30 0,5 22 55 16,-2-10-66-16,1 5 40 0,0-5-38 0,-1 5 8 15,-1 0-17-15,2 1 53 0,-2 3-63 0,3 10 21 16,0-6 29-16,0-4-36 0,-3-1 30 0,0-1-45 16,3 1-2-16,-5-1 50 0,3 0-25 0,0-3-23 0,-1 0 21 15,-4-3-33-15,2 0 45 0,5-1-19 0,-4 0-32 16,1-6 15-16,0 1 54 0,-2 0-68 0,1-3 60 15,-1-3-13-15,0-1-37 0,3 5 27 0,-5-5 20 16,2 0-2-16,0 0-39 0,0 0 1 0,0 0-21 0,0 0-20 16,2-14-19-16,-2 9-258 0,2-1 107 0,-4-8 70 15</inkml:trace>
  <inkml:trace contextRef="#ctx0" brushRef="#br0" timeOffset="36882.67">1666 9176 46 0,'-2'-7'88'0,"1"5"51"16,0-5-24-16,1 1-51 0,0 6-18 0,-1-10 87 0,-1 6-22 15,1-8-43-15,0 2 6 0,-4-1 3 0,5 5 3 16,0-1-3-16,0 7-89 0,-1-7 7 0,1 7-6 15,-2-5 40-15,2 5-44 0,0-4 58 0,0 4-72 16,0 0 10-16,-2-5 3 0,2 5-17 0,0 0 16 0,0 0-41 16,0 0-14-16,0 0-229 0,0 0 99 0,0 0 68 15</inkml:trace>
  <inkml:trace contextRef="#ctx0" brushRef="#br0" timeOffset="39518.01">1587 4586 32 0,'0'-12'74'0,"0"9"-8"15,0-3-1-15,0 6-1 0,0-10 15 0,0 5-12 16,0 0-11-16,0 5-27 0,0-9 4 0,2 5-9 15,-4-1 10-15,4 2-11 0,0 0-11 0,-2-1-2 0,1 3 13 16,-1-4-16-16,1 4-14 0,-1 1 3 0,0 0 23 16,2-3-12-16,-2 3-5 0,0 0 2 0,0 0 8 15,0 0-21-15,6 14 22 0,-6-8 3 0,2 6-10 16,-2-2 2-16,0 3-12 0,3 2-3 0,-3-1-2 0,-3 4 4 16,6-2 6-16,-3 4 19 0,1 2-9 0,-1-1 3 15,0 3-30-15,3 10 43 0,-2 3-21 0,-2-3-30 16,-1-1 29-16,2 3 10 0,-5-2-21 0,3-2 14 0,-1 2-10 15,-2 0 20-15,-1-3-25 0,-1 3 25 0,-3-2 0 16,0-1 3-16,5-9 1 0,-3 7-20 0,4 1 15 16,-1-8-25-16,2-2 15 0,2-3-15 0,-1-1 23 0,0 0-4 15,2-2-27-15,0 1 19 0,4-1 3 0,-4 1-3 16,1-3-3-16,2-1 3 0,-3 0 29 0,6 1-32 16,-3-7-21-16,1 4 27 0,2-1 21 0,-3-1-19 15,2-3 6-15,1-1-7 0,-1-1-1 0,4 3 5 0,1-5-9 16,-4 0-8-16,1 0 3 0,1-5 16 0,2 1 15 15,-3 4-23-15,-1-2 17 0,3-5-23 0,0 2 5 0,-4-5 70 16,3 0-44-16,-2 2-14 0,-3-2 2 0,4-1-17 16,0-18 17-16,-4 9-39 0,0-3 44 0,-2 8 42 15,-1-5-43-15,-1 3-69 0,1-4 3 0,-4 0 41 16,2 3 11-16,-4-2 21 0,3-1-25 0,-6-5-6 0,4 8-45 16,-4 1 14-16,0 4 17 0,1 0 43 0,-3 0-32 15,3 1 11-15,-3 0-27 0,0 0 2 0,1 3 54 0,-3 0-29 16,-2-1-31-16,1 2 14 0,1 1-12 15,-1 0 55-15,1 0-68 0,-1 3 7 0,3-1 3 0,0 1 6 16,3-1 9-16,-2 2-5 0,4-2 1 0,1 3 42 16,2-2 23-16,-2 1-78 0,3 3 17 0,-2-3-8 0,4 3 70 15,-2-4-67-15,1 3 11 0,0-1 35 16,0 0-46-16,1 2-3 0,2-7 62 0,-2 7-58 0,8-5 0 16,3 0 27-16,0 0-38 0,-2 0 21 0,1-2 9 15,0 3-13-15,3-1 5 0,-3 2 49 0,1-2-57 0,2 0 55 16,-2 1-69-16,-1-1 4 0,1 0 59 0,-2 0-50 15,0 2-9-15,-2-1 77 0,0 0-27 0,-3 1-56 16,3 3 19-16,-5-3-12 0,2 1-12 0,2 0 29 0,-2-1-6 16,0 1-21-16,-1 1-10 0,-1 0 5 0,2 0-27 15,0 1-233-15,-2 1 98 0,1-1 66 0</inkml:trace>
  <inkml:trace contextRef="#ctx0" brushRef="#br0" timeOffset="39847.85">1960 4823 92 0,'0'0'82'0,"3"0"-16"16,-1-2-9-16,3 2 14 0,-3-2-27 0,4 2-9 0,-1-2 8 16,1 1 9-16,-3-1-14 0,4 0 3 0,-3 0-24 15,3 1 31-15,-2 1-28 0,1-2-16 0,-1 1 18 16,-1 0 0-16,0 0-18 0,0 1 3 16,-4 0 15-16,9-2-2 0,-4 1 5 0,-2 0-14 0,-1 1-20 0,-2 0 7 15,0 0 19-15,9-1-5 0,-7-1-5 0,2 2-4 16,-2 0-20-16,0 0-26 0,4 2-6 0,-3-1-16 15,-1 0-168-15,-2 2 77 0,3-1 52 0</inkml:trace>
  <inkml:trace contextRef="#ctx0" brushRef="#br0" timeOffset="40082.71">1935 4985 28 0,'-1'3'76'0,"0"0"-3"0,-1 1-1 0,4 0-29 16,0-3 28-16,1 1-19 0,2-1-16 0,2-1 13 0,-1 1-27 15,3-1 36-15,-3-1 5 0,1 1-8 0,7 0-41 16,-5 0 24-16,-2-1-23 0,1 1-14 0,-1 0 27 16,0-2-3-16,-2 2-11 0,-1-1-6 0,0 1 0 15,3-1-33-15,-3-1-6 0,1 1-27 0,-1 1-9 16,0-1-157-16,-4 1 76 0,10-3 48 0</inkml:trace>
  <inkml:trace contextRef="#ctx0" brushRef="#br0" timeOffset="40781.96">2324 5061 69 0,'1'5'61'0,"-1"-5"-5"16,1 5 3-16,1-1-1 0,-2-4-14 0,2 3-1 15,2-1 9-15,-4-2 0 0,3 4-20 0,-3-4 18 0,0 0-22 16,0 0 17-16,7 3 11 0,-7-3-30 0,6-2 24 15,-6 2-38-15,6-1 40 0,-6 1 1 0,0 0-69 16,10-6 16-16,-10 6 5 0,6-7 38 0,-3 2-1 16,4-5-7-16,-3 0-37 0,0-2 15 0,0 2 30 0,-3-2-62 15,3-2 50-15,-1-3-4 0,1 2-35 0,0-2 37 16,-3 0 7-16,2-2-9 0,-3 2-30 0,3-1-8 16,-2 2 30-16,-1 0-8 0,-1-1-23 0,1 5 20 0,-3-1-16 15,1-3-7-15,0 1 21 0,0 3 12 0,-2 0-4 16,-1 1-35-16,1 3 19 0,-1 0-20 0,1 7 22 15,2-4 26-15,2 5-46 0,-10-6 48 0,6 6-27 0,0-2 29 16,0 2-14-16,4 0-43 0,-8 0 41 0,8 0-33 16,0 0-11-16,-10 2 8 0,8-1 27 0,1 1-12 15,1-2-21-15,0 0 1 0,-6 4 42 0,6-4-40 16,2 5 25-16,-2-5-7 0,2 6 34 0,1-2-42 0,-1-2 20 16,2 1 2-16,0 0-19 0,1 0 0 0,3 0 55 15,-1 1-68-15,1 1 4 0,4 1 68 0,-3-4-72 16,2 1 10-16,3 2 51 0,-2-1-10 0,3 1-2 15,-1-3-51-15,0 1 62 0,-1 0-62 0,2 1 47 0,-3-1-35 16,1 1-9-16,-1 1 36 0,-1 0-29 0,-1-2 36 16,-1 4-38-16,-2-1-6 0,1 0 21 0,-2 1 36 0,1 1-23 15,-5-1-17-15,2-2 32 0,-3 0-52 16,2 3 56-16,-2-2-1 0,3 1-22 0,-3 4-28 0,1-1 25 16,-1 1 21-16,-1-4 2 0,0 7-14 0,1-4-40 0,-1-1 20 15,0-3 12-15,3 8 12 0,-2-2-36 0,-1-4 56 16,0 4-61-16,1-3 51 0,2-3-27 0,-1 5-6 15,-2-3 26-15,2-1-48 0,-1-1 55 0,-1 0-49 0,1-4 24 16,-1 1 15-16,3-1-15 0,-3 3-5 16,0-5-11-16,1 7 3 0,0-5 16 0,2-2-9 0,-3 0-14 15,5 3 1-15,-5-3-19 0,6 3-13 0,-3-2-16 16,1-2-264-16,-2 5 111 0,-2-4 74 0</inkml:trace>
  <inkml:trace contextRef="#ctx0" brushRef="#br0" timeOffset="41067.92">2848 4878 69 0,'4'-6'86'0,"-2"4"-12"0,2-1 8 0,0 1-18 16,-4 2-14-16,10-4 3 0,-5 3-12 0,0 1 21 0,-1-3-28 16,1 1 4-16,0 2-17 0,5-6 14 0,-3 3-7 15,-2 2-11-15,2 0 8 0,-4 0-17 0,-3 1 17 16,8-2-4-16,-8 2-16 0,6-2 4 0,-6 2-11 16,5-1-35-16,-5 1 11 0,4 0-11 0,-4 0-212 0,4 0 83 15,-4 0 56-15</inkml:trace>
  <inkml:trace contextRef="#ctx0" brushRef="#br0" timeOffset="41285.65">2862 5002 4 0,'5'6'101'0,"0"-4"6"0,-1-2-16 0,0 1-8 0,1-1 3 15,0 1-35-15,0-1 33 0,1 1-42 0,1-1 26 16,-2 0-42-16,3-1 23 0,-2 0-10 0,7-3-10 16,-4 3 10-16,-1-1-29 0,0 1-12 0,-8 1 14 0,13-3-16 15,-8 2-3-15,0 0-11 0,0-2-24 0,1 1-28 16,-4 3-190-16,1 0 86 0,-3-1 58 0</inkml:trace>
  <inkml:trace contextRef="#ctx0" brushRef="#br0" timeOffset="41609.47">3122 4879 49 0,'8'-4'83'0,"-8"4"-17"0,11-2-13 0,-4 1 15 16,-7 1-24-16,18-5-13 0,-7 5 17 0,-3-1-5 0,0 0-23 16,-8 1 7-16,15-2 6 0,-15 2-8 0,13 0 6 15,-13 0-16-15,10-2 19 0,-10 2-26 0,12-1 7 0,-12 1-5 16,10 0 7-16,-10 0-14 0,8-2-7 0,-8 2-1 15,8-2-6-15,-4 2-32 0,-4 0-10 0,4 0-150 16,1 1 67-16,-5-1 46 0</inkml:trace>
  <inkml:trace contextRef="#ctx0" brushRef="#br0" timeOffset="41899.94">3338 4620 56 0,'3'-7'92'0,"-3"7"-13"16,0 0-11-16,0 0 5 0,0 0-20 0,12 9 25 0,-7-3-37 16,-3 4 3-16,2 1 16 0,-1-1-23 0,-1 6 24 15,1 0-36-15,-3 1-1 0,1 3 17 0,-1 1-32 16,3-2 45-16,-2 5-21 0,-1-2-6 0,1 10-19 15,0-4 26-15,1-6-3 0,-2-5-11 0,0 4-19 0,2-1-7 16,-3-1 31-16,1-1 1 0,1-2-36 0,3 2 11 16,-3-4-12-16,0-3-19 0,2 0-15 0,-3-2-4 15,0-1-27-15,-1-1-216 0,1-7 98 0,0 0 64 16</inkml:trace>
  <inkml:trace contextRef="#ctx0" brushRef="#br0" timeOffset="44617.46">2448 4890 56 0,'0'0'78'16,"0"0"-29"-16,2-4 5 0,-2 4 1 0,0 0-15 15,0 0-6-15,0 0-8 0,0 0-18 0,0 0 25 16,0 0-19-16,0 0 15 0,0 0 0 0,0 0-24 0,0 0-1 16,4 13 11-16,-3-8-2 0,-1 0 1 0,4 3-6 15,-2 3 8-15,1-2 2 0,0 1-8 0,0-1-4 16,2-1 18-16,0 2-22 0,-3-2-1 0,3-1 2 0,-1 0 1 16,1 2 26-16,2-2-28 0,-1-2 11 0,-1 1-15 15,2 0 21-15,2-1-15 0,-1-2 9 0,-1 0-4 16,1-2-11-16,3 0 17 0,1-1 0 0,-3 0 8 0,-2-1-18 15,5-1 9-15,-1-3-9 0,-2 3 0 0,1-3 6 16,1 0 2-16,-4-1-14 0,2 0 14 0,-1-1-17 16,-2 0 8-16,-1 0-3 0,2-1-18 0,-5 1 9 0,3-3 21 15,-2 3-67-15,-2 0 61 0,-1-1-6 0,0 0-60 16,0 2 75-16,-1-1-1 0,-2-3-8 0,0-2-3 16,-5 3 1-16,2-2-2 0,0 2 20 0,0 1-22 0,0 2 5 15,-2-1-6-15,3 2 16 0,-2 0-23 0,2 2 3 16,1 1 2-16,-3 0-8 0,3-1-2 0,4 3 23 15,-10-1-6-15,10 1-7 0,-12 1 15 0,6 2-11 16,0-1 9-16,2 0-32 0,-4 1 22 0,-3 2 9 0,6 0-7 16,-3 2-25-16,1-1 18 0,1 4 25 0,0-2-14 15,-1 0-10-15,5 0 4 0,-1 2-5 0,3 2 7 16,-1-2 14-16,0-4-21 0,1 2 20 0,0 0-23 0,0-1 17 16,0 0-1-16,0 0 6 0,1 0-2 0,-1 1-13 15,0-3-5-15,1 0 15 0,0 1-4 0,1-1-13 16,-2 0 1-16,1 0-1 0,0-2 19 0,-1-3-28 15,2 8 17-15,-2-8-1 0,2 6 1 0,-2-6-6 0,1 3 11 16,-1-3-14-16,4 2 29 0,0 0-4 0,-4-2-4 16,0 0-9-16,8-2-8 0,-8 2 8 0,5-5 12 15,-5 5-36-15,5-2 6 0,-5 2 9 0,3-4-11 0,-3 4 12 16,1-8 20-16,0 3-26 0,-1 0 30 0,-2-1 22 16,2 6-35-16,-2-11 17 0,0 0-6 0,-2 2-22 15,-1 0-24-15,2 2 49 0,-2-1 13 0,3 1-26 0,-2 0-31 16,1 2 25-16,-1 0-32 0,3 1 31 0,-3-1-24 15,4 5 4-15,-2-7 7 0,-1 3 1 0,0 3-23 16,3 1-13-16,-4-1-6 0,4 1-212 0,-7 10 89 16,2-7 58-16</inkml:trace>
  <inkml:trace contextRef="#ctx0" brushRef="#br0" timeOffset="45980.17">4133 7311 44 0,'0'0'104'15,"0"0"-22"-15,0 0-6 0,0 0-7 0,0 0-3 0,0 0-8 16,0 0-5-16,0 0-4 0,0 0-3 0,0 0-13 16,2 14-40-16,-2-14 39 0,0 0 2 0,1 3 11 0,-1-3-5 15,0 0-13-15,6 4 24 0,-6-4 6 0,4 1-15 16,-4-1 15-16,0 0-12 0,8 3-30 0,-3-5-6 16,-5 2 24-16,9-1-26 0,-4 0 36 0,0-3-17 15,0 3 18-15,4-4-20 0,0 1 6 0,1-1 12 0,-2-1-8 16,0-2-26-16,-1 2 7 0,2-4 9 0,-4 3-6 15,2-4-4-15,-1 2-4 0,0-4 13 0,-1 2 9 16,1-3-2-16,-2 0-26 0,-3-1 21 0,3 1 2 16,0-2-29-16,-2-1 8 0,-2 3 6 0,0-4-6 0,0 1 7 15,0 2-8-15,1-1-1 0,-2 1 4 0,0 3 1 16,0 2 12-16,-2 3-3 0,-1-1-7 0,0 0 3 0,-2 2-3 16,-2-2 3-16,-2 4-12 0,0 1 9 0,1 0-5 15,-1 2-4-15,-1 1-15 0,11 0 25 0,-16 0 4 16,8 1-10-16,8-1 3 0,-13 1-9 0,6 1 8 15,7-2-2-15,-11 3-11 0,11-3 16 0,-7 4 2 0,2-1 4 16,5-3-23-16,-3 5 12 0,3-5-1 0,0 0 12 16,3 7 3-16,0-4-28 0,3 1 20 0,1-1-23 15,3 1 24-15,1 1 4 0,2 1-14 0,-1-3 13 0,1 1-22 16,0 0 8-16,2-3-4 0,-1 5-12 0,-2-3 29 16,-1-2-23-16,3 3 8 0,-2-1 11 0,2 0 1 15,-3 1-17-15,-3-1-8 0,3 0 23 0,-2 1-10 0,-2 0-12 16,-2 2 23-16,5-1-2 0,-4 2-22 0,-2-1 18 15,1-2-29-15,1 5 28 0,-1 1-4 0,1-1-4 16,-1 2-9-16,-1-2 16 0,-1 2-13 0,0 1-2 0,1-2 1 16,-5 1 19-16,5-2-8 0,-3 4 5 0,0-1 5 15,3-3 10-15,-1 3-33 0,-1-1 11 0,1 0 11 16,-2-4-24-16,0 2 1 0,1-1 19 0,-2-3 2 16,0-1-6-16,1 2-32 0,0-1 30 0,1-2 8 0,-2-3-20 15,1 7 4-15,1-3 18 0,-2-4-20 0,4 7-8 16,-1-7-18-16,-3 0-8 0,6 3-26 0,-6-3-15 15,0 0-6-15,9 4 0 0,-5-6-46 0,-4 2-296 16,0 0 144-16,12-3 96 0</inkml:trace>
  <inkml:trace contextRef="#ctx0" brushRef="#br0" timeOffset="46213.39">4673 7195 42 0,'3'-5'96'16,"-3"5"-8"-16,8-6-16 0,-3 3 6 0,-5 3 8 0,12-4-16 15,-12 4-22-15,11-6 0 0,-4 4 2 0,-7 2-25 16,17-6 12-16,-10 4-9 0,-2 0 10 0,-5 2 0 0,14-2 3 16,-14 2-11-16,8-3-14 0,-8 3-26 0,0 0-7 15,12-5 4-15,-12 5-19 0,5-2-21 0,-5 2-217 16,4 0 90-16,-4 0 60 0</inkml:trace>
  <inkml:trace contextRef="#ctx0" brushRef="#br0" timeOffset="46420.64">4704 7264 49 0,'0'8'77'0,"0"-8"7"0,0 0-6 0,6 7-3 0,-6-7-14 16,7 0 10-16,-7 0-17 0,13 0 20 0,-13 0-15 16,0 0-25-16,18 0-8 0,-11 0 25 0,-7 0-7 0,15-2-19 15,-3 0 1-15,-12 2-18 0,16-3-20 0,-16 3-13 16,11-2-7-16,-3-1-37 0,-4 1-185 0,-4 2 86 16,0 0 56-16</inkml:trace>
  <inkml:trace contextRef="#ctx0" brushRef="#br0" timeOffset="46928.15">5041 7190 24 0,'0'0'101'16,"0"0"-11"-16,3-2 9 0,-3 2-6 0,0 0-38 16,0 0 17-16,0 0-20 0,0 0-8 0,0 0-13 15,0 0 20-15,0 0-2 0,0 0-4 0,0 0-21 0,0 0-1 16,0 0 0-16,0 0-5 0,-12 15 3 0,12-15 19 16,-6 9-3-16,6-9-2 0,-5 9-18 0,4-3-2 15,-1-1 20-15,0 5 2 0,0-2-36 0,-1-1 24 0,2 1-21 16,1-8 20-16,-1 13 1 0,1-6-20 0,0-7 25 15,1 14-1-15,0-9-18 0,0 2-5 0,-1-7-7 16,2 11 24-16,0-5-22 0,3 2 11 0,-1 1-10 0,3-4-1 16,-1 2 13-16,-1-2-7 0,0 0-2 0,3-1-5 15,-8-4 13-15,10 3-3 0,-5-3 11 0,-5 0-33 16,13 3 17-16,-13-3 13 0,13-3-15 0,-13 3-11 16,11-3 23-16,-2-1 7 0,-2 0-2 0,0-1 25 0,0 0-7 15,-2-1-7-15,1-3 16 0,-1 0-13 0,0 0-11 16,-2 0 14-16,0-3 1 0,-1 0 13 0,-1 1-18 15,-1-3-13-15,-1 2 17 0,0 0-6 0,-2 1-16 0,1 0 12 16,0-1-11-16,-1 3-4 0,-1-1 1 0,0 6 4 16,-1-3-29-16,2 3 12 0,-1 0 2 0,1 1-1 15,3 3 1-15,0 0 5 0,-17-2-21 0,17 2 23 0,-14 2-23 16,14-2-35-16,-12 4-9 0,1 0-25 0,1-1-21 16,4 1-37-16,-5 1-384 0,11-5 175 0,-10 7 116 15</inkml:trace>
  <inkml:trace contextRef="#ctx0" brushRef="#br0" timeOffset="48046.51">4877 5257 82 0,'0'0'92'0,"4"-7"12"0,-4 7-13 15,1-8-3-15,-1 8-6 0,3-5 9 0,-3 5-8 0,0 0 6 16,0 0-37-16,0 0 4 0,0 0 3 0,0 0 0 15,0 0-31-15,0 0 6 0,2-5-3 0,-2 5 6 0,0 0-7 16,0 0-11-16,0 0 25 0,0 0-21 0,-1 24-5 16,0-11 8-16,1-4 9 0,0 4-3 0,1 4-18 15,-1 3-3-15,-1-6 14 0,1-1-6 0,-2 3 14 0,2 1-32 16,2-1 16-16,-1 1-4 0,-1 0 14 0,1-2-29 16,-1 2 19-16,0 0-30 0,1-1 18 0,-2-2-8 15,1 2 4-15,-2-3 11 0,2 0 5 0,0 1-8 0,1-1-10 16,-1-5 9-16,0 1 18 0,-1 0-15 0,-1-1-5 15,2-8 2-15,-1 12 9 0,1-12-5 0,1 9-17 16,-1-4 8-16,0-5-6 0,-1 9 11 0,1-9-11 0,0 6 12 16,0-6-9-16,0 0-11 0,1 9 9 0,-1-9-31 15,0 0-26-15,0 0-3 0,0 0 37 0,0 0-48 16,0 0-32-16,0 0-4 0,0 0-9 0,0 0-245 16,0 0 121-16,0 0 80 0</inkml:trace>
  <inkml:trace contextRef="#ctx0" brushRef="#br0" timeOffset="48586.3">5125 5402 29 0,'4'-6'112'0,"0"2"6"0,1-5-33 0,-5 9-24 16,5-10 38-16,-2 4 3 0,0 6-22 0,-3 0 10 0,0 0 6 15,4-8-18-15,-4 8-25 0,0 0-6 0,3-6-2 16,-3 6-24-16,0 0-2 0,0 0 33 0,0 0-16 0,0 0 14 16,0 0-28-16,0 0-32 0,0 0 25 0,0 0-13 15,-16 14 17-15,14-6 1 0,-5 0-7 0,3 1-4 16,2-2 19-16,1 3-23 0,-2 2 2 0,2-5 8 16,-3 1-15-16,0 1 15 0,2-1-8 0,-1 5 19 0,2 0-10 15,-2-3-2-15,1 0-4 0,0-1-9 0,2-1 21 16,0-1-7-16,0-1-22 0,2 2 7 0,-2-3 12 15,0 2 3-15,0-2-3 0,1 1 13 0,1 1 11 16,1-3-15-16,1 1-20 0,-1-2 13 0,3 1-11 0,1 1 11 16,0-2-6-16,-2-1-11 0,2 0 17 0,-1-1-10 15,0 1-9-15,1-2 9 0,0 1 6 0,1-2 0 16,-3-1 20-16,6-1-15 0,-4 1 8 0,3-3 15 0,-1-2-6 16,-1 2 8-16,-1-3-6 0,0-2 9 0,-1 0 2 15,-1-1-3-15,0-1 2 0,-2 0 1 0,0 0-12 16,-1-3 8-16,0 1 6 0,0 0-17 0,-4 1 10 15,2-1-9-15,0 3-2 0,-2-5 4 0,0 6-12 0,0-2 10 16,0 2-5-16,-1 1-3 0,-2-1 3 0,1 3-7 16,-1-3-5-16,-5 4 2 0,5 0 4 0,-2 1-10 15,-2 1 7-15,4 1-9 0,-2-1 8 0,7 4 0 0,-12-2-20 16,6 0 12-16,6 2 0 0,-12-2-5 0,12 2-10 16,-10-1-11-16,10 1-19 0,-10 4-20 0,10-4-25 15,-16 5 10-15,9 4-41 0,3 2 0 0,-3-5-22 0,3 0-8 16,-3 5-21-16,3 1-432 0,-1 0 200 0,0 1 132 15</inkml:trace>
  <inkml:trace contextRef="#ctx0" brushRef="#br0" timeOffset="50321.66">1924 9199 3 0,'2'-5'110'0,"1"-5"-11"16,-2-2 23-16,0 7-16 0,1-2-6 0,-2 4-11 16,1-2 3-16,-1 5-63 0,1-7 33 0,-1 7-43 0,0 0 49 15,2 12 4-15,-1-9-43 0,-1 4 18 0,0 0-39 16,0-2-8-16,4 10 41 0,-3 0-42 0,2 1 12 15,-2-6 21-15,0 4-5 0,2 1 8 0,-1-1 1 0,0 3-79 16,-1-1 71-16,4-2-19 0,-3 2 25 0,-2-1-66 16,2 0 50-16,-2 1-44 0,0-2 66 0,4-1-21 15,-3-1-9-15,0-3 13 0,0-1-3 0,1-2 1 0,-1 0-57 16,-1-1-1-16,0-1 62 0,1-1-7 0,-1-1 13 16,0 0-3-16,0-2 46 0,0 1-62 0,0-1-58 15,0 0 68-15,0 0-1 0,0 0-75 0,-4-15 67 16,3 10-63-16,1-7 80 0,-1 3-61 0,1-2 39 0,-1-4-15 15,1 2-2-15,1-7 33 0,-2 1-9 0,2 4 13 16,0-4-27-16,2-13 22 0,-1 14-5 0,2-4-6 16,0 10 5-16,2-3-31 0,1 3 21 0,-1 0-3 0,3-1 4 15,1 4-9-15,-2-5 26 0,2 3-49 0,3 5 17 16,-2-5 34-16,1 7-58 0,1-1 41 0,-2-3-2 16,2 4-11-16,-3 4 10 0,3 3-22 0,0-6 19 0,-4 6 0 15,0-3 2-15,2 7-1 0,1 4 15 0,-5 0-26 16,4 1-7-16,-4 2 14 0,1-2-1 0,-2 6 10 15,2 0-41-15,-4-3 3 0,0 2 7 0,-2 0 41 0,0-1-39 16,-1-1 51-16,-1 0-37 0,2-2-52 0,0 1 19 16,-1 0 74-16,2-2 1 0,-2 0-72 0,0 0 43 0,-1-4 15 15,0 2-12-15,0-3 11 0,0-1 11 0,0 0-27 16,1-1 0-16,-1-1-26 0,0 1 4 16,0-5-30-16,0 7 44 0,0-4-3 0,0-3-40 0,0 7 9 15,0-7-23-15,0 4-25 0,0-4-326 0,0 0 138 0,0 0 90 16</inkml:trace>
  <inkml:trace contextRef="#ctx0" brushRef="#br0" timeOffset="50759.04">2688 9143 10 0,'-6'-7'103'0,"-1"-1"-6"0,1 8-13 16,6 0-12-16,-17 3-3 0,6-6-3 0,-3 1-3 15,1 8 6-15,0 5-11 0,-1-2 7 0,4-3-32 16,-3 2-6-16,4 0 24 0,1-1-22 0,1 0-10 0,1 2 6 16,3-3 21-16,2 4-24 0,2-5 1 0,0 2 15 15,3 3-34-15,4 2 32 0,-2-7-39 0,3 4 43 0,2-2-8 16,0 3 3-16,0-3 6 0,3-2-18 0,-1 5-8 15,1-2-5-15,-2-1 21 0,0 2-42 0,0-2 5 16,-2 0 23-16,2-2-11 0,-6 5 2 0,3-4 12 16,-1 2-22-16,-2-3-30 0,-2 0 20 0,2 0 18 0,-2 1 8 15,-1-2-6-15,1 1 14 0,-3-1-7 0,0 0-20 16,-1-4 24-16,-1 9-46 0,-2-7 37 0,-1 2 13 0,-2 2 7 16,-2 1-21-16,-1-2-16 0,-2 0 19 15,1-1 32-15,-2 1-29 0,-1-2-13 0,-1 0-9 0,1 1 57 16,1 0-15-16,0-3-4 0,1 1 5 0,1-2-7 15,1 0-49-15,1 0 61 0,-1 0-8 0,3-2-13 0,-1 1-38 16,7 1 22-16,-10-4-23 0,6 3-41 0,4 1-29 16,-5-7-6-16,5 2-11 0,0 5-354 0,5-16 154 15,0 11 102-15</inkml:trace>
  <inkml:trace contextRef="#ctx0" brushRef="#br0" timeOffset="51109.86">3091 8982 6 0,'0'0'103'16,"0"0"-14"-16,0 0-22 0,-26 11 12 0,16-6-4 15,-4 5-4-15,2 3 5 0,-4 7-26 0,0 9-12 16,0 0 25-16,3 3-21 0,-2-2-16 0,2 1-10 0,-1 2 3 16,5-3 9-16,1 0-3 0,0-1 23 0,3-5-26 15,3-6-3-15,1 1 4 0,2-2-21 0,0-2 18 16,0 2 21-16,4-1-41 0,-2-1-5 0,1-1 21 0,-2 1-19 16,5-2 13-16,-2-2 5 0,-1 1 5 0,2-1 5 15,0 0-16-15,0-2-11 0,-1 1 6 0,0-1-28 16,0-1 0-16,1 0 10 0,-1-1-14 0,1-3 20 0,-3 1-36 15,3-2-10-15,-6-3-21 0,10 2-9 0,-5-1-178 16,-5-1 88-16,10 0 58 0</inkml:trace>
  <inkml:trace contextRef="#ctx0" brushRef="#br0" timeOffset="51809.65">3195 9290 63 0,'13'-17'92'0,"-3"5"-17"16,-1 4 13-16,5-1-20 0,-3 2-11 0,1 0-10 15,-1 0 10-15,0-1 24 0,0 2-28 0,-1 3 7 16,-3 5-24-16,5 3 32 0,-3 0-36 0,0-1 25 16,0 1-24-16,-2 3-3 0,0 1-6 0,-2 2 8 0,-3-2-8 15,1 3 4-15,-2 2 16 0,-1-1-23 0,0 0 2 16,0 2-19-16,-1-3 36 0,0 3-9 0,-2-2 3 0,0 1-30 15,1-2 26-15,-1 2-19 0,-2-4-14 16,1 2 8-16,1-2 8 0,1 1-10 0,1-4-7 0,-2 1-11 16,3-8 25-16,-1 7-5 0,1-7 44 0,-1 8-26 15,1-8-23-15,1 7-5 0,-1-7 3 0,0 0 11 0,0 0 11 16,4 8 0-16,-4-8-39 0,0 0 6 0,13-2 14 16,-8-2 8-16,4 0 0 0,1 1 10 0,-1-2-17 15,0-4 20-15,0 6-49 0,2-6 31 0,0-2-9 16,-1 5 6-16,0-6 11 0,-1 4-12 0,1-4 0 0,-1 2 17 15,0 1-1-15,0-1-2 0,1 1-3 0,-2 0 5 16,0 1 6-16,-2-1 3 0,2 5 5 0,-2-3-21 0,0 0 25 16,-3 2-15-16,1 2-2 0,-4 3-7 0,4-7 4 15,-4 7-13-15,6-7 21 0,-5 7-8 0,-1 0 12 16,0 0-13-16,0 0-7 0,7-8-8 0,-6 6 22 16,-1 2-18-16,0 0 1 0,0 0-2 0,0 0 10 0,0 0 4 15,8 6-7-15,-6-2 7 0,0-1 1 0,-2 2-20 16,1 1-8-16,0-1 5 0,0 3-12 0,2-1 31 0,-2-2-26 15,2 5 28-15,-2 1-1 0,0-5-5 16,0 1-13-16,2 2 10 0,1-1-9 0,-1-4-3 0,-1 1 0 16,2 0 5-16,0-2 4 0,2-2-17 0,-1 0 9 15,0 2 2-15,0-2 7 0,2-1 10 0,0 0 5 0,-1 0-20 16,1-1 3-16,4-2 9 0,0 1-1 16,-2-5-12-16,0 2-1 0,0-3 7 0,-2 2 10 0,2-2-14 15,-1 0 8-15,0-4-2 0,-3 2 13 0,3-2 16 16,-5-1-30-16,1-2 26 0,-2 3-24 0,-1 0 9 0,-1 2 8 15,0-1 1-15,-1 1-22 0,-3 2 19 0,1 3-19 16,3 5 2-16,-8-10 21 0,1 4-2 0,-3 0-5 16,2 4-12-16,-1 1 16 0,0-1-2 0,9 2-14 0,-15-1-8 15,7 2-7-15,-6 1 0 0,5-1 11 0,0 3-29 16,-2 1-7-16,2-2-32 0,0 4-22 0,0-2-7 16,1-3-26-16,4 3 16 0,4-5-35 0,-11 10-376 0,8-5 172 15,3-5 116-15</inkml:trace>
  <inkml:trace contextRef="#ctx0" brushRef="#br0" timeOffset="52140.18">3832 9019 62 0,'4'-3'122'0,"-4"3"-33"16,12 1 1-16,-4 4 20 0,0 5-12 0,2 0-8 16,-2 4 11-16,-3 3-78 0,5 11 75 0,-3 3-20 15,-1 4-10-15,-5 1-6 0,1-1-28 0,-5 5 25 16,-1-2-13-16,0-3-8 0,-4 2 2 0,1-1-2 0,-2-3 4 15,-1 1-12-15,2-2-5 0,-1 0-1 0,-1-5 12 16,-2-1-32-16,3-3 4 0,4-6-23 0,-4-2-12 0,2-5-31 16,-1 4-3-16,3-2-9 0,-5-2-37 0,3-5-286 15,-2 5 131-15,3-6 88 0</inkml:trace>
  <inkml:trace contextRef="#ctx0" brushRef="#br0" timeOffset="53341.2">4321 7234 15 0,'-13'-2'92'0,"-2"-1"-20"16,4 2-6-16,-2 0 0 0,1-2-6 0,3 3-16 15,9 0 2-15,-14 0-8 0,14 0 0 0,-10 0 1 16,10 0 1-16,0 0-15 0,-12 0 8 0,12 0-19 0,0 0 24 16,-10 0-17-16,10 0-9 0,0 0 7 0,0 0 2 15,-2 0 20-15,2 0-8 0,0 0 29 0,24 3-26 16,-9-3 12-16,6 1-8 0,2 0 9 0,17 2-4 0,3-3 12 16,0 0 10-16,3 0-13 0,2 0 0 0,-2 0 12 15,2 2-16-15,2 0-27 0,0-2 14 0,-2 3 8 16,-2-1-19-16,-1 0 25 0,0 0-5 0,-4 0-5 0,-4 1-17 15,-8 0-1-15,-3-3-8 0,-6 3 21 0,-1-2-17 16,2 0 22-16,-2-1-11 0,-1 0 2 0,-2-1 7 16,-5 1-24-16,0 0 12 0,-2 1-14 0,0-1 12 15,-1 0 5-15,-1 0-6 0,-2-1-2 0,2 1-3 0,-7 0 4 16,10 0-5-16,-5 0 0 0,-5 0-7 16,9 0-11-16,-9 0 6 0,7 0 4 0,-7 0-6 0,6-1-35 15,-6 1-2-15,0 0-39 0,4 1 10 0,-4-1-26 0,0 0-12 16,0 0-11-16,0 0-11 0,0 0-13 0,-8 19-379 15,6-16 172-15,2-3 114 0</inkml:trace>
  <inkml:trace contextRef="#ctx0" brushRef="#br0" timeOffset="54068.28">5545 7640 51 0,'1'10'90'0,"-1"-10"2"15,0 0-17-15,0 14 14 0,2-11-18 0,-2-3-34 0,0 0 19 16,4 11 3-16,-4-11-19 0,2 8 12 0,-2-8-5 16,0 0-15-16,0 0-12 0,7 4 18 0,-7-4-11 0,5 3 21 15,-5-3-7-15,0 0-14 0,0 0-2 0,14-4 33 16,-14 4-41-16,9-6 22 0,-9 6 1 0,0 0-12 0,9-9 1 16,-3-1 3-16,-1-2-4 0,2 0-5 15,-4 3-14-15,1-5-10 0,0 1 25 0,1-2-6 0,-2 0-6 16,0-1-2-16,-1-1 3 0,2 0-3 0,-3 1 2 15,0-2-27-15,1 1 13 0,-1 2 22 0,-1 0-33 0,0 0 11 16,-3 1 9-16,-1 0-9 0,3 6 10 0,-3-2 13 16,-3 2-13-16,2 1-12 0,-1 1 4 0,0-1-6 15,-2 4 7-15,1 1 1 0,-1 1-1 0,2 0-29 16,-1 1 32-16,1-2 10 0,-2 5-26 0,2-2 19 0,1 0-24 16,-2 0 29-16,0 2 3 0,0 0-25 0,2-2-14 15,1 3 31-15,2-1 7 0,2-3-8 0,-4 6-11 0,4-6 16 16,-1 3 16-16,1-3-25 0,3 7-5 0,1-3 2 15,0-3-10-15,8 3 34 0,0-1-6 0,0 0 2 16,1 1-12-16,-1-1 11 0,1 0-3 0,1 0-15 16,-1-1 8-16,0 2-3 0,0 1-23 0,1-4 21 0,-2 1-8 15,0 0 21-15,-1 2 0 0,0-1-12 0,0 1-13 16,-2 2 1-16,-2-3 4 0,-1 1-4 0,3 1 12 0,-2 2 8 16,-1 0 8-16,0-2-16 0,-1 4-8 0,1-3 16 15,-2 1-5-15,1 2 7 0,-2-1-15 0,-3-8 18 16,6 18-26-16,-3-7 15 0,0 1-8 0,-1-2-4 15,2 3 13-15,-2-2-12 0,0 4 5 0,-2-4 18 16,-2 0-35-16,2 0 22 0,2 0-20 0,-2 0 27 0,-2-4-34 16,4 0 14-16,-2-7-4 0,1 11 22 0,-1-11-12 0,0 10 7 15,0-10 10-15,0 0-5 0,1 11-8 16,-1-11-3-16,0 0-11 0,5 5-29 0,-5-5 29 0,0 0-32 16,8 5 10-16,-8-5-20 0,0 0-8 0,0 0-11 15,18-2-33-15,-18 2-291 0,0 0 133 0,12 0 88 0</inkml:trace>
  <inkml:trace contextRef="#ctx0" brushRef="#br0" timeOffset="54305.73">5985 7536 32 0,'0'0'111'16,"0"0"-28"-16,8-9 35 0,-3 4-29 0,0 2 0 15,-5 3-8-15,9-4-18 0,0-3-24 0,1 3 13 0,-2 1 23 16,-1 1-32-16,0-1 0 0,-7 3 23 0,12-1-37 16,-5-4 15-16,-2 4-2 0,-5 1-30 0,10-2-7 15,-10 2 9-15,8-1 25 0,-8 1-13 0,7-3-33 16,-7 3 17-16,7-2 0 0,-7 2-34 0,0 0-18 16,0 0-10-16,0 0-36 0,0 0-246 0,6 6 110 0,-6-6 76 15</inkml:trace>
  <inkml:trace contextRef="#ctx0" brushRef="#br0" timeOffset="54519.02">6023 7616 103 0,'0'0'82'0,"8"12"2"0,-8-12 11 0,0 0 7 15,11 3-34-15,-11-3-23 0,11 2 1 0,-5-2 6 16,-6 0-19-16,0 0 31 0,15 2-14 0,-15-2 2 15,14 0-13-15,-14 0-4 0,12 1-13 0,-12-1-6 16,13-1 16-16,-13 1 4 0,11-2-33 0,-11 2-12 16,0 0 2-16,16-2-14 0,-16 2-29 0,12-6-8 0,0 2-22 15,-12 4-198-15,11-10 92 0,-3 7 62 0</inkml:trace>
  <inkml:trace contextRef="#ctx0" brushRef="#br0" timeOffset="54801.9">6429 7444 126 0,'0'0'129'0,"6"-9"-14"0,-6 9-5 0,5-4-25 16,-5 4-10-16,4-6 4 0,-4 6-31 0,0 0 16 15,0 0 9-15,0 0-22 0,0 0 5 0,6 13-11 16,-6-13 15-16,-1 11-32 0,1 1 18 0,-1 5 0 0,-2 0-3 15,2-2 7-15,-3 0 7 0,1 3-18 0,-1 0-21 16,2 0 11-16,-1-1-26 0,-1-2-6 16,2 2 26-16,-2 0 9 0,3-5-23 0,0 2-3 0,-1-2 13 15,1-3-12-15,0-1-15 0,-1-1-6 0,1 1-9 0,1-8 14 16,0 0-38-16,-2 14 18 0,2-14-40 0,0 0-8 16,-3 10-32-16,3-10-286 0,0 0 131 0,0 0 88 0</inkml:trace>
  <inkml:trace contextRef="#ctx0" brushRef="#br0" timeOffset="56156.1">5665 5594 76 0,'-5'-9'84'0,"5"9"-13"0,-1-16 22 15,1 16-29-15,0 0 2 0,4-18-6 0,1 9 18 0,-1 6-9 16,2-4-3-16,1 3-23 0,-2 1 31 0,4-4-29 15,-3 6 4-15,0 0 4 0,-6 1-3 0,14-3-10 0,-14 3-18 16,13 0-5-16,-4 5 21 0,3 2-2 0,-5 0-28 16,1-1 21-16,-1 1-11 0,-1 2 21 0,-4-2-25 15,2 6-7-15,-3-3 17 0,-1 2-2 0,0 2-26 0,-1-1 2 16,1-2 0-16,-4 4 9 0,2-1 7 0,-3 1-1 16,1-1-11-16,-1 0 0 0,0-1 9 0,-1 1 2 0,0 1 1 15,1-2 15-15,1 1-5 0,2 0-33 0,-2-4 17 16,1 0-7-16,1-3 7 0,0 2-7 0,2-2 7 15,-1 1 1-15,1-8-8 0,3 7 9 0,-3-7 1 16,5 7-24-16,-1-4 32 0,-4-3-25 0,11 3-1 0,-5 0 21 16,2-3-7-16,-8 0-18 0,18-4 10 0,-9 2-3 15,3-1-7-15,-2-4-5 0,1 2 2 0,-3 0 15 16,1-3-8-16,0 2 14 0,-1-1-23 0,-2-1 22 0,1-1-1 16,0-1-21-16,-1-1 22 0,-3 0 6 0,1 0-20 15,1 0 6-15,0 0 4 0,0-2-1 0,-1 2 16 16,-2 0-7-16,0 0-12 0,0 3-4 0,1 1 2 15,-3 2 7-15,2 0 14 0,-2 0 0 0,0 5-2 0,3-8 7 16,-2 4-7-16,-1 4-15 0,3-4-3 16,-3 4 29-16,5-2-10 0,-5 2-5 0,0 0-2 0,0 0-15 15,0 0 22-15,9 6-28 0,-8-2 22 0,2 0 14 0,-2 3-11 16,2-2-10-16,-1 4 2 0,6 1-9 0,-3 0-2 16,0-1-3-16,1 3 4 0,-1-4 25 0,4 4-14 15,-2-3 10-15,-2 1-11 0,1-2-13 0,-1 2 33 0,3-1-20 16,-4-2 2-16,1-2 10 0,-1 0-20 0,-2-1 7 15,2-2-1-15,1 2 13 0,2-2 2 0,-1-2-24 16,0 2 16-16,0-2-2 0,1 0 2 0,1 0 11 16,5-4-10-16,-4 3 3 0,1-4 6 0,0 1 1 0,-1-1-10 15,-1-3 10-15,-1 0 7 0,1-3 3 0,-1 4-10 16,0-5-6-16,-2 2 8 0,0-4 14 0,0 1-3 16,1-1-8-16,-4 1-13 0,-1-1 9 0,-1 0 11 0,0 0-7 15,-1 1 11-15,0 1-17 0,-3 1-7 0,0 0 16 16,0 4-16-16,-1-3 8 0,-1 3 2 0,-2 0-8 0,-1 2-1 15,3 0 1-15,-4 2-11 0,1 3 2 0,1-1-13 16,0 2 9-16,1 0 15 0,-4 1-12 0,2 3-14 16,-2-2-21-16,2 4-5 0,0-2-27 0,-2 4-27 15,3-1-22-15,0 0 8 0,3-2-37 0,0 1-30 0,3 1-405 16,2-8 191-16,0 12 128 0</inkml:trace>
  <inkml:trace contextRef="#ctx0" brushRef="#br0" timeOffset="57424.68">1921 10273 90 0,'-2'-6'130'15,"2"0"-7"-15,0 3-9 0,0 3-78 0,-3-2 72 16,3 2-89-16,0 0 64 0,0 0-75 0,0 0 12 16,-5 12 54-16,4-7-73 0,-2 4 24 0,2 6-26 0,0-2 75 15,-1 3-86-15,2-4 61 0,0 2 0 0,0 0-10 16,3-2 8-16,-2 6 5 0,1-3-78 0,-1-1 47 15,0 1-6-15,0-3 20 0,0 5-31 0,1-8 13 16,-1 7 6-16,1-5-8 0,-1-4 22 0,0 0-48 0,0-2 52 16,-1 2-30-16,0-4-29 0,0 2 50 0,2-1-16 15,-1-1-21-15,-1 1-13 0,0-3 7 0,2 6-6 0,-2-7-26 16,0 6-1-16,0-6-10 0,3 4-25 0,-3-4-20 16,0 0-225-16,2 2 108 0,-2-2 72 0</inkml:trace>
  <inkml:trace contextRef="#ctx0" brushRef="#br0" timeOffset="57611.77">2007 10161 9 0,'0'-10'123'0,"-2"-3"-30"0,0 2-5 0,4-1 3 15,-4 5-43-15,2 3 20 0,0-2-14 16,0 0-17-16,0 6 0 0,0-9-8 0,-1 5-35 0,1 4 5 15,1-7-17-15,-1 7 4 0,0 0-3 0,0-3-18 0,0 3-161 16,0 0 66-16,2 9 42 0</inkml:trace>
  <inkml:trace contextRef="#ctx0" brushRef="#br0" timeOffset="58099.68">2153 10278 35 0,'2'16'66'0,"1"1"4"0,1-2-1 0,2 2-27 15,0-2 12-15,-1 2-20 0,-1 1 1 0,0-1 12 16,1 1-16-16,-1 1-7 0,2-2 16 0,0 0-22 16,-4 0 25-16,0 1-9 0,1-3-19 0,1-3 3 15,-3 1 0-15,2-2 20 0,-3-7 1 0,3 3-15 16,-2 0 26-16,-1 0 26 0,0-5-21 0,0-2 0 0,0 0 6 15,1 5-27-15,-1-5 9 0,0 0-1 0,0 0 0 16,0 0-15-16,-2-11-29 0,-1 5 32 0,3 2-46 16,-1-3 56-16,-1-6-24 0,0 3-9 0,-1-5 19 0,2 1-14 15,-3-2-61-15,3 1 31 0,-2 0-28 0,3-1 36 16,2 1 32-16,-2-4-2 0,2 4-4 0,0-1-17 0,4 0-37 16,-1 4 61-16,4-2-13 0,-4 2-42 0,4 0 19 15,-3 2-17-15,6 1 51 0,-1-1 1 16,0 2-47-16,1 1 47 0,0 1-60 0,2 2 41 0,-1 2 18 15,0 0-12-15,-2 2-18 0,2 3 30 0,-2-1 4 0,-2 6-49 16,0-4 51-16,0 5-7 0,1 2-53 0,-2-2 63 16,-2 3 3-16,3 0 0 0,-4 3-33 0,0-3 4 15,-1 1 26-15,0 2-13 0,0-2-27 0,-3-1 30 0,1 0-18 16,-2 2 20-16,0 2-21 0,5-3 21 0,-5 0-14 16,1-2-26-16,1-3 35 0,-2 2-7 0,0-3 2 15,2 2 4-15,-2-4-12 0,1 1-18 0,-1-6-24 16,0 0-15-16,1 9-17 0,-1-9-4 0,2 7-3 0,-2-7 5 15,0 5-42-15,0-5-237 0,0 0 117 0,0 0 78 16</inkml:trace>
  <inkml:trace contextRef="#ctx0" brushRef="#br0" timeOffset="58549.82">2803 10249 90 0,'4'-10'90'0,"1"4"13"0,-3 1-10 0,1 1-24 15,-3 2 10-15,-1 1-2 0,1 1-10 0,-4-2-19 16,4 2-17-16,-10 3 9 0,5-1 17 0,-3 2-18 0,-1 2-25 16,-1-1 37-16,1 0-2 0,0 2-38 0,0-2 19 15,3-1 7-15,1 1-42 0,1-2 6 0,0 2 49 0,1-1-6 16,2 1-9-16,0 0-29 0,1-5-24 15,0 10 52-15,0-5-1 0,2 0-50 0,2 4 38 0,-1-1-9 16,3 1-21-16,2 3 9 0,-1-2 29 0,1 1-43 16,1-5 39-16,0 6-17 0,1-2-16 0,-3 1 14 0,2-1 19 15,-1 0-2-15,0-3-5 0,-1 4 1 0,-1 0-18 16,-1-4 6-16,1 4 4 0,-2-5-5 0,-3 1 12 0,2-2-19 16,-2 3 12-16,-1-1-9 0,0-4 9 15,-1 4-8-15,0-1 20 0,-1-2-13 0,0 2 4 0,-1-3 22 16,-4 2-20-16,3 2 17 0,-4-2-13 0,-1 2 26 15,-1-2-8-15,0 0 4 0,-2-2 18 0,1-1-23 0,2 1-1 16,-1-1 1-16,-2 0 5 0,5-2-3 0,0 0-4 16,1 0-22-16,-2 0 3 0,3-2 9 0,5 2-10 15,-10-3-2-15,7 0-13 0,-2-1-44 0,1 3 7 16,4 1-30-16,0 0-31 0,-7-9 3 0,7 9 13 0,-3-5-45 16,3 2-393-16,0 3 174 0,0 0 114 0</inkml:trace>
  <inkml:trace contextRef="#ctx0" brushRef="#br0" timeOffset="58946.12">3317 10096 108 0,'-4'-9'143'0,"0"5"-22"0,4 4-16 16,-9-5-29-16,2 5 19 0,7 0-31 0,-12 0 22 0,3 4-38 16,-1 1 12-16,0 2 13 0,1 5-17 0,0-1-12 15,-1 2-19-15,2 1 6 0,0 3-11 0,1 0 18 16,-2 12 2-16,0-2 9 0,1 3-20 0,2-1 14 15,2-6-32-15,-3 9-9 0,6-8 13 0,0 0 18 0,1-2 1 16,1-1-3-16,-2 1-27 0,3-2 7 0,0 1 16 16,0-4 3-16,2 3-25 0,-1-4 14 0,-1 1-6 15,3 0 4-15,0-1-9 0,0-3 29 0,1-3-28 16,-1 1 20-16,3 2-10 0,-6-5-31 0,4 0-3 0,1-2 7 16,-1-2-44-16,2 3 5 0,-8-7-19 0,11 4-4 15,-11-4-30-15,13 3-27 0,-3 1-278 0,-10-4 135 0,18-2 90 16</inkml:trace>
  <inkml:trace contextRef="#ctx0" brushRef="#br0" timeOffset="59543.68">3592 10271 42 0,'-3'-8'76'0,"3"-1"-7"0,0 9 11 0,3-10-16 0,-3 10-12 16,6-3 11-16,-6 3-18 0,10 0 3 0,-10 0-8 16,10 5-1-16,-2 0-13 0,2 3 2 0,-1 1 5 15,-1-1 10-15,-1 1-6 0,-1 0-28 0,-1 2 32 16,-3-2-14-16,1 3 7 0,-3-5 4 0,-1 4 10 0,-1-1-17 15,1-2-7-15,-3 2 1 0,-1 1 7 0,-3-3 30 16,3 1-35-16,-1-1 2 0,-1-1 6 0,2-2-4 16,0 0-8-16,3-2 11 0,-2 1-1 0,4-4-1 15,-4 6-19-15,4-6 7 0,-2 4 18 0,2-4-24 0,-3 2 10 16,3-2-11-16,0 0-1 0,0 0 6 0,0 0-4 16,0 0-2-16,6 5 10 0,0-5-9 0,-6 0-10 0,10 0 14 15,-5 0-12-15,0 0-17 0,1 2 19 0,-1-2-18 16,3 1 6-16,-2 1 19 0,6 1-15 0,-2 0 7 15,-2-2 4-15,3 6-7 0,1-5 12 0,-5 1-18 16,1 0-7-16,3 1 37 0,-1-1-40 0,-3 2 29 0,2 1-17 16,-1 0 2-16,-3-1-2 0,-1 0-8 0,-2 1 15 15,5 0-9-15,-5 4 4 0,0-3-3 0,-2 0-1 0,0-7-4 16,-2 13 18-16,1-7-29 0,-3 5 29 0,-1-2 0 16,0 3-20-16,-2-5 8 0,-1 0 8 0,0 0 3 0,-1-1-19 15,-1 0 31-15,1 0 7 0,-1 1-7 16,0-2 11-16,-1-1-13 0,1-1 2 0,-1 2 3 0,2-4 22 15,0 0-14-15,0-1 5 0,9 0-5 0,-14 2 9 16,14-2-2-16,-13-2-20 0,13 2 11 0,-13-2-6 0,7 2-24 16,-1-5 8-16,7 5 6 0,-10-3-5 15,2-4-9-15,3 2-47 0,0 1-16 0,0-4-22 0,-1 3-25 16,6 5 0-16,-4-8 5 0,4 8-35 0,1-10-376 16,-1 10 173-16,0 0 114 0</inkml:trace>
  <inkml:trace contextRef="#ctx0" brushRef="#br0" timeOffset="59994.78">4013 10314 54 0,'0'0'80'0,"0"0"-9"16,-18 12 19-16,13-8-12 0,0 6-12 0,3-5 9 0,-2 5-20 15,0 0-6-15,1 0-12 0,2 0 15 0,1-10-20 16,1 21-12-16,1-7 38 0,-1-2-25 0,5 0 18 16,-1-1-2-16,5-1-31 0,-3 1 12 0,-2-4-22 15,3 4 8-15,-1-2 4 0,-2 0-7 0,-5-9-17 16,13 13 37-16,-6-7-26 0,0-4 45 0,-7-2-6 0,13 3-19 15,-8-2-22-15,-5-1 44 0,12-1-12 0,-12 1 6 16,16-3-3-16,-5-2 4 0,-4 1 6 0,1-1 10 0,0-3-11 16,-1 0 1-16,0-1 3 0,-2 0-7 0,1-2 5 15,1-2-14-15,-5-1 16 0,1-1-14 0,0-2-4 16,-1 1-2-16,-1-1-4 0,-4 0-3 0,3-1-7 16,-5 2 4-16,3 1-14 0,-2 3 13 0,1-2-12 0,0 4 8 15,-3 0-21-15,-6 1-2 0,3 4 14 0,0-1-4 16,-3 4 7-16,3-2 4 0,-2 2-35 0,2 3 5 0,1 0-24 15,8-1-18-15,-11 5-23 0,6-3 8 0,-6 3-35 16,8 0-15-16,0 2-24 0,0-3-366 0,3-4 171 16,0 0 112-16</inkml:trace>
  <inkml:trace contextRef="#ctx0" brushRef="#br0" timeOffset="60299.08">4301 10014 74 0,'3'-3'124'0,"-3"3"-16"0,11-1-18 0,-11 1-1 15,25 10-1-15,-12-2-6 0,8 7 6 0,-2 6 3 16,-3 4-22-16,1-1-6 0,-4 2-12 0,-6 4 18 15,2 1-20-15,-1 2 8 0,-4-2-22 0,-3-2 17 0,-2 6 5 16,0 1-20-16,-1-1 13 0,-3-6-20 0,0 2 13 16,0-2-8-16,-1-5-9 0,-1 6 18 0,1-11-17 15,-3 0 8-15,3-5-21 0,2 2-5 0,-3-3-42 16,-2 1-22-16,-1 1-5 0,1-5-35 0,-1 0-11 0,-2 3-26 16,3-4-271-16,-1 2 135 0,-2-2 90 0</inkml:trace>
  <inkml:trace contextRef="#ctx0" brushRef="#br0" timeOffset="61507.28">5573 7449 73 0,'0'0'67'0,"0"0"3"0,-7 11-11 0,7-11-2 0,-3 4 4 16,3-4-19-16,0 0 9 0,0 0 8 0,8 14-7 15,-4-11 6-15,-4-3-14 0,10 6 27 0,0-3-16 16,3 2 7-16,-2 0-23 0,3-1-23 0,3-1 45 16,0 0 33-16,2-3-57 0,0 4 8 0,4-2 21 0,14 0-46 15,0 2 11-15,5-1 8 0,-2-3 3 0,2 4 12 16,-1-4-27-16,-1 0 21 0,-1 1-9 0,-2 2-2 16,-5-3-4-16,-5 0 5 0,-5 0 9 0,1 0-28 15,-3-2 25-15,1 1-21 0,-2 1 9 0,-4 0 2 0,0-2-19 16,-4 2 15-16,1-1-12 0,-3 1-12 0,0 0 20 15,-9 0-15-15,12 0 8 0,-12 0-35 0,9-3-12 16,-9 3-22-16,5-3-3 0,-5 3-25 0,0 0-20 0,0 0 10 16,0 0-29-16,4-1-364 0,-4 1 159 0,0 0 108 15</inkml:trace>
  <inkml:trace contextRef="#ctx0" brushRef="#br0" timeOffset="62347.89">6219 8210 84 0,'-7'14'90'0,"0"-2"12"0,-1 2-40 16,0-1 23-16,3 1-24 0,3 2 2 0,-2-3-5 15,-1-4-6-15,5-9-16 0,-5 22 16 0,2-15-11 0,3-7 24 16,-1 12-11-16,1-12 8 0,0 0 3 0,0 10-44 16,0-10 51-16,0 0-17 0,6 8 7 0,-6-8-9 15,0 0-12-15,12 4-8 0,-7-6 9 0,-5 2-8 0,14-6 8 16,-4 4-27-16,-1-2 15 0,1-2-20 0,2-1 22 16,-1-1-17-16,1 0 32 0,-1-4-20 0,2 2-15 15,0-2-12-15,-3-3 18 0,8-6 4 0,-3-1 8 16,-1-1-30-16,2 0 15 0,-6-1-1 0,1 4 7 0,-3 3-37 15,0 0 12-15,-2 1 10 0,2 0 8 0,-3 2-5 16,0 1-1-16,-2-1-4 0,0 3 3 0,-1 1-12 0,-4 5 32 16,2 5-4-16,-2-13-8 0,-1 6-17 0,-1 3 5 15,-1 1-6-15,1 0 6 0,-7-1 6 0,2 4 4 16,1-3-16-16,-2 3-4 0,2 0 5 0,-3 3 12 16,-2 1-3-16,0 0-12 0,6-2-10 0,-6 5 12 0,3-1-4 15,-1-1 4-15,3 2 4 0,-1-1 5 0,2 2 7 16,2 0-16-16,-1-2 9 0,3-1-6 0,1 2 7 0,2-3-8 15,0-4 9-15,1 8 2 0,3-6-2 0,1 4-16 16,0-4 8-16,6 2 20 0,1-1 2 0,2 2-17 16,0-5-7-16,1 2 11 0,0-1-11 0,-2 1 0 15,3-2 10-15,-1 0 6 0,-2 2-26 0,1-2 2 0,-4 0 9 16,3 1-15-16,-2-1 33 0,-3 1-31 0,-1-1 13 16,-7 0 14-16,12 3 10 0,-7 0-26 0,-5-3 12 15,11 4-17-15,-7-2 0 0,-4-2 21 0,10 6-10 16,-6-2 12-16,2 3-5 0,0 0-10 0,0 1-8 0,1 0 9 15,-3-1-9-15,0 0-1 0,0 2 29 0,-1 2-8 16,1-2 7-16,-2 0-21 0,3 1 9 0,-4 0-15 0,0 0 13 16,0 2 13-16,1 0-20 0,0 0 1 0,-3 0 3 15,1-2-1-15,0-10 6 0,-3 18-10 0,2-10 14 16,1-8-8-16,-1 13-1 0,1-13-2 0,0 0 9 16,1 14-6-16,-1-14-13 0,0 0 6 0,0 12-7 0,0-12-13 15,0 0-11-15,1 9 0 0,-1-9-2 0,0 0-14 16,0 0 5-16,0 0-43 0,0 0-7 0,0 0-15 0,0 0-20 15,17-1-345-15,-17 1 158 0,0 0 106 16</inkml:trace>
  <inkml:trace contextRef="#ctx0" brushRef="#br0" timeOffset="62596.21">6709 8183 10 0,'0'0'160'0,"8"-5"-35"16,-3 2-10-16,4-2 6 0,0 0-9 15,1 1-6-15,2-1-15 0,-2 2-1 0,-2-1-22 0,3 1-2 16,-2-3 13-16,1 4-17 0,0-3 3 0,-2 4-19 16,3-3 16-16,-3 2-25 0,0 0-11 0,0 2 13 0,-8 0 5 15,10-4-28-15,-2 2-27 0,-8 2-4 0,0 0-40 16,0 0-2-16,15-1-9 0,-15 1-19 0,0 0 4 15,0 0-309-15,4 3 130 0,-4-3 86 0</inkml:trace>
  <inkml:trace contextRef="#ctx0" brushRef="#br0" timeOffset="62808.9">6764 8292 66 0,'0'0'117'0,"0"0"-8"0,0 0-9 0,5 11-5 16,-5-11-17-16,0 0 0 0,17 4-2 0,-17-4-6 16,18 1-32-16,-8-1 18 0,-10 0-8 0,21-1-8 0,-14 1-23 15,7 0 7-15,-14 0 16 0,23-3-9 0,-14 2-11 16,-9 1-20-16,14-3 18 0,-14 3-40 0,13-4-4 16,-13 4 12-16,12-4-36 0,-12 4-27 0,15-9-235 15,-15 9 104-15,9-5 70 0</inkml:trace>
  <inkml:trace contextRef="#ctx0" brushRef="#br0" timeOffset="63288.12">7104 8082 40 0,'2'-7'125'0,"-2"7"-3"15,3-9 23-15,-1 4-48 0,-2 5-8 0,5-10-28 0,1 3-1 16,-1 0-2-16,3 1-8 0,0-2 18 0,0 3-11 16,1-2 15-16,0 3-22 0,-1 0-11 0,4 1-3 15,-5-1 24-15,1 3-5 0,-8 1-37 0,14-2-6 0,-14 2 35 16,10 0-22-16,-10 0-3 0,9 3 20 0,-1 1-21 16,-1 2 0-16,-1-1 2 0,-4 2-17 0,1-1 10 15,-2 2 4-15,-1-8-2 0,0 19 10 0,-1-6 15 16,-2-2-27-16,-3 4-3 0,1-1 10 0,1 1-23 0,-4-1-3 15,2 1 1-15,-2 0 38 0,0-2-9 0,1 1-3 16,-1 0-2-16,-1 0-4 0,1 0 11 0,0-1-5 16,0-1 9-16,1-2-17 0,1-1 0 0,2-2-4 0,-1 1 0 15,3-2-10-15,-2 0 25 0,4-6-7 0,-3 7 26 16,3-7 0-16,0 0-13 0,2 10 2 0,-2-10-4 0,0 0 7 16,17 5-11-16,-4-5 0 0,2-3 4 0,1 6-12 15,2-5 10-15,-2 1 2 0,2 1-6 0,0-1-4 16,0-2-7-16,0 0-1 0,-3 2-7 0,3-2 8 15,-3 0 0-15,2 2-1 0,-3-2-3 0,0 2 4 0,-1-2 4 16,-4 0-14-16,-9 3 0 0,20-4 1 0,-11 2-8 16,0 0 6-16,-9 2-7 0,12-3-12 0,-12 3-28 0,9-3-39 15,-9 3 5-15,0 0-28 0,0 0-14 16,15-6-22-16,-15 6-23 0,0 0-442 0,3-5 201 0,-3 5 136 16</inkml:trace>
  <inkml:trace contextRef="#ctx0" brushRef="#br0" timeOffset="64737.67">6690 5602 71 0,'2'-14'82'15,"-2"14"-5"-15,0 0 4 0,0 0 1 0,0 0-26 0,6-11 19 16,-6 11-23-16,0 0-11 0,6-6 29 0,-6 6-16 16,5-2-11-16,-5 2-13 0,0 0 7 0,8-1 4 0,-8 1 2 15,0 0-28-15,10 0 20 0,-10 0-6 0,7 5-21 16,-4-4 15-16,-3-1 5 0,10 5-16 16,-7 0 6-16,4-3-13 0,0 5-14 0,1-1 29 0,-2 1-8 15,0-2-6-15,1 1 4 0,-2 4-3 0,0-3 5 0,-3 3-5 16,0-4-10-16,1 5 10 0,-2-4-1 0,-2 0-9 15,1 1 11-15,-1 4 9 0,-3-3-24 0,-3 3-1 16,2-4 23-16,-2 2-17 0,3-1 36 0,-1 0-24 0,-1-4 7 16,3 0-27-16,-1 0 22 0,-3 2 6 0,1-3-13 15,6-4 3-15,0 0-61 0,-6 9 64 0,6-9 11 16,-4 5-19-16,4-5 23 0,0 0 8 0,-4 4-23 0,4-4 25 16,0 0 6-16,0 0-7 0,-4 7-18 0,4-7-2 15,0 0-6-15,0 0-7 0,0 0 23 0,0 0-10 16,1 4-5-16,-1-4-25 0,0 0 8 0,0 0 13 15,0 0 3-15,15 4 0 0,-15-4-1 0,8 2-13 0,-8-2 7 16,9 3-14-16,-4-3 16 0,-5 0-11 0,9 4 21 16,-3-2 3-16,0 1-3 0,-6-3-7 0,9 5-7 15,-4-1 4-15,-5-4-4 0,13 8-19 0,-7-3 39 0,-2-1-10 16,1 1-5-16,2 0-19 0,-2 1 25 0,-2-1-7 16,1 0-5-16,-4-5-19 0,5 9 21 0,-5-9 15 15,2 9-28-15,-2-9 19 0,0 11-7 0,0-11 9 16,-2 11-3-16,2-11 7 0,-4 12-13 0,3-7 4 0,1-5 14 15,-5 15 1-15,0-7-1 0,3-2 1 0,-2-2-11 16,4-4-15-16,-9 13 27 0,5-6 1 16,-4-5 4-16,3 1-11 0,5-3 4 0,-9 4 8 0,9-4 8 15,-10 4-12-15,4-2 13 0,6-2-8 0,-13 0-12 0,13 0 13 16,-12 2-23-16,12-2 9 0,-14-2-1 0,14 2-6 16,0 0 23-16,-17 0-10 0,10 0-3 0,7 0 3 0,-10-2-25 15,10 2 7-15,0 0 8 0,-13-4-12 0,13 4 4 16,-10-4-23-16,10 4-3 0,0 0-58 0,-9-3 22 15,9 3-30-15,0 0-9 0,-9-5-15 0,9 5-5 0,0 0-9 16,-8-6-339-16,7 0 155 0,1 6 104 0</inkml:trace>
  <inkml:trace contextRef="#ctx0" brushRef="#br0" timeOffset="65250.02">7045 5714 26 0,'3'-4'124'0,"-3"0"-27"15,1 0-6-15,-1 4-24 0,4-5 3 0,-4 5 8 0,3-5-21 16,-3 5-4-16,0 0-15 0,0 0 10 0,0 0-24 15,0 0 14-15,0 0 0 0,0 0-18 0,0 0 7 0,0 0 16 16,-5 18-26-16,3-11 14 0,1-2 20 0,-2 7-46 16,3-2 16-16,0-1-4 0,0-1 20 15,2 4-12-15,-2-3-2 0,2 5-2 0,1-2-16 0,1 0 27 16,-1 1-14-16,-1-1 4 0,2-3-1 0,-2-2-3 0,2 4-4 16,0-5 10-16,1 2 0 0,-2 0-10 0,0 0-7 15,5-2 23-15,-4-2-24 0,0 0 16 16,-4-4-17-16,7 4-16 0,-1 0 16 0,-6-4 19 0,8 4-1 15,-8-4-13-15,9 1 16 0,-9-1 0 0,11-1-10 0,-11 1 21 16,10-3-17-16,-10 3 23 0,7-5-8 0,-3 1 14 16,-4 4-16-16,11-13 2 0,-5 4-1 0,-2-1-2 0,0-3 11 15,-3 1-17-15,1-1 14 0,-2 0-3 0,0-2-13 16,-1 0-2-16,0 1 6 0,0-2 7 0,-2 1-13 16,0 1-7-16,-2 3-1 0,0-1 7 0,0 0-18 15,0 2 11-15,-1 1 0 0,-1 2-6 0,0 2-2 0,0-2-1 16,1 2 3-16,-1 2-12 0,3 1-21 15,-2 2-5-15,6 0-9 0,-9 0-13 0,4 2-29 0,5-2 1 0,-9 8-19 16,4-4-12-16,5-4-14 0,-8 13 3 0,5-5-379 16,1 2 167-16,1 1 110 0</inkml:trace>
  <inkml:trace contextRef="#ctx0" brushRef="#br0" timeOffset="69441.33">2583 11468 22 0,'0'0'91'0,"-2"-10"-9"0,2 10-8 16,0 0 4-16,-7-8-22 0,7 8 1 0,-6-7 1 15,6 7-12-15,-9-4 20 0,4 0-13 0,0 1-27 16,5 3-6-16,-13-2 12 0,13 2-4 0,-14 0 5 0,4-2-6 16,-4-1 19-16,3 3-12 0,0 9 3 0,-2-1-18 15,0 1 7-15,1-4-21 0,-1 0 1 0,2 5 23 16,4-5-15-16,-5 1 22 0,3 1-20 0,-1 5-6 0,4-3 3 15,-2 0 6-15,3 2-3 0,-1 2 54 0,2-1-65 16,0-1-18-16,0-2-6 0,3 2 34 0,-2 1-16 16,3 1 16-16,-1-2-32 0,4 2 37 0,-2-1-12 15,-1 1-29-15,1-1 35 0,2-1 14 0,-1 2-13 0,2-4 3 16,-1 3-8-16,2-1-12 0,-4-2 16 0,4 1-24 16,-1-2 17-16,-1-2 3 0,-1 1-5 0,-1-3-20 15,2 0 25-15,1 0-3 0,1-1 8 0,0-1 0 0,0 1-22 16,2-1 19-16,-1 0-25 0,3-2 23 0,-3 0-24 15,7-3-38-15,0 1 67 0,-3 0 2 0,2-3-9 16,0 2 5-16,0-2 2 0,0-3-6 0,-1 0 6 0,0 2 1 16,-1-2-12-16,2-1 12 0,-3-3-17 0,1-1 10 15,-1-2-9-15,-1 0 0 0,0-2 0 0,0 3 29 16,-1 0-15-16,-2-5-12 0,1-18 1 0,2 3-14 16,-6 2 26-16,2 6-15 0,-1 2-37 0,-1 5 29 0,0-2 11 15,-1-1-42-15,0 1 6 0,2-13 11 0,-2 8 34 16,-1 4-10-16,0 1-3 0,0 1-22 0,-2 3-2 15,0-1 31-15,1 2 8 0,-3 1-44 0,2-1 40 0,0 2-1 16,1 1-38-16,-2 1 2 0,2 3 32 0,0 2-19 16,0 0-7-16,-2 1 30 0,2 4-10 0,0-2 8 15,1 4-9-15,-4-5-40 0,3 4 47 0,1 1-3 0,0 0-27 16,0 0 38-16,-9 5-30 0,9-5-1 0,-8 7 72 16,4 4-56-16,-2-1-19 0,2 0 34 0,1 4 15 15,-1-1-59-15,1-1 30 0,0 2-22 0,0 6 24 0,1-6 19 16,2 3-3-16,-5 15-14 0,5-11-23 0,-3-5 27 15,3 1 3-15,0 7-16 0,-1-9-10 0,0 3 18 16,0 2 11-16,1-2-20 0,0 0 25 0,0-1 15 16,1 2-21-16,0-1 7 0,2-2-31 0,-1 1 9 0,2 1 21 15,0-2-17-15,1-4-11 0,0 5 10 0,-1-2 12 16,1-1 6-16,2 3-12 0,-1-2-13 0,0-1-3 16,-1-2 10-16,2 2 18 0,0-3 19 0,0 2-32 0,-2-2-10 15,1-1 8-15,2 1-19 0,-1-2 26 0,-1 0-27 16,-1-1 4-16,0-2 9 0,-1-1 9 0,5 1 9 15,-2-2-1-15,0 0-3 0,-1-3 2 0,2 1-13 0,-2-1-3 16,1 0-11-16,0-2 33 0,6-2-21 0,-4 2-11 16,0 1 33-16,5-4-44 0,-1 1 23 0,-1 0-6 0,-1-4 10 15,-1 0-12-15,1 2 26 0,-2-3-10 0,0-1 0 16,3 1-22-16,-3 0 1 0,-2-5 49 0,2 1-26 16,1-2-6-16,-2 2 2 0,0 1-3 0,-2-1 4 15,2-2 4-15,-2-3 6 0,1 0-17 0,2-12 27 0,-2 9-18 16,-2 2-2-16,1 2-28 0,-3 0 21 0,0-4-30 15,1 6 25-15,-2-1 7 0,1 1 18 0,-1 2-24 16,1 1 18-16,0 5 10 0,-2-5-17 0,0 3-1 16,0 3 14-16,1 1-20 0,-2 4 13 0,0-6-1 0,0 6 2 15,1-6-6-15,-1 6-20 0,0-6 9 0,0 6-15 16,0 0 31-16,0 0-8 0,0-6 10 0,0 6-3 16,0 0-23-16,0 0 7 0,0 0 13 0,0 0 10 0,0 0-69 15,0 0 63-15,0 0 11 0,0 0 0 0,0 0-25 16,0 0 14-16,0 0-4 0,-4-5 11 0,4 5-6 15,0 0-22-15,0 0 7 0,0 0 3 0,0 0 17 16,0 0-12-16,0 0-7 0,0 0-5 0,0 0 14 0,0 0 7 16,0 0-20-16,0 0 0 0,0 0 9 0,0 0 2 15,0 0-2-15,0 0 19 0,0 0-25 0,0 0 3 16,-1-4 4-16,1 4-13 0,0 0 24 0,0 0-16 0,0 0-15 16,0 0 22-16,0 0 0 0,0 0 11 0,0 0-24 15,-3-4 9-15,3 4-11 0,0 0 16 0,0 0-11 0,-4-6-3 16,4 6 4-16,-2-4 5 0,2 4 1 0,-4-4-10 15,4 4 18-15,0 0-14 0,0 0-15 0,-6-4 22 16,6 4-14-16,-5 0 15 0,5 0-10 0,0 0 4 16,-12 0-2-16,7 1-23 0,5-1 33 0,-9 2-10 0,5-1-18 15,-2 0 16-15,-2 7 15 0,-1-4-2 0,2 4 5 16,-1 4-7-16,0-7-17 0,1 7 11 0,1-5 0 16,1 4 8-16,0-5 2 0,1 2-7 0,2 0 13 15,-2-2 0-15,3 6-22 0,-2 4 2 0,3-3-23 0,3-3 37 16,-3 2-26-16,1 1 13 0,0 2 14 0,3-2-11 15,-1-1-3-15,0 1 1 0,1 1-7 0,0-2 13 0,0 0-2 16,1 0 4-16,1 0 4 0,-2 1-23 0,1-2 23 16,1-1-4-16,-1-1-3 0,0 0 47 0,1-1-49 15,0 0-13-15,1-1 29 0,-3-1-18 0,4 1 3 16,-1-3-10-16,-1 1-2 0,1-3 1 0,-1-1-2 0,-1 1 15 16,2-1-11-16,-1-1-4 0,1 1 12 0,-1-1 13 15,3-1-6-15,-3 0-16 0,7-3 24 0,-2 1-17 0,-2-4 2 16,0 3 4-16,0-2-3 0,3-1 12 0,-4 3-35 15,1-3 21-15,2-1 9 0,-5-1 19 0,2-2-28 16,-1 0 12-16,3 0-17 0,-4 1 28 0,2-2-14 16,-3-2 26-16,2-3-33 0,0 1 11 0,-1-2-11 15,1 1 11-15,-2-2-33 0,4-13 25 0,-2 5-16 0,0 4 22 16,-2 2-4-16,2-12-19 0,-1 9 24 0,0-6-21 16,-2 4-6-16,0 7 12 0,-2 1 6 0,0-2-11 15,-2 2 1-15,1 3 19 0,-1-2-16 0,0 3 7 0,2 2 22 16,-4-2 0-16,2 2-5 0,-3 1 0 0,2 2-10 15,0 2-2-15,-3-3 17 0,-1 2-15 0,2 1 1 0,-1 2 7 16,2 0-6-16,-1 1-23 0,-2 2 16 0,5 2-4 16,-9-5-8-16,5 3 19 0,4 2-32 0,-10 2 33 15,6 1-12-15,-2 1-15 0,0 2 27 0,0 5-5 16,-1-1-1-16,2 1 1 0,0 1-6 0,-1 4 0 0,4 0-25 16,-1 1 24-16,3 0 14 0,-2 2 2 0,0 1-26 15,2 2 28-15,2 0-4 0,-2 1-13 0,5 9-9 16,-4-5 14-16,-2-2 11 0,1-4-21 0,1 1 13 0,2 0-10 15,1 9 2-15,-2-4 15 0,1-6-9 0,0-4-4 16,1 0-6-16,-1 0-14 0,-1-1 18 0,0 0-17 16,4-3 8-16,-2 0 1 0,-1-1 13 0,5 1 2 0,-3-1-11 15,2-2 1-15,1-2-2 0,0 1-16 0,1 0 2 16,-1-2-12-16,0-1-4 0,1-2-2 0,1 0-27 16,0 1 0-16,2-2-5 0,-1-1-21 0,1-2-11 15,-2 3-27-15,4 1-326 0,-3-4 152 0,1 1 100 0</inkml:trace>
  <inkml:trace contextRef="#ctx0" brushRef="#br0" timeOffset="69959.5">3792 11262 59 0,'0'0'87'0,"0"0"-9"0,-2-9-4 0,2 9 12 16,0 0-30-16,0 0 12 0,0 0-14 0,-14 2 17 0,7 7-2 15,1-4 2-15,-1 8-12 0,2-3-1 0,-2-1-13 16,0 8 13-16,3-3-24 0,0-2 13 0,-1 4 10 0,1 2-10 15,-3 11 2-15,3-7-25 0,2-3 16 0,-1 1-25 16,0-1 42-16,3 0-39 0,-1 1 14 0,2-2-27 16,-1 4-12-16,2-1 31 0,0 0-11 0,1-4-8 15,-1 0-1-15,2 0 1 0,0 0 7 0,2-3-16 0,-1-1 26 16,1 0-25-16,-1-1 15 0,1-1-8 0,2-2 16 16,-3 1-27-16,1-1 13 0,1-3-33 0,-1 1 24 15,0-2-16-15,0-3-7 0,-6-2-36 0,11 3 12 16,-11-3-24-16,20 2-24 0,-11-1-291 0,-3-1 129 0,-6 0 88 15</inkml:trace>
  <inkml:trace contextRef="#ctx0" brushRef="#br0" timeOffset="70314.25">4057 11330 19 0,'3'-13'157'0,"-1"-3"-12"0,-1 4-43 16,2 4 17-16,-1-2 0 0,-1 4-49 0,2 1 13 0,-3 5-17 16,3-12 13-16,-3 12-16 0,2-8 6 0,-2 8-17 15,0 0 5-15,11-2-2 0,-11 2 7 0,13 6 14 16,-2 0 8-16,-3 4-29 0,0-1 2 0,1 3-16 0,1-1 14 15,-2 3-22-15,2 1 18 0,4 11-11 0,-1-3-3 16,-4-3 0-16,4 9-2 0,-4-6-16 0,-3-5 2 0,3 11 15 16,-4-7-11-16,-2-2-12 0,-1-2-10 0,0 0-1 15,-1-1 15-15,-1 0-22 0,-1 0 22 0,-1 0-15 16,1-1 9-16,-3 0-8 0,0-1-18 0,-3 0-15 16,2-1-5-16,-3 0-53 0,-1-2-13 0,-2 1-32 0,2-2-427 15,-3 0 186-15,-2-1 124 0</inkml:trace>
  <inkml:trace contextRef="#ctx0" brushRef="#br0" timeOffset="76489.82">4793 4006 82 0,'0'-6'58'0,"0"6"0"15,0-10 6-15,-2 7-20 0,4-3 15 0,-2 6-1 16,1-6-13-16,-1 6-9 0,0 0-14 0,1-5 8 0,-1 5-5 15,0 0-10-15,0 0 23 0,0 0 4 16,7 11-25-16,-5-5 23 0,0-1-29 0,4 4 15 0,-4 3-7 16,1 2 2-16,-2 1-3 0,-2 2-7 0,1 1-7 15,0 1 2-15,-1 1 13 0,-1 1-15 0,1-2 24 16,0 14-20-16,-2-5-2 0,1-10 23 0,1 2-10 0,-2 11-16 16,2-9 29-16,-1 2-34 0,1-7 20 0,-2 5-23 15,3-4 3-15,0 0 7 0,2-1 1 0,0 1-1 16,1 1 17-16,0-5-8 0,0 3-10 0,2-5-15 0,2-4 7 15,-3 4 1-15,-2-5 5 0,-2-7-1 0,12 11-9 16,-2-8 14-16,-2-2-12 0,-1 3 20 0,-7-4-17 16,13 0-35-16,-8 5 63 0,-5-5-25 0,17-6 25 15,-17 6-26-15,10-8 10 0,-4 3 26 0,-1-4-29 0,-1 5 9 16,-1-1 7-16,-1-7-20 0,-2-2 1 16,-1 6 4-16,-1-6-4 0,-4 2-13 15,3-3 4-15,-5 4-3 0,-3-1 7 0,0-1-13 0,1 1 7 16,-1 1 5-16,-1-2 1 0,-2 2 9 0,2 2 6 0,0 0-28 0,-5 2 1 15,5 0 26-15,1 0-7 0,1-1-10 0,1 3 5 16,-1 1-8-16,-1-1-1 0,5 2 5 0,1 0 20 16,1 1 9-16,0-1-9 0,2 1 3 0,-1 0 0 0,1 0-3 15,0-1-16-15,1 1 20 0,0 0-11 0,-1 0-7 0,2 2-18 16,2-6 37-16,-1 5-22 0,3-2 18 16,0 0-6-16,0-1-10 0,6-2-11 0,-4 2 36 0,1 1-41 15,3-1-8-15,-1 0 8 0,-3 1-3 0,6-2 13 16,-4 2 6-16,0 0-10 0,-3 0-8 0,7-1-8 0,-2 0-2 15,-2 1-22-15,-3 1 13 0,6-1-4 0,0 2-32 16,-5 0 4-16,0 0-221 0,4-1 97 0,-10 2 64 16</inkml:trace>
  <inkml:trace contextRef="#ctx0" brushRef="#br0" timeOffset="76744.89">5114 4228 37 0,'7'-1'88'0,"-2"0"-24"0,2 0-1 15,-1 0-14-15,1 0 5 0,0 1 0 0,5-5-10 0,-5 5-12 0,2-1-4 16,-3 1 15-16,-2-3-8 0,1 2-17 0,-1-1 8 15,-4 2-10-15,9-1-16 0,-5 0-3 0,-4 1-12 0,6 0-15 16,-2 0-24-16,-1 0-129 0,-3 0 61 0,0 0 40 16</inkml:trace>
  <inkml:trace contextRef="#ctx0" brushRef="#br0" timeOffset="76930.08">5138 4352 6 0,'0'0'81'0,"4"7"17"0,0-6-31 0,-4-1 12 0,10 3-15 15,-5-3-20-15,1 0 0 0,1 1-6 0,0-1 2 16,-1 0-3-16,2-1 6 0,0 1-41 0,-1-2-2 16,6 1-27-16,-1-2-25 0,-1 5-136 0,-3-4 62 15,0 1 42-15</inkml:trace>
  <inkml:trace contextRef="#ctx0" brushRef="#br0" timeOffset="77364">5503 4213 45 0,'3'-4'68'0,"-3"4"-14"16,0 0-4-16,0 0 12 0,0 0-8 0,0 0-16 16,0 0 4-16,2 14-1 0,-4-9-1 0,2 2-15 15,-3 3 5-15,1 1-2 0,0-1 21 0,1 1-14 16,0 0-17-16,-1 1 21 0,2 4-3 0,2-7 4 0,-1 5-7 16,2-2-6-16,-1-3-10 0,2 4-5 0,1-1 3 15,-2-2-14-15,2 1 10 0,0-3 4 0,0 1-2 0,1-5 24 16,3 3-25-16,-1-1 18 0,0-5 17 0,3 4-15 15,-3-5-15-15,-1-1 11 0,0 1-14 0,2-3 22 16,-3 2-2-16,3-4-4 0,3 1-12 0,-2-3 27 0,0 2-16 16,-2-4 7-16,2 3-16 0,-4-3 2 0,1 1-9 15,-6-2 2-15,6-1 21 0,-3 0-19 0,-2-3-1 16,-1 2-16-16,-4-1 27 0,3 0-18 0,-3 1-19 16,0-1 36-16,-1 1-6 0,0 1-5 0,1 1-53 0,-3-1 62 15,1 4-37-15,-2 0 14 0,0 0 7 0,2 2 11 16,0 2 1-16,0 1-70 0,-1 0 31 0,1 2-12 0,-2 0-14 15,3 4-23-15,-5 1-17 0,-1 2-7 0,2 1-13 16,-2 1-274-16,4 0 127 0,-4 3 84 0</inkml:trace>
  <inkml:trace contextRef="#ctx0" brushRef="#br0" timeOffset="78422.09">1858 4676 53 0,'-10'13'43'0,"1"3"-7"0,-4 4 23 0,-5 4-20 16,6-5 0-16,1 5 13 0,-3 2-24 0,3-1-11 0,-2-1-7 15,2 4 10-15,0-1 3 0,-5 1 7 0,5-1-9 16,-3 0-8-16,0 1 0 0,-1 1 6 0,-1-5-4 0,3 0-9 15,1-4 10-15,-1-5-6 0,5-3-6 0,0-1 13 16,1 1-10-16,1-1 2 0,-1-2 4 0,2 0-2 16,-2-1-3-16,5-3 7 0,-2-1-8 0,4-1-4 15,0-3 9-15,-3 6-15 0,3-6 6 0,-1 4-3 16,1-4-13-16,3 1-14 0,-2-1 14 0,3-1-41 0,0 1-133 16,1-1 61-16,4 2 42 0</inkml:trace>
  <inkml:trace contextRef="#ctx0" brushRef="#br0" timeOffset="80002.27">4850 5306 68 0,'0'0'82'0,"-5"-3"16"0,5 3-21 16,-6-10 2-16,6 10-14 0,-4-5 10 0,3 2-11 15,1 3 10-15,-3-8-23 0,0 5-5 0,3 3 27 0,0 0-11 16,-3-3-4-16,3 3-13 0,0 0-10 0,0 0-1 16,-2-9 5-16,2 9-23 0,0 0-2 0,0 0 7 0,0 0 19 15,0 0 2-15,0 0-26 0,0 0 14 0,0 0-14 16,0 0-2-16,0 0 2 0,13 21 9 16,-5-9 9-16,-1-3-8 0,2 0-26 0,-1 5 13 0,11 8 4 15,-5-8-20-15,-2 1 6 0,7 3 34 0,-1 3-20 0,0 0 22 16,0-1-35-16,1 1 10 0,-3-1 4 15,4-1-7-15,-8-2 3 0,10 4-13 0,-3-3 15 0,1-1 18 16,-5-2-31-16,0-1 22 0,0-5 5 0,-2 3-17 0,1-2-1 16,-2 0 3-16,2 0-7 0,-1-1-11 0,-3 0-2 15,1-1 9-15,0-1 3 0,0 0-5 0,-2 1 7 16,-3-3 2-16,2-1 10 0,-3 2-23 0,1-2 8 16,-2-1-5-16,0-3 8 0,-1 3 0 0,1-2 4 0,-4-1-13 15,3 3 5-15,-3-3-1 0,4 2-5 0,-4-2 0 16,0 0-19-16,6 3 4 0,-6-3 22 0,0 0-35 15,0 0-10-15,0 0-14 0,0 0-2 0,0 0 4 0,0 0-15 16,0 0-17-16,0 0 3 0,0 0-1 0,3-12-20 16,-3 12-298-16,0 0 133 0,0 0 88 0</inkml:trace>
  <inkml:trace contextRef="#ctx0" brushRef="#br0" timeOffset="80640.8">5315 5324 53 0,'4'-8'69'0,"-4"2"10"0,0 6-14 15,0-11-10-15,0 11-5 0,-1-10 2 0,1 10 3 0,0 0-6 16,-1-11 8-16,1 11-17 0,0 0-13 0,-3-5-5 16,3 5 12-16,0 0-11 0,-10 0-4 0,10 0 22 15,0 0-5-15,-22 4-5 0,9 3 15 0,-7 13-8 16,-3-4-5-16,1 3-6 0,0-2 6 0,1 6 13 0,-4-5-1 16,1 6-7-16,0-2 14 0,3 0-12 0,-2-3-11 15,0 0 36-15,4-4-21 0,-1 2-3 0,4-2-5 16,1-4 23-16,4 1-22 0,-2-1 2 0,1-1-2 0,1 2 18 15,-2-1-20-15,1-1 29 0,0-1-14 0,0 1-1 16,1-1-4-16,-2 2 7 0,4-2-31 0,0-2 20 16,-1 1 1-16,2-2-12 0,0 0 5 0,1-1-12 0,2-1 18 15,0 1-6-15,3-2 6 0,-1 0-3 0,-1-1-6 16,4-2 1-16,-6 5 1 0,6-5 5 0,-3 4-12 16,3-4 3-16,-5 3 10 0,5-3-5 0,-3 3 4 15,3-3-38-15,0 0 22 0,-5 2 0 0,5-2 2 0,-3 3-9 16,3-3-5-16,0 0 7 0,0 0-4 0,0 0-2 15,-5 1 4-15,5-1-6 0,0 0 7 0,0 0-13 0,0 0-5 16,-2 4 8-16,2-4-3 0,0 0-1 0,0 0 8 16,0 0 11-16,0 0-19 0,0 0 4 0,-4 3 5 15,4-3-6-15,0 0-7 0,0 0-2 0,0 0-2 16,0 0 10-16,0 0 2 0,0 0-7 0,0 0 10 0,0 0-12 16,0 0 0-16,0 0-6 0,0 0 10 0,0 0 3 15,0 0 5-15,0 0-3 0,0 0 9 0,0 0-19 0,0 0 1 16,0 0-3-16,0 0 10 0,0 0-25 15,0 0-5-15,0 0-2 0,0 0-31 0,0 0-6 0,0 0-12 16,0 0-29-16,0 0-21 0,0 0-29 0,0 0 28 16,0 0-7-16,0 0-24 0,0 0-1 0,0 0-8 0,-1-9-350 15,1 9 173-15,0 0 114 0</inkml:trace>
  <inkml:trace contextRef="#ctx0" brushRef="#br0" timeOffset="83989.96">5963 5605 60 0,'4'-17'80'0,"-4"17"-15"15,0 0 34-15,0 0-43 0,2 0 24 0,-2 0-41 16,0 0 3-16,0 0 1 0,0 0 9 0,0 0-20 16,0 0 9-16,0 0-14 0,0 0 4 0,0 0-16 15,0 0 2-15,0 0 0 0,0 0 3 0,0 0 18 0,2-5-12 16,-2 5-24-16,0 0 17 0,0 0-29 0,0 0 34 15,0 0-9-15,0 0 35 0,0 0-31 0,0 0-15 16,0 0 2-16,0 0 9 0,0 0-15 0,0 0 11 0,0 0 14 16,0 0-36-16,0 0 38 0,0 0-2 0,0 0-27 15,0 0 14-15,0 0 4 0,0 0-22 0,0 0 13 16,0 0 7-16,0 0 11 0,0 0-36 0,0 0 43 0,0 0-40 16,0 0 14-16,0 0-19 0,0 0 18 0,0 0 15 15,0 0-19-15,0 0 5 0,0 0-8 0,0 0 33 16,0 0-37-16,0 0-8 0,0 0 17 0,0 0 21 15,0 0 0-15,0 0-25 0,0 0 10 0,0 0 24 0,0 0-41 16,0 0-2-16,0 0 24 0,0 0-6 0,0 0-9 16,0 0 12-16,0 0-16 0,0 0 16 0,0 0-6 0,0 0 8 15,0 0-23-15,0 0 24 0,0 0-7 16,0 0 5-16,0 0-11 0,0 0 5 0,0 0-9 0,0 0 3 16,0 0-27-16,0 0 49 0,0 0-4 0,0 0-14 15,0 0-7-15,0 0 16 0,0 0-17 0,0 0-10 0,0 0 15 16,0 0-26-16,0 0-7 0,0 0 21 0,0 0-43 15,0 0 10-15,0 0-8 0,0 0-25 0,0 0-12 16,0 0 6-16,0 0-223 0,0 0 102 0,0 0 68 0</inkml:trace>
  <inkml:trace contextRef="#ctx0" brushRef="#br0" timeOffset="84938.81">7159 5661 65 0,'0'0'96'16,"0"0"-6"-16,1 0 19 0,-1 0-21 0,0 0-12 0,0 0-1 15,0 0 14-15,3 5-47 0,-3-5 19 0,0 0-14 16,0 0 1-16,0 0 19 0,0 0 4 0,0 0-12 16,0 0 10-16,0 0-31 0,0 0 39 0,5 0-28 0,-5 0 17 15,0 0-9-15,0 0-7 0,0 0 7 0,0 0-14 16,0 0-2-16,0 0-10 0,0 0-8 0,0 0-7 0,0 0 13 16,0 0-2-16,0 0-4 0,0 0 1 0,0 0-13 15,0 0 4-15,0 0 0 0,0 0 15 0,0 0-3 16,0 0-14-16,0 0-2 0,0 0 14 0,0 0 15 15,0 0-6-15,0 0 3 0,0 0-22 0,0 0 14 0,0 0-13 16,0 0 15-16,0 0-15 0,0 0-12 0,0 0 23 16,0 0-12-16,0 0-1 0,0 0-3 0,0 0 10 15,0 0-26-15,0 0 14 0,0 0 19 0,0 0-26 16,0 0 4-16,0 0 3 0,0 0 4 0,0 0 3 0,0 0-5 16,0 0-13-16,0 0 10 0,0 0 7 0,0 0-4 15,0 0-3-15,0 0-9 0,0 0 3 0,0 0-9 16,0 0 15-16,0 0 4 0,0 0-9 0,0 0-11 0,0 0 6 15,0 0 2-15,0 0 0 0,0 0 0 0,0 0 3 16,0 0-9-16,0 0 6 0,0 0 6 0,0 0-12 16,0 0-3-16,0 0 6 0,0 0-2 0,0 0 15 15,0 0-10-15,0 0-12 0,0 0-4 0,0 0-46 0,0 0 27 16,9-5-18-16,-9 5-15 0,0 0-40 0,0 0 29 16,0 0-11-16,4-8-16 0,-4 8-11 0,4-7-2 15,-3 5-388-15,-1 2 169 0,0 0 112 0</inkml:trace>
  <inkml:trace contextRef="#ctx0" brushRef="#br0" timeOffset="87935.97">2633 12565 73 0,'4'-5'82'0,"-4"5"-11"0,4-9 6 0,-4 9-17 0,2-8-8 15,1 3 6-15,-3 5-1 0,3-11 29 0,-2 5-35 16,0 3 26-16,-1-2-5 0,0 5-61 0,1-9 33 0,-1 9 1 16,-2-9 24-16,-1 5 2 0,3 4-26 0,-5-7 12 15,4 3-1-15,-2 2-24 0,1-1-15 0,-5-4 7 0,-2 5 7 16,4-1 0-16,-4 0 21 0,1 1-24 16,-3-1 7-16,1 3-6 0,1 0 11 0,-5 5-13 0,1-5-13 15,-2 5-35-15,3-2 7 0,-2 4 29 0,0-2-36 16,-2 2 12-16,5 1-34 0,-3 1 12 0,0 0 27 0,2 0 37 15,1 2-30-15,1-1 34 0,0 1-51 0,1-1-16 16,2 4 42-16,2-2-54 0,-2-1 35 0,3 3 26 16,-2-2 4-16,3 0-27 0,0 0 36 0,2 1 9 15,0 0-41-15,0-1 5 0,2 1 17 0,0-1 1 0,0 3 11 16,-1-3-30-16,4 1 27 0,-1-2-21 0,2-1 4 16,-5-3-1-16,4 0 9 0,-2-1-7 0,3 3-20 0,-1-3 20 15,-3-2-14-15,3 3-8 0,-1-3 16 0,2-1 0 16,0-1-3-16,0 1 8 0,0-2-14 0,2 0 7 15,1 1 8-15,-3-4-11 0,3 2-8 0,-1-1-10 16,5-3 29-16,-1 2-17 0,-2-3 4 0,2 3-2 0,-1-3 5 16,1-3-20-16,0 0 17 0,-2-1-7 0,0 0-13 15,0-2 20-15,1-1-23 0,-1-1 23 0,-1 0 4 16,2-1-21-16,-1-1 25 0,1-11-14 0,-1 6-17 0,-1-8-22 16,0 7 56-16,-3 2-4 0,2 1-4 0,-3 1-4 15,1-1-2-15,-1-1 8 0,0 1-8 0,0 1 0 16,-2-4 7-16,1 2-28 0,-3 2 23 0,2 0-17 0,0-3 22 15,-1 4-27-15,0-6 18 0,0 6 12 0,-1-2-23 16,2 4 14-16,-2 0-10 0,0-2 23 0,0 7-29 16,0-5 0-16,0 1 7 0,0 6-68 0,-2-5 69 0,2 3-5 15,0 4 31-15,-1-2-35 0,1 7 47 0,0-6-19 16,0 6 0-16,-1-6-16 0,1 6 22 0,0 0 10 16,0-5-12-16,-1 3-8 0,1 2-11 0,0 0-13 0,0 0 4 15,-5 15 25-15,2-7 5 0,1 4-18 0,0 0 9 16,1 1-22-16,0 1 18 0,-2-1-13 0,3 3 0 15,-3-1-7-15,3 1 31 0,0 1-16 0,0-1-5 16,2-1 5-16,-2 3-24 0,1 1 47 0,0-2-61 0,1 0 59 16,0-2-23-16,1 5 19 0,-1-1 3 0,3 0-11 15,-2-2-28-15,1 1 52 0,0-1-22 0,1 3 10 0,-1-3-33 16,1-2 27-16,0 2-15 0,0-1 6 0,-1 1-10 16,2-3-3-16,-1 1-4 0,0-1 30 0,3-1 11 15,-3-1-9-15,2 1-18 0,-1-4 6 0,-1-2 5 16,4 4 1-16,-4-5-16 0,0 1 16 0,0 1-21 0,0-4 17 15,2 0-24-15,-2 1 30 0,0-4-13 0,0 2-13 16,2-3 10-16,-1 2-3 0,0 0 11 0,1-4 8 16,0 1-10-16,0 0-13 0,0 1 7 0,5-4 10 15,-3-1-10-15,4-1-5 0,-3 0 19 0,-1-2-33 0,1-1 41 16,-1-2-33-16,0 4 8 0,1-4 10 0,-2 0 25 16,-1-1-40-16,3 0 7 0,-3-1 0 0,1 0 20 0,-3 0-31 15,1-1 5-15,2-1 16 0,-3 2-1 0,-1-3 4 16,0 2-16-16,-2-1 0 0,0 0 7 0,-1 1 9 15,-1 0-10-15,-1 2-8 0,-1 0 12 0,0 3-1 16,0-2 6-16,0 2 2 0,-1 4-13 0,2-2 15 16,0 2-3-16,-2 2-33 0,-1-3 25 0,2 2 10 0,2 4-26 15,-7-4-9-15,4 4 25 0,3 0-19 0,-11 0 27 0,5 0-18 16,-2 5 16-16,1-1-1 0,-1 2-36 0,0 0 8 16,2 2 15-16,0 0 9 0,-1-2 11 0,1 5 10 15,-2-1-40-15,4 1 3 0,-1 1 6 0,1 0 22 16,0 0-1-16,3 2-20 0,-1-2 1 0,2 1-15 0,-2 0 43 15,4 0-3-15,-1-1-12 0,0 1-17 0,2-1 6 16,-2 1 2-16,4-2 14 0,-1 0-17 0,0 0 3 16,2-1-1-16,-1 1 4 0,2-3 2 0,-2 1-5 0,1 1 0 15,-1-2 16-15,3-1-11 0,0 3 7 0,-2-5-12 16,1 1 2-16,0-3 5 0,3 1-3 0,-1 1-13 16,3 0 11-16,-5-3 16 0,1-1-13 0,0 0-2 0,1 0-14 15,2 4 9-15,0-5 17 0,1-3-21 16,-2 0 3-16,2-1 3 0,1 2-9 0,-3-5 12 0,3 1 9 15,-3-1-14-15,2 2-7 0,-4-3 15 0,4-2-15 0,-3 2 21 16,2-2-12-16,1-3 2 0,-1 0-13 0,-2 1 8 16,0-3 12-16,-2 0-14 0,0-4-8 0,5-5 3 15,-5-4 7-15,-1 6-1 0,0 1 4 0,0-10 0 0,-2 7-19 16,-1 2 10-16,-2 4-5 0,0-2 28 0,-2 0-5 16,4 3 0-16,-2-3-15 0,0 7 10 0,0-3 19 15,-2-1 4-15,0 4-7 0,1 3-15 0,-1 0-1 16,-1-3 23-16,1 3-12 0,0-1 10 0,-1 2-22 0,2 9 11 15,-1-10-7-15,1 10 18 0,-4-9-21 0,2 4 10 16,2 5-26-16,0 0 16 0,-5-8 5 0,5 8-13 16,-8-5 15-16,8 5-12 0,0 0-3 0,-12 2 8 0,12-2-6 15,-11 8 10-15,2-1-17 0,3 2 10 0,-3-1 1 16,3 4-11-16,3 2 14 0,-4 0-1 0,4 2-13 16,-1 1 7-16,0-3-2 0,1 6-13 0,3-2 20 0,0 3-7 15,0-1-2-15,3 0 14 0,1 12-7 0,0-9 7 16,1 9-16-16,-1-7 14 0,4 3 0 15,-5-5-19-15,3-3 19 0,1-2-12 0,-1-1 3 0,2-1 14 0,-2 2 2 16,1-3-6-16,0 0-6 0,0-1-10 0,0-1 3 16,0-2 14-16,2-2-12 0,-2 1 3 0,2-2 10 15,-1 0-23-15,0 1-1 0,2-5-20 0,-4 0-9 0,-1 0-14 16,2-2-17-16,-7-2-10 0,0 0-25 0,15 2-6 16,-10-2-3-16,-5 0-1 0,8 0-17 0,-2 3-319 15,-6-3 153-15,0 0 100 0</inkml:trace>
  <inkml:trace contextRef="#ctx0" brushRef="#br0" timeOffset="88327.98">3776 12283 78 0,'-3'-7'118'0,"3"7"-17"0,-8-5 16 16,8 5-33-16,-6-6 8 0,6 6-39 0,0 0 29 0,-17 14-9 16,10-4-5-16,-1-3-25 0,-1 7 18 0,1-4-10 15,-1 3 15-15,2 4 2 0,-1-1-15 0,-3 8-1 16,2 2 8-16,0-2-7 0,2-4-9 0,0 7 1 15,1-4-16-15,4-3-1 0,1-2-8 0,-1 0-10 0,2-1 20 16,2 3 4-16,0-3-1 0,1 0-10 0,1 0-9 16,-2-3 16-16,2-2-27 0,1 5 13 0,1-3 3 15,0-2-11-15,1-2 7 0,-2 1-12 0,-1-1 12 16,1-3-8-16,2 0-6 0,-2 0 11 0,0-2-23 0,-1-1 22 16,5 1-15-16,-3-1-30 0,0 0-10 0,1-2-12 15,-7-2 9-15,0 0-33 0,18 1 13 0,-12 0-36 0,-1-3-356 16,-5 2 153-16,0 0 102 0</inkml:trace>
  <inkml:trace contextRef="#ctx0" brushRef="#br0" timeOffset="88674.19">3986 12299 117 0,'7'-8'120'0,"-1"-2"4"16,-1 5-46-16,2-4 10 0,-7 9 11 0,14 0 23 0,-14 0-29 16,12 6 11-16,-3-1-11 0,4 3-20 0,-1 0 12 15,-2 3-4-15,1 1 2 0,0 3-2 0,5 4 2 0,-3 6-16 16,0-1 0-16,0 2 5 0,-3 2-26 0,-1 1 6 15,-3-7-4-15,-1 0 0 0,0-2-11 0,-1-1 4 16,-1-2-5-16,-1 0-9 0,2 3 8 0,-3-3-15 16,1 0 6-16,-2 0-18 0,-2-3 6 0,0 1-7 0,-2 0 0 15,-1-1-6-15,0 0-15 0,-3 1-39 0,-2-3 11 16,0 1-47-16,-2-3-23 0,-2 1-15 0,1 1-15 16,1-10-394-16,-2 7 180 0,1-2 118 0</inkml:trace>
  <inkml:trace contextRef="#ctx0" brushRef="#br0" timeOffset="91853.84">6187 4078 94 0,'0'-7'80'0,"1"2"-20"0,0-2-57 0,-1 2 61 0,0-2 3 16,0 2-1-16,2 2 4 0,-2 3-19 0,0-9-4 0,0 9-6 16,0-5-11-16,0 2 24 0,0 3-26 0,0 0-6 15,1-6-5-15,-1 6 12 0,0 0-8 0,0 0 14 16,0 0-2-16,0 0-18 0,0 0-10 0,-1 17 3 15,1-11 32-15,0 9-1 0,1-1-14 0,0 2-6 0,-2 0 19 16,1 4-16-16,-3-2-29 0,2 3 39 0,-2 13-11 16,2-6 20-16,-3 9 32 0,-1 0-61 0,3-2 17 15,-2 1-7-15,1-2-4 0,2-5-9 0,-4 5 12 0,1-4 14 16,1 4-24-16,1-11 0 0,1 1 3 0,-1-3-18 16,2-3 13-16,0 1-8 0,2-1 5 0,-1-1 12 15,1-3-8-15,1 0-20 0,0-2 14 0,2-2-18 16,0 2 25-16,0-3-22 0,4-1 13 0,-1 1-16 15,-1-1 21-15,2-3-11 0,0 0-10 0,-2-3 17 0,0 1-1 16,0-3 3-16,-1 0 17 0,-1 0-10 0,-5 0-5 16,13-8-12-16,-8 4 26 0,3-6 2 0,-3 3-16 0,0-2-12 15,-1-1 7-15,0-3-4 0,-2 1 5 0,-1-2-2 16,-1-1 14-16,0-2 0 0,-1 3-7 0,-3-6-30 0,-1 4 38 16,-1-1-34-16,-7-9 20 0,0 3-14 0,0 6 14 15,-2-4-4-15,2 8 10 0,-2 1 3 0,3-1 2 16,0 7-6-16,-2-5-21 0,0 3 8 0,1 0 4 15,-1 2 8-15,1-1-8 0,3 2-6 0,0 0 33 0,1-1-7 16,0 1-10-16,0 1 9 0,2 2 10 0,4-1-8 16,-3 1 9-16,6 2-10 0,-5-5-19 0,4 2 4 15,1 0 1-15,1 0 4 0,2-1-11 0,1 1-3 0,-2-1 10 16,7-1-10-16,0 1 15 0,-3 1-9 0,5-2 6 16,0 3 1-16,-2-1-22 0,1 0-3 0,2-1-8 15,-4 1 10-15,-2 1-4 0,0 0-17 0,3-1 8 0,-1 0-6 16,1-2 10-16,0 1-17 0,-4 2-10 0,1 2-15 15,-2-2-22-15,0-1 2 0,0 0-315 0,-3 0 134 16,-1 3 90-16</inkml:trace>
  <inkml:trace contextRef="#ctx0" brushRef="#br0" timeOffset="92136.03">6491 4257 61 0,'0'0'75'0,"0"0"8"0,9-2 15 0,-9 2-28 15,8 0-1-15,-8 0-10 0,14-5 17 0,-9 5-31 0,-5 0-10 16,10-2-3-16,-10 2 0 0,14-3 16 0,-9 2-27 15,0 0 14-15,-1 0 9 0,-4 1-39 0,11 0 19 16,-11 0-28-16,9-3 0 0,-9 3-13 0,0 0-6 16,13 2-12-16,-13-2-5 0,0 0-223 0,9 1 87 0,-9-1 58 15</inkml:trace>
  <inkml:trace contextRef="#ctx0" brushRef="#br0" timeOffset="92341.92">6482 4394 48 0,'0'0'110'0,"0"0"-24"0,0 0-6 0,0 0-19 15,4 11 4-15,-4-11 13 0,10 3-10 0,-10-3-28 0,10 0 19 16,-4 2-17-16,-6-2-17 0,17 0 13 0,-2 0 3 16,-3-2-10-16,0 2-11 0,0-2 50 0,-1 2-62 15,-4 0-4-15,3-1 8 0,-10 1-21 0,15 0-38 16,-8 0-1-16,-7 0-3 0,18-6-226 0,-9 1 91 15,1 3 62-15</inkml:trace>
  <inkml:trace contextRef="#ctx0" brushRef="#br0" timeOffset="92631.82">6892 4130 20 0,'3'-5'123'0,"-2"3"-19"0,0-1-13 0,-1 3-19 15,0-4 18-15,0 4-25 0,0 0 5 0,0 0 16 16,4 8-25-16,-4-8-7 0,1 13-2 0,1-1 5 16,-2 2 5-16,1 3-14 0,-1 2-3 0,4-1 13 0,-6 3-11 15,4-4-15-15,0 1 10 0,-3 2-14 0,2-2 7 16,2 1-6-16,-2 0 38 0,0-1-59 0,1 0 17 0,-1 0 0 15,2-4-3-15,-2 3-6 0,1 0-21 0,0-2-12 16,-1-3-31-16,0-5 10 0,-1-7-22 0,3 12-14 16,-3-5-26-16,0 3-298 0,1 3 132 0,-1-13 90 15</inkml:trace>
  <inkml:trace contextRef="#ctx0" brushRef="#br0" timeOffset="93637.88">4743 4345 95 0,'0'0'89'0,"-7"1"-12"0,7-1-2 0,-6 3-7 15,6-3-7-15,-4 2 21 0,4-2-31 0,-4-1 27 0,3 2-10 16,1-1 11-16,0 0-11 0,0 0-10 0,0 0-10 15,0 0-14-15,-4 0 17 0,4 0 22 0,0 0-35 16,0 0-7-16,0 0 3 0,0 0-30 0,0 0 24 16,12 0 18-16,-7 0 2 0,1 1-17 0,2-1 4 15,6 0-1-15,1 3-15 0,1-3 8 0,3-1 14 0,0 1-4 16,0 1 3-16,2-1 4 0,2-1-12 0,1-2-9 0,13 2-13 16,1-2 27-16,-3 3-12 0,0-2-10 15,4 3 1-15,-3-4 5 0,-7 3 12 0,-3 0-2 0,-5-1-26 16,2 1 10-16,-1 0 9 0,0 0 3 0,-1 0-19 15,0 1 20-15,-1-1 0 0,-1-1-7 0,-2 1-13 0,0 0 7 16,-3 1 2-16,0 1 0 0,-3-2 0 16,-2-2 6-16,0 4-6 0,-2-2 3 0,-1-2-18 0,2 2 7 15,-1-1 9-15,0 1 5 0,2 1-8 0,-2-1 2 16,1 2-3-16,-2-4 3 0,1 4-6 0,-1-4-3 0,2 2 14 16,1 0-2-16,-1 0-8 0,-2 0-1 0,0 0-10 15,2 0 14-15,-2 0-12 0,-1 2 9 0,-1-2 3 0,-4 0-10 16,9-3-3-16,-2 4 7 0,-7-1 0 0,6 0-17 15,-1 0 20-15,-5 0-10 0,5 2 1 0,-5-2 8 16,0 0-38-16,7-2 10 0,-7 2-36 0,6-1-46 16,-6 1-15-16,0 0-13 0,5-3-26 0,-5 3-490 0,0 0 215 15,0 0 142-15</inkml:trace>
  <inkml:trace contextRef="#ctx0" brushRef="#br0" timeOffset="94609.75">5713 5462 14 0,'-13'-4'109'16,"9"2"3"-16,4 2 18 0,-9-6-14 0,9 6-26 0,-6-4-10 16,6 4 28-16,0 0-16 0,-7 0-15 0,7 0-23 15,0 0 14-15,-6-5-33 0,6 5 33 0,0 0-14 16,0 0-12-16,-5-5 5 0,5 5-11 0,0 0-4 0,0 0-14 16,0 0 9-16,0 0 9 0,0 0-14 0,0 0 11 15,18 16 33-15,-8-10-53 0,1 2 11 0,1 1 5 16,1 0 12-16,-2 1-5 0,4 0-13 0,0 2-16 15,5 5 24-15,-1-1-14 0,3 1 3 0,0-2 13 0,-2 0-24 16,2 2-1-16,-3-3 13 0,-5-2-3 0,9 2 1 16,-6-4-12-16,-2 0 12 0,-2 0-17 0,1-1 10 0,-1 3 13 15,2-3-2-15,-3 0-20 0,0 0 13 0,1 1-21 16,-3-2 12-16,0 0 19 0,1-2-14 0,-4-2-1 16,2 3-4-16,-4-3 6 0,2 0 4 0,-3-4-1 15,0 2-10-15,-2 1-6 0,2-1-6 0,-4-2-40 0,0 0 19 16,0 0-44-16,10 2 2 0,-10-2-18 0,0 0-2 15,0 0 17-15,0 0-34 0,0 0-13 0,0 0-12 16,5-9-306-16,-5 6 145 0,0 3 98 0</inkml:trace>
  <inkml:trace contextRef="#ctx0" brushRef="#br0" timeOffset="94996.02">6174 5472 79 0,'4'-9'136'0,"-2"4"-5"0,-2 5-22 0,0 0-15 0,2-10-22 16,-2 10 24-16,0 0-38 0,0 0-29 0,0 0 50 15,-22 2-23-15,8 4-3 0,-7 10 19 0,-3-2-16 0,-4 3 3 16,-3 2 12-16,-1 1-22 0,-1-2 2 0,-3 5 6 15,3-3 15-15,0 0-17 0,2-1-24 0,-1 0 13 16,5 0 7-16,1-2-19 0,0-1 23 0,2-1 3 16,2 0-7-16,4-5-11 0,3 0-1 0,3-1-3 0,0-2-2 15,3 0 6-15,0-1-15 0,1 1-4 0,1-5 14 16,1 4 1-16,2-2-10 0,1-4 2 0,0 2-13 16,-1 1-11-16,4-3 16 0,-5 2 4 0,5-2-5 15,-6 4-2-15,6-4 7 0,-4 3-12 0,4-3 5 0,0 0 4 16,-4 3-4-16,4-3-19 0,0 0-11 0,0 0 8 15,0 0-32-15,0 0-26 0,0 0-25 0,0 0-4 0,0 0-37 16,0 0-19-16,0 0-11 0,-8-11-399 0,8 11 186 16,0 0 124-16</inkml:trace>
  <inkml:trace contextRef="#ctx0" brushRef="#br0" timeOffset="123354.78">1910 13371 16 0,'1'-1'102'0,"-1"1"-3"0,0 0-7 15,0 0 0-15,0 0-25 0,0 0-48 0,-2 8 50 0,-1-3-58 16,3 1 1-16,-1 1 52 0,-1 5 10 0,-1 1-59 15,1 0 8-15,-1 0 46 0,0 1-52 0,2 4 44 0,-2-1-55 16,1-2 9-16,0 1-7 0,1-4 43 0,-3 8-8 16,3-6-42-16,0 0 77 0,-1 1-41 0,0 4 5 15,2-7-16-15,0-4 28 0,-2 5-1 0,2-1-33 16,0-6 22-16,-1 1-12 0,2 6-21 0,-1-4 46 0,0-1-27 16,0-1 16-16,0-2-9 0,0 1 5 0,0-3-41 15,0 4 31-15,0-3-19 0,0-1 13 0,0-2-75 16,0 1 65-16,0-1-24 0,0 2-35 0,0-3-25 15,0 0 7-15,0 0-31 0,0 0-25 0,0 0-296 0,0 0 137 16,2-12 94-16</inkml:trace>
  <inkml:trace contextRef="#ctx0" brushRef="#br0" timeOffset="123584.86">1905 13251 19 0,'1'-6'101'0,"0"-2"-31"0,-1 3-13 0,0 0 16 0,0 0-28 16,0 5 10-16,0-9-14 0,2 6-3 16,-2 3 12-16,0-6 12 0,0 6-21 0,0 0-32 0,0-10 3 15,0 9-7-15,0-1-4 0,1 1-10 0,-1 1-28 16,0 0-14-16,0 0-143 0,2 6 64 0,1-3 44 0</inkml:trace>
  <inkml:trace contextRef="#ctx0" brushRef="#br0" timeOffset="124118.93">2090 13481 59 0,'1'19'76'0,"3"-1"3"16,-4 1-14-16,3-1-6 0,-3 0-3 15,1 1 2-15,2-4-8 0,-3 4 2 0,1-4-17 0,-1 4 3 16,-1-4-4-16,-1 2 5 0,1-3-17 0,1 1-13 16,0 1 9-16,-1-5 7 0,-2 0 2 0,3-5 13 0,0 3 19 15,0-1-11-15,-1-2 28 0,1-3-4 0,0 2-22 16,0-2 25-16,-1 2-37 15,1-4 16-15,-2 1-6 0,2-2 11 0,0 0-40 0,0 0 13 0,0 0-3 16,-1-8 12-16,0-3-16 0,1 2-16 0,0 2-13 0,0-9 36 16,0 6 3-16,-3-8-81 0,2 1-11 0,1 0 5 15,1 0 5-15,2-2 80 0,1 2-52 0,-2 0 44 0,2-1-80 16,1 0 23-16,-1 1-9 0,5 2 3 16,-3 0 29-16,2 2-23 0,2 1-4 0,0 0 59 0,1 2 33 15,-1 0-36-15,1 3 0 0,1 1-3 0,-2 1-65 16,0 1 79-16,2 3-36 0,-2 1-46 0,-1 0 67 0,-1 0-52 15,-1 1 10-15,5 2 67 0,-2 3-12 0,-5-1-4 16,5 2-20-16,-3 1-38 0,-1 0 73 0,1 1-3 16,-1 4-1-16,-2-4-6 0,-1 6 0 0,4-4-8 0,-6 1 19 15,3 7-52-15,-3-9 47 0,1 5-14 0,-1-3-17 16,-2 3 9-16,1 3 11 0,0-4 7 0,-3-1-14 16,2 3-3-16,-2-2-18 0,2 2 16 0,0-2-20 0,1-3 18 15,-2-4-17-15,1 7 17 0,0-6 2 0,1 1 2 16,-2-4-13-16,2 0 5 0,0-5 8 0,-1 7-30 15,1-7-24-15,0 0-31 0,0 0 4 0,-2 10-10 16,2-10-26-16,0 0-27 0,0 0-299 0,0 0 142 0,0 0 96 16</inkml:trace>
  <inkml:trace contextRef="#ctx0" brushRef="#br0" timeOffset="124479.87">2583 13521 10 0,'0'0'91'0,"-6"4"23"16,2 4-18-16,-1-2-29 0,0 2 42 16,1-1-45-16,0-3 38 0,3 4-60 0,-2 3 43 0,2 1-37 15,0-4-2-15,2-3 25 0,2 5-21 0,-1-3 17 16,3 8-3-16,3-3 15 0,1-1-15 0,0 0-15 0,2 0-20 15,0-1 5-15,-1 2 15 0,2-2-2 0,5 9-19 16,-3-4 21-16,-5-5-22 0,0 0 3 0,0 1-25 16,-1-3 28-16,-1-1-10 0,0 5 19 0,-2-4-16 0,1 2-17 15,-2-3 14-15,0 1-31 0,-3-5 7 0,1 3 27 16,-2 0 1-16,0-3-39 0,-3 9 39 0,0-6-28 0,-1-1-13 16,-2 2 25-16,0-1-16 0,-1 0 25 0,-2 0-31 15,-1 1-2-15,1-4 9 0,0 3-22 0,2-8-22 16,-2 7-19-16,1-7 7 0,8 2-17 0,-13-7-5 15,4 4 11-15,4-6-5 0,-1 1-26 0,2 0-301 0,1 4 135 16,1-8 90-16</inkml:trace>
  <inkml:trace contextRef="#ctx0" brushRef="#br0" timeOffset="124735.4">2651 13576 27 0,'0'0'85'0,"-10"22"13"0,6-5-9 16,-3-3-7-16,0 1 3 0,-1 2-13 0,-3 9 23 16,-2 5-19-16,-1 1-24 0,0-5 21 0,2 4-4 0,-1-3-58 15,-2 0 13-15,2-4 16 0,-3 0 21 0,0 3-13 16,0-5-14-16,6-5 14 0,0-1-42 0,-1-2 9 16,-3 6-34-16,1-4 58 0,6-3-3 0,0-4 6 15,-1 1 16-15,1 0-21 0,2-5-52 0,-2 3 23 0,4-2 15 16,-5-1-60-16,4 0 69 0,0-3-35 0,3 1 38 15,1-3-90-15,0 0 4 0,0 0-5 0,0 0-40 0,0 0-294 16,9-7 130-16,0 1 86 0</inkml:trace>
  <inkml:trace contextRef="#ctx0" brushRef="#br0" timeOffset="125155.83">3083 13404 94 0,'-5'-4'69'0,"1"3"3"0,4 1-3 0,0 0 0 16,-14 5-16-16,9 2 32 0,-4 3-37 0,2 2-12 15,1 2 12-15,1 1 46 0,-2 0-33 0,-3 12 17 16,4-4 10-16,0-5-25 0,-2 14-19 0,-1-3 27 16,1 3-9-16,3-9-16 0,1-2-9 0,0-2 25 0,0 13-10 15,0-6-43-15,2-4 13 0,0 0-6 0,3-3 19 16,-1 1-28-16,0-3 32 0,1-1-28 0,-1-2 23 15,3 1-29-15,-2-5-3 0,3 2 16 0,1 1-9 0,-1-3-1 16,0 0-30-16,0-4 33 0,-2 0 15 16,3 2-40-16,-1-4 5 0,2 2 4 0,-2-3-14 0,-4-3-43 15,8 4-20-15,-8-4-6 0,8 3-11 0,-4-2-320 16,0-1 141-16,-4 0 92 0</inkml:trace>
  <inkml:trace contextRef="#ctx0" brushRef="#br0" timeOffset="125687.83">3208 13663 85 0,'-3'-6'85'0,"2"3"10"15,1 3-26-15,0 0 2 0,0 0-15 0,0 0-1 16,-15 24 16-16,12-8 2 0,2-5-16 0,-3 2 15 15,0-1-35-15,3 3-5 0,-1-1 18 0,-1 0-18 16,3 3 13-16,-2-4-24 0,4 4 14 0,-2-5-27 0,4 2 27 16,-2-2-1-16,1 1-17 0,2-4-6 0,-2 3-9 15,2-3 29-15,-1-1-8 0,3-2 27 0,0 3-59 0,-2-3 40 16,3 0-20-16,-1-6-3 0,1 3-2 16,-2-3-11-16,2 1 22 0,-2-1-22 0,2-1 28 0,3-2-85 15,1-2 75-15,-2-2 16 0,0 2-8 0,1-2-24 16,-1-4-3-16,-4-2 26 0,2 5-13 0,0-4 13 0,0 2 19 15,0-2-27-15,-3-1 20 0,0-2-1 0,2 4 23 16,-5 0-11-16,1-1-9 0,-2 1 16 0,0 2 11 0,1 4-15 16,-1-3 3-16,-1 3-4 0,1 1 11 0,-1 4-21 15,2-8 9-15,-2 8-19 0,0-6 1 0,0 6 3 16,1-6-17-16,-1 6 11 0,0 0-19 0,0 0 5 16,0 0 2-16,0 0-5 0,0 0 12 0,0 0-10 0,0 0 7 15,-7 21-15-15,3-9 8 0,1-1-12 0,-1 2 10 16,3 1 13-16,-2 3-16 0,-1-2 3 0,0 2-17 15,1-2 14-15,0 1 2 0,0 0-4 0,1 3 13 16,-1-1-7-16,2-3-16 0,-3 1 14 0,3-1-23 0,-3-3 28 16,3 3 7-16,0-3-18 0,1-2 20 0,-2 2-16 15,2-3 3-15,-1-1-3 0,0-2-38 0,-1 0-1 16,1-2-12-16,1-4-16 0,0 9 3 0,0-9-29 16,1 6 25-16,-1-6-38 0,3 3-32 0,-2 1-23 0,3-2-336 15,-4-2 164-15,0 0 110 0</inkml:trace>
  <inkml:trace contextRef="#ctx0" brushRef="#br0" timeOffset="126104.79">3589 13764 18 0,'0'0'103'0,"3"-7"0"0,-3 7-29 0,0 0 2 0,0 0 20 15,0 0-30-15,0 0 19 0,0 0-9 0,0 0 0 16,-4 19-16-16,2-5-7 0,2-4-20 0,-1 3 38 0,1 2-37 16,0-1 0-16,0 2-14 0,1 2 17 0,1-4 2 15,-1 1-25-15,3 1-2 0,-3-3-10 0,3 2 40 16,0-1-18-16,-1-2-6 0,1-3 6 0,3 2-5 16,-1-1 14-16,4-2-19 0,1-3-7 0,-2 1 38 0,1-4-36 15,1 0 23-15,-2 2-4 0,1-4-3 0,-2 0-9 16,6-5 36-16,-2 2-16 0,-1-3 20 0,2-1-7 15,-4 0-8-15,2-1 7 0,1-4 12 0,-4 3-7 0,2-3-8 16,-4-2 18-16,2-2-15 0,-3 1-7 0,-3-2 6 16,2-1-11-16,-1 0-14 0,-2 0 5 0,-1 1-10 0,-1 0 7 15,-2 0-13-15,1 3 10 0,-2 2 0 0,-1-2-11 16,-3 1 9-16,2 3-1 0,-2-1 2 0,0 3-14 16,-2 0 5-16,1 3-9 0,0-1 4 0,-1 2-2 15,0 0 0-15,1 0-10 0,-1 3 0 0,3 1 9 16,2 0-14-16,-1-2-38 0,6 2-30 0,-8-3-24 0,8 3-17 15,-11 3-35-15,8 1-30 0,1-1-390 0,2-3 191 16,0 0 128-16</inkml:trace>
  <inkml:trace contextRef="#ctx0" brushRef="#br0" timeOffset="126405.67">4095 13437 89 0,'0'0'126'0,"0"0"-14"0,12 14-11 0,-5-3 22 15,-2 6 3-15,5 9-13 0,-1 2-3 0,0 5-13 0,-1 3 12 16,-4 0-10-16,-2 1-10 0,-3 4-16 15,1-3 0-15,-5-1-28 0,-1 2 7 0,-3-1 19 0,0-2-23 16,1-1 6-16,-6-3-12 0,3 1-7 0,-1-5 17 16,-2-4-18-16,0-1 0 0,2-4-16 0,1-5-39 0,-6 7-25 15,6-6-51-15,0-4-7 0,3-2-45 0,-4-1-355 16,3 0 168-16,-1 0 112 0</inkml:trace>
  <inkml:trace contextRef="#ctx0" brushRef="#br0" timeOffset="128172.69">6251 8197 76 0,'-14'2'73'0,"5"-2"31"16,1 4-20-16,0 0-15 0,3-3 20 0,5-1-28 15,0 0 5-15,0 0 22 0,0 0-9 0,0 0 7 16,16 3-5-16,-4 1-24 0,5-1 14 0,3-1-28 0,1-1 45 15,18-3-15-15,-2 1 2 0,8-1 7 0,4 0-39 16,0 1 25-16,3-1-11 0,-2 2 0 0,2 0-26 0,0-1-10 16,3-1 24-16,-2 5-6 0,-2-1-17 0,-8 4 6 15,0-2 7-15,-3-1-14 0,-3-3 10 0,-9 5 5 16,-2-4 10-16,-7 1 7 0,3-1-6 0,-3 2-4 16,-2-1 2-16,2 0-8 0,-4-2 11 0,2 3 49 0,-4-3-61 15,1 2-7-15,-3-2 8 0,4 0-2 0,-6 0-5 16,0 0-6-16,-9 0-11 0,12 0 25 0,-12 0-10 15,9 0-14-15,-9 0-1 0,9 0 4 0,-9 0-7 16,0 0 5-16,11-2 3 0,-11 2-18 0,0 0 15 0,7-3-1 16,-7 3-1-16,0 0-2 0,5-4-17 0,-5 4-10 15,1-3-14-15,-1 3-18 0,0 0-51 0,0 0-31 0,0 0-19 16,0 0-2-16,0 0-17 0,-1-11-30 0,1 11-406 16,0 0 202-16,0 0 134 0</inkml:trace>
  <inkml:trace contextRef="#ctx0" brushRef="#br0" timeOffset="129108.01">7351 7519 14 0,'-9'6'108'16,"0"2"-6"-16,-1-2-16 0,3-4-16 0,1 4 35 16,2-1-29-16,4-5-11 0,-7 7-5 0,7-7 23 0,-6 8-41 15,4 4 13-15,1-6-6 0,1-6 15 0,0 10-6 16,0-10-21-16,2 7 15 0,-2-7-15 0,7 2 27 0,-7-2-20 16,11 4 4-16,-11-4-23 0,0 0-4 15,17 2 31-15,-10-2-17 0,-7 0-18 0,13-4 16 0,-3 0-30 16,2-2 16-16,-3 2-11 0,1-3 3 0,0 3 11 15,-2-4-13-15,1 0-6 0,-3 0 4 0,-1 0 21 0,2-1-32 16,0-2 14-16,-2-2-2 0,1-2-13 0,1 2 14 16,-4 0-5-16,-1-1 14 0,1-1-12 0,-4 4-9 15,-1-3-11-15,4 0 14 0,-4 2 9 0,2 3-9 16,-1 0 4-16,-3 3-5 0,4 6-22 0,-7-9 24 0,3 5-4 16,-1 2 5-16,-2-1 6 0,1 3-39 0,-7-2 36 15,3 2-16-15,2 0 18 0,-2 1 6 0,2 0-20 0,2 0 16 16,1 2 1-16,-2-3 2 0,1 3-25 0,1-2 2 15,1 0-13-15,4-1 38 0,-8 1-3 0,4 1-28 16,4-2 18-16,0 0-18 0,0 0 2 0,0 0 35 16,0 0-22-16,13 7-13 0,-2-5 20 0,1 2 3 0,1 0-11 15,2-1 0-15,-2 0 10 0,2 0 15 0,-3-1-16 16,6 1 18-16,-7 1-5 0,5-4-16 0,-1 3-2 0,2 0 0 16,-3 1-8-16,2-1 19 0,-2-1-3 15,-1 0-7-15,1 3 12 0,-2-2 18 0,-2 3-31 0,-1-2-9 16,0 0-8-16,-3 0 24 0,4 2-14 0,-4-2 4 15,0 4 23-15,-1-1-21 0,-2 3-10 0,-2-2 20 0,1-4 10 16,-2-4-17-16,0 14 11 0,-2-1-7 0,2-3-14 16,-3 1 17-16,2 0 18 0,-1 0-19 0,-1 1 4 15,2-1-22-15,-1 2 7 0,1-1 26 0,0-2 2 16,1 3-18-16,-1-5-11 0,-1 0 18 0,2 2-15 0,-1-3 7 16,1-7 0-16,0 10-11 0,0-10-6 0,-1 12 7 15,1-12 1-15,0 9-1 0,0-9 11 0,0 8-23 0,0-8 9 16,2 8 1-16,-2-8-26 0,3 10-1 0,-3-10-43 15,0 0-1-15,8 6-33 0,-8-6-12 0,6 1-350 16,0 0 157-16,-6-1 104 0</inkml:trace>
  <inkml:trace contextRef="#ctx0" brushRef="#br0" timeOffset="129361.74">7857 7516 44 0,'0'0'98'15,"0"0"-10"-15,5-6 28 0,-5 6-27 0,6-3-7 16,-6 3 9-16,12-5-42 0,-7 3 44 0,-5 2-23 0,17-4 14 16,-7 3-16-16,0-4-18 0,0 4-8 0,3-1 7 15,-1-2-7-15,-3 4-5 0,-1 0-31 0,-8 0 20 16,16-1-11-16,-10 1 23 0,-6 0-16 0,10-1-9 0,-10 1-19 15,0 0-37-15,12-2-4 0,-12 2-20 0,8-1-26 16,-6 1-259-16,-2 0 116 0,0 0 80 0</inkml:trace>
  <inkml:trace contextRef="#ctx0" brushRef="#br0" timeOffset="129567.65">7856 7611 2 0,'0'0'99'0,"6"17"5"16,-6-17-20-16,8 3-11 0,-8-3-3 0,11 2 6 15,1 3-13-15,-1-3 17 0,-1-2-23 0,-10 0-31 16,20 0 29-16,-10 0-7 0,-10 0-34 0,20 0 18 16,-7 0-17-16,0-1-31 0,-1 0-15 0,-1-2-12 0,-11 3-30 15,15-7-172-15,-15 7 81 0,0 0 54 0</inkml:trace>
  <inkml:trace contextRef="#ctx0" brushRef="#br0" timeOffset="130201.59">8243 7490 59 0,'7'-5'79'0,"-7"5"-6"0,11-6 10 0,-11 6-4 0,12-1-29 15,-5-2 25-15,-7 3-15 0,0 0-24 0,20 4-2 16,-10 0 30-16,-1 2-32 0,-2-2 4 0,2 3 12 15,-5 3 12-15,1-1 0 0,0 0-3 0,-3 1-38 0,1 1 38 16,-2-2-19-16,-1-9 16 0,0 15-18 0,0-15-22 16,-2 17 13-16,-1-8-2 0,-1 2-13 0,0-1-2 15,1-2 21-15,-5-1 9 0,2 3-10 0,-2-2-12 0,0-1 16 16,2 0-3-16,-3 0-15 0,3-3 7 0,-2 4 6 16,3-4-3-16,-2 1-8 0,7-5 11 0,-7 5-5 15,7-5 24-15,-7 4-22 0,7-4-11 0,0 0-13 16,-6 4 13-16,6-4 8 0,0 0-22 0,0 0 35 0,0 0-2 15,0 0-21-15,0 0-8 0,0 0-10 0,0 0 6 16,0 0-17-16,0 0 30 0,0 0-28 0,0 0 21 16,0 0-7-16,0 0-7 0,23 0 13 0,-23 0 5 0,11 4-25 15,-7-1 30-15,-4-3-22 0,12 3-3 0,-3 4 10 16,-2-3-2-16,0 2-3 0,-1-1-17 0,3 1 31 16,0 0 1-16,-3-1-17 0,-2-1-2 0,1 4 12 0,-1 0 5 15,-1-2-11-15,-1 1-33 0,-2-7 38 16,3 9 10-16,-3-4-5 0,0-5-13 0,-2 13 3 0,2-13-5 15,-5 15 27-15,-1-6-44 0,0 0 28 0,-2-1 3 16,0-1 22-16,-2 0-7 0,1-1-2 0,-2 1 0 0,-2-5-1 16,3 4 11-16,-3-2-4 0,-1-2-1 0,1-1-12 15,0 2 19-15,-1 0-4 0,0-2-14 0,0-1-7 16,3 0 12-16,-2 0-5 0,1-3 1 0,1 3 0 16,-1-4-13-16,5 3-9 0,-1 1-34 0,3-2-12 0,5 2-18 15,0 0-44-15,-5-8-14 0,5 8-10 0,-2-4-395 16,2 4 178-16,0 0 120 0</inkml:trace>
  <inkml:trace contextRef="#ctx0" brushRef="#br0" timeOffset="131632.01">7571 5426 24 0,'0'0'110'0,"0"0"0"15,1-5-25-15,-1 5 8 0,0 0-1 0,0 0-20 16,0 0-24-16,0 0 8 0,0 0-11 0,0 0-18 0,0 0 25 15,0 0-12-15,0 0-20 0,0 0 4 0,0 0 7 16,0 0 0-16,-14 27-23 0,9-17 43 0,0-1-27 16,-2 3-10-16,5 1-12 0,-2-1 32 0,-1 0 1 15,2 0-35-15,-1-2 11 0,2 1-9 0,-2 0 8 0,3 0 7 16,-3-3-14-16,1 4-10 0,3-3 17 0,-2 1-8 16,2 0 17-16,1-3-3 0,-1 0 1 0,0-7-4 15,8 15-9-15,-5-9 12 0,0 0-13 0,1-1 20 16,0-1-18-16,0-1 11 0,1-1-2 0,1 1 1 0,-1-2-29 15,2 0 30-15,-7-1-16 0,12 0 5 0,-4 0-6 16,-8 0 17-16,12-2-9 0,-3-4 7 0,-1 1-16 0,0 1 17 16,1-3 6-16,-2 0-9 0,0 2-5 0,-1-3 10 15,-2-1-25-15,3-1 21 0,-5 3-7 0,2 0-14 16,-1-3 25-16,0 3-17 0,-1 0 2 0,0 1-7 16,-2 6 22-16,3-12-16 0,-2 10 14 0,-1 2-10 0,1-7 4 15,-1 7 2-15,0 0 3 0,2-10-6 0,-2 10-18 16,1-4 14-16,-1 4 3 0,0 0-34 0,0 0 35 0,0 0-21 15,0 0-6-15,0 0 20 0,0 0-22 0,-8 23 11 16,6-13 13-16,0 0-6 0,-1 0-1 0,1 2 18 16,-1 1-20-16,1-2 10 0,-2 1-6 0,3-1 19 0,0 2 1 15,-2-1-1-15,1 1-14 0,-1-1-8 0,2-2 16 16,0 2-16-16,-1-5 24 0,0 2-5 0,-2-3-12 16,2 0-8-16,0 0 6 0,2-6 12 0,-2 10-1 15,2-10-18-15,-3 8 15 0,3-8-14 0,-3 8-1 0,3-8 6 16,-2 7 0-16,2-7-1 0,-3 6 1 0,3-6 0 15,0 0 4-15,0 0-30 0,-2 8 7 0,2-8-32 0,0 0 13 16,0 0-23-16,0 0 16 0,0 0-34 0,4 8-6 16,-4-8-29-16,6-2-232 0,-6 2 115 0,0 0 78 15</inkml:trace>
  <inkml:trace contextRef="#ctx0" brushRef="#br0" timeOffset="132049.63">7830 5513 57 0,'0'0'66'16,"0"0"8"-16,0 0-21 0,0 0-18 0,0 0 12 15,0 0-6-15,0 0 14 0,-14 16-13 0,14-8 22 0,0-8-26 16,-1 14 8-16,1-6-13 0,3 1-4 0,0 4 3 15,-2-3-7-15,3 2-9 0,-1-3 8 0,1 1-9 16,-1-3 5-16,1 3 8 0,2-4 7 0,-3-1-32 16,0 0 12-16,-3-5-4 0,5 8 19 0,-1-5-9 0,0-1 8 15,1 1 11-15,-5-3 10 0,11 2-19 0,-4-2 3 16,-4-1-16-16,3 1 0 0,0-2 10 0,0-1 21 16,2-3-19-16,0 1-1 0,-2 0 12 0,2-4-36 15,-2-4 6-15,-1 6 18 0,0-7 4 0,-1 5-2 0,0-2-4 16,-3-3 4-16,1 1-21 0,-1 6 3 0,-2-5 2 15,-2 0 16-15,0 0-8 0,2 5 2 0,-3-3-14 0,-1 4-2 16,1-3 0-16,-1 5 1 0,-1-3 13 0,-2 2-17 16,2 2-9-16,-1-2 11 0,2 4 5 0,5 1 0 15,-11 0-11-15,6 1 29 0,0 2-35 0,1-1-35 16,4-2-13-16,-10 6-13 0,10-6-19 0,-7 5-15 0,5-1-18 16,-2 8-319-16,1-6 144 0,3-6 98 0</inkml:trace>
  <inkml:trace contextRef="#ctx0" brushRef="#br0" timeOffset="133646.81">1896 14938 13 0,'-1'-2'82'0,"1"-1"41"0,-2 0-65 16,2 3 55-16,-2-2-79 0,2 2 55 0,0 0-14 0,0 0-25 16,-3 8-28-16,1-3 5 0,-1 5-13 0,0 4 7 15,2-3 51-15,1 4-19 0,-2 6-8 0,0-1-31 16,2-5 35-16,-2 1-8 0,2 7-36 0,-3-7 10 16,2 6 60-16,2 0-19 0,-1 0-7 0,1-3-39 15,-1-7-5-15,2 5-27 0,-2-5 91 0,2 0-43 0,0 1 21 16,-2 3-33-16,3-2-32 0,-1 0 37 0,-1-3-32 15,2-6 54-15,-3 0-13 0,0 2 21 0,2-4-46 16,-2 1 10-16,0-3-39 0,3 2-16 0,-3-2 39 16,0-1-24-16,0 0-27 0,5-5 5 0,-1 2-17 0,-2 0-34 15,1-3-267-15,-1-7 123 0,1 0 80 0</inkml:trace>
  <inkml:trace contextRef="#ctx0" brushRef="#br0" timeOffset="133851.19">1965 14805 92 0,'-2'-8'74'16,"-1"3"12"-16,-1-1-10 0,1 3 46 0,1-2-70 0,1 2-15 15,-1-1-11-15,0 1 8 0,0-1-13 0,1 2 10 16,1 2-2-16,0-5-24 0,0 5 5 0,0 0-57 15,0 0-8-15,0 0-144 0,0 0 67 0,1 11 44 16</inkml:trace>
  <inkml:trace contextRef="#ctx0" brushRef="#br0" timeOffset="134322.13">2086 15030 14 0,'0'15'96'0,"0"3"-31"0,1-1 12 0,-1 0-13 15,-1 2 2-15,1-2-1 0,-1-4 4 0,1 4-19 0,0 2-18 16,0-4 11-16,0-1-11 0,1 1 3 0,-2 4 2 16,3-10-17-16,-3 6 49 0,1-10-21 0,-1 0 4 15,1-1-10-15,1-3 1 0,-3 10 14 0,2-7 7 0,2 1 8 16,-1-1 5-16,-1 0-5 0,0-4-27 0,0 2 6 15,0-2-26-15,0 0 17 0,0-10 15 0,0 4-46 16,0-1-8-16,-1 4 39 0,0-9-40 0,0-2-40 16,1 0-16-16,-2-1-2 0,2-2 92 0,-1 1-56 0,2-2-45 15,-1-2 64-15,3 4-39 0,-2-1-36 0,3-1 97 16,1 2-7-16,-1 1-42 0,3 1 8 0,1 0-7 16,0-1 36-16,2 3 3 0,0 0-48 0,4 2 55 0,-2 1-16 15,2 3 10-15,-1 2-62 0,-2 0 19 0,1 3 37 16,2-2-40-16,-4 6 0 0,-2 0 64 0,1-1-19 15,2 2-15-15,-4 2 31 0,2 4-7 0,-4-1-32 0,1 0-17 16,-2 3 6-16,0 1 7 0,0-1 17 0,-1 5 19 16,0-5 27-16,-3 8-2 0,3-4-41 0,-2-7 14 15,-1 5 14-15,-1 0 13 0,3 2-27 0,-2 4 1 16,0 2-19-16,0-9 8 0,0 5 17 0,4-9 1 0,-4 8-38 16,-3 1-10-16,6-4-11 0,-2-3-28 0,0-5-2 15,2-1-23-15,-1-1-25 0,-3-2-265 0,1-2 125 0,0 0 84 16</inkml:trace>
  <inkml:trace contextRef="#ctx0" brushRef="#br0" timeOffset="134648.53">2651 14995 70 0,'-4'0'60'0,"-2"1"33"16,1 1 15-16,1 2-20 0,-5 5-17 0,3-4-34 16,2 2-1-16,0 3-3 0,1 1-14 0,3-5 73 15,2 2-54-15,0 7-14 0,2 1 42 0,2-5 5 16,2 1-20-16,-2 0 14 0,5 12 7 0,-1-11-38 0,-3 6-5 16,2 6 19-16,-1-6-12 0,0-2 15 0,-3-2-32 15,-1-1-8-15,1-7-7 0,-3 2 28 0,2 4 6 16,-2 0-37-16,-1-6 40 0,0 3-38 0,-2-2 10 15,1-2 2-15,-3-4-22 0,2 4 58 0,-2 0-22 0,0-2-21 16,-1-2-40-16,1 1 33 0,-1 2 2 0,-1-7-11 16,3 3-22-16,-2-2-4 0,4 1-23 0,-10-4-27 0,6 0-13 15,-1-7-19-15,3 2-250 0,-6-2 122 16,6-1 82-16</inkml:trace>
  <inkml:trace contextRef="#ctx0" brushRef="#br0" timeOffset="134900.64">2662 15095 87 0,'-11'26'83'0,"-2"-1"-18"0,-1-1 30 0,0 4-32 0,-2 0 2 16,1 1-4-16,5 1-4 0,-8-1-15 0,3 4 7 15,-2-8-18-15,-2 4 20 0,9-9-20 0,0 4 8 16,-2-4-19-16,-6-1-9 0,3-1 18 0,2-5-22 15,3-3 4-15,1 1 54 0,3 0-65 0,-2-1 20 0,-1-2-23 16,3-1-4-16,-1 1 7 0,1 0 23 0,1-2 16 16,1-1-40-16,2-1-15 0,0-2-7 0,1-2-1 15,1 0-23-15,0 0-31 0,0 0-205 0,0 0 95 0,13-11 62 16</inkml:trace>
  <inkml:trace contextRef="#ctx0" brushRef="#br0" timeOffset="135273.81">3141 14776 106 0,'-6'-1'124'0,"6"1"-43"0,-10 2-24 16,1 1 37-16,-2 7-32 0,-1 0-20 0,2 2-4 15,-9 10 69-15,0 2-82 0,3 5 3 0,0 0 0 16,-1 0 36-16,-1 1 23 0,3 3-13 0,1 3-4 16,-2-5-9-16,4 6-5 0,1-3-9 0,1 4 13 0,0 1-47 15,2-5 32-15,3-8-1 0,-1 6-47 0,1-4 37 16,2-6-12-16,1-7-13 0,0 3 13 0,2-1-24 0,2-3 24 15,0 2-11-15,1 1-7 0,2-4 14 0,0-1 6 16,1 0-8-16,1 0 4 0,-2-4-12 0,6 1-8 0,-2-1-49 16,-1-4 13-16,2 1-37 0,-1-2-3 15,-1-1-21-15,-2 1-22 0,-2-3-271 0,5 1 130 0,4-7 86 16</inkml:trace>
  <inkml:trace contextRef="#ctx0" brushRef="#br0" timeOffset="135662.21">3378 15051 27 0,'-8'3'128'0,"-2"0"-25"16,1 3-8-16,-1 1-32 0,0 1 27 0,-2-3-17 0,2 7-18 15,1-4-4-15,0-3-4 0,2 6-16 0,0-4 30 16,-1 1 0-16,7 2-5 0,-5 4 17 0,2-11-22 16,1 1-12-16,5 3-3 0,-1-3 11 0,7 7-17 0,-3 3-2 15,2-6-14-15,1-1 30 0,1 3-18 0,0 2-13 16,1 0 8-16,2 0 12 0,-5 1-13 0,4-2-11 16,-2 0 4-16,-1 3-6 0,3-6 4 0,-5-2 30 15,3 6-45-15,-3-4 15 0,2 1 6 0,0 3-22 0,-3-5-13 16,-1 0 30-16,-3 3-27 0,0-6 34 0,0 0-21 15,1 2 14-15,-2-3-3 0,-2-1-12 0,1 2-2 16,1-2 20-16,-2 3-16 0,-3-2 11 0,0 4 0 0,-2-3-4 16,2 0-29-16,-2-1 30 0,-1 0-44 0,-3-2 10 15,0 0 8-15,-2 1-29 0,0-2-4 0,1-2-32 16,1 2 4-16,1 3-322 0,-9-8 134 0,13 4 90 0</inkml:trace>
  <inkml:trace contextRef="#ctx0" brushRef="#br0" timeOffset="136133.76">3345 15044 95 0,'11'-7'83'0,"0"0"-7"15,1-1 11-15,4 4-25 0,-2 2-8 0,2 1 1 0,0 1 7 16,0 1-22-16,-2 1-3 0,3 2 5 0,-4-1-5 15,1 5-13-15,-3-4 13 16,2 0-1-16,-1 2-10 0,-3 6-65 0,2-3 70 0,-3-2-8 0,-2 4 12 16,-1 0-23-16,0 1 4 0,0 3 17 0,-1 1-18 0,0-1 11 15,-3-9 5-15,1 1-16 0,-1 0 13 0,2 5-13 16,-2 3 24-16,0 3-45 0,-1-2 15 0,1-2 27 0,1-2-22 16,-4 2-33-16,4 1 24 0,-2-7 3 0,1 7 22 15,0-3-28-15,-1-6 12 0,2 2-15 0,-2-4 14 16,0 3-17-16,1 0 5 0,0-2-17 0,3 4 43 15,-2-3-11-15,2-4-19 0,0 4 8 0,0-2-3 0,1-2 20 16,-1 1-6-16,2-3-22 0,4-4 5 0,1 0 24 16,0 0-10-16,-1-3-5 0,2 2 0 0,-2 0 31 0,0-2-14 15,1-3 5-15,-1-2 14 0,-1 1 0 16,4-12-5-16,-1 7-8 0,-4 1 6 0,-2-2-22 0,0 0-3 16,-2 0 24-16,-1-3-15 0,-2 3-13 0,1 2-3 15,-1-2 6-15,-1 2 7 0,-1-1-23 0,-1 3-15 16,-5 2 31-16,2 0 18 0,-2 1-51 0,-2 3 3 0,-1 0 36 15,0 2-10-15,0 0-24 0,0 3 28 0,2 1-34 16,0-1 6-16,0 4-53 0,2 0 13 0,-3 1-13 16,3 2-31-16,0-1-8 0,3-1-328 0,0 0 145 0,3-3 98 15</inkml:trace>
  <inkml:trace contextRef="#ctx0" brushRef="#br0" timeOffset="136415.84">4008 14792 129 0,'8'8'129'0,"-3"4"-24"0,2 5-38 0,6 8 71 0,0 1-37 15,-1 7 16-15,-2-3-33 0,0 6 14 0,-5 3-6 16,-2 2-15-16,-3-3 9 0,-3 6 7 0,2-2-26 16,-8 0 4-16,0-2-19 0,-3 2-26 0,1-5 16 0,-3-2-16 15,0-1-3-15,-3-2-27 0,-2 0-22 0,-2-2-32 16,1-7-21-16,1 2-39 0,-3-1-328 0,-3-4 148 16,4-1 100-16</inkml:trace>
  <inkml:trace contextRef="#ctx0" brushRef="#br0" timeOffset="138501.68">7379 7538 6 0,'0'0'80'0,"0"0"-15"15,-10-2-11-15,10 2-6 0,0 0 1 0,-12 0 0 0,12 0 0 16,0 0 7-16,0 0-15 0,0 0 6 0,-10 0 1 16,10 0-17-16,0 0 11 0,0 0-3 0,0 0 4 15,0 0-21-15,-5 0 15 0,5 0 14 0,0 0-20 0,0 0 19 16,0 0 7-16,0 0-27 0,0 0 7 0,22 8 22 15,-15-8 5-15,7 4-27 0,2 1-3 0,0-4 19 16,1 5-33-16,2-1 30 0,-1-5-29 0,1 5 3 0,-1 1 9 16,2-1 4-16,1-1 3 0,-2 1-13 0,11 7-6 15,-1 0 29-15,-1-2-16 0,-5-3-5 0,8 2-4 16,-6-4-13-16,-2 2 20 0,5-2-12 0,-2 2-7 0,5 0 10 16,-3-4-9-16,4 4 20 0,-8-2-10 0,1-2-8 15,7 3 4-15,-5-1 7 0,-4-1-15 0,10 0 14 16,-7 0-5-16,-5-1 9 0,-2 0-13 0,-1 0 2 15,-1 0 2-15,1-1-4 0,-2 1 3 0,0 0 7 0,0-3-16 16,0 3 8-16,-3-1 3 0,1 1 2 0,-2-3-2 16,-5 2-1-16,2-2 0 0,-9 0 5 0,10 2-1 15,-10-2-3-15,9 1 10 0,-9-1-18 0,7 1 8 0,-7-1-8 16,0 0 11-16,10 3-9 0,-10-3 1 0,0 0-5 16,0 0 2-16,9 0-3 0,-9 0-2 0,0 0 6 15,6 3 9-15,-6-3-15 0,0 0 3 0,0 0 0 0,0 0-4 16,0 0 3-16,0 0-3 0,0 0-4 0,9 1 8 15,-9-1 3-15,0 0-8 0,0 0 2 0,0 0-5 16,0 0 4-16,0 0-10 0,0 0 9 0,0 0 3 0,0 0-9 16,0 0 3-16,0 0 6 0,0 0-10 0,0 0-1 15,0 0 7-15,0 0 5 0,5 4-5 0,-5-4-2 16,0 0-3-16,0 0-1 0,0 0-2 0,0 0-6 16,0 0 10-16,0 0 3 0,0 0 3 0,0 0-9 0,0 0-2 15,0 0 8-15,0 0 4 0,0 0-13 0,0 0 12 16,0 0 1-16,0 0-20 0,0 0 4 0,0 0-12 15,0 0-16-15,0 0-20 0,0 0-6 0,0 0-40 0,0 0 2 16,0 0-39-16,0 0-1 0,0 0-15 0,0 0-18 16,0 0-434-16,0 0 202 0,0 0 134 0</inkml:trace>
  <inkml:trace contextRef="#ctx0" brushRef="#br0" timeOffset="139853.84">8558 8538 30 0,'0'0'101'0,"-9"15"-15"0,4-10 2 0,2 2-11 16,0-1 3-16,3-6-21 0,-5 6 16 0,5-6-39 0,0 0 3 15,-7 11 2-15,5-8 22 0,2-3-10 0,-3 6-28 16,3-6 18-16,0 0 17 0,-5 6-31 0,5-6 5 15,0 0 13-15,0 0-10 0,0 0-4 0,0 0 26 16,0 0-33-16,0 0 14 0,9 10-18 0,-9-10 9 0,0 0-4 16,8 0 1-16,-8 0 11 0,0 0-22 0,11-7 21 15,-11 7 19-15,9-6-36 0,-2-2 15 0,-2-1-9 16,1 0 10-16,-2-3-13 0,4 0 19 0,-3-1-6 0,0 0-14 16,0-1-2-16,0-1-12 0,0-3 12 0,0 0-14 15,4-9-12-15,-1-2 15 0,-4 7-12 0,1-1 12 16,-1 4-14-16,-2 0 18 0,1-1-20 0,1 2 9 0,-2-1-6 15,0 4-4-15,-2-1 26 0,0 2-4 0,0 0-21 16,-2 1-17-16,1 3 8 0,-2-1-4 0,1 0 14 16,-3 3-12-16,0-2 14 0,-3 7-17 0,3-2 25 0,-3 4-8 15,2 0 9-15,-2 1-8 0,-2 1-24 0,0 0 35 16,-2 2 9-16,2-1-10 0,2-1-13 0,2 3 3 16,-2-1 7-16,1 2 1 0,0-2 4 0,-1 3-2 0,1-1-13 15,2 0 13-15,1-2-3 0,4-3 8 0,-4 9-26 16,4-6 5-16,-1 1 13 0,1-4 22 0,0 0-12 15,5 10-2-15,3-6 1 0,3 3-9 0,2-6-3 16,1 2 0-16,0 1-8 0,2-1 6 0,0 0 4 0,2-1 9 16,-3 0-11-16,3 1-9 0,-3-2 12 0,3 1 6 15,-2 2-9-15,-1 1 5 0,-2-3-1 0,1 2-15 16,-3-1 7-16,2-1-8 0,-4-2-2 0,1 3 7 0,-2 1 17 16,-1-1 6-16,2 3-30 0,-2-2 14 0,-2-2-1 15,1 4 1-15,-2-2-6 0,3 2 27 0,-4 3-23 16,4 1 15-16,-2-1-8 0,0 3 1 0,-1-2 12 0,0-1-33 15,-2 4 25-15,0 1-9 0,-1-2-11 0,0 0 1 16,0 5 4-16,1-5 11 0,-2-1-11 0,0 0 17 16,4 4-18-16,-6-2 5 0,2-2 3 0,0-2 9 0,0 0-21 15,0-3-7-15,0 4 15 0,0-10 20 0,0 11-28 16,0-5-2-16,2-1 12 0,-2-5-3 0,1 10-4 16,-1-10 7-16,1 9-2 0,-1-9-4 0,4 7 19 0,-4-7-31 15,6 3-9-15,-6-3-10 0,9 5-8 0,-9-5 17 16,0 0-55-16,0 0 13 0,0 0-7 0,23-7-26 15,-23 7 3-15,14-8-38 0,-6 6-290 0,0-6 142 16,1-1 96-16</inkml:trace>
  <inkml:trace contextRef="#ctx0" brushRef="#br0" timeOffset="140127.71">9072 8322 49 0,'3'-4'119'0,"3"-3"-15"0,1 3 5 0,0 0-33 15,-7 4 1-15,12-2 4 0,-12 2-16 0,12-3-6 16,-12 3 15-16,14-4-4 0,-7 3-16 0,-7 1-27 16,14-2-6-16,-14 2 16 0,11-1-6 0,-11 1 28 15,0 0-13-15,15-4-19 0,-9 1 1 0,-6 3 12 16,10-1-31-16,-10 1-9 0,8-5 25 0,-8 5-15 0,0 0-38 15,0 0 2-15,15-1-17 0,-15 1 29 0,0 0-32 16,0 0 12-16,0 0-34 0,0 0-15 0,0 0 5 16,12-1-215-16,-12 1 97 0,0 0 66 0</inkml:trace>
  <inkml:trace contextRef="#ctx0" brushRef="#br0" timeOffset="140359.87">9140 8407 53 0,'0'0'100'0,"0"0"6"0,0 0-17 0,6 12 13 16,-6-12-44-16,0 0 29 0,13 5-19 0,-13-5-1 0,13 2-31 15,-13-2 48-15,15-2-3 0,-15 2-2 16,15 0-28-16,-1 0 8 0,-14 0 2 0,20-2-12 0,-8 1 8 16,-12 1-15-16,17-4 7 15,-9 3-16-15,-8 1 10 0,12-1-4 0,-12 1-15 0,11-4-2 0,-11 4-8 16,12-3 19-16,-12 3-23 0,11-3-22 0,-4-2-19 15,2 0-13-15,-9 5-44 0,14-5 3 0,-14 5-46 16,11 0-272-16,-11 0 135 0,0 0 90 0</inkml:trace>
  <inkml:trace contextRef="#ctx0" brushRef="#br0" timeOffset="140937.87">9540 8194 18 0,'0'-9'110'0,"0"9"-11"0,0 0-24 0,0-8 15 15,0 8-18-15,0-7 22 0,0 7-24 0,0 0 6 16,0 0-6-16,0 0 1 0,0 0-4 0,0 0-18 0,0 0-5 16,-10 22 10-16,8-15 0 0,1 1 6 0,1 4-30 15,-1 1 16-15,1 2-3 0,-3-2 9 0,3 2-24 16,0 1-2-16,0 0 4 0,0 2 4 0,1-4-41 0,1 2 22 15,-2-3 15-15,1 0-22 0,-1 1 22 0,3-4-26 16,-1 1-5-16,2 0 30 0,0 0-16 0,0-3 2 16,1-3-22-16,0 0 31 0,-1-2-28 0,-4-3 4 0,9 6 18 15,-4-6-8-15,-5 0 2 0,11 3-11 16,-4-1 27-16,-7-2-13 0,11-2-2 0,-1-2-9 0,-1 0-24 16,0-3 40-16,-1 4-7 0,2-5-7 0,-1 2 3 0,-2-3-1 15,0-1-4-15,-1 0-3 0,0-2 10 0,-1 0 4 16,-1 0 6-16,0 2-10 0,-2-2 10 0,3-1 11 15,-2 2-5-15,-1 1-7 0,-1 1 16 0,3-1-6 0,-2 3-10 16,-2 7 4-16,0-12 9 0,1 9-10 0,-1-1-2 16,0 4-14-16,0-8 10 0,0 8-9 0,0 0 12 15,0 0-15-15,0 0 5 0,0 0-12 0,0 0 5 0,0 0-6 16,0 0 22-16,0 0 5 0,-10 24-29 0,6-16 29 16,0 5-17-16,0 1 17 0,-1 0-19 0,1 2 16 15,-1 1-12-15,0 1 14 0,1 1-26 0,-3 8 11 16,1-3-13-16,1-2-1 0,0-3 25 0,0-2-5 15,2 2-6-15,-2 1-8 0,2-2 9 0,-1-1-1 0,1-1 8 16,1 1-10-16,-2-1-6 0,0-2 20 0,1-1-19 16,1-1 7-16,-2-2-14 0,1 1 9 0,2-3-6 0,0-1-25 15,0 0 1-15,1-7 8 0,-2 7-14 0,2-7 11 16,0 0-20-16,-2 10-28 0,2-10-2 0,0 0-17 16,0 0-12-16,0 0-3 0,0 0-24 0,0 0-19 15,0 0-364-15,0 0 171 0,0 0 114 0</inkml:trace>
  <inkml:trace contextRef="#ctx0" brushRef="#br0" timeOffset="142958.84">8374 5477 11 0,'0'0'104'15,"4"-10"7"-15,-4 10-23 0,0 0 6 0,0 0-14 16,0 0-11-16,0 0-16 0,0 0-8 0,0 0 3 16,0 0 5-16,0 0-22 0,0 0 21 0,0 0-28 0,-6 25 41 15,6-25-36-15,-8 16 1 0,2-8 25 0,1 1-19 16,0 3 22-16,1-2-16 0,1-3-7 0,-1 1-11 16,-1 3 23-16,4-1-40 0,-3-2-6 0,0-1 17 0,2 1 5 15,-1-1-18-15,3-7 9 0,-2 10-24 0,2-10 12 16,-2 9 7-16,2-9 2 0,-2 8 20 0,2-8-15 15,-2 6 1-15,2-6-21 0,-1 7 4 0,1-7-9 16,0 0 36-16,-2 8-22 0,2-8 12 0,0 0 5 0,0 0-1 16,0 0 10-16,3 9-12 0,-3-9 2 0,6 2-18 15,-6-2 3-15,5 3 1 0,-5-3 20 0,5 4 12 16,-5-4-36-16,10 3 6 0,-10-3 4 0,10 1-7 0,-5 1 3 16,-5-2 7-16,13 2-17 0,-8-1 13 0,-5-1-7 15,11 4 1-15,-6-4-13 0,6 4 6 0,-5 0 1 16,1-2-2-16,-1 0 21 0,0 1-19 0,-6-3-5 0,15 9 16 15,-8-7-24-15,-1 2 25 0,0 0-7 0,-1-1-7 16,-1 2 14-16,-4-5-17 0,6 7 19 0,-3-2-18 16,1 1 2-16,1 0-4 0,-2 2-1 0,0-2 2 0,-2 1 30 15,-1-7-28-15,0 11 19 0,0-11-19 0,-1 15 3 16,-2-7 20-16,1 0-8 0,1-1-18 0,1-7-5 16,-5 11 35-16,2-7-8 0,-3 5-11 0,1-4 17 0,1 2-27 15,1-2 15-15,3-5-1 0,-11 10 21 0,6-3-26 16,-1-4 22-16,0 1-31 0,6-4 31 0,-10 5-16 15,5-3 2-15,5-2 18 0,-12 3-13 0,6-1 7 16,6-2-10-16,-14 1-14 0,14-1 18 0,-13 1-6 0,4-1 0 16,9 0 14-16,-15 0-6 0,8 0-2 0,7 0-13 15,-15-1-4-15,7 1 9 0,8 0 12 0,-11-1-9 16,1-4-11-16,1 4 3 0,9 1-3 0,-13-5-7 0,13 5-2 16,-9-1-34-16,9 1 8 0,-8-7-19 0,4 5-23 15,4 2-31-15,0 0 21 0,-10-8-29 0,10 8-6 16,-5-8-26-16,1 4-339 0,4 4 161 0,0 0 108 0</inkml:trace>
  <inkml:trace contextRef="#ctx0" brushRef="#br0" timeOffset="143608.79">8372 5484 29 0,'10'-5'88'0,"0"0"-11"16,2 1-10-16,-1 0 6 0,1 1 6 0,-1 1-23 15,0-1-3-15,1 1-16 0,-1 1 32 0,-11 1-39 0,19 0 24 16,-12 0-9-16,6 2-1 0,-1-1 1 0,-12-1-24 15,19 4-1-15,-8 0 9 0,-2-3-5 0,2 2-20 16,-1-3 39-16,1 4-30 0,-2-3 11 0,-9-1-23 0,14 3 33 16,-9-3-14-16,0 4 9 0,-5-4-4 0,8 2-10 15,-8-2-20-15,9 2 25 0,-9-2-7 0,6 5 7 16,-6-5 4-16,4 5-4 0,-2-1-28 0,-2-4 35 0,0 9-40 16,0-5 24-16,0 1 26 0,0 2-20 0,0-7 2 15,-3 10 2-15,2-3-21 0,-2 2 17 0,2 0 0 16,-2 2-1-16,1-1 17 0,0-2-5 0,-1 2-20 15,0-1 14-15,3 0-7 0,-2 3-8 0,0-2 22 0,2-3-13 16,-1 1-18-16,1-8 29 0,0 13-28 0,0-5 13 16,0-8-27-16,1 13 19 0,1-1 9 0,-1-5-12 0,0 3 14 15,2-3 0-15,-2 0-12 0,-1 0-12 0,0-7 20 16,4 10-3-16,-3-5 6 0,2 0 2 0,-3-5-14 0,3 9-4 16,0-4-7-16,1-2 12 0,-4-3 8 15,6 4 18-15,-1-1-16 0,-1-1 14 0,1 1-8 0,-5-3 7 16,9 3 6-16,-9-3-13 0,12 0 7 0,-7 0-4 15,0-1 2-15,1-1-4 0,-1-1 8 0,6-2-24 0,-4-1 16 16,0 0 8-16,-1-1-13 0,3-1 3 0,-3-3-5 16,0-1 12-16,-1 1 7 0,-1-3-17 0,1 0 5 15,-3-1-13-15,1 1 12 0,-2-1 1 0,0-2-16 16,-1 3 26-16,0-1-34 0,-1 3 22 0,0-2-1 0,-4 0 13 16,1 4-28-16,1 2 11 0,-1-1-3 0,1 4-1 15,-4-3 0-15,0 4-3 0,0-1-1 0,7 5-12 16,-10-5 6-16,10 5-8 0,-12 0-32 0,12 0-7 0,-14 3-34 15,14-3-37-15,-16 7-2 0,7-2-40 0,1 3-426 16,0-3 197-16,1 1 130 0</inkml:trace>
  <inkml:trace contextRef="#ctx0" brushRef="#br0" timeOffset="146247.84">2071 16080 108 0,'0'0'104'15,"-4"0"18"-15,3-4-7 0,-1 1 0 0,1-1-47 0,1 4-10 16,-4-3 15-16,4 3-12 0,-4 7-9 0,3 3 24 15,-5 1-70-15,1-3 83 0,3 5-8 0,-1 1-53 16,-1-1-43-16,0 3 15 0,1 0 54 0,1 1-46 0,0-3 52 16,0 1-34-16,1 2 19 0,-3 0-31 0,4 0-36 15,-1 0 82-15,-2 2-95 0,4-1 91 0,-2-2-18 0,-1-1-40 16,-1 2-18-16,3-3 61 0,-2-1 0 0,2 1 4 16,0-4-66-16,2 2-18 0,-1-5-3 0,-1 2 23 15,0-3 62-15,0-2 8 0,0 1-64 0,-1-1 52 16,1-1-48-16,0 2-19 0,0-4 20 0,1 0 55 0,-1 2-92 15,0-3-7-15,0 0-9 0,0 0 1 0,3-5 33 16,-2 2-24-16,0-2-19 0,1 0-42 0,3-7-247 0,-5 3 121 16,1 1 78-16</inkml:trace>
  <inkml:trace contextRef="#ctx0" brushRef="#br0" timeOffset="146484.87">2118 15975 5 0,'-2'-9'80'0,"0"-1"35"0,0 4-51 0,-2 0 14 16,1 2-6-16,1 4 14 0,1-4-52 0,1 0 11 15,0 4 46-15,-2-3-74 0,2 0 13 0,-1 2-18 16,1 1 60-16,-1-6-52 0,-2 3-2 0,3 3-6 0,3-3-23 15,-3 1-23-15,0 2-4 0,0 0-26 0,0 0-172 16,-3 11 80-16,6-8 52 0</inkml:trace>
  <inkml:trace contextRef="#ctx0" brushRef="#br0" timeOffset="146980.03">2223 16153 65 0,'0'12'71'0,"-4"2"47"0,3-4-24 15,3 4-40-15,-3-1 39 0,0 2-11 0,0-1-14 16,-1-1-34-16,2 0 43 0,2-1-58 0,-2 2 19 0,-2-1 15 16,4 2 6-16,-1-3-23 0,0 0-57 0,-2 0 59 15,1 2-36-15,0-4-9 0,0-2 63 0,0-2-68 16,0-1-3-16,0 2 2 0,-1-2 66 0,-1-2-48 15,1 1-22-15,1-1 11 0,-2 2 97 0,2-3-31 0,0 1-71 16,0-2 87-16,0-1-98 0,0 3 79 0,0-3 19 16,0 0-21-16,0 0-90 0,0 0 35 0,0-9-13 15,2 2 21-15,-2 2-20 0,0-5 83 0,0-4-108 16,-2-1 69-16,5 4-25 0,1-5-45 0,0-1 73 16,0 3-13-16,-2-1 2 0,6 3-22 0,0-4 14 0,-1 1 13 15,-1 5-63-15,2-3 56 16,-1 2-32-16,2 6 29 0,2-6-7 0,-2 2 0 0,-2 6-13 0,3-3-27 0,2 1 31 15,0 0 4-15,-5 6-14 0,1-1-33 0,3 4 9 16,0-2 21-16,2 3 8 0,-4 2-43 0,-1-1 5 16,3 3 17-16,-6-1-19 0,1 1 66 0,2 2-47 0,-3 0 47 15,-1 3-2-15,-3-1-16 0,-1-1-7 0,4 2 11 16,-5 0-46-16,3 1-10 0,-2-1 25 0,0-3 23 16,-1 3-45-16,-4-2 57 0,5-2 7 0,0 3-3 0,-1-3-53 15,2 1 13-15,-7-4 69 0,5 2-77 0,1-1 10 16,0-2-13-16,0-1-11 0,1 0 2 0,-1-2-2 15,2-2-11-15,-1 3-41 0,2-1-196 0,-2-2 96 16,-1 2 66-16</inkml:trace>
  <inkml:trace contextRef="#ctx0" brushRef="#br0" timeOffset="147336.57">2738 16188 91 0,'-3'-2'82'0,"3"2"4"0,-3-4-23 0,3 4 36 15,-7 1-37-15,3 4 25 0,-2 1-24 0,1 2 31 16,0-2-62-16,2-2 47 0,1 4-34 0,0-3 30 16,0 5-83-16,0-2 58 0,1-1-51 0,2 1 89 15,3 3-20-15,-1 1-9 0,2-2-32 0,-1-1 51 0,0 3-8 16,3-2-53-16,-2 0-62 0,2 2 108 0,-1 0-76 15,1-2 79-15,0 1-7 0,0-1-25 0,-2 1 4 0,0-1-36 16,1-2 55-16,1 2-10 0,-4 0-21 0,3-1-21 16,-4-1 10-16,-1-1-17 0,1 0-13 0,-1 0-13 15,0-2 13-15,-1 0 32 0,0 2 2 0,0-3-38 16,0 0 14-16,0 0 48 0,-4 1-7 0,3-2-71 0,-1 0 64 16,-1 1-33-16,-1-2 6 0,2-2-48 0,-5 4 12 15,3-4-33-15,-1 3 17 0,3-4-17 0,-3-1-19 0,-4-4-55 16,2 1 49-16,-2-2-308 0,0-2 132 15,-5-1 90-15</inkml:trace>
  <inkml:trace contextRef="#ctx0" brushRef="#br0" timeOffset="147576">2743 16212 68 0,'-6'7'78'0,"2"5"21"0,-3-2-28 15,0 3-6-15,-1 2-23 0,0-1-12 0,1 3 29 16,-5 12-9-16,-1-2-26 0,1 2 13 0,-2-3 19 0,1-1-10 16,0 2-23-16,2 1 3 0,3-1 20 0,-4-3-15 15,-2 0-18-15,10-11 9 0,-7 3-15 0,3-3 14 16,4 3 10-16,-3-4-21 0,-1-1-3 0,2 0-3 0,3-4 22 16,1-2-13-16,-1-2 2 0,-1 0-26 0,2 1-22 15,-2-2-5-15,1-1-7 0,3-1-26 0,0 0-203 16,0 0 90-16,-2-6 62 0</inkml:trace>
  <inkml:trace contextRef="#ctx0" brushRef="#br0" timeOffset="148051.69">3372 15918 42 0,'-4'-2'86'0,"4"2"-4"0,-13 2-18 0,2 5 3 16,-10 11 13-16,5-5-21 0,-4 5 15 16,4 2-69-16,-6 8 86 0,-1 3-27 0,4-2-14 0,2-4-52 15,4 5 69-15,-3 2-2 0,0-3-19 0,4 0-37 16,0 0 9-16,1 1 40 0,-3-4-24 0,7-1-16 0,-2-6 4 15,3-2 26-15,2-3-30 0,-1 3-11 0,2-2 22 16,0-1 1-16,-1 2 10 0,2-2 5 0,1-3-47 16,2 2 42-16,-2-4-28 0,2-3-37 0,-1 3 33 0,2-2 5 15,4 2 20-15,-5-4-20 0,2 0-25 0,6-2-6 16,-8 4-14-16,7-2-22 0,0-3-23 0,-1-2 12 16,-2 0-36-16,-1 0-250 0,1 0 117 0,7-5 78 0</inkml:trace>
  <inkml:trace contextRef="#ctx0" brushRef="#br0" timeOffset="148501.6">3447 16196 81 0,'0'0'92'15,"-5"-3"-5"-15,4 1-11 0,1 2 9 0,-4 4-32 0,0-3-13 16,1 2 2-16,-2 6 20 0,4-2-13 0,-7-2-17 16,1 6-21-16,-5 2 43 0,7-3-35 0,2 6 30 15,-4-3-30-15,7 2 33 0,-5-1-17 0,0 1-32 0,3-1 19 16,-5 3 29-16,3 0-18 0,3-2-2 0,7-1-31 16,-3-2 16-16,2 3-11 0,-3-4 15 0,2 0 2 15,1 1-11-15,0 0-7 0,2-3-33 0,-1 0 21 16,3-5 32-16,4 2-21 0,-2 2 34 0,1-5-27 0,-2-1 4 15,-1 0-7-15,0-2 8 0,4-2-14 0,-2 0 31 16,2-3-24-16,-2 3-6 0,0-2-7 0,-1 0 35 16,0-2 4-16,-1-1-4 0,1-1-10 0,-3 2 5 0,-1-2 7 15,1 0 4-15,-4 0-13 0,2-1 19 0,0 1-46 16,-2 0 40-16,-2 3-7 0,-1 1 18 0,0-1-41 0,0 1 14 16,-2 1-17-16,-1-1 10 0,-1 2-39 0,-4-1-4 15,1 3 55-15,1-1-13 0,-10 2 12 0,7 1-28 16,-2-2-26-16,-4 3 21 0,3 1 28 0,-1-2 9 15,2 3-42-15,-1-1 25 0,5 0-18 0,-2 0-2 0,1-1-10 16,-1 2-50-16,-1 0-5 0,2-1-5 0,4-2-35 16,2 1-328-16,-3-3 148 0,3 3 98 0</inkml:trace>
  <inkml:trace contextRef="#ctx0" brushRef="#br0" timeOffset="148928.67">3800 16212 58 0,'-4'4'73'0,"0"0"-9"0,2 2-1 0,-5 3 3 16,1 1 1-16,1-1-8 0,-2 3-24 16,3 3-6-16,-1-3-6 0,3 0 6 0,-2 2-6 0,2-2-4 15,-1 1-4-15,4 1 5 0,-2-2 3 0,2 0 9 16,3-1-23-16,-4-2 31 0,5 1-20 0,0-2 2 0,2 1 0 16,-1-2-6-16,-1-2-10 0,3-1 4 0,-3-4 11 15,-1 4-3-15,1-3-9 0,1-1 7 0,0 2-12 16,-2-4 38-16,0 1-29 0,0 0 8 0,0-2 19 0,-2 0 13 15,6-3-19-15,0-2-8 0,-4 0 11 0,-1 0 26 16,3 0 3-16,-4-2-28 0,-1-1-23 0,3 3 26 16,-1-6-8-16,0 2-29 0,-4-1 27 0,2 1-20 0,-4 0 15 15,0 4-4-15,1 1-25 0,-2-2 11 16,1 2-13-16,-3-1-17 0,-2 4-17 0,1-1-20 0,-1-1-11 16,-2 2-43-16,-3-1-295 0,1 3 136 15,3 4 90-15</inkml:trace>
  <inkml:trace contextRef="#ctx0" brushRef="#br0" timeOffset="149226.15">4092 15951 43 0,'9'8'122'0,"-1"2"19"16,3 2-18-16,5 16-17 0,-3 4 12 0,-1 3-85 0,-1 4 54 16,-1 1-2-16,-12 1-21 0,1 0-6 0,-5 3 18 15,0 0-14-15,2-4 0 0,-8-1-12 0,2 0-30 16,-5-5-18-16,6-3 1 0,0 4-28 0,8-9-16 0,-3-4-30 15,-1-8-10-15,-15 5-266 0,9 1 117 0,4-3 76 16</inkml:trace>
  <inkml:trace contextRef="#ctx0" brushRef="#br0" timeOffset="149876.51">4644 16358 19 0,'-3'-3'76'0,"-1"-1"15"0,1 1 9 0,2 1-40 0,0 0-1 15,-1 1 38-15,2 1-45 0,0 0 17 0,5-2-1 16,2 0-30-16,7 1-10 0,4 1 14 0,2-1-20 15,17-2 25-15,8 6 12 0,4-2-22 0,-5-1-16 16,4 3 13-16,0-3 0 0,-2 0 4 0,0 0-7 0,0 2 10 16,1-4 1-16,-3 0-37 0,-1 2 28 0,-3-2 11 0,0 1 6 15,-3-1-19-15,1-1-6 0,-10 2 14 0,-6 0 13 16,2 1 5-16,-2-2-4 0,1 0-15 0,-4 1-11 16,0-2 6-16,-2 2-16 0,1-2-25 0,-4 3 48 15,0-1-14-15,-3 1-10 0,3-1-12 0,-5 2 23 16,-1-1-34-16,-2-1 9 0,2-1 20 0,-3 4-11 0,-2-4-5 15,-1 2 3-15,1 2-57 0,-3 0 14 0,0-2-35 16,0 0 1-16,0 0-22 0,-5 2-15 0,1 0-14 16,-3-2-323-16,2 1 148 0,0-1 98 0</inkml:trace>
  <inkml:trace contextRef="#ctx0" brushRef="#br0" timeOffset="150442.97">5037 16126 37 0,'0'0'101'0,"-4"-8"-4"0,1 8 10 15,3 0-19-15,-2-7-2 0,-5 0-22 0,1 3-11 16,1 0-2-16,-2 7 24 0,0-3 0 0,-5 7-16 16,1 2 15-16,-4-1-18 0,2-3-4 0,-3 5 7 15,2-1 17-15,-1-2-13 0,1 2-7 0,-4 0 6 0,-5 7 4 16,4-3-33-16,2-3 29 0,3-1-18 0,-9 6-8 15,6-2-9-15,1-5 18 0,3 2 1 0,-1 0-10 0,1-3-13 16,1 2-6-16,1-1 11 0,0-1 11 0,1-1-7 16,1 0-6-16,1 1-17 0,2-3 10 0,-1 0-33 15,2-1 46-15,1 1 1 0,2-2 3 0,0 1-14 16,1-1 13-16,0 1-22 0,2 2-13 0,0-2 9 0,3 1 26 16,5 2-16-16,1 0-6 0,1-1-2 0,0 2-6 15,3-1 9-15,-1 1 19 0,1 0-18 0,-1 2 6 0,2-1-34 16,7 5 29-16,-7-1 5 0,-2-3-3 0,0-1-4 15,-3 5 3-15,3-5-5 0,-4 2 5 0,0 1-5 16,0-3-2-16,-2 1 4 0,4 2-10 0,-5-4 10 16,0 2-7-16,2-1 1 0,-2 1-3 0,1-3 7 0,-5 0-11 15,4 0 1-15,0 2 5 0,-1-3 3 0,-1 2-1 16,-2-2-15-16,2-1-9 0,-1 0-5 0,-1-3-49 16,0 0-6-16,3 3-35 0,-2-1-15 0,1-1-20 15,0 1-15-15,-1 1-441 0,-3-4 199 0,6 3 134 0</inkml:trace>
  <inkml:trace contextRef="#ctx0" brushRef="#br0" timeOffset="152457.91">6432 15885 29 0,'-1'11'90'15,"-2"4"17"-15,2-1 3 0,0-7-9 0,-1-2-22 16,1 10 23-16,2-8 23 0,-1 3-35 0,0-5-29 0,0-1 10 15,0 1-20-15,0-5 11 0,0 4-22 0,0 0 5 16,2 3-10-16,-2-5 7 0,2 3 0 0,1-5-3 0,-1 2-9 16,2 0 18-16,1 1-19 0,1-2 31 0,0 1-26 15,0-2 3-15,1 0-10 0,-2-2-2 0,6-3-11 16,-3 2-1-16,3-1 14 0,-3-2-13 0,2-3-9 16,-1 1 4-16,-2-1 13 0,4-2 3 0,-3 0-28 0,1-2 0 15,-3-1 8-15,3-1 14 0,3-11 2 0,-3 5-16 16,2-6-18-16,-3 4 23 0,1-5 10 0,-3 3-17 15,0-4 12-15,1-2-24 0,-1 7-9 0,-3 5 13 16,-1 1-3-16,-2 4 1 0,3-1 2 0,-3-2 10 0,0 5-1 16,1-2-9-16,-7 5 6 0,1-1-27 0,-3 4 10 15,-1-1 10-15,-1 3 24 0,1 2-10 0,-2 2-11 0,-1-1-19 16,-2 3 18-16,0-1 7 0,0 3-16 16,1-1 7-16,0 1 12 0,3-1-9 0,-4 2 2 0,6 0 9 15,-1 3-18-15,2-4-2 0,0 3 25 0,2 0 6 16,1-1-6-16,3-1-26 0,-2-1-3 0,3 1 17 0,-1 0 13 15,4 2-18-15,-1-3 19 0,6 3 9 0,0 0-11 16,2 0-17-16,1 0 13 0,4-3-1 0,-2 4 6 16,2-4-26-16,0-1 32 0,0 1-22 0,3 2 20 0,-2-2-22 15,1-1 12-15,0 2-4 0,-2 0 4 0,2-2-28 16,-3 1 12-16,-2 1 27 0,3 0-24 0,-1 0-6 16,-3 2-4-16,1-2 24 0,-2 1-5 0,-1 0-28 0,-1 2 43 15,-1 0-36-15,1 2 12 0,-3-2-1 0,0 2 2 16,0 0 5-16,0 2 24 0,-1 1-3 0,0-1-2 15,0 1-4-15,-3-2-22 0,2 4 13 0,-2-3 2 0,-1 2 5 16,0-2-14-16,1 2 1 0,-1-2-11 0,-1 2 9 16,2-2 31-16,-2 5-18 0,1-5-2 0,0-1-17 15,0 2 8-15,0-1 13 0,1-2-4 0,-1-3 3 16,0 0-16-16,0-3 9 0,0 3 19 0,0-1-22 0,0-3 7 16,0 1-14-16,2 0-3 0,-1-3 8 0,0 2-3 15,2 0-30-15,1 1-38 0,-1-2-1 0,-3-2-14 16,10-4-41-16,-1-1-409 0,-3 2 179 0,0 2 118 0</inkml:trace>
  <inkml:trace contextRef="#ctx0" brushRef="#br0" timeOffset="152729.79">7034 15776 82 0,'5'-1'116'0,"0"-4"33"0,6 3-17 0,-3-1-44 15,0 2 12-15,5-2-5 0,0 0-2 0,-2 1 4 16,2 1-11-16,0-2-8 0,-2 0-25 0,2 2 5 0,-3-1 4 16,-2 1-30-16,-1 0 18 0,0 0-10 0,-1-2 4 15,-1 3-3-15,1-3-4 0,0 3-4 0,-2-2-16 16,-1 2-32-16,3-1 6 0,-4 1-13 0,-2 0-57 15,0 0 3-15,7 0-14 0,-7 0-33 0,0 0-268 0,0 0 131 16,0 0 86-16</inkml:trace>
  <inkml:trace contextRef="#ctx0" brushRef="#br0" timeOffset="152952.06">7052 15887 135 0,'1'4'132'0,"-1"-4"-7"16,3 3-5-16,0-1 5 0,3 0 5 0,3 3-35 16,1 0 13-16,0-1-1 0,0-2-32 0,-1-1 7 0,3 3-33 15,-1-3 12-15,1 1 3 0,0 1-19 0,0-1 14 16,-2-2-9-16,0 0-21 0,-2 1 18 0,1-1-9 16,-1 1-21-16,-2-1-7 0,1 2-54 0,-1-4-2 15,3 1-27-15,-4 0-10 0,5-6-45 0,-6 9-315 16,6-6 147-16,-3-1 98 0</inkml:trace>
  <inkml:trace contextRef="#ctx0" brushRef="#br0" timeOffset="153216">7544 15740 70 0,'4'-3'172'16,"-1"-2"3"-16,1 2-29 0,0 1-21 0,1-1 4 16,2 0-13-16,-1 0-10 0,6 1 0 0,-2-2-30 0,0 3-2 15,0-2-18-15,1 3-9 0,-3-1 9 0,0 1-8 16,0 0 7-16,-2 0-20 0,3 0-5 0,-3 0 10 0,2 1 6 16,0-1-18-16,-2 0 4 0,0 0-36 15,0 1-3-15,-1-2-8 0,0 4-7 0,0-2-7 0,0 2-43 16,-5-3 17-16,5 3-37 0,-2 0-25 0,-1-2-336 15,-2 4 151-15,0-5 102 0</inkml:trace>
  <inkml:trace contextRef="#ctx0" brushRef="#br0" timeOffset="153419.01">7631 15900 136 0,'0'6'195'0,"1"-3"-29"15,0 0-8-15,3 0-14 0,-1 1-12 0,0-3-7 16,3 4-18-16,-1-5 2 0,0 1-21 0,2 0 5 16,0-1-12-16,4 2 1 0,2 1-19 0,-4-2-5 0,0 0-18 15,0 1-32-15,0-4-30 0,-1 2-16 16,-2 0-31-16,-1-1-16 0,3 0-31 0,-2 2-369 0,-1-3 161 16,-5 2 108-16</inkml:trace>
  <inkml:trace contextRef="#ctx0" brushRef="#br0" timeOffset="154341.69">8236 15732 107 0,'-2'-3'95'0,"1"0"12"0,-2 2-28 0,2 0 2 0,1 1 8 15,-4 2-11-15,3 1-3 0,-1-1-7 0,2 4-14 16,0-2 27-16,2 10-16 0,-1-3 7 0,-2-1 0 16,2 4-14-16,-1-2 4 0,0 2-13 0,0 1 6 15,1 1-11-15,0 3 4 0,-2-4-16 0,1 3 16 0,0-2-23 16,-2 5-9-16,2-3 33 0,-2-2-15 0,1 0-18 15,-2 1 0-15,1-5 14 0,2-1-22 0,0-5 16 16,1 3 18-16,-1-5-20 0,-1 0 23 0,1-4-2 0,-1 7 6 16,1-7-2-16,0 0-9 0,-2 3-2 0,1-3 4 15,1 0-9-15,-4-6-20 0,3 1 11 0,0 1 1 0,0-2-7 16,-1-8 11-16,0 2-11 0,2-2-11 0,-2-3-3 16,2-1 12-16,0 0-25 0,0-1 21 0,-1-2-27 15,2 0 2-15,3-11-15 0,-2 4-1 0,0 8 25 16,4 3-17-16,1 0 11 0,-1 2-6 0,1 3 3 0,0-2 10 15,3 6-12-15,1 0 0 0,-2 3-11 0,3 1-1 16,0 0 7-16,1 4 4 0,-4 0 2 0,5 3 22 0,1 2-35 16,-3 2 31-16,0 0-14 0,0 0-15 15,-2 4 25-15,-1 0-9 0,0-1 11 0,-1 2 3 0,0-3-9 16,-2 4 14-16,0-1 10 0,-2 0-8 0,0 0-13 16,-2 0-3-16,1 4 19 0,-3-3-10 0,1-4 5 0,-1 1 14 15,0-2-4-15,0 5 7 0,-1-5-4 0,-2-1-14 16,3 0 11-16,-1-1-5 0,0-2-11 0,-2 1 11 0,2 0 13 15,0-2-9-15,-1 1-7 0,2-3 8 16,-1 0 5-16,-2 1-27 0,3-2 10 0,-3-2-7 0,3 2 9 16,-3-5-3-16,3 1-3 0,-1 0-10 0,1-2 21 15,0-1-10-15,1-5-10 0,0-1 14 0,3-2-17 16,0 1-9-16,2-2 13 0,6-9-12 0,-3 4-11 0,-1 4-4 16,8-7 12-16,0 2-11 0,1 2 18 0,-4 7-1 15,1 1 14-15,-2 3-14 0,-2 0 0 0,3 3 16 16,-3 3 8-16,2-2-38 0,0 3 1 0,-2 3 21 0,-2 2-8 15,5 1-10-15,-3 2 10 0,0 3 11 0,-2 0 9 16,0 4-3-16,-2 0-6 0,-1 1 22 0,-1 1-12 16,0 3 8-16,-3 2-1 0,0-1 4 0,-3 0-1 15,2 1 9-15,-2-3-12 0,-1 15-3 0,-1-10 2 0,1-4-11 16,0 0 27-16,1-4 9 0,-2 1-36 0,0-1 17 16,2-3-3-16,-2 0 5 0,0-1-17 0,1-1-13 0,0-3 34 15,0 0-24-15,3-1-27 0,-1-2-5 0,-1 1-50 16,2-4-19-16,-2 5-23 0,2-5-24 0,4 5-389 0,-4 2 179 15,0-7 120-15</inkml:trace>
  <inkml:trace contextRef="#ctx0" brushRef="#br0" timeOffset="154859.94">8946 15798 5 0,'-3'-5'136'0,"-1"2"-48"0,4 3-6 16,-6-4-5-16,2 4-3 0,4 0-25 0,-9 4-6 0,0 1-11 15,0 4 18-15,1-2 7 0,1 1 8 0,-2 4-44 16,3-1 5-16,-2 0 37 0,1 7-31 0,2-1 16 16,-2-3-40-16,3 4 45 0,1-1-41 0,2-4 4 0,1-4 6 15,0 3 3-15,1 7-10 0,-1-8 8 0,3 3-1 16,1 0-18-16,1-7 3 0,-2 1-6 0,3-1 3 15,-1-3-22-15,-1-1 41 0,1 0-9 0,4 3 7 0,-2-6-18 16,1-1 0-16,6-2 15 0,-8-2-4 0,2 3 7 16,-1 4-34-16,3-9 32 0,-5 0-12 0,1 1-14 15,-1-2-3-15,1-5 6 0,-1 4 22 0,1-5-22 16,-2 1 6-16,-3 1 0 0,0-3-2 0,2 1-13 16,-1-1 43-16,0-1-17 0,-2 1 12 0,0-2-3 0,-2 2 17 15,2 0-26-15,-1 1 15 0,0-3-22 0,0 5 19 16,1 3 28-16,0 1 1 0,0 2-17 0,0 0-11 0,0 1-20 15,0 0 28-15,1 3-4 0,0 0-12 0,-1 2-9 16,1-3 5-16,-1 3 5 0,3 5 13 0,0 0-9 16,-2 0-16-16,4 5 25 0,-1 1-17 0,0 2 8 15,-1 1 9-15,1 1-17 0,3 1-14 0,-2-1 12 0,-1 1-1 16,3 0-16-16,0 1 14 0,-2 0 10 0,0 0-1 16,-1-4 1-16,2 2-5 0,-1-2-6 0,0-1 4 0,2 0-1 15,-5-3-12-15,4 1 11 0,-3-1 11 16,2-4-22-16,0 0-13 0,2 1-9 0,-3-1-35 0,0 0-20 15,1-4 10-15,-5-1-46 0,9 3-9 0,-4-1-37 16,5 1-334-16,-1-4 163 0,-9 1 110 0</inkml:trace>
  <inkml:trace contextRef="#ctx0" brushRef="#br0" timeOffset="155147.65">9180 15716 137 0,'4'0'109'0,"3"2"-14"0,4 4 40 0,2-1-50 16,-4 6-5-16,3-2-6 0,0 3 7 0,0 3-9 16,6 9 0-16,-3-4-16 0,0-6-3 0,-6 5-2 15,-1-5 17-15,0-2-24 0,6 12 3 0,-6-2 5 16,-1-10 1-16,2 2-32 0,-3 0 22 0,-3-5-1 0,2 0-5 15,-1 1-34-15,1-3 21 0,0 1 7 0,-2-4-27 16,2 6 31-16,-1-5-14 0,-2-2 14 0,2-1-47 16,-1 2-23-16,-3-4-21 0,0 0 5 0,8 2-22 0,-5-2-9 15,-3 0-37-15,5 0-293 0,-5 0 138 0,0 0 92 16</inkml:trace>
  <inkml:trace contextRef="#ctx0" brushRef="#br0" timeOffset="155415.81">9582 15695 36 0,'-3'0'155'0,"-2"2"-63"0,0 1-11 0,-4 2 0 16,-6 3 5-16,3 1-12 0,-8 7 3 0,1 1 0 0,-4 1-18 15,2 3 11-15,2 4 5 0,-4-4 4 0,2 1-31 16,-5-1 34-16,9-6-31 0,-3 7 13 0,-2-2-7 0,3 3-39 15,-1-5 36-15,1 1-5 0,-1-2-7 0,8-2-9 16,2-3 8-16,3-3-10 0,-4-1-2 0,4-3 5 16,1 4-9-16,-1-1-14 0,2-4 11 0,1 2-13 0,0-4 7 15,4-2-28-15,-5 7-31 0,5-7-34 0,0 0 6 16,0 0-13-16,-2 0-38 0,2 0-329 0,0 0 151 0,0 0 100 16</inkml:trace>
  <inkml:trace contextRef="#ctx0" brushRef="#br0" timeOffset="156083.79">10159 15721 85 0,'-3'-3'117'0,"-6"3"-13"0,1 0-12 0,-4 3-7 0,-4 0 22 15,1 0-26-15,-2 4-7 0,2-4-6 0,-5 4 24 16,4 0-35-16,-1 0 13 0,1-2-8 0,2 1 9 15,-3 1-24-15,3 1 6 0,0 0-12 0,4-1-3 0,-2-1 1 16,2 0-16-16,4 2 20 0,0-4 6 0,1 4-29 16,3-2-6-16,2 0 11 0,0-1 3 0,2 1-24 15,5 2 17-15,-2 1 10 0,1 0-7 0,2 2-14 16,1-3-6-16,1 1 22 0,-1 1-4 0,2-2 4 0,-1-1-22 16,1 4 13-16,-3-1 1 0,2-1-1 0,-4 2-26 15,4-2 30-15,-3 2-9 0,3-1-1 0,-5-1 1 16,0 1-5-16,0-2 0 0,-3-1-6 0,-2-1 8 0,0 3-1 15,0-1-2-15,0-4-24 0,-2 1 14 0,0 2 10 16,-4 1-1-16,0-1 1 0,3-3 1 0,-4 2 7 16,-2 0-1-16,-1-1-6 0,1 0-19 0,-1-2 24 0,-3 0-19 15,4-1 16-15,-1 3 9 0,0-3-21 0,1-2 13 16,1 0-7-16,-1 0 2 0,3 0 4 0,-1 0-13 16,1 0 4-16,1 0-1 0,-1-2 15 0,0 2 1 0,3-3-18 15,-3 0-22-15,6 3-66 0,-9-12 14 0,7 7-42 16,-2 1-23-16,0 4-373 0,4 0 173 0,0 0 114 0</inkml:trace>
  <inkml:trace contextRef="#ctx0" brushRef="#br0" timeOffset="156346.94">10217 15887 69 0,'5'1'96'16,"4"9"21"-16,-1 4-36 0,-3-8 3 0,9 18 9 0,-6-10-22 16,-3 1 25-16,-3 0-27 0,1-1 1 15,-2-2-34-15,-1 5 11 0,0-3 1 0,1-1-12 0,-1-3 7 16,2 5-2-16,-2 0-23 0,-3-2 17 0,-1 1-24 16,3-1 16-16,-1-6-16 0,-1-2 31 0,2 2-23 0,-2 0-29 15,2-3-8-15,-2-1 15 0,-2-3-15 0,0 3 1 16,5-3-1-16,-8 0-29 0,8 0-7 0,0 0-7 0,-6-6-277 15,6 6 112-15,0 0 76 0</inkml:trace>
  <inkml:trace contextRef="#ctx0" brushRef="#br0" timeOffset="156520.84">10398 15700 19 0,'0'-11'80'16,"4"5"19"-16,-4-1-27 0,3 4-12 0,-1-1-45 0,2 1-32 15,0 3-93-15,-4 0 36 0,13 0 26 0</inkml:trace>
  <inkml:trace contextRef="#ctx0" brushRef="#br0" timeOffset="157232.13">10642 15821 77 0,'3'-1'107'0,"2"0"-7"0,0 1-5 15,0 1-15-15,3 0-5 0,2 5-4 0,-1 0 9 0,2 1-6 16,-3 3-6-16,1 2-16 0,0 2 9 0,-5-5-23 16,0 6 3-16,-3-4 14 0,0 5-10 0,1-1 4 15,-5-1 7-15,0 1-6 0,-1-3 2 0,-3-2-12 16,1 0 13-16,-2-1-27 0,-2 1 16 0,0 2-14 0,1-2 9 16,-1-2-10-16,-2-1 9 0,2 0-15 0,0 0 4 15,3 1-8-15,1-6 20 0,1 2-3 0,-1 1-6 16,2-3 8-16,0 0-10 0,0 0-13 0,1 0 14 0,3 0-14 15,0-2-3-15,0 0 0 0,0 0 8 0,0 0-12 16,7 0-10-16,-3 0 0 0,0 0 6 0,0 0-18 16,3 2 22-16,-2-2-6 0,0 0 12 0,2 2-5 0,0 5 13 15,1-2-23-15,-4 0 7 0,3 3-29 0,-3-1 25 16,2 0-7-16,-2 1-4 0,0 4 4 0,0-1 7 16,-1-4-14-16,-1 4 21 0,-2-2-17 0,0-1 15 0,-2 7 3 15,0-1-8-15,1-2 11 0,-4 0-26 0,1 5-1 16,0-3 1-16,-5 1-17 0,2 1 0 0,-2-3 27 15,-1-1-10-15,-1 1 7 0,2 0 4 0,-3 0-12 0,0-1 23 16,-1-2-37-16,0-2 28 0,2 1-21 0,-2-5 29 16,2 1 4-16,-1-1-10 0,-1-1 3 0,2 0 7 15,1-2 21-15,1-2-1 0,1 1-17 0,-2-5 12 0,-4 2 1 16,6-1-13-16,-1-1 15 0,0-3-4 0,2-3-9 16,1 3 14-16,3-1-2 0,0-1-18 0,3 0 2 15,3-2 1-15,0 2 7 0,1 0-16 0,1-1 1 16,2 1 4-16,3 0 1 0,-4 2-9 0,5 1 4 0,-1 0-14 15,-3 4 11-15,2-1 1 0,0 4-3 0,2 0 8 16,-4 0-11-16,0 0-3 0,5 3 12 0,-3 2-9 16,0-1 12-16,1 3-19 0,1 0-7 0,-5 1 34 0,1 2-40 15,1-1 18-15,-2 0 7 0,-1 1 1 0,-3 0-10 16,1 1 25-16,1 0-14 0,0 0 7 0,0-1-5 16,-1-2-7-16,0 2 1 0,-1 0-6 0,-2-4 16 15,2 1-7-15,-1-2-10 0,0 0 0 0,0-2-5 0,2 1-4 16,0-1-9-16,-1 0-37 0,-1-1-10 0,5 0-13 15,0 1 15-15,-1-3-9 0,0 1-43 0,0-1-376 0,-4 0 165 16,13-1 112-16</inkml:trace>
  <inkml:trace contextRef="#ctx0" brushRef="#br0" timeOffset="157692.46">10934 16116 100 0,'0'-5'99'0,"0"5"6"0,3-9-18 16,-1 6 13-16,4 0-23 0,0 0-7 0,-1 0-12 16,5 0 18-16,0 2-40 0,0-7 12 15,-3 6-11-15,5-1 13 0,-1-4-8 0,-2 7-22 0,1-3 5 16,-1-7 25-16,0 1-39 0,-3 8 33 0,3-8-24 0,-4 4-22 15,0 0 22-15,-2 3 12 0,-1 0-28 0,0-5 29 0,-1 6-19 16,-1 1 13-16,0-8 11 0,1 2-15 16,-3 1-23-16,0 2 15 0,1-1-1 0,1 4 9 0,-6-3-12 15,6 3-8-15,-7-4 8 0,2 1 11 0,0 2-12 16,5 1-1-16,-9 0 5 0,5 0 13 0,4 0-4 0,-10 4 5 16,1-2-1-16,0 0 22 0,-1 1-19 0,0 4-20 15,3-3 18-15,-3 2 14 0,0 0-14 0,4 0-4 16,-1 1 3-16,1 1-19 0,1 0 17 0,2-2 6 0,-2-2 0 15,3 3-11-15,-1-4-19 0,0 2 14 0,2-1-9 16,-1-1 15-16,2-3 1 0,-3 10-21 0,0-7 16 16,3-3 5-16,0 4-22 0,0-4 20 0,2 8-10 0,-2-8-2 15,-2 5 0-15,2-5-19 0,2 4-6 0,-2-4-38 16,0 0 15-16,2 8-42 0,-2-8-12 0,0 0 3 16,8 1-10-16,-8-1 1 0,0 0-18 0,8 2 2 15,-3-1 11-15,-5-1-280 0,0 0 127 0,6 3 86 0</inkml:trace>
  <inkml:trace contextRef="#ctx0" brushRef="#br0" timeOffset="157968.68">10978 16125 113 0,'0'0'11'0,"0"0"20"16,0 0-27-16,10-6 34 0,-10 6 10 0,0 0 13 16,0 0-12-16,0 0 7 0,0 0-16 0,3-7 12 15,-3 7 6-15,0 0 0 0,0 0-24 0,0 0-9 16,0 0 16-16,-6-8 1 0,6 8 18 0,-4-2 4 0,4 2 0 16,0 0-16-16,-1-8-11 0,1 8 28 0,0 0-14 15,0 0 6-15,4-7-2 0,-4 7 10 0,0 0-4 16,9 1-23-16,-9-1 6 0,10-1 5 0,-1 1 1 15,5 0-2-15,1 0-14 0,1 1-7 0,1-2 9 0,1 2 14 16,3 1-3-16,-1 0-7 0,0-2 2 0,1 1-20 16,0-1 3-16,-2 1 15 0,0 0-6 0,3 0-23 0,-3-1 3 15,-1 0 9-15,-1 2-11 0,2 2 21 16,-2-4-26-16,-3 0 16 0,2 0-11 0,-3 0-3 0,-4 0 5 16,1 0 6-16,-4 0-23 0,1 0 14 0,-1 0-14 15,0 0 2-15,1 2-30 0,-7-2-42 0,7 0-1 0,-7 0-13 16,4-2-37-16,-4 2-22 0,0 0-12 0,0 0-343 15,0 0 167-15,0 0 110 0</inkml:trace>
  <inkml:trace contextRef="#ctx0" brushRef="#br0" timeOffset="159201.87">11165 15986 34 0,'-1'5'112'0,"1"-4"-8"0,0-1-10 16,0 0-26-16,0 0-3 0,8 9 3 0,-2 0-12 15,0-7-12-15,2 1-12 0,-2-3 41 0,1 0-42 0,-1 4 16 16,0-3 2-16,3 3 13 0,1-5-21 15,-3 0-7-15,2-1 1 0,-3-1 6 0,0 3 5 0,-1-2 23 16,6-3-51-16,-1-1 4 0,-4 9 12 0,1-12 6 16,2 3-13-16,-1 0-9 0,0-1-2 0,-2-1 2 0,3 0-4 15,-3 3-1-15,0-3-15 0,0-2 8 0,-1 4-7 16,0-3 4-16,-1 3 26 0,1-2 1 0,-4-4-37 16,0 4 16-16,1 1-10 0,-2 0-1 0,0 1 7 15,-3 0 10-15,2 0 7 0,-3 1-21 0,0-2 33 0,-5 1 4 16,3-2-24-16,-1 2 4 0,-1 2 12 0,0 0 7 15,-2 1-2-15,2 0-5 0,-3-1 8 0,-1 3-3 0,4 2-3 16,-1 1-15-16,2-1 1 0,-2 3 15 0,-1-1 5 16,-2 2-7-16,-1 0 4 0,1 2 9 0,0 2-2 15,2-1-14-15,1 1-2 0,-2 1 13 0,1 1-4 16,2 0-5-16,-2 1 8 0,3 2-5 0,0 0 12 0,-1 1-8 16,2 1-6-16,1 0-3 0,0 3 1 0,0-4 4 15,4 4-14-15,-2 0 5 0,1 1-2 0,4-1-13 16,-2 0 11-16,0-1-7 0,0 1 2 0,4 0 0 0,5 9-2 15,1-3 6-15,-2-5-22 0,-1-4 31 0,9 7-20 16,-5-7-1-16,0-1 0 0,-2-1-10 0,1-4 12 16,3 0 4-16,-3-1-14 0,2-1 0 0,3 0 4 0,-1-2 7 15,-2-1-3-15,4 0-11 0,-2-3 4 0,1 3 7 16,1-4-14-16,-1 1-2 0,-1 0-22 0,1-2-14 16,-1 0-16-16,-2 1-23 0,2-5-12 0,-4 2-2 15,1-3-21-15,5 1-16 0,-2-3-24 0,0 1-12 0,-6 4-431 16,-2-3 200-16,6-2 134 0</inkml:trace>
  <inkml:trace contextRef="#ctx0" brushRef="#br0" timeOffset="159508.76">11799 16125 53 0,'6'-2'140'0,"3"-5"-14"15,0 7-4-15,2-3-12 0,0 1-14 0,0 2-22 0,1 2-3 16,0 0 8-16,-1-4-32 0,2 1-2 0,-1 2 11 15,1 2-28-15,-3-4 18 0,0 1 7 0,-4-2-40 16,5 1 20-16,-1 4-31 0,1-2-14 0,-5-2-27 0,-1-2-16 16,1 2-30-16,0 1-250 0,-6 0 111 0,0 0 76 15</inkml:trace>
  <inkml:trace contextRef="#ctx0" brushRef="#br0" timeOffset="160016.91">12527 15887 7 0,'4'-10'143'0,"0"3"-13"16,-2-1 0-16,0 5-23 0,-1 3-11 0,-1 0 9 0,1 4-4 15,-1 3 2-15,0-1-7 0,0 6 4 0,-1 3-25 0,-2 2 1 16,1 3-9-16,0 2 3 0,0 10-18 16,-2 1 10-16,-2-1-23 0,4 1-10 0,0-2 13 0,-5 0-6 15,3-6-12-15,-3 4 8 0,-2-5-26 0,7-2 23 16,-1-5-4-16,-1-1-4 0,-3 1 12 0,5-4-15 0,-2 0 9 15,2-2-10-15,-4-1-4 0,2 0-7 0,4-2-3 16,0-2-8-16,-4-3-1 0,1 2-26 0,1-1-47 16,2-4 1-16,0 5-16 0,0-3 4 0,0-1-55 0,0-1-320 15,0 0 155-15,0 0 104 0</inkml:trace>
  <inkml:trace contextRef="#ctx0" brushRef="#br0" timeOffset="160309.7">12822 15802 83 0,'12'9'149'0,"1"13"-16"0,-3-7-2 0,-2 14 1 15,-1 2-8-15,-3 1-22 0,-4-6-6 0,-2 1 5 0,0 7-12 16,-5 2 9-16,-1 0-5 0,-4 1-30 0,-1-2 8 16,-1 0-4-16,-1-1-18 0,-2-1-12 0,2-2 8 0,-5 1 6 15,1-4 1-15,0 0-26 0,0-1 11 0,0-6-68 16,0-1 30-16,3-4-14 0,-1 3-57 0,-2-6 15 16,6-1-18-16,1-2-26 0,-3-4-22 0,-10 7-329 15,7 0 150-15,5-9 102 0</inkml:trace>
  <inkml:trace contextRef="#ctx0" brushRef="#br0" timeOffset="161506.17">6614 14925 20 0,'0'0'66'16,"-8"0"-19"-16,8 0 3 0,-12 1 7 0,5 1 7 0,0-1-12 15,1 0-16-15,-6 2 22 0,2 0-33 0,-2 4 13 16,0-3 3-16,0 1-11 0,0 2 6 0,-1 3 0 16,-2-3 1-16,3 1-15 0,-2-1 2 0,1 4 6 15,0-2 12-15,-1-4-14 0,2 4 4 0,-2 0 22 0,-3 14-4 16,0-12-13-16,1 8-32 0,0-3 3 0,4-3 31 15,1 0 5-15,2-1-12 0,-5 15 3 0,2-11-13 16,1-2 12-16,2 12 12 0,-5 4-4 0,4-1 2 16,-1 1-29-16,4-7 18 0,0-5-16 0,0-3 5 0,1 14 25 15,-3-1-32-15,1 1-8 0,3-3 12 0,-1 4 2 16,-1-5-9-16,4-3 6 0,1-1-13 0,1 1-3 16,1 0 25-16,0 0-9 0,4 11 0 0,3 1-27 0,2-2 32 15,4-6-23-15,1 6 7 0,0-8-5 0,2 5 2 16,2-3 5-16,4 4 10 0,0-4-6 0,-4-5 5 15,4 4-18-15,1-3-4 0,-3 0-12 0,2-1 5 16,-5-7-13-16,1 5-40 0,-2-6-5 0,-3-3-16 0,0-2-16 16,-3 4-13-16,-5-3-305 0,6-3 139 0,-3 0 94 15</inkml:trace>
  <inkml:trace contextRef="#ctx0" brushRef="#br0" timeOffset="164195.46">11175 13972 35 0,'2'-11'93'0,"-2"11"-6"0,1-17-26 16,-1 17-6-16,-5-11 8 0,5 11-5 0,-5-9-7 15,5 9-5-15,-8-6 9 0,-2 0-29 0,3 3 23 16,0 3-4-16,7 0-17 0,-24 0 26 0,12 3-9 16,-2-3-15-16,1 4-11 0,-3 2 26 0,2 1-18 0,-4 2-1 15,-5 5-8-15,2 1 25 0,4 0-13 0,2-3 8 16,-5 4 1-16,6 1 12 0,1-2-1 0,4-1-8 16,-5 9 32-16,4-4-59 0,2-2 17 0,2-2 8 15,-1 1-29-15,2 0 6 0,1 2-6 0,0-1 2 0,3 2-6 16,0 0 29-16,0-1-12 0,2-1 4 0,-1 4 1 15,1 0-8-15,0-3-15 0,2-1 11 0,0 1-13 0,1 0 26 16,1-3-18-16,0 0-8 0,1-1 1 0,0-2 5 16,3-1 13-16,3-2-2 0,-3-2-26 0,4 0 32 0,-1-1-18 15,0-2-20-15,2-4 24 0,-1 2-14 16,2 0 0-16,-1-3 2 0,1 0 10 0,-2-1 10 0,-1-2-15 16,3 1-4-16,-2-5-7 0,1 3-7 0,-3-4 17 15,2 1 0-15,-4-4-10 0,0 0 14 0,0 0-12 16,2-3 12-16,-3 2-10 0,5-13-6 0,3-2 18 0,-6 1-37 15,0 1-1-15,-1-3 24 0,-3 1-9 0,-3 3 9 16,2 4 8-16,1-10-34 0,-3 5 31 0,-1 4-20 16,-2 4-3-16,-2 0 11 0,2 0 9 0,-3 4 3 0,0-3-1 15,-3 0 12-15,0 4-11 0,-1 2-14 0,-2 2 7 16,-1-1-2-16,0 2 16 0,-2 0-23 0,-3 2 15 0,1 2-6 16,-1 0-16-16,-1 2 21 0,1 4-21 15,-4-1 24-15,5-1-26 0,-3 5 7 0,3 0 1 0,-2 2 34 16,5 0-38-16,-1 3 7 0,-1-2 24 0,0 2-7 15,2 1 6-15,-1-4-2 0,4 5-19 0,1-2 10 0,-1 1 0 16,3 1 1-16,2 1 1 0,1-1 2 0,1 1-20 16,1-1 30-16,7 3-7 0,-2-2-1 0,2 2 5 15,2-1-14-15,0-1-2 0,0 2 17 0,2-1 17 16,-2-2-29-16,1 2 0 0,0-1 44 0,-1 1-36 0,2 0-5 16,0 1 0-16,-2-1 15 0,5 8 20 0,-4-3-19 15,-2-4-10-15,0 0 4 0,2 0 2 0,-5 0-5 0,4 0 13 16,1 0-15-16,-5 0 7 0,3 2 15 0,2-5-8 15,-6 4-11-15,6-1-10 0,-5 0 25 0,3 0-13 16,-4 0-23-16,1-1 17 0,0 0 5 0,-2 1-6 16,-2-1 7-16,0-1-10 0,-1 1 4 0,0-1-15 15,-4-1 30-15,-3 1-7 0,0-3-15 0,2 3 18 0,0-4-14 16,-1 0 11-16,-3-1-3 0,2-1-17 0,0 0 25 0,0-3-30 16,-4 2-11-16,3-3-32 0,2-1-28 15,6-2-38-15,-12 4-20 0,7-1-441 0,5-3 192 0,0 0 130 16</inkml:trace>
  <inkml:trace contextRef="#ctx0" brushRef="#br0" timeOffset="164885.62">12184 14216 78 0,'2'-2'105'0,"-2"2"-26"0,0 0 2 15,0 0-19-15,0 0 6 0,0 0 16 0,0 0-8 16,5 12-29-16,-2 1 22 0,-3 2-39 0,2 1 4 16,-2 0 36-16,2 2-36 0,0 3-9 0,-1-1 30 0,-1 17-15 15,-1-3 4-15,1-5-16 0,0 5-1 0,-2-9-10 16,2-5 3-16,-2-3 0 0,2 0-31 0,-4-2 53 0,3-1-36 15,0-2 3-15,0-1 18 0,3-3-29 0,-4-1 22 16,-1 0 15-16,3-5 12 0,0-2 2 0,-2 8-11 16,0-5 0-16,2-3-2 0,0 0 13 0,0 0 1 15,0 0-24-15,0 0 8 0,-11-7-14 0,11 7-7 16,-7-9 7-16,3-2 8 0,-1-2 4 16,-2 2-24-16,3-3 8 0,0-3-15 0,0 0-16 0,1-3 12 0,-4-11 8 15,3 6-62-15,3 1 73 0,-1-9 4 0,0-1-13 16,2 5-10-16,0 4-8 0,0-11 8 0,0 8-5 0,5-4 11 15,-1 7 1-15,1 1-21 0,-1 7 12 0,-1-1 5 16,3 3-10-16,-2 0 4 0,1 1 15 0,2 3-1 0,-3-2 6 16,5 2-3-16,-2 4 5 0,-1-2-13 0,4 3 6 15,3 0 9-15,-3 1-3 0,3 2-34 0,0-1 19 16,5 3 1-16,-3 0-3 0,4-1 15 0,-1 1-1 16,0 1-10-16,4 0-2 0,-4 1-15 0,0 1 20 0,-1-1 13 15,2 1-23-15,-3-1-3 0,-1-1-32 0,-1 4 41 16,-1-3 3-16,-3 0-9 0,-3 0 6 0,1 2-15 15,-8-3 24-15,9 4-5 0,-9-4 3 0,7 4 0 0,-7-3-35 16,0-1-29-16,0 0 5 0,0 0-7 0,-14 10-8 16,6-5-40-16,-1-1-10 0,-5 6-332 0,8-4 148 15,-3 3 100-15</inkml:trace>
  <inkml:trace contextRef="#ctx0" brushRef="#br0" timeOffset="165136.79">12198 14342 7 0,'-2'3'109'16,"2"-3"24"-16,0 0-11 0,5 10-29 0,3-9 12 16,-4 2-6-16,9 0-32 0,-1-3 9 0,0 4 6 0,1-1-13 15,0-3 14-15,2 3-17 0,-1-2-23 0,0 1-8 16,-1 0 8-16,1 1-4 0,-4-3 5 0,0 2-29 0,-2-1 4 15,0 0 14-15,-3-1-23 0,-5 0 6 16,11 0-27-16,-11 0-28 0,0 0 7 0,14 2-15 0,-14-2-15 16,9-2-12-16,-9 2-40 0,0 0-229 0,0 0 113 15,16-4 78-15</inkml:trace>
  <inkml:trace contextRef="#ctx0" brushRef="#br0" timeOffset="165537.18">12640 14325 13 0,'0'0'96'0,"0"0"-3"0,0 0-2 15,0 0 2-15,0 0 3 0,2 15-26 0,-2-15 11 0,-2 14-14 16,2-14-11-16,-4 12 8 0,2 5 5 0,0-5-20 15,0 5-11-15,1-2 28 0,2-3-9 0,-2 6-21 16,3-4-18-16,-1 0 12 0,-1 1-14 0,4-1-7 0,-2 1 27 16,-2-1-26-16,4 1 25 0,0-1-21 0,0-3-15 15,0 0 13-15,1-1 4 0,1-1 0 0,1-2-12 16,0-2 19-16,2 2-26 0,-2-6 3 0,-1-1 3 0,-6 0-6 16,16 1 11-16,-9-2 2 0,2-4 14 0,2 1-4 15,0-4-8-15,-2-1 19 0,1 2-3 0,0-4 0 16,-3 1 25-16,3-3-8 0,-4 0-26 0,3-2 17 0,-3-1-15 15,2-1-1-15,-2 0 9 0,1 0-20 0,-3 0-1 16,1 0 4-16,0 0-8 0,-1 1-7 0,0 1 8 16,1 0 8-16,-3 3-23 0,2 0-2 0,-1 0-14 15,-1 1 10-15,0 4-37 0,0 3-26 0,-2 4 5 0,3-8-20 16,-3 8-19-16,2-4-330 0,-2 4 149 0,0 0 98 16</inkml:trace>
  <inkml:trace contextRef="#ctx0" brushRef="#br0" timeOffset="166389.68">13023 14624 128 0,'2'9'135'0,"0"-4"3"0,2 2-22 15,-2-2-30-15,6-2 14 0,-3 1-16 0,3 0-7 0,-1 1-8 16,-1-3-8-16,4 5-1 0,-1-6-20 0,-3-1 12 16,2 1 0-16,-8-1-17 0,13-3 12 0,-3-2 5 0,0 3 0 15,-1-3 9-15,0-1-14 0,-3 0 8 16,6-4-3-16,-3 2-16 0,-3-3 2 0,4-1-20 0,-2 2 8 16,-1-5 2-16,0 1-16 0,2-4 0 0,2-8 13 15,-2-3-11-15,1 0 9 0,-2 0-37 0,1 2 29 0,1-5 1 16,-2 2 0-16,1-2-15 0,-5 0 10 0,1-1-11 15,-3 1 6-15,1-2-2 0,1 2-27 0,-4 6 23 16,0 5 1-16,0 2-3 0,-2-1 20 0,0 2-14 16,-3 2 2-16,5 2-4 0,-2-2-5 0,-1 5 12 0,-1 0-26 15,0 1 17-15,-1 4 10 0,1 2-12 0,0 2-1 16,-2 0-8-16,6 2 1 0,-9 1-9 0,5 2 15 0,-2 5-11 16,1 2 12-16,0 3-15 0,-2 1-6 0,3 3 41 15,2 0-30-15,-2 2 11 0,2-1 10 0,-1 4-8 16,3-1-4-16,-2 1 2 0,0 10-4 0,-3 1 0 15,3-6 21-15,-1-5-18 0,1-1 16 0,0 1-14 0,2 0 7 16,-4-1-6-16,4 0 5 0,-3 2-4 0,3 11 18 16,-2-7-8-16,2-8-4 0,0 1-10 0,0-1-6 15,0 0 21-15,0-4 7 0,2 2-19 0,1-3-3 0,-1 1 12 16,0-2-3-16,4-1 19 0,-3-1-8 0,6-1-5 16,-4 0 0-16,5-3-5 0,-1 1 22 0,1-2-6 15,3 1-6-15,-3-4-23 0,1-1 28 0,2 1-2 0,-2-3 3 16,-2 0-12-16,0 0 8 0,7-2 6 0,-3 0-11 15,1-4-11-15,-1 1 25 0,-1-2-10 0,-1 0 0 16,2-1 14-16,1-5-8 0,-3 2-6 0,5-10 9 16,1-1-2-16,-1-1-22 0,-2 0 16 0,0-2-1 0,-1-1-10 15,1-3-7-15,-4 0-3 0,-1 0-3 0,3 0 9 16,-3 0-15-16,-1 0 23 0,1 0-21 0,-1 0-4 0,-4 5 21 16,-4 0-1-16,4 4-2 0,-3 1-13 0,0-3 3 15,-3 2 11-15,0 1-2 0,0 0-7 0,-2 2 11 16,-1 2-7-16,2 1-16 0,-1 2 17 0,0-1-24 15,-3 4 19-15,3 2-19 0,-3 2 8 0,0 2 3 0,7 3 15 16,-16 5-8-16,8 3-13 0,0 1-4 0,2 6 28 16,-1 2-14-16,1 1-2 0,3 14 18 0,-4-1-3 15,3 0-17-15,3-3 17 0,-3 5 6 0,0-1-13 0,0-5-8 16,4-1 13-16,0-4 10 0,-5 10-4 16,9-7-5-16,-4 0 7 0,1-5-11 0,1 2-4 0,-2 0 2 15,2-3 22-15,2 0-9 0,1 2-12 0,3 6 9 0,0-7 4 16,-2-3-1-16,-1-2-2 0,5-1-1 0,-2-3-8 15,-1 0 8-15,4-2 7 0,-4 0-21 0,2-3 9 16,1 4-3-16,-1-5-9 0,1 1 4 0,-4-2-14 16,1 0-55-16,3 1-9 0,-10-5-49 0,13 0-25 0,-9 1-495 15,3 2 217-15,-7-3 144 0</inkml:trace>
  <inkml:trace contextRef="#ctx0" brushRef="#br0" timeOffset="197611.59">4665 8431 15 0,'4'-11'59'0,"0"1"-6"0,-2 3 24 16,1 1-39-16,-3 6 12 0,2-10-7 0,-2 10-6 15,2-6-64-15,-2 6 63 0,1-11 3 0,-1 11 16 16,0-9-19-16,0 9 0 0,0-10-9 0,0 10-4 15,0 0 1-15,-3-9 20 0,3 9-17 0,-1-10-30 0,1 10 36 16,-3-6-1-16,3 6-6 0,-3-6 1 0,3 6-7 16,0 0-6-16,-4-9-1 0,4 9 1 0,0 0 2 15,-4-7-16-15,4 7 17 0,0 0-9 0,0 0 3 16,-4-6 9-16,4 6-23 0,0 0 6 0,0 0-2 0,0 0 6 16,-5-2 5-16,5 2-3 0,0 0-13 0,0 0 10 15,0 0-10-15,-8 11 8 0,7-8 12 0,1-3-18 0,0 0 4 16,-4 13 23-16,3-7-35 0,0 5 29 0,-1-2-25 15,2 3-2-15,-1 0 8 0,1 0 1 0,0 1 18 16,0 0-24-16,0 0 5 0,1 2 3 0,1-1 3 16,0 1-1-16,-2-1-17 0,-1 3 12 0,3-1 10 0,-2 0 2 15,2-2-25-15,-2 1 9 0,1-1 1 0,0 1-6 16,1 0 26-16,-1 1-11 0,1-1 6 0,0 1-14 16,4-2 15-16,-4-1-3 0,1 4-7 0,-2-2-5 0,3-1 7 15,-1 0 22-15,1 1-37 0,0-3 13 0,1 4 1 16,-3-3-18-16,4 0 21 0,-3 0-15 0,2 0 40 15,-1 1-41-15,-1 0 3 0,0-3 27 0,1 2-35 0,3 2 13 16,-2-2 2-16,-1-4 2 0,-1 1 23 0,0 2-34 16,1-1 37-16,0 2-3 0,1-3-5 0,-2 5-8 15,0-1 6-15,1-2 8 0,1-2-8 0,-2 0-1 16,1 1 12-16,-1 2-2 0,0 1-13 0,1 1 3 0,-1-1-14 16,0 1 1-16,1-1-3 0,-2 1 13 0,1 1-2 15,-3-1-7-15,3-2 4 0,-1 2 18 0,0-1 2 16,-1 1 0-16,1-1-5 0,2 2-14 0,-4-2 0 0,3-1-7 15,-1-1 14-15,-1 2 6 0,1-1-17 0,-1 0 22 16,-1 0-6-16,4-1 3 0,-3 1-3 0,0 1-9 16,1 1-5-16,-1-3 7 0,-2 2-3 0,2-1-6 0,0 1 15 15,-1 0-2-15,2-3-15 0,-1 3-3 16,-1-2 0-16,0 1 9 0,2-1 9 0,-2 2-25 0,3-3 27 16,1 2-7-16,-3-1-9 0,-1 3 12 0,0-2-16 15,0 0 23-15,0-1-2 0,0 2-1 0,0 2-18 0,0-3 6 16,3 3 5-16,-1-2-1 0,-2 0 4 0,-1 3-14 15,-2-1 7-15,3 0 3 0,2 0-2 0,-4-3 7 16,4 3-5-16,-2-1-2 0,0-1 15 0,1 0-20 0,-1-2-7 16,-1 1 1-16,1 0 3 0,0 0 16 0,0-2 8 15,0 0-15-15,0 2-5 0,0 3 8 0,-2-3-5 16,2 1 7-16,0-2-11 0,-1 1 1 0,1 0-6 16,0 3-10-16,-1-2 21 0,-2 0-6 0,2-2 4 0,1 3-15 15,0-2 19-15,-1 1-5 0,1 0 11 0,-3-2-15 16,3 5 6-16,-1-2-8 0,-2-1 2 0,2 1 3 15,0-1 6-15,-2 1-1 0,2 2-13 0,-2-3 13 0,3 3 2 16,-2-2 3-16,-2-1-4 0,1 1-8 0,-2 0 9 16,2-1 5-16,0 1 2 0,0-1-11 0,1 0 14 0,0 1-7 15,1-1-4-15,-1 1 7 0,-1 0-15 0,-1 0 8 16,0 1 1-16,1-2 2 0,0 4 3 0,-1-2-2 16,2-1 6-16,-2-3-3 0,1 2-7 0,-1 1 6 0,0-5 1 15,1 2-1-15,0 0 4 0,1-1 4 0,-1 0-10 16,-1-2 0-16,2 2 3 0,2-11-4 0,-4 16 9 15,1-11-5-15,3-5-6 0,-1 12-2 0,1-12 8 0,-1 12-2 16,1-12-5-16,-3 12 9 0,3-12-9 16,-1 9 5-16,1-9-12 0,-3 10 9 0,3-10 17 0,0 0-28 15,-3 12-5-15,3-12 2 0,0 0 2 0,0 0 20 16,0 12-7-16,0-12-18 0,0 0 33 0,0 0-13 0,0 0-13 16,-3 9-7-16,3-9 4 0,0 0 30 0,0 0-34 15,0 0 24-15,0 0-17 0,0 0 13 0,0 0-16 16,0 0-36-16,0 0-13 0,0 0-24 0,0 0-21 0,0 0-40 15,0 0-34-15,0 0-17 0,0 0-4 0,0 0-37 16,0 0-574-16,0 0 266 0,0 0 176 0</inkml:trace>
  <inkml:trace contextRef="#ctx0" brushRef="#br0" timeOffset="199049.74">4437 13977 50 0,'3'-12'81'0,"0"2"-20"15,-1 1 1-15,-1 3-12 0,2-2 22 0,-3 8-4 16,2-11-5-16,0 5-25 0,-2 6 23 0,4-14 0 0,-3 8-20 16,-1-1-14-16,1-1 31 0,-1 8 7 15,3-12-20-15,-2 5-13 0,2-5 1 0,-2-3-18 0,-1 9 14 16,1-2 18-16,-1 1 3 0,1 2-18 0,-1 0 7 15,0 0 31-15,0 5-23 0,2-7 9 0,-2 7-13 0,0-7 3 16,0 7-21-16,0-5-9 0,0 5 10 0,0 0-8 16,0 0 9-16,0 0-20 0,0-5 15 0,0 5-2 15,0 0-2-15,0 0-26 0,0 0 3 0,0 0 38 16,0 0-16-16,0 0-4 0,-2 17-11 0,0-12 15 0,1 6-5 16,-1 2 1-16,1-4 2 0,0 3-6 0,-2 2 7 15,2 2 16-15,0-3-50 0,2 3 32 0,-2 0 16 16,1 2-10-16,-3 1 14 0,4 3 4 0,-1-2-15 0,2 1 8 15,-5 11-8-15,6 3 10 0,-2-7 4 0,-1-2-8 16,-1-5 3-16,2 1-11 0,-2 2 14 0,2-2 0 16,-2 1 2-16,1 11-8 0,1-9 3 0,-1-3 4 0,0-1 3 15,-1 1-2-15,-1-2-1 0,1 3-5 0,0-2-5 16,1-1 6-16,-3 2-2 0,2-1-1 0,-2 0-7 0,1-1 8 16,1-2-14-16,-2 3 10 0,-2 7-1 15,2-3-8-15,2-4 0 0,-2-1-8 0,2-4 5 0,-3 2-4 16,2-1 5-16,0-1 2 0,1 1-12 0,1-2 14 15,-2 0 0-15,1-1-10 0,-1 0 11 0,1-1 2 0,-2 1-9 16,2-3-1-16,1 2 8 0,-1-1-2 0,-1 0 7 16,0 1-10-16,2-1 9 0,-1 2 8 0,-1-3-15 15,0 3-2-15,-1 0 9 0,1-3-1 0,-2 3 3 0,-1-3-4 16,5 4-6-16,-3-1 6 0,-2 1-9 0,4-2 7 16,-2 3-16-16,1-1 28 0,-1-1-9 0,1 0 9 15,-1-2-1-15,2 2-12 0,-2 0 7 0,2-3-15 16,-3 1 28-16,3 2-8 0,0-3 6 0,-2 1 5 15,-1 0-20-15,3-2 29 0,0 1-20 0,2-3-9 0,-4 2 3 16,-1 1-10-16,4-3 35 0,-1-1-24 0,1 0 18 16,0 0-17-16,0-1 23 0,-1 1-7 0,1-3 22 0,1 1-18 15,-2 1-6-15,0 5-7 0,1-1-11 0,-2-2-1 16,1 3-4-16,0-4 2 0,-1 4 21 0,2-2 1 16,-2-3-7-16,1 0-10 0,0-1-3 0,1-5 12 15,-2 9 2-15,2-5-8 0,0-4 4 0,0 6-16 0,0-6-8 16,-1 5 23-16,1-5-24 0,-3 4 7 0,3-4 16 15,0 6-21-15,0-6 4 0,0 0 18 0,-1 6-20 0,1-6 6 16,-3 3 5-16,3-3-22 0,2 3-1 0,-2-3-7 16,0 0-1-16,0 0 29 0,0 0-36 0,-3 5-6 0,3-5 1 15,0 0-32-15,0 0-54 0,0 0 6 16,0 0-38-16,0 0-32 0,-4 5-48 0,4-5-50 0,0 0-23 16,0 0-830-16,-4 3 374 0,4-3 248 0</inkml:trace>
  <inkml:trace contextRef="#ctx0" brushRef="#br0" timeOffset="-207273.02">6557 3312 54 0,'0'0'34'0,"0"0"16"0,0 0-6 0,0 0-2 15,-1-3-7-15,1 3 3 0,0 0 11 0,0 0-24 0,0 0 13 16,0 0-17-16,0 0 1 0,0 0 17 0,0 0-6 16,0 0-6-16,0 0 3 0,0 0-9 0,0 0-4 15,0 0-5-15,0 0 3 0,0 0-3 0,6-5-1 0,-6 5 3 16,0 0 14-16,0 0-12 0,0 0-5 0,0 0 8 15,0 0-26-15,0 0 4 0,8 1 6 0,-8-1 0 0,0 0-4 16,9 1 9-16,-4-1-11 0,2 0 15 16,-1 3-14-16,8-3 22 0,-6 0 2 0,2 0-17 0,4 0-5 15,-4 0 6-15,5 0-4 0,0 0 5 0,1-3-7 16,-2 3 5-16,4 3 8 0,-2-3-12 0,1-3 5 16,1 3 1-16,1 0 3 0,0 0-15 0,1 0 17 0,0 0-6 15,-1 3-4-15,2-3 9 0,-1 0-26 0,2 0 22 16,-1 1 8-16,1 1-5 0,1 0-14 0,0-2 17 15,-1 0-1-15,1 2-14 0,1-2 9 0,1 2 0 0,-3-1 8 16,-1 1-7-16,3-2 17 0,-2 0-44 0,-1 0 21 16,2 2-13-16,-2 0 30 0,0-2-87 0,2 1 64 15,-2 0-2-15,-1-1-9 0,-1 3 40 0,0-1 10 16,-1-2-31-16,1 3-4 0,-2-3 19 0,-1 3 1 0,1-3-2 16,0 0-23-16,-1 0 8 0,1 1 13 0,1-1-32 15,-3 0 9-15,3 2 30 0,0-2-17 0,-2 0 20 0,2 1 0 16,-1 0-19-16,2-1 11 0,-1-1-25 15,-1 2-8-15,0-1 47 0,1 0-51 0,-1-1 10 0,-2 0-11 16,2 2 29-16,-2-1 17 0,3-1-18 0,0 1-18 16,-1 0 25-16,0 0-5 0,0 0 13 0,1-2-2 0,-1 2-20 15,2 0 10-15,-3 0-2 0,-2-1-44 0,4 1 26 16,-1 0 21-16,3 0-23 0,-4-3-7 0,2 3 38 0,1-2-4 16,-1 2 7-16,-2-2 5 0,0 2-21 0,3 0-43 15,-3 0 5-15,2-1 33 0,1-1 3 0,-2 2 31 16,1-1-64-16,-3 1 54 0,0 0-41 0,1-1 49 15,0 1-60-15,-1 0 8 0,0-1-11 0,-2 1 4 0,3 1 19 16,-2-2-11-16,3 1 36 0,-3 0 9 0,1 0 12 16,-1 0-25-16,0-2-35 0,-2 2 7 0,2 0 55 15,0 0-70-15,0-2 16 0,-2 2 27 0,-2 0-29 16,4 0 48-16,-4 0 13 0,-1 0-19 0,0 0-53 0,5 0 32 16,0 0 51-16,1-2-39 0,-2 2 21 0,1-1-8 15,0 0 8-15,0 1-112 0,-3-1 48 0,3-1-9 0,-4 2 67 16,-1 0-66-16,0-1 87 0,-2 2-33 0,1-1-13 15,0 0-19-15,0 0 43 0,-2 0-25 0,0 0-23 16,1-1-6-16,-1 1 9 0,2 0 36 0,-2 0-44 16,0 0 83-16,0 0-71 0,-3 0 4 0,1-1 31 0,4 1-45 15,-6 0 72-15,4 0 13 0,-4-2-14 0,2 2-85 16,0 0 75-16,-2 0-17 0,1 0-8 0,1 0-39 16,-3-1-2-16,-1 1 12 0,4 0 40 0,-2 0-12 15,0-3-36-15,-2 3 67 0,2 0-40 0,-2 0 28 0,4 0-16 16,-4 0-57-16,0 0-15 0,0 0-3 0,1-1-31 15,-1 1-32-15,-1-5-358 0,1 5 160 0,0 0 104 0</inkml:trace>
  <inkml:trace contextRef="#ctx0" brushRef="#br0" timeOffset="-192008.16">15723 2410 51 0,'0'-1'42'15,"0"-2"1"-15,0-1 23 0,1 1-38 0,-1 0 26 16,1-1-22-16,-1 0 4 0,0 1-10 0,2 1-1 0,-2 2-5 16,0-7 14-16,0 4-6 0,0 0-4 0,0 0 24 15,0-1-22-15,-2 1-9 0,4 1 1 0,-2-2 9 16,0 1-6-16,0-2 12 0,0 3-7 0,0 2 15 16,-2-5-23-16,2 2 7 0,0 3 6 0,2-4-10 0,-2 4 0 15,0 0 10-15,-3-4-16 0,3 2-13 0,0 2 25 16,0-6-22-16,-1 3 28 0,1-2-4 0,0 5 6 15,0 0-19-15,0 0 13 0,0 0-21 0,0 0 23 16,0 0-18-16,0 0-15 0,0 0 8 0,0 0-3 0,0 0 13 16,0 0-20-16,0 0 2 0,0 0-9 0,0 0 26 15,0 0 18-15,1-1-38 0,-1 1 14 0,0 0-29 16,0 0 36-16,0 0-18 0,0 0-20 0,0 0 26 0,0 0 2 16,0 0-12-16,0 0 13 0,0 0 11 0,-2 6-8 15,0-2-3-15,2-1-30 0,0 2 30 0,-1-3-35 16,0 4 20-16,-1 0 33 0,1-3-60 0,1 5 53 0,0-4-1 15,-1 1-5-15,0 2-44 0,1-1-19 0,0 7 65 16,-3-1-36-16,1 1 39 0,0 0-17 0,4-2 12 16,-2 2-44-16,0 0 60 0,0-3-58 0,-2 3 15 0,2 1-7 15,0 0 3-15,0-2 56 0,0 3-18 0,2-2 13 16,0 0-68-16,-2 0 25 0,1 1 46 0,-1 1-53 16,2-1-8-16,-2 1 20 0,2-1 23 0,-1 1-8 15,1 1-3-15,-1 0 39 0,-1-2-9 0,3 5-15 0,-3-2 10 16,1 0 7-16,-1 0-6 0,1 5 12 0,-1-3-8 15,0-2-2-15,0 4-2 0,3 11-7 0,-2-4-4 16,0-3 9-16,-1-2-4 0,2-2-21 0,-1-1 26 0,0 3-13 16,1-3-5-16,-2 4 14 0,2 7-19 0,-2-3 14 15,4-6 1-15,-3 0-41 0,-1 1 24 0,1-2 7 16,-1-1-6-16,2 2-3 0,-1 2 3 0,1 7 18 16,-3-4-2-16,1-3-5 0,0-2-4 0,0-1-8 0,-1 0 14 15,0 0 7-15,1 1-4 0,-3-1-4 0,3 1-9 16,-1 0 8-16,-3 0-3 0,4-1 12 0,-1 0-2 15,0 1-3-15,-1 1-10 0,0-1 13 0,-4 10-8 0,4-11-1 16,1 5 6-16,-2-7-12 0,2 2 6 0,-3 11 0 16,0-7-10-16,0-3 2 0,3 0-3 0,0-1 3 0,0 0-3 15,-3 0 7-15,4 1 6 0,-3 9-6 0,1-2-7 16,-1-7-2-16,0-1 12 0,1 0-5 0,0 1-6 16,0-1-3-16,-2 0 3 0,-2 8 10 0,2-4-3 15,1-4-2-15,1-2-1 0,1 1-5 0,-2 0 3 0,0 1 13 16,1-1-6-16,-1-1-2 0,-1-1 1 0,0 12-2 15,0-6 4-15,-1-5-11 0,3 1 2 0,0-3-4 0,-1 0 14 16,2 1-3-16,-2 1-5 0,1 0 5 0,-2-2 5 16,0 4-17-16,2-2 10 0,0 1-6 0,-2-1 1 15,2 1-4-15,-2-1 5 0,1 4-4 0,1-3 8 16,-1 0 5-16,1 1-8 0,-2 0 0 0,1 0 6 16,2-1-3-16,-3 12-10 0,0-6 12 0,3-2-16 0,1-5 13 15,-3 3 5-15,2-2-7 0,-1-2 4 0,0 4-3 16,1 0-2-16,0 0 4 0,1-2-6 0,-3 3 16 15,-1-1-6-15,3-2-4 0,-1 16 6 0,0-9-2 16,0-3-2-16,1-2 1 0,-2 10-11 0,2-4 13 0,-1-5-12 16,-1-2 6-16,1 0-2 0,2 3-1 0,-2-4-4 0,-1 14 5 15,3-5-2-15,-1-7 5 0,0-1-5 0,-2 1-5 16,2 0 10-16,1-1-3 0,-1 1 1 0,-1 2-3 16,2-2 8-16,-1-2-12 0,1 1 13 0,0 1-10 15,0-3 6-15,-1 2-11 0,0 0 5 0,-2 0 4 0,4-2-11 16,-1-1 18-16,2 3 1 0,-2-3-18 0,0 1 9 15,1-2-4-15,-2 2 0 0,-1 0 2 0,2 0-5 16,2-1 12-16,-1 2-7 0,0-1-5 0,0 0 6 0,1-2-6 16,-1 2 1-16,0 0 2 0,-1-1 7 0,3 1-8 15,-3 0-6-15,1 1 8 0,0 0 1 0,-1-2-2 16,0 2-1-16,0-1 1 0,0 0 5 0,0 0-6 16,0 1 1-16,0-1 1 0,-1-2 1 0,2 3 4 0,-1 0 2 15,0-2-8-15,0 2-5 0,3-1 13 0,-2 3 0 16,0-5-12-16,-1 0 1 0,3 2 12 0,-3 1 0 15,1 1-8-15,-1-2 15 0,0 2-7 0,0 0-5 0,0-1-4 16,1 1 12-16,-1 2-2 0,0 0-4 0,2-1 0 16,-2 0 0-16,0 2-4 0,0 0-7 0,-2-1 9 0,4 12-2 15,-4 1 2-15,0-11-7 0,2-1 10 0,0-3-10 16,0 4 0-16,0-3 12 0,2 13-4 0,-2-7-9 16,0-4 1-16,0-1 8 0,0 1-9 0,-1-1 10 15,0 10-8-15,-2 2 0 0,1-9 5 0,-1-4 5 0,3-1-17 16,0 1 7-16,0 0-1 0,-5 11 23 0,4-6-10 15,0-3 3-15,-2-2 3 0,2-1-9 0,-2 16-14 16,-2-5 11-16,2-3 3 0,1 5-11 0,1-5 10 0,-2 3-7 16,-1 0 2-16,3-6-4 0,-5 5-3 0,4-5-9 15,0-2 15-15,1-2 4 0,-3 10 2 0,0-6-12 16,4-1 6-16,0-5-8 0,-1 1 11 0,-1 1-10 0,1 2 2 16,-2-4 2-16,3 1 7 0,-2 0 2 0,2 1-2 15,0 0 2-15,0 1 4 0,0 0-19 0,-1 9 15 0,1-3 11 16,0-5-31-16,-4 0 23 0,4-2-4 15,0 1-3-15,-1-2 1 0,-1 2-15 0,-3 9 7 0,4-3 3 16,0-7 7-16,-2 0-14 0,3 0 10 0,0 0-15 16,-1-1 3-16,1 3 5 0,-3 9 0 0,2-7 6 0,0-2-6 15,-2-5 7-15,-2 13 17 0,1-6-11 0,3-4-8 16,0-3-8-16,-1-2 3 0,1 3 10 0,-1 1 3 16,2-1 0-16,-2-2-3 0,2 3-11 0,-2-2-2 15,-1 2 16-15,0 0-4 0,0-3-4 0,1 3 4 0,1 1-6 16,0-4 16-16,-2 3-7 0,1-1 6 0,2-1-19 15,0 1 2-15,-3-1-11 0,1 0 19 0,0 3 3 16,1-1-8-16,0-1 1 0,-2 12-18 0,-1-7 31 0,2-4-10 16,2 0-7-16,-3-1-8 0,1 0 3 0,-2 10 21 15,2-5-22-15,-1-3 4 0,-1 8-8 0,1-5 5 16,1-3 27-16,0 0-26 0,0-3 17 0,-1 1-2 0,1 1-1 16,1 1-1-16,-2 0-14 0,-2 9 9 0,1-8 6 15,3 0-1-15,0-3 5 0,1-1 9 0,-3 1-37 16,1 1 14-16,0 1 9 0,1 12-19 0,1-8 24 15,-1-1-9-15,-6 5-9 0,7-3 9 0,-2-5-17 0,2-2-2 16,0 2 11-16,-2 2 5 0,2-3-10 0,-1 1 11 16,-2 12-7-16,0 0 13 0,-2-2-16 0,5-4 10 0,-4-5-11 15,1 10 6-15,1-6 17 0,-1-3-7 0,1-3 3 16,-1 11-18-16,-2 0 22 0,1-5-22 0,2-4 23 16,-2 11-13-16,0-10 13 0,0 8 0 0,0 2 1 15,-3-3 12-15,3 3-1 0,1-2-31 0,1-5-3 16,-4 4-4-16,4 2 2 0,-2-8 15 0,-1 8-10 0,-2-1-6 15,1 2 2-15,-3 0 10 0,1 0 3 0,1 1 15 16,2-3-15-16,-4 4 15 0,6 1-22 0,1-3 16 0,-6-1-8 16,1 2-18-16,0 1 29 0,2 0 1 0,-3 0-8 15,4 1-13-15,-4 1 20 0,1-1-4 0,1-1-19 16,3-2 6-16,-3 3-1 0,1 0 5 0,-2-2-3 16,5 3-8-16,-2-4-7 0,-1 2 25 0,-1-3-4 0,4 5-10 15,1-2 20-15,-3 0-7 0,-5-4-16 0,6 6 8 16,-3-1 2-16,4 0-1 0,2-2 16 0,-3 2-16 15,-2 1 1-15,-1 0-10 0,2 1 22 0,1-1 3 0,1 0 9 16,-2-1-28-16,0 0-1 0,-1 1 2 0,0-3-8 16,2 3-6-16,1 1 2 0,0-2 31 0,0 2-6 0,-2-2-24 15,0 1 0-15,-1 0 16 0,0-1-7 0,0-1 20 16,1 1-10-16,0 1 10 0,1-2 3 0,2-1-7 16,-4 3-8-16,0-4-6 0,1 4-14 0,-1-1-1 15,3-2 7-15,2 1 29 0,0 0-25 0,-3 2-1 0,0-6 10 16,2 2 6-16,-3 0-29 0,2-1 33 0,-2-1-23 15,1 3 1-15,-3-5-1 0,2 2-4 0,-2-3 10 16,4-1-11-16,0-6 16 0,-2 11-9 0,-1-1 17 0,2-7-8 16,2 0 22-16,-1-3-4 0,-2 13-17 0,0-1 8 15,-3-1-23-15,1-2 1 0,0 0 10 0,0-5-9 16,2 6 3-16,-3-8 11 0,2 8-13 0,-3 0-9 16,3-2 5-16,-1 2 15 0,-1-2 5 0,0-2-7 0,-1 1 15 15,0 2-17-15,3-6-1 0,-1 4 3 0,-2 2-5 16,-2-5-1-16,5-1 10 0,-4 7-8 0,3-11 17 15,1 10-6-15,-4-2 10 0,2-1 0 16,1 5-24-16,-1-3-15 0,-2-1 31 0,2 2-20 0,0-9 34 0,-2 8-38 16,3 0 2-16,1 2-4 0,-4-3 21 0,1 1-12 0,1 2-5 15,2-3 17-15,-3 2-19 0,0-1 27 0,2-6-6 16,-2 6 8-16,0 0 3 0,1-1-20 0,-2 0 12 16,5 3-18-16,-5-3 21 0,6-3-12 0,-3 4 2 15,1 1 6-15,1-7-18 0,-3 9 6 0,0-1 9 0,-1-3-12 16,3-2 4-16,0 3 31 0,-2 0-54 15,3-5 18-15,0-1 0 0,-1 7-7 0,-4 1 11 0,5-3-3 16,-1 3 19-16,1-1-15 0,-10-2-5 0,13 0-1 0,-5 0 2 16,4-1 20-16,-2-6-20 0,0 10 3 0,-1-5-1 15,3-7 13-15,-1 1-16 0,-1 1 4 0,-1 10 12 16,0 0-20-16,1-7 10 0,0-3 10 0,2-3 3 0,1 3-21 16,-5 12 0-16,1-8 18 0,0 7-2 0,1-8 1 15,2-1-5-15,-3 6-14 0,1-6 7 0,0-1 1 0,2-3-5 16,-6 12 8-16,6-7-10 0,-3 9 15 15,-1-4-10-15,2-5 12 0,-6 4-22 0,8-4 23 0,-5 6-8 16,1-3 0-16,0-5 3 0,5 0 8 0,-1-3-10 16,-3 9-2-16,1-1-2 0,1-6 1 0,-1-2-2 0,2-1-3 15,-1 1 2-15,-1 0 14 0,-2 13 26 0,3-7-5 16,0-4-23-16,-5 8-18 0,3 1-5 0,1-8 4 16,0-2 7-16,3-2-10 0,0 2 0 0,-9 9 18 15,10-5 9-15,-2-2-17 0,0-3-7 0,-1 1 14 0,3-1-21 16,-4 11 12-16,0-5-1 0,-3 5-27 0,7-5 45 15,-5-2-15-15,2-5 11 0,-3 12-17 0,2-8 22 16,-1 8-1-16,3-7-3 0,-4-5-20 0,6-2 13 0,-4-1 15 16,0 2-12-16,2-3 16 0,-2 2 9 0,1 6-30 15,2-8 3-15,-2 0-6 0,1 2 14 0,-2-3-15 16,4 3 33-16,-5 0-34 0,0-2 19 0,3 4-13 0,-2-2-13 16,1-3 13-16,3 3-1 0,-4-1 8 0,2 2-9 15,-2-3-2-15,1 3-17 0,0-3 38 0,-1 0-36 16,0-2 32-16,1 0-3 0,-3 0-22 0,5 0 0 15,-2-1 12-15,0 1 28 0,1 0-36 0,-3-1 13 16,4-2-3-16,-3 3-36 0,0-3 52 0,0 0-33 0,3 0 5 16,-3 0 6-16,2-1 11 0,0-2 8 0,0 3 33 0,0-2-19 15,0 3-64-15,-4-1 17 0,4-2 10 0,2-1 18 16,-2-2 1-16,0 0-23 0,1 2 8 0,1-3-26 16,-4-1 43-16,2 2-3 0,0 0-25 0,2 0 7 15,-2-1 17-15,2 1-13 0,0-3-14 0,-2 1 25 0,2 0 8 16,-1-1 4-16,-1 0-15 0,2 1 32 0,0-3-20 15,0 4-12-15,-2-3 0 0,2 3 4 0,0-4 2 16,-3 3 5-16,3-3-39 0,0 0 50 0,0 0-34 0,0 5-13 16,-2-3 2-16,2-2 54 0,-2 2-41 0,2-2 37 15,0 0-45-15,0 0 20 0,0 0 56 0,0 0-38 16,0 4-22-16,0-4-2 0,0 0-25 0,0 0 22 16,0 0 24-16,0 0 11 0,0 0-8 0,0 0-15 0,-2 1-31 15,2-1 9-15,0 0 21 0,0 0-37 0,0 0-11 16,-7-2 8-16,5 0-25 0,0-1-14 0,-3-1-18 0,1 1-37 15,-6-5-61-15,6 0-42 0,0-3-32 0,3-1-24 16,-3 0-578-16,6-1 288 0,2-5 192 0</inkml:trace>
  <inkml:trace contextRef="#ctx0" brushRef="#br0" timeOffset="-69923.06">17306 3026 4 0,'0'0'70'0,"1"-5"1"0,-1 5-6 0,0-8-19 0,0 5 2 15,0 3-5-15,0 0-7 0,3-8 11 0,-2 7 8 16,-1-3-26-16,0 4-6 0,2-5 15 0,-1 2-21 0,0 3-8 15,-1 0 11-15,2-4 2 0,-2 4-2 0,0 0-8 16,3-3-1-16,-3 3 8 0,0-2-5 0,0 2 13 16,0 0-11-16,0 0-9 0,0 0 7 0,5 9-13 15,-3-4 4-15,-1 0 2 0,1 5 15 0,2 2 2 0,-1 0 2 16,-2 0-23-16,3 3 17 0,-3-2-9 0,2 3-10 16,-4 3 7-16,2 1 11 0,0 1-4 0,1 1-37 0,-2 1 47 15,0 0 55-15,2 15-70 0,-2-1-4 16,1 1 11-16,-1-1-16 0,-1 4 8 0,-1-6 0 0,-2 4 10 15,-2 2-18-15,1 2-10 0,-1 0 20 0,-2-2-6 16,-1 4 19-16,3-10-14 0,-1 2 7 0,1-4 3 0,-1 1 2 16,1-5-32-16,1-4-3 0,3-4 29 0,-1-5-10 15,0 1 7-15,2 0-9 0,0-3 17 0,1 1-7 16,0 1-8-16,1 0 0 0,-1-3-7 0,1 1 11 16,1-1-8-16,0 1 18 0,1 0-10 0,0-3-8 0,-1 1-2 15,1-1 5-15,-1-1-10 0,1 0-5 0,3-2 25 16,-5 0-25-16,2 0 6 0,-2-4 8 0,2 1 19 0,-1-2-15 15,1 2-16-15,-3-5 5 0,5 6 2 0,-2-3 22 16,1-3-7-16,0 1-8 0,0 2 11 0,0-3 1 16,-4 0-8-16,10-1-15 0,-4-1 14 0,0 1-9 15,-1-3 17-15,4-1-14 0,-5 0 13 0,4-2-7 0,-2-1-9 16,0-2 21-16,-1 0 3 0,0-1 3 0,-1 1-15 16,-1-2 11-16,1-3-14 0,-2 1 0 0,-1 0 13 0,1-2 2 15,-4-1 13-15,1 1 2 0,-1-1-32 16,-2 3 41-16,1-3-26 0,-2 2 6 0,-1-2-5 0,-2 2-2 15,-2 2-1-15,1 0 12 0,-7-7-19 0,1 3 12 16,5 6-8-16,-3-1 1 0,0 0-1 0,0 0 10 0,-6-5-12 16,-2 1-1-16,4 3-6 0,2 2 3 0,2 2 8 15,-1 1-9-15,2 2 1 0,0-2 12 0,2 0 14 16,-1 3 3-16,2-2 11 0,2 1-6 0,-1 0-1 0,0 0-6 16,2 0-3-16,-2 1-10 0,3-1 4 0,0 2 11 15,4 0-14-15,-3 1 0 0,1-1-3 0,2-1-9 16,1 0 3-16,1-1-5 0,2-2-11 0,2-2 8 15,3-2 5-15,2 2-5 0,4-2 2 16,4-9-3-16,5 5-6 0,0 0-8 0,-1 2 5 0,-3 3 3 16,-4 1 1-16,-2 2 2 0,0 0-11 0,0 2 2 0,-4 2 12 15,1-2-12-15,-1-1 3 0,-4 3-5 0,0 3-3 0,-2-2-27 16,3 1-21-16,-4 1-8 0,2-1-27 0,-1 2 8 16,-2-1-23-16,-1 1-2 0,0 0-9 0,0 0 3 0,0 0-16 15,0 0 8-15,-3 6-26 0,2-2-345 0,-1 0 164 16,2-4 110-16</inkml:trace>
  <inkml:trace contextRef="#ctx0" brushRef="#br0" timeOffset="-68697.29">17493 1864 54 0,'-2'-3'66'0,"-1"1"68"16,1-1-72-16,-2 0-27 0,2 2 12 0,-3-1-10 16,1 0-4-16,-4 1 23 0,3-1-3 0,-1 2-30 15,-3 0-12-15,-5 0 1 0,1 2 20 0,-2 0-11 0,-1 1 3 16,0 1 0-16,0 0 2 0,2 2 20 0,2 1-5 15,-5-1-25-15,2 1-28 0,-2 2-3 0,3 0 8 16,3 3 43-16,-9 11 5 0,6-8-10 0,3-3-42 0,-1 3 44 16,3-4-47-16,4 2 62 0,-4-1-48 0,3 3-5 15,0 4 22-15,3-3 22 0,0 1 0 0,3-4-20 16,-1 1 1-16,0 3 29 0,3 4-20 0,-2-3 16 0,2 3-12 16,0 0-51-16,3-4 25 0,2-1 9 0,-2 1-41 15,1-3 60-15,7 11-26 0,-3-6-17 0,-1-5-19 16,-2-1 67-16,3-3-13 0,-1 1 15 0,1-3-74 15,3 1 51-15,-3-2 10 0,0 3-3 0,2-3 11 0,-2-3-21 16,2 1-5-16,0-1-7 0,1 0 11 0,1-1-39 16,-2-3-13-16,0 4 67 0,-2-3-29 0,3 1 5 0,-1-3 2 15,-2 1-37-15,-2 0 14 0,4-1-28 0,1-4-4 16,1 2-15-16,-6 1-2 0,5-2-33 0,-3-2-11 16,-5 8-230-16,7-5 114 0,-5 3 74 0</inkml:trace>
  <inkml:trace contextRef="#ctx0" brushRef="#br0" timeOffset="-68414.19">17724 2191 57 0,'3'-5'81'0,"-2"3"9"0,1-1-19 0,2 1-14 16,-4 2 2-16,0 0-2 0,5 9 19 0,-2-3-28 15,1-2-8-15,-2 6 2 0,-1-2-11 0,3 6 1 0,-1-2-20 16,-2 0 12-16,-2 1-6 0,4 1-4 0,-1 0 11 16,1 2 14-16,-3-1-12 0,2-3-24 0,-3 1 4 15,7 1 18-15,-3-3-12 0,-1 1 9 0,0-3-26 16,-4 0 30-16,4-4-28 0,-2 2 19 0,0-2 2 0,0-1-31 16,0-4 17-16,-3 11 1 0,4-9 8 0,1 2-10 15,-2-4-27-15,0 0 0 0,0 0-1 0,0 0-26 16,-7 4-16-16,5-3-221 0,2-1 97 0,0 0 62 15</inkml:trace>
  <inkml:trace contextRef="#ctx0" brushRef="#br0" timeOffset="-68209.94">17753 2045 13 0,'-7'-14'137'0,"5"2"-74"15,-1 2-4-15,1 1 19 0,0 2-20 0,2 2 28 16,0 2-22-16,-1-4-42 0,1 5 23 0,0-3-20 0,0 2 1 16,-2-1-19-16,5 1 8 0,-3 1 18 0,0 2-45 15,0 0-17-15,0 0-3 0,4 5-11 0,-1-1-162 16,-5 4 67-16,6-6 46 0</inkml:trace>
  <inkml:trace contextRef="#ctx0" brushRef="#br0" timeOffset="-67808.69">17987 2065 95 0,'5'1'90'16,"7"1"2"-16,-1 0-12 0,3 3-36 0,1 2 34 0,-2 3-12 15,2-5-16-15,-1 2 21 0,-2-1-36 0,1 5 30 16,0-2-6-16,3 10-12 0,-1 9-8 0,-6-9 3 0,3 7 14 16,-5-10-35-16,-2 2-1 0,-1-3-18 0,-2 2 31 15,0 0 0-15,-1-3-48 0,-1 1 36 0,-1-1-27 16,1 0 14-16,-3 0 3 0,-1-2-28 0,2 0 33 16,-2-1 11-16,-1-1-27 0,-1-3 26 0,-2 0-6 0,0 0 21 15,0-5 1-15,0-1-12 0,1 2-23 0,1-3 30 16,-1-1-35-16,-3-3-14 0,0-1 19 0,1-2 24 15,1 2 0-15,1-3 24 0,1-4-38 0,3 0 18 0,1-5-4 16,1 3 4-16,1-5-2 0,4-1-53 0,0 2 21 16,6-10-38-16,-1 6 1 0,2-7-9 0,5 3 38 15,-4 2-55-15,0 7 15 0,1 2-1 0,-4 5 5 16,1-2 8-16,1 3 5 0,-3 4 36 0,3-4-28 0,-2 1-59 16,-2 5 31-16,3-2-8 0,-4 1-11 0,1 7-247 15,-5-1 104-15,2-3 72 0</inkml:trace>
  <inkml:trace contextRef="#ctx0" brushRef="#br0" timeOffset="-67445.36">18592 2038 51 0,'-5'0'67'0,"-1"0"-5"0,3 1 26 0,-8 5-35 16,1-2-13-16,0 2 39 0,0 2-20 0,-8 17 5 16,8-12-23-16,-2 4 15 0,2 9 6 0,-2 0-5 15,0 3 9-15,5-8-10 0,1-2-2 0,1 1-39 16,3-2 7-16,-1-2-26 0,0 1 18 0,3 0 34 0,0-1-14 15,3-3-15-15,0 3 5 0,2 0 10 0,2-2-10 16,-2-2 2-16,-1 0-28 0,5-3 13 0,-4 1-9 16,3-3-16-16,-1 1 13 0,1-4-14 0,2 2 35 15,-2-3-41-15,3 1 15 0,-2-3 6 0,3 2 30 0,-3-3-54 16,5-2 16-16,-4-1-27 0,0-3 2 0,-2 2-26 16,2 2-37-16,-3 0-224 0,9-3 106 0,-7 0 72 0</inkml:trace>
  <inkml:trace contextRef="#ctx0" brushRef="#br0" timeOffset="-66982.81">18760 2460 29 0,'3'2'68'0,"-1"2"6"0,2-3-13 16,3 1 5-16,-5-1-10 0,3 0-2 0,-1-2 10 15,1 1-21-15,0-3 8 0,2 3-7 0,-1-3 0 0,-1 3 29 16,6-4-38-16,1-1 6 0,-3-1 20 0,-1-1-12 16,0-7 4-16,6-10 0 0,-5 12-18 0,3-15 7 15,-3 11-13-15,2-13-14 0,-4 8 32 0,2-11-26 16,-4 0-44-16,3 5 36 0,-3-7-46 0,-2 0 4 16,2 0 4-16,-3 1-5 0,-1 1 1 0,1 5-1 0,-4 2 8 15,4 5 46-15,-4 2-44 0,2-1 13 0,0 2-23 16,-2 0 25-16,-3 2-5 0,4 2 25 0,-3 4-29 0,1-3 33 15,2 5 1-15,-4-2-16 0,2 2 2 16,1 4 23-16,-2 1-53 0,0 0 27 0,4 2 4 0,-6 4-6 16,2-1 0-16,1 3-30 0,-1 2 6 15,1 4-1-15,0 3-1 0,0 4 43 0,3 0 30 16,-1 2-23-16,1 2 30 0,0-4-60 0,0 1 22 0,4 18-3 0,-4-13 2 0,1 0 18 16,2 8-3-16,-1-9-9 0,0 0 2 0,-1 0-16 15,2 8-22-15,2-10 29 0,0-1-5 0,-2-1-25 16,3-3 34-16,-1-3-45 0,1 2 20 0,-1-1 21 15,3-2-5-15,0 1 7 0,-1-4-42 0,2-1 17 0,3 1 6 16,-3-3-22-16,1-2-16 0,1-1 8 0,1 0-16 16,2-3 1-16,-1 5-33 0,2-4 2 0,-2 2-212 0,0 0 98 15,2-9 64-15</inkml:trace>
  <inkml:trace contextRef="#ctx0" brushRef="#br0" timeOffset="-66177.19">19334 2176 39 0,'-3'-6'70'0,"0"3"-10"0,0 0 18 0,-3 0-8 15,2 2-23-15,-1 0-6 0,0 1-1 0,1 2 7 16,-1-1 3-16,-4 6 15 0,2 1-36 0,4 3 19 16,-3-3-17-16,3 2-3 0,0 1-4 0,-2-1-7 0,4 5 3 15,-2-1-2-15,2-1-9 0,-2 6 18 0,3-9-9 16,0 4-21-16,0 1 31 0,2-5-17 0,-4 2-5 15,6 1 6-15,-1-5-29 0,0-1 24 0,-1-1 6 0,0 0-6 16,1-1-9-16,-2 0-1 0,3-2 10 0,0 0 0 16,-2 1-1-16,2-4-1 0,-4 0-9 0,10 0 15 15,-10 0-13-15,8-4 6 0,-4 0-11 0,0 0-3 16,4-4 11-16,-1-1 6 0,2-1-12 0,-4-1 0 0,0 3 23 16,-1-9-10-16,2 7 3 0,-4-7-68 0,2 0 62 15,-4 0 15-15,3 7 14 0,-1-4-46 0,-1 3 40 16,0-4-6-16,1 1-8 0,-1 1 2 0,-4 3 23 0,2 3-46 15,0 1 44-15,1 2 24 0,-2-1-67 0,2-2 1 16,2 3-8-16,-2 1-15 0,-2-2 62 0,2 3-52 16,0 2-1-16,0 0-12 0,0 0 78 0,0 0-62 15,2 7 50-15,-2-4-1 0,0 3 16 0,2 9-9 0,1-1 7 16,-3 2 4-16,2-2-36 0,0-2-12 0,0 0 19 16,1 5-29-16,-1-5 30 0,1-1-38 0,-1 5 32 0,2-3 9 15,0-3-47-15,-3 1 11 0,5 2 30 0,-3-5-6 16,5 2 12-16,-2-5 1 0,1 3-8 0,1-2-41 15,-1-1 30-15,2 0-31 0,0-1-39 0,0-3 56 16,-2 2 23-16,0-2 11 0,-2-1-31 0,5-4 1 16,2 1 6-16,-2-2 26 0,-1 1-7 0,2-5-14 0,0 3 11 15,-1-9-15-15,0 1 22 0,6-10-41 0,-4 12-7 16,-5 1 19-16,0-6 18 0,-1 0-1 0,-4 1-5 16,1-3-76-16,2-1 41 0,-5 1 25 0,-3 2 2 0,1 0-59 15,-2 0 0-15,-3 3 0 0,2-1 113 0,-3 1-96 16,0 2 42-16,-3 3-21 0,0 4 0 0,2-2-20 0,3 2 2 15,-2 0-7-15,-2 1-1 0,1 2 17 0,5-2 2 16,-3 6 46-16,5-4 15 0,-1 2-2 0,3 0-59 16,0 0 54-16,-5 2-49 0,5 1 5 0,3-1-12 15,2 1-1-15,0-3 63 0,7 7-5 0,-1-4-2 0,2-2-9 16,0 2-56-16,-1 1 58 0,1 5 13 0,2-8-25 16,-2 7-5-16,3-5 27 0,-4 3-55 0,2 5 48 15,-2-2-37-15,1-2 17 0,-2 3 22 0,1-3 10 16,-1 0 0-16,6 14-21 0,-4-10 16 0,-3-4 0 0,-1 7-11 15,-3 1 0-15,4-1-21 0,-3-2 2 0,-2 0 13 16,-2 1-78-16,2 1 94 0,0-2-17 0,0 3 4 0,-4-3-16 16,2 3 23-16,-2-1-58 0,-1-1 15 0,1 0 1 15,2-2 9-15,-2 2-13 0,2-3 2 0,-2 2-17 16,0-4 1-16,1-1 19 0,-2 0-11 0,0-2-2 16,1-1-31-16,-1-1-4 0,2 1 21 0,1 0-25 0,-2 0-15 15,0-1-14-15,1 0-200 0,-1 1 98 0,1-2 68 16</inkml:trace>
  <inkml:trace contextRef="#ctx0" brushRef="#br0" timeOffset="-65320.28">20608 1886 36 0,'-10'-5'77'0,"0"1"-1"0,-2-2-15 16,1 6 24-16,-3-1-24 0,3 2-7 0,0 2-27 15,1 2 37-15,1 0-9 0,-3 2-13 0,1 1-4 16,-3 1-21-16,5-2 42 0,-2 5-56 0,5 0 36 15,-4 4-36-15,2 0-4 0,2 1 17 0,-1-2 8 0,1 3 21 16,-2 16 15-16,2-1-12 0,2-12-33 0,3 2 45 16,-3-5-10-16,4 2 7 0,1 1-8 0,3 10-17 0,-1-4-2 15,0-7-15-15,0-1 38 0,1-2-22 0,0-5-23 16,0 5-21-16,2-3 9 0,-4-2-14 16,4 1 8-16,-1-1 35 0,-1-1-16 0,3-1-15 0,2-2 9 15,-1 1 28-15,-2-4-69 0,4 0 67 0,-1 0-9 0,3-3-23 16,-1 1 0-16,-2-2 13 0,4 0 22 0,-3-1-12 15,3-2-12-15,1-2 10 0,-4-2-40 0,2-1 32 16,2 0-18-16,-4-1 22 0,2-4-2 0,-1 2-20 16,-2-2 18-16,8-12 17 0,-4-5-16 0,-3 4-42 0,-3 7 29 15,0 0-15-15,-1-12 0 0,-1-2 4 0,-2 7-39 16,-3 1 70-16,0 5-62 0,-3 1 45 0,-1-3-60 16,-1 3 9-16,-5-9 5 0,-3 2 52 0,2 6-13 0,-1 4-17 15,1 3-16-15,-2 3 21 0,0-1 34 0,-1 0-8 16,-1 3-48-16,1 2 29 0,-3 0 38 0,2 0-6 15,-2 5-22-15,4 0-28 0,2-1 14 0,1 2-7 0,1-1 1 16,2 3 1-16,-3 2-24 0,3-1 49 0,-2 1 50 16,1 1-78-16,3 0 73 0,2 1-18 0,1 6-22 0,2-1-27 15,1-2 86-15,0 6-13 0,4-1 7 16,-1 4-27-16,9 10 2 0,-3-1 19 0,-2-6 7 0,6 3-29 16,-2 1 14-16,1 1 0 0,0-2-9 0,0-5-10 15,-1 3-35-15,2 2 28 0,-4-6 5 0,-1-2-12 0,-1 0 19 16,7 4-7-16,-8-4-16 0,3 0 17 0,-3-2-20 15,-2-1-5-15,2 0 15 0,-1-1-41 0,-1 1 33 16,3-2 8-16,-3 1-37 0,-1-1 38 0,-2 0-28 16,2-3 2-16,0 1 32 0,-5-2-18 0,1-1-15 15,0 1 29-15,0-4-7 0,-2 2-82 0,0-1 48 0,-2 1-14 16,0-4-9-16,0 2-46 0,-7 1 9 0,1 1-19 0,-2-2-48 16,2-2-324-16,-7 1 156 0,1-1 106 0</inkml:trace>
  <inkml:trace contextRef="#ctx0" brushRef="#br0" timeOffset="-63914.32">16749 2816 23 0,'-4'1'80'0,"-3"0"-34"0,3 1 6 16,0 0 7-16,0-1-13 0,1 1 0 0,2-2-12 16,1 0-2-16,0 0 7 0,3 5-4 0,-1-3 13 15,-2-2-25-15,12 1 17 0,3 0-17 0,-1 0 18 16,1 2-20-16,2-3 1 0,2 1-9 0,2 2 16 0,-2-3-7 16,4 0 4-16,1 2-18 0,15 0 22 0,-7-2-20 15,6 1 10-15,-3 1-10 0,3-1 5 0,0 3-3 16,-1-4-12-16,3 2 10 0,-2-4 15 0,2 3-29 0,-1-1 10 15,1 1 4-15,2-1-6 0,3 0-22 0,-19-1 36 16,21 5-21-16,0-4-1 0,0-3 35 0,-1 2-39 16,4 2 30-16,-1-6 1 0,0 1 7 0,1 1-11 0,-1 3 14 15,-2 0 7-15,2-5-41 0,-4 5-16 0,-1-1 20 16,0 2-23-16,-2-1-5 0,-3-2 67 0,2-1-5 16,-4 6-48-16,3-5 24 0,-10 4-45 0,-1-2-4 15,10 2 75-15,1-2-60 0,-1 0 59 0,-2 3-32 16,-1-8 9-16,-5 6-33 0,8-4 32 0,-1 5-18 0,-4-7 27 15,-5 3 0-15,-2 2-40 0,8-3 22 0,-6 3-21 16,-3 3 1-16,-4-1-4 0,16 0 45 0,-8-3-46 0,-3 2 34 16,10-5-19-16,-6 1 18 0,6 1-2 0,-1-1 14 15,-5 6-28-15,-3-3 13 0,10 2 21 0,2-4-27 16,-6-2 17-16,-5 3-18 0,0 2-1 0,6-4-16 0,-4 3-14 16,-4 0-4-16,10-1 6 0,1 4 56 0,1-6-41 15,-8 2 2-15,7-2-39 0,-1 2 30 0,1-5 60 16,-1 4-40-16,-1-3-2 0,-7 4-19 0,7-1 50 15,1-1-18-15,-8 1-35 0,-2-1 33 0,-4 3-32 0,-2-1 11 16,3 0-13-16,-1-1 24 0,1 2-3 0,-3-3-11 16,1 1 65-16,0 1-16 0,-1-1-18 0,-1-1 15 15,1 1-55-15,-1-2 25 0,-1 4 8 0,1-3 11 0,-1 3-50 16,1-3 71-16,-2 1-65 0,0-2 54 0,1 4 16 16,-1 0-9-16,0-3-68 0,-2 1 73 0,-1 2-84 15,0 0 87-15,-2-1 22 0,2 0-59 0,0 0 13 0,-1-1 43 16,-3 2-52-16,0-2 47 0,4 1-5 0,0-1-23 15,1 1-49-15,-3 1 69 0,0 0-24 0,-4-1-29 0,5 1 14 16,-2 0 31-16,1 0-1 0,3 0 2 16,-5 0-51-16,-2 0 15 0,1 0 20 0,-1 0-4 0,-1 0 10 15,6 0 17-15,-3 0-27 0,3 0 29 0,-2 0-4 16,-3 0-16-16,1 0 11 0,-2 0-5 0,6-3 9 0,-3 3-16 16,0 0 11-16,-2 0 6 0,1 0-4 0,-3 0 15 15,1 0-25-15,0 3 1 0,1-6-11 0,-3 3 2 16,1 0 15-16,-1-2-18 0,1 2 23 0,-1 0-26 15,-1 0 4-15,0-1 18 0,1 1-33 0,-2 0 30 0,1 0-15 16,-1 0 18-16,0-1-28 0,0 1 13 0,-2-1-18 16,1 1 9-16,-1 0-9 0,1 0 10 0,-2-2-20 0,2 1 38 15,-3 1-39-15,6 0-6 0,-3 1 7 0,-3-1 23 16,0 0-32-16,4-1 19 0,-4 1-1 0,2-1-9 16,-2 1-29-16,4-1-25 0,-4 1-15 0,3-2-29 15,-3 2-68-15,0 0 5 0,0 0-16 0,0 0-17 0,-12-2-9 16,4 2-524-16,-4 0 241 0,1 0 162 0</inkml:trace>
  <inkml:trace contextRef="#ctx0" brushRef="#br0" timeOffset="-62693.01">17824 3500 51 0,'-8'0'85'0,"8"0"-2"0,-6 0-2 16,6 0-7-16,0 0-15 0,-9 0 5 0,9 0-57 16,-3-1 57-16,3 1-27 0,-4-1 31 0,4 1-34 0,-1-2 27 15,1 2-8-15,0 0 17 0,0 0-43 0,0 0-27 16,9 0 42-16,-3 2-8 0,1-2 34 0,0-2-19 0,1 4 8 16,7-4 13-16,-2 4-46 0,2-2 38 0,0 0-8 15,-1 1-15-15,0-2-3 0,-2 1 2 16,0 1-17-16,0-1 11 0,-1 0-28 0,2 1 33 0,-2-1-36 15,-3 0 17-15,1 0-28 0,-4 0 44 0,1 0-28 0,1 0-18 16,-2 0 46-16,-1 0-30 0,0 0 24 0,1 0-15 16,-1 0-36-16,-2 0 56 0,3 0-16 0,-2 0-18 0,0-1-17 15,0 2-1-15,0-1 25 0,-3 0-32 16,0 0-35-16,0 0-14 0,6 0 13 0,-6 0-19 0,1 2-4 16,-1-2-32-16,2 3-280 0,-2-3 133 0,0 0 88 15</inkml:trace>
  <inkml:trace contextRef="#ctx0" brushRef="#br0" timeOffset="-62403.15">17844 3747 9 0,'1'7'122'0,"-1"-7"16"0,3 6-19 0,-3-6 17 15,9 0-24-15,-3 3-1 0,2-2 0 0,6-2 1 0,1 4-15 16,-3-2-15-16,2-1-10 0,0 0-4 0,0-1-23 16,1 1 16-16,-2 0-6 0,2 0-2 0,-2-3 1 15,0 2-12-15,-3 1 2 0,3-3-6 0,-3 3-8 16,-2 0 5-16,-2-3-4 0,2 3 2 0,-3 0-21 0,-5 0 15 16,9 0-3-16,-9 0-7 0,6 0-1 0,-2-1-14 15,-4 1-22-15,8 0-22 0,-8 0-28 0,0 0-3 16,0 0-12-16,10-1-14 0,-10 1-7 0,7 1-5 15,-5 0-323-15,-2-1 144 0,0 0 96 0</inkml:trace>
  <inkml:trace contextRef="#ctx0" brushRef="#br0" timeOffset="-61578.15">18463 3925 85 0,'-2'13'84'0,"1"-7"10"0,1-6-22 0,0 13-2 16,-1-6 7-16,1 2-3 0,2 0 18 0,-2 0-27 0,0-1-14 15,0-1 0-15,-1 0 19 0,1 0-14 0,0 0 9 16,0-1-21-16,0-1 10 0,0 2-17 0,-1-2 3 0,2 1-6 15,-1-6 6-15,0 10-16 0,0-8 1 0,1 3 18 16,-1-5-1-16,0 6 12 0,2-1-8 0,-2-5-5 16,1 4 13-16,-1-4-1 0,0 0-7 0,4 3 5 15,-4-3-3-15,7 0-11 0,-2 0 0 0,-5 0 15 0,9-6-10 16,-3 5-4-16,-1-2-9 0,2-4 6 0,-2 0-14 16,3-3 10-16,1-1-21 0,-1-2 24 0,-1 0-15 15,1-2-2-15,1 1-5 0,2-14 7 0,-4 6-4 0,3-6 2 16,-2-2-14-16,1 1 9 0,-3 0 0 0,-2 4-15 15,0 7 3-15,5-12-6 0,-8 6-2 0,1 2 4 16,1 4 3-16,0 0 0 0,-2 3-5 0,-2-2-17 0,-2 0 24 16,2 5-11-16,-1-2 18 0,2 3-14 0,-3 0 6 15,-1 1-12-15,-1 1 13 0,0 1 0 0,-3 0-24 16,0 4 17-16,1 0-6 0,0 3-3 0,1 0 2 16,-1 1 21-16,1 0 6 0,-1 1-13 0,1 1-2 0,-3 1-3 15,-1 2 11-15,0 2-21 0,1 0 13 0,1 0 13 16,-1 0-6-16,0 1-2 0,4 0-4 0,-2-2-8 15,4 0 18-15,-2 4-15 0,3-3 6 0,2-1 11 0,0 1-11 16,0-2 8-16,0-2-8 0,2 2 5 0,2 0-6 16,3 0 5-16,2 2-7 0,-1-1 12 0,5-1 2 15,-2-1-7-15,5-2-1 0,-1 0-15 0,3 2 21 0,-4-3-13 16,3 0 9-16,-2 0-5 0,0 0 0 0,1 1 4 16,0-2-5-16,-2 0 8 0,2 3-4 0,-4-2 6 0,1 0-9 15,0 2 0-15,-1-3 1 0,-1 1-14 16,-3 1 12-16,-2-2-2 0,3 1-3 0,-4-1 6 0,0 3-4 15,0-2 5-15,0-1-8 0,-1 3 2 0,2-1 6 16,-2 2 0-16,0 0-10 0,3 1 9 0,-2 4-6 0,0 1 18 16,0-2-9-16,-1 2-3 0,-2-1-1 0,2 2-3 15,-3 3 6-15,2-3 13 0,0 2-12 0,-2 2-5 16,1-2 1-16,0 4 0 0,-2-4 7 0,0 3-17 16,1-1 13-16,-1 0-4 0,0 0-8 0,0-1 9 0,0 0 8 15,1 3-13-15,-1-6 0 0,2 4 0 0,-2-2 13 16,1-1-6-16,0-1 3 0,2 0-7 0,-2-1 15 0,0-2-17 15,0 0 12-15,2-2-25 0,-3 0 19 0,0-2-12 16,1 0 19-16,1 0-8 0,0 1 10 0,1-3-12 16,-1 2 1-16,1-3-18 0,-1 1-2 0,-2-2-19 15,0 0-8-15,9 2 0 0,-9-2-40 0,0 0-31 0,9-2-1 16,-5 0-24-16,1 0-16 0,-1 1-334 0,1-2 165 16,3-4 110-16</inkml:trace>
  <inkml:trace contextRef="#ctx0" brushRef="#br0" timeOffset="-61248.37">19187 3730 64 0,'-2'-5'152'0,"2"1"-6"0,1 0-26 16,-1 3-26-16,0 1 28 0,6-4-1 0,-2 1-29 16,6-1 1-16,-1 0-5 0,3 2-18 0,0-2-2 15,0 2 18-15,1-2-17 0,2 2-16 0,-1-3 7 0,-2 4-11 16,1 0-1-16,2-1 6 0,-2 1-11 16,-1 0-10-16,0-1 3 0,-4 2-12 0,0-1 13 0,-1 0-10 15,-1-1 5-15,1 2-29 0,-2 0 1 0,-5 0 10 16,9 0 12-16,-9 0-12 0,7-3-18 0,-7 3-6 0,7-1-22 15,-7 1-12-15,4 0-16 0,-4 0-21 0,0 0-12 16,0 0 13-16,0 0-18 0,4 10-35 0,-4-8-304 0,0-2 147 16,0 0 96-16</inkml:trace>
  <inkml:trace contextRef="#ctx0" brushRef="#br0" timeOffset="-61000.91">19283 3895 17 0,'-3'2'126'0,"1"2"-12"15,2-4-5-15,2 8 3 0,-2-8-26 0,8 4 17 16,-2-1-1-16,1-2-18 0,1-1-16 0,5-4 6 16,2 4 5-16,-4-1-10 0,3-1 4 0,0 4-17 0,-1-5-2 15,-1 0-7-15,-2 3-4 0,4 0-4 0,-5-1-6 16,3 0-2-16,-3 1 1 0,-1-2-22 0,-1 2 10 0,0-1-10 15,0 0-1-15,-2 1-14 0,-5 0-14 16,0 0-41-16,11-4-27 0,-11 4-11 0,8-4-347 0,-8 4 149 16,0 0 98-16</inkml:trace>
  <inkml:trace contextRef="#ctx0" brushRef="#br0" timeOffset="-60174.99">20078 3605 24 0,'-1'-5'87'0,"-2"0"-3"0,0 2-17 0,1-2 1 0,-5-2 0 16,2 0 1-16,0 4-7 0,-1-1 3 0,-2-2-29 15,-1 1 12-15,3 1-21 0,-3 2 21 0,3-1 0 16,0 3-25-16,0-1-11 0,-2 1 27 0,3-2 21 16,0 2-33-16,-1 2-27 0,-1-4 38 0,0 4-31 0,2-1 13 15,-2 1 17-15,-1 3 3 0,-2 2 6 0,1 0 1 16,3-1-28-16,-2 5 30 0,-1 0-3 0,6 0-15 16,-4 0 0-16,3 0 9 0,0 2 2 0,1 1-11 0,-1-2-8 15,0 3 10-15,0 2-7 0,2 0 10 0,-1-3-11 16,2 2 4-16,-1 1 0 0,-1-2-4 0,4 2-4 15,-1 0-14-15,0-1 25 0,0-2-5 0,1 3-6 0,2-1-12 16,-2-2 5-16,0 2 9 0,2-3-7 0,-2 4 0 16,3-4-11-16,1-1 3 0,-2 0 1 0,-1 3 4 15,3-3 7-15,0 1-11 0,1-3 5 0,1 1 5 16,-1-2-3-16,1 1-13 0,2 0 7 0,0-1-3 0,-2-2-6 16,4 0 10-16,0 0 0 0,-2-1-6 0,1-4 13 15,3 3-11-15,-1-3-3 0,-2 0 7 0,1-2 3 0,-3 0-9 16,10-2-7-16,-9 2 2 0,1 0 12 15,3-2-5-15,0-3-3 0,0 1-1 0,0-1 13 0,2-1-14 16,-1 0 15-16,-4 0 11 0,1-3-7 0,1 0 1 16,-1-1 14-16,-1-1-5 0,1 0 7 0,-2 0-4 0,2-5-10 15,-3 1 7-15,1 1 8 0,-4-3-3 0,5-10 1 16,3 1 1-16,-5 4-12 0,-3 1 7 0,0 1 1 16,-3 2-9-16,0-2 6 0,1 1 0 0,-1-2-7 0,-1 0 11 15,-1 2-5-15,-3-1 1 0,-4-6-5 0,3 2 3 16,-2 8-7-16,1-1 6 0,-2 1-5 0,-1 3 0 15,1 0-10-15,2 1-9 0,-3-1-3 0,0 4 14 0,-3-4-16 16,2 2 13-16,1 3 0 0,-2-1-5 0,-3 4 8 16,3-3-8-16,-3 5 5 0,2-1-18 0,-2 1 17 15,-1 3 4-15,4 0-20 0,-4 3 3 0,3 2 0 0,1-1-7 16,-1 4-18-16,0-1-14 0,2 3-19 16,1-3-2-16,0 6-28 0,0-4-35 0,2 3-20 0,1 0-19 15,1 3 0-15,-1-4-46 0,0 0-476 0,2-1 230 16,0 8 152-16</inkml:trace>
  <inkml:trace contextRef="#ctx0" brushRef="#br0" timeOffset="-57559.08">20177 3524 45 0,'0'0'35'0,"0"0"-9"0,0 0 18 16,-8-1-4-16,8 1-8 0,0 0-1 0,-7-3-13 0,7 3 16 16,0 0-20-16,0 0 5 0,0 0 11 0,-6 0-13 15,6 0-1-15,0 0 7 0,-7 0-9 0,7 0-4 0,0 0 17 16,-6 2-12-16,6-2 22 0,-6 1-17 0,6-1-3 15,0 0-2-15,-8-1 0 0,8 1-6 0,-7-2 14 16,7 2-7-16,0 0 18 0,-7 0-15 0,7 0-13 16,-8 0 2-16,8 0-2 0,-7-3 0 0,7 3-5 15,-7 0-4-15,7 0 16 0,-6 0-10 0,6 0 6 0,-8 0 9 16,8 0-4-16,-6 0-8 0,6 0-6 0,-7 0 15 16,7 0-23-16,-5-1 22 0,5 1-18 0,-8 0 17 15,8 0-11-15,-7 1 4 0,7-1-12 0,-8 0 2 0,8 0 6 16,-8 0-7-16,5 3 3 0,3-3 8 0,-6 0-1 15,2 3-4-15,-2-2 5 0,3 2-14 0,3-3 11 16,-8 2 0-16,3 0 16 0,1-1-8 0,4-1-11 16,-8 5-4-16,6-3 20 0,-2 1 6 0,4-3-26 0,-5 4 19 15,1-2-3-15,1 0-19 0,3-2 17 0,-4 5-8 16,-1-2-2-16,5-3-3 0,-5 5-4 0,4-2 7 0,-2-1 3 16,3-2 0-16,-3 7-5 0,0-7 21 0,3 0-13 15,-5 5 12-15,4-2-20 0,-2 1 1 0,3-4 11 16,-5 5-13-16,3-1 14 0,0 0-15 0,2-4 0 15,-2 6-7-15,-1 0 23 0,3-6-25 0,-3 6 10 0,2-1 16 16,0-4 4-16,1-1-11 0,-3 9 5 0,2-4 5 16,0-1-16-16,-1-3 9 0,2-1-3 0,-3 7-11 15,3-7 9-15,-3 11 25 0,2-8-35 0,-2 0 4 16,3-3-3-16,-3 6 17 0,3-6-18 0,-2 5 17 0,1-1-4 16,1-4-13-16,0 5 22 0,0-5-18 0,-3 8 25 15,3-8-23-15,-2 4 21 0,2 6-18 0,0-10-14 16,-5 11 29-16,5-11-24 0,-2 8 31 0,1-4-12 15,1-4-15-15,-2 7 2 0,0-3 21 0,2-4-27 0,-1 9 19 16,0-2-10-16,-1-4-12 0,2-3 14 0,0 6 4 16,0-6-10-16,0 7 2 0,0-7-2 0,-2 7 5 0,1-1 2 15,-1-2-16-15,2-4 1 0,-1 7 2 0,0-4 17 16,1 5 10-16,0-8-19 0,-1 7-9 0,-1-2 9 16,2-5-5-16,-1 8 14 0,0-4-7 0,1-4 3 0,-2 7-2 15,2-7-17-15,-1 5 25 0,0 0-19 0,2 0 14 16,-1-5-10-16,-1 11 19 0,0-7-29 0,-2 0 13 15,0 1-8-15,3 2-1 0,0-2 13 0,0-5-34 0,0 8 46 16,-1-4-9-16,1-4 6 0,0 9 1 0,0-5-5 16,0-4 0-16,-2 8-7 0,0-5 6 0,1 2-23 15,0 0 31-15,1 0-4 0,0-5-10 0,-3 7 3 16,2-1-5-16,-1-1-3 0,2 0 12 0,-2 1-25 0,1-1 10 16,1-5 13-16,-1 5-9 0,1 0-17 0,-2 0 26 15,2-5-26-15,0 0 1 0,-1 11 28 0,0-8-10 0,-1 1-9 16,2-1 10-16,0 1 10 0,-1 0-15 15,1 0 5-15,0-4 5 0,0 8-4 0,0-8-21 0,-1 6 33 16,1-3-23-16,0 1 17 0,0-4-3 0,0 9-6 16,0-5 7-16,0 0 7 0,0 0-18 0,0-4 20 0,1 8 6 15,-1-5-13-15,0 1 22 0,0-4-20 0,1 7 0 16,-1-7 15-16,2 6-18 0,-4-2 8 0,2-4 3 16,2 7-23-16,-1-3-5 0,-1-2 25 0,1 2-13 15,1 0-22-15,-2-4 25 0,1 5 2 0,-1-5 0 0,3 7-6 16,-3-2 9-16,0-5-5 0,3 6 5 0,0-3-8 15,-2 0 1-15,0-1 4 0,-1-2-2 0,3 7 0 0,-1-3-5 16,1 0 12-16,1-3-26 0,-4-1 3 0,4 5 17 16,-2-2 0-16,1 0 42 0,-1-1-55 0,0 1 15 15,-2-3-7-15,6 4 7 0,-3-2 6 0,-2-2-14 16,1 3 19-16,-2-3-5 0,7 5 8 0,-5-2-22 0,1-2-3 16,-3-1 19-16,5 5-19 0,-1-4 6 0,-2 1 2 15,-2-2 15-15,7 1-18 0,-3 2 7 0,-4-3-10 16,5 1 9-16,-1 1 8 0,-2-2-11 0,-2 0 3 15,9 2-7-15,-5-2-15 0,-4 0 25 0,6 3-5 0,-2-3 0 16,-4 0-14-16,9 0 14 0,-4 0-7 0,-1 2 16 16,0-2-33-16,-4 0 22 0,6 0-5 0,-1 1 8 0,-2-1-7 15,-3 0-1-15,9 1 11 0,-9-1-11 0,9 0-7 16,-4-1-14-16,-1 1 21 0,-4 0 12 0,6 0-4 16,-6 0 8-16,9-1-10 0,-4 1 10 0,-1 0-3 15,-4 0-4-15,9-2 7 0,-5 2-20 0,-4 0 10 0,9-3 0 16,-5 3 6-16,1-1-10 0,-5 1 7 0,7-1-18 15,-7 1 19-15,6-2 6 0,-6 2-17 0,7-3 18 0,-7 3-21 16,4-1 21-16,-4 1-18 0,5-1-9 0,-5 1 27 16,7-2-18-16,-7 2 5 0,5-2 13 0,-5 2-7 15,5-3-7-15,-5 3 11 0,9-1-11 0,-6 0-16 16,0-2 22-16,-3 3-15 0,9-2 26 0,-5 0-24 0,-4 2 9 16,6-4 0-16,-6 4 6 0,4-1 6 0,0 0-13 15,-4 1-6-15,6-4 21 0,-3 1-10 0,-1 1-13 16,-2 2 3-16,6-5 16 0,-3 4-16 0,-3 1 16 0,5-4-12 15,-2 2 6-15,-3 2-2 0,4-4 10 0,-2 1-8 16,-2 3-10-16,6-5 3 0,-3 1-17 0,0 3 22 16,-3 1 3-16,6-6-19 0,-2 4 18 0,-4 2-8 0,4-4 16 15,-2 1-3-15,2 1-6 0,1-1 7 0,-2 1-6 16,0-2-4-16,-3 4 5 0,7-6 11 0,-4 5-13 16,1-2-19-16,-4 3 16 0,2-6-26 0,2 4 28 0,1-3-4 15,-2 4 10-15,-3 1-4 0,4-6-9 0,-4 6 6 16,4-5-2-16,-1 2 9 0,0 0 4 0,-3 3-25 15,5-6 22-15,-3 4-6 0,-2 2-10 0,7-6 14 0,-5 5-5 16,1-3-12-16,-3 4 17 0,5-4 1 0,-3 1-15 16,-2 3 2-16,4-5 11 0,-2 1-3 0,-2 4-1 15,5-5 6-15,-4 1-19 0,-1 4 4 0,3-8 13 16,-1 5 0-16,0-2-10 0,0 1 9 0,1 2-7 16,-3 2 13-16,5-7 2 0,-3 4-10 0,-2 3 4 0,3-7-12 15,-2 3-4-15,0 0 5 0,-1 4 5 0,3-7-7 0,-3 7 1 16,1-6-5-16,0 2 14 0,-1 4-4 15,2-8-2-15,0 4 3 0,-2 4-3 0,2-7 1 0,-1 2 7 16,0 3 3-16,-1 2-4 0,1-7-4 0,-1 1 8 16,0 6-9-16,2-8 4 0,-2 8-1 0,0-9-2 0,0 9 4 15,0-9-6-15,-3 6-3 0,2-2 1 16,1 5 4-16,-3-9-7 0,5 2 7 0,-2 7 0 0,0 0-12 16,-2-14 25-16,2 14-21 0,-2-8 2 0,2 8 10 15,0-10-4-15,0 10 2 0,-2-8-6 0,2 3 3 0,0 5 9 16,-1-9-1-16,1 5-7 0,0 4 1 0,-2-10-5 15,0 6 9-15,2 0 3 0,0 4-19 0,-2-9 9 0,0 5 0 16,0 0-5-16,2 4 7 0,-3-7-3 0,3 2 5 16,0 5-9-16,-5-9 4 0,5 5 3 0,0 4 0 15,-5-8-5-15,3 5 3 0,0-1 0 0,2 4 5 16,-4-6-7-16,4 6 0 0,-1-7-22 0,0 3 32 0,1 4-7 16,-3-5 8-16,3 5-7 0,-2-8 7 0,2 8-11 15,-3-6 6-15,2 3-7 0,1 3 6 0,-5-7 1 16,5 7 4-16,-3-6-22 0,2 2 18 0,1 4 5 15,-5-5-6-15,5 5-8 0,-3-7 2 0,2 4-4 0,1 3 0 16,-2-4 14-16,2 4-7 0,-6-7 0 0,6 7 2 16,-4-4-4-16,3 0 6 0,-2 2-9 0,3 2-2 0,-4-5 0 15,4 5 0-15,-4-6 5 0,1 3-2 16,3 0 3-16,-2 1-17 0,0-1 12 0,0 0 14 0,1-1-14 16,-1 1 11-16,0 0-6 0,-1-1-5 0,2 1 7 15,0 1-4-15,-4-2-9 0,3 1 5 0,-2 0-2 0,2 1 4 16,-1-1-3-16,2 1 10 0,-2-2 3 0,1 1-8 15,-2 0-3-15,3 1 7 0,-1-1-2 0,0 2 0 0,0-2 7 16,-1 1-4-16,3 2-3 0,-4-3 5 0,2 0-13 16,-1 2-6-16,0-2 7 0,2 1 0 0,0-1 11 15,-2 3-5-15,1-3-1 0,-1 1 5 0,-1-1-1 0,1 2-11 16,-1 0 2-16,1-2-2 0,-1 2 8 0,2 0 8 16,-1-1-3-16,-1-1-8 0,2 2-4 0,-2 0-8 15,0-1 2-15,2 2 13 0,-1-1-2 0,0 0-6 16,0 1 12-16,0-3-2 0,3 3-2 0,-6 0-7 0,3-2 14 15,0 1-7-15,0 0 2 0,3 1-8 0,-7 0 5 16,5 0-15-16,-1-1 25 0,-1 2-9 0,4-1 10 16,-6-1-13-16,2 1-3 0,-1 0 6 0,0 1 3 0,0-1-6 15,-2 0 2-15,2 1 6 0,-1 2-6 16,0-3-12-16,-3 4 4 0,0 1-10 0,-1 3-25 0,-2-4-46 16,3 0-20-16,-4 3-19 0,2 2-29 0,-1-4-18 0,-1 7-424 15,1 0 199-15,-4 0 134 0</inkml:trace>
  <inkml:trace contextRef="#ctx0" brushRef="#br0" timeOffset="-48456.41">18755 6007 51 0,'0'0'52'0,"0"0"-11"0,0 0 1 0,-15 0 17 16,15 0-28-16,0 0-6 0,-13-3 18 0,13 3 1 15,0 0-22-15,-16-2 7 0,16 2 9 0,-13-1-10 16,13 1-17-16,-13 0-3 0,13 0 10 0,-17-1 2 0,17 1-2 15,-16 1 16-15,2-2-17 0,1 1 4 0,-1 1 1 16,0-1 26-16,0 0-38 0,0 1 15 0,0-1-8 16,-1 2 8-16,15-2-13 0,-24-4 24 0,13 5-29 0,-3 0 7 15,1 1-11-15,0 0 9 0,2-6 15 16,-1 2-9-16,-1-1 11 0,2 8-21 0,-2 0-16 0,2-2 9 16,-1 3 4-16,-1-4 14 0,2 2-26 0,-3 1 4 15,2 1 10-15,-2-3-5 0,3-3 9 0,-3 9-10 0,-2-1-4 16,2-1 28-16,-2-1-25 0,3 0 8 0,-1 4 15 15,0-5-31-15,1 3 27 0,1 0 5 0,0 2 3 16,-1-3-33-16,1 2 6 0,1-3-7 0,-1 4-1 0,2-4 26 16,-1 3 0-16,2-1-13 0,0-2-10 0,-1 3 34 15,2-1-30-15,-1-1 2 0,-1 1 10 0,2-2-21 16,2 2 5-16,-2 4 8 0,-1-5 16 0,1 0-15 0,1 6-1 16,-1-4 1-16,-2 1 23 0,3-1-35 0,1 0 28 15,-4 2-20-15,1 1-13 0,1 0 14 0,0 0 2 16,1 0 11-16,-3 0-7 0,1 0-13 0,0 1 5 0,0 2 28 15,1-4-20-15,0 3 5 0,1-1-36 0,-2 1 29 16,1-1 1-16,2 1-32 0,-4 2 26 0,3-3 31 16,0 1-25-16,0 2 7 0,-2 0-4 0,2-2-18 0,-6 8 9 15,1-2 18-15,5-3-11 0,-1-4 2 0,0 0-2 16,1 2-9-16,-1 0 11 0,-1 0 2 0,1 1 12 16,-2 0-5-16,0 9-2 0,-7-2-34 0,10-2 14 15,-2-3-4-15,2-2 17 0,1 2 14 0,-2-3-28 0,2 0-5 16,-2 1 19-16,1-1-1 0,3 1-5 0,-3-1-18 15,2 0 9-15,0 1 21 0,0-1 6 0,0 0-40 16,1 2 32-16,2-3 1 0,-2 1-18 0,0 2-3 0,0-2 21 16,0 2-5-16,0-1-6 0,-1 1 7 0,1-3-14 15,1 2-2-15,0 2 24 0,2-2-14 0,-4 2 0 16,2-3 17-16,0 2-8 0,1 1-19 0,-1-2 21 16,1 1-8-16,-1 0-8 0,2-1 12 0,-2 0-12 0,3 2 12 15,-1-4 7-15,0 1-14 0,1 0 6 0,0 2 23 16,0 0-20-16,-1 0 3 0,2 2-7 0,0-5 22 15,-2 2-16-15,2 0 15 0,-1-2-26 0,1 4-6 0,3 0 39 16,-4-3-32-16,3 5 11 0,0-2 17 0,0 0-13 16,-2 1 3-16,3 0-4 0,-1 2-8 0,-1-3 7 0,1 5-5 15,3 6-13-15,1 3 25 0,-1-3-22 0,3-1 9 16,-2-6 6-16,-2 0-11 0,5 4-8 0,-4-4 10 16,-1-3 3-16,-1-2-19 0,1 0 4 0,7 10 20 15,-6-5 5-15,1-3-19 0,-2-4 2 0,2 3 2 0,-2 2-7 16,0-3 16-16,7 8 7 0,-4-2 2 0,3 0-3 15,2 3-16-15,2 0 16 0,-3-1-21 0,2 1 19 16,-3-1-16-16,5 1 9 0,-2-1-14 0,-3-1 6 0,-2-2 12 16,-1-6-10-16,5 8-5 0,2-2-13 0,-5-5 26 15,0 0-5-15,-2-5-14 0,1-2 20 0,0 2-13 0,-1-1 5 16,-1-1 3-16,1 0-6 0,2 1 5 0,-1-1-17 16,0-3 20-16,2 2-4 0,-2 0 3 0,3-1 1 15,-1 2-20-15,0 1 1 0,0-1 11 0,2 0 16 16,-3 2-18-16,2 0 14 0,2 0-16 0,5 7 4 15,-2 1 7-15,-1-6-1 0,-3 1-5 0,0-5 5 0,2 2-19 16,8 4 7-16,-5-5 6 0,-1 0 5 0,-2-3 6 16,0 3-18-16,11 1 22 0,-7-3-10 0,3-3 4 15,-3 1-5-15,11 1 3 0,-5-3 4 0,-6 2-3 0,3-5 1 16,11 7-2-16,1-2-6 0,-3 3-6 0,2-4 12 16,-2 1-3-16,-5-2-5 0,-4 0-2 0,10 2-5 15,-1 0 14-15,-7 0-14 0,-2-2 12 0,10 1 3 0,-6 0-15 16,-3-1 5-16,-3-2 5 0,1 0 2 0,2-1 4 15,1 1-10-15,-1-3 1 0,0 3 17 0,16 0-10 16,-8-5-11-16,-3 1 11 0,-2 1-1 0,-3 0-1 0,2-1 2 16,14-2-1-16,-9 3-12 0,-3-2 14 0,-4 1-4 15,0 0 12-15,16-2-11 0,-14 3-2 0,1-1-4 16,-2-3 1-16,-2 3 7 0,1 0-9 0,0 0 9 16,-1-3-13-16,0 2 13 0,3 1-4 0,10-2 1 0,-9-1-3 15,-2 2 4-15,0-2-11 0,-2 1 9 0,14-1 6 16,-7 0-16-16,5-1 12 0,0 0 0 0,-8 1-7 15,8-4 8-15,-7 6 2 0,4-8-3 0,1 4 2 0,0-3-3 16,-8 2 2-16,6 0 2 0,-6-2 4 0,-3 3-5 16,10-3-3-16,-8 0-3 0,-4 2 4 0,8-4 2 15,-1-1-7-15,3 1-1 0,-9 3-28 0,6-4 36 0,-6 2 2 16,-1 1-5-16,-3 1 2 0,11-5 3 0,-8 3-13 16,0-1 13-16,4-1 3 0,0-4-11 0,1 1-14 15,-7 2 21-15,-2 3-5 0,8-6-14 0,-6 3 12 0,-1 2-6 16,-4 0 7-16,11-5 4 0,-8 2-8 0,-1 4 4 15,-2-4-5-15,2 4 3 0,-3-2-3 0,3 0 2 16,-1 1-6-16,6-10 2 0,-5 7 10 0,-1-1-7 0,-3 1 3 16,3 4-4-16,-1-7 7 0,4-2-4 0,-3 2-7 15,-3 2 0-15,1 2 16 0,0-1-4 0,-2-1-11 16,1 1-3-16,0-2 8 0,-1 3-6 0,0-1 5 16,1-3 4-16,-2 3-7 0,6-8 9 0,-1 4-9 0,-5 0-6 15,-1 5 3-15,0-3 5 0,6-9-4 0,-3 6 10 16,-2 0-2-16,0 4 0 0,4-14-8 0,-2 4 5 15,5 2 1-15,-7 3 2 0,2 1 7 0,1-6-14 0,-1 4 9 16,-1 2-15-16,4-4 11 0,-6 4-5 0,-2 0 10 16,2 3 14-16,-1-2-25 0,-2 1 4 0,5-8-2 15,-5 6 7-15,0-2-1 0,1 4-1 0,0 0 3 0,-3 1-11 16,1-2 14-16,-3-2-19 0,2 1 16 0,0 0-25 16,2-1 10-16,-2 1 7 0,1 1 0 0,2 0-8 15,-3 0 19-15,1-1-14 0,-3 2 0 0,1-2 4 0,0 1 0 16,1 0 4-16,-2 1-1 0,1 0-7 0,0-1 14 15,-1 1-9-15,2 2 2 0,-2-2 8 0,-2 0-15 16,4 1 11-16,-2-3 2 0,0 4-1 0,-4-3 0 0,1-1-18 16,0-1 8-16,1 4 10 0,1-1-11 0,-4 1-22 15,2 2 35-15,1-2-10 0,-2 0-5 0,0 1 1 16,1 1 8-16,-1 0-4 0,3-1-1 0,-4 1-19 16,0-1 29-16,0 1 8 0,2 2-2 0,-2-3-13 0,1 4-5 15,-2-5 8-15,1 2-3 0,0 0 2 0,1 0 1 16,0 1 2-16,-2 0-12 0,2-2 7 0,-1 2-1 15,-2 1-9-15,2-2 3 0,-2 0 11 0,-1 1-10 0,0-1-2 16,3 1 10-16,0-1-5 0,-1 1 0 0,-1 0-9 16,0-1 13-16,-1 0-11 0,1 0 8 0,0-3-14 15,-2 3 6-15,3-1-2 0,-2 1 17 0,0 0-14 0,-1-2 6 16,2 3 9-16,-1-2-6 0,0 0 0 0,1 1-20 16,-1-1 25-16,-2 2-17 0,1-1 7 0,0 2-6 0,1-2-3 15,-1 3 0-15,0-3 6 0,0 0 8 16,0 1 2-16,1 2 9 0,-1-1-22 0,-2-1 11 0,0 1 6 15,2 0-11-15,-1 0 4 0,-6-10 7 0,3 10 0 16,1-2-6-16,3 6-1 0,-2-3-6 0,0 0 8 16,0 2 2-16,-1-2-5 0,-1 2-14 0,0 0 20 0,1-1 1 15,-2 0-5-15,2 3 0 0,-2-5 0 0,0 3-5 16,-3 0 3-16,5 0 4 0,-4 2-3 0,3-2-3 16,1 1-3-16,-4-1 7 0,2 2 9 0,4-3-10 0,0 4-5 15,-5-4-3-15,2 3 3 0,1 1 9 0,-2 0-7 16,0 0 5-16,3-1-14 0,-1 2 8 0,-1 0 1 15,1-3-3-15,-1 3-7 0,0 1 15 0,0-1-10 0,1 2 7 16,-1-4 2-16,-3 3-10 0,4-2 1 0,-4 2 7 16,2 0 2-16,-2 0-6 0,2 0 5 0,-3 1-7 15,2-1 5-15,-1 1 37 0,5-1-41 0,-4 1-3 0,4 0 0 16,-3 3-6-16,3-2 16 0,0 0-11 0,0-1 13 16,-2 0-14-16,3 1-3 0,1 0 0 0,3 2 22 15,-1-1-5-15,-3-3-8 0,1 2 6 0,0-1 6 16,3 2-11-16,1 0 0 0,-2-1 4 0,0 1 3 0,1 1-8 15,0-2 3-15,0 0-3 0,-2 1 5 0,3-2-5 16,-3 2 7-16,3-2-5 0,-5 1 9 0,-2-1-15 0,2-1 18 16,-3 3-13-16,2-3 10 0,-1-1-13 0,0 3 3 15,0-2 1-15,3 3-7 0,-4-3 8 0,3 3 1 16,-1-2-7-16,2 2-1 0,0-3 8 0,-4 2-7 16,3-1 8-16,1 3 6 0,0-2-4 0,1 0-8 0,1 2-12 15,-4-3 15-15,-1 1-11 0,0-1 21 0,1 2-16 16,-1-2 1-16,2 3-3 0,-3-3-4 0,0 3 32 0,-2 0-9 15,2-1 0-15,-5 0-20 0,5-1 16 0,-2 1-15 16,1 0-10-16,-1 0 13 0,-1-1 9 0,1 1 8 16,1 0-12-16,2-2 15 0,-4 3-8 0,3 0-6 15,-2-3-10-15,6 3 16 0,-5-1-22 0,1 0 34 0,0-1-15 16,-1 1 1-16,0 0-7 0,0 0 0 0,1-1-20 16,-2 2 34-16,5 0-20 0,-3-3 18 0,3 3-19 0,-2-2 14 15,0 1 4-15,1 1-14 0,2 0 10 16,-2 0-6-16,-1-1 0 0,-2 0 4 0,0-1 7 0,0 0-26 15,-1 1 27-15,1 0-13 0,-3-2 7 0,2 3-4 16,-3-2 18-16,0 1-17 0,-3 1-9 0,-1-2 4 16,-1 2-3-16,0 0 6 0,-3 2-18 0,-11-5-25 0,6 6-61 15,7-3 7-15,1 1-75 0,1-1 33 0,2 4-11 16,1-2-12-16,3 3-35 0,-4 10-439 0,8-6 212 16,9 4 142-16</inkml:trace>
  <inkml:trace contextRef="#ctx0" brushRef="#br0" timeOffset="-45963.14">19273 6962 19 0,'0'0'80'0,"-4"-17"1"0,4 17-19 0,-5-7-2 0,5 7 4 15,-6-7-5-15,6 7-7 0,-7-7-43 0,7 7 48 16,0 0-2-16,-13-12-14 0,7 9 6 0,0 0 8 0,6 3 2 16,-17-6-4-16,9 1-10 0,-2 0-2 0,0 2 2 15,-2 2 6-15,1-3-30 0,-2 1-11 0,-1 6 30 16,1-3-29-16,-1-2-2 0,-1 1 18 0,1 4-17 16,0 0 41-16,0-3-12 0,-1 0-8 0,3 0-16 15,-2 1 15-15,1 1-6 0,-1-1 5 0,1 2-2 0,-1 1-7 16,0 1-6-16,1-2 6 0,2 3 10 0,-2 0-12 15,0-2-9-15,2 0 4 0,-1 5 5 0,1-3-1 16,0 1-9-16,0 0 28 0,2 0-17 0,-1 3-23 0,-2-3-11 16,2 4 21-16,0-3 22 0,-2 2-16 0,3-1-5 15,2 1-15-15,-2 0 20 0,0 0-7 0,1-1 11 0,2 1 11 16,-2 1 3-16,0 0-1 0,3 0-5 0,-1 0-73 16,2-2 56-16,-1 1-2 0,-1-3-5 0,0 6 12 15,1-1 2-15,1-5 14 0,-2 5-10 0,1-2-8 16,0 1-1-16,1 0 4 0,-1 0 4 0,2 0-21 0,-2 2 31 15,3-2-10-15,0-2-2 0,0 3-11 0,-3-2 13 16,1 2-12-16,4-3 14 0,-1 3-37 0,-3 0 35 0,4-2-11 16,-3 1 7-16,1 1-2 0,-3 0-5 0,1 0 21 15,1-1-25-15,-1 0 8 0,2 0 11 0,1-1-3 16,-2 2 2-16,2 0-18 0,-3-1 8 0,0 0 15 16,4-1-15-16,0-10 12 0,0 20-23 0,0-10 13 15,0-10 6-15,-1 21-6 0,1-12 6 0,1 3-16 0,-1-12 19 16,-1 19-8-16,1-8 3 0,1 1-8 0,-1-12-7 15,3 19-5-15,-3-9 9 0,2 1 6 0,1 1-3 16,-1-2-5-16,1 0-9 0,-1 2 2 0,3-1 7 0,-2-1 4 16,1 1 6-16,-3-2-3 0,3 1-18 0,-3 2 22 15,3 0-20-15,0-3 15 0,-1 2-18 0,-1 0 5 0,2 0 4 16,-2-1 15-16,2 1-20 0,-3-2 18 0,5 2-13 16,-1-2 4-16,-1 2 8 0,0-1-10 0,0 1 13 15,-1-2-19-15,3 1 21 0,0-3-3 0,-3 4-5 16,1-2 2-16,4 2-10 0,-2-3 4 0,2 2 3 15,-2-1 9-15,1 0-10 0,0-1-9 0,1-1 13 0,-1 2-3 16,-2-2-16-16,0 2 20 0,4-3-10 0,-3 5-6 0,-2-4-1 16,2 0 23-16,2 1-8 0,0-1-2 0,-2 0 6 15,0 0-7-15,4 0 1 0,-2-2-1 0,0 2 5 0,4 0-8 16,-1-3-2-16,-1 2 2 0,3-1 9 16,-2 0-9-16,2-1 13 0,0 1-27 0,0-2 15 0,-1 0 8 15,1-1-13-15,-1 3 3 0,2-3-4 0,-1 3 2 16,-1-2 4-16,0 0 7 0,1 0-4 0,-4 0-4 15,0 0-16-15,2-1 12 0,-1 1 12 0,-1 2-5 16,0-2-6-16,0-2-12 0,-1 0 12 0,-2 1 4 0,-6-2-4 16,15 3 9-16,-8-2-3 0,1-1-1 0,-1 1-7 15,-7-1 0-15,22 0 11 0,-7 0-9 0,-4 1-9 0,-1-1 17 16,2 1-6-16,0-1-5 0,2 0 12 0,-4 0-5 16,-1-1 2-16,8 1-6 0,-7 0 5 0,0 0 0 0,-10 0-8 15,22-2-9-15,-9 2 18 0,-13 0 5 16,18 0-15-16,-4-2 0 0,0 0 5 0,0 0 0 0,0 1-9 15,-2 1 10-15,1-1 0 0,0-1-14 0,0-1 16 16,0 0-4-16,1 0 6 0,-1 1 13 0,-2-1-13 0,2 1 2 16,-1-2 0-16,0 1-8 0,1 0 2 0,-1-3-5 15,0 2 9-15,-1 0-2 0,-2 1-1 0,2-1-2 16,-1-2 3-16,2 2 4 0,-2-1 8 0,0 0-13 16,2 0 4-16,-2 0 7 0,1-2-1 0,1 1 10 0,-2-1-14 15,2 0 1-15,-1 3 3 0,1-3 10 0,2 0-12 16,-3 1 3-16,-1-1-5 0,4 0-2 0,-2-2 6 0,1 1 3 15,-3-1 6-15,2 1-6 0,0 0 1 16,-3 1 4-16,3-2 1 0,-1 2-10 0,1-3-1 0,-2 0 17 16,-1 1-12-16,-2-1 5 0,1 1-15 0,2-1 8 15,-2-2 4-15,0 3-9 0,1-2 6 0,0 0 3 0,0 0 1 16,-2 1-1-16,3-4-12 0,-2 2 2 0,0 0 1 16,0 3-4-16,-1-4 0 0,1 4 0 0,-1-2 10 15,0 2 1-15,2-3-10 0,-4 3 7 0,-1 1 9 16,1 0 0-16,-1-4-12 0,0 3 7 0,2-4-1 0,0 1 5 15,-3 2-12-15,1-4 2 0,0 3 0 0,-1 0-10 16,-1-1 7-16,0 0 1 0,0-1-3 0,-1 0 2 16,1 1 1-16,-1-1-3 0,2 0-1 0,-2 2-2 0,-1 0 8 15,0-1 1-15,3-1-9 0,-2 4 4 0,-1-1-9 16,0 2 25-16,0-1-16 0,-1-3 8 0,0 1 3 16,-1 0-9-16,0-1-1 0,2 3 0 0,-3-4-4 0,0 2-3 15,0 0 17-15,0-2-7 0,1 3-7 0,-1-1 3 16,1 1-5-16,-1-4 1 0,0 1 7 0,1 3 8 0,-2-2-30 15,1-1 20-15,1 1-4 0,-3 1 6 16,4 1-6-16,-2 2 0 0,-1-4 3 0,2 2-4 0,-1 3-5 16,-1-5-1-16,0 4 1 0,2 0-5 0,-4 0 13 15,0 1-13-15,4 0 2 0,-2 1 12 0,-1-4-6 0,0 4-4 16,-1-2 3-16,0 0-1 0,1 1 9 0,-1 0 1 16,1 0-1-16,-2-1-14 0,1 0-3 0,1 2 5 15,1-1 1-15,-1 0-7 0,1-3 25 0,-4 5-14 16,5-2-2-16,-3 3 5 0,3-3-4 0,3 7 2 0,-9-11 5 15,2 7-3-15,4-2 5 0,-3-2-9 0,1 2 0 16,1 1 7-16,0-2-9 0,-2 0-8 0,-3-3 6 0,2 2 9 16,-1 1-4-16,-1-2-2 0,3 0 3 15,-3 4-5-15,2-4 5 0,-2 3 4 0,2-2-5 0,-1 3 2 16,-1-3-6-16,-1 4-3 0,2-4 14 0,0 2-9 16,-2 1 9-16,3-2-10 0,-2 2-6 0,2 1 15 0,0 0-14 15,-1 0 14-15,-1-1-11 0,4 0 8 0,-2 3 2 16,0-3-1-16,7 5-16 0,-14-7 10 0,6 5-5 15,0-1 1-15,1 2 1 0,7 1 10 0,-19-7-1 16,8 4-6-16,4 1-4 0,-5-2 11 0,5 2-10 0,-3 1 3 16,10 1-1-16,-20-6 8 0,12 6 1 0,-1-3-6 15,-1 3 0-15,-1-2-4 0,11 2 6 0,-22-1 6 0,14 1-13 16,1 0-2-16,7 0 4 0,-16 0 15 16,9-1-15-16,7 1-2 0,-13-1-8 0,13 1 17 0,-17 0-4 15,10-2-10-15,7 2 12 0,-16 0-1 0,9 0-6 16,7 0 13-16,-13 0-13 0,13 0 6 0,-15 0-10 0,7 2 11 15,8-2-2-15,-14 0-29 0,6 0 36 0,8 0-2 16,-13 1 2-16,5 0-7 0,8-1-4 0,-15 1-5 0,9 1-2 16,-1 1-29-16,7-3-10 0,-16 4-39 0,7 0-30 15,0-3-21-15,9-1-35 0,-10 7-12 0,7-4-28 16,3-3-516-16,0 0 243 0,0 0 162 0</inkml:trace>
  <inkml:trace contextRef="#ctx0" brushRef="#br0" timeOffset="-45284.73">19343 6820 33 0,'0'0'86'0,"-8"3"10"0,8-3-31 0,0 0 6 15,0 0-3-15,0 0 2 0,0 0-22 0,0 0 48 0,0 0-25 16,0 0-24-16,0 0 5 0,0 0 23 0,0 0-19 15,0 0-2-15,0 0 1 0,-6-15 16 0,5 10-20 16,1 5 17-16,0 0-4 0,-2-12 12 0,2 12-3 16,-1-10-8-16,0 3-17 0,-1 3 1 0,2-3 16 0,-4-2-11 15,0-3 1-15,1-1-16 0,1 2 5 0,-1-2-11 16,-1 0-3-16,0-1-1 0,2-2-9 0,-2 1 14 0,-1-4 6 16,1 1-6-16,-1 0 2 0,2 1-21 0,-1 1 31 15,2-3-3-15,-2 1-17 0,-1 1-5 0,3 1 14 0,-1 1-10 16,0 0 16-16,-1 1-6 0,2-3 1 15,-2 2-7-15,1 1 10 0,0-1-11 0,-1 1 6 0,0 0-6 16,2-1-4-16,-2 1-7 0,0 0 15 0,1 0-6 16,1-1-4-16,-4-1 2 0,5 1-11 0,-1 1-8 15,-3-2 17-15,1 1-10 0,1 0 8 0,-1 1 5 0,4 1-23 16,-3-2-17-16,0 2 28 0,2 0-3 0,-2 4-2 16,1-4 1-16,0 5-10 0,0-3 6 0,-1 4 2 15,2 2-11-15,0 0 12 0,-2-1-6 0,3 6-2 16,-2-8 8-16,0 5 4 0,2 3-7 0,-2-9-5 0,0 6-5 15,2 3 3-15,-1-7 9 0,1 7-4 0,-1-7-5 16,1 7 10-16,-1-6-11 0,1 1 1 0,0 5-6 16,-3-9 17-16,2 6-8 0,1 3-7 0,-2-9 12 0,2 9-6 15,-2-7-4-15,2 2 4 0,0 5-4 0,-3-8 9 16,3 8-10-16,-1-6 37 0,1 6-29 0,0-7-6 0,0 7 3 16,-1-6-13-16,1 6-30 0,0-7-31 0,0 3-57 15,0-1 18-15,0 5-52 0,0 0 8 0,0 0-3 16,0 0 7-16,0 0-14 0,9-3-422 0,-9 3 195 15,0 0 132-15</inkml:trace>
  <inkml:trace contextRef="#ctx0" brushRef="#br0" timeOffset="-44181.32">20137 7046 74 0,'0'0'72'0,"0"0"-9"0,-7 8 2 16,7-8-4-16,0 0-3 0,-8 5 9 0,8-5-15 0,0 0-7 15,-6 5-2-15,6-5 21 0,-4 6-15 0,4-6 2 16,-3 5-11-16,3-5 29 0,0 0-18 0,0 0-13 15,-7 4 24-15,7-4 15 0,0 0-18 0,0 0 8 0,-4 5 1 16,4-5-29-16,0 0 4 0,0 0-1 0,0 0 14 16,0 0-9-16,0 0-5 0,0 0-22 0,0 0 19 15,0 0-23-15,0 0 12 0,0 0-7 0,0 0-8 0,0 0-2 16,0 0 17-16,0 0-18 0,0 0 19 0,0 0-12 16,17 4 11-16,-4-6-20 0,-3-1 24 0,1-2-16 15,2 4-12-15,1-2 11 0,-2-1-13 0,-1 2 31 0,4-4-24 16,-2 3 7-16,3-2-5 0,-2 1 20 0,1-1-9 15,2-1-16-15,0 0 8 0,1 1 3 0,-1-2 1 16,1 1-8-16,-3 1 3 0,13-6 4 0,-5 3 1 16,-2 1-18-16,-3 2 12 0,9-9-9 0,-5 11 8 0,-4-6-7 15,2 4-1-15,-3-3 19 0,1 4-21 0,0-2 17 16,-2 0-9-16,0 1 2 0,0 0 1 0,0 0-4 16,-2-2 3-16,4 1 12 0,-4 0-1 0,3 1 1 0,-3-2-3 15,0 2 7-15,-1-1-10 0,2 0 1 0,-1 1-14 16,1-2 16-16,-1 2 3 0,0-2-12 0,-1 2-2 15,2 0-3-15,-2 0-1 0,0 0 8 0,0 1-3 16,-3-3 0-16,2 4-3 0,-2-1 4 0,3 0 6 0,-6 2-3 16,0-1-6-16,-7 3 3 0,10-4 1 0,-10 4-6 15,6-2 4-15,-6 2-2 0,8-3 12 0,-8 3-8 0,10-3 0 16,-10 3 6-16,8-1-8 0,-8 1 10 0,6-5-8 16,-6 5 2-16,9-1 4 0,-9 1-3 0,0 0-5 15,8-4 5-15,-8 4-5 0,8-3 7 0,-8 3-9 16,6-2 12-16,-6 2 4 0,9-3-12 0,-9 3 8 0,0 0-6 15,8-3 3-15,-8 3 6 0,0 0-4 0,6-4-8 16,-6 4 8-16,0 0-13 0,0 0 11 0,5-3-2 16,-5 3 7-16,0 0-12 0,0 0 1 0,0 0-9 0,0 0 5 15,9-2 6-15,-9 2-4 0,0 0-18 0,5-5-12 16,-5 5-16-16,0 0-20 0,0 0-13 0,0 0-17 16,0 0-23-16,6-2-45 0,-6 2-19 0,0 0 3 0,0 0-31 15,0 0-477-15,0 0 227 0,0 0 150 0</inkml:trace>
  <inkml:trace contextRef="#ctx0" brushRef="#br0" timeOffset="-42877.08">19875 8032 78 0,'0'0'106'0,"-6"-5"-18"15,6 5 42-15,-6-5-35 0,4 3-26 0,2 2 11 0,-6-2 21 16,6 2-27-16,-2-4-21 0,2 4 14 0,0 0-2 16,0 0-8-16,-5-3 1 0,5 3-10 0,0 0-49 0,0 0 40 15,0 0-14-15,0 0 11 0,-2 10-11 0,2-10 20 16,4 10-4-16,-2-4-11 0,4 2 3 0,0 3-12 15,1-2 23-15,-1 4 0 0,2-3-10 0,-2 4 13 16,2-1-8-16,-2 1-10 0,1 0 13 0,-1 1-20 0,-1-1 21 16,4 2-11-16,-3 0 10 0,2-1-5 0,-1-1-22 15,1 2 19-15,0 0-14 0,0 1 15 0,-2-1 3 0,7 7-20 16,-4-2 25-16,-1-6-11 0,-2 2 3 16,2-1-7-16,-1-3-4 0,4 13 15 0,-3-5-13 0,-2-6-3 15,-1 0-7-15,0 2-3 0,0-3-3 0,-1 1 7 16,-1 2 1-16,3-3 11 0,-3 1-17 0,1 1-1 0,-2-1 2 15,0-3 0-15,2 4-8 0,-1-2 13 0,-1 0 5 16,3-3-1-16,-4 1-11 0,2 1 4 0,0 0 10 16,0 0 2-16,0-2-10 0,0 0-5 0,-1 2 10 15,-1-4 16-15,2 3-21 0,0 0-4 0,-2-2 5 0,5 2-7 16,-6 0 6-16,3-2-4 0,1 2 2 0,-3 0-6 16,1 0 1-16,1-2 6 0,-2 2 8 0,2 0-9 15,1-1-2-15,-3 0 3 0,2 1 14 0,-2-2-25 0,4 0 17 16,-5-10-6-16,0 14-2 0,1-7-8 0,-1-7 5 15,3 12 0-15,-3-12 3 0,0 0-11 0,2 13 0 16,-2-13 10-16,2 9-7 0,-2-9-6 0,0 0 8 0,0 0-3 16,0 12 0-16,0-12-1 0,0 0 6 0,0 0 3 15,0 12-1-15,0-12-8 0,0 0-10 0,0 0 12 16,0 0-8-16,0 0 10 0,2 8 0 0,-2-8 6 16,0 0-15-16,0 0 2 0,0 0-1 0,0 0 0 0,0 0-2 15,0 0 13-15,5 7-6 0,-5-7-15 0,0 0 9 16,0 0-9-16,0 0 0 0,0 0-20 0,0 0-32 0,0 0-19 15,0 0-17-15,0 0-52 0,0 0-21 0,0 0-5 16,7-35-26-16,-6 22-14 0,-5-4-438 0,8 4 218 16,-1 0 144-16</inkml:trace>
  <inkml:trace contextRef="#ctx0" brushRef="#br0" timeOffset="-41871.2">20731 5467 60 0,'0'0'98'15,"-5"-2"-11"-15,5 2-12 0,-6-4 29 0,6 4-50 16,-8-4-7-16,8 4 4 0,-9-1-5 0,3 2 12 0,1 2 12 16,-5-1-13-16,4 2-3 0,-2 3-10 0,-1-1 13 15,-1-1 7-15,4 2-34 0,-2 1 8 0,3-1-12 0,-3 0 17 16,3 1 10-16,0 3-24 0,1-1 3 0,-1-2 19 15,0 2-11-15,0 1-20 0,4-1-5 0,-1 0 1 16,1 2 3-16,2 1 10 0,-1-1-3 0,2 1 20 0,0-1-4 16,3 1-42-16,-1-1 39 0,-2 2-12 0,5-5 1 15,1 3-10-15,-2-1-3 0,3-1 4 0,-3 0 3 16,2-1 12-16,2-1-6 0,0 1 8 0,-1-4-15 16,4 2 9-16,-3-2-15 0,1 0 10 0,0-2 9 0,1 1-6 15,-2-4 1-15,0 1-6 0,-1-1-1 0,-1 1 8 16,4-3-9-16,-3-1 4 0,2 2 5 0,0-4 13 15,-3 1-5-15,1 0 1 0,-1-3 5 0,2-1-5 0,-3-1 3 16,-2 0-1-16,1-2-5 0,0-3-3 0,-4 0-3 16,2 1 6-16,-3 0-7 0,1 0 6 0,-2-2-9 15,0 1-2-15,-3 0-11 0,2-1 12 0,-2 1-10 16,-1 0 12-16,0 2-18 0,1-1 5 0,-2 4-7 0,1 1 5 16,1 2 2-16,-2-3-15 0,-3 2 5 0,0-1 3 15,1 4 3-15,-2-2 2 0,-1 3-12 0,1-1 8 0,-1 0-1 16,-1 3-11-16,2 1-6 0,0 0-13 15,-4 3-28-15,0-1-14 0,1 3-25 0,1 0-6 0,2 2-38 16,1 0-5-16,1-2-1 0,0 3-8 0,2 1-9 16,0 3-458-16,1 1 205 0,0-3 138 0</inkml:trace>
  <inkml:trace contextRef="#ctx0" brushRef="#br0" timeOffset="-40710.32">21407 8226 98 0,'0'-7'150'15,"0"-1"-1"-15,0 4-11 0,0-1 2 0,0 5-53 0,1-8 22 16,-1 8-26-16,0 0 21 0,-1-6-24 0,1 6-7 15,0 0-16-15,0 0 26 0,0 0 15 0,0 0-17 16,0 0 11-16,-5 27-7 0,3-14-13 0,1 4 15 16,0-2-7-16,-1 3 1 0,5 2-5 0,-3 2 2 0,1-3-7 15,2 0-13-15,-2 4 8 0,2-4-15 0,2 13 0 16,-2-6-3-16,1-4-8 0,-2-3-7 0,3-2-2 16,-1-1-3-16,1 0 2 0,0 2-1 0,-1-2-7 0,1-4-2 15,-1 0-4-15,-1 2-4 0,0-4 7 0,0-1-10 16,-1-1 9-16,0 0-5 0,-1-3-5 0,-1-5 4 15,2 9 3-15,-2-9-1 0,2 7-8 0,-2-7-1 0,0 0-5 16,2 6 10-16,-2-6-22 0,0 0-8 0,0 4-27 16,0-4-11-16,0 0-31 0,0 0-13 0,0 0-50 15,0 0 13-15,0 0 16 0,0 0-27 0,0 0-17 0,5-20 8 16,-5 20-407-16,0 0 188 0,7-11 126 0</inkml:trace>
  <inkml:trace contextRef="#ctx0" brushRef="#br0" timeOffset="-38600.06">18683 9462 24 0,'0'0'31'16,"0"0"84"-16,12 5-28 0,-12-5 13 0,8 5-13 0,-8-5-34 15,8 5 26-15,-4 1-22 0,-4-6 5 0,7 8-34 16,-7-8 15-16,6 10-10 0,-4-7 0 0,-2-3 9 0,0 0 4 16,4 14 2-16,-4-14-39 0,0 10 23 0,0-10 0 15,-3 9 24-15,3-9-16 0,0 0-6 0,-7 12-10 16,4-9 16-16,3-3-7 0,0 0 9 0,-12 9-4 16,8-6 12-16,4-3-15 0,0 0 0 0,-12 1-16 0,12-1 8 15,-14-1 20-15,14 1 0 0,-13-5-9 0,5 1-9 16,-2-4 6-16,-2 1-19 0,3-2 2 0,1 0 2 15,1-2 13-15,1 1-15 0,1-2 2 0,2-1-20 16,-1 2 9-16,0 0-1 0,4 11 8 0,-1-18 9 0,1 10-25 16,0 8 0-16,0-14 22 0,5 5-8 0,-2 1 0 15,-3 8-15-15,4-16 0 0,-1 8-9 0,3 0 23 0,-1 1-13 16,2 0 10-16,-7 7-4 0,12-12 8 0,-4 7-24 16,-1 2-1-16,2-1 7 0,-3 3 10 0,-6 1-1 0,12-1-17 15,-12 1 7-15,14 1-9 0,-2 0 10 16,-3 3 2-16,1 1 11 0,-1 0 2 0,-2 3-16 0,2-3 17 15,-2 2-1-15,-1 2-8 0,0 2 10 16,0 0 7-16,0-1-15 0,-2 3-5 0,-3 3-1 0,0-3 12 0,2 1-3 16,-2 3 5-16,0-1-22 0,-2 1 16 0,0-2 6 15,1 2-18-15,-3 0 12 0,-1 2 21 0,2-2-34 16,-2-2 11-16,0 2-8 0,0 0 10 0,1-1-3 16,-3-2 18-16,3 2-21 0,-3-2 18 0,-2 0-5 0,1 1 4 15,1-3-3-15,-2 0-1 0,-2 0-8 0,4-2-9 16,-2 0 24-16,1-1-2 0,-1-1-5 15,1-1-5-15,1-1-9 0,-2 0 10 0,-2 1 9 0,1-2-2 16,-3-1-12-16,2 1-2 0,0-5 14 0,10 0 7 0,-15 3-13 16,15-3 2-16,0 0-7 0,-21-9 9 0,11 3-12 15,1-1 10-15,1-1-16 0,1-3 14 0,-3-1-1 16,3 1 1-16,1 0-10 0,1-3 1 0,-1 3-2 0,3-3 0 16,-1 2 3-16,4 1-1 0,-1 0 8 0,-1 4-13 15,2 0 11-15,0 7-18 0,0-14 4 0,0 14 19 0,0-11-10 16,0 11 1-16,0-10-13 0,0 10 6 0,2-9 5 15,-2 9-5-15,3-8 18 0,-3 8-19 0,11-7-2 16,-11 7 19-16,11-4-11 0,2 1 0 0,0 3 3 0,-2 0-10 16,3 0 9-16,0 2-7 0,2-1 8 0,-2 4 18 15,0 1 6-15,0 0-7 0,0-1-7 0,0 2-4 16,0 0 1-16,-1-1 0 0,0 0-4 0,-1 1 7 16,1 1-4-16,-2-3 2 0,1 2-8 0,1-2 5 0,-2 0-6 15,1 2 6-15,0-3-9 0,-1 2 6 16,-1-2-10-16,3 0 13 0,-4 0 3 15,-2-2-15-15,1 0-1 0,0 1 9 0,-8-3-2 0,11 0 0 16,-4 1-8-16,-7-1-29 0,11 0-8 0,-11 0-3 0,9 0-14 16,-9 0-53-16,0 0 21 0,13-4-28 0,-13 4 4 0,9-4-34 15,-9 4-18-15,5-8-431 0,-5 8 199 0,0 0 134 0</inkml:trace>
  <inkml:trace contextRef="#ctx0" brushRef="#br0" timeOffset="-37583.92">18587 8138 17 0,'0'0'99'0,"2"-6"0"0,-2 6-46 0,0 0-11 16,0 0 47-16,0 0-25 0,0 0 1 0,0 0-12 0,3-8-2 16,-3 8-18-16,0 0 28 0,0 0-13 0,0 0-23 15,0 0 13-15,0 0 8 0,0 0-6 0,0 0 19 16,0 0-19-16,-26 16-10 0,13-8 13 0,3 1-17 0,-3-1 8 15,2 0 4-15,-1 2 11 0,-2 2 3 0,1-3-15 16,0 1 13-16,-7 7-4 0,2-5-3 0,3-1-4 16,-5 10-3-16,-1-4 17 0,4-3-23 0,2-2-1 0,-4 5 7 15,-3-1 4-15,1 1-1 0,0 3 8 0,4-6-10 16,-5 4 0-16,0-2-15 0,-1 1 3 0,0-2-10 16,-1-1 5-16,-2 3 13 0,8-5-14 0,-6 3-4 15,6-4 14-15,4-1 2 0,0-4-12 0,1 3 6 0,1 1 1 16,-2-3 0-16,0 0 3 0,0 0-11 0,1 3-5 15,0-3 13-15,-2 1-4 0,2 0-5 0,1 1-8 0,0-2 6 16,0-2 9-16,-4 3 2 0,4-2 2 16,1-1-5-16,2 2 4 0,-2-2-5 0,2-1 1 15,1 2 10-15,-1-1-7 0,4-3-4 0,5-2 6 0,-9 4-6 16,5-1 3-16,4-3-3 0,-6 3-2 0,6-3-3 0,0 0-12 16,-9 3 12-16,9-3 4 0,0 0-8 0,-6 4 9 15,6-4-4-15,0 0-8 0,0 0 0 0,-5 4-3 16,5-4 4-16,0 0 3 0,0 0-10 0,0 0-5 0,0 0 12 15,-7 4-15-15,7-4 17 0,0 0-11 0,0 0 5 16,0 0-3-16,0 0-10 0,0 0 15 0,0 0-2 16,0 0-10-16,0 0-14 0,0 0-7 0,0 0-31 0,0 0-48 15,0 0-1-15,0 0-60 0,0 0-13 0,0 0-8 16,0 0-12-16,0 0-437 0,0 0 212 0,24-30 140 16</inkml:trace>
  <inkml:trace contextRef="#ctx0" brushRef="#br0" timeOffset="-36219.49">18801 7446 32 0,'0'0'56'16,"0"0"-1"-16,-6 6-13 0,6-6-13 0,0 0 10 16,0 0-13-16,0 0-7 0,0 0 9 0,0 0-20 15,0 0 31-15,-10 4-17 0,10-4 1 0,0 0 16 0,0 0-23 16,0 0-8-16,-12 5 20 0,12-5 1 0,0 0-11 15,0 0-12-15,0 0 0 0,-10 3 17 0,10-3-15 16,0 0 23-16,0 0-16 0,0 0-7 0,-9 2-12 16,9-2 10-16,0 0 5 0,0 0-2 0,-10 4-12 0,10-4 0 15,0 0 21-15,0 0-17 0,-10 3-5 0,10-3 27 16,0 0-23-16,0 0-12 0,-10 5 17 0,10-5 0 0,0 0-3 16,0 0 1-16,-15 5 2 0,15-5 7 0,0 0 6 15,0 0 13-15,-13 5-13 0,13-5-11 0,0 0 5 16,0 0 2-16,-13 5-2 0,13-5 3 0,0 0 13 15,0 0-12-15,-16 0-9 0,16 0 7 0,0 0 22 0,-15 0-1 16,15 0-22-16,0 0 19 0,-13 2-11 0,13-2 14 16,0 0-18-16,-18-5 12 0,18 5 9 0,-18-1 4 0,4 0 4 15,4 0 10-15,-3 0-10 0,2-2 0 16,-4 5 7-16,2-5 0 0,0 2-6 0,0-2-4 0,1 3 8 16,1-5-5-16,-2 4 15 0,-1-1-8 0,0-2-5 15,4 2 4-15,-3-1-3 0,-1 0 1 0,4-1-5 16,-4 0-4-16,2 3 9 0,-1-3 3 0,-1 1-3 15,4-1-10-15,-6 1-1 0,1-3 6 0,1 4-4 16,-1-2-6-16,-1 1 0 0,-1-2-7 0,-1 4 6 0,-1-4-3 16,1 2-6-16,-2 0 3 0,1 2-7 0,-1-3 1 0,1 1-5 15,0 1-2-15,0 1 11 0,-3-1-12 0,3 1 0 16,-2-2 7-16,2 0-6 0,0 2-15 0,0 0 19 0,-2 0-2 16,1-2 1-16,1 3-4 0,1-3-16 0,-3 3-12 15,1 0 28-15,1-3-2 0,-2 3 12 0,2-1-11 16,2 1-1-16,1-1 6 0,2-1-3 0,-1 1 5 15,0 0-2-15,2-2-3 0,0 1-5 0,-1 2 8 0,2-2-2 16,0 2-7-16,2-1 0 16,10 1 10-16,-16-1-10 0,9-1-3 0,7 2 7 0,-12-1-13 0,12 1 19 0,-11 0-11 15,11 0 2-15,-10 0-1 0,10 0-8 16,-9-2 13-16,9 2-12 0,0 0 17 0,-10-1-10 0,10 1 7 16,-8-1-17-16,8 1 21 0,0 0 2 0,-10-1-6 15,10 1-15-15,0 0-1 0,0 0-4 0,-10-3 28 0,10 3-7 16,0 0 8-16,0 0-20 0,-10-2 15 0,10 2-15 15,0 0 12-15,-11-3-21 0,11 3 23 0,0 0-13 16,-9-3-17-16,9 3 25 0,0 0 3 0,-7-3-36 16,7 3 38-16,0 0-28 0,-9-3-3 0,9 3 27 0,0 0-8 15,0 0 2-15,-8-3-19 0,8 3 24 0,0 0-26 16,0 0 30-16,-6-3-30 0,6 3 11 0,0 0 16 0,0 0-28 16,0 0 19-16,0 0-17 0,0 0 31 0,0 0-35 15,0 0 36-15,-7-5-8 0,7 5-18 0,0 0-15 16,0 0 40-16,0 0-41 0,0 0 13 0,0 0 20 15,0 0-8-15,0 0-4 0,0 0 3 0,-4-6-5 0,4 6 23 16,0 0-14-16,0 0-24 0,0 0 6 0,-3-3-23 16,3 3-20-16,0 0-22 0,0 0-32 0,0 0-21 0,0 0-67 15,0 0 1-15,0 0-33 0,0 0-587 16,0 0 271-16,0 0 182 0</inkml:trace>
  <inkml:trace contextRef="#ctx0" brushRef="#br0" timeOffset="-35300.9">16738 7752 76 0,'0'0'85'16,"0"0"1"-16,0 0 7 0,-11-3-13 0,11 3 1 15,0 0-32-15,0 0 4 0,0 0 29 0,-4-10-15 0,4 10-38 16,0 0 24-16,0 0-21 0,0 0-5 0,9-18 28 16,-9 18-21-16,7-8-14 0,-7 8 26 0,9-6-1 15,-9 6-13-15,7-4-21 0,-7 4 38 0,0 0-34 16,15-3 26-16,-15 3-35 0,10-2 12 0,-10 2 5 0,0 0-14 15,0 0 18-15,18 5-22 0,-18-5 27 0,10 7-23 16,-5-4 34-16,-3 2-26 0,2 4-2 0,-1-1 19 0,-1 3-5 16,0 1-4-16,-2 1 3 0,-2 0 9 0,1 1-3 15,0-2-10-15,0-1 14 0,-3 1-1 0,0 1-18 16,-1-2 5-16,1 2 11 0,-2-1-10 0,1-2 7 16,2-3-6-16,0 0-7 0,1-2 0 0,2-5 16 0,-4 8-22 15,4-8 16-15,-4 9-12 0,4-9-3 0,-4 7 10 16,4-7 4-16,0 0-5 0,-3 8 14 0,3-8-22 15,0 0 12-15,-3 6-5 0,3-6 9 0,0 0-2 16,0 0 4-16,-3 5-3 0,3-5-18 0,0 0 2 0,0 0 7 16,0 0 1-16,0 0-16 0,0 0 7 0,0 0-10 15,0 0 9-15,0 0 3 0,0 0-6 0,0 0-6 0,0 0 10 16,0 0-4-16,14 3-6 0,-14-3 2 0,0 0-12 16,11-3 12-16,-11 3-4 0,9 0 3 0,-9 0-3 15,8 3-9-15,-8-3 21 0,11 0-18 0,-11 0 12 16,11 1-3-16,-4 2-8 0,0-2 4 0,2 3-1 0,0 1-2 15,0-2 0-15,-3 1 12 0,0-1-9 0,3 2-4 16,-1 1 16-16,-4-2-2 0,0 2-7 0,1-1 0 16,-2 1-8-16,3 1-5 0,-1 1 8 0,-2-1 13 0,-1 1-19 15,-2-2 2-15,2 1 10 0,-2-7 10 0,1 12-17 16,-1-5 8-16,0-7 3 0,-3 13-12 0,2-6 15 16,-3 1 3-16,-2 1-7 0,1-1 4 0,-3 1 19 0,2 0-3 15,-3-3 8-15,3 3-7 0,-5-3 3 0,3 0-7 16,-2-1 3-16,0 0 0 0,0-1 5 0,-3-1-1 0,3 2-10 15,0-3 3-15,0-1 0 0,-1-1-5 0,3 1-10 16,8-1 13-16,-21-1-2 0,7 0-6 0,2-1-3 16,1-2 11-16,-2 3-15 0,3-2 7 0,-1 2 0 15,3 0-8-15,-3-1 0 0,4-1-8 0,7 3 2 0,-13-2 4 16,13 2-20-16,-9-5-5 0,9 5-23 0,-5-4-29 16,5 4-35-16,-7-3-25 0,7 3-3 0,0 0-49 0,0 0 8 15,-1-10-28-15,1 10-465 0,0 0 222 16,17-12 150-16</inkml:trace>
  <inkml:trace contextRef="#ctx0" brushRef="#br0" timeOffset="-33977.94">17393 5866 19 0,'0'0'96'0,"0"0"-6"0,-6-6 0 16,6 6-16-16,0 0-8 0,-2-4 3 0,2 4-8 15,0 0-18-15,0 0 2 0,0 0-7 0,0 0 13 16,0 0 6-16,0 0-14 0,-4 12-5 0,4-6 22 0,0-6-12 16,2 11 10-16,-2-1-22 0,2 1 8 0,-2 0 5 15,2-3 16-15,0 4 4 0,1 0-15 0,-1 0-2 16,1-1-29-16,-1 2 10 0,1-1-8 0,1 4 13 15,1-2-2-15,0 0-10 0,-1 0-16 0,1-3 13 0,0 0 4 16,-1 1-15-16,3-2 10 0,-3-2-12 0,2 1 7 16,0-3 6-16,0 2-6 0,0 0-5 0,1-4-8 0,-2 1 0 15,3 2 6-15,1-4-10 0,-2 4 6 0,1-3-6 16,-1-1 7-16,0-2 9 0,-7-1-11 0,13 0 17 16,-13 0-6-16,15-4 4 0,-5 3-9 0,-1-3 0 15,-2 0 15-15,1-3-31 0,-1 4 9 0,1-4-7 0,-2 3 10 16,-2-2 3-16,1-3-12 0,0-1 11 0,0 1-1 15,-1 0-17-15,-2-2 16 0,1-1-5 0,-3 0 0 16,3-3-10-16,0 3-5 0,-5-2 16 0,2 1-9 0,-1 0-2 16,1 4 15-16,0 3-1 0,-1-4-8 0,1 3 6 15,0 1 1-15,0 0-2 0,-2 1-8 0,1 0 26 16,1 5-10-16,-1-7 5 0,1 7-11 0,-1-9 0 0,1 9-9 16,-2-6 0-16,2 6 18 0,0 0 1 0,-4-4-16 15,4 4 4-15,0 0 5 0,0 0-6 0,0 0 6 16,0 0-22-16,0 0 15 0,0 0 10 0,0 0-7 0,-1 21 12 15,1-21 6-15,0 15-6 0,3-5-14 0,-3-1 16 16,1 6 4-16,0 1 1 0,1-4 3 0,0 5-10 16,-2-2 1-16,1 2 8 0,2-2 3 0,0 5-2 0,-2-4 4 15,0 1-7-15,0 1-3 0,-1 0 7 0,2-1-8 16,-1-2 2-16,0 2-4 0,2-1 7 0,-3-1-9 16,1 0-12-16,0-3 14 0,0 1-15 0,-2-2 12 15,1-2 1-15,1-2-4 0,-1 1 6 0,0-8-2 0,0 10 2 16,0-10 2-16,2 12 10 0,-2-12-14 0,1 5-3 15,-1-5-2-15,1 7 5 0,-1-7 4 0,0 0-10 16,0 0-6-16,0 9 8 0,0-9-5 0,0 0-17 0,0 0-34 16,0 0-37-16,0 0-47 0,0 0-37 0,0 0-19 15,0 0-529-15,0 0 238 0,0 0 160 0</inkml:trace>
  <inkml:trace contextRef="#ctx0" brushRef="#br0" timeOffset="-26292.22">24136 3560 43 0,'0'0'80'0,"0"0"-5"16,1-9-1-16,-1 9-12 0,2-5 14 0,-2 5-14 15,0-3 8-15,0-1-13 0,0 3 7 0,0 1-13 16,0-4 33-16,-2 1 3 0,2 3-29 0,0 0 3 0,0-4-26 15,-1 3 43-15,1 1 0 0,0 0-8 0,0 0-39 16,-2-2 27-16,2 2-32 0,0 0 9 0,0 0-7 16,0 0 12-16,0 0-51 0,0 0 46 0,-3 6 8 0,2-2 14 15,1-1-4-15,0 3-38 0,-2 0 37 0,2 1-32 16,0 7 15-16,0-2 7 0,0 2-6 0,0 2-3 16,-2-2-3-16,1 2 10 0,-1-1-9 0,2 4-8 0,0-4-3 15,0 2-7-15,2 0 10 0,-1 0-8 16,3-3 0-16,0 4 5 0,-3-4-5 0,0 3 0 0,2-2 8 15,-1-1-8-15,1-2-16 0,2-2 8 0,-4 4 4 16,2-4-9-16,-1 2 3 0,0-2 2 0,0-2-7 0,-2 0 5 16,3-2 0-16,-1 0 3 0,0-1-6 0,-1-1-9 15,0 0 3-15,0-2 7 0,2 2 9 0,-2 0-9 0,-1-2 3 16,2 2 6-16,-1-2-8 0,0 0-5 0,2 1-13 16,-2-2-27-16,0-1-9 0,0 3-28 0,-1-3 3 15,0 0-41-15,0 0 14 0,5-10-15 0,-3 5-18 16,-2 0-379-16,0 5 170 0,3-19 116 0</inkml:trace>
  <inkml:trace contextRef="#ctx0" brushRef="#br0" timeOffset="-26016.99">24281 3439 47 0,'-2'-9'99'16,"1"-1"44"-16,0 2-38 0,1 0 31 0,-2 0-11 16,2 4-66-16,-1-1 66 0,1 0-54 0,0 1-52 15,0-1 75-15,0 2-23 0,0-3-37 0,0 3 70 16,0-1-67-16,0-1-1 0,0 2-7 0,0 1 28 0,1-2-20 16,-1 2-35-16,0 2 22 0,-1-6-6 0,1 4 31 15,0 2-42-15,0-5 1 0,0 5-44 0,0-5 43 16,-1 5-22-16,1 0-15 0,0 0-29 0,0 0 1 15,0 0-15-15,0 0-14 0,0 0-24 0,2 5-247 0,0-1 118 16,-2 2 80-16</inkml:trace>
  <inkml:trace contextRef="#ctx0" brushRef="#br0" timeOffset="-25443.35">24440 3597 43 0,'2'16'61'0,"-2"-3"25"0,3 2-11 0,0 0-15 16,-3-1-9-16,3-2 19 0,-1 2-22 0,-1-2-2 16,1 3 1-16,0 0 1 0,-1-1-8 0,-1 0-8 0,2 0 0 15,2-1 3-15,-3 0-17 0,-1-2-5 0,-1-3 6 16,2 5 18-16,0 0-4 0,0-6-6 0,1 1-11 15,-2-3 22-15,0 1-13 0,0-3 17 0,0-3 10 0,1 5 9 16,-1-5-1-16,0 0-23 0,0 7-5 0,0-7 9 16,0 0 12-16,0 0-21 0,0 0 3 0,0 0-5 15,0 0-10-15,0 0-23 0,0 0 31 0,-12-15-4 16,12 8 13-16,-1-4-14 0,-3-2-16 0,3-2 5 0,-3 1 1 16,4-3-3-16,-1 2-23 0,0-2 7 0,1-1 2 15,1 1-50-15,0 1 37 0,-1 2 6 0,2-2 2 0,1 2 8 16,0 0-40-16,2 0 35 0,0 4 6 15,2-1-25-15,0 0 1 0,1 4 17 0,-1-2-8 0,4 1 27 16,-1 4-12-16,0-1-67 0,0 0 73 0,1 3 5 16,-1 0 0-16,0 1-24 0,-2 1 13 0,-1 0-27 0,0-2 31 15,-1 5-25-15,7-1 47 0,-7 5-24 0,2-3 27 16,-2 0-18-16,1 0 20 0,-1 6-13 0,1 1-7 16,-4-1 0-16,1-2 14 0,0 3 15 0,-1-5-16 0,-1 2-9 15,1 6 17-15,-1-2-8 0,0 2 6 0,0 0 0 16,-2 1-12-16,0-2-12 0,0 0 2 0,0-2 4 15,0 1 6-15,0 2 3 0,0-2-28 0,1 0 13 0,-1-2 8 16,2 2-7-16,-4-3-2 0,4-3 0 0,-2 0-15 16,0-1 7-16,0 1 5 0,0-1 10 0,0-5-24 0,1 7-6 15,-1-7 8-15,0 0-99 0,1 11 87 16,1-8-33-16,-2-3 21 0,0 0-36 0,0 0-4 0,5 5-8 16,-4-2-17-16,4-1-308 0,2 1 137 0,-7-3 90 15</inkml:trace>
  <inkml:trace contextRef="#ctx0" brushRef="#br0" timeOffset="-24897.76">25078 3589 101 0,'0'-4'106'0,"0"4"-25"0,-1-5 12 15,1 5-28-15,-3-2 8 0,0 1 2 0,3 1-9 16,-7 1 8-16,7-1-44 0,-17 6 16 0,8-6-7 15,-3 3-14-15,0-1 2 0,3 1 27 0,-1 5-19 0,1-4 21 16,0 1-30-16,1-2 19 0,2 1 0 0,2-2-7 16,-1 5-3-16,1-1 4 0,3 1-1 0,1 3-28 15,1-1 26-15,3 0-3 0,1 1-6 0,2-2-6 0,0 3 15 16,2-2 3-16,0 3-9 0,2-3-3 0,-2 4-7 16,4-2-11-16,-3-1-4 0,-2 4-6 0,1-4 10 0,1 2-2 15,-2-2 11-15,-1-1-5 0,2 2-5 0,-3-2-5 16,-1 2 9-16,0-3-10 0,-1-2-10 0,1 3 26 15,-3-2-16-15,2 2 19 0,-2-1-8 0,0-4-3 16,-1 2-11-16,-1-2-15 0,0 2 3 0,-1-1 23 0,-1-1 0 16,0 0-6-16,0 1 7 0,-2-2-18 0,0-1 6 15,1 2 14-15,-1 0 2 0,-2-2-4 0,0 1 0 16,1-2 7-16,0 0-16 0,-1 2-1 0,1-1 1 0,0-2 3 16,-1 0-13-16,2 0 11 0,-2 0-23 0,6 0-10 15,-11-5-23-15,8 3 12 0,3 2-22 0,-9-13-5 16,6 6-3-16,2 0-24 0,-2-2 6 0,5 1-15 0,-1-4 4 15,0-3-256-15,2 9 118 0,-1-2 80 0</inkml:trace>
  <inkml:trace contextRef="#ctx0" brushRef="#br0" timeOffset="-24626.26">25081 3592 61 0,'0'0'77'0,"0"0"3"0,-10 4 10 0,5 4-24 0,0 0 12 16,-4 1-21-16,4 0 6 0,-8 17-9 0,-2-1 16 0,2-7-21 16,-2 8 21-16,0 3 3 0,-2-6-10 0,0 5-39 15,0-6 23-15,0 4 3 0,1-2 3 0,-4 1-15 16,5-1-11-16,2-6-19 0,2-2 34 0,0-4 0 16,4 0-15-16,-2-1-15 0,2-1-20 0,2-2 29 0,0 1-6 15,-1-3-4-15,3 0 0 0,0-1-9 0,1-2 22 16,2-3-13-16,-4 7 1 0,3-5-19 0,1-2-29 0,-3 5 18 15,3-5-28-15,0 0 1 0,0 0 13 16,0 0-26-16,0 0-9 0,0 0-24 0,0 0-249 0,0 0 112 16,0 0 76-16</inkml:trace>
  <inkml:trace contextRef="#ctx0" brushRef="#br0" timeOffset="-24063.24">23737 4145 15 0,'-6'1'70'16,"6"-1"-6"-16,-10 0 2 0,10 0-19 0,-8 4 1 15,8-4 22-15,0 0-15 0,-1 6 5 0,1-6 13 0,13 6-5 16,-3-2-8-16,4 0-9 0,6-1 6 0,3-1 9 16,14 3 4-16,7-1-9 0,6 0-6 0,2-3 0 0,4 3-48 15,-2-1 52-15,4 1-14 0,2-2 6 0,-4 2 17 16,1-1-33-16,-2-2 24 0,-1 2-9 0,-5 0-17 16,2-1 23-16,-7 1-14 0,1-1 26 0,-4-1-72 15,0 3 56-15,-4-1-12 0,-8-2-10 0,-6 1 16 0,0-2-22 16,-2 1-2-16,-2-1 12 0,0 3 6 0,-2-3 2 15,-3 0 0-15,-3 1-10 0,-1-1-6 0,-1 2 7 0,-2-2-16 16,-1 0 0-16,-1 0-7 0,0 0 8 16,-1 1 6-16,0-1-16 0,1 1 5 0,0-2 4 0,-1 2-27 15,-3-1 22-15,3 0-14 0,0-1-3 0,-2 1-32 16,0 0-27-16,-1-1-3 0,1-2-22 0,-1 3 2 0,-1 0-26 16,0 0-21-16,2-7-11 0,-2 4-365 0,0 3 170 15,0 0 114-15</inkml:trace>
  <inkml:trace contextRef="#ctx0" brushRef="#br0" timeOffset="-23701.29">25323 3545 80 0,'0'-7'121'0,"2"3"-11"0,-2 0-22 0,1 0 23 0,-1-2-52 15,1 2 17-15,0-1-25 0,-1 0 60 0,0-1-44 16,0 2 15-16,0 0-16 0,2 0-61 0,1-1 20 15,-3 0 21-15,0 0-20 0,0 3 25 0,0-2 16 0,-3 1-36 16,6-1 5-16,-3 3 16 0,0-2-57 0,2 1 49 16,-2-1-33-16,0 1 11 0,0 2 1 0,2-3-27 15,-2 3 2-15,0 0-38 0,0 0 3 0,0 0-1 16,0 0-35-16,0 0 16 0,0 0-31 0,0 0 0 0,-2 14-255 16,0-10 113-16,4 3 78 0</inkml:trace>
  <inkml:trace contextRef="#ctx0" brushRef="#br0" timeOffset="-23427.16">25361 3909 49 0,'3'14'62'16,"-2"-2"10"-16,-1-3-8 0,3 3-17 0,-2-4 8 15,1 1-3-15,-2-3-12 0,0-6 4 0,0 11-12 16,2-5-5-16,-2-6 14 0,0 9-8 0,0-5 22 0,0-4-28 16,0 0-8-16,3 9-7 0,-3-9 5 0,0 0 10 15,0 9-5-15,0-9-3 0,1 3 8 0,-1-3-16 0,0 0 8 16,0 0-9-16,4 4 12 0,-4-4-11 16,0 0-17-16,0 0 7 0,0 0 1 0,0 0-30 0,8-17-13 15,-8 13-21-15,2-1-200 0,-2 5 88 0,0 0 58 16</inkml:trace>
  <inkml:trace contextRef="#ctx0" brushRef="#br0" timeOffset="-23204.15">25519 3813 42 0,'18'0'119'0,"2"0"-31"0,-1-4 23 0,9-9-14 0,-6 12 1 15,-1 0-24-15,-5 2 24 0,2 0-23 0,0-3 2 16,-3-4-28-16,0 6 13 0,0-5-20 0,-1 0 5 0,-2 3-9 16,0-3 5-16,-1 5 9 0,-4 0-34 0,1 0-15 15,-3 0-12-15,-5 0-17 0,0 0-8 0,16-3-14 16,-13 3-11-16,-3 0-13 0,6 3-10 0,-6-3-219 16,-2 7 99-16,2-7 68 0</inkml:trace>
  <inkml:trace contextRef="#ctx0" brushRef="#br0" timeOffset="-1265.12">23872 5534 96 0,'-2'11'81'0,"2"-11"-11"0,-2 11 4 16,2-11-9-16,-3 11-1 0,3-11-8 0,0 11 54 15,0-4-39-15,0-7-34 0,2 10 4 0,-1-3 16 0,-1-2-10 16,0 1 11-16,1 1-15 0,0-2 2 0,1-1-26 16,-2 3-2-16,1-2 17 0,0-1 14 0,2 1 2 15,-2-1-28-15,0 1 10 0,-1-5-12 0,3 7 5 16,-3-3-7-16,0-4 20 0,1 8-10 0,-1-8-5 0,1 4-26 15,-1-4 15-15,2 5 23 0,-2-5 7 0,1 3-10 16,-1-3 14-16,0 0-11 0,6 3 5 0,-6-3-8 16,4 0 0-16,-4 0 5 0,0 0 1 0,12-5-4 0,-7 1-16 15,-1 0-2-15,3-1-3 0,-3-4 13 0,5 2 4 16,-1-1-9-16,-1-1 8 0,1-1-16 0,2-5 16 16,-2 6-17-16,1-3-8 0,-3-1 2 0,3 1 15 15,-1-2-12-15,-2-1-3 0,2-2 6 0,1 1-18 0,-3-1 13 16,1 0 1-16,-2 0 3 0,2 0-7 0,0 2 7 15,-2-2-21-15,-1 0 20 0,1 3-12 0,-2-1 9 0,0 1-22 16,0 1 1-16,-2 0 12 0,0 1 1 16,-1-1 3-16,0 3-10 0,0 0 19 0,-1-2-14 0,1 2-14 15,-1 1 7-15,-2 4-7 0,1 0 17 0,-1-2 0 16,1 2-6-16,-1 0 9 0,-1-4 2 0,0 3 1 0,2 0-30 16,-1 2 27-16,1 0-14 0,-1 0 13 0,1 1 3 15,-1 1-19-15,1-1 14 0,-1-1-45 0,0 3 52 16,0 0-14-16,3 1-22 0,-9 0 37 0,2 0-10 0,2 0-13 15,-5 4 19-15,1 1-1 0,-2 0-14 0,0-1 17 16,2 4-13-16,0-6 12 0,2 3-13 0,-1 2 4 16,2-4 4-16,-1 1 5 0,2 5-4 0,0 2 11 0,1-6-14 15,0 0 13-15,3-1-5 0,-3 4-11 0,3 1 18 16,2-4-9-16,0 3 3 0,2-4-3 0,-2 1 2 16,3-2 1-16,3 5-12 0,3-2 5 0,-1 0 3 0,1 1 13 15,3-3-14-15,0-2 13 0,-1 1-21 0,2-3 6 16,1 2 1-16,0-2 5 0,-2 3 11 0,2-3 3 15,0 3-7-15,3-3-6 0,-4 2 9 0,3 1-10 16,-4-2-11-16,3-1 8 0,-2 0-6 0,-2 0 2 0,1-1 10 16,-3 2-19-16,-1-1 10 0,-2 0 11 0,1 3-22 15,2-1 14-15,-1 1-1 0,-1-2 5 0,-2 2-3 16,0 0-5-16,1-1-13 0,-2 1 15 0,-1-2-15 0,1 2-6 16,-1 0 9-16,3-1 9 0,-3 2-22 0,4 1 36 15,-2 3-17-15,2-1 6 0,-2 3-14 0,-2-1 8 16,0 0 12-16,-3 2-20 0,3 0 11 0,-1 0 8 0,-1-1 1 15,2 4-5-15,1-2 6 0,-4 1-4 0,1 1 6 16,-1 0-2-16,2 0-13 0,-2 1-1 0,-1-2 7 16,1 2 2-16,-1 1 6 0,2-2-14 0,-2 1 8 0,2 0 3 15,-2-3 0-15,0 1-8 0,3 0 10 0,-3-3-6 16,1 2-10-16,0-2 10 0,-2-1 5 16,2-4-12-16,-1 1 6 0,2 0 13 0,-1-1-39 0,0 0 31 0,-1 0 16 15,3-3-18-15,-3-2 1 0,0 8 7 0,0-8-21 16,1 4 5-16,-1-4-69 0,0 0 16 0,0 0-30 15,0 0-3-15,0 0-26 0,0 0-18 0,15-5-374 16,-15 5 170-16,0 0 112 0</inkml:trace>
  <inkml:trace contextRef="#ctx0" brushRef="#br0" timeOffset="-863.09">24699 5424 92 0,'0'0'140'0,"0"0"-9"0,0 0-8 16,0 0-24-16,0 0 7 0,0 0-13 0,0 0-20 0,0 0 8 15,13-3 5-15,-9 0-22 0,9-1-11 0,-3 1 14 16,2 1 2-16,-1 0-10 0,2-1-10 0,-3 0-4 0,7-1-11 16,-6 2-3-16,0 2 1 0,-1 0 15 0,1-3-17 15,0 3-20-15,-2 1 2 0,-2-2 13 0,2-1 2 16,-5 2-8-16,3-1 8 0,-2-1 2 0,0 0-27 16,-5 2 20-16,10-1-14 0,-10 1 1 0,9 0 16 0,-7-2-19 15,-2 2 18-15,7 0-6 0,-7 0-11 0,6 1 6 16,-6-1-8-16,6-4-16 0,-6 4-16 0,0 0-19 0,0 0 9 15,0 0-40-15,0 0 45 0,12-1-28 0,-12 1-23 16,0 0 15-16,0 0-15 0,0 0-13 0,0 0 28 16,0 0-25-16,5 2-6 0,-5 3-239 0,0 0 112 15,0-5 76-15</inkml:trace>
  <inkml:trace contextRef="#ctx0" brushRef="#br0" timeOffset="-587.3">24733 5542 59 0,'-7'8'91'0,"4"-2"-9"0,-2-2 27 16,5 2-22-16,0-6 13 0,2 7-13 0,4-4 4 0,-3 0 0 15,3-1-12-15,1 1 11 0,-1-2 1 0,8 0-7 16,-1 1-22-16,1-1 15 0,-4-1-7 0,4 0-12 15,0 0-16-15,-3 0 11 0,3-1 0 0,-1-1-23 16,3 0 12-16,-3 1-19 0,-7-1 1 0,6 2 0 0,-5-2 8 16,0 2 7-16,-1-1-17 0,0 0-37 0,-6 1 2 15,10 0-42-15,-10 0-23 0,0 0-3 0,11-3-24 0,-10 3-19 16,-1 0-317-16,0 0 147 0,0 0 98 16</inkml:trace>
  <inkml:trace contextRef="#ctx0" brushRef="#br0" timeOffset="504.63">25389 5696 46 0,'-1'5'119'16,"1"-5"-27"-16,-2 10-27 0,2-10 1 0,-4 10 42 15,4-5-49-15,0-5 14 0,0 12-8 0,-1-9-3 0,1-3-4 16,3 9 1-16,-1-6-20 0,-2-3-16 0,0 9 1 15,0-9 27-15,2 8-11 0,-2-8 7 0,3 7-24 16,-3-7 9-16,5 7 6 0,-5-4-12 0,2 0-8 16,-2-3 16-16,0 0-18 0,4 6 5 0,-4-6 6 0,4 3 13 15,-4-3-8-15,0 0-7 0,9 2-19 0,-4-2 25 16,-5 0 11-16,9-2-7 0,-5-1 22 0,1 2-36 0,3-5-3 16,1-1 9-16,-1-1-4 0,1 0-12 15,-1-3 0-15,0 0-11 0,1-2 28 0,-1 1-8 0,2-3-10 16,-5-1-4-16,3-1-13 0,3-10 12 0,-2 5-3 15,1-4-4-15,-2 4 11 0,-3 2-10 0,4 4 9 0,-5-4-3 16,3 2 13-16,-3 0-21 0,0-1 18 0,8-8-18 16,-8 8 19-16,-1 4-2 0,1-3-11 0,-2 5 1 15,1-2-9-15,-1 1 2 0,0 1-1 0,0 0-2 0,-2 1 0 16,0 2 15-16,3-1 0 0,-3 2-4 0,0 2-10 16,-3-1 13-16,1-2-11 0,2 3 18 0,-5 3-3 15,4-1 6-15,1 5 3 0,-3-5-19 0,-1 2-11 0,4 3 9 16,-7-4-12-16,3 3 12 0,-2-1-13 0,6 2 5 15,-16 3 15-15,2-1-3 0,3 4-5 0,-1-3-10 16,-1 3 23-16,2-2 1 0,-1 3-23 0,1 1-2 16,0-1 22-16,-1 0 3 0,4 1 5 0,-1-2-20 0,2 0 1 15,2 2 18-15,1-2-18 0,1-1 7 0,3-5-21 16,-1 10 14-16,5-1 15 0,0 3-8 0,2-4 3 0,0-3 7 16,1 2-9-16,3 0 14 0,2 0-17 15,-1 0 5-15,0-2 3 0,1 0 7 0,-1-1 3 0,1 1 2 16,2-2-26-16,1 2 7 0,0-3 1 0,1 1 9 15,-1 1-11-15,0-1 5 0,0-1 1 0,0-1-10 0,-1 2 5 16,-1-1 6-16,-2 2 5 0,0-3-6 0,-2 0-6 16,1-2-8-16,-4 1-9 0,-1 2 32 0,1 0-22 15,2-2 15-15,-4 0-18 0,-4 0 16 0,9 1-4 0,-5 1-17 16,-4-2 9-16,9 0-12 0,-9 0 8 0,7 3 10 16,-4-2 0-16,1 2 1 0,-2 1-6 0,1-3-6 15,0 2 6-15,0-1 10 0,1 2-7 0,3 4 4 0,-4-1 6 16,1-2-15-16,-2 0 18 0,-1 2 2 0,1-2-33 15,0 0-4-15,2 4 26 0,-4 1 0 0,-2 1-6 16,0 2 7-16,0-1-12 0,2 2-5 0,-1-1 21 16,0 1-8-16,0-1 3 0,-1 1-10 0,-2 1 9 0,4-2 2 15,-5 2-6-15,2-2 2 0,3 1-4 0,-2 2-1 16,0-3 11-16,0-1 8 0,2 0-14 0,0-1 9 0,-2-2-15 16,2-2 5-16,0 0 1 0,0-1-2 0,0 0-2 15,2-1-4-15,-2 2 0 0,0-2 23 0,0 0-18 16,0-5 1-16,2 7-9 0,0-4 14 0,-2-3 0 15,0 7 4-15,0-7-19 0,2 7-2 0,-2-7-33 0,0 0-1 16,0 0-37-16,0 0 10 0,0 0-46 0,0 0-19 16,6 0-456-16,-6 0 197 0,0 0 132 0</inkml:trace>
  <inkml:trace contextRef="#ctx0" brushRef="#br0" timeOffset="922.82">26252 5393 38 0,'4'-9'169'0,"0"3"-10"0,-1-5-18 15,-1 7 2-15,-2 4-12 0,0-10-11 0,0 10-2 16,6-7-37-16,-6 7-8 0,0 0-14 0,0 0 2 0,0 0-8 16,0 0 14-16,0 0-25 0,0 0-5 0,0 0-10 15,0 0 13-15,8 29 7 0,-10-15-17 0,-1 1 11 0,3 0 3 16,0 4-20-16,0-1 0 0,-3 1 11 0,-1 1-18 16,2-2 7-16,2 3 12 0,0-3-19 0,0 1 14 15,-2-1-7-15,4 0-6 0,-2-1-9 0,0 0 14 16,0-2-5-16,0-1-14 0,0-1 0 0,0 0 4 15,-2-2 18-15,4 0-15 0,-2-2 3 0,0-1-10 0,0-8 15 16,0 9-4-16,0-9-1 0,2 9 1 0,-2-9-9 16,0 7 7-16,0-7-7 0,0 0-8 0,2 6-31 15,-2-6-4-15,0 0-22 0,0 0-8 0,0 0-10 0,0 0-21 16,0 0-26-16,0 0 8 0,0 0-38 0,6-20-317 16,-6 20 157-16,0 0 104 0</inkml:trace>
  <inkml:trace contextRef="#ctx0" brushRef="#br0" timeOffset="1161.75">26170 5617 26 0,'-4'-5'100'0,"4"5"6"16,-2-4-9-16,2 4-25 0,0 0 8 16,-7-5-24-16,7 5 11 0,0 0 9 0,0 0-10 0,0 0 7 15,0 0-12-15,0 0 7 0,13-7-7 0,0 5-13 16,-1-1-3-16,2 1-11 0,-1 1-9 0,1-1-3 0,2 2 6 15,1-3 7-15,-3-2-14 0,1 4 5 0,2-2-17 16,-2 2 10-16,-1 1-17 0,1-4 9 0,-1 1 15 16,-3-1-13-16,1 3 2 0,-4 1-27 0,-8 0-28 15,18-5 23-15,-8 1-34 0,-2 3-12 0,-3-1 3 0,-5 2-31 16,11-4-261-16,-8 5 118 0,-3-1 78 0</inkml:trace>
  <inkml:trace contextRef="#ctx0" brushRef="#br0" timeOffset="1578.71">26817 5288 87 0,'-2'-5'101'15,"2"5"-32"-15,0 0 10 0,0 0 0 0,0 0 21 0,-4 17-22 16,2-7-9-16,0 4 0 0,2 2 16 0,-3-1-3 15,3 5 3-15,-4 1-14 0,4 1-14 0,-2 1-20 16,0 10 0-16,0 1 4 0,-1-7-22 0,0-3 28 16,1-2-1-16,0 10-12 0,0-5 4 0,2-6-34 15,-3-3 33-15,1-1-26 0,0-2 1 0,2 2-8 0,-2-4 12 16,2-1-4-16,-2 1-2 0,2-6-6 0,0 2-2 16,0-9-7-16,-2 13-3 0,2-13-46 0,-1 8 2 15,1-8-11-15,0 0-31 0,-2 6 3 0,2-6-294 16,0 0 127-16,0 0 86 0</inkml:trace>
  <inkml:trace contextRef="#ctx0" brushRef="#br0" timeOffset="1951.04">27002 5155 37 0,'9'-6'107'0,"0"1"-10"0,-1 4-19 16,-2 2 6-16,5 1 14 0,0 7-3 0,1 3-14 15,-4-4-2-15,10 13-6 0,-6-1-12 0,1 4 30 16,0 7-27-16,0 3-3 0,0-3 16 0,-5 4-28 16,-1-2 16-16,2 4-34 0,-2-1-10 0,-3-2 36 0,-1 4-30 15,-6-6 15-15,3-2-18 0,-2-7 6 0,0 1-5 16,-2 7 17-16,1-6-12 0,-2-4 9 0,1-3-29 16,-3-1-17-16,-1-3 10 0,-4 1-35 0,-4 8-28 0,-2-2 3 15,5-4-21-15,-1-5-34 0,5-5-332 0,-7 3 148 16,5-1 98-16</inkml:trace>
  <inkml:trace contextRef="#ctx0" brushRef="#br0" timeOffset="2816.74">25672 4962 39 0,'0'0'72'16,"-9"2"-3"-16,4 0 1 0,-1-2 1 0,-1 1 10 0,-5 3-16 16,1-1 1-16,-2 1 6 0,-1 3-52 0,3-1 20 15,-3 3-1-15,-1 1 33 0,-8 9 6 0,6-6-44 0,-6 6 13 16,-2-2 2-16,3 9 20 0,-1-7-23 0,3 12-9 16,-4-3 30-16,3-4-6 0,-1 10-12 0,3-3-17 15,1 1 11-15,1-3-23 0,-1 5 15 0,7-4-25 0,-2 0-3 16,5 5-2-16,1-1 41 0,5-7-21 0,2 0 1 15,3 7-2-15,5 0 3 0,5 0 12 0,-1-1-13 16,3-1-1-16,2-3-2 0,3-1 10 0,0-1-5 16,0 1-8-16,3-9 14 0,-1 3-7 0,-2-3-17 15,3 0 6-15,-5-6 13 0,4 1-24 0,-7-2 5 0,-1 0-8 16,0-4 5-16,-2-2-25 0,3-5-34 0,-1 5-31 16,2 0 9-16,-1-4-20 0,-1-2-23 0,1 0-16 0,-1-5-327 15,2 1 154-15,0 1 102 0</inkml:trace>
  <inkml:trace contextRef="#ctx0" brushRef="#br0" timeOffset="3721.25">27938 5288 97 0,'0'0'114'0,"-12"-4"-13"16,3 14 15-16,1-5-11 0,-2 3-24 0,-2 5-3 0,-1 1 22 15,-4 3-31-15,0 5 15 0,-1 4 0 0,-2-1-9 16,0-3-1-16,2 7-26 0,-4 0 15 0,3 0-28 0,2 0-1 15,1 0 19-15,0 0-87 0,0 0 86 0,1-3-23 16,-1-1 25-16,7-4-18 0,-3 4-18 0,1-6 20 16,3-2 3-16,1-5-19 0,2 1-9 0,-2-3-6 15,3 1 11-15,-1-4-6 0,3 0 5 0,-2-2-7 0,0 2 20 16,2-4-1-16,-1 1-21 0,0 2 25 0,3-6-26 16,-2 4 3-16,2-4 8 0,-4 5 4 0,4-5-13 0,-5 1-15 15,5-1-17-15,0 0-27 0,0 0-20 16,0 0 2-16,-11-8-11 0,11 8-6 0,-9-12-35 0,5 4-351 15,-3-1 157-15,3-2 106 0</inkml:trace>
  <inkml:trace contextRef="#ctx0" brushRef="#br0" timeOffset="4050.93">27501 5438 2 0,'0'-10'67'0,"0"10"1"16,0 0 3-16,0 0 0 0,0 0-12 0,-4-4 16 15,4 4-17-15,0 0 12 0,0 0-1 0,0 0-16 0,0 0 5 16,0 0-12-16,0 0 19 0,0 0-3 0,0 0-18 16,0 0 21-16,0 0 16 0,0 0 0 0,0 0-25 15,0 0 20-15,0 0-1 0,0 0-16 0,0 0 1 16,0 0-1-16,0 0-1 0,0 0-23 0,0-3 4 0,0 3 21 15,0-9-19-15,0 9-23 0,-2-8 11 0,2 8-5 16,-1-7-5-16,1 7 1 0,0-5 10 0,-1 0-20 16,1 5-6-16,-3-9 16 0,3 9-5 0,0 0-28 0,0 0-11 15,0-6-41-15,0 6-20 0,0 0-4 0,0 0 14 16,0 0-11-16,0-11 3 0,0 11-25 0,0 0-16 16,0 0-284-16,13 18 136 0,-13-18 92 0</inkml:trace>
  <inkml:trace contextRef="#ctx0" brushRef="#br0" timeOffset="4397.04">27870 5755 9 0,'6'12'105'0,"-2"0"-34"0,3-2 0 16,-4-3 20-16,-1 1-23 0,0-1 9 0,2-5 2 16,-4-2-34-16,3 10 25 0,-1-5 1 0,-2-3-16 0,2 3 3 15,-2-5 17-15,0 0 2 0,2 10 6 0,-2-8 4 16,0-2-9-16,0 0 7 0,4 4 0 0,-4-4-28 16,0 0 6-16,0 0-7 0,0 0 17 0,0 0-2 15,0 0-32-15,6-9 21 0,-6 9-5 0,2-8-17 0,-2 4-5 16,0 4-4-16,2-8 5 0,-4 3-14 0,2 5 5 15,2-6 3-15,-2 6-5 0,-2-8-7 0,2 8 14 0,0 0-35 16,0-8-18-16,0 8 14 0,0-5-60 16,0 5-21-16,0 0-9 0,0 0 58 0,0 0-91 0,4-8-18 15,-4 8-374-15,0 0 174 0,0 0 116 0</inkml:trace>
  <inkml:trace contextRef="#ctx0" brushRef="#br0" timeOffset="5220.59">28537 5564 11 0,'0'0'111'0,"-11"20"-21"0,8-10 9 0,-2 2-29 0,1 2 4 15,0 0 6-15,0 1-31 0,1 2 20 0,1-3-10 16,2 3-14-16,-3-1 7 0,3-1-17 0,-1 6-14 16,0-5 22-16,1 1 3 0,0 1-8 0,1-5-18 0,-2 2 18 15,1-5 1-15,-2-3-25 0,2-1 14 0,0 0 8 16,0 1-5-16,2 0 3 0,-2-4 2 0,0 2-19 15,0-5 44-15,0 7-11 0,0-7-21 0,0 0-1 0,0 0 1 16,0 0-2-16,0 0-7 0,0 0-20 0,0 0 26 16,-4-15-10-16,3 10-14 0,-5-9-11 0,5 1 24 15,-1-1-30-15,1 0 20 0,-1-2-10 0,1-1-15 16,0-3 21-16,-2 3 18 0,3-3-8 0,-2 3-2 0,2-4-19 16,0 4 21-16,0 2-11 0,0-2-2 0,2 3 8 15,-2 1-23-15,3-1 10 0,-1 0 16 0,2 6-13 16,0-3 17-16,3 2-17 0,0 3-6 0,1 3 10 0,1-5-3 15,1 7-11-15,-3 0 9 0,6-1 9 0,1 4-8 16,-1-1 9-16,1 1-1 0,-2 3-19 0,3 1-27 16,-4-1 0-16,5 1 45 0,-5 3-25 0,0-1-8 0,0 2 59 15,-2 0-38-15,-3 2 36 0,2-1-47 0,-1 1 26 16,-5 0 9-16,3 1-11 0,-1-1-7 0,1 2 16 16,-2-1 8-16,-3-2-9 0,1 1-2 0,-1-1-10 15,0 0 1-15,1-1 17 0,-2-3 12 0,1 1-18 0,0-4 14 16,1 2-45-16,-1 0 27 0,0-6-1 0,-1 8 15 15,1-8 6-15,0 7-2 0,0-7-3 0,0 0 3 0,0 5-24 16,0-5-2-16,0 0 12 0,0 0 15 0,0 0-18 16,0 0 12-16,1-21-7 0,2 8-8 0,-2 1 13 15,-1-2-21-15,5-3 7 0,-2 2-18 0,0-3 21 16,0 1-1-16,3-13-18 0,2 11-6 0,0 2 25 0,-4 2-8 16,2 1 16-16,0-1-7 0,2 4-17 0,-2-1-7 15,2 1 6-15,0 0-2 0,4 0 1 0,-3 4 11 0,3 3-19 16,1 0 16-16,0 3-3 0,2 3-2 0,-2 1-8 15,2 3 10-15,0-1 3 0,-2 5-27 0,1-1 26 16,-2 1 11-16,-1 2-14 0,-1 1-29 0,-1 1 5 16,0 1 41-16,-2 1-39 0,-1 1 45 0,-2 1-30 0,-2-2 38 15,0 1-24-15,-1 2 10 0,-2-4-19 0,1 2-10 16,0 2 43-16,-2-4-3 0,-1 1-7 0,-4 0 1 16,5-2-27-16,-2 2 1 0,2-6 31 0,0 2-5 15,-3 0-32-15,1 2-12 0,2-8-14 0,2-6-19 0,-6 14 3 16,6-14-29-16,-4 10 14 0,3-8-42 0,1-2-303 15,0 0 140-15,0 0 92 0</inkml:trace>
  <inkml:trace contextRef="#ctx0" brushRef="#br0" timeOffset="5847">29416 5627 113 0,'-3'-4'99'0,"3"4"-17"15,-9-12 21-15,3 9-18 0,1 0-29 0,-3-3-3 16,0 1-3-16,1 4-11 0,7 1-1 0,-15 1 24 15,3 3-8-15,1 1-25 0,0-1 8 0,1 4 32 16,-1 0-36-16,2 1 9 0,0-1-9 0,-1 2-24 0,1 3-9 16,-1-1 51-16,3 3-29 0,-1-1-1 0,3 3 6 15,0-4 6-15,1 2-14 0,2-2 6 0,2 2-24 0,0-2 20 16,0 0 3-16,0-5-18 0,3 3-18 16,1-1 27-16,0 3 7 0,0-4 0 0,0 0-9 0,2-3-14 15,0 2-5-15,1-4 50 0,-1 1-64 0,0-3 31 16,-1-1 0-16,2 1-2 0,-2 0-3 0,2-1-1 15,-2-2-10-15,1 1 20 0,2-2 9 0,-2 0-18 0,5-3-1 16,-1-1-24-16,-1-1 29 0,-3-1-10 0,2-3 5 16,-1 1-20-16,-2-3-16 0,1 0 41 0,-1-2 16 15,-1 0-25-15,0-1 6 0,-2-1-4 0,-1 2 6 0,2-1-4 16,-2 0-46-16,0 2 56 0,-1 2-14 0,2-1-16 16,-2 5 15-16,2-5 21 0,-1 7-21 0,-1 0 10 15,0 0 2-15,2 1-4 0,-2 5 2 0,0-7-40 16,0 7 18-16,1-5 9 0,-1 5 10 0,0 0-29 0,0 0 22 15,0 0-23-15,0 0-20 0,1 14 38 0,3-5 21 16,-1 3-28-16,2 3-3 0,1-1 21 0,-2 1-5 0,-1 2 19 16,2-2-16-16,-1 1 4 0,-1 3 1 0,1-3-8 15,1 2 3-15,0 2 18 0,-2-6-22 0,1 0 5 16,0 1-9-16,1 0 25 0,0 0-22 0,0-5 11 16,0 4-21-16,4-6-9 0,-1 0 8 0,-2 0-28 0,3-6 23 15,-3 3-21-15,-6-5-7 0,11 6 5 0,-11-6-6 16,11 4-13-16,-6-4-18 0,-5 0-8 0,13-3-251 0,-5-3 112 15,2 0 74-15</inkml:trace>
  <inkml:trace contextRef="#ctx0" brushRef="#br0" timeOffset="6184.86">29663 5564 13 0,'0'-5'106'0,"1"0"30"16,-1 5-50-16,2-5 23 0,-2 5 11 0,8-3-22 16,-4 3-2-16,-4 0-39 0,10 5 15 0,2 0 7 0,-1 1-49 15,1 3 22-15,-3 3 20 0,1-1-16 0,1 1-18 16,-2 2-14-16,3 0 34 0,2 8-40 0,-3-5 23 15,-3 2-24-15,5 3 6 0,-2-5 22 0,-3-2-16 16,-2-1 0-16,-1 0 4 0,4-1 14 0,-4 3-7 0,0-3-7 16,1-4-5-16,-1 1-18 0,1 0 13 0,-2-1-9 15,-2-3 12-15,1 1-4 0,2 0-46 0,0-3 7 0,-1 2-11 16,0-4-23-16,0 0-7 0,-4-2-15 0,6 5-11 16,-6-5-3-16,7 1-26 0,-2-4-302 0,-5 3 137 15,0 0 94-15</inkml:trace>
  <inkml:trace contextRef="#ctx0" brushRef="#br0" timeOffset="6494.32">29982 5516 32 0,'-15'12'94'16,"8"-3"-3"-16,-2 1-11 0,-1 2-15 0,5 2 8 0,-4 1 12 16,0 0-29-16,-1-1 24 0,-7 10-27 0,2 1-19 15,1-3 22-15,-1 3 2 0,0-3-22 0,1-7 5 16,3 0 7-16,-4 7-16 0,-2-1 3 0,2 3 7 0,4-6-21 16,1-5 20-16,0-4-16 0,1 3-23 0,1-1 2 15,1-3 15-15,-2 2 7 0,5-1-8 0,-1-4 12 16,1 0-18-16,0 5-17 0,0-3 18 0,-1-3 11 15,5-4-18-15,-4 5-15 0,4-5-21 0,0 0-8 0,0 0-5 16,0 0-48-16,0 0-281 0,0 0 124 0,0 0 82 16</inkml:trace>
  <inkml:trace contextRef="#ctx0" brushRef="#br0" timeOffset="7049.52">30362 5484 27 0,'-13'2'126'0,"-3"-1"-27"16,6-1-12-16,-2 3 34 0,-1-1-40 0,1-2 8 16,1 4-33-16,-1 3-10 0,2-4-2 0,-2 2-32 15,3 0 49-15,0 2-37 0,1-1 8 0,0 0-24 16,1-2-1-16,1 3-46 0,-1 1 96 0,4-1-7 16,0 0-1-16,2-1 2 0,0-1-5 0,1 2-22 0,0-7-41 15,8 16 44-15,-4-7 9 0,4 0-10 0,1 0-4 0,0 1-40 16,1-3 6-16,1 1 15 0,-2 1-14 0,3 0 29 15,-2-1 3-15,2 0 6 0,-3 0-33 0,0 0 5 16,0 1 24-16,0-1-4 0,0-1-16 0,-2 3 20 16,0-4-23-16,2 2 23 0,-4-2-10 0,0 1-38 0,-1 1 51 15,5-2 2-15,-9 1-38 0,1-2 27 0,0 0-10 16,0 0-14-16,1 1 6 0,-4-2 15 0,1 1-16 0,0 0 2 16,0-1 21-16,-4 1-23 0,2 0 34 0,-3 0-14 15,0 1-18-15,0-2 17 0,-3 0-4 0,2-1 3 16,-1 1 1-16,1-2-16 0,0 1 27 0,-2 0-25 15,0-3 25-15,0 0-35 0,-4 2 36 0,2-1-19 0,-2-2 15 16,3 1 3-16,1 0-41 0,0-2 15 0,2 0 23 16,-3-1-17-16,2-1-1 0,1 4 25 0,0-3-11 15,4 2-49-15,0-1 31 0,0-1-6 0,0 1-30 16,3 2-36-16,0 0 11 0,-3-7-32 0,3 7-15 0,3-3-363 16,-3 3 156-16,0 0 104 0</inkml:trace>
  <inkml:trace contextRef="#ctx0" brushRef="#br0" timeOffset="7368.66">30613 5627 66 0,'5'10'82'0,"-1"2"-12"0,1 0-6 0,-3 2 5 0,0 0-5 15,-2 1-24-15,3-1 5 0,-3 1-5 0,0 0 4 0,0-1-2 16,-2-2-6-16,1 3-11 0,1-4-2 0,-2 2-4 16,0-4 1-16,2-1 9 0,-1 0-19 0,-2-3 18 15,3-5-15-15,-1 11 5 0,0-5 5 0,1-6-6 16,-2 9-16-16,2-9 14 0,0 0-10 0,0 10-3 15,0-10-4-15,0 0 6 0,0 0-10 0,3 7 12 0,-3-7-57 16,0 0-19-16,5-2-195 0,-5 2 89 0,11-12 58 16</inkml:trace>
  <inkml:trace contextRef="#ctx0" brushRef="#br0" timeOffset="7596.77">30681 5336 66 0,'-4'-9'115'16,"-2"6"0"-16,3 1 8 0,-1-3-24 0,3 0-11 0,0-1-5 15,1 6-23-15,-3-8 5 0,3 8-46 0,-1-7 5 16,1 7-21-16,0 0-29 0,1-6-48 0,-1 6-180 15,0 0 84-15,0 0 58 0</inkml:trace>
  <inkml:trace contextRef="#ctx0" brushRef="#br0" timeOffset="8392.82">30893 5482 17 0,'9'2'77'0,"-9"-2"-22"0,10 5 8 0,-1 0-16 15,0 1 18-15,-1 7-36 0,0-1 9 0,-2 1 1 16,0 1 2-16,-2 1 0 0,-1-3-9 0,-1 3 12 16,-1 1-11-16,-1-1-2 0,0 1-2 0,-1-1 17 0,-1 1-16 15,0-1 2-15,0-3-4 0,-2 2 25 0,0 0-38 16,-3-2-15-16,0 2 17 0,2-5 30 0,-2 1-29 0,1-3 2 16,-1 1 35-16,1 1-34 0,1-5-6 0,-1 1-8 15,3-1 13-15,-1 0-22 0,2-1 35 0,-1-1-36 16,1 1 28-16,1-1 1 0,-1 0 7 0,1-2 21 15,1 0-38-15,0 3 50 0,0-3-68 0,0 0 25 0,0 0-22 16,5 0 30-16,0-3-24 0,-1 3-39 0,1 0 68 16,-5 0-82-16,8 3 84 0,-4-3-8 0,1 0-6 15,1 0-42-15,-1 1 45 0,2 2-37 0,-3-1 18 0,2 1-21 16,3 2 17-16,-4 3 21 0,1-1-51 0,-1 3 54 16,2-3-44-16,-6-2 27 0,5 7 5 0,-3-5 11 15,-2 6-45-15,1 5 36 0,-2-8-10 0,-2 5-28 0,1 1 6 16,-2-2 19-16,0 3-16 0,-4-2-14 0,1-3 1 15,-1 5 0-15,0-5 15 0,-2 4-7 0,0-5-14 0,0 4 13 16,-2-6 3-16,0 1 20 0,1-3-18 16,-1 2 24-16,0 2-6 0,1-4 8 0,0-2-71 0,0 1 79 15,1-2 4-15,0 0-9 0,2-4 7 0,1 3-2 16,1-3 17-16,0 0-7 0,5 0 10 0,-10 0-6 0,4-2 13 16,3-1 7-16,3 3-25 0,-11-5 6 0,9 1 15 15,-2 0-4-15,-1-6 0 0,2 3-13 0,2-3-1 16,1 2-32-16,-1-4 12 0,2 3-6 0,0-4 1 15,2 4-36-15,-2 1 47 0,2 1-45 0,-2-3 48 0,0 5-32 16,3-2-3-16,-1 2 3 0,-3 5-1 0,5-3 27 16,-1 3-19-16,-4 0-1 0,0 0 15 0,11 3-10 15,-6-3-16-15,2 7 27 0,-1 0-1 0,-1-2-6 16,0 5 3-16,3 2-4 0,-3-5 2 0,1 1 3 0,-1 1-25 16,2 1 29-16,0 2-7 0,1 0 3 0,1-2-9 15,-1 2 2-15,1-1-9 0,0-1-10 0,-3 3-24 0,2-4 30 16,1 1 6-16,-2 0-9 0,1-1-4 0,0-2 9 15,2 3-29-15,-2-3 0 0,-1-2 4 0,2-4 1 16,-1 6-3-16,-2-6-34 0,1-1-1 0,-7 0-1 16,14 1 24-16,-14-1-20 0,13-1-9 0,-7 0-41 0,0 2-292 15,2-7 135-15,1 2 92 0</inkml:trace>
  <inkml:trace contextRef="#ctx0" brushRef="#br0" timeOffset="8938.61">31358 5779 9 0,'-5'-4'70'0,"5"4"1"16,0 0-4-16,0 0 6 0,0 0-22 0,12-5-2 16,-9 2-31-16,-3 3 17 0,9-2 7 0,-4-1-15 0,1 1-1 15,-1-1 6-15,7-1-15 0,-7 0-5 0,3-1 2 16,0-1 7-16,-2-3-11 0,2 1 17 0,0 0-3 16,-3-1 6-16,0-2-54 0,2 1 33 0,-3-2 12 15,-1 0-7-15,-2-1 5 0,2 3 9 0,-3-3-16 0,0 3 11 16,0 2-19-16,0-4 16 0,-4 7 20 0,-1-5-25 15,1 5 44-15,0 1-24 0,2-3 24 0,-6 2-72 16,3 2 43-16,-3-4 10 0,-1 5-71 0,2 2 21 0,0-2-5 16,2 4 56-16,-4 0-56 0,1 2 60 0,-2 4-10 15,1-3-1-15,-1 4-49 0,1 1-5 0,0-2 45 16,-1 4-57-16,1 1 13 0,0-1 6 0,0 1 1 0,4 2-4 16,-3-1 69-16,3-1 12 0,-1 5-92 0,-1-2 8 15,4 0 90-15,0 1-40 0,2 0 15 0,2 2-15 16,-1-5 26-16,3-1-6 0,-1 2-57 0,2-1 19 0,1 3 35 15,1 1-8-15,1-4-4 0,2-2-8 0,-2-2 6 16,2 2 1-16,-1 0 7 0,2-4 1 0,-1 1 8 16,3-2-19-16,-3 0-2 0,5 0 15 0,-3-3-3 15,3 1-30-15,-1-2 3 0,0-2 12 0,0 1-14 0,-2 0 1 16,2 1 4-16,-4-3-33 0,2-5-24 0,1 3-56 16,-3 2-13-16,-3-1-27 0,4-6-24 0,-3 10-347 15,-1-8 168-15,-2 2 112 0</inkml:trace>
  <inkml:trace contextRef="#ctx0" brushRef="#br0" timeOffset="13154.77">21662 8103 111 0,'0'0'112'0,"0"0"-22"0,-2 25 7 15,2-25-30-15,0 8 15 0,0-8-23 0,0 0 29 0,0 8-47 16,0-8 4-16,0 0 7 0,1 9 4 0,-1-9-14 15,2 5-17-15,-2-5 40 0,4 5-7 0,-4-5-8 16,5 2-20-16,-5-2 11 0,8 5 10 0,-8-5-7 16,7 2 3-16,-7-2 3 0,8 3-8 0,-4-5-15 0,-4 2 9 15,11-3-2-15,-11 3 8 0,9-5-20 0,-3 3 3 16,-2-1 4-16,0 0-46 0,-4 3 47 0,10-13-10 0,-1 5 0 16,-3-3 6-16,0 2-25 0,1-3 14 0,-2 1 14 15,3-1-17-15,-2-4-9 0,-1 0 12 0,9-8-20 16,-7 6 22-16,-4 0-20 0,8-9-4 0,-7 5 24 15,1 1-11-15,0 4-8 0,-2-3 16 0,1 3 2 0,-1-2-5 16,-2 0-69-16,1 2 60 0,0 0 6 0,-2 2-4 16,1 2 5-16,-2 0 3 0,-1 2 3 0,2 2-14 0,-2 2-8 15,-2-3-6-15,-1 3 24 0,-2 2 8 16,0-1-29-16,2 2 15 0,-1 0-6 0,6 4 14 0,-14-3-23 16,7 3 15-16,7 0-9 0,-14 0 2 0,5-3-8 15,9 3 0-15,-14 3 0 0,8-3 23 0,6 0-27 0,-17 9 23 16,10-4-8-16,-1 2-11 0,-1-3 20 0,4 5-7 15,0-4 4-15,1-1-9 0,1-1 14 0,2 2 0 16,1-5-26-16,1 10 26 0,1-5-5 0,4 1-1 16,-1 1 0-16,4-1 3 0,1 0-3 0,2-2 17 0,0-1-11 15,3 3 5-15,-1-4-9 0,0 1-16 0,2-3 16 16,-2 3 1-16,2-2-24 0,-1-1 30 0,2 1-6 0,-3-1-11 16,1 0 2-16,-1 0 14 0,1 0-10 0,-2-1-16 15,0 1-2-15,-2 0 21 0,-2 0-15 0,-1 0 21 16,-8 0-18-16,13 0 1 0,-13 0-31 0,10 0 49 15,-10 0-24-15,9 1 17 0,-9-1 3 0,10 3 2 0,-10-3-1 16,7 7-23-16,-5-4 13 0,1 3-6 0,-3-6 4 16,4 9-5-16,-4-2 1 0,1 0 10 0,2 4-12 0,-1 0 13 15,-2 0 8-15,0 0-2 0,4 3-7 16,-3 0-10-16,0 0 14 0,1 1-5 0,-2-1 5 0,1 1 1 16,0 2-7-16,-1-3-1 0,0 1 12 0,1-2-4 15,-1 1-5-15,-1-2-4 0,2-2 16 0,-1 1-10 0,0-3 8 16,0 1-11-16,0-9-1 0,0 9-7 0,2-2 6 15,-2-7-1-15,0 8 1 0,0-8 5 0,0 0-14 16,0 12 5-16,0-12 2 0,0 0 19 0,0 0-33 16,-2 8-33-16,2-8-3 0,0 0-32 0,0 0 5 0,0 0-11 15,0 0-18-15,0 0-51 0,0 0-347 0,0 0 168 16,0 0 112-16</inkml:trace>
  <inkml:trace contextRef="#ctx0" brushRef="#br0" timeOffset="13462.43">22332 7824 64 0,'0'0'107'0,"0"0"4"16,0 0 5-16,-6 0-3 0,6 0-11 0,0 0 6 15,0 0-23-15,0 0 0 0,15-4 4 0,-9 3 12 16,-1 1-29-16,11-3 2 0,-4 0 0 0,1 2-26 16,0-1 15-16,-3-1-10 0,4 3-4 0,-1-3-9 0,-2 2-18 15,0 0 22-15,-3-2-7 0,-1 2-6 0,-1 0-11 16,-6 1 8-16,12-2-5 0,-12 2 5 0,9-5-4 0,-9 5-17 16,10 0 24-16,-10 0-10 0,7-2-24 0,-7 2-30 15,0 0-46-15,0 0-10 0,0 0-8 0,0 0-15 16,0 0-28-16,0 0-299 0,0 0 145 0,0 0 98 15</inkml:trace>
  <inkml:trace contextRef="#ctx0" brushRef="#br0" timeOffset="13699.83">22341 7938 79 0,'0'7'140'15,"0"-7"-28"-15,2 4 9 0,2-2-19 0,0-1-11 0,1 0 13 16,4-1-29-16,-1 0 6 0,-1 0-32 0,9 0 16 16,-2 0-19-16,1-1-8 0,-1 2 7 0,0-2 0 0,-1 0-9 15,2-1 4-15,-3 0-1 0,-1 0-33 0,1-1 19 16,-3 1-3-16,0 0 20 0,-9 2-8 0,11-3-51 16,-6 1-24-16,-5 2-3 0,8-4-7 0,-8 4-10 15,8-1-7-15,-8 1-45 0,7-4-235 0,-7 4 116 0,0 0 78 16</inkml:trace>
  <inkml:trace contextRef="#ctx0" brushRef="#br0" timeOffset="14080.83">22847 7678 54 0,'0'0'94'0,"7"-7"30"0,-7 7-46 0,0 0 32 0,0 0-1 15,0 0-3-15,8 15-3 0,-7-9-31 16,-1-6 15-16,3 19 7 0,-3-4-26 0,0 0 26 0,0 2-18 15,3 3-3-15,-1-3-27 0,-2 4-11 0,3-1 15 16,-2 1 14-16,0 0-8 0,2 0-23 0,-3-1 4 0,1 1-8 16,2-3 9-16,-2 1-7 0,0-3 2 0,0 2 0 15,-1-2-12-15,2-4 12 0,-2 0-16 0,1-2 0 16,-1-4-4-16,1 2-14 0,-1-8 34 0,-1 11-8 16,1-11-33-16,-1 9-11 0,1-9-46 0,0 0-7 0,0 0-17 15,0 0 7-15,0 0-3 0,-8 7-42 0,8-7-353 16,0 0 160-16,0 0 106 0</inkml:trace>
  <inkml:trace contextRef="#ctx0" brushRef="#br0" timeOffset="15851.9">24398 6852 16 0,'0'0'83'0,"0"0"-9"16,0 0-5-16,2-10-18 0,-2 10 8 0,0 0-3 0,0 0-6 16,-3-10 18-16,3 10-25 0,0 0 19 0,0 0 6 15,-3-10-8-15,3 10-36 0,0 0-1 0,-8-16 23 16,4 10 5-16,4 6-6 0,-7-7-21 0,7 7 1 16,-8-9 2-16,3 4 13 0,-4 0 4 0,4 2-3 0,-4 1-31 15,-1-4 23-15,2 5-17 0,1 0 32 0,-1-1-27 16,-1 2-29-16,2 0 30 0,0 0-8 0,-8-2 6 15,2 4 4-15,0 1-10 0,-1 4-9 0,1-2 24 0,-1 2-35 16,3 0 36-16,-2 0-10 0,3 1-13 0,2 2 15 16,-2 0 3-16,0 2-25 0,-1 2 3 0,2-2-9 15,-1-1 9-15,4 4-6 0,-1-2-1 0,1 1 14 0,0-1 7 16,1 1-3-16,0 1-10 0,-1-1-2 0,1 4 12 16,1-3-33-16,-1 0 20 0,4 0 13 0,0 1 2 15,-2-1-3-15,3-1-28 0,2 1 25 0,-2-1 11 0,2-3-17 16,3 0-8-16,-1 2 18 0,1-3-11 0,0-1 15 15,2 0-2-15,3-1-17 0,-3-3 19 0,1 1-6 16,0 0 2-16,2-3 0 0,-1 1-9 0,0-2-1 0,1 0-8 16,0-1 7-16,-1-1 2 0,4-3-8 0,-2 2 16 15,0-3-14-15,0 0 11 0,0-1 7 0,-1-1-14 16,1 0 4-16,-2-2 5 0,0-1 11 0,0 1-22 16,1-5 8-16,-2 2-2 0,-1-3-3 0,1-2-2 0,-4 3-3 15,1-4 0-15,2-1-1 0,-3 0-1 0,1 0 5 16,-2-1 9-16,1 2 2 0,-1 0-13 0,-2-2 10 0,0 3-7 15,1-1 19-15,0 2-19 0,-2 3-2 0,0 0-6 16,0 2-25-16,0 1 37 0,2 2-13 0,-2 1 11 16,0 6-5-16,1-11 12 0,-1 11-23 0,-1-6 13 15,1 6 7-15,1-9-13 0,-1 3-12 0,0 6 10 0,0-4 8 16,0 4-18-16,0 0 15 0,0 0-12 0,0 0 3 16,0 0 18-16,0 0-13 0,0 0-21 0,0 0 30 0,5 19 4 15,-4-13-20-15,1 1-5 0,-2 7 17 0,3 0-1 16,-2 1-14-16,-1-3 5 0,2 2 34 0,-1 0-26 15,2 2-14-15,-1-2 9 0,2 3 10 0,-1-1 1 16,-1-1 4-16,4 0 8 0,0-1-9 0,-1 1-13 16,0 2-1-16,1-4-2 0,0 1 21 0,2-2-15 0,0 0 18 15,0 0 1-15,-1-4 2 0,4 3-38 0,0-1 18 16,-3-3-24-16,1 0 31 0,1-1 20 0,-1-2-19 16,-3 0 3-16,7 0 4 0,-5-4-12 0,1 1 18 0,-9-1-9 15,11 2-31-15,-11-2 2 0,10-1 6 0,-10 1-33 16,9 0-13-16,-9 0-4 0,0 0-25 0,13-2-12 0,-10-2-38 15,-3 4-294-15,0 0 144 0,0 0 96 0</inkml:trace>
  <inkml:trace contextRef="#ctx0" brushRef="#br0" timeOffset="16878.73">24807 6632 37 0,'0'0'26'0,"0"0"14"0,0 0-19 0,0 0-6 16,0 0 7-16,0 0-10 0,0 0 5 0,0 0-7 0,0 0-2 15,0 0-4-15,0 0-4 0,-18 1 5 0,18-1-12 16,0 0 10-16,0 0-1 0,0 0-15 0,0 0-55 16,-7 3 22-16,7-3 16 0</inkml:trace>
  <inkml:trace contextRef="#ctx0" brushRef="#br0" timeOffset="17803.09">25082 6607 61 0,'-6'-12'102'0,"0"9"-17"0,-3-2-15 15,-1 0 28-15,-1 1-22 0,-3 0-11 0,-1-2 1 0,1 4 11 16,-1-1-20-16,-1 1 33 0,0 0-47 0,0 2 5 15,-1-1 23-15,0-2-19 0,2 2-6 0,1 1-32 16,1 1 52-16,0-1-53 0,4 0 44 0,0 0-28 0,3 0 4 16,0 3-36-16,-1-2 33 0,3-1-32 0,-2 0 30 15,1 2-16-15,1 0 7 0,-2 0 13 0,2 1-7 16,0 0-23-16,0 0 21 0,0 1 4 0,2-1-33 0,-1 1 13 16,1 0 13-16,-1-1-15 0,2 4 1 0,-2-2-2 15,1 5 19-15,-1 0 4 0,3-2 1 0,-1-2-8 16,0 3-3-16,1 2 13 0,-2 1 6 0,2 2-6 15,0-1 8-15,-1-1-5 0,1 2 4 0,1 0-12 0,-1 0-2 16,0 2 12-16,-1 1-19 0,1-2 7 0,-1-3 0 16,0 5 13-16,-1 0-10 0,0 1 1 0,0-3-19 0,2 3 11 15,-2 0 6-15,-1-1-15 0,2 1 13 0,-10 10-14 16,9-6 1-16,0 0 8 0,0-5 0 0,0 2 1 16,-1-1-17-16,2 1 15 0,-2 0-9 0,1 0 6 15,0 1-4-15,-4 1 5 0,4-4-12 0,1 0 45 16,-2 0-42-16,-3 2 2 0,3-1 5 0,-1-1-8 0,2 0-1 15,-2-1 8-15,-4 1 3 0,4 0 0 0,2 0 0 16,-2-5-11-16,1 4 10 0,1-3-5 0,-1 4 8 16,-1-5-16-16,2 0-2 0,-1 0 14 0,3-1 2 0,-2-3-5 15,-2 4 6-15,4-4-25 0,0-8 12 0,-1 15-1 16,1-15-2-16,0 12 5 0,0-12 1 0,0 14-12 0,0-14 24 16,1 11-13-16,0-6 3 0,-1-5 2 0,0 0-8 15,8 13 11-15,-8-13-5 0,4 7 0 0,-1-3-3 16,-3-4-2-16,12 5 12 0,-7-5-15 0,3 1-3 15,3 0 4-15,2 1 3 0,0-2-3 0,1 0-8 0,-1 0 15 16,-3 0-9-16,5-3 8 0,-1 2-2 0,-2-1-5 16,3 1 8-16,0-1-7 0,-1-1-14 0,-3 0-19 0,5-2-1 15,-3 3-5-15,-4-1-22 0,1 1-7 16,-2-3-19-16,0 0-30 0,-8 5-32 0,14-7-5 16,-9 5-22-16,1-7-414 0,-6 9 195 0,11-10 132 0</inkml:trace>
  <inkml:trace contextRef="#ctx0" brushRef="#br0" timeOffset="18560.3">25090 7371 17 0,'0'0'119'0,"-7"3"-33"0,7-3-11 0,-5 6-7 16,5-6 0-16,0 0-11 0,-4 9 16 0,4-9-5 0,0 0-4 16,0 0 3-16,0 6-5 0,0-6-1 0,0 0-18 15,3 7 9-15,-3-7 10 0,0 0-7 0,2 4-1 0,-2-4-20 16,4 0 14-16,-4 0 10 0,8 0-10 0,-8 0-19 15,0 0 35-15,10-3-12 0,-8 2 0 0,1-1 5 16,0-3-22-16,0 2-8 0,1-1 12 0,4-4 5 16,-3-1-8-16,0-1 6 0,2-2-24 0,-2 0-4 0,0-4 19 15,-1 2-2-15,1-3-25 0,1-1 11 16,-3-1-3-16,5-10-13 0,-2 0 23 0,2 0-4 0,-5-3-16 16,0 8 16-16,-2 2-26 0,3 3 23 0,-4 3-3 0,2 0-8 15,-4 1-2-15,2 3 12 0,0-2-3 0,-4 2-11 16,0 2-12-16,1 1 10 0,-2 4-1 0,2 1-7 15,3 4 7-15,-13-6 13 0,9 5-22 0,-2 1 4 0,6 0-9 16,-13 1 2-16,5 5 15 0,-1-4-8 16,2 2 9-16,0-1-13 0,3 2 7 0,1-3-18 0,0 1 15 15,0 3 8-15,1-3-3 0,2 4 14 0,0-7-9 0,2 8 4 16,1-4 3-16,0 2-2 0,6-2-5 0,-1-1 13 16,1 1-12-16,2 1 11 0,0 1 2 0,1-4-9 15,2 2 2-15,-3-2 2 0,2-1-5 0,1 1-11 16,-4-2 0-16,4 3-1 0,-1-2 9 0,1-1-7 15,-3 1 12-15,2-2 0 0,-1 1-11 0,-4 1 11 0,-1-1-7 16,3 0-4-16,-10 0 8 0,11 0 0 0,-11 0 2 16,13 0 2-16,-13 0-8 0,10 0-5 0,-10 0-14 0,10 2 3 15,-10-2 6-15,9 4-2 0,-9-4 6 0,5 1 12 16,0 4-16-16,-5-5 14 0,8 12-3 0,-3-4 1 16,-1 1 3-16,0 1-24 0,-2 0 27 0,4 2-23 15,-3 0 19-15,0 0-6 0,0 0-19 0,1 1 14 0,-4 0 10 16,3 0 6-16,-2-1-10 0,2 2 7 0,-2 0-12 15,0-2 13-15,1-1 5 0,-2 1-9 0,2-3 4 0,-2 2-15 16,3-4 16-16,-2 2-7 0,0-4 0 0,-1-5 1 16,1 11-8-16,3-5 2 0,-4-6 15 0,0 9-4 15,0-9-17-15,4 8-5 0,-4-8-7 0,0 6-6 16,0-6-9-16,0 0-15 0,5 6-45 0,-5-6 26 0,0 0-38 16,0 0-5-16,8 1-20 0,-8-1-401 0,0 0 178 15,0 0 118-15</inkml:trace>
  <inkml:trace contextRef="#ctx0" brushRef="#br0" timeOffset="19171.58">25547 6696 13 0,'-8'-9'93'16,"8"9"-8"-16,-7-5-5 0,7 5-5 0,1-10 15 15,0 6-17-15,-1 4-21 0,0 0-5 0,19-10-9 16,-8 6 42-16,1-1-24 0,3 1-1 0,1 2-20 16,-3-1 8-16,-2 2-10 0,5-2-10 0,-1 5 6 0,-1-1-18 15,-3-1 24-15,1 0-22 0,-1 1 19 0,-3 0-32 16,2 1 18-16,-1 2 7 0,0-2 6 0,-3-1 3 0,2 5-22 15,-2-2-3-15,1 4-9 0,0 2 30 0,-5-4-4 16,2-1 16-16,1 5-5 0,-1 0-13 0,-1 1 12 16,-1 2-8-16,0 1-4 0,-2-4 15 0,0 5-12 15,0 1-1-15,0-1-4 0,2 2 12 0,-4-1 6 0,2 4-15 16,0-4-2-16,-2 2 16 0,2 1-22 0,-2 1 3 16,2-1 8-16,-2-2-7 0,1 2-15 0,-3 1 8 15,4 1-9-15,0 0-4 0,0-1 26 0,0 0-3 0,2 1-4 16,-2-2-6-16,-2 4 3 0,4-2 7 0,0 1-11 15,-1-1 7-15,3 0-19 0,-4-2 7 0,2 4 7 16,-2-4-6-16,2 0 5 0,-1 0-5 0,2-1 12 0,-3 1-5 16,0-4-3-16,0 2-10 0,-2-2 16 0,1 0-10 15,0-1 8-15,-1 1 0 0,0-1-11 0,-2-1 6 0,3-1-4 16,-3 0-1-16,4-4 9 0,-7 3 1 16,4-1-4-16,-1 1-7 0,2-3 8 0,-4 0 0 0,3-2-3 15,-3-1 7-15,0 3-13 0,2-3 4 0,-2-1 1 16,-1-1 14-16,7-3 0 0,-9 3-8 0,0-2-5 0,0 3 10 15,0-3 5-15,9-1-22 0,-16 0 10 0,8 2 5 16,8-2-9-16,-15-2 0 0,3 0-2 0,-1 0 4 16,5 1-2-16,-3-3-3 0,11 4 10 0,-14 0-19 15,8-3-25-15,6 3-3 0,0 0-41 0,0 0-26 0,-12-7-39 16,12 7 22-16,0 0-54 0,-1-7-478 0,1 7 214 16,0 0 144-16</inkml:trace>
  <inkml:trace contextRef="#ctx0" brushRef="#br0" timeOffset="19541.12">26105 7089 69 0,'0'0'146'0,"5"-5"-40"0,-5 5-14 0,0 0 12 16,9-6 4-16,-2 3-16 0,2-1-25 0,-1 2 6 16,2 0-2-16,1-1-28 0,-5 3 5 0,3-2 5 15,-1 0 2-15,-8 2-18 0,13-3-5 0,-7 3 10 16,4 0-1-16,-10 0-3 0,11-3-21 0,-11 3 12 0,11 0 10 15,-11 0-16-15,12-3 6 0,-12 3-23 0,8 0 11 16,-8 0 13-16,0 0-26 0,7-2 12 0,-7 2 9 0,0 0-19 16,0 0-3-16,14 0 7 0,-14 0-22 0,0 0-38 15,0 0 14-15,0 0-3 0,13 2-7 0,-13-2-23 16,0 0-20-16,4 3-321 0,-4-3 136 0,0 0 92 16</inkml:trace>
  <inkml:trace contextRef="#ctx0" brushRef="#br0" timeOffset="19772.66">26110 7243 52 0,'0'0'160'0,"0"10"-36"0,0-10 6 0,7 5 3 0,-2-2-21 15,1 1 0-15,3-2-22 0,0 2 2 0,3 1-4 16,-1-2-15-16,1 0-3 0,3-3 5 0,-2 0-27 0,1 1-13 15,1 1 11-15,-1-1-6 0,-1-2 0 0,1 1 11 16,-5 0-15-16,-1 1-27 0,-8-1-19 0,16 0-5 16,-11 0-33-16,-5 0-8 0,0 0-21 0,11-3-23 15,-11 3-12-15,0 0-288 0,0 0 134 0,0 0 88 0</inkml:trace>
  <inkml:trace contextRef="#ctx0" brushRef="#br0" timeOffset="20680.79">26796 6986 27 0,'-2'-11'159'0,"-4"6"-8"0,4-3 17 0,2 8-18 16,-5-12-12-16,3 6-5 0,-2-3 1 0,2 3-6 0,0-1-22 15,2 7 1-15,-5-5-31 0,5 5 13 0,0 0-31 16,-2-8 10-16,2 8-18 0,0 0-3 0,0 0-20 0,-4-2-2 16,4 2 24-16,0 0-14 0,-5 12 3 0,4 0-8 15,-1 1 17-15,-2 3-12 0,0 1-4 0,-1 2 1 16,1 1-1-16,-2 13 5 0,-2-4-9 0,1 4-7 16,-1 2 27-16,1-3-32 0,-2 0 7 0,0 0 5 0,2 0 8 15,-2-4-11-15,4 1-2 0,-1-4-8 0,3-4 14 16,-3-4-7-16,4 2-11 0,-2-3 11 0,4 0-5 0,-4-1 5 15,0-3-7-15,2 3-2 0,0-5-5 0,2 0 2 16,-2-2 1-16,2-8 1 0,-1 12 4 0,1-12 2 16,0 9-4-16,0-9-8 0,-2 7 7 0,2-7 3 15,0 0-3-15,0 10-22 0,0-10-32 0,0 0 3 0,0 0-15 16,2 6-36-16,-2-6-26 0,0 0-38 0,0 0 6 16,0 0-47-16,15-19-432 0,-7 12 209 0,-1 1 140 15</inkml:trace>
  <inkml:trace contextRef="#ctx0" brushRef="#br0" timeOffset="21202.97">27024 7123 128 0,'0'0'146'0,"4"-10"-22"0,-4 10 1 0,3-5-29 0,-3 5-10 16,0 0-5-16,0 0-15 0,3-8-15 0,-3 8 11 16,0 0-5-16,0 0-8 0,0 0-4 0,0 0-3 15,0 0-14-15,-14 15-4 0,10-5-13 0,-1-3 8 0,-3 6-3 16,2-2 23-16,0 0 8 0,-1 3-10 0,3 1-45 16,-3-1 28-16,2 3-11 0,1-3 21 0,1 2-3 15,-1 2 3-15,2-3 9 0,-2 1-18 0,4-2 6 16,-1 2-15-16,-1-1 1 0,2-1 7 0,-2-2-21 0,2 3 9 15,0-4 8-15,4 1-12 0,-3-2 1 0,3 1 4 16,-4-3 17-16,4 0-24 0,1 0-3 0,-3-2 18 0,2-1-12 16,1-1 1-16,4 0 4 0,-2-1 25 0,-1 0-14 15,2-2 5-15,-8-1-13 0,13 2 18 0,0-3-12 16,-3 0 30-16,-2-2-7 0,6-1-7 0,-3-2 10 16,0 1 13-16,1 1-11 0,-1-6 1 0,0 2-8 0,2 0 10 15,-4-5-14-15,5 1 3 0,-7-5-4 0,2 3-7 16,5-11 1-16,-6 5 2 0,1-6-1 0,-2 5-9 15,-3-1 5-15,-1 4 4 0,-1 0-15 0,0 0 12 16,-4 2 10-16,2 0-16 0,-5 0 3 0,2 2-8 0,-1-2 3 16,-2 6 3-16,-1-3-5 0,-4 3-7 0,2 0 2 15,-2 3-5-15,-3-4-3 0,1 5-3 0,2 1 0 0,-5 0-1 16,3 3 4-16,1 2-8 0,3 0-14 0,-5 0-7 16,1 5-35-16,4-1-13 0,-1 2-45 0,2 0-38 15,3 2-5-15,-3 0-11 0,6 4-29 0,-6-3-413 16,8 2 206-16,0-11 136 0</inkml:trace>
  <inkml:trace contextRef="#ctx0" brushRef="#br0" timeOffset="22600.69">20427 7631 40 0,'-2'-15'132'16,"2"15"13"-16,-1-6 10 0,1 6-21 0,0 0-5 15,1-8 2-15,-1 8-14 0,0 0-1 0,0 0-15 0,-1-11-10 16,1 11-1-16,0 0-26 0,0 0 2 0,0 0-16 16,0 0 6-16,0 0 4 0,0 0 1 0,0 0 4 0,0 0 8 15,0 0-1-15,-3 29-5 0,1-16-9 16,-1 1 2-16,0 3-13 0,0 0-5 0,1 2 6 0,-4-1 3 15,2 11-4-15,1-3-10 0,0-4-9 0,0-1 7 16,1-1 3-16,-2 0-11 0,3 0 6 0,0 1-13 0,-1-4-9 16,2 1 11-16,-2-1-5 0,2-1 2 0,1-2 1 15,-1 0-7-15,0 0-1 0,0-1-4 0,1-5-9 16,-3 3 11-16,3-3-1 0,-1-1 12 0,0-7-8 16,0 10-8-16,0-10 2 0,-1 9 0 0,1-9-6 0,0 0-12 15,-1 8-18-15,1-8-11 0,0 0-37 0,0 0-15 16,0 0-17-16,0 0-22 0,0 0 9 0,0 0-29 0,0 0 3 15,0 0-476-15,0 0 208 0,0 0 138 0</inkml:trace>
  <inkml:trace contextRef="#ctx0" brushRef="#br0" timeOffset="23171.65">20604 7667 136 0,'1'-7'129'0,"2"1"-11"15,-3 6-30-15,1-7 7 0,-1 7-9 0,0 0-5 0,0-9-5 16,0 9-1-16,0 0 9 0,0 0 4 0,0 0-4 16,-10-2-5-16,10 2 6 0,0 0-13 0,0 0-19 0,-10 14 0 15,7-7-8-15,3-7-10 0,-6 12 16 0,3 0-1 16,2-4-3-16,-2 3 2 0,1-1 3 0,1 2-2 15,-2 1-15-15,1 1-8 0,2-2 3 0,0 4 8 16,2-5-5-16,-2 3-11 0,1-2-2 0,2 1 3 0,-1-4 6 16,0 5-5-16,0-4 2 0,2 1 1 0,0 0-7 15,0-1-6-15,-3-2 19 0,4 3 3 0,0-1-14 0,-1-2 3 16,0 0-5-16,1 0-9 0,0-1 2 0,2-1 9 16,-2 0-13-16,0-1 6 0,-1-2 6 0,1-1-2 15,-5-2-12-15,10 5 9 0,-4-4-4 0,2-1 6 16,-3 1-5-16,-5-1-3 0,15-1 12 0,-9 0-7 0,6-4-11 15,-1 1 4-15,0-1-1 0,-2 0-5 0,0-1 3 16,3 1 2-16,-5-2 7 0,1 0-2 0,1-1-13 16,-3-3 13-16,2 1-13 0,-2-2 9 0,0 0 8 0,-2 0-9 15,0-2 11-15,-1-3-9 0,-1 2 6 0,-2-3 0 16,2 2-5-16,-5-1-1 0,2-2 4 0,-2 2-4 16,1 0 7-16,-2 1-5 0,-2-2-2 0,-1 3-1 0,3 1 3 15,-2 2-6-15,-3-2 0 0,0 3-5 16,-1 1 0-16,1 2-1 0,-4 0-2 0,0 2 1 0,1 1 3 15,-3 3 5-15,3-1 6 0,-2 4-14 0,1-1 4 16,1 0 2-16,2 2-1 0,-2-1 6 0,2 0-11 0,1 1 10 16,-2 3-26-16,1-1-31 0,3 1-18 0,-2-1-16 15,1 4-6-15,8-8-48 0,-8 10-2 0,8-10-1 16,-1 10 1-16,1-10-5 0,3 11-20 0,4 1-409 16,-1-2 191-16,-1 0 128 0</inkml:trace>
  <inkml:trace contextRef="#ctx0" brushRef="#br0" timeOffset="36384.92">21934 8014 61 0,'0'0'89'0,"-11"0"-9"0,11 0-16 16,0 0-5-16,-15 1 1 0,15-1-1 0,-13 3-7 15,3 0-12-15,3-2 31 0,-2 0-38 0,4 0 41 16,5-1-54-16,-9 4 9 0,5-4 36 0,4 0-8 0,-5 1 12 15,5-1-23-15,-6 3-20 0,6-3 31 0,-5 0-3 16,5 0 1-16,0 0-27 0,-4 3 28 0,4-3-11 16,0 0-6-16,0 0-18 0,0 0 45 0,0 0-6 0,16 5-9 15,-3-2-5-15,3-1-1 0,-2 0-24 0,2 0 17 16,1 1 3-16,3-2-27 0,2 0 8 0,0 2 24 16,1-3-12-16,15 1-14 0,-6 1 5 0,-4-2 15 0,-1 0 4 15,12 0-10-15,-7 0 14 0,-6-2-23 0,0 4-1 16,-1-2 27-16,-2 0 4 0,1 0-8 0,0 0-7 15,0 0-8-15,-1 0 5 0,-2 1 1 0,0-1-4 16,2 0-2-16,-3 3-4 0,0-3-2 0,-1 0 5 0,0 0-8 16,-2 0 0-16,-1 0-3 0,-2-3 0 0,3 3 6 15,-4-1-8-15,1-1-2 0,-5 2 1 0,0-1 3 16,-9 1-8-16,14-1 6 0,-8-1-12 0,-2 2 5 0,-4 0 2 16,0 0-6-16,13-1 7 0,-13 1-8 0,9-1 5 15,-7 0-8-15,-2 1 0 0,0 0 1 0,0 0 0 16,0 0-11-16,9-2 11 0,-9 2-5 0,0 0 9 0,0 0-20 15,0 0-30-15,0 0-8 0,0 0-47 0,-22 7 8 16,15-5-30-16,-4 4-13 0,0-3-30 0,1 5 1 16,-1-1-28-16,-1-1-429 0,0 1 206 0,1 2 138 15</inkml:trace>
  <inkml:trace contextRef="#ctx0" brushRef="#br0" timeOffset="37538.61">18940 10387 38 0,'-5'11'121'0,"3"-3"-3"16,-2 3-22-16,-1-3-9 0,5-8-19 0,-3 12 20 0,3-12 4 15,-1 10-13-15,1-10-16 0,0 0 20 0,0 0-26 16,3 14 7-16,-3-14-4 0,0 0-22 0,6 7 17 16,-6-7-11-16,0 0-3 0,8 2 1 0,-8-2 11 15,6-1-10-15,-6 1-10 0,0 0-6 0,13-5-13 0,-13 5-13 16,13-9 21-16,-7 1-1 0,2-1-14 0,1-2-2 15,-3-1 18-15,0-2-5 0,1-1-18 0,-2-2 10 16,5-9-9-16,-2-3 12 0,-3 3-32 0,1-6 44 16,3-2-28-16,-4-1-8 0,0 3-1 0,1-1 12 0,0 2 3 15,-2 6-10-15,-2 3 0 0,0 4 17 0,-1 1-35 16,-1-2 22-16,-1 5 6 0,-1-1-13 0,1 3 0 0,-3-1 22 16,0 4-4-16,-1 3 12 0,0-1-40 0,5 7 15 15,-16-10 7-15,9 8-4 0,7 2 4 0,-14-2-14 16,14 2 10-16,-20 3 14 0,8-1-2 0,-2 0-7 15,4-1 7-15,1 5-26 0,-1 1 31 0,2-2-4 0,3 2-2 16,-3-1-15-16,8-6 22 0,-10 12-11 0,6-3 16 16,4-9-10-16,-4 12 21 0,4-12-30 0,0 13-1 15,0-13 11-15,2 9-17 0,-2-9 22 0,5 8-6 0,-5-8-6 16,11 12 9-16,-3-8-1 0,1-1 0 0,2 0-2 16,1-1-13-16,1 0-6 0,2-2 26 0,2 0-12 15,2 0 7-15,-1-2 2 0,0-3-2 0,-1 0-12 0,0 7 32 16,1-6-16-16,-3 1-7 0,2 3-20 0,-3-2 16 15,-1 0 1-15,-2 1-6 0,-11 1-3 0,19 0-7 16,-11 3-6-16,-8-3 22 0,15 5 9 0,-8-4-9 0,-1 4 8 16,2 1-3-16,-1 1 2 0,-1 3 2 0,0-1-21 15,-2 0 8-15,1 2 8 0,0 1-13 0,0 0 2 16,-1 1 21-16,-2 3-8 0,2-3-19 0,-2 0 7 0,0 1 10 16,3-1-7-16,-2-1 13 0,-2 3-14 0,3-1-18 15,0 0 31-15,-3-3 1 0,3 1-8 0,-2 0 2 16,1-3-8-16,0 2 5 0,-2-2-17 0,-1-9 10 15,4 12 10-15,-4-12-2 0,2 9-17 0,-2-9 21 0,0 0-14 16,4 10 10-16,-4-10-6 0,0 0 10 0,3 8-17 16,-3-8-5-16,0 0 0 0,6 7-6 0,-6-7-36 0,0 0-5 15,0 0-13-15,0 0-30 0,0 0-3 16,0 0-21-16,17-15-409 0,-17 15 178 0,6-13 118 0</inkml:trace>
  <inkml:trace contextRef="#ctx0" brushRef="#br0" timeOffset="37774.61">19481 10065 4 0,'9'-10'119'0,"-3"4"-8"0,4 1 3 15,1-1-11-15,-2-1-13 0,3 0-8 0,0 1 5 16,1-1-8-16,0 2 4 0,-1-2-30 0,2 2 12 15,-2-1-32-15,2 0 24 0,-5 1-15 0,0-1-5 0,4 3-3 16,-6 0-9-16,-7 3 6 0,11-5-21 0,-11 5-22 16,0 0-13-16,0 0-12 0,0 0-19 0,0 0-17 15,11-2-30-15,-11 2-216 0,0 0 107 0,0 0 70 0</inkml:trace>
  <inkml:trace contextRef="#ctx0" brushRef="#br0" timeOffset="37954.65">19542 10157 96 0,'0'0'109'0,"0"0"-4"0,3 14-7 0,-3-14 17 0,8 10-15 15,-8-10-6-15,17 4-11 0,-5-3-2 0,2-2-28 16,-1-3 36-16,0 4-35 0,2-5 2 0,-2 5 6 16,1-5-20-16,-1 2-20 0,-1-1-2 0,0 0 5 0,-1-2-45 15,1-1-19-15,-3 3-24 0,0-2-11 0,1 0-296 16,-10 6 124-16,13-14 82 0</inkml:trace>
  <inkml:trace contextRef="#ctx0" brushRef="#br0" timeOffset="38717.01">20220 9822 47 0,'0'0'113'0,"0"0"-37"16,19 10 17-16,-19-10-2 0,0 0-29 0,1 12 7 15,-1-12-4-15,0 0-1 0,0 0 18 0,0 0 0 0,-9 22-8 16,9-22-17-16,-6 10 9 0,2-3-2 0,4-7-1 16,-12 10-14-16,8-6-29 0,4-4 37 0,-11 5-13 15,11-5 6-15,-10 1-4 0,10-1-9 0,-14 2 13 0,14-2-15 16,-13-1-9-16,13 1 13 0,-20-7-17 0,11 4 8 15,1-3-10-15,0 1-4 0,2-2 10 0,-2-1-7 16,3 0-1-16,0-1-1 0,0 1-7 0,0 0-20 16,2 1 16-16,2 0 9 0,1 7-6 0,-3-12-4 0,3 12-20 15,0-11 19-15,0 11-10 0,2-12 9 0,0 8-18 16,-2 4 22-16,8-10-10 0,-6 7-12 0,3-1 2 16,3-3 16-16,1 3-11 0,3 0-7 0,-12 4 34 0,16-2-35 15,-16 2 24-15,18-1-14 0,-6 3 19 0,-1-2 12 16,2 4-22-16,-1 1-6 0,-1 1 30 0,-2 1-4 15,0 1 14-15,1-1 4 0,-2 3-16 0,-1 0-1 0,0 2-1 16,-1 1 3-16,1 0 4 0,-5 0-14 0,1 1-3 0,-3 1 0 16,1 1-2-16,-2 1 7 0,1 0 1 15,-3 3-1-15,1 0-7 0,-1-2-11 0,0 2 1 0,-1-1 11 16,-2 0-1-16,-1 10-3 0,0-7-4 0,-4 3 16 16,2-4-3-16,1-5-16 0,0 0 10 0,0-2-7 0,-1-1 13 15,0 1 8-15,-1-2-6 0,0 0 7 0,4-2 0 16,-4-1-11-16,0-2 11 0,-2-1-9 0,3 1 7 15,-2-2-10-15,0-1 2 0,0-1 0 0,-1-3 9 16,3 2-14-16,9-2-2 0,-17-5 10 0,5 3-2 0,3-5-1 16,-1 0-1-16,0-1 0 0,2-1-10 0,3-1-4 15,-3-2 9-15,3-1 6 0,1 1-6 0,-1 1 0 0,3-2-10 16,0 1 12-16,2 12-7 0,-2-14-7 16,2 6 8-16,0 8-1 0,1-9-8 0,-1 9 7 0,0-9-4 15,0 9 2-15,4-7-8 0,-4 7-5 0,6-5 6 16,-6 5 3-16,11-1 9 0,-11 1-4 0,16 3-16 0,-6 1 15 15,3 1 3-15,-1 0-3 0,-1 2-6 0,3 0 1 16,-2 1 0-16,0-1-3 0,-1 3 15 0,0-1-4 16,3 1-8-16,-1-2 2 0,1 1 8 0,-1 0 2 15,1 0-15-15,0-2 13 0,-4 1-4 0,7-2 2 0,-4 1-2 16,1-2-16-16,1-1-5 0,-1 0 2 0,-2-3 8 16,3 2-9-16,-4-2-9 0,-11-1-11 0,17 0-18 0,-4-3-4 15,-3 2-12-15,1-1-7 0,-11 2-30 0,18-7-13 16,-9 3 1-16,-1-1-35 0,-2 0-448 0,-6 5 201 15,9-10 134-15</inkml:trace>
  <inkml:trace contextRef="#ctx0" brushRef="#br0" timeOffset="40013">19036 8395 53 0,'0'12'85'0,"0"-12"4"0,0 0-14 15,-4 15 3-15,4-15-15 0,-5 16-3 0,-1-8-5 16,0 2 15-16,1-2-25 0,-1 1 22 0,6-9-1 0,-12 8-16 16,4-4-11-16,8-4 17 0,-13 8-15 0,7-4 22 15,6-4-18-15,-14 2 8 0,14-2-37 0,-12 2 37 16,12-2-14-16,-15-2-16 0,3 0-21 0,12 2 32 15,-14-5-32-15,14 5 32 0,-10-7-4 0,10 7-10 0,-8-8 14 16,8 8-9-16,-6-7-13 0,6 7-7 0,-5-17-11 16,1 10 17-16,4 7 0 0,-1-14-3 0,1 14 7 15,-1-11-42-15,1 11 37 0,1-14-5 0,3 5-9 16,-4 9 12-16,3-13-21 0,-3 13 8 0,4-9 13 0,-4 9 5 16,5-8-40-16,-5 8 43 0,8-4-32 0,-8 4 27 15,0 0-28-15,13-3 19 0,-13 3 3 0,0 0-3 0,15 3-8 16,-15-3 8-16,9 5 7 0,1 2-8 0,-2-2 20 15,0 4 2-15,1-1-3 0,-3 1 0 0,0 4-33 16,1-1 34-16,-2-1-19 0,1 3 15 0,-1-1-15 16,-1 2 40-16,0-1-30 0,-1 3 19 0,-1-1-17 0,1 2-10 15,-3 1 1-15,1-2 17 0,-1 3 0 0,0-3-28 16,-2 2 18-16,-2-1 12 0,1-2-18 0,1 3-6 0,-4-3 25 16,1 0-23-16,-1 1-6 0,1-1 33 0,-3-1-17 15,2-1 8-15,-3-1-21 0,3-1 10 0,-4 0 11 16,3-1-7-16,-2-1 12 0,1-2-28 0,1 0 12 15,0-2-2-15,-3 1-7 0,2-2 11 0,-1-2-17 0,9-3 16 16,-19 2 10-16,19-2-12 0,-15 2-17 16,15-2 16-16,-14-3 0 0,2 0 17 0,1-3-18 0,-2-1 1 15,3-1 8-15,1-3-11 0,1 1-17 0,-1-4 26 16,4 2-23-16,-1-3 19 0,2 3-18 0,0-2-2 0,2 0 23 16,0 2 4-16,2-1-23 0,0 13 12 0,0-22-22 15,0 13 29-15,0 9 3 0,3-13-21 0,-3 13-10 0,4-12 20 16,-4 12-1-16,5-10 6 0,-2 6-37 0,1 1 15 15,-4 3 8-15,8-5-10 0,-2 4 1 0,-6 1 16 16,13 0 3-16,-13 0-8 0,18 4-9 0,-5 1 17 16,-3 0 10-16,0 2-17 0,2-1 9 0,-1 5-15 0,0-2 5 15,0 1 7-15,1 0 17 0,-3 2-10 0,2 0 9 16,-2 0-9-16,4 1-16 0,-3-2 23 0,-1 4-5 16,0-3-15-16,2-2-5 0,-3 2 31 0,0-3-15 15,2 0 6-15,-2 0-1 0,-1 0-6 0,0-2-6 0,3 1 9 16,-1-1-10-16,-1-2 8 0,2 2-9 0,-1-2 5 15,-3-2 12-15,-6-3-38 0,13 6 14 0,-13-6-18 0,10 5-11 16,-10-5-31-16,9 0-5 0,-9 0-15 0,11 1 15 16,-11-1-38-16,0 0-18 0,15-6-400 0,-15 6 176 15,0 0 118-15</inkml:trace>
  <inkml:trace contextRef="#ctx0" brushRef="#br0" timeOffset="40492.84">19246 8574 99 0,'1'-13'103'0,"-1"13"-18"16,0 0 20-16,0-11-19 0,0 11 7 0,0 0-6 0,0 0 7 15,0 0 2-15,0 0-3 0,0 0-31 0,0 0 15 16,0 0 9-16,0 0-7 0,5 27-5 0,-2-15-33 15,-2 2 44-15,1-3-36 0,2 2-9 0,-2 2-21 16,0-2 24-16,2 1-17 0,-3-1 8 0,3 0-6 0,1-1 8 16,1 1-9-16,0-2-10 0,-1-3-9 0,0 3 8 15,0-3 2-15,0-1 1 0,2-1-1 0,0-1-12 16,-7-5 4-16,12 9 19 0,-12-9-25 0,13 3 10 0,-13-3-26 16,15 0 37-16,-3-1 9 0,-12 1-12 0,23-5 0 15,-14 0-6-15,2 0 9 0,-1-2-3 0,1 0-13 16,-3-1 11-16,0-3 17 0,-2 1-8 0,2-3-6 15,0 0-3-15,-4-2 7 0,-1 0 0 0,1-2-14 0,-1 1 26 16,-2-3-4-16,-2 1-14 0,0 1-1 0,-1 0 10 16,0-2 3-16,-1 4-1 0,-1-4-2 0,-4 6-6 0,0-2-3 15,3 2 8-15,-6 3-10 0,0-2 4 0,3 5-18 16,-3-1 17-16,1 2-14 0,-1 1 4 0,0 2-2 16,-2 0 0-16,0 2 5 0,1 0-15 0,12 1 8 0,-25 3-1 15,14-1-5-15,3-2-4 0,8 0-27 0,-18 5-21 16,9-1-13-16,-1 3-16 0,6 3-5 0,-5-1-19 15,5-3-17-15,4-6-11 0,-5 16-6 0,1-7-13 16,4-9-9-16,-2 20-380 0,2-20 181 0,0 16 118 16</inkml:trace>
  <inkml:trace contextRef="#ctx0" brushRef="#br0" timeOffset="43167.74">19013 10161 4 0,'0'0'72'0,"-18"-6"-12"0,18 6 4 15,0 0-2-15,-12-1-11 0,12 1 10 0,0 0-15 16,-14-2-14-16,14 2 15 0,0 0 3 0,-16 0-20 0,16 0 3 15,-10-1 8-15,10 1-29 0,0 0 24 0,-14 0 0 16,14 0-6-16,0 0-8 0,-15 0 2 0,15 0-12 16,0 0-8-16,-11 1 36 0,11-1-17 0,0 0-10 15,0 0 10-15,0 0-21 0,0 0 11 0,0 0 7 16,-15-3 23-16,15 3-44 0,0 0 2 0,0 0 3 0,0 0 14 16,0 0-15-16,0 0-8 0,0 0 3 0,0 0 22 15,0 0 5-15,0 0-15 0,0 0 26 0,0 0-10 16,0 0-20-1,0 0 11-15,35-2 8 0,-35 2 1 0,24-3-31 0,-10 3 10 0,-1-2 27 0,0-1-11 0,1 2 4 16,-2 0 4-16,2-1-32 0,1 2 23 0,0-3-10 16,-2 3 10-16,2 0-3 0,-2-2 0 0,2 0-2 0,-1 0 2 15,0-1 17-15,0 3 2 0,4-1-28 0,-4 0 20 16,3 1-25-16,-1-1 25 0,1-1 2 0,1 2 3 16,4 0-34-16,-1-1 11 0,0-2-3 0,0 0 11 0,2 2-4 15,2 0 27-15,10-5-18 0,3 3-16 0,-1 1 3 16,1-2-10-16,-7 2 4 0,3-1 22 0,-5 0-9 0,6-1-17 15,-4 1 0-15,-6 2 20 0,-2-2 2 0,14 0-1 16,-2-2 3-16,-5 4-10 0,-7-3 22 0,13 0-20 16,-9 2 8-16,-4 0 0 0,0 1 6 0,-1-2-8 15,11-4 14-15,-7 4-23 0,-4 0 16 0,-2-2 2 16,0 4-7-16,2-2-9 0,-2 3 1 0,1 0 3 0,-4-2 0 16,-1 0 4-16,-2 1 3 0,1-3-12 0,0 4 3 0,-3-3 0 15,1 3 11-15,-13 0-1 0,18-1 1 16,-18 1-2-16,13-1-3 0,-13 1-8 0,11 0 9 0,-11 0-7 15,0 0 10-15,13-3-10 0,-13 3 1 0,0 0 0 16,0 0 0-16,0 0 0 0,15 0-4 0,-15 0 10 0,0 0-14 16,0 0 9-16,12-1-8 0,-12 1-6 0,0 0 7 15,0 0-10-15,0 0 11 0,0 0-9 0,11-1 0 16,-11 1-1-16,0 0-3 0,0 0 14 0,0 0-7 16,0 0-1-16,0 0 1 0,0 0 0 0,0 0 3 0,0 0-3 15,0 0-4-15,0 0 2 0,13 0-8 0,-13 0 9 16,0 0-17-16,0 0 2 0,0 0-17 0,0 0-8 15,0 0-20-15,0 0-23 0,0 0 13 0,0 0-10 16,0 0-36-16,0 0-6 0,0 0 29 0,0 0-9 0,0 0-8 16,0 0-4-16,-47 5 5 0,37-1-6 0,-1 1 13 15,-3-2-18-15,1 2 30 0,0-4-19 0,0 3 13 0,-1 0 1 16,2 0-6-16,-2 0-241 0,1 0 112 0,3 2 76 16</inkml:trace>
  <inkml:trace contextRef="#ctx0" brushRef="#br0" timeOffset="44789.83">15846 8997 34 0,'2'13'105'0,"1"1"8"0,-1-5-12 16,-2-9 3-16,4 20-26 0,-4-20-1 0,3 12-1 16,-3-12 3-16,5 8 2 0,-5-8-4 0,0 0 11 15,3 12-37-15,-3-12 9 0,4 4-7 0,-4-4-10 0,0 0 3 16,0 0 12-16,17 3-9 0,-17-3-26 0,0 0 4 16,15-4 20-16,-15 4 2 0,15-10-28 0,-8 4 13 15,-1-1-32-15,0 0 42 0,-1 2-8 0,1-6 3 16,3 1-21-16,-4-3-3 0,0 1-9 0,-2-2-8 0,-1-1 25 15,0-2-21-15,-4-1 13 0,2-2-11 0,0 0 11 16,2 0 12-16,-4-2-16 0,0 1-17 0,-2 0 2 0,1 1 24 16,0 2-23-16,0-2-14 0,2 5 17 0,-5 0-12 15,2 0 16-15,0 2-4 0,0 0 17 0,0 4-11 16,-1 1 2-16,-2 0 9 0,-1 3-17 0,0-3 3 16,1 5 13-16,7 3-4 0,-13-2-33 0,6 2 16 0,7 0 20 15,-14 2-28-15,6 1-1 0,-1 1 10 0,0 1 22 16,-1-2-13-16,4 3-30 0,1-2 33 0,0 0-8 15,1 1 0-15,-1 5 5 0,1-4-15 0,0 0 7 0,2 1-2 16,2-7 11-16,0 13-12 0,0-6 23 0,0-7-6 16,1 10-1-16,1-5-6 0,-2-5-11 0,8 12 7 15,-3-6 12-15,-5-6-11 0,9 11 8 0,-5-7 11 16,0 1-8-16,-4-5-5 0,0 0 12 0,16 5-18 0,-16-5 13 16,19 4 0-16,-8-4 9 0,-1 0-19 0,-10 0-13 15,24 0 27-15,-13 0-4 0,0 0-10 0,2-2-14 16,-1 0 28-16,1 0-11 0,-1-1-16 0,-1 3 8 0,1-3 1 15,-12 3-10-15,18-1-5 0,-18 1 4 0,12 0 5 16,-12 0 14-16,0 0-2 0,16 1-17 0,-16-1 19 16,9 3 9-16,0 2-28 0,-9-5 14 0,11 9-6 0,-6-1-6 15,2 0 22-15,-2 3 0 0,-1-2 3 0,2 1-9 16,-1 1-2-16,0 2-10 0,-2 1 15 0,1-1-4 16,-2-1-9-16,1 2 0 0,1-1 12 0,-2 1-4 0,3-2 0 15,-4 3 6-15,3-5-9 0,0 2 0 0,-3 0-3 16,5 0-2-16,-3 0 8 0,1-3 7 0,-1 1 4 15,-3-10-25-15,7 12 20 0,-7-12-4 0,4 8 3 16,-4-8-3-16,4 8-2 0,-4-8-1 0,7 4-12 0,-7-4-10 16,0 0 8-16,7 7-22 0,-7-7-1 0,0 0-45 15,0 0 6-15,0 0-43 0,0 0-26 0,18-7-18 0,-18 7-342 16,0 0 167-16,12-15 112 0</inkml:trace>
  <inkml:trace contextRef="#ctx0" brushRef="#br0" timeOffset="45047.41">16391 8826 81 0,'0'-15'140'15,"0"15"-47"-15,3-4 23 0,-3 4-36 0,0 0 18 16,10-8-13-16,-1 3 14 0,0 0 0 0,1 1-45 15,2-1 25-15,-3 0-15 0,2-2 10 0,0 2-29 16,-1 1 17-16,0-1-29 0,2 2-9 0,-1-1 15 0,-2-1-16 16,0 2 8-16,-2 0-11 0,-7 3 15 0,11-3-28 15,-11 3-21-15,10-6-8 0,-10 6-20 0,0 0 7 16,10-3-31-16,-10 3-5 0,0 0-19 0,6 0-291 16,-6 0 127-16,0 0 84 0</inkml:trace>
  <inkml:trace contextRef="#ctx0" brushRef="#br0" timeOffset="45257.09">16435 8899 91 0,'0'0'111'0,"0"0"-6"0,0 0-8 16,10 10 3-16,-10-10-34 0,10 2 20 0,-10-2-12 15,14 0 25-15,-14 0-23 0,16 0 9 0,-16 0-29 16,20-2 1-16,-9-1 6 0,-1 0-14 0,2 1 5 0,-12 2-10 15,18-5-18-15,-9 1-8 0,-9 4 20 0,10-4-60 16,-10 4-1-16,9-5-15 0,-9 5-3 0,9-7-42 0,-9 7-17 16,6-4-264-16,-6 4 122 0,0 0 80 15</inkml:trace>
  <inkml:trace contextRef="#ctx0" brushRef="#br0" timeOffset="45867.25">16767 8643 49 0,'7'-4'113'0,"-7"4"-9"0,17-13 1 16,-5 8-16-16,-3-1-21 0,-9 6 20 0,18-6-45 0,-10 5 25 15,4-1 7-15,-12 2-36 0,18 2 5 0,-18-2-5 16,13 3 13-16,-4 1-19 0,1 4 40 0,-3-1-34 16,-3 1-3-16,1 1-8 0,1 0 29 0,-1 0-16 0,-3 4-19 15,-2-4 17-15,0 3 0 0,0-1 11 0,-2 0-3 16,0 1-13-16,-1-1-1 0,1-1 10 0,1 1-22 16,-4-1 17-16,2-3-4 0,3-7-5 0,-7 17 6 0,4-11-11 15,3-6 7-15,-5 10 3 0,5-10-3 16,-4 8-20-16,4-8-3 0,0 0 12 0,0 0 13 0,-5 10-1 15,5-10-12-15,0 0 1 0,0 0 7 0,0 0-14 16,-2 7 3-16,2-7-11 0,0 0 10 16,0 0-7-16,0 0 3 0,0 0-4 0,0 0 13 0,0 0-23 0,22-3-11 15,-22 3-1-15,0 0 26 0,17-2-1 0,-17 2-8 16,0 0-1-16,17 2 1 0,-17-2-20 0,11 3 26 0,-11-3-4 16,17 5 2-16,-11-1-4 0,2 2 8 0,1 0-25 15,-3 2 1-15,2-3-2 0,-3 3 29 0,1 0-16 16,-2-2 13-16,-4-6-7 0,5 13 5 0,-1-2-13 0,-3-3 7 15,-1-8-13-15,3 15 16 0,0-5 0 0,-3 2-6 16,0-12 10-16,-4 18-16 0,-1-7 6 0,-1-1 10 16,3 1-1-16,-6-2 0 0,2-1 6 0,0-1 13 0,-4 1-4 15,1 1 3-15,-3-5-6 0,3 4-5 0,-5-4 10 16,2 1 2-16,-2 0-2 0,2-2-7 0,-2 1-9 16,2-3 6-16,-1 1 9 0,2 0-7 0,1-2-6 0,11 0 0 15,-17 0-8-15,17 0 10 0,-14 0-3 0,14 0-11 16,-11-1 8-16,11 1-21 0,0 0-4 0,-16-5-29 15,16 5-27-15,-7-6-14 0,7 6-15 0,0 0-42 0,-9-6-27 16,9 6-462-16,0 0 211 0,0 0 140 0</inkml:trace>
  <inkml:trace contextRef="#ctx0" brushRef="#br0" timeOffset="47046.91">17861 7836 67 0,'-13'-9'103'16,"13"9"-23"-16,-4-3 22 0,4 3-7 0,0 0-18 0,-5-10 10 15,5 10-19-15,0 0 6 0,0 0-44 0,0 0 23 16,0 0-17-16,5-16 5 0,-5 16-13 0,8-6 12 0,1-1-2 15,-9 7-3-15,15-4-30 0,-7 4 19 0,-8 0 4 16,16-3 21-16,-16 3-19 0,14 0 2 0,-14 0-35 16,21 4 16-16,-12-2 0 0,1 2 19 0,-2 0-12 15,-1 3 12-15,-2 0-3 0,1 1 10 0,-1 2 0 0,0-1-20 16,-5 1-2-16,0 0 22 0,0-2-14 0,-2 3-16 16,1 2 8-16,-4-1 24 0,1-1-23 0,0 0 23 15,1-2-25-15,-1 1 13 0,-1 1 12 0,-1-3-30 16,2 0-1-16,0-2-1 0,4-6 12 0,-5 10-14 0,5-10-9 15,-6 9 16-15,4-6 9 0,2-3-14 0,0 0 4 16,-5 10 5-16,5-10 2 0,-4 5 3 0,4-5-22 0,0 0 0 16,0 0 19-16,-8 7-1 0,8-7 4 0,0 0-32 15,0 0 10-15,0 0 21 0,0 0-31 0,0 0 18 16,0 0-1-16,0 0-19 0,21 0 2 0,-21 0 14 16,0 0 0-16,13-1-13 0,-13 1-6 0,12 1 11 0,-12-1-3 15,10 0 4-15,-4 3 10 0,-6-3-1 0,12 3 1 16,-7-2-12-16,-5-1 13 0,13 7 7 0,-5-1-42 15,-2-3 33-15,-2 2-20 0,3 1 29 0,-2-1-31 0,-1 2 17 16,0-2-6-16,-1 0-2 0,-3-5 20 0,5 11-2 16,0-3-14-16,-3-1 15 0,0 0-10 0,-2-7-1 15,0 15 7-15,0-15-7 0,-1 13 7 0,1-13-14 0,-3 11 18 16,1-1-10-16,2-10-8 0,-8 15 29 0,2-8-21 16,-1 0-1-16,2 0 8 0,-1-1 2 0,-2 0-3 15,1 0 3-15,7-6-17 0,-13 8 19 0,6-2-9 16,0-1 5-16,7-5-11 0,-14 2 16 0,14-2-10 0,-13 3 1 15,13-3 6-15,-13 1 8 0,13-1-18 0,-19-1 14 16,19 1-7-16,-17-3-2 0,17 3 2 0,-13-2-11 0,13 2 5 16,-10-2-4-16,10 2 9 0,-9-4-35 0,9 4-2 15,0 0-25-15,-11-6-11 0,11 6-33 0,0 0 15 16,-12-8-36-16,12 8-5 0,-2-7-16 0,2 7-363 16,0 0 169-16,0 0 110 0</inkml:trace>
  <inkml:trace contextRef="#ctx0" brushRef="#br0" timeOffset="47584.97">18240 7816 44 0,'7'-10'101'0,"-7"10"-13"15,0 0 8-15,0 0-14 0,2-3-10 0,-2 3-19 16,0 0 23-16,0 0 7 0,0 0-30 0,0 0 15 16,0 0-13-16,0 0-16 0,-9 24 0 0,8-18 28 0,1-6-9 15,-1 13-18-15,2-1 11 0,-1 2-29 0,1-1 21 16,0-1-4-16,-1 2-11 0,3 0 20 0,1-1 0 15,-1-1-15-15,0 0-4 0,1 0-2 0,1 2 8 16,-1-4 3-16,1 0-10 0,-1-3-15 0,1 3 14 16,-1-3 6-16,1 0 1 0,0 0-3 0,0-2 23 0,0-2-1 15,-5-3-14-15,11 6 2 0,-4-5-9 0,-7-1 12 16,11 0 1-16,-11 0 2 0,20-4-5 0,-12 1 12 16,-2 0-6-16,4-3-6 0,0 0 3 0,2-1-2 15,-6-2-3-15,2 1-2 0,0-4 1 0,-2 2-6 16,-3-2 11-16,2-2-4 0,-1 0-8 0,-1 1 0 0,-3 1-2 15,0-5 5-15,-3 1 2 0,3 0-9 16,-3 0-2-16,-2-1-4 0,0-1-2 0,-2 3-4 0,1 4 3 16,-2-6-4-16,1 5-3 0,-1 2-1 0,2-1 2 0,-4-2-2 0,2 3-11 15,-1 7 7-15,-1-2-5 0,1 2-6 0,9 3 4 16,-18 0 2-16,4 2-4 0,2 2-15 0,1 0-11 16,2 1-28-16,-2 4-21 0,3 1-8 0,1-4-39 0,2 6-4 15,-1-1-28-15,3 1-15 0,2-2 8 0,-1 4-14 16,1 0-413-16,2-3 198 0,-1-11 130 0</inkml:trace>
  <inkml:trace contextRef="#ctx0" brushRef="#br0" timeOffset="50164.59">15906 8926 69 0,'0'0'74'0,"0"0"-15"0,0 0-16 0,0 0-7 15,0 0 11-15,0 0-2 0,0 0 11 0,0 0-14 16,0 0-3-16,0 0-14 0,0 0 6 0,0 0 2 0,-9 6 40 15,9-6-63-15,0 0 6 0,0 0 16 0,0 0-12 16,0 0 9-16,0 0-6 0,0 0-13 0,0 0 2 16,0 0-9-16,0 0 26 0,0 0-20 0,0 0-6 15,0 0 0-15,0 0 22 0,0 0-6 0,0 0-11 0,0 0-3 16,0 0 7-16,0 0-16 0,0 0 6 0,0 0 17 16,0 0 6-16,0 0-15 0,0 0-7 0,0 0 3 15,0 0 6-15,0 0-5 0,0 0-3 0,0 0-16 16,0 0 14-16,22 10-11 0,-22-10 44 0,8 5-26 0,-8-5 1 15,17 9 4-15,-8-4-21 0,0 2 20 0,0 1-8 16,-9-8 8-16,18 7 26 0,-9-2-12 0,1 0 14 0,1-5-20 16,0 5-1-1,0-3-14-15,4-2 29 0,-3-1-9 0,3 0-5 0,-3-3-8 0,3 3-5 16,-2-5 16-16,2 2-4 0,-3-1-12 0,1 0-4 0,1 0 13 16,-4 1 4-16,2-1-9 0,1-1-13 0,-2 0-9 0,0 3 23 15,-1-1 1-15,-1-1 5 0,1 1-13 0,-2 0-31 16,-8 4 12-16,13-7 6 0,-13 7 18 0,10-5-1 0,-10 5-32 15,8-5 14-15,-8 5-1 0,6-4 4 0,-6 4 6 16,0 0-8-16,0 0-20 0,13-3 13 0,-13 3-7 16,0 0 24-16,0 0-8 0,0 0 23 0,17 3-11 0,-17-3 5 15,11 4-26-15,-11-4 20 0,9 5-25 0,-9-5 24 16,10 7-1-16,-2-2-3 0,2 0-2 0,-2 1 12 16,-2 0 10-16,3-1-29 0,-1-2 8 0,-1 2 15 0,-7-5 14 15,16 4-35-15,-9-1 27 0,-7-3-23 0,15 0 11 16,-15 0 14-16,20-3 8 0,-8 2-30 0,-2-2 6 15,1-1 14-15,2 0-4 0,-3-1-10 0,0 1 10 16,-1-1-30-16,4 0 3 0,-3-2 13 0,0 3-14 0,-1-4 3 16,-1 3 33-16,1-1-3 0,-1-2-8 0,1 2-10 15,-2 1 34-15,1-1-32 0,0 2-7 0,-8 4 9 16,10-8-28-16,-10 8 3 0,9-6 2 0,-9 6 21 16,7-3-20-16,-7 3 29 0,0 0-16 0,9-5-25 0,-9 5 16 15,0 0-20-15,0 0 15 0,12 0 33 0,-12 0-18 16,0 0-7-16,0 0 8 0,14 5 1 0,-14-5 2 0,0 0-3 15,13 6-1-15,-13-6 24 0,10 5-10 0,-4-1-13 16,-6-4 10-16,16 6-20 0,-8 0 34 0,0-2-28 16,0 0 6-16,2-2 4 0,-10-2 1 0,14 6-13 0,-3-3 9 15,-11-3 7-15,14 3 24 0,-14-3-28 0,7 1 17 16,-7-1-1-16,11 2-10 0,-11-2 18 0,0 0-19 16,16-3-1-16,-16 3-9 0,10-2 10 0,-10 2-5 0,12-4-6 15,-12 4 18-15,11-4 6 0,-11 4-12 0,11-3 4 16,-11 3-5-16,11-4-20 0,-11 4 8 0,9-3 16 15,-9 3-10-15,9-4-6 0,-9 4-8 0,0 0 10 16,9-5 22-16,-9 5-32 0,0 0 13 0,10-3-24 0,-10 3-14 16,0 0-1-16,0 0-4 0,0 0 3 0,7-8-28 15,-7 8-24-15,0 0-4 0,0 0-14 0,0 0 2 0,3-7-26 16,-3 7-275-16,0 0 134 0,0 0 90 16</inkml:trace>
  <inkml:trace contextRef="#ctx0" brushRef="#br0" timeOffset="51817.27">16160 6413 43 0,'3'10'94'0,"-3"-10"-11"16,1 9 2-16,-1-9-16 0,0 0 14 0,3 9-28 0,-3-9-5 15,0 0 22-15,6 10 6 0,-6-10-6 0,4 3-22 16,-4-3-3-16,0 0 12 0,7 3 0 0,-7-3-23 16,0 0 14-16,9 0-19 0,-9 0 9 0,0 0-3 0,10-8 9 15,-10 8-28-15,7-7-9 0,-2 4 24 0,1-4 17 16,1-2-32-16,-1 2 23 0,-1-1-14 0,0-1 5 15,0-1-24-15,-1-2 16 0,3 0-19 0,-5-1 3 16,2-1 2-16,0 0-10 0,-2-3 25 0,-2 2-10 0,4-2-2 16,-2-3 11-16,-1-1 6 0,0 4-35 0,-1-1 3 15,0-2 22-15,0 2-10 0,-1 2 1 0,-2-1-30 16,2 2-7-16,0 1 26 0,-2-1 9 0,1 3 8 0,-1 1-9 16,-1 0-3-16,-1 2-24 0,0 3 7 0,1 0-4 15,-1 1 14-15,5 5 13 0,-9-3-29 0,9 3 28 16,0 0 12-16,-24 3-18 0,15-3 7 0,-1 4-11 0,1 3 6 15,0-1 10-15,-3 1-16 0,5 0 22 0,-2-1-7 16,3 0-14-16,6-6-5 0,-10 10-1 0,6-5 10 16,4-5 3-16,-6 7-15 0,6-7 2 0,0 0 23 15,-3 10-17-15,3-10 19 0,0 0-10 0,0 0-16 0,7 12 1 16,-7-12 12-16,10 6-13 0,-10-6 25 0,19 4-6 16,-4-4-6-16,1 0 2 0,-1 0 15 0,-1-1-25 15,4-1 13-15,-2 1-6 0,-1 0-3 0,0-2 17 0,0 1-12 16,0 2-11-16,-3 0 5 0,-3 0 11 0,0 0-6 15,-1-2 6-15,-8 2-6 0,13-1-17 0,-13 1 5 16,10-1 5-16,-10 1 3 0,11 1-5 0,-11-1 10 0,11 3-10 16,-6-1-2-16,-5-2 18 0,9 4-33 0,1 1 29 15,-4 1-13-15,-2 1-2 0,1 0 15 0,0 2-4 16,2 0-9-16,-2 2 4 0,0-3 10 0,0 4-4 0,-1-1-2 16,1 0 1-16,-2 3-20 0,3-2 18 0,-2 0-9 15,1 3 19-15,0-1-25 0,0 1 18 0,0-3-25 16,0 2 9-16,2-1 1 0,-3-2 19 0,-1 0 4 0,3 0-19 15,-2 1 14-15,0-2 4 0,-1-3-18 0,2 3 4 16,-2-3-5-16,-2 0-1 0,-1-7 0 0,3 8 17 16,-3-8 5-16,3 7-11 0,-3-7 9 0,3 4-10 0,-3-4-8 15,0 0 7-15,5 6 8 0,-5-6-10 0,0 0-15 16,0 0-17-16,0 0-35 0,0 0 6 0,0 0-27 16,0 0-16-16,0 0-10 0,19-10-10 15,-16 4-336-15,-3 6 153 0,0 0 102 0</inkml:trace>
  <inkml:trace contextRef="#ctx0" brushRef="#br0" timeOffset="52284.98">16570 6066 84 0,'0'0'111'0,"0"0"-9"15,0 0-5-15,-4-9 6 0,4 9-24 0,0 0 3 16,0 0-15-16,0 0 10 0,0 0 7 0,9-13-20 16,-9 13-21-16,11-10-7 0,-3 3 9 0,-1 1-13 0,-1 2 5 15,1 0 2-15,3-2-18 0,-1 0-4 0,-3-2 2 16,1 5-24-16,0 1 18 0,-7 2 7 0,9-4 10 15,-4 2-2-15,-5 2-7 0,7-4-41 0,-7 4 30 0,8-5 3 16,-8 5 1-16,7-3-26 0,-7 3-4 0,0 0 12 16,9-4-7-16,-9 4 2 0,0 0-30 0,0 0-23 15,10-5 15-15,-10 5-9 0,0 0-24 0,0 0 1 16,0 0-237-16,10 0 104 0,-10 0 72 0</inkml:trace>
  <inkml:trace contextRef="#ctx0" brushRef="#br0" timeOffset="52491.85">16702 6079 19 0,'0'0'94'15,"0"0"0"-15,0 0-14 0,0 0-9 0,2 16 16 16,-2-16-23-16,0 0 11 0,0 0-23 0,12 4-3 16,-12-4 5-16,0 0 0 0,14-3-6 0,-14 3-3 0,0 0-21 15,18-5 1-15,-18 5 19 0,10-5-20 0,-1-2 7 16,-9 7-34-16,15-5 24 0,-10 1-18 0,-5 4-11 15,0 0-5-15,13-7-14 0,-13 7-20 0,8-8-3 16,-8 8-19-16,10-11-212 0,-9 1 93 0,-1 10 64 0</inkml:trace>
  <inkml:trace contextRef="#ctx0" brushRef="#br0" timeOffset="53033.06">16874 5766 15 0,'0'0'87'0,"0"0"-24"16,0 0-2-16,0 0 15 0,0 0-4 0,0 0-16 0,0 0 6 15,0 0-6-15,-8 20 4 0,6-7-11 16,2-13-12-16,5 21-4 0,-2-11 17 0,0 2-9 0,0 0 4 15,1-2 3-15,1-2-8 0,-4 4 4 0,6-5-12 16,-2 4-12-16,-5-11-25 0,10 15 37 0,-5-8-28 16,-1-2 25-16,-4-5 2 0,9 7 1 0,-9-7-8 0,9 6-18 15,-9-6 13-15,10 3 16 0,-2-3-11 0,-8 0 5 16,11 0-17-16,-11 0-3 0,12-3 7 0,-7 1 1 16,6-4-40-16,-4 4 41 0,1-5-33 15,-2 2 0-15,-2 1-8 0,1-5 34 0,-1 2-4 0,-2 0-13 0,1 0 7 16,-3 7-3-16,0-12 22 0,0 12-14 0,0-11 5 15,0 11 4-15,0-11 0 0,0 11-15 16,1-9 8-16,-1 9-9 0,0 0 17 0,-1-13-34 0,1 13 32 16,1-7-17-16,-1 7 1 0,0 0 14 0,0-6-36 0,0 6 7 15,0 0 37-15,0 0 43 0,0 0-60 0,0 0-5 0,0 0-10 16,0 0 22-16,4 33-26 0,-4-20 41 0,2 1-15 16,-2-2 21-16,2 4-7 0,-2 1-41 0,2-3 38 0,1 4-5 15,-2-4-2-15,3 5-1 0,-4-2 0 16,1 0-5-16,0-2 10 0,1 2 0 0,-1-3-16 0,0 3 4 15,1-1-3-15,0 0 9 0,-1-4-7 0,1 0-2 16,0-1-3-16,0-2-2 0,-1-1 1 0,-1-2-6 0,0-6 6 16,0 0-4-16,1 15-20 0,-1-15-20 0,0 0-19 15,1 11-8-15,-1-11-12 0,0 0-21 0,0 0-311 16,0 0 138-16,0 0 94 0</inkml:trace>
  <inkml:trace contextRef="#ctx0" brushRef="#br0" timeOffset="54613.07">17999 6636 86 0,'0'0'94'0,"-7"-8"7"16,5 6 1-16,2 2-36 0,0 0 37 0,-5-6-14 0,5 6-21 16,0 0-6-16,0 0-9 0,-5-4 8 0,5 4-3 15,0 0 2-15,0 0 2 0,0 0-52 0,0 0 46 0,0 0-13 16,0 0 3-16,0 0-14 0,0 0 22 16,-13 10-8-16,13-10-21 0,-2 10 0 0,0-5 25 0,2-5-2 15,-4 17-16-15,1-5 5 0,0-3-4 0,2 1-4 16,1-10 10-16,0 16-14 0,0-16-9 0,0 16-5 0,1-3 9 15,-1-2 7-15,0-11 3 0,1 22-8 0,3-11-13 16,-3 2-3-16,2-1 17 0,0-2-12 0,3-1 8 16,-3 1-5-16,1-3 1 0,-4-7 1 0,10 14-3 0,-4-8-5 15,1 0 14-15,0-3-26 0,-7-3 17 0,12 7-21 16,-6-4 10-16,-6-3 18 0,11 1-25 0,-11-1 7 16,14-1 2-16,-14 1-5 0,18-3 0 0,-7 0 13 0,-11 3-14 15,17-7 4-15,-8 3 2 0,-1-4-13 0,-1 1-11 16,1 0 25-16,-1-3-20 0,0 3 17 0,-3-2 5 15,1-2-2-15,-2 0-13 0,-1-2 8 0,0 5 5 16,0-5-4-16,1 1 1 0,-2 0 3 0,0 0-18 0,2 2 11 16,-2 1 24-16,-1 2 3 0,0 7-7 0,0-13 10 15,0 13-10-15,0-8 16 0,0 8-21 0,0-9-1 0,0 9 1 16,0 0 0-16,-1-10-4 0,1 10-4 0,0 0-11 16,0 0-9-16,2-8 16 0,-2 8 2 0,0 0 2 15,0 0 3-15,0 0-6 0,0 0-3 0,0 0 12 16,0 0 3-16,-2 25-1 0,2-25-5 0,0 19-1 0,1-5 5 15,-2 0 1-15,2-1-7 0,-2 3 7 0,2-2-8 16,0 1-1-16,0 0 10 0,2 0-10 0,-3 0 3 0,1 0-13 16,1-2 1-16,-2 2 14 0,1-1-1 15,-1-3-3-15,1 2 7 0,0-2-8 0,-1-11-3 0,0 21 2 16,2-12 7-16,-2-9-6 0,0 18-1 0,0-10 0 16,0-8 3-16,1 9-6 0,-1-9 6 0,0 0-12 0,0 13-15 15,1-9 14-15,-1-4-27 0,0 0 9 0,0 0-9 16,0 0-16-16,0 0-28 0,2 15-2 0,-2-15-31 15,0 0 18-15,0 0-4 0,0 0-16 0,0 0-20 0,0 0-368 16,0 0 167-16,0 0 112 0</inkml:trace>
  <inkml:trace contextRef="#ctx0" brushRef="#br0" timeOffset="55158.13">18343 6636 34 0,'2'-12'124'0,"-2"6"-2"0,0 6-16 16,3-8 4-16,-3 8-34 0,0 0-5 0,1-7-10 15,-1 7 13-15,0 0-29 0,0 0 28 0,0 0-16 0,0 0 2 16,0 0-17-16,0 0 1 0,0 0-4 0,0 0 28 15,0 0-25-15,-5 22 5 0,4-14 8 0,1-8-4 0,-3 23-13 16,3-11 15-16,-1 2-26 0,1-2 16 0,0 1-16 16,2 0 20-16,-2 0-15 15,2 1 8-15,0 0-13 0,1-1-6 0,0-1-6 0,1 2 14 0,-1-3-3 16,-1-1 2-16,3 1-21 0,-1-3 13 0,2 1-8 16,-3-4 2-16,4 2-12 0,-2-1 12 0,1 0 2 0,1-1 2 15,-7-5-7-15,11 7-1 0,-11-7 7 0,10 3-20 16,-10-3 2-16,13 1 18 0,-13-1-5 0,19-1-2 15,-19 1 11-15,14-5-27 0,-14 5 21 0,21-8-4 0,-11 1-5 16,-4 3 5-16,5-3 9 0,-4-1-11 0,3-2 3 16,-1 0 15-16,-1 2 0 0,0-5-17 0,1 1 15 0,-4 0-1 15,0-2 5-15,-3-2-15 0,1 0 19 0,0-1-13 16,-2 1 3-16,0 1 13 0,-3 1-6 0,0-2-6 16,0 2 5-16,-2 1 2 0,-1-1-3 0,-2 2-10 15,1 1 2-15,0 0-9 0,-1 4-4 0,-2-3 4 0,-1 5 2 16,1 0-6-16,1 0-5 0,-3 1 7 0,3 1-1 15,1 3 2-15,7 0-4 0,-16 0 3 0,10 3-13 16,-2 0 13-16,-2 3-25 0,0-3-12 0,2 2-14 0,2 3-34 16,-2 0-10-16,2-1-22 0,2 3-11 0,-1-2-12 15,2 3-5-15,1-2-14 0,2-9-12 16,-6 16-378-16,6-16 180 0,-3 24 120 0</inkml:trace>
  <inkml:trace contextRef="#ctx0" brushRef="#br0" timeOffset="63599.14">24292 9218 79 0,'-1'-12'84'0,"0"3"5"16,1 9-30-16,-2-14 31 0,2 6-14 0,0 8-19 0,0-13 22 15,0 13-27-15,2-17 28 0,-1 12-10 0,0-3-35 16,0 2-2-16,-1 6-6 0,0-12 18 0,0 9 7 15,3-2-17-15,-3 5-25 0,0 0 35 0,1-7-15 16,1 2-25-16,-2 5 34 0,0 0-3 0,0 0-5 0,0 0-10 16,0 0 3-16,12 15 5 0,-9-10 25 0,1 7-12 15,-2 0 6-15,1 3-5 0,-1 1-2 0,1 1 0 16,2 1-1-16,-3 3-1 0,0-2-6 0,-1 5-6 16,2 10 0-16,-3 0 14 0,0 1-16 0,-3 1 11 0,0 0-9 15,-4-3 19-15,2 2-17 0,-2 1-8 0,1-2 4 16,-3 1-5-16,0-2 18 0,0-2-25 0,1-1 10 0,1 0-5 15,-1-3 14-15,3 4-14 0,-1-8 9 0,2-7-3 16,1 4-19-16,-2-1 20 0,4-1-8 0,0 2-5 16,-1-2-1-16,2-1-4 0,2-1-16 0,-1-1 8 15,4-1 15-15,-4 1-9 0,3-5-12 0,1 3 11 0,-1-2 11 16,0 0-15-16,1-3 3 0,1 1-7 0,-1-5 11 16,1 3 5-16,-1-3-7 0,-1-1 8 0,-4-3-1 0,11 3-2 15,-11-3 0-15,10 0-4 0,-10 0 7 0,13-3-14 16,-4-2 3-16,-4 0 0 0,3-2 5 0,-1 0-16 15,-1-3 11-15,2-2 8 0,-4 2-15 0,3-5-2 16,-3 1 17-16,0-3-8 0,-1-2-6 0,1 1-6 0,-2 0 8 16,-3-2-11-16,0 2 11 0,-5 0-2 0,-2-9-20 15,-1 6 6-15,1 3 17 0,-3 4 12 0,-8-8-13 16,-2 2-8-16,1 4 0 0,-4 1-8 0,0 2 15 16,-1-3-3-16,3 9 3 0,-8-3-5 0,7 1 13 0,3 5 0 15,4-2 7-15,-2 1-11 0,0 0 1 0,3-1-9 0,2 1 8 16,0 2 4-16,0 0 4 0,3-1-1 0,0-1 0 15,1 4 3-15,4-1-3 0,1-1 6 0,0 1-3 16,4 2-10-16,-4-6 8 0,4 6-6 0,0 0 1 16,5-9-3-16,3 3 3 0,2 0-11 0,2 0 5 15,2 1 11-15,1-3-7 0,-1 4-2 0,2-1-2 0,0-2 8 16,1 2-3-16,0 0-7 0,-1-2 1 0,-2 2 3 16,1 0-5-16,0 1 9 0,-2-2-8 0,-2 2-21 15,1 1-3-15,-4 1-20 0,-1-1-15 0,2-1-41 0,-3 1 13 16,-6 3-8-16,10-4-12 0,-10 4-23 0,8-3-31 15,-7 3-344-15,-1 0 169 0,0 0 114 0</inkml:trace>
  <inkml:trace contextRef="#ctx0" brushRef="#br0" timeOffset="63868.56">24618 9452 91 0,'5'0'144'0,"10"0"-55"16,-4 0 6-16,1-2-19 0,2 2-1 0,-2 0-27 16,1-1 39-16,-1-1-25 0,4 0 4 15,-2 4-11-15,0-4-10 0,-1 1-8 0,-2 0-9 0,0-2 13 0,-3 3-12 16,0 0-6-16,0-2 7 0,-2 1-19 0,-6 1 2 15,0 0 10-15,13-1-33 0,-13 1-3 0,9-3-46 0,-9 3-19 16,0 0-258-16,0 0 112 0,0 0 74 16</inkml:trace>
  <inkml:trace contextRef="#ctx0" brushRef="#br0" timeOffset="64066.78">24663 9599 131 0,'6'8'111'16,"-6"-8"10"-16,8 8-4 0,-3-6 3 0,5 0-23 16,1 1-12-16,-2-1 5 0,5-2 11 0,1 1-32 15,0-1 2-15,-1-1-17 0,-1 1-29 0,1-2 18 16,-1 1 9-16,-1-1-16 0,1 2-10 0,2-2-4 0,-2 1-25 16,-4-1-36-16,3-1-6 0,-2-1-32 0,-2 2-26 15,-2-1-265-15,-1-1 122 0,-5 4 82 0</inkml:trace>
  <inkml:trace contextRef="#ctx0" brushRef="#br0" timeOffset="64756.85">25415 9169 54 0,'5'-7'82'0,"0"-2"-1"0,1 4-6 16,-3 1 9-16,1 0-4 0,-4 4-29 0,0 0-3 15,13 3 35-15,-13-3-31 0,0 0 17 0,14 10-6 0,-7 6 1 16,-3 1-2-16,1 0-7 0,-3 0-3 0,3 2-13 16,-5 3 35-16,0 15-8 0,0-1-3 0,-3 2 7 0,-2 0-14 15,1-1-3-15,-4 2-9 0,-4 0 14 0,1 0-16 16,0-1-16-16,2-1 0 0,-3-1 14 0,1-4-16 15,-1 5 21-15,6 0-8 0,-1-7-10 0,1-1 6 16,0-4-17-16,5-4 18 0,1-4-22 0,0 1-2 16,0-2 2-16,3-2 16 0,3 3-21 0,-2-3-6 0,1 1 5 15,2-5 0-15,2 1 9 0,-2-1 2 0,3-2-15 16,0 0 15-16,-3-2-17 0,2-1-22 0,1 0 17 16,0-3 11-16,-2 0-9 0,1-2 8 0,-9 0-16 0,14-4 23 15,-3-1-1-15,-2 0-21 0,0 0 14 0,0-4 8 16,-2 1-6-16,2-5 1 0,-2 2 1 0,-2-3-25 0,1-1 15 15,-2-1-1-15,-1-2-8 0,-3 1 2 0,-1 0 9 16,-1 0-13-16,-4-2 5 0,-3-5 14 0,-5-1-5 16,-5 3-18-16,0-3 26 0,-6 7 1 0,0-1-13 15,3 2 2-15,-3 1 17 0,0 1-6 0,-1 1 8 0,8 1-5 16,2 3 2-16,3 0 13 0,1 3 6 0,-1-3-16 16,4 1-1-16,2-1 3 0,0 0 0 0,3-1-14 15,2 1-6-15,2-1 11 0,2 1-10 0,-2-1 4 16,7 2 9-16,4-1-9 0,-2 0 6 0,-1 1-12 0,6 3 1 15,-1-2-1-15,-1 2-20 0,2-1 26 0,-1 2-45 16,0 0-14-16,-6 3-53 0,-7 2-17 0,13-6 2 16,-6 6-26-16,-2 0-410 0,-5 0 186 0,0 0 124 0</inkml:trace>
  <inkml:trace contextRef="#ctx0" brushRef="#br0" timeOffset="65455.11">26116 9304 79 0,'0'0'131'0,"1"-10"3"16,-1 10-17-16,2-1-24 0,-2 1-14 0,0 0 15 15,0 0 21-15,3 14-36 0,-1-9 12 0,-4 2-14 0,2 6-11 16,-4 1-1-16,3 3-7 0,1 1-7 0,-1 2 11 15,-3 2 0-15,4 10-24 0,-7 1-5 0,5-1 7 16,-2 0 17-16,4-3-3 0,-4-7-24 0,1-1 16 16,0-1-18-16,1 1 1 0,0-1-7 0,0 0 4 0,2-2 6 15,0-1 3-15,-2-3-5 0,2-1-11 0,-3-1 17 16,3 2-13-16,0-4 0 0,0-3 7 0,0-7-19 16,-2 8-8-16,2-8-25 0,0 0-11 0,0 0-30 0,0 14-29 15,0-14-25-15,0 0 2 0,0 0-16 0,0 0-378 16,-8 0 169-16,8 0 114 0</inkml:trace>
  <inkml:trace contextRef="#ctx0" brushRef="#br0" timeOffset="65686.77">25831 9658 21 0,'0'0'87'0,"5"-8"42"0,3 0-34 0,4 3-6 16,1 0-6-16,2-2-8 0,2 3 19 0,1 0-18 15,3-1 19-15,-2 1 23 0,2 1-47 0,12-3-38 16,-6 1 3-16,-4 1 30 0,-1 1-19 0,-6 1 9 16,7-2-20-16,-6 1 13 0,2-1-11 0,-2 1-9 0,-1 0-7 15,-1 1-4-15,2 0 19 0,-4-1-33 0,-1 2-16 16,-2-2-25-16,-1 0-9 0,-9 3-27 0,16-3 36 16,-16 3-25-16,9-2-20 0,-9 2-26 0,7 0-241 0,-7 0 115 15,0 0 78-15</inkml:trace>
  <inkml:trace contextRef="#ctx0" brushRef="#br0" timeOffset="66015.62">26572 9341 45 0,'0'0'103'0,"6"-5"11"16,-2 5-7-16,-4 0-21 0,0 0 18 0,5 10-10 15,-5-5-8-15,4 5-9 0,-4 4 12 0,2 1 1 0,-2 1-36 16,2 2 12-16,-2 2-28 0,-2 1 4 0,2-2 8 16,-2 3-68-16,2 12 65 0,-4-1 5 0,1-1 2 15,1-5-13-15,-2-8 5 0,1-2-4 0,0 0-12 0,3 0 5 16,0-1-16-16,-4-2 11 0,2-2-11 0,2-2-15 15,-2-2 29-15,2-1-13 0,0-7 13 0,0 10-18 16,0-10-17-16,-2 7 9 0,2-7-34 0,0 0-13 0,0 0-22 16,0 0-13-16,-2 10-43 0,2-10-360 0,0 0 160 15,0 0 106-15</inkml:trace>
  <inkml:trace contextRef="#ctx0" brushRef="#br0" timeOffset="66296.98">26752 9191 81 0,'17'8'105'16,"-2"-3"-3"-16,-1 2-5 0,-3 7 10 0,7 10-33 0,-7 3 10 15,0 1 10-15,-1 4-18 0,-6 0-8 0,0 2 13 16,-4-5-11-16,0-3-2 0,-4 11-11 0,0 1-23 0,-1-5 20 16,0 1 18-16,0-1-29 0,-5-2-5 0,1-4 8 15,-1 1-36-15,-1-3-23 0,-2-1-1 0,-1-5-16 16,-1 1-23-16,-3 1-34 0,-5 1-20 0,6 3-280 16,-4 3 129-16,1-18 86 0</inkml:trace>
  <inkml:trace contextRef="#ctx0" brushRef="#br0" timeOffset="67053.7">25515 8937 53 0,'-14'6'70'0,"1"0"13"15,-1 2-15-15,-9 8 5 0,1 1 5 0,4-10-7 16,-5 11 39-16,3 5-18 0,0 4-22 0,5 0 38 0,-2 7-24 16,-1 0 1-16,3 0-1 0,1 3-6 15,1-2-1-15,2 6-29 0,1-2-1 0,2 0-11 0,2 0 29 16,3-1-39-16,-2 3 23 0,0-1-11 0,5 0-2 15,2 1 3-15,1-2 0 0,0 3 7 0,3-4-20 0,-1-4 14 16,4 0-19-16,0-1-7 0,2-4 5 0,2-3 1 16,3 0 7-16,-3-1-23 0,-1-7-13 0,-3-4 0 15,2-2-13-15,1-1-14 0,-1-2 4 0,1-2-25 16,1 3 16-16,0-4-26 0,2 0-8 0,-1-4-6 0,4 0-46 16,-5 4-329-16,3-5 152 0,-1-2 100 0</inkml:trace>
  <inkml:trace contextRef="#ctx0" brushRef="#br0" timeOffset="67820.63">27575 9317 114 0,'7'-5'111'15,"-3"4"-15"-15,-4 1 6 0,0 0 6 0,0 0 12 0,3 8-25 16,-3-8 15-16,-9 13 14 0,1-4-15 0,0 4 12 16,-1 1-30-16,-9 10 3 0,4-1-4 0,-6 5-4 15,2 0-4-15,3 0-27 0,-6 3 9 0,3 0-9 0,-2-2 2 16,2 2-17-16,0-1 16 0,2-1-15 0,-4 1-10 15,2 3 8-15,0-9 1 0,3-2-14 0,4-3 7 16,-1-4-8-16,5-3 9 0,1 0-6 0,-1 2-14 16,0-5 7-16,0-1-14 0,3 0 16 0,-1-1-2 0,5-7-2 15,-6 5 5-15,6-5-12 0,0 0-8 0,-7 9 15 16,7-9-11-16,0 0-12 0,0 0-11 0,0 0-37 16,0 0-20-16,0 0-49 0,0 0 10 0,0 0-25 0,-20-14-4 15,13 3-460-15,-2 7 200 0,2-3 134 0</inkml:trace>
  <inkml:trace contextRef="#ctx0" brushRef="#br0" timeOffset="68107.13">27162 9491 47 0,'0'0'143'0,"0"-8"-2"0,0 8-5 0,0-12-27 16,2 6 15-16,-2 6-20 0,0-12 18 0,2 6-19 16,-2 2 3-16,0 4-26 0,3-12-11 0,-3 12-1 15,2-12-6-15,2 7-1 0,-4 5-2 0,2-13-10 0,-2 13-1 16,0-11-5-16,0 11 5 0,0-9-14 0,0 9-3 16,4-9-11-16,-4 9 7 0,0-7-8 0,0 7-18 15,0 0 11-15,0 0 1 0,0 0-31 0,0 0-19 0,0 0-4 16,0 0-9-16,0 0-8 0,0 0-29 0,0 0 8 15,0 24-23-15,4-14-11 0,-2 2-319 0,2 0 144 0,1-2 96 16</inkml:trace>
  <inkml:trace contextRef="#ctx0" brushRef="#br0" timeOffset="68388.66">27495 9752 60 0,'6'9'88'0,"-1"2"14"16,-2-4 6-16,2 1-14 0,-3-3 26 0,1 2-39 0,-3-7 38 15,4 9-21-15,-4-9 19 0,3 5-12 16,-3-5-4-16,2 4-12 0,-2-4-2 0,2 1-23 0,-2-1 20 16,0 0 0-16,0 0-10 0,0 0-6 0,0 0-10 15,2-12 7-15,-2 12-8 0,0 0-7 0,-2-13-18 0,2 9 12 16,0 4-1-16,0-10-7 0,0 10-17 0,0-8 11 15,0 8-5-15,0-6-2 0,0 6-10 0,0-8-19 16,0 8-1-16,0-5-52 0,0 5 7 0,0 0-20 16,0 0-36-16,0 0-17 0,0 0-37 0,2-9-387 0,-2 9 183 15,0 0 122-15</inkml:trace>
  <inkml:trace contextRef="#ctx0" brushRef="#br0" timeOffset="69194.81">27998 9583 37 0,'0'0'84'0,"0"0"-5"16,-20 20 18-16,14-8-23 0,0-1-12 0,3 0 30 0,0 2-16 15,0-2-8-15,-1 5-7 0,2 0-6 0,0 2-24 16,1-3 10-16,-3 2 3 0,4-2-10 0,0-1 11 16,-5 3-8-16,5-3-22 0,-3 1 19 0,3-5-1 15,0-10-38-15,-1 15 13 0,1-15 23 0,-3 12 4 0,3-8-11 16,0-4 17-16,0 0 8 0,-2 11 15 0,2-11-31 15,0 0 11-15,-2 6 12 0,2-6 4 0,0 0-33 16,0 0 12-16,0 0-5 0,0 0-23 0,-5-15 12 0,5 15-12 16,-2-12 15-16,0 0-16 0,2 1 0 0,-2-4 4 15,4-2-14-15,-2 2 11 0,3-2-41 0,-3 0 27 0,1 0 21 16,-1-1-3-16,3 0-40 0,-1 2-30 16,0 0 63-16,0 0-4 0,5 1-4 0,-2 2 16 0,0 1-13 15,1 1-1-15,1-1-23 0,-1 4 44 0,4-1-15 16,1 4-5-16,-2 0 3 0,2 0-12 0,-2 5-3 15,2-2-21-15,3 4-4 0,1-2 13 0,-3 5 22 0,-1 0 5 16,1 1-15-16,1 3 18 0,-4-2 6 0,2 2-44 16,-3 1 47-16,-1 4-6 0,0-4 7 0,1 3-23 0,-4 0 2 15,0-3 19-15,-2 3-12 0,1 3 25 0,-2-6-24 16,-1 2-2-16,0-3 11 0,0-1 6 0,0 0 7 16,0-8-20-16,-1 13-1 0,1-8 7 0,-2-1-1 15,2-4 19-15,-1 13-14 0,1-10 16 0,0-3 3 0,0 0-2 16,0 12 3-16,0-12-25 0,0 3 6 0,0-3 13 15,0 0-26-15,0 0 8 0,0 0 7 0,0 0-8 16,4-18-16-16,-3 5 0 0,1 0 5 0,0-1-10 0,2-1 14 16,0 0-6-16,2-1-19 0,-1-1 28 0,0 2-3 15,2-4-13-15,-2 4 10 0,4 0-25 0,-2 1 10 0,1 0 13 16,1 2 2-16,1 0-20 0,1 4 21 0,1-1-19 16,-2 4 29-16,1 1-21 0,0-1 7 0,1 5-21 15,-3 1 21-15,5 2 15 0,1 0-11 0,-1 4 1 16,-3 0-5-16,5 0-12 0,-7 5 22 0,4-2-7 0,-2 2 11 15,-4-1-16-15,0 5 14 0,0 1-14 0,-3 0-16 16,2-1 29-16,-2 2-10 0,-3 1-10 0,0-2 18 16,-1 0-5-16,-1 2 22 0,1-3-11 0,-3 1-15 0,2 0-4 15,-3-2 5-15,-1 0 12 0,3-1 1 0,-3-1-3 16,3-1-1-16,-2 0 3 0,1 0-30 0,-1-6-6 16,0 5-66-16,1 0-3 0,3-11 12 0,-7 10-55 0,7-5-20 15,-2 0-383-15,2-5 180 0,0 0 120 0</inkml:trace>
  <inkml:trace contextRef="#ctx0" brushRef="#br0" timeOffset="69768.89">28798 9622 69 0,'0'-8'85'0,"0"-1"19"0,-1 2-9 0,1 7-23 16,-5-12 27-16,5 12-54 0,-9-12-2 0,3 8 23 15,-1 2-32-15,0 0 27 0,-1 2 17 0,3 2 3 0,-6 1-69 16,-2 2 54-16,1 0-39 0,2 2 40 0,0-1-37 16,0 5-5-16,-1-1 46 0,4-1-48 0,-3 3 35 15,2 2-24-15,0 0 13 0,1-2-12 0,-1 4-28 16,3-2 7-16,1 0 8 0,-1 2 25 0,1-3-26 0,4 0 0 15,0-1 9-15,1 0-13 0,3 1-2 0,-1-2 20 16,2 1-5-16,0-2-16 0,-1 1 1 0,3 0-8 0,0-8-14 16,2 4 11-16,-2-5 4 0,0 3 3 0,3 0-10 15,2-3 1-15,-6-2 19 0,4 0-13 0,-10 0-16 0,13-2-3 16,-2-3 17-16,0-1 9 0,-4 1 4 16,2-3-22-16,0-1-1 0,-3-2 13 0,0-1-20 0,-1 0-5 15,1-2 24-15,-1 1-40 0,0-4 6 0,-1 1 27 16,-3-4 4-16,1 3-11 0,-2-1-15 0,0 3 13 0,0-2 17 15,1 2-35-15,-1 2 11 0,0 2-13 16,-1 1 53-16,2 3-45 0,-1 1 13 0,1 1-8 0,-1 1 17 16,0 4 7-16,2-7 0 0,-2 7-9 0,0 0-19 15,0 0-38-15,0 0 84 0,0 0-31 0,11 14-25 0,-8-4-5 16,4 0 20-16,0 4 0 0,-2-2 27 0,1 3 5 16,3 2 5-16,-4 0-15 0,0 1 16 0,3-2-19 0,1 10 19 15,1-7-6-15,-3-3-14 0,0 0 1 16,1-2 1-16,0-1 15 0,-3-1 7 0,2-3-24 0,1 4 23 15,0-7-8-15,-1 5-22 0,1-4 18 0,-1 2-26 16,0-3 7-16,1-4 1 0,-3 0-50 0,-5-2-10 0,0 0-16 16,15 4-8-16,-15-4-24 0,8-4 0 0,-8 4-298 15,0 0 137-15,14-14 90 0</inkml:trace>
  <inkml:trace contextRef="#ctx0" brushRef="#br0" timeOffset="70058.87">29048 9489 35 0,'5'0'133'0,"0"2"-39"0,9 1 23 16,-3 4 1-16,0 1-26 0,2 3-13 0,-2 1 18 0,2 0-41 15,-3 3 21-15,9 4-7 0,-5 2-38 0,-2-4 55 16,-1-1-9-16,-3-2-21 0,-2 1-10 0,1 0-39 0,-1 1 39 15,2-1 17-15,-2-1-47 0,-1-4 9 0,2-1 5 16,-1 4 4-16,-1-2-23 0,0-3 26 0,-1 1-23 0,0-1-11 16,2-1 19-16,-2-2-3 0,0 0 10 15,-1-2-13-15,-1 1-21 0,-2-4-3 0,0 0-20 0,9 2-27 16,-9-2-4-16,0 0-9 0,0 0-7 0,13-5-10 16,-13 5 0-16,9-11-18 0,-5 1-263 0,2-2 121 0,-3 6 82 15</inkml:trace>
  <inkml:trace contextRef="#ctx0" brushRef="#br0" timeOffset="70298.86">29399 9484 50 0,'-6'-5'83'0,"6"5"-6"0,0 0-15 0,-10 12 2 16,2-2-5-16,-2-1 6 0,1 4-16 0,-10 7 31 15,5-3 4-15,-4 5-37 0,-2-1 22 0,-5-2-11 16,3 7 10-16,-2-1-7 0,3-4 8 0,-1-1-4 0,-1 1-26 15,0-2 9-15,2 2-2 0,-1 3-23 0,7-10 7 16,1-2 8-16,2 1-1 0,0-2-14 0,3 0 25 16,0-1-21-16,-1-2 1 0,5-1-6 0,-2 1 11 15,1-1-43-15,6-7-14 0,-6 8-24 0,6-8 13 0,0 0-29 16,0 0-5-16,0 0-21 0,8 9-28 0,-8-9-248 16,0 0 122-16,0 0 82 0</inkml:trace>
  <inkml:trace contextRef="#ctx0" brushRef="#br0" timeOffset="70791.28">29652 9499 13 0,'-14'0'103'0,"8"1"8"0,-4 2-17 0,-2 0-10 0,1 0-25 16,0 2-26-16,6-1 50 0,-5 0-42 0,4 2 41 15,-3-2-3-15,1 3-32 0,3-2 10 0,1 2-18 0,2-1 23 16,-1 1 2-16,3-7-63 0,-3 12 64 15,3-6-13-15,3 5-25 0,-2 0-34 0,4-1 53 0,-1 0-36 16,2 3 12-16,2 0 17 0,-1-3-21 0,0 1-21 16,2 0 36-16,0 1-28 0,1-4 17 0,1 1 3 15,-2 1-5-15,-3 2 26 0,0-2-35 0,2-3 3 0,0 1 3 16,-3 0-4-16,0 0-5 0,0 1-2 0,-1-1 10 16,2 1-16-16,-3-3 20 0,-3-6-19 0,2 8 2 15,-2-8 12-15,2 7-11 0,-2-7 9 0,0 0-41 0,0 0 57 16,-4 11-17-16,4-11-5 0,-8 7-5 0,8-7 1 15,-7 4 12-15,7-4-16 0,-10 1-5 0,7-1-9 0,-3 3 7 16,-1-3 7-16,7 0 19 0,-9 4-31 0,4-6 22 16,5 2 0-16,0 0 9 0,-13 3-6 0,8-6-24 15,5 3-2-15,0 0-50 0,0 0-3 0,-12-5-36 16,12 5-26-16,-5-5-301 0,5 5 144 0,0 0 96 0</inkml:trace>
  <inkml:trace contextRef="#ctx0" brushRef="#br0" timeOffset="71074.77">29941 9604 113 0,'8'8'80'0,"-5"-1"21"0,-1-2-19 0,0 8-25 15,0-4 19-15,0 4 2 0,-3 1-32 0,2 1-7 16,-2-1 16-16,0 2 0 0,1-1-15 0,0-4-8 0,0 2-22 16,0-3 36-16,0-3-3 0,-2 6-19 0,2 1-21 15,-1-2 8-15,0-4 20 0,1-4-9 0,0-4-14 0,-2 13 9 16,2-7-10-16,0-6-10 0,0 13 14 0,0-13 20 16,-1 7-21-16,1-7-31 0,0 0-5 0,0 0-4 15,0 0-9-15,3 7-32 0,-3-7-243 0,0 0 106 16,0 0 68-16</inkml:trace>
  <inkml:trace contextRef="#ctx0" brushRef="#br0" timeOffset="71270.92">30055 9494 42 0,'2'-10'111'16,"1"0"-2"-16,-2 5-13 0,-1 0 16 0,2-2-25 15,-2 7-41-15,2-10 9 0,-2 3-9 0,4 4 29 16,-4 3-55-16,0 0 0 0,4-11-1 0,-3 11 23 0,-1 0-38 16,4-6-12-16,-4 6-23 0,5-1-25 0,-1 2-207 15,-2-1 87-15,-2 0 58 0</inkml:trace>
  <inkml:trace contextRef="#ctx0" brushRef="#br0" timeOffset="72066.92">30269 9560 18 0,'6'0'85'0,"0"-1"13"0,2 2-15 15,-2-1-11-15,6 1-35 0,0 4 12 0,0 2-13 16,-1 1 7-16,-1 4 0 0,-2-5 15 0,0 4-7 16,-1 0-16-16,0 6 11 0,-2-5-15 0,-2-2 21 0,-2 9-6 15,-1-9 2-15,0-1-23 0,0-1 31 0,-4 5-2 16,0-2-21-16,0 6 14 0,0-7-28 0,-2 4 11 15,1 3-18-15,-1-5 20 0,-1-2 0 0,2-3 14 16,-2 3-39-16,0 1 16 0,2-6 2 0,-1 5 2 0,-2-9 11 16,2 5 0-16,0 1-30 0,1-4 32 0,1 0-31 15,4-3 14-15,-5 4-17 0,5-4 22 0,-2 3 2 16,2-3-8-16,0 0-9 0,0 0-29 0,0 0 23 0,0 0 5 16,0 0-26-16,7-12-16 0,-1 9 54 0,-6 3-36 15,9-1-8-15,-5 0 34 0,-4 1-12 0,11 0 10 16,-7-3 2-16,0 2-5 0,-4 1 3 0,9 1-27 0,-5 2 18 15,-4-3-1-15,6 4 1 0,-4 2-2 0,-1-2 8 16,1-1-8-16,-2 4-13 0,1-1-11 0,-1 7 31 16,-1-1-15-16,-3 1 12 0,3-1 3 0,-2 0 7 15,-1-3-18-15,-2 4 14 0,0-1-25 0,-1-1 12 0,1 3 10 16,-3-1 1-16,1-1 9 0,0 0-24 0,-1-2 12 16,-1 0-20-16,0-1 35 0,0-1-17 0,0 1 5 0,-1-3-27 15,1 1-2-15,-3 2 2 0,4-4 26 16,-1 1 7-16,-1-2-27 0,2-1-3 0,0-1 8 0,0 0 3 15,1-2-2-15,2 0 11 0,-2 0 10 0,8 0 12 16,-13-3 15-16,4-1-42 0,0-1 45 0,1-3-33 0,-1 3 29 16,5-1-18-16,-3-1 12 0,5 1-1 0,-2-1-14 15,3-1 5-15,1 1 8 0,1 2-5 0,0-1-3 0,3-1-10 16,0-1-11-16,1 1 10 0,0-3 3 16,-1 5-18-16,1 1 6 0,-1 0 5 0,1 2-4 0,-1 0 1 15,-4 2-2-15,8-2 8 0,-3 2-13 0,0 4 8 16,1-1 3-16,-1 0-12 0,0-1-7 0,2 4 14 0,1-3-12 15,-1 5 4-15,1-2 13 0,-2 3-6 0,1 0-19 16,1-1 16-16,-1 1 13 0,-1 0-5 0,-1-1-18 16,1 1 2-16,1-1-2 0,-3 0 20 0,2-2-21 0,1 2 20 15,-2-1-8-15,-1 0-18 0,2-1 0 0,-2-2-23 16,2 2-18-16,-1 0-3 0,1-1-27 0,0-4-13 16,-6-1-6-16,10 1-9 0,-10-1 3 0,12 3-36 0,-8-2-297 15,-4-1 148-15,16-5 100 0</inkml:trace>
  <inkml:trace contextRef="#ctx0" brushRef="#br0" timeOffset="72567.23">30584 9793 77 0,'1'-2'101'0,"-1"2"-21"0,0 0-71 0,0 0 62 16,12-2 1-16,-12 2-19 0,9-3 13 0,-6 4-3 0,-3-1-17 15,14 0-16-15,-3-1 24 0,-4 1-24 0,5-4 15 16,-3 4-21-16,-3-3 6 0,4 1-7 0,1 0 8 16,0-2-14-16,-1 0 4 0,-2 2-7 0,2-5 4 15,-2 4-14-15,-2 0-10 0,1-5 25 0,-1 0 11 0,-1 0-45 16,-1-1 13-16,4 0 31 0,-3-2-2 0,-1-1 11 15,-2 2-28-15,-1 1-30 0,2-3 47 0,-3 4-57 0,-1-1 59 16,-1 3-57-16,1-1 36 0,-1 3 18 16,-1 1 36-16,-1-1-84 0,-1 1 76 0,5 3-80 0,0 0-1 15,-19 0 97-15,10 2-97 0,-4 1 51 0,3 4-41 16,-2 1 1-16,0-1 21 0,0 3 30 0,1-1-12 16,0 3 57-16,1 0-6 0,-6 10-28 0,4-8-3 0,2 3 4 15,4-4 5-15,-1 3-9 0,2-1-2 0,1 2 7 0,3 0-4 16,0 0-2-16,2-3-16 0,1 2 10 15,-2 0-21-15,7-5 19 0,-2 4-17 0,3-2 0 0,0-2 12 16,-2 0 3-16,4 0-15 0,1-3-10 0,0 0-7 16,3 0 22-16,1-3-2 0,-2-1-4 0,2 0-5 0,1-2-6 15,0 0 10-15,-2-2 6 0,1 1-28 16,1 1 18-16,-1-5-25 0,-2 4-21 0,2 2 1 0,-5-3-45 16,1-5-16-16,0-1-14 0,-1 1 5 0,-2 3-35 15,-2-2-379-15,-2 3 172 0,-4 1 116 0</inkml:trace>
  <inkml:trace contextRef="#ctx0" brushRef="#br0" timeOffset="78659.89">21421 9268 55 0,'-2'-24'86'0,"1"17"7"15,-2-5-3-15,3 12-9 0,0-19-19 0,0 19 5 16,0-18-13-16,2 11 37 0,-1 0-30 0,-1-1-2 16,0 8 9-16,1-9-37 0,-1 9 6 0,0 0 12 0,4-13-9 15,-2 9-5-15,-2 4-29 0,2-8 8 0,-2 8 15 16,0 0 18-16,0 0 1 0,0 0-24 0,0 0 26 15,0 0-15-15,0 0 21 0,14 15-20 0,-10-4 24 0,1 3-19 16,-4 0-17-16,1 3 31 0,-1-2-2 0,-1 5-5 16,0 1-12-16,1-2-18 0,-2 3 28 0,-2 10-12 15,2-5 0-15,1-1-6 0,-1-5-21 0,-4 11 8 16,0-1 15-16,2-3-4 0,2-4-5 0,1-2 1 0,-1-1-11 16,1 1 20-16,-2-1-1 0,2-1-4 0,-1 3-21 15,0-5 18-15,2 3-4 0,-1-1 6 0,-1-3-15 16,2 1 3-16,0-1-5 0,1-3 10 0,-1 2-1 15,1-1-7-15,1-3 4 0,0 1-5 0,1-1-15 0,-1-3 15 16,0 3 4-16,-1-6-6 0,-2-6 1 0,7 12-4 16,-7-12 2-16,9 5 1 0,-9-5-1 0,8 3 1 0,-8-3-8 15,12 0 6-15,-12 0-6 0,0 0-1 0,17-7 8 16,-14 5-8-16,5-8 9 0,-3 3-10 0,2-2 7 16,-3 1-13-16,0-4-3 0,0 0 7 0,-4-1 5 0,3 1-21 15,-2-3 22-15,2 1-8 0,-4 2 2 0,-2-2-8 16,0-1 11-16,-4 1-1 0,0 1 8 0,1 1-28 15,-2-1 17-15,-4 1-14 0,1 1 16 0,0 0-7 0,-3 1 9 16,0 0 3-16,-3 0 5 0,3 2 1 16,-9-6 1-16,4 5-23 0,1 1 0 0,4 1 28 0,-1 2-4 15,1-1 0-15,1 0 7 0,0 0-13 0,3 1-8 16,2-1 24-16,3 4-23 0,-5-5 16 0,3 5-9 0,7 2 0 16,-7-6-11-16,3 2 7 0,4 4 7 0,0 0-16 15,0 0 9-15,5-14-10 0,-5 14 0 0,8-11 14 16,2 4-1-16,-1 0-14 0,0 2 7 0,2 0 17 0,2 0-26 15,0 0 11-15,0 0 3 0,-1 1-18 0,2-1-14 16,1 0 25-16,-2 3-22 0,-1-3 4 0,0 2-20 16,0 0-17-16,-3 1 24 0,0-2-62 0,-9 4 15 0,15-3-7 15,-15 3-9-15,12-4-18 0,-7 0-22 0,-5 4-304 16,0 0 149-16,0 0 98 0</inkml:trace>
  <inkml:trace contextRef="#ctx0" brushRef="#br0" timeOffset="78971.84">21743 9336 87 0,'15'-2'83'0,"-15"2"19"15,10-3-4-15,3-1-4 0,-13 4-11 0,15-3 19 0,-7 1-15 16,-8 2 4-16,15-3-10 0,-15 3-35 0,17-4 27 0,-8 3 1 16,0-2-27-16,-9 3-24 0,13-3 28 15,-13 3-15-15,14-1-33 0,-14 1 44 0,10-2-4 0,-10 2-27 16,10-2 0-16,-10 2-1 0,0 0 14 0,14-1 8 16,-14 1-38-16,0 0 40 0,12-3-19 0,-12 3-47 15,0 0-6-15,0 0 14 0,0 0-15 0,0 0-9 16,0 0-20-16,0 0 4 0,0 0-11 0,0 0-25 0,0 0-266 15,0 0 121-15,0 0 80 0</inkml:trace>
  <inkml:trace contextRef="#ctx0" brushRef="#br0" timeOffset="79216.89">21777 9458 96 0,'0'0'114'0,"0"0"-14"0,10 9 22 16,-4-7-36-16,-6-2-3 0,12 2 10 0,-4-2-9 0,4 1 3 16,2-1-14-16,-4 0 0 0,3-3 21 0,-13 3-34 15,20 0 19-15,-7-3-31 0,1 2 16 0,-5 0-10 0,-9 1-11 16,15-4 0-16,-15 4-21 0,10-3 10 0,-10 3-12 16,11-3 17-16,-11 3-17 0,0 0-78 0,15-4 32 15,-15 4-13-15,9-3 22 0,-9 3-37 0,0 0-19 16,9-4 4-16,-9 4-32 0,5 0-297 0,-5 0 134 0,0 0 88 15</inkml:trace>
  <inkml:trace contextRef="#ctx0" brushRef="#br0" timeOffset="79548.87">22262 9169 123 0,'5'-7'141'16,"-2"2"-27"-16,0 0-22 0,-3 5 36 0,0 0-30 15,0 0 8-15,0 0 9 0,0 0-16 0,0 0-19 16,12 14 9-16,-10-5-1 0,-1 4-1 0,-1 0 0 0,2 1 0 16,-1 2-7-16,0 0-19 0,4 2-4 0,-2 3 7 15,-2 0-6-15,0-2-15 0,2 15 0 0,1-9-8 16,-4-3 4-16,0-1 8 0,0-2-2 0,1 0-13 0,-1-1 4 15,0 1-5-15,0-4-8 0,0-1-6 0,-2 1 9 16,2-2-22-16,1-4 9 0,-1 0-1 0,-1-2 4 16,1-7 6-16,0 12-4 0,0-12-5 0,0 8 5 15,0-8-36-15,0 0-14 0,0 9-22 0,0-9-20 0,0 0-41 16,0 0-6-16,0 0 2 0,0 0-37 0,0 0-410 16,0 0 188-16,0 0 126 0</inkml:trace>
  <inkml:trace contextRef="#ctx0" brushRef="#br0" timeOffset="80808.67">20282 7721 62 0,'0'0'118'0,"-9"-6"7"0,9 6-33 16,-11-7 33-16,11 7-9 0,-9-4-4 0,4 0-21 16,5 4-3-16,-9-4 5 0,9 4 11 0,-5-6 3 0,5 6-36 15,0 0 21-15,-11-4-14 0,11 4 2 0,0 0-24 16,-1-5-7-16,1 5 4 0,0 0 27 0,0 0-9 15,23 5-16-15,-13 1-5 0,3 0 16 0,1 2-17 16,0-2 13-16,3 4-17 0,-2 0 4 0,10 7-6 0,1-1-1 16,-1 1 12-16,-2 1-14 0,1-1-2 0,1 2 6 15,-1 1 3-15,2 0-14 0,0 1 26 0,1-3-26 0,-3 3-5 16,-1 0 1-16,1-4-5 0,2 4-5 16,-3-5 7-16,0 4-3 0,-3-5-1 0,-4 0 1 0,-1-2 0 15,-1-4-10-15,-1-2 0 0,-1 3 2 0,-1-3-4 0,-1 0 4 16,0-2-10-16,-1 1 9 0,-2-2 1 0,-2 0-11 15,0-1 5-15,1 0 3 0,-6-3 0 0,6 2 5 16,-6-2-9-16,7 3-1 0,-7-3 6 0,0 0 0 16,8 3-8-16,-8-3-11 0,0 0-12 0,0 0-11 0,0 0-17 15,0 0-27-15,0 0-21 0,0 0 0 0,6-9-15 16,-6 9-8-16,0 0-31 0,0 0-11 0,0 0-8 16,-8-18 11-16,6 13-15 0,2 5-398 0,-9-12 191 0,2 2 126 15</inkml:trace>
  <inkml:trace contextRef="#ctx0" brushRef="#br0" timeOffset="81251.45">20842 7595 36 0,'2'-13'97'0,"-2"13"-9"0,0-10-10 0,-1 3 10 0,1 7-10 15,0 0 4-15,-7-7 11 0,7 7-16 0,0 0-14 16,-11-1-14-16,11 1 45 0,-15 11-10 0,2-1-24 16,3 1 16-16,-3 2-15 0,-6 8 7 0,0 1-17 15,-3 2 4-15,2 3 11 0,-3-1-5 0,1 1 0 0,1 5 7 16,-3-2-9-16,4 0 6 0,-3 0-18 0,0-1 0 15,0-1 12-15,0 1-8 0,0-5-13 0,5 2 1 16,0-4 14-16,0-2-9 0,5-2 2 0,2-3-11 16,1-2-5-16,3-4-8 0,0 2 10 0,1-2-2 0,1 3-19 15,-2-4 5-15,2-1-3 0,2-1-1 0,-1-2 12 16,4-4-14-16,-4 7 13 0,4-7-2 0,-4 7-16 16,4-7 13-16,-3 6 2 0,3-6-2 0,-5 2 2 0,5-2-9 15,0 0 5-15,0 0-3 0,0 0 3 0,0 0-3 16,-3 7-8-16,3-7-15 0,0 0-8 0,0 0-20 15,0 0-30-15,0 0-18 0,0 0 8 0,0 0-46 0,0 0-4 16,0 0 15-16,0 0-20 0,0 0-32 0,-1-20-388 16,1 20 185-16,0 0 122 0</inkml:trace>
  <inkml:trace contextRef="#ctx0" brushRef="#br0" timeOffset="82214.73">20376 7623 32 0,'0'0'90'0,"0"0"0"0,-8-13 12 0,8 13-29 15,-5-4-1-15,5 4 5 0,0 0-28 0,0 0 7 16,-7-10 1-16,7 10-13 0,0 0-2 0,0 0-22 0,0 0 23 16,0 0-9-16,0 0 10 0,0 0 0 0,0 0 24 15,0 0-11-15,0 0-5 0,0 0-24 0,40 14 4 16,-30-8 27-16,3 3 5 0,-2 0-15 0,1 2-12 16,1-2 18-16,5 11-25 0,-3-5 1 0,3 6-1 0,-4-5 5 15,-1-2 0-15,1-2 17 0,2 7-13 16,4 0-9-16,-5-6-23 0,-1 1 9 0,-1 0 4 0,-1-4 4 15,10 5 8-15,-6 0-10 0,-1-4-9 0,-1 2 16 16,-1-4-6-16,-1 2-11 0,0 1-3 0,1-3 4 0,-4 0-6 16,1 0 8-16,1 1-2 0,-3-3-8 0,2 0 18 15,-2 1-14-15,0-3-4 0,-5-1 20 0,3 1-16 16,-3-2-20-16,1 1 24 0,-4-4-24 0,6 4 6 0,-6-4-25 16,0 0-1-16,8 4-5 0,-8-4-34 0,0 0 16 15,0 0-28-15,0 0-11 0,0 0 0 0,0 0-14 16,0 0 2-16,0 0-6 0,0 0-308 0,0 0 139 0,0 0 94 15</inkml:trace>
  <inkml:trace contextRef="#ctx0" brushRef="#br0" timeOffset="82713.03">20837 7570 47 0,'0'0'80'0,"-3"-12"-9"0,3 12-1 0,0 0-9 0,-4-10 30 15,4 10-14-15,-5-5 5 0,5 5-35 0,0 0 5 16,-17 9 9-16,5 1-12 0,2 1 39 0,-11 7-39 15,0 2 28-15,1 4-18 0,-4-2 17 0,1 7-24 0,0-4 14 16,0 1-12-16,-1 2-3 0,0 2 0 0,-1-4 1 16,0 3-6-16,0-1-1 0,2 1 17 0,-2-3-22 15,7-2 14-15,0-1-15 0,2-1 4 0,-1-3 4 0,-1 2-5 16,8-6-8-16,-2-4 9 0,5-1-4 0,-1 1 0 16,1-3-11-16,2 2 4 0,-1-3-6 0,1-2 9 15,0 0-8-15,5-5 2 0,-3 9 1 0,3-9-5 0,-4 6 6 16,4-6 4-16,-5 5 2 0,5-5-12 0,-5 5 3 15,5-5 4-15,-4 5-11 0,4-5 9 0,0 0-4 16,-6 5-17-16,6-5 10 0,0 0 4 0,-5 4-4 16,5-4-5-16,0 0 0 0,0 0 1 0,0 0 2 0,0 0-2 15,0 0-13-15,0 0 11 0,0 0-3 0,0 0 0 16,0 0-6-16,0 0-8 0,0 0 6 0,0 0 3 16,0 0-25-16,0 0 3 0,0 0-25 0,0 0-25 0,0 0-27 15,0 0 0-15,0 0-39 0,0 0 3 0,0 0-24 16,0 0-6-16,0 0-443 0,0 0 201 0,0 0 134 15</inkml:trace>
  <inkml:trace contextRef="#ctx0" brushRef="#br0" timeOffset="89928.7">24007 11051 66 0,'6'5'71'15,"-6"-5"-17"-15,0 0-13 0,0 0 16 0,0 0-7 16,0 0-8-16,0 0-52 0,0 0 42 0,0 0 17 0,17-12 1 16,-17 12-5-16,0 0 5 0,5-12-27 0,-5 12 20 15,4-9-3-15,-4 4 7 0,0 5-25 0,0 0 0 16,0-18 15-16,0 4-6 0,-1 4-9 0,-1-1 2 16,1 1 6-16,-3 1 7 0,2-1-12 0,-2-2-3 0,2 3 4 15,-1 3 18-15,-2-2-20 0,0-1 8 0,-1 2 12 16,1 2-10-16,-3-3 15 0,0 7-30 0,0-2 10 15,8 3-21-15,-13-1-1 0,6-1-4 0,-6 5-2 0,0 0 36 16,-1-1-28-16,0 2 9 0,0 1-41 0,0 2 56 16,1 1-11-16,2-1-22 0,-2 0 35 0,3 1-26 15,-1 1-14-15,0 0 19 0,3 1 13 0,0 0-3 0,1 1 3 16,1 0-10-16,0 2-4 0,1-1 21 16,0 2-31-16,1 0-1 0,-2-2-1 0,5 5-3 0,-3-4 21 15,3 3-8-15,1-2-13 0,1 0 7 0,0 0 22 16,2-2-22-16,-1 3 19 0,-2-3-18 0,7-1 5 0,-1 1-10 15,-1-1 10-15,2-2 1 0,-2-1 8 0,2 0-12 16,-2-2-17-16,4-2 10 0,2 2 11 0,1-3-14 16,0 1 29-16,1-3-8 0,-3 0-5 0,3-2-8 0,-1 0-8 15,1-2 20-15,0-1-34 0,0 1 12 0,-2-3 15 16,2-1-25-16,-1-1 16 0,0-3 16 0,0 4-13 0,-1-4 4 16,1-2-22-16,-3 0 10 0,5-11 1 0,-5 3-7 15,2-2 27-15,-1 2-16 0,1-6-13 0,-2-1 5 0,-2 1 15 16,0 6-14-16,-1-10-7 0,1 1 24 15,-4 5 1-15,0 4-11 0,1-12 31 0,-3 3-50 0,1 10 1 16,0-1 13-16,-2 1-13 0,0 2 18 0,-2 1-9 16,0-3 5-16,1 3 0 0,-2 0-19 0,-1 2 20 0,1 3 26 15,0-2-39-15,-2 1 11 0,2 1-7 16,-1 1 5-16,2 3-9 0,-3 2-15 0,4 0 18 0,-1 1 9 16,2 5-35-16,-4-3 20 0,4 3 19 0,-6-1 3 15,6 1-27-15,0 0 10 0,-10 7 10 0,5 2 10 0,0 2 5 16,-1 2-2-16,3 0-7 0,-1 3 2 0,-1 2 20 15,1 0-36-15,-2 11 27 0,2-6-31 0,-2 9 5 0,4-9 9 16,-1-2 2-16,2 0 17 0,0-2-35 16,1 1 10-16,1-1 18 0,-1 2-10 0,3 1-3 0,4 7 15 15,-4-5-7-15,2-2 1 0,-1-2-6 0,1-1 11 16,0-2 4-16,0 0-16 0,0 0-7 0,2 0 24 0,-1 0-19 16,0-3 29-16,2 1-26 0,-1-4-5 0,-1 1-1 15,1 0 25-15,1-3-20 0,3 0-9 0,-1-2 22 16,-1-2 11-16,2 0-24 0,1-1 17 0,-1-1-14 15,2-2 0-15,-1 0 6 0,-2-1-23 0,0 0 10 0,3 0 7 16,-2-5 6-16,2 1 3 0,-2-1-11 0,1-2 1 16,-2-1 4-16,0-2-3 0,0 1-7 0,-1-3 2 0,-1-2-13 15,0 2 30-15,1-3-3 0,-2-2-18 0,-1 0 3 16,1-11-18-16,-1 7 23 0,0 0-9 0,-2 4 12 16,-2 0-14-16,1 0 15 0,-2-1-6 0,3 1 3 15,-4 2-25-15,0-1 35 0,-1 3-7 0,-2 0-9 0,0 0 12 16,2 2-4-16,-3 4 0 0,2-1-26 0,-1 2 15 15,3 6-2-15,-7-8 23 0,7 8-25 0,-7-6 10 0,3 4-4 16,4 2-2-16,0 0-11 0,-13 0 15 16,13 0 11-16,-11 3-23 0,5 6 2 0,-1-2 3 0,-1 3 10 15,2-2-12-15,1 4 3 0,0 0-4 0,1 1 24 16,-1 0-6-16,1 2-3 0,1 0 3 0,0-1-12 0,2 3 2 16,1 0 5-16,1 0-5 0,-2-1 14 0,2 1-13 15,1-4 9-15,1 4 3 0,1-3-3 0,-2 1-11 16,3-1-4-16,1-2-2 0,0 2 25 0,-1-4-4 15,4 1-16-15,-3-1 19 0,1-2-19 0,-1 1 10 0,3-1 1 16,-1-3-9-16,-2 3 25 0,1-4-4 0,0 0-3 16,0-3-31-16,3 3 31 0,-1-4-15 0,-1 0 8 15,-8 0 3-15,15-1 2 0,-3-4-3 0,-3 0-5 16,6 1 6-16,-4-2-17 0,1 0-7 0,0-4 24 0,-2 0-7 16,3 1-11-16,0-4 8 0,-3 1-9 0,7-9-15 15,-4 3 28-15,-3 4-14 0,0-3 10 0,3-8-11 0,-1 0 13 16,-2-1 0-16,-3 5-4 0,-2 1 6 0,6-8 1 15,-6 4-8-15,-1 7 6 0,-1 2 7 0,1 1 8 16,0-1-22-16,-4 0 6 0,1 0-11 0,1 2 4 16,-2 0 4-16,0 1-13 0,0 1 24 0,-2-1 0 0,1 1-6 15,-1-1-18-15,-1 1 23 0,2 2-14 0,-1-2 20 16,-1 1-21-16,1 1-13 0,2 0 25 0,-2-2-17 16,-2 2 17-16,1-4-17 0,-2 3-2 0,1 2 22 0,3-3-28 15,-3 2 4-15,0 0 21 0,4 1-7 0,-7 1-7 16,1 0-5-16,0 2 19 0,6 5-15 0,-9-6 11 15,6 1-5-15,3 5 4 0,-11-2-19 0,11 2 4 0,-12 4 10 16,5 1 16-16,-1 1-18 0,1 5-2 0,0-1 9 16,4 3-13-16,-1 2 20 0,1 2-5 0,1 1 8 15,0 2-8-15,1 2-2 0,2 0 8 0,-1 13-13 0,2-6-7 16,-2-4 1-16,2 9 20 0,-1-5 6 0,2 4 1 16,-2-6-10-16,4 2-12 0,-2-3 3 0,2-5 9 15,-2-3-18-15,0-1 13 0,-3 1 10 0,7-2-12 0,-3 1-9 16,2-4 7-16,0 0 22 0,-1-1-15 0,1 1 8 15,0-3 3-15,-1 2-2 0,4-4-7 0,-1 1 3 0,-1-2-3 16,1-1-10-16,0 1 19 0,-2-3-5 16,1-1-16-16,-1 1 0 0,0-1 7 0,-6-3 5 0,9 3-13 15,-9-3-32-15,9 2 0 0,-9-2-15 0,8 0-34 16,-8 0 1-16,0 0-2 0,0 0 0 0,18-3-21 0,-13 1-4 16,-5 2-376-16,6-7 162 0,6 0 110 0</inkml:trace>
  <inkml:trace contextRef="#ctx0" brushRef="#br0" timeOffset="90379.17">24967 11022 71 0,'-21'-1'117'0,"21"1"-21"0,0 0-4 16,0 0-39-16,0 0-13 0,0 0 25 0,0 0-23 15,0 0 7-15,21-10 11 0,-21 10-37 0,11-3-6 16,-11 3 8-16,14-9 1 0,-4 4 16 0,-3 0-18 16,1-2-6-16,-1 0-9 0,0-2 9 0,-2-2-9 0,0 3 19 15,1-2 3-15,-2 1 1 0,-1-2-24 0,-1-1 18 16,0 6-1-16,-4-3-2 0,0-1 14 16,-1 5-11-16,-1-2-18 0,-1 2 29 0,-1-3-27 0,-3 3 36 15,1-1-49-15,0 5 12 0,8 1 20 0,-14-1-17 0,14 1 19 16,-18 4-2-16,8 1 8 0,0 2-19 0,1 2-17 15,1-1 21-15,0 2-7 0,1 2 5 0,2 0-11 0,2 2-8 16,0-1 16-16,1 4 7 0,0-3-22 16,3 2 8-16,0 0 1 0,1 0-9 0,1-1 8 0,0 2 0 15,0 0 5-15,0-3 6 0,1 1-16 0,0 2 32 16,2-5-25-16,0 1 21 0,-1-1-7 0,1-1-34 0,-2-1 31 16,6 0-20-16,-5-1 3 0,1-2 1 0,-1 0 4 15,-3-1 12-15,2-2-22 0,2 0 7 0,-6-4 14 0,10 7-19 16,-4-6-1-16,-1 2 3 0,-5-3-17 15,12 3-22-15,-6-2-4 0,-6-1 1 0,0 0-47 0,0 0 22 16,21-1 2-16,-21 1-2 0,9-3-29 0,-1-1-33 16,-1 2-276-16,-7 2 132 0,9-9 90 0</inkml:trace>
  <inkml:trace contextRef="#ctx0" brushRef="#br0" timeOffset="91250.59">25429 10605 47 0,'-4'-11'86'0,"-1"2"18"15,5 9-29-15,-7-10-14 0,7 10-11 0,-4-5-1 0,4 5 1 16,0 0 22-16,0 0-8 0,0 0-25 16,-9 24 1-16,9-7 34 0,0 5-5 0,0 0 4 0,-2 12-23 15,-1 3 6-15,0 1 3 0,1 1-28 0,0-3 13 16,0 1-6-16,-3-2-7 0,3 2-17 0,0-3 24 16,-2-1-10-16,-2-1-14 0,3-9 28 0,-4 0-1 0,4-5-22 15,0 0 8-15,2 0 12 0,1-4-16 0,-2 2-19 16,2-4 10-16,0 1 17 0,-2-1-17 0,2-3 2 15,0-1-9-15,0-8 4 0,0 0-27 0,0 16 5 0,0-16-30 16,0 0-24-16,0 10-27 0,0-10 3 0,0 0-355 16,0 0 148-16,0 0 98 0</inkml:trace>
  <inkml:trace contextRef="#ctx0" brushRef="#br0" timeOffset="92146.95">25283 11103 10 0,'0'-7'118'0,"0"7"-33"0,0 0-46 0,8-20 55 0,-1 14-22 16,3 0-23-16,-1 1 6 0,1 0-6 16,5-1-8-16,2 2 26 0,1-1-25 0,1 1-14 0,10-5 19 15,-8 4-18-15,0-1 21 0,0 1-1 0,-6-1-5 16,3 2-32-16,0-3 25 0,0 3-15 0,-2-3-19 0,0 0 17 16,-1 1-21-16,-1 1 46 0,4-2-16 15,-5 3-22-15,0-2 30 0,1-4-18 0,-3 4-24 0,1 1 18 16,-3-2 20-16,-3-1-13 0,1 2-21 0,0-2 26 15,-2 3-13-15,-3 0 17 0,-2 5-36 0,2-9 31 0,-2 9-15 16,0 0-2-16,-6-11-13 0,6 11 41 0,-8-8-21 16,1 5 14-16,7 3 3 0,-12-2-4 0,12 2-31 0,-14 0-1 15,2 2 2-15,2 2 14 0,0 1-31 0,2 2 29 16,-1 1-3-16,-1 2 39 0,1 1-33 0,2 2-9 16,1 1 2-16,-5 1-8 0,6 2-1 0,-2-2 6 15,3 2 10-15,2-1 12 0,0 1-6 0,0-2-4 0,2 1-27 16,-2-2 12-16,4 1 3 0,0 0 9 0,0 0-14 15,2-4 15-15,0 2 8 0,3-4-20 0,-4 1-1 16,8-1 5-16,-4-4-5 0,3 5 27 0,1-5 2 16,-1-3-27-16,1 1-9 0,3-2 9 0,-1-1 12 0,3 0-27 15,-1-3 4-15,0 2 11 0,0-1 1 0,-1-3-4 16,-1 0-4-16,0 0 12 0,1-2-23 0,-3-2 23 0,3 1-1 16,-3-1-4-16,-2 2 14 0,2-3-22 15,-4 5 2-15,0-2-2 0,2-1 8 0,-5-1 9 0,1 3-20 16,-3 0 3-16,-2 6 6 0,4-9 1 0,-4 5 13 15,0 0 2-15,0 4-19 0,0 0 7 0,0-12-9 0,2 8 13 16,-2 4 2-16,-2-8-18 0,2 8 25 0,0-5-6 16,0 5 6-16,-6-5-14 0,1 5-1 0,5 0 25 15,-9 0-17-15,9 0 9 0,-7 2-7 0,3 1 6 16,-3 0-8-16,1 3-4 0,-4 2 3 0,2 0 0 0,1 0 21 16,-3 2-14-16,4-1 6 0,-1 2 8 0,1 1-28 15,1-1 25-15,0 1-33 0,-2-1 4 0,3 1 20 0,-1 0-10 16,2 0-1-16,0 1-17 0,1-1 22 0,2-2-4 15,0-2 6-15,2 2 9 0,-2-3-32 0,2 2 15 0,-1-3 3 16,-1-6 5-16,6 10 8 0,-4-6-18 0,3-1 4 16,-5-3 8-16,11 5-9 0,-2-1 5 0,-3-3 0 15,3-1 2-15,-9 0-27 0,14-3 23 0,-3-1 2 16,1 0-6-16,-1-1-20 0,0-1 8 0,-1-3-8 0,0-2 24 16,1 0-6-16,7-11 8 0,-1 2 2 15,-4 1 3-15,-2-6-19 0,1 0 3 0,1-3 5 0,-3-1-11 16,0-4 17-16,-1-1 9 0,-3-3-29 0,-1 2 19 15,2-2-1-15,-3 3-4 0,-1 1 5 0,-3 5-14 0,2 5-3 16,-4 0 3-16,0-12-1 0,-3 5-5 0,-2 6-8 16,2 6 18-16,-1 4 9 0,1 2-15 0,-1 0-7 0,-2 5-24 15,2 2 5-15,1 3 23 0,5 2 10 16,0 0-15-16,-11 14 16 0,9-2 9 0,2 5-12 0,0 0 14 16,0 6-10-16,5 12 15 0,-1 1-17 0,0 1-8 15,3-2 12-15,-3 2-9 0,2-3 11 0,0 1-13 0,-2-9-11 16,-1-2 16-16,1-5 6 0,-4 1 9 0,4-1-5 15,-1-1 4-15,0-2-3 0,1-2-11 0,-2 0-25 0,0-1-7 16,1-2-13-16,-1 0-10 0,0-2 2 16,-2-9-54-16,2 12 24 0,-2-12-11 0,2 8-17 0,0-4-23 15,-2-4-327-15,0 0 154 0,0 0 102 0</inkml:trace>
  <inkml:trace contextRef="#ctx0" brushRef="#br0" timeOffset="93471.76">27236 11009 42 0,'-14'5'97'0,"2"-1"-9"0,4 0-6 16,8-4 3-16,-7 6-6 0,7-6-35 0,0 0 35 0,0 0-11 15,0 0-34-15,0 0 11 0,0 0 3 0,0 0-15 16,0 0-5-16,0 0-12 0,32-10 21 0,-30 5 8 0,5-2-41 15,-3 2 14-15,1-2 29 0,0-3-29 0,-3 2-6 16,-2-4 13-16,0 12-14 0,-2-24 3 0,-3 14 9 16,0-2 1-16,0 1-19 0,-3 1-17 0,1-2 27 15,-3 2 9-15,0 0-36 0,-1 0 12 0,-1 4 20 0,4-1-18 16,-1 1 10-16,-3 4 8 0,-1-1-3 0,4 3-6 16,-5 3-4-16,5-2-22 0,-2 0 13 0,0 5 21 15,2-2 3-15,0 1-24 0,-1 3 19 0,2 1-10 16,1 1 24-16,3 0-14 0,-1 1 7 0,0 1 12 0,5 3-22 15,-2-1 23-15,4 1-17 0,-6 2-17 0,4 0 29 16,0 0-2-16,2 0-21 0,0 2 8 0,2 0-9 0,-3-2 19 16,4 2-19-16,-1-1 1 0,-1 0 12 0,1-1-14 15,0 1 7-15,1-4-3 0,1-2 4 0,0 4-18 16,2-3 12-16,-1-3 7 0,-1 1-18 0,2-1 1 16,0-2 11-16,1 1 6 0,0-5 4 0,5 2-24 0,-3-4-6 15,3 0 25-15,1-2 3 0,-1 1-20 0,1-3 22 16,1 1-16-16,0-4-1 0,-2 2 6 0,1-6-19 15,1 0 22-15,-1 0-8 0,10-7-25 0,-4-2 11 0,1-2 15 16,-2-3-12-16,0 0 3 0,0-3-12 0,-1 0 7 16,-3-3 13-16,-1-3 16 0,1 0-10 0,-3 0-22 15,0-4 9-15,-3 5 3 0,-1-5-20 0,0 4 21 0,-4-2-30 16,-3-3 13-16,0-2-35 0,-2 5 4 0,-4 2 16 16,2 3 19-16,-6-3 3 0,-1 4 5 0,3 5 6 15,1 4-27-15,-2 2-9 0,3 0 35 0,-3 3 17 0,1 1-68 16,1 1 61-16,-2 3-34 0,0-1 23 0,1 1 68 15,-1 4-66-15,2 2-66 0,-2 1 34 0,7 2 26 16,-6 0-19-16,6 0 23 0,-3 8-13 0,1-2 7 0,4 9 7 16,-1-1 10-16,1 1-21 0,2 2 22 0,-2 4-2 15,3 15 6-15,0-4-19 0,-1 1 24 0,-1 2-8 16,-1 2-6-16,2-3 6 0,0 0-8 0,-4 0 4 16,0-5 7-16,0-3 5 0,0-2-24 0,0 10 22 0,0 0-11 15,-2-5 24-15,2-5-24 0,-2 0 9 0,2-2 16 16,2-1-16-16,-2-1 1 0,0-2-12 0,5-1 6 0,-3 1-7 15,5-1-2-15,0-2 28 0,-1 1-10 0,-1-1-17 16,3-3 20-16,2-2-10 0,-1 2-4 0,0-5 9 16,4 0-23-16,-4 0 5 0,2-1 9 0,1-4 13 15,1 3-11-15,1-4-17 0,-1 0 15 0,3-1-24 0,-5 0 30 16,3-2-6-16,-3-3-8 0,2 3 6 0,3-2 0 16,-3-2-16-16,1 0 18 0,-1-3-16 0,-1-1 2 15,-1-1-13-15,0-2 28 0,0-1-10 0,7-8-3 16,-4-2-6-16,-3 0 11 0,0-3-15 0,-2 8 11 0,1-8 6 15,-4 3 0-15,0-6-12 0,-1 4 21 0,-3 4-8 16,-1 1-9-16,-2 0 10 0,0 1-6 0,-1 0-9 0,-4 1 17 16,0 3-4-16,1 2-11 0,-1-1 9 0,-3 4-11 15,0 0 12-15,2 4-10 0,0 3 0 0,-2 3-7 16,9 1 21-16,-14 4-12 0,3-2 13 0,2 5 1 16,1 3 3-16,0 0-4 0,4 2 6 0,-5 3-5 0,5 1 3 15,-1-1 16-15,1 4-31 0,1-2 22 0,-1 5-1 16,0 10-6-16,4-6 4 0,-2-3-16 0,2-4 0 0,2 2 17 15,2-2-6-15,0 1-7 0,-2-1 5 0,3 0 0 16,0-3-5-16,-1 1 7 16,3-1 6-16,-2 0-1 0,1-3-2 0,1 0-12 0,-3-1 21 0,5-2-15 15,-2 1-3-15,0-4 12 0,1 3-24 0,2-4 16 0,-3 0 7 16,3-1 3-16,0-1-15 0,-3 0-5 0,4 0-9 16,-3-1 6-16,-1-1 2 0,-7-2-5 0,12 1-24 15,-6-1-32-15,-6 0 12 0,0 0-24 0,17-3-8 16,-17 3-29-16,8-3 4 0,-8 3-24 0,9-6-16 0,3 2-343 15,-4-3 164-15,5 1 108 0</inkml:trace>
  <inkml:trace contextRef="#ctx0" brushRef="#br0" timeOffset="93858.88">28544 10899 86 0,'0'0'91'0,"3"-12"9"15,-2 10-4-15,-1 2-25 0,0 0 34 0,0 0-8 16,0 0-8-16,-1 26-2 0,-2-13 5 0,2 1-20 16,-3 3-21-16,0 0-2 0,1 0 1 0,0 3-6 15,-2-1 1-15,4 0-11 0,-2 2 11 0,-2-3-1 0,2 1-13 16,1-2 10-16,-1 0-23 0,2-1 16 0,2 4-4 16,-2-6-11-16,0 1-6 0,1-5 14 0,-2-2-17 0,2 0 7 15,-2-2-11-15,2-6-5 0,0 11 12 16,0-11-5-16,0 8-18 0,0-8-25 0,0 0-7 0,0 0-22 15,0 10 15-15,0-10-42 0,0 0-21 0,0 0-293 16,0 0 135-16,0 0 90 0</inkml:trace>
  <inkml:trace contextRef="#ctx0" brushRef="#br0" timeOffset="94028.93">28546 10772 31 0,'-3'-18'130'0,"2"-1"-23"0,-2 2 28 16,1 4-82-16,2 4 8 0,0 2-19 0,0 7 5 16,4-10-5-16,-2 5-7 0,-2 5-8 0,8-6-27 0,-2 5-17 15,-6 1-20-15,0 0-183 0,0 0 74 0,22 11 48 16</inkml:trace>
  <inkml:trace contextRef="#ctx0" brushRef="#br0" timeOffset="94346.76">28805 10800 67 0,'-4'11'146'16,"-2"-3"-6"-16,-2 2-13 0,4 0-1 0,1 0-20 0,1 1-8 15,-3 2-13-15,3 1 7 0,0-2 9 0,2 3-12 16,0-1-14-16,1 1-15 0,0 2 24 0,1-2-8 15,2 2-11-15,0 0-2 0,2 1-20 0,-2-1 7 0,2 0 1 16,6 8-15-16,-6-4 5 0,1-3-8 0,-2-1 0 16,0-3 7-16,-1 1-12 0,-4-1-5 0,4-2-4 15,-4-2 3-15,1 2 3 0,0 0-7 0,-1-3 14 16,-4 0-12-16,2-1 2 0,-2 1-12 0,-1-3-3 0,-3 1 13 16,2-2-21-16,1-2-20 0,-2-1 8 0,-2 1-22 15,-1-2 3-15,1 0-23 0,9-1-15 0,-20-5-3 0,20 5-13 16,-17-7-23-16,8 0-14 0,3-2-7 0,-1-2-345 15,1 0 157-15,2-2 106 0</inkml:trace>
  <inkml:trace contextRef="#ctx0" brushRef="#br0" timeOffset="94600.42">28767 10947 44 0,'0'0'99'0,"0"0"-13"0,-13 25-17 16,5-10-6-16,3-1 19 0,-1 3-3 0,-7 8 0 15,3 4 5-15,-2-3-32 0,2 1 15 0,-2 1 2 0,-3 4-2 16,4-3 2-16,-5 7-9 0,2 0-24 0,0-5-2 16,-3 0 10-16,0-3-7 0,0 1 5 0,-3-5-3 15,4 1 6-15,0-3-33 0,4-8 18 0,1-2-1 0,1-3-31 16,3 1 26-16,0-3-15 0,0 1 22 0,3-1-13 16,-1-1-2-16,-1-2-24 0,3 3 9 0,3-7 12 15,0 0-2-15,-11 0 1 0,11 0-23 0,0 0-16 0,0 0 1 16,0 0-30-16,0 0-10 0,0 0 2 15,-7-14-30-15,7 14-306 0,0 0 134 0,0 0 88 0</inkml:trace>
  <inkml:trace contextRef="#ctx0" brushRef="#br0" timeOffset="97584.88">30194 11010 4 0,'4'-9'86'15,"-4"9"-7"-15,0-9 1 0,1 3-28 0,-1 6 11 16,0-11-12-16,0 11 6 0,0-11-19 0,0 11 12 0,-4-17-10 15,-3 7-5-15,2 1-2 0,-2 1 1 16,-1-1-11-16,-3 2 11 0,5 2 6 0,-3 0 17 0,-3 3-20 16,1-1 10-16,-2-4-20 0,1 5 11 0,1-3 48 15,1 5-83-15,0-2 32 0,-1 2-28 0,1-2 10 0,-5 2 22 16,2 1-44-16,-2 2 40 0,3-1 9 0,-2 3-49 16,1 2 18-16,2 3-1 0,-2 0 29 0,1 1-36 15,1 2 32-15,-4 9-49 0,4-2 9 0,3-3 14 16,2 0 22-16,0 1-4 0,1-1 0 0,1 3-45 0,-1 9 1 15,-1-5 31-15,3-7-12 0,3-1 26 0,0-3-10 16,1 2 9-16,1 4-8 0,1-2-30 0,0-3 44 0,2-4-30 16,0 3 2-16,1-3-4 0,2 4 19 0,1-5-9 15,0-4-10-15,0 2-3 0,4-5 14 0,0 1-5 16,-3-3-10-16,5 4 11 0,-1-5-16 0,1 1 7 16,-2 0 18-16,1-7-54 0,0 3 55 0,0-3-29 0,-1 0 6 15,-2-3 12-15,1 1-7 0,-2-4-8 0,1 1-2 16,-2-3 26-16,0 0-66 0,-3-1 81 0,0-1-79 15,1 0-8-15,2-13 53 0,-4 10 31 0,0-2-33 0,-1 3 16 16,-2 2 16-16,1-2-46 0,-2 1 16 0,2 2 21 16,-3 4-81-16,1-1 46 0,-1-1 26 0,1 2-20 15,-1 5 45-15,0-1-22 0,1 2-5 0,-1 2-11 0,0 4-62 16,0-8 58-16,0 5-35 0,2 3 23 0,-2 0 29 16,0 0-9-16,0 0 26 0,2 7-19 0,0-4-17 15,-1 3-4-15,1 3 20 0,2 3-31 0,0-1 48 16,1 5-70-16,-2-2 78 0,2 1-8 0,-3-1 2 0,4 0-12 15,-4 2-65-15,1 1 92 0,-1-2-1 0,2 3-49 16,1-1 45-16,-4 0-40 0,3-1 12 0,0 0-8 16,-1-1 32-16,1-2-14 0,1 0 8 0,0 1 13 0,0 2-35 15,-1-3 18-15,-2-6-11 0,3 3-1 0,-1 0 10 16,1-2-17-16,4-2 24 0,-5 1-9 0,1-3-24 16,2 1-37-16,-2-2 12 0,-1-1-4 0,3-3-20 0,-7 1-17 15,0 0 10-15,12 0-30 0,-12 0 2 16,9-4-30-16,-4 4-308 0,-5 0 143 0,0 0 94 0</inkml:trace>
  <inkml:trace contextRef="#ctx0" brushRef="#br0" timeOffset="98147.06">30855 10717 61 0,'-8'-11'98'0,"-2"1"2"16,-3 0-21-16,0-4 6 0,-1 8-34 0,-4 0-17 16,-6-10 51-16,5 4-3 0,0 10 0 0,0-2-1 15,2 1-78-15,3-1 76 0,0-1-41 0,-1 5 22 0,0-3-56 16,4 7 11-16,-2-4 39 0,3 2-37 0,0-2-28 15,2 0 55-15,2 0-27 0,-2 3 0 0,0 0 48 16,3 7-2-16,0 0-23 0,0-1 9 0,5 0-18 16,0 1 15-16,0-3-13 0,4 4-4 0,-2 4 27 0,1-2-7 15,2 0-10-15,1 1-46 0,-2-2-3 0,4 2 51 16,-3-1-63-16,0 1 51 0,-1-1 13 0,2 1-17 16,1-1 32-16,-5 3-65 0,0 2 23 0,1-1 43 0,-1 1-51 15,-1 0 18-15,0 1 32 0,-2 0-25 0,1 2 23 16,-1 1-34-16,-2-1 24 0,3-3-19 0,-5 14 26 15,2-6-7-15,0-6-28 0,1 1 11 0,-3-1-8 0,-2 7 13 16,1-2-13-16,-3 3 10 0,7-6-4 0,-3-3-5 16,1 1 3-16,-1-6-6 0,2 5 1 0,0-1-1 0,-1-3 0 15,2 1-11-15,-2-2 6 0,3 1-4 16,0-2 6-16,2 1-10 0,-3-2 7 0,2-2-2 0,1 2-15 16,-1-1 13-16,0-4-1 0,1 5 5 0,0-4-5 15,3-3-5-15,-1 2 2 0,0-2-3 0,4 4-1 0,-2-1 3 16,0-3-12-16,3 0 8 0,1-1-13 0,1 0-1 15,-1-2 1-15,-1 1 1 0,2 1-34 0,0-4 10 16,1 5-10-16,-1-3-10 0,-1 0-5 0,-3-1-28 16,0-2-25-16,-6 1-3 0,17-6 5 0,-9 3-21 0,-1 0-30 15,4-1-374-15,-1 5 180 0,-10-1 118 0</inkml:trace>
  <inkml:trace contextRef="#ctx0" brushRef="#br0" timeOffset="98753">30976 10982 40 0,'4'-20'99'16,"-3"5"-6"-16,2 1 0 0,-1 3-25 0,1 3 12 15,1 5-7-15,-2-2 5 0,2 1-50 0,3-5 30 16,-1 9-23-16,0 1 28 0,-1 2-52 0,1-1 59 16,1 6 1-16,3 4-5 0,-2 0-48 0,-3 4-22 0,-1 3-1 15,-1-1 59-15,3 15-68 0,-4-8 98 0,-2 0-54 16,0 10 18-16,-3 0 23 0,-4-1 12 0,0-1-71 16,0 1 60-16,-5 0-12 0,1 4-5 0,1-4-4 15,-1 1 4-15,0-2-3 0,2-3-17 0,-2-1-13 0,3 1 21 16,3-5-10-16,-1-5-22 0,2-5-23 0,1 1 9 15,-2-1 12-15,4-2 25 0,-2 3-7 0,2-5 2 0,1 1-14 16,-1 1-16-16,0-2 21 0,2-1 1 0,-1-5-26 16,1 2 32-16,2-1-10 0,-1-2 3 0,6 1-9 15,-3 0-57-15,1 1-12 0,2-3 31 0,1 0 18 16,-3-3 13-16,1 0-28 0,-1 0 1 0,1 0-23 0,4-3 8 16,-2 1 13-16,1-3-14 0,-1-2 46 0,-3 3 3 15,2-1 5-15,-4-5-1 0,1 0-6 0,-1-4-3 16,-3 6 16-16,-1-8 3 0,-1-1 0 0,-3 4 10 15,-1-3-22-15,-3-12-6 0,-2 2 6 0,-4 10-1 0,-3-6 3 16,2 5 1-16,-2-3 23 0,1-1-8 0,-1 0-1 16,2 7-7-16,-4-6 4 0,5 6-15 0,1 2 21 0,0 1-15 15,2 1 16-15,-1 0-2 0,3-2-11 0,0 3 0 16,0 0-7-16,3-4 2 0,1 3 3 0,1-1-2 16,3 2-8-16,-1 1-52 0,2-1 61 0,2 4 2 0,3-4-3 15,-1 0-11-15,3 2 14 0,2-1-13 0,-1 0 4 16,2 6-13-16,0-3 5 0,2 0-29 0,-2-1-18 15,2 2-62-15,-3 3 75 0,-2-2-70 0,1 2 38 0,-3-1-64 16,0 0 20-16,0-1-18 0,0 2-6 16,-1 0-387-16,-1 4 173 0,-3-3 114 0</inkml:trace>
  <inkml:trace contextRef="#ctx0" brushRef="#br0" timeOffset="99466.99">31225 10709 10 0,'-5'-10'121'0,"0"7"-18"0,5 3-20 15,-4-7 12-15,3 1-6 0,1 6-44 0,0 0 8 0,8-11-11 16,3 5 32-16,-2-3-7 0,1 12-8 16,6-8-17-16,-1 5-14 0,2-1 24 0,0-4-11 0,1 4-47 15,1-2 55-15,1 2-8 0,-2 4-49 0,-1-6 57 16,0 4 3-16,1 2-71 0,-3 2 67 0,-1 2-23 15,-1-1 14-15,0-1 3 0,-3-4 9 0,-1 6 13 0,0-1-69 16,-1 5 26-16,-1-3 59 0,-2 5-9 0,-2-7-14 16,-2 6 3-16,2 2-63 0,0 1-6 0,-3-1 83 15,1 1-11-15,-1 3-2 0,-1 0-15 0,1-3-28 16,-2 5 52-16,2 1-5 0,-4-2-4 0,3 3-2 0,-3 7-34 16,-1 3 32-16,2-6-11 0,0-4-1 0,1-1 5 15,0-1-13-15,-1 2 3 0,1-2-1 0,-1 13-2 16,1-6 4-16,-1-4-10 0,1-1 6 0,0-1-5 0,1 0-5 15,-3 10 3-15,1-6-5 0,1-3 2 0,1-4-9 16,-8 11-9-16,8-7 11 0,-2-1-7 0,0-4-9 0,2 0 10 16,0-1-4-16,-2-1 14 0,3 2-16 0,-1-1 1 15,0 0-4-15,1-1-7 0,0 0 9 0,2 0 6 16,-3-3-7-16,1 2-26 0,0-2 18 0,0 2 8 16,1-1 15-16,1 1-24 0,-1-4 18 0,-2-1-13 0,2 1 4 15,-1-2 5-15,0-1-19 0,0 0 13 0,0-2 2 16,0 0-7-16,0 0-1 0,0 0 8 0,0-5-8 15,0 5 6-15,1-1 2 0,-1-4 1 0,0 7-5 16,0-7-15-16,0 6 10 0,0-6 7 0,0 0 6 0,0 7-41 16,0-7 27-16,-2 4 16 0,2-4-6 0,0 0-7 15,0 0-5-15,-3 5-7 0,0-3 15 0,3-2-5 0,-6 1 9 16,1 1-8-16,-1-2 14 0,0 0-14 0,-1 0 10 16,-7 0-4-16,1 0 4 0,-2 0-1 0,2 0 6 15,-4 0-19-15,4-3-2 0,-3 3-2 0,0-2-19 16,2 2-57-16,-2 0-73 0,2 0-42 0,-4 2-672 0,9-2 290 15,-2 1 194-15</inkml:trace>
  <inkml:trace contextRef="#ctx0" brushRef="#br0" timeOffset="122853.01">16916 12366 68 0,'0'0'90'0,"0"0"-20"0,3-12 9 0,-3 12-14 0,0 0-4 16,0 0-8-16,1-12 6 0,-1 12 3 0,0 0 5 16,0 0-8-16,-6-10-22 0,6 10 29 0,-8-7 25 15,8 7-38-15,-9-7 3 0,9 7 2 0,-15-8-28 0,5 3-12 16,-2 4 28-16,1-2-17 0,-1 0 24 0,-2 2-6 15,4 1-6-15,-5 0-26 0,4 0 11 0,0 2-9 0,-3-1 5 16,1 3 8-16,-1 2-16 0,0-3 3 0,0 4 1 16,0 0 12-16,0 0-22 0,1 1-16 0,0 1 24 15,-1 0 3-15,1-1-9 0,1 4-10 0,-1-2 30 16,-6 9-15-16,4-2 4 0,3-4 6 0,2-1-7 16,-5 9 21-16,3-4-35 0,4 0 25 0,0-2-17 0,0 1 10 15,1 1 4-15,1 0-5 0,-1-1 1 0,3 2 0 16,-2 2-12-16,4-3 13 0,-1 2-12 0,0 0 4 0,3 1-8 15,0-3-8-15,2 3 14 0,0-2 5 16,2 2-1-16,1-2-12 0,4 10-2 0,-1-6 4 0,3 1 16 16,1-3-12-16,-3-3 12 0,-1-4-23 0,2-1 8 0,-1 1 8 15,0 0 1-15,1-3-6 0,0 1 1 0,2-3-1 16,-1 1 4-16,0-3 4 0,0 2-12 0,0-2-2 16,-2-3-4-16,1 3 4 0,3-4 8 0,-3 1-8 15,2-3-17-15,-12 0-7 0,15 3 3 0,-15-3-13 0,15 0-21 16,-3-3-31-16,-12 3-15 0,24-7-5 0,-13 3-26 15,4 1-4-15,-5 3-391 0,-10 0 174 0,20-8 116 0</inkml:trace>
  <inkml:trace contextRef="#ctx0" brushRef="#br0" timeOffset="123654.63">17235 12724 64 0,'6'-10'93'0,"-2"-2"-20"0,0 3 3 0,-2-1 4 15,1 0-1-15,-3 3-9 0,1 0 10 0,-1 7-10 0,-1-10-14 16,1 10-3-16,0 0-27 0,-7-15 32 0,4 10 2 15,-4-2-36-15,2 2 14 0,5 5 7 0,-13-5 9 16,7 4 0-16,6 1-18 0,-13-1 3 0,13 1-3 16,-15 2-30-16,4-1 15 0,0 3 10 0,0 1-9 0,0 1 8 15,1 3 11-15,0-1-8 0,0 1-1 16,1 1-10-16,0-1-2 0,1 3 13 0,0 0-16 0,2 0-2 16,0 2 14-16,1-1-9 0,-1 1 20 0,2 1-20 15,-2-1 5-15,5 2-10 0,-2-2-1 0,1 2-1 0,-1-2 16 16,3-1 3-16,0 0-13 0,2 0-8 0,-1 2 18 15,1-4 3-15,2 1-16 0,0 0-1 0,1-3 8 16,0 1-5-16,0-2 3 0,2 1-1 0,0-2-8 0,0-1-13 16,-1-3-12-16,3 4 13 0,1-4 13 0,-1 1-2 15,3-1-6-15,-2-3 9 0,2 3-1 0,-2-5 1 16,0 4 2-16,3-5-18 0,-2 1 7 0,-1 0-19 16,2-2 9-16,1 0 3 0,-2-3-3 0,1 0-1 0,-1 0 14 15,-2-3 7-15,2 1-20 0,0-2 3 0,-3-1-6 16,1 1 1-16,1-2 22 0,-3-3-23 0,0 0 9 0,-1 0-11 15,0-4 3-15,1-9-9 0,-2 5 15 0,0-7-8 16,-2 6-5-16,-2 1 26 0,-1 3-15 0,0-1-7 16,-1 2-5-16,-4-11 1 0,1 6 5 0,-1 6 16 0,-3 2-13 15,3 1-4-15,-3 0 13 0,1 2-16 0,-3 1 22 16,-1 1-23-16,1 1 17 0,-3 1-11 0,2 1 9 0,-1 1-5 16,-3 4-4-16,2-1 10 0,-2 2 7 0,2-1-4 15,-1 6-10-15,2-2 16 0,-3 5-12 0,4 0-9 16,2 2 17-16,0 0-25 0,1 3 17 0,3 0 13 15,-2 2-18-15,1 0 12 0,2 2-19 0,1 1 15 0,1 2 0 16,4-3 10-16,-2 3-15 0,1 0 7 0,4 1-2 16,-1-1 14-16,2 0-17 0,4 9 18 0,3-2-3 0,-1 0-6 15,0-5-6-15,4 3 0 0,-2 0 3 16,4-3 15-16,-6 0-13 0,5 1 13 0,-4 4-12 0,-1-4 7 16,1 2 6-16,1-4-10 0,-5-1-10 0,-2-3 16 15,1 1-8-15,-1-1 5 0,-1 1-4 0,0 0 4 16,-1-1-17-16,-3 2-14 15,1-2 26-15,-2 0-16 0,3-2 16 0,-6 3-15 0,0-2 21 0,1-2-14 0,-2 1 7 16,-1-1-12-16,1 0-25 0,-3-2 17 0,-1-1-20 16,-1 1-10-16,2-2-2 0,-1 1-13 0,2-1-12 0,5-7-25 15,-11 5-37-15,7-2-15 0,-1 0-372 0,5-3 172 16,0 0 116-16</inkml:trace>
  <inkml:trace contextRef="#ctx0" brushRef="#br0" timeOffset="124537.61">18528 12497 95 0,'-1'-13'92'0,"1"4"6"0,0 9 9 0,2-22-35 0,-1 12 6 15,2-1-17-15,-3 11-12 0,2-11 1 0,-2 11-14 16,5-7 34-16,-5 7-28 0,0 0 23 0,12-3-42 16,-12 3 46-16,0 0-19 0,19 15 4 0,-12-2 4 15,-5-2 5-15,3 5-20 0,-1 3 30 0,-1 0-23 0,0 3 10 16,-1 12 3-16,-2 0-12 0,-3 1-5 0,-3-1 6 16,2 1 1-16,-1 1-4 0,-2 1-5 0,1 0 8 0,0-2-7 15,-1-2-8-15,2 0-12 0,0 0-1 16,0 1-4-16,0-1-9 0,0-1 18 0,1-1-4 0,0-4-9 15,2-4 12-15,-1-2-13 0,0 0-15 0,2-1 4 16,-1 1 11-16,0-1-4 0,1-3-15 0,0 1 21 0,1-1-9 16,0-2 1-16,0-1-7 0,1-3-2 0,0 1-4 15,2 0 16-15,-2-4-11 0,3 1 14 0,1-4-16 16,0 0 5-16,-1-1-4 0,4-1 12 0,-1-3-17 16,-7 0 15-16,12 0-18 0,-12 0 3 0,19-5 5 0,-9 0 1 15,0-2-1-15,3-1-7 0,-4-2 4 0,1 1 5 16,-2-5-23-16,0 2 16 0,0-3 13 0,-2 0-17 15,-2-2 23-15,-3 0-15 0,-1-2 0 0,-1 2 4 16,-3-1-9-16,-5-12 1 0,-1 6 17 0,-3-4-18 0,-2 5 12 16,-3 1 11-16,0 2-14 0,-3 2 3 0,-3 0 2 15,7 4-2-15,-6-1 2 0,-1 1-2 0,6 3-9 0,0 2 13 16,4 1 11-16,0 0-2 0,3 0-11 0,-2 1 19 16,1-2-2-16,3 1-7 0,1-1-15 0,0 1 16 15,3-3-14-15,1 3 3 0,1-2-15 0,3 1 3 0,3-2 8 16,1 2-4-16,2-1 0 0,4 1-7 0,-1-1 5 15,2 3 1-15,-1-3-15 0,3 4-10 0,-3-2 12 16,1 1-6-16,-2 2-22 0,0 0-18 0,0 1 5 0,-3 0-31 16,-6 4 26-16,9-4-12 0,-9 4 2 0,0 0-21 15,12-5 15-15,-12 5-22 0,10-2-19 0,-10 2 0 16,0 0-348-16,14 0 155 0,-14 0 102 0</inkml:trace>
  <inkml:trace contextRef="#ctx0" brushRef="#br0" timeOffset="124946.83">18765 12717 97 0,'0'0'110'0,"0"0"-12"0,0 0-18 16,0 0-8-16,0 0 15 0,7 14-23 0,-6-8 12 0,-1-6-18 15,5 17 4-15,-2-4 22 0,-1 3-26 0,0 0-27 16,1 1 31-16,1 1-26 0,-4 2 14 0,5-3 4 0,1-2-1 16,-2 2-32-16,3 0 7 0,-1-3 6 15,1 3-12-15,1-4 5 0,0-1-9 0,0 1 1 0,0-2 3 16,2-2-11-16,-2 1-1 0,-1-1-4 0,2-4 13 16,1 3 19-16,2-3-24 0,1-3 4 0,-6 1-5 0,2-1 9 15,-9-2-30-15,17-2 34 0,-17 2 1 0,15-7-3 16,-2 2 15-16,-4-2-2 0,0-2-2 0,-1 0 1 15,0-1-1-15,0-1-16 0,-1-2 1 0,-3-1 15 16,-1-1 5-16,4 1-31 0,-7-1 11 0,1-3-14 16,1 1 17-16,-2-1-11 0,-2 0 7 0,3 1-14 0,-5-1-7 15,1-1-1-15,1 5-3 0,-3-1-7 16,3 2 20-16,-2 2-33 0,2 0-21 0,0 4-11 0,1 0-6 16,1 7 3-16,-4-8 9 0,4 8-33 0,0 0-17 0,-3-6-19 15,3 6-15-15,0 0-286 0,0 0 140 0,0 0 94 16</inkml:trace>
  <inkml:trace contextRef="#ctx0" brushRef="#br0" timeOffset="125765.59">19159 12980 69 0,'3'8'138'0,"-2"-1"-17"0,-1-7-4 0,4 14-21 15,-4-14-3-15,6 8-3 0,-6-8-3 0,6 9-20 0,-2-6-1 16,4 2 9-16,0 1-13 0,-1-2-9 0,-7-4-10 16,12 5 5-16,-4-3-11 0,-8-2-9 0,12 2 16 15,-12-2-11-15,13 0-8 0,-13 0 10 0,19-4-7 16,-10 1-14-16,0-3 17 0,-1 0-1 0,-8 6-15 0,13-11 18 16,-7 2 6-16,1-4-5 0,-1 0-17 0,1-3 3 15,-2 0 9-15,-1-1-17 0,2-1-1 0,-3 0-6 16,2-14 0-16,2 0 11 0,-2-1-11 0,-3 2-13 0,-5-4 20 15,3 1-16-15,-2-1-2 0,2-2 6 0,-2-1-3 16,-2 4-6-16,-1-1-22 0,-3 0 26 0,0 3 17 16,2 8-14-16,-2-5 7 0,-2-3 0 0,0 5-5 15,1 6 19-15,-1 4-21 0,3 4 17 0,0 0-10 0,-1 5 0 16,1-1-10-16,0-1 6 0,2 5-28 0,5 5 10 16,-9-5 12-16,9 5 4 0,0 0 8 0,0 0 8 0,-18 14-27 15,14-3 32-15,2 3-27 0,-1 1 4 0,2 2 25 16,-2 2-16-16,4 0-10 0,-1 5 23 0,3 8-1 15,1 2-1-15,2-1 6 0,0-1-18 0,0 1 6 16,-1 1-1-16,0-2-8 0,1 1 18 0,2 0 1 0,-4-7-13 16,1 5 19-16,0 3-7 0,-1-4 8 0,0-6-21 15,-2-2 27-15,2-3-14 0,0 0-3 0,6 9 3 16,-5-8-7-16,2-3-7 0,-1-2 5 0,3 0 14 16,-1-3-28-16,-1 0 20 0,3 0-18 0,1-2 1 0,0-1 16 15,1-1-9-15,-2-1-3 0,2 0 0 0,0-2 2 16,1-3 4-16,-2 0 3 0,-11-2-16 0,19 0 6 0,-8-2-15 15,2 0 8-15,-2-2-1 0,1-2 6 0,1 1 10 16,1-6-12-16,-4 2 5 0,1-3-9 0,2-1 18 16,3-8-13-16,0-1-15 0,-2-3 28 0,0 0-19 0,-2-2 14 15,-1-4-13-15,-2 2 6 0,0-2-3 0,-4-6-15 16,-1 2 22-16,1 0-26 0,-1-2 27 0,-3 2-8 16,-3-6 1-16,-1 7 12 0,-1-4-14 0,-3 3-3 0,0 1 1 15,-3 1 8-15,-1 3 2 0,-1 2-11 0,2 8 3 16,-4-2 2-16,3 5-21 0,3 6 17 0,0 3 1 15,2 5 19-15,6 3-21 0,-16-4 8 0,16 4-14 0,-19 11 10 16,6 0-1-16,4 1-2 0,-5 14 6 0,2-1-2 16,3 8 4-16,1-1 5 0,-1 2-6 0,4 4 12 15,4-1-11-15,-1 1 12 0,1 2-8 0,2-2-7 16,3 0 0-16,-4-3 17 0,3-1-9 0,1-1 7 0,7-1 7 16,-6-3-4-16,5 0-3 0,0-8-13 0,3 6 8 15,-5-8-10-15,3-4 7 0,-2-1 10 0,2-4-19 16,0 1 4-16,-1 1 6 0,1-1 0 0,-1-4-7 0,0 2-5 15,2-4-6-15,-2 1 2 0,-1-4 1 0,-2 0-14 16,-7-2-27-16,16 0-3 0,-16 0-15 0,14 0-32 16,-14 0-9-16,19-5-27 0,-9-2-14 0,-2 5-399 0,3-5 181 15,-3-1 122-15</inkml:trace>
  <inkml:trace contextRef="#ctx0" brushRef="#br0" timeOffset="126647.66">20648 12620 123 0,'0'0'143'0,"-5"-10"-26"0,-1 5-23 0,6 5-3 15,-12 0 26-15,12 0-11 0,-22 5-17 0,9 2 7 16,-1 1-2-16,0 4-6 0,3 0-13 0,-7 7 2 0,1 3-8 16,3 2-13-16,0-1-4 0,4 1 3 15,1-2-3-15,5-4-9 0,1-1-6 0,2 0-3 0,0 2 7 16,2-1-6-16,2 0-5 0,-1 0-1 0,3-4 1 15,2 1-2-15,-4-1-2 0,4-1-4 0,3 0-9 0,2-2 6 16,-3-2-5-16,3-1-12 0,4 1-11 0,-5-2-19 16,3-2-3-16,2 0 8 0,0-2-20 0,0 0 10 15,1-1-13-15,1-4 2 0,0 1 14 0,1-3-5 16,-2 0 0-16,2-3-6 0,-2 0 11 0,1-2-1 0,6-6 15 16,-3-2-13-16,-4 3 16 0,-4 1-2 0,-1 0-19 15,2-9 4-15,-2 5 22 0,-5 2-25 0,-2 0 34 0,0 2 3 16,-2 0 29-16,-1 0-6 0,-2 1 1 0,-1 0-15 15,0 0 20-15,-2 1-28 0,1 3 24 0,-1 0 12 16,0 1-16-16,3 7 2 0,-5-7 17 0,5 7-20 0,-6-8-5 16,6 8 4-16,-6-4-10 0,2 4-1 0,4 0-3 15,0 0 17-15,0 0-16 0,-13 8 21 0,9 2-19 16,0-1 17-16,1 3-19 0,-1 0 8 0,2 0 1 0,0 2-9 16,0 0 13-16,2 1-17 0,0 2 15 0,2-2 1 15,-1 1-7-15,-1-1 5 0,3 1-3 0,-1-3 1 16,3 2-4-16,0-1 6 0,0-2-13 0,2 0 0 15,-2-2-12-15,4-1 1 0,-2-1 6 0,1 0 6 0,1-4 7 16,-1-1-3-16,-8-3-1 0,14 3-6 0,-14-3-6 16,14-1 10-16,-14 1 2 0,13-3-1 0,-4-4 4 15,1 1-25-15,0-2 22 0,-2-1-11 0,2 0 16 0,-4-3-21 16,-1-2 7-16,-1 0-14 0,0-3 15 0,1 0 11 16,-3-2-20-16,1 1-5 0,-4-3 3 0,-1 2 9 15,-1-1-2-15,-3 3-14 0,2 0 28 0,-3 0-26 0,1 3 18 16,-2 1-9-16,1 2 9 0,-2 1 0 0,1 3 7 15,-1 1-13-15,1 1-9 0,1 2 21 0,-2 3-20 16,4 3 8-16,5-3-19 0,-11 5-6 0,11-5-15 16,-6 5-26-16,2-1-7 0,4-4-41 0,-5 11 10 0,5-5-39 15,0-1-393-15,0-5 179 0,6 17 118 0</inkml:trace>
  <inkml:trace contextRef="#ctx0" brushRef="#br0" timeOffset="127126.82">21322 12709 110 0,'0'0'107'0,"5"12"-7"15,2-3-22-15,-3 4-23 0,0-1 9 0,-3 5-3 16,3 0-6-16,0 0-14 0,-2 3 25 0,2-1-26 15,0 0-6-15,-3 3 3 0,0-3-4 0,0 1 18 0,1-2-12 16,-2 0-13-16,1-3 11 0,-1 1-34 0,0-3 19 16,1-1-23-16,-1-3 16 0,0-9 8 0,-2 14-14 0,2-14 11 15,0 0 20-15,0 0-57 0,-2 15 41 0,2-15-7 16,0 0-11-16,0 0 8 0,0 0-1 16,0 0-6-16,0 0 1 0,0 0-2 0,0 0 15 0,0 0 7 0,-13-26-7 15,7 13-39-15,3-1-18 0,-3 1 34 0,1-5 23 16,0 1-16-16,-1-12 24 0,2 5-3 0,3 2-19 15,-1 0 13-15,2 0-30 0,3-9 31 0,3-1 11 0,5 4-12 16,1 1-15-16,2 4 4 0,3 4 17 0,1 4-20 16,-3 5-3-16,1 2 10 0,-1 3 9 0,1 2 5 15,1 2-2-15,-2 2 19 0,1 2-10 0,0 2 9 16,-3 3-7-16,1 2 15 0,-1 1-21 0,-2 2-10 0,0 3 12 16,-5 0-3-16,1 0-2 0,-1 2-3 0,-1 0 18 15,-1 1-17-15,-2 0 11 0,0 1-19 0,-2-2 15 16,0 2-2-16,-3-2-20 0,3-1-1 0,-2 1 6 15,0-2-10-15,0 0-15 0,-1-1-12 0,1-1-52 0,-3 0-15 16,2-4-19-16,0-3-19 0,1 6-14 0,1-4-387 16,1-9 176-16,-4 10 116 0</inkml:trace>
  <inkml:trace contextRef="#ctx0" brushRef="#br0" timeOffset="128259.58">22154 12726 17 0,'7'-15'101'0,"-5"8"12"0,0 0-6 15,-1-1-22-15,-1 8 16 0,0-13-12 0,-1 1 1 16,-3 2-34-16,1 1 25 0,-2-2 2 0,-6 2-23 16,3 0 12-16,0 1-17 0,-5 0 4 0,3 1-7 0,-3 0 5 15,-1 2-8-15,0 2 5 0,-1-1 8 0,-1 4-18 16,1 0-8-16,1 2 8 0,-2 1 15 0,1 1-20 15,0 4 11-15,2 0-28 0,1 1 18 0,-1 1 13 0,-6 9-17 16,5-2 1-16,3-3 2 0,4-2-23 0,-2 5 18 16,2-2-5-16,1-1-15 0,1 3-5 0,2 1 4 15,2 0 2-15,1 0 5 0,1 1-4 0,2-2 2 0,1-2-9 16,1 1 9-16,1-1 3 0,2 2-7 0,1-2-1 16,-2-1-5-16,2-5 4 0,2 3 5 0,-1-2-18 15,1-2 15-15,2-1-10 0,-3-1 0 0,3-3-1 0,-1 2 7 16,-3-2-12-16,0-2 4 0,-9-1-6 0,17 0 7 15,-5-6 8-15,-1 1-11 0,2-1-3 0,-1 0-12 16,0-5 8-16,0 2-8 0,-2-4 20 0,0 0-4 0,3-11-7 16,-1 6 9-16,-1-8-18 0,0 0 1 0,-3-4-13 15,0 0 11-15,1-2-11 0,-2-1 12 0,-5 0 12 16,0-2-12-16,2 0 14 0,-4-1 0 0,0 0-21 16,-1 1 14-16,-2-1 3 0,-3 3 3 0,0-1 4 0,-2 1-16 15,-1 3 9-15,0-1-21 0,0 2 9 0,3 7 13 16,-1 4-6-16,2 3-3 0,-2 5 18 0,2-3-13 15,2 3 1-15,0 4-17 0,3 6 8 0,-5-6-1 16,5 6-5-16,0 0 34 0,0 0-19 0,0 0 8 0,0 0-2 16,-8 30 5-16,8-14 6 0,0 3-7 0,0 1 1 15,0 3 7-15,3 12-16 0,-5-1 5 0,2 1 1 0,-1 2-9 16,7 0-4-16,-5-1 23 0,-1 2-8 0,1-9 12 16,3 3-12-16,-3-5 6 0,5 5-6 0,-1-4-5 15,0-4 15-15,0-4-18 0,0 0-2 0,0-2 30 16,0-1-24-16,6 7 9 0,-3-4-4 0,1-6 3 0,-1-1 10 15,-1-2-19-15,3 0 23 0,-3 0-7 0,4-4-15 16,-1 1 15-16,-1-3-1 0,1 0-10 0,3-2-6 0,-3 1 3 16,0-4-10-16,2 0 7 0,-1-4 8 15,2 0 3-15,0-2 2 0,-2 1-28 0,-1-3 31 0,1-1-10 16,-4-1-13-16,3-4 10 0,-1 0-10 0,-2 1 1 16,-1-4 9-16,1 0 9 0,-5-3-11 0,5-11 13 0,-6 6-13 15,-1 3 14-15,-1 4 1 0,-1-2-8 0,2 3-7 16,-1 1 11-16,0 2-6 0,1 1-9 0,-2 3 10 15,2 2 0-15,0 8 1 0,0-11-9 0,-1 8 14 16,1 3 1-16,0 0-23 0,0 0 11 0,0 0 2 0,0 0 1 16,1 17 10-16,2-3-11 0,-2 0 9 0,2 2-10 15,-2 1 3-15,0 2 12 0,3 0-7 0,-2 0 2 0,0 1-19 16,-1-1 23-16,2-1 0 0,2 1-6 16,-4-2 8-16,2 1-4 0,-1 0-8 0,1-3 15 0,0-2-4 15,-1 0-5-15,2-1-9 0,-1-2-2 0,-1-2 6 16,1-1-3-16,0-3-14 0,-3-4 10 0,4 8-4 0,-4-8-6 15,4 5-2-15,-4-5-32 0,0 0 4 0,0 0-37 16,13-2 16-16,-13 2-20 0,0 0-18 0,14-13-11 0,-9 4-33 16,-1-1-379-16,-2 0 174 0,2-2 116 0</inkml:trace>
  <inkml:trace contextRef="#ctx0" brushRef="#br0" timeOffset="128442.73">22429 12308 48 0,'-9'-29'102'16,"3"4"26"-16,1 6-9 0,1 5-22 0,2-1 8 15,0 4-21-15,-1-1-3 0,1 1-24 0,0 5-4 16,2 6 3-16,0-12-27 0,0 12 39 0,0 0-57 0,0 0 20 16,0 0-46-16,0 0 0 0,0 0-17 0,0 0-29 15,0 0-255-15,0 0 106 0,0 0 70 0</inkml:trace>
  <inkml:trace contextRef="#ctx0" brushRef="#br0" timeOffset="128730.49">22718 12187 53 0,'0'0'152'0,"0"0"-3"0,0 0-17 16,0 0 5-16,19 27-23 0,-14-11 3 0,-1 1-19 0,7 15 16 16,-3 1-23-16,0 3-2 0,-4 3-16 0,0 3-17 15,2-1 12-15,-2-1-2 0,-3 1-14 0,-1-1-17 16,-1-1 9-16,-3-1 10 0,0-1-10 0,-2-5-17 0,-1-2 14 16,1-1-2-16,1-4-6 0,2-8-3 0,0-4-10 15,1 1-1-15,1-3 9 0,0 0-6 0,1-11-22 16,-3 13 0-16,3-13-46 0,-1 11 1 0,1-11-35 15,0 0-36-15,0 0-23 0,0 0-386 0,0 0 175 0,0 0 118 16</inkml:trace>
  <inkml:trace contextRef="#ctx0" brushRef="#br0" timeOffset="129030.58">22679 12677 37 0,'-5'-22'155'0,"3"4"-3"0,2 3-16 0,0 1-10 16,2-1 6-16,3 2-9 0,4 0-34 0,5 2-2 15,11-5-13-15,1-1 19 0,4 5-42 0,-2 5 28 16,5-2-42-16,-2 3 27 0,-7 2-20 0,-1 3 13 16,-2 2-19-16,-2 1-6 0,1 2 6 0,-1 1-26 0,-3 3 12 15,-1 1 2-15,-2 0 11 0,-2 4-6 0,-2-1-9 16,-1 1 20-16,-3 3-15 0,-2-2 20 0,1 1-25 16,-1 2-6-16,-4 0 9 0,1 0 6 0,-2 2-15 15,-1-4 9-15,0 4 1 0,-2-5-8 0,3 2 16 0,-2-1-25 16,1 1 5-16,1-4 1 0,0 1-5 0,1-2 14 15,1-1-8-15,0 0-5 0,0 3-6 0,-1-5-4 0,1 0 2 16,0-8 1-16,4 10-27 0,-2-8 7 0,-2-2-18 16,5 6-4-16,-5-6-14 0,0 0-10 0,0 0-37 0,0 0 9 15,21-2-35-15,-13-5-20 0,-1 2-374 16,0-4 173-16,0-1 116 0</inkml:trace>
  <inkml:trace contextRef="#ctx0" brushRef="#br0" timeOffset="129199.66">23174 12443 71 0,'-8'-22'179'0,"-1"3"-1"0,4 4-20 15,1-1-7-15,-1 3-14 0,0 0 1 0,3 3-23 16,-1 0-15-16,2 5-6 0,1 5-29 0,0 0 16 0,-5-15-21 16,5 15-18-16,0 0-29 0,0 0-24 15,0 0-58-15,0 0-32 0,0 0-366 0,0 0 155 0,0 0 104 16</inkml:trace>
  <inkml:trace contextRef="#ctx0" brushRef="#br0" timeOffset="129941.43">23589 12525 1611 0,'0'0'65'0,"0"0"-160"16,0 0 80-16,-20-30-4 0,12 20 12 0,0 0 10 0,1 2-7 15,-3 1 32-15,1 0-6 0,-2 0-6 0,-1 4-12 16,1 0 10-16,-4 2-1 0,0 3 10 0,0 3-26 16,-1 0 20-16,-2 4 21 0,-4 3-12 0,-2 5-1 0,2 3-25 15,2 1 14-15,3 3-1 0,2 0 8 0,2-1 7 16,4-2-14-16,2 0 3 0,5 0-8 0,0-2 9 16,2-1-11-16,0 3 10 0,0-2-4 0,2 0-17 0,2-1 13 15,3-1-12-15,-2-1 3 0,1 1-12 0,2-3 13 16,1-1-10-16,-2-2-9 0,1-1 22 0,1-2-6 15,1 1 7-15,-1-3-13 0,0 0-2 0,0-6 17 0,-3 3-25 16,-6-3 25-16,11 0-8 0,-11 0 1 0,12-4-5 16,-3-4 6-16,-1 2-12 0,0-3 16 0,1 1 0 15,-2-3-19-15,-2-1 19 0,2-3-13 0,-1 2 10 16,-1-4 15-16,0-1-4 0,-1-2-12 0,4-8 20 0,-3 3-31 16,-1 0 10-16,-3 4 3 0,4 3 7 0,-2-4 2 15,1 3-12-15,1 0 12 0,1 1-4 0,2 1-6 16,-3 1-7-16,3 4 1 0,-2 1 18 0,4 3-4 0,-2 1-10 15,2 1 12-15,-1 4-25 0,1 1 5 0,3 1 7 16,2 3-8-16,1 2 3 0,-2 0 11 0,-1 6-10 16,-1-1 10-16,-3 2 8 0,2-2 3 0,-5 6-14 0,3-2 10 15,-3 1-13-15,1 1 10 0,-2 0 6 0,-4-2-13 16,3 2 4-16,-3 0-11 0,2-2 13 0,-3 1-5 16,-3-1 5-16,3-5-2 0,-2 2-3 0,0 1-2 15,1-3 16-15,1-2-1 0,0-7 13 0,-2 10-13 0,2-10-4 16,0 8 8-16,0-8 7 0,-3 7 7 0,3-7-21 15,0 0 6-15,0 0-9 0,0 0 17 0,0 0-8 16,0 0 8-16,0 0-17 0,-4-22 8 0,4 10-9 0,4-1 0 16,0-3 3-16,1-1-2 0,1-1-8 0,3-11-15 15,-4 6 13-15,11-5 2 0,-4-2-10 0,4-1-1 16,-1 4 1-16,3 2 12 0,-3 4-19 0,7 4 12 0,-5 3-3 16,-2 4 9-16,-1 6-7 0,-1 0-2 0,1 4-13 15,-3 0 13-15,0 3-9 0,-2 2 11 0,1 4 9 16,-1 2-9-16,0 1-7 0,-2 2 8 0,5 12 9 0,-7-2 6 15,-4-2-12-15,0-1 17 0,2-1-4 0,-4 3 13 16,2 0 7-16,-1 9-6 0,-3-6 10 0,1-2-10 0,1-5 4 16,-2-1-5-16,0-1 5 0,0 1 3 0,1-2-15 15,0 0 3-15,-2-2-2 0,3-1-7 0,-2-1-17 16,2-3-23-16,-2-3-29 0,3-6-5 0,0 0-26 16,-1 17-23-16,1-17-28 0,-1 8 0 0,1-8-33 0,0 0-456 15,0 0 209-15,0 0 138 0</inkml:trace>
  <inkml:trace contextRef="#ctx0" brushRef="#br0" timeOffset="131960.87">16128 13438 24 0,'0'0'70'0,"-5"4"1"0,5-4-31 0,0 0 16 16,-3 5-25-16,3-5 16 0,0 0-8 0,9 10-6 16,1-6-16-16,2 0 8 0,0 0 2 0,3 1 22 0,-1-3-31 15,4 1 11-15,3 0 4 0,1-1-24 0,4 0 6 16,12 2 12-16,-6-3-14 0,5-1-4 0,1 2 3 15,-6-1-40-15,6 1 59 0,-6-2-13 0,6 2-8 16,-6-1 0-16,3 1-5 0,-3 0 13 0,3 2-12 16,1-3 12-16,1 3-7 0,4 0 15 0,-2-2-9 0,2 1 3 15,4-2 18-15,-2 2-10 0,6-1-17 0,-1 0 10 16,2 1-16-16,4-2 2 0,0-1 4 0,-2 1-11 16,3 2 23-16,2-3-13 0,-2 0 10 0,2 2-28 0,0-2 1 15,0 5 4-15,-3-5 13 0,0 3-15 0,0 1 27 16,-3-1-5-16,-3 1-26 0,2-1 22 15,-4-4-7-15,0 5-9 0,2-4 7 0,-5 4 0 0,-2 1-6 0,2-1 34 16,-1 2-13-16,3-5-8 0,-5 2-28 0,-2-5 36 16,7 4-7-16,-4 0 2 0,1 1-9 0,1 0 1 15,-2-5 14-15,1 6-11 0,0-6-7 0,-2 9-15 0,2-7 10 16,-2 5-14-16,1-1 17 0,0-1 16 0,1-3-13 16,-4 8-17-16,4-4 11 0,-2-4 8 0,1 6-7 15,1 0 32-15,-1-3-16 0,-3 0 12 0,7 2-2 16,-2-4-29-16,2 3 30 0,1 0-3 0,0-1-7 0,1-2-5 15,1-2 7-15,-1 1 6 0,1-1 9 0,2 2-8 16,-1 1 6-16,-2 0-9 0,-2-5-8 0,2 7-2 16,-2-4-8-16,1 2 24 0,-1 0 32 0,-2-1-59 0,-1 0 15 15,1-1-2-15,0 3-1 0,-3 0-11 0,2-2-17 16,-3-2 13-16,0 3-8 0,0 5 24 0,1-7-25 16,-2 2 18-16,1-2 3 0,1 0 25 0,0 2-43 0,0-4 36 15,3 0-22-15,-5 2 8 0,-6 2-13 0,7-4 2 16,-1 4 8-16,0 1 8 0,-7-3-5 0,-3 2-1 15,-6-1 10-15,17-1-21 0,-9 2 6 0,-2 1-11 0,-5-2 11 16,1-1 22-16,2 3-28 0,1-3 21 0,-3 1-14 16,13 0 7-16,0 1-8 0,-6-4 8 0,5 5-18 15,-7-1 9-15,-1-2-9 0,10 0 10 0,-7 0 5 0,-3 0-22 16,-4 0 11-16,2-2-11 0,14-2 21 0,-2 3 1 16,-8-2 3-16,-4 3-7 0,-2 0 1 0,15-2-4 15,-11 0-7-15,-1 2-6 0,-4-2 18 0,1 1-13 16,13-2 24-16,-8 1-13 0,-3 0 5 0,-2 2-18 0,-1-3-7 15,2 3 10-15,-2-2 4 0,2-1 17 0,8-1-11 16,-3 1-6-16,-4 2-7 0,-4 0 11 0,1-1-20 0,-1 0 14 16,1 2 11-16,0-1-8 0,-4 1-3 0,4-2 6 15,-3 1-1-15,2 0 8 0,1-2 8 0,-1 3-20 0,2 0 14 16,-2 0 2-16,1-1-9 0,-1-1 10 16,2 2-7-16,-2 0-4 0,1-1-13 0,0 2 26 0,0-2 3 15,-3-2-12-15,3 2-7 0,1 1-3 0,-3-2 9 16,1 2 10-16,-1-5-18 0,5 5 4 0,-7 0 3 15,3-2-8-15,1 1 10 0,-6 0 4 0,4 0-10 0,1 2 5 16,-3-2 10-16,3 1-3 0,-2-4-11 0,-2 3 8 0,5 0-17 16,-2-2 5-16,-3 1 1 0,2 1 18 15,2-1-4-15,-3 0 3 0,1-1-26 0,2 0 19 0,-2 2-1 16,1-2-2-16,1 0-6 0,-1 3 6 0,-1-4-9 16,-1 1 16-16,1 1-7 0,-2-1 3 0,2 1-4 0,1-1-13 15,-3 0 18-15,1 1-1 0,0-1-8 0,0 2 12 16,0-2 0-16,-1 1 7 0,1 0-24 0,-2-1 7 15,1 2-4-15,0 0 1 0,0-4 1 0,0 3-8 16,-3-1 7-16,4 1 9 0,-2 1-1 0,-1-1 1 0,-1 1 2 16,2 0 8-16,0-2-5 0,-3 3 8 0,-1-1 3 15,2 0 1-15,-3-1-3 0,3 1-7 0,-2 0 5 0,-1-2 0 16,-1 2-12-16,0-1 9 0,1 2-8 16,3-2-3-16,-1-1-2 0,0 3 1 0,-2-1 7 0,2 0-2 15,0-2-5-15,-1 2 6 0,1-2-9 0,0 3 5 16,-1-3 0-16,0 3 4 0,-2 0 3 0,-1 0-12 0,-1-1 5 15,-1 0 1-15,-8 1-1 0,12-2 3 0,-3 1 1 16,-4 1 0-16,2-1-6 0,-2 0-4 0,-5 1 14 16,0 0-10-16,16-2 1 0,-10 1-2 0,-6 1 4 15,0 0 7-15,9-1-15 0,-9 1 4 0,6 0-3 0,-6 0-3 16,8-1-7-16,-8 1 2 0,5-2-11 0,-5 2-6 16,0 0-12-16,0 0-22 0,5 0-2 0,-5 0-51 0,0 0-17 15,0 0-20-15,0 0-28 0,0 0 11 0,0 0-11 16,0 0-566-16,0 0 245 0,0 0 164 0</inkml:trace>
  <inkml:trace contextRef="#ctx0" brushRef="#br0" timeOffset="134028.96">25570 13083 24 0,'0'0'104'0,"0"0"8"0,-13 6-13 0,13-6 7 16,-4 6-12-16,4-6 13 0,0 6-6 0,0-6-14 0,-2 8-26 15,2-8 23-15,0 9-10 0,0-9-13 0,-2 10-13 16,2-10 22-16,2 11-11 0,-2-11 4 0,2 11-7 16,-2-5-6-16,0-6-18 0,0 9 8 0,0-9 2 15,2 9-15-15,-2-9-7 0,2 7 1 0,-2-7 7 0,3 8 7 16,-3-8 5-16,2 5-13 0,-2-5 20 0,0 0-19 16,4 6 8-16,-4-6-9 0,0 0 1 15,8 3 0-15,-8-3 7 0,10-2 6 0,-10 2-9 0,9-5-12 16,-9 5 3-16,14-9-10 0,-6 3 7 0,1-1 7 0,-2-3-1 15,2 1-19-15,0-1 13 0,-4-2 11 0,1 0-14 16,1-4 3-16,0 2-9 0,-3-2 9 0,-1-2-22 0,1-3-6 16,-2 1 0-16,-2 1 18 0,3-3-1 0,1-14-10 15,-1 9 1-15,-1 4 0 0,0-10-2 0,0 5-1 16,0 4 4-16,-3 4-15 0,5-2 22 0,-4 3-10 16,0-1-6-16,0 2 6 0,0 1-1 0,-3 0 4 15,3 2-4-15,-4 0-7 0,2 3 12 0,-3 0-4 0,-2 0 5 16,1 3-2-16,-1-1-5 0,-5 2 6 0,3 2-13 15,-1 0-1-15,-4 4 16 0,5-1 0 0,1 3-12 0,8 0 4 16,-19 3-9-16,8-1 23 0,0 5 5 0,0-1-22 16,0 1 2-16,1 1-4 0,1 1 8 0,-4 1 5 15,3 2-3-15,0-3 5 0,5 2-14 0,-2-2 25 0,-2 1-14 16,2-1 2-16,3 1 3 0,0-1 18 0,2-1-20 16,-1-2 17-16,3-6 3 0,1 9-14 0,-1-9-1 0,4 11-3 15,4-6 15-15,1 0-10 0,3 0 0 0,-1-2-12 16,3 2 15-16,1-3-14 0,2 1 15 0,0-2-2 15,1 3-6-15,-1-2-9 0,2 0 6 0,0 0 2 16,-2-1 5-16,3-1-11 0,-4 0-3 0,4 1 11 0,-5 0-8 16,2-1 3-16,1 0 2 0,-5 0-5 0,3 2-2 15,-5-2-6-15,-2 0-2 0,1 1 13 0,-4-1-6 0,1 1 2 16,-1-1-4-16,2 3 3 0,-2-3 8 16,7 3-12-16,-6 1 13 0,4-2-16 0,-6 1 4 0,1-1 1 15,1 1 14-15,-5 1-3 0,10 0-8 0,-6 2-4 16,-3-2 8-16,1 2 2 0,0-1-1 0,-1 0 17 15,2-1-23-15,-5-4 12 0,2 12-2 0,0-6-8 0,2 3 5 16,-3 0 8-16,1 3-3 0,0-3-1 0,-2 0-10 16,0 4 14-16,-2 0-14 0,0-1 4 0,1 4 4 15,-3-3-2-15,0 1 1 0,-1 1-1 0,2-1-9 0,-1 1 6 16,0-2 5-16,1 3-7 0,1-1 1 0,0-1 0 16,0 2-1-16,-2-1 1 0,3 1-11 0,-2-2 14 0,3 2-11 15,0-3 4-15,-4 1 6 0,4-1-10 16,0-1 10-16,2 0-9 0,0-4-4 0,1 3 0 0,2-1 15 15,-5-4-7-15,2 0-18 0,-2-1 13 0,4 0-8 16,-4-1 1-16,3-2-4 0,-3-2-29 0,4 6 8 0,-2-6-10 16,-2 0-43-16,0 0-1 0,10 4-31 0,-10-4 21 15,0 0-22-15,0 0-33 0,11-4-469 0,-11 4 209 16,0 0 138-16</inkml:trace>
  <inkml:trace contextRef="#ctx0" brushRef="#br0" timeOffset="134615.81">26449 12754 71 0,'4'-10'101'0,"-4"6"-3"0,0 4 1 16,3-10-6-16,-3 4-7 0,0 6-4 0,3-9 10 16,-5 5-12-16,2 4 3 0,2-9-3 0,-2 5 7 15,0 4 7-15,0-5-28 0,0 5 5 0,0 0 0 16,0 0-22-16,0-9-21 0,0 9 23 0,0 0-5 0,0 0-14 16,0 0-10-16,0 0 22 0,0 0-19 0,4 17 17 15,-4-17 10-15,-2 20-6 0,4-5 2 0,-2-3-15 16,0 5 8-16,0-2 15 0,0 2-4 0,0 2-5 15,0 0-2-15,0 1-6 0,0 1-4 0,-2-1 7 16,2 0 6-16,2 1-14 0,-2 0-8 0,0 1-17 0,0-5 8 16,0 5-1-16,0-2-7 0,0-2 7 0,2 0-4 15,-2-1 5-15,0 0-8 0,2-3-6 0,-2 1 17 0,0-3-12 16,0-1 0-16,0-1 1 0,0-3-2 0,0-7 1 16,-2 11-7-16,2-11 9 0,0 9-16 0,0-9 14 15,0 7-1-15,0-7-21 0,2 7-15 0,-2-7 6 16,0 0-2-16,0 0-26 0,0 0-18 0,0 0-25 0,2 6 14 15,-2-6-31-15,0 0-27 0,0 0 1 0,0 0-11 16,0 0-388-16,0 0 178 0,0 0 120 0</inkml:trace>
  <inkml:trace contextRef="#ctx0" brushRef="#br0" timeOffset="134896.81">26285 13014 29 0,'-10'-7'97'0,"-2"4"-7"0,3 0-1 0,2-1 9 0,0-3 1 16,1 2-6-16,6 5-5 0,-3-7-22 0,3 7 12 16,0 0 18-16,0 0-3 0,7-10-23 0,0 8-3 0,4-3 5 15,4 3 18-15,1-2-24 0,1 3-9 16,2 1 5-16,2-3-12 0,-2 2 4 0,2-2-10 0,-1 3-14 16,3-1 15-16,-5 0-18 0,4-1 2 0,-3 2 13 15,-2 0 0-15,1-2-12 0,-2 2 0 0,0-2-18 0,-1 2 14 16,-1 0 6-16,-5-2-10 0,-3 2-5 0,3-3 3 15,-9 3 9-15,14 0-16 0,-14 0-11 0,11-1 18 0,-11 1-23 16,10-1 7-16,-10 1-24 0,10-2-14 16,-10 2-47-16,5-5-3 0,-5 5-7 0,0 0-47 0,9-3-13 15,-9 3-355-15,0 0 168 0,0 0 112 0</inkml:trace>
  <inkml:trace contextRef="#ctx0" brushRef="#br0" timeOffset="135479.57">27007 12617 77 0,'0'-6'137'16,"0"6"-32"-16,-2-12 31 0,4 7-47 0,-2 5 33 16,-2-10-24-16,0 7-25 0,2 3 21 0,0 0-11 0,0 0-11 15,0 0 14-15,0 0-13 0,0 0 8 0,-4 23-2 16,2-9 7-16,0 2-2 0,0 4-10 0,0-2 4 0,2 4-3 15,0 0-6-15,0 13-6 0,-3-2-6 0,1 4-12 16,0-4 0-16,0 0 5 0,-2-8-10 0,4-3-16 16,0-1 11-16,0 2-14 0,0-3 7 0,2 1 2 15,-2-1-3-15,0-1-1 0,2 1-18 0,-2-3 10 0,-2-2-3 16,0 1-2-16,2-2-1 0,0-2-11 0,0 0 5 16,0-2-8-16,-2-5 12 0,6 2 3 0,-4-7-2 15,0 10-12-15,0-10 11 0,0 8-21 0,0-8-18 0,0 0-14 16,0 8-29-16,0-8-34 0,0 0-29 0,0 0-10 15,0 0-12-15,0 0-437 0,0 0 198 0,0 0 132 16</inkml:trace>
  <inkml:trace contextRef="#ctx0" brushRef="#br0" timeOffset="136055.01">27281 12501 66 0,'0'0'151'0,"0"0"-24"0,9 3-3 15,2 4-14-15,0 3 19 0,0 4-19 0,7 10-11 0,-4 1 16 16,0 4 5-16,-1 5-7 0,-3-1-5 0,1 3-3 15,-3 2-8-15,-3-1-5 0,-1-2-12 0,-4 4 10 16,0-1-15-16,-3 0-16 0,-1-3 13 0,-2 0-26 16,-1-2 2-16,-4-2-2 0,1 0-7 0,-2 1-19 0,-2-4 5 15,0 2-17-15,-4-4-28 0,0-1-21 0,-2-1-12 16,-2-5-33-16,1 2-13 0,-1-6-14 0,2 2-4 16,3-5-17-16,0-4-403 0,-10 1 179 0,11-1 118 15</inkml:trace>
  <inkml:trace contextRef="#ctx0" brushRef="#br0" timeOffset="136764.81">25436 12312 91 0,'-31'10'89'0,"2"9"10"0,1 1 1 0,-3 6-4 0,1 1-10 15,1 3-4-15,2 1-3 0,-2 4-86 0,2 2 76 0,7-2 15 16,-2 1-36-16,5 4 13 0,2 4 23 0,4-3-13 16,3 3 3-16,5-3-39 0,2-2-2 0,10 6 9 0,1-3-14 15,3-4-14-15,3-1 16 0,4-1-9 0,4-2-5 16,3-3 10-16,0-2 2 0,-2-4-7 0,4-1-16 15,1-2 14-15,-3-1-10 0,-1-4-5 0,1-2 4 16,-2-1-33-16,-5-5 0 0,-4-3-20 0,2-2-6 0,-3 2-25 16,1-5 1-16,3 0-37 0,-3 1-268 0,0-4 128 15,-1 1 84-15</inkml:trace>
  <inkml:trace contextRef="#ctx0" brushRef="#br0" timeOffset="137495.53">28022 12672 99 0,'0'0'95'0,"0"0"-12"0,-9-1 8 0,9 1-5 15,-8 9 19-15,3 0-21 0,0 2-10 0,1 3 13 16,-5 3 8-16,3 0-1 0,-7 7-3 0,0 5 8 16,-2-3-28-16,-3 1 15 0,0 2-14 0,0 3-3 0,0 0-12 15,-2 1-8-15,0 1 1 0,2-4-9 0,-3 1 2 16,3-5-17-16,2 0 6 0,1-3 1 0,1 0-16 0,3-5 0 16,4-4 0-16,-2-2-5 0,5-4 3 15,-3 0-4-15,2 1-19 0,-1-1 27 0,1-3 2 0,3-1-23 16,0 1 12-16,0-1-2 0,2-4-19 0,-3 4 2 15,3-4-21-15,0 0-10 0,0 0-13 0,0 0-21 0,0 0-18 16,0 0-30-16,0 0-384 0,0 0 168 0,0 0 112 16</inkml:trace>
  <inkml:trace contextRef="#ctx0" brushRef="#br0" timeOffset="137738.31">27667 12838 7 0,'-4'-8'134'0,"-1"-4"-13"15,1 4 3-15,-1-1-1 0,1 1-21 0,0-1-3 16,3 2 10-16,-2 0-51 0,1-1 16 0,0 1 9 16,0 2 1-16,2 1-23 0,0-2 2 0,0 6-10 0,0-11-24 15,0 11-59-15,-2-10 66 0,2 6 8 0,0 4-38 16,0-6 40-16,0 6-34 0,2-5-22 0,-2 5-17 15,0 0-30-15,0 0-16 0,0 0-4 0,0 0-26 0,14 12-262 16,-14-12 123-16,9 13 80 0</inkml:trace>
  <inkml:trace contextRef="#ctx0" brushRef="#br0" timeOffset="137962.87">27926 13058 93 0,'2'13'152'0,"2"-5"-18"0,-1 0 5 0,-2-3-33 0,-1-5 21 16,3 9 0-16,-3-9-17 0,5 5-13 0,-5-5-8 15,0 0-21-15,5 4 5 0,-5-4-26 0,0 0 19 16,0 0-19-16,0 0 0 0,0 0 5 0,0 0-11 16,0 0-12-16,11-9-10 0,-11 9 1 0,0 0 0 0,0 0-18 15,6-9-49-15,-6 9-12 0,0 0-11 0,5-9-3 16,-5 9-31-16,0 0-348 0,0 0 152 0,0 0 100 15</inkml:trace>
  <inkml:trace contextRef="#ctx0" brushRef="#br0" timeOffset="138684.61">28227 12869 33 0,'4'-7'108'0,"-2"2"3"0,-2 5-31 16,0 0-6-16,5-5 0 0,-5 5-14 0,5 2 22 15,-5-2-8-15,0 0 10 0,6 10-22 0,-3-2 3 0,1 4 5 16,-3 0-13-16,1 3 12 0,1 1-17 0,0 0-10 16,-3 1-19-16,2 1 17 0,-2 1-16 0,3 0 11 15,-2 2-13-15,-1 0-8 0,0-4 20 0,0 1-8 16,1 0-18-16,-1-2-3 0,2-1 3 0,-2-2 11 0,0-4 4 15,0 0 15-15,0-3 1 0,-2-1 7 0,2-5-9 16,2 6 3-16,-2-6-13 0,0 0-7 0,0 0 8 0,0 0 6 16,0 0-3-16,0 0-23 0,0 0 11 0,0 0-3 15,-4-24-3-15,1 10-1 0,3 0-3 0,0-1 15 16,0-2-15-16,3 0-7 0,-3 0 12 0,1-1-15 16,0-3 13-16,2 2-13 0,-1-1-8 0,2 1-5 0,0-1 28 15,1 4-22-15,0-1 9 0,2 3-14 0,0 2 16 16,0-1 9-16,-1 4-22 0,0-1-3 0,5 2 10 0,-2 2 0 15,2 3-9-15,-1-1 4 0,3 1-2 0,-2 2 0 16,0 1 9-16,-4 1 12 0,4 4-10 0,-2-3-8 16,1 5 6-16,-2 0 7 0,1 5 17 0,-2-6-9 15,-3 6-6-15,1-4-10 0,0 3-9 0,-1 1 9 0,-2 3 13 16,0-3-14-16,2-1 5 0,-3 1 6 0,-1 0-6 16,0 1-7-16,1-4 23 0,-2-1-13 0,1 0-16 0,1-2 18 15,-1-6-2-15,-1 11 11 0,1-6-11 16,0 0-5-16,1-1 18 0,-1-4-19 0,-1 5 18 0,1-5-15 15,0 0 2-15,0 0 22 0,0 0-6 0,0 0-21 16,0 0 11-16,0 0 2 0,9-14-25 0,-4 4 27 0,0 2-3 16,0-4-3-16,2-2-21 0,-2 1 13 0,0-3-3 15,1-1 3-15,1 2-15 0,2-2-4 0,0 0 4 16,-2 3 5-16,1 1-20 0,2-1 32 0,-1 2-19 16,0 2 9-16,2 1 5 0,-2 1-17 0,0 1-4 0,2 5 29 15,-5-1-29-15,4 4 27 0,-1-1-22 0,0 2 10 16,3 3 17-16,-1 1-14 0,-1 1 4 0,-1 2 2 0,3 2 6 15,-6 1-7-15,1 1 10 0,-1 1-8 0,-1 1-5 16,3 2 28-16,-6-1-16 0,0 1-6 0,0 1 0 16,2 0-1-16,-4-1 6 0,0 0-10 0,-1-2 9 15,-2 0-15-15,3-1 15 0,0 1-4 0,0-1-1 0,-2 1-9 16,0-4-32-16,0 2-13 0,0-1-29 0,1-2-16 16,1-10-9-16,4 14-25 0,-4-7-340 0,-5 3 156 15,5-10 106-15</inkml:trace>
  <inkml:trace contextRef="#ctx0" brushRef="#br0" timeOffset="139224.7">29176 12921 74 0,'4'-18'98'0,"-2"1"-5"16,-1 3 12-16,-1 1-14 0,0 4-18 0,-3 3-2 0,0 1-11 15,-2 1 5-15,0 2 6 0,-1-1-6 0,6 3-16 16,-17 4 21-16,6-3 2 0,-3 2-18 0,3 6 4 16,2-5-10-16,-4 4-1 0,2 2-9 0,-2 2-3 15,3 1-18-15,-8 9 10 0,5-5 2 0,4 0-3 0,3-1 0 16,-3 1 9-16,5-3-8 0,0 3-1 16,1 0-21-16,2-2 6 0,-1 2 9 0,3-1-15 0,-1 1 3 15,1-5-6-15,3 3-7 0,-1-4 22 0,1-1-17 16,-1 0-9-16,1-2 7 0,4-1 6 0,-2 2 11 0,1-6-1 15,-1 0-2-15,1 0-22 0,-1-3 14 0,1 2-11 16,0-2 14-16,5-5-7 0,-1 2 12 0,-2-2-40 0,1 1 42 16,-2-4-9-16,1-2-3 0,-2-1 12 0,1 1-20 15,-2-5 3-15,-1 1 5 0,-1-6-7 0,0 6 17 16,-3-6-11-16,2 2 14 0,-3 0-18 0,0-3 3 16,-1 0-15-16,-1 0 32 0,1 3-17 0,0 0-28 0,0 1 44 15,-2 1-58-15,2 5 50 0,-1-3-29 0,1 5 1 16,1 4 23-16,-1 0-20 0,1 5 14 0,-1-8-8 15,1 8-6-15,0 0 16 0,0 0 8 0,0 0 8 16,0 0 2-16,15 17 1 0,-9-5-12 0,2 2 2 0,0-4 6 16,1 6 15-16,1 0-18 0,3 8 3 0,-1 3-17 15,0-5 7-15,-3-1 14 0,1-4-13 0,-2 0-4 0,1 7-7 16,0-2 14-16,-2-3 3 0,0-6-13 0,0-1 17 16,0 0-2-16,2-2-16 0,-3-1 1 0,0 1 6 15,1-2 0-15,2 3-26 0,-2-5-21 0,0 2 7 16,-2-4-11-16,0 1-2 0,-5-5-17 0,10 1-16 0,-10-1-34 15,9 1-313-15,-9-1 143 0,0 0 94 0</inkml:trace>
  <inkml:trace contextRef="#ctx0" brushRef="#br0" timeOffset="139527.04">29381 12797 116 0,'2'-5'124'16,"1"2"-18"-16,3 1 0 0,0-1-29 0,2 3 15 15,-1 0-25-15,7 8 7 0,-1 0 11 0,-3 2-17 16,3 1 23-16,0 1-21 0,-1 0 0 0,-1 2-11 0,3 8 13 16,0 0-10-16,-2-4 0 0,-6-2-23 0,3-2-5 15,0 1 4-15,5 4-21 0,-3-2-2 0,-2-2 7 0,-2-3-4 16,-1 2 6-16,2-3 16 0,-1 0-16 0,-1 1-6 15,0-2 13-15,1-2-17 0,-3-2 9 0,3 3-10 16,-1-1-12-16,-2-4-2 0,0 0 9 0,1 0-38 16,-1 0 0-16,-4-4-49 0,0 0 22 0,0 0-29 0,13 4-23 15,-13-4-29-15,0 0-280 0,0 0 140 0,14-10 92 16</inkml:trace>
  <inkml:trace contextRef="#ctx0" brushRef="#br0" timeOffset="139762.91">29708 12760 70 0,'0'0'124'0,"-19"10"-38"0,14 0 9 0,-1 2-7 0,-6 0 14 16,5 2-29-16,-4-2 8 0,-3 17 3 0,-1-7 27 15,0 2-28-15,-3 1-6 0,0-1-24 0,0 2-1 16,0-2-8-16,0-5 7 0,2 2-13 0,2-4 4 15,2-1-24-15,3-4 13 0,-2 0-20 0,2-3 35 0,1 2-38 16,-1-2 13-16,1 3-32 0,3-2-19 0,3-5-35 16,-2 0-9-16,3-1-51 0,-6 6-271 0,7-10 132 0,0 0 88 15</inkml:trace>
  <inkml:trace contextRef="#ctx0" brushRef="#br0" timeOffset="140258.74">30125 12763 24 0,'0'0'96'0,"-11"-3"9"0,0-2-18 0,0 5 6 15,-3-1 22-15,-1 1 13 0,-1 1-26 0,1-1-38 0,-1 3-1 16,1-1 24-16,4 1-14 0,-2-1-4 0,0 4 0 16,4-2 2-16,-2 3-2 0,2 0-18 0,2 1-9 15,3-4-1-15,-1 5 7 0,-1-1-18 0,2 0 18 16,0 1 3-16,4 0-16 0,0-2 1 0,2-1-4 0,-1 1-3 16,3 5 0-16,2-6-11 0,0 6 2 0,2-3 5 15,0 0 6-15,1 1-6 0,0 1-1 0,1-3-4 0,1 2-1 16,0-2-21-16,-2 1 20 0,-2 3-13 0,2-3-15 15,0 0 24-15,-1 2-20 0,-2-1 2 0,0 0 15 16,0 0-17-16,-1-3 2 0,-4 2 3 0,2-2 0 16,-2 1-5-16,0-1 11 0,-1-1 3 0,0-2-14 0,0-4-8 15,-4 12 29-15,3-7-8 0,-3 5-3 0,0-3-4 16,0 2-5-16,-2-4 6 0,0 3-4 0,-1-4 23 16,4 0-17-16,-3 0-18 0,3-2 18 0,-4 0-8 0,3 0 5 15,1 1 7-15,-3-2 0 0,1 0-23 0,0 0 20 16,5-1 24-16,-12 0-10 0,8 2 3 0,4-2-3 15,-8-2 11-15,8 2-15 0,-7-3-6 0,5 1-4 0,2 2-27 16,-6-3-5-16,6 3-30 0,0 0-27 0,0 0-32 16,-4-9-9-16,4 9-442 0,0 0 190 0,0 0 126 15</inkml:trace>
  <inkml:trace contextRef="#ctx0" brushRef="#br0" timeOffset="140542.91">30328 12850 29 0,'0'0'91'0,"0"0"0"0,12 4 6 15,-12-4-24-15,5 8-8 0,-4-5 8 0,0 5-9 0,-1 8 8 16,0-6-7-16,-1 4-21 0,0 2 12 0,-2-3 17 15,0 4-27-15,0 1-21 0,0-3 0 0,0 2-9 16,0-3 9-16,0 0 2 0,1 0-15 0,-2 2 8 0,1-3-8 16,1-4 18-16,0 6-5 0,0-3-14 0,0-7-24 15,2 4 11-15,0-9-22 0,-2 8 2 0,2-8-23 16,6 5-11-16,-3-1-27 0,-2-3-225 0,1 3 102 16,-2-4 70-16</inkml:trace>
  <inkml:trace contextRef="#ctx0" brushRef="#br0" timeOffset="140734.65">30423 12761 116 0,'-3'-15'127'0,"1"0"-45"0,2 5 35 0,-2-2-24 15,1 3-6-15,0 1-47 0,1 1 3 0,1 2 2 16,-1 1 11-16,0 4-14 0,0 0-41 0,0 0-6 15,1-10-18-15,-1 10-29 0,4-2-205 0,-4 2 85 16,0 0 58-16</inkml:trace>
  <inkml:trace contextRef="#ctx0" brushRef="#br0" timeOffset="141490.81">30655 12911 117 0,'0'0'83'0,"0"0"-5"0,0 0-20 16,11-3 18-16,-11 3-37 0,0 0 12 0,12 8-1 16,-7-6 2-16,1 9-23 0,-3-1 15 0,3 5 16 0,-6-1-10 15,0 3-7-15,-3 3 11 0,-1-2-6 0,-1-4-15 16,-1 3 22-16,-2-3 1 0,-5 7-22 0,3-4-14 16,-3-2 13-16,6-2-7 0,-1 0 14 0,-2-1 11 15,1-2-13-15,1 0 12 0,-1 0 1 0,0-3 0 0,3 2-18 16,1-3 2-16,2-1-21 0,-1 0 15 0,2-1-9 15,2-4 8-15,-4 4 11 0,4-4-19 0,-1 5 2 0,1-5-7 16,6 5 27-16,-2-3-44 0,1-1 1 0,-1 1 12 16,2 0-1-16,6 2-25 0,-2 0 40 0,0 0-41 15,1 1 32-15,0-2-24 0,-1 3 15 0,-1 2-24 16,0-3 38-16,0 4-57 0,0-2 19 0,-4 3 34 0,0-2-51 16,-1 2 44-16,0 1 1 0,-3-1 1 0,0 1 3 15,-2-1 1-15,-2 2-38 0,1 0 24 0,-3 1-1 16,0 0 15-16,-2-1-19 0,0 2 16 0,-1-2-16 0,-1 1-11 15,-2-2 27-15,-2 0 9 0,0 0-11 0,3-1 10 16,-2 0-7-16,-2-1-5 0,1-4 1 0,2 1-5 16,1 0 6-16,-2 1-17 0,-1-4 17 0,3 2 7 0,1-3-3 15,0 1-8-15,-1-2 2 0,0-1 23 0,2-1-4 16,2 1 8-16,-2 0-10 0,4-3 9 0,-1-1-3 16,1 0-15-16,-1-1 10 0,3 1 1 0,0 0-7 15,1-2-3-15,1-1-4 0,0 7-6 0,3-9 7 0,3 0 0 16,0 3-17-16,2 0-9 0,0 0 30 0,1 1-9 15,-3 2-3-15,2 1-13 0,-2 0 11 0,1 2 3 0,-1 2-1 16,0-1-1-16,1 0-12 0,3 3 17 0,-6 0-19 16,2 3 20-16,2-1-6 0,-2 1 4 0,-2 0-4 15,2 2-13-15,-2-2 8 0,4 2 13 0,-4-3-9 16,2 4-8-16,2-3-4 0,-2 3 3 0,-1-1 6 0,0-3 13 16,1 3-19-16,-1-2 9 0,2 0-3 0,0-2 0 15,-2 0 12-15,0 0-19 0,1-1 1 0,1-3-10 16,-2 2 2-16,5 1 1 0,-1-2-14 0,0 1-8 0,2-6-32 15,0 2-36-15,-3 2-34 0,-8-1 0 0,19-4-21 16,-9 11-417-16,0-11 191 0,0-1 128 0</inkml:trace>
  <inkml:trace contextRef="#ctx0" brushRef="#br0" timeOffset="141937.74">30885 13211 42 0,'0'0'97'0,"7"-6"-11"0,-2 2 5 16,-5 4-31-16,10-2 12 0,-3 2-2 0,0 0-9 0,-1 0 40 16,6-3-66-16,-2 3 7 0,0-6-7 0,1 0-12 15,-1 1 35-15,1 0-1 0,0 2 0 0,0-4 18 16,-1-2-48-16,1 1 17 0,-1-1 9 0,-1 1-17 15,-3-1-3-15,2 2-1 0,-1-3 10 0,0 1-3 0,-2-3 1 16,-2-5-28-16,-1 6 17 0,-1-4-3 0,1 4-11 16,-4-4 16-16,0 3 8 0,-1 3-11 0,-3-4 24 0,-1 4-48 15,-1 1 45-15,0-1 2 0,-2 4 7 16,0-1-36-16,-2 2 13 0,2 4 16 0,-6 2 6 0,4 0-15 16,-2 4 15-16,1 0-14 0,-1 2-6 0,2 2 17 15,3 2-12-15,-2 3-9 0,3 0 3 0,-3 11-4 0,4-4-12 16,2-1 2-16,3-1-6 0,0 1 16 0,4-2-30 15,0 1 22-15,3 0 3 0,4 11-13 0,-2-7 11 16,0-7-8-16,10 11-12 0,-6-10 7 0,1-4-3 16,-3-1-2-16,1-1 1 0,1-2 0 0,0-1 0 0,0-1-12 15,-1-1 2-15,2 0 3 0,0-5-11 0,-1 3 12 16,-2-5-36-16,1 0-60 0,-4 0-15 0,2 2 12 0,2-4-35 16,-1-3 8-16,2 3-43 0,-8 0-444 0,1-3 205 15,4 0 134-15</inkml:trace>
  <inkml:trace contextRef="#ctx0" brushRef="#br0" timeOffset="142514.57">27458 14088 113 0,'-16'-6'152'0,"0"1"-9"16,3 3 1-16,2-2-18 0,2-1-7 0,5 4-18 16,-1-2-4-16,5 0-7 0,0 3 10 0,0 0-16 15,9-9 4-15,1 6-1 0,0 0-21 0,-1 1 16 0,7-1 5 16,-3 2-31-16,3 0-2 0,0 1-1 0,0 1-3 16,1 0 4-16,-1 0-3 0,-1 1-3 0,-2 0-5 0,2 0-9 15,-1-1 0-15,-1 2 7 0,-1-2-17 0,-2 2-7 16,-1-1-1-16,-1-1-1 0,0 1 9 0,-3-2-10 15,-1 2-1-15,1-2-12 0,-5 0-11 0,7 1-21 16,-7-1-22-16,8 0 11 0,-8 0-48 0,0 0-20 0,0 0-11 16,5 6-13-16,-5-6-36 0,-6 9-350 0,-1-5 172 15,1-1 116-15</inkml:trace>
  <inkml:trace contextRef="#ctx0" brushRef="#br0" timeOffset="142729.2">27382 14238 122 0,'-7'3'140'0,"5"-1"-8"0,-2 1 5 0,6 0-11 15,2-2-26-15,-4-1 4 0,17 7-16 0,-2-6 3 0,2 1-11 16,3-2-2-16,1 1 1 0,-1 0-15 0,3-1-9 16,-1 0 11-16,1 0-17 0,-1-1-22 0,-2 0-6 15,-1 1 5-15,0-2 15 0,-1 2-31 0,-4-1 10 0,-1-1-6 16,-4 1-40-16,0 0-23 0,0-1-15 0,-9 2-22 15,12-3-29-15,-6 1-329 0,-2 1 148 0,4-4 98 16</inkml:trace>
  <inkml:trace contextRef="#ctx0" brushRef="#br0" timeOffset="142993">27939 14054 32 0,'-5'-6'138'0,"5"6"-18"0,0 0-16 15,0 0 9-15,7-4-13 0,-7 4-20 0,0 0 0 0,23-5 7 16,-11 5-21-16,1-2 15 0,-2 3-11 0,3-1-23 16,-2-3 22-16,0 3-16 0,0-2-4 0,1 2 8 15,-2 0-21-15,-4 0 17 0,2-1-33 0,-6 2 18 16,5-2-17-16,-8 1-11 0,9-2 15 0,-9 2-15 0,9 0-30 15,-5 2 5-15,-4-2-39 0,0 0-13 0,0 0-39 16,9 0-11-16,-7 1-277 0,-2-1 132 0,0 0 86 16</inkml:trace>
  <inkml:trace contextRef="#ctx0" brushRef="#br0" timeOffset="143164.57">27971 14171 41 0,'-3'5'144'15,"1"-1"-20"-15,2-4 27 0,2 7-10 0,-2-7-27 0,9 6-3 16,-4-4-5-16,6 1-6 0,1 0-23 0,1 1-12 16,0-2 12-16,5 0-17 0,-7 3-13 0,7-5-2 15,-1 2-28-15,0 0-41 0,0-1-11 0,-2 1-42 16,1-2-20-16,-1 4-300 0,-4-4 133 0,-3-1 88 0</inkml:trace>
  <inkml:trace contextRef="#ctx0" brushRef="#br0" timeOffset="143753.87">28541 13884 50 0,'7'-7'118'0,"2"1"-12"0,-2 3-7 15,3-5-10-15,-3 7-4 0,1-4-11 0,-2 5 20 0,1 0-5 16,-1 1-3-16,2 2 14 0,-2 4-4 0,1-1 8 16,-1 3-7-16,2 1 8 0,-2 4-7 0,-1-2 3 15,-3 4-5-15,3 1-6 0,-1 2-13 0,-3 0-3 16,-1 3 0-16,-1 1-19 0,-3 9 1 0,-1 3 0 16,1-1 6-16,-3 2-5 0,0-1-10 0,-2 0 1 0,1 1-8 15,-1 0 0-15,-2 0-6 0,1 1 11 0,-4 1-16 16,1-1-1-16,-3-2-30 0,1 0 9 0,2-1-16 15,-4-1 3-15,5-1-16 0,-5-1 6 0,4-6 2 0,4-2 1 16,4-4 6-16,0-4-7 0,3-2-4 0,-2-1 0 16,1 0 4-16,3-2 12 0,1-3-11 0,3 3-7 15,0-3-10-15,1-3 21 0,6 2-10 0,-3-4-17 16,0 0 12-16,-1-2-9 0,-1 0 11 0,8-3 9 0,0 0-18 16,-1-1 16-16,0 2 9 0,1-6-19 0,-3 2 13 15,2-1 9-15,-1-3 6 0,1 0-7 0,-1 0-10 0,-3-2 13 16,-1 2-2-16,-1-1 35 0,0-1-19 0,-2-1-7 15,-1-1 33-15,-1-1-4 0,-3 1-12 0,-1 2 15 0,-4-5-2 16,1-3-5-16,-10-4-3 0,-1 2 20 16,-3-1-14-16,-1 0-6 0,0 2 10 0,-4-1-6 0,3 1 3 15,0-2-6-15,-2 5 9 0,7 3-8 0,-3-2 2 16,1 2 4-16,5 3 0 0,2 0 3 0,4 2-6 0,-3-2 7 16,7 1-5-16,-1-1-8 0,2-1-5 0,2-2-2 15,2 1 11-15,2 1-17 0,4-1-7 0,0 1-8 16,0 1 5-16,5-1-3 0,-1 3-10 0,3-1-20 15,10-3-1-15,-8 7-22 0,1 1-32 0,-4 0-1 0,0 1-36 16,0 1-10-16,-3 2-40 0,0 0 13 0,-2 2-26 16,-5 3-496-16,-1 1 228 0,-4-4 150 0</inkml:trace>
  <inkml:trace contextRef="#ctx0" brushRef="#br0" timeOffset="144096.93">29078 13816 44 0,'0'-6'136'0,"0"6"-2"0,3-5 0 0,-3 5 18 0,10 8-12 16,-1 1-9-16,-1 3 0 0,5 9-5 0,-2 7-12 16,-2 0-14-16,-2 7-2 0,-2 2 9 0,-7 1-9 15,1 3-13-15,-4 4 6 0,-3-1-15 0,-2-1-4 0,-5 2-2 16,-3 0-3-16,-1-3-2 0,-2 1-14 0,1-3-11 16,-1-2 0-16,1 0-2 0,-2-7-15 0,6-1-3 15,-6-1-25-15,-1-3-4 0,4-1-41 0,0-1-19 0,-4-2-48 16,7-7 9-16,2-3-44 0,3-3 10 0,-1 2-435 15,-14 4 191-15,15-9 130 0</inkml:trace>
  <inkml:trace contextRef="#ctx0" brushRef="#br0" timeOffset="145165.69">25047 12160 99 0,'-23'10'113'0,"10"-3"-4"0,-11 11 0 15,1-3-28-15,5-4 12 0,-7 11-2 0,-1 7 1 16,3-4-11-16,-1 3 9 0,-2-2-8 0,2 8 10 0,1 2-12 16,5-2 3-16,-5 4-5 0,4 2-11 0,1-2-18 15,2 0 13-15,3 2-7 0,0-1-15 0,1-1 1 16,9 2 1-16,-6-2 3 0,6 1-3 0,-1-1-2 0,2 1-5 15,0-1-5-15,4-1 3 0,2 0-20 0,1-3-3 16,4-1 7-16,0-2 16 0,5 1-23 0,0-3-21 16,5-4 34-16,1-2-18 0,5-4-9 0,-1-1-23 0,3-2-24 15,1-1 7-15,1-3-24 0,-2-2-25 0,-3 0-21 16,-2-5-3-16,-3 1-395 0,-3-2 170 0,0-1 114 16</inkml:trace>
  <inkml:trace contextRef="#ctx0" brushRef="#br0" timeOffset="148760.21">24270 12354 42 0,'0'0'79'0,"0"0"-3"0,4 9-17 0,-4-9 14 15,0 0-2-15,1 10-11 0,1-6 63 0,-1-1-44 0,0 2-36 16,-1-5 27-16,0 0 4 0,0 0 2 0,4 8-16 16,-4-6 4-16,0-2 18 0,0 0-20 0,0 0 12 15,0 0-20-15,0 0 11 0,0 0-8 0,0 0 8 0,0 0-12 16,0 0 7-16,0 0 0 0,0 0-7 0,0 0-13 16,0 0-7-16,0 0 11 0,-2-23-9 0,2 23 14 15,0 0-9-15,0 0-22 0,-2-9 12 0,2 9-13 16,0 0 9-16,0 0-17 0,0 0 12 0,0-9-4 0,0 9-21 15,0 0 4-15,0 0-28 0,0 0-28 0,0 0-12 16,0 0-23-16,0 0 14 0,0 0-5 0,0 0-32 0,0 0-9 16,11 14-367-16,-11-14 162 0,0 0 110 0</inkml:trace>
  <inkml:trace contextRef="#ctx0" brushRef="#br0" timeOffset="149088.34">24278 12754 24 0,'-1'9'134'0,"2"3"-20"0,-1 2 28 16,1-2-20-16,-1-3-13 0,2 3-4 0,-2-1-11 15,2 0 17-15,-2-1-14 0,0-2-1 0,3 3-21 16,-3-2-10-16,0-2 8 0,0-7 4 0,0 10-15 0,0-10-4 15,0 10 15-15,0-10 1 0,1 8 0 0,-1-8-7 16,0 0 9-16,0 10 2 0,0-10-7 0,1 6-11 16,-1-6-8-16,0 0 3 0,0 0-6 0,0 0-14 0,0 0-3 15,0 0 2-15,0 0-8 0,0 0-10 0,0 0 4 16,0 0 0-16,0 0 2 0,0 0-11 0,0 0 3 16,2-28-11-16,-2 28-11 0,1-9-16 0,-1 9-45 15,1-12-24-15,-1 12-4 0,0 0-26 0,1-15 2 0,2 10-35 16,-3 5-10-16,0-12-389 0,1 7 185 0,-1 5 124 15</inkml:trace>
  <inkml:trace contextRef="#ctx0" brushRef="#br0" timeOffset="149463.77">24376 12393 93 0,'0'-5'136'16,"0"5"-21"-16,0 0-4 0,0-10-19 0,0 10 11 15,0-10-22-15,0 10 0 0,2-7-4 0,-2 7-22 0,0 0 8 16,0 0 0-16,0-10 0 0,0 10 1 0,0 0-9 15,0 0 6-15,0-9-1 0,0 9 15 0,0 0-15 16,-2-9 6-16,2 9-29 0,0 0 3 0,0 0 0 16,-1-11-6-16,1 11-2 0,-2-7-2 0,2 7 6 0,0 0-12 15,-2-14 7-15,1 10-1 0,1 4-20 0,0 0 11 16,-1-10 4-16,1 10-16 0,-3-7 4 0,3 7-7 16,0 0-14-16,0 0-13 0,0 0-9 15,0 0-34-15,0 0-19 0,0 0 6 0,0 0-2 0,0 0-30 16,0 0 2-16,0 0-33 0,4 33-286 0,-4-33 142 0,3 14 96 15</inkml:trace>
  <inkml:trace contextRef="#ctx0" brushRef="#br0" timeOffset="149931.12">24316 12878 77 0,'-1'8'142'0,"1"-8"-21"0,0 0 29 0,0 0-19 16,0 0-10-16,-3 7-5 0,3-7-19 0,0 0 12 15,0 0-8-15,0 0 2 0,0 0 2 0,0 0-34 0,0 0 16 16,0 0-3-16,0 0-1 0,0 0-12 0,0 0-4 0,0 0-18 16,0-20-4-16,0 20 4 0,0 0-4 15,2-11-15-15,-2 11 6 0,0 0-14 0,1-7-8 0,-1 7-17 16,0 0-26-16,0 0-35 0,1-8-22 0,-1 8-22 16,0 0-43-16,0 0-412 0,0 0 189 0,0 0 124 0</inkml:trace>
  <inkml:trace contextRef="#ctx0" brushRef="#br0" timeOffset="155115.04">16339 6708 22 0,'-13'3'67'0,"13"-3"-5"0,-11 2 8 0,11-2-2 16,-13 3-7-16,4-1-3 0,9-2-11 0,-17 4-11 15,10-1 20-15,7-3 13 0,-11 2-33 0,11-2-8 16,-11 1 24-16,11-1 3 0,-9 0-20 0,9 0-15 0,0 0 12 16,0 0-2-16,-14 2-1 0,14-2 1 0,0 0-11 15,0 0-4-15,-12 2-6 0,12-2-3 0,0 0 9 0,-6 1 12 16,6-1-4-16,0 0-26 0,0 0 29 0,0 0 2 15,0 0-25-15,0 0 2 0,0 0-6 0,0 0 10 16,0 0-22-16,0 0 23 0,0 0-3 0,0 0-1 16,0 0 10-16,0 0-13 0,0 0 22 0,29-8-9 0,-17 3-25 15,2 1 11-15,0-1 1 0,1 2 4 0,-1-2-3 16,3-1-8-16,0 1 13 0,0-1-41 0,1-1 61 0,11-2 0 16,-1-1-23-16,-4 3 23 0,3-6-24 0,2 2 23 15,0 3 12-15,-3 1-9 0,3-3-3 0,2 1-23 16,-8-1-1-16,5 0 30 0,0 0-14 0,2 0 13 15,-1 1-14-15,-6 2-21 0,-5 2 19 0,0-2-1 0,1 0-15 16,-2 0 14-16,0 2 6 0,0-3 10 0,-2 2-27 16,3 0 5-16,-2 1-4 0,-1-2 22 0,-3 2-24 15,0 1 31-15,0-2-19 0,-1-1 13 0,-3 4-2 16,3-1 1-16,-4 2-8 0,1-2 11 0,-3 1-12 0,-5 3 13 16,11-5-6-16,-7 4 4 0,1-2-25 0,-5 3 11 15,9-4-5-15,-4 1 12 0,0 1-7 0,-1-1-5 0,0 2 8 16,-4 1-4-16,6-5 18 0,-6 5-16 0,7-4-6 15,-2 3-14-15,-3-2 22 0,-2 3-4 0,5-4-2 16,-1 4 2-16,-4 0-9 0,5-3 6 0,-5 3 2 16,0 0-3-16,6-4 8 0,-6 4 4 0,5-1-4 0,-5 1 4 15,0 0-1-15,6-4-2 0,-6 4-8 0,0 0-3 16,0 0 18-16,4-3 5 0,-4 3-11 0,0 0-7 0,0 0 6 16,0 0-14-16,0 0 1 0,4 0 16 0,-4 0-13 15,0 0-9-15,0 0 0 0,0 0 14 0,0 0-2 16,0 0-6-16,0 0-10 0,0 0 13 0,0 0 1 15,0 0 2-15,0 0-12 0,0 0 10 0,0 0-7 0,0 0-12 16,0 0 13-16,0 0-5 0,0 0 5 0,0 0-12 16,0 0 0-16,0 0 17 0,0 0-5 0,0 0-12 15,0 0 8-15,0 0 0 0,0 0 9 0,0 0-10 16,0 0 4-16,0 0-1 0,0 0-7 0,0 0-15 0,0 0 17 16,0 0-7-16,0 0-5 0,0 0 5 0,0 0-23 15,0 0 2-15,0 0-1 0,0 0-32 0,0 0-26 0,0 0 8 16,0 0-26-16,0 0-2 0,0 0 20 0,0 0-18 15,0 0 8-15,0 0 11 0,0 0-21 0,0 0-24 16,0 0-314-16,0 0 150 0,0 0 100 0</inkml:trace>
  <inkml:trace contextRef="#ctx0" brushRef="#br0" timeOffset="158906.84">32017 5744 31 0,'2'-5'91'0,"-2"1"-33"15,1 0 4-15,0-1-4 0,1 0 14 0,-2 3-45 16,0 0 64-16,1-2-74 0,-1 1 49 0,1 0-19 15,-1 0-20-15,0 0-23 0,1-1 46 0,1 3-10 0,-2 1-26 16,0 0 16-16,0-4-18 0,0 4-8 0,0 0-11 16,0 0-3-16,0 0 50 0,0 0-11 0,0 0 19 15,-2 12-61-15,1-7 1 0,-1 2 3 0,2 1 45 0,0-3-6 16,-2 7-50-16,0-1 24 0,0-1-23 0,1 0 0 16,-1-3 1-16,2 1 32 0,-2 4-23 0,1-2-4 15,-1-2 21-15,2 5 27 0,-2-4-68 0,2-5 88 0,0 2-7 16,0-1-50-16,0 2 40 0,2-4-2 0,-2 0 17 15,0-3-56-15,2 7-3 0,1-5 8 0,-1 1 64 16,3 1-20-16,4-1-10 0,0 2-16 0,4 2 20 16,-1-5-77-16,1 1 80 0,3-4-5 0,-1 1-77 15,-1 0-13-15,5-3 32 0,-1 3-12 0,3-3 52 0,-1-2-5 16,0 2-53-16,10-7 19 0,-7 3-3 0,-1 2 6 16,7-5-10-16,-5 1 5 0,-6 2-1 0,0 0 66 0,-1-1-39 15,2 3-32-15,0-4 11 0,9-2-10 0,-7 5 24 16,-3-2-5-16,-3 1 9 0,2 1 51 0,-5 0-82 15,4 2 66-15,-5 1-66 0,1-1 9 0,-1 1 8 0,-3 0-9 16,-2 1 17-16,2 0-21 0,-3 0 4 0,0 1-9 16,-1-1-6-16,0 2 54 0,0 0-28 0,1 0-11 15,-3 0 5-15,1 2-28 0,-3 0-18 0,1-2-193 16,-1 0 85-16,-2 7 56 0</inkml:trace>
  <inkml:trace contextRef="#ctx0" brushRef="#br0" timeOffset="159542.84">32083 5646 5 0,'-4'-1'88'0,"1"-2"-42"0,-1 2 32 16,4 1 9-16,-5-1 10 0,2 0-65 0,1-1 40 0,0 1-23 16,2 1 2-16,-4-2-36 0,4 2 48 15,-4 0-51-15,4 0-20 0,-5 0 6 0,4 0 56 0,-2 3-32 16,3-1 18-16,-1 0-55 0,-3 2 43 0,3 0-13 15,-2 0-35-15,2 2 7 0,-2 3 54 0,1-2-12 0,-1 5-41 16,1-6 66-16,0 3-4 0,-2 5-28 16,3-6 25-16,-3-1-67 0,1 7 55 0,-1-6 1 0,1 1-60 15,-1-4 58-15,1 7-63 0,-3 0 15 0,4-2 53 16,-1-2 14-16,-2 1-82 0,1 1 17 0,2 0-11 0,-1-2 12 16,1 0-15-16,0-5 65 0,1 1-36 0,1 4 17 15,0-3 19-15,-1-1-48 0,2 3 64 0,-1-4 21 0,0 0-56 16,3 0 25-16,-1 2 38 0,6 1-80 15,3 0-8-15,-3-4 2 0,4 2 23 0,3 2 63 0,3-2-44 16,-3-2 1-16,4 1-6 0,2-1-53 0,2-2 56 16,14 2-4-16,1-4 16 0,-5 2-50 0,4 0-4 0,1-5 60 15,-3 1-50-15,-5 1 19 0,4-2-13 0,-6 1-41 16,-2 1 16-16,-4-2 16 0,-2 3 22 0,-1-5-25 16,0 4-17-16,-2-2 64 0,0 2-31 0,17-6 8 0,-6 1-45 15,-6 4-21-15,-4 0 43 0,-18 4 20 0,27-4-25 16,-27 4-66-16,20-7 55 0,-20 7 1 0,0 0 33 15,19-7 12-15,-19 7 3 0,0 0-25 0,0 0 12 0,0 0-14 16,0 0 28-16,0 0-36 0,0 0-76 0,23-3 71 16,-23 3-47-16,0 0-23 0,0 0-13 0,0 0 44 15,0 0-47-15,0 0 38 0,0 0-15 0,0 0-7 0,0 0-17 16,-18 25-11-16,9-13-230 0,2-2 111 0,-1-10 76 16</inkml:trace>
  <inkml:trace contextRef="#ctx0" brushRef="#br0" timeOffset="166520.93">21459 10144 5 0,'0'0'69'0,"0"0"1"0,-15 0-3 0,15 0-20 0,0 0 18 16,-14-1-8-16,14 1-7 0,-12 1 5 0,12-1-7 15,-25 0-1-15,9 0 0 0,1 3-12 0,-3-3-4 16,3 2 20-16,-2-2-16 0,2 3 19 0,-1 0-29 0,4-2-2 15,-4 0-9-15,5-1 26 0,11 0-29 0,0 0-6 16,-23 3 21-16,16-3 5 0,7 0-19 0,0 0 19 16,0 0-14-16,-16 1 10 0,16-1 1 0,0 0 4 15,0 0-2-15,0 0-5 0,0 0-5 0,0 0-39 0,0 0 38 16,0 0-29-16,0 0 36 0,33-6-39 0,-16 5 39 16,-2 1-3-16,4-2-9 0,2-1-5 0,-1 1 0 15,13-2-14-15,-4 0 0 0,6 0 15 0,0 0 12 0,2 0 0 16,-1-2-24-16,-1 0 28 0,5-1-14 0,0 0 10 15,2 2-20-15,1-2 6 0,-1-1 12 0,2-1 3 16,-3 2 10-16,1-1-21 0,2 3-8 0,-4-2 22 0,-1-1 4 16,-3 2-8-16,0-2 10 0,-2 1-7 0,-1 2-8 15,-5 0 6-15,-4 1 1 0,-5 3-4 0,0-3 6 16,-2 1 1-16,1 3 7 0,0 0-26 0,-3-2 3 0,-1-1 15 16,-1 3-27-16,-3 0 19 0,0-1-18 0,-3 0 27 15,-7 1-8-15,10-2-8 0,-10 2 4 0,10 0-13 16,-10 0-9-16,8 0 16 0,-8 0 1 0,6-4-8 15,-6 4-4-15,0 0 17 0,0 0-8 0,0 0 7 0,0 0-18 16,0 0-15-16,0 0-20 0,0 0-14 0,0 0-23 16,0 0-7-16,0 0-27 0,0 0-10 0,-30 8-3 0,17 0-338 15,-14 2 153-15,8-8 104 0</inkml:trace>
  <inkml:trace contextRef="#ctx0" brushRef="#br0" timeOffset="167104.59">21398 10132 39 0,'-19'3'82'0,"1"-3"-15"0,-3 3 2 15,7-1 11-15,-2 0-19 0,0 0 10 0,1-2-26 0,15 0-5 16,-27 3 0-16,17-3 12 0,-5 2-2 0,7 0-26 16,8-2 8-16,-14 3-6 0,14-3-1 0,-13 1-4 15,13-1 24-15,0 0-2 0,0 0-31 0,-17 2 19 0,17-2 11 16,0 0-38-16,-8 3 9 0,8-3-3 15,0 0 7-15,0 0 31 0,0 0-33 0,0 0 43 0,0 0-33 16,0 0 28-16,38-11-9 0,-20 6 5 0,12-4-7 0,6 1-7 16,2-1 11-16,2 1 5 0,1 1-17 0,1-4-4 15,0 2 0-15,4 0 11 0,-1 0-18 0,-1 0 27 16,3 1-6-16,-2 0 6 0,0 0-18 0,-2 0 18 16,-1 2-8-16,-1 2-7 0,-4-1 2 0,1-2 0 15,-5 2-5-15,-5 2 12 0,-4 3-9 0,-3-2-8 0,2-1 4 16,-5 2 2-16,3-2-11 0,-4 3 8 0,1-3-10 15,-2 3 4-15,-1-4-1 0,0 4-2 0,-4-3-9 0,-1 4 3 16,-1-2 2-16,-9 1 8 0,13 0-3 0,-13 0 3 16,7-3-1-16,-7 3-6 0,10 0 11 0,-10 0-2 15,0 0-4-15,9-1 1 0,-9 1-10 0,0 0 0 16,0 0 2-16,0 0-9 0,0 0 4 0,9 0-13 0,-9 0 7 16,0 0-7-16,0 0-14 0,0 0-9 0,0 0-11 15,0 0-41-15,0 0 0 0,0 0-23 0,0 0-26 0,0 0 1 16,0 0-10-16,0 0-10 0,-38 4 3 0,38-4 19 15,-13 5-33-15,3 3-319 0,-3-6 157 0,13-2 106 16</inkml:trace>
  <inkml:trace contextRef="#ctx0" brushRef="#br0" timeOffset="167614.28">21519 10132 3 0,'-11'0'81'0,"-3"3"-14"0,2-1 2 16,-1 0-7-16,13-2-5 0,-16 3-3 0,7-2-14 0,9-1-32 15,-12 4 48-15,12-4-17 0,0 0 21 0,-14 0-19 16,14 0-10-16,0 0-3 0,-11 2 23 0,11-2-22 16,0 0 27-16,0 0-20 0,0 0-18 0,0 0 35 15,0 0-15-15,0 0 12 0,36-2 27 0,-17-1-23 0,1-2 3 16,16-2 6-16,5 2-39 0,-4 0 28 16,8 0 9-16,2-2-6 0,1 0 10 0,1 4-21 0,0-3 4 15,-1 1 5-15,-2 2-11 0,0 0-4 0,-2-1 16 16,-5-1-2-16,1 0-4 0,-3 2 4 0,-3-2 8 0,-7 1-15 15,-1 2 6-15,-5 0-9 0,0-2-3 0,-2 0 12 16,0-1-3-16,-2 3-6 0,-1-1 5 0,0 0-13 16,-4-1 4-16,1 2-7 0,-2 2 3 0,-3-2-5 0,1-2-1 15,-2 2-6-15,-1 0 7 0,-6 2 7 0,10-1-3 16,-10 1-2-16,0 0 0 0,11-1 6 0,-11 1-13 16,0 0-8-16,6 0 4 0,-6 0-4 0,0 0 7 15,0 0-8-15,9-3-8 0,-9 3 4 0,0 0-7 0,0 0-19 16,0 0-12-16,0 0-24 0,0 0-26 0,0 0-32 15,0 0-50-15,0 0-10 16,0 0 3-16,0 0-14 0,0 0-483 0,-30 13 221 0,22-11 148 0</inkml:trace>
  <inkml:trace contextRef="#ctx0" brushRef="#br0" timeOffset="178322.58">19192 6035 34 0,'0'0'41'0,"-1"-9"1"0,1 9-9 0,0 0 7 16,-3-9-25-16,3 9 8 0,0 0 11 0,-3-10-6 0,3 10-6 15,-3-5 0-15,3 5-8 0,-3-7 5 0,3 7-10 16,0 0 23-16,-1-8-7 0,1 8-14 0,0 0-2 16,-2-9 0-16,2 9 53 0,0 0-59 0,0-10 20 15,0 10-12-15,0 0 9 0,0 0 15 0,-2-10-31 0,2 10 3 16,0 0 19-16,0 0-7 0,0-9 2 0,0 9-17 16,0 0-1-16,0 0 15 0,-2-8-6 0,2 8 0 15,0 0 13-15,0 0-9 0,0 0 3 0,0 0 4 16,0 0-9-16,0 0-9 0,-3-7-1 0,3 7-3 0,0 0-4 15,0 0 4-15,0 0 6 0,0 0 3 0,0 0-13 16,0 0 17-16,0 0-6 0,0 0-15 0,0 0 6 0,0 0 9 16,0 0 2-16,0 0 3 0,0 0-16 0,-5 19 13 15,5-19-20-15,0 0 20 0,3 15 0 0,-3-15-3 16,2 11-8-16,-2-11 2 0,3 13-5 16,-3-13 0-16,4 12 0 0,-4-12 16 0,1 13-2 0,-1-13-12 0,4 16 3 15,-2-11 22-15,0 9-13 0,0-6-17 0,-2-8 9 16,4 13 11-16,-4-13-13 0,1 13 19 0,-1-4-26 0,3 1 16 15,-3 1 1-15,1 1-10 0,-1-3 7 16,1 0-18-16,-1 2 7 0,0 1 14 0,0-4-14 0,0 1-2 16,0-1 16-16,2 0-10 0,-2 6 29 0,2-3-22 15,-1-2-17-15,-1 4 16 0,2-5-4 0,-2 1-7 0,2 3 66 16,-1-5-38-16,1 3-41 0,-1-5 2 0,0 2 19 16,-1-7 9-16,2 11-4 0,0-2 7 0,0 0-8 15,-1-1-12-15,-1 0-4 0,0-8 2 0,0 11-3 16,0-11-5-16,0 11 25 0,1-3-7 0,-1-3 8 0,0 3 7 15,1-3-23-15,1 2 15 0,-1-1 0 0,-1 1-4 16,3 2 12-16,-2 0-9 0,-1-2-29 0,1 0 2 0,-1-2 20 16,1 2 22-16,2-2-32 0,1 4 16 15,-4-9-26-15,0 12 19 0,2-7 6 0,-1 2-10 0,2-2 14 16,-3-5 32-16,3 10-42 0,-3-10-4 0,2 10 20 16,-1-5-22-16,1-3-6 0,-2-2 27 0,0 11-9 0,0-7 11 15,1 1-16-15,0 0-6 0,-1-1-3 0,2 1 35 16,-1 1-42-16,-1-6 8 0,3 11-6 0,-1-6 10 15,-2-5-3-15,4 12 1 0,-3-8 14 0,0-1-8 16,-1-3-12-16,4 11 12 0,-4-11-3 0,3 8 9 0,-3-8 6 16,4 8-30-16,-2-4 13 0,-2-4-6 0,1 9 26 15,-1-9-7-15,3 8 7 0,-3-8-32 0,0 0-3 16,3 8 15-16,-3-8-12 0,1 9 32 0,-1-9 8 0,2 8-26 16,-2-8 16-16,3 9-1 0,-3-9 5 0,1 8-23 15,-1-8 14-15,1 9-11 0,-1-9-10 0,3 7 4 0,-3-7 19 16,2 8-14-16,-2-8 9 0,2 6 0 0,-2-6-2 15,0 0 12-15,1 9-1 0,-1-9 6 0,0 7-25 16,0-7-14-16,0 0 37 0,0 0-15 0,3 7-15 0,-3-7 5 16,0 0-14-16,0 0 32 0,1 5-4 15,-1-5 0-15,0 0-18 0,0 0 6 0,0 0 6 0,1 12-5 16,-1-12 23-16,0 0-13 0,0 0-22 0,2 8-2 16,-2-8 15-16,1 6-2 0,-1-6 2 0,0 0 11 0,1 7-27 15,-1-7 14-15,0 0 13 0,0 0 4 0,0 0-59 16,0 13 59-16,0-13 3 0,0 0-2 0,3 4 19 15,-3-4-13-15,0 0-2 0,4 4-1 0,-4-4-11 0,0 0-13 16,0 0 12-16,0 0 17 0,0 0-14 0,0 0 1 16,0 0 22-16,0 0 5 0,0 0-14 0,0 0-1 15,0 0-25-15,0 0 28 0,0 0-8 0,2 6-9 0,-2-6-8 16,0 0-7-16,0 0 28 0,0 0-13 0,0 0 4 16,0 0-16-16,0 0 19 0,0 0-23 0,8 3 20 15,-8-3-6-15,0 0-7 0,0 0-7 0,0 0-1 16,0 0 14-16,0 0-8 0,0 0-9 0,12-5 15 0,-12 5 6 15,0 0 0-15,0 0-18 0,0 0-3 0,7-4 5 16,-7 4 17-16,0 0-3 0,0 0 3 0,0 0-27 16,0 0 7-16,9-3 0 0,-9 3 20 0,0 0-12 0,0 0 12 15,9-2-16-15,-9 2-1 0,0 0 19 0,0 0-11 16,0 0-14-16,15-3 21 0,-15 3-6 0,0 0-10 16,13 0 10-16,-13 0-71 0,0 0 69 0,13 2 10 0,-7-2-16 15,-6 0 32-15,10 0-14 0,-10 0-5 0,9 1 10 16,-9-1-23-16,11 0 6 0,-11 0 5 0,10 1-2 15,-10-1-3-15,9 1-4 0,-9-1 7 0,9 2-14 16,-9-2 25-16,0 0-22 0,12 1 16 0,-12-1-8 0,7 2 16 16,-7-2-20-16,0 0 8 0,10-2 8 0,-10 2-21 15,10-1 22-15,-10 1-3 0,9 1-15 0,-9-1 12 16,9 2-15-16,-9-2 9 0,9 2 6 0,-9-2-9 16,9 0 2-16,-9 0-3 0,9 2 2 0,-9-2-5 0,9 3 3 15,-9-3 11-15,11 2-2 0,-11-2-10 0,11 1 14 16,-5 0-16-16,-6-1 10 0,11 1 16 0,-4 1-35 15,-7-2 6-15,10 1 24 0,-2 0-25 16,-8-1-6-16,7 0 13 0,-7 0 15 0,8 3-14 0,-8-3-13 0,10 2 27 16,-10-2 5-16,12 2-15 0,-12-2-13 0,7 1 25 15,-7-1-9-15,8 0-6 0,-8 0 8 0,0 0-20 0,14 3 14 16,-10-1-17-16,-4-2 16 0,9 2-17 0,-9-2 8 16,9 2 16-16,-9-2-12 0,10 3 8 0,-6 0 7 0,-4-3-1 15,10 0-17-15,-10 0 32 0,12 1-20 0,-12-1 11 16,9 4-40-16,-9-4 38 0,9 1-19 0,-6 2 14 15,-3-3-4-15,0 0 0 0,10 2 6 0,-10-2-18 0,0 0 15 16,8 1-12-16,-8-1 19 0,0 0-16 0,8 1 12 16,-8-1-33-16,0 0 6 0,10 1 28 0,-10-1-22 15,5 2 19-15,-5-2-15 0,0 0 15 0,8 4-19 0,-8-4 2 16,0 0 4-16,6 3 10 0,-6-3-20 0,7 4 7 16,-7-4 3-16,6 4-5 0,-6-4 16 0,6 4 10 15,-6-4-28-15,6 3 29 0,-3 2-26 0,-3-5 17 0,8 2-13 16,-8-2 17-16,8 6-15 0,-4-3 14 0,-4-3-22 15,9 6 7-15,-6-2-4 0,1-1 20 0,-4-3-26 16,9 1-6-16,-9-1 25 0,6 4 7 0,-6-4-2 16,6 6-13-16,-6-6 3 0,6 6 19 0,-6-6-20 0,7 5 7 15,-5-1-5-15,-2-4-2 0,9 7-8 0,-7-3 12 16,-2-4-1-16,7 6-2 0,-5-3-9 0,-2-3 2 0,8 7 13 16,0-1 3-16,-4-2-6 0,-4-4 5 0,6 7-18 15,-6-7 16-15,5 3-8 0,-5-3 12 0,5 4-23 16,-5-4 13-16,4 6-7 0,-4-6 13 0,6 4-3 15,-6-4-11-15,0 0 11 0,5 5-1 0,-5-5-19 0,6 4-3 16,-6-4 16-16,4 7-12 0,-4-7 19 0,5 6 6 16,-5-6-1-16,4 7 1 0,-4-7-12 0,6 5 2 15,-4 1-2-15,-2-6-4 0,7 8 17 0,-7-8 0 0,5 6 7 16,-5-6-10-16,4 7-11 0,-4-7-11 0,6 5 8 16,-2-2-1-16,-4-3 5 0,5 4 10 0,-5-4 7 15,3 7-27-15,-3-7 32 0,3 4-4 0,-3-4-22 16,3 7 10-16,-3-7 20 0,5 6-14 0,-5-6-9 0,4 5-2 15,-4-5 9-15,5 7-10 0,-5-7 12 0,5 5-13 16,-5-5 31-16,3 7-42 0,-3-7 32 0,2 5-4 16,-2-5-22-16,4 7 6 0,-3-4 14 0,-1-3 4 15,0 0-10-15,0 0-18 0,6 10 27 0,-6-10-16 0,0 0-12 16,2 5 7-16,-2-5-1 0,0 0-1 0,5 4 14 16,-5-4-21-16,5 2-2 0,-5-2-37 0,0 0-36 0,0 0-23 15,12 4-37-15,-12-4-306 0,0 0 151 0,0 0 102 16</inkml:trace>
  <inkml:trace contextRef="#ctx0" brushRef="#br0" timeOffset="185520.81">19220 6031 55 0,'0'0'51'0,"0"0"-9"0,0 0 8 0,0 0-12 0,0 0-3 15,-2 5 0-15,2-5 14 0,0 0-15 0,0 0 4 16,0 0 12-16,0 0-22 0,0 0 7 0,-8 2-26 15,8-2 19-15,0 0-7 0,0 0-8 0,0 0-2 0,0 0 17 16,0 0 2-16,0 0-10 0,0 0 13 0,-6-12-14 16,6 12-7-16,0 0-4 0,0 0 35 0,0 0-32 15,-2-10-6-15,2 10-4 0,-3-9 2 0,3 9 12 16,-2-6-12-16,2 6 17 0,-1-6 10 0,1 6-25 0,0 0 3 16,-2-11-5-16,2 11-2 0,0-6 16 0,0 6-14 15,0 0-3-15,-2-10 17 0,2 10-14 0,0 0-5 16,0 0 8-16,-1-10 4 0,1 10-7 0,0 0 6 0,0 0-7 15,0-9 4-15,0 5 7 0,0 4-15 0,0 0 4 16,0 0-7-16,0-11 24 0,1 9-11 0,-1 2-20 16,0 0 4-16,0 0 9 0,0 0 1 0,2-10 23 0,-2 10-25 15,0 0-12-15,0 0 5 0,0 0 3 0,0 0-4 16,0 0 3-16,0-11 28 0,0 11-59 0,0 0 41 16,0 0 2-16,1-6 15 0,-1 6-27 0,0 0-3 15,0 0 9-15,0 0 0 0,0 0-12 0,0 0 14 16,2-2 9-16,-2 2-20 0,0 0 27 0,0 0-31 0,0 0 37 15,0 0-32-15,5-3 35 0,-5 3-26 0,0 0 22 16,0 0-6-16,2-4 2 0,-2 4-11 0,0 0-12 16,0 0 15-16,0 0-8 0,6-1 3 0,-6 1 8 0,0 0-28 15,8 1 6-15,-8-1 21 0,6-2-3 0,-6 2-33 16,10 0 44-16,-5 1-2 0,-5-1-25 0,11 0 6 0,-11 0-18 16,12 0 28-16,-6 0-7 0,0 0 10 0,-6 0-28 15,14 1 12-15,-8-2-7 0,1 0 16 0,-7 1-32 0,11-1 28 16,-11 1-2-16,12-2 14 0,-6 2-19 15,-6 0-16-15,0 0-2 0,14 0 42 0,-10 0-23 0,-4 0-5 16,0 0-14-16,14 0 50 0,-14 0-36 0,0 0-12 16,16 3 23-16,-10-4 15 0,-6 1-30 0,11 1 21 0,-5 1-30 15,-1-3 35-15,-5 1-20 0,15 1 9 0,-5 3-16 16,-1-1 26-16,4-1 0 0,-3 0-25 0,-1-1 37 16,0-2-9-16,-3 0-19 0,2 2 0 0,3 4-9 15,-2-6 32-15,-1 1-5 0,-1 2-45 0,0-2 30 0,-2 0 9 16,0 2-18-16,1-2 7 0,0 0 7 0,0 1 20 15,-1 0-8-15,6 2-31 0,-4 0-2 0,2 3 0 16,-2-3 25-16,-7-3-20 0,13 7 13 0,-7-7 19 16,0 1-11-16,-1 0-17 0,0-1 2 0,-5 0-8 0,11 4-6 15,-4-3 41-15,0-1-10 0,2 4 2 0,2 1-22 16,-2-6 25-16,1 6-17 0,-2-1 17 0,1-4-22 0,-1-2 14 16,-3 7-3-16,3-8-14 0,-1 3-2 0,-2 0 8 15,2 3 13-15,-2-3-1 0,1 1-23 0,3 3 25 16,0 0-19-16,-1-1-3 0,-2-2 17 0,3 5 15 15,0-4-34-15,-3 0 12 0,1 1-3 0,-1-3 1 0,-1 0-2 16,-5 0-18-16,12 5 9 0,-3 2 8 0,0-2 2 16,0 2 6-16,-2-6-8 0,2 1 7 0,0 1 25 0,-1-4-35 15,-2 2 9-15,-6-1 21 0,13 2-13 0,-7-4 5 16,-6 2 5-16,9 5-5 0,-4-6 8 0,0 1-6 16,-5 0-18-16,11 1 1 0,-11-1 26 0,7 1-22 15,-1 0 19-15,0 1-7 0,-2 0-3 0,1-1 6 0,-5-1-10 16,0 0 3-16,13 0-4 0,-9 0-11 0,2 0 13 15,-6 0 9-15,9 4 11 0,-4-1-11 0,0-5-25 16,2 11 24-16,0-5-23 0,-1-3-9 0,-6-1 8 16,13 8 33-16,-5-8 12 0,-2 9-40 0,1-9 13 0,-1 3-9 15,-6-3-25-15,11 1 20 0,-11-1 11 0,9-4-5 16,-9 4 20-16,0 0-28 0,11-3 0 0,-11 3 19 0,10 3-1 16,-10-3 4-16,9 3 0 0,-4-1 2 0,-5-2-2 15,0 0-3-15,10 0 7 0,-10 0-31 0,0 0 22 16,10-2 2-16,-10 2 6 0,9 4-6 0,-9-4 10 15,8 5-30-15,-3-3 13 0,-5-2-16 0,8 5 6 0,-3-2 18 16,-5-3-10-16,9 3 6 0,-3-2-10 0,-6-1-5 16,10 5 3-16,-4-3-12 0,0 0 11 0,-6-2 13 0,10 4-4 15,-4-2-25-15,1 0 23 0,-7-2-4 16,9 4-10-16,1 1 12 0,-1-2-6 0,-1 0 28 0,-2-2-14 16,1 0-16-16,-7-1 14 0,11 4-17 0,-6-1 9 15,-5-3-13-15,10 3 19 0,-4-1 3 0,-6-2-2 0,10 5-30 16,-5-3 31-16,0 0-17 0,-5-2 6 0,8 3-14 15,-1 0 21-15,-7-3 4 0,10 4-8 0,-4-2-2 16,-1 1 1-16,1 0-8 0,3 2 10 0,-1-1 11 16,1 2-8-16,-2-4-18 0,-2 1 8 0,2-1 19 0,-3 1-11 15,1-1-2-15,0 1 9 0,1 0-11 0,-1-2-5 16,-1 2 22-16,4 1-7 0,1-2-13 0,-4 2 0 0,1-3 5 16,-1 2 10-16,1-1-17 0,-3 0 0 0,4 1 11 15,-2-2 0-15,0 0 10 0,0 2 5 0,-1-1-20 16,1 1-10-16,1 0 23 0,-1-1 3 0,1 2-9 15,-2-4 4-15,1 0 1 0,-5 0-15 0,10 3-4 0,-5-1-1 16,-1 1 11-16,1 1-5 0,-1-1-6 0,1-3 0 16,-1 2 29-16,-1 1-7 0,3-2-18 0,-3 2-8 0,1-1 22 15,0-1 2-15,0 1-5 0,0 1-11 0,2-3 16 16,-2 2-9-16,0 1-4 0,1 1-13 0,-1-3 27 16,1 1-16-16,-1 0-3 0,2 1 7 0,-1-2-2 15,-1 0-5-15,1 2 5 0,-1-1 6 0,0 2-19 0,2-3 9 16,-2 3 19-16,0-2-11 0,1 1-1 0,-1-1-15 15,0-1-19-15,-2 1 47 0,2 1-25 0,1 0 25 0,-1-2-31 16,0 2 13-16,-2 1 24 0,2-3-9 16,0 1 1-16,0 1-32 0,0 0 11 0,2-1 0 0,-3 0 14 15,0 0 6-15,1 1 1 0,2 0-7 0,-3 1 9 16,1-2-17-16,0 1-14 0,1-1 9 0,-1 1 27 0,0 0-27 16,-2-1 29-16,2 1-14 0,0 1 9 0,-4-4-16 15,7 2 11-15,-4 3 0 0,1-3 13 0,0 1-30 16,-2-1 19-16,1 1-12 0,1 1 19 0,0 0-16 15,-2-2 11-15,1 2-5 0,0-1 4 0,1-1-3 0,0 2 0 16,-1-1-24-16,-1 1 7 0,1 0 19 0,0 0-14 16,0 0-3-16,0 0 7 0,1 0 7 0,-2-1-4 0,2 2-8 15,-3-3-5-15,2 3 14 0,-1-1-9 0,2-1 12 16,-1 0-4-16,-1 2 6 0,1-3 1 0,0 3-15 16,-2-3 12-16,4 3-16 0,-4-2 7 0,3 3 8 15,-1-5-1-15,-1 4-7 0,1 0 12 0,-1-1-17 0,1 1 7 16,-2 0 9-16,0-3-22 0,2 3 17 0,0 0-21 15,0 0 7-15,-2 0 20 0,2-1-2 0,-2 2-16 0,1-2 4 16,0 0 6-16,1 2 1 0,-2-4 2 16,3 4 6-16,-3-2-24 0,2 1 3 0,-3-5 17 0,4 10 0 15,-3-6-8-15,3-1-3 0,-3 1 6 0,-1-4 3 16,4 8-2-16,-3-3-11 0,-1-5 13 0,4 5-8 0,-4-5-1 16,2 9-1-16,-2-9 0 0,4 8-5 0,-2-5 1 15,-2-3 4-15,3 7 0 0,-3-7 15 0,4 7-5 16,-4-7-18-16,5 9 2 0,-2-5 7 0,-3-4-5 15,4 6 3-15,-4-6 2 0,5 5 2 0,-5-5 3 0,4 8 9 16,-4-8-7-16,4 7-3 0,-4-7-9 0,2 5 15 16,-2-5-5-16,4 6 0 0,-4-6-5 0,5 6 11 0,-5-6-23 15,2 6 18-15,-2-6 7 0,3 5-19 0,-3-5 20 16,0 0-26-16,3 10 4 0,-3-10 12 0,4 7 0 16,-4-7 4-16,0 0-13 0,2 7 7 0,-2-7 2 15,4 3 2-15,-4-3-6 0,4 6 10 0,-4-6-25 0,0 0 19 16,4 7-8-16,-4-7 5 0,0 0 15 0,5 4-19 15,-5-4-4-15,0 0 10 0,3 5 8 0,-3-5 0 0,0 0-12 16,0 0-10-16,3 7 7 0,-3-7 6 16,0 0-6-16,4 6 14 0,-4-6-18 0,0 0 15 0,0 0 0 15,2 6-7-15,-2-6 1 0,0 0-9 0,4 5 0 16,-4-5 1-16,0 0 15 0,4 4 6 0,-4-4-14 0,0 0 5 16,0 0 0-16,0 0 2 0,0 0-8 0,5 6-7 15,-5-6 13-15,0 0 4 0,0 0 0 0,0 0-6 16,0 0 3-16,4 4-7 0,-4-4-2 0,0 0-6 15,0 0 19-15,0 0-3 0,0 0-15 0,0 0 7 0,0 0 11 16,3 7 0-16,-3-7-9 0,0 0-17 0,0 0 18 16,0 0-6-16,0 0 11 0,0 0-17 0,0 0 13 0,2 5 2 15,-2-5-1-15,0 0-4 0,0 0-1 0,0 0 6 16,0 0-1-16,0 0-6 0,0 0 7 0,0 0 3 16,0 0-7-16,0 0 8 0,0 0-1 0,0 0-8 15,0 0-10-15,0 0 8 0,0 0 15 0,0 0-24 0,0 0 12 16,0 0 11-16,0 0-13 0,0 0 4 0,0 0 10 15,0 0-7-15,0 0-7 0,-11 10 14 0,11-10-14 16,0 0 16-16,0 0-10 0,0 0-6 0,0 0 9 16,-9 6 2-16,9-6-12 0,0 0 13 0,-8 4-8 0,8-4 7 15,-5 3-1-15,5-3-4 0,-9 2-9 0,9-2 14 16,-9 3-6-16,9-3 0 0,-10 2 4 0,10-2-2 0,-12 4-6 16,7-3 9-16,5-1-6 0,-11 3 9 0,1 1-16 15,1-2 7-15,1 0 2 0,8-2-3 0,-15 7 3 16,6-7-14-16,1 1 3 0,8-1 5 0,-14 3 0 15,8-2 1-15,6-1 4 0,-9 2 4 0,9-2-8 0,-11 1 0 16,11-1 4-16,-10 5-3 0,5-5 5 0,5 0-8 16,-10 2 3-16,10-2 6 0,-12 3-2 0,12-3 3 15,-10 2-17-15,10-2 4 0,-10 2 7 0,10-2 4 16,-12 5-3-16,2-4-9 0,2 3-5 0,0-3-1 0,1 1 22 16,7-2-13-16,-14 1 3 0,4 1 3 0,-2 0 2 15,1 0 0-15,1-2-1 0,2 3-3 0,0-1-11 0,2 0 5 16,6-2 7-16,-12 3 0 0,12-3 1 0,-10 2-3 15,10-2-3-15,-11 3 6 0,11-3 12 0,-9 4-16 16,4-3 3-16,5-1 1 0,-11 4-9 0,11-4 10 16,-10 2-12-16,5 1 7 0,5-3-5 0,-6 5-3 0,0-3 16 15,6-2-12-15,-7 2-2 0,7-2-3 0,-10 3 14 16,10-3-10-16,-9 5 10 0,9-5-4 0,-11 3-5 0,5-2 14 16,6-1-8-16,-11 5 2 0,4-2 4 0,2-1-11 15,5-2 2-15,-11 4 3 0,4-1 1 0,7-3-1 16,-16 4 2-16,9-3-2 0,1 5 2 0,6-6-9 15,-9 2 9-15,9-2-7 0,-10 5-8 0,5-3-1 0,5-2 18 16,-11 2-14-16,11-2 15 0,-11 3 2 0,5-1 1 16,6-2-12-16,-9 6 2 0,3-5-7 0,6-1 8 15,-9 3 0-15,3 0-8 0,6-3 7 0,-9 2-10 0,9-2 9 16,-10 4 7-16,10-4-12 0,-10 3 14 0,-1-1 0 16,5 1-5-16,0-2 0 0,6-1-12 0,-13 4 5 15,8-1 3-15,5-3 6 0,-11 1-2 0,11-1 0 0,-11 3 10 16,6-1-16-16,5-2 11 0,-10 5-12 0,10-5 9 15,-12 0 2-15,12 0-6 0,-10 3 8 0,4-2-17 16,6-1 13-16,-11 3-10 0,11-3 10 0,-8 3-13 16,8-3 12-16,-10 1-9 0,10-1 3 0,-9 3 8 0,9-3 1 15,-8 1 0-15,8-1-1 0,-8 3-3 0,8-3-2 16,0 0 0-16,-12 2 2 0,12-2 3 0,-7 2-7 0,7-2-8 16,-8 0 13-16,8 0 0 0,-8 2-16 0,8-2 9 15,0 0-1-15,-9 3 11 0,9-3 1 0,-8 3-18 16,8-3 9-16,-8 4-6 0,8-4 12 0,-7 2-5 15,7-2 0-15,-9 3 16 0,3 0-8 0,6-3-1 0,-9 2-8 16,9-2 7-16,-6 4-16 0,6-4 14 0,-8 3-7 16,8-3 0-16,-9 2-9 0,9-2 3 0,0 0 15 0,-7 3-9 15,7-3 9-15,0 0-3 0,0 0-1 16,-9 3-2-16,9-3 6 0,-6 4-5 0,6-4 1 0,0 0-4 16,-7 2 8-16,7-2-16 0,0 0 1 0,-7 3 2 15,7-3 11-15,-5 4-8 0,5-4 15 0,0 0-23 0,-7 4 13 16,7-4 10-16,-7 5 0 0,7-5-12 0,-9 4-3 15,9-4 6-15,-7 3-10 0,7-3 19 0,-7 1-3 0,7-1-9 16,-6 4-8-16,6-4 17 0,0 0-2 16,0 0 0-16,-10 2-13 0,10-2 5 0,0 0 5 0,0 0 6 15,-7 2-8-15,7-2 4 0,0 0 4 0,0 0-9 16,0 0 1-16,0 0 6 0,0 0 5 0,-7 2-18 0,7-2 3 16,0 0 9-16,0 0 0 0,0 0-1 0,0 0-4 15,0 0-1-15,0 0-2 0,-6 4 7 0,6-4-1 16,0 0 5-16,0 0 4 0,0 0-9 0,0 0 7 15,0 0 7-15,0 0-22 0,0 0 9 0,0 0 10 0,0 0-5 16,0 0-1-16,0 0-8 0,0 0 7 0,0 0-5 16,0 0-4-16,0 0 8 0,0 0-2 0,0 0-2 15,0 0-4-15,0 0 2 0,-8 3 5 0,8-3 3 0,0 0-1 16,0 0 3-16,0 0-4 0,0 0-1 0,0 0-2 16,0 0 0-16,0 0-13 0,0 0 15 0,0 0-2 15,0 0 1-15,0 0-3 0,0 0 4 0,0 0 3 0,0 0-4 16,0 0 0-16,0 0 1 0,0 0 1 0,0 0-4 15,0 0 3-15,0 0 0 0,0 0-16 0,0 0 22 0,0 0-6 16,0 0 0-16,0 0 0 0,0 0-3 16,0 0 0-16,0 0 9 0,0 0-14 0,0 0 6 0,0 0-6 15,0 0 3-15,0 0 3 0,0 0-6 0,0 0 10 16,0 0-4-16,0 0-3 0,0 0 14 0,0 0-5 0,0 0-7 16,0 0 3-16,0 0-3 0,0 0 1 0,0 0 3 15,0 0-7-15,0 0-3 0,0 0 7 0,0 0-11 16,0 0 14-16,0 0-2 0,0 0 0 0,0 0-2 15,0 0 0-15,0 0-1 0,0 0 6 0,0 0-9 0,0 0 7 16,0 0-21-16,0 0-2 0,0 0-28 0,0 0-48 16,0 0-14-16,0 0-50 0,0 0-26 0,0 0-36 0,0 0-483 15,0 0 233-15,0 0 158 0</inkml:trace>
  <inkml:trace contextRef="#ctx0" brushRef="#br0" timeOffset="190590.44">16276 6336 2 0,'0'0'74'0,"-10"5"6"0,10-5-18 0,-8 3-21 15,8-3 3-15,-6 2 2 0,6-2 17 0,0 0-19 16,-8 3-8-16,7-2 23 0,1-1-9 0,0 0-7 0,0 0-10 16,0 0-5-16,0 0 4 0,17-15-20 0,-7 6 18 15,1 1-10-15,3-3 26 0,11-6-30 0,-4 2 6 16,2-3-11-16,0-2 17 0,0 3-18 0,-1 0 1 16,0 0-3-16,3 0 21 0,0 2-24 0,-1-6 27 15,-1 1-2-15,-4 11-9 0,4-8 7 0,-5 4-12 16,-4 6 10-16,-2-2-18 0,-1 6-22 0,1 3 23 0,-2-6 2 15,2 3-6-15,0-2 15 0,-2 2-7 0,2 3-24 16,-3 1 23-16,-2-2-20 0,9 4 0 0,-6 4 28 0,0 0-11 16,3-2 1-16,-3 2-21 0,4 3 15 0,-4-3-19 15,2 5 3-15,1-1 34 0,-2-5-18 0,2 1 17 16,-3 1-16-16,-2 2-20 0,1-7 14 0,2 3 21 0,-3-1-21 16,0-1 23-16,-1-3 10 0,-2 2 1 15,-5-3 6-15,11 3-14 0,-6-2 2 0,-5-1 3 0,0 0 12 16,14-3-29-16,-5-4 0 0,-3 4 25 0,1-3-8 0,3-1-14 15,-3 1-2-15,0-4 2 0,2-1 6 0,-3 0-4 16,3 5-9-16,-1-2 13 0,-2 1-8 0,2-2 4 0,-2 6-19 16,1-4-3-16,-2 3 8 0,-1 0 6 0,-4 4 1 15,6-7-17-15,-4 5-9 0,-2 2 20 0,4-2-1 16,-4 2-17-16,0 0 7 0,0 0-6 0,0 0-5 16,0 0 30-16,7 0 0 0,-7 0-10 0,0 0 0 0,0 0 14 15,0 0 3-15,-7 17-7 0,3-9-6 0,1 0 2 16,-4 0-2-16,2 1-3 0,-2 0 13 0,-1 0-34 0,-1-2 15 15,0 2 7-15,-3-1 9 0,0 1 1 0,-1-1 0 16,-1-1 9-16,0 3-24 0,-4-5 18 0,1 4 12 16,-10 1-23-16,1 1-6 0,3-5 18 0,3-1-7 15,3-1 3-15,-1 2 1 0,1-2 6 0,1-2-7 0,1 3 21 16,4-5-7-16,-2 3-9 0,2-1 11 0,1-1-6 16,2 0 2-16,1-1-8 0,1 0 0 0,-1 0 8 15,1 0 0-15,6 0-13 0,-9-2 8 0,5-1 5 0,4 3-17 16,-14-9 5-16,8 2 0 0,0 3-2 0,-1-2 6 15,1-2 1-15,0 0-2 0,-2 0-14 0,1-1-4 16,1 0 11-16,-1-2 0 0,0 0-13 0,1-1 5 0,-1 1 6 16,2 1-4-16,1 0-2 0,-2 1 3 15,2-1-6-15,0 1-1 0,2 1-2 0,-2 4 8 0,1-1-9 16,1 2 7-16,-1 0-7 0,2-3-7 0,1 6-27 16,-5-7-4-16,4 2-28 0,1 5-21 0,0 0-6 0,-4-5 21 15,4 5-33-15,0 0 23 0,0 0-21 0,0 0-8 16,0 0 15-16,0 0-25 0,0 0-354 0,0 0 159 0,0 0 108 15</inkml:trace>
  <inkml:trace contextRef="#ctx0" brushRef="#br0" timeOffset="192268.56">20806 5237 15 0,'0'0'89'15,"-5"5"-13"-15,5-5-9 0,-4 5 2 0,4-5-14 16,-4 5 7-16,4-5-8 0,-5-1 6 0,5 1-31 0,0 0 21 15,0 0-20-15,0 0 6 0,0 0 12 0,-4 9-5 16,4-9 12-16,0 0 11 0,-1 6-21 0,1-6 25 16,0 0-31-16,0 0 14 0,0 0 9 0,0 0-15 15,0 0 0-15,0 0-5 0,16-9 4 0,-13 6-27 0,5-4 29 16,-3 2-26-16,-1-2-1 0,2 0 10 0,1-4-6 16,-2 2 3-16,4-3-22 0,-3 0 9 0,1 0-11 0,-2-3 9 15,-1-1 14-15,2 1-34 0,-1-2 31 0,0 0-36 16,-1-2 1-16,1 2 6 0,-2 0 20 0,2-2-23 15,-4-2-11-15,1-1 34 0,0 4-15 0,-1-2-6 0,-1 1 5 16,0-1 10-16,-1 2-20 0,-1-3 8 0,1 5 5 16,-1 0 16-16,-2 5-16 0,3-1 5 0,-2 1-9 15,-1 0-3-15,2 5-22 0,-1 1 33 0,-1-2-21 16,0 4 2-16,0-1 17 0,-2 3 1 0,1 2 0 0,-8 1 2 16,-2 0-28-16,2-2 34 0,-1 7 1 0,1-4-72 15,2 2 53-15,-1-1 16 0,3 2-2 0,0-1-1 16,-1 2 2-16,4-1 0 0,-1-2-20 0,2 2 25 0,1-3-15 15,1 1 15-15,0 0-17 0,2 1 11 0,0-1-13 16,-1-1-2-16,4 1 2 0,-1-1 34 0,3 1-14 16,2-1-3-16,3-1-18 0,1 1 3 0,6 0 21 15,-1-1 2-15,-1 0-18 0,1 0 19 0,2-2-43 0,0-1 31 16,0 1-8-16,-1 0-12 0,0 1 14 0,0-1-13 0,-4-1 14 16,0 2-13-16,-2-1 11 0,-1-1 10 0,-2 2-15 15,0-1-11-15,-1 0 26 0,1 4-10 0,-1-4 8 16,1 2-17-16,-2-1 3 0,2 2 2 0,-3-2 16 15,1 3-21-15,4 1 21 0,0 3-27 0,-1 0 3 0,0 0 56 16,-1 2-40-16,0 1-6 0,-1 0-11 0,2 2 14 16,-3-1-19-16,0 1 8 0,3 1 11 0,-2-3 2 15,-1 5 1-15,0-2 15 0,-1 1-5 0,0 1 9 16,-3 0-19-16,4-2 13 0,-1 1-6 0,-1 1-15 0,-1-1 16 16,1-3 7-16,-1 0-11 0,0 3 5 0,0-3-9 15,-2-5-2-15,2 1-6 0,-2-1 13 0,0-7-11 16,2 12-1-16,-1-6-10 0,-1-6 13 0,3 8-3 0,-3-8-16 15,0 0 37-15,1 12-17 0,-1-12-1 0,0 0 12 16,0 6 3-16,0-6-1 0,0 0-36 0,0 0-8 16,0 0-30-16,0 0-15 0,0 0-38 0,0 0-14 0,13 0-406 15,-13 0 178-15,0 0 116 0</inkml:trace>
  <inkml:trace contextRef="#ctx0" brushRef="#br0" timeOffset="192534.83">21335 5016 107 0,'9'-3'91'0,"4"0"3"15,-3-2 5-15,2 2-20 0,-4 0-22 0,3-1 23 16,-1 0-8-16,1 1 11 0,-2 1-43 0,0 0 28 15,-1-1-20-15,0 1 3 0,-2 1-6 0,-2 0 8 0,0 0-24 16,0 0-6-16,1 0-4 0,-5 1 21 0,9-3-15 16,-6 3 2-16,-3 0-33 0,0 0-10 0,0 0-17 15,13-2 15-15,-13 2-38 0,7 2-15 0,-7-2-11 16,2 3-234-16,-2-3 104 0,0 0 72 0</inkml:trace>
  <inkml:trace contextRef="#ctx0" brushRef="#br0" timeOffset="192768.77">21387 5179 59 0,'4'7'141'0,"-4"-7"-20"15,9 5-47-15,-4-4 25 0,2 1 1 0,-1-4-3 16,1 0-11-16,-7 2-11 0,11-1 0 0,-4-2-12 15,-1 1-27-15,5 0-14 0,-3 2 35 0,2 0-17 0,-3-3-16 16,-1 3 12-16,3-5-38 0,1 3 1 0,-10 2-33 16,14 0 4-16,-7 0-38 0,0-2-29 0,-2 4-228 15,-5-2 109-15,0 0 72 0</inkml:trace>
  <inkml:trace contextRef="#ctx0" brushRef="#br0" timeOffset="193304.76">21977 4949 76 0,'-9'-3'98'0,"1"2"-5"16,3 1 22-16,5 0-48 0,-10 2-1 0,1 2-18 15,0-1 33-15,0 2-20 0,1 3-9 0,-1-1-22 0,2 1 40 16,0 1-32-16,-1 2 21 0,2 0-21 16,-3 3 23-16,3-1-28 0,2 0 5 0,-1 0 3 0,2-1-10 15,-1 5 17-15,2-5-16 0,2 5 0 0,2-2 12 16,-2 1-13-16,2-4 5 0,0 3-7 0,2-2 3 15,-1-3 9-15,2 1-5 0,0-2 1 0,4 1-45 0,-2 1 2 16,0-1 42-16,2-4 6 0,1 0-8 0,0-1-11 16,1-2 14-16,1-2-26 0,1 0 8 0,1 2-3 15,-4-1 18-15,5-4-19 0,-3-1 6 0,1-1 19 16,0 1 0-16,0-1-8 0,0-3-5 0,-1 1 13 0,0-2 9 16,-1 0-3-16,1-1-7 0,-2 0-2 0,0-2-6 15,-2-3 5-15,-1-2-2 0,1 4-2 0,-3-3-2 0,-2-2 2 16,-1 0-10-16,-1 0-2 0,-1-1 1 15,-1-2-2-15,-3 3 0 0,-2-1-13 0,0 0 10 0,2 1-7 16,-5 1 12-16,1 0-6 0,-2 4-10 0,2 1-7 16,-1 1 14-16,-2 2-13 0,2 4 2 0,0-1-7 0,-5 5 2 15,1 2-20-15,-1 1-11 0,1 4-15 0,0 3-43 0,-1 0-39 16,3 1-1-16,-2 2 3 0,4 1-9 0,1-1-17 16,0 1-410-16,3-2 190 0,1 2 124 0</inkml:trace>
  <inkml:trace contextRef="#ctx0" brushRef="#br0" timeOffset="194731.51">19725 6350 44 0,'4'-5'114'16,"-4"5"-2"-16,2-4-14 0,-2 4-20 0,3-6 25 15,-3 6-19-15,0 0-3 0,0 0-24 0,5-4 3 16,-5 4-3-16,0 0-3 0,0 0-15 0,0 0 5 0,0 0-14 16,0 0 16-16,0 0-28 0,0 0 11 0,0 0 12 15,-5 17-22-15,5-17 0 0,-5 14 18 0,1-4-19 0,3 0 15 16,-2 2-5-16,-1-3 3 0,1 1-6 16,-1 2-19-16,1 0 7 0,1-4-3 0,-1 1 24 0,-1 1 11 15,3-2-28-15,-2 1-7 0,3-9-2 0,-1 12 23 16,1-12-9-16,0 10-9 0,0-10 7 0,0 8 2 0,1-4 8 15,-1-4-10-15,0 0 6 0,4 8-10 0,-4-8 7 16,3 6-5-16,-3-6 17 0,6 3-27 0,-2-3 18 0,2 0-14 16,-2 2 8-16,1-2 2 0,-5 0-7 15,11 0 7-15,-6 0-14 0,1 0-14 0,0 0-6 0,0 0 12 16,0 0-3-16,-1 0 18 0,4 0 3 0,-9 0-14 16,14-2 16-16,-6 2 10 0,1 0-31 0,-3 2-4 0,2-2 17 15,0 0-10-15,0 0-15 0,4 2 33 0,-2-1-25 16,-1 2 11-16,-1-2-15 0,3 2 14 0,-3-2-1 15,-1 0-5-15,0 2-4 0,-7-3 15 0,10 5-5 16,-5-1-1-16,2-3-3 0,-2 3-22 0,-5-4 19 16,7 7 12-16,0-2 0 0,-1 1-13 0,-1 0 1 0,-2-3-6 15,3 9 20-15,-2-7 6 0,-3 1-16 0,1 0 21 0,-2-6-17 16,2 13-2-16,0-9 5 0,-2-4 7 16,1 11-2-16,-1-4-4 0,0-7 0 0,-1 11-2 0,1-11-11 15,-3 12 16-15,2-7-19 0,1-5 13 0,-3 10-1 16,1-3 4-16,-2 1 6 0,-1 0-9 0,-1 0-5 0,0-2 13 15,0 0-6-15,-1-1 2 0,1 2-1 0,-2-3-3 16,2-1 8-16,-2 2-6 0,0 0 16 0,-3 1-5 16,2-5-5-16,1 0-2 0,1 1 6 0,7-2-9 15,-13 0 13-15,13 0-16 0,-13 0 2 0,13 0-9 0,-15 0 19 16,8-2-6-16,7 2-2 0,-11-2-9 0,3 1 8 16,1-5-5-16,-2 0-3 0,3 3 9 0,-1 1-6 0,7 2 5 15,-8-7-23-15,8 7-23 0,-6-7-21 0,6 7-11 16,-5-8-14-16,5 8-28 0,0 0-1 0,-3-12-35 15,3 12 8-15,3-9-31 0,1-3-361 0,-4 12 176 16,9-13 118-16</inkml:trace>
  <inkml:trace contextRef="#ctx0" brushRef="#br0" timeOffset="195406.84">19822 6358 94 0,'-2'-5'111'0,"2"5"-47"0,0 0 28 0,0 0-2 16,0 0-37-16,10-17 19 0,1 12-20 0,-2 1 10 15,3-2-17-15,2 3 3 0,-1 1 15 0,1-1-25 16,1 3-8-16,0-2 9 0,-1 0 12 0,-1 2 0 0,3-2 5 15,-4 2-16-15,1 4-13 0,-1-4-26 0,0 3 22 16,-1-3-8-16,-1 4 25 0,0-1-7 0,-4 0 4 0,3 2-18 16,-2 0 3-16,0-3 8 0,-2 3-39 15,1-1 23-15,0 4-2 0,-1-5 10 0,0 3 8 0,0-2-1 16,-5-4-20-16,7 8 11 0,-1 0 6 0,1-3 3 16,-2 3 17-16,-3-3-10 0,3 4 3 0,0-2-20 0,-2 2 24 15,0 1-9-15,-1-5 4 0,1 2-26 0,-2 0 4 16,-1-7 3-16,3 16 7 0,0-7 4 0,-3 0-18 0,3-2 26 15,-3 1-18-15,0-8 0 0,0 12-1 0,0-4-7 16,0-8-15-16,0 14 22 0,0-6 0 0,0-1 10 16,2 4-27-16,0-1 10 0,-2-1 14 0,0-2-4 15,1 0-17-15,0 1 15 0,-1-8-1 0,2 12-15 0,1-3 2 16,-3 1 1-16,4 0 7 0,-4-2 7 0,2-1-26 16,-2-7 13-16,0 0-2 0,2 17 4 0,-2-17-8 15,1 10 11-15,-1-10-6 0,4 9 7 0,-4-9 2 0,5 9-16 16,-5-9 5-16,5 8-13 0,-5-8 13 0,7 6 0 15,-7-6 2-15,7 2 6 0,-7-2-20 0,11 2 12 16,-11-2 2-16,10 2-3 0,-10-2 8 0,13-2-5 0,-13 2-13 16,14-2 0-16,-14 2 16 0,13-6-12 0,-2 2 0 15,-2-3 2-15,1 0 5 0,0 0 5 0,-2-1-15 16,-3-2 11-16,3 1-5 0,-2 0 13 0,-1-4 4 16,2 1-11-16,-5 1 12 0,2-3 2 0,-1 0-1 0,-2 2 0 15,-1-3-4-15,1 1-6 0,-3 1 15 0,0 0-3 16,-1 1 4-16,0 1 0 0,-1-3-5 0,-1 4-7 0,-1 1 0 15,2-1-3-15,-3 0 8 0,4 3-7 0,-5-1-5 16,3 1 1-16,-4 2-7 0,2 1-25 0,2 1-26 16,5 3-35-16,-11-4-10 0,11 4-25 0,-13 0-3 15,13 0-40-15,0 0 21 0,-18 7-38 0,7-3-417 0,3 1 199 16,2 5 134-16</inkml:trace>
  <inkml:trace contextRef="#ctx0" brushRef="#br0" timeOffset="213938.56">25805 13457 6 0,'0'0'3'16,"0"0"13"-16,0 0 6 0,0 0 7 0,0 0-12 16,0 0-7-16,-3 2-5 0,3-2 20 0,0 0-19 0,0 0-15 15,0 0 3-15,0 0 22 0,0 0-17 0,0 0 30 16,0 0-23-16,0 0-4 0,0 0-3 0,0 0-11 0,0 0 9 16,0 0-2-16,0 0-5 0,0 6-39 0,0-4 17 15,0-2 10-15</inkml:trace>
  <inkml:trace contextRef="#ctx0" brushRef="#br0" timeOffset="-213893.94">27080 13496 7 0,'0'0'-3'0,"0"0"18"0,5 0-22 15,-5 0 3-15,0 0-3 0,0 0 10 0,0 0 8 0,0 0 9 16,0 0-33-16,0 0 21 0,0 0 12 15,0 0-16-15,0 0-2 0,0 0-22 0,0 0 31 0,0 0-28 16,0 0 27-16,0 0-8 0,0 0 21 0,0 0-11 16,0 0-1-16,0 0-7 0,0 0 1 0,0 0 12 0,0 0-5 15,0 0-10-15,0 0 3 0,0 0 21 16,0 0-27-16,0 0 26 0,0 0-16 0,0 0-8 0,0 0-1 16,0 0 12-16,0 0 2 0,0 0 1 0,0 0-21 15,0 0-2-15,0 0 12 0,0 0 2 0,0 0 13 0,0 0-16 16,0 0-6-16,0 0-1 0,0 0 9 0,0 0-12 15,0 0 7-15,0 0 11 0,0 0-9 0,0 0 19 16,0 0-11-16,0 0-2 0,0 0-2 0,0 0-5 16,0 0-7-16,0 0 8 0,0 0 12 0,0 0-29 0,0 0 17 15,0 0 7-15,0 0 1 0,0 0-12 0,0 0 2 16,0 0 7-16,0 0-6 0,0 0-6 0,0 0 16 0,0 0 4 16,0 0-25-16,0 0 12 0,0 0-7 0,0 0 9 15,0 0-14-15,0 0 3 0,0 0 21 0,0 0-11 16,0 0-16-16,0 0 16 0,0 0 5 0,0 0-9 15,0 0 9-15,0 0-5 0,0 0-11 0,0 0 10 0,0 0 3 16,0 0 1-16,0 0-4 0,0 0-8 0,0 0 4 16,0 0-5-16,0 0 7 0,0 0 19 0,0 0-16 15,0 0 17-15,0 0-30 0,0 0 5 0,0 0 3 16,0 0-1-16,0 0-8 0,0 0 13 0,0 0-17 0,0 0 17 16,0 0 1-16,0 0-2 0,0 0 8 0,0 0-12 15,0 0 8-15,0 0-10 0,0 0 8 0,0 0-8 16,0 0 11-16,0 0 0 0,0 0-1 0,0 0-8 0,0 0-12 15,0 0 21-15,0 0 2 0,0 0-1 0,0 0 1 16,0 0-7-16,0 0 7 0,0 0-18 0,0 0 12 16,0 0 13-16,0 0-10 0,0 0-13 0,0 0 6 0,0 0 10 15,0 0-1-15,0 0-13 0,0 0 12 0,0 0-140 16,0 0 229-16,0 0-72 0,0 0-27 0,0 0 15 16,0 0-36-16,0 0 27 0,0 0 0 0,0 0-1 0,0 0-4 15,0 0 28-15,0 0-11 0,0 0-13 0,0 0 4 16,0 0 8-16,0 0-17 0,0 0-9 0,0 0 14 15,0 0 11-15,0 0-7 0,0 0-2 0,0 0 9 16,0 0-9-16,0 0-8 0,0 0 26 0,0 0-9 0,0 0-19 16,0 0-7-16,0 0 7 0,0 0-1 0,0 0 17 15,0 0-18-15,0 0 15 0,0 0-9 0,0 0-6 16,0 0 17-16,0 0 3 0,0 0-14 0,0 0 6 16,0 0-7-16,0 0 18 0,0 0-17 0,0 0 2 0,0 0-3 15,0 0 12-15,0 0 4 0,0 0-9 0,0 0-4 16,0 0-6-16,0 0-6 0,0 0 1 0,0 0 12 0,0 0 0 15,0 0 5-15,0 0-12 0,0 0 13 0,0 0-2 16,0 0-5-16,0 0 19 0,0 0-23 0,0 0 4 16,0 0 4-16,0 0-2 0,0 0 1 0,0 0 11 15,0 0-22-15,0 0 15 0,0 0-9 0,0 0 11 0,0 0-6 16,0 0-4-16,0 0 1 0,0 0-44 0,0 0 48 16,0 0-7-16,0 0 9 0,0 0-10 0,0 0 5 15,0 0-5-15,0 0 10 0,0 0 14 0,0 0-26 0,0 0 16 16,0 0-11-16,0 0 17 0,0 0-2 0,0 0-10 15,0 0-4-15,0 0-2 0,0 0-1 0,0 0 9 16,0 0-9-16,0 0 5 0,0 0-14 0,0 0 18 0,0 0-2 16,0 0-8-16,0 0 7 0,0 0-4 15,0 0 13-15,0 0-20 0,0 0 19 0,0 0-2 0,0 0-8 16,0 0-15-16,0 0 21 0,0 0 1 0,0 0 2 16,0 0-15-16,0 0 0 0,0 0-4 0,0 0 1 0,0 0 23 15,0 0-28-15,0 0 14 0,0 0-16 0,0 0 12 16,0 0-4-16,0 0-4 0,0 0-25 0,0 0 1 15,0 0 12-15,0 0-86 0,0 0 38 0,0 0 24 0</inkml:trace>
  <inkml:trace contextRef="#ctx0" brushRef="#br0" timeOffset="-212330.17">29075 13588 22 0,'0'0'32'0,"0"0"-7"0,0 0 7 0,0 0 0 16,0 0-6-16,0 0-10 0,0 0 11 0,0 0 2 16,0 0-20-16,0 0 3 0,0 0 8 0,0 0-10 0,0 0-7 15,0 0 21-15,-7 0-19 0,7 0-5 0,0 0 12 16,0 0 1-16,0 0-16 0,0 0 17 0,0 0-4 15,0 0 7-15,0 0-16 0,0 0 20 0,0 0-23 16,0 0 0-16,0 0-4 0,0 0 15 0,0 0 3 0,0 0-15 16,0 0-1-16,0 0 5 0,0 0 10 0,0 0 10 15,0 0-19-15,0 0-11 0,0 0-26 0,0 0 34 16,0 0 5-16,0 0 4 0,0 0 13 0,0 0-28 0,0 0 6 16,0 0 13-16,0 0-20 0,0 0 6 0,0 0 29 15,0 0-33-15,0 0-12 0,0 0 10 0,0 0 8 16,0 0 13-16,0 0-9 0,0 0-10 0,0 0 25 15,0 0-19-15,0 0 5 0,0 0-10 0,0 0-5 0,0 0-3 16,0 0 11-16,-7 0 13 0,7 0 1 0,0 0-19 16,0 0 18-16,0 0-12 0,0 0 2 0,0 0-9 15,0 0 8-15,0 0-6 0,0 0-1 0,0 0-1 0,0 0 5 16,0 0 11-16,0 0 3 0,0 0-19 16,0 0 2-16,0 0 6 0,0 0 3 0,0 0-9 0,0 0 9 15,0 0-17-15,0 0 11 0,0 0 3 0,0 0 25 16,0 0-26-16,0 0-7 0,0 0 8 0,0 0-6 0,0 0 5 15,0 0-7-15,0 0 11 0,0 0-5 0,0 0 9 16,0 0 6-16,0 0-11 0,0 0-4 0,0 0-3 16,0 0 18-16,0 0-14 0,0 0 6 0,0 0-8 15,0 0 20-15,0 0-6 0,0 0-14 0,0 0 6 0,0 0 10 16,0 0-24-16,0 0 5 0,0 0 8 0,0 0 4 16,0 0 3-16,0 0-9 0,0 0 0 0,0 0-23 15,0 0 29-15,0 0 3 0,0 0-1 0,0 0-5 0,0 0-16 16,-3 4 17-16,3-4-12 0,0 0 6 0,0 0-8 15,0 0 4-15,0 0 23 0,0 0-23 0,0 0 33 0,0 0-16 16,0 0-9-16,0 0-4 0,0 0-2 0,0 0 15 16,0 0-26-16,0 0 7 0,0 0 12 0,0 0-2 15,0 0-3-15,0 0 29 0,0 0-19 0,0 0-19 16,0 0 0-16,0 0 12 0,0 0 9 0,0 0-19 0,0 0 1 16,0 0-4-16,0 0 28 0,0 0-12 0,0 0-10 15,0 0 11-15,0 0-5 0,0 0-5 0,0 0 5 0,0 0-1 16,0 0 3-16,0 0-18 0,0 0 33 0,0 0-19 15,0 0-3-15,0 0 24 0,0 0-33 0,0 0 18 16,0 0-12-16,0 0 11 0,0 0-3 0,0 0-1 16,0 0-9-16,0 0 9 0,0 0 14 0,0 0-30 0,0 0 37 15,0 0-24-15,0 0-19 0,0 0 2 16,0 0-7-16,0 0 2 0,0 0-123 0,0 1 50 0,0-1 32 16</inkml:trace>
  <inkml:trace contextRef="#ctx0" brushRef="#br0" timeOffset="-202005.27">20241 7827 12 0,'0'0'46'0,"0"0"7"0,0 0-9 0,0 0-23 16,-7-8 6-16,7 8 3 0,0 0 1 0,0 0-11 0,0 0 10 16,0 0 5-16,0 0-20 0,0 0 19 0,-8-12-24 15,8 12 0-15,0 0 3 0,0 0 26 0,-4-7-37 0,4 7 21 16,0 0 1-16,0 0 10 0,0 0-1 15,-2-10-30-15,2 10 23 0,0 0 0 0,0 0-12 0,0 0-13 16,-3-9 7-16,3 9 6 0,0 0-9 0,0 0 21 16,0 0-10-16,0 0-7 0,-3-12-1 0,3 12 14 0,0 0 7 15,0 0-20-15,-1-11-2 0,1 11 2 0,0 0 4 16,0 0 12-16,-1-6 5 0,1 6-11 16,0 0-8-16,-3-8 13 0,3 8 12 0,0 0-29 0,-2-9 2 15,2 9-9-15,-3-8 27 0,3 8-11 0,0 0 70 0,0 0-98 16,-3-12 16-16,3 12-6 0,0 0 18 0,-3-5-17 15,3 5 30-15,0 0-46 0,0 0 38 0,-4-7-4 0,4 7 14 16,0 0-22-16,0 0 0 0,0 0-27 0,-1-8 22 16,1 8-11-16,0 0 38 0,0 0-2 0,0 0-12 15,0 0-6-15,0 0-4 0,-1-9-19 0,1 9 15 16,0 0-13-16,0 0 46 0,0 0-27 0,0 0 6 0,0 0-42 16,0 0 40-16,0 0-19 0,0 0 7 0,0 0 4 15,0 0-14-15,0 0 13 0,0 0-9 0,0 0 9 16,0 0 10-16,20 14 13 0,-18-8-21 0,2-2 2 15,1 1 10-15,2 0-16 0,-1-1 16 0,4-1 1 0,-2-1-3 16,3 1-4-16,0 2-7 0,-1 0 22 0,-1-3-4 16,-1 0-5-16,2 1 4 0,1 0-11 0,-2 1 17 0,0-2-20 15,-1 1-9-15,2 1 26 0,-2 0-45 16,-2 0 36-16,3 0-29 0,0 0-5 0,-1 2 45 16,-2 0-18-16,1-2 17 0,1 2-38 0,0-2 33 0,0 2-22 15,-2 2-1-15,2-2-7 0,0 0 17 0,-3 1-23 0,2-1 32 16,1 1-24-16,-2-3-12 0,0 2 64 0,0 1-66 15,3-1 47-15,-2-3-2 0,-1 4-34 0,0-3 42 0,2 3-33 16,-3-4-37-16,2 5 48 0,2-2-11 16,-3-1 11-16,2 3 22 0,-1-4 0 0,-1 2-67 0,1 0 36 15,-2-2 34-15,1 0-13 0,0 2 8 0,0-1 8 16,-1 0-20-16,1 0 10 0,0 2 0 0,1 0-35 0,1-1 45 16,-1 2-1-16,1-2-20 0,-1 1 23 0,1 0-28 15,0-3 1-15,1 1 22 0,-2 3 1 0,0-2-9 16,1 0-26-16,-3 2 0 0,2-1 8 0,1-3 25 15,-3 3-17-15,2-1-5 0,1 0-2 0,-1 0 16 0,-2-2 2 16,-1 2-12-16,0-2 5 0,-2 0-7 0,2-1 4 16,0 0 8-16,-2 0-8 0,1 1 4 0,-1 0-8 15,2 0 12-15,-1-3-2 0,1 4-4 0,-2-4-10 0,4 3 16 16,-3 1 2-16,2-2-8 0,-1 0-7 0,0 0 11 16,0 0-6-16,-4-3 5 0,9 8-11 0,-4-6 2 15,-1 1 4-15,-4-3 10 0,9 6-12 0,-5-3-8 16,1 0 10-16,-1 0-5 0,-4-3-5 0,8 6 8 0,-8-6-3 15,7 5-7-15,-3-2 10 0,-4-3-5 0,5 4 15 0,-5-4-24 16,0 0-5-16,4 5-2 0,-4-5 11 16,6 3 1-16,-6-3-1 0,2 1-4 0,-2-1 6 0,0 0-2 15,0 0 0-15,0 0-13 0,7 6 3 0,-7-6 5 16,2 3 8-16,-2-3-12 0,0 0 3 0,0 0 0 0,0 0-5 16,0 0 1-16,0 0 3 0,6 7 1 0,-6-7-5 15,0 0-17-15,0 0-5 0,3 3-25 0,-3-3-6 16,0 0-20-16,0 0-3 0,0 0-19 0,0 0-20 15,0 0-17-15,0 0-12 0,0 0 4 0,0 0-7 0,0 0-20 16,11-14-380-16,-11 14 184 0,1-10 124 0</inkml:trace>
  <inkml:trace contextRef="#ctx0" brushRef="#br0" timeOffset="-200908.89">20875 7572 47 0,'3'-4'58'0,"-3"4"-8"0,3-9 1 15,-3 9 0-15,3-6 3 0,-3 6-9 0,3-6 3 16,-3 6-19-16,2-7 16 0,-2 7-4 0,0 0 4 0,2-9-24 16,-2 9 12-16,0 0-7 0,2-6 10 0,-2 6-15 15,0 0-8-15,0 0 13 0,3-9-2 0,-3 9-7 16,0 0 3-16,0 0-9 0,0-12 18 0,0 12-8 0,0 0-12 15,0 0 13-15,0-8 9 0,0 8-22 0,0 0 3 16,0-6 2-16,0 6 10 0,0 0-27 0,0 0 10 16,-5-4 21-16,5 4-17 0,-6 0 19 0,6 0-12 15,0 0 4-15,0 0-33 0,-14 4 22 0,9-4-4 0,0 0 11 16,5 0-26-16,-10 5 5 0,2 2 1 0,-1-1 39 16,2 3-35-16,-1-9 18 0,1 2 18 0,1 0-31 0,-3 4 31 15,0 3 3-15,-1-2-9 0,1 3 2 0,0-2-5 16,0-1 3-16,0 6-2 0,-1-4 4 0,1 0-21 15,-1 2 24-15,1 2-17 0,-1-4-8 0,-2 1-7 16,2 0 5-16,2 0-5 0,-4 2-31 0,3 0 68 0,0-1-46 16,0-1 39-16,1-2-13 0,0 6-30 0,1-4 24 15,-1 0 9-15,2-1-22 0,-3-1 16 0,3 1 7 0,0 0 2 16,0 0-20-16,-2 0 14 0,2-4 0 16,1 7 1-16,1-4-28 0,-3-2-7 0,0 3 11 0,0 2 13 15,1-6-19-15,1 2 29 0,-1 2-39 0,0-1 53 16,0 2-81-16,-1-3 44 0,0 0-9 0,2-2 44 15,0 3-26-15,-2 1 17 0,0-1 12 0,-2-2-7 0,1 1-13 16,4-2-3-16,-5 3 26 0,-1 0-30 0,4-4-8 16,-3 4 25-16,1 0-19 0,-2-3 4 0,0 3 1 15,-2-1 15-15,1 1-20 0,0-2 2 0,2 2 16 0,-2 0-8 16,2-1 7-16,-1 0-7 0,0 0-24 0,2-2 11 16,0 3 2-16,1-4 7 0,-1 3-1 0,1-3 9 15,0 2 0-15,-2-3-21 0,5 3 1 0,0-3 6 0,0 1 6 16,0-1-3-16,1-1-2 0,0 1 1 0,3-3 2 15,-7 6-1-15,4-3 3 0,0 1-8 0,3-4 1 16,-5 6-8-16,3-5 12 0,2-1-1 0,-5 5 9 0,2-2-16 16,3-3 11-16,-5 4 1 0,2-2-8 0,3-2 8 15,-5 4-11-15,5-4 3 0,-5 3 6 0,5-3-6 16,-4 5 1-16,3-2 1 0,1-3 4 0,-4 2-3 0,4-2-9 16,-2 6 2-16,2-6 9 0,-4 3-9 0,4-3 8 15,-3 3-11-15,3-3 5 0,-5 3-9 0,5-3 14 16,0 0-4-16,-4 4 5 0,4-4-6 0,0 0 13 0,0 0-9 15,-2 5-16-15,2-5 15 0,-3 3-11 0,3-3 14 16,0 0-9-16,-5 2-8 0,5-2 16 0,0 0-7 0,-3 7 4 16,3-7 5-16,-5 5-7 0,5-5 6 15,0 0-11-15,-4 8 8 0,1-6-1 0,0 1 5 0,3-3 2 16,0 0-3-16,-5 7-11 0,5-7 6 0,0 0 5 16,-4 4-1-16,4-4 2 0,0 0-2 0,0 0 2 15,-2 7-5-15,2-7 21 0,0 0-13 0,-4 5-9 0,4-5-3 16,0 0 8-16,0 0 2 0,0 0-9 0,0 0 1 15,-7 5 14-15,7-5-13 0,0 0 1 0,0 0 0 16,0 0-5-16,0 0 4 0,0 0-6 0,0 0 2 0,0 0 1 16,0 0 8-16,-6 2-4 0,6-2-4 0,0 0-8 15,0 0 8-15,0 0 1 0,0 0 3 0,0 0-15 16,0 0 8-16,0 0-8 0,0 0-2 0,0 0 8 0,0 0-14 16,0 0-12-16,0 0-29 0,0 0-27 0,0 0-31 15,0 0-13-15,0 0-21 0,0 0-7 0,0 0-20 16,0 0-19-16,0 0-426 0,0 0 207 0,11-22 138 0</inkml:trace>
  <inkml:trace contextRef="#ctx0" brushRef="#br0" timeOffset="-199937.28">20239 7707 20 0,'0'0'29'0,"0"0"13"16,0 0-11-16,2-11-15 0,-2 11 7 0,0 0 1 16,0 0 8-16,0 0-12 0,-5-13 5 0,5 13-3 15,0 0-5-15,0 0 21 0,0 0 7 0,-6-9-24 0,6 9 31 16,0 0-11-16,0 0-4 0,0 0-12 16,-4-10 1-16,4 10-2 0,0 0-17 0,0 0 9 0,-4-11 15 15,4 11 10-15,0 0-24 0,0 0-2 0,-2-13 27 0,2 13-19 16,0 0-19-16,-3-8 24 0,3 8-13 0,-3-9 14 15,3 9-10-15,0 0-4 0,-3-10 9 0,3 10-13 16,0 0 9-16,0 0-11 0,-4-6 18 0,4 6-10 16,0 0 7-16,-3-5-7 0,3 5-7 0,0 0 3 0,0 0 2 15,0 0 6-15,0 0-25 0,0 0-6 0,-1-14 30 16,1 14-24-16,0 0 25 0,0 0-25 0,0 0 6 16,0 0 20-16,0-7-13 0,0 7-7 0,0 0-8 0,0 0 21 15,0 0-25-15,0 0 18 0,0 0-9 0,0 0-11 16,17 14 29-16,-14-6 6 0,-3-8-20 0,0 0-18 15,16 11 54-15,-9-7-27 0,1 3 3 0,0 1 2 16,1-2-4-16,-4 0-21 0,4-1 25 0,1 2-2 0,-2 0 4 16,1 3 10-16,-2-1-37 0,2-3 22 0,-2-2 6 15,0 1-18-15,0 3 3 0,2-2 13 0,0 0-9 0,-2-2-15 16,0 2 33-16,1 1-6 0,-1-1-3 0,1 2-13 16,-2-1 21-16,3 1-17 0,-3-2 6 0,3 2-33 15,-2-2 44-15,2 2 1 0,-2 0-52 0,1-1 27 0,0 0 38 16,0 0-49-16,0 3 45 0,0-2-4 0,-2-1 14 15,4 0-65-15,-3 0 35 0,1 1-7 0,-2-1 23 16,3 0-73-16,-1 1 70 0,-2-1 17 0,0 3-15 16,2-3-33-16,0 3 1 0,-1-2 36 0,1 0-17 15,0 2-36-15,-1 0 36 0,2 1-26 0,-1-3 19 0,2 2 24 16,-2 1 4-16,-2-2-17 0,4 0-9 0,-1-2 23 16,-1 3-23-16,-1-1 1 0,1-1-20 0,1 1 32 0,-1-3-21 15,-1 2 15-15,0-1-11 0,-1 1 18 0,2-1 13 16,-3 3-27-16,4-3 2 0,-1-3 4 0,-3 2 13 15,1 2-20-15,0-4 13 0,-2 0-2 0,-1 2-9 16,1-3 6-16,-3 1-2 0,2-1 5 0,-3-3-15 0,5 5 8 16,-4-3-4-16,-1-2-1 0,4 7 1 0,-1-5-12 15,-3-2 3-15,2 6 18 0,2-3-13 0,-4-3 2 0,4 6-8 16,-4-6 0-16,2 3 13 0,0 1-11 16,0-1 7-16,-2-3-13 0,0 0 12 0,4 4 3 0,-4-4 1 15,1 2-10-15,-1-2 7 0,0 0-12 0,3 4-5 16,-3-4 3-16,0 0 5 0,0 0 5 0,0 0-10 0,4 4 16 15,-4-4-5-15,0 0-2 0,0 0-4 0,0 0 5 16,0 0 1-16,0 0 2 0,0 0-2 0,0 0-11 0,0 0-5 16,0 0-20-16,0 0-3 0,0 0 2 15,0 0-31-15,0 0 5 0,-5-14-35 0,5 14-4 0,-3-8-16 16,3 8 5-16,0 0-11 0,-6-8 2 0,6 8-4 16,-4-9-21-16,1 2-2 0,2 2-314 0,-4-2 153 0,2-6 100 15</inkml:trace>
  <inkml:trace contextRef="#ctx0" brushRef="#br0" timeOffset="-198565.66">20903 7565 32 0,'0'0'64'0,"4"-5"-7"0,-4 5-15 0,4-6 14 0,-4 6-27 16,0 0 10-16,4-6 0 0,-4 6-16 0,0 0 9 15,1-9-5-15,-1 9-12 0,0 0 6 0,4-3-1 16,-4 3-6-16,0 0 3 0,0 0 8 0,2-8-9 0,-2 8 13 16,0 0 25-16,0 0-40 0,0 0 26 15,2-8-24-15,-2 8-7 0,0 0 23 0,0 0-29 0,0 0-3 16,0 0 2-16,0 0 12 0,0 0 2 0,0 0-7 15,0 0-2-15,0 0-4 0,0-10 10 0,0 10-1 0,0 0-4 16,0 0 0-16,0 0-8 0,0 0-6 0,0 0-4 16,0 0-2-16,0 0 4 0,0 0 3 0,0 0 9 15,0 0-10-15,0 0 11 0,0 0 5 0,0 0-8 0,0 0-7 16,-21 12-2-16,21-12 20 0,-9 5 7 0,9-5-2 16,-7 6-25-16,7-6 24 0,-8 3 30 0,8-3-45 15,-13 8-11-15,8-3 3 0,5-5-6 0,-10 11 18 0,5-6-4 16,5-5 3-16,-12 11-2 0,6 0 22 0,-3-4-26 15,1 1 26-15,-1 4-12 0,-1-3-6 0,1-1-7 16,-1 0-1-16,1 6 17 0,-1-5-6 0,0 0-8 16,2-2-2-16,-1 5 26 0,-2-2-25 0,1 2 22 0,1 0-5 15,0-4-33-15,-1 5 39 0,1-1 1 0,2-3-40 16,-3 0 47-16,2 0-39 0,-1 2 19 0,-2-2 32 16,0 3-26-16,1-1-7 0,-3-2-42 0,2 3 43 0,-1-2 38 15,-1 3-9-15,3-2-45 0,-3 2-43 0,1-1 85 16,0 0-17-16,-1-2-13 0,0 3 26 0,1-3-7 15,2 3 4-15,-3-4-26 0,0 5-20 0,0-6 49 0,-1 4-9 16,0-2-10-16,1 0 16 0,2 0-8 0,-1-1 6 16,0 0 2-16,0 0-50 0,1 0 23 0,0 0 12 15,1 1-15-15,0-5 24 0,1 5-25 0,0-2 7 16,1-2 39-16,-1 3-41 0,0-4 16 0,2 0-14 0,-2 2 23 16,1 1-21-16,4-1 10 0,-1 0 5 0,0-2 12 15,1-1-14-15,-1-1-6 0,1 0 22 0,2 1-19 16,-2-1 18-16,1 2-22 0,0-3-3 0,-1 2-1 15,4-4-8-15,-7 7 27 0,4-4-9 0,-3 0 10 0,4 1-22 16,-5 4 23-16,2-5-10 0,1 1-1 0,1-1-12 0,-2 1 7 16,5-4-5-16,-4 3-6 0,4-3 3 0,-3 4-3 15,3-4 7-15,-4 3 10 0,4-3-5 0,0 0-8 16,-4 2 4-16,4-2-5 0,-3 3 5 0,3-3 3 16,0 0-12-16,0 0 12 0,-6 5-20 0,6-5 17 15,-3 1-2-15,3-1-9 0,0 0 14 0,0 0-14 0,0 0 2 16,0 0 5-16,-4 2-8 0,4-2 5 0,0 0 3 15,0 0-2-15,0 0-5 0,0 0 2 0,0 0-6 0,0 0 5 16,-4 4-6-16,4-4 0 0,0 0 17 0,0 0-5 16,0 0 5-16,0 0-22 0,0 0 11 0,0 0 10 15,0 0-22-15,0 0 10 0,0 0-2 0,0 0 1 16,0 0 4-16,0 0 1 0,0 0-6 0,0 0 6 0,0 0-1 16,0 0-3-16,0 0-1 0,0 0 1 0,0 0 12 15,0 0-22-15,0 0 12 0,0 0 8 0,0 0-9 16,0 0-6-16,0 0-2 0,0 0 16 0,0 0-10 0,0 0-13 15,0 0 17-15,0 0 1 0,0 0-15 0,0 0 9 16,0 0 3-16,0 0 19 0,0 0-17 0,0 0-1 0,0 0-3 16,0 0 2-16,0 0-3 0,0 0 2 0,0 0-2 15,0 0 2-15,0 0 4 0,0 0-10 0,0 0 8 16,0 0-8-16,0 0 7 0,0 0-2 0,0 0-7 16,0 0 7-16,0 0 0 0,0 0-9 0,0 0 13 0,0 0 0 15,0 0-10-15,0 0 8 0,0 0 0 0,0 0 3 16,0 0 4-16,0 0-11 0,0 0 8 0,0 0-4 15,0 0-7-15,0 0 0 0,0 0 8 0,0 0-14 0,0 0 9 16,0 0 12-16,0 0-12 0,0 0 8 0,0 0-15 16,0 0 9-16,0 0 10 0,0 0-6 0,0 0 0 15,0 0-3-15,0 0 0 0,0 0 8 0,0 0-24 16,0 0 11-16,0 0 11 0,0 0-5 0,0 0-7 16,0 0 4-16,0 0 11 0,0 0-3 0,0 0-7 15,0 0 2-15,0 0-14 0,0 0 5 0,0 0 12 0,0 0 0 16,0 0-1-16,0 0-13 0,0 0 1 0,0 0 15 0,0 0-11 15,0 0-1-15,0 0 6 0,0 0-3 0,0 0-4 16,0 0 0-16,0 0-9 0,0 0-2 0,0 0-18 0,0 0 1 16,0 0 3-16,0 0 1 0,0 0-13 0,0 0 3 15,0 0 7-15,0 0-5 0,0 0-5 0,0 0-38 16,11-16 18-16,-11 16-29 0,0 0-3 0,0 0-22 16,0 0 1-16,4-8-405 0,-4 8 175 0,0 0 114 0</inkml:trace>
  <inkml:trace contextRef="#ctx0" brushRef="#br0" timeOffset="-186741.91">21175 6800 10 0,'0'0'17'16,"0"0"0"-16,0 0 4 0,0 0 7 0,0 0-9 0,0 0-8 16,0 0 19-16,0 0-6 0,0 0-11 0,0 0 7 15,0 0-11-15,0 0-6 0,7 6 7 0,-7-6 10 16,0 0-8-16,0 0-7 0,0 0 2 0,0 0 10 16,0 0-4-16,0 0 0 0,0 0 19 0,0 0-19 0,0 0-2 15,0 0 0-15,0 0 1 0,0 0 3 0,0 0 6 16,0 0-11-16,0 0 6 0,-4 17-28 0,4-17 19 0,0 0-5 15,0 0-39-15,0 0 47 0,0 0 0 0,0 0-1 16,0 0-3-16,0 0 0 0,0 11 7 0,0-11 0 16,0 0-5-16,0 0-13 0,0 0 19 0,0 0-14 15,0 0 0-15,0 0-2 0,0 0 4 0,0 0-8 0,0 11 6 16,0-11-6-16,0 0 23 0,0 0-18 0,0 0 13 16,1 11-14-16,-1-11 9 0,0 0 3 0,0 0-9 0,0 0 22 15,0 11 0-15,0-11-18 0,0 0 2 0,0 0 9 16,0 0-18-16,0 0 10 0,0 0-3 0,0 0 3 15,-1 13-24-15,1-13 9 0,0 0 15 0,0 0-9 16,0 0 6-16,0 10 8 0,0-10-1 0,0 0-19 0,-3 11 14 16,3-11-4-16,0 0 1 0,0 0-8 15,0 13-2-15,0-13 6 0,0 0-2 0,3 8 5 0,-3-8 30 16,0 0-17-16,0 0-31 0,-3 16 0 0,3-16 35 0,0 0-22 16,2 10-6-16,-2-10 26 0,0 5-32 0,0-5 6 15,0 0-3-15,1 9-1 0,-1-9 13 0,0 0-10 16,0 0 24-16,0 0-7 0,0 0-6 0,0 12-2 15,0-12 4-15,0 0-12 0,-1 8 16 0,1-8-18 16,0 0 16-16,2 9 5 0,-2-9-14 0,1 5-10 0,-1-5 15 16,3 8-10-16,-3-8 3 0,0 7 9 0,0-7 3 15,0 0 0-15,1 9-6 0,-1-9 6 0,0 0-11 16,2 11 0-16,-2-11 20 0,0 0-20 0,0 6-9 0,0-6 8 16,0 0 3-16,0 0 4 0,0 8-12 0,0-8 1 15,0 0 28-15,0 0-3 0,1 9-17 0,-1-9 10 16,0 0-4-16,0 0 2 0,0 10-24 0,0-10 10 0,0 0 9 15,-4 6 1-15,4-6-4 0,0 0-7 0,0 0 17 16,3 12-13-16,-3-12 23 0,0 0-13 0,0 7-7 16,0-7 5-16,0 0 4 0,-3 10 2 0,3-10 0 0,0 0-14 15,0 9 6-15,0-9-12 0,0 0 12 0,-1 7 18 16,1-7-75-16,0 0 58 0,1 10 7 0,-1-10-10 16,0 0 5-16,1 7 2 0,-1-7-1 0,0 0 5 15,0 0 9-15,-4 12-10 0,4-12-4 0,-1 5 4 0,1-5-4 16,-2 8-6-16,2-8 7 0,-2 6-9 0,2-6 3 15,-1 10-9-15,1-10 13 0,0 8-6 0,0-8-2 0,0 0 14 16,1 14 4-16,-1-14-19 0,2 7-5 16,-2-7 2-16,1 8 12 0,-1-8-9 0,0 0-11 0,0 11 14 15,0-11 9-15,-1 6-7 0,1-6 14 0,0 9-20 16,0-9 2-16,0 0 11 0,0 11 15 0,0-11-17 0,0 6-2 16,0-6-10-16,1 9 11 0,-1-9 14 15,-1 9-18-15,1-9 7 0,0 8-7 0,0-8-4 0,0 11-7 16,0-11 12-16,0 9 4 0,0-9-3 0,2 8-14 15,-2-8 21-15,-1 8-2 0,1-8-4 0,-4 10 14 0,4-10 0 16,0 0-11-16,-5 13-4 0,5-9 15 0,0-4-7 16,0 0-2-16,-2 12-11 0,2-12-6 0,-4 11 11 15,4-11-5-15,0 0-3 0,-4 12 6 0,4-9 14 16,0-3-20-16,0 0 15 0,-5 13 3 0,5-13-6 16,-3 10-4-16,3-10 7 0,0 0-9 0,-5 12-4 0,5-12 9 15,-4 12 1-15,4-12-21 0,-4 11 17 0,4-11-13 0,-1 8 15 16,1-8-11-16,-4 12 7 0,4-12 8 0,-4 9-1 15,4-9-2-15,-2 8 9 0,1 4-2 0,-2-9 8 16,3-3-38-16,-5 10 24 0,5-10-11 0,-4 10-46 16,4-10 68-16,0 0-19 0,-5 12 12 0,5-12 8 0,0 0-22 15,-1 14 2-15,1-14-8 0,-1 9 37 0,1-9-43 16,0 0 10-16,-3 12 23 0,3-12-26 0,-1 8 20 16,1-8-14-16,0 0-2 0,-3 16-3 0,3-16 0 0,-1 10-3 15,1-10 22-15,-2 11 1 0,1-2 2 0,1-9-20 16,-2 10 8-16,2-10-13 0,0 0 1 0,-2 13 0 15,2-13 12-15,-2 9-6 0,2-3 12 0,0-6-15 16,-3 8 31-16,3-8-15 0,0 0-23 0,-1 14-5 0,1-14 24 16,0 0-19-16,-3 12 4 0,3-12 31 0,-2 6-8 15,2-6-22-15,0 0 2 0,-4 9 2 0,4-9-4 16,0 0-2-16,-4 10 17 0,4-3 11 0,0-7-29 0,-2 10 25 16,2-10-13-16,-5 7-16 0,5-7 13 15,0 0-5-15,-6 13 5 0,4-9 0 0,2-4-9 0,-4 9 20 16,4-9-9-16,-5 8 20 0,5-8-19 0,-5 7-10 0,5-7 12 15,-5 8-15-15,5-8 2 0,-2 4 26 0,2-4-27 16,-2 10 23-16,2-10-8 0,-3 5 10 0,3-5-27 16,0 0 12-16,-2 7 1 0,2-7 0 0,0 0-9 15,-2 9 21-15,1-4-7 0,1-5-17 0,0 0 17 0,0 0 12 16,-4 7-8-16,4-7-15 0,0 0-4 0,-1 8-11 16,1-2 30-16,0-6-17 0,0 0-5 0,-6 8 18 0,6-5 7 15,0-3-23-15,0 0 4 0,0 0-3 16,-4 10 5-16,4-10-23 0,0 0 38 0,-1 7-7 0,1-7 2 15,0 0 12-15,-2 9-14 0,1-6 18 0,1 1-7 16,0-4-17-16,-3 7 17 0,3-7-30 0,0 0 30 0,-2 9-23 16,2-9-5-16,0 0 6 0,-3 9 22 0,3-9-27 15,0 0 16-15,-2 8-3 0,2-8-5 0,-2 8 0 0,2-7 22 16,0-1-29-16,0 0 8 0,-2 10 23 16,1-6-10-16,1-4-18 0,0 6 14 0,0-6-25 0,0 0 17 15,0 0 13-15,-3 12-14 0,3-12-4 0,-2 7 23 16,2-7-22-16,-2 7 4 0,2-7 6 0,0 0-7 0,-2 9 7 15,1-6 13-15,1-3-11 0,0 0-14 0,-2 9 18 16,2-9 10-16,0 0 7 0,0 8-21 0,0-8-11 16,0 8 11-16,0-8-15 0,-1 4 12 0,1-4-6 15,-1 6 13-15,1-6 7 0,0 0-27 0,1 7 18 0,-1-7-13 16,-1 7 19-16,1-7-19 0,0 0-12 0,-6 11 11 16,6-11 1-16,-1 7-3 0,1-7 3 0,-1 8 10 15,1-8-12-15,-1 7 11 0,1-7-9 0,0 0 1 16,-2 13 3-16,2-11 10 0,0-2-3 0,-2 6 9 0,2-6-7 15,-2 8 1-15,2-8-4 0,-1 7-14 0,1-7 19 16,-3 10-19-16,3-10 25 0,-2 8-28 0,2-8 17 0,-1 9-45 16,1-7 68-16,0-2-22 0,-1 5 8 0,1-5-6 15,0 0-14-15,-2 15 26 0,2-15-19 0,0 0-4 16,-2 12-4-16,2-12-2 0,0 7 37 0,0-7-4 16,0 0-30-16,-4 13-5 0,4-13-5 0,-1 10 26 0,1-10-4 15,-3 7 1-15,3-7 4 0,0 0-26 0,-1 14 24 16,1-14-21-16,-1 10 20 0,1-10-19 0,0 0 8 15,-3 12-7-15,3-12 6 0,-1 10-1 0,1-10 4 16,-2 5 27-16,2-5 2 0,0 0-6 0,-1 9 3 0,1-9-14 16,0 0-25-16,-1 12 0 0,0-4 31 0,1-8-25 15,0 0 1-15,-4 11 38 0,4-11-7 0,-1 11-8 0,1-11-15 16,-2 10 5-16,1-4 2 0,1-6-7 0,-1 7-12 16,1-7 7-16,0 0-5 0,0 0 8 0,-3 12 12 15,3-12-10-15,0 0 24 0,-2 8-26 0,2-8-15 16,-3 11 22-16,3-11-8 0,0 0 12 0,-3 12 1 0,2-6-17 15,1-6 14-15,-2 7-9 0,2-7 10 0,-4 7 1 16,1-2-23-16,3-5 8 0,-2 8 24 0,2-8-33 0,-4 11 18 16,1-8 14-16,3-3-25 0,-5 7 35 0,3 0-20 15,2-7-6-15,-6 8 19 0,3-5-30 0,0 8 3 16,3-11-15-16,-10 15 33 0,7-8-24 0,0-4 28 16,-1 1-26-16,4-4 35 0,-5 6-23 0,5-6 12 0,-6 7 8 15,6-7-11-15,-7 7-10 0,2 1 11 0,-2-4-9 16,3-2-13-16,1 3 27 0,3-5-49 0,-7 7 38 15,7-7-4-15,-7 7 20 0,7-7-18 0,-7 5 12 16,7-5-17-16,-5 5 24 0,5-5-23 0,-6 5 7 0,6-5-27 16,-6 5 32-16,2-2-15 0,1 1 15 0,3-4-1 15,-8 7 1-15,4-4-14 0,4-3-1 0,-7 3 0 0,7-3 14 16,-8 4 9-16,8-4-36 0,-6 5 27 0,2-1-22 16,4-4 4-16,-9 5-24 0,4-2 25 0,5-3 1 15,-8 5 5-15,4-2-18 0,4-3 29 0,-7 2-19 16,4 1 27-16,-1-1-1 0,4-2-69 0,-8 4 54 0,4-1 13 15,0 0-5-15,4-3 12 0,-8 4-8 0,8-4 4 16,-9 3-29-16,9-3 9 0,-10 4 22 0,10-4-9 0,-8 3-17 16,8-3 7-16,-9 4-8 0,9-4 31 0,-10 3-31 15,6-1 7-15,4-2 9 0,-8 3-8 0,5-1-4 16,3-2-19-16,-9 4 9 0,9-4 24 0,-9 4-24 16,5-1 12-16,4-3 2 0,-9 4 10 0,9-4-33 0,-9 4 36 15,5-2-2-15,-2-1 0 0,6-1-23 0,-9 5-2 16,9-5 33-16,-9 5-19 0,4-4 0 0,5-1-8 15,-12 5-3-15,12-5 12 0,-7 3 9 0,3 0-5 0,4-3 0 16,-9 2-26-16,9-2-1 0,-9 4 66 0,9-4-36 16,-8 3 13-16,4-1-13 0,4-2-3 0,-7 3-27 15,7-3 32-15,-12 1 8 0,12-1-16 0,-7 4-7 0,1-1-1 16,6-3 11-16,-10 1-17 0,10-1 23 16,-7 4 4-16,7-4-29 0,-8 1 12 0,8-1 15 0,-8 3-20 15,8-3-5-15,-9 1 36 0,9-1 0 0,0 0-17 16,-10 1 8-16,10-1-23 0,-5 3 1 0,5-3 24 0,0 0-13 15,-8 3 7-15,8-3 10 0,0 0-26 0,-10 1 1 16,10-1 16-16,-9 1-4 0,9-1-6 0,-8 2-10 0,8-2 15 16,-8 2-1-16,8-2-12 0,-8 1 21 0,8-1-6 15,-9 0 3-15,9 0-14 0,0 0 0 0,-10 0 13 16,10 0-11-16,-10 2-11 0,10-2 18 0,0 0-14 16,-8 1-4-16,8-1 29 0,0 0-7 0,0 0-20 0,-9 1 20 15,9-1-13-15,0 0 0 0,0 0-10 0,-9 3 31 16,9-3-13-16,0 0-1 0,0 0 14 0,0 0-11 15,-12 0 1-15,12 0-34 0,-6 3 28 0,6-3 9 16,-8 2-22-16,8-2 27 0,-7 3-32 0,7-3 16 0,-9 2-12 16,9-2 5-16,-7 3 20 0,3-2 0 0,4-1-5 15,0 0-16-15,-10 3 5 0,10-3 1 0,-4 1 13 0,4-1-19 16,0 0 9-16,-5 1 5 0,5-1-7 0,0 0-8 16,0 0 6-16,0 0 18 0,0 0-6 0,-6 3-18 15,6-3 12-15,0 0-4 0,0 0 16 0,0 0-12 0,-5 2 1 16,5-2 0-16,0 0 12 0,0 0-10 0,0 0 11 15,0 0-23-15,0 0 2 0,0 0 9 0,0 0-5 16,0 0 8-16,-10 1-11 0,10-1 24 0,0 0 2 0,0 0-12 16,0 0 15-16,0 0-12 0,0 0 2 0,0 0-2 15,0 0-13-15,0 0 21 0,-4 1-9 0,4-1 8 16,0 0-8-16,0 0-5 0,0 0-10 0,0 0 7 16,0 0 16-16,0 0-6 0,0 0-2 0,0 0-1 0,0 0-21 15,0 0 14-15,0 0 1 0,0 0-9 0,0 0 12 16,0 0-16-16,0 0 3 0,0 0 19 0,0 0-19 15,0 0 1-15,0 0 4 0,0 0 2 0,0 0-6 0,0 0-15 16,0 0 22-16,0 0 4 0,0 0-22 0,-5 1 21 16,5-1-10-16,0 0 0 0,0 0 17 0,-4 2-11 15,4-2-5-15,0 0-4 0,0 0 0 0,0 0 0 0,0 0-7 16,0 0-2-16,0 0 23 0,0 0-9 0,0 0 1 16,0 0-1-16,0 0 3 0,0 0 4 0,0 0-12 15,0 0 1-15,-5 1 2 0,5-1-6 0,0 0 4 16,0 0 6-16,0 0 6 0,0 0-3 0,0 0-16 0,0 0 25 15,0 0-6-15,0 0-8 0,0 0 11 0,0 0-18 16,-10-11 7-16,10 11 11 0,-2-4-4 0,2 4 6 0,0 0-10 16,-6-8 0-16,6 8 13 0,-4-7-16 0,4 7 2 15,-3-7 14-15,3 7-8 0,-3-8-4 0,3 8 8 16,-4-10-6-16,4 10 8 0,-3-9-11 0,2 4 7 0,0 1 2 16,1 4-13-16,-5-10 7 0,5 10-10 0,-4-10 6 15,4 10-3-15,-4-12 1 0,3 6-7 0,1 6 20 16,-3-12-7-16,2 6-4 0,1 6 8 0,-3-12-12 15,2 7 9-15,1 5-18 0,-4-15 8 0,1 6 16 0,0 0-11 16,0 1-6-16,2 1-2 0,1 7 5 0,-4-12 11 16,3 7 0-16,1 5 0 0,-3-10-5 0,3 10-4 15,-2-10 9-15,-2 1-1 0,1 1 2 0,3 8-7 0,-2-10-3 16,2 10 4-16,-3-10 8 0,3 10-19 0,-5-9 20 16,5 9-19-16,-4-10 6 0,4 10 6 0,-4-9 5 15,4 9-12-15,-2-10-7 0,2 10 18 0,-5-7 0 16,5 7-9-16,-4-7 4 0,4 7 2 0,-4-6-1 0,4 6-15 15,-4-8 4-15,4 8 8 0,-5-6-5 0,5 6-9 16,-4-12-3-16,4 12 20 0,-5-7 8 0,5 7-10 16,-5-7-10-16,5 7 5 0,-3-8-2 0,3 8 8 0,-3-7-3 15,3 7-3-15,-6-7-10 0,6 7 9 0,-4-7-7 16,2 2 14-16,2 5-2 0,0 0 12 0,-5-8-37 16,4 4 19-16,1 4 4 0,-4-6-7 0,1 4-10 0,3 2 13 15,-2-7-2-15,-1 5 7 0,3 2-10 0,-4-7 11 16,4 7-7-16,-2-5-9 0,-2 2 15 0,4 3-1 15,-4-6-1-15,3 2-3 0,1 4-8 0,-4-8 1 0,2 4 5 16,2 4-9-16,-3-6 7 0,2 3 2 0,1 3 8 16,-4-7-10-16,3 4 16 0,1 3-12 0,-4-5 1 15,2 1-3-15,2 4-2 0,-5-8 16 0,3 4-12 16,1-1 5-16,-2 1-17 0,3 4 11 0,-4-7 9 0,3 3-11 16,1 4-11-16,-4-5 2 0,4 5 20 0,-3-7-11 15,3 7 8-15,-3-6 1 0,3 6-5 0,-2-6-9 16,1 1 9-16,-3 2 6 0,4 3-2 0,-3-7-3 0,1 3-8 15,2 4 9-15,-4-8 4 0,3 6-21 0,1 2 17 16,-4-8-9-16,2 4 10 0,-1 1 4 0,3 3-10 16,-3-7 10-16,2 2-12 0,-1 0-5 0,2 5 10 0,-4-7 5 15,1 2-9-15,2-1-12 0,-1 0 11 0,-1 3-4 16,2-2 1-16,-1 0 1 0,1 1-6 0,1 4 17 16,-2-9 5-16,2 9-2 0,-2-8-11 0,1 5 8 0,1 3 3 15,-1-7-14-15,1 7 6 0,-3-7-1 0,3 7-23 16,-2-2 15-16,2 2 3 0,0 0 15 0,-3-6 4 15,3 6-4-15,0 0-19 0,-1-4 17 0,1 4-8 0,0 0-3 16,-2-5-2-16,2 5 9 0,0 0 0 0,-2-6 8 16,2 6-6-16,0 0 0 0,-3-3-8 0,3 3 14 15,0 0-15-15,0 0 8 0,0 0-10 0,0 0 11 0,0-7-6 16,0 7-25-16,0 0 10 0,0 0 11 0,0 0 0 16,-2-5 18-16,2 5-7 0,0 0 2 0,0 0 3 15,0 0-6-15,0 0-1 0,0 0 5 0,-1-5-18 16,1 5 9-16,0 0-3 0,0 0 4 0,0 0 3 0,0 0-12 15,-2-4-1-15,2 4 21 0,0 0-29 0,0 0 6 16,0 0 23-16,0 0-2 0,0-6 2 0,0 6-19 16,0 0-15-16,0 0 12 0,0 0 14 0,0-8-4 0,0 8 19 15,0 0-15-15,0 0 3 0,-1-5-12 0,1 5-1 16,0 0 11-16,0 0 3 0,0 0-18 0,0 0 0 16,1-6 25-16,-1 6 3 0,0 0-19 0,0 0 8 0,0 0-12 15,0-5 8-15,0 5 11 0,0 0-23 0,0 0 18 16,0 0-22-16,0 0 6 0,0 0-1 0,0 0 12 15,0 0-16-15,0 0 10 0,3-5-9 0,-3 6 26 0,0-1-27 16,0 0 24-16,0 0-1 0,7-3-2 0,-7 3 0 16,6-3-3-16,-6 3-8 0,5-3-8 0,-1 3 22 15,-4 0-11-15,5-4 10 0,-5 4-3 0,5-3 3 0,-5 3-6 16,6-2-22-16,-6 2 15 0,5-2 8 0,-5 2-2 16,4-3-1-16,-1 0-12 0,-3 3 17 0,5-2 0 15,-5 2-14-15,5-3 12 0,-5 3-17 0,3-4 24 16,-3 4-5-16,3-2-21 0,-3 2 20 0,5-1-15 0,-5 1 12 15,4-2-23-15,-4 2 22 0,0 0 9 0,7-4-7 16,-5 1-34-16,-2 3 28 0,5-4 15 0,-2 3-13 16,-3 1-11-16,6-6-11 0,-3 4 22 0,-3 2 8 15,5-4-14-15,-4 1 12 0,-1 3 5 0,5-5 2 0,-2 4-4 16,-3 1-14-16,4-5 21 0,-2 2-10 0,1 0-11 16,2-1 12-16,-3 1-5 0,2 0-2 0,-4 3 10 0,5-7-25 15,-2 7 1-15,0-4 21 0,-3 4-10 0,5-4 14 16,-3 1-10-16,-2 3-11 0,6-5 0 0,-4 0 6 15,0 3 13-15,-2 2-3 0,5-6-13 0,-2 3 21 0,1-1-2 16,-2 2-15-16,1-3-4 0,0 3 1 0,-3 2 15 16,7-7-3-16,-6 4-4 0,-1 3 13 0,3-5-27 15,-2 0-1-15,-1 5 25 0,4-7-4 0,-3 3-13 0,2 3 10 16,0-3-3-16,-3 4 4 0,3-7-2 16,-1 3-6-16,-2 4 2 0,4-9-10 0,-3 6 17 0,-1 3-6 15,5-6 2-15,-4 3 6 0,2 0-7 0,-3 3-11 0,1-5 23 16,1 1-7-16,-2 4-4 0,2-5 3 0,-2 5-8 15,0 0 5-15,5-9 7 0,-5 9-4 0,4-6 3 16,-4 6-12-16,4-6 6 0,-4 6 9 0,5-5-7 16,-5 5-1-16,3-8-7 0,-3 8 10 0,4-7-9 15,-4 7 1-15,3-8 5 0,-3 8-3 0,4-4-10 0,-4 4 12 16,2-7 8-16,-2 7-9 0,0 0 0 0,4-8 16 16,-4 8-15-16,3-6 2 0,-3 6-7 0,2-8 6 0,-2 8 2 15,0 0 1-15,3-7-3 0,-3 7 2 0,4-6 1 16,-4 6-10-16,2-8 5 0,-2 8-4 0,4-4-4 15,-4 4 14-15,0 0-1 0,3-11-9 0,-3 11 8 0,1-6-5 16,-1 6-2-16,0 0 2 0,2-9 4 0,-2 9-1 16,0 0-6-16,0-9-1 0,0 9 5 0,0 0-10 15,3-8 6-15,-3 8-5 0,3-5 13 0,-3 5 0 0,0 0-8 16,3-9-11-16,-3 9 18 0,3-6-3 0,-3 6-7 16,0 0 1-16,1-12-1 0,-1 12 5 0,6-6 10 15,-6 6-12-15,2-8 2 0,-2 8 6 0,2-8-10 16,0 4 7-16,-2-1-13 0,0 5 7 0,0 0 1 0,4-9 3 15,-4 6 3-15,0 3 1 0,0 0-12 0,0 0 10 16,1-13 1-16,-1 12 1 0,0 1-3 0,1-8-18 16,-1 8 14-16,0-7 4 0,0 7-13 0,0-7 12 0,0 7-8 15,0-7 13-15,0 4-4 0,0 3-6 0,0-8 1 16,0 4 0-16,0 4-4 0,0-8 5 0,0 8 7 16,-1-8-16-16,1 8-4 0,0-7 18 0,0 7 0 0,-1-7 5 15,-2 3-8-15,3 4 4 0,0-8-6 0,0 8 8 16,0-8-26-16,0 8 2 0,-1-6 22 0,1 6-14 15,0-7 9-15,0 7 20 0,-2-8-14 0,1 5-9 0,1 3-7 16,-1-8 18-16,-1 2 3 0,2 6-39 0,0-7 4 16,0 7 30-16,-3-9-32 0,2 6 31 0,-1-3 0 15,2 6-29-15,-1-8 38 0,1 5 2 0,0 3-37 16,-1-8 35-16,1 8-3 0,-2-6-25 0,2 6 29 0,0-7-3 16,0 7-8-16,-1-5 2 0,1 5 2 0,-1-7 4 15,1 7-19-15,0 0 3 0,-1-9 7 0,1 9-23 0,0-4 19 16,0 4 10-16,-3-7-21 0,3 7 11 0,-1-7 8 15,1 7-5-15,-2-5-33 0,2 5 38 0,-1-7 6 16,1 7-5-16,0-4-27 0,0 4 3 0,0 0 32 16,-2-6 2-16,2 6-8 0,0 0 7 0,-2-6-1 0,2 6-36 15,0 0 29-15,-1-4-16 0,1 4 3 0,0 0-29 16,-1-4 19-16,1 4 5 0,0 0 25 0,-2-8-31 16,2 8 30-16,0-6-1 0,0 6-35 0,0-5 28 0,0 5 2 15,0 0-8-15,-1-8 7 0,1 8 3 0,0 0 0 16,0-6 2-16,0 6-17 0,-1-6 8 0,1 6-28 15,0 0 9-15,-1-7 33 0,1 7-8 0,0-5 2 0,0 5-5 16,-3-4-33-16,3 4 7 0,0 0 17 0,-1-7 1 16,1 7 14-16,0 0-6 0,0 0-12 0,0 0-7 15,-1-9 26-15,1 9-19 0,0 0-8 0,0 0 10 16,-2-4 0-16,2 4-11 0,0 0 29 0,0 0-38 0,-1-5 46 16,1 5-8-16,0 0 2 0,-4-7 0 0,4 7-20 15,0 0 10-15,-2-6-2 0,2 6-13 0,0 0 29 16,-2-5-9-16,2 5 2 0,0 0-7 0,-1-7 2 0,1 7-36 15,-3-4 8-15,3 4 33 0,0 0-8 0,-3-5 0 16,3 5-1-16,-2-4-27 0,2 4 0 0,0 0 29 16,0 0-32-16,-2-5 16 0,2 5 3 0,0 0 0 0,0 0-13 15,-3-5 20-15,3 5 5 0,0 0-25 0,0 0 41 16,0 0-3-16,0 0-38 0,0 0 21 16,0 0 20-16,0-7-5 0,0 7-4 0,0 0-6 0,0 0-20 0,0 0 27 15,0 0-1-15,0 0-14 0,0 0-10 0,0 0 23 16,0 0 0-16,0 0-38 0,0 0 5 0,0 0 7 15,0 0 20-15,0 0-23 0,0 0 35 0,0 0-37 16,0 0 30-16,0 0 0 0,0 0-36 0,0 0-4 0,0 0 42 16,0 0 5-16,0 0 5 0,0 0-18 0,0 0-3 15,-3-3 8-15,3 3 7 0,0 0-1 0,0 0-13 16,0 0-8-16,0 0-29 0,0 0 10 0,0 0 30 0,0 0 7 16,0 0 0-16,0 0-17 0,0 0 12 0,0 0-5 15,0 0 17-15,7-3-39 0,-7 3 35 0,0 0-8 0,0 0 9 16,0 0-1-16,8 0-11 0,-8 0-36 0,0 0 38 15,0 0-16-15,7 0 2 0,-7 0 17 0,0 0-34 16,7 0-3-16,-7 0 24 0,0 0 5 0,10 0 21 16,-6 0-7-16,1 0-35 0,-1 2 28 0,-4-2-16 15,6 1 22-15,-6-1-31 0,6 0 4 0,-6 0 29 0,10-1-3 16,-7-1 6-16,-3 2-44 0,12 0 26 0,-6 0 16 0,-1-2-7 16,-5 2 0-16,9 0-23 0,-9 0-9 15,9-3 19-15,-2 3-26 0,-1 0 27 0,0-1 16 16,-6 1-29-16,9-2 2 0,-2 2-8 0,-1 0 46 0,-1-1 1 15,2-1-16-15,-2 1 0 0,4-1-31 0,-3 2 18 0,4-3-12 16,-1 1 14-16,-1 0 13 0,5 0-9 0,-7-1-10 16,3 3 27-16,-1-2-23 0,-2 0 8 0,6-2-15 15,0 1 13-15,-1 0 15 0,1-1-4 0,-3 2-27 16,2 0 28-16,-1-1-12 0,-1 2 15 0,-2-2-24 0,1 2 11 16,-4-2 2-16,3 2-10 0,-1-1 6 0,-1 0-10 15,1 1 17-15,2 0-4 0,-3 0-17 0,1-2 24 0,-1 3-8 16,-1-2-5-16,1-1 9 0,2 1 2 0,-2 2-6 15,1-3-18-15,5-1 21 0,-6 0-14 0,3 3 19 16,-1-2-33-16,-1 1 8 0,1 1 24 0,-1-1 10 16,-1 0-28-16,2 0 18 0,-2 1-18 0,0 0 17 0,4 1-23 15,-4-3 16-15,0 0 3 0,7 2 0 0,-4-2 1 16,-1-1-18-16,-2 3 2 0,1 0 19 0,0-1-24 16,0 2 23-16,0-2-4 0,-1 2 1 0,2-1-2 0,-1-2-17 15,0 2 11-15,1-1 8 0,-3 1-3 0,1 0 0 16,0-2 5-16,1 3-12 0,7-4 8 0,-5 3 4 15,0-2-16-15,0 3 5 0,-1-3 7 0,2-1-11 0,1 2-1 16,-4 1 1-16,2-1-2 0,1-3 1 0,0 3 0 16,-3 0 12-16,1 2 0 0,-3-3-11 0,1 1 0 15,0 0-1-15,-5 2 12 0,7-1-6 0,-4-2 13 16,-3 3-3-16,6-1-18 0,-6 1 11 0,6-2-2 0,-6 2-9 16,3 0 4-16,-3 0 15 0,0 0-1 0,9-3 1 15,-9 3-4-15,5 0 11 0,-5 0-27 0,5-3 5 0,-5 3 14 16,8-1 3-16,-5 0-3 0,-3 1-11 0,9-2-9 15,-9 2 9-15,6-2 7 0,-2-1 0 0,-4 3-11 16,6-2 15-16,-1 1-12 0,-2-1 7 0,-3 2 9 16,6-1-13-16,-6 1-5 0,5-2 5 0,-5 2-7 15,0 0-1-15,8-4 6 0,-8 4 6 0,5-2-4 0,-5 2 1 16,4 0 7-16,-4 0-13 0,0 0 0 0,8 0 0 16,-8 0-3-16,0 0 13 0,5-3-5 0,-5 3 5 0,0 0-6 15,0 0-2-15,0 0 7 0,7-2-3 0,-7 2-6 16,0 0 14-16,0 0-6 0,11-3 5 0,-11 3 0 15,6-2-8-15,-6 2-12 0,0 0 11 0,9-2-10 16,-9 2 15-16,0 0 1 0,0 0 6 0,9-3-6 0,-9 3-5 16,5-3-3-16,-5 3 11 0,0 0-8 0,0 0 2 15,9-2 1-15,-9 2 5 0,0 0-16 0,6-3 12 16,-6 3-3-16,0 0-6 0,8-2 4 0,-8 2-1 0,0 0-4 16,0 0-3-16,0 0 7 0,0 0 2 0,7-2 2 15,-7 2 3-15,0 0-7 0,0 0 3 0,0 0-12 16,0 0 14-16,0 0 5 0,6-3-5 0,-6 3 4 0,0 0-8 15,0 0-5-15,0 0 5 0,0 0 8 0,0 0-4 16,0 0 6-16,0 0-12 0,0 0 7 0,0 0-1 16,0 0-5-16,0 0 6 0,0 0-4 0,0 0-5 0,0 0 7 15,0 0-6-15,0 0 12 0,0 0-12 0,0 0 4 16,0 0-3-16,0 0 2 0,0 0 0 0,0 0-2 16,0 0-2-16,0 0 6 0,0 0 6 0,0 0-10 15,0 0 6-15,0 0-6 0,0 0 4 0,0 0 2 0,0 0-9 16,0 0-1-16,0 0 11 0,4 12-12 0,-4-12 13 15,0 0-4-15,3 7-8 0,-3-4 9 0,0-3-4 0,0 0 3 16,0 0-1-16,0 14 7 0,2-9-2 16,-2-5-15-16,0 8 15 0,0-4-13 0,0-4 0 0,0 9 10 15,0-3-14-15,0-1 0 0,0-1 27 0,0 4-20 16,-2-2 9-16,2 0-17 0,-1-1 6 0,1 2-5 0,0 0 24 16,-1-2-1-16,2 2-9 0,-1 0-14 0,-1 0-6 15,0 0 5-15,1 1 24 0,0-3-26 0,0 3 2 16,0-3 16-16,-2 2-8 0,2 0 8 0,-2 0 5 0,4 0 4 15,-4 1-6-15,2 4-20 0,-3-3 27 0,2 3-26 16,1-1 11-16,0-4 15 0,0 1-3 0,1 3-3 16,-1-1-22-16,0 0 24 0,0-4-2 0,2 0-32 15,-1 2 34-15,-1-2 1 0,0-1 5 0,2 2-7 0,0-1-22 16,-1 0 19-16,0 2 8 0,-1-3-8 0,1 2-9 16,1 0-6-16,-2-3 6 0,1 3 16 0,0 0-2 15,-1-1-1-15,2-2-20 0,-1 1 6 0,0 2 0 0,0-1 9 16,-1 1 0-16,2-1-12 0,-1 0 15 0,-1-1-1 15,-1 1-2-15,2-1-4 0,-1 1 5 0,0-6-7 16,3 10 10-16,-3-10 2 0,1 11 3 0,-1-11-13 0,4 13 8 16,-3-3 3-16,-1-3-8 0,1 0 2 0,-1-7-9 15,2 11 2-15,0-6 6 0,-2-5 4 0,1 10-6 16,-1-10-8-16,2 10 12 0,-2-10 0 0,1 9-1 0,-1-9-1 16,0 13-4-16,1-9 6 0,-1-4-9 0,-1 11 9 15,1-11-2-15,1 8-2 0,-1-8 6 0,1 9-1 16,-1-9 0-16,2 9-7 0,-2-9 1 0,1 10 2 0,-1-10-6 15,-1 10-1-15,1-10 21 0,0 10-14 0,0-10 6 16,-3 11-8-16,3-11 0 0,0 0 9 0,0 13-8 16,0-13 5-16,-2 12-4 0,2-7-8 0,0-5 0 0,-2 9 7 15,2-9 0-15,-3 9 1 0,3-9-7 0,0 8 1 16,0-8 7-16,-2 9-9 0,2-9 4 0,-1 10-3 16,1-10 10-16,-2 10-8 0,2-10-3 0,-4 9-7 15,4-9 15-15,-2 8-9 0,2-8 9 0,-1 9-6 0,1-9 1 16,-1 11 5-16,1-11-6 0,-2 8-5 0,0-1 10 15,2-7 1-15,-3 10-5 0,3-10 7 0,-2 11 3 0,2-11-15 16,-3 10 12-16,-1-1-9 0,1-1 5 0,0-1-7 16,1-1 9-16,0 1-1 0,2-7-5 0,-4 12 11 15,3-8-12-15,1-4 9 0,-2 11-3 0,-2-1 2 16,1-5-5-16,0 2-1 0,1 0-9 0,-2-1 13 0,3-1-7 16,0-1-10-16,-1 1 27 0,1 0-11 0,1-1 1 15,-2 2 4-15,0-2-9 0,1 1 7 0,-2 0 5 16,2 1 0-16,-1-3-7 0,-1 3-2 0,2-1-3 0,-1-1 4 15,0 1-6-15,1 0 5 0,-1-1-15 0,1 3 13 16,-3-3 2-16,2 6 5 0,-1-3 0 0,1 0-8 16,-1-1 8-16,0-1-2 0,1 1-6 0,1-1 7 0,-5 2-5 15,4 1 5-15,-2-2-6 0,2 0 2 0,0-2-5 16,-1 6 5-16,-1-5-2 0,1-1 2 0,0 2-2 16,1-3 1-16,-2 5 6 0,1 0-5 0,-1-2 3 15,2 0 0-15,-3 2-4 0,1-3-2 0,2-1 5 0,-2 2 9 16,3 0-6-16,-3-1-3 0,2-2-9 0,-1 3-3 15,1-4 17-15,-1 4-14 0,0-1 12 0,0 1 2 0,2-1-7 16,0 0-1-16,-2 0-2 0,1-1 5 0,-1 2-6 16,2-2 3-16,0 1 5 0,-2 0-1 0,2 0 6 15,-2-1-12-15,2 2-3 0,-3-4 12 0,4-2-3 16,-5 11 0-16,5-11 0 0,-5 9-10 0,2-4 0 0,1 1 18 16,2-6-6-16,-7 13-4 0,3-7-5 0,1 2 2 15,-1-4 3-15,0 4 1 0,2 0 3 0,-4-2 2 0,3 2-3 16,-3 0 18-16,0-3-13 0,0 3-5 15,1-1 2-15,-1 0-2 0,1-1-6 0,0-1 3 0,0 2 1 16,-1 1 1-16,1-2 1 0,1 0-11 0,0-2 15 16,-3 4 1-16,1 0-2 0,1-5 1 0,0 3-5 0,1-2-6 15,4-4 8-15,-6 6-1 0,2-2-10 0,4-4 7 16,-9 7 0-16,9-7-6 0,-5 7 4 0,1-4 12 16,4-3-13-16,-6 7-5 0,0-1 11 0,0 0-6 15,1-3 3-15,5-3 1 0,-6 7 2 0,6-7 6 0,-8 8-10 16,5-7-1-16,3-1 3 0,-7 7 2 0,7-7-6 15,-5 4-6-15,5-4 6 0,-4 6 2 0,4-6-5 0,-7 6 4 16,7-6 1-16,-5 4-4 0,5-4 1 0,-6 5 10 16,6-5-1-16,-6 8-11 0,6-8 7 0,-6 5-7 15,6-5 8-15,-6 7-9 0,6-7 12 0,-6 5-4 16,6-5 1-16,-6 7-5 0,3-3 9 0,3-4-16 0,-5 6 7 16,-1-2 0-16,6-4 4 0,-5 7 0 0,5-7-8 15,-6 6 6-15,2-2 0 0,4-4 15 0,0 0-20 0,-7 8 0 16,4-4 15-16,3-4-11 0,-6 7 4 15,0-6-5-15,0 5 0 0,0 0-6 0,2-2 4 0,4-4 16 16,-8 8-8-16,8-8-1 0,-5 5-13 0,5-5 9 16,-4 5 1-16,4-5-4 0,-5 4-1 0,5-4 7 0,-5 5-3 15,5-5 1-15,-4 5 0 0,4-5-1 0,-4 7 0 16,4-7-11-16,0 0 19 0,-7 5-4 0,7-5 2 16,-4 5-5-16,4-5 4 0,-4 7-1 0,4-7-2 15,-5 3 7-15,5-3-9 0,-5 7 1 0,5-7 4 0,-5 5-4 16,5-5-4-16,0 0-1 0,-5 5 11 0,5-5-2 15,-3 7-9-15,3-7 17 0,0 0-16 0,-5 5-11 0,5-5 2 16,-4 5 16-16,4-5-6 0,-6 4 13 16,6-4-1-16,-4 5-11 0,4-5 14 0,-4 5-14 0,4-5 6 15,-4 5-4-15,4-5-6 0,-4 5 0 0,4-5-5 16,-5 4 11-16,5-4 2 0,0 0-9 0,-5 8 14 0,5-8-6 16,-6 4 4-16,6-4-5 0,-7 5 2 0,7-5-1 15,-5 5-13-15,5-5 8 0,-5 4 14 0,5-4-14 16,-5 5 8-16,5-5-1 0,-6 6-6 0,6-6 3 15,-7 5 1-15,7-5-4 0,-6 5 1 0,6-5-3 0,-7 6 9 16,7-6-12-16,-5 3 16 0,5-3-4 0,-6 5-1 16,6-5-3-16,-5 7-5 0,5-7 3 0,-8 3-1 0,8-3-2 15,-6 7 6-15,2-5 6 0,4-2-7 0,-4 6 10 16,4-6-18-16,-9 4 8 0,9-4 3 0,-4 5-6 16,4-5-9-16,0 0 7 0,-5 7 7 0,5-7 2 15,-5 5 6-15,5-5-6 0,0 0 0 0,-6 7-10 0,2-4 13 16,4-3-7-16,-6 5-1 0,6-5-3 0,-6 7 6 15,6-7-4-15,-7 2-9 0,7-2 3 0,-7 5 9 16,7-5 1-16,-7 5 1 0,7-5-3 0,-5 5 5 16,5-5-1-16,-6 4 0 0,6-4-5 0,0 0 2 0,-6 5-8 15,6-5 7-15,0 0-5 0,0 0 7 0,-7 4 0 16,7-4 3-16,0 0-5 0,0 0 8 0,-7 4-9 0,7-4 1 16,0 0 6-16,-5 4-10 0,5-4 9 0,0 0-6 15,0 0-7-15,-9 2 11 0,9-2 1 0,0 0 1 0,0 0-2 16,-8 2-14-16,8-2 15 0,0 0-1 15,-6 4 1-15,6-4 1 0,0 0 0 0,0 0 6 0,-8 3-7 16,8-3-9-16,0 0 1 0,0 0-2 0,0 0 0 16,-9 2 7-16,9-2-6 0,0 0 2 0,0 0 14 15,0 0-5-15,0 0-4 0,0 0 7 0,-10-2-17 0,10 2 15 16,0 0 1-16,0 0-3 0,0 0-2 0,-8-6 3 16,8 6-2-16,0 0 3 0,0 0-10 0,-6-3-2 15,6 3 10-15,0 0 0 0,-8-4-1 0,8 4-5 0,0 0-1 16,0 0 5-16,-6-6-8 0,6 6 12 0,0 0-1 15,-5-4 12-15,5 4-15 0,-5-5-3 0,5 5 11 0,0 0-1 16,-7-7-11-16,7 7 14 0,-2-7-11 16,2 7-1-16,0 0-2 0,-3-7 1 0,3 7-3 0,-2-8-5 15,2 8 14-15,0 0-1 0,-2-9-2 0,2 9-7 16,-4-5 7-16,4 5 1 0,0 0 1 0,-3-10-6 0,3 10-2 16,-4-7 3-16,4 7-6 0,-3-10 26 0,3 10-17 15,0-7 4-15,0 7-2 0,-4-9 2 0,4 9-3 16,-3-10 0-16,1 5-8 0,2 5 8 0,-2-10-9 15,2 10 9-15,-3-9-9 0,3 9 17 0,-2-10-2 0,2 10 2 16,-3-10-13-16,3 10 3 0,-1-9 4 0,1 9 4 16,-3-10-18-16,3 10 4 0,-3-12 8 0,0 8 11 15,3 4-26-15,-1-11 10 0,-2 6 5 0,3 5 9 16,-1-9-11-16,1 9 4 0,-3-12 0 0,1 9-10 0,2 3 7 16,0-14 4-16,0 14-9 0,-4-15 11 0,1 7-6 15,1-1-6-15,-1 1 2 0,2 0 7 0,1 8-6 0,-5-11 1 16,5 11 5-16,-3-9 7 0,2 3-8 0,1 6 0 15,-3-11 5-15,2 1-8 0,-4 1 5 0,1 2 4 16,4 7 9-16,-5-10 19 0,2 3-44 0,-1-1 14 16,1-1-13-16,-1 4 1 0,4 5 1 0,-5-12 1 0,2 8 19 15,3 4-13-15,-4-11-9 0,2 6 1 0,2 5-7 16,-5-10 10-16,3 4-6 0,2 6 5 0,-6-10 0 0,4 7-8 16,2 3 2-16,-5-13 1 0,2 9-3 0,3 4 11 15,-4-12-4-15,1 7 6 0,3 5-12 0,-3-9 14 16,0 4-5-16,3 5 4 0,-5-12-14 0,3 7 8 15,2 5-2-15,-4-10-10 0,1 4 22 0,3 6-13 0,-4-10 3 16,2 4-10-16,-1 2 9 0,1-1-3 0,2 5-15 16,-4-8 17-16,2 2 1 0,-1 2 4 0,0 0 4 0,3 4-9 15,-1-10 7-15,-2 7 1 0,3 3-31 16,-1-7 35-16,0 2 2 0,-1-1-14 0,2 6 12 0,-3-8-6 16,0 6-11-16,2-4 18 0,-2 1-17 0,3 5 4 15,-2-9 8-15,0 5-16 0,0-1 4 0,-1-1 11 0,2 2-8 16,0-1 15-16,0-1-29 0,-2 2 27 0,3 4-20 15,-4-10 5-15,3 6-3 0,-1-1 16 0,1 0-16 16,0 0 15-16,-2 1 3 0,3 4-12 0,-2-8-2 16,-1 3 30-16,2 1-42 0,1 4 13 0,-3-8 9 0,2 2-17 15,0 2 15-15,-2-2 5 0,2 3 6 0,0-3-18 16,-2 2 12-16,3 4 2 0,-1-11-26 0,0 5 19 0,-1 2-13 16,1-2 20-16,0 0-26 0,-2 3 2 0,2-3 21 15,1 6-2-15,-1-11-3 0,-1 7-2 0,1 0 8 16,1 4-25-16,-1-9 15 0,0 4-11 0,-2 2 10 15,2-2 6-15,1 5-17 0,-2-8 0 0,0 5 8 0,2 3 13 16,-1-8 14-16,1 8-13 0,0-5-13 0,0 5 5 16,-3-6-10-16,3 6-2 0,-4-6 10 0,4 6 4 0,-1-6 6 15,0 0-16-15,1 6 13 0,-3-6 2 16,2 3-1-16,0-2 6 0,1 5-7 0,-2-8 5 0,1 4-23 16,1 4 17-16,-1-6-1 0,1 6-18 0,-2-7-3 15,0 3 22-15,2 4-2 0,-3-8-11 0,2 4 14 0,1 4 0 16,0-6 0-16,0 6 3 0,-4-7 4 0,3 3-5 15,1 4 8-15,-1-5-8 0,1 5 7 0,-3-7-14 0,3 7 2 16,-2-6 8-16,2 6-12 0,-3-6-15 16,3 6 7-16,0 0 8 0,-3-5 0 0,3 5-7 0,0 0 3 15,-2-5 10-15,2 5-8 0,0 0-1 0,-1-5-5 16,1 5 0-16,0 0 26 0,-3-3-11 0,3 3-13 0,0 0 16 16,0 0-14-16,-3-8-3 0,3 8 15 0,-1-5 5 15,1 5-22-15,0 0 25 0,0 0-21 0,0 0-7 16,-2-6 10-16,2 6 1 0,0 0 10 0,0 0-14 15,0 0 29-15,-2-7-21 0,2 7 7 0,0 0-15 0,0 0-5 16,0-4-4-16,0 4 24 0,0 0 7 0,0 0-14 16,0 0-2-16,0 0 8 0,0 0-7 0,0 0-2 0,0 0-1 15,0 0 16-15,-1-7-20 0,1 7 12 0,0 0 3 16,0 0-11-16,0 0 10 0,0 0-3 0,0 0-20 16,0 0 18-16,0 0 7 0,0 0-26 0,0 0 16 15,0 0 3-15,0 0-3 0,0 0 0 0,0 0-24 0,0 0 34 16,-4-4-17-16,4 4 9 0,0 0-8 0,0 0-1 15,0 0 16-15,0 0-18 0,0 0-5 0,0 0 28 0,0 0-4 16,0 0 3-16,0 0-1 0,0 0-12 16,0 0 11-16,0 0-15 0,0 0-5 0,0 0-1 0,0 0 14 15,0 0-16-15,0 0 10 0,0 0 3 0,0 0 17 16,0 0-6-16,0 0-18 0,0 0 5 0,0 0 8 0,0 0-1 16,0 0-17-16,0 0 11 0,0 0 0 0,0 0 11 15,0 0-7-15,0 0-5 0,0 0-3 0,0 0-8 0,0 0 23 16,0 0-23-16,0 0-10 0,0 0-29 15,0 0-6-15,0 0-18 0,0 0-39 0,0 0 6 0,0 0-63 16,-14 17 17-16,9-9-20 0,0 1 17 0,0 2-24 16,2 2-445-16,1 1 209 0,2-3 140 0</inkml:trace>
  <inkml:trace contextRef="#ctx0" brushRef="#br0" timeOffset="-162142.12">20018 7189 11 0,'-10'-1'-5'0,"10"1"36"0,0 0 3 0,0 0 9 16,-10 1 5-16,10-1-20 0,0 0-4 0,0 0 17 15,-11 0-12-15,11 0-8 0,0 0 0 0,-8 3 4 16,8-3-4-16,0 0 11 0,0 0-10 0,-10 0-15 0,10 0 10 16,0 0-2-16,0 0 19 0,-11 0-22 0,11 0 24 15,0 0-27-15,-8 0 19 0,8 0-16 0,0 0 3 0,0 0 5 16,0 0-10-16,-13 0-9 0,13 0-2 15,0 0 15-15,0 0-6 0,-11 0 2 0,11 0 10 0,0 0-24 16,0 0 10-16,-11 0 9 0,11 0-24 0,0 0 30 16,-9 0-13-16,9 0-12 0,0 0-2 0,0 0 7 0,-11 0-3 15,11 0-1-15,0 0-1 0,-10 0 23 0,10 0-10 16,0 0 1-16,0 0 15 0,-13 0-31 0,13 0 4 16,0 0 19-16,-10 0-19 0,10 0-6 0,0 0 34 0,-10 0-6 15,10 0-14-15,0 0 7 0,-9 3-3 0,9-3-12 16,0 0 6-16,-16-3 2 0,16 3 0 0,-9 0-5 15,9 0 6-15,-10 3-5 0,10-3-1 0,-10 0-6 16,10 0 13-16,-9 3-15 0,9-3 9 0,-9 2 7 0,9-2-14 16,-10 0 10-16,10 0 10 0,-9 3 12 0,2-3-34 15,7 0 1-15,-8 3 4 0,8-3 23 0,-11 4-13 16,11-4-2-16,-11 3-10 0,-2-2 18 0,13-1-5 0,-15 6-3 16,7-5 11-16,-3 2-16 0,2 1 5 0,-2 2-6 15,2-4 11-15,3 1 18 0,0 0-13 0,6-3-26 16,-19 8 3-16,9-5 32 0,4 0-20 0,1-2 10 0,5-1 17 15,-10 3-5-15,10-3-24 0,-8 4 0 0,8-4 31 16,-9 1-17-16,9-1-1 0,-9 5-28 0,9-5 38 0,-10 2-1 16,5 0-23-16,5-2-1 0,-10 3 8 15,2-1 11-15,8-2-9 0,-12 3 9 0,2 0-1 16,3 1-27-16,-1-3 31 0,8-1-11 0,-12 5 16 0,12-5-4 16,-11 4 7-16,11-4-8 0,-8 1-21 0,8-1 16 0,-6 3-12 15,6-3 6-15,-7 3 1 0,7-3 17 0,0 0-4 16,0 0 4-16,-10 2-11 0,10-2 4 0,0 0 4 15,0 0-2-15,-5 3 1 0,5-3 2 0,0 0 6 16,0 0-26-16,0 0 9 0,0 0 1 0,0 0 12 0,0 0-13 16,0 0-14-16,0 0 4 0,0 0-2 0,0 0 5 15,0 0 19-15,0 0-23 0,0 0 9 0,22 4 12 16,-22-4 5-16,13-1 7 0,1 0-22 0,-3 1 5 16,3-2 4-16,2-1-26 0,-1 2 26 0,0-2-3 0,2 1-1 15,-2 0-11-15,0-1-4 0,0 0 20 0,-1 0-6 16,1 1-7-16,-5-1 0 0,7 0-1 0,-4 2 0 0,1-2-2 15,1-1 13-15,2 1-3 0,-2 1-14 0,0-3 4 16,1 2-2-16,-1-1 14 0,0 2-11 0,1-1-4 16,-1 0 1-16,-1 0 13 0,1-1-9 0,1 0-14 15,-1 1 14-15,0-1-4 0,1 0 8 0,0 3-13 0,-3-2 7 16,1 0-2-16,2 0-8 0,3-1 5 0,-6 0 0 16,2 1 8-16,-1 0 1 0,1 1-15 0,1-2 15 0,0 1 3 15,-3-2-5-15,3 2-14 0,-3 0 17 0,1 0-9 16,-2 0 1-16,0 0 0 0,1 1 7 0,0-2 0 15,0 0-3-15,-4 0-7 0,-1 2 5 0,4-1-2 16,0 0 13-16,0 2-35 0,0-2 24 0,0-1 0 0,0 1 2 16,1 0 2-16,-1-2-1 0,0 3-10 0,0-1 7 15,1 1 2-15,0-2-10 0,0 1 19 0,2 1-17 16,-1-1 5-16,0 0-3 0,1-1 0 0,-2 2 9 0,1-2-7 16,1 0-5-16,2 2 3 0,-4-4 3 0,1 4 4 15,-2 0-6-15,4-1-1 0,-2 2 3 0,-1-3 1 16,1 0 0-16,0 0-5 0,0 1 11 0,-1 0-5 0,2-1 0 15,-1 1-11-15,0-1 6 0,0 2 6 0,-1-3-12 16,3 1 6-16,-1-1-1 0,0 0-6 0,-1 4 14 16,1-5-5-16,-1 2 1 0,3 0-5 0,-3 0-2 15,1 1 3-15,1-1-3 0,0 0 4 0,-2 1-3 0,2-2-1 16,-4 2 4-16,4-2 7 0,-2 3-6 0,1-1 2 16,-2-1 1-16,2 0-11 0,-1 1 4 0,-1-2-6 0,0 2 55 15,0 0-51-15,2 0-2 0,-1-4 7 0,1 3-2 16,0-2-5-16,0 5 14 0,-1-3-14 0,1 3 1 15,-1-3 3-15,1-1-3 0,1 2 0 0,-2 0 2 16,-1 1 4-16,1-2 0 0,-1 1-5 0,-1 1 1 0,2-1-1 16,-1 0 3-16,1-2-7 0,-4 1 18 0,3 2-17 15,0-1 2-15,0-2-8 0,1 1 19 0,-3 1-4 0,3 0-2 16,-2-1-9-16,3 0 8 0,-2 1-8 16,0 1 21-16,-1-1-20 0,1 0 6 0,-1 0-11 0,-1 2 3 15,0-2 3-15,0 1-3 0,1 0 2 0,-2-3 0 16,1 2 1-16,1 1 2 0,0-1 1 0,0 1 2 0,1-1-6 15,0 1 6-15,-2 0 3 0,2-3-7 0,-2 4 12 16,0-2-13-16,0 2-1 0,1-3 8 0,-3 1 3 16,-1 3-11-16,1-1-26 0,-1-1 40 0,4 0-13 15,-3-1 14-15,-2 1-2 0,-7 2-7 0,19-3-2 0,-8 1 2 16,-4 0-7-16,6 1 12 0,-3-1 2 0,3-2 2 16,-4 3-5-16,3 0-9 0,0-2 6 0,-3 0-4 0,3 1 8 15,-3 0 1-15,-9 2-2 0,19-1-15 0,-6-2 7 16,1 1 7-16,1 0-4 0,-1 0-4 0,-1 1 3 15,-4-1-15-15,0 2 16 0,-1-2 2 0,3 0 16 16,-2 1-22-16,-1 1 11 0,-8 0-8 0,11-1-3 0,-11 1 15 16,8-1-14-16,-8 1-4 0,0 0 10 0,9-2 5 15,-9 2-1-15,8-3 4 0,-8 3-21 0,0 0 18 16,0 0-1-16,7-2 8 0,-7 2-8 0,0 0 3 16,0 0 7-16,0 0-6 0,0 0-12 0,0 0-13 0,0 0 23 15,0 0 9-15,0 0-30 0,0 0-3 0,0 0 0 16,0 0 23-16,0 0-25 0,0 0 31 0,0 0-3 0,0 0-19 15,0 0 17-15,0 0-23 0,-28 2 19 0,28-2-20 16,0 0 22-16,-19 3-3 0,11-3-25 0,8 0 31 16,-19 4 2-16,7-2 0 0,2-2-27 0,-1 1 25 15,-2 1-10-15,-1 1-11 0,1-3 5 0,-1 4 19 0,2-2-16 16,0 1 2-16,-1 1 5 0,1-3 1 0,0 2-45 16,-1 0 50-16,1-2-15 0,-2 2-2 0,3 0 0 0,-3-1 9 15,2 2-4-15,-3-2 14 0,2 1-14 16,0 0-7-16,-2 1 9 0,2-3 20 0,-3 3-29 0,-1-1 2 15,-1 0 10-15,-2-1-12 0,0 3 25 0,0-3-24 16,-2 0 10-16,-7 6-5 0,-6-3 11 0,10-2-8 0,4 1-2 16,2 2 9-16,-1-2-26 0,2 1 31 0,-4-1-6 15,3 0-11-15,2 1-5 0,-4-2 9 0,-1 0 8 16,3 1-6-16,-14 1 5 0,8-2 0 0,2 2-8 16,4 0-3-16,-1-2 7 0,-2 0-15 0,-10 3 15 0,4-2-5 15,4 0-6-15,3-2 2 0,-11 6-5 0,4-3-19 16,6-1 20-16,1 1 1 0,1 0-8 0,3-1 16 0,-1-1 5 15,2 0-12-15,-1 0 10 0,4 0-12 0,-2 2 6 16,2-5 2-16,1 3 7 0,-2 1-8 0,1-2 10 16,1 0-3-16,1-1-4 0,0 3-1 0,-2-1 7 15,4-3-28-15,0 2 16 0,-5-1 7 0,2 1-2 0,-1 0-14 16,0 1 9-16,-2-3 7 0,3 3 0 0,-1-1 17 16,-2 1-21-16,1-1 8 0,-2-2-6 0,2 2 0 0,-2 0-5 15,0 0-2-15,1-1 11 0,0 1 8 0,-2 1-26 16,3 0 4-16,-1-3 13 0,2 1-14 0,-1 2 19 15,-2 0-31-15,4-3 33 0,2 2 5 0,10-2-30 16,-21 2 22-16,11 0-18 0,1 0 21 0,1-1-13 0,1-1-5 16,7 0 4-16,-12 2-4 0,12-2-12 0,-13 3 33 15,7-2-33-15,6-1 17 0,-12 3 21 0,12-3-11 16,-19 2-21-16,10 0 30 0,-3-1-3 0,0 2-5 16,3-3-9-16,-1 2 9 0,2-2-10 0,-2 5 9 0,-1-5 4 15,0 3-10-15,2-2 5 0,2 1 2 0,-2-1 0 16,9-1-33-16,-11 4-1 0,6-2 20 0,5-2-9 0,-12 1 19 15,5 0-10-15,7-1 7 0,-9 4-4 0,9-4-4 16,-10 3 19-16,10-3-17 0,-8 0 17 0,8 0-26 16,-10 4 21-16,4-1-5 0,-2-2-3 0,-3 2-14 15,0 0-5-15,1 0 35 0,4-3-3 0,-2 3-8 0,2-1-8 16,6-2 10-16,-13 0-10 0,8 3-9 0,5-3 28 16,-13 4-10-16,5-4-22 0,8 0 1 0,-10 3 34 15,4-1-8-15,6-2-8 0,-19 3-4 0,10-1 9 16,-2 1-12-16,1-2 13 0,0 2-1 0,0-1-2 0,0 0-27 15,-2 1 0-15,2 0 15 0,-3 1 26 0,1-3-16 16,1 1 5-16,1 2 1 0,2-1-12 0,-2-3-6 0,2 3 14 16,-1-1 2-16,0 0 3 0,1 1 2 0,1 0-6 15,7-3-12-15,-17 4-1 0,9-2 11 0,-1 0-10 16,1-1 7-16,-1 2-12 0,9-3 1 0,-18 2-3 16,10 0 3-16,-4 2 22 0,1-1-18 0,-1 0-10 0,3-3 25 15,1 1-12-15,-3 2-12 0,2 0 5 0,2-2 23 16,7-1-9-16,-9 1-18 0,9-1 18 0,0 0-9 0,-11 3 2 15,11-3-7-15,-7 0 13 0,7 0 0 0,0 0 16 16,-9 3-14-16,9-3 7 0,0 0 1 0,0 0-16 16,-7 0-14-16,7 0 19 0,0 0 9 0,0 0-17 15,0 0 12-15,0 0-9 0,0 0 2 0,-10 0-4 0,10 0-6 16,0 0 1-16,0 0 4 0,0 0 15 0,0 0 7 16,0 0-28-16,0 0 0 0,0 0 5 0,0 0 3 15,0 0 16-15,0 0 7 0,0 0-36 0,0 0 7 0,0 0 5 16,0 0 24-16,0 0-23 0,0 0 23 0,0 0-6 15,0 0 6-15,0 0-41 0,0 0 37 0,0 0-28 16,-7 4 5-16,7-4-9 0,0 0 16 0,0 0 9 0,0 0-4 16,0 0 0-16,0 0 1 0,0 0 11 0,0 0-24 15,0 0 18-15,0 0-21 0,0 0 20 0,0 0 4 16,27-4-32-16,-27 4 3 0,9 0 16 0,-9 0 22 16,9-3-52-16,-9 3 32 0,14-1 10 0,-8-1-1 0,5 1-24 15,-1 0 23-15,-1-1-10 0,-2 1-16 0,-7 1 26 16,19-4-27-16,-10 4 8 0,4-3 4 0,0 1 10 0,0 0-12 15,-2-1 0-15,1 1 20 0,0 0-9 0,0-1 8 16,0 3-5-16,2-3 77 0,-4 2-82 0,5 0-23 16,-2 1 33-16,-2-3-24 0,3 0 17 0,-2 1-15 15,2 0 15-15,-1 0 5 0,2 0-20 0,-2 2-5 0,3-3 12 16,0 0-21-16,0 2 28 0,0-2-19 0,0 0 24 16,1 1-20-16,0-2 20 0,2 1 19 0,-5 0-23 0,2-2-15 15,0 4 5-15,3-1 19 0,-4-1-7 16,2 0-18-16,-2 1 4 0,2-3 2 0,-3 3 12 0,0-1 7 15,1 2-9-15,3-6-6 0,-4 4-2 0,4 0 1 16,-1 0 14-16,-1 0 2 0,0-1-4 0,-1-1 6 0,0 4-7 16,1-3-25-16,0 1 17 0,0 0 1 0,0-1-2 15,-2-1 3-15,4 3-6 0,-2-2-6 0,1 2-4 16,0-3 7-16,2 1 20 0,-2 0-33 0,-1-1 11 16,2 3 31-16,0-4-25 0,0 5 21 0,-1-2-25 0,2-2-12 15,-3 2 10-15,0 0 22 0,-1 0-11 0,2 0-1 16,-2 1-14-16,-1-1 22 0,1 0 0 0,0 1-21 0,0-1 27 15,-1 0-27-15,0-1 4 0,0 2-7 0,0-3 21 16,0 2 7-16,-1 1-17 0,2 0-5 0,-2-5 3 16,1 6 9-16,-2-3 1 0,2-1 2 0,-3 1-15 15,2 1 13-15,2 1 6 0,-2-2-13 0,1 2-1 0,-2-1 5 16,2 2-7-16,-2-3-19 0,-1 1 35 0,-11 3 3 16,20-3-13-16,-6 0 13 0,0 0-12 0,-1 0-2 0,0 0 7 15,-13 3-4-15,20-3 4 0,-8-2 0 0,1 1-8 16,0 1 4-16,-2 1 7 0,2-3-16 0,-1 3 12 15,0-1-10-15,2-2-2 0,-4 3 16 0,2-3-9 16,0 2 7-16,0 1-16 0,3-2 13 0,-3-1-7 0,-1 4 4 16,2-1-12-16,-1-2 16 0,0 1-14 0,-3 3 1 15,3-3 15-15,-2 1-2 0,-1-3-10 0,4 2 8 16,-6-1-14-16,2 1 19 0,3 1-15 0,-1-2 13 16,-2 3-9-1,-1-1 7-15,2-3-15 0,-2 4 3 0,0-2 1 0,2-2-5 0,-1 2 17 0,-2 2 7 0,1-2-14 16,0 2 24-16,3-4-26 0,-3 3-1 0,3-3 3 0,-2 5 12 15,-1 0-27-15,-8 0 22 0,15-3-23 0,-5-3 28 16,-2 3-20-16,0 3 14 0,-8 0-9 0,13-4-11 16,-7 3 17-16,-6 1 6 0,12-5-20 0,-6 4 1 15,4-5-2-15,0 5 6 0,-1-1 25 0,3-2-1 0,-4 2-9 16,-2 1 3-16,3-1-38 0,0-3 30 0,-2 3-12 16,2-1 8-16,-2 1-2 0,3-1-18 0,-1 0 47 15,0 1-28-15,-3-1 3 0,1 1 15 0,-7 2-33 0,11-4 4 16,-2 1 26-16,-1 1-23 0,-2 2 22 0,-6 0-4 15,13-4-2-15,-8 2 5 0,-5 2-35 0,12-3 6 16,-12 3 9-16,11-3 13 0,-6 1-21 0,-5 2 26 0,10-2 14 16,-3-1-6-16,-7 3-38 0,11-3 26 0,-11 3 10 15,16-5-14-15,-10 5 7 0,3-2 9 0,-9 2-40 16,11-5 3-16,-3 4 36 0,-8 1-33 16,11-2 11-16,-5-2 3 0,-6 4 21 0,10-2 0 0,-10 2-37 15,10-3 15-15,-10 3 4 0,9-2 25 0,-9 2-18 0,0 0-27 16,10-2 18-16,-10 2-15 0,10-4 13 0,-4 3 28 0,-6 1 5 15,0 0-21-15,9-3-23 0,-9 3 20 0,7-3-8 16,-7 3-8-16,9-1 22 0,-9 1-32 0,9-2 42 16,-9 2-13-16,7-2 17 0,-7 2-11 0,0 0 4 15,10-4-17-15,-10 4-14 0,0 0-8 0,9-2 25 0,-9 2 17 16,0 0-40-16,0 0 9 0,7-1 2 0,-7 1 5 16,0 0-3-16,0 0 22 0,9-2 25 0,-9 2-19 15,0 0-41-15,0 0 7 0,0 0 0 0,7-2 58 0,-7 2-32 16,5-1 16-16,-5 1-49 0,0 0 38 0,0 0-31 15,0 0-5-15,0 0-4 0,0 0 41 0,7-5-39 16,-7 5 25-16,0 0 33 0,0 0-53 0,0 0 1 0,0 0 30 16,2-1 16-16,-2 1-60 0,0 0 35 0,0 0-15 15,0 0-8-15,0 0 8 0,0 0-6 0,0 0-7 16,0 0 11-16,0 0 5 0,0 0 36 0,0 0-19 16,0 0-21-16,0 0-6 0,0 0 3 0,0 0 22 0,0 0-18 15,0 0-3-15,0 0 64 16,0 0-22-16,0 0-20 0,0 0-28 0,0 0 26 0,0 0-19 0,0 0 54 0,0 0-54 15,0 0-5-15,0 0-4 0,0 0 37 0,0 0-39 16,0 0-2-16,0 0 35 0,0 0-35 0,0 0 18 16,0 0-5-16,0 0 23 0,0 0-29 0,0 0 5 15,0 0-4-15,0 0 38 0,0 0-9 0,0 0-28 0,0 0 47 16,0 0-10-16,0 0-21 0,0 0-17 0,0 0 17 16,0 0-25-16,0 0 32 0,0 0-25 0,0 0 38 15,0 0-46-15,0 0 7 0,0 0 18 0,0 0 18 16,0 0-41-16,0 0-4 0,0 0 43 0,0 0-26 0,0 0-4 15,0 0-8-15,0 0 34 0,0 0-2 0,0 0-28 16,0 0 4-16,0 0-1 0,0 0 18 0,0 0 5 0,0 0-34 16,0 0 16-16,0 0 1 0,0 0 11 0,0 0-17 15,0 0 8-15,0 0-1 0,0 0 3 0,0 0-5 16,0 0-13-16,0 0 19 0,0 0-31 0,0 0 1 16,0 0-8-16,0 0-2 0,0 0-7 0,0 0-8 0,0 0-6 15,0 0-21-15,0 0 0 0,-14-3 5 0,14 3-32 16,0 0-10-16,0 0-43 0,0 0-17 0,0 0 22 15,-29 8-24-15,19-7-492 0,-8 1 225 0,6 2 150 16</inkml:trace>
  <inkml:trace contextRef="#ctx0" brushRef="#br0" timeOffset="-152587.54">20138 7276 12 0,'0'0'51'0,"0"0"7"0,0 0-16 0,0 0 12 16,0 0-5-16,1-11-13 0,-1 11-17 0,0 0 21 16,0 0-8-16,0 0 1 0,0 0 7 0,4-8-21 15,-4 8 18-15,0 0-33 0,0 0 13 0,2-7 2 0,-2 7 0 16,0 0 6-16,0 0-5 0,0 0 2 0,0 0-3 15,0 0 12-15,2-12-9 0,-2 12 10 0,0 0-10 16,0 0-2-16,0 0 4 0,-2-9 21 0,2 9-26 16,0 0-5-16,0 0 7 0,0 0 11 0,0 0-6 0,0 0-6 15,0 0-16-15,-2-8-1 0,2 8 28 0,0 0-26 16,0 0 31-16,0 0 16 0,0 0-60 0,0 0 14 16,0 0 13-16,2-4 3 0,-2 4-2 0,0 0 0 0,0 0-38 15,0 0 32-15,0 0-17 0,0 0 8 0,0 0 24 16,0 0-46-16,0 0-3 0,0 0 31 0,0 0-9 15,0 0 10-15,0 0-2 0,0 0-23 0,0 0 12 0,0 0-7 16,0 0 12-16,0 0 4 0,0 0 6 0,-7 12-18 16,7-12 17-16,-3 6-5 0,3-6 3 0,0 0-1 15,-2 8-11-15,0-5-3 0,2-3 4 0,-2 7 22 16,1-4-26-16,1-3 10 0,0 0-5 0,0 11 1 16,-2-7 7-16,2-4-12 0,0 7 22 0,-1-3-7 0,1-4 8 15,0 0-17-15,-1 14-32 0,1-10 43 0,0-4-12 0,-2 11 8 16,2-7 0-16,0-4-5 0,-1 10-13 0,1-10 25 15,0 11-24-15,0-11 27 0,0 11-31 0,-1-6 23 16,0-1 17-16,1-4-21 0,0 13-5 0,0-13 18 16,0 9 9-16,-2-2-22 0,2-7 6 0,0 11-18 0,-1-4 28 15,1-7-36-15,0 10 20 0,0-10-16 0,-1 9 20 16,1-9 3-16,-2 13-12 0,2-13-4 0,-1 9 25 16,-2-3-13-16,3-6-1 0,-2 14 10 0,0-5-12 15,0 0 6-15,0-3-1 0,1 2-4 0,1-8 16 0,-3 12-8 16,0-5 5-16,3-7 0 0,-2 9 22 0,0-3-39 15,2-6-13-15,-2 11 27 0,1-5-20 0,1-6 39 0,-3 11-24 16,3-11 9-16,-3 10-27 0,0-5 20 0,3-5-26 16,-4 9 23-16,3-2-20 0,-4 0 9 0,-1 1-3 15,3-1 13-15,-1 2-25 0,1-4 22 0,-3 5 7 16,3-3-12-16,-1 3 0 0,1-5 17 0,-1 2-13 0,1-2 2 16,-1 4-16-16,0-1 14 0,0-4-8 0,0 3 9 15,4-7-14-15,-5 10 26 0,2-7-29 0,-2 5-5 16,0 1 13-16,1-4 4 0,-1 0-7 0,2 2 3 0,-1-4-6 15,2 2 12-15,1 0 6 0,-3-1-11 0,4-4-7 16,-4 9 8-16,0-6-16 0,4-3 11 0,-4 10 6 16,2-6-4-16,-2 1 3 0,1 0 2 0,-1 0-14 0,2-3 18 15,1 5-1-15,-3-4 5 0,1 3-14 0,-2 1 22 16,0 2-15-16,0-4-2 0,2 0-16 0,-2 2 17 0,3-4-6 16,-5 6-1-16,3-2 6 0,-2-2-1 15,2 0-9-15,0-2 15 0,1-1 5 0,0 4 2 0,0-2-16 16,1-2 3-16,-1 1-14 0,1 1 25 0,-2-2-29 15,4-2 30-15,-5 6-25 0,2-4 27 0,1 1-18 0,2-3-2 16,-5 8 20-16,1-7-4 0,1 2-6 0,3-3 4 16,-6 6-22-16,3-3 10 0,3-3 9 0,-5 5 5 15,5-5-4-15,-2 3 6 0,2-3-3 0,-4 4-13 16,4-4-9-16,-3 5 16 0,3-5-22 0,-4 3 10 16,2-1 16-16,2-2-20 0,-4 4 23 0,4-4-3 0,-3 4-6 15,3-4 2-15,-3 4-4 0,3-4 5 0,-3 5-2 16,3-5 2-16,0 0-8 0,-4 2 2 0,4-2-8 0,0 0 14 15,-4 5-12-15,4-5 8 0,-2 3 17 0,2-3-20 16,0 0 12-16,-3 3-13 0,3-3 17 0,0 0-2 16,-4 3-8-16,4-3 12 0,0 0-17 0,-5 3-7 0,5-3 2 15,0 0 21-15,-5 2-2 0,5-2 2 0,0 0-3 16,-2 3 2-16,2-3-7 0,0 0-8 0,-4 4 2 16,4-4-12-16,0 0 18 0,0 0 3 0,-4 2-12 15,4-2 18-15,0 0-16 0,-4 2 2 0,4-2-15 0,0 0 26 16,0 0-13-16,0 0-7 0,0 0 5 0,0 0 12 15,0 0 6-15,0 0-16 0,0 0-1 0,0 0 4 0,-4 3 6 16,4-3-6-16,0 0-2 0,0 0 1 0,0 0-2 16,0 0 0-16,0 0 18 0,0 0-18 0,0 0 0 15,0 0-9-15,0 0 15 0,0 0 6 0,0 0-9 16,0 0 4-16,0 0-6 0,0 0-6 0,0 0 16 0,0 0-8 16,0 0-2-16,0 0 5 0,0 0-11 0,0 0 7 15,0 0 4-15,0 0-3 0,0 0-4 0,0 0 7 16,0 0-10-16,0 0 14 0,0 0-12 0,0 0 0 0,0 0 10 15,0 0-8-15,0 0-3 0,0 0-5 0,5 7 4 16,-5-7 6-16,0 0-3 0,0 0 3 0,4 1 6 16,-4-1-15-16,0 0 3 0,0 0 5 0,5 3-5 0,-5-3 11 15,0 0 4-15,3 4-4 0,1-1-15 0,-4-3-3 16,2 5 14-16,-2-5 1 0,3 5 2 0,-2-3-15 16,-1-2 6-16,1 5 7 0,-1-5 0 0,3 7-8 15,-3-7 5-15,3 4-10 0,-3-4 3 0,2 5 10 0,-2-5 0 16,3 3 9-16,-3-3-14 0,4 6-4 0,-4-2 1 15,0-4 10-15,0 0-3 0,2 7-4 0,-1-5-8 16,-1-2 20-16,4 3-14 0,-4-3 1 0,1 6 9 0,-1-6-15 16,3 6 11-16,-3-6-6 0,2 5 4 0,0-2 1 15,-2-3-7-15,1 5-1 0,-1-5 12 0,1 4 5 16,-1-4-22-16,3 5 3 0,-3-5 3 0,0 0 12 16,2 9-10-16,-2-9-2 0,0 0 4 0,2 6-9 0,-2-6 20 15,0 0-6-15,2 7-7 0,-2-7-2 0,0 0-4 16,3 7 12-16,-2-4 8 0,-1-3-3 0,0 0-2 0,0 0-4 15,0 0-18-15,3 9 10 0,-3-9 8 0,0 0-1 16,1 7-1-16,-1-7-3 0,0 0-1 0,1 7 10 16,-1-7-12-16,4 6 15 0,-4-6-6 0,0 0 7 0,4 9-13 15,-4-9 4-15,2 5 3 0,-2-5 0 0,3 5-8 16,-3-5 1-16,3 6 11 0,-3-6-18 16,0 0 7-16,3 8 3 0,-3-8 9 0,3 5-11 0,-3-5 0 15,0 0-3-15,3 9-2 0,-3-9-2 0,3 6 10 0,-3-6 7 16,3 7-12-16,-3-7 16 0,2 8-11 0,-2-8-8 15,4 7 17-15,-1-3-8 0,-1 2 8 0,-2-6-15 0,6 6 13 16,-4 0-4-16,-2-6-6 0,9 11 1 0,-4-1-3 16,-1-5 15-16,-2 2-6 0,1-1-4 0,3 2 3 15,0-1 0-15,-2 1 3 0,-1-1-1 0,4 0-2 16,-4-1-4-16,0 0-9 0,0 0 4 0,-3-6 8 16,5 10-4-16,0-3 7 0,-1 0-1 0,2 0-9 0,-2 0-7 15,-2-1 14-15,1-2 3 0,-3-4-11 0,5 8 1 16,-2-2 3-16,-3-6-2 0,5 8 8 0,-3-3-2 0,6 2-15 15,-6 0 4-15,1 0 10 0,2 2-7 0,-1-3 4 16,-1 1 0-16,-1-2-10 0,1 2 11 0,0-2 7 16,1 2-2-16,0 1-1 0,-1-3-15 0,-1 1 16 0,5 2-18 15,-5-1 19-15,2-2-3 0,-2 3-5 0,-2-8-4 16,4 9 9-16,-1-2-2 0,3 0-8 0,-3-1-9 16,3 3 17-16,-3-3-2 0,0 0 3 0,-1 0-15 15,-2-6 17-15,6 11-11 0,-3-6-5 0,2 2 20 0,-2 0-18 16,2 1 13-16,-3-2 1 0,4 2-10 0,-3 0 4 15,0-1 1-15,-2 0 1 0,5 0 1 0,-4-2-7 16,-1 3 10-16,2-2 5 0,-1-1-21 0,-2-5 22 0,5 12-8 16,-3-8 7-16,6 5-16 0,-6 0 7 0,0-1 2 15,1-4 4-15,-2 2-13 0,-1-6 2 0,3 11 0 16,2-1 2-16,-4-3-3 0,0 1 11 0,2-3 0 0,-3-5-7 16,6 12-3-16,-3-8 13 0,-3-4-17 0,2 9 9 15,1-4 6-15,0 0-6 0,-1 1 11 0,-2-6-3 16,4 9-13-16,-3-3 13 0,-1-6 3 0,3 10-9 15,-1-5-2-15,-2-5 4 0,3 10-11 0,-3-10 17 0,3 9-9 16,-1-4 7-16,-2-5-4 0,8 16 3 0,-7-11-8 16,-1-5 0-16,1 9 8 0,-1-9 0 0,0 0-6 15,4 13 5-15,-4-13-1 0,3 7 0 0,-3-7-9 0,0 0 1 16,2 12 11-16,-2-12-5 0,5 6-7 0,-5-6 7 16,4 8-7-16,-4-8 4 0,0 0 6 0,5 10 1 15,-5-10-5-15,1 8-4 0,-1-8 6 0,0 0 3 0,4 11 2 16,-4-11-10-16,0 0 0 0,2 10 0 0,-2-10 7 15,0 0 3-15,1 10-5 0,-1-10 3 0,0 0 5 16,5 8-16-16,-5-8 3 0,0 0 4 0,0 0-4 0,0 0 0 16,4 9 4-16,-4-9 5 0,0 0-4 0,0 0 2 15,0 0 7-15,0 0-5 0,2 9 2 0,-2-9 7 16,0 0-14-16,0 0-5 0,0 0 13 0,0 0 2 0,0 0 0 16,0 0-5-16,0 0-9 0,0 0 12 0,6 7-7 15,-6-7 7-15,0 0-7 0,0 0 0 0,0 0 6 16,0 0-5-16,0 0-7 0,0 0 8 0,0 0 0 15,0 0-7-15,11 4 13 0,-11-4-9 0,0 0 6 0,0 0-14 16,0 0 11-16,0 0-1 0,0 0-8 0,19-11 6 16,-19 11-4-16,9-2 4 0,-9 2-6 0,8-5 9 0,-8 5-2 15,10-5-3-15,-10 5 1 0,10-7 0 0,-10 7-5 16,10-7-2-16,-10 7 17 0,9-3-23 16,-9 3 11-16,9-7 8 0,-9 7-9 0,8-4 1 0,-8 4-3 15,9-6 8-15,-9 6-3 0,8-5-7 0,-8 5 5 0,8-7 4 16,-8 7-5-16,9-5 4 0,-9 5-1 0,10-8 0 15,0 2 3-15,-3 0-15 0,1 2 6 0,0 0 9 16,1-2-3-16,-3-1 3 0,2 3-10 0,-3 0-3 0,0 0 6 16,-5 4-10-16,9-6 13 0,-5 3 5 0,-4 3-7 15,9-5 7-15,-9 5-11 0,6-5 8 0,-1 1-5 16,-5 4 10-16,8-6-9 0,-3 4-3 0,-5 2 7 0,8-8-8 16,-5 6-3-16,5-6 9 0,-3 2 0 0,-1 1 5 15,1 1-10-15,3-2 7 0,-1-1 1 0,0 2 2 16,-3 0-14-16,1 1 3 0,-5 4 13 0,8-6-6 15,-5 2-3-15,-3 4 12 0,9-8-12 0,-5 5-3 0,-4 3-3 16,6-6 10-16,0 1-16 0,-6 5 10 0,6-7 9 16,-6 7-15-16,8-8 11 0,-5 4-6 0,-3 4 8 15,7-8 1-15,1 2 1 0,-2 0-5 0,1-3 2 0,-1 4 2 16,-1 0-11-16,1-2 15 0,0 2-4 16,1-1-4-16,-1-2 9 0,1 2-8 0,-2 2-2 0,-1-2 2 15,-4 6 8-15,12-10 1 0,-5 2-11 0,-3 4 3 0,1-1-4 16,0 1 14-16,-5 4 4 0,6-9-10 0,-3 4-13 15,-3 5 9-15,6-8 7 0,-3 4-21 0,-3 4 15 0,5-8-5 16,-1 3-5-16,-4 5 8 0,6-9 10 0,-2 5-9 16,1-7-6-16,-2 7 5 0,-3 4 1 0,6-8-4 15,-2-2 15-15,1 3-17 0,0-4 3 0,0 3 1 16,-1-1 6-16,0 3-1 0,0 1-4 0,-4 5-1 0,4-11 5 16,-4 11-16-16,4-10 16 0,2 0 4 0,-6 10-33 15,6-17 29-15,-3 11-13 0,-1-2 11 0,-2 8 10 0,5-9-7 16,-5 9-4-16,4-11-1 0,-4 11 33 15,5-9-30-15,-5 9-2 0,4-12 1 0,1 4-6 0,-2-1-3 16,1-2 4-16,0 4 10 0,-4 7-8 0,3-12-4 16,-3 12 3-16,4-12 5 0,-4 12 5 0,6-10-9 0,-6 10-9 15,4-11 18-15,-4 11-4 0,4-10 5 0,0 3-6 16,-4 7 6-16,5-15-5 0,0 6-15 0,-5 9 7 16,8-11 3-16,-7 5 7 0,-1 6-17 0,3-10 20 15,-3 10 22-15,5-10-31 0,-3 7-17 0,-2 3 5 16,3-11 11-16,-3 11 7 0,3-8-18 0,-1 2 22 0,-2 6-9 15,3-10-16-15,-1 5 5 0,-2 5 15 0,4-11-18 0,-3 7 25 16,-1 4-8-16,4-12-22 0,-3 7-1 0,2-2 27 16,-3 7-3-16,6-13-8 0,-2 6 13 0,-1-2-2 15,1-1-18-15,-2 5 9 0,2-2 33 0,-2 2-30 16,-2 5-11-16,6-11 15 0,-5 5-17 0,1-1 10 16,-2 7-21-16,6-15 2 0,0 8 12 0,-1-1 20 0,-4 1-43 15,1 1 13-15,-2 6 16 0,3-11 25 0,3 2-14 16,-4-1-11-16,-1 3 6 0,1 0 1 0,-2 7-28 15,1-12 9-15,2 8 29 0,0-6-24 0,-1 3 22 0,-1 0-14 16,-1 7 4-16,4-11-11 0,-4 11 5 0,3-10-16 16,-1 5 4-16,-2 5 0 0,2-10 14 0,1 4 13 0,-3 6-33 15,0 0 25-15,4-15 8 0,-4 15-18 0,4-12 20 16,-4 12-26-16,5-17 15 0,-5 8 2 0,0 9 7 16,1-13-9-16,2 2-35 0,4 1 44 0,-7 10 1 15,0-14-10-15,0 14-1 0,3-14 6 0,-3 14-3 16,2-9 2-16,-2 9-60 0,4-12 42 0,-4 12 8 15,1-9 17-15,-1 9-21 0,3-13 6 0,-3 13 2 0,1-11-11 0,-1 11 10 16,0 0-3-16,0-16 11 0,0 16 3 0,3-14-12 16,-3 14 2-16,0-10-13 0,0 10 14 0,-1-11-4 15,1 11 11-15,1-15 0 0,-1 15-16 0,0-12 12 16,0 12-6-16,0-15 9 0,0 15-14 0,0-12 8 0,0 12 13 16,-1-12-38-16,1 12 10 0,1-12 5 0,-1 12 10 15,0 0-12-15,-4-17 0 0,4 17 21 0,0-8-4 0,0 8-5 16,0 0 5-16,-1-16 0 0,1 16-14 15,0 0-10-15,-3-13 19 0,3 13-6 0,-1-9 4 0,1 9-12 16,0 0 14-16,0-12-15 0,0 12 17 0,0 0-30 16,-4-16 24-16,3 12 14 0,1 4-13 0,0 0 9 0,-5-12-11 15,5 12-9-15,-2-10 5 0,2 10-1 0,-5-10 10 16,5 10-18-16,-2-9 19 0,2 9-31 0,-1-9 25 16,1 9-18-16,-3-9-4 0,3 9 6 0,-3-6 12 15,3 6 16-15,-2-10-13 0,2 10-2 0,-1-9-11 0,1 9-1 16,-3-7-1-16,3 7 1 0,0 0 11 0,0-10-11 15,0 10 17-15,0 0-12 0,-4-12 32 0,4 12-34 0,0-6 32 16,0 6-27-16,-1-11-4 0,1 11 20 0,-3-7-20 16,3 7 22-16,0 0-30 0,1-14 37 0,-1 14-25 15,0-8-8-15,0 8 19 0,-1-10 11 0,1 10-2 16,-2-10-31-16,2 10 0 0,0-9 3 0,0 9 25 0,-3-10 10 16,3 10-13-16,0 0 4 0,0-12-1 0,0 12-8 15,0-8 2-15,0 8-14 0,-1-9 28 0,1 9-27 16,-3-7-11-16,3 7 70 0,0 0-66 0,2-14 15 15,-2 14-21-15,-2-8 6 0,2 8 33 0,0-9-17 0,0 9-2 16,-1-10-22-16,1 10 9 0,-1-8 5 0,1 8 0 16,-1-11 22-16,1 11-4 0,-2-8-15 0,2 8-1 0,0 0 14 15,-1-12-17-15,1 12-11 0,1-8 22 0,-1 8-8 16,0 0 30-16,-1-10-37 0,1 10 40 0,1-8-12 16,-1 8-28-16,0 0 6 0,-2-7 23 0,2 7 6 15,0 0-14-15,-2-8 14 0,2 8-36 0,0 0-1 0,0 0 13 16,-1-11-10-16,1 11 3 0,0 0 29 0,-4-6-19 15,4 6-6-15,0 0-3 0,0 0 2 0,0-12 5 0,0 12-2 16,0 0-8-16,-1-7 10 0,1 7 12 16,0 0-15-16,-3-7 34 0,3 7-34 0,0 0 3 0,-2-11-2 15,2 11 1-15,0 0 3 0,0-9-13 0,0 9 23 16,0 0-15-16,0 0 14 0,-1-12 13 0,1 12-25 0,0 0 0 16,-2-7 20-16,2 7-22 0,0 0 6 0,0 0-9 15,-1-8-9-15,1 8 6 0,0 0 16 0,0 0-13 0,-2-8 32 16,2 8-18-16,0 0-8 0,0 0-9 15,0 0 4-15,0-11 1 0,0 11 2 0,0 0 7 0,0 0 23 16,0 0 6-16,0 0-25 0,-2-8 9 0,2 8-10 16,0 0-22-16,0 0 13 0,0 0 22 0,0 0 0 0,0 0-26 15,4-9 8-15,-4 9 13 0,0 0 4 0,0 0-32 16,0 0 37-16,0 0-45 0,0 0 33 0,0 0-43 16,-4-9 19-16,4 9 2 0,0 0 0 0,0 0 37 15,0 0-31-15,0 0-2 0,0 0 25 0,0 0-27 0,0 0 13 16,0 0 9-16,0 0-21 0,0-10-13 0,0 10 22 15,0 0-4-15,0 0 26 0,0 0-1 0,0 0-35 16,0 0 26-16,0 0-8 0,0 0 8 0,0 0-32 16,0 0 39-16,0 0-18 0,-1-8-12 0,1 8-5 0,0 0 16 15,0 0 11-15,0 0-30 0,0 0 2 0,0 0 6 16,0 0 39-16,-1-7-3 0,1 7-12 0,0 0-24 0,0 0 4 16,0 0 17-16,0 0-32 0,0 0 48 0,2-7-28 15,-2 7 2-15,0 0-8 0,0 0 11 0,0 0-15 16,0 0 2-16,0 0 27 0,0 0-18 0,0 0-14 15,0-11 36-15,0 11-18 0,0 0-11 0,0 0-3 0,0 0 13 16,0 0 7-16,0 0-18 0,0 0 17 0,0 0 6 16,0 0-27-16,-2-8-6 0,2 8 11 0,0 0 16 15,0 0-16-15,0 0-8 0,0 0 35 0,0 0-1 16,0 0-35-16,0 0 38 0,-5-6-36 0,5 6 29 0,0 0-23 16,0 0 21-16,0 0-32 0,0 0 35 0,-4-4-20 15,4 4 11-15,0 0 2 0,0 0-22 0,0 0 13 0,0 0-12 16,-4-7 15-16,4 7 11 0,0 0-37 0,0 0 38 15,0 0-1-15,0 0-14 0,0 0-4 0,0 0 2 0,-4-6 14 16,4 6-26-16,0 0 2 0,0 0 3 16,0 0 30-16,0 0-19 0,0 0 13 0,0 0-21 0,0 0 16 15,0 0-41-15,0 0 18 0,0 0 33 0,-4-5-10 16,4 5 6-16,0 0-27 0,0 0-10 0,0 0 28 0,0 0 2 16,0 0-20-16,0 0-2 0,0 0 11 0,0 0 4 15,0 0 0-15,0 0 14 0,0 0-14 0,0 0 26 16,0 0-42-16,0 0 33 0,0 0-33 0,0 0 27 15,0 0-14-15,0 0 22 0,0 0-37 0,0 0 19 0,0 0 10 16,0 0-22-16,0 0 18 0,0 0 1 0,0 0-3 16,0 0-12-16,0 0-2 0,0 0 19 0,0 0-11 0,-2-8-10 15,2 8 14-15,0 0-5 0,0 0-1 16,0 0-5-16,0 0 1 0,0 0 16 0,0 0-9 0,0 0 10 16,0 0-6-16,0 0-16 0,0 0 0 0,0 0 17 15,0 0-10-15,0 0 0 0,0 0 6 0,0 0 8 0,0 0 9 16,-4-7-29-16,4 7 0 0,0 0-2 0,0 0 12 15,0 0-17-15,0 0 27 0,0 0-10 0,0 0 11 16,0 0-11-16,0 0-14 0,0 0 15 0,0 0-15 16,0 0-2-16,-8-3 12 0,8 3-1 0,0 0 6 0,0 0-8 15,-10-1 4-15,10 1-11 0,0 0 3 0,0 0 3 16,-9 0-8-16,9 0 3 0,0 0 14 0,0 0-1 0,-14 1-18 16,14-1 3-16,-9 3 24 0,9-3-40 15,-10 1 21-15,10-1 21 0,-8 0 13 0,8 0-31 0,0 0 3 16,-11 0 5-16,11 0 9 0,-8 3-25 0,8-3 9 15,0 0 2-15,-11 3 4 0,11-3-7 0,-8 0 4 0,8 0 3 16,0 0-8-16,-11 1 2 0,11-1 20 0,-8 3-4 16,8-3-8-16,-7 3 1 0,7-3-13 0,0 0 15 0,-11 2-5 15,11-2-5-15,-9 2 20 0,9-2-12 16,-9 2-10-16,9-2-4 0,-12 1 2 0,8 0 16 16,4-1-15-16,-12 1 18 0,7 1-13 0,5-2-6 0,-11 2 30 15,11-2-25-15,-11 2-8 0,11-2 9 0,-10 1-1 0,10-1 7 16,-11 3 0-16,11-3 12 0,-11 3-4 0,7-3-16 15,4 0 13-15,-9 1-29 0,9-1 37 0,-11 1-13 16,11-1-10-16,-8 2-1 0,8-2 21 0,-9 0-3 16,9 0-12-16,0 0 9 0,-12 2-11 0,12-2 21 0,-8 1-25 15,8-1 1-15,-11 1 5 0,11-1 19 0,-9 1-20 16,9-1-6-16,-12 2 6 0,5 1 17 0,7-3-14 16,-11 1 3-16,11-1-15 0,-12 3 4 0,6-2 11 15,6-1 2-15,-12 4-8 0,5-4-4 0,7 0 2 0,-12 3 7 16,6-3 8-16,6 0-21 0,-12 0 6 0,12 0-6 15,-10 2 1-15,10-2 24 0,-10 1-17 0,10-1-3 0,-12 4 18 16,12-4-5-16,-10 0-21 0,10 0 23 0,-9 2-6 16,9-2-10-16,-11 1-1 0,11-1 7 0,-8 1-11 0,8-1-2 15,-10 2 25-15,3-1-14 0,7-1-10 0,-11 3 14 16,5-2 10-16,6-1-3 0,-11 2-18 0,11-2 9 16,-12 1 14-16,12-1-11 0,-9 4 14 0,9-4-14 15,-11 1 1-15,11-1-13 0,-11 3 0 0,4-3-7 0,7 0-16 16,-11 3 38-16,3-3-7 0,8 0 1 0,-10 4 8 15,4-3-3-15,6-1 6 0,-13 3-11 0,7-2 9 16,6-1-5-16,-11 4-1 0,6-2-15 0,5-2 21 16,-10 2-10-16,10-2 12 0,-9 2-10 0,9-2-6 0,-8 2 9 15,8-2-3-15,-6 2 0 0,6-2-5 0,-10 1-3 16,10-1 4-16,0 0 5 0,-9 2-6 0,9-2 6 0,-7 3 7 16,7-3-13-16,0 0 8 0,0 0-11 0,-10 2 10 15,10-2-4-15,0 0-4 0,-7 2 3 0,7-2-3 16,0 0 7-16,0 0 4 0,-9 0-4 0,9 0-13 15,0 0 1-15,0 0 11 0,0 0 3 0,-9 5 0 0,9-5-10 16,0 0 19-16,-8 1-11 0,8-1-2 0,0 0 16 16,0 0-22-16,0 0 8 0,-8 1-1 0,8-1 2 0,0 0-8 15,0 0 8-15,0 0-11 0,0 0 13 0,0 0 5 16,0 0-17-16,-10 0 1 0,10 0-2 0,0 0 10 16,0 0 9-16,0 0 4 0,0 0-20 0,0 0 7 15,0 0-1-15,0 0-2 0,0 0-6 0,0 0 2 0,0 0 4 16,-10 3 14-16,10-3-25 0,0 0 8 0,0 0 7 15,0 0 0-15,0 0 2 0,0 0 7 0,0 0-13 16,0 0 2-16,0 0 4 0,0 0-13 0,0 0-5 16,0 0 18-16,0 0 4 0,0 0 3 0,0 0-16 0,0 0 5 15,0 0-7-15,0 0 12 0,0 0-9 0,0 0 6 16,0 0 11-16,0 0-12 0,0 0-17 0,0 0 24 0,0 0 6 16,0 0-15-16,0 0-5 0,0 0-3 0,0 0 2 15,0 0 3-15,0 0 3 0,0 0 5 0,-9 0-7 16,9 0 7-16,0 0 3 0,0 0-12 0,0 0 10 15,0 0-14-15,0 0-1 0,0 0 20 0,0 0-7 0,0 0 2 16,0 0-18-16,0 0 10 0,0 13 3 0,0-13 5 16,0 0-7-16,0 0-6 0,0 0-4 0,0 0 8 0,1 11 10 15,-1-11-2-15,0 0 6 0,0 0-1 0,2 10-3 16,-2-10-3-16,0 0 7 0,0 0 66 0,1 8-92 16,-1-8 6-16,0 0-2 0,0 0 12 0,-1 8-4 15,1-8-2-15,0 0-9 0,-2 7 17 0,2-7-11 0,0 0 13 16,0 0-13-16,0 10-3 0,0-10 7 0,0 0-3 15,2 8 10-15,-2-8-9 0,0 0 7 0,-2 11-2 16,2-11-5-16,0 9 14 0,0-9-11 0,0 8 2 16,0-8 4-16,-1 8 18 0,1-8-25 0,0 10 4 0,0-10-4 15,0 7 6-15,0-7 7 0,-1 7-24 0,1-7 11 16,0 0 14-16,0 15-6 0,0-15 10 0,-2 7-14 0,2-7-1 16,2 8 0-16,-2-8-14 0,-2 9 14 0,2-9 7 15,-1 7 1-15,1-7-1 0,-1 8-1 0,1-8-8 16,0 0-5-16,-1 12 15 0,1-12 10 0,-2 10-33 15,2-10 25-15,2 9-6 0,-2-9 4 0,-4 10-9 0,4-10 8 16,-2 9-3-16,2-9 0 0,0 11 3 0,0-11 1 16,-4 12 0-16,3-6 1 0,1-6-11 0,-3 10 11 15,1-5-3-15,2-5-24 0,-2 10 7 0,2-10 11 0,-2 10 8 16,2-10-8-16,-1 9 10 0,-1-4-2 0,2-5-7 16,-6 11 19-16,4-7-21 0,2-4-5 0,-4 9 12 15,1-3-4-15,3-6-3 0,-7 14 3 0,3-6 6 0,0-1 5 16,2 1-10-16,-2 0 12 0,0 1-14 0,0-3 10 15,0 4-7-15,4-10 3 0,-7 13-22 0,7-13 17 16,-7 10 10-16,7-10-5 0,-6 13 25 0,2-6-23 16,1 0-14-16,-1-2-4 0,4-5 4 0,-8 12 3 0,4-5 4 15,1-2 9-15,3-5-3 0,-5 10-4 0,3-6-1 16,2-4-2-16,-7 7 8 0,7-7-21 0,-6 8 13 0,2-5 6 16,4-3-14-16,-5 7 6 0,2-3 2 0,-1 6-6 15,1-5 15-15,0 1-15 0,-2-1-4 0,5-5 15 16,-5 10-3-16,2-7-2 0,3-3 1 0,-3 8 1 15,3-8 3-15,-4 8-4 0,4-8 5 0,-6 6 1 0,4-1-11 16,2-5-4-16,-8 9 4 0,6-3 3 0,2-6 6 16,-7 9-9-16,2-4 5 0,1 2-5 0,1-2 2 15,3-5 3-15,-9 12 3 0,5-7 1 0,1 0-5 0,3-5-2 16,-6 10 7-16,3-7 0 0,3-3-12 0,-6 11 4 16,3-8-7-16,2 2 9 0,1-5-2 0,-6 8 5 15,6-8-8-15,-7 8-1 0,5-3 9 0,2-5-2 0,-5 7 1 16,2-2-5-16,-1 0 0 0,4-5-8 0,-5 8 21 15,0-4-8-15,5-4-1 0,-6 10-3 0,3-7-1 16,3-3 8-16,-6 8-8 0,3-4 10 0,-1 0-10 16,4-4 4-16,-6 8 3 0,6-8-1 0,-4 8-14 0,4-8 4 15,-5 5 13-15,5-5-13 0,-5 8 9 0,5-8 11 16,-7 7-17-16,5-4 16 0,2-3-5 0,-4 7-2 0,4-7-8 16,-7 8 4-16,4-4 18 0,-1-1-19 0,4-3 13 15,-5 8-12-15,1-5 9 0,4-3-2 0,-5 8 1 16,-1-5-9-16,3 1-3 0,3-4-11 0,-6 5 13 15,1 1-9-15,5-6 6 0,-7 6 20 0,7-6-4 0,-9 6-7 16,5-3 1-16,4-3-5 0,-5 7 2 0,5-7-6 16,-6 4 5-16,6-4-5 0,-5 5 7 0,5-5 1 15,-7 5-3-15,7-5-2 0,-6 4 6 0,6-4-3 16,0 0-12-16,-5 5 17 0,5-5-5 0,0 0-2 0,-5 6-12 16,5-6 10-16,-5 1 7 0,5-1 5 0,0 0-19 15,-4 5 13-15,4-5 1 0,0 0-12 0,-7 5 9 0,7-5-2 16,0 0 11-16,0 0-7 0,-7 4 7 0,7-4-15 15,0 0 1-15,0 0 0 0,-5 3 7 0,5-3-8 16,0 0 19-16,0 0-18 0,-5 4 13 0,5-4-9 16,0 0 1-16,0 0 5 0,0 0-11 0,-6 4-2 0,6-4 10 15,0 0-6-15,0 0 8 0,0 0 0 0,0 0-6 16,0 0 2-16,0 0-7 0,-5 3 3 0,5-3 9 0,0 0-10 16,0 0 11-16,0 0-11 0,-5 6 7 0,5-6-1 15,0 0-7-15,-5 3 5 0,5-3 4 0,0 0-6 16,0 0 11-16,-6 5-42 0,6-5 31 0,0 0 6 15,0 0 1-15,0 0 10 0,0 0-14 0,0 0-7 0,0 0 17 16,-5 4-9-16,5-4-7 0,0 0 0 0,0 0 7 16,0 0-2-16,0 0 40 0,0 0-50 0,0 0-4 0,0 0 13 15,0 0 1-15,0 0 0 0,0 0-3 0,-7 3 8 16,7-3-12-16,0 0 5 0,0 0 3 0,0 0-5 16,0 0 8-16,0 0-8 0,0 0 8 0,0 0-4 15,0 0-1-15,0 0-6 0,0 0 1 0,0 0 0 0,0 0 1 16,0 0 5-16,0 0-10 0,0 0 12 0,0 0-4 15,0 0 8-15,0 0-8 0,0 0-1 0,0 0 3 16,0 0-5-16,0 0 1 0,0 0 6 0,0 0-2 16,0 0 6-16,0 0-5 0,8 15-2 0,-8-15 7 0,0 0-11 15,0 0 5-15,2 8-3 0,-2-8 8 0,0 0-9 16,0 0 12-16,3 6-13 0,-3-6 17 0,0 0-15 0,4 7 3 16,-4-7-3-16,0 0 6 0,2 5-33 15,-2-5 37-15,0 0-3 0,4 7 7 0,-4-7-10 0,4 4-7 16,-4-4 7-16,0 0 6 0,2 8-3 0,-2-8 3 15,3 6-16-15,-3-6 12 0,4 5 5 0,-4-5-1 0,0 0-9 16,5 6 4-16,-5-6 3 0,4 4 0 0,-4-4-1 16,4 6-8-16,-4-6 8 0,5 5 6 0,-5-5-18 15,5 5-2-15,-5-5 7 0,4 7 0 0,-4-7-2 0,5 5 6 16,-5-5-3-16,4 7-2 0,-4-7 7 16,2 5-4-16,-2-5 7 0,6 5-8 0,-6-5 1 0,5 7 6 15,-5-7-6-15,5 6-5 0,-5-6 1 0,6 5 0 0,-6-5 5 16,4 6-6-16,-4-6 8 0,4 7 43 0,-4-7-42 15,5 7-9-15,-5-7 7 0,4 3 2 0,-4-3-3 16,5 6-3-16,-5-6 10 0,5 8-6 0,-3-5-6 16,-2-3 7-16,3 9-7 0,-3-9 7 0,0 0-1 0,8 8 1 15,-8-8-4-15,4 9 9 0,-4-9-1 0,0 0-10 16,7 8 0-16,-7-8 16 0,4 7-34 0,-4-7 28 0,5 9-13 16,-5-9 13-16,4 7 4 0,-4-7-6 0,5 7 2 15,-2 5-1-15,-3-12-18 0,6 11 11 0,-6-11 9 16,6 9-6-16,-6-9-2 0,5 10 1 0,1-2-4 15,-4 0 1-15,3 0 5 0,-2 0-3 0,-1-1 0 0,0 0 12 16,3 3-23-16,-1-1 21 0,-2-2-11 0,-1 2-2 16,3-1 3-16,0 2 2 0,0-2-5 0,-3 0 11 15,3 3-7-15,0-5-13 0,-3 2 16 0,2-3-1 16,-1 2-15-16,-2-7 23 0,3 9-4 0,-1-4-4 0,-2-5 1 16,4 9-13-16,-1-3 41 0,-1-1-40 0,-2-5 9 15,4 8 3-15,-2-2-5 0,-2-6 1 0,3 10-4 0,1-5-1 16,-1 1 2-16,-3-6 3 0,2 11 3 0,1-5-10 15,-2-1 11-15,2 1-11 0,-3-6 8 0,3 11-2 16,0-7 3-16,0 2-7 0,-3-6 11 0,3 11 4 16,-1-5-6-16,1 0 2 0,0 3-12 0,1-1 13 0,-3-2-9 15,2 0-6-15,-2 1 12 0,-1-7 2 0,3 10-12 16,-3-10 4-16,2 8 8 0,-2-8 5 0,4 9-5 0,-3-4-8 16,-1-5-1-16,4 10-2 0,-4-10 1 15,4 9 3-15,-4-9-1 0,4 7-2 0,-4-7 8 0,2 7-5 16,1-4 4-16,-3-3 1 0,4 10-9 0,-4-10 4 15,4 7 0-15,-3-2 9 0,-1-5-4 0,5 7 3 0,-5-7-4 16,4 7-5-16,-4-7-2 0,3 7 7 0,-3-7-1 16,4 7 5-16,-4-7-10 0,3 7 8 0,-3-7 1 0,5 6-5 15,-5-6-2-15,4 5 4 0,-4-5 0 16,4 6 9-16,-4-6-9 0,4 4-1 0,0 0-1 0,-4-4-4 16,6 5 0-16,-6-5 6 0,5 5-4 0,-5-5 4 15,5 3-2-15,-5-3-9 0,5 4 10 0,-5-4-3 0,0 0-3 16,0 0 13-16,11 7-14 0,-11-7 14 0,0 0-2 15,6 3-14-15,-6-3 2 0,0 0-3 0,7 5 9 16,-7-5 9-16,0 0 4 0,9 7-11 0,-9-7-6 16,0 0-4-16,9 3 6 0,-9-3 12 0,0 0-3 0,0 0-9 15,10 4 1-15,-10-4-2 0,0 0 4 0,0 0 2 16,8 5 1-16,-8-5-9 0,0 0-4 0,9 2 17 0,-9-2-2 16,0 0-10-16,0 0 11 0,0 0 2 15,9 6-11-15,-9-6-2 0,0 0 6 0,0 0-2 0,8 4-5 16,-8-4 8-16,0 0 2 0,0 0-1 0,0 0-10 15,7 5 8-15,-7-5 5 0,0 0-3 0,6 5 4 0,-6-5-22 16,0 0 8-16,0 0 12 0,7 7 4 0,-7-7-13 16,0 0 1-16,0 0-1 0,0 0-8 0,7 5 7 0,-7-5 2 15,0 0 5-15,0 0 6 0,0 0-1 16,6 4-22-16,-6-4 13 0,0 0 6 0,0 0-8 0,0 0 17 16,0 0-14-16,0 0-4 0,5 8 19 0,-5-8-19 15,0 0 8-15,0 0 2 0,0 0-15 0,9 6 8 0,-9-6-21 16,0 0 25-16,0 0-2 0,0 0-14 15,0 0 13-15,0 0 4 0,0 0 7 0,2 8-15 0,-2-8 11 16,0 0-14-16,0 0 14 0,0 0-12 0,0 0 5 16,0 0-13-16,0 0 7 0,0 0 12 0,0 0 2 0,0 0-3 15,7 5-14-15,-7-5 5 0,0 0 4 0,0 0 3 16,0 0-7-16,0 0 1 0,0 0 7 0,0 0 4 0,0 0-10 16,0 0 2-16,0 0-9 0,0 0 2 15,0 0 7-15,0 0-2 0,0 0 10 0,0 0-5 0,0 0 14 16,0 0-15-16,0 0 8 0,0 0-18 0,0 0 13 15,0 0-3-15,0 0-2 0,6 5-3 0,-6-5 11 0,0 0-14 16,0 0 15-16,0 0-4 0,0 0-16 0,0 0 24 16,0 0-7-16,0 0-5 0,0 0-10 0,0 0 0 0,0 0 14 15,0 0-12-15,0 0 1 0,0 0-1 0,0 0 16 16,0 0-6-16,0 0-11 0,19-7 3 0,-19 7 5 16,0 0-2-16,0 0-3 0,0 0 1 0,0 0-5 15,11-3 8-15,-11 3-3 0,0 0 9 0,0 0-10 0,7-5 10 16,-7 5-3-16,0 0-1 0,10-4-11 0,-10 4 19 15,10-5-11-15,-10 5 10 0,7-6 0 0,-7 6-3 16,9-5-1-16,-9 5-9 0,10-4 12 0,-10 4-11 0,0 0 5 16,12-5-3-16,-12 5 4 0,6-4-8 0,-6 4 11 15,0 0 1-15,12-5-3 0,-12 5-10 0,0 0 8 16,9-5 1-16,-9 5-5 0,0 0 8 0,7-5 0 0,-7 5-10 16,0 0 11-16,11-6-6 0,-11 6-7 15,7-5 11-15,2 0-4 0,-9 5 0 0,9-6 2 0,-9 6-11 16,9-5 3-16,-9 5 4 0,9-4-2 0,-9 4 0 15,7-6 12-15,-7 6-16 0,0 0 2 0,11-6 14 0,-11 6-13 16,0 0 16-16,9-4-9 0,-9 4-2 0,0 0 3 16,6-5-3-16,-6 5 4 0,0 0-4 0,0 0-1 0,9-8 4 15,-9 8-7-15,0 0 9 0,10-5-1 0,-7 2-5 16,-3 3 1-16,9-6 9 0,-5 4-4 0,1-2-8 16,-5 4-9-16,9-5 19 0,-5 1-2 0,-4 4-5 15,7-5 0-15,-3 2-10 0,-4 3 6 0,9-7 5 0,-4 5-4 16,-5 2 6-16,8-7-2 0,-4 3-5 0,-4 4 6 15,7-6-3-15,-3 3 4 0,-4 3-10 0,8-8 4 16,-8 8 3-16,6-6-7 0,-2 3 7 0,-4 3 1 0,8-6-11 16,-4 0 4-16,-4 6 16 0,10-5-12 0,-6 0-1 15,-4 5 7-15,6-7-2 0,-2 3-3 0,-4 4 6 16,6-7-11-16,-6 7 10 0,7-5 2 0,-4 2-15 0,-3 3 12 16,7-7-4-16,-7 7-3 0,5-8-2 0,0 4 7 15,-5 4 1-15,8-6 8 0,-4 2-11 0,-4 4-1 16,6-7 17-16,-2 4-14 0,-4 3-2 0,8-8 6 15,-1 2-2-15,-3-1-6 0,1 2 4 0,-5 5 2 0,8-8-16 16,-3 0 14-16,-1 4-7 0,2 0 6 0,-6 4-3 16,8-10 3-16,-6 7-9 0,-2 3 11 0,5-6 0 15,-5 6 6-15,7-6-6 0,-7 6-2 0,4-6 7 16,-4 6-16-16,0 0 9 0,9-12 7 0,-6 9-15 0,-3 3 6 16,0 0 5-16,7-8-1 0,-7 8 5 0,8-6-4 15,-8 6-7-15,6-7 3 0,-1 0 6 0,-5 7-14 0,8-9 19 16,-8 9-6-16,6-9-8 0,1 1 5 0,-1 4-1 15,-6 4 1-15,7-8 1 0,-7 8-3 0,6-7-5 16,-6 7 22-16,5-7-24 0,-5 7 0 0,5-7 10 16,-5 7-1-16,0 0-4 0,9-10 15 0,-9 10-12 0,5-7-3 15,-5 7 4-15,0 0-5 0,6-10 12 0,-6 10-5 16,5-7 0-16,-5 7 7 0,6-8-21 0,-6 8 8 0,7-7 5 16,-7 7 0-16,7-10-12 0,-7 10 12 0,6-7-4 15,-1-1 5-15,-1 0 13 0,-4 8-4 0,9-15-16 16,-5 10-9-16,-4 5 11 0,5-11 0 0,-5 11 4 15,2-9-5-15,-2 9 5 0,7-7-1 0,-7 7 3 0,4-9 2 16,-4 9-13-16,5-8 11 0,-5 8-9 0,5-9 6 16,-5 9-4-16,4-8-5 0,-4 8 13 0,0 0-8 15,5-10-1-15,-5 10 9 0,4-7-8 0,-3 2 10 16,-1 5-17-16,0 0 13 0,6-12-2 0,-1 7 6 0,-5 5-13 16,0 0-1-16,5-12 7 0,-2 9-5 0,-3 3 13 15,4-9 1-15,-4 9-10 0,2-6-9 0,-2 6 3 0,3-6 6 16,-3 6-10-16,0 0 10 0,4-10-9 0,-4 10-4 15,4-2 21-15,-4 2-15 0,4-7 6 0,-4 7-1 16,0 0-3-16,4-7 6 0,-4 7 13 0,0 0-10 0,0 0 5 16,3-8-13-16,-3 8 11 0,0 0-10 0,1-7 0 15,-1 7 5-15,0 0-3 0,0 0 7 0,0 0-8 16,4-9 10-16,-4 9-11 0,0 0-1 0,3-5 12 16,-3 5 6-16,0 0-13 0,4-7 2 0,-4 7-3 15,0 0-10-15,4-8 11 0,-4 8 7 0,3-5-13 0,-3 5 2 16,0 0 9-16,4-9-2 0,-4 9 0 0,5-7-11 15,-1 3 10-15,-4 4 3 0,0 0-39 0,4-9 35 0,-4 9 2 16,4-6 15-16,-4 6-27 0,2-6 10 0,-2 6 1 16,4-7 4-16,-4 7-5 0,3-7-5 0,-3 7-2 15,6-9-1-15,-3 2 0 0,0-1 12 0,1 1 1 0,-1 0-18 16,1-3 6-16,1 2 3 0,0-2-4 16,-1 1 16-16,1 1-2 0,0-1-10 0,-2-1 0 0,2 0 10 15,0-2-5-15,-1 3-4 0,1-1 2 0,1 0-9 0,0-1 11 16,1 1-3-16,-4 2 2 0,-1-2-2 0,4 0 3 15,-6 10 2-15,4-14 2 0,-1 3-20 0,-1 3 20 16,-2 8-16-16,3-13-12 0,-2 7-1 0,0 1-24 16,-1 5-20-16,3-12-27 0,-3 12-10 0,3-9-39 0,-3 9-22 15,0 0 0-15,2-15-15 0,-2 15-3 0,0 0-487 16,0 0 222-16,0 0 150 0</inkml:trace>
  <inkml:trace contextRef="#ctx0" brushRef="#br0" timeOffset="-140390.38">19517 7352 28 0,'0'0'33'0,"0"0"-6"0,0 0 3 0,0 0-7 15,0 0 1-15,0 0 11 0,0 0-15 0,0 0-12 16,0 0 35-16,-18 0 0 0,18 0-11 0,0 0-3 0,0 0-16 16,0 0 13-16,0 0 3 0,0 0-2 0,0 0 7 15,0 0-4-15,0 0-30 0,-10-4 1 0,10 4 11 0,0 0-5 16,0 0 18-16,0 0-3 0,0 0 3 15,0 0-1-15,0 0-12 0,-8-6 0 0,8 6-8 0,0 0-7 16,0 0 25-16,-10-5-9 0,10 5 5 0,0 0-14 16,0 0 1-16,0 0 18 0,-10-5-3 0,10 5-17 15,0 0 18-15,0 0-4 0,0 0 8 0,-11-5 3 0,11 5-6 16,-4-5-3-16,4 5 4 0,0 0-24 0,0 0 19 16,-6-3 7-16,6 3-10 0,0 0 20 0,0 0 1 15,0 0-2-15,-5-5-20 0,5 5 4 0,0 0-22 16,0 0 32-16,0 0-30 0,0 0 21 0,0 0 0 0,0 0-36 15,0 0 5-15,-6-6 15 0,6 6-11 0,0 0-2 16,0 0 17-16,0 0-14 0,0 0 34 0,0 0-16 16,0 0-27-16,0 0 16 0,0 0 18 0,0 0-33 0,0 0 15 15,0 0-10-15,0 0 27 0,0 0-2 0,0 0-32 16,11-9 13-16,-11 9 6 0,0 0-13 0,0 0-8 16,10-4 55-16,-10 4-45 0,5-4 34 0,-5 4-9 0,7-2 7 15,-5 0-24-15,-2 2-6 0,7-1 14 0,-7 1-28 16,9-1 27-16,-7-1 61 0,-2 2-87 0,0 0 25 15,13-1-18-15,-13 1 8 0,0 0 5 0,13-3 11 0,-7 3-10 16,-6 0 42-16,12-1-61 0,-7 0 40 0,-5 1-27 16,13-2 15-16,-6 2-27 0,0-1 21 0,0-1-19 15,1 1 23-15,-2 0-20 0,2 1 6 0,1-2-8 0,-3 2 14 16,6-3 8-16,1 2 7 0,-6-1-28 0,2 1-4 16,-1 0 21-16,0 1-13 0,-1-2 26 0,0 1-30 15,-1 0 18-15,3 1-7 0,-4 0-5 0,3 0 27 16,-8 0-43-16,14-3 28 0,0 0-17 0,-1 3-5 0,-3-2 34 15,-1 1-5-15,2-1 5 0,1-1-24 0,-1 2 22 16,-2 1-55-16,4-3 50 0,-1 1-5 0,-1 1 8 16,-3 1-18-16,-1-1 1 0,0-1 32 0,0 2-33 15,0-3 13-15,1 2-19 0,-2 0 34 0,0 1-11 0,2-3-4 16,-3 3 4-16,1 0-15 0,1 0 3 0,-1-3 22 0,2 3-28 16,-2-1 25-16,1-1-17 0,-1 2 16 0,2-1-24 15,-1 1-8-15,1-1 4 0,-3-1-3 0,3 1 9 16,2-2-13-16,-1 3 32 0,-1-3-8 0,1 3 5 15,-3-3-7-15,0 3-9 0,1-1 2 0,0 1-19 0,0-1 3 16,1 1 2-16,-8 0 15 0,11-3 33 0,-3 3-14 16,-2-1 2-16,6-2-15 0,-4 3-1 0,1 0 17 0,-9 0 1 15,15-3-9-15,-9 1-24 0,0 1 12 0,-6 1 11 16,12-2-9-16,-1-2 9 0,-3 4-17 0,1-2 22 16,-1 2-24-16,-8 0-4 0,14-3-19 0,-8 3 21 15,-6 0 26-15,13-3-14 0,-6 2 11 0,-7 1-6 0,16-1-1 16,-5-3 23-16,0 1-8 0,-4 2-26 0,1-1 12 15,1 2-24-15,1-2 5 0,-2 0 20 0,-8 2 8 16,14-2-23-16,-8 2 22 0,-1-1-29 0,0 1 23 16,3-2-27-16,-2 2 27 0,-6 0-6 0,12-2 20 0,-6 2 2 15,2-3-10-15,-2 3-25 0,2-2 18 0,-3 1-3 16,8-1 13-16,-4-1-10 0,-1 2 18 0,-1 0-46 16,1-2 29-16,-2 1 14 0,1 2-42 0,3-5 10 0,0 5 15 15,0-3 15-15,-2 0 0 0,1 0 3 0,-3 3-9 16,2-2 2-16,2-1-9 0,0 0 8 0,-2 2-13 15,0-2-11-15,1 3-6 0,1-2 4 0,0 0 17 0,-2 0-2 16,2-2 4-16,-1 3-11 0,-1 0-8 0,1-1-10 16,-3 2 30-16,0-1-19 0,7-2 31 0,-3 1-11 15,2 0-15-15,1 0 7 0,-2-3 18 0,3 3-21 16,-4-1 15-16,3 1-13 0,-3 1 13 0,-1-1-14 0,3 1 8 16,-1-1 4-16,0 0-16 0,-4 0 16 0,2 0-13 15,4-1 1-15,-4 3 5 0,2-3-10 0,0 2 0 0,-4-1 20 16,6-2-14-16,-1 2 10 0,-1-3-4 0,-1 4-8 15,-2-1 12-15,4 0-10 0,0-1-6 0,-1-1 3 16,-2 4-1-16,2-4 15 0,-3 2-15 0,2 0 11 0,3-1 4 16,-3-1-22-16,1 2 19 0,1 1 1 0,-3-3-7 15,0 1-7-15,-2 2 11 0,1 1-5 0,-8 0 5 16,13-6 2-16,-6 6-7 0,-7 0-1 0,19-4-3 16,-9 3-1-16,1-2-1 0,-1-1 0 0,3 2-3 0,-1-1-5 15,0-1 20-15,-3 3-13 0,2-3-2 0,0 1 23 16,1 1-27-16,-1 0 9 0,3-1 3 0,-2 1 18 15,0 0-9-15,0-1-14 0,-2 2-7 0,2-1 23 0,-3 1-6 16,2-2-14-16,-2 0 4 0,0 1-1 0,-1 1 11 16,-1 0 3-16,6 0-22 0,-3-2 15 0,0 1-10 15,-2 0-2-15,0 0 14 0,-8 2-4 0,15-2 5 0,-10 2 5 16,-5 0-7-16,14-3-6 0,-2 1 6 0,-3 1-8 16,1-2-3-16,0 2 0 0,0-1 17 0,2-4-1 15,-1 6-11-15,1-3 12 0,-2 1 6 0,0 1-6 0,-1-1-5 16,2 0 9-16,-1 0-18 0,-1 0 14 0,-2 2-14 15,-7 0 16-15,16-5 0 0,-6 3-10 0,-1 1 16 0,4-1-10 16,-6-1-4-16,5 0 7 0,1 2 4 16,-2-4 8-16,-1 3 1 0,-2 1-20 0,0-2 4 0,-8 3 1 15,15-2-5-15,-6-2 3 0,3 2-3 0,-5 1 0 16,2-1 7-16,3-2-11 0,-5 2 11 0,2 1-10 0,-1-2 0 16,-8 3-7-16,11-2 8 0,-4 1 9 0,-7 1-9 15,11-3 4-15,-11 3 1 0,9-3 1 0,-9 3-1 16,10-2-8-16,-3 1 10 0,-7 1-2 0,8-2 8 15,-8 2-13-15,0 0 12 0,9-3-10 0,-9 3 7 0,8-1-4 16,-8 1-1-16,8-1-4 0,-8 1 3 0,8-3 2 16,-8 3 6-16,7-3 1 0,-7 3-5 0,8-1 4 15,-8 1-4-15,8-5-1 0,-8 5-3 0,7-1 3 16,-7 1 5-16,8-4-3 0,-8 4-1 0,0 0 3 0,11-4-2 16,-11 4-3-16,0 0-3 0,8-3-5 0,-8 3-1 15,7 0 13-15,-7 0-13 0,0 0 1 0,0 0 20 0,10-4-12 16,-10 4 3-16,0 0-6 0,5-3 3 0,-5 3-3 15,0 0 2-15,0 0-5 0,6-2 0 0,-6 2 9 16,0 0-8-16,0 0 6 0,0 0 4 0,0 0-3 16,0 0 0-16,0 0-1 0,0 0-16 0,7-2 16 0,-7 2-3 15,0 0 1-15,0 0 1 0,0 0-8 0,6-2 17 16,-6 2-16-16,0 0 6 0,0 0-13 0,0 0 9 0,0 0 2 16,0 0-3-16,0 0-5 0,0 0 7 0,0 0 0 15,0 0 5-15,0 0-6 0,8-4-7 0,-8 4-7 16,0 0 12-16,0 0-4 0,0 0 7 0,0 0 0 15,0 0 1-15,0 0-3 0,0 0-4 0,0 0 4 0,0 0-7 16,0 0 13-16,0 0-7 0,0 0 10 0,0 0-16 16,0 0-2-16,0 0 9 0,0 0-2 0,0 0 2 0,0 0 0 15,0 0-3-15,0 0 2 0,0 0-2 0,0 0-1 16,0 0 1-16,0 0 2 0,0 0-4 0,0 0 7 16,0 0-9-16,0 0 2 0,0 0 2 0,0 0-6 15,0 0 4-15,0 0-6 0,0 0-7 0,0 0-14 0,0 0-19 16,0 0-10-16,0 0-25 0,0 0-38 0,0 0-40 15,0 0-8-15,0 0-27 0,0 0-463 0,0 0 220 16,0 0 146-16</inkml:trace>
  <inkml:trace contextRef="#ctx0" brushRef="#br0" timeOffset="-132559.94">19915 8051 41 0,'0'0'45'0,"0"0"11"0,0 0-21 0,0 0 6 15,0 0 10-15,0 0-14 0,0 0-7 0,0 0 3 16,-9-2-6-16,9 2 11 0,0 0-20 0,0 0 2 15,0 0 26-15,0 0-19 0,-6-4 12 0,6 4 0 16,0 0-24-16,0 0 8 0,0 0 6 0,0 0-12 0,0 0 6 16,-7-5-3-16,7 5 1 0,0 0 25 0,0 0-6 15,0 0 2-15,0 0-39 0,0 0 9 0,0 0 4 16,0 0-11-16,0 0 8 0,0 0 2 0,0 0 7 16,0 0 14-16,0 0-37 0,0 0 15 0,0 0-7 0,0 0-16 15,0 0 13-15,0 0 27 0,0 0-24 0,-2-5-1 16,2 5-3-16,0 0-1 0,0 0 14 0,0 0 15 15,0 0-37-15,0 0 0 0,0 0 7 0,0 0 16 0,0 0-12 16,0 0-2-16,0 0-19 0,0 0-2 0,0 0 11 16,0 0 42-16,0 0-24 0,0 0-24 0,0 0 23 15,0 0 7-15,0 0-29 0,0 0 9 0,13 14 13 0,-13-14-29 16,1 4 24-16,-1-4 12 0,0 0-8 0,4 4-17 16,-4-4 29-16,1 3-6 0,-1-3 6 0,0 0-4 15,0 0-21-15,0 0-13 0,7 6 31 0,-7-6-16 16,0 0-17-16,4 5 41 0,-4-5-37 0,0 0 8 0,2 4-10 15,-2-4 41-15,0 0-19 0,3 6 10 0,-3-6 12 16,2 7-19-16,2-5-1 0,-4-2 15 0,3 7-36 0,-2-4-1 16,-1-3 31-16,0 0 4 0,1 10-9 0,-1-10-11 15,1 8 2-15,-1-8 20 0,0 8-18 0,2-3 8 16,-2-5-2-16,0 0-18 0,1 9 9 0,-1-5 13 16,0-4 8-16,0 0-24 0,3 10 14 0,-3-10-24 0,0 7 14 15,0-5 16-15,0-2-12 0,0 0-15 0,2 13 2 16,-2-13 23-16,0 0 5 0,1 6-4 0,-1-6-6 0,2 8 7 15,-2-8-32-15,1 9 9 0,2-5 4 0,-3-4 8 16,1 10-21-16,-1-10 17 0,2 8 21 0,0-1-28 16,-2-7-3-16,3 7 1 0,-1 0 13 0,-2-7 6 15,2 12-13-15,0-9 13 0,-2-3 3 0,2 10-36 0,-1-3 36 16,-1-7-17-16,4 9 22 0,-2-6-7 0,-2-3-2 16,3 11-8-16,-1-5 15 0,0-2-24 0,-2-4 16 15,0 0 10-15,5 14-12 0,-5-14-11 0,5 9-10 16,-5-9 29-16,4 9-10 0,-4-9-5 0,1 10-7 0,-1-10 23 15,4 8-13-15,-4-8-18 0,3 8 5 0,1-2 3 16,-3-1 5-16,-1-5 17 0,0 0-14 0,5 12-6 0,-5-12-8 16,3 9 12-16,-3-9-14 0,5 8 19 15,-3-3-16-15,1 0-12 0,-3-5 11 0,2 9 11 0,-2-9 16 16,4 8-14-16,-4-8-4 0,3 9 0 0,-1-6 5 16,-2-3-26-16,4 9 3 0,-4-9 22 0,3 6 13 0,-3-6-14 15,5 11 8-15,-4-8-3 0,-1-3-25 0,3 9 19 16,-3-9-18-16,2 7 15 0,-2-7-10 0,2 8 18 15,-2-8-8-15,2 7 20 0,-2-7-6 0,3 10-32 16,-2-5 9-16,-1-5 26 0,1 9-11 0,-1-9 19 0,2 10-11 16,-1-5 0-16,-1-5-20 0,0 9-1 0,0-9 54 15,1 9-31-15,-1-9-6 0,3 9-21 0,-2-4 21 0,-1-5-13 16,0 9-22-16,0-9 28 0,3 9-5 0,-3-9 22 16,1 10-29-16,-1-10 10 0,1 10 9 0,-1-3 3 15,0-7-11-15,2 7-4 0,-2-7 18 0,2 10-1 0,-2-10-32 16,0 10 5-16,0-10 11 0,1 9 16 0,-1-9 2 15,0 10-3-15,1-5-15 0,-1-5 10 0,2 11-11 16,-2-11 1-16,1 11 16 0,-1-11-5 0,1 9-5 0,0-4 5 16,-1-5-9-16,3 10-10 0,-3-10 22 15,0 9-6-15,0-9-14 0,3 12 5 0,-3-8 21 0,0-4-3 16,0 11-16-16,0-11 12 0,1 7-35 0,-1-7 48 16,1 10-10-16,-1-10-8 0,2 10 15 0,-2-10-26 0,2 9 4 15,-1-4 20-15,-1-5-23 0,0 8 14 0,0-8-8 16,3 9 10-16,-2-4-15 0,-1-5 25 0,3 10-17 15,-3-10-9-15,2 6 23 0,-2-6-11 0,3 8 10 16,-3-8-23-16,1 9 10 0,-1-9 8 0,3 8-9 0,-3-8 13 16,1 8-1-16,-1-8-9 0,1 7-4 0,-1-7 21 15,3 5-22-15,-3-5 21 0,0 0-22 0,2 12 25 0,-2-12-22 16,3 4-6-16,-3-4 10 0,0 0 30 0,4 8-20 16,-4-8-9-16,2 5-7 0,-2-5 14 0,4 5-25 15,-4-5 13-15,0 0 2 0,4 7 23 0,-4-7-34 16,0 0 11-16,4 5 4 0,-4-5 2 0,0 0-8 0,0 0-18 15,4 7 26-15,-4-7 6 0,0 0-23 0,0 0-8 16,0 0 8-16,2 7 10 0,-2-7-7 0,0 0 22 0,0 0-10 16,1 6-18-16,-1-6 26 0,0 0-12 0,0 0 10 15,0 0-29-15,3 6 8 0,-3-6 10 0,0 0 3 16,0 0-23-16,5 4 8 0,-5-4 13 0,0 0 12 16,0 0 4-16,5 6-27 0,-5-6 1 0,0 0 11 0,0 0 0 15,0 0-5-15,5 2 10 0,-5-2 0 0,0 0-9 16,0 0 5-16,5 4 11 0,-5-4-14 0,0 0 6 15,7 3-11-15,-7-3 7 0,0 0 0 0,0 0-9 0,0 0 6 16,0 0 12-16,6 2-16 0,-6-2 1 0,0 0-4 16,0 0 6-16,0 0 0 0,0 0 8 0,0 0-6 15,0 0 6-15,8 1-15 0,-8-1 7 0,0 0-3 0,0 0 19 16,0 0-24-16,10-5 11 0,-10 5 18 0,0 0-4 16,9-2-9-16,-9 2 10 0,0 0-11 0,0 0-6 15,12-4 3-15,-12 4 4 0,0 0-3 0,12-7 21 16,-12 7-23-16,8-4 8 0,-8 4-11 0,9-5-3 0,-9 5 2 15,9-6 18-15,-4 3-9 0,0 0-1 0,-5 3-17 16,8-6 22-16,1 0-16 0,-4 1-7 0,1 1 23 0,-6 4-27 16,9-5 11-16,-1 0 15 0,-1 0-15 0,1-1 6 15,-3-1 5-15,2 3-4 0,-1 0 1 0,-6 4-4 16,6-6 1-16,-6 6 4 0,7-7-4 0,-7 7-6 16,6-5 19-16,-6 5-14 0,7-5-6 0,-7 5 6 0,7-8 7 15,-3 7-13-15,-4 1 8 0,8-8 6 0,-8 8-18 16,5-7 9-16,-1 3-2 0,-4 4 15 0,9-8-3 0,-3 3-23 15,0-1 10-15,0 0 1 0,-1 1 9 0,0 1-6 16,-5 4-13-16,6-8 19 0,-2 6-2 0,-4 2 1 16,6-8-8-16,-2 4 8 0,-4 4-10 0,8-7-5 15,-3 4 14-15,-5 3 2 0,8-5 11 0,-4 2-12 0,-4 3 5 16,5-7-24-16,-5 7 13 0,6-4 3 16,-6 4 1-16,8-6-6 0,-8 6 17 0,6-7-12 0,-6 7-6 15,6-6 3-15,-2 2 5 0,-4 4 10 0,7-8-6 0,-2 5 8 16,-1-2-10-16,3 0-11 0,-2 0 12 0,-1 0 3 15,5-2-7-15,-4 3 11 0,0 0-14 0,-1-1 15 16,-4 5 2-16,7-5-8 0,-7 5 2 0,4-8 4 0,-4 8-20 16,6-5 11-16,-6 5-3 0,6-5 3 15,-6 5 4-15,7-7-2 0,-7 7-6 0,7-5-4 0,-3 1 9 16,-4 4-2-16,6-5-3 0,-6 5 5 0,7-7-12 16,-7 7 17-16,6-8-8 0,-1 1 4 0,1 0-12 0,-3 3 8 15,4-5 0-15,-2 4 3 0,0 2-2 0,-5 3 2 16,8-6-4-16,-6 1 9 0,2 0-2 0,-4 5-12 15,11-10 3-15,-5 5-1 0,-3 1 0 0,3 0-3 16,-6 4 17-16,7-6-5 0,-3 1-13 0,-4 5 8 0,8-11-2 16,-4 4-2-16,-1 1 8 0,-3 6 1 0,8-12-7 15,-3 5-5-15,0 4 10 0,-5 3 0 0,7-10-8 0,-2 2 5 16,-1 2 4-16,1-1-1 0,0 3 0 16,1-4-10-16,-5 0 1 0,2 4 6 0,-3 4-2 0,5-12 2 15,-2 7 2-15,1-3-7 0,3 1 0 0,-4 1 2 16,-1 0 6-16,-2 6-6 0,4-11-5 0,-1 7-5 0,-3 4 16 15,4-10-4-15,-2 6 4 0,-2 4-4 0,5-11-14 16,-2 7 10-16,-3 4 0 0,6-10-5 0,-3 8 13 0,-3 2-14 16,5-10 7-16,-5 10 3 0,5-7-6 0,-5 7 4 15,4-10 3-15,-2 7-12 0,-2 3 8 0,6-8 0 16,-3 2-7-16,-3 6 5 0,9-13 3 0,-6 7-1 0,2-3 0 16,-2 3-22-16,-3 6 19 0,5-11 6 0,-3 6-4 15,2-1 0-15,-4 6 2 0,5-9-8 0,-2 2-1 16,-3 7 4-16,3-9 5 0,0 3-2 0,-3 6 10 0,5-11-7 15,-4 6-4-15,2 0 6 0,1-5-5 0,-2 5-11 16,1-4 19-16,-3 9-5 0,4-11-9 0,-3 6 9 16,-1 5-5-16,4-12 0 0,-3 7-1 0,-1 5-2 15,5-9 5-15,-5 9 6 0,3-12-11 0,-3 12 4 0,2-8-4 16,1 4 12-16,-3 4-15 0,5-11 5 0,-3 5 6 16,-2 6-9-16,3-9 11 0,0 4-4 0,-3 5 5 15,3-9-12-15,-3 9 2 0,3-10 2 0,-3 10 4 0,3-8-2 16,-3 8 3-16,2-11 0 0,0 5-7 0,-2 6 1 15,2-11 8-15,-2 11 3 0,3-11-12 0,-2 7 0 16,-1 4 10-16,1-10 6 0,-1 10-6 0,3-13-7 0,-2 9 4 16,-1 4-11-16,2-10 15 0,-2 10-10 0,3-8 1 15,-3 8-4-15,5-8 16 0,-5 8-7 0,3-9-4 16,-2 5 5-16,-1 4 0 0,3-8-13 0,-3 8 14 16,2-8 1-16,-2 8-5 0,0-10-2 0,0 10 5 0,3-8-2 15,-3 8-6-15,1-9 12 0,-1 9-11 0,1-10 7 16,-1 10-4-16,5-8 1 0,-5 8 5 0,0-9-9 15,0 9-3-15,3-9 1 0,-3 9 7 0,1-11-3 0,-1 11 1 16,1-7 2-16,-1 7 1 0,3-10-3 0,-3 10-4 16,1-7 6-16,-1 7 1 0,3-9 1 0,-2 3-3 15,-1 6 0-15,0-9 0 0,0 9 4 0,1-12-12 0,-1 12 18 16,0 0-2-16,4-14-4 0,-2 8-7 0,-2 6 5 16,-2-9-6-16,2 9 1 0,0 0 4 0,2-19 10 15,-2 19-11-15,-2-10 5 0,2 10-9 0,2-13 5 0,-2 9-1 16,0 4 4-16,0-12-4 0,1 6-13 0,-1 6 12 15,0-11 2-15,1 4-6 0,-1 7 5 0,0-12 2 16,0 5-2-16,0 7-17 0,-1-14 14 0,0 8 8 0,1 6-11 16,1-16 0-16,-2 10 2 0,1 6-2 0,-2-12-3 15,2 12 0-15,0-14 9 0,0 14-9 0,0-10 11 16,0 10-6-16,0-13 0 0,-1 6 4 0,1 7-1 16,0-11 1-16,0 11-2 0,0-8-9 0,0 8 7 0,1-10-14 15,-1 10 19-15,0-9 1 0,0 9 0 0,0-10-13 16,0 10 9-16,0-10 7 0,0 10-8 0,0-11-5 15,0 11 4-15,2-11 2 0,-4 7 1 0,2 4 0 16,-1-11 5-16,1 11-5 0,0-10-5 0,0 10 3 0,1-11-6 16,-1 7 10-16,0 4-1 0,0-10 2 0,0 10-6 15,0-10 1-15,0 10 4 0,2-10-5 0,-2 7 2 0,0 3 2 16,1-10-1-16,-1 10 0 0,2-10 0 0,-2 10-2 16,2-10 2-16,-2 10-2 0,1-10 4 0,-1 6-3 15,1-4-6-15,-1 8 10 0,4-9-7 0,-3 1 2 0,3 0 5 16,-1 1-5-16,-2 1-3 0,-1 6-1 0,4-11 6 15,-2 7 3-15,-2 4-6 0,2-10 3 0,-2 10 0 16,2-9 4-16,-2 9-3 0,3-9-3 0,-3 9 5 0,1-11-3 16,2 7-9-16,-3 4 15 0,1-8-3 0,-1 8-3 15,2-8 0-15,6-1-7 0,-7 4 4 0,-1 5 5 16,2-12-9-16,-2 12 10 0,1-9 2 0,1 5 1 16,-2 4-12-16,2-10 13 0,-2 10-5 0,1-6 1 0,-1 6-13 15,3-9 10-15,-3 9 9 0,1-11-6 0,-1 11 0 16,3-9-9-16,-3 9 7 0,1-5 1 0,-1 5-2 15,2-7 1-15,-2 7 6 0,2-8-5 0,-2 8-4 16,3-6 2-16,-3 6-1 0,0 0-3 0,0-12-6 0,0 12 18 16,0 0-11-16,4-8-3 0,-4 8 3 0,1-8-3 15,-1 8 6-15,0 0 4 0,2-8-3 0,-2 8 3 0,0 0-10 16,0 0 8-16,2-6-5 0,-2 6 4 16,0 0 6-16,0 0-6 0,2-7-5 0,-2 7-3 0,0 0 7 15,0 0 13-15,0 0-14 0,2-8-3 0,-2 8 9 16,0 0-6-16,0 0-4 0,1-9 6 0,-1 9-9 0,0 0 10 15,0 0-4-15,0 0 1 0,0 0 12 0,0 0-10 16,0 0 3-16,-1-8-2 0,1 8-3 0,0 0 2 0,0 0 2 16,0 0-6-16,0 0-3 0,0-8 17 15,0 8-13-15,0 0 7 0,0 0 0 0,-4-8-3 0,4 8-2 16,0 0-1-16,0 0-5 0,0 0 0 0,0 0 14 0,-1-7-8 16,1 7 11-16,0 0-8 0,0 0-2 0,0 0-13 15,0 0 11-15,0 0-4 0,0-10 8 16,0 10-5-16,0 0-4 0,0 0 8 0,0 0-1 0,0 0 4 15,0 0-4-15,-1-8-1 0,1 8 2 0,0 0 7 0,0 0-6 16,0 0 1-16,0 0-7 0,0 0 5 0,0 0-4 16,0 0-3-16,-3-9-1 0,3 9 4 0,0 0-6 15,0 0 5-15,0 0 1 0,0 0 2 0,-4-7-5 0,4 7 8 16,0 0-6-16,0 0 4 0,0 0 5 0,0 0-1 16,0 0-7-16,-1-8-2 0,1 8 12 0,0 0-6 15,0 0 1-15,0 0 0 0,0 0-1 0,0 0 4 16,0 0-16-16,0 0 10 0,0 0-3 0,-6-5 4 0,6 5 4 15,0 0-8-15,0 0-4 0,0 0 14 0,0 0-15 16,-4-6 2-16,4 6 8 0,0 0-2 0,0 0 0 16,0 0-3-16,0 0 15 0,-5-4-13 0,5 4 7 0,0 0-7 15,0 0 10-15,0 0-12 0,0 0-16 0,0 0 22 16,0 0-6-16,0 0 8 0,0 0-8 0,-5-6-3 16,5 6 4-16,0 0 1 0,0 0 5 0,0 0-9 0,-11 0 14 15,11 0-13-15,0 0 1 0,0 0-1 0,0 0 3 16,-11 0-10-16,11 0 8 0,0 0 9 0,0 0-2 15,-14 3-3-15,14-3-3 0,0 0 5 0,-12 0-5 0,12 0 9 16,-9 3-4-16,9-3 0 0,-10 1-6 0,3-1 0 16,7 0 1-16,-12 0 22 0,12 0-27 0,-13 0 1 15,6 0 3-15,7 0 6 0,-15 3-6 0,9 0-1 16,-5 0 1-16,-1-2-1 0,3 1-1 0,-1-2 7 16,-3 5-7-16,4-5 5 0,-3 3 0 0,0 1 0 0,-1-2 5 15,4 1-6-15,-1-1-4 0,0-2 4 0,2 4-4 0,-2-1 12 16,1-3-5-16,0 0-6 0,1 1 7 0,2 1-12 15,-1-1 4-15,0 0 3 0,2-1 0 0,-3 0 2 16,2 3-4-16,-4 0 8 0,1-3-4 0,1 0 5 16,0 0-12-16,2 1 9 0,1-1-12 0,-2 1 16 0,7-1-2 15,-10 0-3-15,4 2 1 0,1-1-4 0,5-1 13 16,-11 0-13-16,7 0 1 0,-2 0 3 0,6 0-3 16,-10 2-3-16,5-1 6 0,0 0 2 0,0-1 1 0,5 0-4 15,0 0-2-15,-17 0 2 0,13 0 4 0,-1 0-10 16,5 0 1-16,-9 2 8 0,9-2-5 0,0 0-1 15,-16 0-7-15,12 0 1 0,4 0 10 0,-11 0-3 0,6 0-4 16,0 2 6-16,5-2 1 0,-11 1-12 0,11-1 9 16,-14 1 0-16,7 0 2 0,3 1-8 0,4-2 10 15,-9 4 1-15,6-3 3 0,3-1-8 0,-12 3 1 16,12-3 0-16,-9 3 3 0,9-3-2 0,-10 1 0 0,10-1-1 16,-10 1 6-16,10-1-6 0,-8 2-1 0,8-2 4 15,-8 0 2-15,8 0-2 0,-7 2-10 0,7-2 9 16,0 0-5-16,-9 1 10 0,9-1-6 0,0 0-6 0,0 0 10 15,0 0-4-15,-9 1-10 0,9-1 10 0,0 0 2 16,0 0 5-16,-9 1 19 0,9-1-23 0,0 0-6 16,0 0 2-16,0 0-10 0,-9 5 3 0,9-5 5 15,0 0 3-15,0 0 0 0,0 0-4 0,-10 0 0 0,10 0-3 16,0 0 6-16,0 0-1 0,0 0-1 0,-7 1-3 16,7-1 13-16,0 0-9 0,0 0-5 0,0 0 10 15,0 0 1-15,0 0-9 0,0 0 3 0,0 0 1 16,-11-1-2-16,11 1 2 0,0 0 0 0,0 0-5 0,0 0 14 15,0 0-9-15,0 0-11 0,0 0 13 0,-6 2 3 16,6-2-3-16,0 0-9 0,0 0 8 0,0 0-7 0,-9 0 14 16,9 0-4-16,0 0-3 0,0 0-1 0,0 0-3 15,0 0 0-15,0 0 3 0,-9 2-9 0,9-2 4 16,0 0 5-16,0 0-2 0,0 0-6 0,0 0 12 16,-8 4 2-16,8-4-2 0,0 0 3 0,0 0-5 0,0 0-1 15,0 0 3-15,0 0-7 0,0 0 2 0,-6 4-8 16,6-4 14-16,0 0 0 0,0 0-1 0,0 0-4 0,-7 0-2 15,7 0-4-15,0 0 10 0,-9 5-2 0,9-5 1 16,-6 4-5-16,6-4-8 0,0 0 13 0,-8 2-3 16,8-2 4-16,0 0 4 0,-8 1-10 0,8-1-4 0,0 0 6 15,0 0 0-15,-7 5-3 0,7-5 2 0,0 0-7 16,-8 4 2-16,8-4 3 0,-4 5 0 0,4-5 7 16,0 0-15-16,-7 3 12 0,7-3 1 0,-3 5-5 15,3-5 2-15,-2 7 1 0,-1-3-3 0,3-4 7 0,0 0 1 16,-4 10-8-16,1-7-4 0,3-3 6 0,-3 10 4 15,3-10 0-15,-4 9 7 0,1-4-17 0,1-2 8 0,-3 7-1 16,1-5 6-16,3 1-6 0,-3 4 0 0,1-2 1 16,-2 1 2-16,3 3 4 0,-2-4-5 0,1 3 4 15,-1-3-12-15,2 4-1 0,-1-3 4 0,1 1 9 16,-2 0 11-16,0-2-22 0,0-1-1 0,3-1 13 0,1-6-1 16,-4 12-8-16,3-7-3 0,1-5 7 0,-4 11 5 15,1-7-2-15,3-4 0 0,-5 11-5 0,3-5 2 16,2-6-4-16,-4 10 5 0,1-4-8 0,0-1 9 0,0 5-12 15,-2-4 6-15,1 2 5 0,1-2 0 0,3-6-6 16,-3 11 5-16,1-6-1 0,2-5 1 0,-5 8 8 16,3-3-10-16,2-5-4 0,-5 9 13 0,1-3-14 15,4-6 5-15,-5 10 2 0,2-6 4 0,3-4-11 0,-6 8 3 16,3-4 12-16,3-4-13 0,-6 9 0 16,6-9 11-16,-4 8-6 0,1-4 15 0,3-4-14 0,-5 8 4 15,5-8 1-15,-4 7-8 0,4-7-5 0,-4 10-5 0,4-10 21 16,-3 7-7-16,3-7-1 0,-4 7-5 0,4-7 9 15,-5 8-8-15,2-4 2 0,3-4-5 0,-4 6 8 16,4-6 3-16,-5 9-1 0,3-5-7 0,2-4-2 0,-3 7 11 16,3-7-14-16,-6 6 4 0,6-6 7 0,-6 9 1 15,3-5-13-15,3-4 3 0,-5 9 4 0,5-9 12 16,-5 5-11-16,5-5 4 0,-6 7 6 0,6-7-12 0,-5 5-4 16,5-5 11-16,-7 7-5 0,7-7 4 0,-5 6-12 15,5-6 3-15,-5 7-2 0,5-7-1 0,-7 4 10 0,7-4 18 16,-5 6-19-16,2-2-1 0,-4 3-4 15,2-2-3-15,0-1 6 0,-1 4-5 0,1-3 4 0,0-1 11 16,0 0-10-16,5-4-1 0,-6 8-7 0,2-5 7 16,4-3-4-16,-5 6 2 0,5-6 2 0,-4 6-2 15,4-6-4-15,-5 5 10 0,5-5-2 0,-6 4-3 0,6-4 0 16,-4 6-1-16,4-6-8 0,-6 8 10 0,6-8 7 16,-6 6-9-16,6-6-1 0,-5 5 0 0,5-5 8 15,-4 5-3-15,4-5 0 0,0 0 7 0,-6 8-9 0,6-8-8 16,-4 4 6-16,4-4 6 0,-5 7 7 0,5-7 2 15,-7 5-14-15,7-5 1 0,-6 5-5 0,6-5 13 0,-6 7-12 16,3-3 0-16,3-4-3 0,-6 4-4 0,6-4 14 16,-4 4-4-16,4-4 0 0,-7 5 4 0,7-5 3 15,-3 7-18-15,3-7 7 0,0 0 14 0,-8 5-1 16,8-5-11-16,-2 2 10 0,2-2-13 0,-6 6-1 0,4-4 6 16,2-2 3-16,-5 5 0 0,5-5 1 0,-7 4 10 15,7-4-4-15,-7 3-9 0,7-3-2 0,-7 7 5 16,7-7-1-16,-6 2 0 0,6-2-7 0,-7 3 2 15,7-3 1-15,-4 4 7 0,4-4-4 0,0 0 3 0,-8 3-2 16,8-3 0-16,0 0 6 0,0 0-11 0,-8 5 7 16,7-3 0-16,1-2-1 0,0 0-4 0,-8 3-3 15,8-3 4-15,0 0 1 0,-8 3 4 0,8-3 3 0,0 0-15 16,0 0-2-16,-8 4 7 0,8-4 11 0,0 0-7 16,0 0-8-16,-8 4 5 0,8-4-5 0,0 0 10 15,-8 4-5-15,8-4 0 0,0 0-2 0,0 0 5 0,-8 3 1 16,8-3-4-16,0 0 8 0,0 0 9 0,-6 4-20 15,6-4 6-15,0 0-9 0,0 0 13 0,0 0-9 0,-6 3 6 16,6-3-5-16,0 0 8 0,0 0-5 0,-5 1 4 16,5-1-3-16,0 0 0 0,0 0 0 0,0 0 3 15,0 0 0-15,0 0 4 0,0 0-18 0,0 0 17 16,0 0 5-16,0 0-14 0,0 0-3 0,0 0 1 0,0 0 6 16,-7 6-5-16,7-6-7 0,0 0 13 0,0 0-2 15,0 0 3-15,0 0-4 0,0 0-1 0,0 0-11 0,0 0 7 16,0 0 4-16,0 0 2 0,0 0-1 15,0 0 2-15,0 0 0 0,0 0-11 0,0 0 12 0,0 0 3 16,0 0-13-16,0 0 10 0,0 0 3 0,0 0-3 16,0 0 2-16,0 0-3 0,0 0-1 0,0 0 5 0,0 0-11 15,0 0-1-15,0 0 9 0,0 0-8 0,0 0 13 16,0 0-16-16,0 0 8 0,0 0-2 0,0 0-1 16,0 0 8-16,0 0-6 0,0 0-4 0,0 0 12 15,0 0-9-15,0 0-1 0,0 0 12 0,0 0-5 0,0 0-5 16,0 0-6-16,0 0 11 0,0 0 1 0,0 0-8 15,0 0 3-15,0 0 4 0,0 0-24 0,0 0 12 0,0 0 6 16,0 0 2-16,0 0 0 0,0 0 0 16,0 0 6-16,0 0 2 0,0 0-10 0,0 0-1 0,0 0 9 15,0 0 10-15,0 0-18 0,0 0-8 0,0 0 18 16,0 0-6-16,0 0 0 0,0 0 1 0,0 0-5 0,0 0-3 16,0 0 6-16,0 0 6 0,0 0 0 0,0 0-12 15,0 0 7-15,0 0-2 0,0 0-1 0,0 0 1 16,0 0 7-16,0 0-27 0,0 0 19 0,0 0 6 15,0 0-8-15,0 0 9 0,0 0 1 0,0 0-1 0,0 0-7 16,0 0 1-16,0 0-8 0,0 0 4 0,0 0 4 16,0 0 5-16,0 0-9 0,0 0 5 0,0 0-1 15,0 0-2-15,0 0-6 0,0 0 15 0,0 0-3 0,0 0 0 16,0 0-1-16,0 0 0 0,0 0 1 16,0 0-9-16,0 0 0 0,0 0 8 0,0 0-2 0,0 0 2 15,0 0-6-15,0 0 5 0,0 0 3 0,0 0 1 0,0 0-15 16,0 0 1-16,0 0 10 0,0 0-9 0,0 0 0 15,0 0 13-15,0 0-11 0,0 0 14 0,0 0-15 0,0 0 1 16,0 0 0-16,0 0-14 0,-1 1-2 16,1-1-27-16,0 0-9 0,0 0 0 0,0 0-17 0,0 0-8 15,0 0 15-15,0 0-21 0,0 0-22 0,0 0-6 16,0 0-13-16,0 0 23 0,0 0-1 0,0 0-15 0,0 0 5 16,0 0 0-16,0 0-5 0,0 0-304 0,0 0 142 15,0 0 96-15</inkml:trace>
  <inkml:trace contextRef="#ctx0" brushRef="#br0" timeOffset="-104706.35">24233 4303 19 0,'0'0'28'0,"-1"-4"3"15,0 0-5-15,-1 1 12 0,0 1-22 0,-1-1 11 16,-1 0-3-16,2 3-14 0,-2-4 1 0,1 3 28 0,-3-1-24 15,2-1-10-15,-1 1 3 0,-1 1-1 16,-3-3 20-16,-4 1-16 0,2 1 10 0,-3 0 12 0,1-1-28 16,-2 1 19-16,0 2-6 0,0-5 13 0,0 5-6 15,-1-2-5-15,2 0-5 0,-2 0 3 0,0 1 9 16,2 1 6-16,3-1-16 0,2 1 12 0,0 1-7 0,3-2-2 16,0 1-8-16,0-1-10 0,0 1-1 0,-1 0 9 15,5 0 34-15,2 0-30 0,-8-2-3 0,5 2 23 16,3 0-49-16,0 0 33 0,0 0-29 0,-10 0 22 0,10 0-31 15,0 0 10-15,-5-1 59 0,3 1-10 0,2 0-32 16,0 0-16-16,0 0-10 0,0 0 2 0,0 0 72 16,7-3-46-16,-3 3-17 0,1 0-7 0,3 0 46 15,1 0-39-15,6 0-5 0,2 3 2 0,1-6 50 0,-1 6-33 16,4-3 10-16,-1 0-31 0,1 1-4 0,-1 1 7 16,2-2 4-16,1 1-4 0,3-2 63 0,8 4-50 0,-3-2-11 15,-3-1-3-15,-3 1 13 0,15-2 37 16,-2 2-34-16,4-1 59 0,1 2-54 0,-2-2-19 0,1 1 11 15,0 0-3-15,5-1-3 0,-1 0 37 0,1 0-15 0,1 0-15 16,-2 3 25-16,0-3 28 0,-4 2-69 0,0-2 2 16,-2 1 15-16,2 1-15 0,-6 0 14 0,0-1 41 15,-5 1-55-15,-6-1 4 0,0 1 61 0,-1-1 19 16,-3-1-91-16,3 0 73 0,3 3-34 0,-2-3-35 0,0 0 79 16,-5 1-48-16,3-1-9 15,2 0 30-15,-3 0-53 0,-5 0 5 0,2 0 28 0,-2 1-36 0,-1-1 87 16,-5 0-45-16,-1 0 30 0,-1 1-5 0,-3-1-45 15,0 0 13-15,2 0-5 0,-5-1 12 0,3 1-8 0,-2 1 21 16,0-2 29-16,1 2-14 0,-3-1 24 0,0 0-37 16,3 0 21-16,-2 0-29 0,-1 0 32 0,2 0-33 15,-3 0 36-15,2 0-46 0,-2 0 33 0,3 0-28 0,-2 0 30 16,-2 0-1-16,6-2-10 0,-2 1-10 0,-2-2-39 16,0 3 9-16,0-1 26 0,0-2-15 0,1 2 9 15,-3 1-5-15,4-1-7 0,-2 0-6 0,-2-1 12 0,3 1-21 16,-3 1 22-16,1-1-7 0,-1 1 17 0,3-1-27 15,-3 1 31-15,0 0-16 0,2 0-4 0,-2 0-27 16,0 0 31-16,0 0-24 0,0 0-8 0,0 0 16 0,3-5-11 16,-3 5 8-16,0 0 13 0,0-1 15 0,0 1-38 15,0 0 34-15,2-1-40 0,-2 1 9 0,0 0-8 16,0 0 21-16,0 0 1 0,0 0 5 0,0 0-28 0,0 0 37 16,0 0-37-16,0 0 40 0,0 0-12 0,0-2 4 15,0 2-5-15,0 0-5 0,0 0-28 0,0 0 7 16,0 0-2-16,0 0 34 15,0 0-7-15,0 0 0 0,0 0-23 0,0 0-33 0,0 0-19 0,0 0-35 0,0 0 31 16,0 0-45-16,0 0 18 0,0 0-2 0,0 0-13 16,0 0 8-16,0 0 35 0,0 0-24 0,0 0 36 0,-2 12-24 15,2-12 8-15,-6 5 5 0,3-1-24 0,0-1-1 16,3-1-2-16,-2 1-214 0,-2 8 104 0,1-6 70 16</inkml:trace>
  <inkml:trace contextRef="#ctx0" brushRef="#br0" timeOffset="-100520.38">24559 8325 26 0,'0'0'70'0,"0"0"-3"0,9 11 10 16,-9-11-15-16,0 0 3 0,0 0-12 0,0 0 3 0,3 11-5 16,-3-11 15-16,0 0-34 0,0 0 25 0,0 0-19 15,3 0 1-15,-3 0 31 0,0 0-21 0,0 0-22 0,0 0 1 16,0 0 19-16,0 0-10 0,0 0-2 0,0 0-12 15,-12-25 1-15,8 23 2 0,4 2-8 0,-9-9-8 16,1 4-1-16,3 0 8 0,-3 2-14 0,-2-2-12 16,0 2 35-16,-2-5-11 0,2 2 14 0,-4 4 1 0,3-5-19 15,-3 3-21-15,1 2-9 0,-1-5 24 0,1 7 4 16,0-1 9-16,-1 2 9 0,1-1-16 0,-1-4-15 16,2 2 24-16,-4 4 0 0,2-2 10 0,0 3-58 15,4-3 50-15,-3 4 11 0,0 2-6 0,3 2-3 16,0-7-28-16,-2 5 9 0,2-1 19 0,1 1-17 0,-3 3 7 15,4 7 32-15,0-4-43 0,-1-2 14 0,5 1-18 0,-3 3 7 16,3-2 24-16,0 1-33 0,1 1 22 0,1 1-80 16,2 1 75-16,0 2-3 0,1-4 3 0,0 1-3 15,2 0 11-15,-2 0-26 0,2-2 8 0,1 3 5 16,0-3-13-16,-2 3 24 0,3-3-23 0,-1 0 5 16,1-1 7-16,1 2 7 0,1-4-13 0,-1 1 3 0,1-1-4 15,0 1 17-15,1-5-24 0,0 2 6 0,2-1-2 16,-2-2 9-16,1-1-8 0,0 1 11 0,2-5 5 0,2 2-27 15,1-2 0-15,-1-2 36 0,1 2-21 0,0-2 4 16,-3-3 6-16,2 0-12 0,0 0 18 0,-1-3-2 16,1 2-10-16,-2-6 18 0,3 2-13 0,1-12-8 15,-1-2-2-15,2 2 12 0,-4-4-13 0,1-1 12 0,-2-1-5 16,-2-2-10-16,-1-1 19 0,1 1-19 0,4-2-6 16,-9 1-6-16,3 0 16 0,5 1-11 0,-6 2 11 15,-1 4-27-15,0 2 26 0,-2 1-36 0,0 3 5 0,-1-1 10 16,-1-2 29-16,2 0 3 0,-3 5-42 0,1-3 44 15,-1 4 3-15,-5-1-24 0,5 2 3 0,-2 3-17 16,0-2 45-16,1 4-37 0,1-1 29 0,-5 1-53 0,1 2 11 16,4 7-61-16,-9-11 114 0,3 8-37 0,1 2-16 15,-2 0-8-15,7 1-11 0,-9 1 10 0,3 0 50 16,-1 2-46-16,-2 3 38 0,-1 3-77 0,0-4 63 0,2 7 38 16,1-3 4-16,-1 5-7 0,1-1-1 0,0 2 3 15,-1-1-52-15,3 1 57 0,0 2-33 0,0 2 29 16,1-1 0-16,0 1-10 0,0 1 6 0,2 0-15 15,2 2 25-15,-4 10-8 0,4-4-15 0,0-3 3 0,1-4-16 16,1 17 24-16,-1-10-27 0,1-6 6 0,0-2 0 16,0-2-2-16,-2 2 9 0,2-1-16 0,-1-1 2 0,1 2 18 15,0-2 6-15,2-1-19 0,-1-1 14 0,0-2-27 16,-1 1 16-16,1-2 3 0,2-1 1 0,2-1 6 0,-2 0-16 16,3-1 3-16,1-2 17 0,1 1-19 15,1-3 15-15,-2 0-3 0,1-1-6 0,4-3 4 0,-5 1-9 16,3-1 4-16,3-2 1 0,-2 2-19 0,3-4 18 15,-2 0-7-15,4-2 6 0,-5 0 1 0,2-4 7 0,0-1-10 16,1 1-1-16,-2-1-3 0,0-3 21 0,-1 1-20 16,7-9 15-16,-3 1 5 0,-4 3-4 0,-4 0-27 15,0 1 9-15,-3-1 1 0,0 1 13 0,-2-1-7 16,0 1-19-16,1 0 25 0,-3-1-5 0,-1 0-11 16,0 2 12-16,-2 0 6 0,0 1-1 0,-1 1-8 0,0 0 7 15,-1 2 10-15,1-1-22 0,-2 1-5 0,2 5 19 0,-3 0-11 16,3-2-1-16,-3 2 14 0,5 5-15 15,-8-5 2-15,5 3 1 0,3 2 9 0,-9-4-2 0,9 4-12 16,0 0 11-16,-15 1-1 0,15-1 1 0,-14 6-3 16,6 0-5-16,1 2 9 0,2-1-4 0,0 0-1 15,1 3 0-15,-3-1 8 0,3 4-2 0,-3-1-1 0,4 2-3 16,-1-2-7-16,2 5-2 0,-1-4 1 0,2 1 6 16,1 0-7-16,-3 1-3 0,5-1 18 0,-1 0-12 15,0 2 5-15,2-2-3 0,1 1 0 0,0-1 1 0,1-1 7 16,-2 1-11-16,4-2-5 0,-3 0 12 0,2 0 2 15,1-2-4-15,1 2-2 0,0-2-1 0,1-2-11 0,-4 1 19 16,4-2 2-16,0-1-9 0,1 0 9 0,3-2-5 16,-3-1 3-16,1 2-6 0,-1-3 4 0,-1-4 2 15,1 4-5-15,4-5-10 0,-1 1 6 0,1-2 12 16,-1 1-13-16,0-4 2 0,2 0 1 0,-4-1 9 0,2-1-10 16,9-8 3-16,-6-3-7 0,3-1 6 0,-2-2 1 15,0-3-11-15,0 1 18 0,1-4-2 0,-3-1-9 16,2-1-10-16,1 0 9 0,-5 1-2 0,2-4-6 15,-2 1-5-15,-5 2 11 0,3 0 0 0,-2-1-8 0,0 4 9 16,-2 6 4-16,-5-1-22 0,3 8 20 0,-4-3 5 16,-1 1 15-16,0 2-20 0,-1 0 0 0,1 1-5 0,-6 0 10 15,2 2 1-15,0 3-3 0,-2-2-17 0,-1 2 22 16,-1 2-5-16,0 2 5 0,0 0 0 16,-1 2-17-16,-1 2 10 0,3 2-5 0,-5 1-3 0,0 4 4 15,1 0 4-15,-1 4 5 0,3 1 0 0,2 3-3 0,-1 2 1 16,-2 8 2-16,4 6 7 0,-4 1-8 0,5-1 14 15,3 4-7-15,-1 0 2 0,-2 1 1 0,10-2-13 16,-5 3 6-16,2 0-4 0,3 0 5 0,-2-5-2 0,2 4 4 16,1-6-18-16,-1-7 12 0,0-1 1 0,0-4-10 15,1 0 1-15,1-1 9 0,-1-2-5 0,4 2 15 16,-4-4-17-16,-1-1 9 0,1 1-10 0,4-2 3 0,-3-1 5 16,1-1 1-16,-2 0-6 0,4-3 3 0,-1 0-4 15,-4-1-20-15,1-3-10 0,-6-1-41 0,12 2 1 0,-7-1-33 16,-5-1-51-16,0 0 17 0,0 0-33 15,14-1-5-15,-14 1-458 0,0 0 212 0,0 0 140 0</inkml:trace>
  <inkml:trace contextRef="#ctx0" brushRef="#br0" timeOffset="-100034.09">23877 8976 44 0,'-30'5'75'0,"7"-1"10"0,6-2-7 0,4-1-7 16,4 1 15-16,9-2-27 0,-12 3-6 0,12-3 21 15,0 0-6-15,0 0 3 0,45 2 22 0,-22 0-17 0,20-1-7 16,6 0-10-16,2-5-15 0,5 8 19 0,3-4-12 16,4 3 10-16,-1-3 5 0,5-2 0 0,-3 1-19 15,-2 1 23-15,1 0-20 0,-2-2-21 0,-1 2 31 0,-3-3-12 16,-3 2 12-16,-4 1-5 0,-2-3 4 15,-2 0-4-15,-7 2 7 0,-2 0-21 0,-10-2 4 0,-4 2 5 16,-5-2-20-16,-3 3 17 0,-1 0-3 0,-5-2-9 16,0 2-8-16,-1 0 15 0,-8 0-9 0,13 0-8 0,-13 0 2 15,10-3 7-15,-5 1-9 0,-5 2 0 0,0 0 5 16,11-1-8-16,-11 1-14 0,7-1 6 0,-7 1-19 16,0 0 12-16,0 0-19 0,9-1-10 0,-9 1-28 0,0 0-6 15,0 0-27-15,6-4-8 0,-6 4-20 0,0 0-28 16,0-9-37-16,0 9-449 0,0 0 209 0,0 0 138 15</inkml:trace>
  <inkml:trace contextRef="#ctx0" brushRef="#br0" timeOffset="-99606.04">25595 8298 47 0,'6'-7'74'0,"-3"-1"6"16,0 2 2-16,-3 6-9 0,5-8 17 0,-5 8-8 0,3-6-4 15,-3 6-35-15,3-6 5 0,-3 6 3 0,0 0-2 16,4-8-10-16,-4 8-3 0,2-4 22 0,-2 4-37 15,1-5 52-15,-1 5-21 0,1-4 3 0,-1 4-70 16,0 0 104-16,3-5 0 0,-3 5-28 0,2-5 11 0,-2 5-29 16,2-7 15-16,-2 3-22 0,0 4 30 0,3-8 12 15,-3 8-9-15,0-8 0 0,0 6-16 0,0 2-8 16,0-10-17-16,0 10 21 0,0-9-22 16,0 9 17-16,0-8-18 0,0 8-9 15,0-7 12-15,0 4 5 0,0 3-10 0,0-6-17 0,0 6-6 0,0-7 19 0,0 7-13 16,1-6 1-16,-1 6-7 0,2-3 7 0,-2 3 10 15,0 0-3-15,1-5-18 0,-1 5-18 0,0 0-17 0,0 0 3 16,0 0-10-16,0 0-13 0,0 0-29 0,0 0-18 16,0 0-18-16,0 0 21 0,-11 20-39 0,7-8-376 15,3 4 173-15,-3-6 114 0</inkml:trace>
  <inkml:trace contextRef="#ctx0" brushRef="#br0" timeOffset="-99322.13">25553 8589 14 0,'-2'14'101'0,"2"1"-13"0,-2-2 10 0,2-1 9 16,0-3-29-16,0 0 18 0,-2 3 5 0,3-4-37 0,0-1-4 15,-1 0 23-15,0-7-1 0,2 10-5 0,0-5-20 16,-2-5 25-16,0 0-16 0,-2 11-38 0,2-11 26 0,0 6-24 15,0-6 7-15,0 0 24 0,2 9-26 16,-2-9 8-16,0 0-10 0,0 0 3 0,-2 10-18 0,2-10 21 16,0 0-15-16,0 0-15 0,0 0 23 0,0 7-5 15,0-7-18-15,0 0 6 0,0 0-29 0,0 0-31 0,0 0-12 16,0 0-13-16,0 0-40 0,0 0-20 0,0 0-324 16,0 0 152-16,0 0 100 0</inkml:trace>
  <inkml:trace contextRef="#ctx0" brushRef="#br0" timeOffset="-99068.41">25681 8561 148 0,'0'0'157'0,"13"-8"22"16,1 5 1-16,-4 0-9 0,5 1-10 0,2 0-20 15,0-1 1-15,2 0-25 0,-1 1-6 0,3-1-13 16,0 2-16-16,0-4 3 0,0 3-1 0,-2-1-12 15,2 0-12-15,-3 3 1 0,2-3-16 0,-2 3-3 16,1-1 7-16,-4-2-2 0,1 3-9 0,-5-1-9 0,2 1 5 16,-5-2-20-16,-8 2 4 0,14 0 5 0,-14 0-23 15,9 0-7-15,-9 0-9 0,0 0-33 0,8 2-17 0,-8-2-25 16,0 0-13-16,0 0-9 0,0 0-37 0,0 0-13 16,-23 13-380-16,23-13 181 0,-18 1 120 0</inkml:trace>
  <inkml:trace contextRef="#ctx0" brushRef="#br0" timeOffset="-96895.32">23955 7960 57 0,'1'-3'42'16,"-1"3"22"-16,1-9-17 0,1 4 8 0,-1 2-17 0,0-2-2 0,-1 5-2 0,0 0 18 15,1-13-20-15,-1 10 3 0,0 3-25 0,0 0 1 0,2-8 25 16,-2 8-8-16,0 0 6 0,0 0-4 15,1-9-19-15,-1 9 10 0,0-3-15 0,0 3 19 0,0 0-53 16,0 0 20-16,0 0 5 0,-3-6 16 0,3 6-8 16,0 0 6-16,0 0 1 0,0 0-6 0,0 0 17 0,-10 7-33 15,8-4 25-15,-2 0-11 0,1-1 6 0,-1 4 8 16,2-2-18-16,-2 0 11 0,0 2-21 0,0 2 21 16,0 1-1-16,-1-1-31 0,-1 3 29 0,2-1-2 15,-1 2 18-15,0-3-21 0,1 4-13 0,-1-1 12 0,-2 0 22 16,1 2-19-16,0 0-23 0,-2 0 17 15,2-1-12-15,-1 2 15 0,1-1 13 0,1 1-22 0,0-3 8 16,-2 3 1-16,2 0-8 0,1 0-27 0,-1 1 35 0,2-1 13 16,-1-1 12-16,-1 2-17 0,1-1 10 0,1 3-7 15,-1 1 28-15,-2-2-54 0,2 0 12 0,-1 0 7 16,-3 17 14-16,4-13-15 0,-1-1 28 0,0-1-10 16,1 0-26-16,-3 9 0 0,3-6-14 0,0-2 0 15,-1-1 57-15,0 1-19 0,2-2-36 0,0 1-6 0,-5 9 45 16,-3 1-16-16,7-7 26 0,0-4-61 0,-1-1 17 15,2 1 57-15,-1 0-2 0,3-2-8 0,-3 1 4 0,1 3-47 16,2-2-14-16,1-1 50 0,-2 3 2 0,0 0-38 16,0-6 14-16,1 3 17 0,-2 3-87 0,2 13 77 15,-1-11 10-15,0-1 10 0,-1 1-4 0,-2 8-24 0,1-5 28 16,2-4-5-16,-2-3-31 0,-1 0 24 0,-3 13-32 16,3-9-8-16,1-2-8 0,0 0 60 0,0-3-38 15,1 1 34-15,-1 1-55 0,-4 8-23 0,4-4 24 0,-2-5 0 16,3-1 57-16,-1 0-16 0,0 0-43 0,1 2 27 15,2-1-2-15,-3-2 34 0,0 3-6 0,0-1-28 16,0-1 17-16,0 0-10 0,2 0-18 0,-2 2 27 16,2-2 4-16,-2-3 7 0,1 3-7 0,1 2-7 0,-4-2 1 15,-1 12-12-15,-1-7 17 0,4-1-18 0,1-4 7 16,-1 1 11-16,-1 1 2 0,-1-2-9 0,4 1 0 16,-3-1 11-16,1-1 10 0,0-2-26 0,0 3 27 0,2 0-9 15,-1 0-8-15,1 0 3 0,0 1-1 0,0-1-6 16,0 2 20-16,1 0-1 0,1-2 6 0,-2 1-14 15,2 3-4-15,-1 0 1 0,4-3-6 0,-5 4-2 0,2-1 4 16,-1-2 0-16,-1 3 4 0,2-2-8 0,-1 1 10 16,1 1-11-16,-1-2-7 0,1-1 9 0,0 2 10 15,-2 0-3-15,1-1-3 0,0 0-1 0,-1-1 12 0,1 0-8 16,0 1 6-16,0-3 12 0,-1 1-5 0,1-1-8 16,-2 1 4-16,2-1 3 0,-3 2-6 0,3 0-4 15,-3-1 3-15,2 1-4 0,-1-1 3 0,-1 0-3 16,2 1-11-16,-1-2-4 0,-1 2 6 0,2-1 5 0,-1 3-3 15,-3 9-5-15,1-4 10 0,-3 1-6 0,3 1 8 16,0-7-8-16,1-2 0 0,-1 2 10 0,1-1-10 16,-1-2 6-16,2 0 2 0,-2 0-3 0,-1 0 2 0,2-1-3 15,-1 1 1-15,0-4-5 0,2 1-1 0,-2 0 2 16,1 1-3-16,0 0 2 0,3-1 0 0,-4-1 14 16,0 3 2-16,1-2-2 0,0 0-6 0,-1 4 7 0,0-1-6 15,0-2 11-15,-5 12-19 0,1 3 16 0,-1 1-10 16,-2-1 12-16,1 0-19 0,-2 0-6 0,8-11 12 15,0 0-13-15,-3-5-2 0,5 0-7 0,1-3 16 0,-1 0 3 16,2-2 4-16,-4-1-11 0,2 0 8 0,3-9-15 16,-2 12 10-16,2-12 1 0,0 0 21 0,-3 11-21 15,3-11-13-15,0 0 15 0,0 0-2 0,0 0 7 16,5 12 9-16,-5-12-38 0,0 0 3 0,0 0 11 0,0 0 2 16,8 5 18-16,-8-5-15 0,0 0 2 0,0 0-5 15,0 0-14-15,0 0-21 0,0 0-12 0,0 0-18 16,0 0-29-16,0 0-39 0,0 0-26 0,0 0-46 0,10-19-17 15,-10 19-680-15,0 0 298 0,-4-23 198 0</inkml:trace>
  <inkml:trace contextRef="#ctx0" brushRef="#br0" timeOffset="-94030.33">23897 7813 13 0,'0'0'43'0,"-15"7"-4"16,2-3-16-16,2-1 9 0,0 2 11 0,-1-2-23 15,0 2 9-15,2-2 41 0,0 0-59 0,2-1 23 16,1 0-15-16,7-2 6 0,-10 3 5 0,10-3-23 0,-6 3-2 16,6-3 19-16,-9 4-12 0,9-4 0 0,-8 3 9 15,8-3 1-15,0 0-2 0,-6 2-22 0,6-2 19 16,0 0 9-16,-5 5-32 0,5-5 11 0,0 0 14 16,0 0-29-16,0 0 18 0,0 0-5 0,0 0 25 15,0 0-30-15,18 2 7 0,-18-2-2 0,10-1 24 0,-10 1-30 16,9 1 11-16,-9-1 12 0,13 2-24 0,-13-2 8 15,13 0-10-15,-7 0 5 0,-6 0 23 0,15 0-20 0,-2 0 3 16,0 0 3-16,-4 0-8 0,5 0-14 0,-4 1 13 16,4-1 6-16,-1 0-7 0,1 0 31 0,-1-1-3 15,-1 2-5-15,2-1-24 0,-1 0 9 0,0 1 6 0,0 0-22 16,-3-1-6-16,5-1 7 0,-1 2 7 0,2 0 9 16,-1-2-4-16,0-1-8 0,3 2 9 0,-1 1 2 0,-3-3 3 15,4 3 9-15,-1-4-24 0,2 2-13 16,1 1 39-16,-2-1-21 0,1 1 1 0,1-2 4 0,-3 2 0 15,5 0 15-15,-5 0-20 0,2-3-9 0,-3 2 23 16,2 1-14-16,-3-1 10 0,5 1-5 0,0 0 5 0,1-3-11 16,1 1 0-16,-4 1-16 0,4 1 26 15,0-1-7-15,0-2-22 0,-1 6 54 0,0-6-39 0,-1 3-6 16,1 0-1-16,0 0-2 0,-1 0 26 0,1-3-8 16,-2 3-10-16,1 0 23 0,-1-2-22 0,0 0 11 0,1 2-17 15,3 0 2-15,-6 0 2 0,2 0 9 0,0 0-1 16,1-3 5-16,-1 2-10 0,1 1 20 0,-1 0-8 15,3 0-13-15,-3 0 15 0,4 0-19 0,-2 1 23 16,2-1 9-16,0 1-26 0,0-1-2 0,0 0-2 0,-2 2 21 16,4-2-14-16,-2 2-1 0,-4 0 4 0,2-2 15 15,0 0-17-15,-1 0-2 0,1 0-4 0,-4 0 13 0,2 3-3 16,1-3 9-16,-3 3-18 0,4-3-6 0,-4 0 4 16,2 0 0-16,0 1-1 0,2-1 16 0,-1 1 1 15,1-2-7-15,-1 2-1 0,2-1 9 0,1 0 7 16,-5 3-11-16,2-3-4 0,-1 2 2 0,2-2 4 0,-2 0 7 15,1 1-26-15,-3 0 24 0,2-1-32 0,-1 0 29 16,2 0-25-16,0 0 25 0,0 0 2 0,1 3-17 16,1-1-10-16,1-2 35 0,-1 1-11 0,1-1-16 0,2 1 8 15,-1 1-24-15,0-1 35 0,1 0-37 0,17 2 95 16,-9-3-70-16,-8 3-9 0,-1-3 20 0,12 3-3 16,0 1 3-16,-4-4-19 0,-7 4 23 0,-2-3-8 15,2 0-20-15,-2 1 21 0,4-2-8 0,-2 0-10 0,13 2 0 16,-2 2 24-16,-7-3-13 0,-2 2-11 0,-2-2 38 15,-2-1-33-15,1 0 9 0,-1 3 12 0,4-3-23 16,0 0-1-16,11 3 32 0,2-3-2 0,-3 1-14 0,-4-1-1 16,-6 0-20-16,-3 1-15 0,3 1 32 0,14-1 20 15,-5-1-43-15,2 2 2 0,-9 1 9 0,7 1 34 16,0-4-44-16,3 3 44 0,-8-3-8 0,7 2-21 0,-2 1 24 16,0-1-38-16,-5 0-19 0,6 0 20 0,1 1 32 15,0-1-47-15,0-1 6 0,0 1 27 0,-8-2-25 16,8 1 2-16,0 0 2 0,-1 1 16 0,1 1 36 15,-3-2-20-15,3 2 25 0,-2 0-32 0,-3-2-16 0,7-2 10 16,-5 3-21-16,-5 1 65 0,-3-2-55 0,10 1 22 16,-3 0-15-16,2 2 45 0,-5-3-14 0,-3 1-55 0,5 3 14 15,5-5-18-15,1 3 55 0,-1-1 12 0,-1 0-15 16,0-1-3-16,-6 0-35 0,6 4-18 16,0-2 13-16,-7 0 15 0,12-2 5 0,-6 0 26 0,3 2-28 15,-3 1-13-15,-7-4 3 0,0 3 36 0,9-1 12 0,-2-1-64 16,-5 1 22-16,-4 0-23 0,12-2 79 0,-1 3-18 15,-1 0-54-15,-7-2-9 0,8 2 55 0,-1-1-14 16,2 0 46-16,0 1-20 0,-2-1-2 0,0 3-58 16,1-3 2-16,0-1 53 0,1 3-41 0,-2-2-6 0,1 1 17 15,-1 1-31-15,4-2 81 0,1-1-9 0,-5 4-71 16,3-3 46-16,-3 1-58 0,2 0 81 0,0-1-69 0,-3 0 66 16,1 1 17-16,-1-1-5 0,-6 1 1 0,7 0-89 15,-6-1 17-15,5 4-17 0,1-3 10 0,-1 2 86 16,-6-2-93-16,-2-2 10 0,-2 0 8 0,16 2 74 15,-5 1-76-15,0-3 75 0,1 0-87 0,-9 1 6 0,-1 1-1 16,-5-2 3-16,12 3-2 0,0-1 16 0,-8-1 5 16,-3 0-3-16,-5-2 79 0,3 1-95 0,-2-1 77 0,1 3-78 15,1 1 22-15,-2-2 29 0,-1-1-38 0,16 6 26 16,-12-6-21-16,-3 2-10 0,-1 0 20 0,1-1-25 16,0 3 100-16,0-4-91 0,0-2 44 0,1 1 29 15,1 0-83-15,11 8 84 0,-7-4-83 0,-6-3-8 0,-1 0 21 16,3 1-11-16,-3-1-1 0,2 1 9 0,-1 1-4 15,-1-3-2-15,2 4 10 0,-1-4 56 0,11 9 16 16,-8-9-83-16,-3 1 11 0,-1 1-1 0,-2-1 4 16,5-1 49-16,-2 1-66 0,1 2 98 0,2-1-74 0,-2 1-28 15,0-2 7-15,-2 3 4 0,0-6 93 0,-1 4-104 16,0 2 17-16,2-3 51 0,-2 0 18 0,0-1-13 16,-2 4-71-16,0 3 34 0,1-4-38 0,-2-4 19 15,2 3-20-15,-1-1 67 0,0 2-61 0,0 1 11 0,-2-4-4 16,2 3-15-16,-1 2 53 0,3-1 53 0,-3-3-109 15,-1 0 21-15,3 2 50 0,-4-2-47 0,3 0 80 16,-3-1-85-16,0 0 0 0,2 0-6 0,-1 5 27 16,0-8-22-16,-1 3 7 0,1 5 81 0,0-7 2 0,1 4-76 15,-4-2-19-15,0 3 3 0,3-3 31 0,-2 0-11 16,2 5 40-16,1-7 16 0,-5 3-94 0,-1-1 101 0,0 1-5 16,7-3-54-16,-7 2-38 0,-2-3 12 15,6 8 31-15,-4-4-41 0,-1 0 70 0,3 3-63 0,-2-5 13 16,-1 1 25-16,-2 1 58 0,2-1-37 0,-3 0-69 15,5 4 84-15,-2-2-55 0,-1-2-6 0,1 0 18 0,-1 3 20 16,-2-5 56-16,0 2-108 0,1 3 79 0,-1-3-106 16,2 0 34-16,-2 1 72 0,0-1 12 0,-1-1-14 0,1 4-16 15,0-3 3-15,-1-3 12 0,-4 3-119 0,5 3 17 16,-1-6 102-16,-3 3-88 0,2 0 30 0,-1 0 3 16,1-1 48-16,-1-1-54 0,-2 2-50 0,0 0-1 0,0 0 9 15,-7-1-13-15,3-2 3 0,-3 1 15 0,-7 0 4 16,1 3-37-16,-3-5-23 0,-6 4-254 0,-10-7 119 15,-2-3 80-15</inkml:trace>
  <inkml:trace contextRef="#ctx0" brushRef="#br0" timeOffset="-91894.93">32221 8326 4 0,'-1'-4'52'16,"1"4"-7"-16,-2-4-8 0,1 1 8 0,1 3 2 15,-3-1-15-15,3-2 1 0,-2 0-2 0,2 2 4 0,0 1-4 16,-3-4 14-16,2 4-12 0,1 0-14 0,0 0 30 15,0-5-4-15,0 5-29 0,0 0-7 0,0 0-6 16,3-4 43-16,0 3-61 0,-3 1 49 0,0 0-19 0,8-1-32 16,-3 0 40-16,-2 0-29 0,0 0 30 0,3 1-20 15,-4-3-23-15,2 3 61 0,-1 0-17 0,-1 0-52 16,-1 0 43-16,-1 0-8 0,7 0-14 0,-7 0-17 16,2 0 45-16,0-3-13 0,-2 3-37 0,0 0 48 0,3 0-46 15,-1 0 11-15,-2 0 9 0,2 0 31 0,-2 0-1 16,2 3-49-16,-2-3 25 0,1 0 10 0,-1 3 9 15,2-2 7-15,0 1-32 0,-1-1 16 0,-1-1-17 16,1 7 4-16,1-4 4 0,0-2 14 0,-2 2-46 0,0-3 17 16,4 8 25-16,-4-3-34 0,0-5 4 0,2 8 46 15,-2-4-6-15,2 3 9 0,-2-1-40 0,1 0-11 16,-1-1 43-16,1 0-34 0,-2 2-12 0,1-2 40 0,2 0-37 16,-2 2-6-16,-1-2 12 0,2 3 36 0,-1-3 5 15,0-1 11-15,0 4-42 0,3 1 18 0,-2 3 9 16,-1-5-7-16,2 8 19 0,-2-8-61 0,2 3 1 0,0 0 9 15,-2-3-2-15,1 0 12 0,0 5 16 0,-1-4-15 16,-1 6 61-16,1-4-57 0,0 1 25 0,0-3-51 16,0 4 4-16,-1 0 66 0,1-1-62 0,-3 3 15 15,2 0-15-15,-1 0 62 0,2-1-66 0,0 0 78 0,2 3-72 16,-2-2 43-16,2-1 0 0,-4 1-46 0,3 2 17 16,2-1-22-16,-2-3 15 0,0 4-7 0,-2-3 19 15,1 3-9-15,-1-3 52 0,-1 4 34 0,2 1-9 16,2-4-63-16,-4 2-17 0,4-1 9 0,-1 1-10 0,-1 2 56 15,1-3-56-15,0 9 70 0,1-10 17 0,-1 0-38 16,0 6-37-16,1 2-18 0,-2-3 0 0,0 1 6 16,0 2 23-16,1 14 51 0,-5-3-15 0,1 1 20 0,2-7-67 15,0-3-8-15,0-3-5 0,-1 1 83 0,2-1-106 16,-1 1 90-16,2-1-15 0,-1-1-38 0,3 1-15 16,-3-2 77-16,0 0-57 0,1-2 10 0,-1 1-24 0,-2 0 46 15,3 0 31-15,-1-1-54 0,0 0 41 0,-1 2-74 16,1 0 25-16,1-1 70 0,-1 0 0 0,-1 0-15 0,1 1-2 15,-2 0-46-15,1 0 49 0,1 0-52 16,0-2 43-16,-1 1-31 0,1 2 11 0,-2-3 8 0,2 0-8 16,0 4 9-16,2-4-8 0,-2 1-3 0,0 2-29 15,0 0 6-15,0-3 12 0,-2 2-29 0,0-1 5 0,-1 0-4 16,3-1 21-16,-4-1 21 0,2 0-8 0,0 1 3 16,0-2-39-16,0 2 6 0,-1-1-12 0,0-1 40 0,2 2-12 15,-3-1-27-15,2 0 29 0,-1-1 11 16,1 1-4-16,-1 0 1 0,-1-1-10 0,0 2-25 0,-2 0 14 15,2 0 16-15,0-4 4 0,0 3-3 0,-2-2-26 16,0 1 8-16,-1 2 15 0,4-5-5 0,1 4-3 0,-4-2 13 16,1 0-10-16,-3-2-4 0,4 3 7 0,-1-1-10 15,0 0-5-15,0 0 4 0,1 1 13 0,-2-1-10 16,1 0-6-16,1-1 6 0,-1 2 10 0,1-3-2 0,0 2-15 16,3 1 14-16,-2-2 0 0,-1 1-13 0,3 1 17 15,-3-2-15-15,0 1 7 0,0-1-7 0,2 1-4 16,-1 2 9-16,-1-3-6 0,1 3-3 0,-1-2 6 15,0 0-18-15,0 2 16 0,0-1 0 0,1 1 7 16,1-1 0-16,-2 0-10 0,0 2-1 0,1-1 4 0,-1 0-14 16,3 1 18-16,-2-2-3 0,-1 1 8 0,2-1-7 15,-1 0-4-15,-1 1 7 0,3 0-3 0,-3 2 3 0,-1 0-10 16,0-4 4-16,0 2 7 0,1 1-6 0,0-2-2 16,0 2 10-16,-2 0-5 0,2-2 2 0,-1-3-10 15,1 4 11-15,2 0 3 0,-3 1-3 0,1-4-4 16,0 1 4-16,0 1-6 0,-1-2-1 0,0 0 10 0,2-2 1 15,-1 1-5-15,2-3 0 0,-2 2-4 0,4 2 12 16,-3-3-10-16,0-2 9 0,0 4-11 0,-1-2 7 0,0 0 4 16,1-1-6-16,0 3-3 0,0 0 10 0,0 0-6 15,0-2-4-15,-1 2 2 16,0-2-11-16,2 1 11 0,-2-1-2 0,2 2-4 0,2-2 3 0,-4 0 4 16,1 0-5-16,1 0 0 0,-2 2 4 0,2-3 3 0,-3-1-1 15,-1 1-18-15,3 0 19 0,1 2-6 0,-2-2 9 16,0 0-13-16,2-1 6 0,-2 2-5 0,-1 1-3 0,-2-1 12 15,2 2 5-15,3 0-11 0,-4 0-1 0,3-1-1 16,0 0 9-16,-1 2 9 0,-2-1-16 0,3 0-5 16,1 0 25-16,-2 3-5 0,1-2-19 0,1-2 22 15,-3 3-27-15,2-1 13 0,0 0 3 0,1-1 13 0,-2 1-19 16,2-1 1-16,-1 1 20 0,2-1-26 0,-2 0 29 16,2 2 1-16,-2-2-1 0,3 2-1 0,-1-2-9 15,-1 3 6-15,-1-3 0 0,2-2-3 0,-2 2 1 16,0 0-18-16,0-1 5 0,0-2-30 0,2 0 16 0,1-4-7 15,0-5 43-15,0 12-21 0,0-7 15 0,0 0-9 16,0-5-23-16,-1 7 31 0,1-7-28 0,0 0 14 0,1 9 90 16,-1-9-123-16,-1 5 19 0,1-5 7 0,0 0-13 15,0 6 29-15,0-6 6 0,0 5-44 0,0-5 23 16,0 0-19-16,0 0 7 0,-2 4 15 0,2-4-3 16,0 0-23-16,0 0 8 0,3 4 8 0,-3-4-9 0,0 0-14 15,0 0 6-15,0 0-8 0,0 0-26 0,0 0-30 16,0 0-26-16,0 0-33 0,0 0-62 0,7-9-15 0,-4 4-25 15,0 1-623-15,-3-1 289 0,4-7 194 0</inkml:trace>
  <inkml:trace contextRef="#ctx0" brushRef="#br0" timeOffset="-88795.92">23134 11617 8 0,'0'0'38'0,"0"0"-1"0,-5 4 7 0,5-4-12 0,0 0 11 15,-5 4-9-15,5-4-6 0,-11 2 9 0,6 1-7 16,5-3-15-16,-12 2 17 0,7 1-2 0,5-3-3 15,-24 3 5-15,11-1-4 0,3 1 11 0,-2 1-4 16,-3-4-2-16,3 1-9 0,0 2 5 0,3 0-10 0,9-3 13 16,-13 3-19-16,13-3 4 0,-13 3-1 0,13-3 4 15,-9 4-15-15,9-4 13 0,0 0-14 0,-13 1 5 16,13-1 0-16,0 0-6 0,-9 3 0 0,9-3-7 16,0 0 25-16,-2 8 6 0,2-8-26 0,0 0 17 0,0 0-6 15,0 0 14-15,14 7-17 0,-8-6 15 0,-6-1-21 16,14 3-6-16,0 0 38 0,2-3-6 0,0 3-10 15,2-3-25-15,1 1 16 0,2-2-16 0,1 1 36 0,-1 3-4 16,2-5-23-16,1 1 9 0,1 4 26 16,-5-2-32-16,5 0 10 0,-5 0-2 0,2 1-12 0,1 1 11 15,-3 1 0-15,2-2-41 0,-3 0 42 0,0 2-40 0,0-1 44 16,-2 0 6-16,3 2-13 0,0 0-15 16,0-3 27-16,0 1-25 0,1-1 15 0,1 1-27 0,-1-3-6 15,1 1 43-15,16 0-11 0,-6 1-12 0,4-1-22 0,-4 0 44 16,-4 1-23-16,-4-1 3 0,14 2-8 0,-9-1 4 15,-4 0-24-15,0-1 16 0,-5 1 28 0,3 1-16 16,0 0 15-16,-2-2-9 0,0 2 17 0,0-2-7 16,-2 2-57-16,1-2 11 0,1 0-1 0,2 2 53 15,0-3-38-15,0 3-15 0,2-3 34 0,13 2 20 0,-3 1 3 16,3-2-15-16,-7 0-7 0,-6-2-36 0,10 5 29 16,-8-4-21-16,-6 1 43 0,2 2 4 0,0 0-62 0,-3-1 55 15,0 1-25-15,2-1-9 0,-1 1-7 0,-1 1 21 16,0-2 14-16,0 3 13 0,1-3-3 0,0 4-36 15,-1-3-16-15,4 1 22 0,9 0 28 0,-5 0 9 0,-3 0-59 16,12-1 56-16,-1 1-21 0,1 1 7 16,-1-3 4-16,-2 2-23 0,1 1-26 0,-4 2 10 0,3-2-5 15,-4-3 46-15,-6 2 10 16,0-2-24-16,-2 0-22 0,11 5-1 0,1-3 7 0,-7-2 17 0,0 2-23 0,-5-1 67 16,11 2-26-16,4-1 7 0,-10-1-1 0,9 0-51 15,-8 2-9-15,9-1 83 0,-3 1-65 0,2-3 63 0,0 1-36 16,-7 1 36-16,7 1-87 0,0-2 26 0,2 0 5 15,0 3 30-15,-4-2-47 0,-3-3 26 0,5 2 39 16,-1 2-35-16,-2 1 31 0,0 0 3 0,-3-3-45 16,-1-2 30-16,-7 0-56 0,1 0 68 0,13 3 5 0,-3-3-4 15,1 0-51-15,-4 4 0 0,8-3 41 0,-11 1 7 16,6 1-29-16,-3-2-23 0,-3-2 26 0,8 4 13 16,-7-1-11-16,-1-2 32 0,-5 0-34 0,16 3 9 0,-10-1-20 15,-3-3-8-15,0 0 40 0,11 2-3 0,-4 0-45 16,-5-1 46-16,10 3 5 0,-4-4 0 0,-9 2-16 15,15-4 4-15,-10 4 8 0,-2 1-50 0,-7 0 33 16,18-3-5-16,-9 0 13 0,-4 2 14 0,-2 1-37 0,1-2 34 16,1 0-17-16,-3-1-30 0,3 0 39 0,2 0-9 15,-4 2 11-15,15 1-29 0,-2-1-6 0,-7-2 35 0,-4 0-18 16,-1 3-4-16,0-6 17 0,-1 3-15 0,2 0 2 16,0 0 6-16,15 0-20 0,-10 0 5 0,-3 3 6 15,12-3-9-15,-11 1 3 0,1-1 3 0,-6 1 16 16,4-1-27-16,0 0 31 0,-3-1-26 0,-2 2 13 0,17-3 10 15,-9 2 1-15,-3 0-25 0,-3 0 20 0,3 0-22 16,-3 0 4-16,1 0-8 0,1 0 20 0,1 0 8 16,-2 0-19-16,15-3 12 0,-9 3 2 0,5 3-32 0,-5-6 15 15,-6 3 20-15,0 0-20 0,-1 0 19 0,1-2-30 16,12-1 15-16,-9 4 2 0,-1-2-26 0,-3 1 15 16,0 1 37-16,2-1-13 0,-6-1 2 0,5 1 4 0,0 0-27 15,2 0 16-15,-4 1-11 0,1 1 20 0,1-2-1 16,-1 0-14-16,0 0-1 0,14 0 15 0,-8 0-6 15,-5 0-18-15,-2 0 17 0,3 0-16 0,-3 0 23 16,2 0-23-16,0 2 2 0,0-2 17 0,1 3-9 0,-2-3-5 16,2 0 17-16,-1 0-5 0,2 0-5 0,11 0-16 15,-6 0 12-15,-3 0 10 0,-5 0-13 0,-1 0 4 0,1 0-4 16,-1-3 8-16,1 6-2 0,1-6 4 16,9 8-20-16,-6-5 11 0,-4 0-6 0,-3 0 9 0,2 2-25 15,-4-2 24-15,4 0 7 0,-1 0 0 0,2 0-17 0,2 0 1 16,-2 0-7-16,-1 0 19 0,0 0 2 0,1-2-3 15,-1 4 6-15,0-2-2 0,0 1-3 0,3 0-3 16,-5-2 6-16,2 2-1 0,-3 2 2 0,5-5-20 16,-4 2 21-16,-2 2-6 0,0-2 0 0,3 2 11 15,-2 1-23-15,-1-3-4 0,0 0 7 0,2 0 2 0,-2 2 10 16,1-1 0-16,0 0 8 0,1 0-18 0,0-1-9 16,-2-1 28-16,3 2-3 0,-3 1-7 0,0-2 3 0,2 1 2 15,-2 0-4-15,0-1 3 0,0 0-18 0,1 0 19 16,-2 3-8-16,2-2 3 0,-4 1 13 0,2-2-19 15,1 1-1-15,-2 0 1 0,1 1 5 0,-2-2 5 0,2 2-7 16,-1-1 2-16,2 2-10 0,-3-2 7 0,0 2 5 16,2-3 0-16,-5 0-13 0,3 0-5 0,0 2 3 15,0-1 2-15,-3-1 0 0,2 2 16 0,1 0-1 16,-4-1-8-16,0 0-6 0,2-1 18 0,1 0-11 0,-1 0 8 16,0 3-4-16,-2-3 0 0,1 0-6 0,-4 0 8 15,0 0-3-15,5 0 0 0,-4 0-13 0,3 0 1 16,1 2 10-16,-1-2-2 0,0 2 0 0,0-1 6 0,1 0-2 15,-1 0 2-15,1 0 1 0,0-1-6 0,0 3-8 16,2-3 15-16,-3 1 2 0,3-1-9 0,-2 2 0 16,1 1 1-16,0-2-3 0,0 1 2 0,0-1-8 0,2 2 9 15,-2-2-7-15,0 1 2 0,2-1-3 0,1-1 0 16,-3 1 3-16,-1 2 7 0,3-1 3 0,-2-1-14 16,2-1-3-16,0 1 7 0,-4 0 5 0,3 1 6 0,0-2-16 15,0 0 14-15,-1 1-2 0,-1 0 7 0,3 2-6 16,-2-2 6-16,0 0-7 0,2-3 3 0,0 4 8 15,-2-2-5-15,2 0 1 0,-2 0-4 0,2 3 6 16,-3-3-4-16,1 0-1 0,0 2-5 0,2-1 8 0,-2-1-4 16,-1 0 10-16,2 2-5 0,-2-3 2 0,0 2-9 15,0 4 3-15,-1-5 2 0,-3 2 10 0,0-2-13 0,-4 0 0 16,4 0-1-16,-3 0-2 0,1 0 5 0,-2 0-5 16,2 0 17-16,1 0-12 0,-3 0-12 0,8-2-1 15,-4 2 0-15,-2 2 8 0,-2-2-5 0,2 0 1 16,0 0 10-16,-2 0-10 0,1 0 4 0,-2 2-4 0,0-2 8 15,1 0 5-15,-1 0-14 0,6 3-12 0,-4-2 19 16,3 1-2-16,-3-4 3 0,1 2-10 0,-2 0 4 16,1 0-7-16,6 3 13 0,-4-2-4 0,3-1 2 15,-5 1-17-15,1 1 23 0,-1-2 4 0,0 1-4 0,-1-1 3 16,2 0 0-16,-1 0-6 0,0 3-15 0,0-3 12 16,-4 0-3-16,4 0-5 0,-2 1-5 0,0-1 3 0,-2 0 19 15,0-1 0-15,1 1-22 0,0 1 6 0,0-1 14 16,-1 1 19-16,0-2-33 0,-3 1 30 0,7 1-23 15,-4-1-15-15,1 2 27 0,-1-4-9 0,0 2-6 0,-1 0-3 16,1 0 15-16,-3 0-10 0,4 0-4 0,-2-1-10 16,-1 0 32-16,-1 1 0 0,0 0-9 0,3 1 16 15,-3-1-33-15,0 0-7 0,0 0 32 0,0 0-44 16,0 0 40-16,-5-5 1 0,2 5-32 0,-1 0-9 0,1-3-35 16,-1 3-16-16,0-5-38 0,-5 0-41 0,3-2 55 15,-2 7-103-15,1 0-8 0,1-1-601 0,0 1 271 0,-1-7 178 16</inkml:trace>
  <inkml:trace contextRef="#ctx0" brushRef="#br0" timeOffset="212580.62">25840 13165 12 0,'0'0'36'0,"0"0"2"0,0 0-6 0,0 0-2 16,0 0-5-16,-7 0 0 0,7 0-6 0,0 0 6 15,0 0-5-15,0 0-3 0,0 0 4 0,0 0-19 16,0 0 5-16,0 0 9 0,0 0-7 0,0 0 1 0,0 0-8 16,0 0-4-16,0 0 22 0,0 0-23 0,0 0 1 15,0 0 22-15,0 0 1 0,0 0-30 0,0 0 14 16,0 0-6-16,0 0 9 0,0 0-4 0,-6-1-8 0,6 1 6 16,0 0-6-16,0 0 9 0,0 0 7 0,0 0-30 15,0 0-14-15,0 0 1 0,2 1-82 0,-2-1 37 16,0 0 26-16</inkml:trace>
  <inkml:trace contextRef="#ctx0" brushRef="#br0" timeOffset="213771.71">27310 13193 11 0,'4'1'16'16,"-4"-1"8"-16,0 0 7 0,0 0-7 0,3 2-16 0,-3-2-7 15,0 0 5-15,0 0 9 0,0 0 0 0,0 0-13 16,6 0 1-16,-6 0 12 0,0 0-9 0,0 0 12 0,0 0-9 16,0 0-2-16,0 0-7 0,0 0 13 15,0 0-14-15,0 0-9 0,0 0 25 0,0 0 0 0,5 0-19 16,-5 0 6-16,0 0-16 0,0 0 37 0,0 0-25 16,0 0 1-16,0 0 10 0,0 0-10 0,0 0 0 0,0 0 14 15,0 0-19-15,0 0 3 0,0 0 18 0,0 0-4 16,0 0-6-16,0 0-11 0,6-2-4 0,-6 2 17 15,0 0-13-15,0 0 24 0,0 0-23 0,0 0-14 16,0 0 16-16,0 0-3 0,0 0 18 0,0 0-10 0,0 0-7 16,0 0-10-16,0 0 14 0,0 0-1 0,0 0-5 15,0 0 16-15,0 0-13 0,0 0 4 0,0 0-8 0,0 0 13 16,0 0-15-16,0 0-8 0,0 0 27 0,0 0-10 16,0 0 1-16,0 0 27 0,0 0-23 0,0 0-3 15,0 0-7-15,0 0 5 0,0 0 12 0,0 0-11 16,0 0 3-16,0 0-9 0,0 0 7 0,0 0-5 0,0 0 22 15,0 0-4-15,0 0 0 0,0 0-14 0,0 0 1 16,0 0 13-16,0 0-11 0,0 0-9 0,0 0 0 16,0 0 20-16,0 0-21 0,0 0 0 0,0 0-7 15,0 0 3-15,0 0 6 0,0 0 3 0,0 0 16 0,0 0-9 16,0 0-3-16,0 0-21 0,0 0 17 0,0 0 6 16,0 0 15-16,0 0-8 0,0 0-16 0,0 0 24 15,0 0-26-15,0 0 18 0,0 0-22 0,-4 10 16 0,4-10-8 16,0 0-9-16,0 0 13 0,0 0 23 0,0 0-21 15,0 0-18-15,0 0 9 0,0 0 4 0,0 0 10 16,0 0 0-16,0 0-17 0,0 0 6 0,2 4-15 16,-2-4 8-16,0 0 17 0,0 0-35 0,0 0 12 15,0 0-68-15,0 4 28 0,0-4 18 0</inkml:trace>
  <inkml:trace contextRef="#ctx0" brushRef="#br0" timeOffset="-209637">20149 7227 8 0,'-6'0'34'0,"-2"0"11"0,1 0-12 16,0 1 11-16,-1-1-13 0,1 0-1 0,-1 1 14 15,0-1-11-15,1 0-9 0,-7 0 13 0,4 3-19 16,-3-3 9-16,3 2-7 0,2-2 8 0,-1 1-7 15,3-1-4-15,1 1 1 0,5-1 25 0,-10-1-20 0,5 2-7 16,5-1 8-16,-8 0 6 0,4 0-30 0,4 0 13 16,-7 0-4-16,7 0 16 0,-6 2-13 0,6-2 10 15,-5 1-13-15,5-1 19 0,0 0-35 0,0 0 15 0,0 0-18 16,0 0 11-16,0 0-4 0,0 0 8 0,0 0 2 16,0 0-7-16,0 0 13 0,18-10-21 0,-18 10 24 15,19-5-26-15,-10 2 29 0,3 0 3 0,0-2 1 16,1 2-4-16,2-1-17 0,-1 1-4 0,1-1-9 0,1 0 5 15,0-2-4-15,4 4 34 0,-4-2-21 0,2 2 21 16,0-1-33-16,1-1 13 0,-1-1-13 0,1 1 4 0,0 2 44 16,-2-2-43-16,3 1 26 0,0-1-8 0,-4-2-28 15,5 2 11-15,-3 1 36 0,1-2 1 0,0 0-33 16,-1 3-3-16,1-3-15 0,1 1 55 0,-2-2-60 16,3 2 48-16,8-6 4 0,-5 3-38 0,-3 2 19 15,-2 2 29-15,1-3-65 0,-2-1 3 0,1 1 22 0,1 4 19 16,-1-3-21-16,0 2 36 0,12-6 4 0,-8 6-20 15,-4 1-3-15,-1-3-24 0,0 1-25 0,1 1 76 16,-2 0-15-16,-1 0-4 0,2-3-9 0,-1 0-32 0,-1 0 59 16,1 4-2-16,1-1-35 0,-2-5-45 0,3 1 68 15,-1 2 13-15,0-2-28 0,1 0-19 0,-2 1 26 16,1 3-34-16,-3-5 48 0,3 0-27 0,0 4 26 0,-3-3-36 16,11-8 35-16,-6 10 2 0,-3-2-42 0,0 0-5 15,-2 1-26-15,3 6 11 0,-1-7 50 0,-1 4-8 16,1-1-38-16,1-5 47 0,-1 8-52 0,-1-7 55 0,0 3-64 15,-2 2 71-15,4-2-69 0,-2-2 3 0,-1 2 0 16,0 2 79-16,-1-2-17 0,0 1-47 0,0-1-16 0,-1 3 8 16,-1-3 80-16,1 2-90 0,-2 1 91 15,-1-1-90-15,-1-2 21 0,0 3 39 0,-1 0-46 0,2 2 75 16,2-5-14-16,-2 2-85 0,1-2 3 0,1 1 74 16,-1 2-31-16,1 0 40 0,-1-4 3 0,3 3-34 15,-3-1-1-15,-2 1 9 0,2 0-62 0,-1-1 52 0,-1 2-45 16,3-1 11-16,-5 1 59 0,1 0 16 0,0 2-67 15,-3-3 52-15,-5 3-76 0,10-2-4 0,-5 3 27 16,-5-1-14-16,10-2-3 0,-10 2 9 0,9-2 6 0,-4 1 81 16,1 0-7-16,-6 1-91 0,0 0 12 0,15-5 68 15,-11 7-34-15,-4-2-37 0,6-2 76 0,-6 2-83 0,8-2 67 16,-3 1 6-16,-5 1-81 0,0 0 18 0,11-1 0 16,-11 1-1-16,11-3 70 0,-11 3-71 0,12-3 52 15,-1 1 24-15,-4 2-7 0,2 0-43 0,-9 0-31 16,0 0 4-16,14 0 74 0,-10 0 1 0,3-2-62 0,-7 2-21 15,8-1 99-15,-8 1-57 0,0 0-37 0,11-1 61 16,-11 1-61-16,0 0-1 0,10 0 79 0,-10 0-82 16,0 0 3-16,0 0 10 0,9 0 54 0,-9 0-59 15,0 0 1-15,0 0 62 0,0 0-61 0,0 0 8 0,0 0-6 16,0 0 1-16,9-2 48 0,-7 1 27 0,-2 1-27 16,0 0 17-16,0 0-8 0,0 0-4 0,0 0-1 0,0 0-23 15,0 0-48-15,0 0 53 0,0 0-11 0,0 0 23 16,0 0 6-16,0 0 3 0,-19 1-66 0,14 1 36 15,1 2-19-15,-2-4 55 0,6 0-80 0,-13 2 3 16,4 4 81-16,-1-3-4 0,-2-2 11 0,3 5-48 0,-3-3-53 16,-1-1 66-16,0 2-63 0,-1 0 36 0,1 1-18 15,-2-1 80-15,1 1 2 0,0-4-44 0,-4 4-49 16,0-3 87-16,1 4-95 0,0-2 42 0,-10 8 38 16,6-10-41-16,1 2 63 0,2 0-23 0,-8 8-19 0,6-5 26 15,-2 0 15-15,4 0-21 0,-2-2-19 0,1 1-29 16,-9 3 47-16,3-1-26 0,-3 2-6 0,4-2-15 15,-6 4 28-15,4-2-15 0,3-3-3 0,3 1-21 0,0-2-22 16,1-2 44-16,-12 9 7 0,-1-3 40 0,0-3-91 16,6-1 8-16,4-2 26 0,1 1 44 0,-8 3-65 15,3-1-12-15,6-3 102 0,3-1-73 0,1 2 1 0,2-3 67 16,-3 4-69-16,3-2 36 0,-4 0-55 0,5-1 92 16,-2 1-3-16,1-1-32 0,-1-1 29 0,3 1-25 15,0 3-3-15,-1-4-71 0,2 2 4 0,1-1 96 16,1-1-98-16,-1 2 50 0,-1 0 50 0,-2-1-96 0,1-2 96 15,-1 2-10-15,2-1-91 0,-3 3 1 0,2-2 17 16,-2 0 73-16,0 2-4 0,3-2-1 0,-1-2-79 0,1 3 93 16,0-1-17-16,1-3-63 0,1 4 54 0,2-1-63 15,-1 0 54-15,2-2-20 0,-1 0 1 0,7-1-43 16,-18 4 89-16,11-2-92 0,-2 1 100 0,2-2-1 16,-4 2-83-16,1-1 3 0,1 0 75 0,0 0-72 0,-2 1-7 15,2-1-1-15,-1 1 8 0,0-1 78 0,-2 0-74 16,0 1 65-16,0-1-21 0,-2 3-35 0,1-3-2 15,2 1-9-15,-2-1 77 0,0 1-85 0,2 0 14 0,-1 1-13 16,3-1 37-16,1-3-10 0,1 2 54 0,-1 0-26 16,-2 0 40-16,0 0-89 0,1 0 62 0,3 0-10 15,-7 0-63-15,1 0 71 0,2 1-24 0,0 0 15 0,0-1 7 16,-2-1 3-16,1 3-63 0,-2-2 76 0,0 0-55 16,3 1-19-16,1-2 64 0,-4 3 7 0,3-2-26 15,1-1 15-15,-2 2-80 0,3-2 4 0,0 2 1 16,2-3 87-16,0 2-57 0,6-2-20 0,-11 1 70 0,11-1-85 15,-10 1 26-15,6 1 29 0,-2-1 57 0,2-1-55 16,4 0-49-16,-8 1 55 0,6 1 15 0,2-2-66 16,0 0 9-16,-13 4 37 0,13-4-37 0,0 0-1 0,-12 0 36 15,9 0 24-15,-1 3 6 0,0-3 14 0,0 1-8 16,4-1-87-16,0 0 10 0,-14 4 75 0,10-4-35 0,4 0-42 16,-10 2 15-16,10-2-14 0,-11 2 97 0,7-2-46 15,-3 2 15-15,7-2-63 0,-11 4 92 0,3-3-99 16,3 1 51-16,0-1 33 0,0 0-46 0,0 0 37 15,-2 1-12-15,2-2-19 0,0 3-42 0,0-3 61 0,0 0-6 16,-2 3-25-16,7-3-40 0,-11 1 64 0,11-1-70 16,-13 3 14-16,8-1 96 0,-3 0-15 0,2-1-12 15,-4 2-78-15,-3 0 78 0,1 1-5 0,2-2-17 0,-2 0-56 16,0 1 30-16,-1 0-14 0,2 1 2 0,0-2 67 16,1 0-30-16,-1 0 52 0,4 0-101 0,1 0 6 15,0-1 31-15,1-1 26 0,5 0-39 0,0 0-15 0,-12 3 71 16,9-2 6-16,3-1-55 0,-5 2 60 0,0-2-28 15,5 0-69-15,-5 1 25 0,5-1 58 0,0 0 14 16,-8 1-56-16,6-1 36 0,2 0 8 0,-7 0-53 16,7 0 71-16,-5 3-95 0,0-3 91 0,3 0-5 0,2 0-38 15,-9 0-48-15,9 0 91 0,-9 0-101 0,9 0 3 16,-12 2 107-16,6-4-83 0,6 2 68 0,0 0-95 0,-13 2 50 16,9-2 24-16,4 0-39 0,-5 1 71 0,5-1-69 15,-5 0-33-15,3 0 28 0,2 0 13 0,0 0-16 16,-7 1 13-16,7-1-10 0,0 0 80 0,0 0-49 15,0 0 39-15,0 0-77 0,0 0 55 0,-9 0-18 0,9 0 41 16,0 0-1-16,0 0-28 0,0 0 20 0,0 0-15 16,0 0-44-16,-9-1-25 0,9 1 34 0,0 0 7 0,0 0-1 15,0 0 58-15,0 0-68 0,0 0 61 0,0 0-78 16,0 0 64-16,0 0-44 0,0 0-16 0,0 0 42 16,0 0-18-16,0 0 45 0,0 0-66 0,0 0 19 15,0 0 0-15,0 0 33 0,0 0 17 0,0 0-5 0,0 0-67 16,0 0 53-16,17-8-48 0,-13 6 56 0,0 1-18 15,1 0-35-15,2-2-10 0,-2 3-12 0,0-2 13 16,1 1 66-16,0-1-40 0,2 1-22 0,-2-2-22 16,-1 3 88-16,5-5-28 0,2 2-22 0,-2 0 45 0,3 1-54 15,-2-1-6-15,2-1-5 0,1-1 61 0,-1 1-63 16,2-1 20-16,-1-1 53 0,3 3-71 0,0-1-36 16,0-3 56-16,-2 3-2 0,2-1-29 0,-1 2 100 0,4-3-88 15,-2 0 0-15,0 1 71 0,1 1-47 0,0-1 6 16,1-1 50-16,0 1-58 0,-2-1 50 0,13-1 0 15,-7-1-73-15,-3 3 53 0,-4 0-9 0,2 1-4 0,2-2 9 16,9-1 9-16,-4 0-53 0,-6 2 47 0,0 1-62 16,-1-2-7-16,13-3 27 0,-8 4 35 0,8-4-38 15,-5 4 50-15,2-2-43 0,-5-1 55 0,6 0-51 16,-5 1-9-16,5-1-10 0,-3 3 61 0,-7-1-20 0,10-3-15 16,-6 0-10-16,-1 3 20 0,-4 3-22 0,0-1 52 15,0-3-14-15,1 1-52 0,0 2 22 0,2 0 14 16,6-9 10-16,-3 8 16 0,-4 0-3 0,-1 0-11 0,-1 1 1 15,1-3-6-15,-1 1 6 0,2 1-10 0,-5 1-15 16,4-3 18-16,-1 1-8 0,2 2-10 0,-1-3 23 16,-1 3-24-16,2-2-3 0,-3 1 20 0,0-1-2 0,2 0-13 15,-1 2-16-15,-1 0 11 0,0-1 17 0,-1 0-2 16,-2 1 10-16,-1 2-38 0,3-4 25 0,-2 2 4 16,0 0 11-16,1-1-4 0,-1 5-7 0,-2-4-31 0,1 0-2 15,0 1-14-15,1-1 12 0,-1 0 34 0,3 3-22 16,-3-4-4-16,1 3 32 0,1 0-33 0,0-1-12 15,0 0 25-15,-1-2-16 0,0 1 42 0,0 2-2 16,0 0 13-16,0-2-16 0,-2 1-3 0,2 2 5 0,-1-2-34 16,-1-1 23-16,2 1 16 0,-3 1 3 0,0 1-13 15,1-3 4-15,-4 3-42 0,1-1-6 0,-2 0 4 0,2-1 65 16,0 1-27-16,-2 1 12 0,0-1-59 0,0 2-2 16,-1-3 24-16,-2 2 27 0,2 1 22 0,-1-1-9 15,2 0-37-15,-2 0 52 0,0-1-56 0,5-1 42 0,-1 1 3 16,0-3-6-16,-1 3-38 0,0 1 0 0,-3-2-7 15,1 3 16-15,-1-1 43 0,-1 0-44 0,2-1 52 16,-2 2-5-16,0-2 37 0,-5 2-53 0,8-1-14 16,-4 0 9-16,-4 1 16 0,7-1-16 0,-7 1 9 0,5-1-36 15,-5 1 30-15,5-1 7 0,-5 1-37 0,7-2 28 16,-7 2 5-16,4-3-29 0,-4 3 18 0,0 0-17 0,0 0 22 16,6 0 9-16,-6 0-13 0,0 0-13 0,8 0 23 15,-8 0-12-15,0 0-13 0,0 0 9 0,0 0-7 16,0 0 9-16,0 0-10 0,5-2 13 0,-5 2 1 15,0 0-35-15,0 0 9 0,0 0 12 0,0 0 16 16,0 0-21-16,0 0 12 0,5-2 4 0,-5 2 8 0,0 0-24 16,0 0 4-16,0 0-1 0,4-1 11 0,-4 1 5 15,0 0-8-15,0 0-10 0,0 0-1 0,0 0 10 16,0 0-3-16,0 0-7 0,0 0 3 0,0 0 8 0,0 0-12 16,0 0 13-16,0 0-17 0,0 0-2 0,0 0 23 15,0 0 1-15,0 0-9 0,0 0 6 0,0 0-24 0,0 0 30 16,0 0-22-16,0 0 0 0,0 0-8 0,0 0 17 15,0 0 8-15,0 0-18 0,0 0 1 0,0 0 12 16,0 0 4-16,0 0 2 0,0 0-25 0,0 0 26 16,0 0-20-16,0 0 2 0,0 0 0 0,0 0 1 0,0 0 5 15,0 0-10-15,0 0-9 0,0 0 8 0,0 0-2 16,0 0-30-16,2-4 17 0,-2 4-54 0,0 0 32 16,0 0-18-16,0 0-70 0,0 0-19 0,0 0 19 0,0 0-3 15,0 0 69-15,0 0-42 0,0 0 11 0,0 0 25 16,0 0-13-16,0 0-3 0,0 0-4 0,0 0-9 15,0 0-2-15,-14 5 1 0,4 1-262 0,1-3 123 0,-6 2 82 16</inkml:trace>
  <inkml:trace contextRef="#ctx0" brushRef="#br0" timeOffset="-199829.3">20243 7816 37 0,'0'0'28'0,"0"0"5"16,0-9-9-16,0 9 16 0,0 0 0 0,0 0-14 0,-2-9-7 16,2 9 13-16,0 0-24 0,-1-8 22 0,1 8-13 15,0 0-1-15,0-9 14 0,0 9-15 0,0 0 6 16,3-12 11-16,-3 12-21 0,1-8 3 0,-1 8 13 0,0 0 12 15,2-7-21-15,-2 7-17 0,0 0 17 0,0 0-3 16,2-10-1-16,-2 10 16 0,0 0-21 0,0 0 21 16,0-7-18-16,0 7 6 0,0 0-17 0,0 0 16 0,0 0-6 15,0 0 4-15,0 0-11 0,0 0-1 0,1-10 1 16,-1 10 21-16,0 0-27 0,0 0 9 0,0 0-5 16,0 0 11-16,0 0-15 0,22 1 24 0,-22-1-34 15,11 1 11-15,-4 2 6 0,-7-3 14 0,16 3-4 0,-5-1-21 16,-1 2 8-16,0-1 20 0,0 2-22 0,-1-2 13 15,0-3-8-15,0 5 3 0,1 1 34 0,2-3-39 16,-1 2-2-16,1 1-1 0,-2-2 8 0,0 0 23 0,0 1-11 16,3 2-30-16,2-1 51 0,0 3-14 0,0 0 21 15,0-2-17-15,-1 1-63 0,0 0 61 0,0 1-4 16,2 1 12-16,-1-2-69 0,0 0 2 0,-2 3 21 0,1-2 53 16,-1-1-59-16,1 0 21 0,-2 2-29 0,-1 0 53 15,3-3-41-15,-5 1 38 0,2-1 15 0,0 2-69 16,-2-3 64-16,1 2-63 0,0-2 33 0,-2 0 21 15,1 2-38-15,1-5 43 0,-1 4-26 0,0-2-8 0,1 2 62 16,0-1-92-16,-1 1 67 0,1-2-16 0,-1 0-20 16,-1 1-41-16,3-3 85 0,-3 3-17 0,-1-2-2 0,-1-2-5 15,-1 1-58-15,3 1 7 0,-4-3 61 0,-4-1-69 16,9 4 41-16,-7-1-27 0,1-2 51 0,-3-1-23 16,7 4-24-16,-4-3 15 0,-3-1-19 0,0 0 34 15,5 1 15-15,-5-1-59 0,4 2 21 0,-4-2-12 0,2 3 31 16,-2-3-29-16,0 0 6 0,7 2 29 0,-7-2 27 15,0 0-8-15,0 0-18 0,0 0-41 0,5 0 31 16,-5 0 19-16,0 0 13 0,0 0-12 0,0 0 7 0,0 0-70 16,6 1 28-16,-6-1-2 0,0 0-20 0,0 0-9 15,0 0 1-15,0 0-1 0,0 0-30 0,0 0-4 16,0 0-1-16,0 0-233 0,0 0 104 0,-18-6 70 0</inkml:trace>
  <inkml:trace contextRef="#ctx0" brushRef="#br0" timeOffset="-199126.04">20842 7628 12 0,'0'0'35'0,"-4"-10"22"15,4 10-19-15,-2-8 15 0,2 8-24 0,-4-8-10 0,4 8 2 16,-3-6 5-16,3 6-11 0,0 0 14 0,-6-6-14 16,6 6 3-16,0 0-12 0,0 0 11 0,-18 6 6 0,12 0 2 15,-2 2 8-15,-3-2-20 0,1 6 6 0,-1-1 5 16,-1 4 2-16,2-1 18 0,-5 7-2 0,-2 1-9 15,3 0-19-15,-2 2 12 0,1 1 6 0,0-3-41 16,2 2 29-16,-2 1-3 0,0-1 8 0,-1-1 24 0,3 4-27 16,-3-4 13-16,-1 1-22 0,-1 0 36 0,-1 0-15 15,1-2-38-15,-1-2 50 0,5-3 1 0,-5 6-32 16,-5-7 32-16,10 0 4 0,-2-3-37 0,-2 8 30 16,3-8 1-16,5-2-22 0,0-2 9 0,0 1-19 0,0 5-3 31,1-7 22-31,1 1-6 0,0 0-12 31,0 0-3-31,3-3 19 0,-2 2-11 0,1-2 16 0,3-3-15 0,3-3-3 0,-6 6 19 0,6-6-25 0,-5 8 8 0,4-7 14 0,1-1-6 0,-4 2-17 0,4-2 30 16,0 0-28-16,0 0 18 0,-7 7-29 0,7-7 33 0,0 0-23 15,0 0 21-15,-4 5 4 0,4-5-8 0,0 0-19 0,0 0 5 16,-5 5 5-16,5-5 3 0,0 0 1 0,0 0-4 16,0 0 0-16,0 0-4 0,0 0-7 0,0 0 4 0,0 0-2 15,0 0 12-15,0 0-6 0,0 0-12 0,0 0 6 16,0 0-10-16,0 0 15 0,0 0-5 0,0 0-6 15,0 0-3-15,0 0-1 0,0 0 3 0,0 0 5 16,0 0-3-16,0 0-9 0,0 0 3 0,0 0 8 0,0 0 6 16,0 0-10-16,0 0-4 0,0 0 16 0,10-12-10 15,-10 12 1-15,0 0-4 0,0 0 8 0,0 0-12 0,0 0 2 16,0 0-5-16,0 0 13 0,9-4-7 16,-9 4-12-16,0 0-2 0,0 0 8 0,0 0-15 0,0 0 18 15,0 0-29-15,0 0 27 0,0 0-21 0,5-4-12 16,-5 4 2-16,0 0-3 0,0 0-30 0,0 0-24 0,0 0 1 15,0 0-3-15,4-10 2 0,-4 10-12 0,2-4-25 16,-2 4-331-16,2-8 152 0,-2 8 104 0</inkml:trace>
  <inkml:trace contextRef="#ctx0" brushRef="#br0" timeOffset="-196370.95">19527 7299 16 0,'0'0'22'0,"0"0"-4"0,-8 4 17 0,8-4-18 15,0 0 6-15,-5 0-5 0,5 0-2 0,0 0 7 16,0 0-5-16,0 0-4 0,0 0 8 15,-9 3-9-15,9-3-8 0,0 0 22 0,0 0 7 0,0 0-8 0,-9 2-2 16,9-2 1-16,0 0-13 0,0 0 9 0,0 0-7 16,0 0 2-16,0 0 2 0,0 0-3 0,0 0 5 15,0 0-5-15,0 0 16 0,0 0-28 0,-7 3 5 0,7-3 4 16,0 0-4-16,0 0 2 0,0 0-14 0,0 0 22 16,0 0-20-16,0 0 13 0,0 0-2 0,0 0-5 15,0 0-4-15,0 0 1 0,0 0 18 0,0 0-26 0,0 0 16 16,0 0 0-16,0 0-6 0,0 0 5 0,0 0 0 15,0 0 2-15,0 0-4 0,0 0-8 0,0 0-1 16,23-9 10-16,-23 9 8 0,11-3-6 0,-6 0 11 0,8 0 0 16,-3-1-26-16,-1 0-5 0,1 1 7 0,-2 3 0 15,-3-3 1-15,3 3 10 0,-2-1-8 0,-1 0 1 16,2 0 13-16,-7 1 8 0,10-2-14 0,-2 0 12 16,-3 1-5-16,1 0-7 0,-1-1-17 0,0-1 32 0,3 3-26 15,1-4 5-15,4 0-5 0,-1 0 0 0,3 1 30 16,-3-1-30-16,1 0 28 0,0 0-23 0,1 2-27 15,-1-2 30-15,2 0-16 0,-2 0 31 0,1 4 15 16,0-4-50-16,0 2-4 0,-1-2 39 0,-2 2-19 0,3 0-7 16,-1-1 20-16,1 2 6 0,-2-2 13 0,-2 2-40 15,0-1 11-15,-2 0-15 0,-2 0 9 0,3 1 23 16,1-2-40-16,2 1 18 0,1 0-11 0,-2-1 11 0,0 0 21 16,1 2 11-16,0-2-27 0,0 0-25 0,-3 1 18 15,3-2 25-15,-1 1-42 0,2 2 46 0,-2-3-27 16,1 2-18-16,1-1 18 0,-2 1 17 0,0 0-34 0,2 2 25 15,-2-5-34-15,-2 3 32 0,3 1 24 0,1-1 4 16,-1 0-36-16,2 1 34 0,1-4-40 0,-1 3-5 0,-1-2 16 16,1 2 51-16,-1-1-74 0,2 0 36 15,-1 3 7-15,-1-3-4 0,1 1-25 0,-1-2-2 0,1 1 26 16,-1 1-3-16,0-2-37 0,-3 4 31 0,0-3-27 16,-1 2 34-16,0 0-47 0,-1 1 47 0,-8 0-10 0,19-4 12 15,-9 4 2-15,4-3-63 0,-2 1 62 0,0 0 13 16,2-2-60-16,-2 0 15 0,2 1 8 0,-1-1-5 15,2 2 8-15,-3 0 11 0,2-1-23 0,0-1-2 16,-3 1-8-16,4 3 60 0,-3-4-36 0,2 0-2 0,-2 4 43 16,1-2-10-16,-1 0-41 0,-2 2 29 0,3-5 20 15,-3 2-64-15,-1 1 59 0,-1 2-19 0,1-3 1 0,3 2-36 16,-3-5 4-16,1 2 60 0,-3 1-48 0,0 1-23 16,1 2 54-16,0 0-7 0,3-5-31 0,-2 3-11 15,2-3 22-15,1 4 29 0,0 0 2 0,-2-2-41 16,1-2-8-16,1 0 4 0,1-2 21 0,-2 7 27 0,1-1-55 15,0 1 40-15,2-6-16 0,-1 3-2 0,1 1 4 16,-3-1 5-16,-2 3 14 0,1 0 12 0,3-5-47 16,-3-1 29-16,4 2-34 0,-2-2 8 0,-1 3 13 15,-2-1-17-15,-1 5 44 0,0-2-1 0,0-5-12 0,3 0-46 16,-1 1 16-16,0 5 28 0,2-4-33 0,2 1 4 16,-1-3 28-16,-2-4-2 0,4 1 13 0,-3 1 11 15,2 1-46-15,-1 7 42 0,2 0-11 0,-1-2 9 0,1-1-20 16,1-3-39-16,0 7 48 0,-1-1 15 0,1-4-23 15,-1-5-9-15,2 3-45 0,-2 3 17 0,2-1-11 16,-2 0 67-16,2-2-41 0,0 6 12 0,0-1 31 0,8-12-38 16,-5 4 9-16,-1 5-27 0,-2 1 25 0,-2-2-42 15,3 4 67-15,-1-4 12 0,1 1-36 0,-2-3 26 16,0 7-70-16,0-6 62 0,1 4-68 0,2-5 52 16,-1 6 30-16,0-3-20 0,-3 3-56 0,-1-3 7 0,2 4 26 15,0 2 56-15,-2-5-98 0,0 1 19 0,0 0 41 16,3 0 29-16,0-1-7 0,-2 1-53 0,0 2-8 0,0-2 12 15,0-1-1-15,-3 3 91 0,1-2-94 0,0-1 3 16,-2 1 1-16,1 2 27 0,-2-1 67 0,-2-1-99 16,-1 0 67-16,-7 2-70 0,16 0 26 0,-12-2 46 15,1 1-25-15,0 0 7 0,0 0 47 0,0-2-103 0,1 3 99 16,0-2-82-16,-1 0 75 0,1 0-10 0,-2 1-49 16,0 0-43-16,1-1 19 0,0 1 15 0,-5 1-46 15,0 0 2-15,10-2 75 0,-7 0-54 0,-1 1 93 0,2 1-59 16,1 0 12-16,-2 0-11 0,1-2 13 0,-4 2-75 15,3 0 49-15,-3 0-40 0,3-2 102 0,-3 2-43 16,3 0 39-16,-2-1-51 0,-1 1-28 0,2-2 80 0,-2 2-14 16,0 0-10-16,4-1-65 0,-4 1 45 0,2-1-35 15,-2 1 18-15,0 0 23 0,0 0 22 0,0 0-85 16,4-1 37-16,-1 2-19 0,-3-1-20 0,1 0 93 0,-1 0-56 16,0 0 66-16,0 0-92 0,0 0-15 0,3-3 40 15,-3 3-37-15,0 0 92 0,0 0-26 0,0 0-13 16,0 0-61-16,0 0-2 0,0 0 6 0,0 0 50 0,0 0-37 15,0 0-8-15,0 0 12 0,0 0-25 0,0 0-6 16,4 15-3-16,-4-15-20 0,-3 5-227 0,3-5 106 16,0 0 72-16</inkml:trace>
  <inkml:trace contextRef="#ctx0" brushRef="#br0" timeOffset="-191241.02">16722 3018 32 0,'3'-4'46'0,"-1"0"-3"0,1 0-1 0,-2 0 0 0,2 1-7 16,-2-2-4-16,-1 5 27 0,3-9-31 0,-3 4 16 15,2 2-17-15,-3-2-2 0,1 0-3 0,0 1 11 0,0 1 3 16,-1-1-15-16,-1-1 4 0,1 0 15 0,0 3-16 16,-1-5 19-16,1 4-24 0,1-3 11 0,-2 1-7 15,0-1 5-15,1 3-6 0,-2-2-2 0,2 1-5 0,-1-2-8 16,-1 2 0-16,2-1-24 0,-1 4 45 16,0 0 3-16,0-4-26 0,-1 4 24 0,2-3 9 0,-2 2-46 15,2 1-19-15,1 1 54 0,-4 0-5 0,4 0-31 31,-4-2 24-31,4 2-30 0,-4 2 18 0,2 0-14 0,0 1 22 0,-2 6 16 0,0-1-40 0,1 2 25 0,0-3 8 16,1 2-35-16,-2 2 23 0,3 4-10 0,-2 3 70 16,1-2-79-16,0 1-8 0,0 1 3 0,0-1 12 15,0 0-16-15,-1 3 1 0,2 1 31 0,0-1-34 0,0 4 82 16,1 10-74-16,-4-3-2 0,1 4 24 0,2-4 18 16,-2-3 24-16,-1 3-54 0,2-3 37 0,-2 4-52 0,-2-2 12 15,2 2-17-15,4-3 80 0,-4 6 25 0,1-11 2 16,1-2-4-16,-2 15-22 0,0-2 15 0,-1 0-18 15,-2 0 14-15,3-2-32 0,0 4 14 0,0-8-24 16,-3 3 8-16,1-1 17 0,1 2-36 0,1-8-14 0,0 9-3 16,2-9 4-16,-1 7 27 0,-1-7 18 0,1 6-65 15,-1-4 69-15,-2 2-16 0,4-4-28 0,-2-2 13 16,2-3 25-16,-2-1-28 0,1 1 18 0,-1-1-14 0,2 3 5 16,-1-3 1-16,-2-1 8 0,2 1-15 0,1-2 8 15,-2 2-8-15,2-5-1 0,1 3 1 0,-2-1 2 16,0-2 6-16,2-1 2 0,-2 3-8 0,1-3-2 15,1 0 2-15,-1 0 2 0,-1 1-7 0,3-3-5 0,-2 0 5 16,2 1 6-16,0-4-4 0,-2-1-11 0,1-3-4 16,-1 2 8-16,1 0 0 0,0-1 8 0,-1 0-12 15,2-1 5-15,0-4-5 0,-1 9-12 0,1-9 9 0,-1 5 6 16,1-5-9-16,0 8 1 0,0-8 10 0,-1 5-6 16,1-5 5-16,0 0-15 0,0 0 19 0,0 5-17 0,0-5 14 15,0 0-8-15,0 0-1 0,0 7 4 0,0-7-14 16,0 0-18-16,0 0 0 0,0 0 2 0,0 0-26 0,0 0-15 15,1 5-9-15,-1-5-39 0,0 0-20 16,0 0 23-16,0 0-42 0,0 0 19 0,0 0-22 0,0 0-373 16,4 3 177-16,-4-3 116 0</inkml:trace>
  <inkml:trace contextRef="#ctx0" brushRef="#br0" timeOffset="-189171.38">16378 4579 7 0,'0'0'67'16,"0"0"9"-16,-8 1-31 0,8-1 5 0,0 0 9 15,0 0-18-15,0 0 20 0,0 0-7 0,0 0-22 0,0 0 3 16,0 0-3-16,0 0 6 0,0 0 2 0,0 0 6 15,0 0-14-15,0 0-16 0,29 2 12 0,-16-13 18 16,1 10-7-16,2 6 3 0,0-8-19 0,0-2 1 0,1 5-14 16,1-1 34-16,0-3-35 0,1 3-5 0,0 2 18 15,0 0 5-15,0-2-29 0,3 2 3 0,-3 2 11 16,3-2-6-16,1-1-12 0,-4-2 22 0,3-2 4 16,2 3-8-16,8-6-15 0,-3 9 29 0,-3-2-7 0,-2 1 14 15,12-2-33-15,-7 1 36 0,6-6-26 0,-7 7 8 16,5-8-16-16,-5 9 15 0,-3-4 4 0,7-7 39 15,-8 13-42-15,-1-4-81 0,-1 1 95 0,-2-2-10 16,-1-5-17-16,2 2 15 0,-1-1-2 0,1 5-26 0,0 0-2 16,9-11 17-16,0 5-2 0,-7 4 5 0,3 3-8 15,-8-2 31-15,1-4-19 0,0-1-20 0,3 5 24 0,1 1-20 16,8-8 2-16,-5 8 17 0,-1-4 2 0,-6 2-6 16,1-1 4-16,1-1-21 0,-2 3 17 0,1-3 4 15,-2 1 7-15,3 3-41 0,-2 0 17 0,0 0 20 0,0 0-10 16,2 0-2-16,-3 0-3 0,1-4-2 0,1 4 0 15,-2-3-17-15,2 2 19 0,1-3-6 0,-2 3 2 16,1 2 4-16,0-2 0 0,0 1 9 0,1-4-16 0,-1 4 7 16,2-3 17-16,-2 1 3 0,0 1 3 0,1-2-38 15,-1 4 22-15,1-1 7 0,-1-4-16 0,0 2 5 16,0 2 0-16,-1 0 5 0,2-3-2 0,-1 4 2 0,-3-1-6 16,4-2-21-16,-4 1-7 0,1 1 11 0,1 0 27 15,-1 0 2-15,0-3-1 0,-1 3-19 0,-1-2 13 16,3 2-3-16,-3 1-16 0,-1-2 7 0,0-1-10 15,2 2 21-15,-1-3-20 0,1 2 34 0,-2 1-34 0,1-2 19 16,-1 1-5-16,0-1 9 0,0 2-4 0,-2-4 6 16,3 3-21-16,-1-2 31 0,1 0-37 0,-1 3-2 15,0-2 7-15,0 0 9 0,1 1 36 0,2 0-43 0,-2-1 8 16,2 1-16-16,-2 1 27 0,3-3-45 0,-1 0 48 16,-2 0-8-16,1 2-24 0,0-2 30 0,-1 2-35 15,0-1 34-15,1 1-14 0,-1 0-12 0,0-1 0 0,1-1 26 16,-1 3-7-16,1-1 11 0,0 1-29 0,-1 0-2 15,0-3 17-15,0 3-3 0,-2 0 15 0,3 0-31 16,-2-1 32-16,2 1-21 0,-4-2 21 0,3 2-27 16,-2-2 28-16,2 2 0 0,-1 0-24 0,2 0 1 0,-1-2 19 15,-2 1 6-15,2 0-53 0,-1 1 42 0,2 0 10 16,-2 0-6-16,-1 0-2 0,-1-1-17 0,-3-1 18 16,-1 2 5-16,1-1-16 0,-2 1-18 0,0 0 35 0,7-1-7 15,-6 2-2-15,0-1 6 0,1 0-10 0,-2 0-13 16,-1 0 12-16,5-2 24 0,3 0-25 0,-5 2 9 15,2 0-32-15,-1-1 33 0,5 0-3 0,-4 1-4 0,3-2-5 16,-2 1 18-16,-1 1-27 0,1 0 24 0,0 0-29 16,-1 0 22-16,1-3-10 0,1 2 5 0,0 0-37 0,-1 1 39 15,-2-2-14-15,2 4 11 0,3-4-8 0,-5 0 16 16,1 2-10-16,3-1-9 0,-3-1 26 0,-1 2-11 16,-2 0-3-16,-1-2 2 0,4 2 13 0,-1-3-28 15,-4 3 12-15,3-2 3 0,-3 1-2 0,-2 1-5 0,3-1 16 16,-2 0 3-16,3 1-3 0,1-3 3 0,1 2-4 15,-3 1 3-15,0-3-25 0,4 1 35 0,-2 2-17 16,-3 0 7-16,6-3-20 0,-3 1 13 0,-2 1-17 0,5 0-2 16,-2 0 15-16,-2-1-2 0,3 0 13 0,-2 2-13 15,-1-3 2-15,-3 3-6 0,2 0-2 0,0-1 16 16,-2-1-17-16,-1 2 2 0,2-1 1 0,1 1 15 16,-2-1-4-16,0 1-26 0,2 0 21 0,-3-1-6 0,2 1 10 15,1 0-18-15,-3 0 4 0,3-2-4 0,-1 2 8 16,0 0 3-16,-1-1 2 0,2 1-13 0,-1 0 3 15,8-3 14-15,-5 3-17 0,0 0 16 0,3-2-4 16,-3 2 0-16,0 0 4 0,-1 0-3 0,-2 0 5 0,5-2-7 16,-1 1-1-16,-3 1 9 0,0 0-12 0,-3 0 5 15,2-1 10-15,-3 1-11 0,-4 0-2 0,9-1 5 0,-9 1 3 16,10-2 5-16,-6 2-8 0,-4 0-1 0,6-1-1 16,-1 1-4-16,-5 0 11 0,7 0 5 0,-1-1-6 15,-2 0-9-15,-4 1 7 0,7-1-12 0,-3 1 3 0,2-1 4 16,-4 1-12-16,3 0 16 0,-1-3-13 0,0 3 10 15,-2 0 6-15,1 0-1 0,2-1-11 0,-1 1 7 16,-2-2 3-16,1 2 1 0,2-1 0 0,-2 1-12 0,-1-1 5 16,-2 1 3-16,5-2 11 0,-2 2 0 0,-3 0 0 15,5-2 1-15,-2 1 3 0,-3 1 0 0,0 0-1 16,6-2 1-16,-6 2-18 0,0 0 15 0,6-5 4 0,-6 5-2 16,4-1 4-16,-4 1-11 0,4-3-1 0,-3 1 7 15,2 0-12-15,-3 2 7 0,4-4-1 0,-2 0 7 16,1 1-12-16,-1-1-5 0,2 0 7 0,0-1-6 15,-3 0-3-15,4-4 12 0,-1 0-10 0,0 1 1 16,0-1-4-16,0-2 10 0,1 0-10 0,-1 1 10 0,-1-2 0 16,0 0 6-16,1 0-21 0,0 1 16 0,-2 0-30 0,2-3 36 15,-1 2-14-15,3 0 11 0,-2 0-1 0,0-1-23 16,0 4 3-16,-1-3 16 0,1 1 1 0,-1-1-13 16,2-2 13-16,0 2-3 0,-1 2 9 0,0-2-2 15,-1 0 5-15,1 0-23 0,0-2 18 0,2-1-10 16,0 2 13-16,-1-1-15 0,0-2-3 0,-1 2 15 0,0 1-31 15,-1-2 26-15,2 1-2 0,-1 1-23 0,1-1 10 16,-2-1-10-16,0 1-1 0,0 2 6 0,0-2 4 0,0 2 7 16,-1-2-9-16,2 1 0 0,-2-1-6 0,1 3 16 15,-2-1-5-15,2 1 17 0,-1-2-19 0,1 2-6 16,-3-2 1-16,4 1 12 0,-2-2-7 0,0 2-5 16,-1-2 29-16,0 1-28 0,1-2 18 0,1 1-16 0,-2 0-1 15,1-2 6-15,-1 2 18 0,0-2-19 0,1 0 7 16,-1 2 8-16,0 1-3 0,-1-2 7 0,0 1-16 15,1 0-7-15,-2 2 31 0,2-1-33 0,-1 3 2 16,2 2 5-16,-4-2-8 0,2 3 22 0,0-1-21 0,0 1 8 16,0 0-3-16,0 0 16 0,-1-2-1 0,2 2-22 15,-1 0-2-15,0-5 2 0,-1 1 32 0,1 4-27 0,0-1 2 16,0 0-8-16,0 2 0 0,0-3 9 0,0 2 1 16,0-1 24-16,3-5-31 0,-3 4 18 0,0 0 4 15,0 2-3-15,0-1 5 0,0 2-33 0,1 0 33 0,-1 1-28 16,1 0 34-16,-1 0-13 0,0-2-22 0,0 3 28 15,2-2-28-15,-1-1 7 0,-1 2 8 0,0-1-9 16,1 0 26-16,-1 0-25 0,1 2 15 0,-1-1-14 0,0 0-5 16,2 1 20-16,-1-3-20 0,-2 2 4 0,2 2 7 15,0-2 8-15,1-1-6 0,-2 3-8 0,1-2-7 16,-1 0 13-16,0 1-14 0,1 0 1 0,0 0 7 0,2 0-2 16,-2-1 9-16,-1 2 23 0,3-2-19 0,-2 1 12 15,0-2-31-15,1 2 7 0,-2 0 18 0,0 0-22 16,1-1-13-16,0 1 14 0,0 0 10 0,-1 0 21 15,2 1-32-15,-1-2 38 0,0 3-34 0,-1-2 26 16,2 1 1-16,-2 0-26 0,1-1 5 0,0 2 6 0,-1-1-7 16,1 1 7-16,-1-1-15 0,2-1 16 0,-1 2 26 15,0-1-39-15,-1 0 6 0,2-1 4 0,-1 1-7 0,-1-2 0 16,1 3 8-16,1-1-8 0,0 1 4 0,-1-1 12 16,-1 1 11-16,1 0-12 0,1-1-15 0,-2 1 22 15,1-1-27-15,0 1 7 0,-1-1 6 0,3 1 7 16,-3 0-16-16,2-1 9 0,-2 1 13 0,2-2-29 0,-1 1 8 15,0 1-7-15,1-1 31 0,0 2-6 0,-1-1-10 16,-1-2-15-16,2 1 5 0,-1 1-4 0,0-1 9 0,3 1-2 16,-3-1 0-16,0 0 3 0,1-1 5 0,-1 2 9 15,0 1-20-15,1-1 1 0,-1 0 22 0,0 1-52 16,-1-1 1-16,0 2-23 0,4-3-22 0,-4 3-115 16,0 0 34-16,0 0-35 0,-8 5 28 0,-2 3 38 0,0 0-14 15,-2 2-40-15,-5 12-411 0,-4-4 197 0,6-7 134 16</inkml:trace>
  <inkml:trace contextRef="#ctx0" brushRef="#br0" timeOffset="-185385.08">18931 15208 8 0,'-6'-6'57'0,"2"4"-1"16,1 0 7-16,-1-2-12 0,-5 0 8 0,2 1-2 0,-4 0-20 16,3 2 13-16,2 0-15 0,-3-1 9 0,2 1-3 15,0 2-18-15,-6-2-15 0,0 2 25 0,-2 0-19 0,0 0 25 16,-1 1-11-16,-2 1 4 0,-1 1-9 0,1 0-2 16,-1 0 14-16,0 1-16 0,-3 0-9 0,2-1-19 15,2 4 18-15,-10 3-1 0,7-1 2 0,-3 7 19 16,7-13 5-16,0 7-23 0,2-6-8 0,1 7 36 0,0-5-41 15,2 3 30-15,-1 2-16 0,-1-2-26 0,1 1-15 16,-7 10 70-16,2-3-12 0,1-4-59 16,3 0 55-16,1-1 17 0,2-1-17 0,-7 6-47 0,-1 1-7 15,2 1 3-15,-1 1 11 0,3 0 54 0,-2 1 8 0,-1-1-71 16,2-2 65-16,0 3-64 0,2-5 71 0,-4 2-66 16,4-2 15-16,4 0 8 0,2-3 31 0,-6 8 9 0,3-7-1 15,3 4 6-15,1 0-63 0,0-4 51 0,-1-1-73 16,2 1 60-16,-1-1 22 0,1 5-67 0,1-1 67 15,-4 10-14-15,3-7-4 0,0 0 8 0,0-5 5 16,1-3-39-16,3 6 29 0,-2-3 14 0,-1-3-15 0,0 4-20 16,4 4-9-16,-1-6 34 0,0 7-18 0,0-3-31 15,-2 1-3-15,3-1 59 0,0-2 1 0,1 3-31 0,-3-1-23 16,1 0 19-16,0 0-14 0,2-1 18 0,-1 3-55 16,1-1-15-16,0-1 38 0,-1 0 73 0,1-1-6 15,0 0-9-15,1-1-64 0,0 1 3 0,1 1 14 16,-1-3 49-16,2 2 6 0,-1-3-13 0,-1 3-27 0,3-2 18 15,0-3 14-15,1 4 2 0,-2-1-44 0,2-1 31 16,-1 1-25-16,2 0 33 0,1-2-8 0,0 2-14 16,0-2 0-16,0 3 1 0,5 7 2 0,-1-4 5 15,0-4 1-15,0 13-4 0,-1-5-8 0,0-7-6 0,-2-2 12 16,1-2 1-16,-1-2-8 0,-1 4-35 0,3-2 22 16,-3-2 18-16,3 4 2 0,-2-3-1 0,2 1-6 0,0 0-21 15,-2-3 38-15,3 2-10 0,0-2-11 0,-2-1 4 16,1 4 7-16,0-2-18 0,-1-1 12 0,2 2-17 15,-3-2 26-15,2 1-24 0,4 0 16 0,-2-2 0 16,1 0-9-16,-2 1-2 0,1 0-2 0,2-2 22 0,-4 0-1 16,3-1-2-16,-3 0-5 0,3 0-11 0,1 2 20 15,-1-1-12-15,1-5 10 0,-3 2-1 0,3 1-12 0,2-2 4 16,-4 2-2-16,2-4 17 0,-1 3-21 16,-1-1-26-16,0 0 32 0,0-2 13 0,1 0-6 0,0 1-3 15,-1-1-6-15,0 2 2 0,2-3-9 0,0 1 5 16,2-2 7-16,0 0-4 0,-1 0-1 0,2-2 4 0,-1 0-1 15,1 2 7-15,2-1-3 0,2-1-3 16,-3 0 3-16,1 2 26 0,-1-3-28 0,1 1-3 0,1-1 1 16,-2 1 0-16,4-1 9 0,-1 0-20 0,0-1 11 15,-2 0 5-15,4 0-2 0,-2 0 1 0,11-3-3 0,-7 0 0 16,-2 3-5-16,-3-2 1 0,0 2 10 0,0-2-29 16,2 2 25-16,-3-1 2 0,9-8-11 0,-4 8 8 0,-1-1 9 15,-5-1-6-15,12 1 3 0,-6-2 1 16,-2 1-18-16,-6 1 27 0,14-4-8 0,-7 3 3 0,-4 0-10 15,-1-1 1-15,1 2 3 0,6-7-9 0,1 3-1 16,-5 0-16-16,-2 1-18 0,6-3 50 0,-1-2 6 0,-3 5-3 16,5-5-12-16,-1-2-9 0,-1 0 18 0,1-2-15 15,-5 2 14-15,2-2-5 0,1 3-3 0,0-1-33 16,-4 0 19-16,-1 2-9 0,-1 2-12 0,-4 2 14 16,-1-2 18-16,2 0-2 0,3-7-2 0,-3 4 9 0,-1 3-43 15,4-7 35-15,-2 5-18 0,-4-1 11 16,-1 2-13-16,0-1-9 0,2 0 32 0,2-9 5 0,0 0-31 15,1 1-3-15,0-2 14 0,4-1-1 0,-5 1 12 16,-2-2-8-16,3-1 18 0,-1 1-23 0,1 3-12 0,0-1 9 16,-5 5 0-16,-2 2 2 0,1 3 37 0,-4-3-33 15,0 1 26-15,0 1-27 0,-1 0-8 0,-1-1 33 0,-1 1-33 16,-1-3 17-16,1 1-19 0,-2 1 32 0,0 0-30 16,1 0 11-16,0-1-16 0,1 0 45 0,-1 2-35 0,-1-3-9 15,0 0 24-15,-1 0-22 0,1 3 0 16,-2-2-1-16,0-2 8 0,0 2-5 0,2 0 42 0,0 1-49 15,-3 1 5-15,0-3 22 0,2 3-2 0,-4-1-16 16,1 0 23-16,0 1-13 0,0 0-14 0,-2 0 3 0,1-2 9 16,0 4-13-16,-2-3 37 0,5 2-26 0,-3-1-11 15,1 1 12-15,-4-1-3 0,4 0-6 0,-2 0 4 16,1 0 4-16,2 1 19 0,-3-2-4 0,1 0-8 16,1 3-2-16,-1-1-14 0,-2 1-5 0,2 1 23 0,0-1-17 15,-2-2 25-15,0 2-15 0,2 1 14 0,-1 1-18 16,-1-1 2-16,0 1 24 0,-1-1 3 0,1-2 2 15,0 3-30-15,-2-1 16 0,0-1-32 0,0 3 7 0,-1-1 32 16,2 1-19-16,-2-1 10 0,-1 2-18 0,2 0-1 16,-2-2-10-16,-1 3 3 0,3 2 27 0,-3-3-30 0,-2 0 2 15,5 2 8-15,-4 0 23 0,2 1 0 0,0 2-24 16,-1-3-9-16,0 0 18 0,2 2-20 0,-1-1 5 16,-1 0 21-16,2 4-21 0,-3-5 3 0,1 2 2 15,0 0 3-15,0 1-11 0,1 0 12 0,-1 1-5 0,2-1-5 16,-3 0 26-16,2 0 15 0,-1 0-5 0,-2 1-23 15,1 0-7-15,-2 0 18 0,2 2 5 0,-1-2-24 16,-1 2-2-16,0-2 24 0,-1 0-21 0,1 1 23 0,1 1-11 16,-3-1 7-16,3-1-34 0,-4 1 10 0,3-2 13 15,1 1-4-15,0 2-11 0,-1-3 33 0,3 3 1 16,-1-2-17-16,3 3 7 0,-4-3-27 0,0 3 3 0,0-1 30 16,-1 1-2-16,0 0-26 0,-2 0-6 0,0 1 5 15,-3 2 2-15,-3-3-19 0,-11 8-20 0,-1-4 0 16,-5 2-96-16,-1 1 26 0,-2 4-75 0,2 4 33 0,-3 3-5 15,6-3-7-15,1-5-21 0,-5 7-465 0,14-2 221 16,2 6 148-16</inkml:trace>
  <inkml:trace contextRef="#ctx0" brushRef="#br0" timeOffset="-184090.29">19095 15937 22 0,'0'-4'93'16,"0"0"-21"-16,1 0 10 0,-2-1 13 0,0 1-52 0,1 0-45 15,0-2 101-15,-4 3-56 0,1-2 9 0,1 2 14 16,-2-1-44-16,-6-3-12 0,1 2-2 0,0 2 24 16,-1-2 11-16,-3 1-31 0,0 0-3 0,0 3 16 15,2-2 20-15,-4 3-44 0,0 0 8 0,0 0-34 0,1 0 95 16,0 3-9-16,-1-3-63 0,-2 4-6 0,0 1 3 15,1-2 55-15,0 0-7 0,3 8-9 0,-3-4 14 16,1-2 11-16,3 6-62 0,0-2-12 0,-3-3 15 16,-2 15 64-16,2-7-19 0,3-1 11 0,4 1-6 0,-1-2-9 15,0 3 23-15,-2 8-43 0,3-6 39 0,2 1-30 16,0-4 9-16,3 3 6 0,2-2-34 0,-1 2 21 16,2-1 6-16,-1 1 7 0,4 0-77 0,-2-2 66 0,4 2-76 15,-4 0 50-15,3 0 29 0,1 0-83 0,-1 1 82 16,1-1-16-16,0 0-60 0,3 0 54 15,-2 0 3-15,6 6 16 0,-2-3-25 0,-5-3 24 0,3-3-51 0,-1-1-18 16,3 2 73-16,-1-2-1 0,2 1-77 0,-1-2 42 16,-1 0 28-16,0-1-1 0,2-2-35 0,1 0 57 15,-1 1-49-15,3-5 8 0,0 3 11 0,0-3 27 0,2-1-37 16,0 0 13-16,1-2 19 0,1 1-30 0,-1 0 34 16,3-5-10-16,0 1-16 0,-2-2 20 0,3-1-1 0,-1 2-19 15,-1-5 2-15,11-3-7 0,-2 2-18 0,-8-1 26 16,5-6-15-16,-4 0 11 0,-4 3 11 0,1 1 2 15,-5 0-17-15,6-8 3 0,-5-2 11 0,1-2-4 16,-2 0 6-16,0-3 11 0,1 1-10 0,-5-1-9 0,-4 1 0 16,2-4 2-16,1-2-3 0,-4-1-4 0,1 3 8 15,-4 0-11-15,1 5-2 0,-2 2-4 0,-2 2-7 16,0-2-9-16,-1 3 1 0,1-3 10 0,-2 4-11 16,-4-11 22-16,1 8-6 0,-2 4-2 0,1 3 2 0,-1 2-7 15,-1-1-9-15,-3 4 11 0,-1 0 12 0,-3 2-14 16,1 2 3-16,-5 0 8 0,1 0-3 0,-2 2-5 0,-2 0-21 15,-2 2 20-15,4 1-30 0,-2 1-8 0,0 1-48 16,0 0-69-16,-8 5 41 0,6 1 24 0,7 1-1 16,3-1-29-16,-1-2-1 0,0 1-3 0,6 1-18 15,-1 1 8-15,7-3-20 0,3 4-349 0,-1 2 166 0,6-6 112 16</inkml:trace>
  <inkml:trace contextRef="#ctx0" brushRef="#br0" timeOffset="-183593.85">19274 15805 20 0,'-1'-3'83'0,"-1"0"19"0,1-2-21 16,-1 1 1-16,2-2-22 0,1 0-15 0,-1-2 1 15,2-4-14-15,1 1-8 0,0-2 82 0,2 1-22 16,1-2-17-16,3-2 68 0,0 2-60 0,3-12-73 16,3 3 59-16,0-7-16 0,2 10-28 0,-4-9 23 0,4 4 25 15,-4-3-62-15,1 12 8 0,0-4 39 0,2-6 2 16,-4-1 13-16,2-1-86 0,-2 2 29 0,0 0 17 16,-2 9 22-16,-3 1 0 0,0 4-97 0,-1 1 33 0,0 1-3 15,0-4 59-15,-1 4-43 0,-3-1 54 16,3 3-10-16,-2 1-15 0,0 0-79 0,-2 3 83 0,3 1 17 15,-3-1-11-15,1 2-15 0,-2 0 7 16,2-1-9-16,-2 0-68 0,0 3 54 0,1 0-1 0,-1 0-79 0,0 0 49 16,0 0-31-16,-4 11-12 0,4-11-23 0,-4 12-16 15,-1 0-11-15,5-6-263 0,-7 6 127 0,1 1 86 16</inkml:trace>
  <inkml:trace contextRef="#ctx0" brushRef="#br0" timeOffset="-182808.9">19403 16235 49 0,'0'0'97'0,"0"0"-19"0,0 0-18 0,0 0 15 16,0 0-16-16,0 0 1 0,0 0-7 0,0 0-67 0,0 0 75 15,0 0 4-15,0 0-24 0,4 5 23 0,5 0-13 16,-4 2 13-16,-1-3-12 0,2-4-49 0,2 8-1 15,5-6 16-15,-3 6 29 0,-1-1-40 0,1-1 8 16,3 2 43-16,-4 0-15 0,5 1 4 0,0 0-26 0,-1 0 4 16,-1 2 5-16,2-3-63 0,4 11 15 0,1-7 6 15,-3 0 74-15,6 2-91 0,1 0 36 0,-3-3 8 16,-5 1 18-16,2-2-4 0,-6-1-54 0,6-1-5 0,-2 1 26 16,-2-2 40-16,5 1 5 0,-1 0-8 0,-2-1 25 15,3 2 6-15,-1-2-23 0,2-1-6 0,6 5-5 16,-4-4 23-16,-1 0-2 0,-1-1 1 0,-5-2-45 0,4 0 31 15,-1 0-9-15,-1 1 15 0,0-1-13 0,0 0-34 16,-3 0-17-16,1 0 33 0,-1-4 4 0,0 4-10 16,-6-1 1-16,4 0-3 0,-1-1 19 0,-4-1 1 15,-1 0-5-15,1 0-14 0,-3 1 9 0,-1-2-10 0,0 0-67 16,-2 0 52-16,2 0-25 0,-2 0-54 0,0 0-11 16,0 0-4-16,0 0-29 0,-7 5-353 0,3 0 162 0,-1-6 108 15</inkml:trace>
  <inkml:trace contextRef="#ctx0" brushRef="#br0" timeOffset="-182149.25">18868 16624 89 0,'0'-4'109'0,"0"-1"4"0,-3 0-19 0,3 3-12 15,-1-2-3-15,0 0-4 0,2 2-6 0,-1 2-23 16,-1-3-33-16,1 3 25 0,0 0 32 0,-4 7-14 0,2 0 0 16,2-3-19-16,2 3-25 0,-2 2 61 0,0 8-4 15,0-4 5-15,0 2-23 0,0 1 12 0,1 5-18 0,-2 1 24 16,1-2-4-16,0-1-6 0,-2 2-9 0,2 0-70 15,-2 0 69-15,2 0-48 0,-4 1 29 0,1-2-6 16,3 1-18-16,-1-2 48 0,-1 1-10 0,-2-1 0 16,1-1 6-16,0 1-10 0,1-2-13 0,1 0 5 15,0-2-2-15,-2 1-40 0,2-1 41 0,1-1-11 0,-1 1-35 16,-1-1 45-16,2-4-62 0,-1-3 42 0,1 3 7 16,-1-5 0-16,1 1 6 0,-2-2-18 0,1 0-7 15,0-1-11-15,2-1-37 0,-1-2 2 0,-2 2-17 0,2-2-4 16,-7-4-30-16,6 1-9 0,-1-1-18 0,-2-6-403 15,4 1 177-15,-3-2 118 0</inkml:trace>
  <inkml:trace contextRef="#ctx0" brushRef="#br0" timeOffset="-181491.05">18601 16334 37 0,'-4'-3'55'0,"1"1"13"0,-3 2-13 15,1-2 23-15,-2 0-37 0,-3-1 18 0,-1 3-11 0,-2-1-6 16,-4 1 18-16,3 0-13 0,-4 0-16 0,-1 0-24 16,-3-1 55-16,-1 3-39 0,-11 2 39 0,-2-1-8 15,0 0 12-15,-2 2-38 0,-2-1-33 0,-1-1 7 16,-1 0-11-16,3 3 14 0,4-1 11 0,-1-4 22 0,7 1 31 15,-16 1-14-15,8 1-63 0,0-3 61 0,0 0 9 16,11 2-33-16,5-1-49 0,-1-1 72 0,4 0-80 0,0 0 36 16,-2 1-3-16,2-2-21 0,0 2 44 0,5-1 5 15,-2 1 38-15,5-1-66 0,-3 0 70 0,2 2-80 16,3-3 43-16,1 0-16 0,-1 0-33 0,2 2 31 16,3-2 5-16,-3 0-50 0,4 0 48 0,-1 0-51 15,-1 1 45-15,1-1 35 0,-1 0-79 0,4 0 67 0,-4-1-55 16,4 1 15-16,-4-2 13 0,4 2-70 0,-2 2-1 0,-1-2 63 15,0 1 18-15,2 0-41 16,1-1-49-16,0 0 6 0,7 4 9 0,-5-3-19 0,-2 2-41 0,3 1-260 16,-2-3 124-16,0 1 82 0</inkml:trace>
  <inkml:trace contextRef="#ctx0" brushRef="#br0" timeOffset="-180316.89">18851 15925 83 0,'-5'-5'108'0,"0"-2"-7"15,-3 2-24-15,4-1 6 0,-3 0-23 0,-1-2-22 16,1 5 55-16,-3-6-27 0,7-1 12 0,-4 0-51 0,-3-1 33 16,1 2-29-16,-1-1-18 0,3-3-16 0,-3 2 3 15,3-4 61-15,-1 3-18 0,0-5-53 0,-3 4 53 16,-1-12-4-16,-3 3-51 0,2-3 42 0,-3 1-37 0,5 5-7 16,-4-3-13-16,3 5 97 0,3 2-38 0,-7-7-39 15,6 5 79-15,1 4-29 0,-1 2 30 0,0 2-24 16,3-1 16-16,0 0-66 0,0 1 39 0,-1-1 16 0,-1 3-9 15,-1-3-6-15,2 3-66 0,2-2 31 0,-1 0 38 16,2 5-8-16,-2-2-55 0,4 2 9 0,-1-1 29 16,2 1-14-16,-1 2 22 0,1-1 7 0,-1 2-25 15,2-5-32-15,-1 4 11 0,0 2-17 0,2 0-38 0,0 0 1 16,0 0-17-16,-3 9 8 0,5-3-18 0,1 2-25 16,-4 2-265-16,1-3 129 0,5 8 84 0</inkml:trace>
  <inkml:trace contextRef="#ctx0" brushRef="#br0" timeOffset="-179147.07">20819 15656 47 0,'0'-4'91'0,"0"1"6"16,0-1-33-16,-1-1 3 0,-1 2-14 0,0 0 0 16,-1 1-2-16,0 0-13 0,-3 2 1 0,1-1 14 15,0 2-3-15,-1 0 4 0,0 0-32 0,-6 4 39 16,2 2-55-16,-2-1-13 0,3 2 51 0,0 0-1 0,1 1 2 15,-2 2-31-15,3-2 23 0,-1 4-52 0,3 3 54 16,0-3-10-16,0 1-53 0,1-1 5 0,1 0-6 16,2 2 47-16,2-3-48 0,-1-1 88 0,2 3-72 0,0 0 51 15,2-1-46-15,1-4 55 0,0 0-8 0,0-2-3 16,2 7-2-16,-1 0 14 0,2-3-22 0,2 5 13 16,-1-8-35-16,1-4 27 0,2 2-5 0,0 1-14 0,1-10-9 15,-3 4 2-15,3-3 29 0,0 1-5 0,-3-1-10 16,3-1 25-16,-3 0-20 0,2-5 6 0,-1 4-67 15,1-4 83-15,-2 0 0 0,0-3-12 0,2 1-21 0,-6-1-26 16,0-2-15-16,-2-3 34 0,0-2-36 0,-3 1-19 16,2 0 19-16,-3 0 14 0,0-4 23 0,0 1 14 15,-4 0 10-15,1 0-70 0,-2 3 68 0,0 0-32 0,3 1 29 16,-5 1 14-16,5 2-29 0,-5 2 26 0,1 2-31 16,-3 0 23-16,3 5-64 0,-3-3 13 0,-4 4 54 0,4 3-106 15,-3-1-14-15,2 2 81 0,-1 2-17 16,0 0-49-16,1 1-8 0,4 3-35 0,-2-1 3 0,3-1-331 15,-2 4 147-15,1 0 98 0</inkml:trace>
  <inkml:trace contextRef="#ctx0" brushRef="#br0" timeOffset="-178125.84">19772 17285 34 0,'0'-5'69'0,"0"1"-1"16,0 1-13-16,-1 0-3 0,1-1-2 0,0 4 5 0,0 0 21 15,0 0-42-15,-5 7 41 0,4-4-44 0,-1 7 54 16,2-3-72-16,-2 7 37 0,2-5-20 0,-1 6-15 16,1 2 1-16,0-3 5 0,-2 1-6 0,-2 2 66 15,6 0-91-15,-1 2 87 0,0 0 2 0,2-2-6 0,-3 3-6 16,1-1-27-16,0-2-63 0,-1-2 0 0,0 3 31 16,-1-5 49-16,1 0-82 0,-2-1 2 0,4 1 13 15,-3-3-15-15,0-1 67 0,2-1-63 0,-2 0 71 0,3-4-67 16,-2 1-7-16,0 0 52 0,0-1-55 0,-1-1 59 15,1 0-21-15,-1 1-34 0,2-3-2 0,-1-1-25 16,-1 4-29-16,1-4-283 0,-7-2 120 0,7 2 82 0</inkml:trace>
  <inkml:trace contextRef="#ctx0" brushRef="#br0" timeOffset="-177239.26">17212 16963 32 0,'1'-4'98'16,"1"0"-11"-16,0-2-15 0,0 3 5 0,2 1-17 0,1-3-9 15,0 3-16-15,0-3-4 0,1 3 12 0,0 1-2 16,5-1-7-16,-2 4-7 0,0-4 2 0,-1 4-10 16,1-2 8-16,-3 1 17 0,6 3-30 0,-2 3 24 0,-1-4-25 15,-3 5 16-15,2-2-41 0,0-1-1 0,-3-3 33 16,0 6 17-16,0 1 12 0,0-1-49 0,-2 1-30 0,2 2 60 16,-4-5 14-16,0 2-73 0,-2 1 43 15,1-2 3-15,-1 5-36 0,-4-1-10 0,0 0 4 0,0 2 23 16,-1-2 48-16,0 2-63 0,-1-4-7 0,0 7 78 15,-1-5-62-15,2-2-6 0,1 1 34 0,-1 0-45 16,-1 0 14-16,3-3-7 0,0 2-1 0,0 1 60 0,1-5-42 16,0-1-12-16,0 2 31 0,1-3-20 0,2-1-9 15,2 0 4-15,0 0 52 0,2-1-23 0,1 0 1 16,1-2-40-16,8-2 4 0,-1 0-6 0,0 1 90 0,1-3-29 16,3 2-45-16,2-1-19 0,0-1-8 0,-1 1 22 15,1-2 72-15,-5-3-31 0,2 3-51 0,1 0 60 16,-2 1-22-16,0 0-54 0,1 0 82 0,-3 1-68 15,0 2-3-15,-2-2-4 0,-6 2 56 0,3 0-63 0,0-1 1 16,-3 2 24-16,0 0-46 0,-3-1-1 0,0 0-7 16,0-1-244-16,0 3 103 0,-4-4 68 0</inkml:trace>
  <inkml:trace contextRef="#ctx0" brushRef="#br0" timeOffset="-176381.5">17306 15256 59 0,'0'0'67'0,"9"-1"17"15,-3 0-20-15,1 1-6 0,-1 2 3 0,1-2-6 0,-2 1-17 16,1 4 2-16,-1-4 14 0,-2-2-5 16,1 6-9-16,1 7 3 0,-1 0-3 0,-3-5-14 0,-1-4-10 15,0 4 9-15,-3 4 6 0,1-5-18 0,-2-1 8 16,1 2-12-16,-1-4-4 0,1 1 9 0,-1 1-1 0,0 0-5 15,0-2-3-15,0 2-4 0,2-1 20 0,-1 0-36 16,1-2 18-16,0 4 19 0,-1-4-17 0,3-2 3 16,-3 3-6-16,3-3 5 0,-3 3 3 0,3-3-13 0,0 0 21 15,0 0-16-15,0 0 3 0,8 6-4 0,-4-7 3 16,2 2 5-16,6 5 7 0,-5-9-3 0,4 12 11 16,1-5-36-16,-3 0 25 0,2-1-23 0,0 2 4 15,-2-2 1-15,3 3 3 0,-2-1-11 0,-1 2 24 0,-1-3-27 16,-1 5 31-16,-2 0-1 0,-1-2-7 0,0 1 2 15,1-2-15-15,-1 3 10 0,-2-5-28 0,-2 6 25 16,0-5 12-16,-1 1-5 0,1-1-4 0,0 1 0 0,-2-2-33 16,0 3 30-16,1-2-18 0,-2 0-13 0,-2 3 30 15,0-1 25-15,0 0-6 0,-1 0-22 0,-3-2 33 16,0 2-48-16,-1-2 53 0,1 0-41 0,-2-1 25 0,1 0-39 16,-4 0-9-16,3 1 53 0,-1-3-46 0,2 1 47 15,-1 0-16-15,3-2-11 0,1 1 24 0,0-2 5 16,-1 0-73-16,0 0 50 0,3 0 1 0,0-2 20 15,-1 1-5-15,1 0-38 0,1-1-24 0,1 2-27 0,2-5-278 16,-1 0 115-16,2 5 78 0</inkml:trace>
  <inkml:trace contextRef="#ctx0" brushRef="#br0" timeOffset="-175615.08">18708 14634 90 0,'-1'-10'92'0,"1"10"-11"0,-3-10-12 0,3 10-4 15,0 0-2-15,-4-7 3 0,4 7-14 0,-2 1 21 0,2-1-29 16,0 0 4-16,-9 10-11 0,9-10-13 0,-9 14 18 15,5-4-1-15,0 2-18 0,0-4 0 0,2 2-11 16,2 1 15-16,-2 2-6 0,1-2-22 0,2 1 12 16,1-2 13-16,-1 2-11 0,3-2-23 0,1 3 12 0,0-2 31 15,4 0 10-15,-3-3-18 0,2 2-57 0,1-2 17 16,1 0 30-16,-1-4-14 0,2 1-18 0,0 0 58 16,-1-2-39-16,-1 1 50 0,1-6-24 0,-2 4-6 0,0-4-22 15,4-2 5-15,-4 2 1 0,2-4 25 0,0 2-56 16,-1-3 56-16,-2-1-53 0,1 0 30 0,0 0 12 15,-2-4-45-15,-1 3 23 0,0-4 34 0,-1 4-30 0,-2-1 25 16,0 3-27-16,1-6 30 0,-2 5-40 0,1 2 47 16,-2 1-29-16,0 2 17 0,1-3-37 0,-1 2 36 15,0 4 3-15,0-4 6 0,0 4-19 0,0 0 12 0,0 0-79 16,3 7 34-16,-3-4 48 0,1 2 5 0,0 2-34 16,1-1-46-16,1 5-10 0,0 4 3 0,0-1 108 15,0-1-34-15,1 1 9 0,1 2-40 0,-2-1 3 16,1 0 37-16,1 2-74 0,-3-4 87 0,1 3-114 15,0-3 36-15,-2 0 10 0,0 2 67 0,0-4-64 0,-2 3-13 16,2-6-4-16,-2 2 11 0,-3 1-25 0,4-3-30 0,-1 3-292 16,-6 3 125-16,4-8 82 0</inkml:trace>
  <inkml:trace contextRef="#ctx0" brushRef="#br0" timeOffset="-173404.9">21514 15376 19 0,'0'-6'82'16,"1"1"-8"-16,1-2 7 0,-1 3-10 0,0-2-9 15,-1 6-11-15,3-8 13 0,-1 4-19 0,1 0 2 0,-1 0-6 16,-2 4-10-16,7-6-1 0,-2 4 39 0,-3 1-43 16,2 0 27-16,1 1-16 0,1-3 25 0,0 13-4 15,1-2-4-15,1 4 3 0,-1-3-35 0,-1 2-25 16,-1 4 37-16,0 0 20 0,0 2-79 0,-2 0 36 0,-1 2-3 16,0 1-23-16,-1 0 47 0,-2 4-9 0,-1 9 9 15,0 1 17-15,-1-1 8 0,-2 0 7 0,-1 0-56 16,2 1 39-16,-1 1 25 0,2-1 7 0,-2-2-54 15,1 3 27-15,0-3 7 0,0 1-22 0,0-2 21 0,-1 1-37 16,3-5 7-16,-2-6 17 0,3-1-14 0,0 0-43 16,0-1 25-16,-1 0-10 0,1-1-36 0,2 0 58 0,1-2-39 15,-1-1-15-15,-1-3 19 0,2 3-15 0,1-2 65 16,0-2-45-16,-1 1 31 0,1-4-44 0,-2 1 12 16,0-4-6-16,4 0 45 0,-2 0-11 0,-1 0-27 15,2-4 36-15,1 2-12 0,-1-2-5 0,1 0 1 0,2-2 9 16,-1 1 2-16,4-5-36 0,-1 2 31 0,1-4-6 15,-1 0 3-15,2 0 0 0,-1-3-4 0,0 0-1 16,0-3-7-16,-2-1-11 0,-2-4 18 0,2 1-5 16,-3 2-21-16,-1-2 7 0,-1 1-36 0,-3-3 50 0,-2 1 3 15,0 1-59-15,-3 0 19 0,-4-12 41 0,-5 7-4 16,5 3 5-16,-6 4 0 0,-2-7-19 0,-2 4-36 0,3 4 11 16,-4-4-19-16,-2 3 24 0,5 1 55 0,-2-3-84 15,3 5 22-15,0 2 53 0,5 0-7 0,-1 1-64 16,0 1 72-16,1 0-4 0,1 1-79 0,2 0 10 15,1 2 77-15,3-2-30 0,-1 5 41 0,1-2-104 0,0 0 52 16,3 2 42-16,-2-1-17 0,2 0-63 0,1 0 36 16,3 0-16-16,-1-2 9 0,3 3 61 0,4-3-34 0,1 0-2 15,3-1 24-15,-1 2 9 0,-1-1-71 0,4 0-15 16,0 0 81-16,0 0-19 0,-4 1-39 0,3 0 67 16,1 1-28-16,-3-2 3 0,-3 3-88 0,0-4 7 15,-1 5 69-15,-1-2-28 0,-1 0-44 0,-3 3 8 0,3-2-21 16,-3 2-11-16,0-2-346 0,-3 2 146 0,4 0 100 15</inkml:trace>
  <inkml:trace contextRef="#ctx0" brushRef="#br0" timeOffset="-173035.73">21918 15640 32 0,'0'0'84'0,"0"0"-9"0,1-6 48 0,2 4-5 16,-1 1-53-16,2-1-2 0,2 0 12 0,-1 0 6 0,1 0-10 15,0 2-66-15,7-4 2 0,-2 3 26 0,-2-1 18 16,4 1-6-16,-3-1 14 0,2 0-69 0,2-1 60 0,-4 0-63 16,-2 0 36-16,1 2 41 0,1-3-79 0,-4 3 35 15,1-1-32-15,-2-1-3 0,0 3 1 0,-4 0 65 16,-1 0-63-16,7 0 16 0,-5 0 14 0,1-3 14 16,-3 3-43-16,5 0 28 0,-5 0-26 0,0 0-11 15,1 0-35-15,3 0 8 0,-3 0-19 0,-1 0-18 0,3 3-211 16,-3-3 99-16,0 0 64 0</inkml:trace>
  <inkml:trace contextRef="#ctx0" brushRef="#br0" timeOffset="-172790.7">21905 15790 48 0,'0'5'138'15,"-1"0"-49"-15,3-1-9 0,0-1 27 0,1 1 2 16,3-3-8-16,5 2-11 0,-2 1-60 0,-1-4 66 0,5 1-8 16,2 0-16-16,-1-2-82 0,2 1 22 0,-3 0-19 15,2-1 72-15,-4 1-82 0,3 0 8 0,-5-3 79 16,4 3-91-16,-3-1 3 0,-1 1-41 0,-3-2 39 16,-1 1 15-16,3-2 28 0,2-1 10 0,-3 3-38 0,-2-3-29 15,0 1-6-15,0 0-31 0,-3 1-242 0,0-3 105 16,0 2 70-16</inkml:trace>
  <inkml:trace contextRef="#ctx0" brushRef="#br0" timeOffset="-172220.26">22490 15548 45 0,'0'-5'86'16,"2"-1"-14"-16,-2 6 4 0,-2-8 1 0,1 3-25 16,1 5 0-16,-4-8 22 0,2 5-15 0,2 3-21 15,-8-6 21-15,4 3-23 0,-1 3-4 0,1-2 25 0,0 0-20 16,-1 4 18-16,-1 0-61 0,0 1 62 0,2-2-1 15,-1 3-28-15,-2 2 3 0,1 1 30 0,-2 1-71 16,2 2 1-16,1 0 33 0,2 2-15 0,-1 2 58 0,2-2-21 16,-3 0-73-16,3 3 83 0,1-1-16 15,0 3-21-15,1 0 36 0,0 0-86 0,1 0 17 0,2 0 27 16,0 1 29-16,0-2 9 0,1 2 17 0,1-4-21 0,0 0-51 16,0-3 55-16,0 2-30 0,1-1-2 0,-2 2 16 15,2-2 9-15,-1-1-3 0,1 0-12 0,4-4 22 16,-2 3-32-16,0-2 20 0,1-1 15 0,1-2-14 15,-3-3-3-15,2 4-19 0,1-3 21 0,-2 0 6 16,1-3 6-16,0 0-8 0,-1 0-10 0,5-4-26 0,1 2 13 16,-3-2 21-16,2 0-8 0,0-1-8 0,-2-2 6 15,2-1-13-15,-3-2-4 0,2-1 2 0,-2-1 21 0,-1-3-6 16,4-9-5-16,-3 2 0 0,-5 1-15 0,3-7 22 16,-1 0-9-16,-3 3-8 0,-4 3 6 0,1 3 0 15,-2-2-5-15,1 1-5 0,-4 2 1 0,1 0 5 16,-3-1-5-16,1 4-19 0,-1 1 22 0,-2 2-3 0,-2 1-4 15,1 0-10-15,-1 4 14 0,0-1-7 0,-3 5 0 16,1-1-5-16,1 2 7 0,1 2-31 0,-1 0-14 16,0 3-73-16,-2 2-49 0,-1-1 23 0,4 5-20 0,-2 0-46 15,-7 8-454-15,8 1 219 0,0-2 146 0</inkml:trace>
  <inkml:trace contextRef="#ctx0" brushRef="#br0" timeOffset="-162297.82">19623 15204 31 0,'0'0'63'0,"0"0"-14"0,6-3 10 0,-6 3-12 16,0 0-4-16,0 0 4 0,0 0-19 0,0 0 0 16,0 0 5-16,0 0-8 0,0 0 16 0,1 6 11 0,-1-6-22 15,0 0 8-15,0 0-24 0,0 0-7 0,2 6 23 16,-2-6-1-16,0 0-18 0,-2 7 11 0,2-7-14 15,0 8 19-15,0-8-16 0,-3 5-5 0,3 2 27 0,0-7-20 16,-5 8 1-16,5-8-3 0,-5 8 5 0,2-5 22 16,3-3-32-16,-4 8 2 0,1-8 18 0,3 0-20 15,-5 7 27-15,3 1-30 0,-2 4 13 0,0-6-15 16,2 1-9-16,0 6 35 0,0-7 10 0,1 8-33 0,-2-7 30 16,0 3-10-16,1-4-42 0,-1 4 18 0,1-3 1 15,-1 0 21-15,1 1 21 0,-3 1-61 0,2-4 7 0,-1 6 24 16,2-2-13-16,-2-1-25 0,2-4 63 0,-1 1-21 15,0 2-12-15,0-1 22 0,2-1-22 0,-4-2-37 16,3 3 55-16,-1-4 1 0,-2 7-9 0,2-5 10 16,-1 4 2-16,2-2-5 0,1-4-18 0,-3 3-28 0,1-1 22 15,1 1-41-15,-1-2 66 0,-1 1-47 0,1 1 23 16,-1-2 11-16,1 2-47 0,-1-2 12 0,2 1 5 16,-2 1-5-16,-1 2 57 0,-2-2-19 0,1 2-43 15,2-1 8-15,-1-2 17 0,2 0 47 0,-1 1-7 0,0-2-68 16,1 0 58-16,1 1-12 0,-2-1-48 0,1 1 72 15,-1-1-25-15,2 2 5 0,-2-2-51 0,-1 1 62 0,2-1-6 16,1 0-35-16,0 1 50 0,0-2-22 0,2 0-36 16,0-2-17-16,-7 7 60 0,4-4-87 0,0 1 45 0,0 0 56 15,1-2-70-15,-2 2 88 0,3-1-39 16,-3-1 0-16,1 4-50 0,0-5-1 0,0 4 2 0,0-1 9 16,2 0 18-16,-1-1 19 0,0 2-26 0,0-1 1 15,-1 1 69-15,0-2-72 0,1 2-2 0,2-5 9 0,-4 5 68 16,2-1-88-16,-1 0 48 0,1 0-36 0,-1 0-2 15,2-4 68-15,-1 5 5 0,0-2 5 0,2-3-99 16,-5 7 27-16,0-4-14 0,2 1 26 0,1 0-4 16,-2-1 42-16,3 0 9 0,-2 1-75 0,0-1 60 0,-1 2-66 15,2-2 6-15,1 1 22 0,-2-1 29 0,-1-2 17 16,2 5-24-16,-1-4 29 0,1 0-24 0,-1 2-39 16,1-2 42-16,-1 0-17 0,0 0-14 0,2-1 32 15,0 1-37-15,-2 0 48 0,3-2-74 0,-6 7-6 0,5-7 45 16,0 3 10-16,1-3-47 0,-3 4 23 0,2-3 0 15,-1-1-2-15,2 0-21 0,-2 5 61 0,0-5 24 16,2 0-78-16,-5 4 5 0,5-4 80 0,-1 1-24 16,1-1 2-16,-1 3-6 0,1-3-64 0,-3 1 84 0,3-1-25 15,0 3-42-15,0-3 0 0,0 0 0 0,-1 2 28 16,1-2 22-16,-1 4-57 0,1-4 59 0,0 0-97 0,0 3 115 16,0-3 9-16,-2 0-31 0,2 0-55 0,0 0 8 15,0 0 47-15,0 0 20 0,0 0-93 0,0 4 34 0,0-4-30 16,0 2 50-16,0-2 14 0,0 0 21 15,0 0 0-15,0 0-16 0,0 0-48 0,0 0 55 0,0 0-27 16,2 2 14-16,-2-2-48 0,0 0 15 0,0 0 23 16,0 0-16-16,2 1 60 0,-1-1-65 0,1 3 38 0,-1-3 23 15,-1 0-6-15,0 0-1 0,3 0-69 0,-3 0 48 16,2 0-3-16,-2 0 12 0,3 0-24 0,-2 1 26 16,-1-1-48-16,3 2 30 0,-3-2-42 0,2 2 11 15,-2 0 51-15,0-2-7 0,4 1-1 0,-2-1-61 0,0 1 63 16,-1 0-36-16,-1-1 20 0,1 2 9 0,-1-2-15 15,2 2 15-15,-1-2-40 0,1 1 30 0,0-1 10 16,-2 0-8-16,4 2-33 0,-3-2 0 0,1 1 40 0,0 0 0 16,-1 2-1-16,2-2-12 0,3 1 8 0,-5-1 3 15,2 2-22-15,-1-1 2 0,-1 0-8 0,2-1 28 16,0 1-21-16,-1 2 12 0,2-1-9 0,-3 0 2 0,2 0-30 16,0-1 40-16,-1-1-31 0,3 1 21 0,-2 1 12 15,-1-2-27-15,1 4 4 0,1-4 15 0,-3 1 13 16,0 1-29-16,2-1 5 0,1 1 12 0,-2 1 12 15,4-1-22-15,-3 1 20 0,1-2-22 0,-2 0 7 0,1 1-13 16,0 0 1-16,-1 1 26 0,-1-2-12 0,3 1-3 16,0 0 10-16,-3-1-14 0,4 1 2 0,-1-1-3 0,-1 2 3 15,-1-1 12-15,1 1 1 0,0 0 2 16,-1-3-4-16,-1 2-16 0,1 0 9 0,0 0-8 0,1 0 11 16,0 0 3-16,-1 0-11 0,0-1 2 0,0 1 0 0,0-1 11 15,-1 1-3-15,1-1-18 0,3 2 4 0,-4-1 16 16,2-2-4-16,-2 3-5 0,3-1 5 0,-3-2-12 15,3 2 7-15,-3 0-3 0,0-2-7 0,1 5 15 16,0-5-8-16,0 3 5 0,0-2-3 0,1 1 4 16,-2-2 1-16,2 1-6 0,-1 0-9 0,-1 1 9 0,1-2 5 15,-2 4-2-15,2-4-7 0,0 3 2 0,-1-2 5 16,0 1 0-16,-1-1 1 0,2-1 3 0,0 3-2 0,-1-2-4 16,0-1-5-16,2 3-6 0,-3-1 10 0,1-1 11 15,-1 1-17-15,2-1 14 0,-2 1-4 0,1 1-3 16,-1-2 2-16,1-1-3 0,2 0 15 0,-5 4-15 15,4-2 1-15,-1 0 2 0,-1-1-1 0,1 1 2 0,-1-2 2 16,0 1-5-16,2 1-6 0,-2 0 8 0,1 0-17 16,-4-1 19-16,3 1 1 0,0 1-16 0,-1-2 10 0,1 1 1 15,0 1 2-15,-1-1-1 0,-1 2-13 0,4-2 5 16,-4 0-9-16,2-1 8 0,0 3 3 0,-1-3-10 16,1 0 8-16,-1 2 9 0,2-1-10 0,-1-2 7 15,-1 3 1-15,1-1-10 0,0-1 7 0,1 1 3 0,-3-2 0 16,0 3 5-16,1 0-10 0,1-1 2 0,0 0-5 15,-3 1 7-15,2-2 3 0,1 1-8 0,-1-1 4 16,-1 1 9-16,0-2-16 0,1 2 12 0,0 0-2 0,-1-1-7 16,1-1 5-16,1-1-13 0,0 4 19 0,-1-4 7 15,1 0-8-15,0 5 5 0,-3-2-13 0,3-1-12 16,-2 0 13-16,2 1-5 0,0-1 11 0,-3 0-12 0,3 0 17 16,-3 1 1-16,2 0-4 0,0-1-6 0,0 1 5 15,-2-2-20-15,0 0 18 0,2 3-10 0,0-3 23 16,-3 1-30-16,2 1 0 0,2-1 12 0,-2 1 0 15,0-2 9-15,-1 2-4 0,2-2-1 0,0 0-4 0,-1 2-2 16,1-2-3-16,1-1-27 0,-3 3 41 0,1-2-15 16,1 2 6-16,-1-2 4 0,1 0 1 0,1-1 1 0,-1 4 1 15,-1-3 2-15,0 1-6 0,1-2 2 0,0 1 7 16,-1 0-20-16,1 0 9 0,0 1 1 0,-1 0-7 16,2-2 10-16,-2 2-12 0,1-1 11 0,1-1-2 15,-2 2-4-15,0-2 11 0,2 0-12 0,-2 3 13 0,2-3 1 16,0 0-6-16,-1 1 3 0,0 0-13 0,1-1 12 15,0 0-6-15,0 0-10 0,-3 2 13 0,3-2 5 0,0 0-23 16,0 0 21-16,0 0 0 0,0 0 4 16,0 0-16-16,0 0-7 0,0 0 9 0,0 0 4 0,0 0 5 15,0 0-20-15,0 0 12 0,0 3-4 0,0-3 13 16,3 0-7-16,-3 0 5 0,0 0-1 0,0 0 2 0,0 0-20 16,0 0 23-16,0 4-11 0,0-4 12 0,0 0-4 15,2 0 11-15,-2 0-8 0,0 0-3 0,6 0-1 16,-5 0-6-16,-1 0-5 0,4 1 7 0,-2-1 7 0,1-1-3 15,0 2 5-15,0-1-8 0,0 2-9 0,2-2 7 16,-1 0 5-16,0 0 2 0,1 0 4 0,-1 0-18 16,0 0 6-16,-1 0 6 0,1 0-2 0,-2 0 4 0,4 1-5 15,-3-1 7-15,3 0-1 0,0 0-13 16,-1-1 7-16,-1 2-1 0,0-1-3 0,1 0 8 0,0 0-4 16,2 0-1-16,-3 0-4 0,1 0-4 0,-1 2 12 15,2-2-10-15,-1 0 11 0,1 2-2 0,-1-2-2 0,-1 0 0 16,1 1 5-16,-1 0-19 0,0-2 17 0,-2 2 15 15,5 0-24-15,-1-1 3 0,-1 2 4 0,0-1 1 16,0 0-1-16,-1-1-12 0,2 0 14 0,0 3-8 0,-3-1 7 16,3-2-4-16,-1 0 3 0,0 1-12 0,2 0 14 15,-3 0-6-15,1-1 3 0,1 2 9 0,-1-2 8 16,1 0-20-16,-1 3-5 0,0-1-4 0,0-1 3 0,-1 0 4 16,1-1 3-16,2 3-4 0,-2-1 9 0,1-1-4 15,-1 1-10-15,1 0-1 0,-1-1 16 0,1 0 0 16,0 0-6-16,-1 1 7 0,2-2-5 0,-3 2 7 15,3-2-7-15,0 2 5 0,-1-1-11 0,-1 1-6 0,2 0 15 16,-1-1-5-16,0 2 17 0,0-2-17 0,0-1-5 16,-1 3 10-16,1-3-2 0,1 1-4 0,-3 0 4 0,2 2-6 15,-1-2-4-15,0 0-5 0,0 1 19 0,0 1-10 16,2-3-1-16,-3 2 5 0,1 1-1 0,0-3 4 16,3 1-21-16,-2 0 11 0,-1 2 8 0,0-2 8 15,0 0-4-15,0 1-2 0,-1 0-1 0,1-1-5 0,0 0-8 16,1 0 6-16,-2-1-2 0,-2 0 11 0,3 2-10 15,-1-1-2-15,-2 1 15 0,4-2-10 0,-4 2-3 16,1-1 8-16,1 0 2 0,-1 0 0 0,2-1-7 16,-2 2 2-16,-2-1 1 0,2 1 0 0,-1-2 0 0,1 1-9 15,0 2 20-15,0-3-7 0,0 1-5 0,0 0-5 16,-1-1 10-16,2 1 0 0,-2 1 0 0,1-2 0 0,1 0-1 16,-3 0 4-16,2 2 6 0,-3-2-13 0,4 1-3 15,-3 1 5-15,-1-2 1 0,4 0-6 0,-3 0 2 16,2 1 2-16,-2 0 5 0,2-1-13 0,-3 0 4 15,3 1 3-15,-2 1 0 0,1 0-2 0,-2-2-4 0,2 1 2 16,-1 0 3-16,-1-1-2 0,3 0-3 0,-2 1-4 16,1 1 6-16,0-2 1 0,-2 0 8 0,0 3 5 0,1-2-6 15,-1-1-13-15,2 1 11 0,-1 1-19 16,0-1 19-16,-1-1-3 0,4 2-2 0,-2-2 0 0,-2 0 3 16,2 2-1-16,0 0 0 0,0-1-4 0,-1-1 6 15,0 2 10-15,1-2-9 0,-1 1-3 0,1 1-4 0,1-2-1 16,-2 2 4-16,-1-2 5 0,4 1 0 0,-3 0-6 15,3-1 0-15,-1 0 4 0,0 1 3 0,-1 1-3 16,-1-1-2-16,-1-1 0 0,4 1-1 0,-3-1 2 0,-1 0 6 16,4 3 0-16,-3-2-6 0,2 0 1 0,-3-1-2 15,4 0-1-15,-3 0 9 0,2 1-10 0,-2 0 2 16,0 0-3-16,1 1-3 0,-1-1 1 0,-1-1 2 0,5 1 0 16,-4 0 3-16,-1-1 4 0,3 2-25 0,-3-2 18 15,2 1 4-15,-1 0-2 0,2-1 1 0,-3 0 2 16,1 3 2-16,2-3-2 0,-2 0-2 0,0 2-2 15,-1-2 5-15,0 0 1 0,4 0-8 0,-2 0 14 0,-2 0-9 16,2 0 5-16,1 1-27 0,-3-1 31 0,0 0-3 16,0 0-6-16,1 2 4 0,0 0 4 0,-1-2-7 0,0 0 0 15,0 1-11-15,0-1 12 0,0 0 7 0,0 0-8 16,0 0 1-16,0 0-6 0,0 0 3 0,4-1-2 16,-4 1-14-16,0 0 11 0,0 0 13 0,0 0-2 15,0 0-5-15,0 0 0 0,0 0 3 0,0 0 1 0,0 0-5 16,0 0 10-16,0 0-11 0,0 0 8 0,0 0-5 15,0 0-3-15,0 0 5 0,0 0 4 0,0 0 0 16,0 0-8-16,0 0 3 0,0 0-12 0,0 0 18 16,0 0-12-16,0 0 4 0,0 0 9 0,0 0 0 0,0 0-18 15,0 0 8-15,0 0 5 0,0 0-6 0,0 0 7 16,0 0-3-16,0 0-13 0,0 0 21 0,0 0-8 0,0 0 0 16,0 0 2-16,0 0 0 0,0 0 2 0,0 0-10 15,0 0 9-15,0 0 0 0,0 0-8 0,0 0 3 16,0 0 5-16,0 0 1 0,4-2-4 0,-4 2-5 15,1-1-3-15,-1 1 15 0,0 0 2 0,0 0-8 0,0 0-7 16,0 0 4-16,0 0 5 0,3 1-3 0,-3-1 0 16,0 0-3-16,0 0-1 0,0 0 4 0,0 0 0 0,0 0 2 15,0 0-7-15,0 0-1 0,0 0 5 16,0 0 5-16,0 0-7 0,0 0-7 0,2 0 4 0,-2 0 0 16,0 0-19-16,0 0 27 0,3 0 8 0,-3 0-12 15,0 0-2-15,0 0-1 0,0 0 2 0,0 0 5 0,0 0-6 16,0 0-1-16,0 0-1 0,0 0 3 0,0 0 7 15,0 0-9-15,0 0-2 0,0 0 0 0,0 0 13 16,0 0-1-16,0-5-5 0,0 5 3 0,0 0-1 0,1-3-6 16,-1 3 0-16,1-2 5 0,-1-1 14 0,0 3-16 15,3-2-14-15,-2-1 29 0,4 2-14 0,-5-2-1 16,1 0-2-16,1 2 0 0,-2 1 5 0,1-4 2 0,0 2 2 16,2 0-1-16,-3-1-4 0,1 0-15 0,1-1 3 15,-1 1 19-15,0-1-10 0,-1 1-2 0,0 0-2 16,1-1 12-16,1 0 0 0,-1 0-7 0,-1-1 4 15,1 0-1-15,2 1-3 0,-2-1-5 0,2 0 10 0,-2-2-13 16,2 2 15-16,-3-2-4 0,2 2-5 0,-1-2 2 16,-1 2 13-16,0 0-12 0,3 0-8 0,-1-7 5 0,0 5 7 15,-1 0-11-15,-1 3 16 0,1-2 7 0,0 1-21 16,-1 1 25-16,0-1-15 0,2-3-7 0,-1 4 3 16,-1-1-27-16,0 0 30 0,0 0 6 0,1 1-20 15,-2-1 24-15,1 0-18 0,3 0 14 0,-3 0-9 0,2 0 9 16,-2 0 2-16,1-2-10 0,-1 2-11 0,2 0 4 15,-1 0-4-15,-1 1-5 0,0-1 25 0,0 0 7 16,3 0-6-16,-3 3-13 0,-2-2 15 0,4-1-17 16,-4-1-8-16,1 4 6 0,1 2 5 0,1-10 6 0,1 5 16 15,-2 5-25-15,-2-9 13 0,2 9-16 0,2-8 5 16,-1 4 16-16,-1 4-18 0,-3-8 0 0,3 8-2 0,0-9 26 16,0 9-29-16,-1-6 32 0,0 2-18 0,1 4 13 15,1-9-13-15,-1 9 4 0,-1-8 4 0,-1 3-22 16,2 5 19-16,-1-8-4 0,1 8 9 0,0-9-10 15,0 5-19-15,0 4 25 0,0-10-3 0,0 6 0 0,0 4-8 16,-1-11 4-16,2 7-33 0,-1-1 8 0,0 5 1 16,1-8 8-16,-1 8 33 0,0-9-45 0,0 4 40 0,0 1-2 15,0 4-41-15,0-10 3 0,2 6 5 0,-2-2-5 16,0 6 6-16,0-8 15 0,-2 3 16 0,4-2-34 16,-2 2 28-16,-2 2 16 0,1-3-49 0,0 1 34 15,0 0-30-15,-1 0 9 0,2 0-12 0,0 1 13 0,-1-1 4 16,0 0-8-16,1-1 17 0,-2 1 17 0,0 0-20 15,1-1-9-15,-1 1 3 0,0 1 11 0,0-2-9 16,1 2-13-16,0 0 1 0,-1-1 39 0,-1 0-42 16,2-1 32-16,-1 4 18 0,2-3-50 0,-1 0 4 0,0 0 6 15,-2 0-7-15,3 1 6 0,-1-2 22 0,0 2-14 16,-1-1-19-16,0 1 6 0,1-1 6 0,1 0 2 0,-2-1 0 16,1 2 30-16,0 1-30 0,-1-1-5 15,1-1 23-15,0 2-12 0,-1-1-13 0,1 1 8 0,1-1-16 16,-2-1 11-16,2 2 8 0,-3 1 28 0,3-4-32 15,-1 4-3-15,0-2-6 0,-1-1 21 0,0 2-4 0,1-1 7 16,-1-1 11-16,1 2-6 0,0-1-29 0,-1-1 23 16,0 2-16-16,2-2 3 0,-1 0-9 0,-1 1 24 15,1 1-25-15,0-3 33 0,-1 1-31 0,2 1 3 0,-1-2 19 16,0 1-23-16,0 2-4 0,1-4 21 0,-3 2-10 16,2-1-2-16,1 2 101 0,-4-6-84 0,4 2-10 15,-3 2-18-15,2 1 24 0,0 0-14 0,0 1 1 0,-2-2-3 16,2 1 33-16,-1 1-33 0,0-2 1 0,1-1 2 15,-1 3-8-15,-2-6 21 0,0 2 6 0,2 1-22 16,1 0 2-16,-2 1 9 0,3 1 5 0,-1 2-13 0,0-1-8 16,-2 0 16-16,2 0 2 0,0 0 17 0,-1-1-30 15,-2 0-2-15,2 2-1 0,-1 0 17 0,1-1 5 16,-2 1-3-16,2-1-16 0,-1 0 7 0,0 1 22 16,1 0-10-16,-2 1 19 0,1-1-32 0,0-2-18 0,0 1 20 15,0 0 24-15,1 0-36 0,-3 3 2 0,2-3 10 16,1 0 14-16,-1 1-19 0,1 1 10 0,-1-1-7 0,0 0 9 15,0 0-12-15,0 0 11 0,0 0-7 0,0 2 37 16,-1-3-42-16,1 0 3 0,0 1 21 0,-1 1-7 16,1-3 17-16,-1 3-3 0,0-1-35 0,2 1-9 15,-3-1 25-15,2 0-6 0,1 0 3 0,-2 0-5 0,3-1-12 16,-2 3 9-16,0-2 0 0,3 3 1 0,-6-4-2 16,3 1-4-16,3 3 48 0,-7-5-46 0,6 1 35 15,-3 1 0-15,2 2-21 0,2 1-14 0,-6-6 14 0,6 6 14 16,-5-6-31-16,4 4 31 0,1 2-35 0,-8-5 9 15,8 5 2-15,-4-2 0 0,2-3 18 0,2 5 3 16,-3-4-26-16,3 4 0 0,-3-5 36 0,1 2-13 0,2 3 4 16,-3-5-24-16,3 5 12 0,-4-6-24 0,4 6 43 15,-6-3-39-15,2 0 35 0,4 3 9 0,-3-4-26 16,3 4-11-16,-2-5-7 0,2 5 46 16,-5-3-13-16,5 3-24 0,-2-4-1 0,2 4 16 0,-4-2-15 0,4 2 27 15,-4-4-1-15,4 4-37 0,0 0 16 0,-7-3 8 16,7 3-5-16,-5-1-13 0,5 1 26 0,0 0 0 15,-5-4-28-15,5 4 33 0,0 0-8 0,-5-3-5 0,5 3 2 16,0 0-9-16,-5-1-9 0,5 1 19 0,0 0-20 16,-4-4-3-16,4 4 8 0,-4-3 3 0,4 3 27 15,-5-3-39-15,5 3 0 0,-5-2 32 0,5 2-30 0,-4-2 11 16,4 2 13-16,0 0 4 0,-6 0-4 0,5-5 68 16,1 5-80-16,0 0-10 0,0 0 7 0,-7-1 0 15,7 1 7-15,0 0-29 0,0 0 25 0,0 0 12 0,0 0-27 16,0 0 10-16,-9 0-11 0,9 0 23 0,0 0-9 15,0 0-18-15,0 0 3 0,-5-4 1 0,5 4 35 16,0 0-25-16,-7 0 20 0,7 0-27 0,-7 0 24 16,7 0 3-16,0 0-24 0,-6 0 28 0,6 0-8 0,0 0-25 15,-10 0 32-15,10 0 0 0,-6 0-20 0,6 0 0 16,-6 3 10-16,3-1-2 0,3-2-26 0,0 0 43 16,-6 1-39-16,6-1 8 0,-7-1 26 0,7 1-2 0,0 0-34 15,0 0 37-15,-7 1-22 0,7-1 19 0,0 0-35 16,0 0 25-16,-4 4-21 0,4-4 25 0,0 0 12 15,0 0-10-15,0 0-16 0,0 0-19 0,0 0 37 0,-8 0-29 16,8 0 6-16,0 0 3 0,0 0 10 0,0 0 6 16,0 0 8-16,0 0 2 0,-7-3-32 0,7 3 29 15,0 0-12-15,0 0-2 0,0 0-8 0,0 0-12 0,0 0 20 16,-5 3-5-16,5-3 23 0,0 0-30 0,0 0 4 16,0 0-17-16,0 0 15 0,0 0 29 0,0 0-2 15,-7 0-21-15,7 0-10 0,0 0 26 0,0 0-14 16,0 0 0-16,0 0 14 0,0 0-25 0,0 0-2 0,0 0 20 15,0 0 8-15,0 0-18 0,0 0 7 0,0 0-5 16,-7-2-1-16,7 2-5 0,0 0-2 0,0 0 23 0,0 0 5 16,0 0-29-16,0 0-7 0,0 0 16 0,0 0 18 15,-4-3 8-15,4 3-4 0,0 0 1 0,-4-2-36 16,4 2 27-16,0 0-8 0,0 0-18 0,0 0 21 16,-5-4-26-16,5 4 24 0,0 0 0 0,0 0-4 0,-4-3-22 15,4 3 14-15,0 0 26 0,0 0 2 0,0 0-40 16,0 0 31-16,0 0-31 0,0 0 7 0,-4-3 34 15,4 3-30-15,0 0 9 0,0 0 10 0,0 0-31 0,0 0 32 16,0 0-31-16,0 0 5 0,0 0 3 0,0 0 43 16,0 0-41-16,0 0 16 0,-2-3-28 0,2 3 17 15,0 0 16-15,0 0 6 0,0 0-23 0,0 0 15 0,0 0 10 16,0 0-12-16,0 0-22 0,0 0 23 0,0 0-16 16,0 0-2-16,0 0-10 0,0 0 8 0,0 0 10 15,0 0-3-15,0 0-5 0,0 0 7 0,0 0-11 16,0 0 41-16,0 0 1 0,0 0-4 0,0 0-37 0,0 0 6 15,0 0-14-15,0 0 39 0,0 0-30 0,0 0 28 16,0 0-22-16,0 0-11 0,0 0-7 0,0 0 26 0,0 0 17 16,0 0-36-16,0 0 43 0,0 0-28 0,0 0 12 15,0 0-25-15,0 0 20 0,0 0-18 0,0 0 37 16,0 0-12-16,0 0-27 0,0 0 30 0,0 0-2 16,0 0 0-16,0 0-2 0,0 0-24 0,0 0-9 0,0 0 13 15,0 0 34-15,0 0-13 0,0 0 2 0,0 0-28 16,0 0 14-16,0 0 14 0,0 0-10 0,0 0 10 15,0 0-16-15,0 0 7 0,0 0-13 0,0 0-15 0,0 0 22 16,0 0 1-16,0 0 11 0,0 0-6 0,0 0-22 16,0 0 14-16,0 0-26 0,0 0 42 0,0 0-7 15,0 0-2-15,0 0-7 0,0 0 6 0,0 0 1 0,0 0-25 16,0 0-3-16,0 0 10 0,0 0 2 0,0 0 19 16,0 0 0-16,-5 7 13 0,5-7-30 0,0 0 23 15,0 0-24-15,0 8 10 0,0-8-14 0,-2 5 4 16,2-5 21-16,0 0-9 0,-1 7 16 0,1-7-5 0,0 4-22 15,0-4 26-15,-1 8-28 0,-1-5 6 0,2-3 12 16,-1 8-28-16,-1-5 36 0,2-3 0 0,0 6-32 16,0-6 3-16,-3 6 16 0,3-6-19 0,-2 6 31 0,2-6-25 15,-2 6 16-15,1-2 6 0,2 0 0 0,-2-1-26 16,1 1 31-16,0-1-17 0,0-1-15 0,-1 3 34 16,-1-1-21-16,2 0 17 0,-1 0-2 0,0-3-1 15,1 3-18-15,-1 1-10 0,-1-2-3 0,1 1 3 0,0-3 28 16,1 2-19-16,-2 2-11 0,2-2 16 0,-2 0 3 15,1 1 18-15,-1 0-32 0,2-1-4 0,-1 1 16 16,1 0-4-16,-1-1 35 0,-1 1-22 0,2-1 11 0,-1-1-9 16,0 1 1-16,1 1-3 0,-4 0-26 0,3 0 26 15,0-1-24-15,-1 0 11 0,2 3 7 0,-2-4-11 16,2 2 23-16,-3-1-1 0,3 1 14 0,-2 0-44 0,0 0 12 16,0-1 3-16,0 3-11 0,1-2 0 0,-1-3 5 15,0 3 34-15,0 0-31 0,-1 1-1 0,-2-1-1 16,4 1 18-16,-2-2-22 0,1 2 27 0,-1 0-14 0,-1-1 12 15,2-1 24-15,1 1-22 0,-2 1-30 0,2 1 12 16,-1-3-8-16,0 2 11 0,-3 1-15 0,2-2 35 0,-2 3-33 16,3 0-4-16,-1-1 21 0,2-1-20 0,-2 0 22 15,1 1-21-15,0 0 26 0,0-2-12 0,-1 1 32 16,2-2-21-16,0 1-8 0,-3 1-19 0,3-1 26 16,-2 0-2-16,3 0-5 0,-1 0-8 0,0 0-8 0,1 1 17 15,-3-1-10-15,2 0 0 0,-1-1 27 0,0 1-2 16,0 1-34-16,0-1 4 0,-1-1 4 0,2-1 4 15,0 3-2-15,-2-2 4 0,0 1 12 0,1 0 12 0,1-1-4 16,-2 0-29-16,2 1 9 0,0-1 18 16,-2 0-25-16,2-1 2 0,-2 1 21 0,1 0 8 0,-2-2-27 15,1 4 20-15,1-4-15 0,-2 1 2 0,0 1 6 0,3-1-21 16,-3 1 36-16,2-2-33 0,-2 2-5 0,0 0 22 16,0-2 8-16,0 2-1 0,3-1-6 0,-3-1 10 15,2 1-37-15,-2 0 36 0,1-1-20 0,1-1 0 16,-1 3 12-16,2-2-22 0,-1 1 22 0,-1-1 1 0,1 2 11 15,1-2-46-15,-2-1 18 0,0 3-12 0,0-3 40 16,3 0-15-16,-1 1-8 0,1-1-2 0,-3 1 21 16,3-1-34-16,-1 2 26 0,0-1-27 0,1-1 25 0,0 0 12 15,0 2-19-15,-3-1-11 0,2 1-5 0,0 0 22 16,-2-2 16-16,1 2-12 0,0-1-7 0,0 1-7 16,0-1-4-16,0 0 13 0,-1 1-1 0,1-1-17 0,-1 0 22 15,2 0-22-15,-2 1 3 0,1 0-2 0,1-1 29 16,1 1-3-16,-3 0-23 0,0-1 29 0,1 1-11 15,1 1-9-15,-2-2-5 0,0-1 3 0,0 3-17 0,0-2 9 16,3-1 23-16,-4 3 3 0,2 0-14 0,-1-1 8 16,1-1-20-16,-1 1-4 0,2-1 0 0,-2 0 2 15,1 0 29-15,-1 1-32 0,0 0 25 0,-1 0-5 16,1 0-16-16,-2 0 34 0,2-1-21 0,-1 2-15 0,2-3 8 16,-1 2-4-16,-1-1-5 0,3 0 41 0,-3 0-5 15,3 0-24-15,-1 0-4 0,-2 0-2 0,1 0-2 16,2 1 33-16,0-1-6 0,-2 1-16 0,0-1-16 0,0-1 7 15,0 0 4-15,-2 2 21 0,4-1-14 0,-3 1-15 16,4-2 0-16,-5 2 35 0,3-1-21 0,1-1-5 16,1 0-7-16,0 0 6 0,-4 1-2 0,4-1 24 0,0 0-25 15,-2 0 0-15,2 0-3 0,0 0 0 0,-2 1 37 16,2-1-27-16,0 0 18 0,-2 2-12 0,2-2 12 16,0 0-30-16,0 0 22 0,0 0-14 0,0 0 23 0,0 0-9 15,0 0-9-15,0 0-17 0,0 0 33 0,-3 1-29 16,3-1-1-16,0 0 25 0,0 0-24 0,0 0 11 15,0 0 22-15,0 0-28 0,0 0 42 0,0 0-55 0,0 0 4 16,0 0 12-16,0 0 22 0,0 0-8 0,0 0-23 16,0 0 7-16,0 0-4 0,0 0 19 0,0 0-21 15,0 0 22-15,0 0-7 0,0 0-8 0,0 0 16 16,0 0 2-16,0 0-32 0,5-4 12 0,-2 3-18 0,-3 1 19 16,4 0 27-16,-2-1-1 0,1 1-24 0,0-1-7 15,-1 0 10-15,2 1 2 0,0 0 10 0,0-2 4 16,-1 4-31-16,1-2 11 0,0 0-7 0,0 0 28 0,-1 0-31 15,0 0 4-15,4 0 4 0,-4 1 16 0,1 0 2 16,0-1-7-16,1 1 21 0,1 1-10 0,-2 0-1 0,2-1-14 16,-3 0-8-16,3 1 20 0,-1 1 3 0,0-2-8 15,1 2-32-15,1-1 36 0,-4 0-4 0,3 1-22 16,-3 1 25-16,0-2 2 0,1 1-28 0,1 0 9 16,-1 0 26-16,-2 0-5 0,2 1 1 0,0 0-9 0,5 3 6 15,-6-4-47-15,-1 4 44 0,3-3-2 0,-1 0-4 16,0 1-6-16,-2 0-8 0,1-1 39 0,5 4-34 0,-2 0 17 15,-1 1 4-15,0-1-24 0,0-1 7 16,0 0 8-16,-1 1 14 0,-1-2-11 0,2 2-10 0,1-1-13 16,-2 3 14-16,0-2-13 0,0-1 28 0,-4-2-17 15,1 1-12-15,2 0 13 0,2 1 23 0,-3 0-1 0,1-3-33 16,-2 2 14-16,0 1-18 0,1-2 0 0,-1 0 12 16,0 0 18-16,0-1-28 0,1 1 13 0,-1 0-1 15,-1 2-5-15,1-2 30 0,-1-1-39 0,0 2 25 16,2-1-19-16,-2 0-3 0,0 0 18 0,1 2-18 0,2-2-12 15,-5 2 41-15,4-2-16 0,-2-1-5 0,1 1 18 16,-1 0-27-16,1-1 16 0,-1 2-13 0,1-1 2 16,1-1 14-16,-1 1-1 0,-1 0 22 0,0-1-40 0,0 0 13 15,1 0 32-15,2 1-46 0,-3-2 27 0,0 2-24 16,0-1 21-16,-3 1-16 0,3-1 6 0,3 1 1 16,-6-2 29-16,6 2-18 0,-3-1 3 0,0-1-15 0,0 2-11 15,1 0 29-15,-2-1-36 0,1 2 8 0,-3-4 26 16,3 3-28-16,-1-3 22 0,1 3-18 0,1-2 21 15,2 1-21-15,-3 0 15 0,0 0 1 0,-3-1 2 16,3 1-16-16,0-1 33 0,-1 1-35 0,0-2 16 0,-1 0-15 16,1-1-9-16,1 4 23 0,0-3-9 0,-1 1-11 15,1-2 35-15,-1 2-35 0,-1-1 25 0,1 2-22 0,0-2 31 16,-2 0-36-16,2 1 22 0,-1-3-16 0,2 4 99 16,0-4-88-16,0 3-29 0,-1-1 14 0,0 0-2 15,1-2 26-15,0 3-29 0,0-3 28 0,-3 3-32 16,2-2 38-16,1-1 1 0,-1 1 1 0,1-1-15 0,0 3-21 15,0-3 10-15,0 0-5 0,0 0 33 0,0 0-13 16,0 4-17-16,0-4-6 0,-2 0 33 0,2 0-23 16,0 0 4-16,0 0-4 0,0 0-4 0,-3 1 6 0,3-1 12 15,0 0-29-15,0 0 43 0,0 0-14 0,0 0-14 16,0 0 23-16,0 0-3 0,5 3 1 0,-5-3-8 16,0 0 9-16,0 0-34 0,1 3 40 0,-1-3-42 0,0 0 12 15,1 1-10-15,2-1 9 0,-3 0 3 0,4 0 20 16,-3 1-8-16,2-1-7 0,-1 0-8 0,1 0 3 15,-1 0-7-15,1 0 26 0,2 1-24 0,-1 1 7 16,-3-2 15-16,2 0-24 0,0 0-3 0,0 0 38 0,2 0-9 16,-1 0 5-16,0 0 2 0,1 2-26 0,-1-1 18 15,0-1-5-15,1 2 3 0,0-1-28 0,0-1 32 0,0 1 3 16,0-1-27-16,0 1 0 0,0-1 2 0,2 2 24 16,-2 0-28-16,0-1 18 0,0 0-1 0,1-1 3 15,0 3 7-15,-3-3-34 0,5 2 33 0,-4-1-12 16,1 1-7-16,-1-1 19 0,1 0 2 0,0 2-10 0,-1-2 3 15,2 0 2-15,-1 2-29 0,1-1 5 0,0-1-1 16,3 3 37-16,1-3-7 0,-4 1-14 0,2 0 7 16,-3-1-19-16,3 0 1 0,-2-1 2 0,1 0 21 0,-1 3-13 15,-1-2 13-15,9 0 4 0,-5 1-10 0,0-1 13 16,0 1-35-16,-4-1 29 0,2 0-46 0,-2-1 13 16,2 1 14-16,-3 1 23 0,1-1 2 0,0 0-13 0,1 2-16 15,-3-3 5-15,4 2-4 0,-2-1 1 0,0 1 20 16,1 0-7-16,0-1-23 0,-3 0 6 0,4 2 17 15,-1-3-3-15,-2 2 4 0,1-2-6 0,-1 3-7 16,0-2 1-16,3 2 13 0,0-2-16 0,-2 1 15 0,-1-1-6 16,1 0 16-16,1-1-16 0,-2 3 5 0,-1-3-18 15,2 1-14-15,-3 0 30 0,3 1-10 0,-2-1 15 0,-2 0 6 16,2 0-19-16,2 1 4 0,-3-2-6 0,1 1 22 16,-1 1-5-16,1-2-18 0,-2 2 8 0,3-2 14 15,0 3-12-15,0-3 12 0,-1 0-4 0,1 1 2 16,0 0-8-16,0 1 9 0,-1-1-17 0,-1 0 9 0,3-1-12 15,-1 1 8-15,0-1 2 0,1 0 5 0,-1 2 2 16,-1-2-40-16,0 0 16 0,0 0-2 0,1 0 34 16,-2 0-17-16,2 0 11 0,-2 0-5 0,-2 0 19 0,4 0-19 15,-1 2-4-15,-2-2 3 0,-1 0-25 0,3 1 6 16,-3-1 1-16,2 1-1 0,-2-1 3 0,3 3 22 16,-3-3-8-16,0 0 1 0,3-2-22 0,-3 2 20 0,0 0 7 15,0 0-22-15,2 0 12 0,-2 0-8 0,0 0 16 16,0 0-15-16,0 0 5 0,0 0-2 0,0 0 17 15,0 0-23-15,0 0 25 0,0 0-21 0,0 0 32 16,0 0-38-16,0 0 6 0,0 0 26 0,0 0-27 0,0 0 24 16,0 0-7-16,0 0-8 0,0 0-12 0,0-5-5 15,0 5 33-15,0-3-33 0,0 3 25 0,0 0-13 0,0-2 40 16,0-1-30-16,0 3-17 0,0-4-1 0,0 2 6 16,2-1-17-16,-2 0 8 0,0 1 24 0,1-1-20 15,-1 2 24-15,1-2-38 0,-1-1 12 0,3 2 28 16,-2-2-36-16,-1 2 33 0,1-3-13 0,-1 4-6 0,2-3 9 15,-1 0 14-15,-1 1 8 0,2-1-21 0,-2 1 2 16,3-2-5-16,-3 0-11 0,0 4 30 16,0-3-39-16,1 0 29 0,0 1 7 0,-1-3-29 0,2 0 44 0,-1 1-16 15,0 1-38-15,0-3 6 0,-1 3 8 0,6-7 8 16,-5 3 15-16,4-2-31 0,-4 1 8 0,2 0-4 16,1 0 39-16,-3 1-40 0,1 2 1 0,0 0 12 0,-2 0 12 15,1 2-27-15,-2-4 6 0,2 3 15 0,-1-2 3 16,1 3-14-16,-1-1-1 0,2 0 0 0,-2-2 24 15,0 2-28-15,0-1 9 0,0-1-5 0,0 2 9 16,0 0 23-16,0-3-21 0,0 3 34 0,1-1-33 0,-1-1-21 16,1 0 31-16,-1 0 6 0,3-3-34 0,-2-2 72 15,-1 3-71-15,0 2 13 0,-1-1-17 0,1 3 4 0,0 0 15 16,0-2 3-16,0 0 7 0,-2 2 3 0,2-3-17 16,-1 3 0-16,0-2-3 0,2 0-5 0,-1 7 5 15,0-12 20-15,-4 3-15 0,4 1-10 0,0 0 7 16,-1 2-10-16,1-1 17 0,0 7-5 0,-1-10 4 0,2 7-19 15,-1 3 33-15,-3-12-35 0,3 6 42 0,0-2-32 16,0 3 11-16,0-2-10 0,0-1-5 0,0 3 18 0,0-1-3 16,0-1 13-16,2-1-4 0,-2 2-13 0,-2-1-21 15,4 2 2-15,-4-2 6 0,1 0-4 0,1 0 5 16,-1 2-3-16,0-2 33 0,1 0-26 0,-3-5-7 16,1 3 29-16,0-2-3 0,-2 1-27 0,3 2 9 0,0-1 6 15,-2 2-1-15,3 0 24 0,0 0-40 0,-1 0 38 16,1 2-18-16,-1-1 3 0,-1-2-25 0,1 3 29 15,1-3-11-15,-2-1-8 0,-1 1-10 0,0 1 8 16,2-3-5-16,-2 1 4 0,1 1 9 0,1 1-9 0,0 2 24 16,-2-1 29-16,2 1-52 0,0-1 2 0,-3-5-9 15,0 1 35-15,2 2-24 0,0 1 10 0,1 2-14 0,-2-1 14 16,0-5-13-16,0 6-8 0,0-3 37 0,2 0-22 16,0 3 22-16,-2-1-31 0,2 1 27 0,0-1-30 15,-1 1 34-15,2 0-33 0,-2-1-7 0,0 2 33 16,2-1-20-16,-1 0 7 0,0 1 21 0,1-1-34 0,0-2 10 15,-1 0-10-15,-2 1 24 0,2-1-21 0,-2 3-8 16,2-1 21-16,-1-1 15 0,0-1-23 0,0 0 24 0,-1-1-22 16,0 1-7-16,1 0 32 0,-1 0-33 15,2 2 29-15,0-2-12 0,-1 2-16 0,-1 0 0 16,1 1 3-16,2-2-1 0,-2 1 4 0,0-1-5 0,0 0 22 16,-2-3 10-16,0 1 23 0,1 2-47 0,0 0-13 0,0-3 12 15,-1 0 2-15,1 4-11 0,0-5 16 0,-2 2-6 16,1-2 19-16,-1 1-32 0,1 0 39 0,0 3 13 15,1-1-20-15,0 5-29 0,0-5 32 0,-2 2 3 16,3 3-18-16,1-4-26 0,-3 1 7 0,1 1-1 0,-1-1 29 16,2 2 0-16,-2-1 16 0,0 2-9 0,-3-5-14 15,1 4-23-15,1-1 40 0,1 1-24 0,0-1 15 0,2 0-45 16,-2-1 13-16,-1 3-12 0,1-3 38 0,-1 3-20 16,-4-3 25-16,1 0-27 0,-2-2 8 0,4 4-8 15,-3-1-8-15,0 1 3 0,3-3 1 0,-1 0 15 16,-2 3 4-16,2-1-13 0,0 1-3 0,0-4 31 0,0 4-28 15,1 0 17-15,-1 0-24 0,2 2 42 0,1-1-35 16,-1 0 11-16,5 2-20 0,-9-5 9 0,3 3 3 0,2 1 3 16,4 1-5-16,-9-3 33 0,4 0-27 15,0 2-6-15,-3 1 18 0,1 0 13 0,-1 0-22 0,-5-3-23 16,-2 3 15-16,-3 3-5 0,1-3-26 0,-3-1-38 16,0 2-32-16,2 4-21 0,-2-5-47 0,5 4-12 15,4-3-35-15,-2 4-587 0,4 1 270 0,3 3 182 0</inkml:trace>
  <inkml:trace contextRef="#ctx0" brushRef="#br0" timeOffset="-155212.32">21518 16733 75 0,'-10'0'81'0,"-2"0"-25"16,-1 0 0-16,-1 0 17 0,4 0-28 0,-5 0 14 0,6 0 3 15,-4 4 1-15,3-4-29 0,1 0 13 0,5 1 0 16,0 1 15-16,-1-2-8 0,2-2-17 0,-3 2-30 16,0 0-4-16,2 0 10 0,-1 0 46 0,1 0-49 15,-4-1 27-15,5 1-8 0,3 3-12 0,0-3 31 0,-6-3-78 16,6 3 25-16,-2 1 22 0,2-1 33 0,0 0-60 15,0 0 49-15,9-2-44 16,-3-1 22-16,-1 3 34 0,0 0-76 0,2 0 5 0,1 0 70 0,8 0-34 16,-3 0 34-16,2-2-10 0,-2 0-76 0,5 1 57 0,-1-3-50 15,2 4 89-15,0-4-9 0,0 0-86 0,0 2 5 16,1-2 105-16,12-4-14 0,-8 5-106 0,-1-1 44 0,-3 3 81 16,2-3-11-16,-1 1-19 0,15 1 9 0,0-1-51 15,-9-2 18-15,-3 5 13 0,-2-3-40 0,2 2 30 16,-2-2 21-16,2 2-57 0,0 0 50 0,12-3-15 15,-4 3 23-15,-6-1-16 0,-2 2 23 0,-1 0-60 0,1 0 40 16,1 0-8-16,0 0-53 0,2 0 63 0,10 0-46 16,-6 0 39-16,-5 0 9 0,-1-2-27 0,0 4 17 0,11 1-18 15,-8-4 37-15,-1 2-26 0,-7 0 25 16,1-1-7-16,-1 0 12 0,-2 0 4 0,3-1-12 0,-1 0-7 16,2 1 14-16,-3-2 0 0,-2 2-13 0,1-2 11 15,-1 1-3-15,4-1-9 0,-3 0 7 0,2-1-20 0,-2 1-19 16,1 1-1-16,-1 0 25 0,-3 0-22 0,3-1 15 15,-2 1-8-15,-1 1 10 0,-1-4-25 0,1 4 49 0,-4-1-39 16,-4 0-6-16,2 0 15 0,-4 1-13 0,2 0-7 16,-1-2 15-16,1 0 17 0,-1 1-14 0,0 1-21 15,-1-1 17-15,2 0-1 0,-3 1 20 0,3 0-29 16,-2-2-10-16,0 1 30 0,1 1-7 0,-3 0-21 0,1-2 31 16,0 2-31-16,0 0 5 0,1-2 5 0,-2 2 13 15,-1-1-12-15,2 0-3 0,0 1-10 0,-4 0 20 16,2 0-27-16,1-1 31 0,0 1 1 0,-3 0-12 0,3 0 4 15,-3 0-7-15,0 0-6 0,0 0 7 0,0 0-29 16,0 0-5-16,0 0 14 0,-10-2-25 0,10 2 0 16,-5 0-20-16,0-1-34 0,0 4-64 0,1-2-62 0,3-1 52 15,-6 1-16-15,3 2-29 0,-1 4-542 16,-1 0 250-16,-5-2 168 0</inkml:trace>
  <inkml:trace contextRef="#ctx0" brushRef="#br0" timeOffset="-153733.25">19647 15393 42 0,'0'0'32'15,"-1"-6"3"-15,1 6 11 0,0 0-9 0,0 0-15 0,0 0 5 16,0 0-14-16,-1-7-3 0,1 7-1 0,0 0 7 15,0 0 4-15,0 0-8 0,0 0 8 0,0 0-11 16,0 0-10-16,-3-2-2 0,3 2 21 0,0 0-17 16,0 0-10-16,0 0 14 0,0 0-7 0,0 0 14 0,0 0-14 15,0 0 16-15,0 0 2 0,0 0-8 0,0 0 12 16,0 0-17-16,0 0 7 0,0 0-11 0,-3-6 5 0,3 6 3 16,0 0 3-16,0 0-11 0,0 0-3 15,0 0 11-15,0 0-5 0,0 0 12 0,0 0 3 0,0 0-25 16,0 0-1-16,0 0 8 0,-1-6 9 0,1 6 1 0,0 0-10 15,0 0 12-15,0 0-10 0,0 0-3 0,0 0 8 16,0 0-9-16,0 0-6 0,0 0 19 0,0 0-15 16,0 0-7-16,0 0 14 0,0 0-8 0,0 0 8 15,0 0-5-15,0 0 3 0,0 0 5 0,0 0 10 16,0 0-5-16,0 0-17 0,0 0 3 0,0 0 14 0,0 0-1 16,0 0-13-16,0 0-3 0,0 0 15 0,0 0-14 15,0 0-6-15,0 0 17 0,0 0-10 0,0 0-5 16,0 0 12-16,0 0 9 0,0 0 16 0,0 0-15 0,0 0-4 15,0 0-8-15,0 0-5 0,0 0 13 0,0 0 13 16,0 0-23-16,0 0 16 0,0 0-13 0,0 0-8 16,3-5 9-16,-3 5 8 0,0 0-5 0,0 0 12 15,0 0-20-15,0 0 9 0,0 0 7 0,0 0-16 0,0 0 19 16,0 0-20-16,0 0 6 0,0 0-14 0,0 0 14 16,0 0-1-16,0 0 6 0,-8-7-13 0,8 7 11 0,0 0-14 15,0 0-3-15,-6-4 1 0,6 4 18 0,0 0-1 16,0 0-9-16,-13 1-10 0,13-1 11 0,0 0 14 15,-10 3-4-15,10-3 5 0,0 0-24 0,-12 3 11 16,12-3-2-16,-7 2 12 0,4 1-12 0,-2 0-29 0,2-2-8 16,3-1-13-16,-4 5-119 0,-3-4 57 0,7-1 38 15</inkml:trace>
  <inkml:trace contextRef="#ctx0" brushRef="#br0" timeOffset="-149656.4">19651 15386 26 0,'0'0'28'0,"3"-6"5"0,-3 6 14 0,2-5-12 15,-2 5-1-15,3-4 9 0,-3 4 3 0,2-8-24 16,-2 8 30-16,3-5-24 0,-3 5-6 0,0 0-5 16,1-9 2-16,-1 7 12 0,0 2 0 0,3-7-13 15,-3 7 11-15,1-4 16 0,-1 4-34 0,0-6 18 0,0 6-1 16,1-5-9-16,-1 5 0 0,0 0-9 0,0 0 20 15,0 0-15-15,0 0 15 0,0 0-11 0,0 0-1 16,0 0-10-16,0-13 11 0,0 9 23 0,0 4-42 0,0 0 5 16,0-4 25-16,0 0-3 0,0 0-2 0,0 4-23 15,0 0 23-15,0 0-10 0,0 0 11 0,0 0-18 16,0 0 26-16,-4-5-8 0,4 5-10 0,0 0-25 0,-4-6 24 16,4 6-23-16,0 0-6 0,-6 11 9 0,2-6 23 15,2 2-9-15,-2-7 9 0,-1 10-19 0,5-10 4 16,-8-5 27-16,4 7-1 0,4-2-14 0,0 0-9 15,-7 4-10-15,4-3 22 0,1 5-11 0,2-6 8 0,0 0-21 16,-7 2 29-16,7-2-15 0,-4 8 6 0,4-8-26 16,-2 4-2-16,2-4 24 0,-2 3-1 0,2-3 5 15,0 0-1-15,-4 7-2 0,3-3-16 0,1-4 1 16,0 0-18-16,-5 3 15 0,7-3 6 0,-4 5-12 0,2-1-5 16,0 0 28-16,-2 1-7 0,2-1-3 0,0-4 9 15,-3 4-28-15,3 0 28 0,0-4-8 0,0 0 2 0,-4 8 12 16,3-5-16-16,1 0-23 0,-1 3 19 0,-1-1-15 15,2-5-1-15,-2 8 34 0,1-4-16 0,-2-2-18 16,0 5 24-16,2-3-30 0,1 0 40 0,-1-1-5 0,1 2 11 16,-1 0-34-16,-1 0 27 0,2 1 11 0,-2-1-12 15,-3 2-4-15,2 0-31 0,2-1 36 0,1 1-18 16,-3 0 27-16,3-2-37 0,-1 1 19 0,1-2 8 0,-3 2-11 16,2 1-5-16,1-2 4 0,-4 3-27 0,2 1-28 15,0-1 88-15,0-3-20 0,1 1-32 0,-3 0 29 16,1 3-30-16,0-1 65 0,1-1-20 0,0-1 0 0,0 0 6 15,1-1 6-15,-2 2-15 0,1 0-18 0,-2 1-4 16,0-1 20-16,4-2-26 0,-3 2-4 0,0-2 39 16,2 0-15-16,-2 0-21 0,-2 2 38 0,4 1-65 15,-3-2 27-15,-3 1 31 0,3 0 2 0,0-2-28 0,-3 3-16 16,3-3 51-16,-1 4-17 0,1-3-22 0,0-1-29 16,3 1 82-16,-4-3-15 0,3 3-1 0,-1-2-28 15,-1-2-31-15,0 4 33 0,2-2 2 0,-1-1 19 0,1 1-41 16,-2 1 9-16,-1-2 44 0,2 1-68 0,2-1 10 15,-2 0 55-15,0 1-42 0,0 0 10 0,2-1 21 16,-2 1-5-16,2 0 18 0,-2-1-17 0,1 1 9 16,-1-2-1-16,2 2-40 0,1-1 6 0,-5-1-15 0,2 1 46 15,-1-3 9-15,2 3-8 0,-2-1-8 0,3 0-13 16,-2 0 13-16,-1 0 6 0,2 1-13 0,-1-3 16 16,1 3-20-16,-1-3 11 0,2 3 8 0,-2-2-3 0,3-1-24 15,-1 3 24-15,0-2-21 0,1-1 10 0,-3 0 10 16,2 2-21-16,1-2 16 0,-1 2-4 0,1-2 4 0,-2 1 5 15,2-1 2-15,-1 1-5 0,1-1 2 0,0 0-14 16,-1 1 0-16,1-1 15 0,-2 0-87 0,2 0 70 16,0 3 7-16,0-3 14 0,0 0-20 0,0 0 4 15,0 0 2-15,0 0-19 0,0 0-14 0,0 0 42 0,0 0-13 16,0 0-18-16,0 0 12 0,0 0-2 0,0 0 12 16,0 0-16-16,-2 1-4 0,2-1 19 0,0 0-20 15,0 0 32-15,0 0-22 0,0 0 12 0,-1 2 3 16,1-2-17-16,0 0 11 0,0 0 2 0,0 0 9 0,0 0-25 15,0 0-11-15,0 0 19 0,-2 1-11 0,2-1 10 16,0 0-1-16,0 0-15 0,0 0 25 0,0 0-27 0,0 0 10 16,0 0 19-16,0 0-18 0,0 0 6 0,0 3-8 15,0-3 25-15,0 0-27 0,0 0 13 0,0 0-2 16,0 0-11-16,0 0 4 0,3 1 20 0,-3-1-12 16,2 0-11-16,-2 0 6 0,3 0 3 0,-2 0-3 0,1 3 4 15,0-3-5-15,-1 0-11 0,2 0 16 0,0 2 9 16,-1-1-26-16,1 1 5 0,-1-1 7 0,2 1 6 0,-1-1 32 15,-1 2-35-15,2 0 2 0,0-1 13 0,0 1-5 16,-2-1-8-16,1 0-5 0,2 1 4 0,-4-2 1 16,3 0-12-16,0 4 29 0,0-4-8 0,-2 2-18 15,0 0 1-15,0-1 1 0,1 1 5 0,-1 2-3 0,1-3 2 16,2 2 4-16,-1-1-1 0,-2 0 10 0,1 1-6 16,1 0 6-16,-2 0-13 0,6 2 11 0,-2 5-8 15,1-7-6-15,-4 2 12 0,0-2 7 0,-2 0-4 16,6 4 0-16,-3-4-20 0,0 2 22 0,0-2-15 0,0 0 22 15,0-1-8-15,0 3-19 0,1 1 8 0,-1-2 2 16,-1 2 0-16,0-4 7 0,1 3-10 0,0-4-9 16,-2 2 24-16,1 2-6 0,1-1-10 0,-3 0 7 0,6 3 1 15,-2-2 0-15,-3 0-11 0,2 0 18 0,-1-2-15 16,2 6 3-16,-3-3 1 0,1-1-4 0,1 3 12 16,0-3-10-16,-3 2 2 0,3-3-11 0,-2 0 5 15,-1-1 3-15,1 0 0 0,-1 2 3 0,0-1-5 0,2-2 7 16,-3 1-5-16,2 0 13 0,0 2-19 0,-1-5 2 15,2 4-6-15,-3 0 10 0,1 1 4 0,0-3 3 0,0 1-6 16,-1-1-4-16,3 2 7 0,-3-1-7 0,1 0 10 16,1 0-7-16,0 0-1 0,-1 1 13 0,0-2 0 15,1 2-19-15,-1-1 16 0,0-1-22 0,-1 2 28 0,2-3-10 16,-2 2 5-16,1 1-5 0,0-2-18 0,-1 2 11 16,0-2 17-16,0 1-20 0,0 1 5 0,0-1 5 15,0 1-6-15,0-1 9 0,-1 1-5 0,1-1-11 16,0 0-15-16,0 1 33 0,0-2-12 0,-1 2-5 0,-1-3 17 15,2 3-1-15,0-2-3 0,2 1 0 0,-2 0-8 16,0-3-5-16,-2 4 21 0,4-4-9 0,-2 3 3 16,-2-2-16-16,1 1 15 0,1-3-18 0,0 2 21 0,0-2-13 15,0 5 8-15,0-3-8 0,0 1 9 0,0-1 8 16,-1 1-15-16,-1-3 6 0,2 0-3 0,-1 4 7 16,1-2-14-16,-1 1 7 0,-1-2-6 0,0 2 13 0,2-3-5 15,-2 1-8-15,0 2 15 0,2-3-3 0,0 2-1 16,0-2-19-16,0 0 17 0,-2 3-9 0,2-3 3 15,-1 4 6-15,-1-4 7 0,2 0-12 0,-1 3 12 0,1-3-10 16,0 0-8-16,0 0 15 0,-1 0-1 0,1 0-8 16,0 0 15-16,0 2-19 0,0-2 10 0,0 0 2 15,0 0 6-15,1 3-16 0,-1-3 9 0,0 0-14 0,0 0 12 16,0 0-4-16,0 0 3 0,0 0-1 0,0 0-7 16,0 0 2-16,0 0 1 0,1 1 0 0,-1-1-2 15,0 0 8-15,0 0-7 0,0 0 14 0,0 0-17 16,0 0-2-16,0 0 2 0,0 0 0 0,0 0 9 0,0 0 0 15,0 0 8-15,2 1-11 0,-2-1-8 0,3 0 10 16,-3 0 4-16,3 0-5 0,-2 2 8 0,-1-2-9 16,4 1 8-16,-2-1-7 0,-2 0-7 0,4 0 14 0,-4 0-12 15,4-1 7-15,-4 1 3 0,3-2-4 0,1 2 9 16,-4 0-13-16,2 0 6 0,1-1-4 0,-1 1 4 16,2 0 4-16,0 1-3 0,0-1 0 0,-2-1 2 0,1 2-6 15,1-2-7-15,-2 0 21 0,2 1-15 0,-4 0 5 16,5 1-1-16,-1-1-11 0,-1 0 1 0,-1 1 2 15,2-1 0-15,0 2-1 0,0-2 10 0,0 0-3 0,1 1-3 16,1 0-3-16,-1-1 8 0,0 1 7 0,2 1-22 16,-1-2 21-16,3 2-8 0,-3-2 7 0,7 3-2 15,-1-1-12-15,-3-1 6 0,-2 0 4 0,2 0-7 0,-1 1 7 16,-2-1 6-16,1 0-11 0,5 2 0 0,-1 1-3 16,-4 0 6-16,1-2-3 0,2 2 3 0,-2-1-2 15,-2-1-5-15,4 4 9 0,-3-4-5 0,1 0-12 16,1 3 5-16,-2-4 5 0,1 0 12 0,-3 3-5 0,0-1-5 15,2-2-2-15,-4 1 3 0,5 1-7 0,0 2 5 16,1-1-7-16,-1 0 18 0,-1-1-17 0,-2 1 7 16,0-2-2-16,-1 1 9 0,1-2-13 0,1 2 9 0,-2 0-18 15,1-1 21-15,1 1-3 0,-3-2-3 0,1 2-4 16,0-1 11-16,0-2-23 0,1 3 22 0,-1-2-2 16,1 2-2-16,-1 0 2 0,1-1 1 0,0-2-3 0,-1 3 0 15,0-2 1-15,-1 0 2 0,1 2-6 0,-1-2 5 16,2 0-4-16,0 2-6 0,0-1 14 0,-1 0 0 0,0-2-11 15,0 3 8-15,-2-3 0 0,2 1 0 0,0 0-11 16,0 2 8-16,-1-2-5 0,1 0-1 0,0-1 12 16,-1 2-6-16,1-2-5 0,-1 2 6 0,0-1 5 15,-2-1-4-15,2 1-8 0,2 0 7 0,-3-1-4 16,1 2 5-16,-2-2 0 0,2 1 0 0,-3-1 2 0,4 0-4 16,-3 1-3-16,2-1 2 0,-1 1 9 0,-2-1 0 15,0 0-6-15,0 0 4 0,4-1 5 0,-3 2-6 16,-1-1 4-16,3 0-8 0,-3 0 7 0,0 0-6 0,0 0 4 15,0 0-2-15,0 0 3 0,5 0-8 0,-5 0-1 16,2-1 6-16,-2 1 7 0,2 1-14 0,-2-1-4 16,0 0 3-16,2 0 6 0,-2 0-6 15,0 0-3-15,0 0 5 0,3 0-1 0,-3 0 6 0,0 0 2 0,0 0-2 16,0 0-4-16,0 0-5 0,0 0 14 0,0 0-5 16,0 0 3-16,0 0 0 0,0 0 4 0,2-3-6 0,-2 3-2 15,0 0-35-15,0 0 31 0,0 0 4 0,0 0 1 16,4 0-2-16,-4 0-4 0,2 1 6 0,-2-1-5 15,0 0 6-15,0 0-6 0,0 0-4 0,3-3 2 16,-3 3 6-16,2-1-6 0,-2 1 3 0,2-1 8 0,-2 1-6 16,0 0-5-16,4-1 4 0,-4 1 2 0,2-2-2 15,-2 2-8-15,0 0 22 0,6-2-16 0,-3 1-30 0,-1 1 36 16,-2 0 0-16,2-1-20 0,-2 1 26 0,0 0-9 16,4 0-3-16,-3-1 1 0,2-1 14 0,-3 2-14 15,0 0 0-15,0 0-4 0,3-1 8 0,-1 2-2 16,-2-1-8-16,0 0-2 0,4-2 1 0,-2 2 7 0,0-3-4 15,-1 1 8-15,0 2-2 0,-1 0 4 0,4-2-1 16,-1 1-7-16,-2-1 4 0,2 1 1 0,-1 0-15 16,-2 1 3-16,3-3 6 0,-1 2 1 0,0 0 2 0,1 1 3 15,-3 0-5-15,1-3 7 0,-1 3-5 0,0-2-4 16,3-1 8-16,-3 3-10 0,0-3 5 0,0 3 1 16,3-2 3-16,-2 0-3 0,0 0 6 0,-1 2-3 0,0 0-3 15,0 0-6-15,-4-4 3 0,6 1 5 0,-2 3 0 16,1-3-1-16,-1 3-11 0,0-2 18 0,0 2-3 15,0-4 9-15,1 3-15 0,-1 1-5 0,0-5 11 16,0 5-5-16,0-5 6 0,2 0-12 0,-2 5-10 0,-2-4 6 16,2 2 19-16,0 2-7 0,2-5 5 0,-2 1 0 15,0 1-19-15,0-1-6 0,0 0 13 0,0-1 5 0,-2 2-5 16,1-3 3-16,0 2 16 0,2 0-7 0,-1-1-12 16,-1 0 1-16,-1 2 0 0,1-2-3 0,0 0 9 15,-1 1 6-15,2-3-5 0,-3 2 9 0,2 3-19 16,-1-4 6-16,2 1-3 0,0 1 4 0,-1-1 1 0,1 0-8 15,-1 1 2-15,-1-3 7 0,1-1-3 0,1 3 16 16,-4-7-26-16,2 5 18 0,0-1-8 0,0-6-16 0,-1 2 20 16,2 5 8-16,1-2-14 0,-3 4 7 0,2-3 3 15,1 3-13-15,-1 0-6 0,1-2 24 0,-4 2-36 16,3-2 24-16,0 2 1 0,-1-2-3 0,0 2 7 16,0 1-12-16,2-2 10 0,-1-1-7 0,1 7-23 0,-2-12 40 15,0 2-9-15,0 3 14 0,0 0-5 0,1 1-6 16,0 0 1-16,0-1-8 0,1 2 8 0,-3-6-9 15,2 2 7-15,-3-3 12 0,2 3-16 0,0-2-15 16,1 2 20-16,1 2-18 0,0 0 11 0,0 0-9 0,-4-2-5 16,3 0 3-16,0 1 14 0,-2 1 5 0,2 1-23 15,-1-2 24-15,2 3-16 0,-1-2-3 0,-1-5 3 0,0 5-9 16,0-3 27-16,0 0-12 0,0-1 3 0,-3-1-17 16,1 3-5-16,3-2 17 0,-3 2-12 0,3 0 3 15,-3-2-5-15,1 0 17 0,2 3-9 0,-2-2 12 16,2 2-6-16,0-1-8 0,-1 4 32 0,1-2-6 0,0 2-28 15,-3-2 15-15,3 2 1 0,0-2 1 0,-1 1 8 16,0 0-5-16,2-1-28 0,-3-1 34 0,1-4-30 16,-2 5 13-16,1-3 1 0,2 4-1 0,-3-5-5 15,1 4-11-15,0-1 15 0,0-2 6 0,1 2 7 0,-1-2-12 16,1 3-11-16,-1-2 3 0,0 1 3 0,1 0-4 16,-1 1-11-16,2 2 27 0,-2-2 10 0,2 2-12 0,0 3 4 15,-1-4 6-15,0 1-31 0,1 1 37 0,0-1 1 16,-1 1-29-16,1-1 21 0,0-1-28 0,-1 4 2 15,1-1 20-15,0-1 1 0,0-1-24 0,-1 0 30 16,0 2 1-16,2-1-23 0,-2-1 18 0,0 0-13 0,2 1-10 16,-1-2 2-16,-1 1 20 0,1 1-6 0,0-2-3 15,1 2-6-15,-2-3-5 0,2 3 24 0,-1-1-19 16,0 0-5-16,-1-2 12 0,2 3-25 0,-2 0 35 0,1-1 5 16,1 1-15-16,-1-1 11 0,-1 2 4 0,1-1-23 15,1 0 3-15,0 0 4 0,-1 2 16 0,-1-3-9 16,1 1 17-16,0-1-13 0,1 3 1 0,-1-3-17 0,-1-1 5 15,0 1-21-15,0 2 40 0,1 0-25 0,0-2-3 16,-2 1 18-16,2 0-8 0,1 4-12 0,-5-8 29 16,4 3-13-16,-2 1 12 0,3 4 5 0,-4-9-17 15,1 5-10-15,3-2 19 0,-3 3-5 0,3 3-1 0,-4-11-5 16,1 5-6-16,2 2-7 0,-1 0 9 0,2 4 11 16,-4-7-17-16,0 3 7 0,2 0-9 0,-1 1 23 0,3 3-20 15,-3-8 4-15,1 4-1 0,-1 1 11 0,1-1 1 16,-1 1-16-16,3 3 8 0,-4-7-3 0,4 7 17 15,-2-4-23-15,2 4 21 0,-5-6-10 0,2 4 0 16,3 2-18-16,-2-3 19 0,2 3 8 0,0 0-10 0,-6-6 4 16,4 3 1-16,2 3-6 0,0 0-2 0,-5-5-11 15,5 5 19-15,-4-6-13 0,1 4 8 0,2 0-14 0,1 2 3 16,0 0 1-16,-9-5 17 0,9 5-16 0,-4-1-9 16,2-1 7-16,2 2 3 0,-4-2 14 0,3-1-15 15,1 3 11-15,-3-2 13 0,3 2-14 0,0 0 2 16,-4-2-17-16,2 1 14 0,0 0-11 0,2 1 17 0,-1-3-11 15,1 3-14-15,0 0 21 0,-5-3 6 0,3 3-16 16,2 0 6-16,0 0-24 0,-4-1 14 0,2 0 2 16,1-2 12-16,1 3-7 0,-2-1 17 0,2 1-23 15,-3-1 15-15,3 1 4 0,-4-2-13 0,2 2 18 0,2 0-18 16,0 0 3-16,-4-1-7 0,0 0-2 0,4 1 19 16,-3-2-19-16,2 1 4 0,1 1 20 0,0 0 4 0,-4-4-5 15,3 3-28-15,1 1 20 0,0 0 18 16,-3-1-18-16,3 1-9 0,0 0 11 0,0 0-17 0,0 0 9 15,-2-1-9-15,2 1 13 0,0 0 5 0,-4-1 3 16,4 1-25-16,0 0 3 0,-3 0 9 0,3 0-6 0,0 0 14 16,-2-1-19-16,2 1 22 0,0 0-5 0,-4-1-9 15,4 1-3-15,0 0 28 0,-5 1-25 0,5-1 18 0,-4 0-14 16,4 0-12-16,-5 0 2 0,2 0 6 0,1 1-11 16,1 0 24-16,1-1-4 0,0 0-27 0,-7 0-3 15,3 1-33-15,-4 5-55 0,-1 1-44 0,1-4-35 16,-2-4-30-16,1 7-601 0,1 5 274 0,-3-1 184 0</inkml:trace>
  <inkml:trace contextRef="#ctx0" brushRef="#br0" timeOffset="-146966.25">24789 16317 94 0,'0'4'94'16,"0"-1"15"-16,0-1-38 0,-7 3 36 0,7 1-54 0,-4-2 8 15,5 0-18-15,-1 0-7 0,3 0 17 0,-7 1 10 16,5-4-36-16,0 4-13 0,1-1 45 0,-4 1-17 16,2-2-28-16,3 1 68 0,-3 1-31 0,-1-3-20 15,3 3 48-15,-1-2-59 0,3 2-46 0,-4-3 14 0,0 3-4 16,2 0 6-16,0-1 83 0,-2-1-1 0,4 1-85 15,-3 1-11-15,3-2 3 0,-2-1 77 0,2 1-11 16,-1-1-1-16,3 0-32 0,-2 0 35 0,0-1-3 0,1 1-38 16,0-2 38-16,0 0-7 0,3 0-69 0,-2-3 67 15,-1 2-101-15,6-4 106 0,0 0-7 0,-2 0 12 16,-1-1-45-16,2 0-59 0,-1-2 103 0,0 0 29 0,-1-3-69 16,0 1 17-16,0-2 32 0,1-2-37 15,-2 0 22-15,1-3 12 0,2-8-38 0,-3 1 16 0,1 7-6 16,2-11-3-16,-4-1 6 0,3-1-24 0,-2-1 28 15,0 1 5-15,-2 6-65 0,3-3 50 0,-1-4-51 0,-1 8 17 16,-2 2-20-16,-2 3-1 0,2-1 48 0,-1 1-22 16,-1-4-46-16,0 3 82 0,0-2-4 0,-2 1 1 0,0 1-38 15,0-1-36-15,-2 3 72 0,-1-1 6 16,2 2-24-16,-2 1-56 0,-1 3 64 0,2-1 8 0,-2 4-27 16,-2 0-72-16,4 1 37 0,-3 2 60 0,3 3 5 15,-2 0-75-15,0 2 71 0,-1 1-69 0,0 2 52 0,-2 1-32 16,-2 4 52-16,-1-2-39 0,0 2-24 0,1 0 22 15,0 1 36-15,1 4 10 0,-1-3 7 0,3 0-10 16,-2 1-69-16,2 0-20 0,-2 0 11 0,4-3 45 16,1 0 67-16,-3 3-61 0,4-3 30 0,-2 4 17 0,1-5-30 15,2 2 33-15,0-1-56 0,1-1-3 0,0 0 19 16,1 0 35-16,-1 2-45 0,1-4 40 0,2 2-1 0,0-2-13 16,0-1 8-16,3 6-1 0,1-1-38 0,1-2 34 15,0-2-22-15,3 5-25 0,1-4 47 0,1 0 3 16,2-4-7-16,-3 0 1 0,3 1-15 0,0 0-29 15,2-2 29-15,1 1 8 0,-1-6-15 0,0 4-32 0,-1 0 30 16,0-4 19-16,-1 4-27 0,-1-4-22 0,1 3 43 16,1-4 9-16,-2 3-7 0,-3-2-8 0,0 2 18 0,1 1-56 15,-3-3 33-15,1 2-34 0,-1-1 55 0,-1 3-52 16,-3 0 53-16,2-1-34 0,-1 0-17 0,-4 3 42 16,2-2-82-16,-1 3 20 0,0-2-8 0,0 0 30 15,-1 2 63-15,0-2-89 0,1 1 101 0,4 7-65 0,-5-2 35 16,0-2 25-16,0 3-20 0,-1-4 1 0,-1 3 12 15,1 0-6-15,-1 2 0 0,3 1 4 0,-1 5 6 16,0 0-11-16,-4-1 9 0,2 1-1 0,0 2-3 16,0 2-16-16,0-1 19 0,0 2-21 0,-4-1 3 0,3-3-4 15,0 3 9-15,-2 0-6 0,1-2-33 0,2-1-25 16,-2 3 43-16,2-2-12 0,0-1 0 0,2 0 31 0,-2-1-4 16,2-2-6-16,-4 0 1 0,2-1-5 15,2 0-12-15,-2-2 14 0,0-1-27 0,0-2-5 0,0 0 44 16,0 0-32-16,3-1-43 0,-2-1 38 0,0 0 31 0,-1 0 20 15,0-1-14-15,2 1-33 0,-2-2 38 0,0 0-2 16,2 0-84-16,-2 2 47 0,2-3 34 0,0 1-23 16,-2-2-53-16,0 0-40 0,7-3 33 0,-3-1-48 15,0 1-10-15,2 1-21 0,0-10-423 0,3 5 187 16,1 2 126-16</inkml:trace>
  <inkml:trace contextRef="#ctx0" brushRef="#br0" timeOffset="-146646.3">25643 15969 120 0,'2'-3'129'0,"2"0"-15"0,1 1-32 0,1 0 26 0,8 0-51 15,-1-5 23-15,1 5-1 0,-1-2-22 0,1 0-16 16,-1 1-25-16,0-3 61 0,1 4-31 0,2 2 12 16,-4-4-32-16,1-1-4 0,-2 4 29 0,1-4-11 15,-2 0-14-15,0 5 19 0,-2-4-13 0,1 5-8 16,-4-1-10-16,0-1 15 0,-1-2-37 0,1 1-31 0,-1 2 22 16,-2-1-15-16,-2-1 82 0,4 1-4 0,-1 3-43 15,-1-4-11-15,-2 2-14 0,0 0 34 0,0 0-38 16,0 0-22-16,0 0-1 0,0 0-19 0,-5 6-22 0,4-2-269 15,-2 1 119-15,1-3 80 0</inkml:trace>
  <inkml:trace contextRef="#ctx0" brushRef="#br0" timeOffset="-146388.91">25636 16175 40 0,'-7'8'128'0,"5"-3"17"0,2 0-23 16,2-2-20-16,0-1 24 0,0 1-29 0,2-2-13 0,0 2 22 16,2-2-29-16,-1 1 20 0,8-1-26 0,-2-2-7 15,0 1 13-15,5 0-10 0,-3 0-3 0,0 1 4 0,0-2-4 16,0 1-3-16,2-2-23 0,-1 2 15 0,-2-3-12 16,3 5-25-16,-4-6 32 0,0 4 4 0,-2-2-10 15,-5 1-1-15,4-1-12 0,-3 2 2 0,-1-2-37 16,2-1 8-16,-3 3-59 0,1-2-6 0,1-1-33 0,-1-2-27 15,1 3-14-15,-1-1-388 0,-2-1 175 0,3 1 118 16</inkml:trace>
  <inkml:trace contextRef="#ctx0" brushRef="#br0" timeOffset="-145866.94">26162 15940 21 0,'-2'-6'132'0,"2"1"5"15,0 1-55-15,-2-1 32 0,-1 1-9 0,-2 0-13 16,5 4-35-16,-5-4 33 0,3 1-2 0,0 0-41 0,2 3 26 16,-8 1-76-16,8-1-9 0,-5 3 73 0,3-1 3 15,-2 2 12-15,0-1 25 0,2 0-39 0,-4 7-11 16,4-1 13-16,-3-2 0 0,3-1-19 0,0 6 13 0,0 0-8 15,-1 1 0-15,3 0 1 0,-5 2 0 0,5 2-15 16,0-1 16-16,0 1-21 0,0 1 6 0,0-1-8 16,3 1-38-16,2 0 1 0,-1 0 38 0,0-1-4 15,1 0-3-15,1 0-25 0,2-2 32 0,-1 0-21 0,1 0-1 16,3-1-12-16,-1 0 28 0,-1-2 11 0,3 0-16 16,2-2-13-16,2 0 31 0,-4-2-25 0,3 0-12 15,-1-1 25-15,-1-1-18 0,3-2 24 0,-1-1-12 0,1-2 0 16,-3-1 11-16,4 0-7 0,-4-1 14 0,3-2-12 15,-3-3-5-15,-1 2 14 0,1-3-6 0,-2-2 0 16,3 0 0-16,-3-2 1 0,0-3-1 0,0 0-9 0,0-11 12 16,1 6-13-16,-1-7 6 0,-5 3-5 0,-3 2-5 15,-3 1 1-15,7-11-9 0,-7 2 1 0,0 7 5 16,-3 1-4-16,-1 0-5 0,1 1-1 0,-3 3 0 16,-3-11-8-16,3 7 14 0,-4 4-8 0,1 6-6 0,-1-1 9 15,-2 3-1-15,3 0 0 0,-3 1-8 0,-1 0-1 16,0 4 17-16,-3-1-11 0,5 1-13 0,-5 4 14 0,3-2-2 15,-1 2-17-15,1 2-39 0,2-2-21 0,-5 2-38 16,5 5-19-16,-1-1-86 0,3-1 52 0,0 5-519 16,4 1 229-16,-6-8 154 0</inkml:trace>
  <inkml:trace contextRef="#ctx0" brushRef="#br0" timeOffset="-145063.29">24373 15625 20 0,'-4'-5'45'0,"1"4"12"0,0 0 11 16,-3 1 1-16,4 2-4 0,-5 5 7 0,1 0-58 16,-3 8 69-16,-1-1-21 0,3 3-16 0,-2 12 39 15,-1 0-74-15,-3 1 71 0,3 2-62 0,0 1 67 0,1 9-23 16,3 1-16-16,-1-9-15 0,0 5-32 0,4 1 24 16,-1 4-29-16,2-3 78 0,-1 2-44 0,4 1 16 15,-2 0-21-15,0-3-55 0,1 2 33 0,-2-4 33 16,4-2-38-16,-5-1-13 0,3 0-1 0,-2 0 76 0,5-11-9 15,-4-4-32-15,2-3-39 0,-1-4 77 0,0 5-17 16,-1-4 6-16,1-1 4 0,0-6-5 0,0 4-78 0,0 1 79 16,0-4-12-16,1-5 6 0,-1 4-46 0,-1-5 31 15,0 3 20-15,1-2-65 0,-1-1 2 0,-1 0-1 16,2-3-28-16,0 0-8 0,-5-10-12 0,2-1-24 16,1-2-37-16,-4 1-292 0,3-5 140 0,2 0 94 0</inkml:trace>
  <inkml:trace contextRef="#ctx0" brushRef="#br0" timeOffset="-143872.22">24167 15608 42 0,'28'-20'58'0,"3"4"22"0,1-1-36 0,2 2 5 0,6 3-6 16,1-3-1-16,1 1 2 0,6-1 7 0,0-1-21 16,1 6 12-16,5-4-3 0,-2 2-12 0,5 0 13 15,-2 1-28-15,0 2 20 0,-2 2-6 0,-1-3-15 16,1 6-2-16,-1-3 15 0,2 1-4 0,-3 1-5 0,3 1 0 15,-2 4 2-15,-2-6 12 0,-1 6-44 0,3 0 33 16,-2 0-9-16,-2-1 8 0,2-2-8 0,-4-1 11 0,2 6 21 16,-1 3-19-16,0-1 7 0,-2-4-32 0,0 3 34 15,-3-2-6-15,0-1-23 0,-4 8 1 0,0-9 2 16,-3 5 27-16,-7-8-32 0,7 10 18 0,-14-5-33 0,1 2 6 16,-4-2-15-16,0 2 13 0,1 1 32 0,-4-4-44 15,-1 3 64-15,1-3-53 0,1 2 38 0,0 2 19 16,0-4 7-16,-3-2-39 0,-1 4-38 0,1-3 52 15,-2 4 20-15,0-2-82 0,-2-1 39 0,2 5-37 0,3-10 55 16,-3 10-25-16,3-3 44 0,-5 1-64 0,0 0-2 16,2-2-2-16,-4-1 84 0,2 0-82 0,-1 0 73 15,0 3-89-15,-4-2 12 0,2 1 6 0,3 4 50 0,-1-4 13 16,-2 4 17-16,-3-3-95 0,1 0 98 0,2 3-95 16,-1 4 91-16,-1 1-31 0,3 0-9 0,-4 0-30 15,1 2 6-15,0-1 35 0,1 0 21 0,-1 3-68 0,0-3 2 16,2 2 1-16,-2 3-14 0,3-2 29 0,1-1 16 15,4 10 36-15,-1 0 18 0,-2-4 3 0,0-1 6 16,-4-3-101-16,3 2 87 0,-3-2 5 0,5 9 0 16,-2-2-26-16,1-4 14 0,-2 7 15 0,0-2 3 0,-3-2-14 15,5 8-2-15,-7-7-9 0,5-2-2 0,-5-1 2 16,8 10-17-16,-6 0 5 0,5-3 3 0,1 0-10 16,-2-4 2-16,1 2-7 0,-1-3 1 0,2-2 5 0,-1 7 1 15,-3-6-12-15,1-2-14 0,0-2 5 0,-2 0 9 16,-1 2-13-16,0-2 13 0,1 0-7 0,-3-2 11 15,0 3-9-15,2-2 6 0,-1 1-22 0,-2 0 16 16,3 0 2-16,-6-3-2 0,4 2-9 0,-2-1 10 0,-2 1 1 16,2-2-6-16,0 2 4 0,4 0-1 0,-6-2-4 15,0 0 6-15,-1 2-7 0,0-3 7 0,3 2-6 0,0 0 7 16,-4-1-18-16,4 0 11 0,0-2 1 0,-2 1 5 16,2-3-17-16,0-1 11 0,-2 0 3 0,2-4-7 15,-2 2 5-15,2-2-8 0,0 0 4 0,0 0-4 16,0-1 1-16,0 1 3 0,0 0 5 0,0-2-1 0,0 2-1 15,-3-2-8-15,3 3 2 0,0-1 7 0,-2-2-8 16,2 0 7-16,0-1-13 0,-2 4-1 0,2-3 7 16,0-1-3-16,0-1 7 0,0 2-6 0,-2 1 18 0,4-3-25 15,-2-1 16-15,-2 3 2 0,0 0-18 0,-3 0 10 16,0-3-3-16,1 2 4 0,-1 0-7 0,-1-1 14 16,-3 1-13-16,-7-1-5 0,1 0 3 0,-2 2 5 0,-3-3 3 15,-4 2-8-15,-13-1-9 0,-3 3 9 0,2 1 6 16,-10 0 4-16,-3-8 3 0,-5 6-13 0,0-3 2 15,-3 2-12-15,-3-1 7 0,-1 0-1 0,0 0-8 0,0-2 6 16,0 1 1-16,2 1 3 0,3-1-5 0,-3 0 4 16,-1-2 1-16,7 4-7 0,-3-2 9 0,0-1-5 15,1 2 4-15,-2 1-3 0,-1-2-1 0,1 2-1 16,-1-2 9-16,-4 3 3 0,2-1-3 0,-4 1 0 0,0 0-2 16,-3-1 2-16,2 2-8 0,0 0-2 0,2 1 10 15,2 1-12-15,4-4 11 0,7 3-3 0,6-5 12 16,1 3-4-16,15-2-6 0,3-1 8 0,6 1-12 0,2-1 17 15,1 2-7-15,3-2-6 0,1 0 1 0,0-2 8 16,3 1-7-16,1 2 10 0,3 1 3 0,0-2-1 16,2-2 5-16,-1 2 6 0,2 2 9 0,-1-4-32 0,1 2 17 15,0 0-17-15,2 0 20 0,-1-1 0 0,-1 1-3 16,4 0 1-16,-6 0-19 0,3 0 11 0,3 0-7 0,-4-1-4 16,4 1-5-16,-2-1-2 0,2 1 23 0,0 0-8 15,1-4-26-15,-1 4 26 0,3-3 3 0,-2 1-19 16,0-1 24-16,2 1-14 0,-2 0-19 0,4-2-13 15,0 3-31-15,0-2-45 0,-1 3-21 0,0-1-33 16,4-7-31-16,3-1-17 0,-2 3-568 0,-1 1 259 0,3-2 172 16</inkml:trace>
  <inkml:trace contextRef="#ctx0" brushRef="#br0" timeOffset="-143174.41">27083 15932 88 0,'0'-7'85'0,"0"-2"-1"0,2-1-7 15,7 1 6-15,-4-1-32 0,2-1 1 0,-1-2-1 0,8 3 9 16,-5 2-17-16,4 0 3 0,1 0-5 0,-1 0-30 16,3 0 2-16,-3 0 1 0,5 3 56 0,-4-1-25 15,4-1-46-15,-5 3 75 0,3 2-17 0,-3-2-7 0,-1 5-33 16,3-1 15-16,-8 2-52 0,5 1 55 0,-2 1 34 15,-3 4-94-15,3 1 83 0,-6 0-81 0,-2 2 1 16,5-1 85-16,-5 6 22 0,-2 0-9 0,0-2 4 16,-2 2-46-16,-2 1 43 0,-1-2-2 0,-7 11 3 0,4-2-11 15,-1 3-14-15,-1-2 4 0,-3 1-32 0,4 0 40 16,-2-6-4-16,0 6-16 0,2-4-1 0,2-5 13 16,0 2-22-16,3-2 20 0,-3 0-11 0,1 3-10 0,-4 4 14 15,5-2-10-15,1-5-34 0,-2 0-6 0,4 1 31 16,-3-3-3-16,3 2-20 0,-1 0-6 0,3-2 22 15,0-1 0-15,0 1-4 0,0-1 3 0,3-1-8 0,-1 0 6 16,0-2-9-16,1 1 1 0,3 0-1 0,-8-3 6 16,8 2-3-16,-3-1-4 0,1-1-1 0,1 0-9 15,-1-2 12-15,-3 1 1 0,3-4-3 0,0 1 6 0,1 3-4 16,1-3-22-16,-2-1-27 0,0-1-41 0,0 1-16 16,-2-1-43-16,1 2-10 0,-1-3-27 0,0 3-29 15,0 0-441-15,0-3 215 0,0 3 142 0</inkml:trace>
  <inkml:trace contextRef="#ctx0" brushRef="#br0" timeOffset="-142693.22">27200 16856 51 0,'-2'9'149'0,"-3"-1"-12"0,5 0 11 0,-4 2-27 16,2-3 19-16,0-1 9 0,-1 2-32 0,3-3-31 0,-1 0 19 15,1 0 5-15,1 0 7 0,-1 2-13 16,-1-2-10-16,1-1 6 0,0 3-10 0,0-4-9 0,0 0-5 16,0 1 1-16,1 0-6 0,-2 0-5 0,1-2 3 15,1 0 2-15,2 1-13 0,-1-1 6 0,-4-1-2 16,2-1 14-16,4 2-22 0,-4-2-9 0,2 0 2 0,2-2 2 16,-1 1-4-16,-1-1-3 0,2 2-15 0,2-3 17 15,-3 1-15-15,2 0 5 0,-3-1-6 0,1-1 21 16,1 3-20-16,0-3-11 0,-2 2 20 0,1 1-5 0,-3 1 12 15,4-2-21-15,-2 1-12 0,-2-2 4 0,0 3 12 16,5-3-20-16,-3 2 0 0,-2 1 13 0,0 0-8 16,0 0 2-16,0 0-2 0,0 0 5 15,0 0-26-15,0 0-3 0,-7 7 19 0,5-4 7 0,2 0-4 0,0-1 1 16,-4 1 1-16,3 1-5 0,1-1-4 0,-4 0-19 16,4 2-3-16,-4-1 33 0,2-2-3 0,0 4 3 0,1-4-22 15,-3 2 17-15,2-4-5 0,-1 3 17 0,3 1-10 16,-3-2 10-16,1 2-36 0,0-1 40 0,0-2-5 0,-2 3 4 15,6-1 1-15,-2-3 10 0,-2 1-17 16,2-1 32-16,0 0 2 0,0 0-9 0,0 0-3 0,0 0-54 16,4-5 61-16,-2 2 13 0,-2 3-41 0,3-1-75 15,-2-2 92-15,2 1-22 0,-3-1-59 0,3 0-3 0,-1 1-32 16,-2-1-39-16,0 2-69 0,2-2-74 0,0 1-824 16,-1-1 363-16,-1 3 240 0</inkml:trace>
  <inkml:trace contextRef="#ctx0" brushRef="#br0" timeOffset="-55708.22">29268 15518 56 0,'4'-7'60'0,"-1"3"-18"0,2-3 0 0,-1 3 4 16,0 3-5-16,0-3-19 0,-2 1 27 0,2 2-20 15,-1-2-1-15,1 2 2 0,-2-1-1 0,2-1 4 0,-1 2-17 16,-2-1 15-16,0 2 3 0,2 0-8 0,-3 0-5 15,4 0-2-15,-3 0-15 0,1 0 22 0,1 3-1 16,0 1-8-16,-1 0 1 0,1 0 5 0,3 5-12 16,-2 0 13-16,-3 2-11 0,3 0 8 0,-1 2-13 0,-1 2 4 15,-1-1 6-15,2 2-16 0,-2 1 28 0,1 3-3 16,-2-4-7-16,0 6 1 0,0-4-27 16,0 1 4-16,-2 3 44 0,1-1-2 0,0 1-36 0,1-5 37 15,-2 3-47-15,1 14 20 0,-1-8-65 0,0-5 90 0,-2 11-8 16,0 7-7-16,-1-1 5 0,-3-4-3 0,4-1 4 15,-4 0 1-15,3-2-54 0,-3-7 21 0,2 5-35 0,2-4 87 16,0-1-30-16,0-5 2 0,2 1-49 0,-2-1 4 16,0-2 40-16,0 2-47 0,2-1 48 0,-1-2 7 15,1 0-31-15,-1 1-21 0,2-1 64 0,0 1-22 16,-1-3 17-16,1 1-4 0,0-3-50 0,1 0-15 0,0-3 4 16,1 1 63-16,0-4-1 0,1 6-12 0,0-3 48 15,-1-1-39-15,2-1-37 0,2 2-5 0,1-2 25 16,-1 0-33-16,-1-2 1 0,3-1 44 0,2 0 1 15,0 1-6-15,-2-3-5 0,1 1-34 0,0-1 21 0,-1-2 16 16,-2-2-3-16,6-3 7 0,1 1 0 0,-3 0-70 16,0-4 74-16,-1 2-66 0,3-4 67 0,-4-1-37 0,-1 0-19 15,-1-1 42-15,2-2-21 0,-3-1 53 0,-4-1-30 16,0 0 38-16,0 0-22 0,-2 1-38 0,-2-6 42 16,1 3-9-16,-1 2 1 0,-1 1-56 0,-2-1 17 15,0-1-41-15,-5-10 90 0,1 3-15 0,-6-1-6 0,4 14 18 16,2 0-40-16,-2-1 3 0,3 2 11 0,-4-2 14 15,1 2 9-15,-2-1-18 0,2 1-19 0,-4 2-46 16,4 2 60-16,-1-4 20 0,2-3 3 0,-3 7 2 0,4 1-1 16,-4 2-37-16,6-9-18 0,-1 2 26 0,-1 0 25 15,2 9-34-15,3-2 45 0,1-2-25 0,-3-8 7 16,3 11 8-16,2-10-54 0,5 10-1 0,-4-6-32 0,4 6 89 16,3-8-10-16,-1 1-74 0,3 0 73 0,4-1-24 15,-2 3-43-15,1 2 83 0,4-1-74 0,-3 4 68 0,3-5-11 16,0 2-42-16,2-2 50 0,-5 1-73 0,1-2 62 15,-1 5-57-15,3-3 68 0,-5 3-4 0,1-2-4 16,-2 2-62-16,-1 1 7 0,-2 1 50 0,1-2-24 16,-2 4 37-16,-2 1-34 0,1-8 1 0,1 5-46 0,0-1 16 15,-2 3-27-15,2-2-4 0,-1 0-27 0,2 1-268 16,-3 1 122-16,-1 1 80 0</inkml:trace>
  <inkml:trace contextRef="#ctx0" brushRef="#br0" timeOffset="-54683.18">29775 15831 75 0,'1'-4'94'0,"2"3"-36"0,3-1 37 0,-3 1-29 0,-3 1 41 16,14-3-16-16,-5 6-19 0,0-2 0 0,-2-4-45 15,6 5 42-15,0-5-44 0,-2 2-24 0,1-2 18 16,1 6 40-16,-1-3-34 0,1-3 43 0,-3 0-90 0,2 2 14 15,1-2 14-15,-3 1 49 0,-2 0-69 0,4-1 80 16,-4 3-28-16,-2 0 13 0,1-2-11 0,-3 0-68 0,1 2 32 16,-1-1-22-16,-2-1 24 0,2 2-2 0,0-2 20 15,-2 2-47-15,-2 0 0 0,4 0 0 16,-1-1 50-16,-2 2-50 0,-1-1 79 0,5-1-73 0,-2 2 15 16,-1-2 3-16,-1-1 48 0,-1 2-88 0,0 0 12 0,4 0 32 15,-2 4-11-15,-1-3-29 16,0-1-6-16,-1 0-23 0,2 7-28 0,-1-4-226 0,-4 3 106 0,5-5 72 15</inkml:trace>
  <inkml:trace contextRef="#ctx0" brushRef="#br0" timeOffset="-54566.95">29757 16001 121 0,'-1'6'103'0,"2"-1"13"0,3-5-10 0,2 0-1 16,1 1-3-16,4-2-23 0,4 6 20 0,0-7-42 15,2 6 11-15,-4 1 8 0,6-5 0 0,-1-3 4 16,-2 2-40-16,0-4-13 0,2 5 24 0,-1-3 36 16,-3 6-35-16,1-6 11 0,0 3 3 0,-4 0-57 0,3 1-21 15,-1-4 72-15,0 2-8 0,-1-3-10 0,1 8-84 16,-7-5 87-16,2-3-5 0,-2 7 0 0,-1-2-48 0,2-2 23 15,-3-2-17-15,-1 2 20 0,1-1-5 16,0 1-31-16,-1 1-62 0,1-3 2 0,-1 3-1 0,2 0-32 16,0-3-31-16,-1 1-304 0,2 1 148 0,-4-3 100 15</inkml:trace>
  <inkml:trace contextRef="#ctx0" brushRef="#br0" timeOffset="-54445.38">30409 15833 10 0,'-3'0'138'0,"3"0"-43"0,0-4 17 15,0 1 36-15,5 0-90 0,3-1 20 0,-2 0 42 0,6 0 15 16,1 0-127-16,3 1 24 0,1 1 25 0,2 0 18 16,-1 1-30-16,1-1 44 0,-1 0-57 0,1 0-6 15,-2 2 33-15,-3-1-1 0,2-1 24 0,-1 2-55 0,0 0 33 16,-1-3 13-16,0 3-5 0,-3-3-45 0,-3 2-3 16,1 0 46-16,-3 1-41 0,2-1-9 0,-4 1 16 15,1 0-10-15,1-1-10 0,-3 1 2 0,1-2 4 0,-3 2-11 16,2 0 43-16,0-1-34 0,0 1 3 0,0 1-79 15,1-2 40-15,-3 2-33 0,1 2 16 0,-2-3-79 16,0 0 23-16,0 0 21 0,0 0-25 0,-1 2-16 16,0 5-343-16,1-2 152 0,1-1 102 0</inkml:trace>
  <inkml:trace contextRef="#ctx0" brushRef="#br0" timeOffset="-54199.41">30527 16027 92 0,'-6'9'145'0,"1"-4"-1"0,3-2-3 0,3 1-13 15,4-3 27-15,2-1-9 0,5 2-59 0,-2-1 41 0,9-1-29 16,1 0-13-16,0 0-19 0,-2 0 2 0,5-3 20 15,-4 2 1-15,3 2-22 0,11-6-8 0,-6 4-2 16,-4-4-12-16,-5 1-11 0,1 1-15 0,1 1 22 16,-4 2-5-16,0 0-61 0,-3 0 10 0,-4-2 7 0,3-3-35 15,-5 4-59-15,0-5 59 0,-2 3-41 0,-2 3-8 16,0-2 2-16,0-1-36 0,-2 4-347 0,-1-1 158 16,0 0 104-16</inkml:trace>
  <inkml:trace contextRef="#ctx0" brushRef="#br0" timeOffset="-52963.84">31451 16026 58 0,'-6'10'98'0,"0"-2"-16"0,-3 1-6 0,2 0-23 0,1-1 10 16,-1 2-26-16,-10 6 40 0,12-5-45 0,-1-2-5 15,4-1-4-15,-6 4 50 0,2-5-6 0,1-2-19 16,5 2-46-16,-5 1 42 0,2-2 9 0,0-4 0 0,5 3 3 16,0-2-71-16,1 0 2 0,-2 2 51 0,2-3 20 15,3 0-37-15,-3-2-21 0,2 0 48 0,1 0-40 16,6 2 45-16,-6-4 7 0,2 2-19 0,5-2-48 0,-4-5-21 16,3 5 8-16,-2-7 48 0,-1-3-16 0,2 3-45 15,4-12 101-15,1 0-86 0,-3 7 2 0,-5-2 29 16,3-10-46-16,4 0 38 0,-4-5-37 0,-5 2 12 15,1 6 31-15,2-8 11 0,2-4-11 0,-2 1 1 0,-5 2-43 16,-1 4 0-16,-2 6 3 0,0 2 15 0,3-13 23 16,-2 8-23-16,-4 8-17 0,1 3 74 0,-3-1-83 15,-5 1 42-15,1 4-20 0,-4 2 54 0,3 0-50 0,-3 2-2 16,-6-2 35-16,0 7-14 0,2-1-11 0,-5 1 19 16,5 4 22-16,0-2-51 0,2 3-18 0,-1 0 13 15,1-1 3-15,0 4-8 0,1 0 7 0,3-2 56 0,-2 2-21 16,3 3-39-16,2-3 10 0,-2 4 44 0,1-3-31 15,7-1-30-15,-1 1 19 0,2-1 117 0,2-2-122 16,-1 0 19-16,7 7 40 0,1-5-70 0,3 1 61 16,6 1-55-16,-1-4-17 0,2 0 43 0,-1-2 46 0,2 1-8 15,15 0-50-15,0 4 22 0,-9-8-49 0,-1-1 41 16,-5-2-39-16,-1 1-5 0,0-1 1 0,2-1 22 16,-1 1 47-16,1-2-40 0,-4 2-19 0,0-1 56 0,2 0-36 15,-5 0 44-15,4 2-1 0,-5-2-12 0,-2 1-63 16,0 2 43-16,-2-1-45 0,-3 0 22 0,2-1 66 15,-4 3-61-15,-1-2 50 0,3 1-17 0,-3 1-18 16,1 0-2-16,1 3-38 0,-1-1 36 0,-1 1 38 0,1 0-64 16,-2 2 91-16,1 0-58 0,1 6-42 0,-1-2 75 0,1 2-64 15,0 3 86-15,0-2-63 0,-2 0-18 0,-2 5 70 16,2-1-23-16,-1 0-9 0,-1 1-14 0,0 1 29 16,-1 2-20-16,-1-3 58 0,2 1-50 0,0-1 26 15,-2 1-14-15,3-1-20 0,-2-1 40 0,3 3-40 0,1-1 2 16,-2-1-21-16,2 0 44 0,1 0-28 0,-2-4 12 15,1-1 37-15,-1-3-17 0,0 1-70 0,3 2 14 16,-3-5 42-16,-2 0-30 0,3-1-20 0,-3-2 34 16,1 0 6-16,0-1-76 0,-1-1-10 0,2 3 36 0,-2-5-29 15,0 1-37-15,1-1-31 0,-1 0-375 0,1 2 168 16,-1-2 112-16</inkml:trace>
  <inkml:trace contextRef="#ctx0" brushRef="#br0" timeOffset="-52557.58">32172 15275 31 0,'12'8'79'0,"8"8"11"0,2 7-24 0,-3 6-21 16,3 3 28-16,-7 7-33 0,-1 4 11 0,-4 5-16 15,-3 1 20-15,-4 5 12 0,4-7 13 0,-6-1-19 16,-3 3-32-16,-2-2 10 0,-10-2-12 0,9-7 13 16,-4 5 44-16,-5-8 20 0,1 4-37 0,-2-7-30 0,4 4 10 15,-5-9 12-15,6 1-61 0,-5-2-19 0,5-6-4 16,-4 3 15-16,1-5-13 0,2-2-12 0,3-3-11 0,-7-3 45 16,7 0-46-16,-2-1-44 0,-3-1-244 0,2 2 111 15,2-3 74-15</inkml:trace>
  <inkml:trace contextRef="#ctx0" brushRef="#br0" timeOffset="-51658.29">29040 15337 64 0,'0'0'81'0,"0"-8"2"16,0 8-12-16,-4-9-4 0,1 8-4 0,-3 2 9 0,6-1-23 16,-10 0 19-16,-1 7-11 0,-1 3 5 0,-3 0-2 15,-7 6-38-15,-1 4-43 0,-1 4 39 0,-3 3 7 16,4 2-5-16,-4-1 62 0,-1 5-30 0,1 8 6 0,4-1-5 15,8-4-58-15,-7 6 15 0,4 2 63 0,7-7-7 16,-2 3-5-16,4 1-21 0,4-9-3 0,-1 10-3 16,4-5 16-16,6 2-24 0,-3-2 9 0,2 1 0 0,8-4 1 15,2-2-67-15,-6-2 4 0,4 0 50 0,2-6-76 16,5 0 60-16,-12-4 6 0,4-5-4 0,-6-2 32 0,0 0-29 16,5-1 6-16,-1 0-15 0,3-2-24 15,3-2 11-15,2 1-33 0,-4-2-22 0,0-2-18 0,-2 0-27 16,0 0-319-16,-6-1 143 0,-3-1 94 0</inkml:trace>
  <inkml:trace contextRef="#ctx0" brushRef="#br0" timeOffset="-50524.33">29328 17333 57 0,'-2'3'72'16,"1"-1"5"-16,1 2-20 0,0-1-1 0,0 0-16 15,1-1 23-15,2 1-12 0,-2-1-1 0,2 1 3 0,-1-2-11 16,3 0-2-16,-1 1-5 0,7 2 14 0,-4-5-17 16,1-1-14-16,-2 2 2 0,-1-1-3 0,6-3-10 0,-1-1 8 15,0 0-25-15,0-1 8 0,-1 1 43 0,7 4-19 16,-7-9-32-16,-2 5 28 0,3-4-21 0,-1-4 1 16,4 4 43-16,-8 1-22 0,3-5-22 0,-2 2-17 15,-2-3 14-15,2 1 12 0,-7 6 9 0,4-7-42 0,-3 2 15 16,-3 0 32-16,4-1 14 0,-1-3-1 0,-2 6 4 15,-4-1-39-15,-1 2 18 0,2 0-17 0,0-1 33 16,1 1 3-16,-5 1-65 0,-2 3 53 0,0-1-21 16,1 5 21-16,0-4-37 0,-2 3 50 0,1 1-65 0,1 1 2 15,-2 3 40-15,-4 0-10 0,4-1-38 0,-1 5 9 16,3 0-3-16,-17 8 62 0,17-3-41 0,-10 10 27 0,9-10-43 16,4 3 15-16,-5 8 42 0,-2-6 9 0,3 8-8 15,9-4-15-15,0-6-32 0,-2 5 72 0,4-6-77 16,1 3 61-16,-2-2-60 0,2 4 71 0,4-2 1 15,-3 2-63-15,2-5 22 0,-4 6 42 0,3-5-50 0,1 5 40 16,4-2-3-16,-4-5-7 0,2-2 2 0,2 4-17 16,-1 0-2-16,1 0 4 0,1-4 0 0,1-3 7 15,0 2-6-15,-1-1-25 0,2-2 12 0,-3 0 4 16,2 2-47-16,5-3 51 0,-5-1-30 0,0 0 43 0,2 0-53 16,-3 2 57-16,-2-6-42 0,4 4 24 0,-1-7-24 15,3 3-36-15,-7-4-18 0,5 2-8 0,-4 0 7 0,5-4-34 16,-5 0-6-16,1 4-20 0,-1-5-284 0,-1 1 135 15,-3-1 90-15</inkml:trace>
  <inkml:trace contextRef="#ctx0" brushRef="#br0" timeOffset="-49773.26">29708 17277 43 0,'0'0'84'16,"0"0"1"-16,0 0-18 0,0 0-14 0,-1 10 1 15,1-3-5-15,1 3-7 0,1 2 3 0,0 3 9 16,1 2-21-16,-1-3 6 0,1 1-21 0,-2 0 21 0,4 1 10 16,-2-1-36-16,0 2 8 0,0-3-1 0,0 1 0 15,-3-1-12-15,1-4 12 0,-2 2-3 0,-4 4 38 16,11-6-23-16,-12 3 23 0,6-1-7 0,5 0-21 15,-7-10 26-15,6 4 4 0,-6 0-14 0,-3-7-22 0,2 1 28 16,-1 1-23-16,2 0-41 0,2-1 56 0,-5-8-10 16,2 3 4-16,1-1-87 0,-6-3 46 0,4-2-29 0,-1-2-13 15,1 4 67-15,-2-6-49 0,1 1 43 0,1-4-41 16,-6-8-6-16,1-1 2 0,3 3 4 0,6 6 75 16,-2 0-14-16,2 1-61 0,4-2 51 0,-3 0-55 15,3 2 10-15,0 0-1 0,4 0-2 0,7-5-7 0,-6 5 17 16,3 4 3-16,-1 2 12 0,0-1 57 0,5 4-83 15,-2 1 7-15,2 2-9 0,-2 1 16 0,-1 1 54 16,-3 3 12-16,7 0-85 0,-2 3 11 0,3 2 74 0,-4-1-78 16,0 4 7-16,-4 1 1 0,3 1 55 0,-3 1-6 15,-2 0 24-15,-4 4-15 0,2 2-49 0,1-3 36 16,-2 3-36-16,-4-1 57 0,3-3-82 0,-2-1 84 0,1 0 4 16,-3 2 4-16,3 3-69 0,-2-3-29 15,-1-8 54-15,1 9 38 0,1-3-58 0,-2-2 1 0,0-6 6 16,0 0 1-16,1-1-32 0,-1 0-27 0,-3 4 46 0,2-3 1 15,1-1 48-15,0-2-79 0,0-1 31 0,0 0 60 16,0 0-40-16,0 0-51 0,4-8 89 0,-3 0-48 16,5-4 39-16,-4-2-65 0,1-1-16 0,3-2 65 15,-4-3 20-15,6-9-70 0,-2-1-31 0,-2 8 106 16,5-7 19-16,1 5-108 0,2-3 42 0,-3 8-48 0,0 5 11 16,-2 1 73-16,5-2-17 0,-5 3 8 0,2 3-16 15,0-1 27-15,2 3-59 0,-2 1-28 0,-1-1 80 0,0 5-17 16,1 2-2-16,-1-2-5 0,4 4-75 0,-1 1 84 15,3 4-44-15,-4 0 17 0,-1 3-47 0,1 2 11 16,-1 0 54-16,-2 1-55 0,-2 2 7 0,3 14 57 0,0-8-79 16,-4-2 76-16,-1-2-43 0,2 12 32 0,-3-7 58 15,-2-6-91-15,-1 2 1 0,-2 1 102 0,2-1-51 16,0 2 31-16,-2-7 4 0,2 1-20 0,0 0 18 16,-2 3-14-16,1-3-73 0,-1-2 33 0,-2 5 50 0,3-5-19 15,0 4-27-15,1-9-11 0,1 0-7 0,-1 1-51 16,1-3-22-16,-3 0 6 0,4-4-47 0,-2 3-327 0,4 0 150 15,-1-4 100-15</inkml:trace>
  <inkml:trace contextRef="#ctx0" brushRef="#br0" timeOffset="-49139.41">30549 17222 5 0,'0'0'87'16,"0"0"-22"-16,-2 5 23 0,1 6-47 0,-3 0 19 15,2 3 6-15,0 0-3 0,-2 3-29 0,-1 0-18 16,2 3 25-16,-9 18 33 0,8-15-46 0,4 3 33 0,-4 8-8 16,5 1 5-16,-7-10-48 0,1-6-15 0,3-1 45 15,-1-1-49-15,0 0 29 0,-1 2 19 0,3-5-34 0,-3 3-9 16,1-5 35-16,1 4-43 0,-1-1-7 16,-2 1 65-16,3 1-35 0,-5-3-25 0,4 0-3 0,-3-2 10 15,2-2 34-15,1 1-27 0,-3 0-23 0,2-2 6 16,0-4 37-16,1 3-15 0,1-4 37 0,-1 0-44 0,2-2 96 15,1 0-46-15,0-2 30 0,0 0-83 0,0 0 41 16,0 0 55-16,-2-13-86 0,2 1 32 0,2-4 39 16,-1 1 0-16,3-2-11 0,1-16-5 0,4-2-7 15,-4-2-32-15,3 2-7 0,6 3-20 0,-5-8-65 0,1 1 104 16,3-3-50-16,-8 1-8 0,5 0-18 0,4 3 15 16,4 2 6-16,-5 1 34 0,-4-3-49 0,2 6-16 0,2 5 74 15,-2-2-84-15,2 2 105 0,1 1 14 0,-2 1-16 16,2 7 8-16,-3 5-69 0,2 1-23 0,-4 3 16 15,4 2 32-15,2 2-53 0,-2 2 39 0,3 6-26 16,0-1 23-16,-2 4 1 0,-1 3-31 0,1 0 78 0,-4 6-79 16,4 3 84-16,-3 3-27 0,-7-2-53 0,0 0 62 15,-3-1-16-15,-2 0-4 0,-1 3-14 0,-5 12-25 16,-2-4 52-16,-3-4-10 0,-1 3 31 0,-5-2-65 16,5-9-7-16,-1-3 6 0,4-3 25 0,-3-2 28 0,5-1-14 15,-3 1 55-15,-3-3-78 0,0 5 77 0,0-6-57 16,6 4 38-16,3-6-18 0,-8 0-87 0,8 8 26 0,-5-10-24 15,5 3-42-15,2-3-332 0,0 2 145 0,3-3 96 16</inkml:trace>
  <inkml:trace contextRef="#ctx0" brushRef="#br0" timeOffset="-48731.47">31175 16752 16 0,'2'3'67'0,"0"12"60"0,5-4-25 15,-5 6-57-15,3 15 57 0,-5-5-63 16,3 9-1-16,-1 2 54 0,0 1-101 0,-2-1 18 0,-2-1 6 16,4 4 13-16,-5-4 5 0,2 1-29 0,-5-1 11 15,2-4-12-15,-4 1 12 0,0-2 57 0,3 0-29 16,-1-12-50-16,1 0-5 0,1-5 36 0,-1 0-29 0,0-1-2 15,2-2-1-15,-1 0 8 0,2-1 8 0,-2-5 11 16,1 2 14-16,2-1 0 0,0-2-47 0,0-1-18 16,-2 1-264-16,0-5 431 0,-6 4-378 0,7-4 81 0,-1 0 54 15</inkml:trace>
  <inkml:trace contextRef="#ctx0" brushRef="#br0" timeOffset="-48035.18">31022 17273 2 0,'13'-22'74'0,"-2"2"-11"0,-2 5-7 0,2 1 28 16,1 2-16-16,8-8-26 0,0 4-5 0,-2 5-15 15,-4 1 9-15,0 4-16 0,0 2 47 0,-2-3-27 16,4 0-32-16,-2 3 27 0,-2 0-22 0,-1 0 6 0,3 3-19 16,-4 2 84-16,-1-1-64 0,2 0-12 0,-2 0 16 15,-3 1-15-15,-1 2-2 0,1 0-11 0,-2 1 22 16,6 1 0-16,-4 2-13 0,1 3-5 0,3 0 62 15,-6 2-60-15,1-2 3 0,3 1 38 0,-4 2-47 0,1-1 24 16,-4-3 4-16,4 3 18 0,-2-4-71 0,0 3 13 16,-1-1 18-16,2 0-6 0,0 0 1 0,-2-2 28 15,0-2-21-15,3-1 9 0,2 6 55 0,-8-7-15 0,5 0-58 16,-3-2 38-16,6 0-49 0,-3 2 106 0,-1-3-99 16,11 0 55-16,-6-2-51 0,-2-2-19 0,1 2 52 15,4-6-27-15,1 1-32 0,-2-5 35 0,2 0 0 0,8-7-31 16,-9-1 20-16,7-3 5 0,-7 5-13 0,-1 0 29 15,-1 3-13-15,-3-1-16 0,1-2 18 0,2 3 49 16,-3-1-60-16,-1 1 1 0,0 0 2 0,-2 4 25 0,-1-1-8 16,1 2-23-16,-2 2 8 0,0 1-5 0,-1 0 9 15,2 1 11-15,-1 2-15 0,-2 0 53 0,2 2 14 16,-1 1-19-16,-4-3 5 0,4 3-73 0,0 0 2 16,0 0 4-16,0 0-3 0,0 10 57 0,-1-3-2 0,-1 2 40 15,0 3-32-15,3 1 6 0,0 1 27 0,2 2-16 16,-3 1-88-16,-4 0 98 0,3 1-2 0,1 2-11 0,-3-1-24 15,-1 2 47-15,4-1-41 0,-1 2 35 0,0 0-36 16,0 0 16-16,-2 14-25 0,0-5 20 0,0-2 23 16,0 3-14-16,-1 1-3 0,3-3 6 0,0-6-57 15,1-4 19-15,0 4-41 0,-1-3 22 0,1 1 18 0,2 10-38 16,-1-8-29-16,-1-5 86 0,-1 0-86 0,4-4 10 16,-3 1 34-16,-3-3-31 0,2 0-30 0,0-2 75 0,1-1-8 15,-3-3-38-15,4 3 54 0,-2-4-7 16,-2 0 4-16,2 0-61 0,1-1 43 0,-5 2-6 0,0-2 14 15,2 0 39-15,0-2 28 0,-3-1-55 0,1 1-26 16,-1 0 31-16,-1-2-15 0,-1-1-5 0,1 1 1 0,-4-3 16 16,1 1 4-16,-3-4 39 0,4 3-2 0,-1-3-23 15,-1 1 7-15,4-1 11 0,-1-3 5 0,-1-1-4 16,5-2-16-16,-2 3-5 0,6-2 16 0,0-2-13 16,1-1-11-16,4 1-1 0,0-2-4 0,3 2-33 0,6 0-35 15,-4 0-101-15,3 2-2 0,0-1 6 0,-3-1-20 16,-4 8-475-16,-4 1 212 0,3 4 144 0</inkml:trace>
  <inkml:trace contextRef="#ctx0" brushRef="#br0" timeOffset="-46741.04">28446 17178 10 0,'-3'-5'71'0,"0"1"12"0,-1 1-2 0,1 1-17 15,-3 0-10-15,1 2 8 0,0 2-23 0,-3-2 19 16,-1 5-4-16,-5 0 6 0,6 2-3 0,-3 4 19 0,1-1-65 15,1 3 98-15,-9 8-73 0,10-10-44 0,-1 3 2 16,-1 1 77-16,6-4 1 0,2 1-5 0,-1 5-86 16,-1 0 29-16,4 3 4 0,-3-2-27 0,2 3 28 0,-1-5 32 15,-1 4 13-15,3-4-16 0,3 5 11 0,-3 0-21 16,1-5-39-16,-5 16 50 0,9-10-42 0,1-2 36 16,-6-3 0-16,6-2-20 0,-2 0-67 0,2-1 82 15,0-1-50-15,2 0 21 0,-2 0-23 0,12 7 32 0,-7-5-64 16,-4-3 85-16,3-4-11 0,0-2 12 0,1 1-30 15,0-3-40-15,0 2 68 0,3-6-32 0,-2 0 24 16,3 3-41-16,-1-4 19 0,1-1-18 0,1 0-20 0,-1-1 69 16,1-3-23-16,-3 0 19 0,0-1-26 0,1 0 4 15,0-3 16-15,-3-2 10 0,3 3-28 0,2-16 10 16,-6 7 11-16,7-2-51 0,-6-5-12 0,-2 3 30 0,0-6-6 16,-3 5-34-16,-3 2-10 0,-3-2 16 15,3 2-22-15,-7-13 37 0,2 7 72 0,0 2-106 0,-1 5 14 16,-2 2 5-16,5-1 19 0,-4 0-14 0,-8-7 90 0,3 9-16 15,-2 0-46-15,0 7 22 0,1 0 18 0,-2-2-29 16,-1 3 37-16,0 1 0 0,-2 0-20 0,0 4-80 16,0-1 16-16,-2 3-4 0,-2 2 93 0,1 2-20 0,5-1 5 15,0 1-21-15,-2 3-55 0,0 2 18 16,2 0-14-16,2-2 4 0,5 5 69 0,-4-1-69 0,5-2-23 16,0 4 26-16,0 5 50 0,6-4 10 0,0 0-55 15,2 5 50-15,0-5-72 0,3 0 124 0,6 13-59 0,1-8 43 16,3 6 10-16,-4-9-38 0,6 7-25 0,-5 5 19 15,0-14 9-15,-1-2 27 0,5 14-8 0,-1-2 7 16,0-1-8-16,-3-7-17 0,-4-2 4 0,0 2-10 0,1 1 19 16,-2-2-12-16,2 1-15 0,-1-1 17 0,2-3-19 15,0 2 26-15,7 7-41 0,-7-2 4 0,0 0 17 16,-3-3 2-16,-3 1 4 0,2 0-55 0,-1-1 2 0,-2 1 62 16,1 2-107-16,-2-5 99 0,-2 4 0 0,0-2-12 15,-1 0-45-15,0-2 52 0,-1 2 1 0,-3-2-4 16,-1-2-21-16,0 3-27 0,-1-4 40 0,0 0-51 0,-1-1 51 15,-2-1-77-15,0-1-47 0,1 0 57 0,-1-3-58 16,3-1 43-16,-3-1-57 0,4 0-2 0,0 2-382 16,-3-2 170-16,8-1 112 0</inkml:trace>
  <inkml:trace contextRef="#ctx0" brushRef="#br0" timeOffset="-45277.09">28195 15620 12 0,'2'-4'48'0,"-2"0"-2"15,1 0-7-15,-1-1 2 0,0 0-3 0,1 1 15 16,-1 1-9-16,1-4-4 0,-2 5-4 0,2-1-8 0,-2 0 2 16,0 0 1-16,0 0-22 0,-1 2 25 0,2-3-18 15,-2 1 0-15,2 3 17 0,0-3-11 0,0 3-7 16,-4-1-10-16,4 1 22 0,-3 0-16 0,3 0-4 0,-4 1 7 16,1-1-6-16,1 3-3 0,-2 0 2 0,1 1 1 15,-1 4 25-15,0-2-26 0,-1 2 10 0,-2 4 0 16,5-2 2-16,-2 4-9 0,2 0 24 0,-3-1-33 0,5-1 30 15,-3 5-18-15,2 3 6 0,-3-3-15 0,5-2 20 16,-2 8-6-16,-2-6 21 0,-2 3-37 0,7-2 9 16,-5 14-13-16,6-10 36 0,-8 13-9 0,2-12 9 0,7 6-12 15,-2 9 11-15,0-4-1 0,-2-13 2 0,-4 2-28 16,-5 6-20-16,0 1 31 0,5-7-5 0,0-1 23 16,2-3-19-16,-1 0-36 0,5 1 4 0,-7 0-12 15,5 1 28-15,-11 9 32 0,5-1-64 0,1-5 54 0,0-2-47 16,-1-3 46-16,5 0 13 0,2-2-16 0,-3 3 9 15,1-1-57-15,-6 0 12 0,6 1 36 0,-11 6 9 16,5 11-2-16,-4-11 10 0,5-4-52 0,6 2 51 16,-4-4-10-16,-2-1 21 0,1 15-8 0,-5-4 22 0,6-7-26 15,-8 6-13-15,8-10-11 0,-3 10-7 0,7-7 8 16,-14 6-14-16,10-5 24 0,3-6 9 0,-3 2 0 0,0-2-34 16,0 0-19-16,3 1-9 0,1 1-19 0,0 0 30 15,-4 2 43-15,0-2 16 0,-4 7-52 0,1-4 40 16,-1 8 12-16,3-9-48 0,-4-1 30 0,5-3 18 15,-3 8-18-15,0-5 16 0,1-4 15 0,1 1-35 0,-2-3 4 16,1-2 9-16,2 0-1 0,-1 0-89 0,-1 2 94 16,3 0-2-16,-2 2 19 0,2-6-37 0,2 4 28 0,-4-2-5 15,5 4-8-15,-2-2 20 0,0 0-6 0,-1 2-15 16,1 2 10-16,1 1-13 0,-3-1 2 0,0 1-4 16,2 2 1-16,0 0 0 0,-3 13 2 0,-1 0-6 15,-1-2 6-15,-2 2-8 0,2 0-14 0,-2 0 21 0,-1 0-16 16,0-3-1-16,-1 10 5 0,1-4 1 0,2-8-3 15,3-2-6-15,-4-4 6 0,2-1 8 0,1-6 0 16,6-16 7-16,-5 25-1 0,5-25-4 0,-11 17 4 0,11-17-1 16,-10 12 5-16,10-12-3 0,0 0-6 0,0 0 3 15,0 0 7-15,0 0-13 0,0 0-4 0,0 0-30 16,0 0 35-16,0 0-11 0,0 0 4 0,0 0 5 0,0 0-14 16,0 0-16-16,-4-21-11 0,8 12-24 0,-3 1-29 15,4 0-13-15,-1 0-33 0,5-1-10 0,-3-3-16 16,1-2-3-16,3-1-25 0,5-11-427 0,3-1 201 15,-5 3 136-15</inkml:trace>
  <inkml:trace contextRef="#ctx0" brushRef="#br0" timeOffset="-42527.68">28205 15422 32 0,'-10'-3'75'0,"10"3"-24"0,0 0-12 0,0 0 7 15,0 0-10-15,-6-4-7 0,6 4 7 0,-2-6-10 16,-1 4 19-16,3 2-25 0,-1-7-1 0,1 7 7 16,0-8-2-16,-1 2 9 0,1 6-14 0,0-10-9 0,-2 5 10 15,2-1 4-15,-1-5-11 0,1 2 17 0,0 1-3 16,0-1-13-16,3-7 23 0,-3 5-37 0,0 3 17 16,-2-6-6-16,2 4-4 0,0-5 25 0,0 3-21 15,0 3-12-15,0-1 23 0,0 3-14 0,-1-1-10 0,2 2 12 16,-2-1-13-16,2 2 13 0,-1-1-1 0,2 1 4 15,-1-2-14-15,0 3-3 0,2-3-9 0,-1 4 0 0,1-3 14 16,-1 0-2-16,1 4 6 0,-1-4-9 16,1 2 25-16,-3 2-11 0,3-1-7 0,-2-1 11 0,1 1-2 15,-2 3 4-15,3-6-8 0,-1 2-19 0,0 3 6 16,3-2 19-16,-1 0-16 0,1 1-8 0,-1-1 2 0,6-2 30 16,-3 3-36-16,4-1 13 0,-2 3 19 15,-2-1-27-15,1 0 9 0,-3 0-8 0,8 0 25 0,-2 1-24 16,1-3 41-16,1 6-25 0,-2-2-21 0,-1-1 18 15,1 0 12-15,0 2-33 0,2-1 22 0,-1 0-14 0,1 3 9 16,1-4-6-16,1 2 28 0,-3-4 4 0,1 4-33 16,0-2 7-16,1 3 64 0,0-3-88 0,3 0 17 15,-6 0 21-15,3 0-7 0,0-3 9 0,4 6-49 0,-5-6 55 16,1 6-28-16,-1-3-10 0,1 0 11 0,-1 0 3 16,-2 2-16-16,2 0 22 0,-2-2-15 0,1 0-2 15,2 3 31-15,-4-3-34 0,4 1 9 0,0-5 15 0,0 4-16 16,3-4 22-16,-3 4-24 0,4 0 40 0,0 0-47 15,3 4 27-15,0-8-11 0,-3 4-15 0,1 0 6 16,5 2 20-16,-2-2-13 0,0-2-20 0,2-1 45 16,-2 3-38-16,11 6 29 0,-5-5-45 0,-4-2 8 0,-3 6 49 15,2-6-46-15,-5-1 43 0,2 5-2 0,2-3-83 16,-4 1 64-16,2-2 21 16,-2-2-2-16,2 1 12 0,2 4-15 0,-3-2-51 0,1 2 55 0,1-4-54 0,2 1 7 15,-1-3 55-15,1 4-17 0,-1 0-19 0,0 0-8 16,-1 2 21-16,2-4-44 0,1 2 17 0,-2-3 35 0,0 3-39 15,-2 0 0-15,1 0 17 0,-5 0-7 16,3 0 3-16,-3 0 5 0,3-2 0 0,-1 2-17 0,2 2 52 16,-2-2-2-16,-1-2 6 0,2 4-6 0,-1-4-7 15,0-2-6-15,5 1-6 0,-3 3-53 0,3-1 69 0,-2 0-45 16,2 4 35-16,-3-5-22 0,2 3 13 0,1-3-22 16,-3 6 23-16,2-5-29 0,-2 1 12 0,0-2 24 15,0 1-11-15,-1 2 7 0,3-2-23 0,-2 1 8 16,1-3 26-16,-2 3-58 0,3 0 39 0,-1 0-14 0,2 0 16 15,-5 4 21-15,3-5-53 0,-1 1 22 0,0 0-2 16,0-3-21-16,1 3 13 0,1-1 5 0,0 1-19 0,10 5 54 16,9-4-2-16,-2 0-1 0,-9-2-15 0,-3 0-28 15,12 4 33-15,-2 2 4 0,-1-9 13 0,-4 6-61 16,6 2 50-16,-2-1-24 0,-5-3 9 0,3 8 15 16,4-9-54-16,-8 1-5 0,-3-2 41 0,0 1-30 0,-6 0 65 15,18 1-59-15,-8 1 0 0,-9-1 56 0,0 3-2 16,12 1-6-16,-6-6 0 0,11 1-36 0,0 1-17 15,-9 0-4-15,-2 0 10 0,-11 0 45 0,7-1-13 16,2 1-12-16,-2 0-21 0,0 1 62 0,-1-1-1 0,0 0-69 16,0 0 28-16,-1-1-25 0,-1 2 53 0,0-4-25 15,-2 3-25-15,1-2-1 0,-1 2 3 0,0 2 58 16,-4-3-55-16,4 2 55 0,-3-2-53 0,4-1 23 16,-3 2 13-16,1-2 0 0,-2 2-48 0,-2 0 75 0,4 3-11 15,-2-3-72-15,1-1 16 0,0 1-1 0,-2 2 65 16,2-3-36-16,2 1-8 0,-1-1-27 0,0-1 13 0,1 2 34 15,0 0 4-15,0 2-37 0,1 1 57 0,-1-3-25 16,0 2 17-16,0-4-67 0,-1 2 22 0,1 0-19 16,-1 3 62-16,5-4-9 0,-5 1-51 0,-1 1 26 15,0-2-14-15,-1-1 64 0,3 2-78 0,0 0 29 0,-2 2-12 16,4-2 25-16,-1-2 15 0,0 2-24 0,0 2-20 16,1-1-27-16,-2-1 22 0,2 0 13 0,-3 1-4 15,-1 2 58-15,2-4-29 0,-3 2 8 0,0 2-17 0,0-3-8 16,0-3 16-16,0 3-45 0,-16 0 11 0,59 0 23 15,-33 0 12-15,-3 0 1 0,2 0-25 0,-25 0 10 16,43 3-6-16,-24-3-28 0,-19 0 24 0,36 0-1 0,-36 0 10 16,37 2-11-16,-37-2 46 0,20 5-30 0,-20-5 5 15,26 4-26-15,-26-4-2 0,21 0 8 0,-21 0-3 16,0 0-6-16,0 0 13 0,28 0-11 0,-28 0 10 0,0 0 18 16,0 0-15-16,0 0 32 0,28 0-40 0,-28 0 21 15,0 0 23-15,0 0-17 0,0 0 8 0,0 0-26 16,0 0 14-16,27 3-11 0,-27-3 24 0,0 0-2 15,0 0-30-15,0 0-11 0,0 0 12 0,0 0 11 0,7 12-23 16,-7-12 15-16,0 0-7 0,0 0-3 0,0 0 24 16,0 0-21-16,0 0 25 0,0 0-20 0,0 0-6 15,0 0 34-15,0 0 3 0,0 0-38 0,0 25-2 16,0-25 4-16,0 0 29 0,0 0-15 0,0 0 2 0,0 0 20 16,0 0-7-16,-22 32 22 0,22-32-57 0,-12 6 9 15,12-6 2-15,0 0 17 0,0 0 9 0,-9 17 5 0,9-17 31 16,0 0-55-16,0 0 48 0,-19 11-55 0,19-11 9 15,0 0-10-15,-13 13 18 0,13-13-17 0,0 0 1 16,-5 20-5-16,5-20 61 0,0 0-62 0,-12 20 30 16,12-20-46-16,-7 18 66 0,7-18-12 0,-7 17-34 0,7-17 48 15,-5 20 1-15,5-20-48 0,-9 26 47 0,9-26-55 16,-4 20 54-16,4-20 15 0,-3 23-41 0,3-23 14 16,0 0-15-16,2 35-42 0,-2-35 31 0,4 26-23 0,-4-26-5 15,3 37 9-15,0-21 7 0,2 4 64 0,0-1 21 16,1-2-26-16,-6-17-68 0,9 41 47 0,-2-21-35 15,-4 3 60-15,3-3-65 0,1 2 77 0,-2 2-110 0,2-7 85 16,0 2 7-16,-1 2-15 0,-2-2 4 0,4 0-5 16,-4 2 0-16,0 0 0 0,2-3 14 0,-1 1-22 15,-5-19-1-15,-2 37-19 0,0-16 7 0,2-21 21 16,0 39-3-16,1-20 10 0,2 0-20 0,-3-19 27 0,-5 39-5 16,3-20-22-16,0 3-2 0,-8 0 2 0,3 0 27 15,7-1-22-15,-4-1 7 0,4-20-20 16,-5 42 12-16,7-18-12 0,-6 2 3 0,4-2-20 0,-2-2 26 15,-3 2 0-15,5 1-4 0,-2-1-29 0,-1 3 8 0,3-6 2 16,-2 8 35-16,3-6-2 0,0 3-19 0,-2-2 12 16,0-1 0-16,-3 9 6 0,1-7 7 0,2-1-10 0,-4 3-5 15,0-1-4-15,0 1 6 0,-2 1 18 0,1 0-30 16,-1 1 23-16,4-4-13 0,0 3-1 0,-3 1-13 0,3 0-2 16,-1-3 8-16,1 1 1 0,1 0-4 15,-3-1 2-15,2 3-2 0,2 0 2 0,-3-1 0 0,11 0-7 16,-9-4 39-16,2 0-39 0,0 2 26 0,-2 1-12 15,6-2-18-15,-4-1 17 0,-4-1-19 0,1-1-2 0,-2 0 18 16,5 2 4-16,0-24 8 0,-6 42-11 0,-2-20-16 16,2-1-5-16,-1 1 21 0,-5 0-8 0,1-2 15 15,8 1-12-15,-4 2 15 0,-2 3-23 0,7-1 21 16,-3-2-26-16,-2-3 3 0,3 3 16 0,-2-1-18 0,1 0 0 16,2-2-8-16,-2 1 0 0,0-9 3 0,5-12-9 15,-13 34 7-15,11-21 12 0,1-2-10 16,-2-1-1-16,-1 0 3 0,3-3 5 0,-3 3-2 15,3-1 17-15,-3 1 3 0,0 1-3 0,0-3-11 0,2 4-7 16,2-12 7-16,-12 39 8 0,2-21 2 0,4-2 7 0,-1 1-29 16,1 1 1-16,-3-2 16 0,0 2-2 0,1-1-17 15,8-17-3-15,-11 31 12 0,4-17 19 0,-1 2-16 0,8-16 20 16,-12 27-23-16,7-9 13 0,5-18-9 0,-4 20 7 0,4-20-12 16,-6 20 18-16,6-20-3 0,-8 18-14 15,8-18 16-15,-5 19-15 0,5-19 16 0,-8 21 5 0,8-21-6 16,0 0-10-16,-4 25-8 0,4-25 2 0,0 0 11 15,-6 25-4-15,6-25-12 0,0 0 19 0,-3 24-17 0,3-24-2 16,0 0 13-16,0 0-16 0,0 0 5 0,0 26-10 16,0-26 3-16,0 0 14 0,0 0 7 0,-2 20 1 15,2-20-23-15,0 0 10 0,0 0-2 0,0 0 3 16,0 0 13-16,0 0-12 0,0 0-2 0,0 0-3 0,0 0 11 16,0 0-11-16,0 0-1 0,0 0-7 0,0 0-4 15,0 0-17-15,0 0-68 0,0 0-14 0,0 0-76 16,0 0 45-16,0 0-12 0,0 0-559 0,0 0 239 15,-19-70 160-15</inkml:trace>
  <inkml:trace contextRef="#ctx0" brushRef="#br0" timeOffset="-40983.01">27389 18109 33 0,'0'0'66'0,"-20"23"-36"0,20-23 15 0,0 0 9 16,0 0-9-16,0 0-1 0,0 0 11 0,24 40 80 15,-24-40-89-15,20 10-75 0,-4-7 75 0,-16-3 0 0,32 9-17 16,-17-4 16-16,-15-5-54 0,48 0 23 0,-27 3 41 16,9-3-59-16,-1 2-5 0,-6 0 63 0,8-4-39 15,5 4-29-15,-7-2 12 0,3 1-12 0,-3 4 77 16,0-2-62-16,-2-2 11 0,1-1-19 0,-2 8 6 0,5-4 38 15,1-1-34-15,1-3-9 0,3 0 4 0,1 2-8 16,1 0 7-16,4-1 19 0,2-1-3 0,5 2 0 0,2-4 47 16,-2 1-40-16,-5 9 41 0,2-8-7 0,-2 1-9 15,-2 8-21-15,-1-5-47 0,-5 2-7 0,6 2 72 16,-7 0-67-16,-1-6 45 0,5 5-30 0,-7-1-5 16,7-9 40-16,-6 6-50 0,-2 0 91 0,2 3-94 0,2-1 0 15,3 0-4-15,-2 4 57 0,4-8 27 0,-3 7-70 16,2-8 31-16,6 2-33 0,0 0 72 0,1 0 4 15,2 6-52-15,0 1 97 0,-3-3-101 0,13 0 16 0,-11 1-5 16,3-1 21-16,-9 1 25 0,4-1-15 0,-1-5-17 16,-2 5-45-16,-3-2 29 0,1-3-1 0,-2 4-28 15,1-2 17-15,0 0 4 0,3 1 64 0,1-2-26 0,2 1 22 16,1 0-55-16,2 1-7 0,-1 1 46 0,4-2 10 16,10-1-5-16,-6 1-22 0,3 0-30 0,2 1 5 15,-4 0 14-15,-1 5 26 0,1-8-21 0,0 6 29 16,-3-3-31-16,-2 2-6 0,-3-3-38 0,-2 2 33 0,-2-3-38 15,2 0 32-15,-10-3-10 0,-2 5 1 0,-1-2 12 16,-1-2-11-16,-7 0 32 0,4 0-18 0,-5 3 7 16,-24-3 8-16,47 0-21 0,-26 0 10 0,-21 0 0 0,36 0 10 15,-36 0-40-15,29-3-10 0,-29 3 35 0,23 0 5 16,-23 0-21-16,33 0 36 0,-33 0-24 0,23-6-4 0,-23 6 27 16,0 0-4-16,0 0-14 0,0 0 6 0,32 9-38 15,-32-9 12-15,0 0 13 0,0 0 20 0,0 0-17 16,0 0-11-16,28-4-8 0,-28 4 10 0,0 0 33 15,0 0-27-15,0 0 13 0,19-6-14 0,-19 6 10 16,0 0 6-16,0 0-23 0,35-2 21 0,-35 2-17 0,0 0-10 16,26 2 15-16,-26-2-7 0,0 0 6 0,0 0-27 0,28-2 2 15,-28 2 42-15,0 0-25 0,30-3-8 0,-30 3 16 16,0 0 0-16,0 0-14 0,26-2 8 0,-26 2 28 16,19-3-22-16,-19 3-4 0,0 0 15 0,22-6-5 15,-22 6-9-15,21-7 3 0,-21 7-7 0,0 0 13 0,35 1 19 16,-35-1-20-16,29-4 12 0,-12-1-10 0,-17 5 20 15,32-5-14-15,-32 5-15 0,33-3 4 0,-33 3 20 16,31-2-6-16,-31 2-4 0,28-7-6 0,-28 7 1 16,23-3-6-16,-23 3 22 0,28-3-2 0,-28 3-20 0,28-4 25 15,-28 4-15-15,21-5 3 0,-21 5 17 0,24-8-6 16,-24 8-10-16,24-11 14 0,-24 11-11 0,28-3-8 16,-28 3 22-16,32-8-9 0,-32 8 1 0,32-1 5 0,-32 1-10 15,27-7-2-15,-27 7-1 0,32-3-6 0,-32 3 21 16,22-7-2-16,-22 7-18 0,28-9 10 0,-11 6-18 15,-17 3 7-15,23-8 7 0,-23 8-6 0,20-5-8 0,-20 5 1 16,0 0 33-16,23-7-14 0,-23 7-3 0,0 0-11 16,0 0-11-16,15-7 14 0,-15 7-12 0,0 0 21 15,0 0-16-15,32-5 11 0,-32 5-23 0,0 0 2 16,22 0 25-16,-22 0 6 0,0 0-11 0,0 0-8 0,0 0-13 16,0 0 7-16,0 0-2 0,0 0 106 0,0 0-118 15,0 0 12-15,0 0-18 0,0 0 12 0,0 0-5 16,0 0-5-16,0 0 2 0,0 0-2 0,0 0 13 0,0 0-16 15,0 0-26-15,0 0 12 0,0 0-36 0,14-14-49 16,-14 14-81-16,0 0 37 0,0 0-4 0,0 0-26 16,0 0 43-16,0 0-7 0,0 0-498 0,0 0 217 0,0 0 146 15</inkml:trace>
  <inkml:trace contextRef="#ctx0" brushRef="#br0" timeOffset="-38591.16">21083 3413 86 0,'0'-7'115'0,"0"2"-27"0,0 5-21 0,2-9 8 15,-1 1-12-15,-1 5 18 0,0-1-13 0,-1 0 14 16,2-2-40-16,-1 2 29 0,1 1 1 0,0-1-23 16,1 0 10-16,-1 1-3 0,-1 1-12 0,0 2-17 0,0-4-9 15,0 4 11-15,0-4-6 0,1 3 1 0,-1 1 12 16,0 0-12-16,0 0 6 0,0 0-16 0,3 7 16 15,1-4-4-15,-2 1 20 0,1 1-52 0,0 0 47 0,-1 0-24 16,4 5 22-16,-1 0-18 0,-1-1 3 0,-1-1 6 16,1 1-14-16,0 1 16 0,-2 2-3 0,2-2-4 15,1 0 3-15,-4-2-4 0,3 0-1 0,0-1-2 0,-1 0-19 16,-1 0 9-16,1-1 4 0,-1-2-15 0,0 0 23 16,-1 1 2-16,0 0-9 0,0-1 0 0,-1 0 6 15,4 1-19-15,-3-2 8 0,-1-3 0 0,2 6-15 0,-1-2 14 16,-1-4-5-16,1 4 5 0,0-1 15 0,1-2-17 15,0 2 6-15,1-2 14 0,-1-1-10 0,2 1 11 16,2-2-28-16,1 0 17 0,5-3 12 0,0 0-8 16,6-4-5-16,0 1-1 0,9-7-12 0,2-2 18 0,2 4-19 15,1-8 9-15,4 1-1 0,-2-7 1 0,3 6 5 16,0-4-5-16,3 4 3 0,-4-4-8 0,-2 6-8 0,-2-3 15 16,0 5-3-16,-5 2-2 0,-4-2 9 0,-6 5-10 15,0 4-10-15,-5-2 13 0,1 3-5 0,-4 1 1 16,1 2 1-16,-1-1 2 0,0-1 2 0,-3 2-11 15,1 0 4-15,-2 1 10 0,-3-1-27 0,5 2 18 0,-4-2-13 16,0 3-21-16,0-3-26 0,-2 2-19 0,-1 1-37 16,0 0-7-16,0 0 10 0,0 0 8 0,0 0-28 0,0 0 3 15,0 0-17-15,-8 17-348 0,-6-10 163 16,7 1 108-16</inkml:trace>
  <inkml:trace contextRef="#ctx0" brushRef="#br0" timeOffset="-37730.49">21041 3287 24 0,'-2'-2'104'0,"2"2"-26"0,-5-5 1 0,3 3 9 15,2 2-20-15,-2-3 14 0,-1 1-23 0,3 2 25 0,-1-3-30 16,-2 1-9-16,3 2 12 0,0 0-22 0,-3-2 13 16,3 2-33-16,0 0 29 0,0 0 1 0,0 0-15 15,-4 0-25-15,2-3 26 0,2 3-6 0,0 0 11 0,0 0-24 16,0 8 16-16,2-7-10 0,-1 2 4 0,0 2 21 15,1-1-3-15,0 1-30 0,1 0 21 0,-2 1-21 16,3 3 8-16,0 3 10 0,-1-3 22 0,3 2-21 0,-3 0-7 16,4 0 26-16,-2 0-20 0,-1 2 6 0,0-2 10 15,-1 3 3-15,1-3-13 0,-2 3-8 0,1-4 2 16,2 2 10-16,-3 0-4 0,3-1-19 0,-4 0 12 0,3 1 5 16,0-4-16-16,-2 1-11 0,0-2 15 0,2 2-3 15,-3-4-15-15,-1 1 4 0,6 3 11 0,-5-1-10 16,1-4 15-16,-1-1-7 0,0 2-22 0,0-1 18 15,-1-1 10-15,0-3-8 0,3 7-7 0,-2-4-9 0,-1-3 16 16,4 5 4-16,-4-5-10 0,0 5 3 0,0-5 6 16,3 1-11-16,-3-1 14 0,2 6-6 0,-2-6-1 15,3 2 2-15,-3-2-10 0,5 3 13 0,-5-3-9 16,7 0 18-16,-3-1-15 0,2-2 1 0,4-1 6 0,1 1 5 16,-1-3-19-16,2-1 3 0,6-1-14 0,-4-2 6 15,10-3 8-15,4-3-11 0,-1-2 16 0,3-1-10 0,0 1-6 16,1-5 6-16,3 6 2 0,-3 0 0 0,0 0 4 15,-1 0 1-15,-1 4-9 0,-1 0 1 0,-7 3 4 16,-5 2-8-16,0 0-10 0,-2 1-3 0,2-2 16 16,-3 2-4-16,0 1 12 0,0 0-6 0,1-1-11 0,-1 2 19 15,-3-2-3-15,2 2-7 0,-2 0 2 0,2 1-4 16,-2-1 2-16,-1 1 3 0,0-4 1 0,0 7 1 0,-4-3-3 16,-1 1 10-16,1 2-11 0,-3 0 9 0,2-1-20 15,0 1 18-15,1-1-1 0,-1 0-1 0,-3 2-1 16,2 0-12-16,-2-1 0 0,-1 1 2 0,5-1 6 15,-5 1-5-15,1-2-2 0,-1 2-2 0,0 0-26 0,0 0-22 16,0 0-22-16,-6 4-21 0,6-4-10 0,-8 4-13 16,4 0-5-16,-3 2-30 0,-3 2-380 0,3-1 179 15,1 3 118-15</inkml:trace>
  <inkml:trace contextRef="#ctx0" brushRef="#br0" timeOffset="-29205.32">19630 15266 37 0,'2'-4'49'16,"-2"4"6"-16,4-7-9 0,-3 5-5 0,1-1-7 16,-2 3-2-16,3-8-4 0,-3 8 12 0,1-5-3 15,-1 5 17-15,3-4-15 0,-3 4 1 0,0 0-26 16,4-3 6-16,-4 3 17 0,2-7 39 0,-2 7-67 0,0 0 24 15,0 0-13-15,0 0-14 0,4-3 5 0,-4 3 3 16,3 0 16-16,-3 0-11 0,0 0-9 0,0 0-8 0,1 6 40 16,-1-6-41-16,0 0-1 0,0 0-7 0,-3 10 24 15,2-12 7-15,1 2-17 0,0 0-24 0,-2 13 9 16,0-8 16-16,2 0 2 0,-1 1 6 0,1 1-2 16,-1 2-16-16,-1 6 17 0,0-8-5 0,3 11 2 0,-5-7-9 15,0 2 6-15,1-2-2 0,-1 1-9 0,-1 0 7 16,-2 2 3-16,4-4-7 0,-1 3-5 0,1-2 10 0,0 1-1 15,0 1-1-15,0-1-7 0,0 0 6 16,1 0-3-16,3 0 6 0,-6-2 12 0,4 1-15 0,-2 1-8 16,5-1 15-16,-7-1-12 0,-1-1-6 0,6 4 12 15,-6-1 1-15,1-2-6 0,-3 1-5 0,3-1 7 0,4-1 14 16,-7 1-6-16,0 1-15 0,2-3 12 0,4-1-6 16,-6 3-3-16,-1-2-1 0,1 0-3 0,-3 0 29 15,4-2-11-15,2-1-5 0,1-1 2 0,0 1-16 16,-4 0 27-16,0 2-25 0,2-5 23 0,0 1 37 0,5 0-47 15,-4-2-3-15,1 2-12 0,2 0 47 0,1-1-49 16,1-2-22-16,-7 6 22 0,4-3 4 0,-2 0-5 0,3 0 23 16,-4 0-18-16,0 1-5 0,3-2 16 15,-5 3-3-15,-5-2 14 0,7 1-12 0,-3 0-12 0,-2 0 29 16,4 0-22-16,2 0 18 0,2-2-5 0,-1 0-6 16,2 0 32-16,-1-2-21 0,-1 3-13 0,3-2 24 0,1 2 2 15,-3-1-18-15,1 0-5 0,1-1 16 0,1-1-7 16,0 0 16-16,-4 0 6 0,1 3-12 0,2-3-8 15,1 0-1-15,-1 2-8 0,0 0 11 0,1-2 0 16,-4 1 7-16,4-1-9 0,0 0-2 0,0 0-16 0,-2 2 8 16,2-2-4-16,-1 1 7 0,1-1 8 0,0 0-16 15,0 0 6-15,-3 2-8 0,3-2 6 0,0 0-5 0,0 0-2 16,0 0 6-16,0 0-13 0,0 0 0 16,0 0 0-16,-2 0-5 0,2 0 3 0,-3 2 23 0,3-2-22 15,0 0 17-15,0 0-15 0,0 0 25 0,0 0-16 16,0 0-9-16,0 0 17 0,0 0-6 0,0 0-19 0,0 0 4 15,0 0 21-15,0 0-10 0,0 0-53 0,0 0 37 16,0 2 16-16,0-2 3 0,0 0-17 0,2 3 16 16,-2-3 1-16,0 0 0 0,0 2 8 0,0-2 2 15,1 2-24-15,-1 0 11 0,0-2-1 16,2 3-2-16,-2-3 16 0,0 0-1 0,-1 5-13 0,4-3-10 0,-1-1 12 16,0 2 16-16,2 0-14 0,-3 0 12 0,0-2-6 15,2 2-5-15,1 0 5 0,-2-1-10 0,2 1 14 0,-2 0-11 16,1 0-5-16,-1 2 14 0,0-2-37 0,2 0 15 15,1 5 15-15,1 1 7 0,-3-4-7 0,4-2 0 16,-5 1 2-16,0 1 4 0,1-2-18 0,-1 1 2 0,6 1 21 16,-2 1-13-16,-1 0-12 0,1 1 26 0,-1-2-17 15,-3 5 10-15,2-2-5 0,0-4 19 0,1 5-28 0,-1-6 2 16,-3 2 11-16,4 3-8 0,-1 1 1 0,0-3-5 16,2 3 0-16,-3 0 12 0,0-3-15 0,1 0 7 15,2 4 7-15,-1-3-13 0,-1 3 16 0,-1-3 10 16,-1 0-25-16,2-2 18 0,0 0-21 0,2 3 12 0,-2-2 6 15,1 1-12-15,-3 1-5 0,1-4 0 0,1 1 10 16,0 0-6-16,-3-2-5 0,6 5 12 0,-3-4-8 0,0 3 2 16,0-2 14-16,-1 0-17 0,0-3 11 15,-1 5-8-15,0-4-7 0,2 1-5 0,-2 6 22 0,0-4-10 16,-1-1 27-16,2 2-14 0,-1-2-24 0,-1 0 19 16,5 3-14-16,-6 0 7 0,1-3 8 0,1 2-1 0,1-2-10 15,-3-1 12-15,0 0 1 0,1 0-16 16,1-1 14-16,-2 2-33 0,1-3 23 0,-1 2 1 0,0-1-11 15,2 0 4-15,-2 1 8 0,2 1-6 0,-1-2 5 16,-2 0 11-16,-3 3 7 0,6-1-14 0,-4 0-38 0,-1 0 39 16,2 0 17-16,1 0-17 0,-4 4-8 0,0 1-4 15,4-3 11-15,-2 0-10 0,2-1-1 0,-3 1 8 0,2-3 20 16,0 2 1-16,-3-2-33 0,4 0 31 0,-3 0-11 16,-2 0-20-16,8-1 15 0,-6 1-7 0,1-1 11 15,0 0 17-15,2 1-9 0,-2-1-4 0,2-2-3 16,-1 0 7-16,1-1-19 0,-3 4 19 0,2-1-11 0,1-3 1 15,0 0 14-15,-3 4-18 0,2-3 11 0,-1 1 1 16,2-2 9-16,-1 2-11 0,1-2-4 0,-1 1 6 16,0 2 3-16,1-3 2 0,0 0-1 0,-2 2-14 15,2-2 9-15,0 0-2 0,0 0 2 0,0 0-6 0,0 0-3 16,2 3 12-16,-2-3-14 0,-2 2 14 0,2-2-13 16,0 0 1-16,0 0 6 0,0 0 4 0,0 0-10 15,0 0 9-15,0 0 7 0,0 0-20 0,0 0 1 16,0 0 11-16,0 0-12 0,0 0-2 0,0 0 13 0,0 0-10 15,0 0 7-15,0 0 1 0,0 0-11 0,2 2-8 16,-2-2 11-16,0 0 8 0,0 0-4 0,0 0 0 0,0 0 0 16,0 0 3-16,0 0 2 0,0 0 6 0,0 0-18 15,0 0 12-15,0 0-3 0,0 0-1 0,0 0 0 0,0 0 7 16,0 0-7-16,3-4 0 0,-3 4-1 0,3-1-10 16,-3 1 20-16,5 0-31 0,-2 0 22 0,-2-2 1 15,-1 2-16-15,5 0 19 0,-1-1-11 0,-2 0-3 16,1 1 11-16,1 0-4 0,0 0 0 0,-2-1-1 0,2-1 2 15,1 1-2-15,2 1-10 0,-4-2 5 0,3 2-1 16,0 0 2-16,-1-2 9 0,2 0-15 0,-3 1 2 16,3 1 13-16,-1-2-12 0,1 2 13 0,-2-2 7 15,4 2-19-15,-5-1 2 0,2 1 5 0,-2-1-4 0,1 1 5 16,1 0-5-16,-2-1 9 0,3 1-14 0,-2 0 5 16,0-2 6-16,1 4 1 0,0-4-24 0,1 2 23 0,-2 0-4 15,2-1 10-15,1 1-5 0,-1 0-1 16,-1-1-7-16,7-4-8 0,-3 5 18 0,-2 0 3 0,0 0-10 15,-2 0 3-15,4 0-4 0,-3-2-7 0,-1 2 10 16,0 0 3-16,2 0-6 0,-2 2 8 0,1-2-13 0,-2 0 10 16,1 2-2-16,1-2 9 0,-1 0-4 0,-1 3-6 15,2-2-8-15,-2 0 4 0,1 1 6 0,0-1-3 0,-2 0 4 16,1 0-8-16,1 1 11 0,1-2 4 16,-2 3-16-16,0-3 0 0,0 1 0 0,1 0 8 0,0 1-11 15,0-1-1-15,-1 0 16 0,1 0-5 0,-3 1-14 16,3 0 17-16,-1-1-5 0,1 1 2 0,-1 1 1 0,0-1-1 15,-1 0-10-15,1 0 4 0,0 1 3 16,0-3 4-16,-1 2-8 0,0 1 9 0,0-2-8 0,0 0 3 16,0 2-4-16,-2 0-1 0,2-1 8 0,1 0 2 0,-1-2 5 15,0 3-4-15,0-2 0 0,-1 1 1 0,1-1 5 16,-1 0-4-16,2 1-12 0,-1 0 11 0,-2-2-2 16,2 2-4-16,0-1-7 0,-1 1 17 0,0-1-10 0,0-1-7 15,1 2 4-15,-1-2 6 0,0 3-1 16,0-2-12-16,-1 0 13 0,1 2-6 0,-1-2 0 15,1-1 10-15,1 3-8 0,-2-2-8 0,2 0 3 0,-1 0 12 16,-1 0 0-16,3 0-16 0,-2 1 3 0,-1-1-3 0,0 1 12 16,2 0-1-16,-3-1 2 0,0 0 3 0,2-1-12 15,-2 0-22-15,2 3 33 0,-1-1 5 0,2-2-8 16,-2 1 3-16,2 0-11 0,0 0 9 0,-3-1 7 16,2 2-11-16,0-1 11 0,-3-1-9 0,2 1 9 0,-2-1-16 15,4 0 5-15,-3 0-5 0,-1 0-18 0,5 0 24 16,-2 3 3-16,-1-3 10 0,1 0-19 0,0 0-2 0,-1 2 16 15,-1-2-20-15,2 0 19 0,-2 2 5 0,2-2-12 16,-3 0-5-16,4 0 10 0,-4 0-8 0,1 0 12 16,-1 0-7-16,3 0 5 0,-3 0-17 0,4 0 17 15,-1 0 11-15,0 1-20 0,-1-1-6 0,-1 0 11 0,-1 0 3 16,4-1-5-16,-4 1-11 0,3 0 22 0,-3 0-7 16,1 1-7-16,0 0 7 0,-1-1-1 0,0 0-10 0,4 0 13 15,-4 0-7-15,2 0 8 0,-2 0-13 0,0 0 12 16,0 0-20-16,2 0 4 0,-2 0 14 0,0 0 2 15,0 0-17-15,6-1 8 0,-6 1-4 0,0 0 2 16,3 0 15-16,-3 0-10 0,0 0-3 0,3 0-7 0,-2-1-1 16,-1 1 14-16,0 0-5 0,0 0 9 0,4 0-7 15,-3-2-12-15,-1 2 11 0,0 0-5 0,0 0 3 16,3 0 7-16,-3 0-1 0,3 0-1 0,-3 0-12 16,0 0 15-16,3 0 3 0,-3 0-14 0,1-2 7 0,-1 2 0 15,0 0 3-15,0 0-2 0,5 0 6 0,-5 0-14 16,1-3 15-16,-1 3-9 0,0 0-1 0,3 0 3 0,-3 0-6 15,0 0-3-15,3-1 12 0,-3 1-4 0,2-1 0 16,-2 1-14-16,0 0 13 0,0 0 6 0,3-2 2 16,-3 2-10-16,2-1-11 0,-2 1 16 0,3-1 3 15,-3 1-10-15,1-3 6 0,-1 3-11 0,4-3 7 0,-4 3 7 16,0-2-6-16,0 2 6 0,1-2 3 0,1 1-19 16,-2-1 22-16,1-1-6 0,-1 3-14 0,4-4 1 15,-4 1 8-15,1 1 8 0,1-1-12 0,0 1 1 0,-2 0 1 16,1-1 11-16,0 0-2 0,2-1-2 0,-1 1 0 15,0 1 3-15,-1-1-14 0,2-1 4 0,-3 1 6 16,2-1 6-16,-2 1-12 0,2-2 14 0,-1 2-5 0,0-2 5 16,-1 1-4-16,-1 1 0 0,2-3-4 0,2 2-6 15,-2 0 12-15,-2-1-2 0,1-2 6 0,0 2-9 0,1-2-1 16,-1 2-3-16,0 0 1 0,2-2 6 16,-2 2-11-16,2 0 17 0,-2-2-3 0,0 2-5 0,0-1-1 15,1 0 7-15,-2 1 0 0,2-1-3 0,-1 0 3 16,0 0-2-16,1 0-5 0,-1 1 14 0,0-2-9 0,0 2-10 15,0-2 14-15,0 2-5 0,0-2-8 0,1 0 6 16,-2 1 3-16,2 0-5 0,-2 1-3 0,0-2-3 16,1-1 5-16,2-2 7 0,-3 4-11 0,2-1 6 15,-1-1 4-15,0 3 0 0,-1 1-18 0,1-2 19 0,1 1 1 16,-2-1-4-16,-1 2-8 0,2-3 3 0,0 2-2 16,-2 0 1-16,2-3 8 0,-3 4-4 0,1-1 2 0,1 0-4 15,-1 1-4-15,2 4 8 0,-3-10 4 16,2 5-7-16,-1 0-2 0,2 5 7 0,-4-9-5 0,4 4-14 15,-2 0 11-15,-1 0 1 0,1-1 2 0,-1-4 2 16,2 3-1-16,1 0 6 0,-4 4-8 0,2-2 4 0,0 0-14 16,0 0 10-16,1 1-9 0,-1-1 8 0,1 0 7 15,0-2-16-15,1 2 8 0,-2 2 0 0,1 0 3 16,2-3-7-16,-2 3 5 0,-1-2 22 0,2 1-29 16,-2-1 17-16,1 2-17 0,2-1 1 0,-2-1 4 0,0 0-5 15,-2 0 10-15,2 0 1 0,-2 3-7 0,1-4-8 16,1 1 10-16,-2-1 4 0,2 2-9 0,-1-2-2 0,0 1 15 15,1 0 4-15,-1 0-17 0,1 1-3 0,0-3 4 16,-2 2 9-16,2 2-11 0,-2-2 10 0,1 0-10 16,0 1 0-16,0-1 0 0,-2 1-4 0,2 0 9 15,0 1-14-15,0-1 18 0,0 0-6 0,1 0-1 0,0-2 7 16,0 4-1-16,-2-2 3 0,2 0-5 0,-2-1 1 16,2 2-8-16,-2-2 10 0,1 1-8 0,0-1-5 15,0 2 5-15,-2-2-5 0,2 1 2 0,0-2-8 0,0 3 12 16,-1-2 4-16,1 2 4 0,-1-1-3 0,1 0 0 15,-1 0 0-15,0-1 8 0,1 0-17 0,-3 1-3 16,4 1 18-16,-1-2-25 0,-2 1 8 0,1 1 9 0,0-2-32 16,-1 0 31-16,-2-2 2 0,1 4 0 0,0-4-4 15,2 3 2-15,-1 0 10 0,0 1-16 0,2-2 16 16,-1 2-16-16,-1 0 16 0,0-1-1 0,1-1-15 16,-2-1-15-16,0 2 26 0,2-1-4 0,-1 0-22 15,1 1 33-15,0 0-14 0,-1 1 10 0,-1 0 0 0,2-1-7 16,-1 0-2-16,2-1-7 0,-1 1-18 0,1 0 33 0,0 0-1 15,-1 0-7-15,0 0 3 0,-1-1 1 0,1 0 3 16,0 2-2-16,0-2 1 0,-2-4-1 0,-1 5 6 16,2-2-4-16,1 1-3 0,-1 2-5 0,0-3-6 15,1 3 3-15,-1-2 9 0,-1-2-7 0,1 3 10 0,-1 0-6 16,1-2-4-16,0 3 0 0,1-2 5 0,-1 1-4 16,0 0 4-16,-1-5-13 0,1 1 4 0,-3 0 16 15,1 3-6-15,2-1-7 0,0 1 3 0,2 1-5 0,-2 2 12 16,1-3-5-16,1 2 14 0,-1-2-14 0,-2 1 0 15,3 1-4-15,-1-1-2 0,1 1 11 0,-1-2-12 16,0 5 3-16,0-5 1 0,-1 2 0 0,1 1 3 0,2-2-10 16,-2 1 10-16,2-1-4 0,0 1 7 0,-4 0-3 15,4-1 2-15,-2 1 0 0,0 0-6 0,1 0 4 16,-1-2-14-16,1 4 22 0,-1-3-5 0,1 2 0 16,-1 0-10-16,2-2 5 0,-1 2 4 0,-1-1-4 0,0-1-7 15,1 0 6-15,-2 0 11 0,1-1-9 0,1 3-1 16,-2-1-2-16,1-1-2 0,1 1-2 0,-1 0 4 0,-1 1-3 15,3-1 17-15,-1-1-7 0,0 2 8 0,1-1-16 16,0 2 4-16,-2-1 1 0,3 2 0 0,-3-4-5 16,2 3 2-16,1 1 2 0,-1-1 11 0,1 1-15 15,0 0-1-15,-4-3 6 0,3 0 5 0,1 3-7 0,0 0-4 16,-3-2-2-16,2 0-3 0,1 2 9 0,-3-3 0 16,3 3-2-16,0-4 8 0,0 4-7 0,-5-3-3 15,5 2 3-15,-1-2-4 0,-1 2 4 0,0-2 4 16,2 3-3-16,-2-2-5 0,2 2 11 0,-3-2-15 0,1-1 15 15,2 3-3-15,-2-2-3 0,2 2 2 0,-2-4-1 16,0 3 3-16,2 1-10 0,-2-2 0 0,2 2 3 0,-3-2 4 16,3 2 2-16,-2-3-6 0,2 3 9 0,-3-3-12 15,3 3 5-15,0 0 6 0,-4-2-12 0,4-1 3 16,0 3 5-16,-1-2 1 0,1 2-3 0,0 0-3 0,-2-1 11 16,2 1 1-16,0 0-9 0,0-3-3 0,0 3 2 15,0 0-1-15,-3-3 1 0,2 3 1 0,1 0 7 16,0 0 5-16,-4 0-15 0,4 0-1 0,-1-4 5 0,1 4-7 15,-3-3 13-15,2 2-12 0,1 1 6 0,-3-1 2 16,2-2 3-16,1 3-2 0,-3-3-7 0,2 2 1 16,1 1-31-16,-2-3 27 0,2 3 7 0,-4-1-2 15,3 0 12-15,-1-2-15 0,2 3 15 0,-1-2-11 0,1 2 8 16,-1-3-10-16,1 3 0 0,0 0 10 0,-3 0-12 16,3 0-2-16,0 0 6 0,-1-4 4 0,1 4 6 15,0 0-11-15,-3-1 4 0,3 1-5 0,0 0 2 0,0 0-2 16,0-3 8-16,0 3-9 0,0 0 4 0,0 0-4 15,0 0 5-15,0 0-2 0,-2-1-2 0,2 1 4 16,0 0-2-16,0 0 4 0,0 0-3 0,0 0-1 0,0 0-11 16,0 0-18-16,-2-3-31 0,1 1-46 0,1 2-27 15,0 0-22-15,0 0-17 0,0 0-10 0,0 0-6 16,5 15-517-16,-1-6 234 0,-1 5 158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02T04:34:25.6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20893 3301 20 0,'0'0'19'0,"0"0"10"0,3-2 11 16,-2 0-16-16,0-1 4 0,-1 3-1 0,3 0-2 15,-3 0 3-15,2-2 17 0,-1 2-11 0,-1 0-4 16,0 0-13-16,0 0 20 0,3-4-6 0,-3 4 7 16,3-1-30-16,-3 1 19 0,0 0 5 0,5-4-20 0,-4 4 11 15,-1 0 9-15,0 0-14 0,5-3 18 0,-5 3-4 16,0 0-12-16,4-5 21 0,-4 5-22 0,3-3 3 15,0-1 2-15,-3 4-3 0,4-5 0 0,-1 2-6 16,-1 2 23-16,1 0-8 0,1-3-1 0,-2 3 16 0,1-1-10 16,-1 0 12-16,2-1-12 0,0-1-12 0,0 1 25 15,-2 1-14-15,1-3-7 0,-1 2 17 0,0 0 6 16,2-3-2-16,0 3 1 0,-2 0 3 0,-1-1 6 0,2 1-18 16,1 1-5-16,-3-3 16 0,1 3 2 0,0 1-4 15,-1-4 0-15,0 2-3 0,1 2-13 0,-1-2 3 16,0 0 0-16,0 1 11 0,-1 0-14 0,2 0-5 0,0 1-2 15,0-1 10-15,-1 2-3 0,-1 0-14 0,0-2-4 16,0 2-3-16,2-2 2 0,0 1 5 0,-2 1 0 16,0 0-7-16,0 0-2 0,1-1 2 0,-1 1-3 15,3 2 1-15,-1 0-3 0,-1 0 5 0,2 2-14 0,-2 0 4 16,0 0 17-16,2 2-8 0,0-2 0 0,-2 1 6 16,3 6 2-16,-2-3-14 0,1 3 8 0,2 1-2 0,0 0 5 15,0 1-5-15,0 0 14 0,0-1 0 0,-1 2-2 16,0 1-4-16,0-1-4 0,1 0-2 0,-1-2 4 15,0 1-11-15,-2 1 11 0,3-1 0 0,-1 2-2 16,0-3 2-16,1 2-6 0,-1-2 13 0,0-2 1 0,0 2-2 16,1 0 5-16,-4 0-5 0,2-1 4 0,0-2-14 15,0 1 1-15,1-2 3 0,-3-1 2 0,0-1 0 16,0 1-10-16,2-2 1 0,-2 0 9 0,2 0-11 0,-2 2-5 16,1-2 5-16,0-1 1 0,-1 2-5 0,1 0 8 15,-1-1-2-15,-1-1 1 0,3 2-7 0,-2-1 5 16,-1-2-4-16,0-3 10 0,1 7 7 0,-1-7-6 0,1 4-3 15,-1-4 4-15,2 6-4 0,-2-6-8 0,3 4 6 16,-3 0 2-16,0-4 7 0,3 3-7 0,-3-3 5 16,1 4-1-16,-1-4 4 0,0 0 12 0,0 0 0 0,0 0-5 15,5 6-14-15,-5-6 18 0,7-1-9 0,-7 1 0 16,9-5 0-16,3 1 4 0,0-2-21 0,2 1 19 16,0-3 1-16,12-7-8 0,3-2-13 0,2-1-22 0,5-2 6 15,1 2 27-15,5-3-12 0,-1-1 12 0,-2 0 3 16,3 1-38-16,-2-1 1 0,0 1 25 0,0 0-7 15,-1 2 11-15,-3-2-22 0,-3 1 20 0,-1-2-6 16,0 5 17-16,-4 1-22 0,4 2 23 0,-5-1-20 0,-2 1 41 16,-1 0-40-16,-6 3 41 0,0 1-48 0,-1 2 7 15,-3-1 31-15,-1 1-24 0,-1 2-2 0,-1-5 11 16,1 6-11-16,-1-3 1 0,-1 3 49 0,0-2-17 0,-2 2 2 16,0 0-23-16,-3 2 24 0,3-3-4 0,-4 3 3 15,1 0-11-15,-2 1-25 0,0 0 9 0,-1 1 16 16,1 0-13-16,-2 0 0 0,3-1 7 0,-3 1 4 0,1 0-26 15,0 0-8-15,-1-1 9 0,0 2 23 0,1-1-13 16,-2 1-35-16,0 0 20 0,2-1-31 0,1 0 43 16,-2-1-9-16,-1 2 10 0,4 0-4 0,-4 0-17 0,0 0-4 15,0 0 29-15,3 0 3 0,-3 0-9 0,2 0 2 16,-2 0 9-16,0 0-35 0,0-3 32 0,0 3 0 16,0 0-11-16,0 0 0 0,3-1-1 0,-3 1-30 0,0 0 24 15,0 0 12-15,0 0-12 0,0 0 8 0,0 0-44 16,0 0 3-16,0 0 48 0,0-3-36 0,0 3 20 15,0 0-21-15,0 0 40 0,0 0-1 0,0 0-5 16,0 0-3-16,0 0-1 0,0 0-33 0,0 0 22 0,0 0-31 16,0 0 52-16,0 0-56 0,0 0 59 0,1-2-32 15,-1 2 2-15,0 0 24 0,0 0-55 0,0 0 42 0,0 0 1 16,0 0 14-16,0 0-65 0,0 0 8 16,0 0 8-16,0 0-13 0,0 0 2 0,0 0-2 0,0 0-4 15,0 0 11-15,0 0-15 0,0 0-6 0,0 0 1 16,0 0-14-16,0 0-17 0,0 0-20 0,0 0-20 0,0 0-27 15,0 0-34-15,0 0-40 0,0 0 2 0,-10 7-625 16,10-7 283-16,0 0 190 0</inkml:trace>
  <inkml:trace contextRef="#ctx0" brushRef="#br0" timeOffset="3408.19">31970 5645 11 0,'0'-4'86'0,"2"0"-28"15,-2 1 12-15,0-2-18 0,1 3 9 0,-1-2 3 16,0-2-7-16,1 4 12 0,0-3-1 0,-1-2-53 0,0 3 27 16,0-1 17-16,0 0-42 0,2 0-9 0,-1-2 25 15,-1 1-26-15,1 2 33 0,2-2-45 0,-2 4 62 16,0-3 9-16,0 2-19 0,1-2 15 0,-1 1-16 16,-1 0-51-16,0 1 35 0,1-3 23 0,1 2-37 0,-2 1 62 15,1 1-60-15,-1 2-48 0,0 0 5 0,0-9 80 16,0 9-24-16,0 0-37 0,1-2 37 0,-1 2-70 15,0 0 41-15,2-4 46 0,-2 4-20 0,0 0-64 0,0 0 27 16,0 0-25-16,0 0 64 0,0 0-61 0,2 6 16 16,-1-4 32-16,1 5-55 0,-2-2 45 0,1 2 2 15,0-1 25-15,2 5-4 0,-2 0-53 0,2 2 6 0,0-1 76 16,-1 2-59-16,-2 0-2 0,0 1 39 0,0 2 37 16,0-1-24-16,0 1 3 0,-2-2 1 0,1 2 32 0,1 0-41 15,-2 0 14-15,0-1 28 0,1-1-1 0,0 1-19 16,1 0 5-16,-1-1-2 0,-1 0-27 0,1-2 17 15,0 0-21-15,-1 0 2 0,2 0 14 0,-1 0-15 16,1-4 11-16,1 3-12 0,-1-3 8 0,0 0-10 0,0-4-7 16,2 2 11-16,-2-1-7 0,0-2 2 0,1 3-1 15,0-2 2-15,1-2 13 0,-1 2 2 0,1 0-37 16,5-1 11-16,0 0-5 0,5-1 10 0,2-1-3 16,-1-1 11-16,7-2-16 0,2-3-11 0,11-3 16 0,3-3 1 15,4-2-20-15,-2-6 3 0,6 2-11 0,-4-2-3 16,6-2 5-16,-4 0-2 0,22-7-15 0,-6 0 4 0,-10 1 9 15,2 4 14-15,-7 0-14 0,-4 3-4 16,1-3 31-16,-2 3-10 0,-5 2-18 0,0 5 8 0,-5-2 14 16,3-3-12-16,-10 1-4 0,7 6 18 0,-7-1 13 15,5 2-10-15,-3 6-32 0,-3-7 4 0,-1 3 19 0,-19 7-1 16,34-9-10-16,-21 6 2 0,-13 3 3 0,0 0-4 16,25-7 6-16,-25 7-13 0,0 0 23 0,0 0-9 15,23-1-16-15,-23 1-7 0,0 0 29 0,0 0-27 16,0 0 21-16,0 0-21 0,0 0 16 0,0 0 2 0,0 0-3 15,0 0-16-15,0 0 4 0,0 0 13 0,0 0-14 16,0 0 1-16,0 0-7 0,0 0 5 0,0 0-6 0,0 0 30 16,0 0-5-16,0 0-16 0,0 0 18 15,0 0-26-15,0 0 0 0,0 0 8 0,0 0 6 0,0 0-8 16,0 0 19-16,0 0-16 0,0 0 4 0,0 0 13 16,0 0-5-16,0 0-6 0,0 0-12 0,0 0 11 0,0 0 11 15,0 0-33-15,0 0 6 0,0 0 0 0,0 0-13 16,0 0 8-16,0 0-25 0,0 0-8 0,0 0 4 0,0 0-11 15,0 0-35-15,0 0-94 0,0 0-25 0,0 0 21 16,0 0 52-16,0 0-42 0,0 0 50 16,0 0-7-16,0 0 10 0,0 0-10 0,0 0 2 0,-72 11-8 15,72-11-315-15,-44 10 154 0,44-10 102 0</inkml:trace>
  <inkml:trace contextRef="#ctx0" brushRef="#br0" timeOffset="5069.51">30347 8848 51 0,'8'-8'90'0,"-1"1"-35"0,-4 2 28 15,4 0-32-15,-4 1 68 0,0 0-76 0,1 3-18 0,-2-2 81 16,2 1-5-16,-1 2-26 0,-1-2 14 0,-2 2-83 16,0 0-4-16,12 7 94 0,-8-2-84 0,1 2 5 15,0 4 18-15,-4 1 9 0,2-1-4 0,-2 1 27 16,3 0 45-16,-1 0-9 0,-3 2-15 0,0 1-13 0,3-2 0 16,-3 1 4-16,1 0-9 0,1 1 0 0,-1-2-6 15,-1 1 12-15,-1 2-9 0,1-4-1 0,0-1 5 16,1 1-13-16,0 0-11 0,-1-2 6 0,2-3-5 15,-1 2 2-15,1 1-13 0,1-3 6 0,1 2 3 0,-3-1-2 16,3-2-3-16,1 1 1 0,4-3 51 0,-1 1-62 16,3-3-5-16,2 0 8 0,1-2-11 0,3 0 7 15,-1-5-15-15,5 1 12 0,12-6-12 0,0 3-2 0,3-6 0 16,-2 1-1-16,6-1-6 0,0-3 33 0,2-1-39 16,-3 0 13-16,4 0 9 0,-4 1 4 0,1 0-23 15,-2 0-10-15,6 3-6 0,-6 0 14 0,-5 1-4 0,0 2 38 16,2-1-21-16,-3 0-19 0,-1 3 36 0,-2-1-17 15,-5 4-24-15,-2 1 8 0,-7-2 12 0,3 4-5 16,-2-3 13-16,-1 2-28 0,0-1 17 0,0 2 13 0,-2-2-26 16,0 1-4-16,-1 0-1 0,-2 0 7 0,0 3 37 15,-4-3-16-15,1 2-11 0,-2 1-5 0,-1-3-3 16,2 3 14-16,-2-2 14 0,0 1-13 0,0 0-17 16,-1 0-2-16,0-1 15 0,1 2 17 0,-1-1-18 0,0 1-17 15,0-1 16-15,-1 1 2 0,0-3 0 0,-2 3 11 16,3 0-7-16,-3 0-26 0,2-2 19 0,-2 2-18 0,4 0 7 15,-3 0 14-15,-1 0 6 0,0 0-26 0,4 0 17 16,-4 0 9-16,0 0-8 0,1-2-11 0,-1 2 1 16,0 0 17-16,0 0-25 0,0 0 3 0,0 0-39 0,0 0-15 15,-1-5 0-15,1 5-22 0,-5-1-65 0,5 1-55 16,0 0 3-16,-9-2 35 0,9 2-16 0,-12-1 14 16,6 2-9-16,1-1-469 0,-13 4 214 0,6-1 144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02T04:16:50.1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7606 4393 27 0,'2'-2'42'0,"-2"2"-1"0,0 0-7 0,0 0-8 16,-2-3 10-16,1 0-10 0,1 3-4 0,0 0 11 16,0 0-22-16,-5-7-9 0,5 7 12 0,-5-2-2 15,5 2-2-15,-6-2-5 0,6 2 9 0,-8-1 5 16,8 1-7-16,-10 0 3 0,10 0 2 0,-11-2-16 0,6 2 5 16,-1 0 22-16,-2-3-10 0,2 3-9 0,-2 0 4 15,2-1 0-15,-3 1 2 0,1 0-10 0,2-1 13 16,-7 2 0-16,0-2-14 0,4 1-12 0,-5-2 22 0,5 4 4 15,-1-2-7-15,1 0-7 0,0 0-1 0,-4 1 7 16,-1-1-19-16,2 1 17 0,-1-1 15 0,3 0-14 16,-2 0-17-16,-3 3 13 0,2-3-3 0,-1 2-1 15,1-1-8-15,-2 1 5 0,2 0-54 0,-3 1 71 0,0 1 17 16,0-1-24-16,0 0-8 0,-2 0 3 0,2 1 4 16,-2 1 7-16,0-3-14 0,0 3 2 0,-1-3 4 15,2 3 19-15,-1 0-15 0,0 0-5 0,2 0 9 0,-1 0-12 16,-1-1-2-16,2 1-1 0,-1 3 2 0,2-3-5 15,-1 2-2-15,-1-2 14 0,2 2-6 0,-1-2 8 0,2 1 7 16,-1 0-9-16,3 1-17 0,-3 1-1 16,2-1 8-16,0 0 7 0,-1-3-9 0,4 4-8 0,-3-2 3 15,0 2 28-15,2 0-29 0,-3 1 23 0,2 2-11 16,-2-2-11-16,4 0-6 0,-3 1 19 0,2 0-14 0,-1 2 22 16,-2-2-18-16,1 2-5 0,-1-2 33 0,3 1-24 15,-2 2 1-15,-5 6-11 0,2-5 17 0,3-1-2 16,1-1-5-16,2-1 11 0,-2-1-3 0,1 2-16 15,-1 0 14-15,1 0-1 0,0 0-2 0,2 3-7 0,-2-2 0 16,0 1 17-16,1 0 6 0,1 1-27 0,-3-2 14 16,2 1-3-16,1 0 16 0,-1 1-7 0,0-1 13 15,0 2-13-15,-6 4-8 0,6-3-14 0,-1-2 12 0,1-1-4 16,3 1-17-16,0-1 16 0,-3-2 14 0,4 3 3 16,-2 1-11-16,1-1-7 0,-1 0 5 0,1-1 11 15,1 3-5-15,-2 0-5 0,-1-2 7 0,3-1 11 0,-2 3-10 16,2 0 10-16,-2 2-27 0,-3 6 12 15,2-5-14-15,-2 3 19 0,1-1-14 0,4-5 3 0,-1 0 9 16,0-1 11-16,-3 11-13 0,2-7-6 0,1-3 7 16,2-1-21-16,-2-1 23 0,3 4-11 0,-1-4 9 0,1 1 1 15,-1 1 2-15,0-1-20 0,0-1 7 0,1 1 11 16,0 1-19-16,0 0 20 0,0 0-10 0,0 0-4 16,0 1 5-16,-2-1-10 0,2 3 23 0,-3 5-13 0,0-2 13 15,2-4-9-15,-1-1 0 0,2-1-1 0,-2 0 12 16,0 2-5-16,3-1 12 0,-3-1-16 0,0 1-2 15,0-1 6-15,1 3-2 0,-1-4-13 0,1 2 6 16,0-1 16-16,-2 1-3 0,2-1-17 0,1-3 4 0,-1 2-3 16,1 1 22-16,0-3-17 0,-2 1 2 0,2 2-2 15,-1-5-5-15,-2 5 5 0,2-2 3 0,0 2-12 0,-1-3 0 16,2 5-8-16,-1-3 23 0,-1 2-2 16,1-1-24-16,-5 9 14 0,4-6 11 0,-1 1-4 0,4-5 0 15,-1 2 7-15,0-3 12 0,-1 0-32 0,2 1-3 16,1-1 29-16,-2 1-27 0,3 0 19 0,-1-2 7 0,2 0-20 15,0 3 24-15,-1-2-19 0,1 0 8 0,1 1 7 16,1-2-20-16,0 4 23 0,-2-6-12 0,4 3-50 16,-3-2 50-16,1-6 26 0,-1 6-23 0,0 2 2 15,0-2-27-15,2-1 38 0,1 0-19 0,0 6 10 0,-1-5-17 16,0 0 5-16,0 1 0 0,2 0-13 0,-1 3 41 16,0 0-13-16,-1-2-5 0,2-1-17 0,-1 3 30 15,1-2-29-15,0-1-2 0,1 1 3 0,-2 0-4 16,3-1 6-16,-2 1-8 0,-1 0 4 0,1 3 31 0,-1 0-4 15,3-4 25-15,-1 1-26 0,-3 0-8 0,3 0 17 16,-1 2-31-16,3-3 31 0,-1 3-20 0,1 0-26 0,2 8 6 16,4-1 51-16,-5-3-54 0,-1-4 28 15,0-3-25-15,4 8-1 0,-2-5 44 0,0-2-19 0,-2-1 2 16,1 1 25-16,5 7-18 0,-2-6-38 0,-3-1 5 16,6 12 41-16,-4-11-10 0,5 5 27 0,-6-6-28 0,5 13 2 15,-2 1-23-15,-3-9 33 0,3-6-24 0,1 13 5 16,0-10-16-16,2 2 2 0,-3 0 19 0,3 4 9 0,-5-5-55 15,5 4 57-15,-2-5-9 0,1 5 2 16,-1-7-18-16,-4-1 13 0,2-2-5 0,-2 3-57 0,2-4 66 16,7 9-12-16,-6-4-58 0,-3-1-6 0,4-2 42 15,3 7-17-15,2-3 64 0,0 1-1 0,-6-4-62 0,2-2 69 16,-2-1-19-16,-2-1 32 0,3 2-42 0,-2-2-3 16,12 5 22-16,-8-1 7 0,6 1-38 0,-4-1 6 15,-2-5 10-15,-1 1-18 0,5 7 34 0,-2-5-1 0,-1-2-26 16,-4-2 12-16,3 2-20 0,-2-4 32 0,3 3-18 15,-2-2 27-15,2-2 21 0,-2 3-40 0,3 1 0 16,-4-4-18-16,4 2 19 0,-3 1-29 0,2-4 31 0,1 4-18 16,-3-1 11-16,4-1 17 0,-1 1-43 0,0-3 38 15,0 2-9-15,0-2-1 0,1-2 8 0,-2 3-15 16,2-3 5-16,0 1 8 0,2 1-21 0,-4-1 27 16,3 1-4-16,0-1-14 0,0 0-11 0,-2-2 10 0,3 2-4 15,0-3 10-15,-1 0-5 0,0 3 15 0,0-1-25 16,0-4-10-16,0 3 28 0,0-5-4 0,1 4-29 0,3-3 11 15,-5 2-12-15,2 0-3 0,-1-2 37 16,2 2-1-16,-3-2 3 0,2 1-12 0,-2-3-31 0,3 1 48 16,-1 1-9-16,11-4-13 0,-4 3 7 0,-5 0-5 15,8-4-10-15,-4 2-7 0,2-2 23 0,2-1 9 0,0 2-29 16,-6 1 20-16,-6-1-5 0,11 0-1 0,-6-2 15 16,-4 1-11-16,-2 3-2 0,0 0 14 0,3-2-52 15,-5 1 27-15,3 0 5 0,-1-2 10 0,0 2-27 0,-1 1 28 16,1-3-27-16,1 1-4 0,-2-2 44 0,11 0 0 15,-5-2 4-15,3 1-37 0,-1-5 34 0,3 2-16 16,-9 2-2-16,7 0 9 0,-5 0-17 0,2-5 11 0,4 5 5 16,-1 0-9-16,-6 0 10 0,4-2 0 15,-4 4-10-15,-1 1-11 0,-3 1 21 0,1-3 2 0,7-2-19 16,-4-1 3-16,-1 4 16 0,4-7-6 0,-1 3 6 16,0-3 2-16,-1 5-10 0,0-4 4 0,-1 2-5 0,1-2-4 15,2-2 12-15,-6 6-8 0,-2-3 11 0,-1 4-7 16,0-1-9-16,6-7 6 0,0 0-9 0,-2 4 4 15,-3 3 1-15,4-8-13 0,-3 3 15 0,-4 4 3 0,3 1-5 16,-4-2-4-16,1 0-11 0,9-4 5 0,-8 1 19 16,-3 3-5-16,3-1-1 0,-3 0-6 0,15-7-19 15,-14 3 26-15,6-4-10 0,-2-1 6 0,0 0 5 0,0 0-6 16,0 0 2-16,-1 0-7 0,-1-1 1 0,-2 4-1 16,2-3 14-16,-2-1-12 0,2 2 8 0,-4 0-11 15,0 3 11-15,-1 2-9 0,-2 1 4 0,2 0 5 16,-2 0-3-16,2 1-2 0,1-11 1 0,-2 2 0 0,0 6-2 15,-2-1 12-15,0 2-9 0,2-1 0 0,-1-1-2 16,-2 0-4-16,1 0-4 0,-4 2-8 0,3-2 20 0,0-2-5 16,1 2-7-16,1-12 7 0,-2 9 3 0,1 1-13 15,-1 2 2-15,0-1-2 0,1 1-1 0,4-11-2 16,-7 8-2-16,2 3 15 0,-2 1 2 0,0 0 5 0,1 0-4 16,-2 0-10-16,2-1 10 0,-1 0-4 0,1 1 1 15,-2 1-5-15,3-2 7 0,-4 1 0 0,2 1 7 16,-1-1-11-16,1-1 9 0,-1 0-7 0,0 1 8 0,1-1-2 15,0 1 1-15,-1 0-6 0,-1-2 7 16,-1 1-7-16,2 0 2 0,1 1-2 0,-2 0 2 0,2 0 2 16,-3 1-9-16,2 0 8 0,-1 1-1 0,0-2-10 15,0 1-7-15,0 1 13 0,-1-1 5 0,0 0 2 0,1 2-35 16,-3-1 28-16,2 1-4 0,0-2-3 0,-2 2-5 16,0-2 16-16,-3 1 42 0,5 1-51 0,-2-2 2 15,1 2 4-15,-1-1 3 0,1-2-10 0,-1 2 8 0,1 0-4 16,0 0 5-16,0 2-12 0,-1-3 3 0,-1 2-2 15,-1-1 6-15,3 1-8 0,-2 0-1 0,0 2-4 16,-1-3 23-16,1 2-5 0,-2-1-20 0,1 1 25 0,1-3-15 16,-1 3 1-16,-1 2 3 0,1-3-3 0,-3 3 13 15,2 0-8-15,0-4 1 0,0 2 0 0,-1 1 7 16,0 0-3-16,-1-2 6 0,1 1-9 0,0-1 4 16,-2 0-2-16,2 1 5 0,1-2-3 0,0 3-5 0,-4-1 4 15,3-1-17-15,-2 1 12 0,0 4-5 0,0-4 6 16,2 3-28-16,-1-2 3 0,0 2 14 0,-2-1 10 15,2 0-15-15,2 0-22 0,-3-2 46 0,0 2-16 0,1 0 6 16,-2 0 1-16,0-1-7 0,0 1-8 0,1-1-6 16,-3 0-22-16,3 0 22 0,-1 1-12 0,0-2 15 15,-2 1 34-15,3-1-7 0,-2 0-30 0,1 2 26 0,1-3-10 16,-3 3-25-16,3-2 30 0,2 2-25 16,-5 0-3-16,3-1 2 0,0 1 38 0,-2 0-28 0,1 2 31 15,1-2-18-15,-2 0-7 0,2 2-9 0,-1 1 2 16,-2-3 12-16,1 2-7 0,1 0 16 0,0 1-4 0,0-3-19 15,-2 5 25-15,2-3-18 0,0 2 9 0,1-2-17 16,-3 0 6-16,2 2 51 0,0 0-21 0,0-1-22 0,1-1-2 16,-1 2 22-16,2 1-35 0,-1-2 43 15,-2 1-22-15,1 0-7 0,1-1 38 0,-1 2-25 0,0-2 20 16,1 4 0-16,-3-4-10 0,4 2-14 0,-1 0-20 16,0-1 24-16,0 0 11 0,-3 1-19 0,2-1 18 0,1 1-36 15,-2-1 11-15,1 2 3 0,-1-2-5 0,1 0 30 16,0 1-1-16,-1 0 2 0,0 1-34 0,1-1 28 15,-2 1-34-15,3 1 13 0,3-2-18 0,-1 2 34 16,-3 1-27-16,1 0 24 0,0 0-35 0,0-2 45 0,4 1-31 16,0 2-13-16,-5-3-13 0,1 5 26 0,3-4 2 15,-1 4-7-15,3-1 39 0,-5-3-51 0,-1 1 17 0,3 1 29 16,-3-2-47-16,2 2 18 0,0-2 0 0,-1 3 1 16,0-2-13-16,-1 1 48 0,1 0-3 0,1 1-13 15,-2-2-10-15,1 1-12 0,1 1 0 0,1 2-13 0,-1-2 22 16,2 1-18-16,-1-2 20 0,1 2-7 0,1-2 18 15,-8 1 19-15,5-1-20 0,2 2-17 0,-3-1-21 16,-1-1 50-16,2 0 7 0,2 2-31 0,-2-1-20 16,3 0 45-16,-1 2-20 0,-1-3 5 0,-3 1 18 0,2-1-49 15,-1 2 15-15,2-1-3 0,-1 1 16 0,2-2 3 16,-1 3-7-16,2-1 10 0,0-1-30 0,-3 0 31 16,2 1-14-16,0 0-13 0,-4-3 5 0,0 3-8 0,1-1 26 15,-2-1 3-15,1 1 16 0,2-1-26 0,-1 3 4 16,-1-3-27-16,-2 0 29 0,3 2-31 0,-1 1 22 15,-1-3 28-15,0 3-62 0,1-1 57 0,-3-1-17 0,3 2-23 16,-4 0 32-16,3 0-12 0,-2 2-32 0,0-2 15 16,1 0 12-16,-1 1-24 0,1 2-56 0,-1 3 35 15,2-1 14-15,-1-4-55 0,0 4-19 0,0 0-15 0,4 2-335 16,1-1 154-16,2 0 104 0</inkml:trace>
  <inkml:trace contextRef="#ctx0" brushRef="#br0" timeOffset="2361.92">7489 5646 36 0,'0'0'99'0,"-4"-2"-55"0,4 2-23 0,-8-3-5 16,8 3 8-16,-9-2 24 0,6 0-17 0,3 2-17 0,-8-3-16 15,4 3 46-15,-4-2-16 0,8 2-9 0,-10-3 18 16,5 3-15-16,0-1-14 0,-1 0 17 0,-1-1-8 0,2 1-3 16,-1 0 0-16,-1 0 1 0,7 1 17 0,-12-2-24 15,5 2 12-15,-1-3 9 0,1 3-7 0,0 0-11 16,1 0-14-16,0-1 30 0,-2 1-22 0,-1-1 17 16,-3 1-28-16,-1 0 37 0,0 1-19 0,0 0 2 0,-1-1-4 15,1 3-18-15,-1-1 22 0,2 1 3 0,-1-1-18 16,2 0 14-16,-2-2-20 0,2 5 30 0,-1-2-2 15,2 1-29-15,1 0 22 0,-1-3-2 0,-2 4-22 16,1 2-15-16,2-2 40 0,0-1 2 0,0 0-33 0,2 0 22 16,-1 1-9-16,-2 2 6 0,1-2 6 15,0 2-15-15,1 0 26 0,-2-2-31 0,1 5 27 0,0-2-22 0,-2 1 22 16,3-2-38-16,-1 1 37 0,0 2-31 0,0-1-17 16,0 1 19-16,-1-1 11 0,0 4 43 0,2-1-2 15,-2-3-53-15,1 0 20 0,0 0-20 0,1 2 22 16,-1-5 28-16,3 2-12 0,-1 1-31 0,2 0 15 0,0-4 10 15,0 6-4-15,-1-2-13 0,2 2 5 0,-1-4 0 16,1-2 10-16,0 7-14 0,1-5 33 0,0 6-34 16,-1-1-5-16,1-1 4 0,1 2 0 0,-1 4 13 15,1-7-11-15,-1 2 22 0,1 2-49 0,0-6 27 0,0 4 17 16,-1 3-36-16,1-2 19 0,0 1-16 0,2-1-1 16,-1 4 27-16,-1-4-6 0,0 1-10 0,4 0-4 0,-2 1 24 15,0-1-24-15,0-2-4 0,2 5-11 0,1-4 39 16,-2 1-21-16,0 1 19 0,0 1-20 0,1-2-11 15,0 1 43-15,0-4 0 0,0 1-5 0,1 2-33 16,-2-2-46-16,2 2 83 0,-2 1 7 0,3-4-4 0,-2 2-47 16,2 2 9-16,-2-1 33 0,1-4-1 15,0 2-33-15,-1 4 41 0,2-3-24 0,-1 1-14 0,-1-4 4 16,1 2 21-16,1-2-8 0,2 3 16 0,-2-2-95 0,1-1 92 16,0-3 0-16,0 2-32 0,0 4 1 0,2-8 36 15,0 5-3-15,0-2-15 0,0-1 2 0,1 2-23 0,0 4 20 16,-1-7 47-16,1-1-46 0,1 5-15 0,-1-7 6 15,-2 2-6-15,2 5 13 0,-1-5-4 0,-2-2 16 16,2 3-22-16,1 10 20 0,0-10-7 0,0 9 3 16,-1-9-19-16,-2 8 18 0,0-6-7 0,4 5-12 15,-4-5-14-15,2-1 9 0,-1 3 11 0,-1 1 12 0,2-5-6 16,-2 6-8-16,2-5 12 0,-2 0-4 0,1 1-14 16,2 1 1-16,-3-4 23 0,0-1-13 0,2 4 2 15,-1-1 10-15,0-3-28 0,-1 0 11 0,3 6-6 0,-1-5 38 16,0 2-36-16,0 0-2 0,-2-2-3 0,-1-4 28 15,1 3-10-15,0-2 13 0,4 3-28 0,-2 3 31 16,-1-7-17-16,1 4-16 0,2-5 6 0,-9 0-22 0,12 2 24 16,-6 1 24-16,-1-3-32 0,3 2 13 0,-2-1-2 15,3 3 0-15,0 2 24 0,3-5 4 0,-1 3-30 16,0 0 11-16,-2-2-5 0,2 1 5 0,-1-3-13 0,-2 2-16 16,-1 1 24-16,1-3 9 0,0 3-28 0,-3-3 2 15,-5 0-9-15,11 1 13 0,4-2 15 0,-4 2 22 0,-2-1-31 16,0 3-1-16,2 0 18 0,-3-3 6 0,0 0 9 15,0 0-10-15,0 0-19 0,0 0 8 0,-2 0 34 16,3 1-14-16,4-5-102 0,1 1 106 0,-1 0-6 16,-4 2-37-16,5-2 30 0,-3 0-5 0,2-1-5 15,-3 0-23-15,3 3 45 0,-3-1-10 0,2 0-9 0,-2 2-20 16,3-6 23-16,-3 1 23 0,3-2-22 0,-6 5-7 16,5-2-42-16,-1-2 51 0,1-1 7 0,-2 2-6 15,3 1 7-15,-3-2-14 0,2 0 9 0,-1 0 5 0,1 1-2 16,0-1 7-16,0 0-15 0,1 2-1 0,-1-3 1 15,-1-1-6-15,1 2-6 0,0 2 17 0,-2-1-15 16,3-2 9-16,0 2-1 0,-4 0-1 0,3-2 0 0,-1 2 2 16,1 0 4-16,-3 1 0 0,0 0 4 0,1-2-8 15,0-1 5-15,-1 2 3 0,-2 1-25 0,3-4 19 16,-2 3 4-16,1-2-16 0,2 0 16 0,-3 1-17 0,0-1 21 16,3-2-31-16,-2 4 29 0,0-3-21 0,0-1-3 15,1 2-6-15,-1-1 36 0,0-1-30 0,1 0 11 16,-1-1 8-16,-1 1 2 0,1 3 9 0,-1-2-2 15,1 0-26-15,-3 0 0 0,3 0 1 0,-4 1 30 0,2-1-2 16,-4 1-16-16,4 0 1 0,-3 0 0 0,-2 1 13 16,2 0 12-16,0-4-26 0,-2 3 9 0,3-3-17 0,-2 1-2 15,0-3 20-15,-1 1 3 0,1 0-26 0,-2-1 21 16,0 0 0-16,4 0 0 0,-3-1-22 0,-1 1 9 16,1-1-10-16,1 0 7 0,-2 1 8 0,2 0-9 15,-1 1 17-15,0 0-18 0,-1-1 9 0,0 2 1 0,1 0 4 16,-2-2 1-16,1 0-1 0,-1 3-7 0,0-2 8 15,0 0-3-15,0-2 0 0,1 3 0 0,-2-3-4 0,1 3-3 16,2-2 0-16,-3-1-1 0,0 0 2 0,0-2-2 16,-1 2 11-16,0 0-9 0,0 0-8 0,-1-1 3 15,3 1 6-15,-3 3-7 0,2-2-2 0,-2 0 8 16,-1 0-7-16,-1-1-8 0,3 3 5 0,0-1 11 0,-1 2 7 16,1 1-9-16,-2-2 6 0,1-1-9 0,0 4 6 15,-1-3-4-15,-1 3-4 0,1-3 8 0,-1-1 1 16,0 3 2-16,3-2 4 0,-5-1-17 0,2 3 8 15,-1-2 2-15,1 1 4 0,-1-2-12 0,3 4-3 0,-4-2 4 16,2-1-8-16,0 3 16 0,1 2-8 0,-1-3-16 16,-1-1 20-16,0 1-13 0,1-1 7 0,0 2 7 15,0-1-3-15,1 0 2 0,-1-1-8 0,0 2 3 0,1 0 0 16,-2 0-12-16,0-1 1 0,0 2 25 0,3-2-21 16,-3 0 10-16,1 1-9 0,-2 1 2 0,0-2-5 15,2 0 8-15,-1 1 5 0,2 2-10 0,-5-2-10 0,5 2 21 16,-2-2-22-16,1 0 9 0,-2 1 14 0,1 0-8 15,0 3-6-15,0-1-1 0,1-1 9 0,0 2-5 16,-4-2 20-16,2-2-18 0,-1 2 3 0,0 0 5 16,1-2-11-16,0 5-8 0,1-2 12 0,1 1-9 0,-1 0 6 15,0-2 4-15,-3 0-7 0,2 1 16 0,-3-1-8 16,3 2-16-16,1-1 28 0,-1 2-23 0,1-1-10 0,0 1 22 16,0-1-9-16,0 2 0 0,-3-5 4 0,-1 1-2 15,0 2 17-15,0 1-25 0,4 0 1 0,-7-3 9 16,3 3 0-16,-4 1 0 0,0-1-7 0,1 1 1 15,-1-1 11-15,-1 2-9 0,-3 0 5 0,-1 2-25 0,1-2-6 16,-1 1-58-16,0 1-1 0,5-1-61 0,-3 0-8 16,5-1-7-16,3 1 31 0,2 3-4 0,2-2-13 0,2 1-23 15,-1-3-361-15,4 0 178 0,0 0 120 0</inkml:trace>
  <inkml:trace contextRef="#ctx0" brushRef="#br0" timeOffset="3288.1">7928 5654 56 0,'0'0'67'0,"0"0"-2"0,0 0 0 0,0 0-3 16,0 0 5-16,0 0-15 0,0 0 1 0,0 0-2 15,0 0-25-15,0 0 12 0,0 0-14 0,7-8 5 16,-6 6-6-16,3-2 9 0,-4 4 0 0,5-8-7 0,-2 5-3 16,0-2-2-16,5-2 11 0,0 1-17 0,-2-3 6 15,2 0-14-15,0 1-1 0,-2-1 9 0,3 6 18 0,0-6-30 16,0 1 0-16,1-2 1 0,-2 4 25 16,2-2-25-16,1 1 27 0,-2-2 0 0,2-2-32 0,0 0 32 15,0 7-22-15,0-8-14 0,1 1 5 0,0 5 2 16,0-6 36-16,0 4-22 0,2 0-5 0,9-13 32 0,-9 5-29 15,0 7 1-15,4 1 24 0,-5 0-29 16,4 0 12-16,3-11 2 0,-1-1-101 0,-6 4 60 0,1 10 23 16,-1-7-23-16,6-5 36 0,-5 6-45 0,-1 0-1 15,-2 2 63-15,0 1-57 0,-1 1 9 0,0-1 52 0,0 2-72 16,2-1 4-16,-3-1 11 0,1 1 1 0,0 1-1 16,1-3 61-16,-2 2 3 0,1-1-48 0,-1 2-28 0,0-2 9 15,1 4 13-15,-1-2-13 0,0 0 20 16,-1 1 47-16,1-1-63 0,1 0-12 0,-1-3 68 0,1 5 22 15,-3-3-90-15,2 2 73 0,0-1-56 0,0 2 30 16,-2-3-46-16,0 1 51 0,3 1 1 0,-5 0-44 0,1 1 0 16,3-1 63-16,-2 0-15 0,0 1-37 0,-4 1-26 15,3 1 8-15,-4 1 55 0,2-1 35 0,-4 3-84 16,6-4 2-16,-2 1-2 0,0-1 59 0,0 1-63 16,4-3 76-16,-3-1 10 0,3 0-13 0,0 2-14 0,0-2 12 15,1-1-75-15,1 2 68 0,-1-1-12 0,-1-1 15 16,2 1-50-16,-4 0-4 0,3 2 16 0,-4-2 64 15,-1 4-7-15,5-3 1 0,-4 1 8 0,-1 2-58 0,0-1 47 16,-1 1-23-16,-1 2-42 0,1-1 61 0,-2-1-31 16,3 1 31-16,-1 2-10 0,-1-3-45 0,-1 1 0 15,2 0 35-15,-2 0-6 0,0 1-60 0,-1 1 11 0,1-2 44 16,-1 2-12-16,3 0-79 0,-3 0 57 0,0 0-108 16,0 0 43-16,0 0-11 0,-8 7-1 0,3-1-4 15,-4 1-20-15,2 1-21 0,-2 3-310 0,-3-2 148 16,3 0 98-16</inkml:trace>
  <inkml:trace contextRef="#ctx0" brushRef="#br0" timeOffset="4454.82">8273 6545 17 0,'0'0'49'0,"0"0"18"0,0 0-30 0,0 0 10 16,0 0-10-16,0 7 2 0,0-7 4 0,0 0-9 16,0 0 4-16,0 0-18 0,0 0 19 0,0 0-19 15,0 0 0-15,4 11 11 0,-4-11-7 0,0 0 10 16,4 3-9-16,-4-3-7 0,4 1 101 0,-4-1-99 0,0 0-6 15,5 7-1-15,-5-7 11 0,0 0-2 0,7 6-2 16,-7-6-8-16,3 3-12 0,4 1 12 0,-7-4 3 0,7 3-17 16,-3 2 39-16,1-4-18 0,1 0 0 0,4 4-10 15,-3-3 8-15,0 1-20 0,-1-1 10 0,0 0-9 16,5 4 7-16,-4-4 8 0,1 0-28 0,0 1 25 16,2 1-8-16,0 1 38 0,2-2-32 0,-3 1-6 0,0-1 14 15,3 1 8-15,0-1-37 0,-2 2 6 0,4 0 38 16,-2 0-12-16,0-3-2 0,2-1 11 0,0 3-2 15,-1 1-6-15,2 0 5 0,0-3 15 0,-2-2-17 16,3 5 6-16,1-2 4 0,-1 1 9 0,2-1-25 0,-2 0 7 16,1-1-15-16,-1-1-7 0,3 2 20 0,-4 0 9 15,4 1 6-15,-1 0-12 0,-1-3-17 0,1 4 16 0,-2 0 2 16,1-1 10-16,-3-3-15 0,4 1 0 0,-3 1-18 16,1-1 14-16,-1 1-2 0,0 1 4 0,1-2-11 15,0-1 24-15,1 1-14 0,-1 1-8 0,0 1-1 16,0-3 0-16,1 1 3 0,0-3-8 0,2 4 20 0,-4 0-3 15,3-2-13-15,-3 0-3 0,2 2 14 0,-1-3-8 16,-1 4-15-16,0-4 22 0,-5 1-6 0,2 1-4 16,0 0 12-16,1 0-9 0,-2-1 0 0,-1 1 4 15,-1 0-1-15,5-1 11 0,-3 1-9 0,-1-2-9 0,2 1-5 16,-1 0 16-16,2 2-17 0,0-2-1 0,0 0 17 16,-2 1-4-16,-1-1-12 0,1 1 1 0,-3-1 10 0,0 1 3 15,1 1-5-15,-1 0-5 0,2-2 9 0,-4-1-10 16,1 2 10-16,-3 1-11 0,1-3-8 0,1 0 14 15,-2 0 3-15,-4 0 1 0,8 1-17 0,-8-1 13 16,6 1-10-16,-2 0-9 0,-4-1 11 0,8 1 11 0,-8-1 0 16,5 1-13-16,-5-1-1 0,0 0 4 0,7 2 4 15,-4-1-4-15,-3-1 1 0,4 1-3 0,0 2 0 16,-4-3 11-16,0 0-11 0,0 0 6 0,7 0 21 0,-7 0-20 16,0 0 13-16,0 0-2 0,0 0 3 0,5 0-4 15,-5 0-7-15,0 0 14 0,0 0-20 0,0 0 9 16,0 0-14-16,0 0-36 0,0 0-15 0,0-7-16 0,0 7-27 15,0 0-25-15,0 0-20 0,-26-5-10 0,12 0-23 16,3 3-381-16,-5-6 184 0,0 1 124 0</inkml:trace>
  <inkml:trace contextRef="#ctx0" brushRef="#br0" timeOffset="5620.82">7534 7020 22 0,'2'-7'59'0,"-2"7"-12"15,0 0 5-15,0 0-48 0,0-10 64 0,0 10-1 0,0 0-8 16,0 0-15-16,0 0 14 0,0 0-15 0,0 0-12 16,0 0-11-16,0 0 2 0,0 0-2 0,0 0 8 0,0 0-12 15,0 0 2-15,0 0-9 0,-14 15 1 16,14-15-3-16,-5 10 12 0,4-3-18 0,1-7 12 0,-4 16-4 16,1-7 9-16,0 5-3 0,3-2 6 0,-2 1-8 15,1 1 8-15,1 2 1 0,0 0-20 0,0 0 14 0,-1 1 24 16,1-3 5-16,0 4-54 0,0 1 7 0,0 0 36 15,-2 0-30-15,4-4 22 0,-2 5 13 0,0-2-23 16,0 2 12-16,-2 1-2 0,2 0-1 0,3-3-2 16,-2-1 1-16,-1 2-6 0,0-1-13 0,-1 6 9 0,1-7 24 15,0 2-12-15,1 0-21 0,1-3 13 0,-1 5 25 16,0-2-15-16,0-4-5 0,1 4-18 0,-1-2 27 0,1 0-45 16,0 1 33-16,-1 2-19 0,-1-3 43 15,0 3-49-15,2-3-42 0,0-1 20 0,-2 1-3 0,1-1 84 16,-1-1-3-16,-1 4-8 0,2-5-8 0,0 5-64 15,-1-2-16-15,0 0 25 0,2-1 82 0,-2 1-22 0,1 1-55 16,0-2 64-16,-1-2-12 0,0 2-5 0,0 1-15 16,1-1 18-16,-2-1-15 0,2 1 26 0,-1-2-2 0,0-1-27 15,-1 2-3-15,1 0 22 0,1-1-25 16,-3 1 15-16,2-1 1 0,0 1-16 0,0-2 22 0,0 1-14 16,0-1 14-16,0-2-6 0,1 3-8 0,-2-4-1 15,2 3 12-15,-2-1-2 0,2-1-3 0,-1-1-19 0,1 0 19 16,-3-1-4-16,1 1 8 0,1 0-7 0,1 0-15 15,-1 0 1-15,0-4 7 0,2 6 1 0,-2-4-4 16,3 3 1-16,-4-3-14 0,2 0 18 0,-1 1-11 16,0-2-5-16,0-7 9 0,1 14 6 0,-2-9-10 0,1-5 9 15,0 8-18-15,-3-3 9 0,3-5-2 0,-1 9-4 16,1-4 17-16,-1 0-9 0,1-5 14 0,0 0-3 0,0 0 7 16,0 12 11-16,0-12-9 0,0 0 0 0,0 0 2 15,0 0-3-15,1 8-7 0,-1-8-1 0,0 0 2 16,0 0-16-16,0 0 16 0,0 0-7 0,0 0-2 15,0 0-5-15,0 0-1 0,0 7 1 0,0-7-12 0,0 0 23 16,0 0-13-16,0 0-12 0,0 0-7 0,0 0-11 16,0 4-21-16,0-4-39 0,0 0-19 0,0 0-4 0,0 0-57 15,0 0 18-15,0 0-36 0,0 0-477 16,0 0 220-16,-11-34 146 0</inkml:trace>
  <inkml:trace contextRef="#ctx0" brushRef="#br0" timeOffset="6720.62">6909 6445 68 0,'-13'0'52'0,"7"0"4"16,-2 0-7-16,3 0 3 0,-3 0-4 0,0 0 10 16,1 0-27-16,-1 1 16 0,-5 0-17 0,-1 1 12 15,0-1-21-15,1 1-2 0,2 0 21 0,-3 1-13 0,-1 0-5 16,0 1 5-16,-1-1-13 0,2 0 11 0,-3 1 16 15,2 1-6-15,-3 2-12 0,0-3-1 0,-1 1 17 16,-1 2-12-16,-10 2-17 0,0 0-17 0,5-2 49 16,-4 2-7-16,-3 0-8 0,2 1-20 0,-3 0-53 15,0 5 55-15,5-5 51 0,-7-1-81 0,2-2 14 0,3 3 21 16,1-5 37-16,8 0 1 0,-10 5-62 16,1-1 57-16,0 0-15 0,3 2-10 0,3-6 10 0,5 1-59 15,2 0 39-15,0-1-36 0,3 2 78 0,0-4-14 0,1-1-15 16,3 1 22-16,0 0-83 0,2 0 84 0,3-3-3 15,0 1-45-15,-1 1 57 0,2-2-49 0,0 0-8 16,2 2 52-16,-1-2-19 0,-1 0 11 0,0 0-21 0,4 0-3 16,-5 0 22-16,0 2-3 0,5-2-38 0,-6 3 42 15,2-2-41-15,0-1 15 0,4 0 20 0,-8 0-74 16,4 2 43-16,0-2 30 0,0 0-16 0,-1 0-28 0,-1 1 24 16,1 0 23-16,5-1-18 0,-10 2 12 0,6-2-16 15,0 2 11-15,-1-1 1 0,3-1-14 0,-2 0-1 0,4 0 18 16,-5 1-12-16,0 0 18 0,0 1-11 0,2-2 0 15,-1 1-3-15,0 0 4 0,-1-1-15 0,3 1 12 16,-2-1-6-16,0 2-20 0,0-2 8 0,2 0 15 16,-1 0 0-16,1 0 4 0,-2 0-14 0,1 0-19 0,1 1 13 15,-1-1 15-15,0 0-12 0,1 0-9 0,2 0-3 16,-5 0 7-16,4 2-5 0,1-2 13 0,0 0 11 16,-4 0-8-16,4 0-6 0,-3 0-3 0,3 0-10 15,0 0 10-15,-2 0-2 0,2 0-4 0,0 0 10 0,0 0-13 16,0 0-1-16,0 0-3 0,0 0-18 0,0 0-26 15,5-8-2-15,-5 8 1 0,5-4-14 0,-3 1-11 16,6 1-34-16,-8 2-20 0,17-5-11 0,-5 0-2 0,1 3-10 16,4-1-356-16,-3 2 170 0,2-1 114 0</inkml:trace>
  <inkml:trace contextRef="#ctx0" brushRef="#br0" timeOffset="7828.11">7315 5661 7 0,'-1'5'42'0,"1"1"12"0,0-6 3 0,-3 8-19 0,2-4 14 16,1-4-3-16,-1 6 3 0,-1-3-1 0,2-3 10 15,-2 7 10-15,-1-5-6 0,3-2-32 0,-3 4 4 0,1-3 17 16,0-1 7-16,2 0-46 0,0 0-5 16,-11-1 24-16,6-1 20 0,0 0-41 0,0 0 64 0,-1 1-1 15,-3-6 7-15,0 2-64 0,-1-2 50 0,-2-1 4 16,0-1 0-16,0-1-92 0,-1 1 54 0,-2-3 15 15,-6-4 8-15,-2-5-2 0,3 3-1 0,-3 0-17 0,7 4-14 16,-4-9 2-16,-2 4 11 0,3 3 6 0,0-1-9 16,1-4 2-16,1 7-20 0,2-7-4 0,-3-1 25 15,5 8-40-15,-7-9 21 0,7 7-1 0,-1 1 15 0,4 2-6 16,-9-7-20-16,7 5 28 0,-7-5-30 0,5 4-28 16,0 1 7-16,-3-4 32 0,3 3-34 0,1 3-41 0,-4-7 19 15,-4 1 6-15,3 2 72 0,4 0-66 16,3 2 57-16,-8-4-9 0,5 3-57 0,1 1 24 0,-3-7-1 15,4 9-32-15,-1 0 70 0,4 0 10 0,-1 2-76 16,1-2 33-16,1 1 16 0,-1 0-45 0,-1 0-14 0,2 3 69 16,-1-1 46-16,1-1-40 0,-2 2-57 0,4 0 39 15,-2 0 42-15,0 1-81 0,1-1 81 0,1 3-33 16,0 0 22-16,3 0-55 0,-1 1 60 0,0 1-41 16,2 1-5-16,-2-1 26 0,2 3 16 0,1-2-45 0,-1 1 16 15,-1-1-34-15,2 1 47 0,-1 0 10 0,0 0 4 16,2 2-69-16,-3-3 3 0,2 1 7 0,1 2 5 0,-1-3-3 15,-1 1 21-15,2 2 13 0,-3-2-32 0,3 2-15 16,0 0 86-16,-3-3-26 0,3 3-29 0,0 0 9 16,-2-2 12-16,2 2 21 0,0 0-9 0,0 0 13 15,-3-3-15-15,3 3-5 0,0 0 1 0,0 0 3 0,0 0-16 16,-1-2-51-16,1 2 14 0,0 0-26 0,0 0 47 16,-2-2 33-16,2 2-3 0,0 0-118 0,0 0-2 0,0 0 5 15,0 0 1-15,0 0 14 0,0 0 27 0,0 0-1 16,4 4 14-16,-1-1-27 0,-1-1-1 0,2 3-3 15,1-1 9-15,2 2-19 0,0-1-13 0,2 4 22 16,3 0-257-16,-4 1 108 0,-5 0 74 0</inkml:trace>
  <inkml:trace contextRef="#ctx0" brushRef="#br0" timeOffset="29745.81">10253 5453 57 0,'0'0'82'0,"-5"14"1"15,3-8-10-15,2-6-17 0,-2 11 1 0,1-6 20 0,1-5-33 16,-2 7 18-16,2-7-20 0,0 0 0 0,0 0-14 15,-1 15 19-15,1-15-20 0,0 5 25 0,0-5 2 0,0 0-31 16,1 7 6-16,-1-7 21 0,3 2-9 0,-3-2 5 16,0 0-14-16,6 0-16 0,-6 0 24 0,0 0-12 15,0 0-9-15,10-9 11 0,-7 4 2 0,-3 5 11 16,5-8-38-16,0-1 9 0,0-1 19 0,-1-1 1 0,-1 0-17 16,1 2 9-16,-1-3-22 0,0-2 18 0,1-2-5 15,-2 1-36-15,1-1 47 0,1 2-9 0,-2-3-15 0,0-3-15 16,-1 2 15-16,-1-4 7 0,1 1-8 15,0-2-4-15,1 3-3 0,-2-4 8 0,-2 2 3 0,2 3-17 16,0 0 0-16,-1-1 5 0,1 3 7 0,-1 0-16 16,1 0 20-16,-1 2-15 0,-2 1 4 0,2 1-4 0,-2 0-1 15,2 2-14-15,-2 3 34 0,1 0 10 0,-1-1-13 16,2 3-4-16,-2 1 22 0,3 5-81 0,-6-8 83 16,2 5-45-16,0 2 14 0,4 1 24 0,-11-2-3 15,6 2-4-15,5 0 8 0,-18 3-21 0,9 1-5 0,0 1-21 16,1 2 8-16,-4-3 22 0,4 4-5 0,-1-4 18 15,1 3-38-15,2 0 28 0,1-3-13 0,1 2-1 16,1-2 2-16,1-1-3 0,-1 0 5 0,3-3 6 16,-1 6 5-16,1-6-16 0,1 10 11 0,0-7 17 0,2 1-12 15,3-1-1-15,-2-2 7 0,10 2-6 0,-1-1-35 16,1 1 51-16,2-2-11 0,1-1 14 0,1-1-20 16,0-1 11-16,0 4-3 0,1-4-11 0,-3 2-16 0,1-1 21 15,1 1 1-15,-2 0-14 0,2 0 12 0,-4 0-11 0,0 0 1 16,-4 0-2-16,2 1 17 0,0 2-3 15,-3-1-11-15,-1 0 8 0,-1 1 6 0,1 4-17 0,-1-2 2 16,0 0-6-16,-2 1 1 0,0-2 19 0,2 5 6 16,-5-2-9-16,2 3 2 0,0-4-14 0,1 5-6 0,-1 1 13 15,0-2 22-15,0 2-5 0,-1 0-18 0,0 2 16 16,-2 1-3-16,3 2-4 0,0 1 2 0,-1-5-22 16,3 4-1-16,-4-4 27 0,2 1-14 0,0 3 14 15,-1-5-18-15,1 1-7 0,1-2 9 0,-1-1-7 0,-2 2 8 16,3-5 3-16,-2 3-7 0,1-3 5 0,-2 0-9 15,-2-7 5-15,4 9 7 0,-3-6-9 0,-1-3 40 0,4 5-37 16,-4 0-7-16,0-5-3 0,0 0 14 0,5 7 23 16,-5-7-17-16,0 0-10 0,0 0-50 0,0 0-33 15,0 0 5-15,0 0-23 0,0 0-36 0,0 0-340 16,0 0 160-16,0 0 104 0</inkml:trace>
  <inkml:trace contextRef="#ctx0" brushRef="#br0" timeOffset="30005.92">10833 5119 96 0,'6'-5'106'0,"3"0"7"16,0 2-20-16,0-2-7 0,3 0-23 0,0 1 15 15,-1 1-4-15,0-1-29 0,1-1 6 0,-2 0-22 16,-2 2 3-16,3-1 4 0,-2 2 1 0,0-3-1 0,-1 2 3 16,-2 1-11-16,-6 2 6 0,10-2-39 0,-10 2-10 15,8-4-22-15,-8 4 9 0,7-1-20 0,-7 1-17 16,0 0 3-16,0 0-210 0,0 0 90 0,0 0 60 0</inkml:trace>
  <inkml:trace contextRef="#ctx0" brushRef="#br0" timeOffset="30203.85">10903 5184 12 0,'0'0'134'0,"7"12"-17"0,-2-9-16 16,2 2-10-16,1-3-3 0,0 0 16 0,2-1-38 16,-2-1 8-16,3-1-28 0,2-2 22 0,-2 1-17 15,3 0 8-15,-2 0-26 0,1-1-8 0,1 2 20 0,-5 0-28 16,2-2 19-16,1 1-3 0,-2-5 3 0,0 4-33 15,-10 3-23-15,14-4-16 0,-7 1-14 0,-2 1-29 16,6-6-273-16,-6 7 118 0,3-6 78 0</inkml:trace>
  <inkml:trace contextRef="#ctx0" brushRef="#br0" timeOffset="30675.95">11465 4873 127 0,'0'0'123'0,"0"-6"-6"16,0 6-12-16,0 0-33 16,-5-6 22-16,5 6-30 0,0 0 13 0,-10 0-6 0,10 0-6 0,-5 5-34 15,0-4 0-15,1 5 16 0,-2 0-12 0,-2 1 17 16,4 3-30-16,-2-1-7 0,-1 2 23 0,2 1-7 0,-1 2-90 15,3-2 106-15,0 1-42 0,0 1 22 0,2-1 4 16,2 3 2-16,-1-2-21 0,1 3 2 0,2-4 20 0,-1 1 1 16,1 2-19-16,3-4-9 0,-1 1 24 15,0-1 1-15,1-1-49 0,0 0 22 0,4-1 26 0,-2-2-15 16,1-2-1-16,0-1-9 0,3-2 19 0,-4 1-5 16,1-4 11-16,1 0-13 0,-2 0-13 0,5-1 4 15,0 0 22-15,2-3 9 0,-5-2-4 0,2 1 4 0,-2-1-9 16,1-1 6-16,-2-1 12 0,-1-2-11 0,0 0-7 15,-1-2-3-15,-3-1 9 0,1-1-7 0,-2-2 2 16,-2-1 8-16,-2 0-13 0,0-2 4 0,-3 1-7 0,3-1-3 16,-5 0-10-16,2 4 11 0,-4-2-5 0,-1 3-7 15,1-1 7-15,0 3-12 0,-1 2 0 0,2 1-9 16,-1 0 3-16,-3 5 7 0,-1 1-4 0,2 2-9 16,-3 2-15-16,0 2 5 0,-1 0 7 0,1 3-21 0,2 0-25 15,-2 4-29-15,2-1-16 0,-1 1-16 0,3 0-19 16,1 0-22-16,1 2-375 0,-1-2 177 0,4-2 118 0</inkml:trace>
  <inkml:trace contextRef="#ctx0" brushRef="#br0" timeOffset="32333.96">8128 7306 99 0,'0'0'118'16,"0"0"-20"-16,0-7-12 0,-3 7 10 0,3 0-28 15,0 0-1-15,0 0-3 0,0 0-23 0,0 0 21 0,0 0-10 16,-1 17 15-16,1-11-15 0,0 5 10 0,1 4-7 16,2 2-14-16,-1-1-10 0,1-2-7 0,-1 6 13 15,1-3-5-15,1 1 27 0,0-2-8 0,2 3 10 16,-1-4-19-16,-1 4-47 0,0-2 42 0,-2 1-21 0,2-4 3 16,1 0 9-16,2 0-13 0,-2 1-14 0,0-5 27 15,0 1-9-15,-1-1-11 0,0 0 6 0,0-2 4 0,-1-1 4 16,-1 0-2-16,-2-7-29 0,3 9 9 0,-3-9-42 15,3 9-5-15,-2-5-23 0,-1-4-9 0,0 0-3 16,0 0-18-16,3 7-326 0,-3-7 142 0,0 0 94 16</inkml:trace>
  <inkml:trace contextRef="#ctx0" brushRef="#br0" timeOffset="32739.59">8344 7329 32 0,'0'0'92'0,"-12"0"-18"0,12 0-13 16,0 0-12-16,-7 11 9 0,7-11-11 0,-3 10 13 0,3-10-16 16,1 13-2-16,-1-13 4 0,2 25-14 0,-1-11-9 15,3-6 22-15,-2 5-15 0,5 0-7 0,0 0 16 16,1-1-2-16,0-1-17 0,2 2 2 0,-1-3-6 15,1-1 8-15,1 1-6 0,0-5-14 0,-1 1 28 0,4-1-3 16,-5-4-9-16,-9-1-31 0,19 2 19 0,-11-2 5 16,-8 0 24-16,19-5-30 0,-9 1-3 0,-2-1 41 0,1 0-11 15,0-5-1-15,-4 5-17 0,0-5 7 0,-1 0 10 16,1 1-7-16,-4-3 4 0,2 0 2 0,-3-2-6 16,-2 2-22-16,-3-5 27 0,2 2-21 0,-1-2 6 15,-3 0 6-15,0 3 0 0,-2-3-15 0,0 2-9 0,1 3 11 16,-1-1-23-16,-1 6 19 0,1-2-4 0,1 3-13 15,-4 1 3-15,0 2 8 0,3 3 6 0,-2 0-9 16,3 0-11-16,-2 4 0 0,-3 0 29 0,1 2-28 16,3 1-39-16,-1-2 5 0,1 2 16 0,3 1-33 0,1-2-15 15,1 1-30-15,-2 0-239 0,6-7 115 0,0 0 78 16</inkml:trace>
  <inkml:trace contextRef="#ctx0" brushRef="#br0" timeOffset="33114.71">7919 7311 14 0,'-3'2'107'0,"3"-2"-18"0,-4 5-4 0,4-5-9 16,0 0 3-16,14 10 6 0,0-7 3 0,0 2 34 15,4 1-33-15,1 0-32 0,13 0 8 0,5 2 5 0,-1 2-16 16,0 1-11-16,-2 0 11 0,3 1 1 0,-2-3-3 16,2 4-2-16,-2-6-1 0,1 0-12 0,-2 1-4 0,-4 2-21 15,-6-5 36-15,6 5-29 0,-7-4 11 0,-4-2-1 16,-2-2 5-16,-3 0-11 0,0 4-23 0,-3-2 31 15,0-3-28-15,-3 3 13 0,-1-4 6 0,-1 3-9 16,-1-3-32-16,-5 0-10 0,10 3-30 0,-10-3 30 0,7 2 1 16,-7-2-30-16,0 0-14 0,0 0-18 0,0 0 0 15,0 0-30-15,0 0-261 0,0 0 127 0,-9-22 86 16</inkml:trace>
  <inkml:trace contextRef="#ctx0" brushRef="#br0" timeOffset="33367.89">8451 7156 2 0,'-11'10'131'0,"0"2"5"0,-7 12-38 0,-1-2 17 16,1 7 6-16,-1-5-13 0,0 5 0 0,-3 1-4 0,1 3-9 15,-1-2-2-15,4 1-7 0,-4-3-6 16,-1 3 1-16,1-1-15 0,2-2-20 0,1 0 10 0,5-4-20 15,-4 1 1-15,6-7-19 0,2-4 12 0,1-4 15 16,2 1-13-16,-1-2-9 0,1 0 12 0,1 0-25 0,2-4-23 16,-1-3-26-16,3 3-25 0,2-6-17 0,0 0 4 15,-3 7-20-15,3-7-33 0,0 4-301 0,0-4 143 0,0 0 96 16</inkml:trace>
  <inkml:trace contextRef="#ctx0" brushRef="#br0" timeOffset="34359.28">8840 8315 75 0,'0'0'71'0,"0"0"12"16,0 0-9-16,0 0 5 0,0 0-21 0,0 0 4 15,20 20 23-15,-15-10 4 0,3 3-18 0,-1 5 1 16,-2-2-14-16,6 12 0 0,-5 5 2 0,2-4 14 0,-1 5-7 16,-1 2-19-16,-4-2 13 0,1 1-30 0,1 3 4 15,-2-2-9-15,1 1 23 0,-2-1-34 0,3-2-3 16,-2 1 20-16,0-7 3 0,-2-5 4 0,2-5-23 15,1 3 24-15,-1-1-15 0,2-2 13 0,0 0-26 0,1-3 29 16,3-2-21-16,-5 1-6 0,4-1 16 0,1-1 1 16,2-3-18-16,-3-3 1 0,2 0 9 0,0-1-2 0,3-3-12 15,-3 0-16-15,-1-2 9 0,-8 0-2 0,16-5-22 16,-7 1 22-16,-2-2-12 0,0 1 23 0,-1-2-24 16,0-3-4-16,-4 0 21 0,2-2-11 0,-3-1-8 15,-2 0 22-15,-2 1 5 0,0-2-22 0,-3-2 8 0,-4 1 8 16,-1-8-28-16,-2 7 17 0,-5-7 6 0,3 8-11 15,1 2-10-15,-9-4 15 0,3 5-7 0,-2-2-5 16,-4 2 26-16,1 0-17 0,1 6 21 0,3 1-3 16,-1 0-15-16,4 3 20 0,0-1-3 0,0-1 9 0,2 2-22 15,-1 1 20-15,3-2-15 0,1 2 12 0,2-1 4 16,2-1 8-16,1 1-6 0,3-1-9 0,0 2 9 0,5 1-17 16,-3-9 10-16,3 6 7 0,0 3-12 0,7-16-7 15,-1 6 11-15,4 0 3 0,1-2-6 0,-1 2-1 16,4-1-5-16,-3 1-4 0,3 2-1 0,1-3 8 15,-3 1-10-15,0 0 3 0,-2 2-11 0,1-1-3 0,-2 4-7 16,-2 2-17-16,2-4-16 0,-4 1-17 0,-1 3-11 16,0-2 7-16,-4 5-28 0,6-8-1 0,-6 8-22 15,4 0-328-15,-4 0 151 0,0 0 102 0</inkml:trace>
  <inkml:trace contextRef="#ctx0" brushRef="#br0" timeOffset="34610.58">9131 8446 59 0,'0'0'85'0,"15"-5"16"0,-2 3-17 0,-3-1-8 16,2-2-9-16,-2 5 1 0,0-7 23 0,4 9-36 15,-4-7 13-15,1-1-19 0,0-1-22 0,-1 6 11 16,1-4-3-16,-3 3 12 0,-1 0-10 0,2-3-41 0,-9 5 3 16,10-3 13-16,-10 3-26 0,9-7-17 0,-9 7-30 15,5-2-235-15,-5 2 98 0,0 0 66 0</inkml:trace>
  <inkml:trace contextRef="#ctx0" brushRef="#br0" timeOffset="34842.31">9181 8566 51 0,'5'11'111'0,"-5"-11"-5"0,10 2-19 0,-4-2-15 0,-6 0 34 16,16 0-40-16,-3-5 18 0,2 2-10 0,-2-1-20 0,0 2 16 15,0-3 3-15,0 2-27 0,1-4-5 16,-3 2 0-16,1-2-2 0,-1 5 26 0,-1-2-30 0,1 0 11 15,-2-3-20-15,-2 4-45 0,0-4-17 0,1 3 18 16,-8 4-32-16,9-5 3 0,-9 5-50 0,6-3-5 0,-6 3-206 16,0 0 102-16,0 0 68 0</inkml:trace>
  <inkml:trace contextRef="#ctx0" brushRef="#br0" timeOffset="35121.58">9537 8194 69 0,'-1'-9'136'0,"1"9"3"0,0-6-18 16,0 6-5-16,0 0-3 0,0 0 0 0,0 0-12 16,0 0 1-16,8 20 5 0,-3-8-8 0,0 3 4 15,0 1-9-15,-1 2-7 0,5 12-8 0,-2 1 0 0,4 0-17 16,-2 5-15-16,2-3 2 0,-2-1-4 0,0-3-8 15,0-3 13-15,-2-2-18 0,0-6 9 0,-2-2-19 16,0-1 5-16,0-2 7 0,0 1-18 0,0-2 16 0,-1-4-43 16,0 2-7-16,-1-3-28 0,-2-1-7 15,-1-6-41-15,3 9 5 0,-3-9-37 0,4 4-35 0,-4 0-357 16,0-4 172-16,0 0 116 0</inkml:trace>
  <inkml:trace contextRef="#ctx0" brushRef="#br0" timeOffset="36239.61">5770 7836 27 0,'8'-5'86'0,"1"-2"6"0,-4 4-13 0,5-1 0 0,-3 0-21 15,1 2-8-15,1-2 3 0,-1 0-3 0,0 4-1 16,-8 0-12-16,15 1 6 0,-11-1 23 0,4 3-20 16,3 2 10-16,-2 0 1 0,-1 2-27 0,1 1 16 0,-4-1 3 15,1 2-23-15,-1 1 12 0,-1 6-39 0,-3-4 46 16,1 4 3-16,-1 0-2 0,-1 2 13 0,-1-2-7 15,-1 2-28-15,0 0 21 0,-1 0-1 0,-1-2-26 0,1 1 7 16,-1-2-6-16,1 2 11 0,-2-1-10 0,3-3 17 16,-1 1-5-16,2-4-6 0,-1 4 3 0,1-6-8 15,1 0-4-15,-1-2 4 0,2-1 4 0,-1 0 0 0,1-2-21 16,-1-3-1-16,3 6 23 0,0-4-19 0,-3-2 18 16,8 2-26-16,-2-2 7 0,0 0 18 0,2-1-27 15,3-2 14-15,1 1-12 0,2-2 1 0,-3 1-2 0,1-4 9 16,2 4 5-16,-1-4-9 0,-1 1 1 15,1-2 7-15,0 2-19 0,0-1 11 0,-3 0-2 0,3 3 3 16,-2-3-11-16,-3 2-15 0,2-2-24 0,-2 4 2 16,-1-2-32-16,0 2 10 0,-2 0-15 0,-5 3-13 0,7-4-21 15,-4 1-14-15,0 1-299 0,-3 2 144 0,0 0 94 16</inkml:trace>
  <inkml:trace contextRef="#ctx0" brushRef="#br0" timeOffset="37315.83">5084 5384 66 0,'6'-9'74'0,"-2"4"-12"0,3-4 0 0,0 3 10 0,-1 2-10 16,1 2-9-16,-7 2-2 0,10-3-5 0,-10 3-3 15,12-1-2-15,-12 1-5 0,16 4 16 0,-8 1-27 16,0 2 19-16,1 4-22 0,-4 0 15 0,0-1-19 0,-1 3 32 16,-2 2-1-16,1 0-24 0,-2 1 18 0,2-3-3 15,-3 1 0-15,0 1 12 0,0-3-9 0,0-1-6 0,-3-3-30 16,3 1-4-16,0-1 38 0,-1-3-17 15,1 2 1-15,0-2-10 0,-1-2 5 0,1 3 8 0,0-1-35 16,1-4 34-16,-1 4-5 0,-1-1-4 0,2-1-3 16,-1-1-5-16,4 1-11 0,-3-3 11 0,3 0-4 0,0 0 10 15,-1 0-6-15,-3 0-13 0,11-2 9 16,-4 4 8-16,1-2-14 0,0 0-8 0,5 0 31 0,0 0-47 16,0 2 29-16,1 1-3 0,-2 0 19 0,0 1-32 15,1 3 15-15,-1-2-2 0,1 2-9 0,-6-1-7 0,2 0 7 16,-1 2 27-16,0-1-18 0,-2 0-19 0,-2 0 20 15,0 1 0-15,0 4-11 0,-2-3 10 0,-2 1 15 0,0-3-22 16,-2 2 23-16,-1 1 2 0,-1 1 1 0,-2 2-11 16,-2-4 2-16,0 4 20 0,-4-3-9 0,-10 6 18 15,7-3-7-15,-2-1 3 0,3-3-4 0,-1-1 14 16,-9 7-2-16,4-4-18 0,4-3 11 0,1 0-3 16,0-6-8-16,4 3 5 0,0-1 0 0,1-1 1 0,3-3-13 15,0 1-3-15,3 0-3 0,4-1-8 0,-10-2-26 16,8 0-29-16,2 2-78 0,0 0 18 0,-7-7-15 15,7 7-21-15,5-6-401 0,-5 6 182 0,13-11 122 0</inkml:trace>
  <inkml:trace contextRef="#ctx0" brushRef="#br0" timeOffset="41122.68">7167 3768 55 0,'1'-5'88'0,"-1"5"-11"0,0 0 15 16,3-4-23-16,-3 4 4 0,0-5-15 0,1 0 3 0,0-1 2 15,1 2 3-15,-2 4-11 0,0-1 19 0,0 1-35 16,2-5 11-16,-2 5-31 0,0 0 27 0,0-3-4 0,-1-2-18 15,1 2-11-15,0 3 15 0,0 0-16 0,0 0-5 16,-1-2-2-16,1 2-34 0,0 0 62 0,-3 8-25 0,3-6 0 16,0-2 16-16,-3 9 7 0,2-5-19 15,1 12 7-15,-1-4 8 0,1 2 1 0,0 1-28 0,0-1-3 16,-1 0 10-16,1 1 13 0,2 1-15 0,1 0 1 16,-1-4 3-16,0 2-1 0,0 1 4 0,3-4 6 15,-2 3-31-15,2-5 16 0,-1 5 15 0,2-3 6 0,1 1-18 16,1-3 15-16,-3-1 11 0,3 1-32 0,0-2 30 15,2-2-20-15,-2 3 12 0,-2-3-28 0,3-1 37 16,0-3-16-16,0 1-20 0,0-4 33 0,-2 1-2 16,5 1-14-16,-2-3-6 0,4-1 1 0,-2-1 13 0,-3 0-55 15,2-2 52-15,0 2 5 0,-2-4-7 0,-1 1 4 16,0-1-5-16,-3 1-2 0,2-4-1 0,-2 4 13 0,-2-3-22 16,1-2-2-16,-1 4 19 0,-1-3-9 0,1 3-1 15,-3-1 10-15,3-2-19 0,-3 2 16 0,-2 3 0 16,1-8-27-16,0 7 20 0,-1-4-20 0,2 5 15 0,-2 3-10 15,2-3 11-15,0 7-16 0,-3-8 2 0,3 8 0 16,-1-6-4-16,1 6-9 0,0-5 18 0,0 5-8 16,0 0 12-16,0 0-4 0,0 0-11 0,-1 16 5 15,1-9 31-15,1 5-19 0,-1 1 30 0,1-4-38 0,-1 7 34 16,2-1-15-16,-1-1-3 0,0 2-58 0,0 0 64 16,2 0 4-16,1 0-28 0,0 1 9 0,-3-3-10 15,4 3 14-15,-2-3 17 0,0 2-17 0,3-3 18 0,-4 3-10 16,1-5-31-16,1 0 45 0,-3 0-23 0,1 2 11 15,2-2-41-15,-1-3 61 0,-1 0-36 0,1-2 21 16,-2-1-13-16,0 0 13 0,1 1-39 0,-1-2 24 0,-1-4 14 16,3 5-23-16,-3-5-26 0,2 4-20 0,-2-4-35 15,0 0-31-15,1 5-2 0,-1-5-30 0,0 0-318 16,0 0 156-16,0 0 104 0</inkml:trace>
  <inkml:trace contextRef="#ctx0" brushRef="#br0" timeOffset="43084.03">6395 7195 23 0,'3'-12'71'0,"-3"12"8"16,5-9 2-16,1 1-9 0,1 1-20 0,0 0-3 15,-2 1 9-15,3 0 6 0,-2 0-27 0,0 4-11 16,-6 2-1-16,11-5-1 0,-6 3 13 0,-5 2-18 0,12 0 21 16,-6 0 3-16,-6 0-5 0,0 0-22 0,14 3-9 15,-9-2 5-15,0 2 28 0,5 4-18 0,-3 1 17 0,2 2-2 16,-3-1-19-16,3 3 25 0,-4 2-22 0,-1-2 25 15,2 5-17-15,0-2 3 0,-1-1 2 0,0 1 2 16,-1 2-2-16,-1-3-2 0,3 1-14 0,-6 2-11 16,1-3 26-16,0 2-14 0,2 0-4 0,-2 1 20 0,2-2-16 15,-2 0 4-15,2-1-1 0,-4 0-25 0,2-2 17 16,-2-1 24-16,2-2-32 0,1 3 6 0,-1-1 7 16,2 0 0-16,-2-2-14 0,2-3 16 0,-3-6-18 0,2 9-4 15,-1-4 0-15,-1-5 16 0,6 8-1 0,-1-6-7 16,-5-2 3-16,11 2-11 0,-11-2 5 0,17-4 6 15,-7 0 13-15,0-3-14 0,-1 2-9 0,2-2 5 0,0-1 5 16,-1 2 2-16,0-2-21 0,-1-2 9 0,-1 0-8 16,0 1 7-16,0-4 7 0,-1 4-6 0,1-3-13 15,-3 0 8-15,1 3 22 0,0-3-1 0,-2 3-10 16,0-2-21-16,0 0 16 0,-1 2 8 0,0-1-18 0,1-1 7 16,0 4-21-16,-3 1 9 0,2 0 20 0,-2 3-10 15,0-3 12-15,1 3-14 0,0-1 5 0,-2 4-20 0,3-4-2 16,-3 4 29-16,1-5-8 0,-1 5 1 0,0 0-11 15,0 0 27-15,3 1-3 0,-3-1 0 0,0 0-18 16,0 0 12-16,2 13 2 0,0-10-3 0,-1 2 2 16,0 1 8-16,0 0-20 0,3 1 46 0,-3-2-25 0,3 5-6 15,1-1-11-15,0 1 9 0,1-1-18 0,-1-1 11 16,2 0 22-16,0-1-12 0,-1 0-3 0,2 0 0 16,-3-2-9-16,5 1 1 0,-2 0-5 0,-2-4 7 0,3 1-2 15,-3 0 3-15,-2-2 12 0,1-1-10 0,1 0 13 16,0 0-5-16,2-3-2 0,-3 2-1 0,5-4 7 15,0-1-19-15,-4 3 11 0,4-7 1 0,-5 5 3 0,1-5 4 16,-2 0 4-16,-2 1-12 0,2-2 3 0,-3-2 8 16,1 0-9-16,-2 1-12 0,-3-2 13 0,1 0-14 15,-2-1 17-15,-2 3-8 0,0 0 3 0,-1 1-1 16,0 0-2-16,-2 1 2 0,2 2-6 0,-2 0 10 0,0 2-3 16,-3 5-12-16,3-1-2 0,-2 4 14 0,-2-1-16 15,4 2-3-15,-2 0 14 0,-1 2-6 0,2 2 1 0,-2 0 1 16,2 0 3-16,1 0-1 0,0 1-28 0,2 1-30 15,-1-4-13-15,3 2-22 0,1-1-15 0,0 1-10 16,4-7-20-16,-2 6-390 0,2-6 175 0,0 0 116 16</inkml:trace>
  <inkml:trace contextRef="#ctx0" brushRef="#br0" timeOffset="44339.78">6041 5871 53 0,'0'0'102'0,"0"0"5"0,0 0-34 0,0 0-5 16,0 0-5-16,0 0-9 0,0 0-6 0,-1-14 31 15,1 14-33-15,0 0-12 0,10-7 21 0,0 2-21 16,-1 0-6-16,1 0-4 0,2 2-7 0,-1 0 26 0,0-1-33 15,1 2 17-15,1 1-10 0,-3 1-11 0,-2-1 10 16,-2 2-3-16,2 0 24 0,0 1-19 0,-3-2 13 16,1 4-23-16,1 2-16 0,-2-2 38 0,-1 0-15 15,-2 3 14-15,2 0-21 0,-4 4 30 0,-1-2-1 0,1 0 5 16,-4 4 8-16,0 0 4 0,0 0-34 0,0 1 16 16,-2-3-5-16,1 2-24 0,0-4 27 0,-1-1-5 15,2-3-8-15,1 0-14 0,0 0 23 0,1 0-16 0,-1-1-6 16,3-4-4-16,-2 7 17 0,2-7 1 0,-3 8 0 15,2-6-14-15,1-2 13 0,-1 5-3 0,1-5 5 16,0 0-11-16,0 0 8 0,0 0-10 0,0 0-2 0,9 1-12 16,-9-1 20-16,9-1-16 0,-2-4-9 0,1 3 1 15,-2 2-9-15,1 0 14 0,-1 0 6 0,2 0-44 16,-3 0 42-16,1-1-11 0,1 1 6 0,-7 0 3 0,11 1 4 16,-5 1 1-16,3 3-9 0,-1 0 4 0,0-3 25 15,-3 1-18-15,0 2-8 0,0 2 0 0,2 1 12 16,-4-2-25-16,2 2 27 0,-1 1-17 0,0 1 0 0,-1 0 15 15,1-1-11-15,-2-1 7 0,-2 1-6 16,-1-1-1-16,1 4 6 0,-4-3-12 0,1 1 26 0,0-3 2 16,-3 3-16-16,0-2-5 0,1-1-19 0,-1 2 28 15,-2-1 19-15,0-1-8 0,3-3-8 0,-3 1 18 0,1 0-10 16,-3 1 4-16,1 0-4 0,0-6 17 0,1 0-26 16,0 3 5-16,2-2-1 0,1 0 2 0,-2 1 9 15,2-2-2-15,-2 1-12 0,7-1 3 0,-13-3 1 0,8 1-5 16,-2 2-3-16,1-3-10 0,1 1-23 0,5 2 5 15,-9-5-28-15,9 5-4 0,-9-5-12 0,9 5-28 16,-6-5-11-16,6 5-11 0,-3-9-16 0,3 9-384 0,0 0 172 16,0 0 114-16</inkml:trace>
  <inkml:trace contextRef="#ctx0" brushRef="#br0" timeOffset="44771.97">6366 5872 57 0,'0'0'81'16,"0"0"-2"-16,0 0-5 0,-3 22-21 0,3-22 8 0,3 13 1 15,-1-3-9-15,2 1 15 0,1 0-23 0,0 0 13 16,0 0-14-16,3-4 1 0,0 3-28 0,-2-1 7 16,-2-4-11-16,5 0 29 0,-3 2-37 0,2-4 17 0,-2-1 5 15,4 3-8-15,-2 2 19 0,-1-9-6 0,-7 2-9 16,13 0 4-16,-13 0-9 0,12-2 26 0,-3-6-17 16,-1 3 9-16,2 1 17 0,-5-1-13 0,2-1 17 15,-1-1-20-15,-3-3-7 0,1 1 3 0,-1-1 6 0,0-1-12 16,0-2 0-16,-3 1-2 0,0 0-18 0,-1-2 33 15,-1 0-16-15,-2 3-21 0,-2-1 26 0,0 0-37 16,0 2 15-16,-2 0 14 0,0 1-30 0,-2 4 20 0,0-2 12 16,-2 5-23-16,0-1-4 0,0 2 8 0,2 0 0 15,1 2-18-15,1-1 8 0,1 1 7 0,1-1-6 16,-1 3-39-16,2-2 0 0,1 2-6 0,-2 3-25 0,1 1-22 16,2-3-24-16,-1-1-300 0,4-3 141 0,0 0 94 15</inkml:trace>
  <inkml:trace contextRef="#ctx0" brushRef="#br0" timeOffset="45800.28">7207 4911 49 0,'-4'-5'74'16,"4"5"-10"-16,0 0 3 0,0 0-7 0,-8 7 1 0,5-3-6 15,1 1-15-15,-2 3 17 0,0 4-5 0,3 0-11 16,-3 0-1-16,3-1-2 0,-3 3 23 0,4 1 0 0,1-1-24 15,-1 0 19-15,2-3-39 0,-1-2 15 0,1 4-10 16,3 3 13-16,-1-4-2 0,1 0-10 0,1-2 4 16,-1 1 12-16,3 2 5 0,0-5-24 0,0-1 15 15,1 3-18-15,1-6 6 0,2 4-13 0,-2-4 12 0,3-2 8 16,-3 0-4-16,1 1-11 0,-1-2-12 0,0-1 9 16,2-4-1-16,0 2-14 0,1 0 12 0,-1-6 6 15,0 1-10-15,-1 1 14 0,-2-2 2 0,0 0-21 0,3 1 7 16,-5-4 12-16,-2 3-6 0,2-2 0 0,-2-2-16 15,0 2 12-15,-2-2-2 0,-2 0 17 0,0 0-17 16,0 2-3-16,-1-2 5 0,2 3 2 0,-4 1-7 0,1 2-17 16,-1 2 23-16,2-2-30 0,-3 1 10 15,1 2 8-15,2 3-8 0,-2-7-2 0,2 7 2 0,-1-6 2 16,1 6-8-16,0 0-7 0,0 0 22 0,0 0 11 0,0 0-40 16,0 0 40-16,0 0-14 0,5 16-7 0,-4-8 19 15,1 4-10-15,0-1 11 0,2 1 13 0,0 3-21 16,0-1 8-16,1-2 0 0,-4 2 7 0,3 1-10 0,2 2 14 15,-3-2-10-15,-1 2 0 0,2-3 14 0,0-2-6 16,0 3 1-16,-1-3-13 0,2 0-8 0,-2 2 21 16,0-3-18-16,1 0 21 0,-2-1-28 0,0-1 2 15,-2-1 16-15,2-1-22 0,-1-2 26 0,-1-5-20 0,4 9 9 16,-4-9-3-16,4 6 11 0,-4-6 9 0,0 0-6 16,0 9-8-16,0-9-34 0,3 5-3 0,-3-5 9 15,0 0-19-15,0 0-15 0,0 0-21 0,0 0-26 0,0 0 7 16,0 0-346-16,0 0 148 0,14-23 96 0</inkml:trace>
  <inkml:trace contextRef="#ctx0" brushRef="#br0" timeOffset="46221.08">7687 4920 27 0,'0'0'78'0,"0"0"2"0,0 0 12 16,0 0-23-16,0 0-12 0,0 0 0 0,-8 22 8 15,8-12-16-15,2-1 14 0,-1 4-12 0,3-1-1 16,0-2 4-16,-1 7-1 0,4-5 1 0,-1 0-13 0,1 2 6 16,-1 1-12-16,3-3-10 0,-2-5-3 0,2 1 3 15,0-1 27-15,2 2-10 0,-2-6 1 0,2 4-11 16,0-3-13-16,2-1-14 0,0-1 10 0,-1-1 2 0,-3-1 13 15,3-1-3-15,1-2 6 0,-4-1 18 0,4 1-17 16,-3-3 15-16,-2 3-17 0,1-4 8 0,-2-2-5 16,1 4 3-16,0-5 0 0,-5-1-9 0,3-1 10 15,-4 1-7-15,-1-4-12 0,-2-1 12 0,0 2-9 0,1-1-1 16,-3-1-9-16,-2 2 11 0,-1-1-13 0,1 1 6 16,-2 0-6-16,0 2 2 0,-2 0 7 0,1 2-13 15,0 0-2-15,-2 1-5 0,0 6 10 0,0-3-3 0,-1 1-9 16,0 4 2-16,2 1 0 0,-1 0 4 0,-3 2 1 15,0 2-12-15,-1 2-25 0,4-1 0 0,0 1-41 16,-2 2 3-16,3 0-17 0,0 1 13 0,1-1-39 0,1 1 9 16,2-1-388-16,4 4 164 0,-8-5 108 0</inkml:trace>
  <inkml:trace contextRef="#ctx0" brushRef="#br0" timeOffset="47201.96">8571 6013 81 0,'-6'-4'109'0,"6"4"1"0,-10-3-12 0,3 1-8 16,7 2-36-16,-14 6 37 0,9 0-35 0,-1-4 0 0,6-2 3 15,-9 4-7-15,9-4 13 0,-7 4-19 0,2 5-14 16,3 1 24-16,-1-2-25 0,2-3-10 0,1-5 2 0,-2 14-4 15,2-14 32-15,3 12-14 0,-2-9 3 0,-1-3-13 16,7 9 19-16,-3-6-35 0,-4-3 38 0,11 6-31 16,-2 0 4-16,3-1 2 0,0-4 4 0,-1-2-5 15,4 5-13-15,-2-4 10 0,2 0 6 0,-1-2-9 0,-1 2-5 16,1-1 21-16,0 1-30 0,0 1-1 0,-1-1 6 16,1 3 4-16,-1-3 14 0,-3 1-14 0,0-1-14 0,-1 3-4 15,0 1-12-15,1 1 13 0,-2-1 8 0,-3 0-10 16,3 4 24-16,-1-2-30 0,-2 1 18 0,-1-1-6 15,0-1 5-15,0 2-21 0,-2-2 21 0,1 2-4 16,-2-1 6-16,4 3-9 0,-2 3-2 0,-1-5 8 0,-2 0 2 16,2 1-8-16,-2-4 3 0,0 4-1 0,-2-1-5 15,1 3 17-15,-1-2 10 0,-3 1-11 0,1-2 5 16,0-1-3-16,1 0-15 0,-2 1 17 0,0 0 2 0,0-4-10 16,-1 1 4-16,2 1 3 0,-1-3-15 0,-3 4 18 15,1-6-22-15,-1 3 20 0,0-2-7 0,0 0 8 16,2-1-22-16,-3 0-16 0,9 0-14 0,-14-1-28 0,1-3-15 15,2-1-6-15,-1 0-18 0,1-2-16 0,0 4-319 16,0 0 147-16,-1-4 98 0</inkml:trace>
  <inkml:trace contextRef="#ctx0" brushRef="#br0" timeOffset="47727.92">8650 5894 113 0,'15'-9'84'16,"0"0"-1"-16,-4 4-7 0,3-3-3 0,0 2-5 16,3 3-23-16,-3-1 0 0,1 3 1 0,-2-1-7 15,2 2 4-15,0 3-6 0,-1-2-2 0,-2 2 41 0,1 0-21 16,0 4-1-16,-3 0 11 0,3 0-14 0,-3 1 5 15,-1 0-14-15,1 3 12 0,-2 0-8 0,-2 1-1 0,1-1 20 16,-1 0-16-16,2 0 3 0,-3 0-10 0,0 0-20 16,-1-2 22-16,1 6-10 0,1-3 9 0,-1 0-4 15,2 0-12-15,-2-2 9 0,2 0 9 0,-1 1-18 16,3-1-1-16,-3 0-8 0,1-3-5 0,-1 3 15 0,3-3-15 16,-3 0-10-16,1 0 2 0,0-1 10 0,2 1-25 15,-2-6 22-15,-1 2 5 0,-2 2-17 0,-4-5-4 0,10 3 19 16,-5 0-18-16,-5-3 33 0,9 3-15 0,-9-3-11 15,9 1 11-15,-9-1 13 0,0 0-9 0,18-3-4 16,-18 3-7-16,13-4 17 0,-4 1 0 0,0-1 1 16,-2-1 2-16,3-2-6 0,-2 1 2 0,0-5 7 0,-2 6 5 15,2-7-6-15,-3 3 4 0,-1-4-15 0,-2 3 10 16,2-4-1-16,-2-1-6 0,-2-1-2 0,-3 0-9 16,0 0 6-16,1-1-4 0,-3 0 4 0,-1-2 1 0,-1 2-12 15,1 0 4-15,-1 3-3 0,1 1-5 0,-4 1-7 16,2-1 5-16,1 4 8 0,-5 2-10 0,3 0 6 15,-3 2-9-15,-2 2-6 0,1 3-1 0,0-2-4 0,0 4-19 16,0-2-44-16,-2 5-85 0,4 0 41 0,0 2-21 16,2 0-14-16,4-2-29 0,-2 2-384 0,5 3 191 15,2-10 126-15</inkml:trace>
  <inkml:trace contextRef="#ctx0" brushRef="#br0" timeOffset="59109.95">8381 6656 17 0,'0'0'64'0,"0"0"10"0,0 0-10 0,0 0-9 0,0 0 0 16,0 0 2-16,0-8-13 0,0 8 0 0,0 0-14 15,0 0 14-15,0 0-4 0,0 0-5 0,-7-8-15 16,7 8 17-16,-6-4-15 0,6 4-3 0,0 0-6 0,-9-3 16 16,7-2 12-16,-4 4 3 0,6 1-17 0,-7-3 1 15,4-1 26-15,-2 3-8 0,5 1 5 0,-7-2-21 0,1 1-31 16,0 1 35-16,-4-5-35 0,-3 4 16 0,3 0 34 15,1 1-6-15,0-2-16 0,2 2 11 0,1-1-39 16,0-1 19-16,-2 1 23 0,0 0-18 0,4-1 3 16,4 2-9-16,-10-1 4 0,5-1-22 0,5 2 1 0,-9 0 51 15,9 0-67-15,-7-1 73 0,7 1-22 0,0 0-2 16,-8 0-27-16,5-1 10 0,3-2-39 0,0 3 60 16,0 0-68-16,0 0 70 0,-7-2 10 0,7 2-24 15,-3 0-8-15,3 0 12 0,0 0 15 0,0 0-5 0,0 0-75 16,0 0 82-16,0 0-35 0,0 0-15 0,0 0 24 15,14 5 22-15,-14-5-47 0,8 1 42 0,-4 0-16 0,0 2-5 16,1-1 21-16,0 0-37 0,0-2 15 0,1 3 0 16,2-3 27-16,-3 2-2 0,6 2-6 0,1-1-6 15,-1-1-19-15,1 1 7 0,-3 0 15 0,0-2-13 16,2 1-3-16,0 0 2 0,3 3-23 0,-5-4 28 0,-2 0 2 16,2 1-12-16,-1-1-9 0,3 0 8 0,1 4-7 15,-2-3 1-15,2 1-5 0,-1 0 14 0,1 0 3 16,-1-1-11-16,2 1 1 0,-4 1 16 0,0-2-19 0,3 1 7 15,0 1-10-15,1-1 0 0,-2-1 15 0,0 1-11 16,1 1 13-16,0 0-4 0,-2-2-6 0,3 2 2 16,0-1-10-16,-2 1 13 0,1 0-4 0,-1-2-8 0,2 2 3 15,-2-2-2-15,3 2 11 0,-6-2 0 0,4 0-6 16,0 2-2-16,1-2 5 0,0-1-1 0,0 3-1 0,2-1 1 16,-1 0 9-16,3-1 3 0,-1 1-6 15,1 0 1-15,-2 0-1 0,3 0-10 0,-1 0 12 0,-1 1 6 16,0-2-13-16,0 1 4 0,1 1-7 0,0-3 0 15,-3 2 9-15,1 1-8 0,0-1 0 0,1-1 5 0,-2 0-8 16,0-1 8-16,0 3-8 0,2-2 8 0,1-1 0 16,1 2-6-16,1 0 1 0,-4 0 0 0,3-2 7 15,-1-1-12-15,1 3 1 0,-1 1 9 0,0-3 1 16,0 2 1-16,-2 0-5 0,3 0 1 0,-4-1-11 0,1 0 10 16,0 2-9-16,1 0 8 0,0-2 2 0,-3 0-7 15,0 2 8-15,4 1 3 0,-3-1-10 0,2-1 2 0,0-1 5 16,0 3 2-16,0-1-3 0,0-2-9 15,0 1 4-15,-1 1-1 0,-2-1 3 0,2 1 0 0,-1 0 3 16,0-2-6-16,0 0 2 0,-1 1-5 0,4 2 12 16,-3-1-16-16,3-1 2 0,0 1 1 0,-4-1 1 0,4 0 6 15,-3 1-5-15,2-1-3 0,0-1 12 0,0 1-9 16,-3 0 1-16,2 1 1 0,0 0 0 0,-3-1-3 16,4-1 1-16,-2 2 2 0,2 0-11 0,0 1 5 15,3-2 5-15,-3 0 14 0,0 0-8 0,0 0-11 0,1 2 2 16,-3-3 22-16,1-1-24 0,2 3 4 15,-2-2 9-15,1 1 1 0,0-1-13 0,3 0 9 0,-1 0-1 0,-2 1-10 16,3 0 2-16,-2-1 12 0,0 1 12 0,0 0-26 16,2-1-4-16,-5 1 15 0,5 1-5 0,-2-2 5 15,1 0-8-15,0 3 5 0,-2-1 6 0,2 0-15 16,0-1 12-16,-3 1 0 0,2-1-13 0,-2-1 16 0,-1 0-15 16,-1 1-10-16,0-1 6 0,0 2 13 0,-4-1-8 15,0-3-5-15,0 3 27 0,-2-3-15 0,-2 3-5 0,-5-3 12 16,13 4 8-16,-8-2-24 0,-5-2 15 0,11 1 2 15,-11-1-20-15,9 1 16 0,-9-1 2 0,7 2 3 16,-7-2 5-16,0 0-35 0,9 2 35 0,-9-2-29 16,0 0 2-16,9 2-2 0,-9-2 11 0,0 0 12 15,5 3-3-15,-5-3-28 0,0 0 33 0,0 0-6 0,8 1-16 16,-8-1 20-16,0 0-28 0,0 0-5 0,0 0 10 16,0 0 15-16,0 0 5 0,0 0 10 0,6 5 0 15,-6-5-23-15,0 0 17 0,0 0-4 0,0 0-27 0,0 0 43 16,0 0-36-16,0 0 33 0,0 0-1 0,0 0-12 15,0 0-4-15,0 0 8 0,0 0-11 0,0 0-12 0,0 0 12 16,0 0-14-16,0 0 25 0,-25-9 9 0,25 9-30 16,-11-4-8-16,0 1 18 0,1-2-6 0,-1 0 23 15,-3 2-39-15,3-2-1 0,-3 1 42 0,0-2-33 16,0 2 22-16,-2 1-24 0,1-1 31 0,-2-2-6 0,2 1-26 16,-2 1 17-16,1 0-9 0,-2-1-13 0,0 0-2 15,-1 1 34-15,1 0-8 0,-2 1-16 0,-14-4 19 0,12 0 10 16,1 3-19-16,2 1-9 0,1 1 20 15,0-1-17-15,1-1 17 0,1 2-19 0,-3-1 20 0,3-1-6 16,0 0-15-16,-2 3 24 0,1-2-3 0,1 1-20 16,0-1 3-16,0 0 4 0,0-1 14 0,0-1-5 0,-1 2-11 15,1 0 17-15,0 2 1 0,-2-4-4 0,0 0-23 16,2 4 55-16,-3-1-34 0,1-1-23 0,-3-1 22 16,2 2 7-16,0-1-18 0,0 1 10 0,-2 4-9 15,3-4-15-15,1-1 9 0,1 2 10 0,0-2 8 0,0-1-14 16,2 0 15-16,0 4-30 0,0-4 17 0,4 3-6 15,0 1 2-15,10 0 11 0,-18-3 0 0,6-1 2 0,0 2-10 16,12 2-10-16,-21-3 0 0,8 2-1 0,2-2 15 16,-2-2 20-16,3 2-19 0,10 3-18 0,-19-6 32 15,8 2-28-15,4 2 11 0,7 2 8 0,-21-5-28 16,10 1 11-16,1 2-3 0,-1-1 29 0,1-2-30 0,10 5 6 16,-18-2-17-16,18 2 46 0,-15-5-37 0,2 4-3 15,0-1 10-15,5 0 0 0,8 2 21 0,-19-3-20 0,9 1 24 16,-1 0-30-16,3 0 10 0,-6 0 1 15,6 0-13-15,8 2 31 0,-20-2-19 0,7 0 11 0,0-1 11 16,1-1-40-16,-1 2 12 0,-1-1-12 0,0 0 40 16,-2 1-30-16,2-3 45 0,-1 4-41 0,1-3 28 0,0 2-34 15,-3 1-5-15,1-1 36 0,2 0-31 0,-2 0 10 16,3 1-5-16,1-1-9 0,-2 0 32 16,2 2-2-16,4 0 2 0,-6-3-6 0,7 1 1 0,-1 2 4 15,2-2-32-15,-1 2 9 0,1-1 4 0,6 1 20 0,-12-2-34 16,5 0 10-16,0 1 2 0,-6-2 23 0,3 2-22 15,-1-4-6-15,0 1 10 0,1 0 32 0,0 2-41 0,1-2 4 16,-2 2 1-16,-1-2-8 0,4 1 22 0,-3-1 13 16,1 0-9-16,1 2-4 0,-3-4-31 0,3 4 5 15,-1-2 3-15,-1 1 8 0,0 0 8 0,0-2-9 16,0 3 25-16,0-2-27 0,1-1 14 0,1 2-17 0,1 0 40 16,2 1-42-16,-2 0 29 0,-1-1-27 0,0 0 25 15,9 3-19-15,-12-4 38 0,7 2-44 0,5 2 3 16,-9-2 42-16,9 2-28 0,-8-4-6 0,8 4 14 15,-17-3-24-15,10 2 5 0,2-3 11 0,-7 1-34 0,4 0 20 16,-2-1 30-16,-5 1 1 0,3 2-33 0,1-1 36 16,-1-2-30-16,1 1-5 0,-3 2 23 0,2 0-5 0,1-4-12 15,-1 2-8-15,1 1 17 0,-2-1 6 0,2 2-24 16,0-2 42-16,-1-1-21 0,4 4-18 0,-2-4 13 16,1 2 20-16,1 0-8 0,0 2-26 0,-2-3 11 15,0 1-9-15,4 0 26 0,-1 1-25 0,1-3 12 0,-1 3-17 16,2 0 20-16,0 0-17 0,-6-4 24 0,0 3-16 15,1-2 10-15,1 1-15 0,2 2 10 0,-1-1-15 16,1 0 10-16,2 2-5 0,-1-3 29 0,-4-1-30 0,1 2 2 16,1-1 20-16,1 3-22 0,0-3 11 0,1 1 21 15,-5-2 5-15,0 0-39 0,3 0 9 0,3 3-5 16,-3-1-3-16,2-2 16 0,1 2-14 0,0 1 1 0,0-2 12 16,-2 2-14-16,3-2 19 0,-2 3 13 0,1-3-18 15,5 3-14-15,-8-5 17 0,5 3-22 0,3 2 12 0,-8-2 2 16,8 2 18-16,-6-2 5 0,6 2-26 15,-4-2 18-15,4 2-1 0,0 0-24 0,0 0 23 0,-5-2-20 16,5 2 22-16,0 0-27 0,0 0 1 0,-4-4 22 16,4 4-6-16,0 0-18 0,0 0 24 0,0 0-23 0,0 0 16 15,-2-5-9-15,2 5 29 0,0 0 6 0,0 0-46 16,0 0 13-16,0 0-10 0,0 0 1 0,0 0 12 16,0 0 24-16,0 0-30 0,13 7-5 0,-9-5 0 15,4 1 7-15,-3 0 33 0,4 2-36 0,0-1 23 0,0-1-24 16,0 1-2-16,1 2 4 0,-1-2 6 0,1-1-16 15,0 2 47-15,2-1-29 0,-2-1-6 0,0 2 23 16,2-2-21-16,-1 1 2 0,3-2 8 0,-4 1 8 0,1 1-16 16,-2 0-8-16,2 0 22 0,-1-2-24 0,3 4 18 15,0-3 18-15,0 1-9 0,0 0-25 0,-2 0 24 16,3 0-26-16,-2 0-1 0,2-1 22 0,0 2 0 0,3 0-9 16,-1-1 2-16,2 0-4 0,-4 0-10 0,1 0 39 15,2 1-11-15,-1 2-27 0,1-4 29 0,0 2-21 16,0-3-12-16,-1 1 6 0,0 2-4 0,2-3 102 15,0 2-69-15,-2 1-8 0,0-2-31 0,0 2 16 0,0-3 22 16,-2 1-9-16,1 1-10 0,1-1 8 0,-1 2-10 16,-2-1-14-16,2 0 2 0,-2 0 16 0,4-2-20 0,-3 4 14 15,1-2 20-15,-1-1 3 0,3 0-42 16,-3 1 6-16,2 0 16 0,0 1-5 0,2 0 24 0,-3-2-10 16,0 4-19-16,1-5 1 0,0 2 11 0,1 2 3 15,-2-1 20-15,3-3-33 0,-3 2 4 0,1-1 2 0,-3 0 9 16,-1 3-14-16,1-2-1 0,0 0 3 0,0-1 36 15,-2 0-4-15,1-2-13 0,-1 4-11 0,1-2-5 0,3 2 2 16,-2-1-7-16,2 0 25 0,-2 0-11 16,5 1 8-16,-3-2 10 0,0 1 3 0,0 3-42 0,1-1 31 15,1-2-14-15,1 0 17 0,-2 3-10 0,1-4 6 16,0 4-35-16,0-2 12 0,0 0 9 0,0 0-19 0,-1-1 35 16,1 2-31-16,1 1 31 15,-3-3-24-15,0-1-3 0,-1 4 27 0,2-5-30 0,-2 1-4 0,0 2-3 16,1 1 6-16,0-3 5 0,-2 1 18 0,4 1-21 15,-3-2-6-15,1 3 16 0,-1-3-4 0,0 2-10 0,-1 0 18 16,1-1 15-16,2 2-19 0,-4 0-7 0,2-1 34 16,-1-3-3-16,1 3-35 0,-1-3 3 0,1 3-1 0,-2-3 12 15,-1 3 15-15,0-2-17 0,0-1 18 16,-1 4-24-16,0-4 2 0,-1 0 17 0,4 3 5 0,-2-3-33 16,-2 1-2-16,-1-1 1 0,1 0 4 0,-4 0 13 15,4 1 23-15,-1 0-11 0,1 0 7 0,-3-2-27 0,1 2 9 16,2 0-6-16,-1-1-13 0,0-2 36 0,-2 5-18 15,-6-5-12-15,21 6 39 0,-11-3-12 0,-2 0-23 16,-8-3-21-16,19 7 15 0,-13-5-9 0,6 1 11 16,-5 0 47-16,4 0-53 0,-2 0-2 0,1 2 2 0,0-2 0 15,0 1 7-15,-2-1-1 0,0 0 0 0,-3-1 36 16,1 0-23-16,-6-2 31 0,13 4-6 0,-7-2-31 16,-1 0 7-16,-5-2-9 0,18 3 2 0,-9-1 26 15,2 0-7-15,0 3-34 0,-2-3 49 0,-1 1-47 0,0-1 35 16,3 0-35-16,-3 1 1 0,2-3 17 0,-3 4-5 15,2-1 29-15,3 0-10 0,-3-1 11 0,-3 0-39 0,1 1 0 16,-1 0-2-16,-6-3 19 0,13 1-11 0,-2 3 26 16,-1 0-30-16,-1-2 41 0,-1 0-37 0,-3-1 32 0,4 2-20 15,-9-3-16-15,13 2 27 0,-3 1-26 0,3 0-3 16,-3-2 14-16,-1 2-3 0,1-2-17 0,-1 2 35 16,-1-1-20-16,1-1-8 0,-3 0 39 0,-6-1-33 15,12 3 37-15,-6-3-47 0,-6 0 19 0,11 4-10 0,-5-2-7 16,-6-2 20-16,10 2 22 0,-10-2-44 0,11 2-3 15,-11-2 3-15,9 1 47 0,-9-1-13 0,8 3-28 16,-8-3-11-16,11 4 57 0,-5-4 51 0,-6 0-113 0,10 3 6 16,-10-3 25-16,9 3 8 0,-9-3-7 0,9 1-15 15,-9-1-12-15,6 3 0 0,-6-3 23 0,0 0-23 16,8 4 41-16,-8-4-32 0,0 0 39 0,0 0-48 0,8 0 53 16,-8 0-29-16,0 0 8 0,0 0-19 0,0 0-5 15,0 0 17-15,8 3 17 0,-8-3-27 0,0 0 20 16,0 0 8-16,0 0-3 0,0 0-45 0,0 0 5 15,0 0-1-15,0 0 15 0,0 0 6 0,0 0-1 0,7 2 34 16,-7-2-34-16,0 0 18 0,0 0 42 0,0 0-71 16,0 0 18-16,0 0 16 0,0 0-14 0,0 0-30 0,0 0 34 15,0 0-28-15,0 0 33 0,0 0-33 0,0 0 35 16,0 0-13-16,0 0 16 0,0 0-52 0,0 0 16 16,0 0 17-16,0 0 28 0,0 0-37 0,0 0-17 15,0 0 6-15,0 0 13 0,0 0-11 0,0 0 7 0,0 0 30 16,0 0 26-16,0 0-64 0,0 0 29 0,0 0-13 15,0 0 8-15,0 0 0 0,0 0 15 0,-32-2-35 16,32 2-7-16,-9-3 4 0,9 3 3 0,-12 0-2 0,12 0 40 16,-11-4-46-16,6 2 38 0,5 2-16 0,-12-2-24 15,12 2 20-15,-11-4 5 0,4 2 25 0,-3-2-40 16,3 1 29-16,-1 3-32 0,-4-4 31 0,2 0 16 0,0 1-35 16,0 0 25-16,-2-1-3 0,2 1-12 0,0 2-23 15,-1-3-5-15,-1-2 55 0,0 0-25 0,-1 2 0 16,-3 0-3-16,0-1 31 0,0-1-12 0,-1 2-11 15,-2-1 6-15,1 0-48 0,2 1 6 0,-2-1-3 0,0 0 2 16,0-1 2-16,2 0 46 0,1-1 0 0,1 1-39 16,-1 1 34-16,-1 0-32 0,0-1 2 0,0-1 5 0,0 4-9 15,2-4 39-15,-1 1-36 0,0-1 7 16,-1 0 6-16,2 2 12 0,-3-2-22 0,-2 0 37 0,2-1-52 16,-9-3 58-16,1 4-41 0,-5-6 28 0,0 3 5 15,0 0-42-15,-1 0 19 0,-1 3-11 0,0 0 14 0,0-2-28 16,1 0 15-16,6 1 22 0,-4-2-24 0,6 3 19 15,3 2 3-15,4 0-7 0,3 0 0 0,-1 0-45 16,2 2 26-16,1-1 39 0,-1 0-21 0,12 4-9 16,-19-7-19-16,8 3 10 0,-1 0 4 0,3 1 19 0,0 1-26 15,0-2 7-15,4 0-13 0,5 4 15 0,-20-4 2 16,11-1-23-16,2 0 41 0,-4 3-10 0,-1-7-20 0,2 6-4 16,-2 1 11-16,0-2-4 0,-1 1 24 0,2 0-30 15,-1 0 4-15,-2 0 11 0,3-1 24 0,-2 2 9 16,3-1-8-16,-2-1-37 0,3 1 11 0,-1 0 19 15,-2 1-19-15,0-1-8 0,3 0 6 0,-3-3-6 0,3 3 4 16,-1 0 26-16,-3 1-33 0,4 0 3 0,2 0 33 16,-6-1-23-16,1-1 13 0,1 1 2 0,-2 0-18 0,0-1 29 15,-2 1 4-15,1-1-16 0,0 2-33 16,-1-1 7-16,-2 0 8 0,3 1 0 0,0 0-7 0,1 0-3 16,0 0 3-16,-1 0 7 0,0-1 30 0,0 2 0 15,1-2-19-15,-1 2-10 0,3-2-1 0,-1 0 1 0,1 1-4 16,2 1 25-16,1-1-31 0,1 2 41 0,1 0-38 15,6 0 8-15,-12-2 20 0,5 2-21 0,0 0 16 16,0-3-17-16,2 3-3 0,-1-1 34 0,6 1-24 0,-18-1 5 16,9 0-10-16,-4 0 3 0,3 0 20 0,-2-3-7 15,1 4-22-15,-3-2 0 0,-1-1-6 0,-1 1 43 16,1 0-40-16,-1-1 28 0,3 1-24 0,-4 1 4 0,-1-1 1 16,0-2-5-16,0 3 2 0,1-2 0 0,1 1 25 15,3 0-4-15,-1-1-27 0,2 1 1 0,1 2 5 16,3-1 4-16,2-1 6 0,0 2-6 0,-1-1 23 15,7 1-15-15,-9-3-7 0,4 2 28 0,5 1 1 0,-9-2-36 16,4 2 0-16,5 0 3 0,-11-2 28 0,7 2-27 16,-1-3 3-16,-1 2-4 0,1 0 25 0,-1 0-25 0,1 0-1 15,5 1 28-15,-9-1 7 0,5-2-38 0,4 3 19 16,-9-2-20-16,4 1 9 0,5 1 28 0,-8-3-4 16,5 3-26-16,-1-3 13 0,4 3 3 0,-7-1-7 15,7 1 4-15,-8-3-24 0,4 2-2 0,-1-1 29 0,-1 0-17 16,1 2-9-16,-1-5 58 0,0 5-46 0,0-2-4 15,0-1 8-15,1 2 11 0,-1-1-20 0,0 1 15 16,1-2-20-16,0 3 30 0,5 0-34 0,-9-4 30 16,3 3-17-16,1-2 21 0,0 1-23 0,5 2-2 0,-8-3 14 15,4 1-24-15,0 0 11 0,4 2-3 0,-9 0 24 16,4-2-25-16,5 2 11 0,-5-1-1 0,5 1 12 0,-6-4-16 16,6 4 27-16,-7-2-22 0,7 2-8 0,-6-3-1 15,2 0 0-15,4 3 26 0,-6 0-13 0,6 0-4 16,-5-4-8-16,5 4 29 0,-7-1-22 0,7 1 7 15,-7-2-1-15,7 2-11 0,-5-3 23 0,5 3-22 0,-4-2-2 16,4 2 5-16,0 0 2 0,-6-5 9 0,6 5 0 16,-5 0-25-16,5 0 41 0,0 0-26 0,-5-2 15 15,5 2 6-15,0 0-27 0,-7-2 6 0,7 2-13 0,0 0 16 16,0 0 20-16,-5-1-31 0,5 1 3 0,0 0-4 16,0 0 11-16,-4-2-5 0,4 2 8 0,0 0 18 15,0 0-21-15,0 0 30 0,0 0-44 0,0 0 9 0,0 0 11 16,0 0-5-16,0 0 13 0,0 0-30 0,0 0 28 15,0 0-36-15,0 0 12 0,0 0 2 0,0 0-1 16,0 0 10-16,0 0 23 0,0 0 1 0,0 0-29 0,0 0 1 16,0 0-11-16,0 0 30 0,0 0-23 0,0 0 0 15,0 0 6-15,0 0-1 0,0 0 23 0,0 0-14 16,0 0-10-16,0 0 7 0,0 0 15 0,0 0-2 16,0 0-27-16,-4-5 11 0,4 5 27 0,0 0-41 0,0 0 11 15,0 0-4-15,0 0-2 0,0 0 29 0,0 0-23 16,0 0 25-16,0 0-34 0,0 0 14 0,0 0 7 15,0 0-16-15,0-2 1 0,0 2-9 0,0 0-38 0,2-3-38 16,-2 3-51-16,3-1-48 0,-3 1 66 0,0 0-44 16,0 0-4-16,0 0 23 0,14 2-33 0,-10 0-16 15,-2 3-407-15,3-3 201 0,6 0 136 0</inkml:trace>
  <inkml:trace contextRef="#ctx0" brushRef="#br0" timeOffset="77209.55">9794 9102 34 0,'0'0'59'0,"0"0"-24"0,4 16-7 0,-4-16 3 15,0 0-8-15,0 0 2 0,0 0-6 0,0 0 6 0,0 0 8 16,0 0-12-16,0 0-15 0,0 0 11 0,0 0-13 15,0 0-3-15,0 0-15 0,0 0-4 0,0 0 8 16,0 0-18-16,0 5-69 0,0-5 31 0,0 0 22 16</inkml:trace>
  <inkml:trace contextRef="#ctx0" brushRef="#br0" timeOffset="78888">5480 8223 37 0,'0'0'92'0,"0"0"1"0,-6 3-1 16,6-3 2-16,0 0-6 0,-1 2-30 0,1-2-12 16,0 0 9-16,0 0 11 0,0 0-10 0,-4 3 10 15,4-3-29-15,0 0-12 0,0 0 20 0,0 0-11 0,0 0-17 16,0 0 34-16,0 0-13 0,0 0-1 15,0 0 4-15,0 0-9 0,0 0-15 0,0 0 1 0,0 0-13 16,0 0 23-16,0 0-12 0,-4 1 6 0,4-1 3 16,0 0-18-16,0 0-16 0,0 0 12 0,0 0 0 0,0 0-12 15,0 0 11-15,0 0 21 0,0 0-10 0,0 0-1 16,0 0 6-16,0 0 11 0,0 0-28 0,0 0-11 0,0 0 8 16,0 0-3-16,0 0 7 0,0 0 19 0,0 0-21 15,0 0 0-15,0 0 8 0,0 0-4 0,0 0-25 16,0 0 42-16,0 0-35 0,0 0-6 0,0 0 8 15,0 0-6-15,0 0 28 0,0 0 11 0,0 0-10 0,0 0-11 16,0 0 21-16,0 0-42 0,0 0 28 0,0 0 4 16,0 0-1-16,0 0-18 0,0 0 8 0,0 0 10 0,0 0-15 15,0 0-21-15,0 0 19 0,0 0 28 0,0 0-17 16,0 0-6-16,0 0 12 0,0 0 12 0,0 0-12 16,0 0-6-16,0 0-13 0,0 0 15 0,0 0-1 15,0 0 7-15,0 0-3 0,0 0 2 0,0 0-14 0,0 0-6 16,0 0 15-16,0 0 7 0,0 0-26 0,0 0 3 15,0 0 25-15,0 0-12 0,0 0-18 0,0 0 0 16,0 0 31-16,0 0-14 0,0 0-2 0,0 0-16 16,0 0 34-16,0 0-21 0,0 0 1 0,0 0-14 0,0 0 32 15,0 0-44-15,0 0 36 0,0 0 7 0,0 0-19 16,0 0 24-16,0 0-14 0,0 0 2 0,0 0-13 0,0 0-2 16,0 0 16-16,0 0 4 0,0 0-7 0,0 0-30 15,0 0 43-15,0 0-38 0,0 0 12 0,0 0 26 16,0 0-17-16,0 0-11 0,0 0-2 0,0 0 25 15,0 0-22-15,0 0 11 0,0 0-15 0,0 0 9 0,0 0-12 16,0 0 17-16,0 0-1 0,0 0-7 0,0 0-7 16,0 0 4-16,0 0-12 0,0 0 23 0,0 0-35 0,0 0 10 15,0 0-9-15,0 0-9 0,0 0-16 0,0 0 5 16,0 0-8-16,0 0-13 0,0 0-17 0,0 0-239 16,0 0 109-16,0 0 74 0</inkml:trace>
  <inkml:trace contextRef="#ctx0" brushRef="#br0" timeOffset="80911.06">4940 8204 39 0,'-3'7'38'0,"3"-7"0"0,0 0 7 0,0 0-1 0,0 0-18 15,0 0 10-15,0 0-11 0,0 0-2 0,0 0-4 16,-3 7 24-16,3-7-3 0,0 0-29 0,0 0 24 15,0 0-25-15,0 0 0 0,0 0-7 0,0 0 9 16,0 0-5-16,-6 3-45 0,6-3 61 0,0 0 3 0,0 0-3 16,0 0-17-16,0 0 9 0,0 0-4 0,0 0 3 15,0 0 0-15,0 0 4 0,0 0-14 0,0 0 17 16,0 0-7-16,0 0 15 0,0 0-20 0,0 0-9 16,0 0 17-16,0 0-15 0,0 0 16 0,0 0-1 15,0 0-25-15,0 0-1 0,0 0 12 0,0 0 7 0,0 0 1 16,0 0-13-16,0 0 9 0,0 0-6 0,0 0 3 15,0 0 8-15,0 0-2 0,0 0-23 0,0 0 19 16,0 0 19-16,14 5-40 0,-14-5 12 0,0 0-1 0,0 0-3 16,0 0 14-16,0 0-5 0,0 0 13 0,0 0-5 15,0 0-15-15,10-2-10 0,-10 2 9 16,0 0-3-16,0 0 29 0,0 0-27 0,0 0 5 0,0 0-6 16,0 0 14-16,0 0-7 0,0 0-2 0,0 0 14 15,0 0-14-15,0 0 13 0,0 0-13 0,0 0 8 0,0 0 2 0,0 0-16 16,0 0-4-16,0 0 13 0,0 0 12 0,0 0-1 15,0 0-26-15,0 0 7 0,0 0 18 0,0 0-18 16,0 0 30-16,0 0-18 0,0 0 16 0,0 0-22 16,0 0-3-16,0 0 14 0,0 0-4 0,0 0-11 0,0 0 9 15,0 0 0-15,0 0 9 0,0 0-24 0,0 0 21 16,0 0-15-16,0 0 3 0,0 0 10 0,0 0-1 16,0 0-19-16,0 0 16 0,0 0-15 0,0 0 27 15,0 0-27-15,0 0 15 0,0 0 0 0,7 2-6 0,-7-2 1 16,0 0-7-16,0 0 17 0,0 0-18 0,0 0 2 15,0 0-5-15,0 0 41 0,0 0-22 0,0 0-14 16,0 0 12-16,0 0-10 0,0 0 7 0,0 0-8 0,0 0 6 16,0 0 16-16,0 0 7 0,0 0-28 0,0 0 1 15,0 0 4-15,0 0-6 0,0 0 3 0,0 0 1 16,0 0 4-16,0 0-5 0,0 0 8 0,0 0 14 16,0 0-21-16,0 0 4 0,0 0-6 0,0 0 3 0,0 0-14 15,0 0 8-15,0 0 0 0,0 0 1 0,0 0 30 16,0 0-23-16,0 0 7 0,0 0-3 0,0 0-13 15,0 0 9-15,0 0-7 0,0 0 17 0,0 0 86 0,0 0-117 16,0 0 28-16,0 0-2 0,0 0 1 0,0 0-6 16,0 0-17-16,0 0-6 0,0 0 9 0,0 0 17 15,0 0-19-15,0 0 24 0,0 0-9 0,0 0 17 16,0 0-34-16,0 0 9 0,0 0 22 0,0 0-38 0,0 0 14 16,0 0-21-16,0 0 3 0,0 0 2 0,0 0-19 15,0 0-1-15,0 0-170 0,0 0 73 0,0 0 48 0</inkml:trace>
  <inkml:trace contextRef="#ctx0" brushRef="#br0" timeOffset="85344.02">9460 7545 79 0,'0'0'92'0,"3"-12"-13"0,-2 6 1 0,1-1 1 15,-1 1-22-15,-1 6 19 0,1-14-8 0,2 3-25 16,-2 4 32-16,0 0-11 0,-1 2-7 0,0 0 7 16,0 5 1-16,2-8-1 0,-2 8-22 0,0 0 2 15,-2-8-12-15,2 8-24 0,0 0 0 0,2-5 12 0,-2 5-7 16,0 0-6-16,0 0 14 0,0 0 16 0,0 0-1 15,0 0-24-15,0 0 31 0,0 0-20 0,0 0-6 16,0 0 20-16,0 0-1 0,0 0-6 0,-2 26 13 0,2-18-7 16,-1-1 1-16,1 3 0 0,-1 3 3 0,-1-1-8 15,1 1 9-15,0 3-1 0,-2-2-17 0,1 2-3 16,0-1 8-16,1-2-10 0,-1 0 9 0,-1 1-6 0,2 1-8 16,0-2 0-16,1 0 3 0,-3 1 1 15,3-3 5-15,-1 0-10 0,0-1 6 0,-1-2-14 0,2 0 15 16,0-1-2-16,0-2-2 0,-1 0 4 0,0-1-3 15,1-4-5-15,0 10-8 0,-2-7 10 0,2-3-13 0,0 7 6 16,0-7 6-16,0 6 6 0,0-6 17 0,0 6-4 16,0-6 11-16,0 0 1 0,0 0-6 0,0 0-2 0,0 0-7 15,0 0-13-15,0 0 8 0,0 0 2 0,0 0-3 16,0 0 2-16,0 0-2 0,0 0 0 0,3-32-11 16,-2 23-4-16,-1-5 11 0,2 0-13 0,-2-1 48 15,1-2-46-15,0 2-7 0,0-2 7 0,-1 3-14 0,0-1 6 16,3 0 2-16,-2 1 2 0,2 0-3 0,-3 2-8 15,1 0 1-15,0 1 2 0,0 0-6 0,-1 2 12 16,-1 1 0-16,2 4-13 0,-1 0 7 0,2-2 8 0,-1 2-5 16,0-1-2-16,-1 5-8 0,2-6 6 0,-2 6 2 15,1-6 4-15,-1 6-6 0,2-6-3 0,-2 6 5 16,0-6-1-16,0 6 0 0,0 0-9 0,0-5 9 0,0 5-10 16,0 0 5-16,0 0 4 0,0 0-10 0,0 0 14 15,0 0-5-15,2-5-2 0,-2 5 14 0,0 0-1 16,0 0-9-16,0 0-6 0,0 0 3 0,0 0 2 15,0 0-11-15,0 0-23 0,0 0 3 0,0 0-25 0,0 0-21 16,0 0-29-16,0 0-31 0,0 0-7 0,0 0-9 16,-8 13-504-16,8-13 219 0,0 0 148 0</inkml:trace>
  <inkml:trace contextRef="#ctx0" brushRef="#br0" timeOffset="86249.77">8790 8681 43 0,'-12'2'82'0,"1"2"-27"16,-1-1 35-16,3 0-34 0,0-1 16 0,3-2-25 15,-2 3-2-15,8-3 13 0,-9 4 7 0,9-4-25 0,-7 3 29 16,3-1-29-16,4-2 14 0,-5 0 11 0,5 0-23 16,-7 3 31-16,7-3-20 0,0 0 4 0,-3 1-9 15,3-1 18-15,0 0-14 0,0 0-1 0,0 0 7 0,0 0-16 16,0 0-8-16,0 0 13 0,0 0-6 0,0 0-8 16,20-9 18-16,-10 5-8 0,5 1 2 0,1-4-12 15,12-3 8-15,-5 1-22 0,8 0-3 0,-1-4 17 0,2 1 3 16,3 2-1-16,-2-4 2 0,0 3-25 0,-1-3 16 15,1 2 9-15,3 0 3 0,-3 2-10 0,3-2-5 16,-1 0 2-16,-3 0 5 0,3 2-7 0,0-2-1 16,-3 3-9-16,1-1 7 0,-5 3 1 0,-2-1 4 15,-6 1-11-15,-2 0 12 0,-1 2-9 0,-1 0 14 0,0 1-8 16,-1-1-18-16,-2 2 16 0,-3 0-15 0,0-1 6 0,-2 2 0 16,0 1-5-16,-8 1 13 0,10-6-21 0,-10 6 5 15,7-1 9-15,-7 1-10 0,7-2-3 0,-7 2-4 16,0 0-21-16,0 0 9 0,0 0-14 0,0 0-1 15,0 0 6-15,0 0-8 0,0 0-8 0,0 0 6 0,0 0 5 16,0 0-29-16,0 0-4 0,-27 10-4 0,18-9-29 16,-1 7-2-16,-3-3-8 0,0-1-9 0,-2 2 19 15,-1-2-14-15,0 2 9 0,0 1-15 0,-9 2-7 0,-3 3-282 16,1 0 135-16,5-2 90 0</inkml:trace>
  <inkml:trace contextRef="#ctx0" brushRef="#br0" timeOffset="86638.51">8714 8770 107 0,'-11'6'93'0,"-2"0"-24"15,4-1 23-15,4-2-13 0,0 1 20 0,5-4-12 0,-2 5-4 16,2-5 5-16,0 0-27 0,9 4 4 0,-2-4 14 15,7-1-21-15,-1 0 5 0,5-1 2 0,2-3 4 0,3 1 4 16,13-4 2-16,-2 2-6 0,5-2-1 0,-5-2-11 16,8-2 1-16,-1 4-11 0,3-1 4 0,-5-4 8 15,3 4-9-15,-2-3-11 0,0 2-2 0,-3 1 7 16,0-2 4-16,-3 1-17 0,-2 2 12 0,-1-1 0 0,-6 3-3 16,-4 0 4-16,-2 0-4 0,1 0-6 0,-3 1-12 15,1-1 18-15,-4 2-11 0,3-2-4 0,-2 3-8 16,-2-1 15-16,-3 4-19 0,0-5 14 0,0-1-22 15,-2 5 20-15,-1-2-13 0,-7 3 6 0,12-2-2 0,-12 2-8 16,8-3 9-16,-8 3-3 0,6-2-21 0,-6 2 4 16,0 0-20-16,9-3 2 0,-9 3-12 0,0 0-38 0,8-3-17 15,-8 3-21-15,0 0-10 0,0 0 8 0,0 0-13 16,6-5 9-16,-6 5-20 0,0 0-19 0,0 0-352 0,0 0 170 16,0 0 112-16</inkml:trace>
  <inkml:trace contextRef="#ctx0" brushRef="#br0" timeOffset="88243.93">4255 7718 12 0,'0'0'53'0,"0"0"5"0,0 0 17 0,0 0-31 0,0 0 1 16,0 0 13-16,0 0-12 0,0 0-5 0,9 0 14 15,-9 0-1-15,0 0-17 0,0 0 7 0,0 0-13 0,0 0 14 16,3 6 0-16,-3-6-19 0,2 5 26 16,-2-5-32-16,2 8 26 0,-2-8-29 0,4 9 35 0,-3-3-43 15,2 6 23-15,2 1 14 0,-4 0-6 0,5 0 20 16,-4 3-2-16,-1 0-3 0,2 2-27 0,-2 4 33 16,-1-2-20-16,-4 13 6 0,1-1-18 0,0 3 14 0,-5-1-17 15,2 1 14-15,-1 1 2 0,0 0 17 0,2-4-16 0,0 4-13 16,-2 0 17-16,3-2-3 0,-1-1 1 15,0 0-4-15,3-5-19 0,-1-4 6 0,3-1 0 0,0-2 1 16,-1 0-2-16,-1 0 6 0,1 0-29 0,2-1 16 16,1 1-18-16,-1-1 22 0,0-1-11 0,2-1-5 0,-4 0-7 15,3-1 3-15,-2 0 3 0,2-2 4 0,-2-1-7 16,2-2-8-16,-1 1 17 0,4-1 1 0,-3-1-12 16,0 1 2-16,1-6 4 0,-3 3 3 0,1-4-19 15,-1-5-1-15,6 10 11 0,-3-7 0 0,-3-3 6 0,6 5-13 16,-6-5-7-16,10 4-1 0,-7-4 5 0,-3 0 14 15,0 0 2-15,14-5-19 0,-9 1 14 0,3-3-2 0,0-1-9 16,-2 2 7-16,-2-5-4 0,3 3 8 16,0-4-8-16,-3-2-3 0,1 2 6 0,-3-3-10 0,1 1 17 15,-2-1-2-15,-1 1-4 0,0-3-12 0,-2 3 16 16,-1 1-5-16,-1-3-17 0,-1 1 2 0,0 3 20 0,-10-10 7 16,3 3-9-16,0 5-9 0,1-1 22 0,-10-3-26 15,3 0 12-15,-2 0-3 0,5 5-8 0,0 1 15 16,1 3 9-16,0 0-3 0,-9-7 11 0,6 7-12 0,3 0 6 15,4 1-7-15,-1 1 1 0,3 3 18 0,0-2 5 16,2 2-3-16,0 0 9 0,6 4-16 0,-10-7 10 16,6 4-5-16,4 3-10 0,-6-6-10 0,6 6-2 0,-3-6 0 15,3 6 13-15,-1-9-3 0,1 9-2 0,0 0-5 16,7-13-4-16,-5 6-2 0,7-2 6 0,0 2-15 16,1-2 9-16,3-1-12 0,-1 2 15 0,0-1-5 15,1 1 3-15,0 0-5 0,1 1-10 0,-1 0 8 0,1-1 4 16,0 3 0-16,0-1 10 0,-3 1-11 0,1-1-5 15,-1 2 3-15,-3 0-4 0,2 0-16 0,-3 1-7 16,0 0-15-16,-2 2-21 0,-1-2 22 0,0 0-17 16,0 2-50-16,0 0 39 0,-4 1-41 0,0 0 19 0,0 0-17 15,12-2-14-15,-12 2-15 0,6 2-343 0,-6-2 161 16,0 0 108-16</inkml:trace>
  <inkml:trace contextRef="#ctx0" brushRef="#br0" timeOffset="88595.74">4671 8158 56 0,'7'1'135'0,"-7"-1"-20"15,7 0 0-15,0 0-24 0,-7 0-13 0,11 1 13 16,-11-1-27-16,14 0 29 0,0 0-2 0,0-2-21 0,-2 2 5 16,2-1-20-16,0 0-4 0,-1-1-8 0,-2 1 28 15,5 1-46-15,-2-2 40 0,-2-1-38 0,-1 2-8 16,-2 1 37-16,-9 0 2 0,14-3-23 0,-1 2-10 0,-6-1 9 16,-1 0-5-16,1 2-17 0,-7 0 19 0,9-3 2 15,-5 3-11-15,-4 0-5 0,0 0-15 0,0 0 28 16,14 0-16-16,-14 0-4 0,0 0-16 0,0 0-15 15,7 0 14-15,-7 0-55 0,0 0 25 0,0 0-16 0,0 0-20 16,0 0-26-16,0 0 15 0,3 5-20 0,-3-5-20 16,0 0-266-16,0 0 130 0,0 0 86 0</inkml:trace>
  <inkml:trace contextRef="#ctx0" brushRef="#br0" timeOffset="88899.76">4687 8416 80 0,'0'0'172'0,"0"8"-34"0,0-8 12 0,0 0-19 0,10 8-3 16,-4-7-3-16,1 2-20 0,-7-3-2 0,21 2-15 0,-8-1 11 15,0 0-15-15,0-3 8 0,-13 2-12 0,26-2 1 16,-13 2-9-16,3-4-3 0,-5 1-9 0,2 0 3 15,1 1-23-15,0-2 5 0,-4 1-6 0,2 1 3 16,-1-1-6-16,-2 1-17 0,-1-1 7 0,1 3 7 0,-9 0-6 16,10-4-4-16,-10 4-11 0,9-1-8 0,-9 1 9 15,6-4-22-15,-6 4-18 0,10-3 8 0,-10 3-42 16,0 0 13-16,0 0-47 0,0 0-7 0,0 0 23 0,16 0-13 16,-16 0-32-16,0 0-7 0,9-9-367 0,-9 9 166 15,0 0 110-15</inkml:trace>
  <inkml:trace contextRef="#ctx0" brushRef="#br0" timeOffset="90040.95">6658 7250 80 0,'0'0'90'0,"-10"-7"-23"0,10 7 10 16,-8-7 9-16,8 7-24 0,-8-4 3 0,4 0 21 15,4 4-26-15,0 0-26 0,-11-7 53 0,9 4-25 16,-1 2 20-16,3 1-16 0,-5-5-14 0,5 5 25 0,0 0-34 16,0 0 21-16,-9-5-10 0,9 5-27 0,-2-3-4 15,2 3 23-15,0 0-21 0,0 0-4 0,0 0 6 16,0 0-10-16,0 0 17 0,0 0 7 0,0 0 15 15,11 23-19-15,-4-15 4 0,4 2 17 0,0-2-2 0,1 4 11 16,-2 0-1-16,12 6-6 0,-6-5 1 0,5 7-7 16,1-5-3-16,1 3 8 0,-1-2-2 0,1 1-4 15,-3 2 7-15,2-1-2 0,-3 0 3 0,-1-3-7 16,0 2-5-16,0-3 0 0,1 1-4 0,-4 0-4 0,0-1 8 16,-3-4-12-16,8 8 3 0,-3 2-1 0,-2-5-2 15,-1-6-15-15,-1 1-2 0,-1 1 0 0,-1-3 1 0,2 4-5 16,-2-4-2-16,1-3 3 0,-2 1-3 0,0 1 1 15,-1 1-3-15,0-4 9 0,-2 2-12 0,-1-2 9 16,-2 0-17-16,-4-4 9 0,9 4 2 0,-9-4-7 0,7 4 11 16,-7-4 1-16,6 3-20 0,-6-3 6 0,0 0-16 15,7 3 1-15,-7-3-12 0,0 0-2 0,0 0-20 16,0 0-12-16,0 0-19 0,0 0-19 0,0-15-9 0,0 15-53 16,0 0 2-16,-16-20 6 0,8 12-2 15,-1 1 2-15,0 1-17 0,1-4-5 0,-2 3-384 0,3-3 184 16,0 6 124-16</inkml:trace>
  <inkml:trace contextRef="#ctx0" brushRef="#br0" timeOffset="90600.74">7190 7202 15 0,'0'-12'93'0,"0"12"19"0,1-8-26 0,-1 7-9 16,0 1-20-16,0 0-2 0,0 0-12 0,-1-15 0 16,1 15-8-16,0 0-3 0,-4-1 24 0,4 1-4 0,0 0 19 15,-18 12-44-15,9-5 7 0,-2 1 11 0,-2 3 22 16,-7 6 34-16,-2 1-23 0,-4 1-16 0,1 6 19 15,0-4-17-15,0-1 12 0,-3 2-4 0,2 2 13 16,-1-3-19-16,0 0 2 0,2 0 1 0,2 0 1 0,-3 1 6 16,5-4-11-16,-5 3-4 0,6-4-4 0,-2 0-8 15,3 0 9-15,1-1-19 0,5-3 1 16,0-5 1-16,2 3-15 0,0-1 16 0,3-2-6 16,-3 0-10-16,4-2-5 0,1 2 17 0,-2-4-10 0,3 3 5 15,-1-3-9-15,6-4 2 0,-6 6 0 0,6-6 0 0,-5 4-1 16,5-4 10-16,0 0-6 0,-8 5 0 0,8-5-8 15,-5 3 1-15,5-3 2 0,0 0 3 0,-5 4-10 0,5-4 15 16,0 0-13-16,0 0-7 0,-6 5 0 0,6-5 11 16,0 0-10-16,0 0 10 0,0 0-9 0,-4 5 0 15,4-5-6-15,0 0 1 0,0 0 0 0,0 0-5 16,0 0-1-16,0 0 11 0,-6 6-5 0,6-6-3 0,0 0-6 16,0 0 5-16,0 0-7 0,0 0 13 0,0 0-11 0,0 0-2 15,0 0-3-15,0 0 0 0,0 0-8 0,0 0-13 16,0 0 15-16,0 0-18 0,0 0 4 0,0 0-19 15,0 0-8-15,0 0-22 0,0 0-11 0,0 0 7 16,0 0-27-16,0 0-9 0,0 0-41 0,0 0 5 16,0 0-31-16,0 0-18 0,0 0-417 0,0 0 206 0,0 0 136 15</inkml:trace>
  <inkml:trace contextRef="#ctx0" brushRef="#br0" timeOffset="94291.71">4510 10905 64 0,'0'0'93'0,"-1"-13"14"15,1 13-31-15,-5-12 6 0,2 7-13 0,0-6-4 16,-1 2 28-16,0 4-21 0,-1-3-22 0,-1 0-10 0,-1-2 19 16,1 4 11-16,-3 0-5 0,1-1-21 0,-4 0 19 15,2 2-30-15,-1 0 17 0,-1 2-3 0,1 0-1 16,-3 1-8-16,1-2-12 0,-1 2-14 0,1 1 25 16,-2 0-28-16,4 1-23 0,4 2 19 0,-6 0-16 0,3 2 17 15,-1 1 26-15,-2-1-9 0,4 5 3 0,0 0-7 16,-1-1 6-16,3 2-9 0,-1-1-1 0,2 0 9 15,1 3-4-15,-1 4-11 0,2-5 15 0,0 4 3 16,0-1-14-16,-1 3-5 0,3-2-6 0,0 2 13 0,1-2 13 16,-1 3-12-16,0-2 1 0,2 0-21 0,0-2 17 15,2 1-16-15,-2-1 19 0,2-1 2 0,1-1-14 0,-1 0-3 16,3 0 8-16,-1-1 18 0,1-2-10 0,1 0-9 16,2-1 10-16,1-1-4 0,-1-1 4 0,-1-2-17 15,5 0 6-15,-3-2 18 0,0-1-26 0,1-2 16 16,3-1-4-16,1-1 5 0,-2-1-14 0,2 0 5 0,-1-1-3 15,0-3-12-15,1 0 25 0,-2-2-10 0,9-7-24 16,-2-2 10-16,-4 2 7 0,1-3-4 0,-4 0 8 0,2-5-8 16,-2-1 5-16,0 1 17 0,-2-3-28 0,-2-2 25 15,0-1-11-15,-3 2 6 0,1-2-6 0,2-1-1 16,-4 1-12-16,-1 6-14 0,-1 1 19 0,0 3-6 16,0 0-24-16,-2 0 8 0,0 3 31 0,0-3-23 0,0 0 24 15,0 4-8-15,-3-2-12 0,3 4 27 0,-1 0-42 16,-1 0 44-16,0 2-13 0,-2 0-45 0,1 1 53 0,1 5-11 15,-2 0 5-15,4 0 1 0,-1 4-10 0,0-2 9 16,-2 1-5-16,3 4-16 0,-5-5-3 0,5 5 5 16,0 0-34-16,0 0 51 0,-9 5 15 0,9-5-33 15,-7 7 32-15,3 0-5 0,-3 2-2 0,3 1-39 0,-1 2 15 16,0 0 25-16,0 0-15 0,0 1 24 0,1 6-8 16,-1-6 11-16,1 4-13 0,0 0-3 0,0 4 12 15,2-4-14-15,-1 0 6 0,2 2 13 0,-3 0-11 16,3 1 3-16,1 0 5 0,0-2-20 0,0 2 9 0,1 2-5 15,3-2 14-15,-3 1-7 0,6 8 3 0,-4-5-8 16,0-2-1-16,1-5-1 0,0 0 13 0,0 1 0 0,2-1-14 16,-4-2 2-16,3 1 8 0,-1-1-15 0,0-1 16 15,4 0-6-15,-2-2-9 0,1 0 5 0,0 0 0 16,0-2-3-16,3-2 2 0,-2 3-7 0,1-4 20 16,3-2-14-16,-2 2-2 0,1-1 13 0,1-2-18 0,1-1 14 15,-1-2 4-15,2 1-2 0,-4-2-9 0,4-2-1 16,-2-2-5-16,2 1-11 0,-2-1 18 0,1-1-2 0,0-5-7 15,-1 0 0-15,0 1 1 0,-1-3 11 0,-1-1 2 16,1 0-8-16,6-9-2 0,-6 2 4 0,1-6-4 16,-2 3-4-16,0-3-9 0,-3 4-11 0,-3 3 34 15,-1 2-6-15,0 0-9 0,0 3 1 0,-2-2 7 0,-1 2-5 16,2 0 7-16,-2-1 5 0,-1 6-3 0,0 1-22 16,0 1 14-16,1 7 16 0,-3-10-16 0,-1 5 0 15,4 5 1-15,-6-7 3 0,6 7 1 0,-7-5-5 0,7 5-9 16,-9-2 9-16,9 2 17 0,0 0-13 0,-11 1 6 15,11-1-2-15,-9 4-2 0,5 1-3 0,-1-1 5 16,-1 4 2-16,-1 0-4 0,2 2 9 0,0 1 3 0,-1 1-1 16,2-2-8-16,1 2 3 0,-1 2-5 0,3-1 8 15,0 1-6-15,0 3 2 0,-1-3 0 0,2 1 7 16,0-1-5-16,2 1-3 0,1-1-11 0,-3 1 13 16,3-1 9-16,0 1-6 0,2-2 5 0,-2-1-8 0,5 0 3 15,-4-1-5-15,2 1 3 0,1-2-7 0,2 0 11 16,0-2-6-16,-2 0 6 0,1-1-12 0,2-1 2 15,-1-1-9-15,1 0 17 0,2-4 5 0,-2 0-1 0,0 1-16 16,2-2 4-16,-3 3-3 0,5-6 15 0,-1 1-13 16,-1 1 16-16,4-3-31 0,-3 0 15 0,0-4-9 15,2 1 12-15,0 0-1 0,-2-3 0 0,1 0-11 0,-3-1-5 16,8-9 2-16,-6 3 8 0,2-5 12 16,-2-1-6-16,-1-1-10 0,-2 4 11 0,0-7 8 0,-2 0-20 15,-1 3 12-15,1-5-10 0,0-3 13 0,0 3-7 16,-7 2-9-16,4-3 11 0,-1 3-17 0,-2-6-3 0,2 7 17 15,-1 2-9-15,-2 3 6 0,-1-1-18 0,1 2 15 16,-1-1 2-16,0 1 4 0,-2-1-14 0,-1 3 5 0,2 1 13 16,-2 1-7-16,2 2 9 0,-2 1-11 0,1 1 6 15,1 2-5-15,-4 3-7 0,2 1 7 0,0 2-18 16,0 2 22-16,3 2-23 0,-9 0 23 0,9 0-1 16,-10 5 7-16,1 2-24 0,1 3 9 0,1 2 7 0,-1 3-1 15,1 2 3-15,-2 11 6 0,1 1-4 0,2 3-6 16,0-3 7-16,-1 3 6 0,2 1 8 0,3 2-4 0,-1-2-6 15,0 1-10-15,3-6 9 0,-3 4 1 16,2-3-6-16,2-4 5 0,-1-4-14 0,1-2 8 0,3 2 14 16,0 0-21-16,-2-4 15 0,-1 1-6 0,6 0-7 15,-2-2 26-15,2-1-14 0,0 0-11 0,1-2 18 0,-2-1-15 16,3-3 12-16,1 3-4 0,-1-4-16 0,0-2-4 16,1 2-16-16,1-3-37 0,-2 2 7 0,1-4-52 15,-3-1-10-15,1-1-28 0,0-2-26 0,-8 1-409 0,0 0 195 16,24-4 128-16</inkml:trace>
  <inkml:trace contextRef="#ctx0" brushRef="#br0" timeOffset="94736.77">5672 10332 51 0,'0'0'139'0,"-8"-6"-23"15,2 6-8-15,1 0-6 0,-3 4 0 0,-1 3-2 16,-2 3-12-16,2 3 14 0,1 1-30 0,-2 1 7 16,-1 11 17-16,2-4-29 0,3 6 0 0,-3 2 5 0,3-1-2 15,-1 2-9-15,5 1 4 0,0-5-20 0,4-4 29 16,-4 0-16-16,2 10-2 0,0-4-14 0,3 4 7 16,-3-7-33-16,0-2 17 0,1-3-10 0,2 1 2 15,0-3 9-15,-1 1-5 0,2-2-13 0,0-1-8 0,1-1 16 16,-3 0 6-16,2-3-16 0,3 3-1 0,-2-3-4 15,1-1-4-15,2-2 13 0,-3 0-14 0,1-1 2 0,2-2 1 16,-2 1-30-16,4-1-5 0,-4-5-17 0,-6-2-15 16,11 7-24-16,-11-7-29 0,13 2-22 0,-13-2-22 15,10 0-361-15,-10 0 174 0,17-6 114 0</inkml:trace>
  <inkml:trace contextRef="#ctx0" brushRef="#br0" timeOffset="95073.69">5931 10430 197 0,'9'-10'175'16,"-1"0"-13"-16,0 1-6 0,2 6 10 0,-4-1-22 15,3 4-7-15,3 5-13 0,0 0 6 0,0 1-4 16,0 5-3-16,0 0-22 0,6 12 8 0,-3-2-12 0,-1 2-14 16,-3 2-11-16,0 1-3 0,-2 4 10 0,-1-1-10 15,-3 0-7-15,-4-1-6 0,6 2-8 0,-4-4-11 16,0-1 3-16,-3-4 6 0,0 0-5 0,-1 1-14 0,-4 9 12 16,2-5-16-16,-2 3 2 0,2-7 2 0,-1-2-8 15,-1-4 19-15,-1 1-19 0,0 0 1 0,-1-3-19 16,2 0-15-16,-3-3-28 0,-2 0-33 0,1-2-35 15,1-1-29-15,0 1-49 0,0-2-18 0,-1-1-499 0,0-2 235 16,9-4 156-16</inkml:trace>
  <inkml:trace contextRef="#ctx0" brushRef="#br0" timeOffset="97051.97">4390 12322 70 0,'0'0'85'0,"0"0"-5"15,12-4 10-15,-12 4-10 0,7-6 2 0,-7 6-2 16,9-7-34-16,-5 3 27 0,-4 4-32 0,0 0 17 16,8-8-4-16,-6 2 9 0,-2 6-8 0,4-7 0 0,-1 0-15 15,-3 7-8-15,1-12 12 0,-1 5-29 0,-3-3 31 16,2 1-12-16,-1 1 5 0,-4 2-6 0,3-5-7 0,-4 2 6 16,1 0-5-16,-1 4-11 0,0-3-5 15,-2 6 11-15,0-4-6 0,-1 1-1 0,1 4 7 0,-1 1 5 16,1 0-2-16,-4 1-7 0,-1 3-9 0,2-2 19 15,-3 1-28-15,5-1 9 0,-1 4 5 0,-4 2 0 16,5-2 16-16,-1 3-20 0,-1 3-4 0,-1-2 5 0,3 1 6 16,1 1-10-16,1 1 5 0,-1-1 14 0,2-1-17 15,0 2 16-15,5 2-12 0,-3-3 16 0,2 0-1 16,-1 3 1-16,3-1-14 0,0 1-2 0,1 0-6 0,1 1 1 16,-1-2-5-16,1 1 1 0,3-3 6 0,-1 1 0 15,-1-1-5-15,2 1-3 0,1-2 1 0,0-1 11 16,0-1 2-16,0 1-7 0,0-3-3 0,3 0 5 15,0 0 10-15,1-2-14 0,0-3-7 0,-2 1 5 0,5-3 2 16,2 0 7-16,-1-2-2 0,1 0-11 0,0-2 2 16,0-2 13-16,0 0-5 0,1-3-13 0,-2 1 8 0,2-1 12 15,5-9-8-15,-4 3-10 0,2-4 14 0,-1-1-17 16,-3-4 9-16,1 2 3 0,-2-3 7 0,-3 4-1 16,-1-8-12-16,1 3-13 0,0-4 17 0,-6 5-7 15,1-5 2-15,-1 5-8 0,0-9-17 0,-1 2 27 0,-1 6-3 16,0 2-19-16,-1 2 14 0,-1-1-2 0,0 0-5 15,-3 4 22-15,2-3-15 0,0 1 16 0,-1 1-10 16,0 2-15-16,1 0 19 0,-1 0-13 0,0 3 21 0,0 4-10 16,1-2-17-16,-1-2 23 0,2 7-10 0,-2 1 7 15,2 1-7-15,-1 0-8 0,1 6 9 0,-1-8 10 16,1 8-34-16,-3-4 25 0,3 4-18 0,0 0 7 0,0 0 6 16,0 0 2-16,-14 9-11 0,10-1 16 0,-1 4-10 15,0-1 2-15,1 3-14 0,-2-1 6 0,2 4 17 0,2-2 3 16,0 2 11-16,0 1-2 0,-2-1-24 15,1 3 12-15,1 1-16 0,0-1 14 0,2 0 18 0,-1 2 5 16,1 2-5-16,1-3 2 0,1 1-5 0,0 0 0 16,2 10-11-16,0-5 5 0,0-4-7 0,-2-3-5 15,1-1 11-15,1 1 8 0,3-4-16 0,-3 2 2 0,1 0-4 16,1-2 19-16,-1-1-3 0,1-2-9 16,0-1 7-16,1 3-13 0,0-6 4 0,1 1 7 0,4-1-6 15,-3-3 3-15,1 3-4 0,4-4-6 0,-1 0-15 0,1-1 7 16,-2-1 3-16,1 0-7 0,1-3 7 0,1 2-11 15,-4-2 5-15,3-2-3 0,1 0 8 0,-5-3-3 16,6-1-4-16,-5 1 19 0,2-4-4 0,-3-1 1 0,1-4 4 16,-1 2 6-16,5-10-2 0,-8 4-5 0,0 2-17 15,-1-1 20-15,-2 0-21 0,-2-3 7 0,1 4 1 16,-3-2-12-16,2 2 7 0,-4 1 1 0,2 2 15 0,3 0-7 16,-4 1 0-16,-1 0 16 0,1 3-24 0,1 9 10 15,-4-13 3-15,2 8-8 0,2 5 3 0,-4-8 1 16,4 8-6-16,-9-6-4 0,9 6 20 0,-6-2-11 15,6 2-8-15,-11 0 1 0,11 0 11 0,-9 6 10 0,9-6 0 16,-8 8-14-16,2 1 9 0,1 1-21 0,0-3 19 16,0 5 8-16,0-2-12 0,1 0 2 0,2 3 0 15,-4 1 3-15,5 0-5 0,-1 1-7 0,-2-1 11 0,1 1-16 16,1-1 24-16,2 1-6 0,0-1 1 0,-2-1 1 0,4 1-16 16,-2-1 11-16,2 0 5 0,-2-1-6 15,1 1-1-15,3-1 5 0,-1-2 2 0,2 1-3 0,-1-1 6 16,2 0-21-16,0-1 8 0,2-1-9 0,-3-1 7 15,6-2 14-15,-3 0-3 0,1 0-18 0,1-1 4 0,2 0 8 16,-2-4 2-16,3 2 3 0,1-4-3 0,0 1-7 16,-2-2-7-16,1 1 1 0,2-3 18 0,-1-2-11 15,3-1 4-15,-2 1-13 0,8-10 7 0,-4 3 7 16,0-4 9-16,2 0-2 0,-5-4-4 0,-4 2-2 0,2-4 0 16,2-3-6-16,-3 0-11 0,-3-2 14 0,-1-1-5 15,-1 0 0-15,1-1-7 0,-5-1-6 0,1-1 17 16,0 0-1-16,0 0 5 0,0 1-3 0,-3 4-9 15,0 4 4-15,0 2-5 0,1 0-2 0,-2 3 20 0,-1-2-13 16,0 1 4-16,2 4-2 0,-4-1 7 0,2 3 13 16,0 0 5-16,0 5-13 0,-1 0-7 0,1 9-10 0,-2-12 12 15,2 12 7-15,-4-6-12 0,4 6-5 0,-8-2-2 16,8 2 5-16,0 0 8 0,-23 9 2 0,14 1-10 16,2 1-3-16,-3 0 0 0,2 3 6 0,0 1 2 15,-2 10-2-15,2-2 5 0,3-1-4 0,-1 7 11 0,0-6-8 16,3-2 4-16,-1 0 1 0,1 1 0 0,1 12 2 15,3-11-2-15,-1 1-1 0,1-3 2 0,2 0-11 0,-1-1 8 16,1 1-8-16,-1 1 3 0,0-4 0 0,2 1 4 16,1 0-5-16,1-2 6 0,2-1 0 0,6 9 2 15,-4-6-14-15,2-7 10 0,-5 0-7 0,2-1 9 16,0-5-3-16,1 6 0 0,2-3-1 0,-2-1-5 0,0-3-8 16,1 0-8-16,-1 0-27 0,-1 0-1 0,0-3-17 15,-1 1-45-15,3 1-34 0,-11-4 0 0,15-2-27 16,-7 0-32-16,1-6-437 0,-1 5 213 0,-8 3 140 15</inkml:trace>
  <inkml:trace contextRef="#ctx0" brushRef="#br0" timeOffset="97444.07">5664 11833 127 0,'-4'-7'119'16,"2"0"-9"-16,2 7 0 0,-7-7-33 15,4 6 16-15,3 1-15 0,0 0 11 0,-13 5 4 0,4 5-7 16,1 0 1-16,-1 3-3 0,-2 0-5 0,-5 10-8 15,2 2 7-15,0 0-15 0,1 4 3 0,1 0-3 0,-1 0-10 16,3 3 16-16,1-1-14 0,0 0-11 0,1 1-3 16,2-3-11-16,3-2 1 0,1-5 11 0,2-1-17 15,-2-2 0-15,4 4-3 0,-1-2 2 0,2-2 8 16,-2-2-26-16,3 3 8 0,-1-3-5 0,2 1 1 0,-1-3 8 16,0 1 7-16,3-2-15 0,-4 0-38 0,1-2 0 15,3-1 0-15,-2-1 7 0,1-2-5 0,1 0-46 0,-2-3 10 16,-5-5-47-16,12 4 30 0,-12-4-20 0,15 3-7 15,-15-3-38-15,20 1-308 0,-20-1 150 0,25-4 100 16</inkml:trace>
  <inkml:trace contextRef="#ctx0" brushRef="#br0" timeOffset="97762.53">5966 11865 62 0,'5'-14'178'0,"1"6"-17"0,1 1-29 0,-4 3 28 0,4 2-12 16,-1 4-4-16,3 2-11 0,-1 3-8 0,0 5-7 15,-1 0-12-15,1 5-4 0,-3 0-3 0,4 10-3 16,-3 4-13-16,2-2 2 0,-3 5-13 0,-2-2 0 0,-2-3-9 15,-1-3-7-15,-3 8-3 0,-1-2-8 0,1 2-9 16,-6 0 11-16,1-1-15 0,2-5-11 0,-2-5-12 16,0-4-22-16,-1-4 6 0,3 2-19 0,0-3-18 15,-1-1-10-15,-3-1-18 0,2 0-16 0,-1-1-12 0,2-2-15 16,-2 0-15-16,0-1 2 0,0-2-36 0,-1 4-335 16,-1-5 165-16,11-5 112 0</inkml:trace>
  <inkml:trace contextRef="#ctx0" brushRef="#br0" timeOffset="99729.58">4034 8431 94 0,'-11'-5'82'0,"11"5"-8"16,0 0-10-16,-8-4-5 0,8 4 24 0,0 0-41 0,0 0 18 15,0 0-6-15,0 0-13 0,0 0-6 0,0 0-21 16,0 0 9-16,0 0-3 0,0-10 17 0,0 10-4 16,0 0-14-16,10-7 25 0,-10 7-31 0,15-13 37 15,-5 11 2-15,3-6-14 0,1 4-13 0,1-5 9 0,11-9-17 16,-2 6 32-16,-2 1-21 0,5-2-18 0,0-2 18 16,1-3 17-16,1 5-23 0,-1-4 11 0,-1 3-24 15,0 2 13-15,-3-3 1 0,0 3 29 0,-2 4-45 0,-5 0 6 16,-2 2 15-16,1-1-32 0,-1 2 2 0,-2 3 29 15,1 0-13-15,0 0-17 0,0 2 7 0,0 2 15 16,1 0 14-16,-2 0 4 0,1 3-8 0,-3 1 1 0,0 0 4 16,5 2-10-16,-5-1 17 0,1-1-22 0,2 2 17 15,-2-1 9-15,1-1 5 0,-1 1-26 0,6-3 10 16,-4 4-4-16,3-3 14 0,-2-1-5 0,4-2 2 0,-1 1-18 16,-1 1 16-16,0 0-20 0,-1 1 12 0,-1-3-9 15,-3 1 1-15,1-3-9 0,-2 3 2 0,1 2 7 16,-1-2-7-16,-3 0-2 0,-2-1 2 0,0 1-13 15,4 3 8-15,-5-2 6 0,-1-1-10 0,-2 3-5 0,-2-6 7 16,0 9 8-16,0-9 7 0,0 10-14 0,0-10 11 16,-4 11-3-16,4-11 0 0,-6 8 0 0,1-2 2 15,5-6-13-15,-5 8 0 0,1-5-2 0,4-3 12 0,0 0-4 16,0 0 7-16,-6 8-5 0,6-8 4 0,0 0-16 16,0 0 9-16,0 0-8 0,-4 5 15 0,4-5-8 15,0 0 0-15,0 0 2 0,0 0-11 0,0 0 0 0,0 0-4 16,0 0-1-16,0 0 2 0,14-17 2 0,-4 11 4 15,-2-1-3-15,-1 0-18 0,0 2-2 0,2-2-30 16,-3 1-13-16,-2 1-28 0,0-1-27 0,-4 6 5 16,6-5-31-16,-6 5-9 0,3-4-20 0,-3 4-440 0,0 0 203 15,0 0 136-15</inkml:trace>
  <inkml:trace contextRef="#ctx0" brushRef="#br0" timeOffset="101069.59">3603 5767 42 0,'1'-5'81'0,"0"0"-15"0,-1 5-10 0,3-7-2 16,-2 3 7-16,2 2-15 0,-3 2 3 0,5-3-7 16,-5 3 5-16,7 0 20 0,-4 2-19 0,2-1 3 15,2 7-20-15,-1-2 15 0,-1 3-12 0,2 2 37 0,0 0-18 16,-2 4 16-16,-1 1-7 0,0 2-4 0,-3 0-4 15,-1 2 15-15,2 16 0 0,-1-2-15 0,-4 3-12 16,1 1 16-16,-2-1-24 0,0 1 11 0,-1 0-18 16,-1 0 31-16,2 2-36 0,0-2 12 0,-2 1-22 0,3-4 21 15,0 3-14-15,2-5 13 0,0-5-31 0,0-4 38 16,3-2-19-16,-2-1-1 0,0-1-12 0,3-1 0 16,-1-2 6-16,1 0 2 0,-1 0-3 0,4-2-6 0,-3-1 4 15,4 1-15-15,-1-5 15 0,2-4-12 0,-2 3 19 16,4 0-7-16,-1-2-11 0,0-2 6 0,-1-3 1 15,1 0-19-15,-3 0 17 0,2-2-1 0,5-2-2 0,-6-2 7 16,1-1 6-16,0 1-24 0,2-1 10 0,-2-3-7 16,-3-2 13-16,0-3-2 0,1 1-5 0,-2 1-5 0,-1-6-2 15,-2 3-4-15,-1-4 3 0,-4 1-2 0,-2-2 3 16,-1 4-11-16,-5-11 21 0,-5 2-2 0,0 1 6 16,-2 2-15-16,-1 2 20 0,-2 0-26 0,0 2 21 15,-3 5 12-15,1-3-11 0,7 5 1 0,-1 0 11 0,3 1-24 16,-2 2 35-16,3 0-27 0,-4-1 10 0,6 4 11 15,0-1 26-15,4 0-3 0,-1-1-2 0,0 2-16 16,4 2 5-16,0-1-9 0,1-3 5 0,3 2-4 0,-2 0-14 16,3 4 6-16,-1-9 6 0,2 3-10 0,4-4-1 15,-1 1-14-15,4 0 6 0,2 1-5 0,3 1 2 16,0-3 8-16,-2 3-5 0,1 0-17 0,0-2 25 0,-1 2-26 16,-1 1 13-16,0-2 5 0,-1 1-15 0,-1 1-9 15,1-1-10-15,-3 3 1 0,-1 2-28 0,-5 2-22 16,8-3 13-16,-8 3-38 0,6-4 6 0,-6 4-22 15,7-5-10-15,-7 5-3 0,3-3-387 0,-1 1 173 0,-2 2 116 16</inkml:trace>
  <inkml:trace contextRef="#ctx0" brushRef="#br0" timeOffset="101346.51">3874 6034 7 0,'0'0'109'0,"0"0"-15"0,19-3-20 16,-19 3-7-16,15-7 7 0,-6 4-7 0,-9 3-29 0,19-2 36 15,-10 1-20-15,-2-1 5 0,7-5-9 0,-3 2-15 16,0 0 2-16,1-1-2 0,-1 6-17 0,-11 0-9 15,16-1-3-15,-16 1-4 0,13 0-4 0,-13 0 6 16,10-2-26-16,-10 2-11 0,0 0-16 0,16 0-19 0,-16 0-2 16,5 2-153-16,-5-2 73 0,0 0 50 0</inkml:trace>
  <inkml:trace contextRef="#ctx0" brushRef="#br0" timeOffset="101564.82">3906 6174 115 0,'0'0'94'0,"4"9"5"0,-4-9-4 15,7 5-14-15,2-2 5 0,3 2 3 0,-3-2-9 0,-2-2 1 16,3 1-29-16,-2-2-16 0,-8 0 30 0,16 1-15 16,-8-2-3-16,-8 1-13 0,13 0 0 0,-5-2-10 15,-8 2 24-15,19-2-22 0,-10 0-16 0,4 0 8 0,-7 2-13 16,-6 0-29-16,0 0-27 0,14-8-11 0,-14 8-29 15,8-3-262-15,-8 3 116 0,0 0 80 0</inkml:trace>
  <inkml:trace contextRef="#ctx0" brushRef="#br0" timeOffset="102259.56">4238 5879 97 0,'10'-5'69'0,"1"2"4"15,2-2-14-15,0-2 15 0,1 4-8 0,-1 1-13 0,0-1 9 16,1 3-16-16,-4-1-11 0,0 2 1 0,-1 0 4 15,2 3 14-15,-1 0-26 0,-3-1 42 0,0 1-9 16,-1 1 8-16,-2 4-10 0,1-2 11 0,-4 4-12 16,1-5-12-16,-2 4-3 0,-2-2-3 0,1-2 7 0,-2-1-18 15,-3 7 6-15,1 3-2 0,-1-3 18 0,1 2-7 16,-3-2-6-16,2-2-10 0,-1 2 7 0,2-4-22 16,-1 2 16-16,-1-3 11 0,2 0-14 0,1-2 3 0,1 0-27 15,3-5 20-15,-4 10-6 0,4-10-2 0,0 0 14 16,-4 4-4-16,4-4-7 0,-3 5 3 0,3-5-1 15,0 0 13-15,0 0-24 0,0 0 7 0,0 0 2 16,0 0-2-16,0 0-17 0,0 0 18 0,14 2-22 0,-10-4 14 16,-4 2 0-16,0 0 3 0,0 0-4 0,17-3-2 15,-13 2-7-15,-4 1 16 0,0 0-9 0,13 1 1 0,-13-1 7 16,11 0-22-16,-11 0 10 0,10 0 13 0,-10 0-6 16,11 3-19-16,-11-3 12 0,11 2 1 0,-5 0-3 15,-1 1-7-15,-5-3 7 0,12 6-5 0,-8-5 12 16,5 6-13-16,-3-1 17 0,2 1-4 0,1-1-24 0,-4 1 10 15,1 3 15-15,-1-3-13 0,-1 1 1 0,2 2 12 16,-3-2-16-16,1 3-2 0,-3-1 11 0,2 0-8 16,-2 0-3-16,-1-1 10 0,0-2-6 0,0 0 13 0,0 1-2 15,0-3-5-15,-1 7 7 0,-1-6 6 0,0 2-2 16,-1-1 14-16,-2 1-9 0,-2 1 21 0,0-1-15 16,-1 1 4-16,-1-3 12 0,1 0 2 0,-3 2 2 0,1-1 0 15,-3-1-8-15,2-2 11 0,-6-1 4 0,6 3 5 16,-3-3-8-16,6-1-3 0,-5 1 2 0,3-3-6 15,2 0-18-15,8 0 14 0,-14 0-6 0,14 0 2 0,-12-3-8 16,12 3-3-16,-11-1-2 0,11 1 2 0,-9-3-10 16,9 3 0-16,-8-1-6 0,5-3-22 0,3 4-21 15,-6-2-27-15,6 2-17 0,0 0-21 0,0 0-50 16,0 0-6-16,-12-4 3 0,12 4-35 0,0 0-456 0,0 0 217 16,0 0 144-16</inkml:trace>
  <inkml:trace contextRef="#ctx0" brushRef="#br0" timeOffset="103385.3">6312 6024 21 0,'0'0'104'0,"-5"-7"7"16,5 7-5-16,-5-8-23 0,1 3 6 0,1 2 10 0,2-2-14 16,1 5 19-16,-4-8-13 0,2 2-4 0,-1 2 3 15,3-1-17-15,-2 2 4 0,2 3 8 0,-4-7 15 16,4 7-25-16,-2-5 16 0,2 5-23 0,-2-4 13 0,2 4-2 16,0 0-5-16,-4-5-4 0,4 5-18 0,0 0 2 15,-4-4-1-15,4 4 0 0,0 0-21 16,0 0 6-16,0 0-11 0,0 0-1 0,0 0 6 0,0 0-7 15,0 0 13-15,0 0-5 0,18 14 1 0,-11-7-12 0,3-1 13 16,-3 2 10-16,1 1-2 0,2 1 3 0,10 10-2 16,-5-5 7-16,-2-4-7 0,11 7 5 0,-1 1-12 15,-3-2 4-15,5 1-10 0,-2-2-1 0,1 0 1 0,2 2-1 16,-1 0 0-16,2-1-3 0,-4-3 6 0,-6-2-5 16,-1-3-7-16,-2 0-3 0,0-2 4 0,-2 1-4 15,-2-1-12-15,-1 0 14 0,0 1-5 0,1-3-7 16,-2 2-1-16,1-2 8 0,-2-1-11 0,0-1 8 0,-2 1 1 15,-5-4-5-15,5 6 4 0,-5-6-8 0,4 4-7 16,-4-4-5-16,0 0-5 0,0 0-1 0,6 1 1 0,-6-1-7 16,0 0-12-16,0 0-13 0,0 0-31 0,0 0-16 15,0 0 1-15,0 0-61 0,0 0-1 0,0 0-26 16,-5-27 31-16,-1 17-26 0,-1 3-9 0,1-4-465 16,1 5 216-16,1-6 144 0</inkml:trace>
  <inkml:trace contextRef="#ctx0" brushRef="#br0" timeOffset="103982.19">6636 5915 4 0,'-4'-13'109'0,"2"6"16"0,1 0-34 16,1 7 23-16,-1-9-7 0,1 9-33 0,-4-8 12 15,4 8-11-15,-3-7-10 0,3 7 1 0,0 0-45 16,-6-7 29-16,1 7 15 0,5 0-9 0,-18 9-6 16,6-3 16-16,-3 1 14 0,-7 8-16 0,-1 2 16 0,-1-3 0 15,1 1-21-15,-1 6 18 0,4 0-23 0,-1 1 7 16,-2-5 5-16,5 5-5 0,-2 0 5 0,0 0-20 16,4-1 3-16,-3-1 6 0,4-3-12 0,0 4 5 15,2-4-4-15,1-6-4 0,3 1-1 0,-2-1 1 0,4 1-10 16,-2-1 12-16,2-1 7 0,1 1-13 0,0-6 5 15,-1 4-6-15,2-4-3 0,0 2-5 0,1-2 3 16,0-2-1-16,2 1 11 0,-1-1-4 0,3-3-5 0,-2 4 1 16,2-4 0-16,0 0-1 0,-5 7-3 0,5-7 5 15,0 0-1-15,-5 6-7 0,5-6-1 0,0 0 2 16,0 0-9-16,-4 7 2 0,4-7 3 0,0 0 7 0,0 0-13 16,-4 5 1-16,4-5-2 0,-1 2-6 0,1-2-1 15,0 0 3-15,0 0-6 0,0 0 9 0,0 0 9 16,0 0-18-16,0 0 0 0,-8 3 7 0,8-3-7 0,0 0 0 15,0 0 0-15,0 0-4 0,0 0 8 0,0 0 0 16,0 0-6-16,0 0-4 0,0 0 16 0,0 0-7 16,0 0 1-16,0 0-11 0,0 0 8 0,0 0 0 15,0 0-7-15,0 0 4 0,0 0-16 0,0 0 24 0,0 0 1 16,0 0-6-16,0 0-12 0,0 0 5 0,0 0 1 0,0 0 5 16,0 0-5-16,0 0 4 0,0 0-10 15,0 0 3-15,0 0 32 0,0 0-31 0,0 0 9 0,0 0 5 16,0 0-13-16,0 0-7 0,0 0-2 0,0 0-5 15,0 0-7-15,0 0-3 0,0 0-7 0,0 0-4 16,0 0-17-16,0 0-16 0,0 0-10 0,0 0-43 0,0 0-3 16,0 0-53-16,0 0-8 0,0 0-3 0,0 0-582 15,0 0 257-15,0 0 172 0</inkml:trace>
  <inkml:trace contextRef="#ctx0" brushRef="#br0" timeOffset="109667.63">4478 13860 63 0,'0'0'72'0,"0"0"-12"0,5-3-4 16,-5 3 16-16,5-3-4 0,-5 3-29 0,0 0-4 15,0 0 0-15,4-15 7 0,-4 15-13 0,2-6 24 0,-2 6-10 16,1-11-4-16,-1 11 8 0,0-9-5 0,-1-4-8 16,-2 6-18-16,2 0 4 0,1 7 8 0,-4-15-12 15,0 6-3-15,1-3 25 0,-3 3 9 0,2 1-34 16,-1 0 25-16,0 1-7 0,-1 0-21 0,-3 0-6 15,4-2 51-15,-4 3-44 0,-3 0 9 0,1 1-4 0,0-1 11 16,0 2-5-16,0 6 20 0,-1-4-14 0,1 4-18 16,-1 0 2-16,2 1-3 0,-4-1 24 0,3 1-11 15,-1 4-9-15,2 0 26 0,-2-1-3 0,-1 0-2 0,4 4-11 16,0-3-21-16,-1 4-14 0,2-1 46 0,-1 0-19 16,4-2 12-16,-2 6 3 0,2-2-17 0,0 0-14 15,1 1-6-15,0 1 18 0,0 0 8 0,1-1 0 0,1 1 1 16,2 1-4-1,0-2 2-15,2 0 2 0,0 2-5 0,0-1-14 0,1-3 2 16,2 0-4-16,-1 1-3 0,0-2 19 0,0 0-18 0,2 2 24 0,1-3-10 0,1-1 3 16,0-2-6-16,1 0 4 0,0 0 3 0,1-1-10 15,-2-2-3-15,0 0 13 0,0-3-3 0,0 0 13 0,6-2-12 16,-5 1 19-16,4-3-31 0,-2-1 6 0,1 0-8 16,0-1 18-16,0-3-19 0,0 1 19 0,-1-1-12 15,0-1 10-15,0-3-11 0,-1 0 13 0,-1 0-15 16,-1-3 13-16,6-8 7 0,-5 4-7 0,0-6-9 0,-2 2-3 15,-4 2-14-15,4-8 7 0,-3 2 7 0,-1 7 0 16,2-11-9-16,2-2-2 0,-4 0 9 0,0 2-8 0,-2 3 6 16,1-2-26-16,0 2 5 0,-4 3 14 0,4-7 12 15,-4 5-10-15,1 5 11 0,0 2-5 0,1 3 4 16,-1 1-11-16,-2-1-3 0,2 3 19 0,-1 0-20 16,1 3 13-16,0 1-24 0,-3 1 35 0,2 1-26 0,0 1 15 15,0 3-18-15,1 0 18 0,-2 1-32 0,3 4 18 16,-4-5 12-16,4 5-28 0,-5 0 19 0,2 2-40 15,3-2 36-15,-8 6-7 0,4-2-10 0,-1 3 50 0,-1 3 2 16,0 2-22-16,-2 0-6 0,2 2-86 0,0 1 106 16,0-1-26-16,3 2 23 0,0 0 15 0,-1-2-16 15,-1 4-18-15,3-1 37 0,-1-1-19 0,2 1-9 0,-2 2 23 16,3 1-20-16,0-2 5 0,0 3 21 0,3-2-7 16,-1 1-7-16,5 9 2 0,-2-5 4 0,-1-1-2 15,-2-5-22-15,2-1 16 0,1 2-1 0,-1-2-1 16,0 2-4-16,2-2 1 0,-2 2 1 0,4-3 4 0,-2 1-21 15,1-3 20-15,0 1-15 0,-1-2 8 0,1 0-5 16,3-1-5-16,-2-1 8 0,-1 0-4 0,2-2-17 16,2 2 32-16,-2-4-1 0,1 2-21 0,1-2 18 0,-1-2 0 15,2 0-5-15,-2-5 0 0,2 5-17 0,1-5 15 16,1 0-11-16,0 0 5 0,0 0 9 0,-1-5 10 16,0 2-4-16,2-3-18 0,0 1 1 15,-1-1 7-15,1-3-9 0,-2 1 2 0,2-1 7 0,-3 0 10 0,6-11-3 16,-4 5 0-16,-4 1-14 0,3 2 13 0,-4-2-14 15,9-8 4-15,-11 3 9 0,0-3-28 0,-2 4 21 0,0 1-3 16,-1-2 0-16,0 0 5 0,-2 1-16 0,-1-1 15 16,-1 0-7-16,-1 2-6 0,1 0 8 0,-2 3 7 15,0 1-5-15,0 0-4 0,-2 2-20 0,-1 2 10 16,0 2-2-16,1 1 12 0,-1 2-9 0,0 3-5 0,-2-2 13 16,1 2-12-16,0 1 9 0,6 0 18 0,-13 0-24 15,5 1 9-15,2 0 18 0,-5 2-2 0,1 2-8 16,3 0 7-16,-1 2-8 0,0 1 11 0,1-2-25 0,0 4 18 15,2-1-2-15,0 1 10 0,1 0-9 0,1 2 10 16,1 0 0-16,2 0-3 0,0 0-4 0,-1 3-6 0,1-1 12 16,0-1-7-16,2 1 1 0,-1 1 11 0,2-1-5 15,0 0-8-15,1 0 17 0,-2-1-14 0,5 0 5 16,-1 1-6-16,0-2-1 0,1 1 9 0,0-1-9 16,0-1 4-16,2-1 4 0,0-1-8 0,-2-1-10 15,1-1 11-15,3 3-2 0,0-4-2 0,-2 1 9 0,1-3-11 16,1 0 8-16,2-1-9 0,-3 0-2 0,1 0 6 15,0-2 4-15,-5 1 2 0,7-1-15 0,0-2 15 0,-1-1-15 16,0 0 3-16,2-1 9 0,-1 0 8 0,0-3-14 16,-2 1-1-16,3-3 9 0,-1-2 5 0,-1 0-4 15,2 2-16-15,-4-5 7 0,1 1 3 0,-3-2-1 0,1-1 4 16,5-11-13-16,-4 1 12 0,-2 4-20 0,-1 0 7 16,-1 1 8-16,0-9-9 0,-3 4 11 0,1 1-10 15,-3 5-9-15,1-4 14 0,0 2 5 0,-2-1-1 0,0 1-2 16,0 1-7-16,-2-2 8 0,1 1-5 0,-1-1 1 15,-1 3 1-15,-1-1-1 0,0 1 14 0,2-1-7 16,-3 1-3-16,0 5-2 0,0 1-5 0,1-1-2 16,1 4 13-16,-1-2-2 0,-2 6 12 0,2 0-16 0,-2 1-4 15,2 1-6-15,0 3 17 0,4 1-18 0,-12 4-2 16,2 0 15-16,1 3-20 0,-2 3 24 0,-2 2-13 16,4 0-2-16,-1 3-1 0,-3 7 10 0,5 0 28 0,-6 4-14 15,5 0 4-15,0 1-1 0,-1 0 2 0,5-5-3 16,3-1 2-16,-1-3 7 0,3 0-8 15,0 4-3-15,1-2 4 0,6 9 6 0,-1-7-8 0,3 4 6 0,3 1-6 16,-5-6-4-16,7 1 1 0,-2-3-4 0,-2-3 3 16,0-1-3-16,-1 0-2 0,3-2 14 0,-2-3-14 15,0 4-1-15,0-5-11 0,1 3-2 0,-2-2 12 16,2-3-7-16,-3 1 14 0,1-1-9 0,1 0-9 0,0-1-11 16,-1-2-39-16,0 0-11 0,-1-3-5 0,-3 1-28 15,-5-2-11-15,11-1-28 0,-2 1-41 0,-5 1-437 0,-4-1 206 16,14-7 136-16</inkml:trace>
  <inkml:trace contextRef="#ctx0" brushRef="#br0" timeOffset="110027.79">5608 13193 73 0,'-9'-4'95'0,"3"4"23"0,-1 0 9 16,1 2-42-16,-3 3-5 0,-4 0 3 0,5 5-14 0,-4 1-5 15,4 4 21-15,2-1 3 0,-5 15-19 0,2-2-3 16,2 5-1-16,0-1-3 0,3-4-13 0,3 6-12 0,0-6 5 15,1-2-7-15,4 11 14 0,-3-3-5 0,3 1 4 16,-3-5-15-16,3-5 3 0,2 3 0 0,2-3 0 16,-3-7-15-16,2-1 17 0,-2-1-8 0,1 0-4 15,2-1-4-15,-2 1-22 0,1-3 10 0,0-1-7 0,-2 0-18 16,4-4-7-16,-1 3-40 0,-2-5-27 0,0 0 20 16,-6-5-7-16,12 5-34 0,-7-3-7 0,-5-2-305 0,0 0 140 15,0 0 94-15</inkml:trace>
  <inkml:trace contextRef="#ctx0" brushRef="#br0" timeOffset="110345.93">5825 13174 41 0,'4'-15'161'0,"-1"1"-47"0,-1 4-5 16,3 1 0-16,0 4-5 0,0 0-3 0,-5 5 14 16,9-2-20-16,-9 2 4 0,0 0-11 0,19 9 17 15,-7-2-7-15,-2 1-17 0,0 4-10 0,10 7-26 0,-3 3 27 16,-1 0-13-16,0 4 12 0,-1 1-11 0,-3 2 3 16,-1 2-13-16,-4 1 9 0,1-1-8 0,-3 1 1 15,-5-2-12-15,0-5-10 0,-4 12 9 0,-1-1 1 16,-4-2-2-16,-1-2 1 0,1 2-9 0,-4-5 6 0,3-2-13 15,0-2 2-15,-4 0-13 0,3-8-17 0,1-1-47 16,1-5 8-16,2 3-30 0,-1-2-35 0,-1-4-12 0,1-2-43 16,1 9-456-16,-3-4 208 0,2-8 136 0</inkml:trace>
  <inkml:trace contextRef="#ctx0" brushRef="#br0" timeOffset="118181.75">16776 3026 22 0,'0'0'59'0,"0"0"15"15,0 0 12-15,-5-12 4 0,5 12-45 0,-3-5 2 16,3 5-5-16,0 0 10 0,0-8 7 0,0 8-17 0,0 0-6 15,-2-7-2-15,0 5 2 0,2-3 11 0,0 0-9 16,0-2 19-16,0 0-5 0,0 4 3 0,0-4-31 16,0 0 0-16,0 2 42 0,0 5-52 0,2-2 40 0,-2-3-10 15,0 3-1-15,0-3 8 0,0 1-26 0,0 0-3 16,-2 0-28-16,4 1 55 0,-2 2-31 0,-2-3 4 16,2 4 5-16,0 0-12 0,0-5 12 0,0 5 10 15,0 0-5-15,0-2-22 0,0 2 0 0,0 0 7 0,0-5-4 16,0 5-17-16,0 0 1 0,0 0 18 0,0 0-45 15,0 0 43-15,0 12 1 0,2-8 5 0,-1 0-23 16,-1 8 21-16,1 1-7 0,-1 4 10 0,0-4 6 0,0 1-3 16,0 3-1-16,3 0-19 0,0 3-5 0,-1-1 24 15,-1-1-22-15,2 1 25 0,-3 2-18 0,1-2-2 16,5 13 25-16,-6-6-115 0,-1-3 74 0,6 8 24 0,-3-4 14 16,-2-4-12-16,-2-1 26 0,4-1-12 0,-4-1-12 15,2 3 11-15,-1-4 2 0,1 3 9 0,-1-1-14 16,1-2 2-16,-2 1 0 0,4-1 2 0,-2-2-7 15,0 0-11-15,-2-2 7 0,5 0 1 0,-6 1-6 0,2-2 2 16,0-1 5-16,1-1-2 0,-2 0 5 0,1-2-20 16,2-3 8-16,-1-1-10 0,0 0 9 15,0 0 3-15,0-1 1 0,0-1-17 0,0-4 19 0,0 7-3 16,3-3 6-16,-2-1-6 0,-1-3 4 0,0 0-7 0,0 0 5 16,-2 8-7-16,2-8-6 0,0 0-26 0,0 0-4 15,0 0-25-15,0 0-23 0,0 0-7 0,0 0-17 0,0 0-14 16,0 0-8-16,0 0-26 0,0 0-407 0,5-16 185 15,-5 16 124-15</inkml:trace>
  <inkml:trace contextRef="#ctx0" brushRef="#br0" timeOffset="118716.21">17065 3527 47 0,'2'4'86'0,"-2"-4"-4"16,3 6-20-16,-2-4 0 0,-1-2-21 0,0 0 21 15,3 10-14-15,-3-10 9 0,2 5-13 0,-2-5-10 16,1 5 59-16,-1-5-71 0,0 0 0 0,0 0-10 0,3 9 17 15,-3-7 24-15,0-2-33 0,2 3 17 0,-2-3 5 16,2 2 12-16,-2-2-9 0,0 0 14 0,1 3-10 0,-1-3 39 16,0 0-32-16,0 0 6 0,0 0-29 15,0 0 10-15,3-5-11 0,-3 5 6 0,1-3-18 0,-1-1 24 16,1 1-38-16,-1 2 18 0,0-2-3 0,1 0-14 16,1 2 20-16,-2 1-16 0,0-4 3 0,0 4-4 15,0-2 7-15,0 2-5 0,1-3-49 0,-1 3 33 0,0 0 4 16,0 0 2-16,0 0 18 0,0 0-21 0,0 0 5 15,0 0-15-15,0 0 10 0,-1 9 9 0,1-9-20 16,-2 4 7-16,4-1 5 0,-2-2-12 0,-3 3 16 0,4-3-20 16,-1-1 14-16,-1 7 18 0,2-5-19 0,-1 1 9 15,0-3 21-15,0 0-25 0,0 0 8 0,-1 5 11 0,2-3-2 16,-1-2 18-16,0 0-12 0,2 2 0 0,-2-2 1 16,0 3-8-16,0-3 5 0,0 0 16 0,0 0-7 15,0 0 0-15,0 0-13 0,0 0-6 0,0 0 0 16,0 0-19-16,-2-10 8 0,4 6-12 0,-2 1 2 0,-2 0-50 15,4-1 7-15,-1-1-14 0,-1 5-31 0,1-5 16 16,-1 5-26-16,3-7-11 0,0 5 0 0,-1-1-335 16,3 3 152-16,-5 0 100 0</inkml:trace>
  <inkml:trace contextRef="#ctx0" brushRef="#br0" timeOffset="124773.6">17849 3631 7 0,'0'0'64'0,"0"0"-11"15,0 0 11-15,2 13-10 0,-2-13-5 0,1 6-2 16,-1-6 8-16,0 0-19 0,4 7 9 0,-4-7-3 0,4 4 8 16,-4-4-7-16,0 0-11 0,6-1 17 15,-2-2-3-15,1 1-8 0,-1-1-8 0,-1 1-11 0,-3 2-6 16,10-5 20-16,-3 3-11 0,-1-6 2 0,2 1 2 15,0 0-7-15,-1-1 10 0,0 0-18 0,-3 0-11 0,2-2 9 16,1 1-14-16,-1-3 1 0,-1-1 6 0,1-2 12 16,-2 3-16-16,1-3 12 0,1-1-18 0,-2 1 8 15,2-5-59-15,-3 3 68 0,4 2 20 0,-5-4-23 0,6-10 26 16,-3 6-39-16,-2 4 11 0,1 4 8 0,-2-2-13 16,1 3 8-16,-1 2 17 0,0-2 1 0,-2 2-13 15,-3-1-17-15,2 3 14 0,-3 2 5 0,3 2-11 0,-2-2-17 16,-1 1 10-16,-3 2 8 0,-1-4-24 0,1 4 8 15,-2-2 19-15,1 6-5 0,-1 1 1 0,1-2 30 16,-1 2-41-16,4 0-9 0,-3 0 9 0,2 0-2 0,-1 0-7 16,0 2 24-16,2-1-16 0,-2 1 13 0,-2 5 3 15,2-3-19-15,0 2 2 0,1 4 13 0,2-5-5 16,0-1 6-16,3 4-1 0,1-3-9 0,0 0-6 0,2 0 32 16,0 2-12-16,0-3-21 0,5 4 11 15,2 2 11-15,2-5-9 0,1-1 12 0,3 1-23 0,0 2 9 16,2-5-4-16,0 1-1 0,2 1 3 0,1-1 3 15,-2-3-1-15,1 1 3 0,-1 1-10 0,0 1 12 0,0-2 14 16,-1 2-6-16,0-2 5 0,-2 3-10 0,1-1-4 16,-3-2-2-16,0 2 32 0,-4-1-50 0,-2-2 8 15,2 4 7-15,3 1 14 0,-7-2-25 0,0 0 23 16,-1 1-24-16,0-1 21 0,-2 2-12 0,1 0 11 0,-2 1-5 16,0 0-10-16,0 1-54 0,-1 6 59 0,2-4-2 15,0-2 21-15,0 3-4 0,0 0 5 0,1 1-3 0,-1-2-16 16,1 4 5-16,-1-3-7 0,2 2 23 15,1-2-20-15,-1-2 23 0,0 1-3 0,1 0-24 0,-1 3 5 16,2-4 19-16,-2 0-36 0,1 0 13 0,-1 1-2 16,3-1 14-16,-2-2-1 0,-1-4 8 0,-1 3-4 0,4-3 12 15,-4-1-25-15,8 4 18 0,-3-4-17 0,0-1 0 16,0 0 1-16,-2-2 2 0,1 0-7 0,-1 1-2 16,8-1 18-16,-2-3 11 0,2-1 52 0,-3-2-81 15,1 0 10-15,-2-1 14 0,-1 0-33 0,4-1 9 0,-2-3-8 16,1-1 11-16,6-4-22 0,-8 0 16 0,1 1-4 15,3-5 9-15,-6 2-9 0,0 3 34 0,-7 2 12 0,3 2-35 16,0 1 21-16,-4-3 13 0,1 5-1 16,-2-3-45-16,-1 5 39 0,1 0-5 0,-1-3-12 0,-1 6 13 15,-1-1-19-15,-3 4 17 0,3 0-15 0,-1 1-31 0,-2 1 53 16,2 3-18-16,-6 0 7 0,0 4-40 0,4 0 38 16,-2 2 11-16,2 1-4 0,1 5-42 0,1-3 46 15,2 4 3-15,2-2-46 0,0 3 31 0,1-1-33 16,2 1 48-16,2 0-25 0,0-1-5 0,1 0 31 0,0-2-8 15,3 3-4-15,-1-5-7 0,0 3-8 0,2-5 32 16,0 3 3-16,-2-1-31 0,4-1 5 0,-5-4-1 16,3 3 6-16,-1-4 5 0,1 2-7 0,-2 0-18 0,1-1 22 15,-2-5 2-15,-2 0-27 0,5 3-5 0,-1-5-1 16,-2 2-26-16,1 0 14 0,-7-2-23 0,11 0-22 16,-3-1-17-16,3-5-12 0,-2 9-252 0,3-10 119 15,-6-1 78-15</inkml:trace>
  <inkml:trace contextRef="#ctx0" brushRef="#br0" timeOffset="125278.75">18975 3350 61 0,'-5'-1'63'0,"5"1"-8"0,-14 0-9 0,2 3 9 0,2 1-7 16,-1 2 9-16,-1 2-12 0,2-1-11 0,0 3-1 16,1-1-8-16,1 4 8 0,3 3 7 0,-1-4-7 15,2 2-8-15,0-1-10 0,3 1 9 0,-1 0-3 0,1 0 0 16,2 0-8-16,-2-5 12 0,5 4 2 0,-2-1-17 16,4-6 17-16,0 4-13 0,-2 0-4 0,2-3-2 0,-2-2-2 15,4 3-8-15,-1-4 16 0,-2-2-13 16,2-2 27-16,-2 3-15 0,0-2 23 0,6-5-9 0,1 0-11 15,-5 2-11-15,1-5 5 0,0 1 2 0,-3 1-14 16,4-6 23-16,-4 2-18 0,2-4 5 0,-1 1-3 0,-3-3 8 16,-1 0-9-16,-1-3-1 0,-1 2 36 0,-1-1-68 15,-1-1 14-15,-1-2-6 0,0 2 21 0,0 5 5 16,0-1-7-16,-1 1 11 0,2 1-23 0,0 3 19 0,1 2 11 16,0 0-7-16,0 3-29 0,-1-1 8 0,1 2 14 15,1 3-19-15,0 0 16 0,0 0-10 0,0 0-1 16,0 0 23-16,8 14-5 0,-4-2 0 0,1-1 7 0,0 3-3 15,0 1-2-15,0 2-16 0,0 0 8 0,0 2-8 16,5 8 8-16,-1-6-61 0,-3-2 61 0,1-4-2 16,3 10 13-16,-1-10 11 0,-2-2-8 0,2-2-7 15,-2-2 8-15,1 3-9 0,-3-2-24 0,3-2 8 0,-2-1-5 16,1-1-8-16,-1-3-61 0,0 2 70 0,2-5-34 16,-3 0-23-16,-5 0-192 0,8 0 87 0,-3-3 60 15</inkml:trace>
  <inkml:trace contextRef="#ctx0" brushRef="#br0" timeOffset="125624.84">19226 3359 54 0,'13'-4'80'0,"0"1"-8"0,3 3-3 15,-2 3-9-15,2 1 1 0,-3 1 0 0,1 1 1 16,-1 1-14-16,3 0 6 0,-7 1-1 0,4 3-21 15,0-1 24-15,0 0 6 0,-3 1-5 0,1-2-31 16,-3 4 10-16,0-1 8 0,-1 1-30 0,1 0-8 0,-4 0-1 16,1-3 29-16,-2 1-31 0,-3-2 9 0,0 4 6 15,-3 0 14-15,1-4-15 0,-1 3 4 0,-3-1-19 16,0-4 32-16,-1 3-5 0,1-4-3 0,-2-1 3 0,1-3-25 16,-1 0 41-16,1-1-12 0,-1-1-6 0,2 0 10 15,1-1 8-15,-5-3-2 0,2-1-18 0,2-4-19 16,0 1 36-16,3-4-16 0,2 0-34 0,1-3 23 0,3-4-8 15,1 2-10-15,2-16 11 0,7 4-11 0,0-1-14 16,2 0-31-16,2 0 0 0,-2 1-17 0,4 2 10 16,0 3 2-16,2 2-2 0,1 1 11 0,-4 7-1 0,-6 4-25 15,1 2-10-15,1 2 13 0,-6 4-26 0,1-4-201 16,0 6 98-16,-9 0 66 0</inkml:trace>
  <inkml:trace contextRef="#ctx0" brushRef="#br0" timeOffset="126377.13">20326 2895 25 0,'0'0'85'0,"0"0"-13"0,0 0 7 0,0 0-24 16,-4 33 15-16,4-17-5 0,2 3-9 0,-4 0-7 15,4 4 1-15,2 11 1 0,-5-4-22 0,6 5 32 16,-2 0-22-16,-3 1-17 0,3-1-6 0,-3-8 9 16,4 6-42-16,-4-6 46 0,-2-5 8 0,2-2-7 0,-2 0-32 15,4-3 19-15,-5-1-3 0,3 0 11 0,0-1-21 0,-1 0 15 16,0-6 0-16,-1 3-10 0,1-3 17 0,1-1-9 16,-1-2 33-16,1 0-1 0,0-6-31 0,0 7 22 15,0-6-36-15,0 1 32 0,0-2-2 0,0 0-32 16,0 0 13-16,0 0 3 0,4-10-1 0,-4 2-3 0,3-4-19 15,-1 0 22-15,0-2-8 0,0-3-17 0,0-2-4 16,-1 1-6-16,1 0-42 0,2-2 39 0,4-9 18 0,-1 5-32 16,-2 5 40-16,0 4-21 0,-1 5 14 15,3-1-4-15,1-1-2 0,-1 6 6 0,2-1 5 0,1 0-23 16,1 4 24-16,1 1-24 0,2-3 6 0,0 5 22 16,3 0-24-16,-1 2-1 0,1 6 12 0,-1-4-3 0,-2 4-1 15,3 1 24-15,-4 2-6 0,1 0-14 0,-3 2 3 16,-2 1 5-16,1-2-16 0,-2 2 0 0,-1 3 7 15,-2-2 10-15,0-3 3 0,-3 4-4 0,-2-2-1 16,3 1-10-16,-2 0-1 0,-1 0 16 0,1-2-14 0,-1-1 17 16,0-3-12-16,0 3 39 0,0-3-37 0,0-1-20 15,2-1 13-15,-2-2-18 0,0 0-3 0,1 0-32 0,0-2 2 16,0-2-258-16,1 2 104 0,0-3 72 16</inkml:trace>
  <inkml:trace contextRef="#ctx0" brushRef="#br0" timeOffset="126752.82">20844 3238 51 0,'0'0'65'16,"-1"-6"-26"-16,1 6 7 0,0 0-2 0,0 0 15 15,0 0-17-15,-9 10 8 0,8-6-8 0,-2 5-8 0,1 3 12 16,1-1-25-16,-1 3 4 0,2-1 7 0,0-1-17 15,0-3 12-15,3 4 0 0,-1 0 11 0,5-2-1 16,-1-1-23-16,3 1-4 0,0-1 3 0,1-3-1 0,2 1-1 16,-2-1 16-16,1-2-9 0,4-3-14 15,-1 2 7-15,-3-3 8 0,-1-1 5 0,4 2-17 0,-3-4 13 16,0-1 26-16,1 0 0 0,-3-1-11 0,-4-1 16 16,5-3-28-16,-2-1 24 0,-3 0 13 0,-1 0-4 0,-1-5-9 15,-1 2-7-15,-1-2-15 0,-2-1 15 0,-2 1-25 16,-1-3 10-16,-5-12 14 0,2 0 1 15,-5 12-29-15,4 0 8 0,-1 5-10 0,-1-3 11 0,1 4-11 16,2 0-11-16,-5 4 8 0,2 2-17 0,-2 1 8 0,0 1 0 16,0-1-23-16,-2 3-4 0,4 4-10 0,2-3-29 15,2 0 4-15,0 3 4 0,0-1-23 0,4 2-25 0,-1 1-271 16,2 0 128-16,1-5 84 0</inkml:trace>
  <inkml:trace contextRef="#ctx0" brushRef="#br0" timeOffset="127699.53">21266 3416 11 0,'1'4'87'0,"1"1"-16"0,-1 0-2 0,1-1 11 16,1-1 35-16,-2-1-63 0,3 1 6 0,-1-2 12 0,-3-1-29 16,8 2 0-16,-5-4 24 0,4 1-23 0,-2-2-14 15,4-4 18-15,-2 0 11 0,1-2-3 0,1-3-30 16,-1 0 10-16,-2-2-3 0,4-3 9 0,-2 1 2 0,-3-19-15 16,4 9-13-16,0-3 16 0,-7-9-21 0,4 6 22 15,-1-6-23-15,-1 0-28 0,-4 9 34 0,-3-12-11 16,-2 4-15-16,-2 0 25 0,1 3-75 0,-3 2 37 15,0 4-11-15,4 3 37 0,-5-3-12 0,-2 10-19 0,5 5-11 16,2 2 66-16,-2 1-6 0,3 1-8 0,-3 2-10 16,3 6 16-16,-4 1-10 0,4 1-3 0,-3 8-15 0,2 2-12 15,-1 6 39-15,5-6-2 0,4 8 15 0,-5 3-29 16,2-1-14-16,6 13 38 0,0 6 8 0,4-2-30 16,0 0 10-16,-1-1 2 0,3-4 0 0,-1 0 9 15,-3-2-32-15,5 1 6 0,-4-3-19 0,-1 0 15 0,-1-7 18 16,-1-3-6-16,1-5 25 0,1 3-22 0,0-4 5 15,1 0-27-15,3 0 9 0,1-2 18 0,-3-3-33 16,5 0 7-16,-1-1-6 0,4-2-7 0,-1-2-3 16,1-2 1-16,1 0-10 0,3-2-5 0,-3 0-16 0,1-5 7 15,-1-1 10-15,15-3 10 0,-2-2 3 0,-7-5-11 16,1 0 12-16,-5 0 4 0,-1-4-5 0,-3 3 13 16,1-3-7-16,-6 4 2 0,3-2 22 0,-3 2-9 0,-3 4 29 15,-2 2-18-15,-3 3 21 0,1-4 16 0,-2 5-24 16,-2 0-8-16,-1 7 17 0,0-12-4 0,0 12-5 15,-4-5 7-15,4 5-11 0,-6-8 8 0,1 4-10 0,-4 1-4 16,2 1-15-16,0 1 19 0,-1 1-10 0,0 1 8 16,-3 1-3-16,-1 1-10 0,2 2-5 0,-1 2 20 0,2 3-10 15,-2-3 7-15,3 5-8 0,0 0 6 16,0 1-2-16,2 0 0 0,-2 1 4 0,2 3-10 0,2 0 14 16,0-1-16-16,-1-1 9 0,2 1 7 0,1-2-6 15,2 1 5-15,1-1 2 0,-1-1-14 0,3-1 14 0,-2 0 11 16,0 0-16-16,2-5 12 0,-2 0-9 0,3-1-11 15,2 2 22-15,4-4-9 0,-4-2-21 0,-1 1 7 16,0-1 33-16,1-2-24 0,2-2-14 0,2-1 27 16,-1-2 29-16,3 0-43 0,-2-4 8 0,1 1 3 0,-1-3 13 15,0-2-2-15,5-10-4 0,-2-3-9 0,-1 0 5 16,-1-4 4-16,-2-3-16 0,-2-4-1 0,-3 1-8 0,2 3-4 16,-6-1-19-16,-6 0 0 0,4 0 34 15,-4-3-10-15,-4 1 3 0,0 2-39 0,1 0 40 0,-3 4-2 16,0 1-2-16,3 9-35 0,5 3 5 0,-3 6 26 15,4-1-46-15,-2 3 18 0,3 1 2 0,-1 4-5 0,1 4 37 16,2 0-12-16,-4 3 28 0,6 1-10 0,-1 1 13 16,3 5-11-16,-2 9-2 0,5-4 2 0,2 12-5 15,0 5 11-15,-2 7 15 0,2 0-28 0,0-2 15 16,1-3-19-16,-3 0 26 0,0 0-21 0,-1 0-8 0,-3-7-66 16,3 1 80-16,-1-4 5 0,0-7 1 0,-2 0 12 15,0-2-27-15,1 2 8 0,1-2 21 0,-2-1-28 0,-1-2-70 16,3 0 53-16,2-3-16 0,-2 0-1 0,1-4-5 15,2 2-31-15,1-5-12 0,-2 2-248 0,0-4 110 16,1-2 72-16</inkml:trace>
  <inkml:trace contextRef="#ctx0" brushRef="#br0" timeOffset="128025.83">22400 2977 5 0,'-7'-7'75'0,"2"0"16"16,-3 2-77-16,1 3 68 0,-1 1-2 0,-2 2 14 0,5-3-4 16,-6 7-43-16,0-1 1 0,1-4 5 0,1 7-1 15,0 7-9-15,0-2 1 0,3 2 18 0,2 1-2 0,1 4-26 16,1-1 27-16,2 1-19 0,1 3-19 16,3 9 3-16,0-6-1 0,-2-2-5 0,2-3-8 0,4 9 29 15,-6-6-21-15,1-2 3 0,2-4 12 0,-3 0 0 16,1 0-17-16,0 0-18 0,-1-5-4 0,-1 3 29 15,1-3-18-15,-1-3 27 0,0 0-28 0,-1-1-1 0,2-3 7 16,-2-1-9-16,0 1-13 0,-2-2 3 0,1 0-3 16,-3-3-16-16,4 0 0 0,0 0-19 0,0 0-12 0,-9-6 7 15,7 1-5-15,2 0-18 16,0-9 5-16,0 0-7 0,1-3-8 0,0 0 2 16,2 0-178-16,4-19 85 0,2 5 58 15</inkml:trace>
  <inkml:trace contextRef="#ctx0" brushRef="#br0" timeOffset="128190.48">22389 3074 39 0,'0'0'57'0,"0"0"2"0,0 0 0 16,-7 15-10-16,0 0 14 0,-3 11 39 0,-8 3-48 0,0 4-10 16,-6 3 1-16,-3 2-3 0,-1 2 3 0,-1-7-14 15,-2 1 33-15,-4-2-36 0,2 1 0 0,1-3 21 0,-2 7 3 16,-2-11-5-16,4 5 3 0,0-4 1 16,5 0-10-16,3-5-7 0,0-1-20 0,2-6 22 0,5-5-24 15,2 1 7-15,5-3 4 0,0 1-15 0,3-5-5 16,2 0-32-16,5-4-5 0,-5 3-26 0,5-3-5 0,0 0-32 15,-1-3-224-15,1 3 107 0,0 0 70 0</inkml:trace>
  <inkml:trace contextRef="#ctx0" brushRef="#br0" timeOffset="128626.83">23433 3284 90 0,'0'0'88'0,"0"0"-1"15,7 13 14-15,-3-1-34 0,-2 0-32 0,3 0 24 0,-2 4-8 16,-1-2 12-16,1 3-9 0,1 3-24 0,1-2 4 15,-3 1 23-15,1-1-40 0,0-2 4 0,-1-4 13 16,-1 0 1-16,2 3-4 0,-2-2-17 0,-1-4-1 16,1-2 1-16,-1-1-6 0,2-2 13 0,-2-4-31 0,-2 10-12 15,4-6-15-15,-2-4 2 0,0 0-18 0,0 0-27 16,0 0-183-16,0 0 87 0,-3-18 60 0</inkml:trace>
  <inkml:trace contextRef="#ctx0" brushRef="#br0" timeOffset="128776.96">23502 3122 29 0,'-2'-18'96'0,"-1"2"-4"0,1 2-31 15,-1 1-12-15,2 2 3 0,0 3-17 0,1-1 13 16,0 4-10-16,0 5 8 0,0-7-21 0,0 7-10 0,1-4-20 16,-1 4-2-16,0 0-33 0,5-4-138 0,-5 3 58 15,0 1 40-15</inkml:trace>
  <inkml:trace contextRef="#ctx0" brushRef="#br0" timeOffset="129208.55">23658 3250 6 0,'9'30'63'0,"-6"-6"14"0,-1-5-7 0,2-1-11 15,-1-2 4-15,-2 0-23 0,2-2-5 0,-3 0 7 16,2 1-4-16,-2-6 26 0,1 1-27 0,2 1-8 16,-3-2 15-16,0-4-8 0,0-5-34 0,0 13 60 0,1-9-4 15,-1 0 20-15,0-4-47 0,0 4 49 0,0-4-24 16,0 0 11-16,2 3-16 0,-2-3-9 0,0 0-5 16,2-11 3-16,-2 5-21 0,-2 1 6 0,4-9 0 0,-2 1 2 15,1-1-32-15,2-2 4 0,-2-2 30 0,0-3-30 16,3 1 21-16,-1 5-2 0,-1 1 2 0,2-1-4 15,0 1-30-15,1 0 17 0,4 4-2 0,-1-2-9 0,-1 2-6 16,5 6 19-16,-2 0-20 0,2 0 37 0,2 2-24 16,-1 2 6-16,0 2-28 0,-2-2-34 0,2 5 65 15,3 2-25-15,-4 0 6 0,-1 0-14 0,-1 3 15 0,3 0 22 16,-3 2-31-16,-1 0 21 0,-1 0 12 0,1-2 11 16,0 3-1-16,-4 0-9 0,3 2-9 0,-3-3-12 15,1 1 12-15,-2 1-7 0,1-2-1 0,-2 2 20 0,-1-3-14 16,-2 0-13-16,3 1 9 0,-2-1 4 0,0 0-35 15,-1-3-10-15,0 1-19 0,0-3-6 0,0 0-12 16,4-1-3-16,-1 0-270 0,2 2 118 0,1-4 78 16</inkml:trace>
  <inkml:trace contextRef="#ctx0" brushRef="#br0" timeOffset="129975.59">24356 3321 84 0,'-3'-12'91'0,"0"0"-13"16,-3 3-3-16,1 1 2 0,-2 0-15 0,-2 4 0 0,2-1-10 15,1 2 14-15,-5-1-7 0,0 3-29 0,1 4 13 16,-3 1-13-16,2 0 10 0,-1 0-26 0,1 3 16 0,-1 1-13 16,1 1 11-16,2 2-24 0,3 1 13 0,-1-1 25 15,-2 4-46-15,4-1 24 0,1 1 10 0,0 0-28 16,3-2 33-16,-2 0-12 0,5 2-22 0,-4-4-3 0,5 1 0 15,0 0 11-15,-1-2-1 0,1 0 10 0,-1-1-11 16,5-2-6-16,-4-1 20 0,1-1-1 0,2-1-5 16,1 2-6-16,-2-2-19 0,5 0 10 0,-2-2 18 15,-2-2-20-15,0 0 6 0,2 0 23 0,-2-1-2 0,4-4-22 16,-2 1 12-16,3-3 11 0,-2 0-20 0,0-4 1 16,1-2 16-16,-2-1 1 0,-1-2-18 0,-1-2 6 15,4-8-15-15,-3-3 20 0,-3 2 6 0,0-7-23 0,-3-4 14 16,1 3 0-16,-4-5 3 0,1 3-18 0,-3-8 7 15,-2 9-1-15,-3-4-31 0,0-1 7 0,0 5 19 16,0 0-8-16,-1 8-44 0,1-1-2 0,1 8 66 16,2 4-64-16,0 5 5 0,2 1 29 0,0 0 20 0,0 2-22 15,0 4-5-15,2 0 20 0,0 1 19 0,-2 6-26 16,2-2 17-16,1 3 23 0,-2 6-43 0,1 0 28 0,3 1 3 16,0 10 19-16,3 0-1 0,0 0-19 0,2 17 7 15,2 4-12-15,0-6 0 0,2 2 12 0,-1-3-29 16,-2 0 9-16,3-4-16 0,-1 1 17 0,0 0-10 0,-1-3 25 15,0-4-42-15,3 2 55 0,-6-6-13 0,4-3-2 16,-2-3-12-16,2-1 3 0,-1-1 13 0,0-1-42 16,0 1-23-16,3-4 68 0,0 0 4 0,0-2-15 15,2-1 13-15,1 1-9 0,-2-5-5 0,1 1 3 0,3-1-3 16,-2-2-15-16,-3-2 3 0,5-4 32 0,-3 1-12 16,-1-3-7-16,1-2-12 0,-3-1 4 0,-1 0-7 15,0-5-18-15,-1-12 33 0,1 0-21 0,-3 0 27 0,-3 2-27 16,-2-9 14-16,-2 14 20 0,-4 3-20 0,2 1-13 15,-1 2 8-15,0-2 3 0,-1 1-16 0,0 5-8 16,0-4 2-16,-1 14 9 0,2-2 10 0,4 4-95 16,-9-6 84-16,5 6 8 0,4 0-1 0,-11 10 5 0,4-2 3 15,2 3 4-15,1-1-10 0,0 3 6 16,2 1-19-16,1 2 4 0,1 1 5 0,-3 0-29 0,4 0 38 0,1 2 8 16,5 0-35-16,-7 0 52 0,9 8-8 0,-2-5 7 15,1-2-19-15,-2-6-2 0,1 2 14 0,0-3 11 16,3 2-4-16,-1-3-28 0,0 0 16 0,0-1-20 0,-3 0 23 15,4-1-20-15,-2-3 28 0,2 0-26 0,-1-2 3 16,0 2-6-16,3-4-9 0,-5 1-47 0,4-4 7 16,-3 0-28-16,-1-2-28 0,6 0-312 0,-1-5 140 15,-1 0 92-15</inkml:trace>
  <inkml:trace contextRef="#ctx0" brushRef="#br0" timeOffset="130231.69">24892 3025 55 0,'0'0'76'0,"7"17"11"0,2-9-9 16,-5 6-4-16,3 0-19 0,0 1 7 16,8 12-16-16,-7-5-5 0,3 4 8 0,2-1 12 0,-2 1-16 15,-3-4-10-15,0-3-12 0,-2-4 21 0,-1 2-24 16,2 0-3-16,-1-3 1 0,2-2 4 0,-2 0 9 0,-1 0-25 15,1-4 5-15,-1 4 22 0,-1-7-8 16,1 2-15-16,-2-2-9 0,0-1-31 0,-1 0 27 0,1-2-25 16,-3-2-1-16,7 0-12 0,-1 0-34 0,-6-1-198 15,3-1 91-15,0-2 60 0</inkml:trace>
  <inkml:trace contextRef="#ctx0" brushRef="#br0" timeOffset="130430.46">25094 3099 63 0,'-18'18'87'0,"-2"3"-22"15,2 0-9-15,0 3-4 0,-1 2 11 0,-3-1-23 16,2 3-9-16,-1-1 5 0,0-2 5 0,-1 4 9 16,3-5-21-16,0-3 3 0,-3 0-19 0,4 0 7 0,3-8 7 15,4-1 13-15,0-1-33 0,2-4 23 0,0 3-48 16,0-1-6-16,4-3-23 0,0 1-184 0,1-6 77 15,4-1 50-15</inkml:trace>
  <inkml:trace contextRef="#ctx0" brushRef="#br0" timeOffset="131074.56">26027 3030 67 0,'0'0'82'16,"-1"-9"4"-16,-1 6-1 0,2 3-26 0,0 0 4 0,0 0-7 16,-15 15 8-16,8-13-3 0,0 6-19 0,0-1 3 15,3 9 6-15,0-2-2 0,-1 1-23 0,1 0 19 0,4 2 16 16,0-2-12-16,4 2-13 0,-3-3-4 0,3 4 0 16,-2-3 0-16,2-1-28 0,3 0 1 0,-1 0 15 15,2 0-12-15,-2-4 32 0,1 2-15 0,2-2-14 0,2-2 1 16,0-1-2-16,-2 0 2 0,3-2 9 0,1-3 7 15,1-2 7-15,-3 0-8 0,3 0 1 0,-1-2 8 16,0-2-27-16,1 0 20 0,-1-3-32 0,1-2 14 16,-3-3 15-16,1 2-18 0,-1-2 4 0,-5-1-12 0,1 0 7 15,2-17-7-15,-2 6 29 0,-5 0-33 0,2-5 14 16,-4 3 8-16,-4 4-29 0,0 4-14 0,-1 1 45 16,-2 1-35-16,-2 4-20 0,-2 3 4 0,-3-2 42 0,1 0-26 15,-1 3-19-15,1 1 37 0,-3-1 14 0,3 2-34 16,-2 6 17-16,1 3-33 0,5-3-17 0,-1 0-8 15,2 0-14-15,3 1-3 0,-1 1-5 0,1 5-287 0,-2-4 123 16,2-3 82-16</inkml:trace>
  <inkml:trace contextRef="#ctx0" brushRef="#br0" timeOffset="131560.13">26526 2726 64 0,'9'5'67'16,"-3"4"13"-16,4 3 6 0,-6 3 3 0,0 2-26 16,1-1 11-16,-3 17-23 0,0 9 10 0,-2-10-6 15,-4 11 1-15,0 1 6 0,1 0-28 0,-3-2 12 0,-4 1 2 16,3 1-9-16,-1-4-14 0,-4 1 14 0,1-2-16 15,2-3 2-15,-4 1 2 0,4-1-9 0,0-2 23 16,-1-2-63-16,4-11 49 0,-1 7 1 0,3-7-20 0,0-4 32 16,2-3-19-16,1-2 12 0,1-2-15 0,-2-2 0 15,2 0-1-15,2-3-15 0,-1-1 29 0,3-1-19 0,-4-3-8 16,8 4-6-16,-3-5-5 0,1-1-1 16,6-2 25-16,-1-1-17 0,-1-1-9 0,1-4 29 0,-3 1 11 15,4 0-29-15,-3-4 8 0,0-2 8 0,-1 0 5 16,0-1-1-16,-4 0 9 0,0-2-21 0,-3 2 33 0,-1-1 3 15,-3-3-8-15,-3-7-16 0,-6 2-6 0,-1-1 32 16,1 2-3-16,-3 0 11 0,2 0-8 0,1 5 12 16,3 2-27-16,-5-5 5 0,5 7 12 0,-1 1-1 15,2 1-10-15,0-3-5 0,1 4-16 0,2-1 18 0,1-1-12 16,2-1-6-16,-3 3 9 0,2-1-17 0,1 3 9 16,0 0-6-16,-2-1-14 0,4 4-3 0,0-4-35 0,2 5-53 15,2 0 29-15,1-7-13 0,4 12-24 0,-2-5-8 16,6 1 11-16,-1 3-38 0,-1-3-33 0,1 5-337 15,-2 1 167-15,-3-2 114 0</inkml:trace>
  <inkml:trace contextRef="#ctx0" brushRef="#br0" timeOffset="132765.69">27141 3021 36 0,'14'-6'82'0,"2"1"-5"0,-2 4-8 0,3-2-17 0,-1 3 5 15,2 0 18-15,-2 6-35 0,-1 0-3 0,-1 2 12 16,-1 1-20-16,1 3 17 0,5 7-16 0,2 2 4 16,-4-3-12-16,2 2 1 0,-1 1 8 0,-3 1-9 0,0 1 12 15,-4-4-6-15,-1-1 7 0,-2-4-21 0,1 0 21 16,-3 1-24-16,1 1 0 0,-2-2-8 0,1-1 4 0,-3-1-4 16,-3-3 9-16,2 3-11 0,0-3 16 15,-2 1-30-15,0-4 29 0,-2 0-9 0,2-2-13 0,-2 1 16 16,-1-1 15-16,-1 0-7 0,-1-3 8 0,3-1-19 15,-5 2 14-15,1-4-16 0,1 2 6 0,-7-5-5 0,2 1-18 16,1-4 13-16,1-1 6 0,-1-2-15 0,3-4-9 16,2-2 5-16,-1 2-3 0,1-5-7 0,-1 1 6 15,5-4-4-15,0 3 6 0,2 1-4 0,3-1 11 0,-1 0-6 16,3 4-2-16,4-9-4 0,-1 5-4 0,1 6 8 16,-3 2 8-16,4 2-5 0,-1-1 19 0,3 3-8 15,-1 0-7-15,2 3-3 0,-1 1 13 0,3-2 7 16,-2 4 12-16,-2 2-46 0,3 0 26 0,-3 1 2 0,1 1 1 15,-1 3-2-15,1-3 0 0,-1 3-8 0,-1 0 15 16,-1 0-1-16,0 1 2 0,0 0-12 0,-4 1 2 0,2 0 13 16,1-1-4-16,-2 2-4 0,1-2-9 0,-2-1 11 15,4 2 0-15,-5-3-13 0,-1 1 12 0,-1-2-4 16,3 4 10-16,0-4-21 0,-2 0 8 0,-1-2-11 16,2-1 21-16,1 3-12 0,-3-3-2 0,6 0 7 0,-5 0 8 15,8 2 5-15,1-7-17 0,-3 3 1 0,2-1 9 16,-4-1-11-16,2-3 4 0,5 2 33 0,-7-3-66 0,0-3 33 15,1-4 22-15,-2 7-16 0,-5-4-10 16,3 0 6-16,-1-2 20 0,-4 7-10 0,-2-1-22 0,1 3 10 16,-3-9 29-16,-2 6-43 0,-3-1 37 0,2 5-37 15,-4-1 6-15,-1-5 8 0,0 9-12 0,-1-1 10 0,-3 0 16 16,1 2-8-16,-1 4 7 0,1-4 4 16,1 8-26-16,-1-3 29 0,3 4-28 0,-4 14 18 0,1-12-10 15,5 8 14-15,3-6-30 0,0 5 10 0,-1 0 4 16,5-3-9-16,-2 1 6 0,2 1 0 0,2 3 7 0,2-4 21 15,-2 1 6-15,4 0-13 0,-2 0-8 0,2-1-42 16,5-2 22-16,-4 1 36 0,4-2-27 0,-4-1 23 0,7-2-9 16,-1 2 13-16,-2-2-22 0,5 0-8 15,-4-4 16-15,2 0 3 0,1 1 10 0,-2-1-22 0,0-2-9 16,1-1-34-16,2-3 15 0,-6 0-46 0,1 0-12 16,5 0-263-16,-5-3 115 0,4 0 78 0</inkml:trace>
  <inkml:trace contextRef="#ctx0" brushRef="#br0" timeOffset="133351.84">28300 2996 87 0,'-15'10'70'16,"1"-1"4"-16,-7 7-18 0,6 0-8 0,1-2-4 15,4-1 7-15,1 1 0 0,2-1-31 0,1 2 6 0,0 1 8 16,2-2 11-16,0 0-8 0,2 3-15 0,4-2 5 16,-2 2-5-16,4 0 2 0,0-2 5 0,2-1-17 15,0 1-10-15,1-2 21 0,2-2 9 0,1 1-18 16,0-1-6-16,2-3 1 0,2-1 0 0,-1 0-4 0,2-1-2 15,-1-1 5-15,1 0 10 0,1-5-19 0,0 1 24 16,1-2-15-16,0-2 0 0,-2 0-13 0,5 1 24 16,-1-3-21-16,-1-2-8 0,-2 2 30 0,10-8-30 0,-2 0 12 15,-5-2 3-15,-5 6-6 0,-1-5-6 0,8-3 6 16,-9 0 5-16,-3 1-21 0,-3 2 39 0,0 6-5 0,2-5-11 16,-3 1-5-16,-3-6 14 0,0 4-20 15,3-3 31-15,-2 7-9 0,-6 1-12 0,3 4-5 0,-1-2 26 16,0 5-11-16,-1-6-19 0,0 3 32 0,-1-8-13 15,1 7-16-15,0 1 6 0,-4-1-4 0,1 4-14 0,1 0 8 16,4 2-17-16,-10 2 18 0,5 6 22 0,-3-1-8 16,3 3 1-16,-4 0-2 0,1 0-1 0,2-1-30 15,1 4 18-15,-4 0 2 0,4 2-13 0,0-1-13 16,2 2 24-16,-1 0 2 0,0 1 17 0,2-1-10 0,2 0 13 16,2 0-7-16,1 2-21 0,2-4 30 0,0 2 5 15,2-2-22-15,2 1-12 0,-2-2 8 0,2-1 11 16,6-1 4-16,-3 0 6 0,1-3-53 0,-3 4 56 0,3-5-12 15,0-2-4-15,-1 1-2 0,2-3-7 0,-1 1-1 16,-1-1-15-16,-2-2 6 0,-1-2-6 0,-1 1-16 16,0 0-27-16,4-4-25 0,-2 1-237 0,2-4 107 0,-6 0 72 15</inkml:trace>
  <inkml:trace contextRef="#ctx0" brushRef="#br0" timeOffset="133881.51">28979 3067 28 0,'1'11'76'0,"2"0"-3"16,-2 4-1-16,1-2-5 0,-3 3-17 0,1 2 9 15,-1-1-21-15,0 0 13 0,-2 3-9 0,0-2-20 0,-1 1 16 16,0 1-3-16,1-2-10 0,-2 1 6 0,1-1 19 16,0-2-35-16,-2 0 4 0,1-3 4 0,2 1-17 15,1-3-7-15,-1-2 14 0,1 0-1 0,0-1-5 16,2-4 15-16,-2 1-24 0,2-5 12 0,0 8 2 0,0-8 3 16,-2 3-8-16,2-3-4 0,0 0 10 0,0 0-9 15,0 0 6-15,0 0-15 0,-7-21 0 0,7 9 4 0,-2-1-2 16,0-1 28-16,-4-3-30 0,6-1 0 0,0-2-1 15,-2-2 4-15,0-11 6 0,3-3 3 0,3 9-14 16,-1 4 5-16,-1 2 5 0,3 0 1 0,-1 2-16 0,6-9 9 16,-3 9 14-16,1 2-33 0,-1 5 20 0,1 0 6 15,-1 3 3-15,5 2-7 0,1 1-14 0,-1 1 2 16,2 5 4-16,4 3 12 0,-2-1-4 0,-2 1 2 16,4 3 11-16,3 12 8 0,-2-9 14 0,-5 4-5 0,-3-5-44 15,1 3 24-15,-3 2 11 0,0-1-16 0,1-1 6 16,-4 6-19-16,0-2 46 0,0 2-21 0,-2-1-6 15,-1 1-17-15,-2 1 14 0,-1-1 33 0,0 0-43 16,-1-3-9-16,-2 3 34 0,1-3-29 0,-2 1-7 16,4 0 10-16,-4-2 6 0,1-1-3 0,0 0-13 0,-1-1-1 15,0-4-7-15,1 0 1 0,1-1-6 0,1-1-14 0,-1-1-22 16,1-2-29-16,1 1-190 0,0-3 95 0,-1 2 62 16</inkml:trace>
  <inkml:trace contextRef="#ctx0" brushRef="#br0" timeOffset="134197.53">29449 2701 53 0,'1'13'82'0,"1"3"-19"0,-1 2 2 0,-1 3 4 0,0 14-2 16,0 0-9-16,-1 4-12 0,-2 0-3 0,-1 2-10 15,-1-3 4-15,1 1-2 0,-5-1-4 0,4 2-8 16,-1-3 9-16,-2-2-17 0,-1-3 9 0,3 1-11 16,1-8 2-16,0-8 7 0,2 0-12 0,-1 0-2 0,2-4 11 15,-2-2-24-15,0 1 34 0,3-4-14 0,0-1 10 16,-1-3-12-16,2-1-15 0,0-3-13 0,0 5 3 15,2-3-23-15,0-4-8 0,-2 2-15 0,5-5-201 0,-2 2 87 16,0-5 56-16</inkml:trace>
  <inkml:trace contextRef="#ctx0" brushRef="#br0" timeOffset="134380.57">29252 3004 45 0,'11'-8'78'0,"0"0"-1"0,4 0-20 0,1 3-5 16,0-2 1-16,1 2 10 0,3 1-20 0,-1-1 3 16,1 1-4-16,0 2-14 0,3 0 9 0,-5 0-3 15,0-3-18-15,2 3-1 0,1-1-10 0,-3-1-6 0,-1 0-34 16,0-5-25-16,-8 9-139 0,6-3 67 0,-3-2 44 16</inkml:trace>
  <inkml:trace contextRef="#ctx0" brushRef="#br0" timeOffset="135488.84">29751 3350 57 0,'0'7'108'0,"1"-1"1"15,0 1-37-15,6 0-8 0,-2-3-14 0,0-1 39 16,1-3-12-16,-2 0-56 0,-4 0 16 0,18-6 19 16,-9 0-27-16,-1-2 14 0,1-1-26 0,-1-7 5 0,7-10 35 15,-4 7-21-15,2-12 11 0,-2 7-27 0,1-6-26 16,-1-8 21-16,-3 4-14 0,2-5 42 16,-2 8-3-16,0-8-23 0,-2 3-24 0,-1 2 36 0,0-4-11 15,-2-1-43-15,-5 0 34 0,5 1-38 0,-6 0-16 0,1 0 6 16,-1 4 21-16,2 8 41 0,0 6-53 0,-6 3 15 15,6 3-12-15,-1 2 5 0,-1 0-2 0,-2 7 4 16,2 0 29-16,-2 7 6 0,1 1-50 0,-5 1 50 0,0 6-25 16,3 2 24-16,0 5 9 0,-2 0-28 0,3 1 3 15,4 5 19-15,-6 9-17 0,-2-1 8 0,7 3-3 16,3-7 44-16,-5 12-17 0,0-6-59 0,6 2 50 0,-2-9-19 16,2 8-10-16,2-1 10 0,0 2 17 15,1-11-2-15,-4-2-35 0,2-3 13 0,-1 2-20 0,2-3 26 16,9 8 26-16,-8-6-42 0,0-6 3 0,0 1-15 15,3-3 52-15,0 0 12 0,-2-3-28 0,3 1-1 16,0-2 22-16,2-4-53 0,2-1 10 0,0 1 29 0,0-1-30 16,1-1 26-16,0-2-4 0,-1-2-30 0,2 2 57 15,-1-8-17-15,1 2-5 0,-1-1-6 0,11-10-27 0,-6-8 40 16,-1 1 4-16,-2 8-16 0,0-6 13 0,-1-3-31 16,0-4 18-16,-6 10-27 0,3-11 24 0,-6 10-29 15,-2-1 2-15,1 3 36 0,-2-2-10 0,0 7-31 0,0 1 34 16,0 1-37-16,0 1 5 0,-3 2 56 0,2 1-22 15,-2 0-20-15,1 4 9 0,-1-2-5 0,0 2-10 16,0 2-16-16,0 1 50 0,0 0-1 0,0 0 4 0,0 0-18 16,-1 11-8-16,-1 2-6 0,1 3 34 0,0-3-43 15,1 1 3-15,1-2 36 0,-1 9 10 0,0-3 0 16,1 1-48-16,1-1 2 0,-1 0 46 0,2-1-21 16,-2 1-13-16,-1-1 27 0,1-1-16 0,-1 0-25 0,4-2 25 15,0 1 8-15,0-1-8 0,-2-3 13 0,3-1 7 16,2-2-29-16,-1 0 1 0,0 0 9 0,0-2-26 15,0-2 11-15,0-1-35 0,-2-3 7 0,4 3 55 0,-3-3 3 16,1 0-36-16,1-3 40 0,7 2-44 0,-4-7 1 16,3-1-12-16,-2 1 44 0,0 0 0 0,1-1 11 15,-2-2-5-15,7-10-9 0,2-3 15 0,-6-2-14 16,0-2 1-16,2 2-6 0,-5 6-13 0,2-11 16 0,-7 11-53 16,1 1-7-16,-1 0 19 0,1 3-21 0,-4 2 13 15,3-1-1-15,-2 2 22 0,1 2 21 0,-2 2-21 16,1 2 31-16,-2 0-27 0,0 2-22 0,2 3 61 0,-3-3-60 15,1 5 32-15,-1-6 26 0,0 5-67 0,0 1 31 16,0 0 42-16,0 0-3 0,0 0-4 0,-2 11-17 0,-1-1 14 16,2 5 8-16,-2-4-26 0,1 6 14 0,0-4-2 15,0 1 19-15,-2 1-2 0,0 17-57 0,0-9-4 16,-1 7 57-16,1-4-31 0,-1 6-15 0,2 2-7 16,-1 0 85-16,0-1-47 0,1 1-23 0,-2 1 33 0,2 0-50 15,0-1 35-15,-2 2 15 0,1-4 24 0,1-7-57 16,1 7 29-16,-2 5-13 0,-1-13 19 0,3 10 17 15,0 0 15-15,-2-7-38 0,-1 4 12 0,2-8-9 16,-2-1-4-16,0-6-1 0,-1 1 17 0,-2-3-22 0,3-2-3 16,0 5-7-16,0-6-8 0,-2 2-1 0,1-5 27 15,-3 3-28-15,0-2-1 0,1-1 20 0,1-2 2 16,-1 1 17-16,4-5 4 0,-2 1-16 0,1 0 14 0,-3-3-4 16,3 0 5-16,-4-7 5 0,4 1 15 0,-2 2-12 15,0-5-19-15,-1-3 9 0,2 0 10 0,-1 1-8 16,0-3-4-16,3-1-19 0,-1 1 10 0,2-2-6 0,2 0-9 15,1-1 12-15,1-1-17 0,3 0 8 0,1 0-10 16,1-2 18-16,0 4-50 0,8-11-6 0,-6 8 25 16,-1 5-79-16,2 1 36 0,0 1-39 0,1 3-18 0,0 0-51 15,-6 2-381-15,4 3 183 0,5 0 122 0</inkml:trace>
  <inkml:trace contextRef="#ctx0" brushRef="#br0" timeOffset="136551.66">19155 4637 39 0,'0'0'87'0,"0"0"1"0,-10 2-18 16,10-2 0-16,-5 13-19 0,-1 1 0 0,3-1-3 0,-1 3-18 15,2 2 7-15,-2 3 1 0,0 11 4 0,0-6 2 16,1-2-34-16,0-4 17 0,0 0 5 0,2-1-9 16,0 1 18-16,-1-2-4 0,0 3-23 0,2-3-9 0,-2-2 24 15,1 0-21-15,0-2 6 0,0-2-1 0,1 2 8 16,-2-4-13-16,4 1 23 0,-2-5-33 0,-2-2 30 16,4 4-23-16,-2-8-12 0,0 9 4 0,0-6 23 0,0-3-22 15,0 8 21-15,0-8-26 0,0 0-9 0,0 0-33 16,0 0-20-16,0 0-240 0,0 0 103 0,0 0 68 15</inkml:trace>
  <inkml:trace contextRef="#ctx0" brushRef="#br0" timeOffset="136738.84">19112 4480 6 0,'-2'-13'73'16,"2"2"6"-16,0 4-20 0,0-2-25 0,-2 3 1 16,1 2-8-16,1 4-10 0,-4-6-24 0,4 6-5 15,-7-1 2-15,5-1-91 0,-1 3 33 0,-1 2 24 0</inkml:trace>
  <inkml:trace contextRef="#ctx0" brushRef="#br0" timeOffset="137198.65">19279 4723 27 0,'9'32'55'0,"-1"-3"12"0,-5-4-27 0,1-6 5 16,-1-1 5-16,-2-1-8 0,1 0-8 0,-1-1 18 0,0-1-21 15,-2-1 0-15,1 0-8 0,0-2 8 0,0-4-7 16,-1 1-2-16,1-2 25 0,2-1-10 0,-2-6 22 15,-1 10-35-15,1-7 19 0,0-3-21 0,0 5 52 16,0-5-29-16,0 6 16 0,0-6-4 0,0 0-21 0,0 0-22 16,0 0 36-16,0 0-13 0,0 0-16 0,-5-17-2 15,3 6 23-15,0-2-5 0,-1-1-39 0,-1-3 27 0,2 1-7 16,-2-1-22-16,0-3 13 0,-1-11-41 0,3 9 22 16,0-1-7-16,1 3-10 0,0 2 28 0,1-2-22 15,0 3 1-15,2 4-5 0,1-3 9 0,1 9 22 0,1-4-18 16,1 0 28-16,4 4-13 0,-2 5 3 0,3-1-8 15,1 0-14-15,2 3 15 0,-1 3-2 0,0-1-3 16,1 5 3-16,-1-1-18 0,0-1 5 0,-1 5 30 16,1 0-9-16,-2-1-20 0,0 4 13 0,-2-2-22 15,1-1 30-15,-1 3-15 0,-2 0 7 0,0 1-4 0,3 0 21 16,-5-1 0-16,0 2-23 0,0-1 4 0,-1-2 19 0,2 1-25 16,-3 1 1-16,1-4 13 0,-4 3-13 0,2-2 27 15,0-1-26-15,0-3 19 0,1 2-21 0,-2-4 14 16,0 0-5-16,-1-5-8 0,4 7 6 0,-4-7-16 15,3 6-24-15,-3-6-17 0,6 4-12 0,-6-4-233 0,7 0 101 16,-7 0 68-16</inkml:trace>
  <inkml:trace contextRef="#ctx0" brushRef="#br0" timeOffset="137516.71">19895 4567 49 0,'0'0'82'0,"0"0"-21"0,-14 12 8 0,9-4-7 15,0 1-1-15,-2 3-22 0,4-2 5 0,1 2 1 16,2 1-9-16,2 1 14 0,0 2-26 0,4-1 2 16,2-3 1-16,5 12 1 0,2-2 12 0,-1 0-26 15,2 0 35-15,-5-5-14 0,1-5-6 0,-2 1 0 16,-2-1-28-16,-2 0 8 0,3-1-1 0,-4 2 1 0,0-2-11 15,-1 1 24-15,0-2-4 0,0-2-8 0,-4-1-12 0,1 0 8 16,-1-7-4-16,-1 12 9 0,1-12-10 16,-5 9 15-16,-2-4-17 0,1 1 9 0,-4 0-6 0,2-4 2 15,0 0-12-15,0 0 7 0,8-2-17 0,-14-1-18 16,3-2-1-16,1-3-11 0,2-2-20 0,0-2-11 0,3-1-163 16,0 1 80-16,1-4 54 0</inkml:trace>
  <inkml:trace contextRef="#ctx0" brushRef="#br0" timeOffset="137726.34">19884 4693 41 0,'-6'17'78'16,"-1"11"-47"-16,-5 0 37 0,2 3-7 0,-3 0-4 0,-1 1-2 16,0-1-10-16,-1-1 8 0,-3-1-3 0,1-1-8 15,0 1-2-15,1-7 11 0,-2 5 2 0,1-4-21 0,4-5 1 16,1-5 7-16,4 2-28 0,-1-2 16 0,2 1-21 15,0-8 21-15,2 1-8 0,0-2 5 0,0 4-20 16,5-9 6-16,-5 11-3 0,5-11-23 0,0 5 1 0,0-5-33 16,0 0-17-16,15-1-214 0,-2-9 92 0,1 4 62 15</inkml:trace>
  <inkml:trace contextRef="#ctx0" brushRef="#br0" timeOffset="138484.65">20221 4763 11 0,'10'-8'84'0,"0"3"-9"0,-1 1 1 15,-1-4-13-15,2 4 9 0,-10 4-20 0,10-6 15 0,-4 3-32 16,-6 3 1-16,0 0 8 0,11-5-16 0,-7 2 4 16,-4 3-15-16,10-5-4 0,0-1 16 0,-1 0-11 15,-4 2 5-15,2 1-12 0,0-4 12 0,-7 7-14 16,9-13 22-16,-5 4-14 0,0 0 3 0,-1 0-8 0,-3 9-15 15,0-16 17-15,-2 11 12 0,-2-7-3 0,1 2-15 16,-4 0-17-16,2 1 7 0,-3 0 0 0,8 9-5 16,-11-13 5-16,3 9-1 0,-1-1 4 0,3 1 5 15,-2 1-1-15,8 3 3 0,-14-1-1 0,14 1 0 0,0 0-9 16,-17 10-11-16,11-7 11 0,0 5-11 0,2 6 39 16,-1-4-26-16,0 4 9 0,2 2 10 0,2-3-11 15,0 4 15-15,-2-1-23 0,3 3 11 0,3-4 0 16,-2 2-2-16,0 2-14 0,2-2 8 0,-1-3 6 0,1 2 1 15,-1 0-17-15,1-3 6 0,1 1 10 0,1-1-5 16,1-2 13-16,1 1-20 0,-2-2 19 0,0 0-5 0,1-2 3 16,3-2-8-16,-1 1 10 0,2-2 8 0,2 0-15 15,-3-2-8-15,0-3-2 0,-2 0 9 0,9-3 12 16,-5 1-12-16,2-3 0 0,0-1-4 0,1-2 19 16,-2 0-9-16,0-2-13 0,8-8-11 0,-2 0 30 0,-2-4-2 15,-2 6-27-15,-4-1 32 0,1-13-3 0,0 9-8 16,0-11-19-16,-4-4 19 0,-5 12-7 0,1 0 8 0,-5 3-21 15,1-1 24-15,-3 4-12 0,2-2-17 0,-2 6-4 16,0-2 0-16,-1-1 29 0,-3 2 3 0,2 5-35 16,-1 1 9-16,0-2 0 0,-2 2-2 0,-1 7 30 15,-2-2-11-15,2 1-16 0,2-1 10 0,1 0-5 0,0 4-7 16,7 0 27-16,-9 3-17 0,9-3 10 0,-5 4 3 16,5-4-12-16,0 8 0 0,0-8 7 0,8 11 17 0,-1-3-18 15,2 0-5-15,5 0 24 0,1 3-6 0,2-6 12 16,9 12-37-16,1-5 36 0,-2 1-14 0,-2-4 5 15,3 2-4-15,-7-1-29 0,-2-3-6 0,-3 4 30 16,0-5-30-16,-1 3 20 0,-2 2 8 0,1 1 0 0,-2 0-6 16,0-2 8-16,-1 4-2 0,-3 0-10 0,1 0-11 15,-1 0 19-15,-1 2 12 0,-2-4-27 0,-1 3 15 16,4 2-3-16,-5-3 9 0,0 1-20 0,0-1 8 16,2 0-10-16,-2-1 21 0,3 0-21 0,-4 0-4 0,1-2 21 15,-1-1 7-15,1-2-18 0,-1 0-2 0,2-2-16 16,-2 2 48-16,0-4-24 0,1 1-19 0,-1 1 21 0,1-1-1 15,-1-5-2-15,2 6-5 0,-1-3 20 0,-1-3-5 16,2 5-1-16,0-2-50 0,0-1 10 0,-2-2-26 16,0 0-4-16,0 0-18 0,0 0-3 0,12 2-27 15,-12-2-271-15,0 0 126 0,10-7 84 0</inkml:trace>
  <inkml:trace contextRef="#ctx0" brushRef="#br0" timeOffset="138811.54">21112 4250 5 0,'0'0'98'0,"0"0"-37"0,0 0-8 15,0 0 15-15,5 23-6 0,-3-8-2 0,-1 5 3 0,2-3 6 16,1 17-36-16,-3 2 16 0,3 6 10 0,-3-4 3 16,-1 5-15-16,0-5 13 0,2-1-38 0,-1 0-6 15,-2-3 15-15,-1 0-1 0,-3 0 1 0,3-3-29 16,-1-7 9-16,0-2-9 0,0-6-8 0,1-2 17 0,-3 2-7 16,4-5 26-16,-1 0-27 0,2-2 25 0,0-1-3 15,0-8-22-15,0 11 23 0,0-11-35 0,0 8 6 0,0-8-29 16,0 0-18-16,3 8-16 0,-3-8-23 0,5-1-202 15,-5 1 97-15,0 0 66 0</inkml:trace>
  <inkml:trace contextRef="#ctx0" brushRef="#br0" timeOffset="139677.9">21142 4651 41 0,'12'-12'65'16,"-1"3"-16"-16,3 0 3 0,8-8 2 0,-3 8-4 15,-1 0-6-15,-3 2 8 0,3-1-4 0,8-6-11 0,-4 5 0 16,-3 0 6-16,-3 5-16 0,0-5-15 16,-1 1 25-16,0 1-13 0,-2 0-6 0,1-2 5 0,-4 2-11 15,2 1 4-15,-5-1-7 0,1-1 23 0,-1 0-3 16,-5 2-19-16,-2 6-5 0,3-10-2 0,-4 5 6 0,1 5 0 16,-6-6 7-16,-3-1-16 0,-1 4-9 0,-1 1 11 15,3-1 4-15,-2 2 18 0,-6 5-27 0,5-2 0 16,-2 1 15-16,0 4-6 0,3 1-2 0,0 1 11 15,1 1-8-15,0 2-5 0,-1 5 22 0,3-3-13 0,2 2-11 16,1 1 16-16,-6 10-9 0,7-7-10 0,0 2-6 16,3-6 13-16,1 4 0 0,1-1-12 0,1-2 3 15,4 1 4-15,-2-1 17 0,2-1 4 0,1-1-21 0,2-1 18 16,-1 0-16-16,2-2 14 0,0-2-16 0,-2 2 3 16,3-5-8-16,1 1 26 0,0-2-9 0,4-3-2 15,-2 0 12-15,3 0-19 0,-1-3 5 0,1 1-15 0,-1-2 3 16,3-1-1-16,-2-1 21 0,-3 0-31 0,5-2 24 15,-2-4 2-15,8-2-31 0,1-2 32 0,-2 0-19 16,-3 1 13-16,-7 5 14 0,1 0-9 0,-6 0-18 0,2 3 22 16,-1 0-34-16,-1-1 42 0,1 1-3 0,-5 0-48 15,-1 0 49-15,1-2-3 0,-1 1 4 0,0 2-25 16,-5 3-8-16,0 0 2 0,5-10 18 0,-5 10-19 16,0 0-5-16,3-5 32 0,-3 5-10 0,0 0-1 0,0 0 36 15,-3-13-31-15,3 13 13 0,-3-4-14 0,3 4 24 16,-9-9-41-16,5 8 1 0,-1-1 5 0,5 2 29 15,-9 0-35-15,4 0 33 0,5 0-4 0,-14-2-31 0,7 1 6 16,1 2 23-16,-7 4-27 0,2 1 17 0,2-1 6 16,-3 4-13-16,3 0-1 0,0-1 26 0,0 3-37 15,3 0 28-15,-1 0-11 0,2-1 1 0,1 1-9 16,1 2 19-16,0 1-20 0,1-2 5 0,0 0 2 0,1 0 10 16,1-3-4-16,0 1 23 0,1-4-36 0,1 1 26 15,0 0-13-15,2-2-48 0,2 2 47 0,-2-2 17 0,0 0-30 16,1 0 22-16,-1-3 19 0,2-2-13 0,-1 2-8 15,2-2-2-15,-1 0-9 0,1-2 20 0,3-2 5 16,1-1-20-16,-2 0 8 0,3-4-3 0,-3-2-4 0,0-1-6 16,1-1 4-16,7-7-14 0,-3-2 4 0,-3 2 11 15,1-7-9-15,-2-1 4 0,-2-4-14 0,1 3 24 16,1-2-22-16,-4-3 3 0,-2 0 0 0,-2-4 3 16,0 1-2-16,0 2-24 0,-4 2-25 0,0-1 38 15,-1 2 6-15,-1 6 19 0,0 5-70 0,0 4 60 0,0 3-23 16,3 1-3-16,-3 3 25 0,2 0-37 0,-2 5 12 15,1 0-11-15,-1 5 1 0,0 0 46 0,1 0-7 0,-2 6 7 16,2-2 6-16,-2 7-27 0,2 5 19 0,1-4-21 16,1 7 13-16,-2 1-1 0,4 2 19 0,6 10-6 15,-6-4 0-15,3 4-11 0,1 1 18 0,1-1-14 0,-1-1 7 16,3-5-15-16,-1 3-2 0,0-8-8 0,-3-2 26 16,0-5-17-16,0 1-8 0,-1 0-18 0,1-2 17 15,1 1-28-15,-2-2-24 0,5-1-1 0,-5-4 3 0,0 2-28 16,0-3-4-16,-2 1-282 0,-1-7 125 0,0 0 84 15</inkml:trace>
  <inkml:trace contextRef="#ctx0" brushRef="#br0" timeOffset="141401.76">22832 4655 36 0,'-2'9'51'0,"2"-9"26"0,0 0-26 0,0 0-2 0,0 0-11 16,0 0 16-16,0 0-19 0,0 0 18 0,0 0-9 15,0 0-14-15,3 14 28 0,-3-14-17 0,0 0-16 16,0 0 8-16,0 0-9 0,0 0 2 0,0 0-9 0,5 7 3 15,-5-7 1-15,0 0 7 0,0 0-5 0,3 3 11 16,-3-3-16-16,0 0-5 0,0 0 1 0,0 0-9 16,0 0 1-16,6 3 27 0,-6-3-20 0,0 0 7 0,0 0 16 15,0 0-35-15,0 0 8 0,0 0-7 0,0 0-12 16,6 2 45-16,-6-2-15 0,0 0-19 0,0 0 29 16,0 0-11-16,0 0-22 0,0 0-5 0,0 0 34 15,0 0-18-15,0 0 16 0,0 0-6 0,0 0-11 0,0 0 9 16,0 0-13-16,0 0-2 0,0 0 17 0,0 0-20 15,0 0 16-15,0 0-1 0,0 0-11 0,0 0 21 0,0 0-12 16,0 0-23-16,0 0-5 0,0 0-2 0,0 0 24 16,0 0-14-16,0 0 23 0,0 0 6 0,3 7-36 15,-3-7 32-15,0 0-41 0,0 0 25 0,0 0 21 16,0 0-7-16,0 0 2 0,0 0-11 0,6 0-20 0,-6 0 26 16,0 0-25-16,0 0 32 0,0 0-3 0,14-1 14 15,-14 1-18-15,9-3 5 0,-9 3 6 0,10-3-14 0,-4 1 31 16,-6 2-17-16,11-5 7 0,-1-4 1 15,-1 5-25-15,3-5 11 0,-3 2 9 0,1 0-16 0,-1-3 13 16,-2 2-18-16,1-2 5 0,-1-1-5 0,0-1-9 16,-3-3 9-16,-1 1 5 0,0-1-21 0,0-2 15 0,-2 4-2 15,-1-3-17-15,-1 2 1 0,0-1-2 0,-1 5 15 16,0-4-9-16,-2 4 14 0,1 1-8 0,-1 4 4 16,0 1-13-16,0 0-17 0,0 1 36 0,-1 2-16 15,5 1-6-15,0 0-1 0,-19 3 16 0,10 3 9 0,0-1-9 16,-3 7 5-16,3-4-1 0,2 4 16 0,-1 2-12 15,3-1-11-15,-2 3-7 0,2 0 21 0,3-2-9 0,0 3 15 16,0 1-20-16,1-1 16 0,-1 1 14 0,1-4-28 16,4 5-6-16,0-2 13 0,0 0 13 0,2-2-17 15,0 1 5-15,1 0-5 0,1-2-2 0,-2-1 17 16,2 0-16-16,-1-1 4 0,4-2 6 0,-4 0 7 0,1-3-12 16,3 1 4-16,3 0 0 0,-2-2-20 0,3-2 16 15,-1 0 14-15,2-2-28 0,0-1 3 0,1 0 9 16,0-3 18-16,0 0-16 0,0-2-13 0,0 0 16 0,0-1-13 15,1-4 12-15,-3 0-8 0,3-2-1 0,5-6 14 16,-3 0-4-16,3-2-12 0,-2-2 29 0,-3-4-33 16,2 2 24-16,-5-3-7 0,4 0 14 0,-5-6-44 0,1 3 18 15,-4 0-9-15,0-4-6 0,0 3-13 0,-2-1 7 16,-2-1 23-16,0 0-38 0,-3-1 12 0,0 7 7 0,-2 1-13 16,-2 4 28-16,-3 1-29 0,0-12 29 15,0 8-8-15,-1 4 25 0,1 6-12 0,-1-5-4 0,-1 5-6 16,-2 1 19-16,2 2-20 0,-1 0 5 0,1 2-10 15,-4 4 14-15,3 0-9 0,1 3-13 0,0 0 26 16,-2 3-27-16,2 2 9 0,-3 2 21 0,-2 1-22 0,1 5 3 16,0 1 1-16,2 5-15 0,-7 4 23 0,5-1 16 15,2 0-12-15,-5 7-22 0,7-7 38 0,-1-1-13 16,4 11-11-16,-4-9 8 0,2 9 4 0,4 5 28 0,2-9-26 16,-1-4 33-16,4 12-14 0,-1-10-16 0,5 5 8 15,-4-6-14-15,4 8 28 0,-1-9-15 0,3 6-7 16,-1-7 2-16,-2-3 10 0,-2-2-26 0,4 1 10 15,-2-4 10-15,2 2-12 0,-2-1-8 0,2 0 5 0,2-3 11 16,-2 0-1-16,2 1-18 0,-2-3 20 0,1-1 12 16,2-4-36-16,-1 2 25 0,-1-4-4 0,6 1 3 0,-3-1 4 15,2-2-12-15,-2 0 3 0,2-3-10 0,-1 1-1 16,1-3 22-16,-2 0-11 0,0-4 2 0,-2 1-2 16,2-2-21-16,1-2 12 0,3-8-6 0,-4 4 28 15,5-5-14-15,-6 1 2 0,-1-5-15 0,-4 2 15 0,7-2-2 16,-7 1-23-16,5-2 40 0,-7 3-20 0,-1 5-3 15,-2 0-13-15,0 3 2 0,-1-1-2 0,-1 2 17 16,2 2 1-16,-4 0-5 0,0 4 7 0,-1-1-25 0,1 4 26 16,0 0-16-16,0 1-20 0,-1 0 39 0,3 4-7 15,-9-3 5-15,9 3 3 0,-9 2-16 0,3 5-7 16,1-2 17-16,-3 6-10 0,3-1 13 0,0 1 8 0,1 4-17 16,-1 0 15-16,2 1-12 0,-3 2 18 0,4 1-30 15,-1 0 35-15,3 0-13 0,-1 0-13 0,0 0-4 16,1 0 18-16,0 0-24 0,2 0 35 0,-2-1-22 15,3 0 2-15,-2-3-4 0,0 2 8 0,4-5-12 0,-1 3 5 16,-1-4 13-16,2 1 7 0,1-1-28 0,-2-2 11 16,4-1 9-16,1-1-17 0,-4-1 24 0,0-1-21 15,1-1 2-15,1-2 22 0,-7-2-14 0,11 2-1 0,-4-1-8 16,-7-1-25-16,15-1 11 0,-9 1-9 16,-6 0-24-16,21-7-26 0,-14 2-28 0,4 1-16 0,0 3-281 15,1-6 133-15,0 0 90 0</inkml:trace>
  <inkml:trace contextRef="#ctx0" brushRef="#br0" timeOffset="142425.81">23973 4526 47 0,'-6'10'72'0,"0"0"14"15,1 5-24-15,1-3 2 0,2 2-6 0,-2 0-2 0,2 1 3 16,1 1-29-16,1 1 13 0,0 0 3 0,0-2-30 16,-1 0-2-16,1 1 21 0,-3 0-16 0,5-2-11 15,-4-1 7-15,2-1 5 0,0 1-25 0,0-5 11 0,0 0 29 16,0-2 8-16,-1-1-10 0,1-1-3 0,0-4 18 15,0 8-14-15,0-8-14 0,-1 4 28 0,1-4-24 16,0 0-4-16,0 0 14 0,0 0-7 0,0 0-26 0,-4-16 19 16,4 10-13-16,-1 0 8 0,1-9 10 0,-1 1 38 15,-1-2-57-15,0-2 13 0,2-1-9 0,-2 1-9 16,0-2 3-16,2-15-10 0,-3 11 9 0,6 3-22 16,-3 1 22-16,2 3-3 0,1 3-22 0,-2-1 0 0,3 2 22 15,-3 1 5-15,6-3 7 0,-2 4-20 0,2 3 0 16,2 4 22-16,3-1-27 0,1 2-9 0,1-2 23 15,1 7-12-15,0-4 23 0,1 7 10 0,-2 0-8 0,-1 3-4 16,-2 1-1-16,2-2 30 0,-4 1-14 0,1 6-19 16,1 0 24-16,-5 1-3 0,0-3-10 0,-2 5 11 15,2-2-11-15,-3-2-18 0,1 1 32 0,-3-2-18 16,-1 1 4-16,1 0-19 0,-1-1 7 0,0 0-12 0,0-5-8 16,0 3 32-16,-1-5-16 0,1 1 23 0,0 0-8 15,-1 0-12-15,1-1 13 0,-2 0-7 0,2-5 5 0,2 6 11 16,-2-6-4-16,0 5 10 0,0-5 15 0,0 0-12 15,0 0-2-15,0 0-22 0,0 0 6 0,0 0 6 16,7-16-13-16,-3 5-1 0,1-1 8 0,2-3 4 16,0 1-17-16,0-4 3 0,2-10-19 0,1 2 4 0,-1 5-9 15,-2-11-16-15,4 4 10 0,-2 9 2 0,-2 0-3 16,0 4-5-16,1 0 7 0,0 6-2 0,1-1-10 16,-1 2 33-16,-1-2-4 0,1 4-2 0,0 4 2 0,2-2-1 15,0 4-5-15,2 1-9 0,2 2 33 0,-3 2-15 16,5 3 16-16,-4 1-13 0,-1 3-5 0,1 1 0 15,-4 0-1-15,0 1 27 0,0-1-11 0,-2 6 1 0,0-2-28 16,-1 1 19-16,-3 1 5 0,0 0-16 0,1 0-1 16,-3 1 23-16,1-3-14 0,-1 2 5 0,-1-3 2 15,2 2-6-15,1-4-4 0,-2 1-2 0,0-1 4 0,1-2 12 16,-1 0-16-16,0-2 10 0,2-2-15 0,2-1 17 16,-3-1 3-16,5 2-11 0,1-3 12 0,3 0-10 15,-2-2 11-15,0-2-5 0,1-1 5 0,3-1-6 16,1-3 3-16,2-1-13 0,-2-1 0 0,1-4-14 0,11-4 19 15,-4-3 4-15,-3-2-1 0,0 0-5 0,1-1 18 16,-1-4-13-16,-1-1 15 0,-2 0-35 0,-1 0 21 0,-2 0 3 16,-1 7 6-16,-5 1-24 0,1 3 13 0,-3 0-28 15,0-1 25-15,-1 6 9 0,-1-3-4 0,-4 3-4 16,2-1 0-16,-2 4 1 0,1-1-16 0,-1 3-6 16,2 4 31-16,-4-4-19 0,-1 1 4 0,5 3 8 15,-7 0-3-15,7 0-4 0,-14 7-1 0,6-1 21 0,2 1-22 16,-2 2 12-16,0 3 1 0,1 0-2 0,0-1 1 15,-1 5-5-15,2 0 15 0,-2-1-14 0,3-1 2 0,3 3-10 16,-2 0 20-16,2-1-7 0,0 0 0 0,2 1-4 16,0-3 13-16,2 3-12 0,1-3 3 0,1 1-17 15,0-2 14-15,1-2 12 0,0 2-21 0,3-3-1 0,-2 0 25 16,2-1-15-16,-2-2-10 0,3 0 11 0,0 0-3 16,-2-3 2-16,2 0-14 0,-2 0-10 0,-1-3-22 15,3 1-6-15,-9-2 2 0,11-2-40 0,-11 2 0 16,12-1-53-16,-5-1-344 0,-1 1 160 0,4-5 108 0</inkml:trace>
  <inkml:trace contextRef="#ctx0" brushRef="#br0" timeOffset="142939.76">25070 4566 29 0,'-1'12'72'0,"-2"0"-15"15,1 1 4-15,-1 1-3 0,-2 1-4 0,0 0-9 0,1 0-15 16,-1 1-1-16,1 0 17 0,0-2-25 16,-3 1-2-16,2 0 2 0,0-2 11 0,2-1-17 0,-2 3 7 15,1-6 12-15,0-1-11 0,2-1 10 0,0-2 8 16,2-5-14-16,-5 10 1 0,4-9 29 0,1-1-18 0,0 0-4 15,-2 3-2-15,2-3 1 0,0 0-12 0,0 0 20 16,0 0-7-16,0 0-1 0,0 0 2 0,1-19-15 16,0 7-1-16,0 0-4 0,2 0-36 0,2-3 17 15,-4 0 28-15,3-4 3 0,0 1-32 0,0 5 12 0,1-17-18 16,-4 4 12-16,4-8-5 0,0 11 7 0,2-8-12 16,-2 10-10-16,1 1 36 0,-1 4-32 0,4 2 18 0,-2-2 6 15,1 3-24-15,1 3 19 0,-1 1 3 0,2 0 7 16,1 3-29-16,1 4 12 0,-4 1-15 0,0 1 41 15,5 3-2-15,1 2-28 0,-2 4 3 0,0 1 11 16,-1-1 18-16,1 1-24 0,-4 2 21 0,1 3-11 0,-3-1 2 16,1 1-7-16,1 3-25 0,1 7 40 0,-5-3-6 15,1-4 3-15,-4-2-2 0,-1 0-33 0,2 1 25 0,-2-1-4 16,-2 0 4-16,1-1-19 0,1-1 15 16,-5 3-13-16,5-4 16 0,-2-1-3 0,0-1-6 0,1-3 0 15,0 1 2-15,1-4-4 0,0-5-7 0,-2 9-14 16,2-9-16-16,-1 8 3 0,1-8 9 0,0 0-54 0,0 0-23 15,4 7-256-15,-4-7 119 0,0 0 82 0</inkml:trace>
  <inkml:trace contextRef="#ctx0" brushRef="#br0" timeOffset="143254.54">25546 4195 96 0,'1'14'82'0,"0"1"-1"0,-1 2 11 0,-1 3-30 16,-3-1 17-16,2 17-33 0,-2-3 7 0,0 3 4 0,-1 0-9 16,1 4-17-16,-3-1 12 0,2-5-2 0,-4-3 4 15,2-1-34-15,1 0 30 0,4-5-29 0,-5-4-4 16,4-3 5-16,-3-2 31 0,1 0-41 0,1-1 19 15,2-2-5-15,2 1-17 0,-2 1 13 0,0-6-19 0,2 0 19 16,-1-1-4-16,1-8-12 0,3 13-1 0,-1-9 20 16,-2-4 1-16,7 8-20 0,-7-8 0 0,10 6 5 15,-10-6-10-15,12 1-18 0,-6-1 4 0,7-2-3 16,1-3-46-16,-2 4-239 0,4 0 104 0,-1-5 68 0</inkml:trace>
  <inkml:trace contextRef="#ctx0" brushRef="#br0" timeOffset="143471.87">25566 4478 52 0,'16'-6'116'15,"-3"2"-13"-15,5 2-91 0,0 2 88 0,1-5-14 0,-1 0-27 16,1 4-7-16,-1-5 11 0,0 6-26 0,0 0 27 15,-1-6-21-15,-2 6-2 0,-2 0-25 0,1-1-10 0,-5 0 10 16,-1 0-20-16,-8 1-38 0,12 0-4 0,-7 0-10 16,-1-2-184-16,-4 2 80 0,0 0 54 0</inkml:trace>
  <inkml:trace contextRef="#ctx0" brushRef="#br0" timeOffset="146150.41">10632 5821 5 0,'0'0'29'0,"0"0"15"0,-10 1 4 16,4 0 3-16,6-1-18 0,-13 2 7 0,1 1-13 0,-1-1 0 16,-2 5 16-16,0-4-5 0,1-1 0 0,-3 3 8 15,2-1-15-15,-3-1-14 0,3 0 14 0,-2 1-8 16,2 1 10-16,-3 0-16 0,3-2 4 0,-2 0 27 16,2 1-23-16,-2-1 3 0,2-2 8 0,-2 0 4 0,6 4-22 15,-3-2 5-15,3-3 1 0,2 1 2 0,2-1 10 16,0-1-14-16,1 1 10 0,6 0-5 0,0 0 1 15,-14 2-27-15,14-2 20 0,-8 0-10 0,4 0 2 0,4 0-6 16,0 0 6-16,0 0 1 0,-6 0 31 0,6 0-18 16,0 0 6-16,15-8-2 0,-2 5 19 0,4-3-17 15,13-2 1-15,4-3 6 0,3 0-7 0,0-3 14 16,1 2-4-16,2 0-15 0,0-3-6 0,1 5 3 0,1-2-2 16,2 0 4-16,-3 3 1 0,-2-3-17 0,0 0-4 15,-3 5 10-15,0-8 6 0,1 8-8 0,-2-5-10 16,-3 2-3-16,1 0 21 0,-2 0 4 0,2 1 6 15,-1 0-7-15,2-2-1 0,-3 2 0 0,4-3 4 0,1-2 8 16,5-1 12-16,0 3-8 0,-2-3-16 0,2 1-7 16,1 1 3-16,-2-1 17 0,2 2-2 0,-5 2-3 0,-1 3-10 15,-3-3 10-15,-1 1 0 0,-3 1-12 0,-6 1 3 16,-6 2 0-16,-4 1-3 0,1 1 5 0,-4 0-1 16,-1-1-1-16,-1 2 5 0,0 1-2 0,-8 1 4 0,8-2-9 15,-8 2 4-15,8-3-7 0,-8 3 2 0,9 0 5 16,-9 0-5-16,7-2-6 0,-7 2 6 0,0 0-11 15,0 0 6-15,10-2-8 0,-10 2 5 0,0 0 4 0,0 0-8 16,7-1-2-16,-7 1 5 0,0 0-2 0,0 0-6 16,0 0 2-16,8-5 8 0,-8 5-7 0,0 0-4 15,0 0 1-15,6-2-23 0,-6 2-2 0,0 0-49 0,0 0-7 16,0 0-31-16,0 0-32 0,0 0-13 0,0 0-11 16,0 0 8-16,-23 12-34 0,13-2-418 0,1-3 202 15,-1 1 136-15</inkml:trace>
  <inkml:trace contextRef="#ctx0" brushRef="#br0" timeOffset="148816.6">16231 6370 57 0,'0'0'80'0,"0"0"-5"0,0 0-10 15,0 0-16-15,11 9 23 0,-11-9-17 0,0 0 0 0,-2 16 25 16,2-16-40-16,-6 13 9 0,1-4-1 0,-1 2-21 16,1-4 11-16,-2 3 1 0,2-6-22 0,-2 4 29 15,-3-1-27-15,5-1 47 0,-2 0-32 0,-1 1 16 16,0-4 5-16,2 0-37 0,1-1 39 0,5-2-36 0,-9 3 9 16,9-3-6-16,-12 1 8 0,12-1-23 0,-13-2 6 15,13 2 13-15,-11-4 0 0,1 1-14 0,0-4-1 0,0 0-15 16,2 1 7-16,0-3 4 0,3 1-3 15,0-1 16-15,1-3-35 0,0 1 6 0,2-2 7 0,0 0-8 16,1 1-11-16,1-2 37 0,1 2 10 0,2-3-34 16,1 3 7-16,2 0 17 0,-1 2-24 0,-1 1-4 0,1-1 24 15,2 3 12-15,0-1-34 0,-2 4-5 0,3-1 25 16,-2 3-14-16,2 0-8 0,-2-1 14 0,-6 3-7 16,13 1-5-16,-5 1-15 0,3 0 21 0,0 2-19 15,-1 1 39-15,1 2-11 0,1 1-46 0,-2 0 54 0,-1 2-4 16,1 0-25-16,0 3 22 0,-3-1-3 0,0 5-4 15,-1-3 14-15,-3 3-1 0,0-1 13 0,-2 2-2 16,1 2-8-16,-4 1 3 0,0-1 11 0,-3 12-29 0,-2-9 1 16,-1 9 11-16,-3-3-5 0,2 0 14 0,-3 0-6 15,0-3-11-15,-1-2 14 0,-1 0 23 0,4-4-36 16,-2 3 13-16,-1-5-15 0,4-4 7 0,0-1-12 0,-2-1 7 16,2-3 13-16,0 1-9 0,-2 1-2 0,0 0 0 15,0-4 5-15,-1 3 1 0,2-5-14 0,-1 1 7 16,-1 0 0-16,2-1 18 0,0-3 3 0,10-2-3 15,-14 1 4-15,14-1-17 0,-15 0 3 0,5-6 4 0,1 2 6 16,2-1-6-16,-5-3-4 0,3-1-20 0,2-3 16 16,-2 2 4-16,1-2-14 0,2 0 5 0,-2 1-12 0,5-2-8 15,-3 0 23-15,2 2-7 0,2-1-3 0,-1 2-4 16,2 2 15-16,0-1-15 0,-1 2 13 0,2 7-34 16,0-10 21-16,0 10-16 0,5-10 25 0,2 3 4 15,-1 1-27-15,0 3 12 0,1 0-12 0,5 0 21 0,-1 4 7 16,-11-1-12-16,25 0 2 0,-10 2-5 0,0 1 19 15,-2 3-11-15,1-1 5 0,1 2-3 0,-1 2-6 0,0 0 8 16,4 7-7-16,-1 1 21 0,-3-5-12 0,-4-3-8 16,7 10-1-16,-5-5 5 0,-3 1 13 0,-1-3-13 15,2-1 8-15,-2 1-8 0,0 1-7 0,-1 0 10 16,1 0-9-16,0-3 1 0,-2 1-6 0,-1-3 17 0,4 2-18 16,-4-3 4-16,0 3-8 0,0-8 12 0,1 5-11 15,-3-2 1-15,-3-5-6 0,9 8-13 0,-9-8-18 0,5 7-1 16,-5-7-40-16,7 5-2 0,-7-5-30 0,0 0-13 15,0 0-389-15,16 6 173 0,-16-6 116 0</inkml:trace>
  <inkml:trace contextRef="#ctx0" brushRef="#br0" timeOffset="149047.96">16444 6892 88 0,'0'0'188'0,"5"-9"-2"0,-3 5-10 0,-2 4-8 16,7-9-19-16,-2 0 0 0,-1 1 2 0,1 1-10 16,-2 3-1-16,1-3-13 0,2-1 7 0,-3 1-16 15,1 1-21-15,-1 0-4 0,-3 6-13 0,5-10-16 16,-5 10 4-16,5-7-12 0,-1 2 2 0,-4 5-14 0,2-8-19 16,-2 8-30-16,4-7-12 0,-4 7-13 15,3-5-40-15,-3 5-19 0,0 0-47 0,0 0-18 0,9-12-11 16,-8 9-447-16,-1 3 204 0,0 0 136 0</inkml:trace>
  <inkml:trace contextRef="#ctx0" brushRef="#br0" timeOffset="149921.56">17594 6300 32 0,'-4'-18'89'16,"4"2"-10"-16,-1 0-10 0,2 2 2 0,-1 2-3 16,-1-2-13-16,2 3-20 0,4-2 31 0,-5 13-30 15,2-15 9-15,4 12-5 0,-6 3 0 0,0 0-13 0,15-1 25 16,-15 1-12-16,27 10 3 0,-15-1-2 0,0 4 5 16,-2-1-7-16,6 9-20 0,-4 1-6 0,-3-1 36 15,3 8-1-15,-6 0-14 0,1 0-30 0,-1 3 26 0,-5-5 8 16,3 6-7-16,-3 2 22 0,-1-7-24 0,0 8-7 15,-2-1 17-15,-2 2-25 0,-1-2 20 0,0-1 1 16,1 0-5-16,-2-1-12 0,-1-3-4 0,2 3 14 0,-5 0 1 16,6-2-30-16,-1-1 18 0,0-5-7 0,1-3 0 15,3-5-5-15,-2-3 23 0,-1 3-10 0,2-2 0 0,1 2-13 16,1-5 7-16,0 2 1 0,0 1-11 16,-2-5-11-16,2-10 20 0,0 17 3 0,0-17-19 0,2 14 17 15,-2-14 2-15,3 9-4 0,-3-9-21 0,9 8 11 16,-9-8-32-16,10 5 17 0,-10-5-2 0,12 0 10 0,-12 0-20 15,15-2-8-15,-4-1 24 0,0-2 5 0,-3 0-1 16,1-1 5-16,-2-4-2 0,-2 0 1 0,3 0 9 16,-3-2-12-16,0-2 26 0,-1-1-25 0,-1-2 14 15,2-1-20-15,-3-1 11 0,0-2-13 0,0 1 28 0,-3-4-40 16,0 3 8-16,-2-14 12 0,-2 3-5 0,-1 2-29 16,-2 2 38-16,-4 3-4 0,1 5 4 0,-3-2-1 0,-5 2-9 15,-2 4-7-15,1 1 8 0,-2 3 24 16,7 3-29-16,-2 2 21 0,-1-1-15 0,3 2 27 0,3 0-5 15,-3 0-15-15,5 2 12 0,-2-1 5 0,5 1 4 16,-1 0 2-16,1-2-7 0,3 1-9 0,2 2-5 0,2 3 2 16,0 0-4-16,-1-14 5 0,7 4 9 0,1 3-13 15,-1-2-4-15,6 0 23 0,-2 1-10 0,0-1-1 16,2 1-4-16,-2 1-9 0,-1 1-8 0,-3-1 1 16,4 2-11-16,-2 1 4 0,0-1-26 0,1 2 2 0,-9 3-10 15,11-7 3-15,-11 7-19 0,8-3-3 0,-8 3-21 16,10-1-289-16,-10 1 127 0,0 0 86 0</inkml:trace>
  <inkml:trace contextRef="#ctx0" brushRef="#br0" timeOffset="151174.97">17936 6449 4 0,'-14'-21'81'0,"14"21"12"0,0 0-10 16,10-10-8-16,-6 8 4 0,-4 2-19 0,10-5 11 0,2 0 4 16,-2 2-34-16,0-1 17 0,6 1 6 0,-5 2-13 15,-1-2 5-15,3 2-3 0,-1 1 3 0,2 0-12 16,0 0-22-16,1 3 13 0,-1-1-11 0,1 3-13 15,1 3 24-15,-2-1 11 0,-3 0-28 0,2 2-3 0,0 0 17 16,-3 0-10-16,0 0-9 0,-2 2 28 0,0 0-47 16,-2-2 50-16,1 3-13 0,-3-3-23 0,-1 0 18 15,1 0-5-15,1 1 6 0,-4-3-10 0,2 0-16 0,-2-1-20 16,-1-6 48-16,3 8-33 0,-3-8 16 0,1 8 9 16,-1-8-14-16,1 6 11 0,-1-6-10 0,0 0 10 15,3 8-7-15,-3-8-7 0,0 0-20 0,0 0 12 16,1 7 9-16,-1-7-22 0,0 0 27 0,0 0 8 0,3 7-26 15,-3-7 6-15,0 0 5 0,0 0-9 0,0 0-23 16,0 0 40-16,0 0-12 0,0 0 9 0,2 4 7 16,-2-4-16-16,0 0 1 0,0 0-12 0,0 0 17 0,0 0-22 15,0 0 14-15,0 0 13 0,0 0-17 0,0 0 20 16,3 7-2-16,-3-7-21 0,0 0 0 0,0 0 26 16,0 0-9-16,0 0 18 0,0 0 3 0,0 0-35 0,0 0 13 15,0 0-4-15,0 0 12 0,0 0-16 0,0 0-7 16,0 0 14-16,0 0-17 0,0 0 12 0,0 0-18 15,0 0 11-15,0 0 19 0,0 0-11 0,0 0 14 0,0 0-5 16,0 0-17-16,0 0 20 0,0 0-31 0,0 0 19 16,0 0 16-16,5 4-39 0,-5-4 34 0,0 0-32 15,0 0 41-15,0 0-25 0,0 0 0 0,0 0 1 0,0 0 2 16,0 0-20-16,0 0 24 0,0 0 11 0,0 0-12 16,0 0 17-16,0 0 7 0,0 0-8 0,0 0-19 15,0 0-3-15,0 0-21 0,0 0 37 0,0 0 1 0,0 0-10 16,0 0-1-16,0 0 13 0,0 0-18 0,0 0 7 15,0 0-14-15,0 0 30 0,0 0-14 0,0 0-19 16,0 0-2-16,0 0 17 0,0 0-1 0,0 0 10 16,0 0-13-16,0 0 6 0,0 0-12 0,0 0-2 0,0 0-12 15,0 0 25-15,0 0-13 0,0 0-3 0,0 0 12 16,0 0 12-16,0 0-8 0,0 0-16 0,0 0 15 16,0 0-4-16,0 0 0 0,0 0-8 0,0 0 24 15,0 0-16-15,0 0-1 0,0 0 17 0,0 0 0 0,0 0-17 16,0 0-8-16,0 0 3 0,0 0 4 0,0 0 0 15,0 0 0-15,0 0-2 0,0 0-6 0,0 0 19 16,0 0-4-16,0 0 14 0,0 0-14 0,0 0 9 0,0 0 8 16,0 0-7-16,0 0-35 0,0 0 20 0,0 0-2 0,0 0 12 15,0 0-5-15,0 0-4 0,0 0-2 16,0 0-10-16,0 0 34 0,0 0-31 0,0 0 27 0,0 0-24 16,0 0-8-16,0 0 31 0,0 0-10 0,0 0 7 15,0 0-26-15,0 0 4 0,0 0 20 0,0 0-25 0,0 0 10 16,0 0 8-16,0 0-14 0,0 0 26 0,0 0-36 15,0 0 14-15,0 0 9 0,0 0-19 0,0 0 15 16,0 0-3-16,0 0 0 0,0 0-12 0,0 0 28 16,0 0-6-16,0 0 4 0,0 0 5 0,0 0-4 0,0 0-27 15,0 0 13-15,0 0-1 0,0 0 1 0,0 0-2 16,0 0 17-16,0 0-16 0,0 0 7 0,0 0 6 16,0 0-16-16,0 0 17 0,1 7-7 0,-1-7 1 0,0 0-12 15,0 0 19-15,-2 11-17 0,2-11-12 0,-3 10 34 16,3-10-7-16,-3 10-3 0,2-4-21 0,1-6 37 15,-2 13-29-15,2-6 13 0,-3 0-15 0,1 1-2 16,-2 2 23-16,3-4 22 0,-1 2-37 0,-2-1-2 0,4-7 1 16,-2 7 14-16,2-7 4 0,-3 7 4 0,3-7 3 15,-4 8-13-15,4-8 15 0,-4 6-10 0,4-6-9 16,-7 6 23-16,7-6-13 0,-8 7 12 0,8-7-9 0,-7 2 4 16,7-2 0-16,-8 1-6 0,8-1 22 0,-10 0-5 15,10 0 9-15,0 0 2 0,-12-5-9 0,8 0-8 0,4 5 4 16,-4-15 3-16,3 5-4 0,2-4-24 0,2 2 0 15,0-4 4-15,2-2 7 0,1-1-2 0,6-7 0 16,-1-2-19-16,-2-1 10 0,2 3 0 0,4-1-9 16,-4 1-11-16,2 0-9 0,-3 6-8 0,4-5 16 0,-5 9-19 15,-1 3 21-15,-2 1-18 0,2 2 7 0,-2 2 4 16,-1-1 7-16,1 5-19 0,-1-4-33 0,1 4 23 0,-6 4 1 16,10 0-26-16,-10 0-2 0,8 0 6 0,-8 0-26 15,0 0 11-15,0 0-22 0,15 4-3 0,-11-1-17 16,0 2-298-16,-4-5 139 0,0 0 94 0</inkml:trace>
  <inkml:trace contextRef="#ctx0" brushRef="#br0" timeOffset="151616.65">18571 6413 84 0,'0'0'97'0,"0"0"1"0,0 0-28 16,0 0 13-16,0 0-4 0,0 0-40 0,0 0 24 0,0 0-4 15,0 0-23-15,0 0-3 0,-24 15 35 0,20-6-32 16,-1 1 41-16,1 2-28 0,0 0 3 0,1 1-26 16,-3 1 8-16,4 0-21 0,-1 1-8 0,1 0 39 15,2 2-6-15,0-2 2 0,2 0 1 0,0-2-9 0,-1-1-10 16,3 1-16-16,-2 0 23 0,3 0-34 0,-2-5 15 15,2 1-7-15,1 0 13 0,-1-1 17 0,2 0 7 0,-2-4-27 16,3 1 19-16,-8-5-16 0,15 7-8 16,-5-7 16-16,-10 0 17 0,0 0-12 0,19-4 7 0,-13 1-8 15,5-2-20-15,-3-2 15 0,1-1 9 0,-1 2-1 16,-2-5-8-16,-3 2-10 0,3 0-1 0,-3-4-5 0,0 1 7 16,0-5 4-16,-2 5 6 0,-1-5 8 0,1 0-43 15,-1 0 18-15,-2-2-4 0,0 2 7 0,0 0 7 16,-2 2-27-16,0 0 11 0,-4 3 15 0,4 0-8 15,-3 0-6-15,2 3-11 0,-2 0-9 0,1 1 12 0,-2 3 1 16,2 2-12-16,1-2-16 0,5 5-18 0,0 0 2 16,-14-4-24-16,14 4 3 0,0 0-7 0,0 0-17 0,-17 5 40 15,17-5-61-15,-6 7-315 0,3-2 144 0,3-5 96 16</inkml:trace>
  <inkml:trace contextRef="#ctx0" brushRef="#br0" timeOffset="152153.69">18901 6413 47 0,'1'15'78'0,"2"-4"-5"0,-2 2 0 0,2 1-21 0,0 1 23 16,0-2-18-16,0 4-33 0,-2-3 39 0,1 2-23 16,2 2-9-16,0-4-8 0,-2 1 4 0,0-1 21 15,0 0 1-15,0-3-14 0,-1 1 4 0,1-1-38 0,0-3 3 16,-2-8 23-16,1 14 12 0,-1-14 11 0,1 10 10 16,-1-10-2-16,0 5-22 0,0-5-12 0,0 0 19 15,0 0 13-15,0 0-23 0,0 0-12 0,-5 7 5 0,5-7 13 16,0 0-24-16,0 0 27 0,-10-17-16 0,5 10-22 15,1-3-2-15,0-1 27 0,0-2-16 0,2 1-7 16,-1-5 6-16,1 2-18 0,-1-2-4 0,2 1 5 16,-1-6-32-16,4 2 44 0,0 1-24 0,2 0 10 0,1-1 9 15,2 2-20-15,8-7 5 0,-5 5 25 0,2 6-17 16,1 2-16-16,-2 2-11 0,2-1 8 0,1 3 37 16,1 3-29-16,-3 2 16 0,1 1 9 0,1-1-5 0,-2 6 48 15,0-3-52-15,1 5 22 0,-1 0-29 0,0 2 12 16,-2 1 10-16,0 1-6 0,-1 0-6 0,0 4 8 15,-1 0-12-15,0 3 22 0,-1-4-37 0,1 2 41 0,-3 1-5 16,1 2-15-16,-1-1 4 0,-1 1-19 0,0 0 25 16,-1 0 4-16,-2 1-26 0,0-2-1 0,1-1 4 15,-4 2 12-15,1 0 4 0,1-5 32 0,-1 5-65 16,0-5 3-16,-1-2 1 0,2-10-13 0,0 0-14 0,-4 20-11 16,4-15-19-16,0-5-13 0,0 0-29 0,0 0-256 15,0 0 124-15,0 0 82 0</inkml:trace>
  <inkml:trace contextRef="#ctx0" brushRef="#br0" timeOffset="152470.6">19435 6101 51 0,'5'-6'92'0,"-5"6"-9"0,0 0-5 16,0 0-7-16,22 6 0 0,-16 4-10 0,2 4 8 0,1 12-13 16,-3-3-7-16,5 6 7 0,-7 2-14 0,2 2 16 15,-3 0-2-15,-3-4-10 0,-2 7-25 0,1-5 22 16,-3 5-8-16,1-2 15 0,-2-2-29 0,-2-1 0 0,4-8 17 16,0-1-1-16,2-6-9 0,-3 1 8 0,3 0-12 15,1-5 4-15,0 0-12 0,-1-4-1 0,1-8-9 16,4 18 2-16,-2-13-12 0,-2-5 5 0,5 11 6 0,-5-11-7 15,9 6-16-15,-9-6 4 0,14 0-4 0,-14 0-13 16,23-5 1-16,-10 0 1 0,0 1-26 0,1-2-23 16,-3-2-295-16,2 0 123 0,-3 1 82 0</inkml:trace>
  <inkml:trace contextRef="#ctx0" brushRef="#br0" timeOffset="152653.84">19611 6324 92 0,'3'-11'110'0,"0"2"-23"0,0-3-9 0,7 4 5 0,-2-1 4 15,2 0-38-15,2 1 11 0,-1-1-23 0,5 0 8 0,-2 3 9 16,2 0-2-16,-2 2-16 0,-1-3-31 16,3 0-23-16,-4 2-4 0,2-1 0 0,-3 1-37 0,-2 2-193 15,-2 3 84-15,-7 0 56 0</inkml:trace>
  <inkml:trace contextRef="#ctx0" brushRef="#br0" timeOffset="153490.59">20976 6101 29 0,'-6'-10'119'0,"0"1"-13"0,2 1-7 0,4 8-36 16,-6-8-2-16,4 4 6 0,2 4-8 0,0 0-5 0,0 0 8 15,0 0-12-15,-7 22 27 0,6-7-41 0,1 3-5 16,0 0 33-16,-2 1-29 0,2 3 19 0,1 12-37 16,-1-5 6-16,-1 4 17 0,2 2-11 0,-2-6-3 15,-1-3 20-15,-3 6-1 0,3 2-25 0,-5-5-8 0,3-2 21 16,-1-8-6-16,1 0-8 0,2 0 14 0,-1 1-1 15,-1-3-36-15,2-3 32 0,1 1-28 0,-2-2 15 16,1 0 9-16,0-5-18 0,2 0 11 0,0-8 13 16,-1 12 1-16,0-6-9 0,1-6-4 0,0 0 13 0,0 10-3 15,0-10 0-15,0 0-6 0,0 0 8 0,0 0-38 16,0 0 31-16,0 0-33 0,0 0 7 0,4-22 11 0,-3 10-2 16,0-3-9-16,2 1 5 0,-1-4-15 0,1 0 17 15,1 1-30-15,-2-3 2 0,3 1 1 0,-1 0 1 16,9-8 18-16,-5 8-1 0,-2 2-9 0,2 2-5 15,-1 3-11-15,0 0 17 0,2 3-1 0,1 1 12 16,0-2-3-16,0 3-25 0,1 2 18 0,0 1 5 0,-2 3 17 16,4-1-26-16,-3 2 41 0,-1 1-38 0,5 1 0 0,0 3-28 15,0 2 41-15,-1 1-12 0,-2 0 9 16,2 2-7-16,-3 2 30 0,-1-2-4 0,3 4 15 16,-5-1-4-16,0 1-27 0,-1 1 0 0,3-1-10 0,-4 1 28 15,-1 2-6-15,0-3 5 0,-1 1 3 0,-2 1-21 0,0 0 22 16,0-2-4-16,-1-2-3 0,0 5 3 0,-1-5-8 15,0 0-1-15,0 1 6 0,-2-4-14 0,3-9 11 0,0 16-22 16,0-16 14-16,0 11-17 0,0-11-31 0,1 10-8 16,-1-10-11-16,0 0-17 0,0 0-2 0,0 12-11 15,0-12-21-15,0 0-280 0,0 0 133 0,0 0 86 16</inkml:trace>
  <inkml:trace contextRef="#ctx0" brushRef="#br0" timeOffset="153887.84">21413 6365 91 0,'2'-9'71'0,"-2"9"14"0,0 0-25 16,0 0-3-16,2-3 29 0,-2 3-8 0,0 0-7 15,0 0-19-15,0 0 30 0,1 22-30 0,-2-15 6 0,2 6 9 16,-2 0-14-16,2 0-20 0,-1 1 18 0,-1 1-34 15,3 2 40-15,-2-3-15 0,4-1 4 0,0 1-13 16,-1 0-20-16,1-2 16 0,1 0-9 0,-1 0-2 16,2-3 16-16,0-1-15 0,2 1 9 0,0-3 12 0,0 1-18 15,1-1 22-15,0-2-26 0,2-2 13 0,-4-1 11 16,0-1-5-16,-7 0-6 0,13-3 13 0,1 0 2 16,-7-1-1-16,2-1-24 0,-3-2 8 0,2-1 5 15,-3-2-2-15,2-1-11 0,-3-3-5 0,1-2 16 0,-2 2-7 16,-1-5-19-16,-2 2 10 0,0-3-1 0,-3 0-1 15,2-1-9-15,-3 2 10 0,0 2 3 0,0 0-21 0,-2 1 5 16,-2 2-10-16,0 1 10 0,-1 2 10 0,-2 1-8 16,0 0-16-16,-2 3 17 0,0 2-6 0,2 1-33 15,-3 2 22-15,4 2-36 0,1 2 7 0,1 1-12 16,8-3-38-16,0 0-11 0,-14 6-3 16,11-2-10-16,2 3-387 0,1-2 168 0,0-5 112 0</inkml:trace>
  <inkml:trace contextRef="#ctx0" brushRef="#br0" timeOffset="154965.62">21834 6561 14 0,'3'17'87'0,"0"-8"-17"0,1-1 12 0,-4-8-15 16,3 12-11-16,-3-12 26 0,4 9-22 0,-4-9-9 15,3 8 21-15,1-6 2 0,-4-2-26 0,6 3 11 0,-6-3-8 16,9 4 21-16,-9-4-27 0,10-1 23 16,-10 1-32-16,16-8 16 0,-7 4-7 0,-3 0 17 0,4-5-23 15,0 5 18-15,-2-7-15 0,0 0-5 0,2-3-2 16,-1 0 2-16,-1-3 9 0,5-8-33 0,-3 0 2 0,0-4 15 15,1 0-7-15,-4-3 6 0,-2 1-20 0,-3-1 1 16,2-2 11-16,-4 6-17 0,3-7-19 0,-4 2 17 0,-1-2-9 16,-2-3 12-16,0 4-17 0,1 1 7 15,-1-1 12-15,-6 4-37 0,-1 2 1 0,5 6 20 0,-1 2-14 16,0 6 19-16,3-1-2 0,-1 4-6 0,0 1 7 16,0 2-40-16,-1 4 51 0,2 1-31 0,-3 6 11 15,7-3 2-15,-8 7 17 0,5 5 4 0,-2 4-15 0,1-1 12 16,1 4-1-16,-2 16 8 0,5-5 2 0,3 5-2 15,-2 2-25-15,3 1 5 0,-2-2 20 0,6 3-26 16,-3-2 33-16,-1-1-10 0,1 0-5 0,3-3-5 0,-2 1 0 16,0-5 13-16,3-3-24 0,-2-3 17 0,2-6 12 15,-3 0-21-15,2-2 37 0,0-1-25 0,4 0-10 0,-1-2 13 16,0 0-16-16,3-1 9 0,-1-2-15 16,1 0 22-16,0-4-26 0,1 3-1 0,1-4-40 0,-1-1-3 15,2 2 5-15,0-4-30 0,0-1 4 0,2 0 1 16,-1-4-9-16,0 1 13 0,1-2-1 0,-2-4 11 0,7-3 14 15,-4 2-9-15,3-6 17 0,-5-1-1 0,-2 0 21 16,-1-5-2-16,2-2-2 0,-6 8 8 0,-1 0 3 16,-2 2 11-16,-2-1 13 0,0-2-6 0,-1 3 32 15,-1-2-7-15,1 2-3 0,-4 0-7 0,1 4 19 0,-2-1-8 16,0 1 18-16,-1 2-7 0,1 8-11 0,-2-11-3 16,-3 6 8-16,2 0 1 0,-2-3 0 0,5 8-33 0,-12-12 24 15,6 8-20-15,-2 3 17 0,1-1-5 0,7 2-9 16,-12 2 8-16,12-2-10 0,-18 5 16 0,9 0-16 15,-1 3 49-15,0-1-50 0,1 2-23 0,1 1 40 16,-1 1-12-16,2 0-4 0,0 3 7 0,1-1 22 0,-2 2 1 16,1 1-3-16,1 1-22 0,1-2 15 0,0 2-18 15,1-1 15-15,1-1-31 0,-1-1 52 0,1 1-24 16,2-1-12-16,0-3-19 0,1 0 6 0,1 1 19 0,0 0-9 16,0-1-4-16,1-5 11 0,-1 2 8 0,2-1-7 15,3-1-3-15,-2 1-15 0,1-3 9 0,-5-4 3 16,8 5-1-16,-3-3-17 0,-5-2 24 0,10 4-7 0,-4-4-23 15,-6 0 39-15,12-2-14 0,-1-3-16 16,-2 1 32-16,-1-4-20 0,2 1 21 0,0-1-7 0,-2-2-32 16,1-3 23-16,1 1-4 0,-2-5 12 0,2-7-7 15,3-4-5-15,-4 0 7 0,0-3 10 0,1 1-24 0,-4-1 10 16,1-1 5-16,-3-6 0 0,-1 4 0 0,0-4-7 16,-2 5-7-16,-2-3-10 0,0 0 0 0,-2 5 15 0,-1 4-18 15,2 5 8-15,-3-10-11 0,-2 9 7 16,2 2-1-16,0 4 8 0,0 2-11 0,1 4-61 0,0-3 86 15,2 4-42-15,-2 1 21 0,1 2 8 0,1 2 11 16,-2 3-20-16,4 2 6 0,0 0-6 0,-8 5-11 0,7 1 10 16,-2 4 17-16,3 7-5 0,-1 2 17 0,2 2 0 15,5 12-6-15,-4 0 8 0,6 3-11 0,-1-1-21 16,0-2 31-16,-1 2-16 0,-1 0 14 0,2-2-24 16,-1 0 9-16,0-2 11 0,-3-5-3 0,1-4-10 0,0-2 14 15,-2 0-4-15,3-4-8 0,-2 0 16 0,2 0-16 16,-1-2-11-16,0-1-3 0,0-1-4 0,-1-1 31 15,4 0-36-15,-1-2 26 0,0-1-17 0,2-1-25 16,1-2-42-16,0 0 0 0,1-3-2 0,0 0-47 0,-1-2-306 16,0 0 144-16,8-2 98 0</inkml:trace>
  <inkml:trace contextRef="#ctx0" brushRef="#br0" timeOffset="155308.47">23044 6095 86 0,'-9'-5'98'0,"9"5"2"0,-13-1-19 15,13 1 10-15,-19 6-12 0,7-2-4 0,2 2-28 16,2 2 39-16,-3 2-41 0,4 2 32 0,4-1-17 16,-3 0-3-16,4 4-15 0,1-1 31 0,-2 2-24 0,2-1 5 15,3 2-9-15,-2 0-2 0,3 0-12 0,1 3 1 16,0-1 10-16,1-2-10 0,1 14 10 0,-1-7-14 15,0-3 7-15,0-1-4 0,-1-3-24 0,1 0 20 16,-2-3 4-16,0 1-47 0,0-2 42 0,-2-1-24 0,2 0-14 16,-3 0 30-16,0-5-11 0,0 0 2 0,0-7-4 15,-3 13 13-15,3-13-19 0,-4 8-5 0,1-4 11 16,3-4-1-16,-6 7-19 0,6-7 13 0,-9 0 3 0,9 0-15 16,0 0-47-16,0 0 33 0,0 0-11 0,-20-10-31 15,20 10 25-15,-5-9-41 0,5-4 16 0,0 1-3 16,3-2-18-16,-1-1 1 0,2-1-10 0,0-1-202 0,4 2 102 15,-2-3 66-15</inkml:trace>
  <inkml:trace contextRef="#ctx0" brushRef="#br0" timeOffset="155542.81">22986 6403 470 0,'5'-19'-3'0,"0"0"13"0,-1 0 27 0,0 0-14 0,-3 3 0 16,1 0 4-16,-1 3 6 0,-1 1-6 0,1 3 5 0,-1 9-1 15,0 0-5-15,-1-15-13 0,1 15 15 0,0 0-5 16,0 0-11-16,0 0 7 0,-23 21 30 0,14-8-19 16,-5 14 8-16,-4-1-2 0,-1 1-3 0,-4 2-32 15,4-2 19-15,-3 2 14 0,2-2 12 0,-1 1-11 0,2-1 9 16,-3 0-19-16,2-1 8 0,1 1-4 0,-3-1-32 15,3-5 21-15,1 1 8 0,0-3 5 0,0 2-7 0,0-3-10 16,4-2 10-16,2-2-9 0,1-4-5 0,2 2 1 16,-1 0 17-16,1 0-13 0,1-2-12 0,0-3 16 15,0 1-13-15,3-1 8 0,-1-3-12 0,6-4 17 16,-7 8-3-16,7-8-11 0,-6 7 5 0,6-7-13 0,0 0-32 16,-8 5-4-16,8-5-6 0,0 0 14 0,0 0-16 15,0 0-23-15,0 0-11 0,0 0-2 0,0 0-304 0,0 0 129 16,0 0 86-16</inkml:trace>
  <inkml:trace contextRef="#ctx0" brushRef="#br0" timeOffset="156062.75">24072 6172 6 0,'0'0'110'0,"0"0"15"0,0 0-29 0,0 0-8 0,0 0-18 15,0 0 12-15,-11 19-4 0,6-10-31 0,2 4 1 16,-1 1-16-16,0-1 16 0,1 1-6 0,0-1-16 0,-1 3 8 16,2 0 15-16,-1-1-8 0,-2 2-84 0,3-2 93 15,-1 1-24-15,-1-1 27 0,1-1-2 0,2-1-31 16,-1 0 23-16,0-2-29 0,-2 0-7 0,2-1 2 16,-1-2 1-16,2-4-10 0,1-4 14 0,-4 10 9 0,4-10 7 15,-2 7-24-15,2-7-22 0,0 0 3 0,0 0-38 16,0 0-7-16,0 0 7 0,0 0-25 0,-18-10-23 15,17 3-226-15,1 7 109 0,-3-24 72 0</inkml:trace>
  <inkml:trace contextRef="#ctx0" brushRef="#br0" timeOffset="156222.91">24054 5999 31 0,'2'-17'96'0,"-2"3"-28"0,0 1 4 0,-2 4 6 0,2 0-25 15,0 9-18-15,0-13 6 0,0 13-20 0,0-11-8 16,0 11-24-16,2-7 4 0,-2 7-10 0,5-6 9 0,-5 6-147 16,5-4 51-16,-5 4 34 0</inkml:trace>
  <inkml:trace contextRef="#ctx0" brushRef="#br0" timeOffset="156661.2">24220 6255 76 0,'6'18'60'0,"-1"-1"4"0,0-1 5 0,0-1-32 16,-1 0 8-16,1 2-3 0,-1-4 2 0,0-1-17 0,-1 1 11 15,1-4-2-15,-2 0 2 0,1-2 2 0,0-2 12 16,-2 2 14-16,-1-7-4 0,3 7-11 0,-3-2 10 0,1-3-1 15,-1-2-15-15,3 4-9 0,-3-4-1 16,0 0 13-16,0 0-9 0,0 0-3 0,0 0-30 0,0 0 9 16,0 0-5-16,-3-24 29 0,2 18-36 0,1-7 10 15,-2-3 2-15,4-1-19 0,-1-1 26 0,0 0-29 0,1-2-2 16,1-14 39-16,3 0-46 0,0 3 6 0,1 10-6 16,5-12 19-16,2 4-2 0,-2 10 12 0,-1-4 26 15,2 8-66-15,-2 6 1 0,0 0 40 0,2 7-20 0,-2 0-3 16,3 2 3-16,1-1-15 0,-1 5-7 0,3 5 40 15,-2-1-2-15,2 1-22 0,3 10 20 0,-4 2 5 16,0-6-10-16,-3-1-13 0,-3 1 8 0,-2 0 18 0,1 2 11 16,0-2-7-16,-3 1-20 0,-1 1-1 0,0-2 1 15,-1 2 9-15,0-3 9 0,-1 1 3 0,-1 0-1 16,1-1 1-16,-1 2-1 0,0-5-5 0,-1 0-30 0,0-1 20 16,-1-2-18-16,3 4-29 0,-3-12-32 0,2 14-7 15,-2-14-13-15,3 11-287 0,-3-7 127 0,0-4 86 16</inkml:trace>
  <inkml:trace contextRef="#ctx0" brushRef="#br0" timeOffset="157496.79">25091 6156 6 0,'0'-11'93'0,"-4"1"-19"0,-1 0 2 0,-1 2 16 15,-1-1-15-15,-1 2-8 0,8 7-22 0,-19-2 3 16,8-1 5-16,0 6-9 0,0-2 11 0,-3 7-20 16,1 1 5-16,0-1-28 0,1 1 41 0,1 2-15 0,-3 0-13 15,4 2-17-15,0 2 0 0,0-3 21 0,-2 12-2 16,4-5 0-16,2-1-22 0,2-2 19 0,3-1-4 16,0 1-7-16,0 1-5 0,2-2 17 0,-1 2 5 15,2-3-33-15,2-2 22 0,2 3-10 0,-2-2 7 0,4-3-10 16,-4 1 19-16,3-2-6 0,0-1-1 0,0-1 1 15,0-2-11-15,1 2-28 0,4-4 33 0,-5-1-15 16,0-1 14-16,2-1-20 0,-9 0 3 0,18-3-12 0,-6 0 7 16,-2-2 29-16,0 0-26 0,2-3-11 0,-2 0 7 15,1-2 22-15,0-2-31 0,-3-4 42 0,0 0 7 16,4-11-30-16,-2 1-7 0,-2-4 16 0,-1-1 12 16,0 10-17-16,-2-13 12 0,-3-3 0 0,1 1-15 0,-2 1-3 15,0-2-19-15,-2 1-5 0,1-1 34 0,-2 3-8 16,-2-1-14-16,0 2-22 0,1 2 28 0,-2 0-8 0,1 7 28 15,-5-6-43-15,7 8 20 0,-5 4 13 0,4 3-15 16,-1 1 9-16,0 1 14 0,0 4-8 0,2 0-9 16,1 2 1-16,1 7-20 0,-5-11 26 0,3 8-26 0,2 3 17 15,-4-2 1-15,4 2-12 0,0 0 12 0,-10 19-10 16,7-5 27-16,2 1-12 0,-1 2 1 0,2 1-4 16,0 5 21-16,0 1-10 0,0 12 0 0,2-1-7 15,-1 1 13-15,1-2 5 0,0 0 9 0,3-3-24 0,-2 4 4 16,-1-9 4-16,6 5-13 0,-3-2-9 0,-1-3 20 15,3-6-9-15,-3-1 14 0,7 6-24 0,-4-4 17 16,1-4 11-16,-2-3-20 0,2-1 13 0,0 1 3 0,1-4 14 16,1 2-27-16,-1-3 11 0,4-1 6 0,-2-3-36 15,2 2 16-15,0-4-1 0,0 2 16 0,0-5-7 16,2 0-19-16,-4 0 34 0,2-5-11 0,-2 3-1 0,3-5 20 16,1 1-34-16,-1-1 10 0,-3-1 16 0,3-3 1 15,-2-2 1-15,-2-3 3 0,4-8 11 0,-5 4-23 16,1-8 24-16,-1 0-17 0,-4 3-2 0,-4 1-6 15,1 6-16-15,0-2 4 0,-4-1-3 0,2 2-10 16,-5 1 23-16,1 1-15 0,-1 2-1 0,2 1 1 0,1 2 13 16,0 2-25-16,0 3 20 0,2 7 9 0,-4-10-15 0,-3 6-12 15,5 4 1-15,2 0 8 0,0 0 14 0,-16 7 8 16,9-1-27-16,3 2 16 0,-2 2 9 0,3 5 4 0,-2-3 6 16,1 5-15-16,3 0-4 0,2 3-10 15,-1-2 23-15,4 2-17 0,-4-2-1 0,5 3-9 0,0-2 4 16,-1-2 0-16,0 2-8 0,1-2 15 0,2 1 10 15,8 3 15-15,-6-2-21 0,0-4 2 0,1-3 12 0,-4 0-15 16,3-2 9-16,-1 1-31 0,2-3 21 0,-3-1-10 16,1 1-14-16,0-1 9 0,-2-4-23 0,1 1-7 15,-7-4-14-15,11 5-21 0,-11-5-41 0,12 0-348 16,-12 0 155-16,0 0 104 0</inkml:trace>
  <inkml:trace contextRef="#ctx0" brushRef="#br0" timeOffset="157771.51">25616 5957 58 0,'21'2'95'0,"-21"-2"-5"0,21 8-2 15,-9 0 15-15,-1 0-14 0,2 4 1 0,-3 0 4 0,7 8 7 16,-3-2-46-16,-3-2 1 0,-2-2 14 0,2 2-11 15,-2-2-22-15,0 1 14 0,3 10-19 0,-3-10 6 0,-1 1-2 16,-1-3-17-16,-2 1 19 0,2-2-7 16,-1-2-30-16,0 1 37 0,0-1-22 0,0 1 19 0,-2-2-13 15,1-3-14-15,-1 1 2 0,1 1-8 0,0-5-24 16,-5-3-16-16,0 0-11 0,9 6 5 0,-5-3-8 0,-4-3-20 16,0 0-17-16,11-3-277 0,-11 3 122 0,12-11 82 15</inkml:trace>
  <inkml:trace contextRef="#ctx0" brushRef="#br0" timeOffset="158005.94">25932 5932 49 0,'-9'12'89'15,"1"-1"-13"-15,-2 1 22 0,-1 1-9 0,-4 11-21 0,-1-2-3 16,-2 7 12-16,0-5-39 0,2 0 6 0,-2 5-17 15,0-4 0-15,3 1 24 0,-5-3-39 0,3 3 25 16,2-5-16-16,-4 1-9 0,6-5 23 0,0-2-11 0,4-3 13 16,0 0-29-16,0-2-5 0,-1 1 29 0,2-3-39 15,2-1-3-15,3 0-8 0,3-7-7 0,-11 8-21 16,8-6-34-16,3-2-199 0,0 0 93 0,0 0 62 16</inkml:trace>
  <inkml:trace contextRef="#ctx0" brushRef="#br0" timeOffset="158677.17">27015 5811 18 0,'-6'-10'76'0,"0"4"-5"0,0 0 16 0,0 3-16 16,6 3-8-16,-11-2-9 0,11 2-12 0,-18 6 15 15,7 0-20-15,2 1 25 0,-1 3-11 0,1-3 0 0,1 1 8 16,-2 7-28-16,-1-1-14 0,-2 10-3 0,1 1-1 16,4-11 31-16,1 3-24 0,2-3 3 0,0 3 25 15,3-3-33-15,0 3 11 0,0-3 0 0,4-1 10 0,0 0 22 16,3 0-32-16,0-4-13 0,6 0 3 0,-2-1-17 16,0-2 12-16,2 2 21 0,2-1-13 0,-1-2-3 15,-1-5-10-15,3 3 27 0,-1-6-6 0,-4-2 5 16,5 2 3-16,-3 2-5 0,-1-5 12 0,2-1-10 0,-5-1-15 15,3-4 33-15,-2 3-17 0,-1-3-11 0,-3 0-12 16,0-3 13-16,-2 1-2 0,1-3 1 0,-1 0-22 16,0-3 3-16,-4 1 3 0,0-1 7 0,0 2-33 0,-1 0 8 15,-1-1 6-15,0 2 11 0,-1 2-16 0,-4 0 6 16,4 1-1-16,-3 2 12 0,-1 3-16 0,1-1-5 16,2 3 5-16,-3-1-9 0,1 4-16 0,0 1-5 0,-3-1-42 15,4 4 33-15,7 0-3 0,-16-1-40 0,16 1 1 16,-10 2-8-16,5 1-273 0,-1-3 124 0,6 0 82 15</inkml:trace>
  <inkml:trace contextRef="#ctx0" brushRef="#br0" timeOffset="159180.22">27330 5491 46 0,'8'5'85'0,"-2"4"-2"0,2 4-11 0,-1 3 15 16,1 14-15-16,-2-1-10 0,0 3 15 0,-3-6-8 16,-5 11 8-16,4 1-18 0,-2-9-7 0,0 11 5 15,-2-1-13-15,-3 1-2 0,3 6-41 0,-2-8 63 0,2 3-22 16,-1-1-15-16,-2 0 0 0,3-6-4 0,-3 3 2 15,-1-3 11-15,2-3-3 0,0-5-26 0,3-4 17 16,-4-2-7-16,1-3-21 0,3 1 29 0,-1-1-27 16,2-2 17-16,0 0 2 0,0-2 3 0,3 0-30 0,1-4 12 15,1-1-7-15,0 0-6 0,-1-4 12 0,3-1-10 16,-1-1 23-16,4 1-5 0,-4-3 7 0,7-5 19 0,-1 2-28 16,-1-4-5-16,0 1 16 0,1-2-13 0,-2-2 25 15,-1-2 0-15,1 1 12 0,-1-3-8 0,2-11 5 16,-4 2-2-16,-2 6-5 0,-3 0-4 0,-2-3 1 15,-2-1 16-15,-3 3 1 0,0 1-3 0,-6-11-14 0,2-1 4 16,-5 3 13-16,1 2-13 0,-3 0-3 0,1 2 3 16,3 7 8-16,3 0-23 0,3 3 6 0,-3 1-4 15,-1-4-5-15,4 3 8 0,-1-3-1 0,1 1-10 0,2 2 3 16,-2-3-8-16,2 1-11 0,4 1-6 0,0 1-38 16,0 0 15-16,0 5-21 0,4-3 19 0,2 1-18 15,0 1-25-15,2 1-25 0,-1 2 4 0,3 2-5 0,0-1-13 16,-1 2-23-16,-2 2-331 0,2 0 157 0,-9 0 104 15</inkml:trace>
  <inkml:trace contextRef="#ctx0" brushRef="#br0" timeOffset="160202.65">28175 5583 31 0,'0'0'87'0,"5"-22"-12"0,-1 13 4 0,1 3 14 15,1 3-16-15,1 2-5 0,4-3-26 0,1 4 17 0,1 2 6 16,3 0-22-16,-3 3 5 0,4 0 16 0,-2 2-31 16,0 1 8-16,-1 2-4 0,7 7 22 0,-6-3-27 15,3 6 1-15,-7-4 14 0,0-1-29 0,-1-3-5 16,-4 2 5-16,1 1-3 0,0-1 3 0,-1 0 0 0,-3 2 16 15,3-2-20-15,-3 1 3 0,-1 1-1 0,2-1-13 16,-4 2 1-16,0-4 10 0,0 2 6 0,-2-4-2 0,1 0 2 16,-2-4-5-16,0 6 0 0,0-2-4 15,-1-2-5-15,-2-5-9 0,2 3-5 0,-6 0 4 0,7-4 13 16,-3-1-30-16,-1-2 23 0,7 0-11 0,-13 0 17 16,7 0 1-16,1-2-22 0,-3-5 22 0,0-2-9 0,1-1-20 15,2 0 1-15,1-1-15 0,3-2 23 0,0-2-21 16,2 0 21-16,0-4-6 0,3 1 8 0,1-1-26 15,0 0 6-15,8-7-3 0,-3 1-6 0,0 5 16 16,0 6 4-16,0-1-17 0,-1 2-8 0,1 1 19 0,1-1-3 16,-2 4 0-16,3 0 3 0,1 1 7 0,-1 3-3 15,2-2-3-15,0 7 41 0,0-5-15 0,-1 4-20 0,3 0 15 16,-1 0 18-16,0 1-38 0,-2 2 16 16,2-1 5-16,-1 1-11 0,0-2 2 0,-1 1-5 0,0 1-2 15,-1 2 13-15,-2 1 0 0,-2-3-2 0,-8-2-8 16,13 3 0-16,-6-2 21 0,0 1-12 0,-7-2-6 0,0 0-6 15,13 4 9-15,-13-4-2 0,12 3-11 0,-6-2 36 16,-6-1-29-16,12 1 15 0,-12-1 1 0,10 0-3 16,-10 0-8-16,12-1 10 0,-6 1 28 0,-6 0-23 15,0 0-14-15,15-8 1 0,-6 2 18 0,-4 2 30 16,0-1-33-16,-5 5 7 0,4-9-16 0,-3 2 10 0,-1 7 2 16,3-10-13-16,-4 2 7 0,1 8 6 0,-4-16 3 15,1 7-7-15,-2 3-19 0,0-4 37 0,-2 8-16 16,1-1 1-16,-3-2-21 0,0 5 0 0,-2-2 14 0,3 4-3 15,0-2-1-15,-4 3 0 0,2 4 9 0,-2 0-19 16,1 3 6-16,0 0 16 0,2 1-22 0,-2 1 16 0,6 3-7 16,-3 0 12-16,4 0-2 0,-1 4-4 0,0-2-11 15,4 2 18-15,1 0-32 0,0-2 22 0,1 1 20 0,4-2-21 16,0 2 17-16,-1-4-16 0,1 2 4 0,2-3-10 16,-1-1 28-16,3 2-9 0,-4-1-13 0,3 0 3 15,4 0 2-15,-4-3 3 0,0 1 4 0,0-5-10 16,-1 2-34-16,-1-4 27 0,4 1-15 0,-4-3-26 0,4 3-30 15,-10-5 2-15,14 2-12 0,-6-2 1 0,-8 0-308 16,14 0 130-16,-1-4 86 0</inkml:trace>
  <inkml:trace contextRef="#ctx0" brushRef="#br0" timeOffset="160804.84">29190 5542 86 0,'-17'3'79'0,"2"1"-9"15,-1 1 9-15,2 2-18 0,0 3-6 0,1 3-6 16,-5 6 9-16,4 2-57 0,4-3 52 0,1-1-12 15,4-1 1-15,3-2 13 0,-1 1-5 0,2 2-15 0,-1 0-10 16,5-2-2-16,1-1 6 0,1 1-7 0,3 14-11 16,0-15 8-16,2-2 24 0,-3 0-4 0,2-4-21 15,3 6 14-15,-2-6 4 0,0 2-39 0,2-3 19 16,2 2-24-16,0-2 11 0,0 1-11 0,2-3 8 0,1-3 46 16,1 0-60-16,-1-3 12 0,2 2 8 0,-1-3 10 15,-2 3-8-15,2-5-16 0,-4-3 32 0,3-2 6 0,-3 3-40 16,1-5 14-16,6-3-12 0,-3 1-1 0,1-8 5 15,-5 3 6-15,-5 4-2 0,7-7 30 0,-1-3-27 16,-4 3 2-16,-3-6-22 0,-1 5 7 0,-2 4 25 16,2 3-20-16,-3-2-8 0,-2 3 18 0,1-1 8 0,-5 4-1 15,4 1-4-15,-2 3 4 0,-2-1 6 0,2 0-26 16,-1 3 37-16,0-1-34 0,1 6 0 0,-7-8 24 16,5 6-37-16,2 2 31 0,-9-1-24 0,5 0 26 0,4 1 0 15,-14 6-14-15,4-1-8 0,1 5 29 0,1-3-17 16,2 4-2-16,-3 3 19 0,1-1-31 0,2 3 18 15,1 1 3-15,-2 0-13 0,4-3 7 0,-1 5-3 16,0 0 5-16,1-2-8 0,1 0 2 0,2-2 6 0,0 4-8 16,1-5 22-16,2 2-28 0,-1-4 34 0,2 2-11 0,0-2 0 15,2 2-9-15,1-1 8 0,-1-3-5 16,2-2-1-16,-1 1-22 0,2-4 7 0,0 2 16 0,2-2-3 16,-1-2 22-16,0 1-15 0,-2-2-17 0,3 4 15 15,-2-7-26-15,0 1-18 0,4 1 13 0,-13-1-26 0,16 0-14 16,-3-1-36-16,-4-4-347 0,-1-1 147 0,2-2 98 15</inkml:trace>
  <inkml:trace contextRef="#ctx0" brushRef="#br0" timeOffset="161806.78">29757 5542 5 0,'9'19'81'0,"-5"-6"16"0,-2 1-12 0,2 0-11 16,0 1-21-16,1 2 7 0,-2 0-3 0,-1 3-11 0,5-2-1 16,-5 0-2-16,2 1 8 0,-1-2-1 15,0 0-12-15,-1 2-21 0,3-6 23 0,-5 2-7 0,1 3-22 16,0-4 16-16,-1 4-10 0,2-4-14 0,-2 0-1 16,1-1 26-16,0-8-14 0,-1 4 3 0,-1-1 21 0,1-8-7 15,0 12 12-15,0-12 23 0,0 10-11 16,0-10-10-16,1 4-20 0,-1-4 24 0,0 0-36 0,0 0 1 15,0 0 15-15,0 0-10 0,0 0-8 0,-2-29-13 16,-2 17-5-16,1-2 3 0,3-1-15 0,-4-1-20 0,3-1 19 16,-1-1 19-16,0 0-5 0,1-3-11 0,0 1 9 15,3 0-5-15,1-2 4 0,3-6 0 0,1-2-17 0,0 1 24 16,2-1-28-16,-2 11 9 0,-1 4 20 16,3 8-12-16,-1-5-17 0,1 4 7 0,2 0-4 0,1 4 17 15,-2 2 3-15,4-1-8 0,0 4 6 0,2 3-5 16,-3 1 10-16,3 2-6 0,-4 1 9 0,1 4-15 0,0-1 26 15,-1 3 6-15,-1 1-17 0,-2 1-4 16,-1-2 25-16,-3 3-20 0,7 9 0 0,-5-8 31 0,-3 1-8 16,0-6-25-16,-1 4-57 0,0-1 82 0,1 0-2 0,-2 1-9 15,0-1-2-15,-2 1-10 0,1 1 7 0,-2-5 4 16,2 2 3-16,-2-6-15 0,1-1 7 0,0 4 0 16,0-4 15-16,-2-3 3 0,2-1-7 0,-1 3 1 15,2-2-22-15,-1-5 0 0,0 0-34 0,0 14 0 0,0-14-13 16,2 9 13-16,-1-6-59 0,-1-3-228 0,0 0 109 15,0 0 72-15</inkml:trace>
  <inkml:trace contextRef="#ctx0" brushRef="#br0" timeOffset="162107.66">30315 5305 13 0,'0'0'85'16,"0"0"4"-16,0 0-5 0,12 15-14 0,-3 11 9 15,-2-4-16-15,2 10-4 0,-3-4-14 0,0 5 1 0,-2 5-8 16,2-4 11-16,-3 1-34 0,-2 2 14 0,-1-1-5 16,0-10 7-16,0 0 16 0,-1-3-12 0,-1-1-15 15,0 10-65-15,-3-1 51 0,5-7 27 0,-3-3-24 16,1-3 7-16,-1-1 5 0,1 1 12 0,0-9-11 0,2 7-14 15,-1-11 20-15,1 0 2 0,0-5-30 0,-1 16 23 16,2-9-17-16,-1-7-9 0,4 4-29 0,-4-4-16 16,6 5 4-16,-6-5-19 0,9-3-244 0,-9 3 101 0,10-6 70 15</inkml:trace>
  <inkml:trace contextRef="#ctx0" brushRef="#br0" timeOffset="162286.62">30305 5607 25 0,'-2'-7'88'0,"2"7"-6"0,0 0 0 0,5-12-3 16,0 7-21-16,-5 5 3 0,14-9-11 0,-4 9 5 0,2-3-9 16,1 0-19-16,0 1-10 0,-1-3-22 0,4 3-1 15,-1 2-19-15,0 1-187 0,0-2 70 0,-2 1 48 0</inkml:trace>
  <inkml:trace contextRef="#ctx0" brushRef="#br0" timeOffset="163385.97">30694 5954 94 0,'9'9'115'0,"-1"-9"-12"0,0 8-14 0,0-7-20 15,1 5 21-15,-2-9-9 0,1 1-15 0,1-4 9 16,0 2-3-16,-1 0-27 0,1-1-7 0,2-7 2 0,-1 2 7 16,-1-5-38-16,-1 1 39 0,7-12-16 15,-2 3 12-15,0-2-18 0,-4-4 0 0,0-1-52 0,2 1 48 16,-2-2-42-16,0-1 0 0,1-4 32 0,-2 0 1 15,-1 6 11-15,-2 5-31 0,0-15 12 0,0-4 15 0,-3 22-12 16,0-17-26-16,-2 0-2 0,-2 12-7 0,0-7 2 16,-1 12 45-16,-2-2-21 0,3 7-27 0,-2 2 12 15,1-2 35-15,-1 5-5 0,-2 4-26 0,-1 4 16 16,0 7 6-16,-1-3-2 0,-1 4-19 0,-2 3 13 0,-1 5-1 16,-3 14-8-16,0 2 17 0,2-4-8 0,1 7 13 15,5 2 2-15,-1-4-41 0,2 3-1 0,3 1 47 16,-1 0-1-16,4-4-9 0,2-3-25 0,0 8 40 15,-1-9-51-15,3 1 33 0,-3-7-6 0,5 12 24 16,-4-3-40-16,2-9 26 0,2 10-11 0,0-11 6 0,-3-2-3 16,4-4 7-16,-1-1 1 0,0 1-17 0,0-1 13 0,2-2-14 15,3-1 17-15,-1 1-12 0,3-6-2 0,-2 8 18 16,4-8-33-16,-3 2 2 0,1-2 33 0,1-1-3 0,0 1 0 16,1-6 4-16,-2-1-20 0,4 1 21 0,-4-2 10 15,-1-1-19-15,2-3 16 0,2 0-11 0,4-8-48 16,-3 2 54-16,-1-7-17 0,1 1 9 0,-4-3-65 15,-1 0 15-15,-5 4 1 0,6-4 23 0,-3 7 28 0,-2-2 6 16,-3 5-20-16,-1 1 24 0,1 1-49 0,0 2 41 16,-2 1-12-16,1 2 27 0,-4 1-69 0,3 1 60 15,-3-2-48-15,2 5 28 0,0-1-16 0,-2 3-35 0,0 0 7 16,0 0 5-16,0 0 26 0,-4 7 7 0,4 0 20 16,-1-1 12-16,2 8-48 0,-2 0 9 0,1 0 40 15,-2 2-58-15,1 1-7 0,1-3 49 0,0 2-16 0,0 2-34 16,-1-4 12-16,2 1 26 0,0 0 28 0,2-3-6 15,-1 2 6-15,0-4-42 0,0-3 43 0,0 5-12 16,3-4-1-16,-1-3-31 0,1 2 2 0,1 2 17 16,3-5 14-16,-3 1-44 0,3-2 0 0,-4 2 59 0,6-4-15 15,-4 2 2-15,0-3-18 0,3-3 33 0,-1 2-23 16,2-3-32-16,-2-4 48 0,0 3-78 0,4-4 68 16,-3-2 8-16,1-2 5 0,-1 0-92 0,5-9 64 0,-1 6-16 15,-4 2 37-15,-1-2-5 0,7-5-12 0,-6-3-44 16,-1 4 9-16,-3 2-13 0,0 2 14 0,2 2-8 15,-3 0 48-15,-2 1 20 0,3-1-15 0,-2 4-58 0,0 1 21 16,-2 4 46-16,0 0-65 0,-1 0 59 0,-1 0-63 16,1 4 72-16,1 0-39 0,-2 1 33 0,0 0-59 15,0 0 29-15,0 0-30 0,-6 12 48 0,3-2-21 0,-4 2-34 16,2 0 68-16,0 3-40 0,0-1 57 0,0 2-24 16,0 2 19-16,-2-1-31 0,-4 7-26 0,4 0 12 15,2-7 47-15,-1 2-19 0,-2 8 2 0,1 2-11 16,1-4 9-16,1 8 4 0,-1 3 5 0,1-2 0 0,0 2-5 15,1 5 8-15,0-4-14 0,4 4 2 0,-4-6-10 16,-1 4-11-16,6-1 11 0,-2 0 4 0,-5-4 2 0,5 0-1 16,-3 0 3-16,2-8-10 0,1-2-15 0,1-4-6 15,-2 1 5-15,2-4 4 0,0-1 15 0,-2 0 12 16,4-3-38-16,-1 0 26 0,-2-3-19 0,-1-3 43 16,2 1 11-16,-1-5-8 0,0 1 2 0,1-4-3 0,-3 5 5 15,3-5-18-15,-6 0 5 0,-1 0-12 0,2-3 11 16,5 3-9-16,-10-12-7 0,2 5 13 0,0-3-19 15,0 0 15-15,-3-2 6 0,1-2-28 0,3 0 20 0,-1-1-17 16,2 0-3-16,3-2 1 0,-2-2 14 0,4 2-17 16,-2 0 10-16,4-2 23 0,1 0-26 0,3-2-20 15,2-9-21-15,2 1-22 0,3-5 23 0,-2 15-74 0,-4 3-22 16,2 5-15-16,4-4-19 0,-3 7-424 0,-2-2 195 16,1 2 132-16</inkml:trace>
  <inkml:trace contextRef="#ctx0" brushRef="#br0" timeOffset="165801.56">20272 7681 59 0,'6'-16'85'15,"-3"5"-7"-15,-3 11-3 0,3-18 11 0,-3 18-29 16,2-20-6-16,-2 10-3 0,-5-1-3 0,4 1-5 0,-3 1 7 15,0-5-3-15,0 5 23 0,-3-4-25 0,-1 4 11 16,0 0-32-16,-1 3 1 0,-1 0 14 0,1 0-5 16,-3 2-22-16,0-1 19 0,0 3-25 0,1-4 31 0,1 6-28 15,1-1 35-15,9 1-36 0,-22 2 28 0,10-1-14 16,-2 5 20-16,3-1-31 0,-2 2 5 0,2 1 4 16,0 2 1-16,-1 1 16 0,1 1-8 0,4 1 0 0,-3 2 14 15,1-1-13-15,1 0-14 0,1 2-9 0,0-1 6 16,0 3-16-16,4-3 20 0,-1 3-3 0,1-4-19 0,2 1 0 15,0-1 15-15,2 3 19 0,0-5-20 16,2 1-3-16,-1 0 5 0,3-2 15 0,-2 0-22 0,3-1-8 16,4-2 21-16,1-4-16 0,-2 1 14 0,5-2-9 15,-3 2-5-15,5-5 9 0,-2 0-5 0,1-1-23 0,-1-3 20 16,3 3-9-16,-2-6 14 0,0 3 12 0,-1-3-12 16,2-3 7-16,-5 2-22 0,4-1-23 0,6-10 39 15,-4 5 1-15,-5-1-28 0,0 2 26 0,3-9 1 16,-6 4 8-16,5-4-9 0,-5 2-6 0,5-4 3 0,-6 3-36 15,0-8 9-15,-1 0 21 0,3 2-10 0,-6 3 24 16,3-5-18-16,-5 1 48 0,0 5-51 0,-2 2-8 0,1-1 13 16,-1-1 8-16,0-1-7 0,-3 3-6 0,2-2 9 15,-2 2-15-15,-3-9-16 0,1 8 42 0,-1 5-29 16,2 2-5-16,1 2 8 0,-1-1 23 0,-2 6-22 16,1-3 18-16,0 3-24 0,0 1 7 0,0 4 19 0,5 3-12 15,-10-2-9-15,10 2 1 0,0 0-49 0,0 0 46 16,-21 9 35-16,13 2-80 0,3 1 92 0,-2 0-6 15,3 2-18-15,1 3 4 0,2 2 7 0,-1-1 1 16,0 1-2-16,2 3 11 0,0-1 4 0,0 3-29 0,1-2-5 16,2 13 42-16,2-3-18 0,-2 2 6 0,-1-9 8 15,4 8-14-15,2-3 1 0,-5-4 11 0,4 3-32 0,2 1-6 16,3-4 23-16,-2 0-18 0,-1-5 1 0,0-4 15 16,-2-2-5-16,2-2 5 0,0-1-7 0,2 1 2 15,-1-2-3-15,0-1 12 0,0-1-19 0,3-1 17 16,-3-1-26-16,2 0 12 0,0-2-10 0,0-3 12 0,3 1 4 15,-2-3-16-15,2 0 0 0,-2-3 40 0,0 3-34 16,2-2 17-16,-1-2-26 0,0-2 43 0,1-2-21 16,-2 1-6-16,0-2 9 0,1-2-4 0,-3 0-25 15,9-8 12-15,-6 5 4 0,-1 1 25 0,0-12-20 0,-3 7-15 16,-1-1-3-16,-3 2 3 0,-1 0 21 0,-1-2-26 16,-3-1-25-16,2 0 34 0,-3 2 12 0,-1-1-14 15,-1 1 5-15,1 1 10 0,-3 1-21 0,-1 2-4 0,0 0 6 16,-2 2-7-16,0 1 42 0,-1 5-26 0,1-2 9 15,-1 2-2-15,0 2 3 0,1 2-2 0,7 2 25 16,-16 0-34-16,16 0 8 0,-15 8-1 0,6-3-12 0,-1 4 19 16,1-1-12-16,1 2-3 0,2 2 30 0,-2 1-39 15,2 0 29-15,2 2 14 0,-1 0-18 0,3 1 2 0,0 0 8 16,2 2-18-16,0 0 4 0,0-2-8 0,2 2 11 16,0 0-14-16,0 2 19 0,2-3-36 0,0-5 21 15,0 6-1-15,1-4 8 0,1 1-4 0,1-4 8 16,-1 1-14-16,2-2-6 0,2 0 16 0,-1-4-11 0,-1 2-3 15,4-3 17-15,1 0 4 0,-1-3-22 0,2 0 17 16,-1 0 12-16,2-4-4 0,-1 0-22 0,1-2-9 16,-2-1 22-16,4-1-18 0,-4 0 24 0,0-2-8 0,0-1-27 15,0-1 38-15,2-2-9 0,4-6 16 0,0-2-33 16,-3 2 14-16,-3-6-5 0,1 7-6 0,1-9 12 16,-1-2-7-16,-2 2-1 0,-2-2-23 0,1-1-1 0,-4-1 38 15,-1 1-27-15,-1-1 12 0,3-2-6 0,-4 1-21 16,0 0 19-16,-3 3 12 0,0 5-18 0,-1 2 15 15,-1 3-14-15,-2-1 5 0,0-2-15 0,0 7 26 16,-3-4-6-16,2 2 12 0,-1 4-9 0,1-1-5 0,-3 4-3 16,1 0-10-16,-1 2-1 0,0 3 15 0,2 2 7 15,5 2-15-15,-11-3 2 0,11 3 22 0,0 0-17 0,-12 8-13 16,6 0 42-16,2 3-25 0,-1 3 23 0,-2 1-14 16,5 4-1-16,-1-1-1 0,1 3-29 0,2 1 49 15,0 0-31-15,-3 11-1 0,3-4 32 0,-1 6-12 16,2-2 5-16,-1-3 11 0,-1 7-4 0,1-2 7 0,-2-6-35 15,2 5 29-15,0-7-34 0,0-4 10 0,0-3 21 16,3 0 4-16,0-4-21 0,-1 2-2 0,1 0 5 0,-1-1-13 16,5-2 20-16,-1-1-3 0,0-1-5 0,2 1-18 15,1-4 25-15,-1-2-19 0,1-1-6 0,1-1 9 16,3 1-4-16,-1-3-10 0,2-2 21 0,-5-2-23 16,4 0 22-16,-13 0-15 0,27-2 16 0,-13-3 8 15,0 2-12-15,1-4 13 0,0 0-22 0,-2 0 21 0,2-4-13 16,-1 2 1-16,0-3 30 0,-3 1-10 0,8-9-11 15,-1 0-5-15,-6 1-10 0,-2 4-4 0,-1-2 4 16,-1 0 6-16,-2 0 11 0,-1-1-6 0,0 0-29 0,0-1 26 16,-3 2 6-16,-1 0-24 0,-1 0 11 15,-4 1-5-15,4 4 21 0,-1-2-28 0,-2 5 19 0,1 0-17 0,-3-2 25 16,1 7-11-16,-3-1-7 0,7 5-6 0,-9-3 15 16,9 3 1-16,-11 2-2 0,3 4-13 0,-2-1 1 15,0 2 8-15,5 3 20 0,-4 1 9 0,2 3 11 16,1-2-17-16,2 2-12 0,0 1 10 0,0 2-11 0,-2 1 1 15,5-2 20-15,-2 2-5 0,3-1-3 0,-1 0-8 16,1 0 2-16,-1 0 0 0,1-2-17 0,1-1-11 0,1-2 23 16,2 2-10-16,-4-2 12 0,4 1 11 15,3-2-28-15,-2-3 10 0,4 2-20 0,-2-3 31 0,2 1 0 16,3-3-8-16,-1-1-11 0,2 0-4 0,-3-3 7 16,6 2 3-16,0-2-45 0,-2 2 8 0,2-3 52 0,-4 0-57 15,1-3-32-15,-1 2 6 0,-1-2-15 0,1 1 6 16,-2-4-21-16,2 2-340 0,0-1 145 0,0-3 98 0</inkml:trace>
  <inkml:trace contextRef="#ctx0" brushRef="#br0" timeOffset="166156.46">21716 7173 63 0,'0'0'100'0,"-1"-17"-23"16,-1 13 12-16,1 1-10 0,1 3-21 0,0 0 8 16,0 0 3-16,0 0 20 0,-4 22-23 0,4-6-28 15,0 0 22-15,3 5-9 0,-1 8-7 0,-2 0 1 16,-1-3-15-16,-1 8 38 0,-2 1-27 0,1 2 19 0,2-1-21 15,-4 0 21-15,1-3-53 0,-2 1 24 0,1-2-20 16,-2-1 28-16,-1-2 0 0,4-5-30 0,1-4-4 0,-1-3 7 16,1-2 6-16,3-3-33 0,-1 4 15 0,-1-7 22 15,0 2-10-15,1-2-11 0,1-4 8 0,0-5-11 16,1 9 12-16,-1-9-27 0,0 0-26 0,0 0 3 16,0 0-25-16,7 10-17 0,-7-10 0 0,0 0-1 0,0 0-281 15,0 0 122-15,0 0 80 0</inkml:trace>
  <inkml:trace contextRef="#ctx0" brushRef="#br0" timeOffset="167089.79">21579 7657 43 0,'-8'-14'74'16,"0"-1"-6"-16,1 4-11 0,3 1 7 0,1 2 3 15,3 8-14-15,-2-12-17 0,2 12 6 0,0 0-1 16,8-20 14-16,1 13-7 0,-2 4-8 0,2-2-6 0,4-3 1 16,1 4 2-16,0 3-23 0,3-2 14 0,1-3 8 15,0 1 0-15,1 2-30 0,0-1 24 0,11-7-1 16,-4 8 14-16,-4 0-42 0,-4-2 27 0,16-2-9 0,-9 3 9 15,-5-2-33-15,-1 2 10 0,-1-3-8 0,1 3-5 16,2-3 10-16,3-5 40 0,-1 2-39 0,-6-1 0 16,-6 2-12-16,1 0 4 0,-2-2-1 0,0-1-5 0,1 0 23 15,-5-2-18-15,0 2 31 0,1-1-25 0,-5 2-9 16,-1-2 10-16,1 5-1 0,-4 1 30 0,2 7-4 16,-2-14-12-16,2 14-4 0,-4-7 12 0,4 7-19 15,-9-4 11-15,2 3 18 0,7 1-21 0,-13 3-5 0,4 3-8 16,-4 1 27-16,3 3-24 0,-2 0 22 0,1 2-18 15,0 1-15-15,4 4 11 0,-6 7 12 0,1-1-19 0,2-1 16 16,4-1 17-16,-2 8-12 0,3-10-7 0,1-1 8 16,2 0-15-16,-1-1 13 0,3 0-3 0,1-2 6 15,1-1 0-15,-1 6-22 0,3-6 10 0,0 1 5 16,0-1 15-16,-1-2-28 0,0 0-14 0,7 0 13 0,-4-4 9 16,2 0-1-16,4 1-9 0,-1-4 6 0,1-1-4 15,3 2 5-15,-1-3-4 0,1-2 4 0,1-1 20 16,0-1-19-16,-2-1 1 0,2-2-9 0,-2-2 35 0,1 0-16 15,1-3 8-15,-1 1-12 0,8-6 5 0,-4 3 0 16,-4-3-2-16,-3 2-11 0,-1 2-15 0,2-1 13 16,-4 2-13-16,1 0 23 0,-1-1-20 0,0 2-9 0,-2-1 40 15,-1 0-16-15,0 2-8 0,1-2-18 0,-4 3 7 16,1 4 6-16,-4 2-9 0,6-9 29 0,-6 9 9 0,2-6-37 16,-2 6 24-16,0 0-34 0,1-7 26 0,-1 7 4 15,0 0-16-15,0 0-1 0,-9-10 14 0,9 10 14 16,0 0-7-16,-11-3-1 0,11 3-12 0,-13 3 38 15,13-3-16-15,-14 0 7 0,3 3 8 0,-2-3-22 0,1 4 8 16,1 0 5-16,-2 0 8 0,2 3-15 0,-1-3 13 16,0 4-2-16,1 1-27 0,1 0 10 0,1 0-10 15,-1 2 0-15,2 0 5 0,0 1 9 0,-2-1-12 16,5 1 11-16,0-1-5 0,1 5 9 0,1-4-14 0,1 2-11 16,1-3-11-16,1 0 18 0,1 1 1 0,1 2 10 15,1-3 18-15,0-1-8 0,0 1 4 0,3-1-36 0,-2-3 35 16,0-1-4-16,0-3-6 0,1 1-10 0,4 1 9 15,0-3 4-15,1 2-21 0,-2-4 13 0,0 1-16 16,-8-1-2-16,19-3 18 0,-10 1-3 0,4-3-6 16,-3 0 19-16,0 1-3 0,2-7-20 0,-2 2 18 0,1 0-9 15,-3-3 19-15,7-8-27 0,-3 3 7 0,-5 0-8 16,6-5 4-16,0-4-18 0,-7 3 27 0,3-4-8 0,0 4-15 16,-1-6 18-16,0-3-8 0,-2 0-7 0,-2 1 13 15,0 3-23-15,-3-7 4 0,-1 2 15 0,-1-1-5 16,-2 6-2-16,-1 6-8 0,2 3 7 0,1 1-8 15,1 0 10-15,0 4 12 0,-2 0-13 0,0 3 0 16,2 0 15-16,-3 2-7 0,2 3 13 0,0 2-14 0,1 4 6 16,-6-1-22-16,6 1 32 0,0 0-14 0,-11 13 4 15,7-1-18-15,-1 2 11 0,1 3 1 0,2-2-8 16,0 6 3-16,0 12 4 0,2-7 20 0,1 0-17 0,0-5 22 16,3 12 0-16,-3-7-29 0,3-4 26 0,-1-1-8 15,-2-1 13-15,3-3-26 0,1 0 22 0,-2 1-20 16,0-1-9-16,1-3 24 0,1 0-36 0,-1-2 18 0,0-1-24 15,1-2-2-15,1 2-36 0,2-3-2 0,-3 1-14 16,1-6-32-16,-6-3 1 0,11 4-21 0,-11-4-308 16,0 0 146-16,0 0 100 0</inkml:trace>
  <inkml:trace contextRef="#ctx0" brushRef="#br0" timeOffset="168359.8">23702 7521 57 0,'0'0'90'0,"0"0"0"15,-16 0-2-15,16 0-11 0,0 0-24 0,0 0 19 16,0 0-11-16,0 0-16 0,0 0 2 0,0 0-2 16,26-17-14-16,-16 12 17 0,2 1-31 0,-1-4 16 0,-1 0 18 15,-1 1-50-15,2 0 28 0,-4-1-11 0,3 0 7 16,-3-3-7-16,1 0-5 0,0-1-22 0,-1 3 25 15,-2-4 15-15,-1 1-31 0,-2 2 30 0,0 0-31 0,-2 1 23 16,-3-1 12-16,0-1-18 0,0 2 4 0,-1 1-8 16,-1 0 13-16,-4 1-18 0,1 1 23 0,0-1-22 15,1 3 6-15,-6 1-14 0,4 3 13 0,0-1-30 16,-1 1 28-16,0 4 2 0,1 1-13 0,-4-1 6 0,4 4-9 16,1-1-2-16,-2 3 12 0,4 2-2 0,-1 0-10 15,1-1 5-15,1 3 13 0,4 1 22 0,-2 3 1 16,0-1-25-16,2 3 6 0,1 3 10 0,1-6 0 0,2 5-22 15,3-2 34-15,3 7-39 0,-4-3 21 0,7 3-29 16,-5-8 1-16,1-2 19 0,0-2-9 0,0-1 21 0,0 0-21 16,0-2 18-16,0-1-14 0,3-1-8 0,0 1 6 15,1-4-8-15,0 0 34 0,-2 0-17 0,3-2-12 16,2-3 13-16,-2 1-17 0,2-3-3 0,1 0 10 16,-2-2 4-16,0 1 3 0,0-6-12 0,0 1 19 0,2 2 1 15,-1-4 4-15,0-1-11 0,5-6-9 0,1-1-13 16,-1-3 2-16,1-1 13 0,-2-2-1 0,0 1 5 15,-2-2-32-15,2-5 28 0,-4 0-3 0,3-2-20 0,0 1 8 16,-5-4-2-16,0-1 12 0,0-2-14 0,-1 0-4 16,-3 1 22-16,-4 1-13 0,0-2 5 0,0 0 4 15,-2 1-6-15,1-1 6 0,-6 3-24 0,0 6 7 0,-3-5 7 16,0 9 24-16,-3-7-21 0,-1 6-5 0,1 7 25 16,1 2-13-16,-2 3 13 0,1 2-28 0,-1-2 2 15,0 3-11-15,0 4 15 0,2-2-11 0,0 3-1 16,7 4 29-16,-14 2-22 0,14-2 35 0,-15 7-18 15,7 4-2-15,-1-2-1 0,2 7 6 0,1 1-7 0,2 4 2 16,1 8 13-16,-1 3-10 0,1 2-7 0,7 0 17 16,-3 1 2-16,2-3-14 0,-1 0 0 0,2 2-17 0,0-2-3 15,3 2 17-15,-2-1-4 0,0-7 3 0,0 5 17 16,3-1-3-16,-1 0 15 0,2-2-15 0,0-1-30 16,1-3 32-16,3 2 14 0,-2-6-5 0,-3-3-1 15,2-5-21-15,-1 1 3 0,0-1-7 0,4 0-1 0,-4-3-6 16,1 0-11-16,6-1 39 0,-7 0-6 0,2 1 4 15,2-5-12-15,-3 1 5 0,5-2 3 0,-4 0-6 16,2 1-5-16,-2-4 4 0,-11 0 8 0,23-4-12 0,-10 1-7 16,-3 0 25-16,4-1-10 0,-1-1 10 0,2-4-24 15,-2 1 16-15,2 0-5 0,-2-4-7 0,9-5-16 16,-2-1 0-16,-3-2 18 0,1 0-16 0,-4-3 15 0,1 1-23 16,0-2 28-16,-4-1 11 0,-1-1-42 0,-4 4 1 15,-2 2 32-15,-1 1-18 0,-1 1 11 0,2 2-16 16,-4 0 29-16,0 1-13 0,0 3 10 0,-2-1 6 0,-2 4-28 15,0-2 17-15,1 5 5 0,-4 2-21 0,7 4 28 16,-13-3 0-16,13 3-5 0,-12 5-4 0,6-1-17 16,-7 4 4-16,4 2 6 0,1 1 9 0,0 4-2 0,0-1-14 15,2 1 27-15,0 2-16 0,0 0 6 0,1-1 5 16,1 3-5-16,2 1 8 0,0 0-15 0,2 1 20 16,0-1-20-16,2 0 19 0,-1 0-7 0,1-1-2 15,2 0-18-15,1-1-3 0,0-2 8 0,-1-1 1 0,-1-1 4 16,2-1 9-16,-2 0-12 0,3-3-6 0,4-1 12 15,-5 1 6-15,3-3-8 0,-4 0 9 0,2 0-7 16,0-2 0-16,0-2-32 0,0 0 22 0,-6-3-18 0,0 0-33 16,15 3-8-16,-15-3-39 0,14-2-3 0,-14 2-50 15,26 5-398-15,-12-10 183 0,1 1 122 0</inkml:trace>
  <inkml:trace contextRef="#ctx0" brushRef="#br0" timeOffset="169367.71">24967 7363 60 0,'-7'17'81'0,"7"-17"-21"0,2 13 27 16,-2-13-22-16,4 27-15 0,-4-12-15 0,0 0 27 0,0 2-30 15,0 2 13-15,-2-1 1 0,4 0-1 0,-4 0 14 16,1 0-21-16,0-3 6 0,-2 2-34 0,1 0 2 0,0-4 23 16,-2 0-38-16,4-1 21 0,-2 0-11 0,1-4 34 15,-1 1-18-15,2-9 35 0,0 12-7 0,0-12-1 16,-2 4-8-16,2-4-1 0,0 0-3 0,0 0-22 16,0 0 17-16,0 0 14 0,0 0-24 0,0 0-13 0,0 0 17 15,0 0 6-15,0 0 9 0,-8-30-23 0,7 20 15 16,-2-2-25-16,3-3-7 0,-4-2 7 0,3 0 16 0,0-2-8 15,1-1-12-15,-1 0-7 0,2-3-11 0,-1 2 4 16,1-1 11-16,2-13 1 0,2 6-16 0,1 3 3 16,-3 3 11-16,2 8-2 0,-1-1-6 0,2 4-8 15,-1-1 16-15,2 1-5 0,-1 4-3 0,3 0-2 0,-5 6 1 16,5-1 11-16,-2 2-19 0,1 2 7 0,5 2-11 16,-2 3 28-16,-2 0-20 0,5 2 5 0,-5 2 6 15,0 2 3-15,-1 1 1 0,2 0-12 0,-2 2 5 16,-1-1 21-16,-1 1-9 0,2 0 9 0,-4 0-4 0,0 1 18 15,1 2-19-15,-2-5 1 0,1 3 3 0,-3-3 1 16,3 0 5-16,-2-1-3 0,-2 0 12 0,0 1-13 0,2-6-6 16,-1 1 14-16,-1 0 2 0,0-8-7 0,0 9 0 15,0-9 18-15,1 7-13 0,-1-7 8 0,0 0 10 16,1 7-27-16,-1-7-8 0,0 0 15 0,0 0-9 0,0 0-9 16,0 0 15-16,0 0-9 0,0 0-7 0,0 0-7 15,-7-25 6-15,4 12-34 0,2 2 14 0,1-3-16 16,4-1 7-16,-2-1 8 0,1-2-8 0,2 0-22 0,0 1 12 15,3-9-7-15,4-3 22 0,-3 9-8 16,6-3-3-16,-1 0 20 0,0 7 0 0,-3 3-41 0,1 3 14 16,-1 2 12-16,2 0-10 0,-2 2 23 0,-1 3 2 15,-2 1 6-15,1 2-10 0,-9 0 20 0,14 2-22 0,-1 4 12 16,-4-3-15-16,-1 6 4 0,-2 1-8 0,3 1 11 16,-3 2 3-16,-3-1 36 0,4 4-36 0,-1-1 21 15,-1-1-10-15,-1 1 16 0,0 3 0 0,-1-4 12 0,2 3-5 16,-1-2-15-16,0 2-5 0,-1-1 14 0,-1-1-7 15,2-2 2-15,0-1-7 0,1-1 26 0,0-2-9 16,-2-1-31-16,3 1 25 0,-1-1-16 0,3-3 19 0,-8-5-14 16,10 7 16-16,-10-7-16 0,8 5 6 0,-1-5 4 15,-7 0-20-15,14 0 35 0,-7-2-11 0,-7 2-3 16,15-8-24-16,-3 4 29 0,-2-5-17 0,0 1 1 16,3-4 9-16,-4 1 3 0,-1-3-35 0,3 0-5 0,4-8 22 15,-2-1 7-15,-1-5 0 0,-2 7-8 0,-5 1 8 16,0 3-15-16,-1-2 4 0,-3 1-19 0,3 0 11 0,-4-1 18 15,4 3-15-15,-4 2 1 0,0 4 10 0,-2 2-15 16,0-3-1-16,2 3-2 0,0 8-9 0,-9-9 35 16,4 6-1-16,5 3-21 0,0 0 6 0,-17 6 16 15,12 0-32-15,-4 2 6 0,2 3 36 0,0 2-23 0,1 1 15 16,1 0-18-16,1 1-6 0,-2 2 29 0,3 3-14 16,0-1 12-16,1 0-13 0,2-2 4 0,0 2 5 15,0-1 10-15,2-3 4 0,-2 0-1 0,3 2-2 0,0 1-26 16,0-6 6-16,0-1 18 0,1 1-1 0,-2 1 3 15,3-3-1-15,2 3-2 0,-1-6 4 0,0 2-12 16,2-3 6-16,-3-2 2 0,-5-4-9 0,15 9 8 0,-6-5-17 16,-9-4-6-16,11 4-31 0,-11-4-39 0,14 3-18 15,-14-3-29-15,0 0-12 0,15-8-376 0,-6 3 170 16,-9 5 114-16</inkml:trace>
  <inkml:trace contextRef="#ctx0" brushRef="#br0" timeOffset="169941.64">26018 7256 20 0,'0'0'84'0,"0"0"2"16,-11 23-19-16,11-11 5 0,0 1-14 0,-2 1-2 16,-1 0-8-16,3 2 12 0,-3 1-27 0,1-2 35 0,0 3-40 15,2-2 12-15,-2 2 6 0,0-1-20 0,0 0 14 16,-1-1-15-16,1-1-9 0,0 2-13 0,0-4 24 16,-2 1 8-16,3-1-13 0,-3-2-22 0,-1 1 10 15,5-4 16-15,0-8-11 0,-5 11-18 0,5-11 4 0,-2 14 24 16,2-14 21-16,0 0 0 0,-4 6-10 0,4-6 7 15,0 0-1-15,-4 4-10 0,4-4 1 0,0 0-22 0,0 0 2 16,0 0 19-16,0 0-5 0,-9-16 0 0,9 16-19 16,-2-19 5-16,-1 4-26 0,3 2 15 0,-2-5-24 15,2 1 24-15,0-1-11 0,-1 0 4 0,2-4 5 16,4 1 1-16,-5-13-8 0,8 2 3 0,-3 2 8 0,1-2-19 16,-1 0-17-16,6 6 25 0,-6 5 0 0,6-5-10 15,-3 11 32-15,0-2-19 0,0 5 3 0,-1 5-13 0,3-3-8 16,-2 2 11-16,1 1 11 0,0 7-15 15,-9 0-5-15,20 2 20 0,-6 2 22 0,-1 5 0 0,0-1-11 16,-1 2 8-16,-1 4-4 0,1 0-26 0,-1 12 8 16,0-6 7-16,1 4 6 0,-4-3-8 0,-3 1 4 15,-1-2 26-15,0-3 5 0,-3 4-12 0,1-1 6 0,-4-3-23 16,2 7-18-16,0-5 48 0,2 0-16 0,-2-2 10 16,-2 0-7-16,1-2-17 0,-1-1-4 0,2-2-7 15,-2 1 9-15,2-1-9 0,-2-3 5 0,6 2 16 0,-4-1-48 16,0-10-1-16,0 0-19 0,5 16 9 0,-5-16-32 15,5 5-33-15,-5-5-322 0,0 0 144 0,0 0 94 0</inkml:trace>
  <inkml:trace contextRef="#ctx0" brushRef="#br0" timeOffset="170283.97">26492 6982 79 0,'0'0'115'0,"0"0"-27"0,0 0 5 16,0 0-13-16,11 21 14 0,-9-7-24 0,-2 2-15 0,3 5 10 16,-3 0 10-16,0 12-7 0,-1 3-7 0,-5 1-12 15,4-2 25-15,2 2-41 0,-2-3 20 0,-3 0-15 0,3 1 6 16,0-2-14-16,-3-1 23 0,2-8-30 0,1-3 10 15,0 0 4-15,2-1-7 0,-2-3-6 0,0 0-10 0,2 0 5 16,-3-3 5-16,3-1-6 0,0-2-8 16,0 0 2-16,0-2-16 0,3 0 10 0,1-1 15 0,-2-2 6 15,3 0-17-15,0-4 2 0,-5-2 3 0,13 10-9 16,-4-10 18-16,0 3-14 0,2 1-8 0,-11-4-14 0,21 0-15 16,-10-4-8-16,0 1-12 0,3-2-39 15,-4-2-35-15,2-3-333 0,-1 0 150 0,0 1 102 0</inkml:trace>
  <inkml:trace contextRef="#ctx0" brushRef="#br0" timeOffset="170483.78">26545 7274 57 0,'6'-9'141'0,"2"1"4"0,3 4-34 0,1-3-18 0,3 2 46 16,0 0-47-16,2 1-14 0,1 0 1 0,0 3-6 15,0 1-20-15,0-3-20 0,0 0-12 0,-2 3 2 16,1-1-29-16,-3 2-3 0,-1-2-3 0,-1-1-5 0,-5 2-20 16,-7 0-15-16,11-2-9 0,-11 2-15 0,8 0-214 15,-8 0 96-15,0 0 66 0</inkml:trace>
  <inkml:trace contextRef="#ctx0" brushRef="#br0" timeOffset="172351.96">15484 8976 1 0,'0'0'84'16,"0"0"2"-16,0 0-15 0,16 0-8 0,-16 0-8 16,11-5-3-16,-1 0 14 0,3 3-33 0,1 2 4 15,1-3 14-15,1 3-11 0,1 3-9 0,0-3 14 0,0 5-18 16,-1-3 29-16,1 1-20 0,-2 1 3 0,2 4-12 16,-2 3 5-16,-3-1-25 0,-1 2 20 0,1-5-3 15,-1 6-12-15,-1-5 8 0,-2 5 14 0,-2-1-21 16,0 3 10-16,-4-1 16 0,-1-1-12 0,-1 1-25 15,-1 2 8-15,0-2-2 0,-3 0 1 0,-1 2 4 0,0-1 9 16,-2-1 0-16,0 0 5 0,-2-1 5 0,-4-1-14 16,5-2 2-16,-2 2 20 0,-1-3-22 0,2 2-12 0,0-2 20 15,1-1-19-15,-1-2 6 0,3-1-10 0,1 1 4 16,-1-2 27-16,6-4-9 0,-6 5-10 0,6-5 0 16,-5 3 19-16,5-3-2 0,0 0 22 0,0 0-25 15,0 0-3-15,0 0 4 0,0 0-23 0,0 0 0 0,0 0-2 16,0 0 30-16,0 0-18 0,0 0-12 0,0 0-5 15,22 0 15-15,-22 0-13 0,11 0-7 0,-3 2 5 0,-8-2-14 16,19 4 21-16,-9-1 3 0,-1 0-10 0,2 1 6 16,-1 3-21-16,-4-2 14 0,2 0 7 0,-4 0-8 15,4 2-12-15,-2 1 10 0,0 0-20 0,-2-2 30 16,1 3-8-16,-1-1 13 0,1 2-12 0,-3 1-4 0,2-2 10 16,-4 2 1-16,0-1-29 0,0 0 36 0,-2 4-18 15,-1-3 13-15,-1 1-12 0,-1 0 15 0,-1-1 2 16,-1 4-17-16,-2-5-5 0,1 1-2 0,-4-1 4 15,3 0-4-15,-4 1 22 0,0-2-3 0,0 0 8 0,-2-1-9 16,0-1 4-16,2-2 8 0,-2 1-7 0,2-1-2 16,0-2 23-16,1 0 5 0,-1-2-10 0,1 0-3 0,2 2 2 15,0-3 5-15,10 0-3 0,-18-1 4 16,13-1-9-16,5 2-8 0,-10-3-2 0,10 3 12 16,-12-6 1-16,8 3-4 0,4 3 2 0,-11-10-11 0,5 1 10 15,2 4-4-15,0 1-14 0,4 4 2 0,-5-8-14 0,5 8-13 16,-4-6 0-16,4 6-12 0,-3-8-14 0,3 8-24 15,0 0-9-15,-4-7 11 0,4 7-36 0,0 0 9 0,0 0 8 16,0 0 13-16,0 0 9 0,0 0-28 0,0 0 12 16,0 0-14-16,13-10-14 0,-6 10-301 0,-7 0 135 15,0 0 92-15</inkml:trace>
  <inkml:trace contextRef="#ctx0" brushRef="#br0" timeOffset="172721.6">15971 9597 10 0,'14'7'91'16,"-8"-3"-8"-16,-6-4-13 0,8 11 5 0,-8-11-2 0,10 10-16 15,-5-6 12-15,-5-4-9 0,4 8-10 0,-4-8 6 16,0 0-8-16,6 9-13 0,-6-9 31 0,0 0-11 15,7 6-6-15,-7-6 17 0,0 0 0 0,6 7-19 16,-6-7 35-16,0 0-15 0,0 0 14 0,7 7 5 0,-7-7 2 16,0 0-7-16,0 0 1 0,0 0-7 0,0 0-26 15,0 0 19-15,0 0-12 0,0 0-4 0,0 0 5 16,0 0-6-16,0 0-1 0,0 0-6 0,0 0-5 16,12-14 4-16,-12 14-6 0,0 0-5 0,3-10 1 0,-3 10-1 15,0 0-15-15,1-12 8 0,-1 12-14 0,0 0 0 16,3-12 2-16,-3 12 3 0,0 0-18 0,0 0-23 15,1-10-12-15,-1 10-14 0,0 0-19 0,0 0-25 0,0 0-23 16,0 0-18-16,3-13 11 0,-3 13-28 0,0 0-3 16,0 0-356-16,0 0 170 0,0 0 114 0</inkml:trace>
  <inkml:trace contextRef="#ctx0" brushRef="#br0" timeOffset="173949.46">17554 9133 76 0,'5'-9'67'0,"-1"0"-2"0,-4 9 2 0,2-14 7 15,1 5-6-15,0-1-27 0,-2 0 22 0,-1 10-15 16,0-16-16-16,0 16 30 0,-1-18-17 0,1 18-21 15,-4-14-4-15,0 5 21 0,-1 1 7 0,1 1-15 0,-1 4-8 16,5 3 16-16,-10-7-33 0,1 2 13 0,0-2-10 16,9 7-3-16,-22-4 5 0,13 4 5 0,-4 4-15 0,-2-4 12 15,1 4 14-15,0 4 6 0,0-3-4 0,1 0-8 16,-1 6-32-16,2-1 37 0,0 2-1 0,1-2-18 16,0 0 28-16,1 5-32 0,0-1 19 0,-3 9 13 15,4-4-39-15,2 0 27 0,1-4-2 0,0 2-15 0,2-1-14 16,1 1-9-16,0 0 30 0,-1 1-31 0,0 0-16 15,1-1 38-15,2 3 9 0,0 1-10 0,-2-4-23 16,2 3 26-16,-3-3 1 0,3 3-19 0,0-2 28 16,1-3-31-16,1-1 16 0,1 1-5 0,-2-1 26 0,3-1-8 15,-1-3-7-15,1 1 16 0,1 0-15 0,1-4-7 16,3 2 34-16,2-2-15 0,-1-2-6 0,1 0 12 0,3-1-13 16,0 0 0-16,0-2-14 0,-1 0 10 0,0-1 28 15,3-1-42-15,-2-1-10 0,2-3 21 0,-1 1-6 16,1 0 12-16,-2-3-21 0,1 1 7 0,-1-2 20 15,-1-1-19-15,0 2-17 0,-1-5 14 0,-1 1 3 0,3-2 12 16,-3 0-4-16,0-3 3 0,4-7 0 0,-5 2 2 16,2-5 3-16,-4 3 0 0,4-3-1 0,-2 1 4 15,-2-2-21-15,-5 3 28 0,2 0-34 0,-3 4 12 0,-1 0-27 16,0-1 10-16,-1 3 12 0,-1-1 0 0,-2 0 10 16,-3 1-14-16,0 1-7 0,-4 2 16 0,2-2-20 15,-3 7 3-15,-1-2 27 0,-2 0-13 0,-1 5-5 0,-2 3 1 16,0-4-21-16,-1 5-4 0,-1 0 27 0,-1 4 4 15,0 0 16-15,0 3-31 0,1-3 3 0,-1 1-12 16,4 2 20-16,-1 3 12 0,1-1-26 0,4 1 38 16,-1 3-11-16,4-1 5 0,-2-1 4 0,4 4-9 0,2-4 5 15,3 3 0-15,1-2 2 0,5 4-20 0,2-2 1 16,0 0 20-16,5 1 3 0,2 1-2 0,11 3-5 0,0 1 0 16,0 1-11-16,1 0 22 0,-2-2-4 0,1 1-7 15,-3-3 0-15,2 3-13 0,-4-3 9 0,-4-3 5 16,6 7-9-16,-7-3 6 0,0-3 1 0,-4-1-7 15,0 1 22-15,0 0-30 0,-2 1-1 0,1 1 5 0,0-2-15 16,7 6 19-16,-9-2 0 0,2-1-4 0,-4-3-1 16,2-1 11-16,-3 0 0 0,1 0-5 0,-2 2 7 15,1-2-9-15,-2 1-1 0,0 1 12 0,-1-2-18 0,0-1-4 16,-2 0 7-16,-1-1 4 0,-1 0-2 0,0-1-9 16,4-9 20-16,-7 17-22 0,6-10 6 0,1-7-1 15,-5 10 6-15,5-10-12 0,-6 7 20 0,6-7-18 0,0 0-19 16,-5 8-30-16,5-8-18 0,0 0 15 0,0 0-31 15,0 0-27-15,-5 7-20 0,5-7-5 0,0 0-387 16,0 0 176-16,0 0 116 0</inkml:trace>
  <inkml:trace contextRef="#ctx0" brushRef="#br0" timeOffset="175003.98">18870 9032 54 0,'0'0'70'0,"0"0"-1"0,3-10 12 0,-3 10-28 16,0 0 17-16,0 0-9 0,0 0-24 0,0 0-8 0,-12-12 16 16,12 12 2-16,0 0-10 0,0 0 17 0,-30 12-5 15,18-7 16-15,0 4-39 0,0-4 28 0,0 1-28 16,-2 5-14-16,4 0 34 0,1-3-31 0,0 3 5 15,3 0-6-15,-1 1-5 0,3 0 3 0,-1 0 22 0,5 0-30 16,0-1 0-16,0-11-8 0,8 28 31 0,-3-14-29 16,3 0 33-16,1-1-19 0,1 2 22 0,4 4 3 0,3 2-44 15,-4-3-12-15,1-3 26 0,-5-3-6 16,4 0 12-16,-2 2 7 0,-2-3-11 0,1 2 23 0,-2-2-5 16,-1 0-58-16,0-1 37 0,1 0 10 0,-2-3-30 15,-2 0 22-15,1 3-26 0,-1-5 2 0,-1-1 27 0,-1 1-25 16,-2-5 15-16,0 10 22 0,0-10-26 0,-2 8 34 15,2-8-46-15,-5 9-4 16,5-9-2-16,-11 9 53 0,4-3-18 0,-2-4 2 0,2 3-12 0,7-5 6 0,-18 4-12 16,8 0-16-16,1-1 31 0,9-3-40 0,-22-2-12 15,22 2 10-15,-14-1-27 0,14 1 16 0,-12-5-21 16,12 5-23-16,-9-12-247 0,6 7 109 0,3 5 74 0</inkml:trace>
  <inkml:trace contextRef="#ctx0" brushRef="#br0" timeOffset="175275.48">18842 9154 37 0,'0'0'68'0,"0"0"-6"0,0 0-11 0,13 25-7 16,-12-12 20-16,0 4-3 0,-3 0-19 0,-1 4 22 15,-3 8-6-15,-3-1-18 0,-4 1 0 0,-1-1 14 0,-1 1-14 16,1-3-2-16,-4 2-15 0,-1-3 5 0,2-1 16 15,-2 1-31-15,-2-3 32 0,1 3-36 0,2-4 25 16,0 0-27-16,3-6 16 0,5-1 11 0,2-1-13 0,-2-2 1 16,2-1 4-16,0 0-32 0,2-3 4 0,0-1 17 15,6-6 14-15,-7 9-6 0,7-9-33 0,0 0 22 16,-4 8-6-16,4-8-39 0,0 0 2 0,0 0-20 16,0 0 3-16,0 0-14 0,0 0-5 0,38-13-222 0,-24 3 95 15,-2 0 66-15</inkml:trace>
  <inkml:trace contextRef="#ctx0" brushRef="#br0" timeOffset="175534.75">19154 8947 11 0,'0'0'94'0,"0"0"-3"0,14 18-16 15,-8-5-11-15,-2 3 30 0,-1 4-13 0,1 10-12 16,-1 4-13-16,-3-5-3 0,3 4 6 0,-3 1-22 0,-3 0-14 16,3-7 12-16,-3 4-14 0,0-4-6 15,2-3 13-15,-1-3 19 0,2-3-46 0,-1 3 27 0,0-4 4 16,-2 3-31-16,2-6 0 0,1 3 0 0,0-4 4 16,-1 0 14-16,3-2-41 0,-2-11-2 0,-1 18-26 0,1-12-41 15,0-6-195-15,0 0 96 0,0 0 64 0</inkml:trace>
  <inkml:trace contextRef="#ctx0" brushRef="#br0" timeOffset="176530.13">19156 9249 30 0,'8'-10'76'16,"5"-1"-23"-16,0 1 5 0,2 3 1 0,2 0-18 0,2 2-5 15,-2-1 20-15,3 2-22 0,-2 1-13 0,2 0 2 16,-1-1 5-16,2 4-1 0,-3-4-8 0,0 0 14 16,-2-1-4-16,-1 1-4 0,1 2 5 0,-1-3 22 15,-3 2-29-15,0 0 11 0,-3-3 4 0,-1 1-7 0,3 2 21 16,-2-1-45-16,-9 4 47 0,11-10-8 0,-11 10-42 16,6-7 4-16,-6 7-1 0,5-5-3 0,-5 5 18 15,0 0-10-15,0 0 12 0,0 0-21 0,0 0 2 16,-16-10 35-16,16 10-24 0,0 0-1 0,-23 8 8 0,12-1 4 15,0-1-17-15,-1 2-2 0,2 4 1 0,0-3-35 16,0 3 27-16,-1 1 23 0,5 1-26 0,-3-1 7 0,4 1-2 16,-1 3-20-16,1 0 18 0,-1-2-17 0,1 2 23 15,3 0-1-15,2-1 1 0,-1 1-10 0,-1-1 29 16,4 0-1-16,-2 1-8 0,2-3-16 0,2 2-24 16,0-3 41-16,0 0-11 0,-1-2-4 0,1-1 15 0,1 0-16 15,1-2-17-15,-2 0-1 0,-4-8 14 0,9 9-6 16,-3-7 14-16,-6-2-11 0,0 0-22 0,17 6 30 15,-17-6-1-15,13-3 23 0,-13 3-18 0,12-4 3 16,-2 0-3-16,0-3 17 0,-2-1-55 0,2 0 83 0,-4-1-49 16,2-1 9-16,-3-1-24 0,2-2 29 0,-2-1-4 15,-1-1-20-15,-1-1 19 0,0-1 7 0,-2-1-11 0,3 1 1 16,-4 1 5-16,1 1-12 0,1 1 2 16,-1-2-16-16,0 0 30 0,1 2-26 0,-4 1 7 0,2 1 8 15,0 12-1-15,0-14 13 0,0 14-18 0,0 0 9 16,2-10-26-16,-2 10-8 0,0 0 19 0,0 0 18 0,0 0 35 15,0 0-57-15,0 0 49 0,0 0-49 0,0 0-1 16,6 32-8-16,-6-19 40 0,1-1-54 0,0 1 23 0,3 0 28 16,-1 1-33-16,-1 1 43 0,2-2-27 0,0 0 17 15,1 2 0-15,3-1-44 0,-3-3 46 0,-1 1-16 16,4-1-4-16,-2-1 6 0,-1-1-20 0,1-1-6 16,2 1 30-16,1-4-24 0,0 2 25 0,-3-4-9 0,1-1-19 15,0 1 41-15,-7-3-17 0,14 0-17 0,-6 0 18 16,1-6-14-16,2 2 27 0,-2-1-17 0,1 0 3 15,0-4-1-15,-1 1 0 0,-2-1-8 0,2-1 13 0,1-2-20 16,-3-3 30-16,-1 2-17 0,1-1 11 0,0-2-12 16,-2-2 15-16,-1 0-23 0,1-2-10 0,1-9 0 15,-5 8 15-15,-1-1-4 0,-1 7-22 0,-1-2 7 0,0 3 16 16,-2-1 17-16,0 3-19 0,-4-1-36 0,-2 4 13 16,1 3 39-16,-1 0-24 0,-2 0 22 0,1 2-33 15,-2 3 31-15,2 2-23 0,2 0 21 0,9-1-7 16,-21 7 28-16,12-2-19 0,3-3-14 0,6-2 14 0,-9 7 0 15,9-7 13-15,-4 8-20 0,4-8 1 0,0 0 6 16,0 0 6-16,11 14-9 0,-3-9-3 0,3 0 21 0,2 0-17 16,0 0-17-16,1-1 24 0,3 0-10 0,-2 0 3 15,2 0 26-15,-2-1-30 0,-1 0 0 0,2 1 13 16,-4 0-23-16,0-1 26 0,2 3-14 0,-2 1 6 16,1 0-35-16,-2-2 30 0,4 4 5 0,-7 1-9 0,-1-1 4 15,0 1-17-15,0 1 23 0,0-2-34 0,-2 5 16 16,0-2 16-16,-1 3-22 0,0-3 23 0,1 2-19 15,-4 0 27-15,3-1-26 0,-3 0 20 0,3 0-4 16,-1 0-21-16,-1-1 13 0,1 2 8 0,-2-1-8 0,2-1-7 16,1 0 27-16,-2-3-42 0,3 1 33 0,-1-2-16 15,1 1-16-15,0-1 11 0,0-1-13 0,-1-2 21 0,-4-5-36 16,8 7 23-16,-4-4-21 0,-4-3-36 0,0 0-7 16,11 4-1-16,-11-4 8 0,11 2-53 0,-11-2-262 15,0 0 129-15,0 0 86 0</inkml:trace>
  <inkml:trace contextRef="#ctx0" brushRef="#br0" timeOffset="176849.57">20304 8853 2 0,'-4'-10'71'0,"4"10"11"16,0 0-10-16,0 0 9 0,0 0-9 0,0 0-4 16,0 0 3-16,0 36 17 0,1-21-10 0,1 4-42 15,0 0 7-15,-1-2 14 0,1 17-23 0,-1 0 19 16,-4-1 2-16,6 2-5 0,-4-2-11 0,-3-1-11 0,1 1-15 16,5-5 12-16,-6-4-8 0,2-3 6 0,-4 10 5 15,4-8 3-15,-3-2-12 0,2-5-31 0,0-2 40 16,3 1-33-16,-2-1 9 0,2-3 10 0,0-11-16 15,0 14 23-15,0-14-26 0,1 11 25 0,-1-11-32 0,5 10-1 16,-5-10 6-16,0 0-50 0,9 8 11 0,-9-8-22 16,0 0-32-16,10 1-232 0,-10-1 110 0,0 0 74 0</inkml:trace>
  <inkml:trace contextRef="#ctx0" brushRef="#br0" timeOffset="177559.5">20285 9143 68 0,'12'-12'64'0,"1"2"-17"0,3 3 12 16,-2-4-6-16,13 0 2 0,-5 1-25 0,-1 3-6 15,-3 2 3-15,1-2 3 0,0 0-12 0,11-2-13 16,-9 3 15-16,0 1-3 0,-6 0 13 0,2-1-8 0,-2 0 9 16,2 3 5-16,-6-2-11 0,1 2 15 0,2 0-2 15,-14 3-7-15,16-5 17 0,-8 4-28 0,-3-1 11 16,-5 2 4-16,0 0-12 0,8-2 17 0,-8 2-7 0,0 0-32 15,0 0 13-15,0 0 17 0,0 0 1 0,-22 21-2 16,14-13 15-16,-1 1-14 0,-2 0-24 0,3 2-5 16,-1-1 12-16,4-2 9 0,0 3 6 0,-1 1 9 0,2 0-6 15,3 0-5-15,-1-2 14 0,4 2-3 0,-2-12-20 16,5 22-11-16,-3-8-2 0,5 1 17 0,-1-2 7 16,-1 1-16-16,0 0 2 0,2 1-13 0,0-1-1 15,0 1 16-15,-1-1 0 0,-1-1 5 0,0 1-36 0,0 0 15 16,-2-2-25-16,1 1 22 0,-3 1 2 0,2-2 15 15,-3 3-16-15,-2-3 2 0,0-2-1 0,0 2 5 16,0-3 8-16,-1 1-17 0,-3 0-4 0,1-3 3 16,0 1-10-16,-5 0 9 0,1-2 5 0,0-2-1 0,0-1 4 15,9-3-12-15,-15 7-12 0,15-7-26 0,-15 0-10 16,15 0-7-16,-14-2-2 0,14 2 18 0,-11-5-9 0,3 0-7 16,8 5 19-16,-13-14-13 0,8 6-3 0,3-4 7 15,2-1 7-15,0 0-16 0,1-2 11 0,2 0 8 16,0-4 9-16,4 0-7 0,-2-1 32 0,1-11-8 15,3 0-6-15,3 1-1 0,-3 1 14 0,0 0-7 0,-4 7 21 16,4 5-5-16,-4 3 13 0,0-2 7 0,-1 3 0 16,1 3 3-16,-2 3 0 0,-3 7-19 0,2-9 17 15,-2 9-2-15,0 0 16 0,0 0 20 0,0 0-35 0,0 0 11 16,-21 33 13-16,6-11-22 0,1 4 2 0,-1 1 24 16,-1 6-30-16,-1-4 16 0,1 1-7 0,-7 4-10 15,7-2 25-15,-2 2 14 0,-1-3-1 0,-4 3-10 16,5-1-4-16,-5-2-70 0,6-2 73 0,-2 1-37 0,2-3 16 15,-1 2 8-15,2-2-14 0,3-3 35 0,-4-3-16 16,7-3-23-16,0-4 17 0,0 0 0 0,2-4 3 0,2 2 0 16,2 0-12-16,-4-6 1 0,6 1 11 0,2-7 4 15,-7 10-9-15,7-10-22 0,-5 7 1 0,5-7 16 16,0 0-13-16,0 0 11 0,0 0 1 0,0 0-8 16,0 0-7-16,0 0-10 0,0 0-4 0,0 0-4 15,0 0 6-15,0 0-20 0,0 0-14 0,0 0 1 0,0 0-17 16,0 0-19-16,0 0-19 0,0 0-5 0,0 0-295 15,14-29 132-15,-14 29 88 0</inkml:trace>
  <inkml:trace contextRef="#ctx0" brushRef="#br0" timeOffset="179905.91">21803 8978 12 0,'-1'-13'87'0,"-1"0"-1"0,2 1-14 0,0 12 3 16,-1-18-26-16,4 11-12 0,-2 1 8 0,-1 6 28 15,0 0-42-15,5-12 10 0,-5 12-8 0,8-4 9 0,-5 3 16 16,-3 1-9-16,0 0-3 0,13 7-10 0,-6 0-9 16,0 2 49-16,0 3-37 0,-2 1 23 0,-3 3-23 15,1-2 16-15,0 4 11 0,-2 16-10 0,-1-7 8 16,-1-1-21-16,-3 9-14 0,-1-2 5 0,-3 3-14 0,3 2 18 16,-4-2 1-16,-1 1-24 0,2-1-10 0,-1 1 32 15,0-1-27-15,1 0 25 0,3-2-21 0,-2 0 2 16,4-7 3-16,1-3-14 0,0-4 7 0,2-1 3 15,2 0-9-15,-1 1 9 0,0-2 9 0,5 0-14 0,-2-4-13 16,0 3 2-16,2-5 7 0,1 1 12 0,2-1-24 16,-3 0 20-16,2-5-20 0,1-1-8 0,1-2 1 0,2 0 13 15,-3-2 7-15,-9-2-9 0,19-2 10 0,-8 0-7 16,3-1-8-16,-2-4-3 0,2 0-17 0,-1 0 25 16,-1-4-8-16,0 0 21 0,-2 0-1 0,1-2-9 15,-2-2-27-15,-1 0-5 0,0-2 11 0,-2 0-9 0,4-11 37 16,-4 5-19-16,-4 2 2 0,-1 0-2 0,-2 2 6 15,0 1-2-15,-3 1 6 0,0 0-17 0,-5 1 17 16,0-1 3-16,-5-5 3 0,2 5-15 0,0 2 26 0,0 5-15 16,-3 1-12-16,1-1 13 0,-1 1 10 0,1 1 2 15,0 3-18-15,2-2-2 0,2 0 22 0,-2 2 5 16,5 0-5-16,-1 1-6 0,2 0-21 0,1 0 2 0,5 4 22 16,-6-5-28-16,6 5 36 0,0 0-4 0,0 0-30 15,0 0 5-15,17-17 0 0,-8 9 14 0,5 3-3 16,3-3 8-16,9-5-18 0,-3 5 34 0,-1 2-19 15,9-5 5-15,-2 0-6 0,-3-1 12 0,-3 5-8 0,2-6-6 16,-2-1-4-16,-2 6-5 0,-3 2-16 0,1-11 15 16,-1 5 10-16,-7 0-20 0,2 3-7 0,4-12-5 0,-5 8 2 15,-1 0 26-15,-4 1 11 0,1-1-15 0,-2-1-11 16,-1 0 10-16,-1 2-3 0,-1-4-12 0,-1 3 33 0,0 0-24 16,-4 1-5-16,1 0 20 0,-1 3-4 15,-2-1 11-15,0 4-29 0,-3-2 28 0,0 2-3 0,1 4-3 16,6 2 0-16,-15-2-18 0,15 2 41 0,-15 2-45 15,4-1 6-15,-1 3-2 0,1 1 9 0,2 1-7 0,-3-3 13 16,3 3-10-16,5-2 1 0,0 1 22 0,4-5-18 16,-2 12 38-16,2-12-32 0,0 0-2 0,10 19 7 15,1-11-13-15,1-2 7 0,1 5-6 0,11 3 21 16,0 1-5-16,-1-6-2 0,2 5 12 0,-1 3-3 0,0-3-29 16,-6-1 7-16,1 4 16 0,-2-4 0 0,-4 0-14 15,-2-1-5-15,0-1 6 0,-4 3 16 0,1-1-29 0,1 1 18 16,-3 2 0-16,-3 1-1 0,2-2 7 15,-1 1 4-15,0 0-13 0,-1-2-7 0,-1 3 3 0,0 0-10 16,-1 0 3-16,1-2 2 0,-1 1-3 0,-2 0 15 16,2-2-4-16,-2-2 15 0,1 2-24 0,0-3 14 0,0-2 2 15,-2-2-26-15,2-7 12 0,-1 12 20 0,1-12-19 16,0 10-14-16,0-10-7 0,0 9-2 0,0-9-23 16,0 0-13-16,0 0 0 0,0 0-26 0,4 12-4 15,-4-12-347-15,1 3 147 0,-1-3 98 0</inkml:trace>
  <inkml:trace contextRef="#ctx0" brushRef="#br0" timeOffset="180287.95">22668 9126 67 0,'0'0'84'0,"-3"-16"-3"0,3 16-15 16,0 0 4-16,-7-11 6 0,7 11-24 0,0 0 15 15,0 0 4-15,0 0-7 0,-21 15-66 0,15-6 63 0,0 3-15 16,2 0 3-16,0 1 0 0,-1 1-33 0,3 1 17 16,2-1-3-16,2 1-3 0,0-1-5 0,2 1-8 15,0-1 6-15,1 1-5 0,3-3 12 0,-3 2-1 0,4-5-9 16,0 2 8-16,2-4 14 0,-1 0-41 0,1-2 43 16,3-2-36-16,-4 2 18 0,1-4-3 0,-11-1-35 15,18 0 18-15,-18 0 24 0,21-6 6 0,-11 1-31 0,1 0 30 16,-2-2 10-16,-1 1-44 0,0-3 43 0,-1 1-11 15,0-6 4-15,-3 2-21 0,1-1 19 0,-5-1-23 16,-1-2-31-16,-1 1 33 0,-2-2 15 0,3-2-24 0,-4 2-13 16,0 0 4-16,-3 2 5 0,2 0-4 0,-2 2 21 15,-1-1-13-15,-1 2-10 0,1 2 15 0,1 3-5 16,-2-1 12-16,1 5-25 0,0-4 22 0,-1 0-32 0,4 6 3 16,6 1-21-16,0 0-21 0,-17 5-2 15,17-5-20-15,-9 7-9 0,7-4-319 0,-5 9 136 0,7-12 92 16</inkml:trace>
  <inkml:trace contextRef="#ctx0" brushRef="#br0" timeOffset="180966.13">22975 9051 69 0,'9'24'78'0,"-7"-10"-5"0,1 0 8 16,1 3-5-16,-1 0-17 0,0 1 2 0,-1-1-14 16,2 3 3-16,-2-1-26 0,-2 2 18 0,2-2-7 0,1 0-14 15,-2 1 8-15,2-3-16 0,-2-3 1 0,1-1 13 16,0 0-13-16,-2-1 30 0,0-3-13 0,1-1-1 16,0-2-7-16,-1-6 14 0,0 8 19 0,0-8 13 0,0 0-42 15,0 0 17-15,0 0-23 0,0 0 18 0,0 0-16 16,0 0 3-16,0 0 10 0,0 0-9 0,0 0-6 0,-10-26-8 15,9 15 22-15,-3-1-7 0,0 0 11 16,1-2-9-16,-1-2-18 0,0-1-12 0,0 0-6 0,1-4 28 16,1 4-37-16,2 0 17 0,-2-1-9 0,4 2-17 15,-2 0 21-15,2 1 16 0,2 3-20 0,0-2 12 16,2 1 10-16,1 4 4 0,0-1-25 0,1 3-7 0,5 2-9 16,0 1 29-16,2 2 0 0,-1 3-4 0,2 2-12 15,2 1 10-15,-1 1 0 0,-2 0 24 0,1 2-22 16,-5 1 1-16,3 1-5 0,-2 0 10 0,-3-1-7 0,-1 4-3 15,-1 1 19-15,1-1 7 0,-3-1-3 0,0 1-14 16,-3 0-8-16,0-1 27 0,0 1-16 0,-1 0-7 0,-1-3 21 16,3 2 1-16,-3-2-18 0,0-3-10 0,0-6 22 15,-1 12-15-15,1-12 10 0,0 11-14 0,0-11 4 16,-2 6 7-16,2-6-8 0,0 0 28 0,0 0-37 16,0 0 29-16,0 0-18 0,0 0 16 0,0 0 0 0,0 0 3 15,0 0-6-15,0 0 6 0,-11-31-37 0,11 16 22 16,1 0-16-16,3-2-6 0,-3-1 31 0,4-2-15 15,6-9-24-15,-5 6 8 0,4-2 12 0,1 4-15 16,-2 5 18-16,3 3-11 0,1 1 1 0,13 0 9 0,-9-1-30 16,-1 9 14-16,-1-3 6 0,-1 7-3 0,-1 0 5 15,2 3 12-15,1 1-6 0,-1 2 19 0,-3 2-10 0,-1 5-1 16,-2-1-4-16,0 2 21 0,0 0-12 0,-4 3 6 16,-1-1-11-16,6 12-3 0,-6-6 7 0,-1-3-12 15,-1-2 6-15,-1 0 13 0,0 0-6 0,-1 0-25 16,0 0 20-16,3 0-16 0,-6-1 1 0,2-2 4 0,0-1-17 15,-3 0 18-15,2-1-56 0,0-1 3 0,-1-1-36 16,0-3-15-16,3-7-22 0,-4 12-21 0,4-12-307 0,0 0 152 16,-4 12 102-16</inkml:trace>
  <inkml:trace contextRef="#ctx0" brushRef="#br0" timeOffset="181709.03">24525 8681 16 0,'7'-17'81'0,"1"2"9"16,-2 9-9-16,3 0-13 0,-9 6-8 0,8-5 15 16,-8 5 15-16,13 10-9 0,-4 0-26 0,-2 2 7 15,-1 2-20-15,1 3 35 0,-2 2-10 0,2 10-23 0,-1 4 20 16,-3 2-17-16,-1 1-10 0,-6 0 10 0,3 3 7 0,0 3 26 16,-3-1-13-16,3 1-20 0,-6-2 19 0,-2 1 3 15,-1 0-10-15,1 1-30 0,-1-2 14 16,-2 2-2-16,2-4-14 0,0-1 18 0,-2 0-17 0,2-2 0 15,0-1-17-15,1-2 9 0,4-3-3 0,0-5-9 16,1-5 19-16,-1-3-17 0,5 1-1 0,1-4-15 0,-1 0 23 16,3-1 9-16,-1-5-10 0,5 2-1 0,0-2-6 15,-1-2-5-15,-6-5-3 0,12 5 1 0,-12-5-3 0,12 3-15 16,-12-3 7-16,11-3 19 0,-1-1-13 0,-6-1-4 16,1 0 14-16,3-3-21 0,-2-1 22 0,-1-3-26 15,-1-1 10-15,0-1 11 0,-2 0-16 0,0-3 9 16,-1-3 3-16,-3 2-14 0,-1-16 3 0,1 8 5 0,-4-5-6 15,4 7 11-15,-4 2-2 0,-2-7 25 0,0 1-17 16,-2 0-3-16,0 0 1 0,2 8 3 0,-2 2-7 0,1 3 11 16,-5-10-2-16,-2 4-7 0,1 6 19 15,-3-4-17-15,4 4 0 0,0 3-1 0,4 2 6 0,1-2 0 16,-1 3 3-16,2 1 13 0,3 1-19 0,0-3 9 0,2 3 8 16,1-2-25-16,2 9 29 0,2-11-32 0,2 0 9 15,4 5-3-15,0-3 6 0,5 2-6 0,0-3 5 16,1 3-17-16,2 0-18 0,-1 0-16 0,-1-1-1 15,0 4-40-15,-1-1 9 0,-4 4-23 0,4-2 11 0,-13 3-23 16,15-1-8-16,-10 2-338 0,-5-1 154 0,0 0 102 16</inkml:trace>
  <inkml:trace contextRef="#ctx0" brushRef="#br0" timeOffset="182056.55">24995 8885 26 0,'10'-13'110'0,"-4"8"-9"15,-3 3-19-15,1 2 2 0,-4 0 9 0,0 0-11 0,9 6 3 16,-5-1 1-16,-1 7-1 0,1 3-4 0,-2-3-20 15,0 5 39-15,-1 3-34 0,1-1 22 0,-2 4-31 16,-2 10 10-16,4 3 3 0,-2-6-19 0,-3 5-18 0,3-8 20 16,0-3-27-16,-1-3 20 0,0-1-14 15,-1 0-9-15,0 0-11 0,0-2 13 0,2-1 7 0,0 0-17 16,0-3 12-16,0-2-7 0,0-3-8 0,0 0-7 16,0-4 22-16,0-5-25 0,0 12-4 15,0-12-35-15,2 9 13 0,-2-9-41 0,0 0 8 0,0 0-28 0,0 0-4 16,0 0-19-16,0 0-4 0,0 0-318 0,0 0 144 15,0 0 96-15</inkml:trace>
  <inkml:trace contextRef="#ctx0" brushRef="#br0" timeOffset="182229.31">24869 9192 45 0,'-6'-10'114'16,"6"10"-23"-16,0-16-2 0,0 16-20 0,8-17 11 0,2 11-25 15,3-1 35-15,1 2-53 0,1 0 14 0,4-1-2 16,1 4 20-16,2-2-15 0,-2 1-44 0,0 1 39 15,14-5 4-15,-5 6-40 0,0-7 23 0,-6 5-17 0,-4 1 10 16,-3 2-34-16,1 1 8 0,-2-2-12 0,-1-2-23 16,-3 3-7-16,-11 0-46 0,19-4-228 0,-19 4 105 15,12-1 70-15</inkml:trace>
  <inkml:trace contextRef="#ctx0" brushRef="#br0" timeOffset="182573.87">25570 8805 75 0,'0'0'132'16,"0"0"-48"-16,-2-18 10 0,2 16-4 0,0 2-17 15,0 0-3-15,0 0 9 0,0 0-9 0,0 0 21 16,0 0-1-16,0 33-24 0,0-15 3 0,2-1 1 16,-4 4-1-16,4 2-17 0,-2 12-6 0,0-6 20 0,0-3-15 15,0 12 6-15,0-3-32 0,-2-1-1 0,0-7 12 16,2-4-14-16,-4-2 15 0,4-2-16 0,-4 0 10 16,4-2-8-16,0 0-14 0,-1-5 1 0,1 3 3 0,-2-6-6 15,2-1 13-15,0-1 0 0,0-7-17 0,-2 12 18 16,2-12-36-16,0 8-19 0,0-8-61 0,0 0 48 15,0 0-44-15,0 0-16 0,0 0-14 0,0 0-315 0,0 0 146 16,0 0 96-16</inkml:trace>
  <inkml:trace contextRef="#ctx0" brushRef="#br0" timeOffset="182823.78">25767 8645 49 0,'33'8'124'15,"-1"7"-18"-15,-3 5 1 0,-5 4 4 0,-2 3 5 0,-4 5-19 16,-3 6-23-16,-7 0 33 0,-3 3-22 0,-7 3 12 16,-3 2-19-16,-7 0 11 0,2-2-41 0,-4 2 32 0,-2-3-19 15,1-1-9-15,-3-1-17 0,1-3-6 0,0 1 33 16,1-3-59-16,-2-2 15 0,2-3-37 0,-1-1-11 15,-1-4-16-15,-1 0-49 0,4-4-39 0,-2-1-302 16,2-5 146-16,1-5 96 0</inkml:trace>
  <inkml:trace contextRef="#ctx0" brushRef="#br0" timeOffset="183325.45">23979 8506 105 0,'-26'22'89'0,"4"5"-1"0,-3 4-9 16,1 3 24-16,0-1-20 0,-1 7-17 0,4-4-5 0,0 7 17 15,1-1-35-15,1-4 14 0,-1 3-17 0,3 5 13 16,2 5 0-16,1-2-1 0,4 1-31 0,4-4-6 16,6-2 0-16,5-1 15 0,6-4-4 0,3-2 25 15,4-3-26-15,4-1-15 0,2-4 23 0,2-3-22 0,3-3 14 16,2-4-11-16,-1 1-7 0,2-6-30 0,0-4 5 15,0 2-12-15,3-5-31 0,-8-2-35 0,-2-3-273 16,-4 1 123-16,2-3 82 0</inkml:trace>
  <inkml:trace contextRef="#ctx0" brushRef="#br0" timeOffset="184019.63">26459 8320 32 0,'-6'-7'109'0,"6"7"-24"15,0 0 13-15,-11 17-3 0,9-7-33 0,-2 7 31 16,2-1-21-16,0 1-3 0,-1 1-55 0,1 14 59 15,-1-7-9-15,-5 4-12 0,7-4-34 0,-1-1 28 0,-2 7 1 16,-1-4-57-16,3-5 25 0,0 0 12 0,2-3-9 0,-2-1 6 16,0-1-15-16,-1 0 6 0,0 0 15 15,1-4-12-15,-2 1 0 0,2-1 8 0,-3-1-7 0,1-3-29 16,2 0-18-16,-2 2 2 0,-2-5-2 0,6-6-30 16,-8 11-31-16,3-11-244 0,5 0 111 0,0 0 74 15</inkml:trace>
  <inkml:trace contextRef="#ctx0" brushRef="#br0" timeOffset="184577.55">26229 8622 12 0,'4'-19'83'0,"-1"8"-5"16,-1 0 4-16,7 2-30 0,0-1 11 0,4 1-19 16,1 1-6-16,-1-1 6 0,3 4-6 0,-2-3-16 15,4 4 44-15,7-8-25 0,-4 9 3 0,-2-7-2 16,-6 3-34-16,1 0 18 0,3-1-8 0,-3-1 0 0,-3-1 5 15,5 1-3-15,2-9 1 0,-4 4-18 0,-3 2-13 16,-3 2 47-16,2-2-27 0,-1 4 7 0,-1-4-6 16,0 1-15-16,-4 0 10 0,1-2 7 0,-1 0 1 15,0 1-3-15,-1 6-6 0,-1 0 15 0,-2 6-28 0,4-8 4 16,-4 8-7-16,5-6 4 0,-5 6 6 0,0 0-7 16,0 0 9-16,0 0-5 0,0 0 9 0,0 0 1 15,0 0 1-15,0 0-2 0,-2 41 1 0,-1-26 0 16,6 4 17-16,-3 0 9 0,0 5-26 0,0-2 11 0,2-1-23 15,-7-1 3-15,5 4-1 0,3-4 15 0,-3 2 12 16,-3 2-20-16,3-5 41 0,0 3-36 0,-2-3 22 0,0 1-22 16,0-1 19-16,2-2-20 0,0 0-5 15,-3-3 6-15,1-1 9 0,0-1 0 0,2-3-9 0,-2 3-11 16,2-4 22-16,-2-1 8 0,0-2 12 0,2 0 2 16,0-5-8-16,0 4-21 0,0-4 27 0,0 0-19 0,0 0-4 15,0 0 18-15,0 0-20 0,0 0-16 0,-3-15 12 16,3 8-9-16,0-4 25 0,3-2-9 0,1-2 1 0,0-1-20 15,1 2-6-15,-3 0 16 0,5 1-22 16,0-2 16-16,1 5-10 0,-1-1 18 0,3 3 0 0,0 1-12 16,-1-3-4-16,3 3 18 0,-1 2-14 0,-2 5-4 15,5-3-23-15,-3 4 39 0,1 1-5 0,0 3-12 0,-1 2 2 16,1 1 7-16,-1 4-6 0,-2-3 13 0,3 4-22 16,-4 2 6-16,-3-1 13 0,3 2 7 0,-2-1-2 15,-2 1-10-15,2-1-7 0,-3-1 10 0,-1 0 12 0,0 0-14 16,0 3-6-16,0-2-34 0,-2-2 16 0,0 0-32 15,0-1-33-15,0 1 2 0,0-4-17 0,0 0-15 16,0-9-264-16,2 12 127 0,-2-12 84 0</inkml:trace>
  <inkml:trace contextRef="#ctx0" brushRef="#br0" timeOffset="185366.76">27957 8693 16 0,'-8'-7'110'0,"0"6"-16"0,2-2-19 0,6 3 1 0,-9 5 0 16,0 1 6-16,3 6-35 0,0 0 39 0,-1 5-47 0,1 2 48 16,0 13-18-16,-2-2 7 0,1 5-35 0,1 0 18 15,-1-1-4-15,1 3 8 0,-2 0-13 0,2 2-5 16,6-6 7-16,-7 5-2 0,3-5-20 0,2 0-4 15,0-8 1-15,-1-1-15 0,3-7 15 0,0-1-4 0,-1 2 3 16,2-2 0-16,-2-3 0 0,-1-1-18 0,2 2-1 16,-1-6 14-16,1-1 4 0,0-7 12 0,1 10 2 0,-1-10-12 15,0 0 6-15,0 0 15 0,0 0-25 0,0 0 11 16,0 0 1-16,0 0-6 0,0 0-6 0,8-24 17 16,-4 13-31-16,-2-3 11 0,0-3-2 0,-1-5 1 15,1 1-18-15,0-1-4 0,2-12 13 0,-1-3-40 0,-1-1 13 16,0 0 12-16,1 0-3 0,1 0-24 0,-2-1-8 15,1 1 31-15,3 2-38 0,-1 2 6 0,4 0 6 16,0 5 7-16,-1 4 22 0,-1-2 9 0,5 8 0 16,-3 2-2-16,1 5 0 0,3 1-31 0,-3 1-7 0,3 2 35 15,0 3-1-15,1 1-16 0,1 2 9 0,-1 2-1 16,3 2 15-16,-2 4-5 0,3 2 9 0,-4 2-25 0,8 7 28 16,-4-3-35-16,-7 0 21 0,-2-1-26 15,-1 1 39-15,-1 1-18 0,-4 0 27 0,0 1 0 0,-3-2-15 16,-2 1 1-16,0 0-21 0,-3-1 9 0,-3-1 8 15,-2-2 12-15,-1 0-11 0,-10 8 9 0,-2 0-4 0,4-9 11 16,1-2-14-16,-8 5 13 0,7-7-17 0,1 2-5 16,5-2-22-16,1-3 1 0,-1 4-43 0,6-6-18 0,7-1 14 15,-12 6-40-15,8-8-327 0,4 2 146 0,0 0 98 16</inkml:trace>
  <inkml:trace contextRef="#ctx0" brushRef="#br0" timeOffset="185784.81">28497 8711 9 0,'-6'-8'88'0,"6"8"-25"0,0 0 9 0,-14 4 0 16,6 0 7-16,-3 5-27 0,0-2 5 0,2 5-12 15,-2-1 17-15,2 0-8 0,-5 13-24 0,1-6-8 0,4 0 5 16,3-4 8-16,-1 0 9 0,0 3-1 0,2-4-16 16,1 5-18-16,1-2 13 0,3-1-13 0,0-6 13 15,3 6 12-15,1-2-28 0,1 3 18 0,2-11 1 16,2 6-25-16,0-4 10 0,1 0-9 0,2 1 12 0,1-5-13 16,-1-3 27-16,1 0-12 0,1 2-12 0,-3-2-8 15,4-7 16-15,-1 1 18 0,-1-2-19 0,-1 2-4 16,-1-4-8-16,3-1 9 0,-5 0 10 0,1-3 16 0,-5 1-23 15,4-3-7-15,-4 0 4 0,3-1 13 0,-4-1-88 16,-3-1 80-16,-1-1-25 0,0 2 23 0,2 3 7 16,-4-2-25-16,-1 3 9 0,-1 0-11 0,0 1-3 0,-1 5 5 15,-2-1 29-15,-3 2-2 0,3 4-11 0,-4-3-45 16,2 5 25-16,0 1-12 0,9 0 8 0,-13 0-32 16,13 0 13-16,-9 5-18 0,8-2 5 0,1-3-29 15,1 9-212-15,2-6 97 0,6 4 64 0</inkml:trace>
  <inkml:trace contextRef="#ctx0" brushRef="#br0" timeOffset="186101.46">28894 8626 29 0,'0'0'82'0,"2"-11"-6"0,-2 11-1 0,0 0-6 16,0 0-17-16,0 0 10 0,-22 7 9 0,13-1-18 0,1 1 11 15,0 5 15-15,2-2-50 0,3 2 5 0,1 1 54 16,4 2-47-16,-1-2 5 0,1 3-17 0,6 2 39 16,0-1 1-16,6 7 15 0,1 1-22 0,-2-7-18 15,1 6-6-15,1-1 20 0,-6-4-38 0,1-2 6 0,-2-1 4 16,-1 1-11-16,-1-6 3 0,0 3-3 0,-2-2 3 16,1 1-8-16,-2-5 13 0,-2 2-12 0,-1-1 10 0,-4 1-8 15,-1-2-7-15,-2-5-8 0,0 6 3 0,-1-4-31 16,-2 0-34-16,-3-2 13 0,3-3 5 0,-4 1 0 15,14-1-16-15,-26-2-15 0,14-1 22 0,0-1-4 16,0-2-15-16,6-3 9 0,-1-1-11 0,0-2 5 0,0 0-17 16,4-2 0-16,3-1-177 0,2-2 87 0,-1-1 58 15</inkml:trace>
  <inkml:trace contextRef="#ctx0" brushRef="#br0" timeOffset="186277.56">28891 8794 42 0,'9'-16'61'0,"0"3"20"0,-1 4-34 0,-2 4 4 15,-3 4 14-15,-3 1-6 0,0 0-9 0,8 9 21 16,-7 0-3-16,-3 5-32 0,1 3 13 0,-5-1 16 0,-5 17-23 15,2 1 5-15,-5-6-1 0,-4 11 5 0,-1-10 7 16,-3 1 8-16,3 3-19 0,-3-1-27 0,3-4 25 16,-1-1-13-16,0-2-24 0,3-1 13 0,-1 0 11 15,1-5 5-15,6-1-25 0,-1-4-6 0,4-2 12 0,1-5 12 16,-2 3-8-16,2-1-34 0,2-5-19 0,5-4-9 16,-6 8-2-16,5-5-28 0,1-3-36 0,0 3-256 0,0-3 120 15,0 0 82-15</inkml:trace>
  <inkml:trace contextRef="#ctx0" brushRef="#br0" timeOffset="186499.68">29176 8797 111 0,'5'-7'41'0,"0"5"67"0,0 3 8 15,-5-1-12-15,8 8-32 0,-7-3 38 0,4 7-20 16,0 5-22-16,-1 0 3 0,1 0-18 0,-2 2 7 15,2 16-20-15,-4-14 2 0,0 0 8 0,-1 0-3 0,0-1-10 16,-1-1 10-16,1-4-6 0,1 2 7 0,-1-5-38 16,0 0 35-16,2-2-46 0,-1-3 21 0,0 2-24 15,-1-9-15-15,0 0-26 0,3 12-3 0,-3-12-34 0,0 0-330 16,0 0 138-16,10-18 92 0</inkml:trace>
  <inkml:trace contextRef="#ctx0" brushRef="#br0" timeOffset="186633.52">29326 8681 46 0,'-1'-17'145'0,"0"-5"-32"0,1 1 4 0,-3 3-6 0,2 7-15 15,0 3-12-15,1-5-19 0,-3 6-5 0,2-4-52 16,0 3-25-16,-1 6-42 0,2 2-198 0,0 0 85 0,0 0 58 16</inkml:trace>
  <inkml:trace contextRef="#ctx0" brushRef="#br0" timeOffset="186873.49">29657 8421 1215 0,'0'-18'87'0,"-2"3"-80"0,-1-3-2 16,2-3-21-16,0 7 69 0,-2-1-65 0,2 2 39 0,-1 10-15 16,4-3-4-16,-2 6-16 0,7 2 49 0,-7-2-36 15,15 21 39-15,-1 5 32 0,-2 5-24 0,1 3-22 16,-3 7-5-16,2 3-20 0,1 2-14 0,-6-1 40 15,-1-1-15-15,-1 2 12 0,0 0 9 0,-5-2-2 0,-4-1 4 16,1-4-15-16,-3-1 5 0,1-5-7 0,-2-3 10 16,-1-3-21-16,5-8-19 0,-2-8-19 0,-2 0-4 0,4-3-38 15,-1 4-15-15,-1-1-12 0,2-5-31 0,-1-1-376 16,4-5 167-16,0 0 112 0</inkml:trace>
  <inkml:trace contextRef="#ctx0" brushRef="#br0" timeOffset="187129.59">29541 8908 34 0,'-14'-26'102'16,"9"4"16"-16,2 5 19 0,6 0-6 0,3 2-59 0,-1-2-28 16,7 5 36-16,12-5 15 0,0 1-12 0,5 3 0 15,-3-1-3-15,8 3-40 0,0 5 18 0,1 0 7 16,0 2-72-16,-4 4 14 0,5 2 65 0,-7 0-16 0,-3 1-45 16,8 3-31-16,-8 2-6 0,-6 0 84 0,-4 1-12 15,-1 0-35-15,-2 3 53 0,-1 2-53 0,-2 0 61 16,1 10-39-16,-2-4-3 0,-7-2 8 0,0-1-7 15,-2 1 15-15,1 0 6 0,-2 0-20 0,-2-2 12 0,1-3-4 16,-1 4 0-16,-1 0-6 0,3-2-17 0,-3-1 3 16,3-2 9-16,-3 0 2 0,3-1-12 0,-3-3-12 0,4-5-46 15,0-3-5-15,-1 12-18 0,1-12-43 0,0 7-23 16,0-7-29-16,0 0-372 0,0 0 177 0,0 0 116 16</inkml:trace>
  <inkml:trace contextRef="#ctx0" brushRef="#br0" timeOffset="187279.73">30126 8661 27 0,'-7'-35'171'0,"0"12"-11"15,3 6-31-15,2 5-36 0,-1 3 28 0,2-4-25 16,0 6-5-16,-1-6-5 0,0 7-13 0,4-1-29 0,-2 2-12 16,0 5-24-16,0 0-47 0,6 0-30 15,-6 0-272-15,0 0 113 0,19 7 76 0</inkml:trace>
  <inkml:trace contextRef="#ctx0" brushRef="#br0" timeOffset="187936.47">30460 8572 91 0,'0'0'88'0,"-16"5"19"0,6 4 19 0,-2-2-65 16,1 6 49-16,-3-1-44 0,0 9 30 0,3-1-40 15,-3 6-43-15,3 0 63 0,1 2-1 0,4 1-2 16,-1-7-13-16,1 12-16 0,3-11 5 0,1 11-3 16,2-11 23-16,2 12-44 0,-2-17 0 0,2 6 3 0,0-6-25 15,1-3 30-15,-1-2-3 0,4-2-3 0,-3 4-11 16,3-9-18-16,1-4 8 0,-3 2 4 0,1 1-12 16,0-5 5-16,0 0 6 0,-5 0-13 0,16-9 19 0,-9 4-19 15,0-2 25-15,0-3-24 0,0-2-15 0,-2 1-11 16,0-3-4-16,0-5-1 0,-2 1-18 0,-1-3 75 15,2-12-67-15,-2 7 67 0,1-10-65 0,1 5 47 0,-2-5 0 16,4 1 18-16,-2 10 11 0,6-4-17 0,-9 7-8 16,4 10-33-16,1 2 47 0,0 1-26 0,0 0 31 15,-3 1-58-15,4 8 48 0,-7 0-63 0,14 0 40 0,-2 7 22 16,1 0-5-16,-2 1-58 0,2 3 8 0,5 9 73 16,-3-3 6-16,-5 0-73 0,-3-3 7 0,0 3 27 15,1 0 44-15,-3 1-58 0,0 0 56 0,-1-1-63 16,1 3 53-16,-4-4-23 0,1 0 51 0,0-4-1 0,-2 2-7 15,0 0-9-15,0-2-4 0,0-2 5 0,0-4-5 16,0 1-10-16,0-3 12 0,0-4-5 0,-1 7-6 0,1-7-3 16,-1 3 3-16,1-3-26 0,0 0 17 0,0 0-54 15,0 0 25-15,-7-15 24 0,4 5 0 0,-3-2-8 16,4 0-7-16,1-5 8 0,-2 0 5 0,2-2-115 16,-1 0 6-16,4-3 97 0,2-11-14 0,5 3 6 15,-1 1-55-15,5 2 43 0,4-2-46 0,1 3 61 0,5 2-12 16,1 4 1-16,-2 11-8 0,-2 1 29 0,-1 4-76 15,-1 0 87-15,3 7-38 0,-2-2 38 0,0 4-84 0,-1 3 99 16,-1 0-5-16,7 9-48 0,-3 2-17 0,-4 1 75 16,-3 3-7-16,-4 5-22 0,-4-2 11 0,0 4 27 15,-5-3 31-15,0-3-20 0,-3-1 2 0,-3 7 13 0,0 2-9 16,-2-2-2-16,1-1-12 0,-1-8-8 0,4-1-5 16,-4-2 7-16,2-2-12 0,1-4 11 0,2 1-21 15,-1-3-6-15,2-4-35 0,1 0-16 0,0-1-60 16,0-5-4-16,6 9-28 0,-1-4-34 0,2-6-15 0,0 6-419 15,1 0 197-15,-8-5 132 0</inkml:trace>
  <inkml:trace contextRef="#ctx0" brushRef="#br0" timeOffset="188741.18">20580 10401 128 0,'3'-14'137'0,"-2"1"-19"0,0 5 1 0,0 0 5 16,-1 4-23-16,0 4 13 0,0 0-13 0,0 0 7 0,0 0-8 16,0 0 3-16,-1 28 15 0,0-12-11 0,1 1-13 15,0 3 12-15,0 2-5 0,-1 11-8 0,1 8-12 16,0-7 8-16,-2 3-27 0,2 1 9 0,2 3-11 16,-2-4-9-16,-4 2-9 0,4-2-2 0,-4 1 1 0,2-2-4 15,0 0-4-15,-2-3-7 0,0-6 5 0,1-5-5 16,1-4-17-16,1 0 9 0,0-2-3 0,-3-3 1 0,4 0-13 15,0 1 0-15,-1-4 2 0,-2 0 6 0,3-3-25 16,0-7 3-16,-1 11-40 0,1-11-3 0,-2 6-13 16,2-6-44-16,0 0-4 0,0 0-13 0,0 0-18 15,-10 7 3-15,10-7-19 0,0 0-386 0,0 0 184 0,-16-17 120 16</inkml:trace>
  <inkml:trace contextRef="#ctx0" brushRef="#br0" timeOffset="189197.81">20319 10885 30 0,'-6'-24'106'0,"2"7"-34"0,1-2 11 0,6 4-3 16,2-2-13-16,2 0-8 0,9-5 13 0,3 3-30 0,2 2 27 15,-1 5-33-15,-1 5 32 0,6-7-28 0,-4 5-1 16,1 4-12-16,-4 2 50 0,1 0-1 0,0-1-35 16,1 3-2-16,-1 2 17 0,0-1-12 0,-4 3 6 0,2 0 2 15,-3 2 8-15,0 2 3 0,-1-1-6 0,-2 2-4 16,3 0-3-16,-4 4-17 0,1-2 21 0,-1 4-17 15,-1-2-17-15,0 3-1 0,-2-1 13 0,1 2-4 0,-3 2 9 16,-2-1-1-16,-1-2-23 0,0 4-8 0,-2-2 23 16,-2 2 6-16,0-1-15 0,2-2-14 0,-3 0 8 15,2-1 8-15,1-1 1 0,0 0 0 0,0-2-12 0,1-2-12 16,2 1-1-16,1-1 11 0,0-1-6 0,0-3 0 16,2 0-4-16,1-1 8 0,0-2 9 0,-1 0-14 15,3-1 8-15,-9-2-3 0,14-1-7 0,-1-2 6 16,-3 2 1-16,2-4-5 0,-1-3 4 0,1 0-3 0,-2-3 0 15,1 2 20-15,0-1-12 0,-4-2 27 0,3-3-10 16,-2 1 6-16,-3-3-4 0,0 0 4 0,3 1-14 0,-6-4 3 16,1 0-1-16,0-2-2 0,-3-1 6 0,-2 1-18 15,0 0 1-15,-1 2 0 0,-2-1 5 0,-2-5-7 16,0 4 7-16,1 7-5 0,-4 1-4 0,-1 4-2 16,-2 0-9-16,-2 4 7 0,-2 4 5 0,-2-2-14 0,-1 4-10 15,-1 1 22-15,0 2-5 0,0 0-16 0,5 2-5 16,-2 2-31-16,4 2-23 0,2-1 16 0,5-1-16 15,3 0-67-15,2 1-1 0,2-8-39 0,7 22-388 16,-1-13 192-16,3 2 126 0</inkml:trace>
  <inkml:trace contextRef="#ctx0" brushRef="#br0" timeOffset="189837.47">22242 10672 16 0,'4'-15'144'0,"3"2"-12"0,-1 1-14 0,3 4 13 15,1-1-26-15,2 5 18 0,2 3-19 0,0 0 8 0,2 1-4 16,1 1-10-16,-2 3 4 0,2 1 0 0,2 2-12 16,5 7 1-16,-6-1 1 0,4 5-8 0,0 0 3 0,-3 2-28 15,0 1 5-15,-1 1 4 0,-1-1-12 0,-3 2-9 16,-4-3-9-16,-2-1 2 0,2 7 7 0,-4-2-11 16,-2-5-6-16,0-1 7 0,-3-2-10 0,-1 3 1 15,-2-1 5-15,-2-1-10 0,-1 0-11 0,-4 0 6 0,1 0 0 16,-2-4-5-16,-7 9 2 0,4-7 3 0,-1-3-3 15,2-2-7-15,-4-3 5 0,2 0 1 0,3-1-7 16,-5-2-2-16,5-1-8 0,-1-3 17 0,2 0-17 16,-2-3 18-16,1 0-15 0,3-2-4 0,-1-4 19 0,4 2-3 15,0-5-4-15,3-1-5 0,2-1-10 0,1-1 9 16,2-3 8-16,3 0-2 0,4-14-6 0,2 3 6 0,2 0-11 16,2-4-1-16,-2 2 8 0,2 3-15 0,2 0 4 15,-4 2-6-15,4 2-5 0,1 3 0 0,-3 2-12 16,0 3 11-16,-6 5-12 0,-2 2-13 0,0-1 3 0,0 0-44 15,-3 6-14-15,-1-1-27 0,1-5 32 0,-5 10-33 16,5-7-13-16,-5 7-9 0,0 0-402 0,0 0 183 16,0 0 122-16</inkml:trace>
  <inkml:trace contextRef="#ctx0" brushRef="#br0" timeOffset="190182.5">22898 10324 99 0,'3'-6'129'0,"-3"6"10"0,0 0 3 0,0 0-23 15,0 0 12-15,0 0-14 0,0 0-15 0,4 25 7 0,-5-11-7 16,1 1-12-16,1 5 4 0,-1-1-15 0,2 2 6 16,-1 4-34-16,0 7 17 0,2 3 1 0,-3 0 0 15,1-6-9-15,-1-3-13 0,3-5-23 0,-2 1 11 16,0 0-20-16,-4-1 17 0,3-4-12 0,-2-2-8 0,0 2 8 16,3-2 7-16,-2-3-10 0,1-2-5 0,0-10-8 15,0 17 5-15,0-17-36 0,-2 11-9 0,2-11-26 0,0 0-28 16,0 0-24-16,-2 8-29 0,2-8-409 0,0 0 184 15,0 0 122-15</inkml:trace>
  <inkml:trace contextRef="#ctx0" brushRef="#br0" timeOffset="190770.55">22802 10577 22 0,'-9'-17'99'0,"3"3"8"0,2 2-43 0,2 3 5 15,6-2-21-15,2 1 7 0,3 0 8 0,0 2-10 16,4 0 6-16,13-6 3 0,2 4-35 0,-5 0-1 15,8 1 10-15,-7 2-8 0,9-3 17 0,-3 1-17 16,-7 1 15-16,-2 0-8 0,-4 2-20 0,0 0 25 0,-1-1-10 16,0-1-8-16,-3 0 5 0,-1-1-16 0,0 0-12 15,-1 0 9-15,-1 0 17 0,-2-3-16 0,0 3-8 0,-1-2 4 16,-2 3 6-16,1-3-25 0,-4 0 26 0,1 2 0 16,-2 2 1-16,-1 7 1 0,0-9-11 0,0 5-10 15,-2-2 12-15,2 6 0 0,-4-9 9 0,4 9-10 16,-6-8 14-16,4 7-7 0,2 1-5 0,0 0-2 0,-10-5 20 15,10 5-14-15,0 0-13 0,0 0 41 0,-12 10-36 16,7 0 1-16,3 1 32 0,-1 0-29 0,3 4-6 16,-1 2 57-16,-2 1-9 0,2-1 9 0,1 0-17 15,0 3 5-15,0 1-16 0,-1-1 2 0,-1 0 2 0,1 1-14 16,0 1 14-16,1 0-3 0,-1-2 14 0,-2 0-3 16,2 1-7-16,1-1-11 0,-2 1-14 0,1-3 17 15,1 2-17-15,-1-2 8 0,-2-2-12 0,2-2 7 0,0-1-4 16,-1-2 4-16,1 2-4 0,1-4 11 0,-1 0 2 15,1-9-23-15,-1 11 11 0,1-11 26 0,0 7-11 16,0-7-4-16,0 0-13 0,0 0 12 0,0 0-3 0,0 0-2 16,0 0-2-16,0 0 6 0,0 0-27 0,0 0 12 15,3-27-2-15,-1 13-3 0,0 3 14 0,3-4-17 0,-2 0 8 16,2 0-8-16,-1 0-7 0,4 1-1 0,-2-1 15 16,0 3-15-16,2 2-13 0,2 1 16 0,-1 0 11 15,0 3-14-15,3 0 12 0,-2 0-9 0,1 3 20 16,2 2-20-16,-3 1 18 0,1 1-15 0,0 1 6 0,1 2 4 15,0 0 0-15,-1 4-18 0,0 1 15 0,-1-1 2 16,1 6 6-16,-5 1-11 0,4-1 6 0,-3 1 7 16,-1 2-4-16,-1 0 10 0,-1-2-1 0,0 2-20 15,-2-1 7-15,2-1 1 0,-4 1-15 0,0 0 7 0,0-3-23 16,-1 2 4-16,-3-2-32 0,3-2-34 0,-2 0-22 16,-1-1-36-16,1 1-435 0,-1 1 195 0,-3-5 130 15</inkml:trace>
  <inkml:trace contextRef="#ctx0" brushRef="#br0" timeOffset="191615.95">24845 10735 64 0,'0'0'98'0,"3"-8"44"0,-3 8-21 0,0 0-4 16,0 0-22-16,0 0 25 0,0 0-53 0,0 0 29 15,6 24-6-15,-4-8 10 0,-1 2-10 0,1 1-4 16,-3 2-19-16,4 13-5 0,-5-1-15 0,0 1 10 0,1 2 3 16,-1-4-3-16,2-3-25 0,-5-5-5 0,4-2 15 15,-2-1 0-15,3 1-11 0,-1-1 9 0,0-1-14 16,-2-1-4-16,3-1-5 0,0-1 7 0,-4-1-10 0,3-1-5 15,-1-2-3-15,0-2 7 0,1-1 6 0,2 0 11 16,-2-5 3-16,1-5-15 0,-1 9-2 0,1-9 11 16,0 0-2-16,-2 8-21 0,2-8 11 0,0 0-17 0,0 0 24 15,0 0-10-15,0 0 2 0,0 0-19 0,0-38 13 16,2 22 6-16,-2-3-24 0,-2-2 4 0,2-4 2 16,0-12 10-16,0 0-10 0,0 0 10 0,-3-2-14 0,0-3-3 15,-1 3 6-15,2-1 15 0,2-2-1 0,0 3-18 16,0-1 11-16,0 3-11 0,2-1 5 0,1 5 4 15,1 8-12-15,3-7-11 0,0 10 9 0,0 5-15 0,5 3 22 16,-2 2-22-16,4 2 22 0,-1-1-11 0,1 4 15 16,3 1-7-16,0 3-2 0,0 1 14 0,2 2-5 15,-2 4-12-15,5 1 10 0,-5 1 6 0,0 1-19 16,6 8 35-16,-5-3-18 0,-4 3 20 0,-4-4-1 0,0 5-1 16,-4-1-21-16,-1 0 12 0,-3 1 7 0,1 1-11 15,-3 1-5-15,-3-1 1 0,-1-2 4 0,-1 1 11 0,-4-1-12 16,-5 6-9-16,0-4 9 0,0-4 10 0,0-4-26 15,-8 6 26-15,-1 0-13 0,4-6-5 0,0 0 10 16,4-4 2-16,-1 0 0 0,5 0-36 0,-3 0 23 16,2-3-27-16,3 1-34 0,2-1-9 0,7-2-23 0,0 0-25 15,-13 3-11-15,13-3-386 0,0 0 173 0,0 0 116 16</inkml:trace>
  <inkml:trace contextRef="#ctx0" brushRef="#br0" timeOffset="192036.73">25413 10620 56 0,'0'0'107'0,"0"0"-28"0,-2-9 25 0,2 9-40 0,0 0 14 16,0 0-29-16,0 0 38 0,0 0-37 0,-27 22 30 15,21-12-7-15,1 2-19 0,-1 2 18 0,0 1-31 16,2 1 6-16,0 1-12 0,1-2 3 0,-1 2 15 16,4 2-20-16,0-2-23 0,-2 0 2 0,2-1 13 0,0 0-17 15,2 1 4-15,2 0 23 0,-1-3-26 0,3 1 3 16,0-5 11-16,2 2-31 0,-2-3 33 0,1-1-4 16,3-1-14-16,0-1 9 0,-1-1-5 0,1-2 19 15,1 0-16-15,-1-3 14 0,3-3-7 0,-2 0-3 0,2-2 20 16,1 0-26-16,-4-1 17 0,3-2-1 0,-3-2 4 15,1 0-24-15,-1-3 14 0,-3-2-12 0,1 0 3 16,-4-4 1-16,0 2-4 0,2-2 2 0,-6 0-5 16,2 0-11-16,-4 0 7 0,2-1-11 0,-4 0-9 0,-2 4 11 15,2-1 6-15,-5 1-11 0,0 3 7 0,-2 0 8 16,0 4 2-16,2 0-12 0,-3 1 9 0,0 4 1 0,0 0-7 16,1 3-4-16,11 1-51 0,-14 0-20 0,14 0-4 15,-10 6-20-15,10-6-364 0,0 0 154 0,0 0 104 16</inkml:trace>
  <inkml:trace contextRef="#ctx0" brushRef="#br0" timeOffset="192587.74">25982 10512 58 0,'0'0'94'16,"-14"2"-6"-16,3 0 1 0,2 1 5 0,-2 0-17 0,0 3 21 16,4 2-26-16,-1 4 10 0,2-2-9 0,2 0 3 15,-1 2 3-15,5 2 10 0,2 1 5 0,3-1-6 16,3 0-11-16,6 9-26 0,3 1 20 0,-2-2-12 0,3 2-19 16,2 0 17-16,0-2-22 0,-1 0 12 0,-4-1-16 15,-1-4 11-15,-3-2-26 0,-5-3 9 0,3 0 17 16,-3-2-7-16,-2-1 2 0,-2 1-18 0,-2-3 4 15,0-7-4-15,0 9 7 0,0-9 3 0,-7 8-22 0,2-4-3 16,-4 1 8-16,1-3-1 0,-4 2-21 0,3-7-18 16,-2 6-20-16,-2-7 1 0,4 4-24 0,9 0-12 15,-11-4 14-15,1-1-3 0,4-2-32 0,1-2 0 0,3 2-5 16,0-6 24-16,4-1 2 0,0-1 9 0,0-1-1 16,3-2 11-16,4-10 9 0,0 1-8 0,-2-2 21 15,-1 8-6-15,-1 0 9 0,2 3 10 0,-5 0 16 0,1 2 20 16,1 2 3-16,-2 3-8 0,0-2 32 0,-2 5-16 15,0 8 2-15,0-8-8 0,0 8 9 0,0 0 26 16,0 0-30-16,0 0 4 0,-9 24 25 0,5-8 15 16,-5 13 8-16,2 3-42 0,-2-2 34 0,-3 5-10 0,2-1-16 15,-4 1 7-15,0-1-1 0,-5 0 2 0,0-1-4 16,-3-2 1-16,2-3-2 0,0 4 3 0,3-6-13 16,-2 0 3-16,0-1 8 0,4-3-21 0,-3-3 7 0,5-2 6 15,3-3-11-15,2-4-8 0,1-2 5 0,0 0 0 16,2 0 1-16,-1-3 8 0,3-1-22 0,3-4 13 15,-4 5-17-15,4-5-10 0,0 0-35 0,0 0-29 0,0 0-1 16,0 0 1-16,23-14-35 0,-12 5-361 0,0 1 156 16,13-11 104-16</inkml:trace>
  <inkml:trace contextRef="#ctx0" brushRef="#br0" timeOffset="192813.45">26216 10622 2 0,'4'-11'161'0,"-2"7"-48"16,-2 4 29-16,0 0-39 0,0 0 41 0,0 0-7 0,16 17-16 16,-9-4-5-16,-2 4-9 0,1 0-14 0,-2 1-16 15,5 11-15-15,-4-4 13 0,-4-3 4 0,3 0-19 16,-4-2-8-16,4 1-16 0,-4-1-8 0,2-1 15 16,-2-1-19-16,2-2 15 0,1-3-9 0,-3 1-13 0,-3-3 3 15,3-2-17-15,1-2 5 0,-1-7-49 0,0 0-21 16,6 13-25-16,-6-13-2 0,0 0 8 0,0 0-46 15,10-2-342-15,-10 2 157 0,0 0 104 0</inkml:trace>
  <inkml:trace contextRef="#ctx0" brushRef="#br0" timeOffset="192955.51">26325 10517 22 0,'-10'-30'124'0,"1"8"-22"0,1 4-27 0,4 3 4 16,2 3 11-16,-3 0-31 0,3 5 7 0,0-1-15 15,2 8-18-15,0 0-3 0,-6-9-29 0,6 9-27 0,0 0-39 16,0 0-150-16,0 0 73 0,0 0 46 0</inkml:trace>
  <inkml:trace contextRef="#ctx0" brushRef="#br0" timeOffset="193223.99">26620 10264 32 0,'9'4'151'0,"0"5"15"0,-2 4-17 0,0 4-13 0,6 9-3 16,-2 3 3-16,0 3-5 0,-6 4-24 0,6 1-4 16,-6 1 14-16,-3 0-23 0,0-1 0 0,3 5-26 0,-5-4-5 15,0-4-4-15,-1 2-18 0,-1-1 18 0,0-1-18 16,2-9-5-16,-4-3 8 0,2-4-19 0,0-2 5 0,1-2-16 15,-3 2 17-15,-1-3-9 0,5-1-15 0,-2-4-35 16,2 1-54-16,-2-4 25 0,2-5-56 0,0 10-16 16,0-10-27-16,-1 5-352 0,1-5 168 0,0 0 114 15</inkml:trace>
  <inkml:trace contextRef="#ctx0" brushRef="#br0" timeOffset="193490.79">26568 10782 27 0,'-9'-26'81'0,"1"5"-4"0,8 4-57 0,4 4 63 15,0 0-26-15,5-1 13 0,7-7 14 0,2 8-30 16,7-3 9-16,-1 7 5 0,4-3-19 0,-6 6-17 16,8-1 29-16,-4 3 14 0,-4 4-22 0,-1-1 3 0,2 1-10 15,-4 1 7-15,2 2-4 0,-1-2-2 0,10 10 1 16,-11-5 10-16,0 2-8 0,6 8 18 0,-10-8-14 0,1 3 3 16,-7 1 10-16,-3 0-14 0,1 2-7 0,0-1-15 15,-3 3 21-15,-1 0-8 0,1 1-28 0,-4 2 6 16,0-3 7-16,-4 2-5 0,-1 0 4 0,3-1-12 15,-5 0 11-15,2-3-10 0,1 2 1 0,-1-1-4 0,1-4-10 16,0 2 5-16,0-3-23 0,-2 0 16 0,4-3-9 16,0-1-24-16,2-6-16 0,0 0-20 0,0 0-32 0,-2 14 6 15,2-14-34-15,0 0-399 0,0 0 176 0,0 0 116 16</inkml:trace>
  <inkml:trace contextRef="#ctx0" brushRef="#br0" timeOffset="193645.87">27070 10542 56 0,'-5'-21'129'15,"-2"4"-45"-15,0 6-9 0,5-1 21 0,-4 3-25 0,6 4 7 16,0 5-19-16,-5-6 3 0,5 6-25 0,0 0-47 0,0 0-46 16,0 0-171-16,0 0 75 0,0 0 50 15</inkml:trace>
  <inkml:trace contextRef="#ctx0" brushRef="#br0" timeOffset="194352">27537 10511 81 0,'-11'-6'131'0,"-6"0"-5"0,2 2-24 0,-1 2-21 16,-1 3 9-16,1 2 1 0,1 3-15 15,-4-4 3-15,-6 12-2 0,8-5-19 0,-6 7 3 0,0 3 1 16,3 3 11-16,3 0-39 0,2-5 3 0,2 7 13 16,0 2-18-16,1 1-5 0,2-2-3 0,3-2 15 0,2-4-35 15,3-1 6-15,-3-1 14 0,5-1 4 0,0 2-17 16,2-2 8-16,1-1 8 0,1-1-17 16,3-2-10-16,0 0 20 0,1-4-22 0,2 0 4 0,-1-2-1 15,2-1-14-15,1-1 9 0,-2-2 8 0,-1-2 0 0,1-1 14 16,3 0-9-16,-4-3 14 0,4 2-23 0,-2-3 9 15,1-4-8-15,-1 2 15 0,-2-4-3 0,2-1-3 16,1-2-16-16,-3-3 21 0,7-4-1 0,-1-4-27 0,-4 4 23 16,3-8-3-16,-3 1-27 0,0-1-18 0,-2 1 37 15,2 2 2-15,1 0-5 0,-4 7-8 0,-3 2 19 16,3 2 4-16,-2-1-9 0,3 8 5 0,-3-4-19 0,1 4 10 16,0 1-18-16,2 1-11 0,-5 5 35 0,5 1-4 15,1 3 15-15,-1 2-6 0,1 5-6 0,0 0 11 16,1 1 12-16,-2 4-7 0,7 6 5 0,-7 0 19 15,-1-5-23-15,-1 2 19 0,-4 0-19 0,3 2 8 0,-3-2-8 16,1 0 3-16,-2 3 3 0,0-1-11 0,-4-1 10 16,0-1-13-16,2 0-2 0,-2-1-2 0,0-2 6 15,-1-1-3-15,1-3 0 0,-2 0 7 0,1 1-16 0,1-4 30 16,-1-1-9-16,-1-2-11 0,2 0 18 0,2-5-13 16,-7 5-5-16,3-3-4 0,4-2 9 0,0 0-8 15,0 0 12-15,-17-9-8 0,13 6 4 0,-2-9-6 0,4 0 5 16,-3 0 1-16,3-3-6 0,4 0 5 0,2-5-26 15,3-11 8-15,5 4 8 0,1-1-15 0,5-1-10 16,2 3 10-16,2 3 4 0,1-2-8 0,3 3-19 0,-3 2 21 16,4 5 3-16,1 4-16 0,-8 3 24 0,-1 1-5 15,0 6 2-15,-3 1 8 0,0 3-13 0,1 2 15 16,-3 2 15-16,-1 3-4 0,-4 2 7 0,0 2-2 0,5 10 17 16,-7-2-20-16,-5-2 4 0,2 0-3 0,-3 1 6 15,-1-2-15-15,0 5 13 0,-5 6-6 0,3-5-11 16,0-2 12-16,-2-4-15 0,3 0 7 0,-4-1-2 15,2 1 9-15,2-4-21 0,-4-1-15 0,1 1-27 0,3-3-4 16,-2-2-14-16,-2 0-29 0,5-10-21 0,0 14-14 16,0-14-18-16,0 0-17 0,0 10-417 0,0-10 192 0,0 0 128 15</inkml:trace>
  <inkml:trace contextRef="#ctx0" brushRef="#br0" timeOffset="-210956.98">3664 6166 37 0,'0'0'75'0,"-19"-5"-6"16,10 4 15-16,-2-3-1 0,3 2-30 0,8 2 5 0,-12 0 0 15,12 0-13-15,-10 0 1 0,10 0 9 0,-6 3-3 16,6-3-17-16,-5-3 6 0,5 3 17 0,-4-2-33 0,3 4 9 16,1-2 20-16,0 0-39 0,-4 2 1 0,4-2 2 15,0 0 13-15,0 0 29 0,0 0 3 0,0 0-19 16,17-11-5-16,-4 11 14 0,2-7 9 0,2 3-10 15,10-9 3-15,4 3 0 0,2 2-6 0,-1-4 3 0,1 3-9 16,-1 0 8-16,2 1-18 0,-1-1 0 0,-1 2 7 16,-5 2-1-16,3-3-8 0,-4 5-6 0,-3-4 19 0,-5 3-16 15,1 3 6-15,0-4-6 0,0 2 16 0,3-3-1 16,10-1-12-16,0 0 1 0,-5 3-8 0,-4-1 11 16,-4 1-7-16,3 2 4 0,-2-4-1 0,1 2-5 15,-2 2-4-15,2-3-12 0,10-2 4 0,-7 2 3 0,-6 1 4 16,-1-1-7-16,-1 1-1 0,1 0-13 0,-3 1 15 15,0 2-5-15,-2-2-2 0,-5 1 7 0,2 1-3 0,-2-1-11 16,-2-1 6-16,-1 2-3 0,1 0-1 16,-1-1-4-16,-4 2 15 0,8-1-9 0,-8 1 1 0,7-1-3 15,-5 0-26-15,-2 1-5 0,4-4-13 0,-1 4 1 16,-1-1-27-16,1-1-4 0,-2 2-38 0,-1 0 13 0,0 0-10 16,0 0-6-16,0 0-10 0,0 0 6 0,-15 7 1 15,11-6 0-15,-3-1-19 0,-5 2-299 0,-1 5 143 16,-1 0 98-16</inkml:trace>
  <inkml:trace contextRef="#ctx0" brushRef="#br0" timeOffset="-210499.3">3812 6334 52 0,'-17'11'76'16,"2"-3"10"-16,3-1-25 0,2-1 11 0,-2-2-4 0,6 1 1 16,-2-1-16-16,4-1 5 0,-1-1-12 0,4 1 34 15,-4 1-63-15,2-3 49 0,1 2-11 0,-1-2-6 16,2 2-14-16,-2-3 4 0,1 1-31 0,2-1-1 16,-2 1 18-16,2-1 9 0,4 2 30 0,0-2-31 0,1-2 18 15,4 1-24-15,4-3 42 0,6 2 2 0,0-5-19 16,15-3 20-16,2 3-18 0,-1-3 9 0,1-1-15 15,2 0 6-15,-2 0 9 0,3 0-9 0,0-1 6 16,-2-1-5-16,-1 1 1 0,2 5-9 0,-5-2-6 16,-1-1 2-16,-1 3-15 0,-2-3-2 0,-7 3 6 0,-3 3 4 15,-2-1-12-15,-3 2 6 0,1-1-9 0,-2 1 5 16,-1 0-4-16,0-1-5 0,-2 3-1 0,-1-2-4 16,-1 2-7-16,-2-1 12 0,0 1-14 0,-3 0 16 0,-3 1-12 15,10-3 2-15,-10 3 8 0,6-2-7 0,-3 1-1 16,-3 1-1-16,6-2 4 0,-6 2 16 0,6-2-24 15,-6 2 5-15,5-3 1 0,-5 3-16 0,5-3-2 0,-5 3-2 16,0 0-30-16,0 0 1 0,7-1-16 0,-7 1-32 16,2-3-27-16,-2 3-13 0,0 0 0 0,0 0 0 0,7-5 12 15,-7 5 1-15,0 0-25 0,3 2-8 0,-3-2-298 16,0 0 147-16,0 0 100 0</inkml:trace>
  <inkml:trace contextRef="#ctx0" brushRef="#br0" timeOffset="-208990.26">5276 3532 37 0,'-4'-9'81'0,"1"-2"-16"16,3 4 12-16,-3 0-15 0,3-6-10 0,0 4 4 15,0 4 3-15,0-3-19 0,2 1-9 0,-2 1 8 16,0 1-20-16,1-1 40 0,0 1-31 0,1 1 2 0,-1-1 3 15,0 1-14-15,-1 4-12 0,2-8 20 0,-2 8-9 16,2-5 8-16,-2 5-7 0,3-7-10 0,-3 7-7 16,1-3 12-16,0 3 0 0,2 0 10 0,-3 0-9 0,0 0-11 15,6 5 10-15,-2-2-13 0,2 7 5 0,0-1 15 16,-1 4 13-16,-1 1-6 0,1 0 8 0,-1 3-12 16,0 0 19-16,2 12-1 0,-1-9-18 0,-3 2 9 0,1-1-4 15,1 13 25-15,-2-5-10 0,1 3-16 0,-2-3-12 16,3 5 11-16,-2-7 0 0,-2-4 2 0,6 14-15 15,-6-8 2-15,0-6-9 0,0 2 7 0,0 9 0 16,1-1 11-16,-1-4-5 0,-1-4 1 0,-1-1-8 0,1-5-4 16,1 3 5-16,-1 0-7 0,1-3 5 0,0 0 1 15,0-1-8-15,0 0-1 0,1-1-21 0,0-3 39 16,1 0-23-16,-1 0 22 0,0-2-9 0,3 0-23 0,-1-1 10 16,-2-2-3-16,0-2 26 0,2-2-21 0,1 0-8 15,1-1 15-15,0-1 3 0,0-1 1 0,0 1-20 16,0-1 15-16,2-2-11 0,0-2 9 0,0 2-2 0,4-5-3 15,-1 0 1-15,1-2 5 0,-2-1-9 0,1-2 3 16,-3-1 9-16,0-4-3 0,0 3-21 0,0-5 5 0,-2 0 0 16,-1 0 17-16,-2 0-3 0,1 0-12 0,-3-3 4 15,0 2-2-15,0 0 6 0,-3 3 11 0,1 0-21 16,-3-3-4-16,-3 1 19 0,3 0 8 0,-3 1-4 16,-2 1-3-16,-7-6-5 0,2 7-14 0,-5-8 10 0,-5 5 30 15,5 7-20-15,2-1 5 0,-1 5 16 0,-7-9-8 16,-2 5 2-16,8 3 0 0,-1 1-17 0,6 0 18 15,0 0 2-15,2 2 2 0,0-1 8 0,3 1-9 0,-1 1 2 16,4 0-4-16,1 0 11 0,2 0-2 0,-1 2-8 16,1-1 4-16,4 2-4 0,-6-5-4 0,6 5 7 15,-4-5-13-15,4 0 6 0,0 5-15 0,2-8 14 16,2 3-8-16,2-1-3 0,1-4-12 0,0 5 15 0,5-2-17 16,-2-3 12-16,0 3-5 0,3 0-5 0,0 0 11 15,-1 2-11-15,1-3 12 0,0-1-12 0,1 4-1 16,-3-2 10-16,2 2-8 0,-2 2 38 0,-1-1-44 0,1-1-2 15,-3 1 7-15,-1 1-11 0,-1 0-7 0,1 1 0 16,-3 0-10-16,0-1 5 0,-1 2 10 0,-2-2-25 0,3 2-16 16,-1 0-18-16,-1 0 1 0,-2 1-26 0,0 0 1 15,6-3 7-15,-6 3-11 0,0 0-11 0,7-1-7 16,-6 2-8-16,-1 2-304 0,0-3 143 0,0 0 98 16</inkml:trace>
  <inkml:trace contextRef="#ctx0" brushRef="#br0" timeOffset="-208631.97">5658 3609 17 0,'0'0'93'0,"0"0"29"0,0 0-15 0,1 0-23 15,-1 0 1-15,0 0-27 0,0 0 2 0,0 0-17 0,17-3 25 16,-12 1-19-16,9-1 3 0,-3-1-4 0,0 0 11 16,3 0-32-16,-2 2 25 0,2-3 0 0,-2 0-3 15,1 3-10-15,-1-1-8 0,-1-3-7 0,1 3-5 0,-3 0 10 16,3-1-10-16,-3 2-4 0,-2-1 15 0,0 1-7 15,-2 2 6-15,-1 0-47 0,1-1 44 0,-1 1-30 16,1-2 17-16,-3 2-14 0,1-1-4 0,1 1 0 16,-2-3-27-16,-2 3-14 0,0 0 7 0,0 0-28 0,0 0-11 15,7 4-2-15,-7-4-269 0,0 0 115 0,0 0 78 16</inkml:trace>
  <inkml:trace contextRef="#ctx0" brushRef="#br0" timeOffset="-208335.13">5660 3780 86 0,'0'0'115'0,"0"0"5"0,0 0-31 0,9 8 8 16,-9-8 8-16,10 0 8 0,-10 0-33 0,12 0-2 15,-3 0 20-15,-1 0-13 0,4-3-10 0,2 1-8 16,1 1-8-16,0-3-4 0,-1 1-2 0,0-1-20 0,-1 1 1 16,-1-2 4-16,0 4-11 0,-2-2 2 0,2 0-11 15,-3 1 22-15,-3-1-18 0,-1 2-6 0,1 1 6 16,-2-3-11-16,1 2-24 0,-1-2-8 0,-4 3-2 16,7-1 1-16,-7 1-35 0,0 0 3 0,9-5-16 0,-9 5-15 15,7-5-29-15,-4 3-288 0,-3 2 134 0,0 0 88 16</inkml:trace>
  <inkml:trace contextRef="#ctx0" brushRef="#br0" timeOffset="-207680.16">6141 3294 32 0,'0'-2'107'0,"0"2"-18"0,-1-7-3 0,1 7-2 16,0 0-31-16,-3-3 15 0,0 3-6 0,3 0-18 16,0 0 13-16,-3 3-7 0,0 1 2 0,0 1 25 15,1 6-29-15,-2 1-25 0,-1-1 23 0,1 3 3 0,2 0-13 16,0 0 22-16,1 0-18 0,-2 2 1 0,2 0-3 15,0 1 8-15,2 2-28 0,0 0 22 0,1-2-18 16,2 1 20-16,-2-1-17 0,1-2 0 0,-1 1-5 0,3 1-13 16,0-3 26-16,1 1-14 0,1-5-1 0,1 5 29 15,1-5-52-15,-2 0 14 0,3-3 14 0,0 2-14 16,1-3-5-16,-1 3 25 0,1-4-28 0,0-2 17 0,3 0 4 16,-5-3-6-16,-1 0 3 0,1 1-1 0,2-2-11 15,-1-2 3-15,1 0 12 0,1 0 7 0,-3-2-28 16,0-2-1-16,0 2 19 0,0-4-11 0,0 0-8 15,-1-1 5-15,-1-2-21 0,0-3 6 0,1 1 0 0,-5 2 4 16,4-5 6-16,-3 3 12 0,-2-1-16 0,1 3-7 16,-2-1 10-16,0-1 15 0,-1 2 12 0,0 4-4 15,-1 0 4-15,2 1-1 0,-1 2-5 0,0 1-1 0,0-1 1 16,2 1 3-16,-4 1-6 0,2 1-17 0,0 2 16 16,0-4-4-16,0 4-11 0,0 0 15 0,0 0 1 15,0 0-5-15,0 9-1 0,-1-4-12 0,1 3 11 16,-1 4 3-16,1-1 9 0,0 5-8 0,-2 0 5 0,1 1-13 15,1 2 16-15,-1 1-1 0,0-1-4 0,1 2 17 16,-2-1-17-16,1 3-4 0,0 9 10 0,-1-4-14 16,2-7-1-16,-1 0-9 0,1-4 9 0,1 4 12 0,1-3-11 15,-4 0 1-15,4-1-6 0,-5-1-12 0,4-2 15 16,-1-1-4-16,0 1 9 0,0-4-12 0,2-1 5 0,-2-2 7 16,1 0-7-16,-1-1 0 0,0-1 3 0,0 0-12 15,0-5 4-15,0 7-3 0,1-3-3 0,-1-4-41 16,3 4 1-16,-3 0-34 0,0-4-35 0,0 0-15 15,0 0-38-15,0 0-454 0,0 0 208 0,0 0 138 0</inkml:trace>
  <inkml:trace contextRef="#ctx0" brushRef="#br0" timeOffset="-206565.28">7474 5141 37 0,'-7'-7'71'0,"1"-1"7"0,-2 1-23 15,2-1 21-15,1 3-10 0,-2-1-9 0,-1-2-8 16,0 1 8-16,3 0 11 0,-3-1-14 0,3 1 11 16,-2 2-7-16,-2-2-20 0,6 2 38 0,-3 0-36 0,4 0 23 15,-2 1-3-15,1 0-44 0,1 0 71 0,-1 0-8 16,1 1 3-16,-1 1-42 0,1-2 6 0,0 0 7 15,1 2-15-15,0 0 1 0,0-1-13 0,-1-1 32 0,2 2-39 16,0 2 10-16,3-3-48 0,-3 3 71 0,0 0-6 16,14-2-31-16,-1 6 45 0,3-1-1 0,-2 3-5 15,5-1-24-15,-2 3 13 0,11 2 11 0,2 2-8 16,-1 1 6-16,-1 0-9 0,-1 2-6 0,5-1 6 0,-1 0 4 16,-1 1-8-16,0-2-6 0,-2 3 12 0,1-4-2 15,0 1-11-15,0 1 17 0,-1-3-11 0,-4 2-16 16,-2-1 10-16,1 1-1 0,-3-4 0 0,-2 0-14 0,-3-4 12 15,2 3-14-15,-2-3 7 0,1 2-4 0,-2-2 1 16,-3 0 3-16,0 0-12 0,0 1 12 0,-1-3-12 16,-3 0-8-16,0 2 9 0,1-1-7 0,-3 1 4 15,0-3-1-15,-5-2 4 0,8 5-7 0,-8-5 8 0,6 0-18 16,-6 0 13-16,0 0-22 0,8 3-9 0,-8-3-24 16,0 0-2-16,0 0-25 0,0 0-36 0,0 0 0 0,0 0-43 15,0 0 17-15,6-15-10 0,-6 15-11 0,-5-14 7 16,1 4-7-16,0 0-390 0,-1 0 182 0,0 6 122 15</inkml:trace>
  <inkml:trace contextRef="#ctx0" brushRef="#br0" timeOffset="-206117.2">8134 4899 74 0,'0'-5'121'0,"0"-1"0"16,0 6-24-16,0 0-32 0,-2-13 11 0,-1 10 2 16,-1 1-10-16,-2-1 11 0,-6 6-7 0,-1 1 17 0,-4 2-39 15,-10 5 15-15,-6 4 29 0,-3 4-2 0,0-1-14 16,-2 5 13-16,1-1-4 0,0 0 7 0,-1 0-5 16,0-1-3-16,4-1 3 0,3-1-10 0,0 1 2 15,3-1-8-15,3-1-1 0,2-1-17 0,0-4 4 0,6 2-2 16,-1-6 0-16,7 1-3 0,-2-3-1 0,3 1-24 15,1-2 9-15,-1 2-1 0,3-4-2 0,1 0-6 16,1-2 0-16,5-2 1 0,-9 5-4 0,9-5-2 16,-7 4-2-16,7-4-7 0,-4 6-5 0,4-6 6 0,-5 4 0 15,5-4 9-15,0 0-9 0,-6 3-7 0,6-3 6 16,0 0-5-16,0 0 2 0,0 0-7 0,-8 4 2 0,8-4-3 16,0 0 5-16,0 0-5 0,-5 6-3 0,5-6 4 15,0 0-12-15,0 0 16 0,0 0-6 0,0 0-8 16,0 0 11-16,0 0-5 0,0 0 9 0,0 0-8 0,0 0-7 15,0 0 0-15,0 0 5 0,0 0-8 0,0 0-1 16,0 0-11-16,-7 2-20 0,7-2-22 0,0 0 8 16,0 0-22-16,0 0-21 0,0 0-1 0,0 0-24 0,0 0-34 15,0 0 17-15,0 0-16 0,0 0 8 0,0 0-2 16,0 0-401-16,0 0 182 0,0 0 124 0</inkml:trace>
  <inkml:trace contextRef="#ctx0" brushRef="#br0" timeOffset="-201912.98">4574 14861 79 0,'4'2'95'0,"-4"-2"-12"16,0 0-6-16,8 0 4 0,-7 0-14 0,2-1 2 0,-1-3-12 16,1 4 29-16,-1-4-26 0,2 0 16 0,-2 0-10 15,-2 1 13-15,2-3-6 0,-1 2-6 0,-1-3-7 0,0 1-43 16,0 1 32-16,-3-8-1 0,1 2-1 0,-3 0-20 15,1 4 24-15,-1-3-10 0,-3 1 6 0,3-1-29 16,-4 0-3-16,2 5 9 0,-4 1 8 0,-4-1-3 0,3 0-13 16,-3-2-4-16,1 3 8 0,-2 1-5 0,-1 5 18 15,-1-1-40-15,1-1 31 0,-1 1-2 0,-2-1-22 16,2 6-3-16,2 0 12 0,-1-1-1 0,0 1 7 0,3 0-36 16,-1 2-11-16,1 1 33 0,0 2 7 0,2-2 11 15,2 3-16-15,-1-2 0 0,4 3-6 0,-1 1 10 16,3-1-30-16,0-1 27 0,0 4 21 0,3-5-23 0,-1 4 3 15,1 2 2-15,-1-3-8 0,3 1-5 0,0-1 11 16,1 1-4-16,2-3 5 0,1 1 17 0,0 0-26 16,3-2 4-16,-3-2 6 0,4 4-3 0,-2-4-1 0,2 1 6 15,2-3-23-15,0 2 34 0,2-2-17 0,0-2 0 16,3-2 8-16,-2 1-6 0,2-2 10 0,-1-3-6 16,2 0-8-16,2-3 14 0,-2 3-104 0,3-6 113 15,-2 1-15-15,0 0 13 0,1-3-13 0,9-5 12 0,-3-1-22 16,-2-2 15-16,0-3-1 0,-3-2-6 0,0 0 2 15,-1-2-19-15,-3-2 23 0,-2-7-35 0,1-1 20 16,-2 1 14-16,0 0-26 0,-3-2 24 0,0-2 7 16,-1 0-12-16,-3 1-12 0,-1-1 15 0,-3 1-17 0,0 1-29 15,1 2 41-15,-4-1-3 0,1 8-47 0,-2 2 56 16,1 2-47-16,-1 3 53 0,1 2-28 0,-2 0 32 0,-1 2-60 16,0 1 4-16,0 2-40 0,1-1 110 0,0 2-41 15,-1 3 20-15,1 1 5 0,-1 0-51 0,1 4 51 16,-1 1 6-16,0 2-43 0,0 1 22 0,-5 5-32 15,1-1 38-15,0 4 11 0,1 1 1 0,-1 3 0 0,3 2-47 16,-1 2 25-16,1-1 2 0,-2-2 2 0,3 6 7 16,-1 12 3-16,1-9 12 0,2-3-10 0,-1 1-15 15,-1 9 17-15,4-2-8 0,0-6 14 0,1 2-4 16,0-4-6-16,0 1-4 0,0 2-31 0,0 0 6 0,2 11 31 16,2-1-33-16,-4-7 19 0,1-2 3 0,0-3-19 15,1-1 9-15,0 1 21 0,2-2-25 0,-1 1 17 0,2 0-24 16,0-2 19-16,2-2 12 0,0 0-21 0,1 0 12 15,-1 1-4-15,3-4 7 0,-1 0 19 0,3-3-14 16,-2 4 7-16,2-7-10 0,-1-2-11 0,1 4 11 16,2-5-1-16,-2 0-25 0,3 1 16 0,1-2 9 0,0-3 1 15,0-1 8-15,2-3-26 0,-1 1 16 0,2-2-7 16,-4-2 1-16,4-1-11 0,6-5 15 0,-1 0-10 0,-1-2 10 16,0-2-9-16,-5-2-1 0,4 0 17 0,-3-2-14 15,-3 1-16-15,0-2 29 0,-2-2-4 0,-2 5-17 16,-4-1 12-16,2-7-1 0,3 0 14 0,-7 6-4 15,0 1-5-15,-4 3 0 0,-1 3-6 0,1-2 1 0,-2 1 9 16,0 6-11-16,-4-2 7 0,1 1 6 0,-2 1-4 16,0-3 2-16,-2 5-7 0,0 0-1 0,1 1 13 15,-5 4-28-15,3-4 19 0,1 5 7 0,7 1-6 0,-10-3-7 16,10 3 13-16,-12 4-11 0,12-4-21 0,-10 3 38 16,2 3-12-16,1 1-2 0,-1 2-11 0,3-1 11 15,1 4-6-15,0-3 8 0,0 2 11 0,1 1-9 0,-1-1-15 16,-1 3 13-16,2 1-7 0,3-1 3 0,-1 0 5 15,2 2-12-15,-1 1 10 0,2-3 4 0,-2 3-36 16,1-1 36-16,1 0-19 0,3 0 8 0,-1 1-4 0,-1-5-12 16,1 5 17-16,1-4 3 0,1-1-11 0,2 2 13 15,-3-2 6-15,1-3-4 0,1 2 2 0,0-3-14 16,4 1-10-16,-5-4 30 0,3-1-11 0,1-1-3 0,0 0 8 16,-1-3-32-16,-1 0 35 0,6-3-7 0,-2 0-2 15,3 1-8-15,-4-3-2 0,3-3 6 0,1 0 19 16,-3-2-4-16,9-7-29 0,-1-1 9 0,-1-1 22 15,-3-3-6-15,1 1-3 0,2-3 3 0,-4-5-6 0,-1 0-14 16,1-3 11-16,-2-1 14 0,1 1-9 0,-4-2-5 16,-1 0-5-16,-1 0 9 0,-2-2 2 0,2 2-12 0,-7-2-7 15,2 1-30-15,-6 0 54 0,1-2-8 0,-2 3-13 16,-1 3 12-16,-3 0-1 0,2 1-15 0,-1 8-26 16,1 4 24-16,-2 0 20 0,2 6 2 0,-3 2-34 15,1 1 45-15,-2 0-33 0,0 5 24 0,2 0-2 0,-6 5 0 16,2 0-55-16,1 4 63 0,-2 4-12 0,3 1-7 15,-1 3-11-15,-2 11-2 0,1-1 35 0,5 4-12 16,-1 3 4-16,3 2-9 0,3-6 14 0,1 8-4 0,2 0 11 16,2-2-10-16,0 3 3 0,2 1-2 0,-3-3 1 15,7 0-14-15,-1 3-8 0,0-1 11 0,-1-2-17 16,3-2 17-16,-2-2-5 0,-1 0 15 0,-1-5-6 0,1-4-37 16,0-3 41-16,-1 0-6 0,2-2 3 0,0 1 8 15,-1-2-7-15,0-3-1 0,2 1-6 0,-1-2 14 16,0-3-14-16,1 0-12 0,3 0 19 0,-2-2-20 15,-2-3-7-15,-1-2-40 0,2 0-29 0,-9 0-17 0,13 0-17 16,-7-2-33-16,0 1-392 0,5-5 182 0,-2 1 122 16</inkml:trace>
  <inkml:trace contextRef="#ctx0" brushRef="#br0" timeOffset="-201565.63">5929 14140 75 0,'-11'-3'114'0,"2"0"-24"16,9 3-13-16,-19 8-7 0,9 0 46 0,1 1-35 15,2 3 23-15,-1 0 8 0,1 2-9 0,-1 14-28 16,5-3-9-16,-1 0 4 0,4-1-7 0,4 7-15 0,-3 5-13 16,1-1 20-16,-1 3-6 0,2 6-2 0,0-9-14 15,0 2-3-15,-2-3-12 0,0 2-5 0,3-3 5 16,-4-7-16-16,-3-3 25 0,3-4-6 0,3-3 0 0,-2 1-8 16,1-3 6-16,0 1-16 0,1-2 12 0,-3-2-15 15,2-2-10-15,1-1 1 0,2-3-21 0,-1 0-20 16,-4-5-3-16,7 6-20 0,-7-6-28 0,8 0-352 0,0 1 151 15,-8-1 100-15</inkml:trace>
  <inkml:trace contextRef="#ctx0" brushRef="#br0" timeOffset="-201262.88">6261 14129 133 0,'15'3'166'0,"1"2"2"0,0 3 8 0,8 6-9 16,-2 4-13-16,-7 3-10 0,2 5-19 0,-3-2 8 0,-5 5-9 15,-1 1-21-15,1 0 0 0,-8 5-12 0,-1-7-3 16,-1 6-12-16,-2 3-16 0,-2-6-9 0,-1 7-22 0,-2-5 6 15,0-1-23-15,-2 1 4 0,2-3-29 0,-2-2-25 16,-2-4-17-16,0 2 19 0,-2-4-25 0,0-7-34 16,2-3-5-16,0 1 17 0,-1 0-31 0,0-2-25 15,1-2-335-15,1 0 158 0,-4 2 106 0</inkml:trace>
  <inkml:trace contextRef="#ctx0" brushRef="#br0" timeOffset="-199684.99">5210 3867 40 0,'-7'1'68'16,"0"1"7"-16,2-1 6 0,0 0-14 0,1 0-9 16,4-1 18-16,-7 2-41 0,7-2 7 0,0 0-1 0,-3-2 8 15,3 2-10-15,0 0-8 0,28-18 11 0,-2 5-4 16,2 1-18-16,7 2 23 0,5-5-6 0,1 3 6 16,3-4 6-16,0-2 1 0,0 9-18 0,3-2-2 15,-1-3-11-15,0 5-6 0,-2-7 12 0,-2 9-11 0,-4-7 7 16,-1 5 4-16,0 2 19 0,-5-1-30 0,0-4-16 15,-4 0 40-15,-3 5-14 0,-5 1 11 0,-3 2-28 0,0 0 8 16,1 0-7-16,-2 0-18 0,-1 1-27 0,-1-3 75 16,0 5-33-16,0-6 33 0,-1 4-24 0,0 1-20 15,-2-1-27-15,-1 1 70 0,-5 0-71 0,2 1-12 16,-2 0-4-16,0-2 93 0,0 3-13 0,-1-1-14 0,-4 1-51 16,6-1 13-16,0 1 35 0,-3 0-1 0,-3 0-47 15,0 0 3-15,7 2 17 0,-7-2-6 0,4 3-17 16,-4-3-15-16,1 4-3 0,-1-4-2 0,-3 7-20 15,0 3-247-15,-3 0 109 0,1-6 72 0</inkml:trace>
  <inkml:trace contextRef="#ctx0" brushRef="#br0" timeOffset="-199328.27">5251 4071 27 0,'-24'14'99'0,"6"-5"-13"0,4-3 7 0,5 0-3 15,5-2-13-15,4-2 7 0,0-2-61 0,11-3 42 16,6-1 33-16,13-8-9 0,7 4-5 0,4-6-7 16,6 0 10-16,4-4-53 0,4 2 45 0,4 1-29 15,-7-2 25-15,3 3-35 0,-1-2-5 0,2-4-2 0,-1 0 4 16,-1 5-3-16,-3-2 9 0,-2 1-14 0,3-3 15 15,-5 5-19-15,-3-2 0 0,-5-2 11 0,-2 7-9 0,0-3-5 16,-6 7 12-16,-4-5 1 0,0 2-23 0,-9 4 2 16,-3 2 17-16,-2 0-10 0,0 0-7 0,-1 0-7 15,-2 1-1-15,1-1-2 0,-1 1-1 0,-4 0 7 16,1-1 10-16,-2 4-71 0,0-1 26 0,-5 1 36 0,7-2-5 16,-7 2-25-16,6-4-28 0,-6 4-32 0,0 0-5 15,0 0-8-15,5 0-17 0,-5 0-23 0,0 0-315 0,0 0 149 16,0 0 100-16</inkml:trace>
  <inkml:trace contextRef="#ctx0" brushRef="#br0" timeOffset="-197771.03">9324 3749 65 0,'0'-11'86'0,"-3"3"-11"16,3 1-14-16,0 7 14 0,0 0-24 0,0-14 11 15,0 14-20-15,0-9-5 0,0 9-2 0,0 0 0 16,0-9-8-16,2 6 7 0,-2 3 3 0,3-4-6 16,-3 4-10-16,0 0 9 0,13 3 12 0,-8-2-14 0,6 4 13 15,0 5-9-15,2 12-3 0,-5-1-18 0,5 6 19 16,-4 0 3-16,2 2-13 0,-3-2 9 0,2 6-5 15,-3 1 23-15,0 2-61 0,-1-2 38 0,-2 3 8 16,0 0 5-16,1 1-20 0,-4-1 11 0,2 3 2 0,-5-1-4 16,4-2 4-16,-1 1-6 0,-2-1-14 0,-1 1 24 15,1-4 8-15,0-5-34 0,-1-5 8 0,2-2 2 0,2-1-3 16,-2-1 1-16,1 0-1 0,0-3 4 0,2 0 8 16,0-1-13-16,0 1-9 0,0-3 19 0,2-2-38 15,-1 0 31-15,1-2 7 0,-1 0-23 0,0-2-18 16,-1-3 22-16,1 1 4 0,1-3 6 0,-1 0-13 0,0-3 11 15,1 0 5-15,0 0-3 0,-5 0-25 0,12-2 5 16,-7 1 6-16,4-6 7 0,-3-1-2 0,3-1 1 0,-3-3-6 16,0 0 1-16,-4 0 2 0,1-5 1 0,-3 2-7 15,1-1-14-15,-1-3 28 0,1 1 3 0,-5-1-21 16,1 2 10-16,-3-1-16 0,0 1 12 0,-5-9-5 16,0 7-2-16,-1 3-8 0,-4-6 8 0,-3 1-21 0,5 7 47 15,-1 2-36-15,2 2 12 0,-2-1-8 0,4 1 7 16,-2-1 11-16,0 3-7 0,1 0 8 0,1 3 3 0,0-2-12 15,2-1-8-15,-1 4 22 0,4 1-19 16,-3-4 43-16,4 5-20 0,1-2 20 0,-1 1-2 0,2 0-17 16,3 3 17-16,-5-6-7 0,4 2-26 0,1 4 0 15,-1-10 31-15,2 6-11 0,0-1-8 0,3-5-14 16,3 0 21-16,0 1-31 0,3 0 19 0,-1-2-10 0,3 2-1 16,-2-1-1-16,3-1 29 0,-1 3-15 0,1-3-5 15,0 0-7-15,0 4 4 0,2-2-17 0,-3 1 10 16,0-1-14-16,-1 4 7 0,-1 0-12 0,-2-1-19 0,2 0-13 15,-5 4 7-15,1 1-14 0,-6 1 0 0,8-7-18 16,-4 5 10-16,-4 2-5 0,3-3-7 0,-3 3 0 16,0 0 2-16,2 4-31 0,-2-1-231 0,0-3 114 15,-8 5 78-15</inkml:trace>
  <inkml:trace contextRef="#ctx0" brushRef="#br0" timeOffset="-193130.81">9767 3950 50 0,'0'0'97'0,"0"0"-12"0,0 0-1 16,0 0-14-16,0 0-11 0,0 0 1 0,1-7 2 16,-1 7-3-16,12-8 3 0,-3 4-10 0,0 3 13 15,2-3-36-15,2-4 14 0,1 3-22 0,3 1 27 16,-3-1-21-16,-1-3 22 0,2 7-36 0,-1-5 14 0,1 2-3 16,1 3 16-16,-2-3-27 0,-4-1 8 0,3 0-12 15,-4 2 25-15,4 2-66 0,-5-5 73 0,-1 2-26 16,3 1 15-16,-3 3-2 0,-1 1-17 0,-6-1 3 15,0 0-11-15,0 0 13 0,11-1-12 0,-7-1 13 0,-4 2-28 16,0 0-2-16,7-5 11 0,-7 5-18 0,0 0-20 16,0 0-4-16,7-3-16 0,-7 3 8 0,0 0-2 0,0 0-1 15,0 0-31-15,0 0-219 0,0 0 101 16,0 0 68-16</inkml:trace>
  <inkml:trace contextRef="#ctx0" brushRef="#br0" timeOffset="-192862.95">9775 4141 18 0,'4'10'113'0,"1"-6"-23"15,0-3-1-15,4 2 3 0,4-2-4 0,-1 1 1 16,-4-2-4-16,2 1-88 0,4-4 78 0,-1 5 12 15,2-4-12-15,-2 0-13 0,-1 0-27 0,-1 1 11 0,1-1 5 16,2-1-4-16,-7 2 4 0,1 1-33 0,3-3 9 16,1-1 12-16,-2 2-18 0,-4-1-3 0,0-2-10 15,0 3 14-15,-1 1-25 0,-5 1-33 0,11-5-13 0,-11 5-1 16,8-4-24-16,-2 1-8 0,-3 0-269 0,1 2 117 16,7-5 78-16</inkml:trace>
  <inkml:trace contextRef="#ctx0" brushRef="#br0" timeOffset="-192182.76">10550 3739 17 0,'0'0'79'0,"-3"-9"2"0,3 9-16 0,-4-7 0 0,4 7-4 0,-8-6-4 16,4 5 3-16,0-2-12 0,-1 0 0 0,-1 2 2 15,0 0-4-15,6 1-12 0,-14 0-4 0,8 0 13 16,-5 4 7-16,1-4-12 0,1 4-7 0,-1-4 21 0,1 6-22 15,0-6 2-15,-3 8-15 0,5-1 28 0,-1-1-8 16,-4 2-10-16,3 3 23 0,2-2-14 0,-1 2 12 0,1 1 0 16,0 1-1-16,1-3-36 0,0 4 40 15,0 0-13-15,1 0-10 0,-1-2 2 0,1 0-27 0,2 0 36 16,0 2-16-16,1-2-21 0,1 0 44 0,-1 1-8 16,1 1 1-16,2-1-7 0,-1-2-12 0,3 4-8 0,1-4 5 15,-2 2 6-15,1 1-6 0,1-2-9 0,0-2-3 16,1-1 0-16,0 2 7 0,1 1-8 0,0-3 19 15,2 1-7-15,0 0-18 0,-2-2 27 0,1-2-1 16,0 2-6-16,0-1 3 0,2-2 7 0,-2 0-17 0,1 2 16 16,3-5 1-16,-3 1 4 0,2 1-12 0,2-1-13 15,-1-3 19-15,-2 2-4 0,1-4-7 0,3 2-9 0,-2-3-1 16,0 1 15-16,1-3 3 0,-2 3-1 16,1-4 1-16,-1 0-5 0,0 1 5 0,1-3 2 0,-2-1-8 15,0-3 0-15,1 1 0 0,-4-2 11 0,2 1-8 16,-1-4-5-16,0 2 0 0,-2-2-10 0,0-1 1 0,-2 0 10 15,1-3 4-15,0 3-13 0,-3 0 10 0,0 0-6 16,-2 1 6-16,1 0-4 0,-1 0 3 0,-2 1 1 16,2-1-11-16,-2 3 1 0,-1 0 6 0,0-2 1 15,1 2-7-15,0 4-1 0,-4-2-11 0,1 2 13 0,4-2-9 16,-2 5-9-16,1 1 15 0,0-1-7 0,0 2 12 16,-1 2-10-16,-6-3-10 0,2 0 11 0,1 1-36 0,-1 3-1 15,0-3-32-15,2 3-26 0,-2 1-33 0,-3 5-11 16,1 0 11-16,-2 1-20 0,1 0 3 0,-1-2-6 15,3 5-396-15,-1 2 182 0,-3 11 120 0</inkml:trace>
  <inkml:trace contextRef="#ctx0" brushRef="#br0" timeOffset="-190503.91">8594 5907 17 0,'-6'-4'101'0,"6"4"-17"15,-8-8-27-15,8 8-7 0,-10-9 2 0,5 4 15 0,1-2 10 16,0 4-11-16,0-2 16 0,2 0-18 0,-1 1-2 16,-1-1 17-16,3 2-20 0,-1-1-32 0,0 1 25 15,0-1 5-15,0 0-29 0,2 4 31 0,0 0-26 16,-3-6-8-16,3 6-43 0,0-3 65 0,0 3-2 0,0-4-62 16,0 4 21-16,6 0 26 0,-1 0-15 0,3 0-10 15,3 4 10-15,1 0-1 0,2 0-16 0,0 3-28 0,2 0 77 16,0 0 4-16,8 10 10 0,-2-9-47 15,-4 1 41-15,-2-1-9 0,9 12 10 0,-1-7-2 0,-2 3-2 16,1 2-12-16,0 1-17 0,-7-8 26 0,5 9-5 16,0-4 1-16,0 3 5 0,-1-2-4 0,1-4-10 15,-6-2 10-15,-1-1-5 0,10 4-11 0,-7-2-6 0,0-3-3 16,-2 2 5-16,0-5 0 0,-3 2-10 0,2 0 10 16,-3-1-16-16,2-2 16 0,0 2-3 0,-3-2-12 15,-1-1 7-15,2 0-3 0,0 0-9 0,-3-2 11 0,0 0-5 16,-4 1-10-16,-4-3 10 0,9 3-13 0,-9-3 11 15,8 4-17-15,-8-4-18 0,5 3 3 0,-5-3-14 16,0 0-29-16,0 0-49 0,9 3 12 16,-9-3 29-16,0 0-28 0,0 0-6 0,0 0 7 0,0 0-14 0,0 0 24 15,0 0-6-15,0 0-20 0,4-20-326 0,-4 20 148 16,0 0 98-16</inkml:trace>
  <inkml:trace contextRef="#ctx0" brushRef="#br0" timeOffset="-190036.16">9177 5857 88 0,'-1'-6'103'0,"1"6"-27"0,-4-6-25 0,4 6 16 16,0 0-11-16,-5-8-21 0,5 8 11 0,-7-4-9 15,3 4 23-15,4 0-28 0,-15 2 29 0,5 2-22 16,-5 0 25-16,-1 3-26 0,-2 0 18 0,-11 5-3 0,1 2-3 16,0 2 31-16,-2 0-21 0,2 10 20 0,-1-6-2 15,1 4-3-15,-1 1-6 0,1 3 13 0,3-4-10 16,-2 1-17-16,5-1 1 0,3 0 9 0,1-2-24 16,3-1 4-16,1-5 1 0,4 1-8 0,0-5 2 15,2 1 12-15,1 0-16 0,1-1-15 0,1-1 3 0,-1-1 3 16,-1-1-5-16,2-3 15 0,1 3-18 0,0-4 5 15,2 2 11-15,-1-4-16 0,2 0 9 0,-1 1-13 16,-1 1-4-16,3-5 7 0,-4 3 6 0,4-3 1 0,-2 5-2 16,-1-3-4-16,3-2 2 0,0 0 8 0,-3 5-9 0,3-5 2 15,0 0-4-15,0 0 3 0,-2 4-4 0,2-4-1 16,-3 3-1-16,3-3 0 0,0 0-1 0,0 0 4 16,0 0-4-16,0 0-5 0,0 0 4 0,0 0 3 15,-1 3-8-15,1-3 4 0,0 0-10 0,0 0-24 0,0 0-13 16,0 0-26-16,0 0-51 0,0 0 16 0,0 0-45 15,0 0 12-15,0 0-2 0,0 0 4 0,0 0 6 16,4-15-18-16,-4 15-13 0,0 0-352 0,2-2 168 16,-2 2 112-16</inkml:trace>
  <inkml:trace contextRef="#ctx0" brushRef="#br0" timeOffset="-187526.15">12207 13421 17 0,'0'0'70'0,"0"0"-7"0,2-7 2 0,-2 7-13 16,0 0 6-16,0 0-9 0,0 0 4 0,0 0 0 0,0 0-21 15,-6-13 12-15,6 13 6 0,-5-4-1 0,1 1-8 16,0 0 5-16,-6-4-5 0,1 5-12 0,0-2 33 16,-3 1-35-16,0 0-8 0,-2 2 3 0,-1 0 23 15,0-1-37-15,-5 2 28 0,2 0-22 0,1 3 21 0,-2 1-41 16,1-1 16-16,0 3-5 0,0-1 10 0,-9 7-8 16,1 0 24-16,1-2 25 0,0 4-54 0,2 0 35 15,5-3-3-15,-5 6 19 0,4 0-23 0,1-3 13 0,0 5-10 16,0-6-3-16,1 8-7 0,0-1 8 0,4-5-15 15,-1 8 18-15,1-4-5 0,4-2 1 0,-1-2-8 16,4 2-5-16,-1-1-1 0,2 0-4 0,-1 4-12 0,4-4 24 16,1 3-3-16,1-2 9 0,1 1-17 0,1 1 7 15,3 1 8-15,-2-2-5 0,3-2-21 0,1 0 10 16,1 2 5-16,8 4 0 0,-5-5 6 16,1-3-13-16,-1-3 8 0,-1-1-27 0,1 2 32 0,4-3-12 0,-1-1 1 15,-2-2 1-15,2 1-10 0,-1-2 1 0,0 2 17 16,2-5-12-16,0 3-3 0,1-4 8 0,-3 1-12 0,5 1 0 15,-4-3 13-15,2 0-25 0,-3 2-8 0,1-2-33 16,-1 1-24-16,1-4-41 0,-3 0-8 0,3 1-38 16,-3 2-344-16,-2-6 168 0,3 1 112 0</inkml:trace>
  <inkml:trace contextRef="#ctx0" brushRef="#br0" timeOffset="-186785.75">12468 13595 66 0,'0'-11'73'0,"-2"2"12"0,-2 2-17 16,0 2 0-16,-2 0-10 0,6 5-11 0,-9-4 3 0,9 4 1 15,-14 0-8-15,14 0-10 0,-15 4 6 0,6 2 11 16,-5 1-6-16,5-2-5 0,-2-1 11 0,4 5-14 16,-2 0-11-16,-1 0-5 0,2 6 10 0,1-3 16 15,-1 3-26-15,1-3 18 0,0 6-16 0,3 0-5 16,1-2 10-16,1 4-17 0,2-2 20 0,-2-2-10 0,4 5-6 16,0-4-1-16,1 0 0 0,-1 0-5 0,3-2 13 15,-1-1 2-15,0 1-1 0,3-4 1 0,-3 1-27 16,3 0-17-16,-1-1 45 0,0-2-21 0,0-1 7 0,3 1 2 15,0-4 8-15,1 1-17 0,0 0 13 0,2-5 12 16,-1 1-18-16,2 0 15 0,-1-1 1 0,1-4-25 0,-1 3 7 16,1-4 8-16,3-1-9 0,-3-1-13 0,0 1-1 15,1-2 8-15,-1 0 38 0,1-4-44 0,-1 0 16 16,12-10-7-16,-11 7 2 0,2-5-1 0,-4-7-6 16,5 3 26-16,-7-2-32 0,2-2 2 0,-5 0 15 0,0 3-19 15,-1 5-34-15,-4 0 16 0,1-3 9 0,-1 0 33 16,-2 0 3-16,-2 1-46 0,-5-11 43 0,-2 5 3 0,1 6-42 15,-2-4-18-15,-3 7 24 0,2 3 42 16,-1 2-12-16,3 2-40 0,-4 1 0 0,-3-1 36 0,0 5-14 16,0 2 28-16,0-2-9 0,-3 6 0 0,0-2-1 15,2 4-1-15,-6 3-57 0,5-2 60 0,1 4-45 0,0 0 36 16,2 4 24-16,-1-3 3 0,0 12-24 0,2-8-7 16,6 2-5-16,-1 0-5 0,1-3 42 0,2 4-21 15,2-1 22-15,0 3-20 0,4 2 12 0,-1-5-9 0,4 3 14 16,6 10-13-16,2 2-3 0,0-4 9 0,4 1 9 15,6 0-20-15,-3-5 18 0,2 4-21 0,0 0-10 16,-5-1 11-16,4-2 9 0,-1-3-15 0,0 2-5 0,-6-3 15 16,-3-2 8-16,-3-3-20 0,0 1 18 0,2 0-4 15,-4-1 2-15,-2 1-2 0,1 1-4 0,1-1 14 16,-6 1-12-16,4-1-11 0,0-2-4 0,-2 4 10 16,0-3 13-16,0-2-16 0,-2 1 3 0,-2-1 3 0,1 0-4 15,-1 1 6-15,-2-3-7 0,0 0 6 0,-1 0-6 16,1-1 5-16,2 0-13 0,-6-2-20 0,2 1-2 15,3-2-1-15,1-2-9 0,-1 0-11 0,5-3-9 0,-10 6-38 16,10-6-15-16,-4 3-25 0,4-3-417 0,0 0 183 16,0 0 120-16</inkml:trace>
  <inkml:trace contextRef="#ctx0" brushRef="#br0" timeOffset="-186020.46">14140 13754 48 0,'0'0'75'0,"0"0"15"0,10 5-6 15,-10-5-15-15,0 0 10 0,13 0-8 0,-13 0-27 0,0 0-1 16,15-2 27-16,-15 2-35 0,20-3-1 0,-9-1-5 15,-2 2 4-15,5-1 14 0,-1-1-37 0,-1-3 10 16,-1 1-7-16,-1 0 19 0,0 2-26 0,3-3 24 0,-4 0-5 16,1 0-4-16,-1-1-25 0,-3-1 2 0,1-1 13 15,-2 1-6-15,-1-2 31 0,2 0-10 0,-3 1-6 16,-1-3 11-16,-2 6-25 0,-2-5-7 0,0 0 12 0,-5 2 12 16,1 1-20-16,-2-3 7 0,1 5 18 0,-3-1 6 15,2 1-20-15,-3 0 14 0,0 3-28 0,-1 3 27 16,0-2-19-16,-1 2-2 0,2 3 10 0,-1 2-14 15,0 2 23-15,-1-1-15 0,4 4 13 0,-3-1-21 0,3 2 27 16,-1 2-9-16,2 1 7 0,1-1-4 0,1 5-11 16,-1 10-16-16,3-3 27 0,1-2 0 0,3-1-38 15,-2 1 40-15,0-1-23 0,2 2 12 0,0-1 5 16,2-2 0-16,3 1-13 0,-1-3 8 0,1 0 6 0,2 1-18 16,-3-2-5-16,6-2 4 0,-4 0 14 0,3-1 4 15,-1-1-23-15,-2-2 14 0,4 1 7 0,-1-1-11 0,3-5-1 16,-1 2 11-16,0-1 3 0,0-3-12 0,0 1-16 15,1-2 12-15,2 1-26 0,-1-1-7 0,1-1-4 16,-1-1-19-16,3-1-13 0,-3-3 2 0,5 2-15 16,-3-4-20-16,2-2 2 0,0 1-311 0,2 1 136 0,-4-2 90 15</inkml:trace>
  <inkml:trace contextRef="#ctx0" brushRef="#br0" timeOffset="-185292.88">14766 13661 109 0,'0'0'91'0,"0"0"14"16,0 0-14-16,5 28-17 0,-4-16 25 0,-1 5-33 15,0 2-21-15,0-5 0 0,1 2 20 0,-2 3-40 16,0-2 33-16,2 1-26 0,-2 0 14 0,1 1-21 0,-1 0 4 15,1-3-9-15,0 2 14 0,-4-3-4 0,4 0-7 16,0-4-10-16,-4-1 16 0,4-1 0 0,0-2 3 16,0-1-7-16,-1-1-2 0,-1-2-2 0,2-3 2 0,-1 7 11 15,1-7-26-15,0 0 35 0,0 0-11 16,0 0 3-16,0 0-24 0,-10-10 23 0,7 8-16 0,0-8 19 16,1-2-31-16,-1 1 1 0,-1-3 15 0,1 0-11 15,1-1 7-15,-2-2-1 0,1 2-4 0,1-5 2 0,0 0-17 16,0 1 6-16,2 0 4 0,0 0-6 0,2-1-23 15,1 3 5-15,-1 2 15 0,2-4 14 0,1 2-19 16,4 1 13-16,4-7-18 0,-2 7 17 0,9-4-2 0,-5 7-34 16,-1 4 44-16,-1 2-10 0,1 2 10 0,0 3-13 15,0-3-6-15,3 4 17 0,-1 2-8 0,-2 1 9 16,0 2-58-16,-2 2 62 0,2 1-21 0,-3 1 27 0,0 2-9 16,-1 1 9-16,0-1 6 0,-2 2-7 0,-4 0-9 15,4 3 6-15,-5-1-3 0,0 1-8 0,1 2-1 16,-3-3 13-16,0 2-16 0,0-1-4 0,-2-2 1 0,-1 1 1 15,0 1 11-15,0-2 1 0,0 0-26 0,0-2 17 16,-1-1-3-16,1 0-9 0,0-4 21 0,2-6 10 0,-3 12-19 16,3-12 4-16,-2 5 14 0,2-5 2 15,-2 6 2-15,2-6-18 0,0 0 13 0,0 0 1 0,0 0-6 16,0 0-4-16,0 0-9 0,-5-21 14 0,5 8-11 16,4-1 6-16,-3 1-6 0,1-2 3 0,3-2-4 0,-3-2-2 15,4 1-25-15,-3-1 0 0,7-10-2 0,0 0-4 16,-3 5 17-16,1 7 13 0,-1 2-15 0,2 0 6 15,1 3-30-15,-2 1 5 0,4 1 29 0,-1 2-4 16,0 1-3-16,2 3 4 0,0 1 0 0,-1 3 0 0,3 3 3 16,0 1 3-16,-2 3-5 0,2 1 0 0,-1 1 13 15,6 8-3-15,0 1 8 0,-4 3-14 0,-5-1-4 16,2 4 17-16,-5-2 13 0,-3-3-27 0,-2-1 4 0,-3-2 1 16,3 5 9-16,-3-1 14 0,0-3-9 0,-3 2-5 15,3-3-6-15,-3 1 5 0,1 0-2 0,-3 0 5 16,5-2-12-16,-3-2 5 0,-2 0-25 0,3 1-18 0,-2-2-1 15,2-1-43-15,0-3-32 0,1-1-4 0,-1 0-48 16,-3 0-358-16,5-7 173 0,0 0 116 0</inkml:trace>
  <inkml:trace contextRef="#ctx0" brushRef="#br0" timeOffset="-184501.29">15595 13641 91 0,'-1'-12'104'15,"-2"7"-8"-15,3 5-19 0,-2-10 5 0,3 7-16 0,-1 3-6 16,0 0-14-16,0 0 35 0,0 0-33 0,2 22 12 16,-2-6 17-16,2 1-25 0,-4 4 5 0,1 14-1 0,-1 0-13 15,-5-2-3-15,4-1 2 0,-4 1-18 0,2 1 27 16,-1-2-14-16,-2-1-41 0,2 0 44 0,2-5-36 15,-3 5 31-15,2-7-7 0,0-2-5 0,3-3 14 0,-3-2-16 16,3 1-2-16,0-3 3 0,0-1-2 0,4 1-21 16,-2-2 31-16,0-1 8 0,0-3-34 0,0-1-1 15,-2-1 16-15,2 0 6 0,0-2 6 0,0-5-19 0,2 8 18 16,-2-8-5-16,2 4-4 0,-2-4 4 0,0 0 3 16,0 0-5-16,0 0-8 0,12-12 0 0,-10 0 7 15,3 3-18-15,0-4 24 0,1-3-18 0,-1-3-4 0,1 1 17 16,2-15-17-16,-2 1-4 0,1 0 7 0,-4-3 11 15,5 0-23-15,-4 3 3 0,0-5 6 0,0 5-3 16,-1-4 1-16,0 2-1 0,0-2 11 0,0 3-12 16,4 0 2-16,-1 2-5 0,-1 7 1 0,2 4-1 0,-2 3-4 15,2 3-22-15,1 0 7 0,1 3 4 0,0 0 12 16,0 1-15-16,4 5 1 0,1 2-3 0,-2 1 6 0,4 4 27 16,-3 1 2-16,1 4-31 0,1 2 10 0,-3 1-4 15,0 0 14-15,-3 5 5 0,0-1-1 0,-1 1-8 16,-3 2 3-16,-4-3 13 0,0 5 0 0,-2-2-19 15,0-2 20-15,-4 1 10 0,-3 0-29 0,-1-4 17 0,0 2 10 16,-2-2-18-16,-2 0 3 0,-2-1-7 0,1-2 9 16,-3 0-21-16,5-1-6 0,0 0-18 0,-2-1-37 15,5 0-14-15,1-5-38 0,0 4-33 0,2-2-358 16,6-4 172-16,0 0 114 0</inkml:trace>
  <inkml:trace contextRef="#ctx0" brushRef="#br0" timeOffset="-183835.98">16363 13155 83 0,'1'-16'94'0,"1"7"8"0,-1 5-20 0,-1 4 8 0,3-8-18 15,-3 8 19-15,2 0-5 0,-2 0-14 0,4 17-7 16,0-4-19-16,-3 4 35 0,-2 2-33 0,1 4-6 16,-4 9 50-16,1 2-6 0,0 2-38 0,-1-2 26 0,0 0-32 15,-3-1-4-15,1 0 18 0,1 1-2 0,-3-3 4 16,2 2-13-16,2-1-10 0,-1 0 3 0,1-8 1 15,0-2-3-15,1-3-18 0,-1 0 13 0,1-2-17 0,0 0-4 16,0 2 1-16,-1-4 15 0,0-1-14 0,3-1 7 16,-3 1-11-16,0-4-6 0,3 3 14 0,-4-6-2 15,3-1-6-15,1-1-2 0,1-5-5 0,-4 11 8 16,4-11 1-16,-4 5-27 0,4-5-9 0,-5 5-34 16,5-5-13-16,0 0-23 0,-16 1-19 0,16-1-6 0,-18-3 8 15,6 0-24-15,-1 3-281 0,1-4 140 0,0 0 92 16</inkml:trace>
  <inkml:trace contextRef="#ctx0" brushRef="#br0" timeOffset="-183111.11">16133 13825 251 0,'-11'-9'13'15,"2"0"11"-15,1 0 2 0,-3 0-8 0,3-3 12 16,3 2 1-16,-2 0 11 0,2-2-2 0,0 0-15 0,5 0 14 16,-1 0-5-16,1-2-13 0,-3 3 6 0,6-2 13 15,1 0-17-15,-2 1 7 0,6 0-14 0,0 2 25 16,2-3-12-16,5 4-4 0,-1-1-6 0,12-6 22 16,1 3-8-16,1 1 6 0,1 0-25 0,-3 7 17 0,4-4-3 15,0 0-26-15,-5 4-7 0,0 1 9 0,-5-2 10 16,2 1 3-16,-4 0-11 0,2 3-3 0,-5-3-3 15,3 2 15-15,-5 1 22 0,1 0-14 0,-4 1-31 16,0-1-12-16,-3 1 63 0,-1 0 1 0,-2 1-15 0,-4 0-23 16,10 0 35-16,-5 1-30 0,-1 2-14 0,-1 0 27 15,-1 1 31-15,2 4-21 0,-1 4 16 0,-2-2-14 0,-1-1-24 16,3 6 6-16,-2-1-3 0,-1 1 10 0,1 2 3 16,-1-3-1-16,-1 3 1 0,1 0-16 0,1-2 7 15,-1 1-7-15,2-1 13 0,-2-3-19 0,1 0 29 16,-1-2-29-16,3 1 6 0,0 0 8 0,0-2-13 0,2 0 4 15,0-1-4-15,-1-2-1 0,0 0 0 0,0-1 12 16,-4-5 1-16,10 3-7 0,-10-3 5 0,11 0-17 0,-4 0 18 16,-7 0-14-16,19-2 3 0,-8-2-17 15,1-3 22-15,-1 2-26 0,2-4 15 0,-2 1 12 0,1-3-27 16,1-1 22-16,-3-1-5 0,-2-1-9 0,0-2-16 16,4-9 8-16,-3 4 19 0,-4 1 0 0,1 3-27 15,-2-1 35-15,-2-3-28 0,0 2 13 0,-1-1-30 0,1 2 28 16,0 0-19-16,-2 1 28 0,3 3-6 0,-2-1 21 15,0 3-44-15,-1 0 29 0,2 5-1 0,-2-1-3 16,0 8-10-16,1-9 18 0,-1 9-2 0,0-3 2 0,0 3 0 16,0 0-27-16,0 0 34 0,0 0-31 0,8 17 31 15,-6-4 11-15,2 1-16 0,0 2 18 0,0 2 2 16,-2 1-3-16,2 3-10 0,1 9 9 0,-3-4-5 0,4 7 13 16,-4 0 10-16,2-2-18 0,-3-4 10 0,-1 6-14 15,3 2-4-15,-2-4-1 0,5 2 13 0,-4 0-14 16,1-6-11-16,4 7 6 0,-6-8 2 0,1 7-3 0,-1-6 4 15,-1-2-2-15,-4 6 1 0,3-5-1 0,-3 5-8 16,-1-6 3-16,3-5 6 0,-2-2-14 0,-2-1 7 16,1-1 8-16,0-1-8 0,0 0-3 0,3 0-6 15,-1-4 12-15,-2 0-18 0,-1 2 16 0,0-4 6 0,1 0-15 16,-1 0 13-16,2-1-15 0,-1-1 10 0,1-1-6 16,0-3 4-16,-1-1-7 0,5-3 7 0,-7 7-11 0,7-7 7 15,-5 1 14-15,-1-1-15 0,6 0-1 0,-7-1-6 16,3-3 4-16,-1 0 8 0,0-2-12 0,0-4 3 15,-1 1 10-15,3-1 5 0,1-5 1 0,0 1 0 16,-2-1 0-16,4-3-6 0,0 0-5 0,1 1 9 0,2-2-5 16,-2-1 11-16,4 1-4 0,0 0-11 0,6-7 10 15,0 2-13-15,1 5-26 0,1 4-8 0,-1 5-31 16,-3-3-32-16,5 2-34 0,-1 1-33 0,1 5-522 0,-4-3 230 16,0 4 152-16</inkml:trace>
  <inkml:trace contextRef="#ctx0" brushRef="#br0" timeOffset="-181923.4">11853 14720 44 0,'-17'2'40'0,"3"-2"-1"0,1 0 18 0,0 3-20 0,2-1-2 16,3-1 5-16,2 1 14 0,6-2-11 0,-13 3 0 15,13-3-5-15,-5 1-11 0,5-1-1 0,0 0 21 0,0 0-6 16,20 12 11-16,-7-11-32 0,6-1 10 15,3-1 2-15,1 2-8 0,18 0 23 0,5-1-27 0,4 0-5 16,6 3 16-16,-1-3 15 0,7 0-20 0,-3 4 17 16,6-1-3-16,2-2-25 0,-2-1-26 0,0-1 12 0,2 5 28 15,-1-3-37-15,-1 2 5 0,3 0 29 16,1-2 0-16,-4-1-34 0,5 5 30 0,0-3 12 0,1-1-1 16,2-1-18-16,-4-3-38 0,2 1 38 0,2 0-35 15,5-3 31-15,1 7-22 0,2-4-1 0,-1 0 21 0,2 1 18 16,1 0-41-16,-2-2 84 0,-2 2-90 0,-1 4 71 15,0-1-23-15,-6-4-54 0,1 0 33 0,-4 2 35 0,-2 0-31 16,-2-4 27-16,1 0 1 0,0 3-68 0,5 0 16 16,-2-1 33-16,-2-1 14 0,-4-1-5 0,-3-2-9 15,-2 0 25-15,-2 0-58 0,2 1 32 0,-3 3 14 16,-2 0-33-16,0 0 14 0,-2-9 17 0,-1 7 0 0,1-2-12 16,-6 3-12-16,1 0 31 0,-2 3-23 15,-3-5 5-15,-1 1-28 0,-2 0 28 0,-6 2 7 0,4-1 0 16,0-2 1-16,-1 0-21 0,-5 5 10 0,-4 1-13 15,10-4 17-15,-6-1-11 0,-6 1-26 0,-1 1 33 0,14-1-11 16,-9 0 9-16,6-3 8 0,-8 7 5 0,0-6-27 16,-6 3 22-16,1-1-10 0,1 0 11 0,1 0-9 0,-2 1 8 15,0-2 8-15,-1 2 5 0,2 1 4 0,-2-3-7 16,1 3 1-16,2-2-4 0,0-1 10 0,-3 4-13 16,15-5 5-16,-11 4 7 0,-1-1-6 0,-4 0 1 15,-1-1-8-15,1 3-6 0,-2-1 14 0,1 0-3 0,-2 1 2 16,0-1-5-16,-1 0 0 0,0 0 7 0,-2-1-9 15,-1 2 5-15,-2 0 9 0,2-2 6 0,-2 2-3 16,-1 0-10-16,-9 0 9 0,15 0-11 0,-15 0 17 0,11 0-14 16,-11 0 13-16,9 0-3 0,-9 0-13 0,12 0 0 15,-12 0-10-15,6 0 11 0,-6 0-9 0,10 0-3 16,-10 0-5-16,11 0 0 0,-11 0-1 0,0 0-17 0,9 0-9 16,-9 0 39-16,0 0-2 0,9 0 1 15,-9 0-15-15,0 0 2 0,0 0-12 0,0 0-28 0,6-3-12 16,-6 3-20-16,0 0-18 0,7-2-25 0,-7 2-32 0,0 0-26 15,0 0-46-15,0 0-10 0,0 0-602 0,0 0 272 16,0 0 182-16</inkml:trace>
  <inkml:trace contextRef="#ctx0" brushRef="#br0" timeOffset="-181352.62">17502 13138 147 0,'-4'-15'170'15,"3"3"-35"-15,-1-2-4 0,2 6-1 0,-1 1-34 0,1-3-10 16,0-2-21-16,0 12 4 0,0-11-3 0,0 11-20 15,-1-10 12-15,1 10-3 0,0 0-36 0,1-10 12 16,-1 10 16-16,-1-10-10 0,1 10-1 0,1-7-21 0,-1 7 11 16,0 0 5-16,0 0-15 0,0 0 10 0,0 0-12 15,0 0 0-15,0 0 6 0,0 0-35 0,11 17-7 0,-11-17-24 16,3 20 18-16,-3-11-53 0,1 4-15 0,3 0 1 16,-4 4-306-16,-1 0 133 0,1 0 90 0</inkml:trace>
  <inkml:trace contextRef="#ctx0" brushRef="#br0" timeOffset="-181129.18">17480 13626 72 0,'-5'32'109'0,"2"-8"3"0,0-2 8 0,0-5-26 16,0-5 2-16,2 5-4 0,-1-3 5 0,0 1-25 15,0-3-19-15,3 5 14 0,-2-5-14 0,-1-2-86 16,1-1 97-16,1 2-30 0,1-1-10 0,-1 1 10 0,2-5-4 15,-1 0-13-15,0-1 16 0,1-1-9 0,-1-1 4 16,-1-3-4-16,5 6 16 0,0-2-14 0,-3-1 3 0,-2-3-17 16,0 0 8-16,9 1-30 0,-9-1-19 0,0 0-5 15,0 0-26-15,0 0-20 0,16-3-330 0,-10-6 136 16,-6 9 92-16</inkml:trace>
  <inkml:trace contextRef="#ctx0" brushRef="#br0" timeOffset="-180866.94">17562 13653 113 0,'15'-9'98'0,"2"3"49"0,8-6-40 0,5 1-13 0,-6 7-21 16,8-5-12-16,-7 4 30 0,0 3-24 0,-4-3-25 15,2 3 50-15,2 1-27 0,-1-2-19 0,10-1 10 16,-4 2 2-16,-6 0 9 0,-1 1-12 0,-2-1 11 0,-2 0-13 15,0-1-12-15,-1 1-4 0,0 0-5 0,-3-1 3 16,-1-2-15-16,-1 3-10 0,-4 2 23 0,0-3-14 16,-3 3-19-16,-1 0-14 0,0-1 5 0,-5 1-38 0,0 0-12 15,0 0 7-15,0 0-20 0,0 0-12 0,0 0 10 16,0 0-42-16,0 0-269 0,0 0 129 0,0 0 86 0</inkml:trace>
  <inkml:trace contextRef="#ctx0" brushRef="#br0" timeOffset="-179455.08">20303 13122 48 0,'3'-14'88'0,"1"1"-22"16,0 2 14-16,1-2-26 0,-2 5 33 0,3-4-20 16,1-5 1-16,-2 9-19 0,1-3-15 0,1-2 25 15,-1 6-22-15,-2 1 1 0,-4 6-24 0,5-11 4 16,-5 11 2-16,5-7-1 0,-5 7 3 0,6-5 21 0,-6 5-24 15,0 0 21-15,0 0-6 0,14 10 14 0,-10-3-19 16,-1-1 26-16,1 5-8 0,1-2-10 0,-1 6-23 16,-2 1 26-16,2-2 13 0,-2 4-71 0,0-1 80 0,-2 3-18 15,0 4-11-15,0 7-39 0,-5 4 56 0,-3 3-13 16,2-4 5-16,-2 4 14 0,-2 1-13 0,-3 0-5 16,-1 2 7-16,0 0 4 0,2 1-16 0,-2 1 18 0,-1-2 0 15,0 2-6-15,3 1-13 16,3-1-4-16,-2-2-12 0,3 1 6 0,-2 1 7 0,1-5-22 0,2 0 0 15,1-3 16-15,3-1-28 0,2-6 22 0,1-5-2 16,-1-2-6-16,0-1-6 0,-1-1 5 0,4-1 2 0,-2-1 4 16,1 0-21-16,-1-1 24 0,1 1-2 0,0-3-18 15,-1-1 11-15,0-3-4 0,0 0-5 0,2-4 12 0,-1-1-7 16,-1 0 5-16,3-2-1 0,-1 1 1 16,2-1 0-16,-4-3-15 0,5 2 1 0,1-2 13 0,-6 0-7 15,12-3-1-15,-2-3 7 0,0-2-24 0,-1 1 16 16,2-4 2-16,-1-2-6 0,-1 0-6 0,5-10-11 0,-1-2 27 15,-3-1-5-15,-5 2-6 0,1-8 16 0,1 3-14 16,-5 0-2-16,1-5 11 0,-3 8-10 0,-1 0 6 0,-7-4-13 16,-2 0 9-16,5 8 15 0,-6-6-12 0,-1 0-9 15,-1 6 0-15,-4 0-12 0,-1 0 6 0,-2 3 8 16,-2-1-23-16,2 6 38 0,-6 0-14 0,2-3-15 16,0 4 31-16,6 3-39 0,-1 0 18 0,3 1 11 15,0 0 6-15,1 3-29 0,1-3 38 0,2 2-29 0,0 2 14 16,6 2-26-16,-1-1 11 0,2-1 29 0,1 2-2 15,3 1 3-15,1 2-20 0,0 0-26 0,5-12 29 0,3 5 10 16,4-1-12-16,3 4 4 0,-1-1-27 0,4 0 16 16,-1 0 31-16,14-4-21 0,-9 5-19 0,0 0 28 15,-3 0-4-15,-1 1-31 0,0 0 1 0,0-1 20 0,-2-1 27 16,-2 2-8-16,3 0-6 0,-3-1-6 0,0-2-35 16,-2 2-12-16,0 0 6 0,-3 0-27 0,1 0-5 15,-1 2-14-15,-1-1-15 0,-2 1-43 0,0 1-331 0,-3 0 159 16,-3 1 104-16</inkml:trace>
  <inkml:trace contextRef="#ctx0" brushRef="#br0" timeOffset="-178978.9">20688 13409 105 0,'12'-5'90'0,"-2"1"16"0,3 0-12 15,0 0-8-15,1 3-7 0,-3-1-18 0,0 0-7 16,0 2 17-16,2 2-38 0,2 1 60 0,-1 1-24 0,-1 1-41 16,4 0 32-16,-4 5 5 0,2-4-7 0,-4 2-1 15,5 2-21-15,3 9 24 0,-3-5-14 0,-4 1-9 16,-2-2-21-16,0 13 19 0,-1-7 13 0,-5 1-16 0,2-2 9 15,-3 0-10-15,-3 4 19 0,0-5-1 0,0 2-17 16,-3 0-8-16,0-1-12 0,-2 1 16 0,-2-2-5 16,1 0-11-16,1-3 10 0,-3 1-7 0,-1-3 0 0,0 1 13 15,1-4-6-15,0 0 4 0,-1 1-7 0,0-3-5 16,1-1 2-16,-3 0 15 0,3-3-13 0,-1 2-4 0,1-5 1 16,1 0 0-16,1-1 8 0,0-2-6 15,6 3 3-15,-9-11-10 0,4 3 4 0,4-6-4 0,-1 2-5 16,2-4-5-16,3-2 20 0,1-1-30 0,3-11 16 15,2 0-13-15,0-1-19 0,4-1 19 0,1 3-11 0,0-4 20 16,2 5-14-16,-1-1 20 0,2 2-31 0,0 1 26 16,3 4-25-16,3 3-9 0,-3-1 6 0,-2 8 14 0,1 5-37 15,-2 0 3-15,-1 3 2 0,2 1-28 16,-2 1-14-16,-1 3-7 0,-1 2 15 0,0-1-35 0,-4 4-15 16,2-1-320-16,-3-1 149 0,-3 4 100 0</inkml:trace>
  <inkml:trace contextRef="#ctx0" brushRef="#br0" timeOffset="-178533.22">21510 13451 91 0,'0'0'91'15,"-11"-4"-9"-15,7 4 7 0,4 0-37 0,-14 9 15 16,2-3-8-16,2 3 2 0,0-1 10 0,-3 1 8 0,2 1-5 16,-9 8-19-16,8-2-14 0,-1-3 9 0,4 0-4 15,2 2-3-15,1 1-4 0,1-1-4 0,1-2 5 16,2 3 0-16,2 0 10 0,-2-2-4 0,5 3-13 0,1 0-6 16,2-3-7-16,-2 2 15 0,1-1-11 0,2-2-2 15,-2 2-17-15,1-3 13 0,2-1 2 0,-1-3 4 16,1 2 3-16,1-3-11 0,-1 0-24 0,1-4 7 15,1 1-1-15,0-3 17 0,-2-1 3 0,2-4 5 0,0 0-25 16,-1 0 22-16,1-1 4 0,2-3-5 0,-2 0-14 16,-1-1 22-16,1-3-26 0,-2-3 13 0,0-1 12 0,4-10-25 15,-7 4 15-15,-1 1-23 0,-1 0 5 16,-2 3 1-16,-1-1 10 0,-3-2 6 0,0 1-41 0,-1 1-3 16,-4 2 44-16,3 1-37 0,-4 1 44 0,0 1-39 15,-1 1 17-15,1 3-17 0,-3 1 16 0,1 3-19 0,1 0 33 16,-1-1-5-16,0 4-41 0,5 2 42 0,0 1-7 15,6 0-35-15,-9 3 5 0,5-3-11 0,4 0-19 16,0 0-12-16,-3 14-18 0,3-11-20 0,0-3-314 16,0 0 142-16,5 15 92 0</inkml:trace>
  <inkml:trace contextRef="#ctx0" brushRef="#br0" timeOffset="-177971.38">21858 13493 65 0,'9'6'124'0,"-2"5"-35"0,-3 1-21 16,0-1 11-16,1 1 8 0,-2 6-8 0,-1-4-24 15,0 7 11-15,0-3-1 0,-1 0 5 0,1 6-16 16,-2-2-22-16,1 12 7 0,-4-9-11 0,2-3 5 0,0-4 7 15,0 2-24-15,-2-2-10 0,0 1 18 0,0-4 6 16,0 2 13-16,0-5-7 0,2 0-7 0,0-3 18 0,0-1-13 16,-1-2 3-16,1-2 31 0,1 1-26 0,0-5 4 15,-4 3 6-15,4-3-13 0,0 0-4 0,0 0-5 16,0 0 0-16,0 0 5 0,0 0 5 0,-2-18-30 16,1 4 20-16,1-1-9 0,1 1-7 0,-4-1-8 0,5-3 3 15,-2-4-10-15,1 4 11 0,-1-3 2 0,1-3 0 16,0-8-9-16,4-1 9 0,-2-1-34 0,-1 0-89 15,1 8 82-15,2-4 25 0,0 5 16 0,0 7 4 0,2 2-39 16,-5 0-54-16,5 4 65 0,0-1 35 0,2 1-14 16,0 4 9-16,2-1-57 0,1 4 31 0,4 1 18 15,-1 1-4-15,2 3 15 0,0 3-45 0,0-1 47 0,1 2-20 16,-3 2 12-16,1 4 18 0,-2-3-18 0,0 5 7 16,-3-1-6-16,0 2 9 0,-1 1 3 0,-1 1-18 15,-3 2-1-15,-1 0 14 0,-1 0-3 0,-3 0 13 16,0 2-9-16,-2 0 2 0,1 1 0 0,0-3-15 0,-1 4 2 15,-1-3-7-15,0 3 11 0,0-1-7 0,0-1 8 16,1 0-9-16,0-2-2 0,1 3 3 0,-1-5-12 16,-1 1 4-16,-2-2 4 0,3-1 12 0,0-1-22 0,-1-2 2 15,1-2-6-15,1 0 15 0,0-2-12 0,0 1 3 16,0-2-22-16,0-5-41 0,0 0-27 0,1 14-19 16,-1-14 9-16,0 8-43 0,2-3-396 0,-2-5 181 0,0 0 120 15</inkml:trace>
  <inkml:trace contextRef="#ctx0" brushRef="#br0" timeOffset="-177607.12">22501 13164 47 0,'0'-8'123'0,"0"-1"-2"0,0 9-9 0,1-7-32 0,0 6 11 16,-1 1 14-16,0 0-38 0,5 20 16 15,-2-5 8-15,-3 4-21 0,-3 3-11 0,2 13-21 0,-2 3 26 16,1 0-24-16,-2-3 33 0,-2 5-21 0,0 2 0 16,3-4 8-16,-4 2-15 0,1-3 16 0,-2 0-33 0,-1 0 4 15,2 1 3-15,2-4 1 0,-2-1-12 0,2 0 13 16,2-7-21-16,1-6 15 0,2 1-4 0,-2-4 1 15,1 0-17-15,1-1 3 0,1-2 8 0,1 1-11 16,3-2 1-16,-2-2 1 0,0-2 9 0,3 1-6 0,-1-1-5 16,2-2 4-16,1-1-10 0,2 0 10 0,3-1-3 15,-3-2 4-15,3-3-29 0,1 1-9 0,-1-2-18 16,1 2-16-16,-4-5-32 0,4-1-20 0,-2-3-31 16,-1 1-380-16,-2 5 173 0,1-10 114 0</inkml:trace>
  <inkml:trace contextRef="#ctx0" brushRef="#br0" timeOffset="-177392.84">22520 13554 97 0,'-2'-12'135'16,"2"2"-6"-16,3-1-8 0,3 2-10 0,2 1-34 15,2 0-12-15,2 3 34 0,4-3-11 0,0 4-56 16,3 1 42-16,-2-2-11 0,2 1-56 0,1 2 54 0,-1-1-13 15,3 2-38-15,-3-1 45 0,0-1-36 0,-2 2-13 16,-2 1-16-16,2 0-15 0,-6 0-12 0,-1 0-23 0,-2 1 6 16,-1 0-28-16,-3-1-13 0,-1 2-217 0,-3-2 104 15,0 0 70-15</inkml:trace>
  <inkml:trace contextRef="#ctx0" brushRef="#br0" timeOffset="-176763.04">23465 13472 10 0,'-4'-1'119'0,"4"1"3"0,0 0-47 0,-5-7 44 0,5 7-3 15,0 0 3-15,13-3-16 0,-5 4-6 0,7-2 4 16,2 2-6-16,2-1-48 0,-1 2 16 0,1-1-13 16,0 0-16-16,-2 2 13 0,2-1-21 0,0-1 12 15,-1 0 30-15,1 2-37 0,-1-3 22 0,-1 0-31 0,-2 0 7 16,-1 0-4-16,0 1-3 0,-1 1-20 0,-3-2 38 15,0 0-102-15,-2 0 107 0,-3 0-33 0,2 0-4 16,-4 0 11-16,4 0-42 0,-7 0-9 0,0 0-26 16,11 2-31-16,-11-2 10 0,0 0-41 0,3 0-312 0,-3 0 144 15,0 0 96-15</inkml:trace>
  <inkml:trace contextRef="#ctx0" brushRef="#br0" timeOffset="-176520.77">23458 13602 101 0,'-2'4'120'15,"2"-4"-3"-15,0 0 6 0,7 9-7 0,2 0-3 0,1-4-15 16,1-1 9-16,0 2-22 0,3-4 19 0,0 3-15 16,1 0 3-16,-1-2-16 0,1 0 3 0,-3-2-27 15,3 3-5-15,-1 0 17 0,-1-2-5 0,1 0-18 16,0-2 4-16,0 1-19 0,-2-1 14 0,-2 1-10 0,-1-1-2 15,-9 0 6-15,14-1-11 0,-6 1 0 0,-8 0-23 16,12-3-17-16,-5 3-32 0,-7 0-38 0,14 0 15 0,-6 0-39 16,3-7-18-16,2 4-360 0,1-1 163 0,-5 0 108 15</inkml:trace>
  <inkml:trace contextRef="#ctx0" brushRef="#br0" timeOffset="-176205.22">24273 13505 94 0,'0'0'99'0,"2"-6"22"0,2 3-42 16,0 1 31-16,3-1-16 0,5 2-37 0,4 0 21 0,-1 0-13 15,0-1-35-15,2 0 41 0,-2 4-20 0,3-2 5 16,0-2 16-16,-1 2 0 0,-1 0-46 0,0 0-11 16,0 2 30-16,-2-2-11 0,0-2-16 0,2 4 20 15,-5-2-27-15,-1 2 16 0,-1-4 18 0,-2 2-14 0,-1 0-28 16,-2 2 16-16,-4-2-10 0,10 0 4 0,-6 0 4 16,-4 0-12-16,6 0-21 0,-6 0-28 0,0 0-19 0,0 0-15 15,0 0-7-15,7 3-18 0,-7-3-269 16,0 0 124-16,0 0 82 0</inkml:trace>
  <inkml:trace contextRef="#ctx0" brushRef="#br0" timeOffset="-175973.61">24367 13660 108 0,'3'3'119'16,"-3"-3"-1"-16,9 7-2 0,1-2 17 0,2 0-22 0,1-2 5 15,0 1-12-15,2 1-25 0,0-2-8 0,0 1 9 16,2-3-10-16,-3 0 6 0,2 2-22 0,0-3 6 16,0 0-10-16,1 0-3 0,-2 0-4 0,1 1-14 15,-1-2 12-15,-3-2-29 0,2 6-16 0,0-6 2 0,-5 3-11 16,3-2-19-16,-2 0-11 0,-4 0-7 0,-6 2-35 16,12 0 1-16,-12 0-30 0,0 0-290 0,0 0 134 15,0 0 90-15</inkml:trace>
  <inkml:trace contextRef="#ctx0" brushRef="#br0" timeOffset="-174615.11">25000 13750 87 0,'-10'9'84'0,"2"-1"19"0,2 4-12 0,-1 0-8 0,0-3-10 16,-1 4-12-16,5-4-11 0,0 1-14 0,1 0 28 15,0-1-22-15,0-2 0 0,2 1 2 0,0 3-6 16,-1 1-1-16,1-5-2 0,1 1-4 0,-1-1-6 15,0 0 25-15,2-2-20 0,0 1 37 0,-2-1-45 0,0 0 26 16,2-1-12-16,0 1 5 0,-1-2-10 0,3 0 11 16,0-2-1-16,0 2-16 0,4-1 3 0,-3-2 13 0,1 1-19 15,1-2 1-15,6-2 12 0,-4 1-4 16,2-2-5-16,3 1 2 0,-1-4-14 0,-1 0 11 0,1-1-18 16,-2-3 6-16,3 0 0 0,5-9-17 0,-2 1 15 15,1-7-4-15,2 5 5 0,-4-4 1 0,1-1 8 0,-3-2-21 16,2 0 1-16,-2-3-4 0,3 2-12 0,-6-3-12 15,0 2-1-15,-6 0 17 0,4-2 24 0,-6 6-4 16,-1 2-11-16,0 4-1 0,-2-3 3 0,0 2-6 16,-2-1 9-16,-2 2 7 0,-2 2-12 0,-3-7-4 0,-3 6-7 15,4 3 15-15,-3 6 10 0,-2 2-21 0,-3-1-11 16,-1 1 30-16,-1 4-17 0,-2 4 11 0,3 0 4 0,-3 1-9 16,1 3-2-16,2 3 14 0,1-2-66 0,1 4 77 15,1 0-3-15,5 2-16 0,0-2 9 0,0 4-1 16,4-2-33-16,1 2 28 0,6-1 39 0,-2 0-23 15,5 0-4-15,4 0 4 0,-2-1-32 0,5 0-14 0,2-1 23 16,4-2 26-16,-2 0-13 0,13 2 7 0,0-1-17 16,-5-4 0-16,-1 0-26 0,12 0 41 0,-11-2-23 0,-4-1-5 15,3-4-9-15,-6 2 43 0,2-2-19 16,2 1 14-16,-2-2-33 0,-3-1 29 0,0 1-11 16,0-1-26-16,1 3 16 0,-3-3 22 0,-1 1-17 0,1 0-10 15,-3 0 26-15,-2 3-23 0,-1 0 27 0,-2 0-6 0,-2 0-6 16,1 2 0-16,1 0 13 0,-1 1-13 0,-2 1-31 15,5 2 34-15,-5 1-6 0,-1-3 21 0,2 2-31 16,-2 2 27-16,-2-2-8 0,2-1-1 0,-2 2 1 0,3 6-2 16,-2 0 0-16,3-2 2 0,-4 3-11 0,0-1 12 15,0 0 2-15,-2 0-14 0,0 1 16 0,2 1-20 16,-1-1-1-16,-1 2 14 0,-1-2-1 0,1-2-15 0,2 2 22 16,0 0-11-16,0-3 9 0,0-3-15 0,0 3 8 15,2 0 13-15,-2-1-10 0,-2-1-10 0,6 1 3 16,-1-3 6-16,0-2-8 0,1 0-12 0,0-2 17 15,5 4-3-15,-3-2-3 0,4-1 1 0,3-3-7 0,-4 1 13 16,1-2 8-16,3-2-15 0,0 0 12 0,1-1-8 16,-1-2 10-16,1 1 3 0,1-4-15 0,1 2 0 15,9-8-6-15,-9 2 6 0,-1 0-2 0,-2 1 6 0,8-9 2 16,-3 0-6-16,2-1-15 0,1-1 17 0,-6-3-2 16,1 1 0-16,-1-2-11 0,2 1 9 0,-4 0-16 15,3-3 25-15,-7 0-29 0,-3 5 0 0,-2 2 11 0,-4 4-4 16,3 0 17-16,-3 1-2 0,-3 1-26 0,1 1 28 15,-2 1-3-15,-1 3-7 0,-3 2 17 0,1 0-28 16,-5 5 11-16,4 2 6 0,-1 2 8 0,-5 2 7 0,3 4-11 16,-1 0-28-16,3 5 25 0,3 0 11 0,-3 3 0 15,-2 0-19-15,4 2 12 0,1-1-9 0,-1 2 17 16,-1 12 0-16,2-4-8 0,2-5 0 0,1 0 10 0,1 1-3 16,-2-1-5-16,2 10 18 0,1-6-12 0,-1-5 11 15,1 1-9-15,1-4-10 0,3 2 8 0,-3-1-4 16,1 0-4-16,1-1 5 0,0-2-2 0,0 0-3 0,0-1 7 15,3-2 0-15,-1 0-15 0,1-2 9 0,2 2 4 16,-1-4-1-16,-1 1 4 0,4-2-18 0,2 1 22 16,-2-3-5-16,4 1-5 0,-1-3-3 0,3 2-17 15,-1-2-20-15,1 1-4 0,-1 1-31 0,0-3-36 16,6-3-30-16,-3-2-32 0,-2 3-463 0,7-4 211 0,-2 0 138 16</inkml:trace>
  <inkml:trace contextRef="#ctx0" brushRef="#br0" timeOffset="-173990.86">26625 13588 92 0,'-9'-12'79'0,"-1"2"0"0,1 0-18 0,-1 4 1 0,1-3 11 16,-5 2-24-16,3 5-3 0,-5-2 24 0,3 1-10 15,-1 3 1-15,1 0 6 0,-3 4-10 0,2 1 5 0,0-2-11 16,1 5-11-16,0 1 1 0,-5 8-20 16,2-5 15-16,5 2-11 0,2-2 8 0,1 0 1 0,0-2-16 15,3 9-2-15,-1-1 6 0,2-3-5 0,2 3-12 16,1-3 15-16,1 2-2 0,0-2-5 0,0 2 3 0,1 2-19 15,3-5 3-15,-2 3 22 0,2-5-9 0,-1 2 7 16,1-1-13-16,2-3 3 0,2-2-7 0,-2 3-11 16,-1-7 15-16,1-1-2 0,4 3-8 0,-1 0 11 15,2 0 5-15,-2-6-3 0,-2-2 19 0,2 1-6 0,1-4-3 16,2 0-3-16,-1 2-10 0,1-5 1 0,-1 0 18 16,-2-2-8-16,11-11-3 0,-7 4-15 0,1-6 11 15,-1-1-2-15,-3 4 10 0,-1 2 2 0,1-11-17 0,-1-1-23 16,1 9 18-16,-2-8-17 0,-3 7-1 0,-1 3 24 15,2 1 16-15,-4 1-19 0,0 1 18 0,2 3-75 16,-4 2 48-16,4 1 23 0,-4 0-58 0,-2 3 68 0,5 2-26 16,-3 0 2-16,0 5-4 0,2-5-22 0,-2 5 50 15,0 0 6-15,0 0-56 0,0 0 21 0,2 12 10 0,-6 0 18 16,4 1 7-16,0 2-31 0,0 1 8 0,0 1 5 16,2 2-1-16,0 1 3 0,-2 1 3 0,2-2 1 15,0-1-1-15,1 2-6 0,4-1 6 0,-5 2 14 16,5 8-16-16,1-9-2 0,-1 1-16 0,-2-6 17 0,2-1-6 15,1 1-2-15,-3-2 14 0,3-1-21 0,0 2 13 16,-2-5-3-16,1 0-7 0,-1-1 10 0,2 1-6 0,-1-3-6 16,1 1 5-16,-1 0-6 0,3-1-26 0,-4 2-11 15,3-4-19-15,-1 0-35 0,-2-1-11 0,-6-3 7 16,13 4-51-16,-11-1-341 0,-2-3 162 0,0 0 108 16</inkml:trace>
  <inkml:trace contextRef="#ctx0" brushRef="#br0" timeOffset="-173459.34">26964 13466 7 0,'-2'-11'134'0,"2"11"-48"0,6-8-14 16,-1 8 49-16,0-3-47 0,5 3 24 0,1 3-30 16,6 1 39-16,-4 4-54 0,3-3 48 0,-1 5-11 15,8 4-26-15,0 2 4 0,-3-3 7 0,-1 7 6 0,-2 2-8 16,-4-4-2-16,-3 0-23 0,-4-2 8 0,3-1-12 15,-5 0 7-15,3 2-15 0,-2 0 18 0,1 0-23 16,-3 0 6-16,-1-1-17 0,0 0 1 0,-2-1-3 0,0 5-9 16,2-5 19-16,-6-1-25 0,0 1 14 0,-1-2-5 15,-2 1 3-15,0-1 2 0,1-2 0 0,-3-2-13 16,1 3-3-16,-2-4-1 0,-3 1 10 0,3-2-17 16,-1-1 25-16,-2-2-9 0,1-1 5 0,-1 0-19 0,-3-3 18 15,3 0-4-15,-3-1-4 0,3-1 11 0,1-3-11 16,3 0-2-16,0 0 1 0,1-3 19 0,2-2-4 0,4 2-11 15,2-1 1-15,4-4-2 0,2-2 11 16,3 1-8-16,6-10-4 0,7-1 0 0,1-2 8 0,-2 0-8 16,5 1-13-16,1-2-23 0,0-1-18 0,2 5-22 15,0-3 12-15,1 2 24 0,-1-1 1 0,-2 2-11 0,0 0 7 16,-4 4-10-16,-1 1-10 0,-6 7-10 0,-3 1-3 16,-1 2-7-16,-2 1-3 0,-5 2 19 0,-1 3-24 15,0 0-14-15,-4 3-20 0,1-1-242 0,-1 1 121 0,0 0 80 16</inkml:trace>
  <inkml:trace contextRef="#ctx0" brushRef="#br0" timeOffset="-173127.27">27723 13167 69 0,'20'24'161'0,"1"3"-26"0,-5 5-13 0,6 3 7 15,-5 3-50-15,-2 4 42 0,-4 3-8 0,1 4-18 16,-8-1 6-16,-2 0-15 0,-7 2 2 0,-1-1-16 0,-8-3-5 15,-1-1-19-15,-3 1-2 16,-8-5 10-16,2-2-18 0,-2-4 6 0,-2 0-18 0,2-3-1 0,0-3-26 16,-1-3-30-16,0-3 4 0,0-2-37 0,4-2 5 0,1 3-8 15,-2-6-42-15,-3-4-24 0,11-2-277 0,0-1 136 16,2-1 92-16</inkml:trace>
  <inkml:trace contextRef="#ctx0" brushRef="#br0" timeOffset="-172066.25">20107 12778 18 0,'-34'23'97'15,"-3"9"15"-15,5 0-3 0,-8 1-17 0,4-1 17 0,1 6-13 16,1 1-20-16,1 2-17 0,1 2 3 0,1 1-14 15,5 3 27-15,3 0-21 0,1 4 1 0,4 0 2 16,6-2 4-16,1 4-4 0,6 5 3 0,0 2-33 16,3-6 3-16,2-1-10 0,4 0 14 0,0-5 6 0,5-3-6 15,-3-4-21-15,1-3 10 0,2-5-9 0,2-3-3 16,-3-1 7-16,2-8-20 0,-2-4 28 0,-1-4-20 16,1-2 2-16,1-1 12 0,1-1-30 0,-1-3-5 15,2 1 8-15,0 0-8 0,-2-4-31 0,1-1-2 0,2-1-20 16,-3 0-26-16,0-1-10 0,-3 1-300 0,-6-1 134 15,15-1 90-15</inkml:trace>
  <inkml:trace contextRef="#ctx0" brushRef="#br0" timeOffset="-169970.87">13474 15872 81 0,'-4'13'96'0,"-6"-3"24"15,4 6-36-15,2-2-17 0,1-8 33 0,-3 8-47 16,4-5 15-16,0 2-13 0,-1-5 13 0,0 11-11 0,-1-2-8 16,2-1-2-16,0 0 8 0,-1 0-6 0,1 2-12 15,0-4-6-15,2-7-17 0,-2 5 28 0,0-4-2 16,4-1 18-16,-2-2 4 0,0-3 6 0,0 0-3 0,4 2-16 16,-4-2-14-16,0 0 9 0,16-10 1 0,-9 4-4 15,2 3-18-15,1-7 3 0,0-1 7 0,3-1-15 16,-4-2-13-16,3 3 13 0,7-12-20 0,0 0 19 15,-3 4 2-15,4-6-7 0,-2 1-57 0,2-1 4 0,-2-4 48 16,0 3-15-16,0-5-7 0,-2-1-5 0,1-1-12 16,-3 4 8-16,2-6-9 0,0 2 27 0,-8 1 6 15,2-7-29-15,-1 10 31 0,-7 7 6 0,2-13-13 0,-2 10 1 16,-4 1-6-16,-6-6 10 0,5 12-23 0,-6-2 9 16,2 11 0-16,-4 1 17 0,-1 8 0 0,-7-1 34 15,3 1-47-15,0 6 11 0,-4-6-10 0,-7 15-4 0,-3-6 27 16,4 5-13-16,6-2-36 0,4-4 18 0,-3 1 39 15,6-1-36-15,4 1 35 0,-2-1-18 0,4 4 10 16,-1-4-48-16,7 3 45 0,-1-4-22 0,2 0 18 0,7 1-38 16,-1-3 63-16,6 2-33 0,1-3 7 15,3-1-23-15,4 0 31 0,1-3 7 0,6 0-3 0,13-1 9 16,-2 1 0-16,-1-1-45 0,3 1 7 0,-11-1-17 0,-2 3 44 16,-7-3 8-16,0-2-18 0,1 3-66 0,-4 3 83 15,3-1-10-15,-3-2 10 0,0 3-94 0,-1-1 90 16,-5 4 6-16,0-2 0 0,1 0-15 0,-4 1 20 0,-1 3-40 15,-1 1-5-15,2-1 2 0,-6 2 6 0,1 1-13 16,-3 3 67-16,0-3-9 0,0 4-24 0,-1-2-23 16,-1 1 10-16,0 2 36 0,-2 1-43 0,0-1 24 15,2 1 13-15,-2-1-10 0,0 2 16 0,1-3-18 0,1-1 12 16,-2 1-5-16,4-1-3 0,-4 4-13 0,4 1 17 16,0-3-5-16,0-2-2 0,0-3-2 0,2 1-8 15,2 0-4-15,-1-3 20 0,1 1-19 0,2-2-4 0,2-1 5 16,3-1 0-16,0-1 1 0,1-2-9 0,1 0 14 15,1-2-9-15,-1-1 5 0,5 0-7 0,-3-4-9 16,2 4 16-16,-2-5-6 0,3 3 3 0,-5-3 0 0,7-2-11 16,-4 0 0-16,8-8 1 0,-7 2 6 0,5-3-14 15,-4 1 23-15,3-4-3 0,-8 5-5 0,-2-3-29 16,4-3-17-16,0-4 45 0,-2 1-8 0,-3 0 13 0,-5 4 1 16,1 1-50-16,-2 0 48 0,0-2-28 0,3-12 40 15,-5 13-21-15,-2-2 12 0,-2 4-21 0,1-1 29 16,-3 4-32-16,0 1 20 0,-1 1-55 0,-2 3 58 0,0-2-3 15,-3 5-18-15,1-1 16 0,-1 4-1 0,1 3 11 16,1 2 2-16,-6-1-21 0,1 5-31 0,1 1 6 16,-1 1-1-16,0 3 29 0,1 3 10 0,1-3 4 15,-3 12-14-15,-1 1 17 0,6-4-49 0,0 6 29 16,4-5 16-16,1 1 0 0,1-2 6 0,3-2-2 0,0 1 2 16,3 2 11-16,-3-3-13 0,2 0-5 0,4 12-6 15,-3-4 9-15,1-7 18 0,2-1-28 0,0-2 19 0,-6-1-17 16,6 0 11-16,-1 0-1 0,1-4-6 0,0 1 9 15,-2 0-14-15,3-3 17 0,-3 0-5 0,4 0-13 16,-5-4 3-16,4 4 11 0,2-4-20 0,-5 0 14 0,5-1 7 16,1 1-15-16,-4-3 2 0,5 2-24 0,-3-2 7 15,0-4-2-15,5 0-34 0,2 0 10 0,-2-2-40 16,1 4-15-16,-2-3-9 0,0 1-21 0,1-5-6 16,1 5-373-16,-3-6 169 15,0 1 110-15</inkml:trace>
  <inkml:trace contextRef="#ctx0" brushRef="#br0" timeOffset="-169320.46">15014 15575 47 0,'-21'4'111'0,"1"0"-37"15,-9 7 3-15,0 3-21 0,3 1 27 0,4-1-29 16,0 5-7-16,2 0 30 0,4 3-13 0,0-1 0 16,3-5 2-16,5-2-24 0,-5 14-20 0,3 0 12 0,6-8 13 15,-1 1-31-15,0-1 8 0,4-8 10 0,-2 7-14 16,3 1 27-16,0-2-27 0,6-4 15 0,-3 3-6 15,-1-3 4-15,5 1-11 0,-3-5-13 0,5 1 16 16,5 11 5-16,-2-6-30 0,-1-5 16 0,-1-6-18 0,2-1 13 16,2-2-28-16,-1 3 33 0,3-2-22 0,-3-1 10 15,5-4-1-15,-1 0-8 0,0-1-9 0,-2-5 2 0,4 4 14 16,-9 1-12-16,8-5-11 0,-4 5 24 16,1-5-6-16,-2 0 21 0,10-8-21 0,-10 5-14 0,1 2 1 15,-3 4 25-15,1 1-27 0,-1-4 18 0,0 1 19 16,1 0 2-16,-2-3-43 0,0 1 43 0,1-1-16 0,-2-2 21 15,0 2-6-15,1-2-10 0,0 1-28 0,7-9 27 16,-7 3 2-16,-1 2-32 0,2 1 6 0,-3 0-12 0,0-1 14 16,0-1 4-16,-1 2-18 0,1 0 45 0,-3 1-29 15,0-1 23-15,-2 2 1 0,1 2 28 0,-2-2-18 16,-2 3-35-16,0-1 50 0,0 10-75 0,-4-13 79 16,0 11-67-16,-2-3 44 0,0 1-34 0,-2 1 42 0,0 3-42 15,2-1 62-15,-1 3-24 0,-3 2 0 0,-4 1-2 16,0 2-64-16,-1 3 2 0,3 1 92 0,0 2-11 15,1-2-68-15,-6 10 55 0,6-2-19 0,2-4 28 16,4 0 6-16,0-1-32 0,3 4 30 0,-1 0 0 0,3-1-6 16,3 1-4-16,0-3-5 0,2 3-13 0,-1-1 5 15,4-4 17-15,-3 5 7 0,3-6-14 0,-2 3 10 0,3-3 5 16,0-3-11-16,0 0-4 0,2 2-6 16,0-3 17-16,0-1-17 0,-1 0-18 31,2 0 5-31,-2-2-12 0,1 2-13 0,-1-5-22 0,1 3-49 0,-1-5-15 0,-1 1-35 0,3-3-432 0,-3 2 190 0,2-7 126 15</inkml:trace>
  <inkml:trace contextRef="#ctx0" brushRef="#br0" timeOffset="-168852.32">15748 15758 91 0,'0'10'81'0,"-1"4"39"0,1 3-44 0,0 0-11 16,-1 0 6-16,0 0-9 0,2-2 3 0,-1-1-8 15,-3 2-1-15,2 20-4 0,-4-18-9 0,5 4 16 16,-2-7-14-16,-1-1-16 0,0-2 6 0,1 2-3 16,-1 1-3-16,1-5-19 0,0-3 31 0,1-3-11 0,0 0 34 15,-1 3 1-15,2-4-7 0,-1-1 7 0,1 1-10 16,0-3-9-16,0 0 8 0,0 0-14 0,0 0-1 0,-4-11-5 15,3 10 0-15,-1-3-8 0,0-2-13 0,1 0 18 16,-1-6-19-16,-2-2-18 0,2-1-3 16,1-3 16-16,2-2-14 0,1 0-41 0,-2-2 18 15,5-13 3-15,-3 3-38 0,5-2 59 0,-2-2-13 0,2 6-29 0,3 2 33 16,-3 4 23-16,1 6-16 0,-1 3 10 0,4 4 3 16,-1-2-6-16,0 1 4 0,0 2-6 0,3 5-50 15,-1-1 10-15,3 3 42 0,-1 3 23 0,0 3-1 0,0 1-30 16,1 3-48-16,-2 3 94 0,0 0-24 0,7 9-43 15,0 3 13-15,-6-1 55 0,-4-2 3 0,4 10-28 16,-6-10 15-16,-1 2 8 0,0-5-9 0,-6 2-3 0,3 0 24 16,-3 1-5-16,-2-3 4 0,3 4-9 0,-3-3-7 15,0-1-2-15,1 2-16 0,-5-2 19 0,3-3-10 16,1 3-18-16,0 0-35 0,-4 2-39 0,4-11-28 16,-2 6-42-16,-1 1-386 0,3-7 176 0,-3-2 116 0</inkml:trace>
  <inkml:trace contextRef="#ctx0" brushRef="#br0" timeOffset="-168399.53">16648 15429 48 0,'8'0'141'0,"-8"0"-56"0,11 9 65 16,-4 1-28-16,1 4-87 0,-1 4 12 0,5 10 42 15,-3 8 26-15,1-1-74 0,-3 5 57 0,-4-3-4 16,3 7-63-16,-2 0 48 0,2-4 0 0,-6-3-9 0,2 4-6 16,2 0-13-16,-6-1-3 0,0-4-11 0,0 0-2 15,0-2-15-15,-3-8 16 0,4-7 5 0,-2-4-41 16,0 1 10-16,1-2 12 0,1 0 2 0,-2-1 4 15,3-3-19-15,-1-4 1 0,-1 3-34 0,1-5 18 0,1-1 12 16,-2 1-56-16,2-1 0 0,0-3-19 0,0 0-37 16,1 3-20-16,-1-3-320 0,0 0 150 0,0 0 98 0</inkml:trace>
  <inkml:trace contextRef="#ctx0" brushRef="#br0" timeOffset="-168189.13">16583 15893 96 0,'-3'-18'129'0,"3"1"-30"0,2 1-2 0,4 0 5 16,2 3-12-16,2 0-3 0,3 0-51 0,7-4 22 15,6 3-21-15,-2 1 41 0,-6 4-64 0,0 1 43 16,-1 0-39-16,2 2 35 0,-2-1-14 0,1 2 14 0,0-2-6 16,1 0-61-16,8-3 22 0,-6 0-35 0,-5 5 48 15,-2-2-16-15,-5 2-28 0,5-3 1 0,-2 4-8 16,-2-1-17-16,-4 3-19 0,2-1-21 0,-3 2-217 15,-1 0 102-15,-4 1 68 0</inkml:trace>
  <inkml:trace contextRef="#ctx0" brushRef="#br0" timeOffset="-167082.59">17006 16005 5 0,'-9'27'110'0,"4"-7"-15"0,0-2 0 0,5-3 6 16,-2-2-15-16,-1-5-40 0,0 4 55 0,2-5-30 0,2-1 3 15,0-1 0-15,1-3-2 0,3 0-5 0,-3 3-10 16,2-2-5-16,1-3 12 0,0-1-20 0,-1-1-2 16,1 2-13-16,5-6 5 0,-3-2-5 0,2-5-6 0,-3 4 29 15,3 2-26-15,-1-8-20 0,-2 1 11 0,4-1-5 16,-3-2 21-16,7-9-70 0,-3 1 28 0,1-3-5 15,-3-1 16-15,4 1 19 0,-3-2-24 0,0 0-53 16,0-3 61-16,-1-1-1 0,0-1-4 0,0 3-26 0,-4-5-12 16,-1 3 37-16,-4-1 6 0,1 0-2 0,-2 6-20 15,-2 6-24-15,0-9 46 0,0 16-21 0,-6-3 25 16,7 1-6-16,-2 7-3 0,-1-2-1 0,1-2-20 0,1 11 21 16,-2-3 4-16,0 4-15 0,0 3 2 0,1 6 3 15,2-1 16-15,-1 4-13 0,-1 4 7 0,3 3 5 16,-2 0 3-16,1 5 13 0,-2 0-13 0,4 15-33 0,-1-2 35 15,2 0-22-15,-4-5 21 0,5 5-8 0,-5 1-3 16,1-2-14-16,-1-8 4 0,2 1 6 0,1-6 12 16,0-1 5-16,-4 19 12 0,0-13-30 0,3-4 31 0,2-6-14 15,3-1-4-15,-2 3-2 0,4-1 19 0,-1 2-17 16,2-4-7-16,2-4-1 0,-1 2 8 0,1-4 7 16,0-4-2-16,0-1-2 0,-1-3-14 0,2 0 9 0,0 5-3 15,3-5-15-15,1-3 0 0,-3 3 10 0,2-3-5 16,0-2 1-16,-1-4 15 0,0-2 12 0,0 1-44 15,7-7 34-15,-5 0-7 0,-2 3-18 0,-1-1 33 16,4-10-14-16,-1-1-21 0,0 2-10 0,-2-2-18 0,-3-1 26 16,2 2 28-16,-3 5-54 0,-3 3 58 0,0 3-57 15,0-1 27-15,-1 4-22 0,1 0 63 0,-1 2-67 0,-3 0 6 16,0 3 68-16,2 2-68 0,0 3 27 0,-3 1-2 16,0 0 21-16,0 0 18 0,2 5-3 0,-1 1-9 15,-1-1-6-15,3 7-15 0,-2 0 33 0,-1 1-30 16,0 5-36-16,0-3 55 0,2 2 1 0,-4-2-28 0,5 2 3 15,-3-1 34-15,1 4-25 0,3-2 11 0,-2-2 6 16,2 0 9-16,0 2-13 0,0 3 8 0,1-10-11 16,-1 0-4-16,2 0-13 0,-1-4 8 0,-1 1 19 0,3-5-7 15,2 3-1-15,-1-5-24 0,3 3-31 0,-3-4 44 16,0 3-19-16,-1-5 18 0,-1 1 12 0,-1 0 2 16,8-3-24-16,-1-5 26 0,-2 0-18 0,1 0-15 0,-2-2-3 15,3-1-29-15,-1-2 43 0,2-9 17 0,2 0-29 16,-1 1 41-16,2-2-6 0,-5-1-24 0,-3 4-50 15,1 3 75-15,-3 0-55 0,1 5 43 0,-2-3-42 16,1 3 60-16,-1 4-83 0,0-4 33 0,-3 3 29 0,0 5-24 16,-1-1 57-16,1 2-12 0,-2 0-40 0,0 1 40 15,0 3-33-15,0 0-50 0,0 0 66 0,0 0 13 0,0 0 13 16,-2 13-39-16,1-6-33 0,-1 3 81 0,0 5-12 16,1-1 13-16,0 6-6 0,-4-3-8 0,2 4-6 15,-2 11 7-15,1-1-23 0,2 3 16 0,-2 2 7 16,-1-1 2-16,-2 2-12 0,4-2 4 0,-3-1-19 15,0 4 4-15,-1-1 9 0,0-2-2 0,-2 2-43 0,0-4 48 16,-1 4-23-16,-2-3 8 0,3 0-9 0,0-2-7 0,-3 1 18 16,3-1-1-16,0-3-17 0,-4-2 8 0,4-8-13 15,4 0 26-15,1-4-15 0,-1-2 20 0,1 0-31 16,0 2 22-16,0-3-5 0,1 0-22 0,-3-1 21 16,4-2 4-16,-7 0 4 0,5 1-1 0,2-5-7 0,-2 1 12 15,0-1-9-15,1-2 2 0,-1-1 5 0,-2 1 4 16,2 0 6-16,1-2-5 0,0 0-1 0,-2-1 9 15,0-1-2-15,-1 0 17 0,0-2 8 0,-1-1-7 16,-4-2 9-16,5-4 3 0,-4 1-7 0,2-1 5 0,2-2-4 16,-1 0-18-16,1-2 22 0,3 0-15 0,1-3-13 15,-1 0 5-15,3 0 4 0,0-1-10 0,4 1-32 0,-1 0 24 16,1 1 12-16,4-1-5 0,6-5-18 0,-1 5-11 16,-1 2-24-16,2 4-15 0,0 1-66 0,-4 0-6 15,14-5-50-15,-2 6-7 0,-7 2-609 0,-1 4 260 16,-1 0 174-16</inkml:trace>
  <inkml:trace contextRef="#ctx0" brushRef="#br0" timeOffset="-165771.12">19367 15491 108 0,'-7'-9'94'0,"-2"2"-37"0,5 5 52 0,-1 2-12 16,0 0-18-16,2 2-18 0,-1-2-8 0,2 5 37 0,-2 5 21 16,-2 2-14-16,0 2-89 0,0 3 77 0,1 0-53 15,0 0 36-15,-2 3 7 0,1 6-4 0,0 3-10 0,0-5-50 16,0 7-29-16,1-8 69 0,4 0 14 0,-3-5-23 16,4 4 2-16,-1-1-12 0,-1-1 3 0,2 1 0 15,-1-4-15-15,1-2-3 0,0 2-1 0,1-3 20 16,-1-2-24-16,0 0 21 0,0-2-11 0,2-3-8 0,-2 5 1 15,0-7-17-15,0 1 5 0,1-6-26 0,0 2-24 16,-1 3 2-16,0-5-25 0,0 0-13 0,0 0 4 0,2-8-15 16,-4 3-28-16,0-5-304 0,4-1 142 15,0-3 94-15</inkml:trace>
  <inkml:trace contextRef="#ctx0" brushRef="#br0" timeOffset="-165602.93">19302 15350 109 0,'-3'-25'95'0,"0"4"-12"0,1 8-23 0,2-6 31 15,-2 5-90-15,2 6 76 0,-3 0-27 0,3 2-8 0,0 0-7 16,0 6-19-16,3-7-17 0,-2 3-30 0,-1 4-9 16,0 0-157-16,0 0 67 0,0 0 42 0</inkml:trace>
  <inkml:trace contextRef="#ctx0" brushRef="#br0" timeOffset="-165135.28">19538 15536 40 0,'12'17'83'0,"1"6"1"0,0-5-14 0,-4 0-12 0,7 4 20 15,-7-4-20-15,-2-1-12 0,0-3 15 0,-1 3-16 16,0-4-4-16,0 1 5 0,-3 0-13 16,-1-2 19-16,-2 0-26 0,1 0 0 0,-1-6 18 0,2 1-17 0,-2-2 3 15,1 0 22-15,-1-1-23 0,0 3 7 0,0-3 0 16,0 0 19-16,-3-3-42 0,5 0-6 0,-2-1 42 0,0 0-23 16,-8-2 6-16,5-1-18 0,3 3-40 0,-5-7 27 15,3 0-12-15,0-2 30 0,-1-3 13 0,0 0-31 16,1-2-6-16,-1-3 52 0,2 1-66 0,-2-2 41 15,3-3-20-15,0 0 22 0,2 3-7 0,3-17-3 0,2 5-7 16,2 1 68-16,-1 12-82 0,2 3-9 0,-1 2 12 16,1 2-7-16,2-3 18 0,-2 4-7 0,3-3-10 15,-1 0 7-15,0 5-6 0,2 6 29 0,-2 1-12 0,0 1-3 16,2-1 20-16,-3 2-27 0,3 5 19 0,-4-2-42 16,0 3 14-16,0 1 40 0,-1 3 0 0,-1 1-29 15,0 0 30-15,1-1-75 0,-4 3 71 0,0 2-71 0,0-2 82 16,-1 1-10-16,1 4-44 0,-4-3-3 0,2-1 12 15,-2 1 30-15,3 0-6 0,-4 0 36 0,1-2-26 16,2-1-20-16,-2-3-10 0,3 2-38 0,-3 0-13 16,2-1-8-16,1-1-6 0,2-5-3 0,-1 1-25 0,1-3-21 15,-1 0-258-15,3-4 126 0,6 0 82 0</inkml:trace>
  <inkml:trace contextRef="#ctx0" brushRef="#br0" timeOffset="-164826.31">20269 15333 72 0,'-4'-3'106'16,"4"3"-31"-16,-11-5 35 0,7 2-28 0,4 3-18 0,-9 11 4 16,8-3 18-16,-3 2-40 0,-2 8 22 0,7-7-6 15,-1 9-3-15,3-5-43 0,0 3 4 0,3 1 34 16,-1-1 11-16,8 11-14 0,-2-2-15 0,-1 0-16 15,-3-4 13-15,4 2-15 0,-1 0-23 0,-2-4-18 0,0-6 59 16,-2-2 24-16,2 1-46 0,-3 0 12 0,-1-4-9 16,2 3 15-16,-5-2-19 0,2 0-26 0,-3-3 80 0,-1-1-64 15,1-2 16-15,-3 0 10 0,-2-1-21 0,2 0-12 16,0-1 31-16,-1-1-2 0,-3-1-65 0,2 2 44 16,-2-3-7-16,-1 0-25 0,8 0-35 0,-10-6 17 15,6 3-22-15,-4-8-20 0,6 2-7 0,-2-4-9 0,0-1-233 16,0-3 111-16,0 0 76 0</inkml:trace>
  <inkml:trace contextRef="#ctx0" brushRef="#br0" timeOffset="-164612.96">20246 15423 25 0,'-3'-8'93'0,"1"2"-23"16,2 6 9-16,-5 0-8 0,5 0-1 0,-6 16-4 0,3-3-13 16,-1 1-12-16,4 4 14 0,-3 14-22 0,-4-1 0 15,-3 3 17-15,0 0-26 0,1-1 26 0,-2 3-33 16,0 1 2-16,-2-7 13 0,-3 8 0 0,2-8 8 15,-2-4-1-15,1 12-20 0,1-4-8 0,-1-8-7 0,-1-1 26 16,3 1-10-16,1-13 7 0,3-6 10 0,2 5-22 16,1-4 18-16,-2 1-27 0,3 0 3 0,1-3-2 15,3-6-3-15,-1 3-10 0,0-3 17 0,2 5-13 0,0-5-29 16,0 0-10-16,12-5-42 0,-6 2-271 0,-2-3 118 16,14-13 78-16</inkml:trace>
  <inkml:trace contextRef="#ctx0" brushRef="#br0" timeOffset="-163872.25">20443 15576 50 0,'10'-7'73'0,"-1"3"6"0,0 1-22 0,0 0-7 15,-1 1 10-15,2-2-11 0,-1 1-9 0,3-3-6 16,-2 2 18-16,-1 1-28 0,1-1 2 0,0-3 12 0,0 0-14 15,-2 1 2-15,-1-3-13 0,0 2 5 0,2-2-10 16,-4 1 7-16,2-2-1 0,-2-1-11 0,0 1 21 16,-2-1-10-16,-1-2 4 0,2 0-11 0,-4-1-5 15,0 2 2-15,-4-3 7 0,3 3-4 0,-2 4-12 16,-1-3 14-16,0-1 18 0,-1 2-25 16,1 3 15-16,1-6 1 0,-6 8-10 0,4-6 19 0,-2 5-4 0,1 5-13 15,1 2 16-15,5-1-22 0,-12 0 20 0,3 8 5 16,3-6-4-16,-4 5 2 0,3 3-6 0,1 5-2 0,2-3-6 15,0 5 2-15,2 1 0 0,2-4 18 0,-2 2-26 16,4 4 17-16,-1-1-25 0,-1 0 16 0,0 1-3 0,2 0 4 16,5 8 3-16,-5-5-46 0,4-2 56 0,-1-3-8 15,0-2-27-15,1 3 2 0,1-4 36 0,0 1-29 16,0-2 10-16,1 1-20 0,2-4 10 0,-3 2-14 16,2-4 22-16,0 0 2 0,0-2 8 0,2 0-21 15,0-3 28-15,-1-1-27 0,3 0 19 0,0-2 14 0,-4-1-42 16,1-1 13-16,1-3 7 0,1-1-24 0,0-1 5 15,-1-1 31-15,1-2-9 0,1 0-35 0,-2-4 27 0,0 0 6 16,-2-2-17-16,6-8 0 0,-3 6 13 0,-1-12-14 16,-5 4 1-16,4-6 13 0,-5 1-9 0,-4 8-1 15,2-13-1-15,-1 8 1 0,-4 3 1 0,-2-7-10 16,0 10-7-16,-1 0-15 0,-1 5 53 0,0 1-2 0,0 4-19 16,-2-2 17-16,0 4-27 0,-2 0 24 15,0 0-48-15,-2 1 40 0,1 1-20 0,1 0 31 0,1 3-29 16,0 4 4-16,4-3 16 0,-2 6-22 0,5-3 38 0,-1 0-16 15,1 5-2-15,2-5-4 0,1 4-10 0,4 8 15 16,3-2 6-16,2-3 1 0,4-2-13 0,6 10-9 0,0-1 34 16,4-1-27-16,-1 3 11 0,-1 8-8 0,-3-11-14 15,1 10 32-15,-2-2-20 0,0 0 4 0,-4 0 29 16,0 1-33-16,-3-4 23 0,-4 1-6 0,1-5 10 16,-3 6 24-16,-1-3-40 0,0-1-8 0,-3 3 31 0,0 1 3 15,0-3-1-15,-1 0-15 0,2 0 6 0,-4 2-5 16,4-4 5-16,-1 0-13 0,-1 2-8 0,0-4-9 15,0 1 26-15,0-2 1 0,0-1-9 0,0-4-14 0,0 1 9 16,-1-4-6-16,1 1 5 0,0 0-27 0,2-1 11 16,-2 0-20-16,4-1-9 0,-3-2-19 0,1-1 1 15,-2 0-42-15,5 3 1 0,-5-3-4 0,9-3-45 0,-4 2-329 16,-4-2 157-16,10-5 106 0</inkml:trace>
  <inkml:trace contextRef="#ctx0" brushRef="#br0" timeOffset="-163541.99">21428 14984 111 0,'-7'0'88'0,"3"0"24"15,4 0-59-15,-12 11 40 0,7 5-34 0,4 2 46 16,-4-2 4-16,2 15-45 0,2 8 7 0,0 1 8 0,2-1-27 16,-1 1 11-16,1 0-32 0,-3-2 23 0,2 1-4 15,0 2 2-15,-2-3-24 0,-2 0-10 0,0 1 9 16,1-5-27-16,1 1 32 0,-5-2 9 0,-1 0-29 0,0-9 7 16,5-4-12-16,2-6 11 0,-1-2 9 0,0 2-22 15,2-5 5-15,-1 3-18 0,-1-3 18 0,2-4 0 16,2-1-9-16,1 0-19 0,1 0-17 0,-1-2-8 15,-3-2 8-15,10 0-28 0,-4-5 23 0,3 1-38 0,1-1-13 16,1-4-277-16,-1 0 124 0,0-3 80 0</inkml:trace>
  <inkml:trace contextRef="#ctx0" brushRef="#br0" timeOffset="-162683.15">21398 15483 36 0,'-5'-18'91'0,"2"4"-5"0,0-2-23 15,3 4 4-15,3-2-3 0,1-3 11 0,0 5-25 16,1 2 1-16,3-6 1 0,0 6-7 0,3 7 8 0,-1-1-29 16,1-8 19-16,2 5-2 0,-1 1-20 0,2 1 14 15,-1-1-18-15,7-11 3 0,-2 9 23 0,-3-2-21 16,0-1-7-16,-2 6 5 0,4 0 6 0,-4-6-20 0,-2 2 9 16,2 0 0-16,-1 0-10 0,0 0 0 0,-2-2 15 15,-2 7-30-15,0-4 52 0,-1-1-12 0,0 2 9 16,-3 0-12-16,0 1 16 0,-3 1-38 0,-1 2 8 15,0 2-16-15,-1-4 18 0,-2 2-34 0,2 0 67 0,-4 1-3 16,-2 0-40-16,0 2 8 0,-6 3-19 0,0-2 37 16,-2 2 1-16,0 0-34 0,3 6 24 0,-2-2 6 0,-7 11 8 15,2 0-5-15,3 7-13 0,2-9-13 0,-1 6 25 16,3 3-33-16,3-3 5 0,4-1 28 0,1-3-19 16,2 0 0-16,2 1 6 0,-1 2 6 0,4 0-8 0,4 10 28 15,5-4-34-15,-6-4-8 0,1-3-2 16,6 4 2-16,-1-4 12 0,-1-5-17 0,1-4 15 0,-2 0-14 15,3 0 3-15,3-3-21 0,-2-1 3 0,1-1 21 16,0-1-15-16,4-2-20 0,-3 0 32 0,2-3-19 0,2 0 29 16,-2-3-12-16,1 2-6 0,2-2 17 0,-2-2-31 15,0-1-3-15,-4 0 10 0,16-8 9 0,-11 3-23 16,5-2 44-16,-2-3-36 0,-7 5 31 0,2 0-15 16,-5 4 12-16,1-5 12 0,-2 2-33 0,-1 2 23 0,0-5-4 15,0 6-10-15,-2-7-6 0,0 6 7 0,-2-4 7 16,0 4 11-16,-2-5-18 0,-1 0 1 0,-2 6 8 15,-1 2-1-15,-1-1-1 0,0-8-2 0,-1 6 1 16,-1 5 0-16,-1-8-11 0,1 4 18 0,-2 7-4 0,0-2-7 16,4 2-4-16,-8 0 24 0,8 0-13 0,-11 1 6 15,6-1 5-15,-3 1 2 0,-4-1 2 0,0 8-15 0,0-4 23 16,1 3-30-16,-1 2 25 0,2-1-31 0,-3 0 17 16,3 6 42-16,0-2-52 0,-2-1-18 0,3 2 30 0,-5 9-28 15,4-3 11-15,1-3 8 0,1-2 1 0,2 2 13 16,0-3-3-16,2 1-5 0,0 0-5 0,3 0 19 15,1-2-17-15,0 2-2 0,0-4-17 0,1 1 11 16,3-1 2-16,0 0 8 0,1-3 14 0,0-2-39 0,1-1 18 16,-1 0-13-16,2-3 16 0,2-1 11 0,-2 0 6 15,6-1-2-15,2-3-8 0,-2 0-5 0,-1-3-2 16,2 0-14-16,-4-1 15 0,5-3-1 0,-3 1 16 16,6-10 0-16,-2-1-4 0,0-2-3 0,-2 1-14 0,2-2 17 15,-2-2-9-15,-1 0 7 0,-3-9-11 0,-2 4 9 16,0 2-15-16,-1-1-2 0,0-5 11 0,-2 0-25 0,-2-3-25 15,-1 0 11-15,-2 0 39 0,1-2-1 0,-1 2-39 16,-2 2 34-16,-2 6-53 0,0 6 66 0,0 2-53 16,2 7 15-16,-1 4 13 0,-2-4-9 0,3 6 41 15,-1 4-3-15,-1 2-10 0,2 6-62 0,-1-1 83 0,-3 5-12 16,2 6-7-16,-3-1-28 0,4 5 2 0,1-1 6 16,1 4 27-16,0 1-8 0,5 15 6 0,-3-8 5 0,0-2-16 15,7 6 13-15,-3 10 7 0,0-9-30 0,0-2-10 16,-1-4-38-16,-3-6 2 0,3-4-45 0,0 3 0 15,2 10-410-15,2-12 169 0,-7-1 114 0</inkml:trace>
  <inkml:trace contextRef="#ctx0" brushRef="#br0" timeOffset="-161532.83">23438 15702 72 0,'6'-2'123'0,"-1"2"-30"16,1-3 0-16,4-1-29 0,1 0-12 0,0 1 19 15,-1-2-15-15,2-2-14 0,-2 2 5 0,0-2-22 0,-2 1 14 16,1 0-9-16,1-4-10 0,-2 2 17 16,-2-4-18-16,3 0-1 0,-4 0 16 0,-1-1-24 0,-3 0-3 15,2 1 2-15,-2-2 1 0,-6 6 11 0,4-12-7 16,-2 12-8-16,-1 0 20 0,-1-1-4 0,-2-4 11 16,0 5-14-16,-3 0-21 0,2-3 3 0,-4 6 19 0,2 4-8 15,-2-6-7-15,0 10 9 0,1-3-18 0,-2 3 4 16,1 5 32-16,0 1-34 0,3-3 26 0,-3 2 14 15,2 4-24-15,2 1 16 0,2 2 3 0,1-1-8 0,0 2-57 16,2 1 3-16,2 4 54 0,2-1-38 0,-1 0-4 16,0-1 55-16,3 1-5 0,-1-1-43 0,2 0 29 0,-1 1 16 15,6 11-13-15,2-5-28 0,-3-8 27 16,-1 2-12-16,1-6 5 0,2-3 14 0,-1 2-19 0,3-4-11 16,-2-4 25-16,0 5-5 0,3 0-25 0,1-6 4 15,-1-4 19-15,-2 0 1 0,5-3-8 0,-1 2-13 0,2-6 19 16,-1 4-1-16,1-3-68 0,-1-2 48 0,10-3 16 15,1-5 12-15,-5-1-29 0,-5-4 19 0,5-1 9 16,-3 1-15-16,-3-8 4 0,-2 0-3 0,2 1-20 0,-1-4-23 16,0 0 28-16,-4-6-11 0,1 7 2 0,-5-8 8 15,2-3-1-15,-3-1-12 0,-1 0-7 0,0 0 32 16,-3 0-12-16,-6 2 4 0,4 3-11 0,-8 4-24 0,-1-3-2 16,-4 4 45-16,1 1-45 0,-3-2 12 0,1 9 43 15,1 0-53-15,2 6 60 0,3 5-1 0,-1 3-15 16,1 1-39-16,-2 1 33 0,4 3-39 0,1 2 57 15,-1 4-16-15,5 4 24 0,0-1-18 0,1 2-14 0,-1 9 20 16,2 0 1-16,0 4-13 0,2 1 9 0,-1 2 12 16,2 11-24-16,0 15 23 0,2-6-1 0,-2 7-16 0,1-6 21 15,4-4-12-15,-4 4 1 0,-1-1-33 16,1-2 23-16,2-5-29 0,0 4 50 0,-2-5-36 0,-3 1 37 16,0-9-63-16,1-3 51 0,-2-3-14 0,1 2 36 15,5-6-43-15,-2 5 6 0,-1-4 22 0,1 2 12 0,-1-4-42 16,5 0 16-16,-3-1 10 0,3 1-13 0,3-5 5 15,-2-1 14-15,-1 2 0 0,1-1 14 0,3-4-10 16,-3 2-115-16,2-3 110 0,0-3-23 0,1 3-5 16,1-4-6-16,-1-3 17 0,0 1 22 0,-2-2-25 0,2 0-22 15,1-4 31-15,-1 1-3 0,1-4-4 0,-2 1 11 16,1-2 19-16,5-6-54 0,-1-6 4 0,0-3 43 0,-6 8-48 16,-2-9 48-16,4 2-37 0,-2-3 25 0,-2-4 10 15,-4 9-16-15,-2 4-1 0,0-16 17 0,-5 7-21 16,1 5 8-16,0 7-15 0,-3-3 13 0,-3 6 4 15,1 5 1-15,-4-1-14 0,2-1 5 0,0 8-4 0,0 6 1 16,-1-3 11-16,0 5 3 0,-2 2-30 0,1 3 19 16,1-2 10-16,3 6-13 0,1 1-22 0,0 2 10 0,1 0 23 15,3 2-39-15,-1 0 19 0,4 2-23 16,-1 2 36-16,2 10-24 0,-1-8 15 0,3 7 33 0,-1-7-28 16,0-3 16-16,0-7-41 0,-2 3 53 0,2-1-25 15,0 0-34-15,1-3 46 0,-1-3 17 0,1 2-6 0,0-3-13 16,0 0 5-16,0-2 3 0,3 1-29 0,2-4 20 15,-1 2-7-15,-1-2-31 0,2-2 30 0,1 0-35 16,-4 0-25-16,6 0-52 0,-4-6-26 0,-4 3-354 0,5-1 162 16,1-3 108-16</inkml:trace>
  <inkml:trace contextRef="#ctx0" brushRef="#br0" timeOffset="-160608.62">24615 15475 80 0,'-1'7'85'0,"1"6"-21"0,-1 3 7 0,1-2-21 16,0 1 17-16,0 4-20 0,1-1-2 0,-1-1 2 15,-1 2-4-15,-2 0-19 0,2-2 13 0,1 0-20 0,0 0 6 16,-4 0 12-16,0-2-20 0,3-1 9 15,0 1 4-15,0-7 0 0,-2-2 8 0,0 6-11 0,1-4-11 16,1-3 14-16,2-1-5 0,-2-1 19 0,-1-1-29 0,0 0 36 16,-1-2-10-16,-1 0-4 0,0-1-40 0,-1-2 43 15,4 0-8-15,-3-1-24 0,0-1-36 0,1-4 23 16,-1-2 26-16,1-1 6 0,-1-2 7 0,3 0-7 16,-4-2 23-16,5-5-14 0,-3 1-26 0,3 0 12 0,4 2-39 15,0-17 52-15,-1 9-36 0,2-11 16 0,1 0 7 16,-1 7 4-16,3 1-19 0,2 0 6 0,-1 9-17 15,-2 6 1-15,2 2 17 0,-2 5-17 0,1 0 16 0,1 1-15 16,1 6 23-16,-2-1-17 0,-1 1 0 0,5 10-12 16,-5-2 15-16,1 2-7 0,0 1-14 0,1 5 31 15,-2 0 6-15,0-1-21 0,-1 1 17 0,2 0-10 0,-4 1 6 16,-1 1-4-16,3-2-53 0,-5 1 16 0,4 0 55 16,-2 0-28-16,-1-1-42 0,3-2 65 0,0 2-9 15,-2-2-12-15,2-1-29 0,-2-2-5 0,-1 1 11 0,0-5 47 16,0 0-50-16,1 0 68 0,-2-2-16 0,-1 0 17 15,1-2-34-15,0 1 3 0,-1-2-22 0,4 0 46 16,-4-2-4-16,0 0 6 0,0 0-38 0,0 0 44 0,2-8-30 16,0 4 12-16,-1-2 11 0,0-6-8 0,2 0-46 15,1-3 50-15,-2 0-14 0,2-3-4 0,3 0-7 16,-1-11-10-16,3 3-8 0,1-2 20 0,2 3-14 16,-1-4 11-16,-2 13-17 0,1 5 1 0,0 1-3 0,-3-1 13 15,3-1-12-15,-2 9 25 0,1-1-12 0,-1-2 6 16,0 5-31-16,-1 2 13 0,3 6-16 0,-2-7 31 15,1 3-18-15,-1 6 9 0,-1 1 21 0,3 1-36 0,-2-1-21 16,0 4 56-16,-1 0-25 0,3 2-12 0,-4 0 26 16,5 8-23-16,-1-2 26 0,-1-7-40 0,-2 0 46 15,-1 2 4-15,3-2-23 0,0-1 32 0,-1-1-36 0,-1 0 33 16,1-2-43-16,0 1-7 0,-1-3 23 0,1-1 10 16,2 1-1-16,-1-3 11 0,-1 0-15 0,1-3-34 15,-1 0 53-15,-2-1 0 0,3-2-6 0,-3-2-1 0,0 1-14 16,3-5-13-16,0 1 7 0,0-2 21 0,0-1-40 15,-2 0 23-15,1-3 10 0,-1-1-26 0,0-3 29 16,0-2-24-16,2-9 4 0,-2 6 16 0,0 1-2 0,-1 2-12 16,-4-14-9-16,2-2 7 0,-3 6-5 0,0 11 2 15,-1 2 8-15,0-5-3 0,-2 4-20 0,0 7 8 16,-2-1 18-16,1-2 3 0,-3 9-34 0,2 1 19 16,-2 4 3-16,2 1 4 0,-5 3-12 0,5 5 17 0,-4 0 5 15,2-2-8-15,0 7 21 0,2-1-1 0,3 1 3 16,-3 3-18-16,4-3 20 0,2 3 1 0,-2 1-45 15,2-1 7-15,-1-2 12 0,1 0-7 0,-1 1 46 0,2-2-39 16,-1-2 30-16,4-1-40 0,-3 1-10 16,2-4 57-16,-1 1-17 0,2-1 3 0,1-2-11 0,-1-2 9 15,3-1-3-15,-1 1-66 0,-1-1 54 16,2-3-20-16,-4-2-27 0,3-1-28 0,-1 0-11 0,7-1-50 0,-6-2-340 16,2-1 159-16,3-2 104 0</inkml:trace>
  <inkml:trace contextRef="#ctx0" brushRef="#br0" timeOffset="-160075.28">25714 15348 62 0,'-4'13'109'0,"-2"-1"2"0,1 2-14 0,-11 8-12 16,8-2-28-16,7-1 15 0,-5 0-19 0,1 1 15 0,-9 8-10 16,4-2-18-16,0 2 2 0,-1 0-21 0,5-6-2 15,-2-4-8-15,5-3 5 0,-5-1 4 0,1 0 16 16,1-2 2-16,-1 1-25 0,0-6 19 0,5 1 24 0,0-2-19 16,1-3-42-16,-2 0 48 0,2 2-24 0,-1-5 28 15,0 0-23-15,2 0-6 0,0 0 15 0,-4-6-2 16,3 4-15-16,-1-3 10 0,2-1-13 0,-3-1-6 0,7-7-4 15,-5 0 21-15,3 0-42 0,-2-5-30 0,3 1 85 16,-1-3-10-16,-2 1-15 0,4-18 3 0,-4 9-17 16,1 5 27-16,3-6-8 0,2-11-11 0,0 10-8 0,2-2 15 15,-2-4-42-15,1 5 33 0,-1 1 24 0,4 0 11 16,4 8-34-16,-3 2-57 0,-2 6 68 0,0 1 5 16,2-1-13-16,1 2 8 0,0 5-45 0,0 0 14 0,1 3-5 15,4 4 40-15,-4 1 8 0,3 4-19 0,-3 5-10 16,-4-4 42-16,9 16-24 0,-7-9 31 0,-2 5-1 15,2 8-7-15,-4 4 17 0,-1 0-13 0,0-5-10 16,-4-3 14-16,0-1-4 0,-4 1-6 0,0 0-12 0,-3-2 4 16,2 1 3-16,-1-2-11 0,4 2 3 0,-5-1-6 15,3-1-12-15,0 1 13 0,-2-3-11 0,-1-1 7 0,2 2-1 16,1-5-14-16,-2 2-54 0,1-2 38 16,0 1-21-16,2-5 12 0,-1 1-38 0,2-4 12 0,0 1-17 0,0-2-9 15,0 0-30-15,0 0 2 0,0-1-42 16,0 1-362-16,2-4 168 0,-2 0 114 0</inkml:trace>
  <inkml:trace contextRef="#ctx0" brushRef="#br0" timeOffset="-159785.09">26072 14987 106 0,'4'9'126'0,"1"7"-35"0,-1 2-13 16,0-3 29-16,-1 2 9 0,0 26-20 0,1-7-4 15,-4 6-21-15,-2 1 12 0,0-3-25 0,-4-1-19 0,2 0-26 16,-3-3 50-16,-1 1-55 0,-4-3-12 16,3-2 30-16,1-3 8 0,-1-3 27 0,6-6-48 0,0-3 16 15,1-4 19-15,0-2-11 0,2-1-41 0,0-1 49 16,2-4-26-16,0 1 10 0,4-1-23 0,-2 2 11 0,5-1 9 15,-3-3-49-15,1-1-25 0,2-2-8 0,0 0 15 16,-4-2-21-16,3 2-42 0,4-5-295 0,-3-3 133 16,5 2 88-16</inkml:trace>
  <inkml:trace contextRef="#ctx0" brushRef="#br0" timeOffset="-159610.83">26078 15344 119 0,'-6'-17'132'0,"0"4"-3"0,0 3-14 15,4-3-24-15,2 5 11 0,0 1-22 0,5-4-2 16,0 0-9-16,3 2 0 0,1 2-1 0,3 1-14 0,1 0-28 16,-1 0 31-16,1 2-29 0,-2-1-3 15,7-1-20-15,-5 6-24 0,3-1-9 0,-1 4-12 0,0-5 6 16,-2-1-28-16,3 1-5 0,-5-1-12 0,0 1-227 16,3 4 102-16,-8-5 68 0</inkml:trace>
  <inkml:trace contextRef="#ctx0" brushRef="#br0" timeOffset="-159055.05">27393 15252 66 0,'5'-4'120'0,"0"3"-12"0,1 6-1 0,0-1 9 16,-1 10-25-16,-3-2-7 0,2 3-19 0,0 3 14 16,-2 0-22-16,0-3-8 0,-2 2 17 0,0 4-34 0,0 0 35 15,0-2-33-15,-3 3-36 0,1-2 49 0,-1 0-35 16,1 1 32-16,2-1-10 0,-4-1-42 0,0-2 10 16,-1 1 4-16,3-4 7 0,-2 1 58 0,1-1-42 15,-1-3 9-15,1-3-33 0,1 1 7 0,2-4 4 0,0-1-48 16,0 2 5-16,-1-2-26 0,0-2-4 0,1-1-9 15,0-1-28-15,0 0-283 0,0 0 125 0,0 0 84 0</inkml:trace>
  <inkml:trace contextRef="#ctx0" brushRef="#br0" timeOffset="-158885.95">27444 15115 110 0,'1'-18'123'16,"-2"4"-119"-16,2 0 90 0,1 2-6 0,-2 4-53 16,2 3 18-16,0-1-33 0,2 5-32 0,0-2-32 15,-2 6-113-15,4-3 51 0,-1 0 36 0</inkml:trace>
  <inkml:trace contextRef="#ctx0" brushRef="#br0" timeOffset="-158541.18">27868 15163 84 0,'-3'12'129'0,"-4"-5"16"0,3-2-13 0,-3 8-4 0,4-2-5 0,1-2-6 15,-2 4-8-15,4 4-42 0,0 4 37 0,2 1-42 16,1-2-22-16,1 10 17 0,3 0-35 0,0 2 21 15,3-4 5-15,-5 0-3 0,9-2-27 0,-5-2-17 16,-7-3 55-16,2-5-21 0,0 1-41 0,0 0 38 0,0-2 6 16,-4 0 5-16,0-1-51 0,0 0 37 0,0-2-22 15,0-1 15-15,-2 0-32 0,-4-2 28 0,2-3-41 0,-2 0 40 16,1 2-1-16,-1-4-30 0,-1-3-8 0,-3 3 37 16,2-4 7-16,1 1-7 0,-4-1-83 0,0 0 66 15,0-1-40-15,3-2 27 0,1 2-34 0,-3-5 7 16,4-3-6-16,0 2-12 0,2-5-2 0,1 0 0 0,2-2-14 15,1-1 10-15,1-2-12 0,2-1 5 0,-1-1-7 16,7-12-231-16,-4 1 103 0,8-1 70 0</inkml:trace>
  <inkml:trace contextRef="#ctx0" brushRef="#br0" timeOffset="-158313.33">27907 15270 47 0,'0'0'98'15,"-6"21"-1"-15,4-11-33 0,-7 9 29 0,-1 9-5 16,-7 2-25-16,3 1 9 0,-4-2 2 0,-4 3-28 15,1 2-24-15,2 2 31 0,-4-3-36 0,-4-1 37 16,4 4-7-16,-1-7-18 0,4 1-16 0,-3 5 0 0,2-12 17 16,0 12-21-16,0-4 32 0,2-10-33 0,-2 3 26 15,3-10-26-15,0 3 10 0,2-4-8 0,0 10 30 0,-2-14-23 16,8 3 13-16,-3 1-11 0,5-9 6 0,4 1-22 16,-3-3 20-16,4-2-2 0,-1 2-15 0,-1-2-12 15,3 4-27-15,2-4 2 0,0 0 3 0,-5 1-18 16,4-1-6-16,1 0-8 0,0 0-31 0,-3-5-238 0,3 5 109 15,7-5 74-15</inkml:trace>
  <inkml:trace contextRef="#ctx0" brushRef="#br0" timeOffset="-157071.06">28723 15370 17 0,'18'-13'82'0,"5"-4"-18"0,-5 4 11 0,2 5 8 0,10-3-21 16,-7 4 2-16,9 0 15 0,-9 4-29 0,4-1 16 16,-7 8-4-16,2-7-16 0,11 15-4 0,-9-11-5 15,-3 6 24-15,3 12-7 0,-2-9 2 0,-2 11-48 0,-2 1 45 16,-4 0-15-16,-1-4 9 0,-5 0 0 0,-3-1 0 16,-1-2-78-16,-1 3 32 0,-1 3-28 0,-4-4-5 0,2 1 78 15,-3 0-73-15,1 0 73 0,0-1-7 0,-1 1-8 16,-2-2-67-16,1 0 67 0,-4-2-3 0,1 0-37 15,2-2-32-15,-2-2 92 0,-2 0-91 0,1-1 83 16,0-1-33-16,-1-3-47 0,0 0 75 0,-2-2-33 0,1 0-39 16,2 0-3-16,-1-3 53 0,1-2 5 0,2-1 25 15,0 2-4-15,-4-5-11 0,1 1-69 0,2-4 8 16,0 0 25-16,-2-4-36 0,4 1 53 0,-3-5-49 0,2 0 8 16,6-3 54-16,0-4-7 0,3-11-38 15,-1 17 30-15,7-13-39 0,6-3 21 0,0 8-21 0,2-1 6 16,0 2-9-16,5 9 26 0,-2-8 10 15,3 9-14-15,-4 2 7 0,-1 5-14 0,-4 2-3 0,2-2 20 0,-4 8 0 16,4-4-23-16,-3 4 18 0,-1-2 5 0,4 2-7 16,-2 0 29-16,0 6-7 0,-1-5-2 0,2 11 10 15,-2-7-32-15,10 9 20 0,-8 1 10 0,2-5-19 0,-4-7 19 16,-1 9 0-16,1-8-52 0,1 3 56 0,-4 3-3 16,3-1 2-16,0-1-5 0,-2-2-28 0,2 2 7 15,-3-10 15-15,2 7 4 0,-3-2-33 0,0-4 35 16,0 1-22-16,1 1 4 0,-5 1 6 0,3-4 6 0,3-1-21 15,1 5 29-15,-5-4-36 0,0 1 9 0,5-1 25 16,-4 0-15-16,-3-4-7 0,3-6-13 0,1-2-3 0,-5 3 0 16,-1-7 45-16,0 1 3 0,-2-1-36 0,1 2 18 15,-2 7-45-15,-2-7 59 0,-2 6-67 0,-1 1 8 16,-2 0 0-16,2 9 26 0,-3-10 0 0,-2 6-13 16,-3 4 50-16,0-5-1 0,-1 4-47 0,1-2 36 0,0 7 26 15,0-3-26-15,1 7-39 0,-3 2 44 0,4 2 13 16,-5 8-9-16,3-2-7 0,3-1-17 0,0-6 8 15,3 1-23-15,1 5-23 0,1 0 61 0,-2 3 0 16,4 1 5-16,0-3-71 0,2 1 10 0,-3-2 66 0,5 4-48 16,-1-4 43-16,1 0-23 0,2 2-56 0,-2-5 20 15,2 2 17-15,4-2 49 0,0 2 16 0,-1-5-14 0,1 1-81 16,0-2 46-16,2-1-29 0,3 0 63 0,-6-1-58 16,7-1 50-16,-2 1-67 0,3-3 33 0,2 2 26 15,-1-2-57-15,-1-3 3 0,1 0-21 0,0-1-4 16,1 0-36-16,3 2-284 0,-3-5 125 0,0-1 84 0</inkml:trace>
  <inkml:trace contextRef="#ctx0" brushRef="#br0" timeOffset="-156461.1">29936 15298 48 0,'0'0'75'0,"-4"-2"17"0,4 2-28 0,0 0-12 0,0 0 18 16,-15 12-19-16,5-1 15 0,2-3-20 0,-2-1 19 15,2 8-3-15,-1-2-33 0,3 0 15 0,-2 2 11 16,-3 8-45-16,2-2 27 0,3-7 7 0,4 0-25 0,-2 1 19 16,2 2 11-16,4-2-28 0,-7 1-26 0,4-1-5 15,1 2-9-15,1-1 60 0,5-1-1 0,-5-1-67 16,5-3 49-16,-4 2-56 0,2-2 27 0,1 1-14 0,3-5 38 15,-2 3-21-15,1-2-10 0,2 1 59 0,0-4-61 16,3 2 37-16,-3-2-25 0,4-3 38 0,-4 0-56 16,0-2 57-16,-1 0-66 0,3-2 10 0,2 0 22 15,1-3-15-15,-1 1 19 0,1-4-12 0,0 0-1 0,1-1-14 16,-2-1 15-16,0 1-18 0,10-7 13 0,-7 3-5 16,-2 0 2-16,4-8 12 0,-4 9-22 0,0-2 34 15,-2 1-15-15,-2 4 14 0,2-6-4 0,-2 1-9 0,-1 0 19 16,1-1-4-16,7-5-12 0,-5 3 12 0,-3 5-12 15,-4-8 19-15,2 6-13 0,0 5-11 0,-4 1 41 16,1-4-27-16,1 0-17 0,-1 6 39 0,-2-2-19 0,-2 0 7 16,2 1-36-16,-5 2 58 0,3-1-42 0,-1 0 1 15,0 1 14-15,-2 0 15 0,-2-5-45 0,-2-1 41 16,0 9-8-16,0 1-20 0,0-4 3 0,-1 6 18 0,-2-2-35 16,2 1 10-16,-3 6 18 0,-1-2 7 0,2-4 61 15,-2 8-45-15,2 5-13 0,-6 7 3 0,3-8-14 16,4-1-29-16,0 3-10 0,4-1 44 0,-1 3-42 15,2-1 18-15,0 3 40 0,3-2 26 0,1 3-80 0,1-3 80 16,1 4-66-16,1-3-21 0,1 1 67 0,5-2 8 16,-4 1-79-16,3 0 4 0,-1-4 75 0,1 2-65 15,-1-3 36-15,2 0 11 0,-1-2-57 0,5 2 2 0,-3-5 54 16,-2 3 18-16,3-3-67 0,0-2-16 0,-1 0 110 16,-1-2-126-16,-3-1 35 0,2-1-6 0,-2-1-24 15,2 0-17-15,-6-3-307 0,3-2 124 0,4 0 84 16</inkml:trace>
  <inkml:trace contextRef="#ctx0" brushRef="#br0" timeOffset="-155963.36">30779 15391 66 0,'0'14'68'0,"0"2"18"0,-1 0-11 0,-2 1-14 16,1 2 1-16,-1-2 2 0,1 1-20 0,-1 3 9 15,0 0-47-15,4-2 52 0,-9 10-16 0,3-4-5 16,6 0 2-16,-6-10-16 0,1 0-15 0,-1-4-3 0,4 4 30 16,1-3-10-16,-4-3 46 0,3 3-44 0,0-9-42 15,2 1 56-15,0-2-4 0,-6 0-45 0,2-2-18 0,3 0 74 16,0 0-69-16,-5-4 7 0,1 1-11 0,3-1 55 15,0-2 15-15,-4-3-70 0,1-5 72 0,1 1-64 16,1-1 12-16,1-1-24 0,-3 3 42 0,4-8-39 16,-3 1 16-16,3 0-5 0,1-2 5 0,5 1 39 0,4-15-18 15,-3 2 7-15,0 0 7 0,1 3-30 16,3 1 20-16,2 6-17 0,-3 5-11 0,3 12 25 16,-6-6-27-16,6 2 22 0,-3 2-28 0,1 1 17 0,1 0-17 15,1 3 49-15,-1 9-18 0,0 1 22 0,0 3-8 0,-3-1-35 16,1 1 52-16,-2 5-23 0,0 0-53 0,0 0-1 15,-1 2 52-15,-2 1-38 0,0-3 72 0,-1 1-25 0,0 3-45 16,1 1 38-16,-1-1-49 0,-3 1 4 16,-2-1 8-16,2 1 2 0,0-4 19 0,-2 1-20 0,2-1 73 15,0 0-31-15,-1-1-38 0,2-1 37 0,-2 3-16 16,0-6-36-16,0-2 29 0,0-2-13 0,1 1 30 0,-1-1-29 16,1-2-4-16,-1-1-9 0,2 0-32 15,-2 2-35-15,1-5-210 0,-2 4 102 0,3-3 66 0</inkml:trace>
  <inkml:trace contextRef="#ctx0" brushRef="#br0" timeOffset="-155673.28">31131 15023 30 0,'0'0'108'0,"3"7"4"0,5 3-67 16,-3 7 21-16,0 15 43 0,1-12-19 0,-6 19-4 16,0 0 6-16,3-2-85 0,-8-3 63 0,1 7 9 0,2-7-61 15,-2 5 5-15,-1-3 23 0,-2 1-62 0,0 0 70 16,1-3 6-16,-3-3-20 0,1-1-59 0,-4 1 71 16,5-10-88-16,2-5 27 0,-2 0-7 0,1-3 2 0,2 0-21 15,0-2 7-15,2-2 31 0,-1-3-30 0,2-1 65 16,-1 2-37-16,2-3-27 0,-1-2 10 0,2 4-22 0,-1-3 0 15,3 0-6-15,-2 0-29 0,2 0-193 16,-2 0 90-16,-1-3 58 0</inkml:trace>
  <inkml:trace contextRef="#ctx0" brushRef="#br0" timeOffset="-155465.29">31101 15407 18 0,'9'-14'79'0,"4"4"-8"0,-2 3 21 0,4-3-26 0,0 1 7 16,-5 3-3-16,2-2-10 0,-1 2 2 15,5-2-35-15,-6 6 20 0,4-9-4 0,1 6-17 0,-1-3 3 16,3 1-3-16,-2-3-31 0,-2 1 19 0,1 6-24 16,-2-4-254-16,-1-1 405 0,-6 5-191 0,-1 1-6 15,-5 1-131-15,1 1 63 0,1-5 40 0</inkml:trace>
  <inkml:trace contextRef="#ctx0" brushRef="#br0" timeOffset="-154412.1">31354 15679 35 0,'7'16'100'15,"-5"-4"-23"-15,6-1-1 0,2 0 14 0,-6-6-61 16,5 5 40-16,-3-7-47 0,-2 2 37 0,2-6-10 16,1-1-22-16,-1 1-25 0,3-4 38 0,3-1-34 15,-3-2-9-15,0 0-6 0,1-5 47 0,-1 0-38 0,0-1 28 16,1-1-26-16,-1-18 35 0,4 2 1 0,-1 6-44 16,0-8 9-16,2 4 22 0,-4-3-18 0,-1 0 7 15,5 6 14-15,-3-11-18 0,-1 0-10 0,-1 1 16 16,-3-3-16-16,-1 1-27 0,2 0 30 0,-1 0 13 0,-2 2-3 15,-3 0-7-15,0 9-33 0,-1 2 30 0,0 5 9 16,-1 4-10-16,-2-2-11 0,2 5 17 0,-2 4-3 16,-1 1-18-16,-2 4 20 0,0 4-22 0,2 1 19 0,-4 7-18 15,-2 2 46-15,1 3-23 0,-1 10-18 0,-3 4 7 16,3-1-12-16,4 4 31 0,-3 0-25 0,-3-1 51 16,6 6-44-16,3 2 8 0,-2-2-19 0,3-2-5 0,-3 0 2 15,3 4 23-15,1-6-11 0,6 3 35 0,-5-5-49 16,-1-3-9-16,10 4 52 0,-8-4-16 0,4-5 15 15,2 8 0-15,-5-7-55 0,1-4 39 0,2-7 18 16,-1 4-52-16,2-5-6 0,-2 2 57 0,2 0-52 0,-1-7 6 16,3 2 31-16,0-4 18 0,-2 1-50 0,4-1 37 15,2-3-3-15,-5-2-16 0,5-1-7 0,-1 0-23 16,1-3 39-16,0-2-12 0,-1 0 3 0,1-4 39 0,-2 3-64 16,9-11 12-16,-1-2-15 0,1 4 53 0,-2-7 11 15,-2 1-38-15,1-2-19 0,-4 9 44 0,2-10-21 16,-1 13 30-16,-5-3-14 0,3-14 9 0,1 6 0 15,-7 13-28-15,3 5-3 0,-4-3 1 0,0 5 26 0,-1 2-44 16,-1 2 2-16,-2-1 43 0,0 2 1 0,0 0 3 16,0 9 0-16,0 3-8 0,-1-1-49 0,0 1 3 0,1 3 25 15,0-1-31-15,-1 2 10 0,2-1-16 0,-1 1 33 16,-3 0 20-16,3 2-14 0,2-2 41 0,-2 2-30 16,1-2-33-16,-2-1-4 0,3 0 19 0,-2-1 4 15,1-2-14-15,3 0-1 0,-1-1 63 0,-1-1-65 0,5 1 13 16,-5-5-6-16,2-1 13 0,0 1 5 0,0-4 19 15,1 1-9-15,0-2 0 0,1-1-30 0,1 0-5 0,0-1 15 16,5-3-7-16,2-3 24 0,-1 0-28 0,-1-1 3 16,0-6 15-16,8-4-4 0,-9 3 112 0,8-9-102 15,-2 5 42-15,-7 1-18 0,8-9-50 0,-1-2 6 16,-4-4 56-16,3 16-21 0,-2-10-35 0,-2-1-11 0,-4 8-5 16,-1 2 7-16,-4 7 7 0,4 0-2 15,-1-1 17-15,-1 2-2 0,-1 1-17 0,-4 4 36 0,1 1-35 16,1 4 39-16,-2 0-30 0,0 0 68 0,0 0-74 15,-4 9 41-15,2 2-37 0,0 1 77 0,-1 2-83 0,1 1 3 16,0 4 63-16,0 0-73 0,-2 1 26 0,4 1-3 16,-1 1 19-16,-4 14-19 0,1-1-8 0,0-2 41 15,-1 2-28-15,-3 0-16 0,2-1 14 0,0-3 26 16,-1 2-34-16,1-1 61 0,-3 4-22 0,0-5 20 0,2 4-25 16,-4-10-11-16,6-2 80 0,0 10-112 0,-3-2 84 15,0-3-69-15,1-5 48 0,-1 5-88 0,-1-1 63 0,3-6-23 16,-2-3-35-16,3-3-5 0,0 2 4 0,-2-1 3 15,2-1 10-15,-2-2 67 0,2 1-69 0,-1 0-16 16,1-3 76-16,0-2-65 0,0 0 41 0,-2-2 44 16,4-2-66-16,-3-2-30 0,2 1 17 0,-2-2-2 0,3-1 22 15,-4-1 6-15,2 0-17 0,-2-5 27 0,1 3 67 16,1-1-70-16,-2-1 33 0,3 0 41 0,-1-2 7 16,0-3-70-16,-1-2 49 0,3 2 25 0,-1-3-11 0,0-2-14 15,10 0-16-15,-6 5 5 0,5-6 4 0,1-2-73 16,0 1 5-16,8-8 38 0,1 0-97 0,2 8 24 15,-4 8-18-15,7-14-26 0,-10 11 53 0,13-7-32 0,-5 4-50 16,-6 3-24-16,-2 4-320 0,-6 7 153 0,7-5 102 16</inkml:trace>
  <inkml:trace contextRef="#ctx0" brushRef="#br0" timeOffset="-151773.39">19951 17014 47 0,'0'-6'76'0,"2"0"16"0,-2-1-28 0,0-1 10 15,0 3-19-15,-2-2-6 0,1-5-3 0,-3 7 22 0,2 1-3 16,-2-9-35-16,-1 1 0 0,-3 5 24 0,3-5-32 16,-3 6 8-16,2 2 9 0,-2-4-49 0,-2-3 49 15,1 5-28-15,1-3 25 0,-4 7-8 0,3 0-22 0,-3-2 0 16,1 6 18-16,-1 0 4 0,-1-6-8 0,6 6 10 16,-5-5-13-16,-1 11-14 0,3-4-6 0,4-4 15 15,-4 9-4-15,3 0 3 0,1 2 2 0,-3-6-7 0,4 0 21 16,-5 4-32-16,3 3-20 0,-1 0 53 0,-2-1-4 15,8 1 1-15,-5 1-46 0,2 2-21 0,-1 0 35 16,3-2-8-16,4 3 45 0,-1-4-40 0,-2 2 35 0,3-2-43 16,3 2 53-16,-1-1-44 0,0-1-6 0,0 0 14 15,1 0 36-15,6-1-10 0,-4-5 1 0,5 0-66 16,1-1 66-16,-1-1-62 0,0-4-3 0,2 1 72 16,-4-1-62-16,6-1 50 0,-1-3-25 0,-1-1 44 0,2-1-72 15,-3 1 64-15,3-2-30 0,-2 0-9 0,1-5 21 16,-1 3-22-16,8-14 12 0,-6 11 31 0,2-10-30 15,-1 1-23-15,-6 1 27 0,2 6 8 0,3-8 10 0,-2-11-15 16,-2 2 25-16,1 1-71 0,-3 0 30 0,-4 6 12 16,6-7-45-16,1 0-11 0,-8-3 59 0,1 4 11 15,-3-1-19-15,6 0-39 0,-4-1 17 0,-2 6 4 0,-1 4-23 16,-2 1 24-16,1 2-15 0,-1-2 1 0,0 2 1 16,-2 1 13-16,-2 1 23 0,3 1-48 0,-2 2 33 15,0 1-1-15,-1 2 14 0,0 3 16 0,-1-2 4 16,2 8 6-16,0-3-54 0,-2 5 31 0,3 0 11 0,-1 5 8 15,0-3-64-15,1 8 48 0,-3 3 4 0,1 3 11 16,0-1-6-16,0 2-38 0,1 2 38 0,-1 11 0 0,-3 4-28 16,6-8-19-16,-2-5 36 0,0 11-5 0,4 6 8 15,1-16 3-15,-1 2-24 0,0 15 23 0,1-6 16 16,2-1-54-16,0-5-3 0,-1 8 50 0,2-9-12 16,1 5-10-16,-3-5 3 0,8 0 11 0,-7-3-32 0,3-4-2 15,0-1 29-15,-2-2 6 0,6 1-16 0,-6-2-19 16,2-1 5-16,6-4 7 0,-6 0 15 0,4-1-36 0,0-1 17 15,-1-1 21-15,4-2-27 0,-3-2 41 16,-2-1 5-16,9-3-4 0,-8 0-13 0,5-2-57 0,2 0 63 16,-8 2-17-16,7-5-42 0,-1-1 15 0,5-1 54 15,-6 1-42-15,1-4 38 0,7-12-1 0,-5 11-43 0,-12-8 33 16,8 9 11-16,6-16-16 0,3-2 8 0,-8 2-7 16,-4 8-1-16,0 5-34 0,-4-2 31 0,0 0-12 15,2-15-30-15,-1 2 3 0,-7 11 35 0,1-3-6 16,-3 2 1-16,2 3-85 0,1 3 81 0,0-2-27 0,3 1 62 15,-6 2-60-15,-2 7 57 0,-3-4 1 0,4 3-34 16,-1 1-26-16,0 5 41 0,0-1 15 0,-1 1 1 0,0-1 4 16,4 3-57-16,1 2 51 0,-4 0-49 0,1 1 37 15,1 5-19-15,-2 1 16 0,1 4 7 0,-6-3-10 16,4 2 6-16,3 3 14 0,-3 0-1 0,6-2-6 16,-3 2-75-16,2 0 82 0,-1 0-46 0,0 4 31 0,4-1-39 15,6 6 25-15,-14-2 26 0,7-5-26 0,2-4-20 16,1 2 40-16,-3-2-89 0,1-2 42 0,-3-2 71 0,5 3-54 15,0-2 12-15,6-2 36 0,-5 0-51 16,-1-3 65-16,0 0-50 0,8-2 36 0,-4 0-59 0,-5-3 22 16,7 2-25-16,5-2 49 0,-2-2 6 0,-3-2-41 15,3 1 51-15,-5-4-3 0,4 3-12 0,0-1-61 0,2-7 61 16,-1 5 6-16,8-12-9 0,-5 6-18 0,-2 0 9 16,-3 2-5-16,5-15 21 0,-1 0-10 0,0 0 11 15,-6 5-23-15,0 4-22 0,5-9 43 0,-2-9 16 16,-2 0-49-16,1 0 11 0,-1 3-4 0,-3-3-10 0,1 1-51 15,1-2 58-15,-4 5-2 0,-1-3-43 0,1-1 3 16,-2 1 38-16,-3 6 17 0,0 2-41 0,1 4 56 0,-2 0-21 16,-2 2-32-16,0-2 31 0,1 6-7 15,-3-5-11-15,-1 2-9 0,1 0 54 0,-1 7-23 0,1 1 15 16,-3 0-2-16,-2 4-2 0,-1-2-43 0,2 5-7 16,2 0-4-16,-1 2 66 0,2 3-58 0,-3 4 6 0,3 4 36 15,-2 1 16-15,3 1-7 0,0 6-51 0,4 1 30 16,-6 10-19-16,2 3 6 0,4 3 11 0,-1-11 21 0,2 10-8 15,-1-11 15-15,1-2-1 0,-2 15-22 16,2-11 34-16,0 10-47 0,2-4 17 0,-2-5 15 0,3 7-6 16,-3-8-22-16,-4-3 22 0,3-5-31 0,2-1-13 15,-1 3 50-15,0-4-36 0,-1 1 16 0,3 0-8 0,3 0 36 16,-1 1-32-16,0-4 12 16,1 0-37-16,3 1 47 0,-2-3-30 0,-1 2 37 0,2-4-2 0,-1 1-31 15,3-3-6-15,-1-1 25 0,1 0-53 0,1-1 36 16,-1-2-14-16,2 3 29 0,-1-4-21 0,-2-3 30 0,5 1 12 15,-3 1-12-15,0-2-35 0,2-3-25 0,2-1 52 16,-4-1-17-16,2 0 17 0,-1-2-24 0,2-1-14 0,-2 0 17 16,5-13 42-16,-1 4 1 0,-1-5-5 15,-2 4-28-15,0-10 24 0,-2 15 7 0,3-12-57 0,-2 10 47 16,-6-7-2-16,6-6-59 0,-3 8 13 0,-3-2 10 16,-2 6-4-16,1-1 26 0,-1-4-43 15,-3 3 45-15,3 1-5 0,-4 2 7 0,-1 1-55 0,0 4 5 16,-1-2 8-16,-1 2 16 0,1 4-9 0,-5 0 51 0,2 3-49 15,-1 2 29-15,2 2-42 0,0 0 82 0,0 2-2 16,-3 7-16-16,2 3-1 0,-2-5-44 0,2 4 22 0,-1 15 16 16,1-4-27-16,1-10 46 0,0 2-21 0,-3 16 1 15,4-7-10-15,3-2 16 0,1-5-35 0,-4 2 25 0,3 0-5 16,0-2-40-16,5-2 58 0,-4 2-21 16,0-1 7-16,3 0-42 0,-2-2 52 0,3 0-13 0,1 1-64 15,-1-3 123-15,1-3-61 0,2 1-52 0,2-1 39 16,-4-1-17-16,0-1-8 0,4-1 54 0,-4-2 5 0,-1 0-13 15,6-1-30-15,0 0-2 0,0-3-24 0,-2 0 38 16,-3 2-20-16,-1-6-6 0,0 3 3 0,6-3-24 0,-2 2-32 16,1-7-321-16,3 7 132 0,-4-3 90 0</inkml:trace>
  <inkml:trace contextRef="#ctx0" brushRef="#br0" timeOffset="-151260.95">21252 16440 17 0,'-10'-3'117'0,"3"3"-2"0,5 4-30 0,-1 2-46 0,0 5 3 15,1 3 23-15,0 2 31 0,6 4-9 0,-13 7 7 16,2 7-32-16,12 4-26 0,-5 3 33 0,-4-2-18 0,12-2-3 16,-7-11-15-16,-11 8 6 0,0 1-11 15,9-2-43-15,2 1 28 0,3-1 27 0,-2-1-31 0,-10-1-29 16,6-5 68-16,-3-3 2 0,-3-6-10 0,4 0-76 15,-7 9 40-15,7-8 14 0,-1-4 9 0,-1-4-69 0,6 0 11 16,-2-1 28-16,0-3-20 0,-2 0-1 0,3-4 10 16,1 2-22-16,0-3-23 0,-4 1-15 0,4-2-25 15,0 0-201-15,-5-4 100 0,5 4 68 0</inkml:trace>
  <inkml:trace contextRef="#ctx0" brushRef="#br0" timeOffset="-150301.15">21152 16977 27 0,'3'-11'96'16,"1"3"4"-16,5 4-4 0,-5-4-52 0,7 5 31 16,-3-10-3-16,0 7-15 0,7-3 14 0,-4 4-36 0,1 0 4 15,1-2 8-15,2 4-22 0,1 0-2 0,2 1-3 16,0 5 26-16,0-3-26 0,0-1-20 0,3-5 32 16,-2 3-22-16,-1 1 0 0,1-3-8 0,0 0 60 15,-1 0-46-15,-2 0 15 0,1 2-19 0,9-10 6 0,-7 8 18 16,-3 0-76-16,0-6 72 0,-1 5-23 0,-1-3 12 15,-1 8-1-15,-2-9-9 0,3 5-27 0,-2-2 32 0,-1 0 3 16,0-2 0 0,-4 5 9-16,5-2-19 0,-2 0-31 0,-4 1 39 0,3-3-3 0,-4 4-41 0,-2-2 52 15,1 3-44-15,-3-1 19 0,-1 3 26 0,0 1-19 16,-4-3 21-16,0-1-53 0,-6-1-6 0,4 1 35 0,-3 1-39 16,0 1 2-16,-2-2 16 0,-1 3 55 0,-1 3-20 15,0 1 11-15,-1-1-43 0,0 0 38 0,3 0 2 0,-2 10-8 16,1-7 10-16,-3 18-18 0,1-13 5 15,6 4 1-15,1-4 0 0,2 5 2 0,-2 3-10 0,3 2-14 16,-2-6-29-16,1 6 53 0,5-1 3 0,-1 1 11 16,1-2-9-16,0 0-25 0,1 1 21 0,3-1-3 0,-2-1-14 15,3-1-2-15,1-1-45 0,0-1-10 0,1 0 60 16,1-2-49-16,1-2 49 0,2-1-12 0,-1-1 46 16,1 1-24-16,3-3-54 0,-2-2 40 0,-1 1-8 15,2-2 22-15,0 0-10 0,-1-2-6 0,4 0-38 0,-1-2 73 16,-3-1-40-16,4 0-36 0,-2-3 7 0,-2 0 70 15,2 0-36-15,-5-1-11 0,5 0 45 0,-4-2-9 0,-1-1-39 16,5 1 34-16,-5-1 17 0,0-4-13 16,0 4-24-16,1-3-47 0,2 4 52 0,-1-4 35 0,-1 1-28 15,-6 4 12-15,0 3 0 0,-1-1 2 0,7-6-8 16,-8 2 9-16,2 6-17 0,-2-1-10 0,1-2-65 0,-1 4 71 16,4-5-8-16,-5 2 10 0,-2 1-1 0,0 1 2 15,2-2 14-15,0 5-2 0,-1 0-21 0,-5-1 14 16,5 1-23-16,-9 1 28 0,5-2 11 0,2 2-49 15,-3 1-2-15,-2 0 48 0,-2 3-7 0,3 1-3 0,-4 0 9 16,1 2-74-16,3 0 19 0,-1 1 65 0,-1 0-95 16,1 1 55-16,0 0 49 0,1-1-104 0,0 1 85 0,-1 2-15 15,0 0-46-15,3 0 11 0,-1 2 68 0,2-3-83 16,0 1 85-16,1-2-13 0,-1 2-81 0,0 0 52 16,1-2-15-16,2 0-64 0,0-4 57 0,-1 1 24 15,4-1-3-15,-3-2-7 0,5 1-15 0,-2 0 61 0,1 0-72 16,0-3 43-16,5 6 18 0,-1-7 0 0,-6-1 1 15,3 1-5-15,3-2-42 0,-1 0 50 0,5-2-9 0,1-2-12 16,-4 0-55-16,1-2 99 0,2-2-54 0,2-1 9 16,-5 1 40-16,2-4-52 0,7-6 57 15,-6 1-6-15,0 2-8 0,4-9-6 0,0 1-5 0,-4-5-8 16,-7-4 2-16,8-2-9 0,1 8-16 0,-4-7 8 0,-1 1-54 16,1 1-46-16,-5-1 58 0,2-1-34 0,0 2-4 15,-2 0 24-15,-2 5 8 0,-2 4-18 0,3-9 74 16,-5 6-74-16,-4 5 77 0,1 2 1 0,3 4-69 15,-5 0 82-15,3 3-91 0,-2 2 9 0,-3 2 44 0,0 2-36 16,0 5 2-16,2 1 73 0,-4 3-58 0,2 2-19 16,-4 7 75-16,5 0 0 0,-2 0-2 0,4 4 9 0,-6 10-74 15,5 8 49-15,4 2 36 0,1-8-36 0,8 11-24 16,1-1 44-16,-4-1 9 0,1-3-34 0,0 0 24 16,4-2-69-16,0-1 58 0,-13-7-32 0,8-4 33 15,-8-3 13-15,8 0-54 0,-8 0-17 0,5-1-23 0,6-4 43 16,-6 0-45-16,-1-2 10 0,2 2 8 0,1-7 1 15,-3 2-82-15,3-2 13 0,-5 0-261 0,10 2 124 16,-7-2 82-16</inkml:trace>
  <inkml:trace contextRef="#ctx0" brushRef="#br0" timeOffset="-149030.22">23452 17042 35 0,'0'0'88'0,"7"1"-22"0,-3-2 15 0,0 1-20 0,-1-1-6 0,0 1 26 15,3-1-36-15,-1-2 1 0,1 2-8 0,-1-4-4 0,2-1-6 16,3 0 9-16,-1-1-20 0,-1-1-8 0,0 1 21 16,-2 0-20-16,-1-3 13 0,0 0 3 0,1 3-17 15,-4-7 22-15,2 3-18 0,-4 2 19 0,5-3-29 16,-1-1-8-16,-2 1 11 0,-3 1 18 0,-4-1-2 0,4-3 8 15,-2 8-3-15,1 0-33 0,0 2 46 16,-5 0-31-16,2-5 21 0,-1 6-45 0,0-1 16 0,2 2-9 16,-1 4 24-16,-3-6 9 0,-3 9 34 0,6-1-69 15,-1-3 37-15,-2 0-28 0,1 8 42 0,1 4-24 0,-2-6-9 16,2 6-2-16,0-3 8 0,3 4-34 0,-4 3 29 16,3 0-31-16,-2 1-8 0,3 0 66 0,1 1-73 0,0 2 9 15,-1-1 16-15,2 2 4 0,-2 0 49 16,1 13-13-16,-1-11-57 0,2-3-8 0,2 0 80 0,-1-4-71 15,0 4 43-15,4-8 2 0,0 2 11 0,-2-1-59 16,5 0 49-16,-2-3-48 0,-1 0-1 0,3 1 57 0,-1-2 1 16,1-4-37-16,1-1-12 0,6 2 38 0,-8 1 11 15,2-7-40-15,7-1 21 0,-7 4-6 0,0-6 23 16,6-1-59-16,0-1 20 0,-2-2 34 0,5 0-13 16,-3-1-37-16,2-2-1 0,7-9 14 0,-12 1 13 0,10-3-33 15,-10-4 84-15,10 2-8 0,-10-1-5 0,11 1-44 16,1-6 22-16,-3 6 7 0,1-3 10 0,-4-6-23 0,-6-5 19 15,4-1-35-15,-1 4 17 0,-6 0-34 0,1-3-8 16,-4 1 16-16,3 3 11 0,-6-4 10 0,2 1-60 16,-1-1 15-16,-2 4 48 0,-1-4-9 0,-3 1 31 15,2 9-60-15,5 7 61 0,-4 3-1 0,-3-1-52 0,3 3 53 16,-4 1-36-16,3-1 23 0,-4 4 1 0,-2 1-47 16,0 3 0-16,7 6 58 0,-5 1-60 0,0 0 26 15,0 3 2-15,2 1 37 0,-3 6-45 0,-2 1-17 0,9 5 36 16,-6 1-36-16,0 0 57 0,6 4 4 0,-7 8-69 15,2 1 55-15,-6 2-42 0,2-1 8 0,10-3 48 16,-11 4-35-16,1-10 16 0,9 15-6 0,0 1 22 0,-12-7-36 16,-3 1 44-16,11-5-63 0,1 5 62 0,-5 1-22 15,1-9-27-15,2-2-12 0,-6 5 53 0,1-1-6 16,4-4-7-16,4-3 11 0,7-5-34 0,-1 3 34 16,1-2-5-16,-4-1 40 0,-1 0-94 0,4-3 36 0,-2 1 24 15,3 0-33-15,-3 0-31 0,9 1 23 0,-1-7 15 16,-9 1 18-16,8-2-47 0,-1 0 48 0,0 0-39 0,3-3-18 15,2 1 59-15,-1 1-37 0,2-3 33 0,-7-2-7 16,7 1 24-16,-2-4-93 0,2 1 27 0,2-2 60 16,-1-2-3-16,-3-2-54 0,2 1 49 0,-2-4-4 15,10-6 4-15,-1-3-8 0,-3-1 2 0,2 1-5 0,-4 7-1 16,-1-11-16-16,-1-4 34 0,-1 5 1 0,1-9-1 16,-3 7-10-16,-7 3-50 0,3 6 51 0,2-15-8 15,-5 9-57-15,-1 2 9 0,-3 4 28 0,-1-2 43 0,0 4-102 16,-1 6 96-16,-1-3-63 0,-1 0-3 0,-1 5 29 15,0 0 36-15,-1 4-5 0,-1 1-47 0,1 2 38 16,-4 4 34-16,-1 0-65 0,-1 5 10 0,3 3 30 0,-3-1 28 16,5 2-26-16,-1 4 13 0,2 0 5 15,-4 9 2-15,2-6-84 0,0-1 39 0,5 0 40 0,0 0-11 16,0-1 3-16,-2 1-84 0,3 1 3 0,-2 1 84 16,4-1-64-16,1-2 10 0,-1-1 62 0,4 0-8 0,-1-1-4 15,1-2-20-15,4 0-15 0,-2-2 17 0,-1-1-50 16,0-1-9-16,3-4 85 0,0 0-54 0,0-1-23 15,0-1 47-15,1-1 24 0,-1-2-49 0,-3 2 4 0,2-2-36 16,6-4 12-16,-1 0-16 0,1-2-34 0,-5 0-286 16,6 4 125-16,-3-3 84 0</inkml:trace>
  <inkml:trace contextRef="#ctx0" brushRef="#br0" timeOffset="-147887.29">24628 16951 10 0,'0'5'91'0,"-2"0"-4"0,0 4-23 0,-2 6 18 15,1-3-23-15,-5 5 15 0,8-3-23 0,-2 0-27 0,2 1 18 16,-3 0-13-16,3 2-6 0,0-2 1 0,0-3 16 16,3 2-16-16,-5 0-8 0,4-2 10 0,-5 1-19 0,3-6 6 15,0 0-7-15,0 2 58 0,3-3-7 0,-5-2-57 16,1 1-3-16,1 0 11 0,0-4-11 0,0 1 74 16,0-2-72-16,-5 1 77 0,5-1-88 0,0 0 99 15,-4-6-87-15,4 3 36 0,0-2-55 0,-3-5 73 0,2 1 6 16,1-4-80-16,4 1 3 0,1-4 33 0,-6 0-46 15,0-1 5-15,1 1 0 0,-3-5 84 0,0 4-7 16,1-5-17-16,3 5 26 0,-3-5-47 0,8-8 24 0,-3 9-72 16,6-10 68-16,-1 11-73 0,-3 2 0 0,3 5 11 15,-3 4 33-15,9 1 37 0,-5-1-35 0,4 1-41 16,1 5 72-16,4 4 0 0,-7-3-72 0,3 6 56 0,-1 2-11 16,1 1 13-16,-2 2-15 0,-2-4 30 0,-1 7-13 15,1-2-76-15,0 0 84 0,1-1-6 0,-4 5-87 16,0-1 82-16,-1 2 6 0,-3 0-50 0,3-3-12 15,2 0 35-15,-4 4-54 0,1-4 10 0,-3 0 2 0,2 1 6 16,-1-2 38-16,-6-1 31 0,6-1-14 0,-1-2-34 16,0-1-26-16,-1-2 78 0,0 0-16 0,-2 0 8 15,0 0-7-15,1-3 29 0,1 1-48 0,-1-2 15 0,-3 2-82 16,3-2 47-16,0 0-2 0,2-9 57 0,-6 4-68 16,5 0 71-16,0-2-71 0,1-5 8 0,-4-2 99 15,6-6-35-15,-1 7-9 0,-1-5 3 0,4-9-13 0,2-2-28 16,-5 3 7-16,1 6-66 0,2 3 8 0,2-11 60 15,1 8-54-15,2-5 71 0,1 15-14 0,-1-4-62 16,1 3 64-16,-1 5-61 0,2-1 9 0,-2 2 75 16,2 2-19-16,0 3-63 0,0 0 69 0,-2 3-58 0,3 1 72 15,-3 7-4-15,1 1-13 0,-2-2-1 0,-1 1-24 16,2 4-5-16,-5-4 41 0,2 2-11 0,-3 3-5 0,-1-2-26 16,3-1-27-16,0 3 52 0,-3-2-31 15,-2 3-28-15,2-1 10 0,-1 0-1 0,-1-2 78 0,2-1-72 16,-4 0 52-16,2-3 25 0,1 2-32 0,-2 0-49 15,3-4 72-15,-2 1 4 0,4-1 9 0,-1 1-27 0,-1-4-23 16,0 0-3-16,2 0-42 0,-4-2 67 0,1-2 10 16,2 0-78-16,0-1 65 0,2 0-48 0,0-1-16 15,4-1 76-15,0-3-81 0,-1-2 84 0,0 0 9 0,2 0-16 16,-1-1-43-16,-2-4 60 0,0 2-21 0,2-1 15 16,7-11-12-16,-7-7-18 0,-4 6 0 0,4-5-50 15,3 11 82-15,-3-7-98 0,-3 3 6 0,-2 0 8 0,-2 3 23 16,1 3 37-16,2 1 12 0,-3 1 10 0,0 0-84 15,-2 1 21-15,1 3-24 0,2-3 32 0,-3 5 58 16,-7 0-19-16,0 4-72 0,-3 3 23 0,5 0 23 16,-3 0-41-16,0-2 67 0,-5 8 34 0,0 0-71 0,3 0 1 15,-1 5-4-15,1-4 57 0,3 0 24 0,-3 3-23 16,4 0-2-16,-5 6 4 0,5 2 10 0,3-1-126 16,1 2 115-16,-4 0-41 0,6-3-20 0,-4 5 70 0,7-3-4 15,-3 0-38-15,2-1-53 0,3 0 91 0,0-1-62 16,-1-1 9-16,5-3 49 0,-3 3-73 0,11 2-16 15,-9-5-26-15,3-2 128 0,-9 1-53 0,5-4-22 0,5-2 38 16,-5 3-39-16,-1-3-1 0,2 2 17 0,-1-2 35 16,7-3-33-16,-7-1-45 0,4 1-13 0,3-2-45 15,-5 3-331-15,-4-9 146 0,6 3 98 0</inkml:trace>
  <inkml:trace contextRef="#ctx0" brushRef="#br0" timeOffset="-147335.22">25764 16898 31 0,'-4'12'75'15,"-1"-1"9"-15,0 2-26 0,3 4 49 0,-4-4-49 16,3 3-29-16,-1-2 12 0,2 2 8 0,-14 7 5 0,13-7-37 16,-3-2 0-16,2-1 15 0,1-1-14 0,-1-2-7 15,1 0 7-15,-2-5 17 0,1 0 23 0,0 0-14 16,4-2-22-16,-6 1 24 0,6-2-41 0,-1 1 1 16,-1-2 5-16,0 0 33 0,-3-1 5 0,5 0-63 0,0 0 20 15,-2-6 0-15,2 3 44 0,0-2-63 0,-1 2 50 16,1-9-16-16,0 0 20 0,0 3-86 0,3-4 67 0,2-6-15 15,-7 7 19-15,6-5 19 0,0-14-9 0,1 16-17 16,-1 0 15-16,-2-6-17 0,1 6-14 0,4-19 1 16,-3 10-3-16,5-3 16 0,-2-6-43 0,4 3 22 15,-2 4 15-15,0 8 0 0,5-7-51 0,1 5 38 0,1 3 5 16,-5 8 9-16,2 1-39 0,1-1 5 0,-1 9 29 16,1-2-6-16,-1 1-42 0,2 1 10 0,-1 2 0 0,0 2 7 15,-3 5 24-15,-4 4 12 0,5-4 23 16,-5 5-4-16,3-7-15 0,-5 3 24 0,2 7-45 0,-3-3 17 15,1 3 30-15,-3 3-57 0,0 0 45 0,0 1-3 16,-2-4-67-16,5 1 11 0,-5-1 51 0,2 3-59 0,-2-2 47 16,0 0-30-16,0-1 60 0,0-1-25 0,0 0-41 15,0-2-2-15,-2-1 69 0,2 0-14 0,0 0-54 16,-3-1 59-16,1-3-37 0,2-1 13 0,0-3-75 0,-2 2 65 16,2-2-36-16,2-2 14 0,-4 2-17 0,2-3-11 15,0 0-31-15,2 1-264 0,-2-3 117 0,0 0 76 16</inkml:trace>
  <inkml:trace contextRef="#ctx0" brushRef="#br0" timeOffset="-146971.33">26279 16496 12 0,'4'-5'105'0,"-2"5"-29"0,1 2-14 16,1 1 44-16,-2 7-54 0,-4 0 45 0,2 6-43 0,2 1 25 15,-4 4 0-15,-5 17-3 0,1-9 2 0,-4-2 0 16,4-4-36-16,-1 6 23 0,5 0-25 0,-4 6-75 16,-2-1 73-16,-3-3-28 0,2 2-3 0,3-3-12 0,-2 0 42 15,2 0-56-15,-1 0-7 0,5-9 79 0,0 0-56 16,0-4-12-16,-2-3-2 0,2 2-9 0,2-2 20 15,0-1-16-15,0-2 11 0,3 1 51 0,-4 0-13 16,5-4 25-16,-4 0-76 0,0 0 58 0,0-2-27 0,6 1 30 16,-4-1-54-16,-1 0 64 0,5 0-26 0,-4-2-9 15,0 0-12-15,0-3 29 0,1 2 6 0,2-3-6 16,1-1-21-16,1 1 4 0,-3-2-48 0,1 1-13 0,5-6 7 16,0 1-23-16,-8 0-26 0,-1 4-286 0,12-8 127 15,-4 2 82-15</inkml:trace>
  <inkml:trace contextRef="#ctx0" brushRef="#br0" timeOffset="-146764.52">26359 16767 111 0,'12'-9'134'0,"3"6"-48"15,3 0 23-15,-4-1-42 0,4-2 6 0,-1 2 19 0,-1-3-14 16,1 2 4-16,-4 8-36 0,-2-1-1 0,3-5-50 16,-3 1 15-16,-1 2-42 0,0-1-13 0,-3 4-240 15,-3 0 95-15,2-3 64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02T04:33:43.2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15376 3185 22 0,'0'0'100'0,"4"-8"-6"0,-4 8-14 16,3-4 3-16,-3 4 27 0,4 0-42 0,-4 0 3 0,4 0 23 16,-4 0-33-16,0 0-20 0,4-4-4 0,-4 4 37 15,0 0-21-15,3-1-4 0,-3 1 5 0,2 0-4 16,-2 0-2-16,2 3-17 0,1-3-20 0,-1 2 53 15,-4 1-45-15,5 2 29 0,-3-1-12 0,2 0 24 0,0 7-18 16,2-1-7-16,-1-3 17 0,-1 6 1 0,1-4-1 16,0 3 9-16,-1 0-8 0,1 0-18 0,-1 2 12 0,1-2-17 15,-1 1-1-15,2-1 9 0,-1 3-1 0,-1-1-1 16,1-2-7-16,-2 1 13 0,3 1-3 0,-2-2-16 16,0 2 12-16,0-4-8 0,1 2-13 0,-3 0 17 15,5-2-11-15,-4-1 10 0,-1-2-7 0,1 1-9 0,-1-3 11 16,0 1-1-16,2 0 0 0,-1 0-10 0,0-1 15 15,-1-5 4-15,2 7-6 0,-1-2 4 0,-1-1 6 0,0-4 2 16,4 5-1-16,-2-4-4 0,-2-1-3 16,11 1-5-16,1-3 11 0,1-4-11 0,4 1 4 0,8-8-9 15,1-2-4-15,-1 0 4 0,2-2-4 0,3-3-5 16,-2-1 3-16,-3-3-3 0,2 4 1 0,4 0 1 16,-3-3-4-16,-1 1-2 0,-1 2 15 0,4-1-13 0,-4 2 3 15,2 7 8-15,-5-4-10 0,-4 2-6 0,4-1 10 16,-5 1 1-16,6 0 2 0,-11 5-9 0,2-2 7 15,-3 4-7-15,1 0 14 0,0 0-5 0,-1-5-1 16,-1 6-2-16,0-1 0 0,-1-2-12 0,1 2 15 0,-3 0-8 16,1 3 1-16,-2 2 1 0,-1-2-3 0,-1-1-4 0,-5 5 13 15,6-3-17-15,-6 3-1 0,5-5 14 0,-5 5-15 16,0 0 18-16,8-4-13 0,-8 4 0 0,0 0 3 16,5-5-8-16,-5 5-6 0,0 0 8 0,0 0-4 15,0 0 7-15,5-2-8 0,-5 2-8 0,1-3-6 0,-1 3-17 16,0 0-17-16,0 0-2 0,0 0-14 0,0 0-23 15,0 0-7-15,-12 11-47 0,12-11-13 0,-8 5-44 0,4-2-30 16,4-3-523-16,-13 10 253 0,3-6 166 0</inkml:trace>
  <inkml:trace contextRef="#ctx0" brushRef="#br0" timeOffset="5012.38">14721 6505 71 0,'3'-10'131'0,"1"1"2"16,-2 1 2-16,2-2-28 0,-1 1 9 0,0 0 0 0,2 1-19 15,-3 3-2-15,-2 5 10 0,6-9-15 16,-2 3 7-16,-4 6-19 0,5-9-9 0,-5 9 20 0,4-6-15 15,-4 6-4-15,6-6-3 0,-6 6 4 0,3-5-11 16,-3 5-13-16,0 0 13 0,0 0-9 0,5-4-12 0,-5 4-1 16,0 0 14-16,0 0-7 0,0 0-3 0,0 0-4 15,11 12-3-15,-9-5 3 0,0-2 0 16,3 4-11-16,0 3 9 0,-1 0-12 0,-1-1 5 0,1 3 0 16,-2 0-11-16,2 1 8 0,0 2-11 0,0-3-3 0,-4 3 9 15,2-3 0-15,3 2 0 0,-2-1-6 0,0-1-3 16,-1 1-2-16,1-2 11 0,-2 2-5 0,0-3-4 0,2-1-5 15,-2-1 1-15,-1 3 8 0,4-5-2 0,-4-8-6 16,4 13 11-16,-4-13-2 0,5 10 6 0,-5-10 4 16,1 10 3-16,-1-10-4 0,4 8-4 0,-4-8-2 15,0 0 8-15,9 9 4 0,-9-9-9 0,0 0 13 0,20-1-18 16,-20 1 2-16,27-8-8 0,-13 0-2 0,14-4 7 16,-1-3-6-16,1 1 8 0,4-6-4 0,-1 2 6 15,6-4-2-15,0 0-16 0,4 0 21 0,0-3-12 16,1 1-2-16,0 1 6 0,-2 2-5 0,-4 0-5 0,-1 4 0 15,-2-1 5-15,-2 2 9 0,-3 3-3 0,-4-3-2 16,-3 7 0-16,-3-1 14 0,-3 3 3 0,-1-1-7 0,-1 3 15 16,2-4-31-16,-1 2 22 0,-1 2-4 0,0-2-5 15,1-3 4-15,-1 4 17 0,-3-1-50 0,3 0 39 16,-3 3-21-16,2-4 1 0,-2 4-5 0,-1-2 18 16,-9 6-33-16,19-10 2 0,-19 10 5 0,10-6 5 0,-10 6-3 15,0 0-2-15,12-5 7 0,-12 5-11 0,5-3-15 16,-5 3 23-16,0 0-25 0,0 0-4 0,0 0-17 0,9-7-15 15,-9 7-15-15,0 0-12 0,0 0-28 0,0 0-27 16,0 0-25-16,0 0-34 0,0 0-6 0,0 0-41 16,0 0-557-16,-29 19 269 0,19-14 178 0</inkml:trace>
  <inkml:trace contextRef="#ctx0" brushRef="#br0" timeOffset="8774.03">14463 9259 52 0,'0'0'66'0,"0"0"-4"0,5-15 11 0,-5 15-7 0,0 0 13 15,2-13-14-15,-2 13-9 0,0 0 0 0,3-13 1 16,-3 13 0-16,0 0-2 0,0 0-2 0,1-17-5 15,-1 17 14-15,2-12 6 0,-2 12-8 0,1-10-15 0,-1 10 6 16,0-10 8-16,0 10 5 0,0 0-31 0,4-12 21 16,-4 12 5-16,2-9-5 0,-2 9-5 0,0 0-13 0,0 0 12 15,2-11-12-15,-2 11 1 0,0 0 3 0,0 0-21 16,0 0 2-16,2-11 3 0,-2 11-1 0,0 0 9 16,0 0-20-16,0 0 1 0,5-7 4 0,-5 7 4 15,0 0 17-15,0 0-5 0,0 0 1 0,0 0 16 0,0 0-16 16,16 14 6-16,-16-14 1 0,7 11-4 0,-3-2 5 15,1 3 6-15,0-2-9 0,-3 4 4 0,3 0 2 0,-4-2-3 16,0 1-8-16,2 2 1 0,-2 1-3 0,1-4-8 16,-2 4-8-16,0-3 11 0,2 1-8 0,2-1-3 15,-1 1 9-15,-1-1-10 0,-2 0 10 0,5-2-1 16,-1 1-2-16,-1 0-7 0,-1-3 17 0,4 1-5 0,-2 0 9 16,-4-10-17-16,5 9 10 0,0-4-4 0,-5-5-22 15,7 5 19-15,-7-5-3 0,17 2 21 0,-5-5-19 16,4-1 0-16,1-1-3 0,11-7 2 0,1 0 2 15,1-2-8-15,1-3 14 0,0-1-18 0,1-3-2 0,2-1 7 16,1-3 0-16,-2-1 0 0,4 0-1 0,-1 2-7 16,0 1 13-16,2 2 4 0,-1-1-20 0,-2 5 10 15,-4-3 39-15,-4 6-47 0,-3 0 9 0,-7 2-4 0,-2 4-2 16,-2 1 28-16,-1 1-5 0,-3 0-11 0,3 0 9 16,-12 6-1-16,12-8-15 0,-12 8 4 0,10-6-2 15,-10 6 6-15,0 0-3 0,13-7-12 0,-13 7-7 0,0 0 15 16,10-4-19-16,-10 4 13 0,0 0-21 0,7-5-4 15,-7 5-11-15,0 0-26 0,7-5-10 0,-7 5-16 16,0 0-21-16,0 0-13 0,0 0-30 0,0 0-12 0,0 0-36 16,0 0 4-16,0 0-23 0,0 0-13 0,0 0-479 15,0 0 234-15,-39 17 156 0</inkml:trace>
  <inkml:trace contextRef="#ctx0" brushRef="#br0" timeOffset="61282.35">23726 14125 27 0,'14'1'32'0,"0"1"2"0,-4-1-2 15,-1 0-4-15,-1-1 7 0,-1 2-13 0,0-2-6 0,-2 0 17 16,0 0-15-16,2 1-15 0,-1-1 6 0,-6 0 10 16,8 1 8-16,-5-1-20 0,-3 0-3 0,6 0 13 15,-6 0-10-15,5 0-13 0,-5 0 27 0,6 0-23 16,-6 0 3-16,5 0-6 0,-5 0 9 0,0 0 11 0,5 0-15 16,-5 0 3-16,0 0 12 0,0 0-18 0,5 3 13 15,-5-3-2-15,0 0-5 0,0 0-14 0,0 0 13 0,0 0 1 16,0 0 2-16,8-3-7 0,-8 3-3 15,0 0 9-15,0 0-6 0,0 0 17 0,0 0 1 0,0 0-32 16,0 0 11-16,0 0 2 0,0 0 12 0,5 0 3 16,-5 0-10-16,0 0-10 0,0 0 9 0,0 0 0 0,0 0 20 15,0 0-21-15,0 0-1 0,0 0-12 16,0 0 11-16,0 0 0 0,0 0-9 0,6 0-4 0,-6 0 33 16,0 0-15-16,0 0-10 0,0 0 16 0,0 0 4 15,0 0-19-15,3 3 17 0,-3-3-18 0,0 0 6 0,0 0 4 16,0 0-7-16,0 0 4 0,0 0 16 0,0 0-27 15,0 0 17-15,0 0-2 0,0 0-7 0,0 0 19 16,0 0-25-16,4 2 8 0,-4-2-11 0,0 0 4 16,0 0 21-16,0 0-17 0,0 0-12 0,0 0 7 0,0 0-1 15,0 0-14-15,1 5-113 0,1-3 45 0,-2-2 32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02T04:25:15.1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7762 4451 38 0,'-11'2'68'15,"1"-2"-7"-15,1 0-15 0,-7 0-11 0,3 1-1 0,-2 1 5 16,2 3 2-16,-3-5 3 0,0 5-18 0,-1-3 17 16,1 2-14-16,0 2 6 0,-1-4-25 0,0 2 10 0,1 1-5 15,0-2 10-15,-1 4-1 0,-1 0 7 0,-10 4-1 16,1 0-8-16,1 3 13 0,5-6-27 0,-4 7 9 15,5-6 3-15,6 3-16 0,-2-2-2 0,3 2 12 0,-8 8-11 16,4-5 7-16,-1 4 0 0,3-4 0 0,-3 8 2 16,4-7 9-16,-3 5-6 0,0 0 9 0,1-1 4 15,2-3-3-15,-3 5-16 0,-2-1 22 0,2-3-18 0,4-1 16 16,-6 5-29-16,6-6 20 0,-5 3-11 0,4 3 7 16,-4 0-11-16,6-7-6 0,0 1 3 0,3-4 19 15,-2 3-11-15,0-3-6 0,0 0 29 0,1 3-6 16,-5 16 7-16,2-6-16 0,-2-3 22 0,1 4-3 0,0 0-17 15,4-6-8-15,-2 9 28 0,3-11-24 0,-1 9-19 16,4-5 14-16,-2-5-3 0,-1-2 3 0,3 2 13 0,1-1-27 16,-4 11 9-16,0-7-11 0,2-3 35 0,2 2-29 15,0-2 25-15,0 1-16 0,-4 10 29 0,-2 0-10 16,4 0-8-16,0-6-19 0,1-1-20 0,0 6 38 16,1-3 0-16,1-1-6 0,0-3 16 0,-1-2-45 0,0 13 47 15,0-2-11-15,1-3 18 0,4-1-11 0,-5 6-15 16,2-4 29-16,3-3-4 0,-1 7-8 0,-2-2 5 0,2 3-22 15,-2-4 5-15,9 6 16 0,-5 0-13 16,-4 0-8-16,2-2 9 0,1-1-9 0,0 2-6 0,3 2-7 16,-5-4 20-16,6 5-15 0,-1-2 2 0,-2 1 9 15,0-7 8-15,3 6-21 0,-2-2 9 0,2-1-3 0,-3-2-11 16,4 3 15-16,2 1 9 0,0-3-3 0,1 0-11 16,-1 0 12-16,2 2-3 0,0-2-12 0,-1 1-5 15,-2-4 2-15,6 2-6 0,-2-1 24 0,3 0 0 16,-3 0-21-16,-1 1 8 0,5-1-4 0,-3-1 2 0,0 0-10 15,3 1 20-15,-4-2-12 0,5-1-5 0,-1 0 8 16,2 0-3-16,-1 0-1 0,0 0-4 0,1-1 6 0,0-2 9 16,1 4 0-16,-2-3 6 0,2 0-10 15,-1-2-7-15,1-2 2 0,-4-2-1 0,5 4-3 0,-3-5 11 16,-1-2 3-16,-2-3-4 0,6 9 9 0,-2-5-14 16,4 1 1-16,-4 0 8 0,6-1-4 0,-7 1-1 0,0-5-8 15,-1 0 3-15,2-1-3 0,-2 1 2 0,10 3-14 16,-6-2 21-16,-1-2-17 0,-1 0 0 0,8 2 2 15,-3-1 4-15,-3-1 4 0,-3-2-5 0,3 1 13 16,-3-3-3-16,2 3-13 0,1 1-1 0,-4-4 5 0,2 1-8 16,-2-1 3-16,3 1 7 0,-3-2 7 0,3 2-1 15,-2-2-5-15,2 0 8 0,-1-1-2 0,1 2-16 0,1-2 9 16,0 2 2-16,1-2 5 0,0-1-3 0,0 2-16 16,2-4 18-16,-1 2-12 0,3 3 5 0,-1-2 32 15,-2 0-33-15,2-1-1 0,0-3 9 0,-2 4-12 16,2-3 8-16,1 2 2 0,-2-3-7 0,0 2-4 0,-2-4 6 15,4 1-3-15,-2-3 6 0,2 4-8 0,1-3 10 16,9-4 6-16,2 3-4 0,-8-2-12 0,7 2 10 0,-1-4-8 16,1-2 13-16,-4 2-18 0,-2-3 27 15,2 3-12-15,0-2 2 0,1-6-9 0,-2 7 12 0,2-2-11 16,-2-2 7-16,2-2-6 0,0 5-5 0,-1-4 5 16,0 3 8-16,-1-3-5 0,-1 4 4 0,2-4-4 0,-2-1 1 15,0 1 4-15,0-1-4 0,0 1 8 0,0 2-7 16,-2-2-15-16,-1-3 13 0,2-1-1 0,-3 1 11 0,2 1-14 15,-2-1 2-15,2 0 14 0,-4-1-5 16,1 2 1-16,1-2 2 0,4 1 4 0,-5-1-30 0,-1-1 23 16,1 0 4-16,1 1-1 0,-3-2-4 0,0 0-5 15,-2 2 6-15,1-7-11 0,0 4 1 0,0 1-11 0,-2-1 19 16,3 0 4-16,-1-1 0 0,-1-2-3 16,2 3 7-16,-2 0-12 0,-4-3 4 0,2 4 8 0,-3-2-1 15,1 1-4-15,-2-4 7 0,-3 9 12 0,4-7-14 16,-3 5 11-16,0 1-7 0,-1-8-2 0,2 0-30 0,-3 2 23 15,-3 4-3-15,-1 2 14 0,6-11-17 0,-8 5 7 16,5-9-5-16,-2 3-7 0,-2 4 2 0,1-5 3 0,1-2-3 16,2 3-2-16,-3-2-4 0,-1 6 2 15,-1 1 15-15,-1 3-15 0,4-11 12 0,-4 6 1 0,-1 3-3 16,1 2 6-16,-2 1-8 0,2-3 9 0,-2 2-8 16,0 0 8-16,-2-15-14 0,-2 4 10 0,1 0-14 0,1 4 32 15,-1-4-30-15,1-1-4 0,-2 1 25 0,-1 0-10 16,-4 0-12-16,2 0 3 0,-2 0-20 15,4 2 10-15,-1-1 13 0,0 7-40 0,-1-6 26 0,2 5 5 16,-3-4-1-16,1 9 14 0,2-2 2 0,-6-5-1 0,2 0-1 16,-3 2-5-16,5 5-5 0,1-2 8 0,-7-2-7 15,4 3 10-15,-4-4-7 0,1 0 1 0,-1 0 7 0,0 2-21 16,-2-3 3-16,-1 2 7 0,2 1 14 0,4 3-28 16,-4-2 7-16,2 4-9 0,-3-5 0 0,2 6 22 15,2 1-32-15,1 3 32 0,-6-8-19 0,4 5 27 16,0 2-8-16,-8-6-25 0,7 4 9 0,0 4 24 0,1-1-42 15,0 1 31-15,0 2-13 0,-1-2 12 0,2-2-19 16,-7-5 25-16,1 4-26 0,3 1 39 0,2 1-39 0,0 2 23 16,-6-12-22-16,4 9 4 0,-1 1 0 0,3 1 27 15,1 1-6-15,-2-1 9 0,-1 0-35 0,1 2 19 16,2-2-11-16,-2 2 13 0,1-1-21 0,1 1 20 16,-2 0 6-16,3-3 9 0,-2 2-31 0,-2 3-11 0,2-2 12 15,-2 0 28-15,1 1-28 0,-4 0 27 0,3-2-3 16,0 4-27-16,0-2 6 0,1-1 22 15,2 3-8-15,-2 0-4 0,-1-2 0 0,1 1 11 0,-2-1-7 16,2 0-3-16,-2 2 7 0,2 1 0 0,-2-2-19 16,2 3 8-16,0-3 12 0,-1 2-20 0,0-2 7 0,-1-1 8 15,2 2 5-15,-3 2-18 0,2 1 1 0,2-1 2 0,-3-1-9 16,2 4 10-16,0-2 5 0,-4 0-9 16,2 2 20-16,-2 0-17 0,3-1 16 0,-1 2-24 0,-2-2 23 15,1 1 0-15,-1-2-27 0,2 2 19 0,-1-3 10 16,1 5-14-16,-2-1 7 0,2 0-7 0,-2-1-11 0,1 1 5 15,-1-1 9-15,1 1-19 0,-2 1 8 0,1-3 15 16,0 2-13-16,1 1 21 0,-2-2-20 0,1 1-3 0,-1 1 22 16,1-3-7-16,-1 2-25 0,1-2 4 0,-2 3 18 15,-2-1-23-15,2 1-38 0,-3 4-28 0,-12 3-53 16,4-3-57-16,2-3-5 0,-4 5-44 0,2 6-525 16,2 4 257-16,7-6 170 0</inkml:trace>
  <inkml:trace contextRef="#ctx0" brushRef="#br0" timeOffset="1530.64">7958 5710 29 0,'0'0'71'0,"-9"-3"2"16,5 0-14-16,-2 3 3 0,-1-3 13 0,-3-1-20 15,1 2 17-15,-1 0-34 0,10 2 8 0,-17-1-8 0,11 1 30 16,-3 0 0-16,-4-2-35 0,-1 4 27 0,1-2-29 15,0 0-24-15,0 0 19 0,-2 3 20 0,0-2 9 0,1 3-30 16,0 0 24-16,0-1-3 0,-4 3-41 0,3-1 25 16,-1 1 8-16,4 1-32 0,-4 0 3 0,2-1 30 15,-1 2-16-15,1 0 19 0,0-1-28 0,1 4 20 16,0 1-15-16,2-2-1 0,-7 7 34 0,4-4-19 0,2 0-3 16,1 0 12-16,2 2 0 0,0 0-12 0,-1-2 13 15,1 3-27-15,1-2 12 0,2 3 17 0,-2 0-13 16,2-1-2-16,0 4 15 0,1-2-20 0,0 0 18 15,0 0-18-15,-4 11-2 0,4-6-4 0,3-3-7 16,-1 0 2-16,2-1 8 0,-1 2-16 0,1-1 18 0,1-1-13 16,-1 3 7-16,1-2 1 0,0 2-6 0,1-3-4 0,0 2-5 15,2 0 12-15,0 0-6 0,-2-2-7 16,0 0-11-16,2 1 11 0,-2-3 2 0,0-1-3 16,1 2 2-16,0-1 7 0,1 0-5 0,3-1 8 0,-2 0 2 0,1 0-1 15,0-2-8-15,0 1 5 0,4 1-18 0,-3-3 7 16,3 1 10-16,-3-2 7 0,1 0-4 0,3 1-3 15,-3-1-11-15,3 0 7 0,0-1 2 0,-1 0 7 0,2 1-9 16,-1-2-16-16,-1 1 17 0,1-4 8 0,0 3-17 16,-1-2 14-16,1 2-8 0,2-1 7 0,-2 0-1 15,0-1-4-15,3-1 6 0,-4-1-11 0,1 0-10 16,2 2 19-16,-2-2-16 0,0-3 17 0,3 4-19 0,-3-2 7 16,0-2 3-16,4 0 13 0,-3 0-16 0,3-3 7 15,0 0 11-15,-3 0-10 0,5 4 1 0,-1-3-6 16,-2-2 8-16,-2 0 0 0,3-1-1 0,-1 1 3 0,1-1-8 15,-2-2 8-15,3 1-1 0,-2 1-8 0,2-2 10 16,-4 1-5-16,5-2-6 0,-2 0 7 0,-3 1-7 16,3-2-5-16,1 4 12 0,-2-4-3 0,0 2-1 0,1 0-11 15,-1-3 12-15,-1 1 1 0,0 0-8 0,0 0 0 16,-1-1 4-16,2 3-9 0,-3-3 20 0,2 0-18 16,-2 1 18-16,0-1-3 0,2-1 0 0,-2 0 9 15,0 1-15-15,0-2 15 0,-1-1-9 0,0 1 4 16,2-1 1-16,-2-1-3 0,1 3 9 0,1-4-3 0,0 2-8 15,-1-2 4-15,1 3-5 0,-2 0-1 0,-1-2 3 16,1 3-9-16,-3-3 24 0,-3 3-9 0,4-2-2 0,0-1-5 16,0-2 6-16,-2 1 2 0,2 2 4 0,1-2-8 15,-2 0 3-15,0-2 18 0,-2 2-17 0,3-3-1 16,-5 1-5-16,3-1-3 0,-1 1 5 0,2-3-12 0,-3 2 12 16,-2 1 21-16,3-3-27 0,-1 2 2 0,1 1-6 15,-2-1 6-15,-1 1-29 0,-1-1 31 0,2 3-4 16,-2-1 29-16,-2 4-13 0,2-5 1 0,0-1-1 0,-1 4 2 15,1 11-7-15,-1-22-2 0,-2 9-2 16,1-1 3-16,2 4 3 0,-2-3-9 0,0 2 5 0,-1-1-16 16,1 0 17-16,-2-1-20 0,3 0-1 0,-3 0 17 0,-1-2 10 15,1 4-17-15,1-2 3 0,-1-1-27 0,1 0-2 16,0 3-4-16,-2-1-3 0,-1 0 44 0,1 0-36 16,2 3 13-16,-2 0-18 0,0-3 12 0,-3 2 34 15,2 0-40-15,1 2 12 0,-2-3-7 0,1 2 18 0,-2 0 2 16,3-1 24-16,-4 1-32 0,3 2 25 0,-2-3-12 15,-1 3-36-15,1-4 46 0,1 5-15 0,-2-4-11 16,0 0-8-16,1 1 41 0,-2-1-3 0,1 2-48 0,0 0 36 16,1 0-31-16,-4-1-7 0,0 1 34 0,-1 0-28 15,3 3-8-15,0-1 6 0,-3-1 48 0,0 3-43 16,-2-1-7-16,0 1-6 0,-2 3 0 0,-2 1-6 0,-2 3 4 16,-1-1-29-16,-12 4-22 0,2 3-18 0,-1-1-66 15,4 4-22-15,1 3-35 0,2-1-30 0,5 3-587 16,4-7 278-16,4-1 186 0</inkml:trace>
  <inkml:trace contextRef="#ctx0" brushRef="#br0" timeOffset="2137.5">8372 5761 47 0,'8'-3'91'0,"-8"3"-3"0,0 0-5 16,5-6-4-16,-1 2-17 0,-4 4 0 0,8-9 25 15,1 3-11-15,0-3 6 0,1 1-17 0,-1-2 6 16,2-1-19-16,3-1 31 0,-3 1-37 0,1 2 8 0,7-12-4 15,-3 7 17-15,-1 2-25 0,5-9 15 0,1 2 3 16,-1 2-6-16,0 0-9 0,0-2 0 0,-1-1 1 16,1 1 6-16,-6 5-16 0,5-4 20 0,-5 2 5 15,2 3-16-15,-5 1-3 0,3 1-7 0,4-10 12 0,-3 8 6 16,-2-3-2-16,6-2-7 0,-1-2-2 0,-2 4 4 16,0-3-12-16,0 2-1 0,-5 3 0 0,2 2-1 15,-3-1-3-15,0 1-8 0,3 2 26 0,-1-3-16 16,-1 2-5-16,-1 1-2 0,2-1-4 0,-1 2 2 0,1-1-3 15,-3-1-1-15,1 3 2 0,-2-1 4 0,-1 2-9 16,1-1 9-16,1 1-3 0,-3 1-10 0,-2 2 11 0,-1-1-6 16,2 1-9-16,-2 1 8 0,0 1 1 0,-3 2-3 15,5-6-14-15,-5 6-13 0,5-4-16 0,-3 2-4 16,-2 2-23-16,0 0-16 0,1-5-45 0,-1 5-1 16,0 0-20-16,0 0-15 0,0 0-11 0,-18 10-466 0,12-8 209 15,-2 3 142-15</inkml:trace>
  <inkml:trace contextRef="#ctx0" brushRef="#br0" timeOffset="2834.99">7827 5820 8 0,'-6'2'86'0,"6"-2"-10"16,-7-1 20-16,7 1 2 0,-6-1-19 0,4-1 4 16,2 2-8-16,-7-2-6 0,3-1 17 0,4 3-25 0,-7-4-4 15,3 2 17-15,-1-1 7 0,1-1-25 0,-2 0-5 16,1-2 13-16,-4 0 11 0,0-1-18 0,0 0 18 16,1-2-22-16,-1 0 19 0,-1-2-2 0,-2-1 1 15,1 4 1-15,-1-6 1 0,-4-5-7 0,-2-1 3 0,-1 1-10 16,0-5-3-16,-3 4-4 0,0 0-4 0,1-4 3 15,2 3 8-15,0-2-3 0,-2 1-2 0,1 0-4 0,1 1-13 16,0-2 5-16,1 0 3 0,-1 4-3 0,2-2-9 16,-2 1 20-16,3 1-12 0,-2-2 5 0,3 6-16 15,4 1 4-15,1 3-8 0,-7-10-2 0,-1 1-4 16,3 6-7-16,1 3-7 0,1 1 3 0,4-1 3 0,-1 2 2 16,0 0 11-16,2 1-18 0,1 1 10 0,0 2-15 15,1 2 9-15,0-6-2 0,0 5 6 0,4 2-14 0,-2-2-1 16,3 2-18-16,-1-3-10 0,0 3-41 15,0 1 15-15,2 1-64 0,0 0 14 0,0 0-27 0,0 0-6 16,16 7-9-16,-8 1 15 0,3-1-15 0,-1 5-10 16,1-1-24-16,-3 0-366 0,3-1 182 0,0 4 122 0</inkml:trace>
  <inkml:trace contextRef="#ctx0" brushRef="#br0" timeOffset="3458.49">7601 6520 23 0,'-18'-3'108'0,"18"3"-22"0,0 0-14 16,0 0 1-16,-12 3-10 0,12-3 18 0,-13 4-1 0,3 1-11 15,0 0-10-15,-3 1 4 0,0 3 20 0,1 1-15 16,-3-2 4-16,-8 7 3 0,0-1-4 0,-1 4 15 15,0 2-20-15,0-1 15 0,-2-2-6 0,1-3-2 16,0 6-3-16,2 1 0 0,0-4-7 0,-3-3 14 0,2 0-19 16,0 0 2-16,-2 1 9 0,6 0-10 0,-1-5-5 15,-2 5 8-15,5-5-9 0,2-1-7 0,3-2 1 16,-2 0-7-16,0 1 5 0,2 0-12 0,-2-1-2 0,3-1-1 16,-1 0-7-16,1 1 2 0,0-3-1 0,3 0-1 15,-2 1-8-15,3-1-2 0,0-2 2 0,-1 0-2 16,0 1-3-16,4-2 6 0,0 1-15 0,1 0 9 0,4-2-9 15,-7 1-10-15,7-1 5 0,-5 2-38 0,5-2-35 16,0 0-13-16,0 0-50 0,-8 4 5 0,8-4-35 0,0 0-17 16,0 0-424-16,21-14 205 0,-8 7 134 0</inkml:trace>
  <inkml:trace contextRef="#ctx0" brushRef="#br0" timeOffset="4280.42">8132 6794 17 0,'-2'-4'115'0,"1"-2"10"0,1-1-16 0,-1 2-24 15,1 5-12-15,-2-8-18 0,1 3 7 0,1 5 4 0,-2-7-23 16,2 7 18-16,0-4-35 0,0 4 28 0,0 0-19 15,0 0 1-15,0 0-27 0,0 0 3 0,-2 29 34 16,2-14-33-16,3 1 10 0,-2 3 20 0,2 0-10 16,-1 2 1-16,2 12-10 0,1 0 25 0,0-1-11 15,4 5 6-15,-4-4 1 0,3-1-17 0,-3 4 24 0,2 0-20 16,0 0 13-16,0-1-17 0,-1 0 2 0,-2-2 18 16,1 0-13-16,0 1-4 0,-1-1-6 0,1 0 24 15,-1 0 2-15,0 1-4 0,2-4-8 0,-2 2-13 0,1-2 9 16,0 2-13-16,-1-6 14 0,2 3-4 0,1 3-9 15,0-3 5-15,1 0-4 0,-3-3 5 0,3 1-19 16,-3-3-7-16,-1-5 17 0,1-2-1 0,0-2-20 16,-1 0 12-16,1-3-13 0,-4 0-1 0,3-4 23 0,0 2-15 15,0-2 1-15,-3-3-1 0,-1-5 0 0,4 6 1 16,-4-6-6-16,0 0 3 0,2 6 8 0,-2-6 0 0,0 0-19 16,0 0-9-16,0 0-22 0,0 0-33 0,0 0-34 15,0 0 11-15,0 0-18 0,0 0-49 0,-16-21-401 16,13 10 187-16,-1 1 126 0</inkml:trace>
  <inkml:trace contextRef="#ctx0" brushRef="#br0" timeOffset="5073.58">8418 6464 37 0,'0'0'80'0,"0"0"-22"0,0 0 2 0,0 0-60 16,0 0 51-16,0 0-2 0,0 0 24 0,0 0-36 0,0 0 14 16,28 5-15-16,-17-2-4 0,0 1 12 15,-1 1 2-15,3 0-15 0,-2 3 2 0,1-2-13 0,2 2 10 16,-4 1-10-16,4-2-9 0,-1 1 14 0,-1 0-15 16,1 1 2-16,0 0 3 0,2-4 8 0,0 3 6 0,0-1 0 15,9 5 24-15,-6 2-13 0,0-8 3 0,-3 3 10 16,3-2-17-16,10 7 0 0,0-1 23 0,-1-1-37 15,1 2 12-15,-2 3 1 0,0-4-23 0,-2 0 26 16,1 5-24-16,-1-7 7 0,-2 5 9 0,-3-4-21 0,4 4 28 16,-6-5 4-16,6 5 1 0,-3-4-6 0,-4-2 4 15,9 4 8-15,1-2-2 0,-2-3-2 0,4 2-10 0,0-1-10 16,2-1 13-16,2-1 4 0,-2-1-20 16,1 3 7-16,5-3-5 0,-3 1 11 0,0 2-12 0,1-4-2 15,-2 4 1-15,-2-3-9 0,-6 2 11 0,-3-4 0 16,8 6-2-16,-8-5 5 0,-3 1-12 0,-4-2 1 0,0 2-17 15,-1-1 14-15,-2 1-12 0,-1-3 7 0,1 1-2 16,0-2-4-16,-2 2-1 0,-1 0 10 0,-3-2 6 0,1 1-2 16,3 0-4-16,-1 4 12 0,-1-5 6 15,2 4 0-15,-1-3-14 0,-2 2 6 0,-2-2 7 0,2-2-16 16,0 1 6-16,-3 2-3 0,-3-5-8 0,8 5 5 16,-8-5 10-16,5 4-13 0,-5-4 0 0,7 3-9 0,-7-3 18 15,5 4 3-15,-5-4-15 0,0 0 7 0,5 4 10 16,-5-4-24-16,0 0 4 0,0 0-10 0,0 0-23 15,0 0-53-15,4 0-3 0,-4 0-37 0,0 0-33 16,0 0 14-16,0 0-49 0,0 0-411 0,0 0 201 0,0 0 134 16</inkml:trace>
  <inkml:trace contextRef="#ctx0" brushRef="#br0" timeOffset="8238.61">10226 5293 34 0,'-1'-10'105'0,"-2"4"-4"0,3 6-10 0,-3-6-3 0,3 6-12 15,0 0 0-15,-1-11-7 0,1 11 6 0,-1-6-17 16,1 6-11-16,0 0-23 0,0 0 1 0,-8-5 14 16,8 5-13-16,0 0 12 0,0 0-7 0,0 0-2 0,0 0-5 15,0 0-4-15,0 0-17 0,0 0 13 0,0 0 5 16,0 0 9-16,0 0-3 0,7 22 2 0,-5-15-25 0,-2-7 9 15,4 15-3-15,0-5 11 0,-1 3-35 16,0 0 9-16,0 0 30 0,1-4-8 0,0 1-12 0,-1 1 21 16,1-1-4-16,0 3-7 0,0-4-17 0,-2 1 2 15,2 2 0-15,-1-3 25 0,0 0-22 0,-2 0 2 16,4 1 8-16,-4-1-11 0,3-2-7 0,-3-2-4 0,3 6 19 16,-1-1 17-16,-1 1 3 0,2 1-22 0,-3-2-5 15,2 2 22-15,-1-1-4 0,1 4 1 0,1-2-19 16,-2 1 14-16,1 0 6 0,1 3 3 0,-2-2 5 0,2 2-19 15,-1-4 8-15,2 4 6 0,-3-2-43 0,2 1 22 16,0-2 4-16,0 1 11 0,0-1 0 0,-1 0-4 16,0 1-7-16,0-3 16 0,1 2-30 0,-4-1 13 0,3-2-2 15,0 3 19-15,1-3-5 0,-2 3 10 0,1-2-8 16,1 0-2-16,-3 0-9 0,1 1 3 0,1-1 2 16,0 2 4-16,0-2 1 0,2 0-2 0,-2 1-9 0,0-6 3 15,-2 5-7-15,3-2 1 0,-2-3 8 0,0 1-20 16,-1-2 11-16,1 0 4 0,-2-6 3 0,4 7 4 0,-4-7-19 15,2 9 11-15,-2-9 1 0,3 7-1 16,-3-7-14-16,4 7 0 0,-4-7 5 0,3 6-1 0,-3-6 5 16,0 0-6-16,2 7-5 0,-2-7 0 0,0 0 7 15,4 4 5-15,-4-4 3 0,0 0-11 0,0 0-8 0,3 8 21 16,-3-8-4-16,0 0-13 0,0 0 12 16,0 0-10-16,0 0 15 0,2 5 4 0,-2-5-14 0,0 0-1 15,0 0-5-15,0 0 14 0,0 0-10 0,0 0-1 16,0 0 7-16,0 0 1 0,0 0 10 0,3 6-17 0,-3-6-7 15,0 0-3-15,0 0 20 0,0 0-15 0,0 0 8 16,0 0 9-16,0 0-11 0,0 0 3 0,0 0-3 0,0 0 3 16,0 0-3-16,0 0-6 0,0 0 15 0,0 0-6 15,0 0 5-15,0 0-7 0,0 0-1 0,0 0 1 16,0 0 0-16,0 0-7 0,0 0 18 0,0 0-12 16,0 0-5-16,0 0 15 0,0 0 1 0,0 0-1 0,0 0-20 15,0 0 23-15,0 0-16 0,0 0 0 0,0 0 8 16,0 0 10-16,0 0-9 0,0 0-4 0,0 0 3 15,0 0 7-15,0 0 0 0,0 0-10 0,0 0-3 16,0 0 16-16,0 0-9 0,0 0 7 0,0 0-1 0,0 0-1 16,0 0-4-16,0 0-12 0,0 0 12 0,0 0 6 15,0 0-4-15,0 0-4 0,0 0-3 0,0 0 1 0,0 0-2 16,0 0 8-16,0 0-2 0,0 0 2 0,0 0-9 16,0 0 9-16,0 0 0 0,0 0 0 0,0 0-6 0,0 0-7 15,0 0 4-15,0 0 5 0,0 0-9 16,0 0 9-16,0 0-2 0,0 0-14 0,0 0 14 0,0 0 4 15,0 0-9-15,0 0 4 0,0 0-11 0,0 0 0 16,1 7 15-16,-1-7-8 0,0 0 11 0,0 0 2 0,0 0-3 16,0 0 1-16,0 0-7 0,0 0 2 15,0 0-4-15,0 0-5 0,0 0 8 0,0 0-6 0,0 0 1 16,0 0-2-16,0 0-6 0,0 0 6 0,0 0-8 16,0 0 13-16,0 0 6 0,0 0-22 0,0 0 23 0,0 0-8 15,0 0 7-15,0 0-12 0,0 0 7 0,1 8 6 16,-1-8-3-16,0 0-3 0,0 0-1 0,0 0 0 0,0 0-9 15,0 0 4-15,2 8 3 0,-2-8-2 16,0 0 7-16,0 0-10 0,1 7 4 0,-1-7 0 0,0 0 6 16,3 5-8-16,-3-5 10 0,0 0 4 0,0 0-8 15,1 7-5-15,-1-7 10 0,0 0-25 0,2 7 16 0,-2-7 15 16,0 0-2-16,0 0-8 0,5 3 10 0,-5-3-3 16,0 0 1-16,0 0-5 0,0 0 6 0,0 0-3 0,13-3 5 15,-13 3-1-15,8-4-5 0,-8 4 0 16,0 0 2-16,13-10-3 0,-7 4-4 0,-2 0 12 0,2-4-3 15,-1 0 3-15,2 2 8 0,-4-2-10 0,3-1 5 16,-4 1 8-16,1-1 4 0,2 2-9 0,-4-2 4 16,1 0-3-16,-1 0 4 0,-2-1-2 0,-1-2-5 15,0 0-2-15,-1 1-5 0,-2-1 4 0,-2 1 3 0,1-1-1 16,-3-1-7-16,2 1 3 0,-9-10-1 0,3 9-4 16,1 1 1-16,0 3 2 0,1 2 2 0,-1 0 2 0,-1-2 0 15,1 5-5-15,-4-4-1 0,2 5-6 0,-4 0 1 16,-1 0 1-16,0 1 1 0,-3 1 2 0,3 3-5 15,0 0 2-15,0-1 5 0,1 0-5 0,-1 2-4 16,3-2 8-16,0-1-6 0,4 2 5 0,-2-1 2 0,5 1-7 16,9 0 8-16,-14 0-1 0,14 0-12 0,-9 0 0 15,9 0 10-15,-7-4-6 0,7 4 2 0,0 0 6 0,-9 0-10 16,9 0 9-16,0 0-12 0,0 0 4 0,0 0-6 16,15-14 10-16,-5 8-8 0,4-1 23 0,-1 0-25 15,5-1 7-15,-3 1-7 0,3-3 4 0,0 3 3 16,0-1 5-16,6-5-3 0,-3 5 2 0,-3 0-2 0,-4 2 1 15,-2-1 3-15,2-1-11 0,-3 3-3 0,0 0 0 16,2-2-1-16,-3 3 11 0,0-1-21 0,-2 1 1 0,-3 0-29 16,-1 2-2-16,1-1-6 0,-2 2-30 0,-3 1-23 15,5-1-33-15,-5 1-25 0,0 0-9 0,11 1-31 16,-8 1-462-16,-3-2 222 0,0 0 148 0</inkml:trace>
  <inkml:trace contextRef="#ctx0" brushRef="#br0" timeOffset="8529.7">10782 5427 114 0,'0'0'160'15,"0"0"-31"-15,0 0 4 0,-9-1-10 0,9 1-15 16,0 0-10-16,0 0-10 0,0 0 17 0,0 0-30 16,0 0-8-16,0 0 0 0,19-10-18 0,-13 6 13 15,-6 4-6-15,12-3-10 0,1 1-4 0,-3-1-11 0,-10 3 15 16,15-3-8-16,-15 3 14 0,13-4-26 0,-13 4-12 16,0 0-12-16,13-4-22 0,-13 4-9 0,0 0-24 0,0 0-16 15,11-1-38-15,-11 1-7 0,0 0-333 0,0 0 149 16,0 0 100-16</inkml:trace>
  <inkml:trace contextRef="#ctx0" brushRef="#br0" timeOffset="8733.18">10764 5616 152 0,'-4'12'174'0,"4"-12"-16"0,5 8-2 16,-5-8-28-16,8 5-4 0,-3-4-1 0,-5-1-29 15,22-1 10-15,-8 1-13 0,2-1-4 0,1 0-16 0,-2-2 7 16,1-1-16-16,2 1-6 0,-6 1-2 0,2-1-14 16,-1-1-12-16,1 0-12 0,-1 0-50 0,0 0-28 0,-4-1-18 15,2 0-18-15,-1-2-10 0,-1 4-364 0,2-2 158 16,-4-4 104-16</inkml:trace>
  <inkml:trace contextRef="#ctx0" brushRef="#br0" timeOffset="9193.26">11311 5229 122 0,'0'0'170'0,"-2"-11"-10"0,0 6-20 0,2 5-19 15,-4-8-21-15,3 4 7 0,-3 2-19 0,4 2 9 16,-6-3-18-16,2 2-8 0,4 1-15 0,-8 0-1 15,8 0-3-15,0 0 8 0,-15 10-6 0,8-2-7 0,1 2 10 16,0 1 0-16,1 1-2 0,1 1-10 0,1 1-4 16,1 1-10-16,0 2 13 0,2 0-11 0,0 0-12 15,2 2-21-15,0 1 31 0,2-1-26 0,0 0 21 16,0 0-9-16,2-1-7 0,0 1 7 0,0-2-2 0,0-1 4 16,0 0-9-16,2-3-19 0,-2 0 9 0,2-1 10 15,1 0 9-15,2-2-16 0,0-2 5 0,0-1-6 0,-1-1 8 16,1-3 1-16,3-2-5 0,-4-1 11 0,2-1 0 15,1-4-16-15,-1 1 8 0,2-1-17 0,-4-2 3 16,2-3 23-16,0 0 4 0,-2-2 8 0,-1-1 10 16,-1-1-10-16,-1-2 19 0,-1-2-20 0,3-10 36 0,-3-2-29 15,1-1-12-15,-2 7 3 0,-5-1-7 0,-2 4-6 16,-1-1-4-16,0 0 5 0,-1 3-3 0,1 0 3 16,-2 1-8-16,0 2 7 0,-1 1 3 0,0 4-7 0,-2 0 5 15,-4 2-6-15,0 1 1 0,-3 3-16 0,-2 2 8 16,-1 2 3-16,3 2-16 0,-4 0-17 0,1 1-25 15,2 2-24-15,3 1-12 0,2 6-47 0,0-6 61 0,2 2-105 16,5 5-518-16,0-2 232 0,4-10 156 0</inkml:trace>
  <inkml:trace contextRef="#ctx0" brushRef="#br0" timeOffset="9524.66">11883 5534 101 0,'3'13'82'0,"-1"0"14"0,1 3-4 16,-2-1-16-16,0 0-13 0,1 1 6 0,0-1-27 15,0 1 22-15,-2 1-37 0,-2-2 10 0,2-1 2 16,0 1-5-16,0-2-5 0,0-2-1 0,0 0-19 0,0 0-13 16,-2-4 31-16,2-7-35 0,-2 12-21 0,2-12-13 15,-1 7-21-15,1-7-194 0,0 0 85 0,0 0 58 16</inkml:trace>
  <inkml:trace contextRef="#ctx0" brushRef="#br0" timeOffset="10148.91">12196 5329 80 0,'0'0'122'0,"0"0"-13"0,0 0 7 0,5 11-43 15,-5-11 1-15,0 0 0 0,4 6 8 0,-4-6-19 16,0 0 13-16,0 0 32 0,4 7-35 0,-4-7 5 16,0 0-8-16,0 0-1 0,0 0-19 0,14-4 9 0,-14 4 10 15,8-4-14-15,-8 4 1 0,8-8-17 0,-2 0-3 16,2 1 0-16,-2-2-23 0,-2 0 19 0,0-2-7 15,-2 1 8-15,3-2-21 0,-5-2-13 0,4-1 10 16,-4 1 16-16,0-3-36 0,0-2 7 0,-2 1-14 0,0-1 13 16,-3-12-7-16,1 6-13 0,0 4 11 0,2 4 7 15,-4-2 8-15,0 2 9 0,-2 2-20 0,0 0 5 16,0 4 7-16,-2 0-10 0,-2 2 4 0,-3 1-16 0,2 2 16 16,-3 2-14-16,-1 4 21 0,-1 3 7 0,4 2-24 15,-4 0 15-15,3 4-18 0,0-1 17 0,3 1-8 16,1 0 6-16,1 2 5 0,3-1-4 0,3-1 18 0,0-1-10 15,4 0 13-15,2-2-14 0,4 2 9 0,3-1-9 16,1-2 16-16,3-1-6 0,3 1 1 0,3-5-2 0,2 3-10 16,2-6 12-16,-4 0 1 0,17-3-15 0,-11 3 4 15,6-5 6-15,-6 4 5 0,-4-1-9 0,-4 1 6 16,0 1-26-16,-2-2 11 0,1 3-2 0,-3-3-1 16,-1 2 13-16,-1 2-5 0,-3 0-7 0,0-1 12 0,-2 4-1 15,-1-1-19-15,0 0 10 0,-5-1 20 0,16 8-15 16,-8 0 2-16,-1 1-4 0,-3-2 10 0,3 5-16 0,2 0 3 15,-2 0 7-15,-1 2 10 0,-2-2-1 16,2 1-8-16,1-1 1 0,-1 2-1 0,-1-1 5 0,1-1 3 16,1 0 2-16,-6-2-13 0,7 2 4 0,-5 0-1 15,0-3 10-15,2 0-4 0,-3-1-20 0,-2-8 11 0,5 12-6 16,-5-12 13-16,5 8-26 0,-5-8-2 0,6 5-47 16,-6-5 2-16,0 0-29 0,0 0-1 0,0 0-13 15,9 9-21-15,-9-9-392 0,0 0 173 0,0 0 114 16</inkml:trace>
  <inkml:trace contextRef="#ctx0" brushRef="#br0" timeOffset="10359.7">12755 4984 46 0,'4'-8'154'0,"4"1"-28"15,-2 0-23-15,3 2 19 0,0 0-42 0,1-1 27 16,0 2-21-16,-1 0-24 0,1-1 7 0,3 0-12 0,-4 2-3 16,2-1 3-16,2 0-28 0,-4 0 4 0,1 2-55 15,-3 2-20-15,1-3-12 0,-1 3-18 0,-2 1-261 16,-5-1 111-16,0 0 74 0</inkml:trace>
  <inkml:trace contextRef="#ctx0" brushRef="#br0" timeOffset="10544.97">12839 5118 24 0,'0'0'164'0,"0"0"-7"0,4 9-10 16,-4-9-13-16,8 4-35 0,-2-3 18 0,-6-1-29 16,11 0-4-16,-11 0-12 0,13-1-19 0,3-1-5 0,-3 0-1 15,3 0-46-15,-3-2-11 0,-1 1-8 0,1 2-19 16,1-2-22-16,-1-1-5 0,-4 0-285 0,1-2 115 15,-4 5 78-15</inkml:trace>
  <inkml:trace contextRef="#ctx0" brushRef="#br0" timeOffset="10964.78">13301 4848 51 0,'2'-10'157'0,"3"3"-13"16,-3 0-18-16,-2 2-3 0,3 2-5 0,-3 3-39 16,0-7 21-16,0 7-11 0,0 0-17 0,0 0-10 15,0 0 20-15,0 0-14 0,0 0 14 0,-12 9-29 0,8-1-21 16,0 4 18-16,-1-1-1 0,1 3-5 0,2 0-9 16,-4 1-7-16,4 1 14 0,0-1-16 0,2 2 10 15,-2 0-3-15,2 0-13 0,0-2 0 0,0 2-5 16,2-1 17-16,2-1-19 0,-1-3-8 0,2 2 6 0,-1-2-2 15,1-2 18-15,1 0-11 0,1-1-18 0,2-3 4 0,-2 1-1 16,1-3 11-16,-1-2 3 0,7-1-17 0,-7-1 12 16,3-1-12-16,2-1 6 0,1-2 6 0,-3-2-14 15,1 2 20-15,2-3 3 0,-1-1 15 0,-1-2-2 16,-1-1 11-16,0 1 5 0,-3-5 3 0,-1 1-15 0,1-3 10 16,0 0-5-16,2-10-6 0,-7 3-11 0,0 2 8 15,-4 5-4-15,0-1-14 0,0 0 15 0,0 1-1 16,-3 0-8-16,-2 4 2 0,0-1-8 0,-1 4-3 15,-1 1-2-15,-3 2-1 0,1 2-5 0,-1 0 4 0,-1 5-24 16,0 0-25-16,-1 3-45 0,1 1-25 0,-1 1-33 16,-1 3 0-16,1 1-24 0,-6 6-473 0,6-2 214 15,3-2 142-15</inkml:trace>
  <inkml:trace contextRef="#ctx0" brushRef="#br0" timeOffset="12014.07">9914 4784 89 0,'0'0'79'16,"-10"-2"-16"-16,10 2 12 0,0 0-24 0,-12 0 9 16,12 0 0-16,-10 2-3 0,4 1 3 0,1 0-24 0,1 2 19 15,-3 0-20-15,2 4 14 0,-1-2-1 0,2 0-13 16,0-1-1-16,1 4-15 0,-1 1-3 0,2 0 27 15,1 0-14-15,0-1-17 0,2 3 20 0,2-2-15 16,-1 3 22-16,1-4-3 0,1 2-13 0,0 0-20 0,0-4 12 16,2 1-5-16,-4-1 14 0,5 1 7 0,0-1-2 15,2 0-5-15,-1-1 10 0,0-2 2 0,-1-1 12 0,2-2-20 16,0 1-7-16,-1-1 19 0,0-4 10 0,-1 1-33 16,1-1 14-16,1-3-13 0,1 1 9 0,-4-2 5 15,2 1-34-15,-3-2 21 0,3 0-18 0,-3-3 4 16,-4 3-10-16,4-3 28 0,-5 1-17 0,3-3 14 0,-4 0-6 15,1 0-14-15,-3 0-39 0,-1 0 43 0,-2 0 22 16,-1-1-27-16,1-1 27 0,-2 2-38 0,0 0 20 16,-1 2 8-16,-1 1-14 0,1 1-1 0,2 2-4 15,-2 0-4-15,1 0-3 0,2 4-2 0,-3 2-1 0,3 0-29 16,0 2-16-16,6-2-13 0,-9 6 2 0,3 3 0 16,4 1-3-16,0-2-27 0,2 0-7 0,0 5-279 0,4-2 129 15,4 1 86-15</inkml:trace>
  <inkml:trace contextRef="#ctx0" brushRef="#br0" timeOffset="12815.56">9077 8008 64 0,'-1'-5'161'15,"0"4"-39"-15,1 1-7 0,-3-6-17 0,3 5-25 16,0 1-10-16,0 0 28 0,0 0 5 0,0 0-35 0,3 15 37 16,1-5-38-16,-2 2 23 0,2 3-25 0,-1 2-15 15,0 0 19-15,4 2-10 0,-2-1 5 0,2 11-23 16,-1-6 18-16,-1-4 0 0,-2-1-12 0,1 1-5 16,0-2 3-16,0-3-19 0,0 0 0 0,1 1 4 0,-1-4 0 15,-2 0-12-15,2 1 12 0,-1-3-20 0,-1-3 7 16,-1 1 0-16,-1-7-10 0,0 0-28 0,2 10-69 15,-2-10 19-15,0 0-2 0,0 0-21 0,0 0-17 0,-5 9-331 16,5-9 149-16,0 0 100 0</inkml:trace>
  <inkml:trace contextRef="#ctx0" brushRef="#br0" timeOffset="13529.78">6974 7543 56 0,'0'0'90'0,"-9"-7"2"0,9 7-20 0,-4-5 1 0,4 5-14 16,-1-6 31-16,1 6-35 0,0 0-24 0,-1-9 4 15,1 9 7-15,0 0-15 0,2-6 8 0,1 3-3 0,-3 3-11 16,0 0 3-16,7 0 12 0,-7 0-3 16,0 0-19-16,11 13-4 0,-8-8 25 0,0 9-4 0,1 3-12 15,-3-1 3-15,0 0-5 0,-1 0 20 0,-1 3-16 16,-1-2-23-16,-2 0 38 0,1 0-24 0,-1 1 18 16,0-2-14-16,-2 1 25 0,0-1-19 0,1-1 1 0,-1-1-16 15,1 1-7-15,1-2 37 0,-1-4 19 0,0 4-35 16,3-5-9-16,-1 3 12 0,1-4-30 0,0 0 7 15,1-3-7-15,0 3 8 0,1-3-12 0,-3-1 16 16,3-3 17-16,2 5 5 0,-2-5 15 0,3 3-31 0,0 0 28 16,2-3-1-16,1-3 1 0,5 0-31 0,0-1 10 15,3 0 12-15,0-4-7 0,3 1-4 0,-2-3 7 0,11-2-23 16,-5 2-3-16,-5 2 12 0,0-2-6 0,-3 6-17 16,2-3-23-16,-3 3 32 0,-2-3-26 0,-1 4-25 15,0-2-13-15,-2 2-21 0,-4 1-18 0,-3 2-375 16,0 0 161-16,0 0 106 0</inkml:trace>
  <inkml:trace contextRef="#ctx0" brushRef="#br0" timeOffset="14398.72">5762 5847 50 0,'0'0'58'0,"10"0"27"0,-10 0-22 15,12 4-5-15,-12-4 3 0,9 5-13 0,-4-2 11 0,2 6-13 16,-1-3-12-16,0 5 0 0,-2-3 2 0,0-1 12 16,-3-2 16-16,-1 3-16 0,-2 4-4 0,-1-5-7 15,-1 2 20-15,3 3 4 0,-3-2-22 0,3-2 26 16,-1 1-33-16,2-9-6 0,-4 9-10 0,2-5 5 15,2-4 25-15,0 0-12 0,-3 7-9 0,3-7-14 0,0 0 5 16,0 0-7-16,0 0-9 0,6 9 14 0,-6-9 2 16,11 1-11-16,-5-2-2 0,1 1 6 0,4 2-15 0,1-3-12 15,-1 0 42-15,-2 3-9 0,1-2-4 0,2 6 4 16,2-5-33-16,-2 5 24 0,-3-6 0 0,4 10 6 16,-4-5 3-16,-2 4-7 0,2 4 9 0,0-1-3 15,-2-1-28-15,-1-1 21 0,-2-3-19 0,2 3 7 0,-3 0-33 16,-1 2 56-16,0-4-9 0,-2-2 2 0,0 1-20 15,0-2 11-15,-3 2-2 0,0 1 19 0,-2 2-14 16,-2-1-5-16,-2 1 20 0,0-3 2 0,-3 3 7 0,1-2 6 16,-1 1-7-16,1 0-3 0,-2-4 10 0,-1 2 1 15,1-2-1-15,-3-1 3 0,5 4-21 0,1-5 13 0,0-2-24 16,5 2 29-16,-3-2-11 0,2-1-10 0,-1 0-35 16,7 0 2-16,0 0-35 0,-10-5-43 0,10 5-28 15,-1-5-29-15,1 5-323 0,0 0 159 0,15-16 106 16</inkml:trace>
  <inkml:trace contextRef="#ctx0" brushRef="#br0" timeOffset="15298.51">7714 3600 12 0,'1'-4'110'0,"-1"4"-23"15,0 0-15-15,0 0-13 0,0 0 4 0,1 16-13 16,2-5 14-16,-2-3-13 0,2 3-11 0,2-5 12 0,-1 3-13 16,-1 6-14-16,3-3 7 0,-3 3-5 0,3-1 7 15,-1 0-21-15,2-2 16 0,5 16 0 0,-7-14-16 0,4-2-6 16,-3 0 17-16,2-5 3 0,0 4-1 0,-2-4 8 15,4 1-7-15,-2 0 1 0,1-3-7 0,-2-2-19 16,1-3 22-16,-1 0 12 0,3 5 0 0,-1-5-12 16,-2 0 12-16,-7 0-69 0,18-6 54 0,-8 2-7 0,-2 1-1 15,-1 0 18-15,3-3 13 0,-3-1 1 0,-1-1-19 16,0-1-14-16,1-2 22 0,-3 2-4 0,0-2 17 16,-1 4-4-16,-2 0-5 0,-1 2 1 0,1 1 7 15,-1-1-17-15,0 1 21 0,-1 0-16 0,1 0 2 0,0 1-13 16,0-1 7-16,-1 1-15 0,1 1 4 0,0 2-9 15,0 0 3-15,0 0 1 0,0 0-6 0,0 0 8 0,0 13 3 16,1 0 0-16,2 2-8 0,-1-1-11 16,0 0 8-16,3 4-8 0,1-1 7 0,-5 2 0 0,9 8-17 15,-4-5 13-15,0-1 10 0,-1-5 5 0,3 2-4 16,-3-1-9-16,0 0-6 0,-1-2-3 0,0 0 17 0,0-1-4 16,0 1-15-16,-1-3 9 0,0-1 5 0,-1 0-17 15,1-3 10-15,-1-2-21 0,0 1-19 0,-2-1-33 0,1-3-15 16,-1-3 57-16,0 6-100 0,0-6-16 0,1 4-390 15,-1-4 180-15,0 0 118 0</inkml:trace>
  <inkml:trace contextRef="#ctx0" brushRef="#br0" timeOffset="18949.43">9195 9444 17 0,'0'0'87'0,"-3"11"-15"0,2-6-3 0,1-5 4 16,-3 12-5-16,3-12-21 0,-2 11-3 0,2-11 2 15,0 0-2-15,-2 14 0 0,2-14-3 0,3 11 8 16,-3-11 10-16,3 9-26 0,-1-6 22 0,-2-3-28 0,4 6 3 16,-4-6 14-16,9 2 4 0,-9-2-3 0,10 2 23 15,-10-2-6-15,12-3-22 0,-6 2-23 0,1-2-1 16,3-2 15-16,-1 1 19 0,0 0-13 16,-1-2-19-16,1 1 12 0,-1-3 5 0,-1 1 13 0,1-2-32 0,-2 1 18 15,0-2 13-15,-1 0-6 0,-1-2-17 0,0 1 17 16,-1-2-13-16,1-1 6 0,-2-2-11 0,-1-1-17 15,0-1 17-15,-1-3 11 0,0 3-20 0,-1-2-5 0,1-2-5 16,0 1 10-16,-3-1 5 0,2-11-36 0,-2 9 21 16,0 2-6-16,-1 3 1 0,0 0-12 0,-1 2-8 15,-1 1 29-15,0 3-12 0,0 1 4 0,-2 3-11 0,1 2 8 16,-2 1-8-16,-1 2 13 0,1 2 8 0,-3 0 2 16,-1 4-2-16,1 1-24 0,0 2 27 0,1 1-21 15,0-1 8-15,-1 1 11 0,1 3-3 0,2-2-5 0,2 4 17 16,0-4-19-16,0 0 4 0,2 1 3 0,1-2-10 15,1 0 11-15,-1 0-11 0,4-6 9 0,0 10-9 16,0-10 12-16,4 7 11 0,-4-7-12 0,9 7 8 0,-4-5-12 16,3 1-5-16,6-3 12 0,0 0 9 0,1-2-20 15,1 4 10-15,0-2 3 0,0-2-27 0,2 0 25 16,-4 1-13-16,2-1-11 0,1 0 8 0,-1 2 11 16,0 0-5-16,0 0-13 0,-1 0 30 15,-2 0-21-15,0 0 1 0,0 2 9 0,1 0-6 0,-1-5-7 0,-2 7 5 16,2-3 3-16,0 2-4 0,0 2-15 0,-1 3 27 15,0-3-9-15,2 3 6 0,-2 0-23 0,0 0 18 16,1 1-13-16,-1 3 10 0,0-1 7 0,-1 2-18 0,-1 0 4 16,1 0 10-16,0 2 11 0,-4 0-15 0,1-1-14 15,-1 3 27-15,-1 0-12 0,0-2-5 0,-2 2 11 16,2 0-1-16,-2 0-4 0,-1-3-5 0,-1 1 7 0,-1-1 10 16,1 0-17-16,-1-2 2 0,-1-2 9 0,1 0 3 0,-1-4-12 15,2 1 13-15,-2-3-5 0,1 1-7 0,-1-5 5 16,1 9-7-16,-1-6 13 0,0-3-23 0,1 5 6 15,-1-5-17-15,3 3-39 0,-3-3-3 0,0 0-33 16,0 0 1-16,0 0-31 0,0 0-401 0,0 0 176 16,0 0 118-16</inkml:trace>
  <inkml:trace contextRef="#ctx0" brushRef="#br0" timeOffset="19300.43">9883 9131 83 0,'0'0'93'0,"8"-12"-2"0,-3 4 7 0,0 7-20 16,-5 1 21-16,8-8 0 0,-3 5-2 0,2-4-36 16,-2 5 3-16,2-6 6 0,0 3-25 0,4 0-11 15,-3 1 5-15,0 1 31 0,2-3-23 0,0 1 4 0,0 0-25 16,-2-1 16-16,0 4-8 0,2-1-14 0,-1-1 8 16,-2 1-9-16,1-3-3 0,-1 5-2 0,-7 1 0 0,10-5-11 15,-10 5 15-15,0 0-48 0,7 0 52 0,-7 0-69 16,0 0 12-16,0 0-28 0,0 0-10 0,0 0-34 15,0 0-267-15,0 0 124 0,0 0 84 0</inkml:trace>
  <inkml:trace contextRef="#ctx0" brushRef="#br0" timeOffset="19525.86">9909 9278 77 0,'0'0'138'0,"8"9"-18"15,-3-8-15-15,-5-1 9 0,13-1 4 0,-1-3-9 16,3 3-2-16,0-3-25 0,-1 0 13 0,2 0 10 16,-3 0-11-16,5-2-6 0,-2 1-34 0,-3-1 13 15,2 0-2-15,0 0-2 0,0 1-2 0,-1-2-20 0,-3 0-4 16,-1 3-26-16,0-1 23 0,0-1-18 0,-3 2-12 16,-2 2-5-16,2-6-37 0,-7 8-13 0,9-5-38 15,-9 5-13-15,0 0-14 0,4-9-354 0,-4 9 156 16,0 0 106-16</inkml:trace>
  <inkml:trace contextRef="#ctx0" brushRef="#br0" timeOffset="19920.82">10469 8790 35 0,'-4'-12'123'16,"1"2"11"-16,1 3-6 0,-2 2-32 0,3 2-6 0,1 3-26 16,-4-7 30-16,4 7-9 0,0 0 2 0,0 0-95 15,-3 10 96-15,3-10 22 0,2 12-9 0,-1 1-17 0,3 3 11 16,1 3 6-16,1 12-3 0,1-2-5 0,2 1-23 15,-2 3 6-15,1-1 3 0,0 2-14 0,-1-1 4 16,3-1-17-16,-2 1 0 0,1-1-3 0,-4-1-15 16,5-1 4-16,-1-3-9 0,-2-6-9 0,-2-4 8 0,1-2 1 15,-2-1 2-15,2 0-13 0,-2-2-9 0,-1-2 7 16,1 0 6-16,-2-3-14 0,0 0 14 0,-2-7 1 16,2 9-18-16,2-5-2 0,-4-4-1 0,1 5-2 0,-1-5-33 15,0 0 2-15,0 0-54 0,0 0 7 0,0 0-52 16,0 0-5-16,0 0-19 0,-13-3-21 0,13 3-401 15,0 0 192-15,0 0 128 0</inkml:trace>
  <inkml:trace contextRef="#ctx0" brushRef="#br0" timeOffset="20861.68">8381 7144 93 0,'-1'-4'113'0,"1"4"-12"16,-4-8 17-16,1 5-27 0,3 3-13 0,-3-4 1 0,3 4 5 0,0 0 22 16,0 0-21-16,0 0 4 0,0 0 0 0,0 0-3 15,10 24-21-15,-5-14 1 0,-1 4 2 0,2 0-9 0,-1 1-7 16,1 1-2-16,-1 1 1 0,-1 1 5 0,4-3-13 16,1 3 3-16,-3-1-12 0,1-1 17 0,-1 1-20 15,2-2 3-15,-1 1-4 0,0-2-8 0,-1 0 16 0,2-2-9 16,-1 2 0-16,-3-3-16 0,0 1-6 0,1-2 14 15,1 0 0-15,-3-3 3 0,0 0-18 0,-1-3-10 16,0 1 28-16,-2-5-12 0,1 6-11 0,1-3 4 0,-2-3-23 16,4 5-27-16,-4-5-22 0,0 0-17 0,0 0-5 15,0 0-4-15,0 0-10 0,0 0-17 0,0 0-28 16,0 0-329-16,0 0 159 0,0 0 106 0</inkml:trace>
  <inkml:trace contextRef="#ctx0" brushRef="#br0" timeOffset="21322.69">8620 7134 79 0,'-4'-8'92'0,"3"2"26"0,1 6-47 15,-6-5 16-15,4 2-6 0,2 3 2 0,-6-2-6 0,6 2-3 16,0 0 18-16,-8 1 10 0,8-1-47 0,-5 7 19 15,2-2-28-15,1 4 3 0,-1-2-14 0,2 3 16 16,1-2 17-16,0-2-12 0,1 9-30 0,2-5 10 16,-2 4-10-16,1-4 4 0,2 2 6 0,2 0-20 0,-1 0 10 15,1-2-12-15,0 4-3 0,1-3-50 0,0 1 74 16,0-1-15-16,0-2 15 0,1 4-6 0,-1-7-11 16,2 3-8-16,1-2 23 0,-3-1-6 0,2 0 6 0,-1-2-23 15,0 0 5-15,-2-3 8 0,0-1 19 0,1 1-8 16,-1-1-10-16,2 0-9 0,-3-1 12 15,5-1 0-15,2-4-2 0,-2 1 3 0,-1-1-4 0,0-1 11 16,0-2-19-16,-2-2 22 0,-1 0-18 0,1-1-3 0,-2-1 1 16,-2-5 6-16,-2 3-4 0,2-2-3 0,-3 2-5 15,-2-6-1-15,1 3 7 0,-4-1 8 0,0 2-17 16,-9-10-3-16,4 8 8 0,1 2-5 0,-1 5 1 0,1 2 2 16,-3-1-1-16,2 3-10 0,0 1-1 0,-1 1 1 15,0 2-14-15,1 1 3 0,-2 3 15 0,3 0-11 16,1 3 9-16,-1 0-6 0,-1 3-37 0,3 2-1 0,-2 0-18 15,1-1-35-15,2 3-18 0,1-1-15 0,-2 2 5 16,5 1-15-16,2-3-14 0,1 3-365 0,1-3 172 16,2 1 116-16</inkml:trace>
  <inkml:trace contextRef="#ctx0" brushRef="#br0" timeOffset="22296.6">12139 4938 66 0,'0'0'89'0,"-4"-3"-4"0,2 2-2 0,2 1-12 0,0 0 8 16,0 0 5-16,5 5-8 0,-1-2 13 0,4 5-29 15,4 1 34-15,-1 0-48 0,2 1 25 0,10 7 4 16,-1-1-6-16,1 2-3 0,1 2-2 0,1-3-8 15,2 0 11-15,-2 0-17 0,0 0 10 0,0-3 4 16,-1 0-17-16,-1 2-16 0,-7-5 1 0,3-1 17 0,-6-2-10 16,-1 1 3-16,2 0-20 0,-5-4-2 0,0 4 11 15,3-2-3-15,-4-1-14 0,1 1-6 0,0-2-7 0,-4 0 9 16,0-1 2-16,-5-4 11 0,8 4-21 0,-8-4-2 16,5 2-32-16,-5-2-3 0,0 0-2 0,0 0 2 15,0 0-17-15,0 0-17 0,0 0-10 0,0 0-1 16,0 0-14-16,0 0 3 0,0 0-19 0,0 0 12 0,4-15-291 15,-10 3 131-15,6 12 86 0</inkml:trace>
  <inkml:trace contextRef="#ctx0" brushRef="#br0" timeOffset="22634.74">12513 4946 76 0,'0'0'76'0,"-7"-1"-13"0,7 1 4 16,-11 5 32-16,4 1-25 0,-2 0 1 0,0 3 25 15,-1 1-18-15,2 2-8 0,-3 2-4 0,-6 8 11 0,1-2-2 16,1 2 4-16,-2-1-16 0,0 5 18 0,0-3 2 16,-1-1 0-16,-2-1-20 0,4 3-5 0,-3-4 12 0,4-1-6 15,-3 2 2-15,3-5-20 0,1-2-7 16,3-2-8-16,1 0-3 0,0-5-10 0,1 4 17 0,2-5 1 16,-3 1-2-1,4-1-15-15,0 1 16 0,1-2-8 0,3-1-11 0,2-4 8 0,-9 7-20 0,9-7 11 0,0 0 1 16,-5 7 1-16,5-7 5 0,0 0-10 0,-4 3-3 15,3 0 9-15,1-3-8 0,0 0-6 0,0 0-8 16,0 0 12-16,0 0-5 0,0 0 2 0,0 0 4 16,0 0-12-16,0 0 9 0,0 0-17 0,0 0 12 0,0 0-3 15,0 0-7-15,0 0-8 0,0 0-16 0,0 0-38 16,0 0 3-16,0 0-20 0,0 0-43 0,0 0 1 16,0 0-20-16,12-15-5 0,-12 15-388 0,0 0 181 0,0 0 118 15</inkml:trace>
  <inkml:trace contextRef="#ctx0" brushRef="#br0" timeOffset="23284.43">12274 5225 74 0,'0'0'86'0,"0"0"-1"0,0 0-24 0,0 0 0 0,12-19 7 16,-1 12-18-16,7 0 0 0,4-6 26 0,5 1-28 0,0-2 13 15,3 2-17-15,3 2-16 0,-2-2 14 0,-8 4-24 16,8 1 6-16,1-1 13 0,-9 4-25 0,-1 0-3 15,-2 0-5-15,-1-2 15 0,1 1-5 0,-1 0 12 0,-2 4-14 16,2-3 14-16,-2 0-22 0,0 1 31 0,-1 2-36 16,0 0 14-16,-1-3 1 0,-2 3-11 0,2-2 37 15,0 2-26-15,1-2-4 0,-5 3 18 0,3-2-17 16,-3 1 18-16,5 1-23 0,-7 0-4 0,1 0 13 0,0 1 11 16,-3-1-10-16,6 1-1 0,-3-1-8 0,0 0 7 15,5-1 4-15,-3 1 3 0,1-1 8 0,-1 1 2 16,1 0-5-16,1-2-7 0,-3-1 1 0,2-2 23 15,-1 4-10-15,-1-2-1 0,0 0-19 0,1-2 14 0,-4 1 7 16,4 1-8-16,-3-3 2 0,2 2-1 0,-3-1-1 16,2-1-9-16,-1 1 4 0,-2-1-17 0,2 2 12 0,-2-1-10 15,-1 0 10-15,-2 0-14 0,1 3 10 0,-1-1-7 16,2 0 2-16,-2 2-11 0,0-2-23 0,3 2 31 16,-1 0 9-16,-6 1-16 0,10 0 13 0,-6 1 0 15,3-1 4-15,-3 1-6 0,1 1-20 0,2-2 2 0,-3 1 28 16,-4-1-8-16,13 2-13 0,-10 0 3 0,3-2-5 15,0 2 2-15,0 1 6 0,-2-3 22 0,-4 0 6 0,21 1-3 16,-8 0-12-16,3-3 11 0,-3 0-4 0,0-1-1 16,6 1 9-16,-5-1-18 0,-1-3-1 0,2 2 3 15,1 0 9-15,-1-1 1 0,-1 0-29 0,-3-2 32 16,3 5-18-16,-5-3 7 0,0 0-9 0,2 0-4 0,-4 3 7 16,-3 2-24-16,1-3-66 0,-5 3-2 0,6-1-5 15,-6 1-14-15,0 0-31 0,0 0-9 0,0 0-6 16,0 0-358-16,0 0 168 0,0 0 112 0</inkml:trace>
  <inkml:trace contextRef="#ctx0" brushRef="#br0" timeOffset="26006.76">6601 7577 79 0,'0'0'91'0,"-12"5"6"0,12-5 6 15,0 0-46-15,0 0-2 0,0 0 30 0,0 0-14 16,-5-12 4-16,5 12-23 0,0 0 8 0,3-13-35 16,-3 13 13-16,5-13 10 0,-1 8-8 0,-4 5-32 0,10-9 27 15,-4 3-32-15,3 0 29 0,-2-2 3 0,3 2-5 16,-3-3-10-16,1 2-6 0,1 0-12 0,3 1 27 15,-3-2-14-15,3 5-2 0,0-3-5 0,-1 2 12 0,1 2-64 16,-2-4 46-16,0 5 27 0,2-2-27 0,-2-1 13 16,-1 5 9-16,0 1-9 0,-1-1 5 0,-1-1 6 15,5 4-34-15,-3 0 20 0,0 3-31 0,-2 0 31 0,2 1 1 16,-2-5 0-16,-1 5-2 0,-1-2 31 0,-1 0-31 16,1 3 38-16,0 2-17 0,-2-4-9 0,-2 7 18 15,-1-1-15-15,1 0-6 0,-1 2 7 0,-1 2-18 16,0-3 18-16,-1 1-3 0,2 0-5 0,-1 0 10 0,1-3-19 15,-1 4 17-15,1-2-8 0,-3-1-7 0,2 3 2 16,0-3 8-16,-2-1 0 0,2 0-9 0,0 4-3 16,-2-3 20-16,1-1-4 0,-2 2-10 0,1-2 8 0,1 1-4 15,-1-1-7-15,2 0 5 0,-2 0-6 0,-1-2 17 16,3 2-26-16,1-4 0 0,-5 3 23 0,3-1-19 16,0 0 14-16,1 0 2 0,0-4-9 0,-2 6 5 15,2-4-19-15,0-1 2 0,-1 0 1 0,2-1 9 0,0 0-2 16,-1-3 3-16,1-3 2 0,0 11-12 0,-1-7 11 15,1-4-7-15,0 7 3 0,0-7 5 0,0 7-4 0,0-7 10 16,1 6-13-16,-1-2 12 0,0-4 2 0,5 2-1 16,0-2-1-16,-5 0 5 0,13-1-3 0,0 0-13 15,1-3 10-15,-3 1-7 0,3-1-6 0,2 0-5 16,-1-2 2-16,3 0 16 0,-3 0-4 0,3 0-2 0,-1 1-10 16,-3-3 13-16,1 1 0 0,-1 3 2 0,-1-1-8 15,2 2 6-15,-3-2 4 0,1 1 2 0,-3 0-4 16,4 3-4-16,-4-4 5 0,-1 1-12 0,-2 1 5 0,0 1 15 15,-1-1-16-15,0 1 2 0,-3 1-4 0,-3 1 2 16,8-2-10-16,-4-1 6 0,-4 3 1 0,6-3-3 0,-6 3 4 16,4-1-11-16,-4 1-15 0,5-4-10 0,-5 4-15 15,2-5-17-15,-2 5 0 0,0 0-8 0,0 0-31 16,0 0-37-16,0 0 0 0,0 0-13 0,0 0-7 16,-6-11-22-16,6 11-402 0,0 0 193 0,0 0 128 0</inkml:trace>
  <inkml:trace contextRef="#ctx0" brushRef="#br0" timeOffset="27356.81">7268 7216 79 0,'-3'-6'110'0,"2"2"-17"0,1 4-19 0,-3-11 3 16,3 6 14-16,0 5-40 0,2-12 31 0,-2 5-27 0,4-5-9 16,1 6 4-16,-2-3-1 0,3 2-16 0,-4 2-15 15,2 0 22-15,-1 0-3 0,6-2-8 0,-3 0 23 16,3 5-3-16,2-4-33 0,-2 5 8 0,-2 1 9 0,-7 0-18 15,15 1 25-15,-4 6-25 0,-2-3 8 0,0 2-9 16,1 0-22-16,-3 3 37 0,1 3-14 0,-2 1 11 16,-2 0 18-16,0 0-7 0,-1 2-5 0,1 0-7 0,-4 0-2 15,2 0 13-15,-2 3-23 0,0-1 14 0,1 0 2 16,-1-1-19-16,-1 4 17 0,-3-6-1 0,4 2-7 16,-2-3 1-16,1 2-20 0,1-2 9 0,1-1 3 15,-1-2-6-15,0-2 7 0,2 2-6 0,-1-6-18 0,-1-4 32 16,1 12-1-16,-1-12-7 0,3 9-15 0,-1-4 3 15,-2-5 9-15,7 6 7 0,-2-5-20 0,-5-1-11 16,10 3 31-16,-10-3-19 0,13-1 5 0,-13 1 9 0,19-6-17 16,-7 3-2-16,0-2 1 0,-1-1 1 0,-1 1-2 15,0-2 9-15,0-1-8 0,-1-1-3 0,3-1 3 16,-3-1-8-16,-2 0 25 0,4 0-15 0,-5-1 13 0,2-2-12 16,-3 2 12-16,0-1-17 0,0 0 6 0,1-1-9 15,-2 0 1-15,-1 2 19 0,1 1 4 0,-2-2-6 16,-1 5-10-16,1-2 18 0,-1 3-7 0,-1 0 5 0,1 2 4 15,-1 1 1-15,0 4 7 0,-2-10-11 0,3 6 3 16,-1 4-9-16,0-7 4 0,0 7-6 0,0-4 0 16,0 4 7-16,0 0-20 0,0 0 17 0,0 0 4 0,0 0-27 15,0 0 8-15,0 0 17 0,3 15-3 0,-3-9 5 16,1-1 2-16,0 1-17 0,0 5 1 0,2 1 17 16,1-1-23-16,-2 2 12 0,1-4 1 0,1 3-8 15,0 0 8-15,-2-1-1 0,3-1 7 0,0-2-20 0,2 1 22 16,-2-1-27-16,0 0 19 0,-1 0-18 0,0-3 19 15,0-1-2-15,-1-1-2 0,4 1 10 0,-4-3-15 16,4 1-7-16,-2-1 11 0,1-1 10 0,-6 0-12 0,13-3-5 16,-6 2 17-16,4-4-14 0,-2-1 4 0,0 2 8 15,0-4 5-15,0-1 0 0,-2 1 11 0,-1-1-3 16,-1-2 0-16,1-1-8 0,-1-1 10 0,-2 0-6 0,-1 1 1 16,-2-5 7-16,-1 4-3 0,-2-4-6 0,1 5-3 15,-3-2-5-15,0-1 2 0,0 3 11 0,-2-2-15 16,1 5 20-16,-3-3-20 0,3 1 13 0,-2 5-2 0,-1 0-8 15,0 1-2-15,1 1-6 0,1 4 7 0,-2 0 38 16,4 0-48-16,-6 4 1 0,5-1-7 0,-4 2-11 16,2-2-21-16,3 3-17 0,0 2-35 0,0 2-44 0,1-1-15 15,1 0-19-15,2-1-21 0,0 0-413 0,1-8 201 16,0 0 134-16</inkml:trace>
  <inkml:trace contextRef="#ctx0" brushRef="#br0" timeOffset="28674.64">5693 9799 42 0,'0'0'89'16,"-6"7"-9"-16,4-3-14 0,2-4-9 0,-4 11 7 16,2 0 4-16,1 1 19 0,1-12-59 0,-2 15 22 15,0-10-4-15,2-5-3 0,4 17-5 0,-1-10-18 0,-1 4 15 16,-2-11-29-16,3 13 22 0,0-6 13 0,-1-4-11 15,-2-3 7-15,9 5-23 0,-9-5 12 0,8 4 0 0,-8-4-2 16,9 0 4-16,-9 0 11 0,15-7 3 0,-7 4 2 16,-1-4-10-16,2 0-4 0,-3-3-30 0,2-1 17 15,-1-1 13-15,-2-1-6 0,4 1-12 0,-4-5 18 16,1 3-42-16,1-3 33 0,3-9-14 0,-5 4 5 0,-1 1-29 16,0 3 9-16,-1-2 5 0,1 1-8 0,-5-3 3 15,4 3 8-15,-2-1 19 0,-4-1-22 0,2 1 0 16,0-1 5-16,-2 1-7 0,-2 3 10 0,0-12-14 0,0 9 24 15,-3 7-9-15,3 3-38 0,0 2 27 0,0-1 16 16,-3-1-1-16,-1 5-6 0,3 3-17 0,-2-1 33 16,2 2 3-16,-2 3-27 0,2 0-18 0,-3 0 12 0,0 5 23 15,0-1 2-15,2 2-37 0,1 0 47 0,-2 2-30 16,1-2 12-16,2 3 7 0,1-3-3 0,1 1 14 16,1-1-18-16,0 1-5 0,2-3-17 0,0 0 35 0,2 0-16 15,-1 0 12-15,0-1-11 0,2 1-19 0,-1-1 0 16,1-1 21-16,2-2 13 0,0 3-15 0,4 0 2 15,1 0-3-15,0-4 18 0,2 2 5 0,-2-3-17 0,2 0 0 16,-3 0 4-16,4-2 13 0,0 1-18 0,3 0-12 16,-2-2 4-16,-1 1 16 0,1-1-1 0,0-1-20 15,0 1 30-15,-3-2-10 0,2 4-20 0,0-3-7 16,0 2 18-16,-2 0-13 0,-2-1 5 0,-1 2-7 0,-2 1 4 16,2 0 19-16,-2 0-18 0,-1 0 24 0,2 1-12 15,0 2-8-15,2 0 10 0,0 2 5 0,0-1 1 0,1 3-35 16,-2 0 24-16,-1 2 1 0,0-1 4 0,1 4 5 15,-1 0-22-15,-1 0 9 0,0 0 16 0,3 1-13 16,-4 1 0-16,0 0 14 0,0 0-3 0,-1-2-12 16,4 1 12-16,-2 0-24 0,-2-1 14 0,1-3-4 0,-1 4 11 15,0-2-32-15,-2-4 31 0,1-1-9 0,1 1-10 16,-2-2-5-16,1-2 10 0,-2 1 26 0,0 0-31 16,1-1 19-16,-2-3 6 0,3 6-17 0,-1-4 16 15,0 1-40-15,-2-3 11 0,0 0 0 0,4 4-37 0,-4-4-19 16,0 0 3-16,0 0-37 0,0 0-6 0,17-5-43 15,-12-4-299-15,0 6 149 0,-5 3 100 0</inkml:trace>
  <inkml:trace contextRef="#ctx0" brushRef="#br0" timeOffset="28966.78">6357 9454 22 0,'0'0'102'0,"-4"-2"4"0,4 2-28 16,0 0 1-16,0 0-14 0,5-9 20 0,-1 6-23 16,-2-1 13-16,2 0-4 0,3 0 5 0,-2 2-24 15,0 0-3-15,5-6-13 0,-1 3 24 0,0 0-4 0,1 0-44 16,-4 1 33-16,0 1-4 0,-1 1-35 0,-5 2 7 15,9-7 11-15,-3 4-1 0,-3 3 8 0,-3 0-23 16,7-5-2-16,-7 5-21 0,0 0-11 0,8-4 16 16,-8 4-46-16,4-5-16 0,-3 4-36 0,-1 1-224 0,0 0 110 15,0 0 74-15</inkml:trace>
  <inkml:trace contextRef="#ctx0" brushRef="#br0" timeOffset="29185.88">6422 9619 93 0,'10'0'122'0,"-10"0"-47"16,18-4 28-16,-7-1-13 0,1 2-31 0,1-2-9 15,-3 1 18-15,2-4-23 0,-1 5 27 0,-1-2-25 16,1 1 7-16,-4 2-27 0,-1-3-4 0,-6 5-15 0,9-5-21 15,-9 5-31-15,7-5-19 0,-3 4-209 0,-4 1 90 16,0 0 60-16</inkml:trace>
  <inkml:trace contextRef="#ctx0" brushRef="#br0" timeOffset="30036.52">6951 9213 11 0,'0'0'80'0,"0"0"-2"0,0 0-4 0,0 0 4 0,8 9-6 15,-8-9-12-15,0 0-17 0,-3 13-16 0,3-13 3 16,-3 9-4-16,3-9-4 0,-6 15 10 0,3-8-6 16,0 3 32-16,-4-4-27 0,4 5 18 0,-3-7-29 15,1-1 13-15,-1 1 0 0,-3 0-18 0,3 3 5 0,-2-3 18 16,0-2-11-16,-2 1-5 0,0 0-5 0,1 1 30 16,2-4-14-16,7 0 10 0,-19-5-34 0,10 3-15 15,-2-3 36-15,2 2-9 0,1-3-17 0,-2 1 19 0,1-2-15 16,1-4 17-16,2 2-22 0,0-3 17 0,-1 3-11 15,2-1 0-15,2-2 10 0,2 0-36 0,0 4 35 16,1-1-41-16,0 9 46 0,1-15-15 0,0 1-25 0,3 3 8 16,2 2 6-16,-1 0 3 0,1 4-27 0,0-3 12 15,2 1 10-15,-2 5 1 0,2 2 34 0,1-6-24 16,0 6-8-16,0 4 23 0,1-2-29 0,0 0 10 0,1 2 29 16,1 2-27-16,-4 1 16 0,1 0-6 0,2 1 5 15,-2 1 1-15,0 1 5 0,1 0 12 0,-2 4-4 16,0-3-26-16,2 3 31 0,-2 1-43 0,-1-3 35 15,1 2-8-15,0 0-14 0,-3 2 4 0,1 1-1 0,2-1 11 16,-4 2 6-16,0-1-19 0,2 1 2 0,-2-1 8 16,-2 2-26-16,1 3-5 0,0-4 29 0,-2 3 3 15,-2-2-20-15,1 0 25 0,0-1-25 0,-3 0 14 0,2 0-16 16,-3 1 9-16,1-4 18 0,1 2 12 0,-3-3-20 16,2 0-11-16,-2-2-11 0,0 0-3 0,1 0 13 15,-1-2 27-15,1-3-6 0,-1-2 10 0,-1 3 1 0,-1-3-3 16,3-1-11-16,-1-1-3 0,1-2 11 0,-1 0-15 15,5-1 19-15,-11 0-15 0,4-1-3 0,2 0 8 16,-5-4-5-16,1-2-6 0,0 2 10 0,-2-5-19 16,3 0 3-16,0 1 0 0,2-1 5 0,-4-1 3 0,3 0-6 15,2 0-17-15,1 1 7 0,2-3 8 0,-1 2 12 16,2 2-13-16,1 0 3 0,1 2-9 0,0 2 3 0,1-2-3 16,3-3-5-16,-1 5 12 0,1 1-21 0,0 3 6 15,3-1 12-15,-5 2-19 0,4 0 8 0,4 2 5 16,2 1-6-16,0 2 18 0,1 0-13 0,-2 2-4 15,3 3 8-15,-2-4 8 0,-2 2-7 0,6 1 6 0,-3 1 4 16,2-2-14-16,-1 3 11 0,-2-2-3 0,2-1-6 16,0-2 3-16,-1 3-9 0,1-4 4 0,-1 2 8 15,0-2 3-15,-1 2 0 0,2-3-20 0,-3 0 15 0,0-2-12 16,2-2 8-16,-3 3-23 0,2-4-6 0,-4 1 12 16,-1-2-31-16,3-3 6 0,-1 3-27 0,0-3 14 15,1 0-25-15,-4-1-37 0,2 0-6 0,-2-1 6 16,0 0-45-16,-6 1-348 0,-1 6 169 0,7-11 114 0</inkml:trace>
  <inkml:trace contextRef="#ctx0" brushRef="#br0" timeOffset="31101.48">9329 9354 62 0,'0'0'88'0,"9"-4"24"0,-9 4-19 0,0 0-25 0,18 8 20 16,-10-5-41-16,2 3 51 0,1-2-19 0,-3-2-32 16,5 1 31-16,-1 1-8 0,2-2-12 0,1 1 3 15,1-1-5-15,0-2-20 0,1 0 16 0,-1-2-9 16,0-1-10-16,2 1-11 0,1-1 41 0,-2-3-24 0,12-4-4 15,-1-1 2-15,-1 0-13 0,-1-3-5 0,-6 3 15 16,3-3-4-16,-1-3 1 0,0 2-18 0,-6 4-1 0,-2-3 8 16,-1 3 12-16,-1 2-19 0,1-1 9 15,-1 1-1-15,0 1-3 0,-4 0-3 0,2 2 3 0,-1-2-6 16,-3 3 12-16,3 1-10 0,-4 0 7 0,-5 4 10 16,9-4-12-16,-4 2-2 0,-5 2 1 0,11-3 1 0,-11 3-9 15,0 0 14-15,21 2-9 0,-11 1 6 0,-10-3 16 16,18 0-17-16,-10 0 0 0,-8 0 2 0,20 1 25 15,-6 1-10-15,-1-1 5 0,1-1-3 0,1-1-20 16,0-1 12-16,-3 1-8 0,2-2-9 0,0 1 6 0,1-1 5 16,-3-1-3-16,2 2-11 0,-1-3-2 0,-1 0 8 15,-1 0 3-15,2 1-2 0,-3-1-10 0,2 0-10 0,0-2 12 16,-1-1 0-16,0 3-13 0,-2-2 5 0,1 1-5 16,2-2 0-16,-3 3 1 0,1-3-6 0,1 1 17 15,-2 1-18-15,-1 0 3 0,0 1 20 0,1-2-11 16,-2 2-9-16,-2 0 11 0,1 3 5 0,-1 0-16 0,0 1 7 15,0-1-6-15,-5 2 15 0,6 0-16 0,-6 0 16 16,0 0-11-16,12 5 6 0,-7-1 8 0,-5-4-21 16,7 5 9-16,0 2 7 0,1-1 5 0,-3-1-4 0,2 2 0 15,1 1-19-15,1-2 2 0,1 1 13 0,-1 2 5 16,1-3-3-16,2-1-1 0,-3-3 0 0,2 3-6 16,2-2 7-16,-3 2 3 0,2-1-6 0,1-1 3 0,-3-3 3 15,-2 1-1-15,0 0 2 0,1-1-7 0,-9 0 2 16,15-2 3-16,-15 2-4 0,15 0 9 0,-10-3-19 15,-5 3 12-15,10 0-1 0,-10 0-13 0,9-2-19 16,-9 2-26-16,8-3-23 0,-8 3-7 0,0 0-18 0,0 0-14 16,0 0-12-16,0 0-4 0,0 0 10 0,0 0-35 15,5-5-10-15,-5 5-360 0,0 0 175 0,0 0 116 0</inkml:trace>
  <inkml:trace contextRef="#ctx0" brushRef="#br0" timeOffset="33656.86">6768 5843 56 0,'0'0'85'16,"0"0"-23"-16,-9 3 22 0,9-3-22 0,0 0 4 0,0 0-4 15,0 0 8-15,0 0-29 0,-7-4 25 0,7 4-19 16,0 0-15-16,-2-9 11 0,2 9-5 0,7-5-5 0,-7 5-9 16,3-10-4-16,1 8 1 0,-1-3 27 15,-3 5-46-15,8-7 6 0,-2 2 4 0,3-2 3 0,-1 4-8 16,-1-2 28-16,1 3-13 0,1-1-19 0,-1 2 12 16,-1 1 2-16,0 0-9 0,4 1 7 0,-2 4 7 0,0 0-24 15,-1 0 2-15,1 0 17 0,-3 3 7 16,-1 1 1-16,1 0-40 0,-3-2 53 0,-1 3-19 0,0 0 13 15,-2-1 3-15,0 7-5 0,-2-7-1 0,0 5 7 0,-1-2-18 16,-4-1 25-16,2 2-18 0,1 0 7 0,-3-1 2 16,2-5-13-16,-2 3 13 0,2-1-12 0,1-4-5 15,1 3 16-15,-1-4-4 0,4-4-4 0,-4 5-7 16,4-5 4-16,0 0 14 0,-3 10-8 0,3-10-20 16,0 0 9-16,-3 5-3 0,3-5-4 0,0 0 13 0,0 0-30 15,0 0 2-15,0 0 15 0,0 0-2 0,0 0 10 16,9-2-10-16,-9 2-15 0,8-1 15 0,-8 1-6 0,7-3-14 15,0 3 24-15,-7 0-22 0,9 1 20 0,-4 1-13 16,-5-2 7-16,9 3 4 0,-2-1-8 0,-2-2 1 16,3 5 8-16,1-1-16 0,-1-1 14 0,-1 0 10 15,-1 0-19-15,0 3 11 0,1 1 0 0,-1-2-19 0,-1 0 8 16,-1 5-1-16,0-3 15 0,-1 1-18 0,-1 0-6 16,-1 0 13-16,0 0 14 0,-1-1-13 0,-1 7-2 0,0-4 0 15,-3 0-2-15,1 2 16 0,1-3-24 0,-3 1 20 16,-2 0-10-16,2-3 10 0,-1 3-7 0,-1-2 11 15,1-2-6-15,-3 1-15 0,1-1 19 0,1 1 11 16,-1-5-6-16,-1 5-3 0,3-4 9 0,-1-1-17 0,1 1 10 16,1-1 3-16,-2-2-11 0,1 2 5 0,1-1 2 15,5-1-1-15,-13-1-19 0,13 1 24 0,-11-2-8 16,11 2-15-16,-11-2-2 0,11 2 10 0,-12-3-5 16,7 1-12-16,5 2-14 0,-9 0-27 0,9 0-23 0,0 0-5 15,0 0-24-15,-14-7-27 0,11 4-9 0,3 3-394 16,0 0 178-16,0 0 120 0</inkml:trace>
  <inkml:trace contextRef="#ctx0" brushRef="#br0" timeOffset="34182.56">7143 5854 70 0,'2'-4'105'0,"-2"4"-28"0,0 0-9 0,0 0-10 0,0 0 7 15,0 0-6-15,0 0 36 0,0 0-24 0,0 0 0 16,0 0-41-16,0 0 14 0,-1 21 21 0,1-15-30 15,0 0 17-15,0 0 6 0,0 7 2 0,0-5-20 0,0 2 8 16,0-3-13-16,1 0-22 0,1 5 35 0,-1 3-19 16,1-4-7-16,1 2 12 0,-2-1-12 0,3-2 7 15,1 1-12-15,-2-1-1 0,-1-2-29 0,3 4 9 16,-1-7 18-16,2 4 23 0,0-4-26 0,-1 0 23 0,-1-2 5 16,-1 1-7-16,3 1 14 0,-6-5-4 0,8 3 2 15,-8-3 17-15,9 2-16 0,-9-2 14 0,8 1 4 16,-8-1-2-16,0 0-1 0,14-4 0 0,-14 4-7 0,9-4-1 15,-5 0 2-15,-4 4 6 0,9-11-3 0,-4 4-4 16,-1 0-4-16,-2-2-5 0,1 0 3 0,-2-2-12 16,-1 0-8-16,0-1 3 0,0-1-2 0,-1-2-11 0,-3 3 5 15,0-3-3-15,-1 1 2 0,0-1-2 0,-1 3-2 16,-1 0-4-16,2 2 1 0,-2-2-6 0,1 2 3 16,1 3-10-16,-1-1 3 0,2 2-8 0,-1-1 3 15,-1 2 2-15,2 2-18 0,-1 0-10 0,5 3-18 0,-11-1-33 16,7 0-29-16,4 1-25 0,-10 1-3 0,10-1-19 15,-6 7-27-15,3-6 5 0,1 3-434 0,2-4 204 16,0 0 136-16</inkml:trace>
  <inkml:trace contextRef="#ctx0" brushRef="#br0" timeOffset="35492.33">5738 9560 61 0,'-9'10'69'0,"4"1"-1"16,0-2-5-16,4 0-4 0,1-1 37 0,0 1-15 16,2-3-9-16,5 3-16 0,-2-3-11 0,3 3 31 15,1-1-19-15,-1-1-6 0,3 0-9 0,-1 0-9 0,0 0 6 16,0-2-2-16,1 0 19 0,1-3-9 0,0 1 13 15,0-1-5-15,3-4-6 0,-4-1-15 0,4-1 27 16,1-4-25-16,2 1 26 0,6-10-11 0,0-2-18 0,1 2 2 16,-1-3 2-16,-1-1-6 0,0 1-19 0,-4-3 17 15,5 5 0-15,-3-2-11 0,-3-1 21 0,1 2-13 16,0-1-4-16,-6 6 12 0,-2 2-17 0,-1 3 4 0,1 1-5 16,-2 0-2-16,-1 1-9 0,-1 3-1 0,2-2 8 15,-3 4-19-15,1 0 14 0,-1 1 11 0,2-1-29 16,-1 4 9-16,1-4 14 0,5 4-4 0,1-1 12 15,-1-1-27-15,0 3-10 0,-2-3 28 0,0 2-9 0,0 0 16 16,3-1-20-16,-3 0 12 0,3 0-4 0,-2 1-20 16,0-2 26-16,1 0 4 0,-2-2-7 0,-1 1-5 15,-1 1 12-15,2-2-2 0,1-1-3 0,1 2-6 0,-3-2-6 16,2 0 14-16,-1-3-5 0,1 3-15 0,-3 0 11 16,2-4 8-16,0-1-19 0,-1 1-7 0,1-2 9 15,1-2 17-15,-1 0-3 0,3 1 1 0,-5-2-2 16,2 0 5-16,0 1-10 0,9-9-6 0,-6 8 8 0,-3 0 4 15,1 4-2-15,-2-3-9 0,-1 5-10 0,-1-1 20 16,1 2-22-16,-2-2 20 0,0 2-31 0,-2 3 6 0,-5 2 1 16,10-3 0-16,-10 3 9 0,0 0 13 0,13 4-11 15,-13-4 10-15,9 5 1 0,0 1-6 0,-2 3 17 16,0-2-14-16,-1 1 3 0,4 2 11 0,-2-1-10 16,1 1-6-16,0 0 2 0,1-1 4 0,0-1-24 0,2 1-4 15,-3 0 23-15,0-1 12 0,-1 0-3 0,2-1-1 16,-3 0-10-16,0-2 12 0,2 0 7 0,-2-1-29 15,-2-2 9-15,1 1 12 0,-1-3 1 0,0 3-4 0,0-3-12 16,-5 0 2-16,10 0 14 0,-10 0 0 0,9-5-2 16,-9 5-21-16,11-3 18 0,-4 1-3 0,-7 2-20 15,9-4-18-15,-9 4-26 0,8-3-27 0,-8 3-6 0,0 0-15 16,10-5-41-16,-10 5-377 0,0 0 176 0,0 0 118 16</inkml:trace>
  <inkml:trace contextRef="#ctx0" brushRef="#br0" timeOffset="36742.47">4105 7031 41 0,'0'0'75'0,"-4"7"10"0,4-7 1 16,-2 9-22-16,-1-3 16 0,3-6-24 0,-1 9-16 0,1-9 29 16,1 10-38-16,-1-10 6 0,0 12 29 15,0-12-42-15,5 7 27 0,-2-1 10 0,0-3-9 0,-1 0 0 16,3 0 8-16,-2-1 3 0,-1 0-23 0,-2-2 30 16,7 1-22-16,-7-1-2 0,5 0 13 0,-5 0-29 0,0 0 12 15,9-3 12-15,-7 1-24 0,5-1 6 0,-4-1-15 16,0-1 0-16,3-3 17 0,0 0-30 0,-4-3 5 0,4 1 6 15,-2-5 21-15,0 1-16 0,0-1-5 16,0 1 4-16,-2-4 10 0,2-1-17 0,-2-2-8 0,0 2 0 16,-2-1-11-16,0-3 18 0,-2-10-19 0,0 9 3 15,1 1-13-15,-2 5-4 0,1-1 31 0,-2 2-16 0,0 0 0 16,0 2-2-16,-2 1 6 0,0-1 1 0,-1 7-24 16,1-1 10-16,1 0 24 0,-4 5-6 0,0-1-11 15,1 5 17-15,0-1-11 0,-4 2 8 0,3 5-19 16,-3 0 1-16,2 1 0 0,0 3 19 0,2-4-9 0,0 2 2 15,2 0-2-15,0 0-3 0,0 2-5 0,-1 0 8 16,4-4 8-16,1 2 4 0,1-1-13 0,1-2 18 16,0 2-8-16,1 4-3 0,0-4-4 0,2 0 5 15,0-2 0-15,-3-5 0 0,7 8 2 0,-5-4 22 0,7 1-17 16,0 1 12-16,5 0-7 0,-2-6 0 0,2 1-10 16,-1-2-8-16,2-2 8 0,0-1-2 0,3-2 7 0,-2 1 4 15,0-3-9-15,0 2-15 0,-1 2 7 0,-1-3-9 16,1 2 10-16,-2 0 3 0,1 0-16 0,-4 0 11 0,2 2-12 15,-1-2 5-15,-3 1-6 0,0 1 19 16,-2 1-5-16,0 2-2 0,1 0-12 0,-2 0 7 0,-5 0 8 16,11 2-12-16,-3-2 14 0,-2 3-6 0,0 0 3 15,5 3-3-15,-1-1 1 0,-1 2-1 0,0 1 11 0,1-1-6 16,-1 4 2-16,0-1-9 0,1 1 13 0,-2-1-16 16,1 1-2-16,-1 1 13 0,-1 0 9 0,1 0-17 15,0 0 25-15,-2 1-14 0,0 1 2 0,1-3-12 16,-1 2-1-16,-2-2 3 0,0 1 1 0,0-3-2 0,1 1 2 15,-1-1 6-15,-3-1-11 0,2-1-15 0,0 0 32 16,-1-2-3-16,-1-3 4 0,2 2-16 0,-2 0 4 0,-1-4-7 16,2 7 5-16,-2-7-16 0,3 4 8 0,-2-1-32 15,-1-3-12-15,3 4-12 0,-3-4-13 0,0 0-34 16,0 0-30-16,0 0-395 0,0 0 180 0,0 0 118 16</inkml:trace>
  <inkml:trace contextRef="#ctx0" brushRef="#br0" timeOffset="36988.48">4627 6748 91 0,'3'-6'99'0,"2"-2"0"0,1 3-12 0,0-2 9 0,-1 0-2 15,4 3-7-15,-3-4-33 0,2 2 26 0,1-1-26 16,-1-1-10-16,-1 3-14 0,2 0 32 0,-1-2-30 16,-2 0 7-16,1 4-10 0,0 1-3 0,0-4-19 15,2-1-8-15,-4 5-2 0,-5 2-46 0,5-4 0 0,-2 2-29 16,-3 2-232-16,0 0 102 0,0 0 70 0</inkml:trace>
  <inkml:trace contextRef="#ctx0" brushRef="#br0" timeOffset="37211.57">4620 6901 104 0,'0'0'130'0,"1"6"-13"0,-1-6 2 0,6 2-20 15,-6-2-19-15,0 0 13 0,16-2-17 0,-7-3-8 16,1 4 6-16,1-3 3 0,0-1-47 0,0 0 9 15,-2-2-2-15,2 5-15 0,-2-5 8 0,0 0-17 0,-3 4-15 16,-6 3-21-16,15-12-16 0,-8 7-7 0,-1 0-10 16,-1 0-13-16,-1 0-256 0,-4 5 109 0,0 0 72 0</inkml:trace>
  <inkml:trace contextRef="#ctx0" brushRef="#br0" timeOffset="37892.97">4943 6510 30 0,'6'-8'85'0,"0"-1"-8"0,0 0-8 0,6-1 28 15,-3 4-27-15,1-1-8 0,1 3-7 0,1-1-3 0,1 4 4 16,-3 0-20-16,-1 1 25 0,1 1-13 0,-2 0-4 16,3 4-18-16,-1-2 19 0,-1 4-31 0,0 0 39 15,1 3-48-15,-3-1 20 0,-1 1 31 0,-3-1-11 16,1 3-8-16,-2-2 2 0,0 5 7 0,-1-1-12 0,-1-2-23 16,-3 2 32-16,2-3-9 0,-1 0 10 0,-2 3-8 15,1-3-19-15,1 0 8 0,-1-1 3 0,-1-2 7 16,3-1-16-16,-3-1 8 0,3-2-1 0,0 3-12 15,-1-2 11-15,1 0 2 0,1-5 0 0,-4 4-19 0,4-4 3 16,-1 6 20-16,1-6-17 0,-1 4 7 0,1-4 0 16,-3 5-13-16,3-5 17 0,0 0-16 0,0 0-8 0,0 0 1 15,0 0 15-15,6 2-8 0,-6-2-2 0,0 0 9 16,0 0-15-16,8-1 4 0,-8 1 5 0,0 0-1 16,12-1-6-16,-12 1-1 0,9 0-11 0,-4 0 21 15,1-2-6-15,0 2 9 0,1 0-14 0,1 0-3 0,-2 0-11 16,8 0-3-16,-5 2-5 0,0-2 33 0,0 2-18 15,2 0 12-15,0 1-17 0,-1 0 17 0,0 3-8 16,-2-3 15-16,2 2-30 0,-4 0 11 0,1-1 8 0,-2 2 1 16,1 0 12-16,-1 1-14 0,-1-3-3 0,0 0 9 15,0 4-4-15,-2 0-3 0,0-2-3 0,-2-6 15 16,2 13-1-16,-2-6-11 0,0-7 8 0,0 9-17 0,0-2 10 16,0-7-3-16,-4 14 4 0,4-1-4 15,-2-5 3-15,-1-1 10 0,1 0-1 0,-2-3 3 0,0 4-31 16,-1 1 16-16,-1 0 12 0,-1-4-9 0,1 2 13 0,-1-3-7 15,0 1 16-15,-1-1 4 0,0 1 0 0,-1 0 10 16,-3-2-9-16,4 0 5 0,0 0 3 0,-1 0-6 16,3-3-7-16,6 0 1 0,-10 3 7 0,10-3-3 0,-13 0-16 15,13 0-2-15,-10-2 4 0,10 2-1 0,-11-1-15 16,11 1-15-16,-10 0-16 0,10 0-34 0,-9-2-4 16,9 2-47-16,0 0-16 0,-9-1-9 0,9 1 10 0,-6 6-426 15,6-6 187-15,0 0 124 0</inkml:trace>
  <inkml:trace contextRef="#ctx0" brushRef="#br0" timeOffset="43109.02">6817 6052 12 0,'0'0'39'0,"0"0"1"0,0 0 0 15,0 0 6-15,0 0-15 0,0 0 15 0,0 0-15 16,0 0-1-16,0 0 0 0,0 0 7 0,0 0 14 0,-13 0-27 15,13 0 2-15,0 0 0 0,0 0 22 0,0 0-39 16,0 0 21-16,0 0-13 0,0 0 17 0,-6-6-13 16,6 6-6-16,0 0 7 0,0 0 1 0,0 0-14 15,-4-10 14-15,4 10 2 0,0 0-16 0,-2-7-3 0,2 7-1 16,0 0 1-16,-1-8 9 0,1 8-2 0,0 0 2 16,-2-8 13-16,2 1-9 0,0 2 0 0,0 5-25 15,0 0 11-15,0-11 19 0,0 11-24 0,0 0 7 0,0-8 23 16,0 8-36-16,0 0 9 0,1-11 7 0,-1 11-7 15,0 0 5-15,1-5-12 0,-1 5 0 0,3-8 15 16,-3 8-10-16,4-7 2 0,-2 5 17 0,-2 2-26 0,4-7 4 16,-1 4 20-16,-3 3-23 0,5-7 18 0,-5 7-25 15,10-3 12-15,-10 3-8 0,10-2 2 0,-2-2 27 16,2 3-12-16,0-4 4 0,-1 3-6 0,1 3-15 0,-1-5 10 16,0 4-4-16,1 1 2 0,-3-3 13 0,1 1 5 15,-2-1-2-15,-6 2-20 0,14-1 21 0,-3 0-14 16,-1 2-9-16,0 0 0 0,-3-1 17 0,2-1-9 15,4 0 22-15,-1 3-8 0,-2 0-15 0,2 0-12 0,1-1 23 16,0-1 6-16,-4 0-16 0,0 0 8 0,0-1-7 16,4 4 14-16,0-3-12 0,-2 2 2 0,-1-2 10 15,-1 0-9-15,-1 0-4 0,3 6-24 0,-2-5 15 0,3 3 19 16,-2-3-2-16,-2-1-10 0,-2 3 8 0,2-1-10 16,-2-2 5-16,2 2-3 0,2 3 11 0,0 0 2 15,-2-2-1-15,0-2-33 0,0-1 24 0,1 4-15 0,-2-1 30 16,-7-3-31-16,12 2 17 0,-5 0-13 0,-7-2-3 15,8 2 20-15,-8-2 14 0,7 0-22 0,-3-2 17 16,1 0 7-16,-5 2-18 0,0 0 17 0,9 0-10 0,-9 0-16 16,7-4 10-16,-7 4 5 0,0 0-8 0,5-5 3 15,-5 5-7-15,0 0-22 0,0 0 37 0,5-4-9 16,-5 0-3-16,0 4 10 0,2-5 0 0,-2 5-18 0,0 0 15 16,0-8-6-16,0 8-4 0,0 0 0 0,-3-6 8 15,3 6-10-15,-2-6 5 0,2 6 10 0,-5-6-21 16,3 3-3-16,2 3 14 0,-6-3 13 0,4 1-9 15,2 2-12-15,-7-4-3 0,7 4 8 0,-11 0-9 0,5 0 4 16,-5 4 7-16,-1 3-14 0,-2 0 26 0,-2 3-30 16,2-3 43-16,-10 8-17 0,2-1-18 0,3-4 26 15,-5 6 6-15,5-3 4 0,3-1-16 0,1-2 0 0,1 2-8 16,1 0 21-16,0-3-6 0,3 1-12 0,-3 0 9 16,4-3-13-16,0 1 12 0,2-1-20 0,-1 1 9 15,2-2 10-15,0 1-25 0,3-2 19 0,-2-2 3 16,2 1-5-16,-1-2 4 0,4-2-15 0,-4 6 10 0,4-6-1 15,-3 5 8-15,3-5-18 0,-4 2 13 0,4-2-8 0,0 0 7 16,-2 7-6-16,2-7 4 0,0 0 6 0,-3 2-9 16,3-2 9-16,0 0-17 0,0 0-1 0,-4 3 5 15,4-3 6-15,0 0 5 0,0 0-9 0,0 0 8 16,0 0 18-16,0 0-12 0,0 0-18 0,0 0 0 16,0 0 1-16,-8-13 1 0,7 7-3 0,0 3 13 0,1 3-6 15,-3-12 12-15,0 5-18 0,3 7 6 0,-3-7-20 16,0 3 5-16,0 0 24 0,3 4-16 0,-3-8 3 15,0 5 4-15,3 3-15 0,-7-5-1 0,7 5 23 0,0 0-16 16,-16 3-4-16,8 2 20 0,-2-1-11 0,3 1 9 16,0-2-3-16,-2 3-1 0,3-2-20 0,-1 4 11 15,1-1 2-15,2-1-13 0,0-2 21 0,-1 3-5 0,3-2-3 16,-1-2 14-16,2 0-13 0,-2 3 28 0,2-1-41 16,1-5 18-16,-2 6-15 0,2-6-8 0,0 8 27 15,0-8 10-15,0 4-19 0,0-4 11 0,3 2 12 0,-3-2 9 16,8 0-13-16,-8 0-19 0,0 0 8 0,22-13 21 15,-11 9-2-15,-2-2-4 0,3-2 0 0,-2 2-16 0,1-1 15 16,-2 0-19-16,-1 2 9 0,2 0-1 0,-2 0-16 16,-3 1-16-16,0 1-17 0,-1-2-43 0,-4 5-22 15,8-4-16-15,-8 4 5 0,5-6-31 0,-3 3-358 16,-2 3 169-16,0 0 112 0</inkml:trace>
  <inkml:trace contextRef="#ctx0" brushRef="#br0" timeOffset="44020.9">7788 4917 117 0,'-3'-4'95'0,"3"4"18"16,-2-8-10-16,1 6-12 0,-2-1 8 0,2 2-30 0,1 1 12 16,-3-5-16-16,3 5-12 0,-4-4-19 0,4 4 29 15,-2-2-17-15,2 2 2 0,0 0-13 0,0 0-4 0,0 0 4 16,-5 11 4-16,5-5-4 0,-2 0-7 0,1 0 3 16,0 2-32-16,1-1 34 0,-2 3-15 0,2 0-2 15,2 2-2-15,-1-1 1 0,0 3 16 0,3-1-18 0,-3 0-28 16,5-1 18-16,-3 0 1 0,3-1 29 0,-3 2-16 15,5-4-4-15,-2 1-13 0,-2-3 32 0,4 0-16 16,2-1-23-16,-2 1 13 0,1 0 8 0,-1-4-4 16,0 1 6-16,3-1-4 0,0-1 3 0,-1-1 2 0,-2 1-19 15,0-2 9-15,0-2 7 0,-1 1-12 0,-1 0 12 16,5-2-2-16,-1 2-5 0,-3-4-2 0,1-1 11 0,0 1-28 16,3-2 63-16,-4-1-37 0,-2-1-21 0,0-2 22 15,1 0-2-15,-3-1-18 0,-2 0-16 0,2-1 14 16,-2 1 3-16,0 3 13 0,-1-5-2 0,0 6 11 0,0-2-8 15,0 3 19-15,0 0 1 0,0 1-17 0,0 1 5 16,0-1-3-16,0 3-2 0,0-1-5 0,0 1 7 16,0-2-25-16,0 5 17 0,-1-2 11 0,1 2-18 15,0 0 9-15,0 0 4 0,-1 10-11 0,2-5 2 0,-2 2-7 16,1-1 12-16,1 2 2 0,0 6-7 0,0-2-2 16,-1 2-3-16,3-1 3 0,-3 0 8 0,4 2-16 15,-3-1 7-15,1 0 6 0,0 2-4 0,1 0 4 0,-1-2 3 16,1 1-8-16,-1 1 16 0,-1-1-8 0,1 0-6 15,0 1 3-15,0-3 14 0,0 1-2 0,-1 0-6 16,2-3-18-16,-3-2 14 0,3-1-6 0,-3 1 10 0,2-4 8 16,-1 2-22-16,-1-7-4 0,2 10 13 0,-1-5 1 15,-1-5 1-15,0 0-2 0,0 11 1 0,0-11-14 16,3 6-5-16,-3-6-4 0,2 7-4 0,-2-7-26 16,0 0-39-16,0 0-18 0,5 4-13 0,-5-4-22 0,0 0-6 15,0 0-372-15,17-12 172 0,-7 3 114 0</inkml:trace>
  <inkml:trace contextRef="#ctx0" brushRef="#br0" timeOffset="44447.94">8247 4943 61 0,'0'0'93'0,"0"0"-2"0,0 0-12 0,0 0 12 16,0 0-15-16,0 0-40 0,0 0 35 0,0 0-9 0,1 21 2 16,1-9-29-16,0-3 7 0,0 1-18 15,2 2 5-15,0-2 23 0,0 5-28 0,3-3 1 0,-2 2 13 16,2-1 2-16,-2-2-11 0,0 0-10 0,5 2 2 16,-6-2 10-16,4-1-24 0,-2-1-14 0,1-1 34 15,-1 0-23-15,2-3 13 0,-2 3 2 0,1-3 24 0,-2 0 1 16,1-2-14-16,-1-2-3 0,-5-1-3 15,10 0 28-15,-10 0-25 0,13 0 27 0,-13 0-17 0,10-2 14 16,-1-2 0-16,1-2-14 0,-2 0 16 0,-1-1-3 0,-1-3 0 16,0 1-12-16,-1-3-3 0,1-2-18 0,-3 1 22 15,-1-3-11-15,-1 2-10 0,0-3 15 0,-2 2-24 0,0-2 1 16,-2 3 11-16,-1-1 8 0,0 1-3 0,-2-1-11 16,0 3 13-16,-1 2-4 0,-2 1 3 15,2-1-24-15,-1 3 7 0,0 1-4 0,1 1 2 16,-2 1 4-16,1 4-25 0,-2-2-14 0,0 2-3 0,2 1-18 0,2 0-19 15,-3 4-20-15,0 2-12 0,0 1 9 0,0 1-13 16,2 0-25-16,1 0-24 0,-3 4-322 0,4-5 158 0,4-1 104 16</inkml:trace>
  <inkml:trace contextRef="#ctx0" brushRef="#br0" timeOffset="45697.92">5521 4674 58 0,'0'5'80'15,"3"0"-16"-15,-3-5 1 0,2 7 2 0,1-3-6 16,-2 1 7-16,2 0-27 0,5 0 22 0,-4 0-22 0,0-3 23 16,0 2-16-16,0-2 18 0,0 2-15 0,1-2 3 15,0-1 4-15,-5-1-1 0,10-2-24 0,-5 1 12 0,6-5-1 16,-3-2-21-16,0 0 21 0,0-1-36 16,-2 1 26-16,2-2-12 0,-1 3-7 0,-1-5 6 0,-1 2 0 15,0-5 12-15,0-1-19 0,-3 1-8 0,1-2 19 16,-1 2-16-16,1 0-7 0,-2 0 1 0,-1-3-6 15,-1 1 19-15,1-2-22 0,-3 0 9 0,0 1-6 0,0 0 13 16,-3-1-2-16,1 2-29 0,-2 0 13 0,-1 2 12 16,0 1-4-16,-1 1-1 0,-2 1 9 0,4 0-30 15,-5 4 25-15,3 2-9 0,-2-1-21 0,-2 3 3 0,3 3 24 16,-2 2 7-16,1 2-14 0,-1 2 0 0,1 3-6 16,2 1 5-16,1 1 21 0,-2 1-11 0,4-3-16 15,-1 4 33-15,3 2 4 0,2-1-26 0,0 0 20 0,1-2-28 16,1-4 14-16,3 1-12 0,-1-3 30 0,1 0-1 15,2 2-7-15,3 2-7 0,-2-1 11 0,2-1 10 16,-1-5 0-16,2 1-15 0,2-1-10 0,-2 0 23 16,2-4-13-16,3 1 12 0,0-3-17 0,0-1 5 0,-1 1-9 15,2-4 2-15,-2 2 13 0,2-2-8 0,-2 0 0 16,1 1-6-16,-1-3 4 0,-1 3-4 0,0 1 0 0,0-2 2 16,-3 0-6-16,0 1-1 0,-3 4 10 0,1-1-15 15,-2 0-6-15,-1 3 10 0,-2-3 12 0,-2 4-20 16,6-4 11-16,-2 3-27 0,-4 1 5 0,7-1 19 0,-7 1-3 15,7 2 1-15,-3 1 18 0,5 2-26 0,-3 3 10 16,1-1 12-16,1 3-25 0,-1-5 15 0,1 5-4 16,0-1 11-16,-1 0-9 0,5 3 12 0,-5-1-1 15,2 2 13-15,0 0-17 0,-1-4 2 0,-2 1 14 0,2 4-23 16,0-4 19-16,-2-2-20 0,0 0 2 0,1-1-3 16,-1 3 9-16,0-2 9 0,0 2-1 0,-1 0-18 15,-1-3 17-15,-2-2-19 0,2-3-1 0,-1 4 6 0,-1-3-1 16,-2-3-19-16,5 3-12 0,-5-3-20 0,5 7 17 15,-5-7-16-15,0 0-12 0,0 0-23 0,12-4-7 16,-8 5-314-16,-4-1 135 0,12-12 92 0</inkml:trace>
  <inkml:trace contextRef="#ctx0" brushRef="#br0" timeOffset="45936.08">6076 4280 120 0,'2'-3'134'0,"5"-7"-24"16,-1 4 1-16,3 0-20 0,-1-4 2 0,-1 3-12 16,3-3-12-16,-1 3-11 0,0-3 15 0,3 3-13 0,-3-2 4 15,-1 2-30-15,2-1 19 0,-3 0-16 16,2 2-30-16,0-1-4 0,-1 2-2 0,-3 0-42 0,0 2-21 15,-1 0 10-15,0 2-25 0,-2-1-246 0,-2 2 107 16,0 0 72-16</inkml:trace>
  <inkml:trace contextRef="#ctx0" brushRef="#br0" timeOffset="46115.56">6120 4375 34 0,'1'4'116'0,"-1"-4"-5"15,6 3-31-15,-2-4 6 0,1 1 1 0,1 0 10 0,2-2-13 16,3-1 7-16,1 0-11 0,2-2-41 0,-1-3 31 16,1 3-2-16,-2 0-42 0,2-3 16 0,-1 4-8 15,0-4-36-15,0 3-8 0,-3-2-44 0,1 2 3 0,1-3-23 16,-6 3-244-16,3-3 106 0,1 0 70 0</inkml:trace>
  <inkml:trace contextRef="#ctx0" brushRef="#br0" timeOffset="46680.71">6439 3935 81 0,'0'0'89'15,"-2"-3"5"-15,2 3-24 0,0 0-12 0,0 0 9 16,-4 3 6-16,4 1-6 0,2 0 12 0,-2-4-40 0,0 12 8 16,0-7 15-16,1 2-12 0,2 4-16 0,-1 1 13 15,3-1-27-15,-1 4 13 0,0-3 16 0,1 2-20 16,0-1-14-16,1 0 25 0,1-2-30 0,2 2 10 16,-3 0-6-16,3-5 11 0,-1 3-10 0,1-1-20 0,0 1 30 15,0-5-16-15,-1 3 3 0,1-3 17 0,2-2 5 16,-5-1-13-16,3-1-2 0,-1 1 3 0,-3-3 2 15,10 0-25-15,-7-3 30 0,3 1-2 0,1-1 5 0,-2-1-24 16,-1 0 6-16,2-4-21 0,-2 0 8 0,-1-1 14 16,1 1 12-16,-3-1-8 0,1 1-9 0,-2-4-3 0,0 3 9 15,-2-3-9-15,-2 0 0 0,0 0 13 0,-3-1 18 16,-2 1 6-16,0 2 0 0,4 0-7 0,-1-1 13 16,-2-1-1-16,1 5-5 0,-2 1-13 0,2 2 14 15,2-2-9-15,0 6-8 0,-1-5-11 0,1 5 3 0,-1-6-5 16,1 6-5-16,0 0 14 0,0 0-13 0,0 0 13 15,0 0-15-15,-8 13-1 0,10-6-2 0,1 4-7 0,-2 4 8 16,-1-1-2-16,3 3 2 0,1 2 11 16,0-2-18-16,-2 1 0 0,7 9 16 0,-1-6-4 0,-4-2-11 15,1-2 3-15,0 0 9 0,-1-1-1 0,0 0-4 16,-2-1-1-16,3-2 2 0,-1 2-8 0,0-1 5 0,-1-2 1 16,0-2-9-16,1 2 6 0,0-3-6 0,-4-1-5 15,1 0 13-15,2-3 3 0,-2-1-41 0,1-1-5 16,0 1-17-16,-2-4-10 0,0 0-23 0,0 0-30 15,1 10-25-15,-1-10-11 0,4 1-411 0,-4-1 188 0,0 0 124 16</inkml:trace>
  <inkml:trace contextRef="#ctx0" brushRef="#br0" timeOffset="48083.7">4147 6994 4 0,'5'8'84'0,"2"0"-26"0,-1-2 5 16,4 0 7-16,-2 0-10 0,-1 1-13 0,3-3 5 0,-1-1-9 15,2 1 2-15,0-1-2 0,0-3 4 0,2 1-18 16,-1 2 9-16,0-3-14 0,0-3 7 0,1 0 12 16,-1 2-3-16,2-5 0 0,-2 4-25 0,-1-5-7 0,3 0 9 15,-4 0 3-15,0 1-6 0,2-2 7 0,-2 1 0 16,0 2 24-16,-1-4-14 0,0 2-7 0,-2-1-1 15,2 1 8-15,-2-1-36 0,0-1 30 0,-2 4 1 16,2-4-33-16,-1 0-11 0,0 1 38 0,1-1-2 0,-4 6 5 16,-3 3-20-16,9-10 3 0,-5 8 0 0,2-6 12 15,3 3-28-15,-1-2-1 0,1 4 21 0,-3 1 5 16,5-5-24-16,0 0 15 0,1 4 5 0,-2 2-17 0,3-4-19 16,-1-1 30-16,2 0-3 0,-1 2-20 0,0 0 29 15,0-3-8-15,0 1 2 0,-1 2 1 0,0-3 4 16,1 4-16-16,-4 2-3 0,0-1-24 0,1-2 20 0,0-1 33 15,-2 2-21-15,-2 2 16 0,4-5 3 0,-3 5-33 16,2-5 10-16,-4 3-2 0,5-4 14 0,-2 2-14 16,1-2 4-16,-4 3 13 0,2-4-27 0,2 1 22 0,-2 0-10 15,2-1 17-15,1-1-12 0,-3-3 3 0,3 4-2 16,-3 1-12-16,1-2 22 0,-1 1 10 0,0 1-13 16,2 0-13-16,-3 2 9 0,-3 3 19 0,2 0-23 15,0-3-19-15,-2 3 16 0,-3 2 17 0,8-4-22 16,-8 4 8-16,7 0 6 0,-2 0-1 0,-5 0-17 0,0 0-12 15,14 3 18-15,-8-2 11 0,-1 0 6 0,1-1 7 0,0 1-25 16,-1 1 14-16,3 1-5 0,-3-2-3 0,5 1 0 16,-1-2 16-16,1 1-19 0,-1 1 13 0,2-2-7 15,-3 2 4-15,-1-1 3 0,0 1-3 0,0-2-6 0,0-2 7 16,0 2 15-16,-1 0-27 0,1 0-5 0,-1-1 7 16,3 0 31-16,-3 0-39 0,1-1 31 0,-2 1-20 15,2 0 15-15,-1-1-9 0,0-3-2 0,2-1-6 16,-2 3 17-16,0-1-16 0,-2-1-13 0,1 2 18 0,1 1 6 15,-3 0-4-15,0-1-15 0,3 0-8 0,-3 2 4 16,2-4 12-16,-2 4-16 0,-3 1 22 0,5-2-17 16,-1 0 17-16,-4 2-31 0,0 0 35 0,9 0-12 15,-9 0 6-15,6 3 9 0,-2-2-22 0,-4-1 18 0,6 1-12 16,-2 1 13-16,-4-2-10 0,6 3-6 0,-4-1 3 16,3 1 3-16,-5-3 11 0,5 4-25 0,-3-4 27 0,-2 0-19 15,5 3 9-15,-2-1-9 0,-3-2 18 0,4 4-25 16,-4-4 17-16,4 3 12 0,-4-3 0 0,4 1-23 15,-4-1 16-15,0 0-8 0,0 0 12 0,0 0-27 0,0 0-12 16,0 0-13-16,0 0-15 0,0 0-16 0,7 2-23 16,-7-2-258-16,0 0 118 0,0 0 78 0</inkml:trace>
  <inkml:trace contextRef="#ctx0" brushRef="#br0" timeOffset="54305.59">10185 9932 86 0,'-6'-7'91'0,"2"-2"5"16,0 0-25-16,0 2 12 0,4 7-23 0,-6-10 2 16,4 6 8-16,2 4-31 0,-2-8 30 0,2 8-41 15,0 0 12-15,-1-8 8 0,1 8-3 0,0 0-15 16,0 0 24-16,0 0 9 0,12 16 3 0,-6-5 2 0,-2 2-15 15,1 1 1-15,0 1-8 0,0 5 9 0,2 10 1 16,1 1 1-16,0 1-30 0,-2 2 17 0,2 0-8 0,-2-2-4 16,1 4 8-16,0-2-24 0,0 3 11 15,-1-4 13-15,2 1-8 0,-2-2-5 0,0 4 12 0,2-2-25 16,-3-2 18-16,2 1-6 0,0-5-12 0,2 1 15 16,-2-7-7-16,-2-1-12 0,1-3 15 0,0 1-25 0,0-2 15 15,-1 0-9-15,-1-2 13 0,1 0-6 0,1 0-22 16,-2-2 14-16,1 0-28 0,1-4 7 0,-2-2 5 0,-1-2 14 15,2 0-6-15,-5-5 1 0,9 3-12 16,-9-3 7-16,9 0-11 0,-9 0 18 0,0 0-2 0,11-8 19 16,-6 3-7-16,0-4-3 0,-1-1-8 0,-1-1-15 15,0-2 16-15,-2-1-5 0,0 1-14 0,-1-3-3 0,-1-1 20 16,0-1 1-16,-3 2-7 0,-2-4 0 0,-4 6-10 16,1-2 5-16,-1 3 15 0,-3-1-14 0,-8-2 11 15,-4 0 1-15,5 8-16 0,1 0 11 0,-2 2 13 16,-2 3 6-16,-11-1-7 0,4 1-17 0,4 0 6 0,3 2-2 15,2 0 13-15,-2 0 13 0,3-2-22 0,2 0 2 16,1 3 17-16,0-4-16 0,1 2 15 0,4-2-16 16,0 0 5-16,3-3 10 0,2-1 8 0,3 3-16 0,3-1 1 15,0 0-21-15,1 0 7 0,8-3 10 0,-5-2-5 16,5 4 24-16,0-3-23 0,2-1-3 0,0 2 2 16,1 0-3-16,1 2-19 0,-1-1 0 0,1 2 11 0,-2-2-7 15,-1 0-9-15,2 1-29 0,-4 2 19 0,2-1 2 16,0 0-36-16,0 1-10 0,-1-1 0 0,-3 2-14 15,3-2-9-15,0 1-336 0,3 0 147 0,-5-2 98 16</inkml:trace>
  <inkml:trace contextRef="#ctx0" brushRef="#br0" timeOffset="54532.66">10401 10101 89 0,'4'-1'99'0,"1"-3"11"0,1 1-11 0,3-1-3 15,4-1 10-15,-1-1-36 0,2-1 8 0,0 0 7 0,0 0-14 16,-3 3-9-16,2-6-11 0,1 4-10 0,-1 1 10 16,0 1-21-16,-4-1 9 0,0 1-52 0,-1 0 27 0,-8 4-9 15,12-5-32-15,-12 5-19 0,8-5-20 0,-6 2-282 16,-2 3 116-16,0 0 76 0</inkml:trace>
  <inkml:trace contextRef="#ctx0" brushRef="#br0" timeOffset="54754.91">10452 10241 125 0,'4'7'110'0,"-4"-7"-21"0,13-4 12 15,-2-1-6-15,2 1-17 0,1 0 12 0,3-2-13 0,-3 0-10 16,2-1 12-16,0 1 2 0,2-1-15 0,-2 1 5 16,0-2-32-16,-2 1-14 0,0-1 30 0,-2-1-31 0,1 4 20 15,-3-2-23-15,-1 2-2 0,4 0-14 0,-6 1-23 16,-7 4-13-16,12-9-39 0,-8 5-19 0,2 3-19 16,-6 1-241-16,0 0 117 0,0 0 76 0</inkml:trace>
  <inkml:trace contextRef="#ctx0" brushRef="#br0" timeOffset="55055.11">10952 9823 29 0,'2'-12'165'0,"1"7"-25"0,-1-1-15 0,-2 6-23 0,3-11 6 16,-3 11-3-16,0 0 7 0,0 0 5 0,0 0 3 15,16 15-22-15,-12-2 22 0,3 1-17 0,1 2 2 0,2 11-15 16,0 4-14-16,-2 3-2 0,2 2 3 0,-1 0-20 16,0 7 2-16,-5-1-12 0,1 0-4 0,1-2-2 15,-2-3-23-15,0-2 8 0,-2-8 9 0,-2-5-17 16,3-6-4-16,-2 0 11 0,0-2-10 0,-1-1 8 0,2 0-11 16,-1-3 10-16,0-4-19 0,1 0-30 0,-2-6 10 15,1 8 4-15,-1-8-27 0,0 0-21 0,0 0-15 0,0 0-28 16,0 0 13-16,0 0-12 0,0 0-16 0,0 0-4 15,-9-17-27-15,9 17-318 0,0 0 156 0,-4-18 104 16</inkml:trace>
  <inkml:trace contextRef="#ctx0" brushRef="#br0" timeOffset="56241.34">8355 7195 62 0,'-6'-6'103'0,"-3"0"14"0,0 1-15 16,3 0-14-16,2 1-2 0,0-2 13 0,1 4-9 16,3 2 19-16,-5-4-20 0,3 1-12 0,2 3 12 15,-4-2-20-15,4 2 5 0,0 0-14 0,-4-6-5 0,4 6 3 16,0 0 12-16,0 0 5 0,11-1-14 0,-11 1 6 15,11 2 5-15,0 0 0 0,5 1-7 0,-2-2-12 16,2 2 10-16,2 0-7 0,1-1 3 0,2 3 1 16,-1 0-4-16,15 1-12 0,-3 0-6 0,1 1 4 0,-3 1 0 15,2 0-5-15,-1 0-10 0,-2 2-15 0,-2 1 12 16,-2-4 0-16,-7 1-4 0,-1-2 0 0,0 2-6 16,1-1 2-16,-1 0-1 0,-1-2 1 0,1 3 3 0,-3 0-2 15,0-4-2-15,-1 4-5 0,-2-4 2 0,2 1 0 16,-3 0-2-16,-1-1-10 0,-1 0 1 0,-2-1 6 15,1-1 2-15,-2 0-4 0,-1-2 3 0,-4 0-3 0,5 2-7 16,-5-2-11-16,6 3-3 0,-6-3-16 0,5 0-21 16,-1 2-7-16,-4-2-39 0,0 0 0 0,0 0-7 15,0 0-25-15,0 0-3 0,0 0-5 0,0 0 10 16,0 0-31-16,-9-7-376 0,9 7 180 0,-13-9 118 0</inkml:trace>
  <inkml:trace contextRef="#ctx0" brushRef="#br0" timeOffset="56621.39">8797 6979 12 0,'0'0'116'0,"-5"-7"-28"0,5 7 10 0,-5-2-14 0,5 2-32 16,-9-3-1-16,9 3 7 0,-10 8 26 0,1 1-12 15,-2 3 0-15,0 2 12 0,-7 7-5 0,-1 2-17 0,0 1-8 16,0 1 5-16,2 1 6 0,-2 2-3 0,0-2 0 16,2 1 0-16,-2 1-4 0,4-1 17 0,-6 1-13 15,5-2 4-15,-1 0 4 0,0-2-8 0,6-5 1 16,2-4-3-16,0-1 1 0,-1-2-4 0,4 1-21 0,-2-2 14 16,-1 0 1-16,3-3-21 0,0 1 15 0,4-2-8 15,-2-5 3-15,4-2-8 0,-4 10 0 0,4-10 5 0,-4 7-12 16,4-7 2-16,-6 5-1 0,6-5-10 0,-2 6 14 15,2-6-15-15,0 0 12 0,-6 7-10 0,6-7 4 16,0 0-7-16,-2 5 1 0,2-5-5 0,0 0-8 16,0 0 1-16,0 0-27 0,0 0-19 0,0 0-20 0,0 0-6 15,0 0-33-15,0 0-8 0,0 0-9 0,0 0-19 16,0 0 4-16,0 0-12 0,0 0-422 0,0 0 190 16,0 0 126-16</inkml:trace>
  <inkml:trace contextRef="#ctx0" brushRef="#br0" timeOffset="57191.68">8382 7103 41 0,'-2'-9'76'16,"2"9"18"-16,0 0-20 0,0 0-1 0,0 0-16 0,-2-8 17 15,2 8-14-15,0 0-12 0,0 0-2 0,5-2 41 16,2 2-35-16,-7 0 12 0,18 2-5 0,-4 2 18 15,2 2-12-15,2-3 1 0,0 2-10 0,2-1-3 16,12 3 7-16,0 0-13 0,-2 0 13 0,-1 3-6 0,3-2-24 16,-1 2 6-16,-1-2-1 0,-7 0 36 0,-2-3-45 15,-2 1 5-15,-2 0-18 0,1 0-6 0,-3 0 16 0,0-1 9 16,2 2-22-16,-2 0 16 0,-1-4-12 0,-2 1 3 16,-2 2 3-16,3-4-5 0,-6 1 3 0,1 1-6 15,-3-1 4-15,2-2-10 0,-2 2 4 0,-1-3 0 16,-1 3-28-16,1-3-23 0,0 0-25 0,-4 0-4 0,8 3 7 15,-8-3-22-15,0 0 15 0,0 0-5 0,5 0-44 16,-5 0-319-16,0 0 146 0,0 0 96 0</inkml:trace>
  <inkml:trace contextRef="#ctx0" brushRef="#br0" timeOffset="62000.38">8865 5961 51 0,'0'0'98'16,"0"0"-13"-16,-2-2 17 0,2 2-35 0,0 0 3 16,0 0-11-16,0 0-13 0,0 0-9 0,-10 4 14 0,10-4-17 15,-6 7 8-15,5-2 19 0,-2-2-10 0,1 9 5 16,-1-7-26-16,-2 4 2 0,1 1-3 0,2 3 26 16,-2-1-20-16,1 4-22 0,0-6 34 0,0 4-18 15,2-1 3-15,-2-1 1 0,2 0-12 0,0 0 17 0,-1 0-5 16,0-3-19-16,2-2 3 0,0-3-3 0,-2 3 8 15,2-3 4-15,2 1 0 0,-2 0-9 0,0-5-1 16,0 5 13-16,1 0 14 0,-1-5 5 0,3 3-8 0,-3-3-8 16,5 4 0-16,-1-3-10 0,-4-1 1 0,10 0 17 15,-6 0-24-15,2 0-21 0,-1 0 27 0,4-1-9 16,0-3 10-16,0 4-9 0,-1-1-17 0,0 1 18 16,0-2 6-16,-1 2-4 0,0 0 8 0,-7 0-31 0,17-2 21 15,-3 2-12-15,-1-3 3 0,0 3 5 0,-3 0-21 16,0 0 22-16,-2 0 1 0,6 0 6 0,-4 2-15 0,1 1-15 15,2 0 13-15,-3-1-3 0,-2 2-23 0,1-1 12 16,0 0 15-16,-1 3-4 0,-1-1-3 0,2 3 14 16,-1-1-13-16,-2 1 11 0,1-2-11 0,-4 2 8 0,4 1-7 15,-3 1-13-15,0 0 26 0,-1 2-11 0,-1-6-13 16,-1 4 17-16,-1-3 11 0,0-1-7 0,-1 1-5 0,1-2 3 16,-2 3 15-16,1-2-16 0,0 1 2 0,-4 1 16 15,2 0-7-15,-5 1-6 0,2 0 2 0,1-4 6 16,0 2-10-16,-3-1-4 0,3 1 6 0,-1-5 0 15,1 1 10-15,0-2-9 0,-1 2-7 0,1-3 2 0,1 3 4 16,-3-3 7-16,0 0-11 0,7 0-10 0,-10-3-4 16,4 3 26-16,-1-2-16 0,1 1-17 0,1 0 8 0,0 0-24 15,0-2-25-15,5 3 8 0,-10-1-49 16,10 1-13-16,-10-5-3 0,7 2-36 0,3 3-10 0,-16-8-325 16,11 4 162-16,5 4 106 0</inkml:trace>
  <inkml:trace contextRef="#ctx0" brushRef="#br0" timeOffset="62570.66">8916 5997 6 0,'5'-8'77'16,"2"1"-15"-16,-1 0 5 0,2-2 29 0,-3 6-51 0,0-1 3 16,-5 4-8-16,14-9 23 0,-6 8-18 0,-2 1 5 15,-6 0-1-15,12 0-15 0,-12 0 2 0,11 2-2 16,-5 0-2-16,-6-2-13 0,18 6 27 0,-7-6-9 0,-2 8-10 16,1-7 25-16,1 6-14 0,0-4-9 0,0-1 22 15,0 6-16-15,1 0-15 0,1 0 7 0,-3-3-7 16,0 5 14-16,0 0-19 0,1-1 19 0,-2-1-3 15,2 2-14-15,-3-1-12 0,-1 0-6 0,3 1 16 0,-3 1-16 16,-2 2 25-16,0-1 9 0,0 0-29 0,-2-2 2 16,2 4 10-16,-1-3 7 0,0 0-28 0,0-1 21 15,-1-2-8-15,1 2-4 0,1 1 27 0,-1-1-28 0,-1-3 0 16,-1-1 14-16,2 0-10 0,-3-1 2 0,-1-5 2 16,4 10-6-16,-1-8 15 0,-3-2-12 0,4 8 1 15,-4-8-6-15,5 4 28 0,-5-4-17 0,6 4 8 0,-6-4-5 16,9 0-2-16,-9 0 13 0,0 0-4 0,15-4-19 15,-9 2-3-15,2-3 8 0,-1 3-20 0,-1-3 18 16,-1-3 23-16,3 1 6 0,-4 0 3 0,1-3-10 16,-1-2 0-16,0 2 8 0,-3-1 1 0,2 1 7 0,-3-5 3 15,0 1-10-15,-2 2-18 0,-2-5 8 0,0 0-8 16,-3 2 6-16,-1-2-5 0,2 3-8 0,-1-2 17 0,1 3-4 16,-2-1-7-16,2 3 11 0,-2 0-10 0,2 1 4 15,-2 2-8-15,2 4 4 0,-2-4-2 0,-3 4-2 16,-1 1-17-16,1 1-20 0,0-1-9 0,1 0-8 0,1 3-26 15,9 0-38-15,-13 3 10 0,3 2-29 0,3 0-6 16,1 2-32-16,3 1-426 0,-6-6 194 0,9-2 130 16</inkml:trace>
  <inkml:trace contextRef="#ctx0" brushRef="#br0" timeOffset="66884.6">10479 4800 64 0,'0'0'86'0,"0"0"4"0,5 7-12 16,-5-7-15-16,5 2 19 0,-2-1-6 0,-3-1-16 0,4 1 3 16,-4-1 10-16,6 0 5 0,-6 0-17 0,8-1 2 15,-8 1-3-15,10-3-3 0,-1-2-3 0,0-2-2 16,-1 1-5-16,3 0 8 0,-3-2-21 0,1 1-18 15,-1 0 28-15,-1-1-17 0,1 0 13 0,-1-3 11 0,1-1-11 16,-3-2-20-16,1 0 25 0,0-1-6 31,-3 2-19-31,1-2 15 0,1-3-13 0,-2 2-10 0,-1-1-13 16,-3-3 23-16,1 1-20 0,-1-4-15 0,1 3 23 0,-2-2-8 0,-4-11 1 0,2 7-7 0,-1 5-6 0,-2-6-15 16,-3 1 30-16,2 5-20 0,-1 4 24 0,2 3 1 15,-4 2-12-15,3-1 8 0,-1 2-10 0,-2 3-20 0,-2 2-28 16,-1 2 58-16,0 2 0 0,0 3-20 0,-4 3 27 15,0 3-14-15,3-2-12 0,-2 5 1 0,-3 3 17 16,2-5 2-16,5 2-3 0,3-3 12 0,1 3-8 16,1-1-13-16,3-1-8 0,2 0 26 0,0-3-6 0,0 2 9 15,3-3 0-15,1 1-3 0,1 1-20 0,1 0 13 16,6-1 14-16,0 2 6 0,4-2-7 0,0-4-9 0,3 3-8 16,2-4 23-16,3 0-26 0,2-3 16 0,-4-1-19 15,14-1-1-15,-6-1 20 0,-4 2-13 0,-3 0-14 16,0-2 22-16,0 3-5 0,-3-1-19 0,1 0 17 15,-1-3-19-15,-2 3 19 0,-2 0-20 0,-2 1 21 0,0 0-21 16,1-1 29-16,-5 4-10 0,1-3-24 0,-3 3 15 16,-1 0 25-16,-4 0-13 0,10 0 2 0,-3 0-3 15,-3 3-2-15,2 5 2 0,3-1-20 0,-1 2 33 0,-3 0-15 16,1 1-11-16,-1 1 27 0,4 0 4 0,-1-1-12 16,6 15 7-16,-4-6-17 0,-4-2 0 0,-2-3-5 15,4 1-2-15,0-1 21 0,-5 1-14 0,3-2-5 0,0 1-8 16,-2 0 34-16,0-3-10 0,2 0-12 0,-2-1 1 15,0 1 2-15,-3-3-2 0,3 1 7 0,-2-1-14 16,1-2 6-16,-3-6 11 0,3 8-4 0,-3-8-9 16,3 8 10-16,-3-8-9 0,4 4 17 0,-4-4-25 0,3 5 28 15,-3-5-13-15,0 0-22 0,5 6-7 0,-5-6-13 16,0 0-34-16,0 0-11 0,0 0-10 0,0 0-11 0,14-5-1 16,-14 5-34-16,0 0-280 0,9-10 140 0,-4 0 92 15</inkml:trace>
  <inkml:trace contextRef="#ctx0" brushRef="#br0" timeOffset="67146.34">11114 4300 116 0,'0'-1'129'0,"0"1"0"0,0-4-41 0,3 0 13 15,-1-1 26-15,2 1-9 0,6-1-23 0,0-5-16 16,1 5 5-16,0-2-37 0,2 1 6 0,1 0 11 16,-2-2-5-16,-1 2-8 0,3 1-13 0,-2-1 13 0,0-2-21 15,-2 3 7-15,-2 1-21 0,2-1 1 0,-1-2 4 16,-2 6 2-16,-2-2-30 0,-1 1-17 0,1 1-33 16,-5 1 2-16,5-2 8 0,-5 2-38 0,0 0 5 15,8 3-17-15,-8-1-278 0,0-2 125 0,0 0 84 0</inkml:trace>
  <inkml:trace contextRef="#ctx0" brushRef="#br0" timeOffset="67368.57">11188 4420 84 0,'4'3'127'15,"-1"-1"3"-15,-3-2-19 0,9 3-10 0,-2-2 4 16,-1-1-12-16,2 0-10 0,0 0 0 0,0 0-6 0,1 0-15 15,5-1-2-15,-2-3 9 0,2 1-9 0,-2 2-4 16,2-5-43-16,-2 5 26 0,2-2-4 0,-3 0-13 16,2-4 13-16,-1 5-19 0,-2-2-5 0,-1-2-17 15,2 0-25-15,1 1-32 0,0-1 0 0,1-1-3 16,-4 2-50-16,0-3-261 0,0-1 127 0,0 5 82 0</inkml:trace>
  <inkml:trace contextRef="#ctx0" brushRef="#br0" timeOffset="67826.39">11699 4039 51 0,'5'-4'117'0,"-5"4"10"0,0-10-13 15,2 8-15-15,-2 2-43 0,2-7 72 0,-2 7-38 16,3-4-14-16,-5 4-17 0,2 0-1 0,0 0 2 0,0 0-28 15,0 0 58-15,-5 11-53 0,0-4 38 0,2 1-11 16,-1 1-33-16,0 3 13 0,0 0-8 0,0 1 12 16,3 1-24-16,1 1 17 0,-2 0-10 15,2 0 19-15,2 1-9 0,-1 0-7 0,-1-2 4 0,3 4 2 0,1-2-12 16,1-1 4-16,0 0 9 0,2-1-18 0,0 1 7 16,-1-1-7-16,1-1-1 0,0-2-7 0,2-1-13 0,1-1 9 15,-1 1 6-15,3-3 4 0,-3-2-6 0,-3 0 2 16,7-3-6-16,-1 1 2 0,-1-1 4 0,-1-1-2 15,-1-1 1-15,2-3-2 0,1 0-1 0,0 1 17 16,0-4-6-16,-3 1 5 0,4-3-9 0,-7 0 15 16,4 1-3-16,-1-4-1 0,-2-1 5 0,2-1-4 0,-5-1 5 15,0-2-3-15,-3-1-1 0,3-3-10 0,-6 1-2 16,0-2 3-16,-2-13-1 0,1 9-2 0,-4-5-13 16,0 6 6-16,0 7 0 0,1 0-2 0,-4 2 0 0,0 4-4 15,5-4-1-15,-3 5-2 0,-2 0 1 0,1 2 3 16,-1 1-8-16,-4 3 0 0,1 2-17 0,-1 1-8 15,0 2-12-15,3 2-26 0,-5 4-21 0,5 1-37 0,-3-2-19 16,1 3-8-16,-1 2-10 0,5 3-506 0,-14 5 221 16,13-1 148-16</inkml:trace>
  <inkml:trace contextRef="#ctx0" brushRef="#br0" timeOffset="68590.92">9913 4939 30 0,'0'0'57'0,"-5"-4"6"15,5 4-19-15,-5-1-3 0,5 1-1 0,0 0 9 0,-8-1-10 16,8 1-12-16,0 0-2 0,0 0 12 0,0 0-5 0,0 0-19 16,0 0-4-16,-8 2 13 0,8-2-6 0,0 0 5 15,0 0-4-15,0 0 7 0,0 0-7 0,0 0 17 16,0 0-2-16,-4 4 9 0,4-4 3 0,0 0-19 15,0 0-3-15,0 0-4 0,0 0 1 0,-3-11 10 16,2 6 16-16,1 5-38 0,-3-6 60 0,3 6-56 0,0-4 11 16,-1 2 9-16,1 2-12 0,0 0-23 0,0 0 0 15,-3-10 29-15,2 8 3 0,1 2-24 0,-1-3 14 16,1 3-9-16,-2 0 2 0,2 0 10 0,0 0-30 0,0 0 13 16,0 0 12-16,-8 3-26 0,8-3 24 0,-3 2-18 15,1 1 23-15,0-1-8 0,0 3 6 0,2-5-44 0,-4 5 28 16,4-5 2-16,-2 2 14 0,2-2-4 0,-2 4-13 15,2-4-10-15,-2 3 8 0,2-3 14 0,-1 3-24 16,1-3 7-16,0 0-28 0,0 0 8 0,0 0-20 16,0 0 11-16,0 0-25 0,0 0-11 0,0 0-257 0,-4 10 109 15,4-10 72-15</inkml:trace>
  <inkml:trace contextRef="#ctx0" brushRef="#br0" timeOffset="69340.75">10193 5692 2 0,'-10'0'76'0,"10"0"1"16,0 0 6-16,0 0-20 0,-16 1 14 0,16-1-27 0,0 0 5 15,-6 0-11-15,6 0-6 0,0 0-3 0,0 0-2 16,0 0 14-16,-10-1 26 0,10 1-41 0,0 0-1 15,0 0-8-15,-7 0 17 0,7 0-9 0,0 0-6 0,0 0 12 16,0 0-7-16,0 0 12 0,0 0-7 0,0 0-12 16,24-3 1-16,-17 3 6 0,7-2-8 0,0 2 5 15,1 0-7-15,3-3 24 0,4 1 23 0,11-5-21 0,2 2-18 16,1-4 3-16,4-1 5 0,-1-4-10 0,3 0 7 16,2 1 3-16,0-3 4 0,1-2 2 0,-1 3-6 0,-3-3-9 15,0 3 7-15,3 0-10 0,-2 1 13 16,-4 1 4-16,2 0-16 0,-2 5 8 0,-4-1-9 0,-2-2 5 15,2 0-9-15,-2 0 8 0,-3-1-10 0,-5 5 1 16,7-2-2-16,-7 6-4 0,5-7-6 0,-5 3 17 0,3-2-15 16,1-2 17-16,-7 7-15 0,-4-1 2 0,-2 1 3 15,1-1 1-15,-2 2 7 0,-1-2-17 0,0 3 16 16,-4 2-15-16,2-4 10 0,-5 1-4 0,2 0-3 16,-8 3 13-16,10-2-12 0,-10 2 10 0,6-3-6 0,-6 3-2 15,7-2-8-15,-7 2 13 0,0 0-9 0,0 0 0 16,7-3-13-16,-7 3-9 0,0 0 9 0,0 0-28 0,0 0-9 15,0 0 4-15,0 0-34 0,0 0-10 0,0 0 0 16,-30 10-23-16,18-4-6 0,2 0-14 0,-2-1 12 16,0 2-16-16,1 1-6 0,-11 9-328 0,6-4 155 15,-3-5 102-15</inkml:trace>
  <inkml:trace contextRef="#ctx0" brushRef="#br0" timeOffset="69855.61">10404 5804 48 0,'-14'7'67'0,"1"-2"7"16,0 0-6-16,1-1-6 0,2 1-12 0,0 0 10 0,1-1-21 16,3-1 8-16,1-3 17 0,5 0-32 0,-11 5 2 15,11-5-9-15,-7 4 2 0,7-4 5 0,-7 3-11 0,7-3 12 16,-5 2-4-16,5-2 6 0,0 0-16 16,0 0-12-16,-9 3 25 0,9-3 1 0,0 0-6 0,-3 1-13 15,3-1 14-15,0 0-10 0,0 0 21 0,0 0-12 16,0 0 3-16,0 0-20 0,0 0 44 0,19 0-7 0,-5-3-5 15,4 2 15-15,3-1-5 0,1-2-12 0,15-3 9 16,3 1-19-16,1-3 5 0,6-6-4 0,-4 1 9 16,3 1 12-16,2-6-2 0,1 1-9 0,-1 0-8 15,-1 1-2-15,-4-1 13 0,0 1-20 0,-4 1 8 0,-2 2 13 16,1-1-12-16,-3 1 5 0,-2 1 4 0,-5 0-5 16,0 2 11-16,-2-3-1 0,-7 4-3 0,0 3-7 0,-6 0 1 15,2 1-1-15,-2-3-7 0,0 4 4 0,-2-2-5 16,0 2-6-16,-5 0 2 0,4 1 5 0,-3 0-5 15,-1 3-10-15,0-3 0 0,-6 4-2 0,8-6 0 16,-8 6-17-16,7-5-19 0,-7 5-11 0,0 0-23 0,6-5-15 16,-6 5-37-16,0 0-6 0,0 0 7 0,0 0-13 15,0 0-18-15,-24-9-23 0,12 13-395 0,-2-6 185 0,-2 0 124 16</inkml:trace>
  <inkml:trace contextRef="#ctx0" brushRef="#br0" timeOffset="70824.78">9946 4802 29 0,'0'0'69'0,"-3"-10"-22"0,3 10-1 0,0 0-4 15,0 0 4-15,0 0-4 0,0 0-1 0,0 0 11 16,-2-10-5-16,2 10-10 0,0 0 3 0,-5-2 14 16,5 2-22-16,0 0-3 0,0 0 9 0,0 0-3 0,-6 0 0 15,6 0-7-15,0 0-9 0,0 0-6 0,0 0 2 16,0 0 6-16,0 0-3 0,-11-2 3 0,11 2 9 0,-4 4-3 15,4-4-12-15,0 0-13 0,-10 10 7 0,9-7 17 16,-3 1-10-16,2 1 6 0,0-2 1 0,0 2 6 16,-1 0-16-16,3-5-20 0,-4 10 27 0,4-3 12 15,-1-2-39-15,1-5-3 0,-1 14 3 0,2-9 35 0,0 0-28 16,3 6 30-16,0-3-16 0,-1 0-22 0,0-2 40 16,1-1-20-16,4 5-3 0,0-5-11 0,-2 1 20 0,-2-3 1 15,5 2 4-15,-2 0-25 0,-2-1 22 0,2-1-12 16,-2-3 12-16,0 1 17 0,1-1-14 0,0 2-1 15,-6-2-21-15,11-2 17 0,-7 1-13 0,1 1 24 16,-5 0-1-16,8-4-20 0,-3 1 13 0,0 0-6 0,-1-1 5 16,2-6-14-16,0 3 10 0,-3-1 16 0,-2 1-17 15,1-5-1-15,-2 0 1 0,0-2-14 0,-2 2 16 16,0 1-15-16,-1-3-15 0,-2 3 30 0,1 0 9 16,1 1-5-16,-4-1-7 0,1 1-2 0,-2-2 13 0,0 5-22 15,1 3 6-15,-1 0 0 0,-1 1-7 0,2 1-2 16,-1 3 6-16,-6-2 13 0,2 3-46 0,2 0-54 0,-3 3 33 15,3-1-16-15,0 1-16 0,1 2-6 0,1 0 6 16,3 0-25-16,2 3-23 0,0 4-254 0,3-6 126 16,0-1 86-16</inkml:trace>
  <inkml:trace contextRef="#ctx0" brushRef="#br0" timeOffset="72533.37">8069 6914 69 0,'0'0'71'0,"0"0"-6"0,-3-10 2 15,3 10 5-15,0 0-3 0,-4-5-13 0,4 5-13 16,-1-4 14-16,1 4 10 0,-1-7-13 0,1 7-21 0,-2-8 13 15,2 8 6-15,0 0 0 0,0 0-10 0,-2-5-4 16,1 1 10-16,1 4 2 0,0 0-6 0,0 0-11 0,0 0 9 16,-1-5 21-16,1 5-24 0,0 0-13 15,0-5-8-15,0 5 5 0,0 0-6 0,0 0 22 0,0 0-11 16,0 0-9-16,0 0-17 0,0 0 11 0,0 0-6 16,0 0-13-16,0 0-7 0,0 0 24 0,0 0 10 0,0 0-4 15,0 0-6-15,8 12-4 0,-4-5-10 0,0 5 18 16,0-4-7-16,-3 1 13 0,2-2-1 0,1 1 9 15,0 3-6-15,3-1 0 0,-3 1 22 0,0 0-3 16,0 0-13-16,1 0 1 0,0-1-2 0,-1 2 12 16,2 1-4-16,-1-2-5 0,-1-1-17 0,0 2 18 0,0 1-20 15,1-1 1-15,-2-1 19 0,3 0 0 0,-1 0-17 0,1 1 9 16,0-2-18-16,-3 2 6 0,5 0 7 0,-3 0-4 16,0-2 18-16,-1 2-2 0,1-1-10 0,0 0 7 15,3-1-8-15,-2 1-8 0,-2 1 14 0,1-1 0 16,-1 0-4-16,1-1-2 0,2 2-13 0,-4-3 7 0,4 1 0 15,-3 0-4-15,-2 3 6 0,2-2-1 0,0-1 6 16,0 3-16-16,1-3 1 0,-3 1 5 0,1 0-1 0,0 1-11 16,2-1 18-16,-3 2-6 0,2-5-7 0,0 4-1 15,1 0 6-15,0-1-9 0,0-2 18 0,0 1-8 16,-1 0 0-16,0 1 3 0,0 1 0 0,-2-2-8 16,1 1-10-16,1-2 5 0,-2 5 8 0,1-2-3 0,1 1 0 15,-3-1-5-15,-1 2-1 0,4-6 10 0,-3 6-11 16,0-2 2-16,3 1-4 0,-1 1 9 0,-2-3-3 0,0-3 7 15,0 2-12-15,3 0 8 0,-2 2 1 16,2-3-2-16,-3 0-1 0,-1-2-1 0,1 1-1 0,0-3 3 16,-1 1-9-16,2 0 4 0,-1-1-3 0,0 0 9 15,1-1 0-15,-1 2-10 0,0-2 12 0,-1 2-6 0,0-2 1 16,1 3 3-16,-1-7 7 0,0 9 15 0,3-3-32 16,-3-2 0-16,0 2 5 0,0-2 1 0,1 1 4 15,-1-5-1-15,0 10 1 0,-4-6-4 0,4-4 4 16,3 8 7-16,-3-2-12 0,0-6 4 0,0 6-10 0,0-6 15 15,-3 5-7-15,3-5 9 0,4 4 2 0,-4-4 7 16,1 6 3-16,-1-6 0 0,0 0-4 0,0 0-1 0,0 0 19 16,0 0-18-16,0 0-1 0,-8 5 4 0,8-5-7 15,0 0 5-15,0 0-8 0,0 0 1 0,0 0-3 16,0 0 1-16,0 0-21 0,0 0-7 0,-6-12-24 16,6 12-25-16,0 0-32 0,-3-8-23 0,-1 6-39 0,4 2 1 15,-4-12-2-15,2 5-32 0,-1-1-4 16,-9-1-421-16,11-4 206 0,0 1 138 0</inkml:trace>
  <inkml:trace contextRef="#ctx0" brushRef="#br0" timeOffset="77995.6">8130 6813 18 0,'0'0'60'0,"0"0"-10"0,-5-10-5 16,5 10-1-16,0 0-2 0,-6-4 1 0,6 4-9 0,0 0 8 15,0 0-2-15,-9 0-8 0,9 0-6 0,0 0 7 16,0 0 18-16,0 0-24 0,-14 4 6 0,14-4-2 15,-8-1 22-15,4 2 10 0,4-1 1 0,0 0-27 0,-6 2 5 16,6-2 25-16,0 0-20 0,-5 0 0 0,5 0 9 16,0 0 14-16,0 0-15 0,0 0 14 0,-5 1-19 15,5-1 1-15,0 0 1 0,0 0-4 0,0 0 6 16,0 0 8-16,0 0-8 0,-4 2-4 0,4-2-8 0,0 0-15 16,0 0 16-16,0 0-13 0,0 0 1 0,0 0-1 15,0 0 0-15,0 0-9 0,10-8 0 0,-6 6-14 0,0-2 13 16,0 1 2-16,6-2-5 0,-1-2 0 0,-1 2 10 15,2-2-5-15,-1-1 2 0,-2 3-12 0,4-2 11 0,0 0-14 16,-1 0 8-16,2 1-15 0,-3-2 11 16,1 0-7-16,0 4 3 0,0-3-16 0,-1 2 0 0,3-1 16 15,-3 1 9-15,0 0-17 0,0 1-7 0,-2 1 16 16,2-1 2-16,-1 1-9 0,-2-1 14 0,2 0 0 0,-3 1 10 16,4-2-7-16,-1 1 9 0,1-3-3 0,-3 4-1 15,-1-3-16-15,4 1 13 0,0-3-3 0,0 1-10 16,-3 2 1-16,2-3-4 0,1 2 3 0,0 0 2 15,-3 0-12-15,0-1 7 0,0 3 4 0,-1 0-4 0,-1 0 6 16,0-1 0-16,-1 2-2 0,3-6-6 0,0 4 2 16,-4 0-6-16,1 2 10 0,1-2-2 0,-2 1-5 15,1 1 1-15,0-2 5 0,-3 1 0 0,2-2-2 16,1 0-7-16,-1 1 4 0,4-5 3 0,-2 3 0 0,-1 0-3 16,-2 0 3-16,2 1-4 0,-2 1 1 0,0-2-3 15,3-5 6-15,-1 4 5 0,-2 2-8 0,-2-2-7 0,2 1 8 16,0 2-1-16,2 0-9 0,-3 0 2 0,1 1 7 15,1-1 3-15,-1 0-2 0,-1 5-2 0,3-10-4 16,-1 6 2-16,-2 4-4 0,1-6 8 0,0 3 1 16,-1 3 2-16,0-8 3 0,0 8-12 0,2-5 2 0,-2 5 3 15,1-3-2-15,-1 3-2 0,0 0-6 0,0 0 4 16,1-7 6-16,-1 7-1 0,0 0-1 0,0 0-10 16,3-4-3-16,-3 4 6 0,0 0 7 0,0 0-7 0,0 0 3 15,0 0-8-15,1-5 12 0,-1 5-2 0,0 0-1 16,0 0-4-16,0 0 2 0,0 0 10 0,0 0-9 15,0 0 1-15,0 0 1 0,0 0-9 0,0 0 6 16,5 9-3-16,-5-9 0 0,3 7 6 0,-2-4 4 0,2-1-8 16,-3-2 5-16,2 8 0 0,2-4 1 0,-2 1 0 15,1 0-4-15,0 0 4 0,0 0-6 0,0-1 6 16,0 1-1-16,0-2-2 0,3 6-7 0,0-1 8 0,-1 0 1 16,1-2-3-16,-2 2 11 0,3-1-2 0,-1 0-9 15,-1 3 3-15,0-5 0 0,0 2 0 0,2 0-4 0,-1 3-6 16,-1-3 15-16,3-2-6 0,-2 4 6 0,1-1-4 15,0 0-6-15,0 1 5 0,0-2 6 0,0 0-4 16,2 0 1-16,-4 1-8 0,2 1 15 0,0-4-6 16,1 5 7-16,-2-3-8 0,2 0-6 0,-2 1 7 0,2 0-2 15,0-2 6-15,0 2 7 0,0-1-2 0,1-2-10 16,0 4 7-16,-3-1 3 0,2-1-5 0,-2-3 1 16,3 4 7-16,-1-3-8 0,0 3 0 0,2-2-4 15,-4 0 10-15,1 0-6 0,-1 0-10 0,3 0 6 0,0 1-3 16,-2-2 1-16,0 0 10 0,2-1-18 0,-3 2 7 15,2 1 13-15,-2-2-9 0,-2-2 3 0,1 1-4 0,2-2-5 16,-7-2 8-16,10 6-6 0,-6-4 2 0,3 5 1 16,2-4 2-16,-1 0 9 0,2 3-1 0,0-3-3 15,-2 2-1-15,1-1 8 0,0 0-16 0,0 0 7 16,-3-1 0-16,5 2 5 0,-3-3-10 0,1 2 15 0,-1 0-21 16,0 0 7-16,-8-4 12 0,14 4-1 0,-9-1-14 15,5 1 3-15,-10-4-3 0,15 4 6 0,-7-2-9 0,-8-2 3 16,13 10-3-16,-4-6 10 0,-1-1-15 0,-8-3 13 15,15 2-11-15,-8 4 0 0,1-3 5 0,1 2 0 16,-9-5-6-16,17 8 11 0,-10-3 3 0,-1-3-6 16,2 3-13-16,-1-4 8 0,2 3-2 0,0-1 0 0,2 1 3 15,-1-1 5-15,-3 2-7 0,2-4-1 0,-3 1 4 16,-6-2 7-16,10 3-14 0,-4-2 1 0,-6-1 9 0,10 7-1 16,-1-3-5-16,0-1-3 0,-2 1-1 0,2 0 8 15,-1-2 8-15,0 2-2 0,2-1-10 0,0 2-6 16,-1-4 8-16,2 2 9 0,-3 0-3 0,1-3-5 15,2 5 2-15,0-5 3 0,-1 2-5 0,1-1 6 0,-2 0-3 16,-1 0 2-16,1-1-11 0,-1 2 4 0,-8-2 7 16,14 2-11-16,-2 0 5 0,-1-1 5 0,-2-1-8 0,3 0 8 15,-1 2-1-15,-4-2-7 0,1 0 8 16,-8 0 1-16,10 4-8 0,-5-3-1 0,-5-1-4 0,11 0 13 16,-11 0-9-16,10 2 6 0,-10-2-9 0,10 0 6 15,-10 0-10-15,9 1 16 0,-9-1 1 0,11 0-2 0,-11 0-13 16,12 0 5-16,-7 2 3 0,-5-2 3 0,10 0-3 15,-10 0 4-15,12-2-4 0,-12 2 4 0,10 2 7 16,-10-2-6-16,10 1-4 0,-10-1-1 0,9 0-8 16,-9 0 6-16,0 0-1 0,11-1-1 0,-11 1 3 0,0 0 4 15,10 0 5-15,-10 0-16 0,0 0 5 0,5 2 6 16,-5-2-8-16,0 0 19 0,0 0-8 0,0 0 5 0,0 0-3 16,0 0 10-16,10 0-15 0,-10 0-4 15,0 0-5-15,0 0 13 0,0 0-5 0,0 0 8 0,0 0-15 16,0 0 3-16,0 0 14 0,1 8-12 0,-1-8 0 15,0 0 0-15,0 0 13 0,0 0-4 0,0 0-5 0,0 0-11 16,0 0 1-16,-7 12 5 0,7-12 7 0,0 0-10 16,-7 8 9-16,5-4-7 0,2-4-12 0,-7 5-22 15,7-5 37-15,-5 5-1 0,5-5 2 0,-5 4 8 16,5-4 3-16,-4 7-15 0,4-7 4 0,-5 8 5 0,5-8-9 16,-5 5 24-16,1-1-18 0,4-4 1 0,-6 6 0 15,3 0 1-15,3-6 3 0,-7 8 0 0,4-5-14 16,-2 4 4-16,-3 0 16 0,2 1-8 0,1-2-12 15,0 3 5-15,-2-3 3 0,-2 2-15 0,2 1 13 0,-2 1 17 16,0-3-27-16,-1 4 8 0,-1-3 11 0,0 3-11 16,-1-3-3-16,-1 2 3 0,1 0 4 0,-1 1-1 0,0 0-4 15,0-1 0-15,3-1-6 0,-5 1 4 0,1 0 8 16,-1-1-18-16,3-1 22 0,-3 1 4 0,2 2-12 16,-2-1 7-16,2-2-12 0,0 1 4 0,-2-2-7 0,2 2 11 15,-1-3-9-15,1 3 16 0,-2-1-7 0,2-2-13 16,3 3 24-16,-3-3-17 0,0 0 10 0,0 1 5 15,2-1-4-15,-3 1-11 0,2 0-8 0,2-3 13 0,-5 2 6 16,3 0-12-16,-3 0 3 0,5 0 3 0,-3-1-1 16,0 5 1-16,0-6 12 0,1 2-18 0,0-2 7 15,2 1 8-15,-3-1-12 0,4 0 5 0,-1 3-15 16,4-4 17-16,-1 2-6 0,1-3 9 0,-3 2-16 0,0-1 10 16,2 0-13-16,7-3 3 0,-11 4 17 0,7-3-6 15,-2 3-8-15,6-4-3 0,-11 5 14 0,6-4 0 0,5-1-7 16,-16 8 10-16,6-3 5 0,-1-2-13 15,-1 3 6-15,1-3-7 0,1 0 3 0,-3 0 1 0,2 1-2 16,-2-1 1-16,0 1 1 0,2 2-4 0,-2-2-10 16,0 0 0-16,2-3-1 0,-1 4 15 0,1 0-8 0,1-1 1 15,2-1 2-15,0 1 1 0,3-2-1 0,-4-1 4 16,9-1-9-16,-14 8 1 0,6-6 5 0,-2 2 3 0,2 0 14 16,-3-3-30-16,3 2 15 0,1 0-7 0,-4 1-4 15,1 0 8-15,0-1 9 0,-2 1-2 0,1-1-5 16,-1 2 4-16,2 1-10 0,-2-3 1 0,2 2-5 15,-1-2 8-15,1 1 2 0,1-1 23 0,-4 0-10 16,7-1-17-16,-3 1 17 0,1 0-9 0,1-1 17 0,7-2-14 16,-9 2 2-16,9-2-7 0,-8 3-11 0,8-3 14 15,0 0-11-15,-9 2 6 0,9-2-2 0,0 0 16 16,-9 5-20-16,9-5 16 0,0 0-13 0,0 0-7 0,-10 0 13 16,10 0-12-16,0 0 19 0,0 0-8 0,-7 3 10 15,7-3-20-15,0 0 10 0,0 0 3 0,-10 4-13 16,10-4 2-16,0 0 3 0,0 0 8 0,-9 0 3 15,9 0 9-15,0 0-35 0,-8 3-1 0,8-3 22 0,0 0-5 16,-6 3 17-16,6-3-22 0,0 0 13 0,-11 1 6 16,11-1-38-16,-9 1 8 0,9-1 31 0,0 0-17 0,0 0 10 15,-8 2-22-15,8-2 19 0,0 0-3 0,-9 4 11 16,9-4-5-16,-8 1-20 0,8-1 20 0,-7 2-13 0,7-2 13 16,0 0-1-16,-9 2 0 0,9-2-29 15,0 0 9-15,-9 3 25 0,9-3-14 0,0 0 0 0,-8 3 14 16,8-3 1-16,0 0-11 0,0 0-1 0,0 0 5 15,-8 0 11-15,8 0-21 0,0 0 2 0,0 0 14 16,0 0-22-16,0 0 30 0,0 0-11 0,0 0-18 0,-10 0 21 16,10 0 9-16,0 0-6 0,0 0-6 0,0 0 8 0,0 0-22 15,0 0 6-15,0 0 10 0,0 0-22 16,0 0 4-16,0 0-4 0,0 0-2 0,0 0-1 0,0 0 21 16,0 0-17-16,-2-15 3 0,2 15 7 0,0 0-3 15,-1-12 17-15,1 12-7 0,0 0 4 0,-3-15 9 0,3 11 21 16,0 4-25-16,0 0-25 0,0-15 40 0,0 15-30 15,-1-14-7-15,1 14 6 0,1-12 18 0,-1 12-30 16,-3-13 23-16,5 6 2 0,-6-5-25 0,0-1 12 16,0 4-19-16,4-3 30 0,-3 0-28 0,0 1 4 0,-1-1-5 15,-2-2 22-15,3 1 3 0,-1 3-34 0,-1-2 34 16,2 1-26-16,-3-1 18 0,-2 3-21 0,5-3-4 16,-1 2 35-16,0 1-4 0,-1-2-12 0,-2 1 13 15,2-1-29-15,0 2-9 0,0-1 41 0,1 0-24 0,-1 0 33 16,1-2 1-16,-1 2-24 0,0 0-10 0,-1 0-13 15,1-1 31-15,-1-1-13 0,1 2-6 0,-2 0 20 0,2-1-33 16,2 1 12-16,-2 0-8 0,1 3 38 0,0-2 5 16,0-2-32-16,-2 3 8 0,3 0-9 0,0-2 4 15,-1 6 38-15,1-3-34 0,1 1 11 0,0 2-11 16,0 0-20-16,-1 0 53 0,2-2-37 0,-2 2 13 0,3 4 43 16,-3-8-33-16,0 2-9 0,2 1-21 0,-2 0 10 15,-1-4 29-15,2 2 0 0,-2-4-1 0,0 6-7 16,1-4 9-16,2 0-3 0,-4 2-5 0,3-6 8 0,-2 8-48 15,1-3 12-15,3 8 25 0,-4-10-19 0,3 6 13 16,1 4 5-16,-5-10-24 0,5 10 10 0,-3-5-16 16,3 5 11-16,-4-9-4 0,4 9 13 0,-4-5-5 0,4 5 9 15,-3-4-8-15,3-2 31 0,0 6-4 0,0 0-28 16,-4-10 2-16,4 10 3 0,0 0-21 0,-4-6 24 16,4 6-12-16,-1-6 34 0,1 6-13 0,0 0-12 0,0 0-8 15,-4-11 16-15,4 11 0 0,-1-6 2 0,1 2 11 16,0 4-33-16,0 0 10 0,0 0-1 0,-5-10 4 15,5 10 0-15,0 0-3 0,-3-7-2 0,3 4 78 0,0 3-76 16,-1-6 17-16,1 6-30 0,0 0 20 0,0 0-20 16,0 0 11-16,-4-10-4 0,4 10 0 0,0 0-12 15,0 0 29-15,0 0-14 0,0 0 7 0,0 0 3 16,0 0-1-16,0 0 0 0,0 0-11 0,0 0-6 0,0 0 11 16,0 0 3-16,0 0 3 0,0 0-9 0,0 0-2 15,-2-8-8-15,2 8-8 0,0 0 26 0,0 0-1 0,0 0-9 16,0 0-2-16,0 0 11 0,0 0 3 0,0 0-10 15,0 0 17-15,0 0-3 0,0 0-8 0,0 0-15 16,0 0 2-16,0 0-4 0,0 0 16 0,0 0-11 16,0 0 16-16,0 0 2 0,0 0 11 0,0 0-18 15,0 0-11-15,0 0 2 0,0 0-6 0,0 0 10 0,0 0 14 16,0 0-17-16,0 0 23 0,0 0-19 0,0 0-2 16,0 0 5-16,-2-3 24 0,2 3-31 0,0 0 15 0,0 0-8 15,0 0-8-15,0 0-4 0,0 0 22 0,0 0 1 16,0 0-24-16,4-8 45 0,-4 8-25 0,0 0-14 15,0 0 0-15,0 0-2 0,4-9 21 0,-4 9-7 16,0 0-11-16,4-9 25 0,-4 9-30 0,1-10 18 0,0 3 9 16,-1 7-21-16,2-7 5 0,1-3 15 0,-1 0-64 15,-2 3 61-15,1-1-43 0,0 3 18 0,1-1-3 16,-1 1 16-16,-1 5 21 0,0-11-35 0,0 8 28 0,1-3-28 16,-1 6 22-16,1-8-6 0,-1 4-22 0,0 4 14 15,2-8-11-15,-2 8 28 0,1-4-33 0,-1 4 4 0,0 0 26 16,0-7 5-16,0 7-1 0,0 0-12 0,1-5-20 15,-1 5 13-15,0 0 22 0,2-4-33 0,-2 4 26 16,0 0 5-16,0 0-31 0,0 0 23 0,0 0 8 16,2-5-26-16,-2 5 33 0,0 0-9 0,0 0-19 0,0 0-2 15,0 0 18-15,0 0-28 0,0 0 46 0,0 0-53 16,0-7 32-16,0 7-19 0,0 0 23 0,0 0 5 16,0 0-26-16,0 0-2 0,0 0 17 0,0 0-2 15,0 0-15-15,0 0 10 0,2-5-7 0,-2 5 34 0,0 0-14 16,0 0-29-16,0 0 34 0,0 0-30 0,0 0 36 15,0 0-8-15,0 0 2 0,0 0-27 0,0 0 24 0,0 0-10 16,0 0-12-16,0 0 10 0,0 0-1 16,0 0 20-16,0 0-17 0,0 0 11 0,0 0-2 0,0 0-3 15,0 0-14-15,2-3 0 0,-2 3-13 0,0 0 33 16,0 0-20-16,0 0 25 0,0 0-14 0,6-2 7 0,-6 2 1 16,0 0-31-16,7 0 27 0,-7 0 4 0,4-1-1 15,-4 1-2-15,5-1-11 0,-5 1-15 0,0 0 4 0,7-2 22 16,-7 2-14-16,5-1-11 0,-1-1 8 15,-4 2-4-15,7-3 23 0,-3 3-10 0,-4 0-24 0,10-4 34 16,-7 3-20-16,-3 1 6 0,11-7 25 0,-7 5-25 16,-4 2 12-16,11-5-2 0,-5 2 6 0,0 1-27 0,-1-1 13 15,-5 3-1-15,10-4-14 0,-4 1 22 0,-6 3-3 16,9-4-11-16,-9 4 11 0,9-5-20 0,-4 5 16 16,-5 0 14-16,10-5-2 0,-6 2-32 0,-4 3 10 15,9-4 7-15,-9 4 2 0,9-3 13 0,-2 1-42 0,-7 2 19 16,10-5 31-16,-5 3-16 0,8-3-19 0,-7 3 96 15,1-1-92-15,-7 3-7 0,9-7 27 0,1 4-4 16,-3 1 6-16,-2-2-12 0,6 1-21 0,-2-3 29 0,-4 2-13 16,1 2-6-16,1-3 30 0,-2 3-11 0,1 0-29 15,-6 2 33-15,10-5-14 0,-5 2 0 0,1 0-17 16,-3-1 5-16,4 1 4 0,-4 2 12 0,1-1 13 0,0 0-10 16,3-1 11-16,-3 0 6 0,2 2-26 0,-2-4 17 15,-1 3-19-15,1-1 6 0,0 0-17 0,1-1-6 0,-2 1 18 16,2 1 22-16,-1-3 0 0,-2 0-38 15,2 3 20-15,0-1 22 0,2-6-5 0,0 2 3 0,1-1-37 16,-3 3 26-16,1 1-24 0,-2-1 25 0,1 0-27 16,-1 1 24-16,1 1-30 0,-1-2 25 0,2 2 15 0,-1-1-3 15,-1 1-16-15,-1-1-14 0,0 1 24 0,1 0-12 16,-3 3 20-16,6-5-19 0,-3 1-6 0,-1 0 31 16,1 1-25-16,-3 3-4 0,5-7 20 0,-4 4-8 15,2 0-7-15,-3 3-3 0,4-4 7 0,-4 4 1 0,1-5 17 16,-1 5-33-16,5-4 18 0,-5 4-13 0,1-4 6 15,-1 4 8-15,0 0-9 0,4-4-9 0,-4 4 18 0,0 0 6 16,0 0-13-16,2-4-3 0,-2 4-4 0,0 0 31 16,0 0-25-16,2-4 25 0,-2 4-12 0,0 0-12 15,0 0 9-15,0 0-7 0,0 0 15 0,0 0-5 16,4-3-11-16,-4 3 26 0,0 0-27 0,0 0-12 0,0 0-2 16,0 0 10-16,0 0 12 0,4-2-14 0,-4 2 22 15,0 0-2-15,0 0 18 0,0 0-38 0,0 0 6 16,0 0-13-16,0 0 22 0,0 0 11 0,0 0-7 15,0 0-17-15,0 0 19 0,0 0 2 0,0 0-3 0,0 0-30 16,0 0 38-16,0 0-19 0,0 0-18 0,0 0 30 16,0 0 2-16,0 0-31 0,0 0 32 0,0 0-14 0,0 0-20 15,0 0 25-15,0 0-25 0,0 0 34 0,0 0-22 16,0 0-11-16,0 0 29 0,0 0 2 0,0 0-17 16,0 0 10-16,0 0 10 0,0 0-5 0,0 0-19 15,0 0 13-15,0 0-15 0,0 0 16 0,0 0-13 0,5 5 6 16,-5-5 1-16,1 5 6 0,-1-5-11 0,3 5 19 15,-1-1-21-15,0 2 9 0,0-4-8 0,1 2 15 16,-2-1-8-16,2 2-7 0,0 0 12 0,0-1-23 0,-1-2 4 16,3 7 23-16,-2-2-3 0,0-4-5 0,0 1 11 15,1 1-6-15,0-1 1 0,1-1 6 0,4 3-27 16,-2 0 20-16,0 0-12 0,-1 0-5 0,2-1 19 0,-1 0-7 16,0 1-7-16,1 0 14 0,-2-3-17 0,-1 2 22 15,4 1-20-15,-2 0 4 0,3 1-3 0,-1-2 4 0,-1 1 5 16,-1 0-1-16,-3-2-9 0,5 3 16 15,-1-3-1-15,2 2-9 0,-1-1 19 0,0 0-15 0,1 2-8 16,-1-2-2-16,1 2 17 0,-1-2 1 0,3 0-13 16,-3 1 20-16,1-2-27 0,0 1 19 0,0 1-1 0,-1-3-12 15,0 2 22-15,-1 1-20 0,2 0-1 0,-1-2 7 16,-1 0 3-16,2 1-10 0,-2-1-1 0,2 3 11 16,-1 0-1-16,0-1-7 0,2 1-10 0,-3-2 12 15,1 0-7-15,0 1 4 0,0 0 14 0,-2 3-5 0,2-6 6 16,1 4-16-16,-2-2 11 0,0 2-3 0,2-2 4 15,-1 0-12-15,-3-1 8 0,3 2-4 0,0 1-1 0,2-2 10 16,-1-1-9-16,-3-1-7 0,-7-3 13 0,13 5-7 16,-4 0 3-16,-9-5-8 0,13 7 6 0,-5-2-7 15,-2-1 11-15,5-1 2 0,-11-3 0 0,12 7-4 16,-7-3-11-16,-5-4 19 0,15 7-17 0,-6-1 19 0,0-2-22 16,1 2 4-16,-3-2-6 0,2 1 18 0,-1 0-5 15,0 1 6-15,0-3-16 0,0 0 7 0,-2 0 7 0,0 0-1 16,-6-3-12-16,11 4 12 0,-6-2-14 0,-5-2-3 15,12 2 17-15,-6-1 3 0,-6-1-13 0,11 2 7 16,-5-1 2-16,-6-1-12 0,13 4 19 0,-7-3-16 16,-6-1 12-16,11 2-10 0,-11-2 7 0,10 3-12 0,-10-3 15 15,11 1-8-15,-6 1-3 0,-5-2-1 0,9 1 12 16,-9-1 6-16,11 3-12 0,-11-3-7 0,9 0 4 16,-2 0-6-16,-7 0 3 0,11 3 8 0,-11-3-6 15,11-1 9-15,-5 2 11 0,-6-1-37 0,9 3 20 0,-9-3 0 16,10 0 0-16,-10 0 19 0,9 0-19 0,-9 0 0 15,9 3-9-15,-9-3 6 0,8 0-4 0,-8 0 12 0,0 0-8 16,11 2 6-16,-7 1 2 0,-4-3-19 0,7 2 25 16,-7-2-8-16,8 5 0 0,-3-3-4 0,-5-2 2 15,10 3 1-15,-6-1-16 0,-4-2 30 0,10 7-24 16,-5-7 4-16,-5 0 14 0,9 5-20 0,-5-2 15 0,-4-3 0 16,12 4-25-16,-7-1 11 0,-5-3 17 0,9 5-9 15,-4-3-5-15,0 1-1 0,-5-3-6 0,14 9-1 16,-6-6 9-16,-3 1-5 0,1-1 3 0,-6-3-16 0,10 4 8 15,-6-3 6-15,-4-1 6 0,8 7-5 0,-3-3 8 16,-5-4-8-16,10 3 4 0,-5 0-3 0,-5-3 9 16,9 3-12-16,-3 1 0 0,-6-4 14 0,11 3-7 0,-6-1 4 15,-5-2-5-15,10 2 0 0,-4-1 8 0,1 2-5 16,-7-3-3-16,9 3-3 0,-3-3 9 0,-6 0-7 16,14 4 15-16,-14-4-3 0,11 4 1 0,-6-4-16 0,-5 0 11 15,10 0-6-15,-10 0-1 0,11 0 8 0,-11 0-8 16,11 0 11-16,-11 0-17 0,11 0 7 0,-11 0 5 15,9 2-3-15,-9-2-9 0,8 1 7 0,-8-1 3 16,0 0-1-16,14 0-5 0,-14 0 6 0,8 2-5 16,-8-2 12-16,0 0-11 0,15-1 5 0,-15 1 8 0,0 0-15 15,14-2-2-15,-14 2 15 0,0 0-7 0,12 1 4 16,-12-1-3-16,5 0-9 0,-5 0 5 0,0 0 10 0,0 0-9 16,20 1 5-16,-20-1-6 0,0 0-7 0,0 0 5 15,13 0 12-15,-13 0-1 0,0 0-2 0,0 0-13 16,0 0 14-16,11 0-9 0,-11 0 6 0,0 0-3 0,0 0-6 15,0 0 6-15,13 0 4 0,-13 0-3 0,0 0 2 16,0 0-1-16,0 0 8 0,14 0-10 0,-14 0 8 16,0 0-8-16,0 0-3 0,12 0 4 0,-12 0-5 0,0 0 16 15,0 0-10-15,0 0-6 0,11 0 7 16,-11 0 3-16,0 0-2 0,0 0 1 0,10 3-13 0,-10-3 10 16,0 0-2-16,0 0-2 0,0 0 1 0,0 0 2 15,11 0-3-15,-11 0-5 0,0 0 6 0,0 0 4 0,0 0-5 16,0 0 12-16,0 0-12 0,0 0 1 0,0 0-1 15,0 0 7-15,0 0-13 0,0 0 9 0,0 0-1 16,0 0 3-16,9 4 3 0,-9-4-1 0,0 0 3 16,0 0-1-16,0 0-5 0,0 0-1 0,0 0-8 0,0 0 3 15,0 0 0-15,0 0 4 0,0 0 6 0,0 0-5 16,0 0 6-16,0 0-8 0,0 0 8 0,0 0-7 0,0 0 0 16,0 0 0-16,0 0-1 0,0 0 7 0,0 0-8 15,0 0 9-15,0 0-12 0,0 0 3 0,0 0-6 16,0 0 14-16,0 0-7 0,0 0 1 0,0 0 4 15,0 0-12-15,0 0 16 0,0 0-7 0,0 0 7 0,0 0-1 16,0 0-12-16,0 0 10 0,0 0-13 0,0 0 17 16,0 0-13-16,0 0 5 0,0 0 9 0,0 0-3 0,5 2-7 15,-5-2-3-15,0 0 0 0,0 0 3 16,0 0-4-16,0 0 2 0,0 0-5 0,0 0 10 0,0 0-3 16,0 0-1-16,0 0-10 0,0 0 16 0,0 0-9 15,0 0 4-15,0 0-5 0,0 0 13 0,0 0-13 0,0 0-12 16,0 0 7-16,0 0 4 0,0 0 2 0,0 0 5 15,0 0-10-15,0 0-1 0,0 0 7 0,0 0-2 16,0 0-1-16,0 0 0 0,0 0-2 0,0 0-2 0,0 0-8 16,0 0-21-16,0 0-20 0,0 0-4 0,0 0-22 15,0 0-10-15,0 0-36 0,0 0 6 0,0 0-31 16,0 0-5-16,0 0-29 0,0 0-467 0,0 0 220 0,0 0 146 16</inkml:trace>
  <inkml:trace contextRef="#ctx0" brushRef="#br0" timeOffset="80093.8">9498 6956 26 0,'0'0'42'15,"-8"-7"1"-15,8 7-6 0,0 0 19 0,-8-6-23 0,8 6-5 16,0 0 12-16,0 0-9 0,-10-5-5 0,10 5 3 16,0 0 7-16,-8-5-4 0,8 5-1 0,0 0-7 15,-7-6 23-15,7 6-12 0,0 0-8 0,-10-3 22 16,10 3-34-16,0 0 17 0,-11-6-10 0,11 6-6 0,-6-2 21 15,6 2-11-15,-6-6 14 0,6 6-14 0,-7-4 6 16,7 4 12-16,-5-6-3 0,5 6-7 0,-5-8-9 16,5 8 30-16,-7-2-22 0,7 2-2 0,-7-3 3 0,7 3 20 15,-6-4-10-15,6 4-3 0,-7-5 16 0,7 5 3 16,-5-5 3-16,5 5-6 0,0 0-16 0,-7-6-11 16,7 6 21-16,0 0-14 0,-6-4 0 0,6 4 2 0,0 0-5 15,-4-5-10-15,4 5 2 0,0 0-10 0,0 0 6 16,-6-4 10-16,6 4-12 0,0 0-8 0,0 0 3 15,0 0 3-15,0 0-15 0,0 0 13 0,0 0 3 16,0 0 3-16,0 0-4 0,0 0-13 0,0 0 5 0,0 0 3 16,0 0 14-16,0 0-10 0,0 0-2 0,23 10 8 15,-13-8-4-15,-2 0 3 0,1 1 3 0,4-1-3 16,0 4-11-16,-1-3 7 0,1 2 2 0,1-3-3 16,-4 4-13-16,4-4 13 0,-1 2-10 0,-1 1 2 0,2 1 7 15,-2-1-8-15,2-3 5 0,1 3 3 0,0 0-8 16,-1 1 4-16,1-2-4 0,-2 2 7 0,3-2-2 0,-1 3 1 15,-1-1 1-15,0-3-2 0,1 5-2 0,-2 0 5 16,0-3 6-16,2 0-7 0,-2 3 0 0,1 0-16 16,-1-4 18-16,-1 3-16 0,1 0 3 0,2 0 9 15,-3 0-5-15,2 0 23 0,-1 1-29 0,-2-3 0 0,2 3 4 16,-1-3 2-16,-1 1 7 0,4 0-8 0,-3-1 0 16,1 0 19-16,-3 1-24 0,5 0-1 0,-5-1-6 0,2-1-2 15,2 1-3-15,-4 2 3 0,1-2 15 0,2-1 2 16,-2 2-3-16,3-2-15 0,-1 2 12 0,-1-2 0 15,-1 1-9-15,0-1 4 0,2 0 7 0,-2 1-6 16,1-1 6-16,1-1-2 0,0-2-1 0,-2 2-1 0,2 0-11 16,-3-1 12-16,3 3-3 0,0-4 5 0,-1 3 6 15,-2-1-5-15,2 0-21 0,-1 1 21 0,1-1-12 16,-2 1 3-16,0 0 0 0,1-1 8 0,1 1-12 16,-1 0 16-16,-2-1-4 0,2 0-13 0,-2-2 8 0,1 3 9 15,0-1 1-15,-1-1-2 0,3 3-15 0,-2-2 11 16,-1-2-3-16,3 2 1 0,-2-2-12 0,-3 2 14 0,1-2-3 15,0-1 3-15,-8 0-2 0,14 5 0 0,-4-4-3 16,-2 2-3-16,2 0-3 0,-2-2 12 0,-1 0 0 16,0 2-2-16,0-2 7 0,-7-1-6 0,9 2-5 15,-9-2 4-15,8 2-13 0,-8-2 11 0,9 2 9 0,-9-2-17 16,6 2 13-16,-6-2-5 0,0 0 9 0,8 2-13 16,-8-2-5-16,0 0 14 0,8 2-2 0,-8-2 0 15,0 0 10-15,0 0-26 0,8 2 30 0,-8-2-16 0,0 0-10 16,0 0 9-16,0 0-2 0,7 2-7 0,-7-2 4 15,0 0-7-15,0 0 19 0,0 0-5 0,0 0-3 0,0 0 11 16,0 0 0-16,0 0 8 0,0 0-13 0,0 0 14 16,0 0-12-16,0 0 3 0,0 0-1 0,0 0 8 15,0 0-6-15,0 0 4 0,0 0-9 0,0 0 0 16,0 0 3-16,0 0-5 0,0 0 2 0,0 0-2 16,-26 4-1-16,26-4-3 0,-13 0 4 0,13 0-2 0,-13 1-1 15,0-1 5-15,0 0-9 0,-1 2 3 0,0-2 4 16,2 1-4-16,-3 0-1 0,1-1-2 0,0 3 8 0,1-1-3 15,0-1-1-15,-1 0-9 0,-1-1 24 0,1-1-8 16,2 0-5-16,-3 1-10 0,2-2 6 0,1 2-1 16,-1-3 4-16,-1 2-3 0,0-2 2 0,5 2 3 0,-5-2-7 15,2 2 6-15,2-1-11 0,-3-1-5 0,2-1 9 16,-2 1 3-16,1-1 5 0,1 0-6 0,-2 2 2 16,2-1-1-16,-2-1-2 0,3-2 4 0,-5 3 2 15,3-2-7-15,0 2 2 0,-2-2-5 0,4 2 10 16,-3-1-3-16,2-1 3 0,0 1-4 0,1-1-3 0,-2-1 6 15,4 2-3-15,-5-3-5 0,3 4 9 0,-2-1-13 0,4 1 10 16,-3-2 3-16,2-1 9 0,-2 2-16 0,2 0 10 16,-3 1-6-16,1-1-1 0,2-1 1 0,-1-1-7 15,0 2 7-15,-2-3 3 0,2 2-8 0,-2 0-2 16,1 0 9-16,-1 0-2 0,1 1 7 0,-1 1-6 16,1-2-4-16,-1 0 9 0,1 0-1 0,-2 1-5 0,0-2-1 15,0 2 0-15,2-2-10 0,-1 2 11 0,0 0 12 16,1 0-9-16,-3-3 1 0,4 2-5 0,-2-2 1 0,1 5 6 15,2-2-10-15,0-2 5 0,0 1 1 0,0 1-1 16,0 1 3-16,2-1-12 0,-2 1 9 0,9 3-1 16,-10-6 13-16,4 4-9 0,6 2 1 0,-10-5-4 15,10 5 1-15,-9-4 13 0,4 3-19 0,5 1 6 0,-10-6-24 16,4 4-7-16,-3-4 34 0,1 2 7 0,3 3 0 16,-4-6-6-16,3 4 1 0,0-3 9 0,6 6-7 15,-10-5-3-15,4-2 10 0,-1 4-9 0,7 3 4 0,-9-4-3 16,9 4-6-16,-7-6 0 0,7 6 4 0,-8-6-4 15,2 3-1-15,6 3 1 0,-8-6-3 0,4 1 4 16,4 5 8-16,0 0-14 0,-15-9-6 0,15 9 19 0,-8-5-11 16,8 5-2-16,-8-6 7 0,8 6-9 0,0 0 11 15,-13-4-2-15,13 4-3 0,-9-4-5 0,9 4-7 16,-9-5 8-16,9 5 2 0,0 0-8 0,-10-2 7 0,10 2 10 16,0 0 4-16,0 0-6 0,-11-7-4 0,11 7-6 15,0 0-2-15,-8-3-2 0,8 3 9 0,0 0-2 16,0 0 4-16,-6-7-2 0,6 7-3 0,0 0 13 0,0 0-17 15,0 0 6-15,0 0-2 0,0 0-2 0,-9-7 4 16,9 7-5-16,0 0-2 0,0 0-1 0,-4-4 6 16,4 4 3-16,0 0 2 0,0 0-2 0,0 0-9 15,0 0 11-15,0 0-14 0,0 0 20 0,0 0-4 0,0 0-8 16,0 0 1-16,-4-6 0 0,4 6 2 0,0 0-11 16,0 0 1-16,0 0 3 0,0 0 3 0,0 0-1 15,0 0 6-15,0 0-7 0,0 0 6 0,0 0-10 0,0 0 5 16,0 0 4-16,0 0-8 0,0 0 9 0,0 0-4 15,21 12 0-15,-17-7 2 0,5 0-5 0,-2-1-4 16,2 1 8-16,0 2-1 0,4 1 3 0,-3 0 8 0,3-2-2 16,2 3-12-16,2-1 6 0,9 7-3 0,2-1 13 15,2-2-12-15,1 1-9 0,0 1 6 0,2-3 1 16,-1 4 9-16,-1-1-6 0,1 0 6 0,1 0-14 16,0-2 3-16,-1 5-9 0,0-3 4 0,-6 1-2 0,5-2 11 15,-5 1-13-15,6 0 0 0,-9-2 10 0,2 1-6 16,1 1 10-16,-6-2 1 0,0-4-8 0,-4-2 8 15,-2 4-10-15,4-2 0 0,-3 1 2 0,1 0-2 16,-2-4-1-16,2 5 0 0,-1-4 13 0,-2 1-10 0,0-2 7 16,1 1-6-16,-1 0 4 0,-1-2 0 0,0 1-3 15,1-1 1-15,-3 1 7 0,1-2-9 0,-2 0 6 0,1 1 9 16,-3-1-8-16,1-1-3 0,-3 0-27 0,-5-2 32 16,10 3 4-16,-10-3-9 0,5 3 6 0,-5-3-1 15,6 2-1-15,-6-2 4 0,6 3 0 0,-6-3-5 0,7 4-5 16,-7-4-1-16,0 0 7 0,8 1 2 0,-8-1-1 15,0 0-3-15,0 0-17 0,8 1 0 0,-8-1-34 16,0 0-6-16,0 0-16 0,0 0-19 0,0 0-19 0,0 0-41 16,0 0-11-16,0 0 8 0,0 0-24 0,0 0-474 15,0 0 218-15,0 0 146 0</inkml:trace>
  <inkml:trace contextRef="#ctx0" brushRef="#br0" timeOffset="83309.73">14554 6384 12 0,'0'0'78'0,"0"0"-13"0,-10-9-5 0,10 9 8 16,-8-8 1-16,8 8 0 0,-15-9-26 0,8 4-3 0,-3 2 12 15,0 1-9-15,-1-2-10 0,-2 4 6 0,-1-3 3 16,3 5-1-16,-3-1-12 0,-1 1-14 0,1 2 14 16,-1-1-2-16,4 2 0 0,-3 2 4 0,1-2-2 0,1 3 2 15,-1 0-11-15,4 1-6 0,-3 2 32 0,1 0 1 16,3 1-19-16,-4 4 15 0,3-4-4 0,3 2-9 16,0 1 24-16,0 2-7 0,-1-3-5 0,-2 13-3 0,0-6 7 15,3-1-12-15,1-1-8 0,1-2-6 0,1 2-6 16,1 1 10-16,-2-1-10 0,2 1 19 0,0-1 9 0,2 0-21 15,0 0 7-15,0-1-8 0,2 0-6 16,0 1 2-16,0-3-13 0,1 1 4 0,1 0-1 0,0-3 0 16,1 1 1-16,1 1 11 0,0-3 1 0,0 1-18 15,0-2-6-15,1-1 9 0,3 3-8 0,-2-6 32 16,1 2-36-16,3-2 32 0,-2-2-12 0,2 1-3 0,0-3-11 16,0 0 0-16,2 0 24 0,-2-4-20 0,2 0 8 15,-6 0-18-15,8-3 0 0,-1 1 5 0,-1-1 7 16,0-3-1-16,-1 1 2 0,0-2 1 0,1-4 13 0,-1 1-9 15,1-1-10-15,-3 0 8 0,2-2 0 0,-3 1 1 16,5-12 8-16,-3 7-17 0,-4 1 4 0,-1 2-26 0,0-5 22 16,-1 2 0-16,-3-4 7 0,-3 0-3 0,2 0-2 15,0-13-7-15,-4 6-19 0,0 3 21 0,-2-9-8 16,-1 2-8-16,-2 1 29 0,0 0-24 0,-1 2 24 16,-4 4-19-16,1 6 10 0,2 2 12 0,0 3 3 0,2-1 6 15,-2 3-18-15,-2 1-3 0,-1 3-10 0,0 0 16 16,-3 2-5-16,0 1-5 0,-1 2 6 0,1 0 6 0,-3 6-17 15,0-3 5-15,1 3 18 0,0 2-4 0,3 1 4 16,-2 1 1-16,5-2-6 0,-2 5 2 0,5-3-11 16,-2 2 19-16,5 2-24 0,-3 1 12 0,6 0 7 15,-2 0-13-15,0 0 10 0,6 1-4 0,0 1 4 16,3 1 5-16,0-1-6 0,2 1 21 0,-1-1-35 0,10 8 4 16,2 0 20-16,2 1-11 0,-1-1 4 0,0 0-1 15,0 0-2-15,-2-1-4 0,4-1 18 0,-3-1-13 16,0 6 7-16,-5-7-13 0,-4 0-1 0,10 1 0 0,-11-1 7 15,1-3-1-15,-2 1-11 0,0-1-8 0,0 1 20 16,-1 0 4-16,-1-1-24 0,-1 0 16 0,-2 2-11 0,3-3 1 16,0 1 8-16,-3-1-18 0,0 0 13 0,-2-2-5 15,0 1 9-15,0-2 5 0,0 0-2 0,0-6 0 16,0 3-4-16,0-8-4 0,0 11 7 0,0-11-14 16,0 8-8-16,0-8 17 0,0 9-14 0,0-9 4 0,-2 7 1 15,2-7-7-15,0 0-8 0,-3 6-14 0,3-6-3 16,0 0-21-16,0 0-1 0,0 0-36 0,0 0-8 0,0 0-3 15,0 0-24-15,0 0-16 0,0 0-368 16,0 0 172-16,15-22 114 0</inkml:trace>
  <inkml:trace contextRef="#ctx0" brushRef="#br0" timeOffset="83597.03">14941 6452 106 0,'1'-11'148'0,"1"0"-21"0,0 3-3 16,-2-1-16-16,2 4 12 0,-2 5-29 0,4-12-4 0,-4 12 2 15,2-7-28-15,-2 7 9 0,2-7-3 0,-2 7-30 16,1-8-1-16,-1 8-10 0,0 0 23 0,1-8-11 15,-1 8-12-15,0-3-6 0,0 3-2 0,0 0-4 0,0 0-15 16,0 0-22-16,0 0-11 0,0 0-6 0,0 0-7 16,0 0-9-16,10 23 12 0,-8-10-25 0,1 1-32 15,-3 1-248-15,4 2 115 0,-2-2 78 0</inkml:trace>
  <inkml:trace contextRef="#ctx0" brushRef="#br0" timeOffset="83843.2">15000 6899 97 0,'-2'13'151'0,"1"-1"6"0,0-3-18 0,1-9-20 0,4 13 19 16,-4-13-16-16,2 10-1 0,-2-10-2 0,5 7-6 16,-5-7-24-16,7 7 13 0,-7-7-4 0,0 0-10 15,9 3 4-15,-9-3-16 0,0 0-11 0,0 0-5 16,13 0 1-16,-13 0-9 0,0 0-12 0,0 0-10 0,0 0 4 15,16-8-5-15,-16 8 4 0,0 0-1 0,8-6-27 16,-8 6-15-16,0 0-23 0,0 0-18 0,1-10-18 0,-1 10-26 16,0 0-24-16,0 0-27 0,0 0-435 15,0 0 195-15,0 0 128 0</inkml:trace>
  <inkml:trace contextRef="#ctx0" brushRef="#br0" timeOffset="84794.64">16502 6742 1 0,'-2'10'112'0,"2"-10"-5"16,-5 9 2-16,5-9-16 0,-1 10-26 0,1-10 10 0,-2 13 8 16,2-13 14-16,-1 10-57 0,1-10 56 0,1 13-3 15,-1-5-10-15,0-8-17 0,0 0-6 0,3 17-7 16,-3-10 25-16,5 3-6 0,-4-3-16 0,2-2 10 0,-3-5 0 15,3 7 2-15,0-2-8 0,-3-5 5 0,5 9-13 16,-5-9 9-16,5 3-24 0,-5-3 8 0,0 0 2 16,13 2 4-16,-13-2-23 0,0 0 13 0,15-12-5 0,-9 10-4 15,2-6-2-15,0 1 3 0,-1-2-8 0,0-1 2 16,3-4-12-16,-2 2-3 0,0-5 2 0,3-9-4 16,-2-2 1-16,3-3-15 0,-6-1 2 0,3 0-1 15,-4-2-4-15,0 1 1 0,-2-1 5 0,2-1 5 0,-5 0-13 16,1 8 10-16,-2 3-9 0,-2 3 6 0,1 1-7 15,-2-1 24-15,0 3-12 0,-1 1-12 0,-3 3 7 0,2 2 0 16,0 2-11-16,-2 0 9 0,-2 1 4 16,-2 4-15-16,1 3-7 0,-3 2 7 0,-2 0-4 0,1 4 25 15,0 1-11-15,-2 2-1 0,3 1-12 0,0 1 9 16,0 1-3-16,1 2 7 0,3 0 1 0,0-2-3 0,-3 2-13 16,5 0 11-16,2 0 2 0,1 0 9 0,2-2-8 15,3 0 12-15,0-1 6 0,1-1 1 0,1-1-12 16,4-1 1-16,3 3-10 0,0-2 20 0,5-3-8 0,1 1-3 15,3-3 1-15,1 0 8 0,2-1-12 0,2-1 11 16,0-1-8-16,0-1 0 0,0 1-5 0,0-2-4 16,0 0 7-16,0 2 2 0,-4-2-1 0,1 0-2 0,-1 1-4 15,-2 1 8-15,-6 1 5 0,4-1-6 0,-2 1-3 16,1 1-8-16,-4 0-3 0,4-1 18 0,-5 2-12 16,-3 1 12-16,7 1-20 0,-4 2 18 0,0-1 0 15,0 2-2-15,0 0-3 0,0 3 3 0,-2 1 4 0,1-1-5 16,-2 2 4-16,2 3-1 0,-1-1-7 0,-1-1-2 15,4 1 11-15,-3 4-18 0,4 5 23 0,-1-1 3 16,-3-5-14-16,-2 2 8 0,-1 0 6 0,1-1-3 16,1 1 3-16,-2-3-3 0,0 2-9 0,0-2 0 0,-2-1 6 15,-1 0-7-15,2-3 8 0,-2 0-7 0,1-4 3 16,-1 1-5-16,-1-9 9 0,-1 14-4 0,1-14-3 0,1 12-13 16,-1-12 17-16,0 0-10 0,-1 13-5 0,1-13 0 15,0 0-19-15,0 0-22 0,1 12-13 0,-1-12-29 16,0 0-24-16,0 0 2 0,1 8-41 0,-1-8-485 0,0 0 213 15,0 0 142-15</inkml:trace>
  <inkml:trace contextRef="#ctx0" brushRef="#br0" timeOffset="85140.49">17338 6358 94 0,'5'-8'114'0,"-2"-4"-32"15,2 9 18-15,-1-1-20 0,-4 4 10 0,5 0 7 16,-5 0-4-16,5 7-15 0,0 4 25 0,-1 2-9 16,0 0-35-16,2 4 3 0,-2 4 22 0,-2-2-11 0,1 3-9 15,0 10-4-15,0 2 5 0,-1-8-26 0,-1-2 9 16,0-4 1-16,1 16-9 0,-2-7 7 0,0-5-22 0,0-3 16 15,0-1 7-15,0 0-19 0,0-6 1 0,1 2-15 16,-1-1 9-16,0-4 7 0,-1 4-15 0,1-6-13 16,1 0 10-16,-1-9 13 0,0 13-13 0,0-9-10 15,0-4 11-15,0 8-22 0,0-8 7 0,0 0-28 0,0 0 8 16,0 0-46-16,0 0-3 0,0 0 1 0,0 0-4 16,0 0-28-16,0 0 6 0,0 0-17 0,0 0-356 0,0 0 156 15,0 0 104-15</inkml:trace>
  <inkml:trace contextRef="#ctx0" brushRef="#br0" timeOffset="85354.43">17213 6728 60 0,'-13'-5'101'0,"0"1"-13"0,2 0-1 0,2 0 2 16,9 4-29-16,-9-7-23 0,9 7 59 0,0 0-26 16,0 0 17-16,22-14 3 0,-7 8-14 0,3 1-15 0,1 2 23 15,2-1-21-15,0 0 10 0,11-3-15 0,-5 3-4 16,-4 2 15-16,-2 0-18 0,-1-4-4 0,2 4 4 0,-3-3-12 15,0 1-4-15,0 2-5 0,-2-3-22 0,-1 3 21 16,0-1-10-16,-1 0-3 0,-3 0 5 0,1 1-22 16,-5 0-33-16,3-2-15 0,-11 4-29 0,13-3-9 15,-13 3-22-15,11-3-16 0,-11 3-297 0,0 0 140 16,0 0 94-16</inkml:trace>
  <inkml:trace contextRef="#ctx0" brushRef="#br0" timeOffset="85692.69">17905 6302 16 0,'0'0'120'0,"0"-12"-16"15,0 12-2-15,0-7-9 0,0 7-16 0,0 0-4 16,0 0-27-16,0 0 40 0,3-1-36 0,-3 1 27 0,1 17-13 16,3-3-11-16,-1 1-24 0,-1 5 14 0,0 2 10 15,0-1-8-15,2 13-7 0,-4 1 6 0,-3 0-16 16,2 2 20-16,0-2-21 0,-2 0 15 0,2-9 1 0,-3 8-15 16,2-7 4-16,-2-7 8 0,1-1-14 0,2-5-11 15,0 0-10-15,-1 1 12 0,1-3 1 0,0-4-7 16,1-8 27-16,-2 14-18 0,2-14-10 0,0 10-17 0,0-10-14 15,0 0-32-15,0 0-10 0,0 0-40 0,0 17-20 16,0-17-308-16,0 0 143 0,0 0 96 0</inkml:trace>
  <inkml:trace contextRef="#ctx0" brushRef="#br0" timeOffset="85976.32">18048 6053 53 0,'16'-4'99'0,"2"1"-5"0,-2 7 16 0,2 2 9 16,5 8-4-16,-1 6 0 0,-2 3-1 0,2 2-13 15,-5 1-9-15,-1 3-14 0,-1 3 11 0,-2 2-17 16,-1 2-4-16,-3 0 14 0,-3 3-8 0,1-1-1 15,-5 3-24-15,-3-4 2 0,1 4-13 0,-6-2 9 0,-5 1-16 16,2-1-30-16,-1-2-16 0,-5 2-6 0,-2-1-38 16,-2-4-15-16,-5-3-4 0,2-2-22 0,2-3 7 15,-5-1-20-15,2 2-291 0,1-2 134 0,0-8 90 0</inkml:trace>
  <inkml:trace contextRef="#ctx0" brushRef="#br0" timeOffset="86564.43">16329 6000 76 0,'-26'17'92'16,"6"5"-12"-16,-1 4 18 0,2 5 4 0,2 2 8 0,1 4-1 16,4 0-15-16,3 2-4 0,3 1 4 0,2 4-22 15,2-3-26-15,3 3 15 0,1-1 6 0,5 3-23 16,3-2 20-16,0 0-5 0,2 1-2 0,2 0-6 16,-1 2-10-16,2-1-3 0,0-2-12 0,3-3-2 0,-1-7 8 15,3-2-22-15,1-1 11 0,-1-3 6 0,-1-3-10 16,3-3-29-16,-3-3 9 0,3-2-10 0,-4-3-33 0,-3-6-25 15,2-1 11-15,-2-2-34 0,3-3-18 0,-1 4-319 16,-1-8 143-16,1 1 96 0</inkml:trace>
  <inkml:trace contextRef="#ctx0" brushRef="#br0" timeOffset="87410.5">18773 6129 63 0,'12'1'107'0,"-12"-1"-2"0,5 9 13 0,-4-1-30 16,0 6 9-16,-2 2-12 0,0 3 19 0,-4 13-15 15,-2 1-12-15,0 5-12 0,-1-1 24 0,-1 1-21 0,-5 1-3 16,4-1 10-16,-1 1-15 0,0 0-1 15,1-3-3-15,-2 3 2 0,-2-4-14 0,4-2 14 0,1-1-23 16,-1-4-14-16,2-6 20 0,3-4-11 0,1-4-5 16,-3-1-12-16,0 1 12 0,3-5-14 0,2 1 12 0,2-10-27 15,-5 13 34-15,1-9-19 0,4-4 14 0,0 0-5 16,-5 12-1-16,5-12 8 0,0 0-2 0,0 0-8 16,0 0-11-16,0 0-19 0,0 0 2 0,0 0-40 0,0 0-3 15,-21-12-29-15,21 12-19 0,-14-14-3 0,6 6-25 16,1-4-365-16,-5 3 165 0,3-2 110 0</inkml:trace>
  <inkml:trace contextRef="#ctx0" brushRef="#br0" timeOffset="87636.36">18475 6416 29 0,'-1'-5'160'0,"1"5"-22"0,0 0 0 0,-4-15 3 15,4 10 11-15,-1-2-27 0,0 2-3 0,1 5-24 16,0 0 0-16,-1-17-1 0,1 17-15 0,0-10-13 16,0 10-10-16,-2-11-1 0,2 11-17 0,0-13 15 0,2 7-22 15,-2 6-1-15,1-9-35 0,-1 9 16 0,0 0-38 16,0-11-8-16,0 11-2 0,0 0-27 0,0 0-25 16,6-7-9-16,-6 7-25 0,0 0-310 0,0 0 142 15,18 14 96-15</inkml:trace>
  <inkml:trace contextRef="#ctx0" brushRef="#br0" timeOffset="87930.92">18971 6719 12 0,'3'6'145'16,"-2"-1"-37"-16,-1-5 30 0,3 10-5 0,-3-10-8 16,1 5 3-16,-1-5 18 0,0 0-22 0,0 0-9 15,0 0-10-15,0 0-8 0,0 0-3 0,0 0-10 0,0 0-6 16,0 0-7-16,1-17-7 0,-1 17-2 0,-2-9-10 16,2 3-3-16,0 6-15 0,-3-8-7 0,3 2 1 15,-1 2-5-15,1 4 3 0,-3-9-14 0,3 5-18 0,0 4-41 16,0 0-20-16,0 0-36 0,-4-12-2 0,4 12-6 15,0 0-20-15,0 0-373 0,0 0 168 0,0 0 112 16</inkml:trace>
  <inkml:trace contextRef="#ctx0" brushRef="#br0" timeOffset="88706.85">19294 6377 26 0,'11'-3'90'0,"-11"3"-8"0,0 0-6 16,14 20-8-16,-7-8-15 0,-3 0-1 0,1 5-8 0,0 2 3 15,-2-1 4-15,1 0 4 0,-1 3-19 0,0 0 21 16,0 12-41-16,-1-8 16 0,-2-2-10 0,0-1 27 0,0-1-22 16,0 2 9-16,-2-2-18 0,-1 0 15 15,0-4-22-15,1-1 17 0,1 1-12 0,-3-3-12 0,3-4 41 16,-1-2-12-16,2-8 3 0,0 0 20 0,2 14-5 16,-2-14-18-16,0 0 11 0,0 0-17 0,0 0-3 0,0 0 7 15,0 0 9-15,0 0-34 0,18-26 2 0,-18 16-18 16,3-2 15-16,-1-3-4 0,2-1 12 0,-2-1-20 15,1 0 22-15,-3-3-11 0,2 1-12 0,1-1 12 16,-1-1 0-16,2-14-13 0,-1 4 5 0,-2 2-21 0,5-4 12 16,-2 8 20-16,0 4-11 0,-1 4-7 0,2 2 18 15,2 3-10-15,-3-3 10 0,1 3-5 0,1 5 5 16,1 1-14-16,2 2 21 0,-1 4-10 0,-8 0-3 16,19 5-14-16,-10 1 19 0,5 0-3 0,-1 6-4 0,0-3-23 15,-1 4 44-15,5 7-30 0,-1 1 11 0,-4-5 22 16,-2 0 5-16,-1 0-41 0,-1-1 25 0,-2-3-8 0,1 5 8 15,-2-2-15-15,-3 2 24 0,2-5-30 0,-1 5 12 16,-2 0-4-16,1-5 27 0,0 1-29 0,-4 1 38 16,1-1-22-16,-1-3 19 0,-2 0-19 0,1-1 8 15,1-1-2-15,-2-1 5 0,4-7 7 0,-4 8 2 0,4-8 13 16,-5 5-17-16,5-5 6 0,0 0-11 0,-7 2 16 16,7-2-14-16,0 0-17 0,0 0 11 0,-6-12-2 0,6 12 5 15,0-19-25-15,1 6 13 0,-1-3 7 0,2-3-15 16,4-11 7-16,2-1 0 0,2 1-19 0,0-1 27 0,-1 0-18 15,4-1-9-15,-3 1 11 0,2 2 11 16,0-3-14-16,0 8-7 0,3 2-11 0,-3 3 23 0,-1 5-13 16,1 5 1-16,-1 1-12 0,1 0 10 0,1 4 8 15,-2 4-8-15,4 2 7 0,-2 3-8 0,1-1-11 0,-1 5 32 16,0 4-23-16,2 7 6 0,2 5-7 16,-10-2 7-16,-3-3 6 0,-1 1 15 0,2 11-16 0,-4-6 16 15,-2-2-14-15,0-4 8 0,-2 1-6 0,0 2 12 16,-2 5-7-16,-2-5-8 0,0-1 13 0,4-7-28 0,-3 1 17 15,1-2-30-15,1 0-23 0,1-1-8 0,-1-4 12 16,-1 1-44-16,1-1-20 0,1-1-17 0,3-8-11 16,0 0-305-16,-2 10 147 0,2-10 100 0</inkml:trace>
  <inkml:trace contextRef="#ctx0" brushRef="#br0" timeOffset="89282.8">20331 6404 29 0,'-9'-8'102'0,"1"3"9"0,3-2-8 0,-3 1-21 0,3 3 10 15,5 3-26-15,-12-2-3 0,12 2 16 0,-13 2-17 16,1 2-5-16,5 1-9 0,-2 2 20 0,0-2-4 16,0 3-21-16,1 5 22 0,2-2-25 0,0 2-18 15,-1 3 25-15,2-2-35 0,2 3 37 0,1-2-17 0,-2 5 4 16,3 1-4-16,-1-2-9 0,1-2-5 0,0-1 12 16,3 4-17-16,0-7-2 0,-1 4 20 0,1-3-4 15,2 0 2-15,1-4-22 0,3 0 6 0,0-2 0 0,-2 1-25 16,-1-5 20-16,4 2 0 0,0-4-20 0,-9-2 12 15,14 4-13-15,-7-6 16 0,-7 2-11 0,12-4 21 16,0-1-23-16,-3 0 24 0,-2-4-28 0,2-1-1 0,0 0 10 16,0-2 8-16,-4-4-4 0,0-2 8 0,2 3-16 15,-2-2-62-15,4-12 90 0,-9 3-17 0,1 2 24 16,-1 4-7-16,0 1 9 0,-2-3-14 0,0 0 3 16,2 3-5-16,-3 3 23 0,0 0-6 0,3 2-4 0,0 0-1 15,-3 4-9-15,2 0-6 0,1 10 17 0,0-9-20 16,0 9-3-16,0 0 0 0,0 0-5 0,0 0 6 0,0 0 5 15,10 2 7-15,-5 7-5 0,2 2-7 0,1 3-1 16,2 0 19-16,6 11-12 0,-2-1-3 0,2 0 0 16,-2-2-2-16,1 2 10 0,0 0-21 0,-2 0 22 15,-1-5-6-15,-2-2 5 0,-2-2-10 0,1-1-11 0,1-2 6 16,-3 0 20-16,1 1-19 0,0-4-27 0,2 1-6 16,-2-3-1-16,-3-2-23 0,4 2-18 0,-2-3 59 15,-7-4-76-15,14 4 15 0,-8-3-42 0,-6-1-13 0,12-1-314 16,-12 1 149-16,0 0 98 0</inkml:trace>
  <inkml:trace contextRef="#ctx0" brushRef="#br0" timeOffset="89576.59">20694 6189 91 0,'5'-5'122'0,"0"7"-1"16,-5-2-44-16,22 9 30 0,-10 2-5 0,2 0-24 16,6 6-1-16,-1 4-13 0,0 2-13 0,0 1-6 0,-4 2 27 15,1 2-42-15,-1-2 15 0,-3 3-2 16,-1-2-14-16,-3-5 9 0,-2-3-15 0,1-2-28 0,-4-1 38 16,1 1 5-16,3-2-5 0,-4-1 4 0,1-2-11 15,-1-1-15-15,-2-3-2 0,2-1 0 0,1 3 33 0,-3-5-32 16,1 2 5-16,-2-7-45 0,4 8 5 0,-4-8 0 15,0 0-24-15,0 0 9 0,0 0 8 0,10 3-37 0,-10-3-6 16,0 0-9-16,0 0-3 0,11-12-232 16,-9 6 105-16,2-3 72 0</inkml:trace>
  <inkml:trace contextRef="#ctx0" brushRef="#br0" timeOffset="89812.71">21011 6171 37 0,'-9'15'118'0,"-7"5"-8"0,3-2-26 0,-2 4 19 15,1 4-1-15,1 1-18 0,-5 0 4 0,2 0-12 16,-1 2-38-16,1 0 17 0,0 2-1 0,0 1 10 0,-1-3-13 16,-1 0-3-16,3-2-6 0,-3-2-5 0,0 0 18 15,3 0-12-15,0-9 5 0,4-1-16 0,2-4-8 0,3-1-9 16,-3-1-8-16,4-2 1 0,0 2-13 15,5-9-17-15,-8 8-16 0,8-8-28 0,-3 4-31 0,3-4-302 16,0 0 133-16,0 0 88 0</inkml:trace>
  <inkml:trace contextRef="#ctx0" brushRef="#br0" timeOffset="90298.68">21363 6195 69 0,'3'-10'96'0,"-3"-3"11"0,0 13-20 16,-7-11-10-16,7 11-1 0,-12-2 15 0,4 3-17 15,8-1-3-15,-23 7-6 0,11-3-11 0,-1 2-1 16,0 3 12-16,-3-2-17 0,7-1 3 0,-3 2-8 0,0 2 10 15,2-2 7-15,1 1-27 0,-1-2 8 0,3 1 8 16,0 1-9-16,3-1 7 0,0 1-23 0,1 3-6 16,2-4 1-16,2 1 9 0,1 1-5 0,0 0-3 0,5 2-21 15,-2 0 23-15,3 2-17 0,2-3 15 0,-1 0 10 16,-2 4-24-16,3-3 19 0,-2 0-7 0,1 0-14 16,-1-1-11-16,1 0 20 0,0 2-10 0,-3-2-6 0,1-1 10 15,-4 2-8-15,5-2-2 0,-3 1 3 0,0-1-1 16,0 1-14-16,-3-3 16 0,0 0-7 0,-1-1 7 15,1 0-3-15,-2-7 9 0,-3 10-5 0,3-10 3 16,-2 11-14-16,-1-4 25 0,3-7-8 0,-5 8 1 0,0 1-14 16,0-3 9-16,-2-3-17 0,1 3 24 0,6-6-11 15,-9 4 36-15,2-3-16 0,7-1 3 0,-17 3 4 16,6-1 6-16,5-2-2 0,6 0 4 0,0 0-5 0,-18-4-9 16,18 4-16-16,-9-5 8 0,5 3 4 0,4 2-9 15,-10-13-19-15,8 6-10 0,-4-3-17 0,4 1-8 16,2-1-14-16,0 10-51 0,-1-20 1 0,3 10-20 0,2 1-373 15,0-1 169-15,1 3 110 0</inkml:trace>
  <inkml:trace contextRef="#ctx0" brushRef="#br0" timeOffset="90571.04">21591 6250 99 0,'10'11'111'15,"-4"-1"-22"-15,1-1-7 0,-2 2-18 0,-1 4 17 0,-2 0-19 16,1 0-24-16,0 2 5 0,-1 0-9 16,-2-1 20-16,1 1-30 0,-1 0 31 0,0 0-25 0,0-2-8 15,-1 1-7-15,1-3 24 0,-2 1-31 0,-1-2 8 16,3-2-5-16,0-2 4 0,-1-1 2 0,1-7-5 0,0 12 18 15,0-12-22-15,-2 8-28 0,2-8 0 16,0 0-31-16,2 7-6 0,-2-7-248 0,0 0 103 0,0 0 66 16</inkml:trace>
  <inkml:trace contextRef="#ctx0" brushRef="#br0" timeOffset="90806.57">21676 6058 136 0,'-7'-27'116'0,"0"5"14"0,2 5-12 0,1 3 1 0,2-1-33 15,-2 2 45-15,3 2-38 0,-2 1 21 0,2-2-31 16,-2 5 12-16,2 0-32 0,0 3 13 0,-1-1-19 16,4 0-14-16,-2 5-10 0,-2-5 8 0,2 5-6 0,0-7 6 15,0 7-28-15,2-5 6 0,-2 5-26 0,4-1-17 16,-4 1-17-16,0 0-8 0,0 0-14 0,14 7 11 15,-4-1-39-15,-3-4-18 0,-1 3-293 0,3 4 134 16,-1-1 88-16</inkml:trace>
  <inkml:trace contextRef="#ctx0" brushRef="#br0" timeOffset="91450.51">22067 6094 79 0,'9'6'99'16,"1"-2"0"-16,1 3-18 0,-2 3-18 0,1-3-8 16,-1 2-4-16,1 4 17 0,-2-3-27 0,1 1 13 15,-2 3-24-15,0 0 1 0,-2 0-2 0,1 2 25 0,-2 1-10 16,0-2-4-16,-2 2-26 0,2 0 15 0,-2-5 0 15,-1 3-10-15,0-1 15 0,0-1-35 0,-1-2 11 16,0-4 28-16,2 5-32 0,-4-2 10 0,2-3 17 0,0-7-10 16,0 13 2-16,0-9-12 0,2 1-10 0,-2-5-14 15,0 10 17-15,0-10 9 0,1 7 9 0,-1-7-20 16,4 10-16-16,-4-10 19 0,6 9 6 0,-5-6-6 0,2 4 4 16,-3-7 4-16,8 15-16 0,-4-5 13 0,-2 1-5 15,1 0 8-15,-2-2-9 0,-1-9-32 0,0 17 36 16,0-8-19-16,-1 4 29 0,-1-4-39 0,-1 6 49 15,0-3-24-15,-1-1-4 0,0-1-14 0,-1-2 20 0,-1 3-13 16,-1-1 17-16,0-1-21 0,-1 2 20 0,-2-2 5 16,1-1-8-16,-1 1 7 0,-2 0-7 0,2-1-7 15,-2-3 13-15,-2 4 1 0,4-1-14 0,-4 0 28 0,3-4 6 16,-1 1-4-16,-1-1 4 0,6-1 24 0,-4-1-19 16,1-1 9-16,3-1-6 0,-2 0 29 0,9 0-14 15,-10-3-10-15,2-1-3 0,1-1-4 0,7 5-13 0,-6-11 17 16,5 6-21-16,1 5-4 0,1-13 0 0,-1 13-1 15,2-12 2-15,0 7-13 0,-2 5 3 0,5-10-15 16,-3 5 17-16,-2 5-8 0,7-6-16 0,-7 6 3 16,9-3 13-16,-9 3-14 0,7-1-4 0,-7 1 28 0,0 0-27 15,11 5 11-15,-11-5 2 0,6 7 11 0,-5-2-5 16,-1-5-14-16,8 13 14 0,-4-6-12 0,-4-7 4 0,8 16 12 16,-3-8 4-16,-1 2-20 0,0-4-2 0,-4-6-17 15,7 12-6-15,-1-4 3 0,-2-2-7 0,1 3 7 16,-1-2-5-16,-4-7-8 0,12 13-21 0,-9-9 9 15,3 1 0-15,-6-5 3 0,0 0-19 0,12 8-30 0,-12-8 6 16,13 1-15-16,-13-1-31 0,14-4-290 0,-14 4 142 16,0 0 96-16</inkml:trace>
  <inkml:trace contextRef="#ctx0" brushRef="#br0" timeOffset="91885.34">22341 6430 69 0,'0'0'89'0,"9"-5"-6"0,-9 5-5 0,10-4-7 0,-4 1-20 16,3-2-65-16,2 3 58 0,-1-2-5 15,1 0 5-15,-2 0-11 0,3 0 5 0,1 0-10 0,-2 0 1 16,-1-1 4-16,1 0-6 0,0-2-3 0,-1-1 21 15,2-1 5-15,-2 1-10 0,-2-1-38 0,-1-3-3 0,3-1 19 16,-5 1-14-16,-1 1 7 0,1-2 9 0,-3-1 34 16,-2-1-53-16,-2 1 31 0,1 2 2 0,-1 5 18 15,-1-3-35-15,-2-5 33 0,-1 10-14 0,-2-4-15 16,2 6 18-16,-2-2-24 0,-1 2 3 0,9 3 7 0,-14 3 9 16,6-1-11-16,-1-1 8 0,-1 6 4 0,0 1-21 15,0 1 10-15,1 3 2 0,0 0 7 0,2 3-8 0,0 2-20 16,0 0 4-16,3 2 10 0,-2 10-15 15,-2 1 3-15,5-4 16 0,1-2 3 0,0-5-8 0,2 0-3 16,0 3-11-16,1-4 12 0,0 1-8 0,3 0-1 16,-3 0-5-16,4-4-4 0,2 0-11 0,-2-1 14 0,-1-2-24 15,2-1-20-15,0-3 0 0,2-1-7 0,3 1-6 16,-5-1 2-16,4-1-10 0,-1-2-1 0,-9-4-23 16,17 3 1-16,-11-2 1 0,2-2-276 0,-8 1 120 15,17-6 82-15</inkml:trace>
  <inkml:trace contextRef="#ctx0" brushRef="#br0" timeOffset="92173.87">22809 5953 64 0,'16'-14'99'0,"-4"4"-57"16,3 4 45-16,-4 3-4 0,1 5-8 0,-1 5-12 16,4 4 30-16,-5 0-1 0,4 11 6 0,-2 4-8 15,-4 3 9-15,1 3-22 0,-5-1-23 0,-1 3 18 0,-3 4-3 16,-3-2-33-16,0 1 18 0,-2 0-19 0,-2-3 8 16,-1 4 5-16,-5-4 3 0,6-2-75 0,-6-2 16 15,3-1-38-15,-2-3 7 0,-1 0-3 0,0-2-9 0,3-5-8 16,-6 1-8-16,4-2-5 0,-1-4-26 0,2-5-242 15,-7 12 114-15,4-6 74 0</inkml:trace>
  <inkml:trace contextRef="#ctx0" brushRef="#br0" timeOffset="93396.49">16386 5928 31 0,'-24'13'63'0,"0"1"-14"0,-1-1 14 0,6 9-15 16,-4 1 9-16,0 2 7 0,8 4-4 0,-6 4-24 16,6 5 9-16,-2 2-10 0,4 2 1 0,-2 5 27 0,6 3-10 15,-5 0-29-15,0 3 38 0,-2-6-16 0,2 6 12 16,-2-2-16-16,6-1-11 0,-2 7 18 0,2 2-24 15,4-2 14-15,-1-1-54 0,4 3 33 0,1-5 1 0,4 0 23 16,1-2 29-16,3-4-60 0,1-2 5 0,5-2 2 16,-1-4-5-16,7-5 2 0,-4-2-10 0,5-1 21 15,3-7-6-15,2-1 3 0,1 0-2 0,1-6-3 0,1-6-5 16,5-1-6-16,-1-4-25 0,1 0-11 0,-4-4-6 16,-3-3-10-16,0 0-9 0,-3 0 3 0,1-3-29 0,-1 3-11 15,-3-5-248-15,1 1 113 0,0 2 74 16</inkml:trace>
  <inkml:trace contextRef="#ctx0" brushRef="#br0" timeOffset="94452.4">23078 6220 84 0,'1'9'76'0,"-1"-9"9"0,8 10-11 16,1-5 0-16,3 0 4 0,1-4-27 0,2 6 6 16,0-3 2-16,0-2-2 0,3 2-14 0,-2 1 11 15,1-2-9-15,-1 2 14 0,0-2-15 0,1-3-2 0,-2 0 12 16,-1 0-25-16,2 0 5 0,-3 1-13 0,2 0 14 16,-2-1-12-16,-2 0 8 0,-2-1-3 0,-1 0 12 0,-2 2-11 15,0-1 15-15,0 0-26 0,-6 0-11 16,9-2 24-16,-6 3-14 0,-3-1-9 0,8 1-7 0,-8-1-38 15,0 0-2-15,10-4-1 0,-10 4 10 0,0 0-28 16,5-2-15-16,-5 2-3 0,0 0-19 0,0 0-233 0,0 0 108 16,0 0 74-16</inkml:trace>
  <inkml:trace contextRef="#ctx0" brushRef="#br0" timeOffset="94673.82">23063 6466 2 0,'-7'4'91'16,"2"0"1"-16,3 1 16 0,2-5-30 0,0 7-9 15,0-7 7-15,2 3-18 0,-2-3-1 0,8 4-6 16,-3-3 28-16,-1 0-15 0,2 0-18 0,1-1-4 0,2 2 4 16,-2 0-8-16,1-2 4 0,0 0-12 0,-8 0-32 15,15 2 27-15,-7-1-6 0,-2-2-23 0,-6 1-1 16,15 1-19-16,-8-1-15 0,-1 0-43 0,2-1-237 0,-8 1 105 15,11-2 72-15</inkml:trace>
  <inkml:trace contextRef="#ctx0" brushRef="#br0" timeOffset="95108.3">23801 6290 7 0,'0'0'106'0,"-5"-7"2"0,5 7 7 0,0 0-23 16,0-5-23-16,0 5 6 0,0 0-15 0,12-15 25 0,-5 13-23 16,2-4 9-16,2 0-13 0,0 1 4 0,-1 5-23 15,-1-2-31-15,0 1 21 0,4-4 4 0,0 1-10 0,-1 0 13 16,-1 4-4-16,-1-4-16 0,1 3 9 0,0-2-4 15,-4 0-32-15,2 3 38 0,-4 0-10 0,1-1 7 16,-6 1-4-16,9-1 1 0,-6-1-24 0,-3 2 22 16,0 0-24-16,12-1-8 0,-12 1-3 0,0 0-22 0,11 1-20 15,-11-1-13-15,12-2-3 0,-7 4-27 0,-5-2-223 16,0 0 108-16,0 0 72 0</inkml:trace>
  <inkml:trace contextRef="#ctx0" brushRef="#br0" timeOffset="95308.96">23847 6408 19 0,'-10'8'102'0,"1"-2"-11"0,5 0 11 0,-1-1-17 16,3-1 23-16,2-1-27 0,0-3-45 0,0 0 33 0,6 6-13 16,0-5 17-16,1 1-34 0,-1-1 3 0,8-1-4 15,-1 0-11-15,2 0 3 0,0 1-30 0,0-1 29 0,0-1-21 16,2 0-18-16,-3-1-10 0,2 0-13 0,-1-1-24 15,1 0-7-15,0 1-221 0,-1-5 95 0,-1 2 64 16</inkml:trace>
  <inkml:trace contextRef="#ctx0" brushRef="#br0" timeOffset="96160.37">24568 5937 40 0,'1'-8'71'0,"-1"8"-7"0,0 0-14 0,0-7 9 0,0 7-9 16,0 0-18-16,0 0 8 0,0 0-3 0,2-12-12 16,-2 12 15-16,0 0-19 0,0 0-7 0,1-7 9 15,-1 7-4-15,0 0-6 0,0 0-5 0,0 0-3 0,0 0 5 16,0 0-19-16,0 0 13 0,0 0 13 0,0 0-2 16,-3-9-5-16,3 9-15 0,0 0 7 0,0 0 12 0,0 0-12 15,0 0-4-15,0 0-5 0,0 0 10 16,0 0 14-16,0 0-22 0,7-5 7 0,-7 5-10 0,0 0-4 15,0 0 3-15,0 0 23 0,0 0-5 0,0 0-15 16,0 0 8-16,0 0-10 0,0 0 17 0,0 0-11 0,0 0 19 16,0 0-9-16,0 0-8 0,0 0-10 0,0 0 22 15,0 0-23-15,0 0 0 0,0 0 10 0,0 0 4 16,0 0-14-16,0 0 36 0,0 0-11 0,0 0 4 16,0 0-20-16,0 0-4 0,0 0 22 0,0 0-13 0,0 0-16 15,0 0 2-15,0 0 10 0,0 0 6 0,0 0 5 16,0 0-6-16,0 0 10 0,0 0-31 0,0 0 14 0,0 0-2 15,0 0-10-15,0 0 20 0,0 0-13 16,0 0 14-16,0 0-15 0,0 0-9 0,0 0 18 0,0 0-4 16,0 0 1-16,0 0-3 0,0 0 17 0,0 0-15 15,0 0 0-15,0 0 0 0,0 0 0 0,0 0 11 0,0 0-3 16,0 0-8-16,0 0 8 0,0 0-6 16,0 0 7-16,0 0-1 0,0 0-7 0,0 0 3 0,0 0 0 15,0 0 17-15,0 0-45 0,0 0 19 0,0 0 5 16,0 0 10-16,0 0-15 0,0 0 16 0,0 0 5 0,0 0-7 15,0 0 7-15,0 0-8 0,0 0 9 0,0 0-26 16,0 0 20-16,0 0-8 0,0 0 9 0,0 0-23 16,0 0 7-16,0 0 16 0,0 0 7 0,0 0-11 15,0 0-5-15,0 0 10 0,0 0-9 0,0 0 8 0,0 0-11 16,0 0 6-16,0 0-28 0,0 0 24 0,0 0 0 16,0 0 15-16,0 0-11 0,0 0-11 0,0 0 10 15,0 0-9-15,0 0 11 0,0 0-2 0,0 0-10 0,0 0 23 16,0 0-19-16,0 0 8 0,0 0 9 0,0 0-1 15,0 0-19-15,0 0 0 0,0 0 4 0,0 0-4 16,0 0 26-16,0 0-14 0,6 17 1 0,-6-17-6 0,0 0-21 16,0 0 41-16,0 0-28 0,0 0-1 0,0 0 13 15,3 5-21-15,-3-5 14 0,0 0 3 0,0 0-9 16,0 0 20-16,5 5-15 0,-5-5 23 0,0 0-8 16,0 0-18-16,0 0-16 0,0 0 10 0,0 0 4 0,0 0-14 15,0 0-11-15,0 0-15 0,0 0 0 0,0 0-1 16,0 0-110-16,0 0 54 0,9-5 34 0</inkml:trace>
  <inkml:trace contextRef="#ctx0" brushRef="#br0" timeOffset="96824.83">24604 5874 82 0,'0'0'88'16,"3"-7"-4"-16,-3 7-19 0,2-7-1 0,0 3 9 15,0 0 3-15,-2 4-29 0,5-9-21 0,-5 9 5 0,5-6 20 16,-5 6-19-16,6-7 3 0,-2 5 12 0,-4 2-34 15,7-3 26-15,-7 3-27 0,7 0 11 0,-3 0 11 0,3 7 0 16,-2-2-2-16,4 1-14 0,-3 5 13 0,-1-1 6 16,2 4 12-16,-1 2-7 0,-1 17 8 0,-1-1 7 15,1 1-11-15,0 3 6 0,-4-1 8 0,1 1-8 16,-1-1 0-16,-2 0 3 0,1 1-9 0,1 0-8 0,-4-2 2 16,-1 2-3-16,2-2-8 0,-2 3-1 0,1-3-10 15,-1 0-3-15,-3-1 21 0,6-1-11 0,-5 2 6 0,-2-3-20 16,1 0 14-16,-2 3-6 0,3-4-3 0,-2-1-22 15,3-6 13-15,0-2-19 0,1-3 6 0,0-1 5 16,-1-2 12-16,4-2-8 0,-2 1-4 0,1 0 0 16,2-1-7-16,2-2-9 0,-2-1-4 0,0-10 1 0,3 13 6 15,-3-13-19-15,0 0 19 0,8 6-16 0,-8-6-6 16,0 0 15-16,16-2 18 0,-16 2 7 0,19-8-17 16,-10 4 8-16,2-6-9 0,-1 3 14 0,-1-4-17 15,1 0-20-15,-2 0 25 0,1-2-1 0,-2 1-9 0,0-5 17 16,-2 3 5-16,1-1 0 0,-3 0 12 0,-1-2 3 15,-2 0-2-15,-2-1 21 0,-1 0 2 0,-6-9-13 0,-2 1-6 16,-6 2 15-16,3 2 12 0,1 2-13 0,-6-1 17 16,0 2-17-16,6 4-3 0,4 3 21 0,0-2 9 15,-1 2-5-15,1 2 2 0,-1-2 4 0,1 2-1 16,5-2-7-16,-4-3-4 0,2 5-5 0,-2-3-10 0,3 1 3 16,1-1-11-16,1 1 2 0,0-1 0 0,-2 2 4 15,4-2-14-15,2-1 2 0,4 3-6 0,-2-1-8 16,2 3-26-16,0-3-3 0,1 2-12 0,2 2-5 15,2 0-3-15,3 0-50 0,-3 3 0 0,0 3-26 0,1-3-3 16,3 0-24-16,-7 1-11 0,4 1-439 0,-11 3 200 16,10-7 132-16</inkml:trace>
  <inkml:trace contextRef="#ctx0" brushRef="#br0" timeOffset="97230.73">25101 5684 20 0,'4'-6'103'0,"0"6"-7"0,3 6-22 0,1 5 36 0,0 1-11 16,2 17-43-16,3 0 20 0,-2 13 30 0,-3 5-12 15,2 10-2-15,0 2-21 0,-5-5 1 0,0 4-23 16,-3 11 26-16,-6-9-21 0,1-1-4 0,-2-2 6 0,-3 2-6 15,1-3-2-15,-2 2-8 0,-1-4 40 0,-4-2-39 16,1-2-2-16,-2 5-24 0,0-7-10 0,-3-1-4 0,1-4-13 16,1-4 3-16,0-5-41 0,0 0-8 0,0-8-9 15,-2-1 4-15,3-7-46 0,-5 4-327 0,1-5 146 16,8-10 96-16</inkml:trace>
  <inkml:trace contextRef="#ctx0" brushRef="#br0" timeOffset="102488.49">10069 10587 83 0,'0'0'78'0,"-17"1"-7"16,17-1-7-16,-13 1-6 0,13-1-2 0,-15 1-1 16,15-1-3-16,-11-1 7 0,11 1-14 0,-13 0 30 0,13 0-33 15,0 0-8-15,-12-1 0 0,12 1 14 0,0 0-5 16,-7-1-12-16,7 1 5 0,0 0 27 0,0 0-18 16,12-16 10-16,-1 9-24 0,1-2 23 0,13-4-7 0,1-3 8 15,3 4-18-15,4-5 10 0,1 0-10 0,3 1 2 16,2-1 5-16,0 0 1 0,2 0 7 0,2 0-14 0,-1-1-3 15,-3 1 3-15,0 3 8 0,0-2-17 16,-3 1-3-16,2 1 8 0,1 1-3 0,-2 1 15 0,-2 0-7 16,-7 0 10-16,2 1-16 0,2 2-3 0,-4-2 1 15,-5 4 4-15,-3 0-13 0,-2 3-10 0,-4-1 11 16,3 0-8-16,-5 1 19 0,0 1-6 0,1-2-1 0,-1 1-15 16,-5 2 6-16,2 0 4 0,1-3-9 0,-2 2-3 15,0 1 8-15,-8 2-1 0,10-3-10 0,-10 3 14 16,8-1-14-16,-8 1-13 0,7-3 3 0,-7 3 8 0,0 0 5 15,9-2-6-15,-9 2-14 0,5-3 1 0,-5 3-14 16,0 0-8-16,0 0-11 0,0 0-7 0,0 0-11 16,0 0-27-16,0 0-2 0,0 0-12 0,0 0 4 15,0 0-20-15,0 0 8 0,-20 16-14 0,12-8-8 0,-1-2 0 16,-2 2-291-16,-1 0 142 0,2-1 92 0</inkml:trace>
  <inkml:trace contextRef="#ctx0" brushRef="#br0" timeOffset="102899.88">10290 10588 64 0,'-28'13'74'0,"9"-3"2"0,1-2 2 15,4-1-8-15,2-1 8 0,1-2 30 0,-1 0-62 16,4 1 15-16,2-1 17 0,6-4-32 0,-10 6 31 16,10-6-8-16,0 0-18 0,0 0 15 0,0 0 12 15,0 0-6-15,23-8-5 0,-8 4 30 0,14-7-31 0,6 1 13 16,2-3 12-16,3-2-30 0,4 1 16 0,3 1-3 16,1-3 3-16,2-2-14 0,-2 0 0 0,1 0-13 15,-4 1 0-15,1-2-1 0,-3 2 5 0,0 1-3 0,-4 2-5 16,-3-1 9-16,-4 1-23 0,-2 1 15 0,-3 1-1 15,-5 2 1-15,-8 3-5 0,1 0-10 0,1-1 3 16,-6 3-5-16,1 0-4 0,-2 1 1 0,-1 1-3 0,0-1-3 16,-2 3-10-16,-1-3 6 0,-5 4-5 0,8-3-7 15,-8 3-3-15,0 0-2 0,6-5-18 0,-6 5-15 16,0 0-31-16,0 0-7 0,0 0-11 0,0 0-8 0,0 0-26 16,0 0 4-16,0 0-17 0,0 0-3 0,0 0-12 15,0 0-16-15,-28 5-397 0,28-5 187 0,-10 3 122 16</inkml:trace>
  <inkml:trace contextRef="#ctx0" brushRef="#br0" timeOffset="104126.46">7250 7204 52 0,'-3'-1'102'0,"1"-2"-3"0,-1 1 3 16,0-1-9-16,3 3-39 0,-3-3 53 0,2 0-25 16,-1 2 21-16,2 1-26 0,-1-4 8 0,0 3-46 15,1 1 15-15,0 0-10 0,0 0-10 0,5-2 25 16,1 2-4-16,1 0-7 0,-1 0 27 0,8 0-56 0,3 1 48 15,2 1 5-15,0 2-6 0,13 3-4 0,1 0-8 16,-2 1-1-16,3-1-32 0,-1 3 33 0,-2-1-16 16,2 1 7-16,-1 1-21 0,-2 2 16 0,-1-1-20 15,1 1-2-15,-4 0 22 0,-1-1-6 0,-5-1-22 0,-2-2 20 16,-3 0-16-16,1-1 14 0,-1 0-6 0,0-1-3 16,-1 2 8-16,0-1-4 0,-1-2-17 0,2 2 3 0,-3 0 4 15,0-2-3-15,-1 1 8 0,-1 0 0 0,1 0 0 16,0-2-15-16,-3 1 0 0,1-2 10 0,-1 1-15 15,-1 1 19-15,-2-4-9 0,0 0-11 0,-1 1 12 16,0-1-4-16,-1 0 0 0,-3-2 1 0,7 3-15 0,-7-3 5 16,5 1 7-16,-5-1-36 0,5 0 7 0,-5 0-41 15,4-1-3-15,-4 1-33 0,0 0-9 0,0 0 0 0,0 0-15 16,2-7 9-16,-2 7-13 0,0 0-16 0,-6-10-337 16,6 10 160-16,-6-5 108 0</inkml:trace>
  <inkml:trace contextRef="#ctx0" brushRef="#br0" timeOffset="104483.58">7865 7057 13 0,'-6'-8'81'0,"1"1"-8"0,0 3 5 16,5 4-9-16,-13-3 10 0,10 7-3 0,-5 4 12 15,-3 2-26-15,-1 1-63 0,-10 9 93 0,4 4 9 16,-2 3-11-16,-3-1-7 0,1 1-1 0,-1 1 40 16,0-1-56-16,0-2 16 0,4 3-1 0,-5 0-9 0,1-4-4 15,1 1-9-15,0-4-10 0,2 1 12 0,-1 0-3 16,5-3-3-16,2-5-16 0,5-2 13 0,0-3-14 16,0 2 6-16,0-4-4 0,3 0-3 0,2 1-2 0,-2-4 5 15,4 2-10-15,-3-2-9 0,2 0-7 0,3-4 20 16,-3 5-24-16,0-1 10 0,3-4 8 0,-3 2-8 15,3-2 1-15,-3 2-15 0,3-2 1 0,-3 3 3 0,3-3-12 16,0 0-8-16,0 0-7 0,0 0-36 0,-5 2-3 16,5-2-27-16,0 0-29 0,0 0 8 0,0 0-11 15,0 0 5-15,0 0-17 0,0 0-9 0,2-15-352 0,-2 15 164 16,0 0 108-16</inkml:trace>
  <inkml:trace contextRef="#ctx0" brushRef="#br0" timeOffset="105994.8">4712 8519 55 0,'1'-12'83'16,"2"4"-6"-16,-2-3-15 0,1 3 5 0,1 1-6 15,-3 7-26-15,4-9 7 0,-4 9-9 0,7-5 13 0,-7 5-6 16,12 6 14-16,-12-6-23 0,12 7-3 0,-6-1-5 15,2 6 24-15,-3 2 9 0,4 1-13 0,-3 1-29 16,9 10 32-16,-7 2 12 0,0 3-74 0,-3-2 11 16,3 3 29-16,-4 1-27 0,3-3 47 0,-2 4 20 0,-3-1-10 15,4-1-8-15,-1 4-2 0,-2 0-30 0,1 0 28 16,-2 6 0-16,1 1 0 0,-1-6-23 0,-1 1-24 16,3-2 9-16,1-1 13 0,2-4 5 0,-1-2-28 15,-1-5 24-15,0-3 0 0,1-4-24 0,-1 0 17 0,0-2-9 16,0-2 8-16,4-2-21 0,-3 0 34 0,2-2-19 15,2-1 17-15,-2-2-1 0,-2-3-6 0,3-1-23 0,-1 0 19 16,-2-2 8-16,-1-2 0 0,6 0-1 0,-3-2-22 16,3 0 24-16,-5-3-4 0,3 0-20 0,-4-1-7 15,1-1 19-15,0 0 17 0,-4-4-24 0,2 1 11 16,-3-5 8-16,1 3-21 0,-4-3-1 0,0 1 0 0,-5-14-1 16,-2 3 6-16,-1 6-1 0,-3-4-14 0,-2 1 24 15,4 7-10-15,-2 6-1 0,-2 3-2 0,2-4-22 16,-3 3-26-16,1-2 21 0,-3 5 5 0,0-2 41 0,0 0-31 15,1 1 33-15,0 3-43 0,-1-1 46 0,3 2-37 16,-2-4 43-16,3 5-11 0,1-2-14 0,2 3-16 16,-1-2 17-16,5 0 32 0,0 3 1 0,1-2-25 0,2-1 24 15,-4-3-40-15,3 0 10 0,3 0 12 0,0 1-66 16,1-1 80-16,1 0-23 0,0-1-43 0,3 1 42 16,0-3-7-16,1-1 13 0,1 1 8 0,2 1-74 0,-3 2 84 15,3-2-27-15,-2-1 22 0,2 2-12 0,-1-1-72 16,-1 0 84-16,2 2-66 0,-1-2 68 0,0 3-1 15,3-2-30-15,-4 2 6 0,2 2 19 0,-2-1-19 0,0 1-40 16,-1-1 56-16,1 0-16 0,-1 2-4 0,0-2-1 16,0 1-8-16,-2 3-3 0,2-2-44 0,1-1 5 15,-5 3-26-15,0 0 7 0,12-4-16 0,-9 3 0 16,-3 1-15-16,9 0-16 0,-2 0-254 0,-7 0 123 0,0 0 84 16</inkml:trace>
  <inkml:trace contextRef="#ctx0" brushRef="#br0" timeOffset="106281.4">5186 8637 73 0,'0'0'80'0,"5"-5"-5"0,-1 1-23 0,1 3 17 16,5-6-16-16,-2 2-11 0,0-1 17 0,1 1-18 15,0 4 5-15,-2-5-5 0,2 2 1 0,0 4 0 16,-2-3-7-16,2-1-8 0,-2 1-2 0,1-1-13 0,-4 1 4 16,1 1-1-16,-1 2 7 0,0 0 12 0,-4 0-50 15,7-3-19-15,-7 3-4 0,9-1-27 0,-6 2-183 16,-3-1 83-16,5 5 56 0</inkml:trace>
  <inkml:trace contextRef="#ctx0" brushRef="#br0" timeOffset="106499.57">5257 8837 4 0,'0'0'74'16,"9"-2"3"-16,-9 2-8 0,16-7-15 0,-6 3 5 0,2-1-13 16,-3 0 5-16,0-2-7 0,2 1-15 0,-2 2 11 15,0-1-13-15,1 0-19 0,-2 0 4 0,-2-1-2 16,2 2-18-16,-2 0-18 0,-2 1-164 0,-1 3 62 16,-3 0 44-16</inkml:trace>
  <inkml:trace contextRef="#ctx0" brushRef="#br0" timeOffset="107294.6">5664 8419 21 0,'0'0'60'0,"0"0"-4"0,0 0 9 0,0 0-8 16,12 7-7-16,-12-7-18 0,0 7 5 0,0-7 0 16,-3 11-2-16,3-11-16 0,-4 9 41 0,3-2-27 0,-3 3-17 15,-1-5 10-15,1 2 18 0,0-1-21 0,4-6 12 16,-9 11-21-16,4-6 16 0,0-1-14 0,-1-1-3 16,-1 0-7-16,7-3-51 0,-11 1 51 0,3 0 17 0,8-1-16 15,-13 0 16-15,13 0-6 0,-11-2 38 0,3-1-49 16,-2-1 10-16,1-1-10 0,3 2 12 0,-4-4-21 15,1-3 4-15,1 8 23 0,0-8-20 0,3 3 18 16,1-3-23-16,0 0-5 0,2 8 29 0,-1-8-26 0,3-4 17 16,2 4-27-16,-1 3 14 0,1-3 19 0,4 1-31 15,-1-3 25-15,0 7-30 0,2-3 9 0,1 3 8 16,0 1 2-16,-3 1-7 0,6-1-3 0,-3 1 10 16,0 6 19-16,-8-3-26 0,20 9 19 0,-7-9 5 0,0 2-22 15,-2 2-6-15,2-1 3 0,-1 3 8 0,4 0 14 16,-6 5-33-16,-1-2 21 0,5 3 9 0,3 8-4 15,-3-6 10-15,0 7-11 0,0-5-11 0,-5 1 36 0,5 7-6 16,-5-5-5-16,-3-2-44 0,0 0 26 0,-1 2-16 16,-1-1 22-16,-1 1-1 0,0 3-19 0,-2-2 25 15,0 2-28-15,1-1 39 0,-4 0-39 0,0 1 36 0,-1-1-31 16,0 9 24-16,-1-6-29 0,0-3 47 0,0-6-13 16,1-2 1-16,0 1-6 0,-3 3-2 0,2-8-13 15,1 3 8-15,-1 0 11 0,-1-2 21 0,-2 1-6 0,1-6 4 16,1 3 2-16,-1-5-10 0,1 4 12 0,-3-2-16 15,0-5 18-15,1 5-8 0,1-8 6 0,-1 3 3 16,2 0-4-16,-8-3-4 0,4-1-13 0,0-1 9 16,-2-2-9-16,0 0-16 0,2-1 6 0,-2-4 8 0,2 3-10 15,1-4-8-15,3 2 5 0,-2 1 7 0,3-1-11 16,-2-2-19-16,3 3 28 0,1 3-50 0,0 0 16 0,0 1 32 16,1 2 5-16,1-2-1 0,0 2-11 0,1 2-19 15,2-1-14-15,0 1 6 0,0 2 1 0,3 0 34 16,-2 0-10-16,3 0 10 0,-1 2-46 0,7 1-7 15,0 2 58-15,-1-1-14 0,-1 0-39 0,3 4 32 16,0-3 24-16,0 4-19 0,-1-3-16 0,4 1 21 0,-3-2-10 16,1 2 22-16,0-1-30 0,1 1 34 0,-1-2-17 15,-1 1-4-15,-1 0-9 0,1-1 20 0,0-3 10 0,-2 2-15 16,1-4-8-16,-1 3 15 0,-1-3-6 0,0 0-6 16,2-3-10-16,0 3-16 0,-2-4 17 0,1 2-9 15,0-3-71-15,0 2 19 0,-1-2-8 0,-2 2 1 0,1-1-27 16,-1-1-18-16,-2 1-4 0,-1-1-350 0,-2 2 157 15,0 0 104-15</inkml:trace>
  <inkml:trace contextRef="#ctx0" brushRef="#br0" timeOffset="112998.43">10530 4555 34 0,'-5'3'55'0,"1"2"-3"16,-2-1-18-16,6-4 2 0,-7 5-14 0,7-5 13 16,-5 5-5-16,5-5 0 0,-4 5 25 0,4-5-24 15,0 0 21-15,0 0-30 0,-5 5 13 0,5-5 4 16,0 0 12-16,0 0 6 0,0 0-12 0,18-5 16 0,-4-4-3 16,2 3-35-16,1 0 8 0,18-11-1 0,0 11 2 15,3-5 11-15,3-4-7 0,0 4 2 0,2-7-8 16,0 1 14-16,4 5-47 0,-1-5 33 0,1 2 1 0,0 1-10 15,0 1-1-15,-2 0-4 0,1-1-45 0,-4 2-11 16,6-2 65-16,-8 0-42 0,0 2 0 0,3-1 32 16,-2 0 23-16,1 2-14 0,-1-2-32 0,-1 2 44 0,-7 0-16 15,-1 1 3-15,4-1 24 0,-8 1-20 0,-4 4-44 16,-5 1 49-16,-2 2-6 0,1-3-5 0,-4 2-5 16,3 2-59-16,-4-2 69 0,0 1 3 0,-1-2 25 15,-2 2-7-15,-1 1-89 0,-1-2 93 0,1 1-57 0,-5 3 20 16,-1-1 6-16,3-1 6 0,-4 2 32 0,1-1-45 15,2 1 29-15,-3-1-23 0,-2-1 13 0,0 2 20 0,4-1-24 16,-1 1 10-16,-3 0-15 0,2-2-22 0,1 2 19 16,-3 0 0-16,0 0-58 0,2-3 16 0,-2 3 25 15,0-1-43-15,0 1-37 0,0 0-3 0,0 0-3 16,0 0-11-16,0 0-8 0,0 0-9 0,-11 7-341 0,8-4 150 16,3-3 100-16</inkml:trace>
  <inkml:trace contextRef="#ctx0" brushRef="#br0" timeOffset="114362.61">10318 8576 7 0,'-5'7'80'16,"5"-7"7"-16,-1 6 13 0,1-6-35 0,0 0-6 16,-4 5 17-16,4-5-28 0,0 6 21 0,0-6-7 0,0 0-30 15,5 4 15-15,-5-4-12 0,5 2 19 0,-1 0-17 16,-4-2 6-16,0 0-27 0,0 0 5 0,16-7 28 16,-5-1-20-16,-4 4-15 0,1-1 2 0,0 2 23 15,-1-4 12-15,1 3-14 0,-2-8 2 0,2 2-11 0,-3 0 13 16,0-2 3-16,-1-3 4 0,1 3-2 0,-2-2-31 15,-1 0 29-15,2-4-37 0,-4 1 23 0,0-4-8 16,-1 5 20-16,1-5-50 0,-5-14 4 0,2 7-11 16,-2-1 27-16,-1-4-37 0,-1 0 10 0,0 3 9 0,0 0 28 15,-2 3-53-15,4 5 22 0,1 6-9 0,-3 3 41 16,0-1-29-16,2 6 33 0,-1-3-42 0,-2 5 5 0,-3 0-14 16,2 4 32-16,-4-1 13 0,3 6-28 0,-2-3-19 15,-2 5 45-15,1-1 13 0,-1 1-44 0,4 2 36 0,-5 1-13 16,2-3 21-16,3 4-16 0,2 0 1 15,-1 0-16-15,4-1 9 0,-1 0 3 0,2 0-20 0,1-2 1 16,2 1 20-16,1-1-26 0,1-2 20 0,0 1 5 16,2 0-10-16,0-1-6 0,4 1-8 0,0 3 19 0,2-2-20 15,0-1 19-15,1-4 10 0,2 4 8 0,1-4-16 16,3 0-19-16,-1 0 13 0,2-2 15 0,-1-1-12 0,2-2-5 16,0 3-8-16,1-2 23 0,2 0 0 15,-3-1-24-15,-2 0-9 0,1-1 30 0,1 3-26 0,-3 0 13 16,0-1-9-16,-1 0 21 0,-1 1-1 0,-1-2 6 15,-1 0 0-15,-1 2-8 0,-2 0-23 0,1 2 19 0,-1 0-30 16,-2 1 38-16,2 0 3 0,-3 1-8 0,4-1 4 16,0 3-26-16,1 1 17 0,0 1-17 0,-1 0 22 15,-1 2 9-15,0 1-9 0,0 0-1 0,0 1 7 16,0 2-32-16,-2 1 34 0,0 1-23 0,-2 0-3 16,0 1 18-16,1-2 2 0,-1-2 4 0,0 3-14 0,0-1 3 15,1-1 19-15,-1 3-16 0,-2-1 3 0,1-5-9 0,-1 3 2 16,1-4 19-16,-3-1-33 0,3-2 6 15,-2 3 9-15,-1-8-12 0,1 10 20 0,-1-10-9 0,3 6-2 16,-3-6 2-16,2 7 9 0,-2-7-21 0,8 3 20 16,-8-3-20-16,5 6-15 0,-5-6-32 0,0 0-3 0,0 0-10 15,0 0-33-15,0 0-8 0,19-13-33 0,-19 13-292 16,8-7 146-16,-8 7 96 0</inkml:trace>
  <inkml:trace contextRef="#ctx0" brushRef="#br0" timeOffset="114640.4">10861 8102 13 0,'0'0'118'0,"0"-7"1"16,0 7-16-16,5-7 6 0,2 0-23 0,-2 1-31 0,4 0 31 15,1 2-47-15,-1-3 46 0,2 1-23 0,0 0 11 16,0 2-1-16,1-3 0 0,1 1-48 0,-1 0-2 16,-3 1 20-16,1 0-29 0,2 0 31 0,-3 0-24 15,0 0 25-15,-2 1-6 0,1 2-14 0,-2 0 1 0,-3-2-48 16,1 4 18-16,-4 0-23 0,0 0-13 0,10-6-9 16,-10 6-13-16,0 0 6 0,8-2-29 0,-8 2-264 15,0 0 115-15,0 0 78 0</inkml:trace>
  <inkml:trace contextRef="#ctx0" brushRef="#br0" timeOffset="114887.32">10971 8215 2 0,'0'0'101'16,"0"0"10"-16,9 8 17 0,-9-8-25 0,8-2-19 0,-8 2 9 15,14 0-24-15,-7 0 8 0,6-3-6 0,1-4-24 16,-4 4 10-16,2-2-15 0,3-1-20 0,-5 0 16 16,3 3-5-16,0-3-12 0,0 0 18 0,1 0 8 15,-3 1-50-15,2 0 27 0,-4 1 9 0,0-1-42 0,0 0 34 16,-1 0-9-16,-3 3-26 0,0-1-19 0,-5 3-36 16,8-4-2-16,-8 4-14 0,7-4-260 0,-4 2 115 0,-3 2 74 15</inkml:trace>
  <inkml:trace contextRef="#ctx0" brushRef="#br0" timeOffset="115225.66">11456 7756 41 0,'0'0'110'0,"0"-14"-9"0,0 7 18 0,0 7-10 16,2-7 2-16,-2 7-4 0,0 0-38 0,0 0 14 0,9 4 8 16,-4 3 7-16,3 6-31 0,-5-1 16 0,5 2-18 15,0 1-4-15,1 13 8 0,1-1-26 0,-1 1 15 16,1 0-12-16,-6-4 9 0,3-3-23 0,1 7 20 16,-4-5-29-16,-1-3 4 0,0-3-7 0,0-1 13 0,1-2-1 15,-4 2 2-15,4-1-5 0,1-1-42 0,-3-2 36 16,1 0-9-16,-1-5-1 0,0 1 5 0,-1-1-3 0,-1-7 3 15,3 10 3-15,-2-6-15 0,-1-4-1 0,2 7 7 16,-2-7-24-16,2 6-11 0,-2-6-9 0,0 0-18 16,0 0-14-16,0 0-13 0,0 0-32 0,0 0 6 0,0 0-32 15,0 0-330-15,0 0 155 0,0 0 102 0</inkml:trace>
  <inkml:trace contextRef="#ctx0" brushRef="#br0" timeOffset="116618.78">8443 6747 28 0,'0'0'83'0,"0"0"-6"0,2-7-11 0,-2 7-13 0,0 0 21 16,0 0-34-16,0 0 5 0,0 0-7 0,0 0 17 16,0 0-20-16,0 0 3 0,-5-10-3 0,5 10-17 15,-6 0 24-15,6 0-32 0,0 0 12 0,0 0-5 0,-17 12-2 16,10-5 23-16,1-2-1 0,1-5-15 0,5 0 1 16,-12 8 23-16,6-1-41 0,-1 1 5 0,2 1 28 0,0 0-13 15,0 3 7-15,0 1-9 0,1-1-10 0,2-2 7 16,-1 4-22-16,2-6 12 0,-1-1-2 0,1 5 9 15,1 0 10-15,0-4-17 0,0 4 1 0,0 2-27 0,4 0 40 16,-1-1-20-16,-3-2 10 0,5 1 8 0,-3 1 5 16,0-3-15-16,-1-1 1 0,1 2-8 0,3 2-4 15,-2-3-14-15,2 2 15 0,-1-1 7 0,0-2 3 16,1 0-23-16,-1-1 34 0,1 0-25 0,0 0 9 16,1-3-5-16,-1 3 22 0,3-3-2 0,0-1-24 0,-3 1 19 15,1-2-9-15,-2-1-15 0,1 2 21 0,3-1-21 16,-3-3 18-16,0 3-1 0,0-3-16 0,2 1 23 0,-2-1 5 15,2 0-6-15,-7 0-3 0,9-1-19 0,-3-2 27 16,-1 3 0-16,-5 0-13 0,10-3-14 0,-6 1 12 16,-1-1 4-16,1 1-7 0,-1-3 3 0,-3 5 4 15,5-5 5-15,-2 1-4 0,-2-3 7 0,-1 7-3 0,0-11-1 16,0 4-18-16,1 0 14 0,-2-4-5 0,0 3-14 16,-1-2 6-16,1 0 14 0,-2 2-13 0,2 2 11 0,-3 3-7 15,3-2 8-15,1 5-3 0,-4-11 5 0,2 7-12 16,-1 2 13-16,3 2-12 0,0 0-4 0,-13-4 5 15,7 4-14-15,6 0 19 0,0 0-2 0,-18 0 8 16,10 2-7-16,8-2-30 0,-14 4 33 0,8-3 2 0,-3 2-7 16,3 0-18-16,0-2 26 0,1 2-16 0,-1 0-6 15,6-3-53-15,-6 6 19 0,6-6-39 0,-8 3 7 16,8-3-15-16,-5 6-8 0,2-1-316 0,3-5 137 0,0 0 94 16</inkml:trace>
  <inkml:trace contextRef="#ctx0" brushRef="#br0" timeOffset="117270.34">8654 6756 17 0,'0'0'59'0,"-6"-5"6"0,6 5-5 16,0 0-4-16,0 0-2 0,0 0-10 0,-14 3 2 16,14-3-5-16,0 0-17 0,0 0 5 0,0 0 13 15,-10 2-13-15,10-2 10 0,-4 5 0 0,4-5-19 16,-5 8-11-16,5-8 19 0,-3 8-9 0,0-4 9 0,3-4-18 16,-4 11 11-16,2 2 15 0,1-7-30 0,0 3 5 15,-1-2 3-15,1 0-8 0,1-7-6 0,0 15 2 16,0-8 15-16,0-7-9 0,3 15-11 0,-1-7-1 0,0 3-2 15,0-2 18-15,2 2 10 0,-2-3 5 0,1-2-16 16,-2 0-9-16,4 3 20 0,-1-4-22 0,1 4 13 16,2-6 7-16,-4 1 13 0,3-2-19 0,-6-2-19 0,7 3 17 15,-7-3-16-15,7 5 1 0,-3-5 15 0,-4 0-19 16,10 0 23-16,-10 0-10 0,0 0 41 0,13-5-45 16,-10 5 6-16,1-2 26 0,-4 2-21 0,9-5-7 15,-9 5 32-15,6-6-1 0,-3 3 8 0,-3 3-38 0,5-11 46 16,-2 7-26-16,-5-3-2 0,4 1 8 0,-2 1-1 15,-2-9-9-15,1 2-4 0,0 2 0 0,-2-2-7 16,1 3 10-16,-2-1 8 0,-1-2-20 0,-3 3 3 0,3 1 0 16,1 1 3-16,-1 1-16 0,-1-1 13 0,-1 1-23 15,0 4 2-15,2 0-4 0,-1 0 5 0,6 2-4 16,-9-2 24-16,6 2-18 0,-4-1-37 0,2 0 5 0,5 1 9 16,-14 4-50-16,5 3 6 0,3 1-7 0,1-3-30 15,-1 4-286-15,1 6 133 0,5-15 86 0</inkml:trace>
  <inkml:trace contextRef="#ctx0" brushRef="#br0" timeOffset="118157.39">8382 6734 50 0,'-12'1'68'0,"12"-1"-31"0,0 0 14 0,-8 5 4 15,8-5-29-15,-7 8 11 0,7-8 0 0,-5 6 7 16,3-1-1-16,-4 3-3 0,1 2-14 0,0-2 4 15,0 1 3-15,1-1-15 0,0 3 11 0,2-2 0 16,2-9-12-16,-3 17 4 0,2-7-19 0,0-1 12 0,-1 3-6 16,4 0 36-16,-2-12-41 0,5 20 6 0,-5-10 2 15,2-1-10-15,0 4 21 0,-1-2-13 0,2 0-9 16,1-2 2-16,-2 3 6 0,3 0-1 0,-4-5-3 16,2 3 7-16,1 1-6 0,0-3-4 0,-2 2 10 0,1 0 19 15,1-5-36-15,-2 2-8 0,1 0 14 0,4-2 5 16,-2 4 15-16,3-3-16 0,-3-2 11 0,0-1-9 15,2 0-6-15,-7-3 13 0,9 4-1 0,-3-2-11 0,-6-2 0 16,11 2 6-16,-5 0 20 0,-6-2-36 0,10 2 13 16,-10-2-8-16,9-2 3 0,-3 1 25 0,-1 0-16 0,-5 1 15 15,0 0-28-15,13-4 18 0,-13 4-18 0,8-4 27 16,-8 4-28-16,9-5 29 0,-7 2-28 0,1 1 30 16,-3 2-30-16,6-7 5 0,-4 2 3 0,0 3 32 15,-2 2-43-15,3-6 45 0,-3 6-13 0,1-10-24 0,-1 10 23 16,1-9-13-16,-1 9-11 0,2-10 28 0,-2 10-6 15,0-10 10-15,-2 6-13 0,2 4 12 0,-2-10-31 0,-1 8 17 16,3 2-23-16,-4-10 25 0,4 10-22 16,-5-7 24-16,5 7-17 0,-8-4-11 0,8 4 11 0,-8-4 14 15,8 4-18-15,-11-2 10 0,11 2-21 0,-10 0 26 16,10 0 9-16,0 0-25 0,-15 2 1 0,15-2 3 0,-11 0-13 16,11 0-32-16,0 0 10 0,-13 7-13 0,9-6-6 15,4-1 7-15,-6 4-36 0,6-4-6 0,-6 7-256 16,5-3 115-16,1-4 76 0</inkml:trace>
  <inkml:trace contextRef="#ctx0" brushRef="#br0" timeOffset="122220.76">7475 6705 13 0,'0'0'38'15,"0"0"5"-15,0 0-15 0,5 4-7 0,-5-4 11 16,0 0-11-16,0 0-87 0,0 0 152 0,0 0-57 0,0 0 20 16,0 0-25-16,0 0 1 0,0 0-1 0,0 0 5 15,0 0 2-15,0 0-60 0,-12 12 59 0,12-12 24 16,-7 7-44-16,3-6 15 0,4-1 6 0,-12 4 7 16,12-4-17-16,-9 2 9 0,4 1-10 0,0-1 11 0,5-2-26 15,-14 2 14-15,4 1 4 0,1 2-2 0,-2-1-6 16,-1-1 3-16,1 2-13 0,-1-1 0 0,0 0 0 15,1-2 12-15,-1 3-3 0,0-3 22 0,2 3-20 16,-1 1 7-16,-1-1-16 0,0 2 6 0,0-2 0 0,-1-2 14 16,1 0-8-16,-2 6-10 0,4-2 15 0,-2-1-17 15,-1 5 2-15,2-1 12 0,0-1-11 0,-1-4 18 16,2 4-7-16,-4-1-3 0,2-5 2 0,2 7 17 16,-2-3-26-16,1-2 17 0,1 1-38 0,-1-3 16 0,-1 3-2 15,0 3-11-15,-1-4 4 0,1 2 8 0,-1-2 20 16,1 2-27-16,1 3 23 0,-1-3-17 0,2-2 8 0,0-1-7 15,0 2 24-15,-1-2-20 0,3-1-60 0,1-3 26 16,2 5 62-16,0-3-52 0,0 1 55 0,0-2-12 16,2-1-1-16,-1 3-44 0,0-1-2 0,3 0 54 15,1-2-68-15,-5 4 69 0,2-4-16 0,2 1-45 0,-1-1 65 16,2 0-30-16,0 0 0 0,-8 0-5 0,7 0-20 16,-2 2-5-16,3-2 25 0,-1 1-22 0,1-1 26 15,0 0 12-15,0 0-54 0,-5 0 28 0,5 0 54 0,0 0-22 16,0 0-27-16,-1 3 6 0,1-3-51 0,-3 0 48 15,3 0 44-15,0 0-59 0,-1 3 41 0,1-3 20 16,0 0-36-16,-2 0 22 0,2 0-6 0,0 0-1 0,0 0-8 16,0 0-53-16,0 0 24 0,0 0 13 0,0 0 31 15,0 0-37-15,4-7 18 0,-2 5 10 0,0 1-44 16,-1 0 41-16,2 1-12 0,0-3 9 0,0 1-8 16,2 0-3-16,-1 0-24 0,1 1 28 0,-1-3-39 0,0 1 10 15,4-1 16-15,1-3 4 0,-2-1 5 0,1 6 7 16,1-5-9-16,0 2-2 0,-1 2-9 0,1-2 4 0,-1-1-3 15,0-1 18-15,0 6 7 0,-2-2-10 0,-1-1-34 16,3 3-15-16,0-6-15 0,-3 3-8 0,4-1-21 16,1 0 14-16,0 2-15 0,0-1-19 0,3-1-17 15,-4 4-273-15,5 2 131 0,-2-5 86 0</inkml:trace>
  <inkml:trace contextRef="#ctx0" brushRef="#br0" timeOffset="125813.67">8169 6878 96 0,'-3'-6'77'0,"3"6"-28"0,-2-11 8 0,2 11 5 15,-3-12-24-15,0 8 17 0,3 4-12 0,-2-11 7 0,2 11-17 16,-4-11 6-16,-2 2-16 0,3 0 18 0,-1 0-19 15,0 3-2-15,4 6 9 0,-5-9 6 0,3 2 5 0,2 7-19 16,-4-5 7-16,1 2 3 0,1-2 0 0,2 5-8 16,0 0-16-16,-3-5 13 0,3 5 0 0,-1-5 2 15,0 2-8-15,1 3-15 0,-3-3 9 0,2 0 11 16,1 1-16-16,0 2 8 0,0 0-18 0,-4 5 16 0,4-5-11 16,-1 12 26-16,-1 0-5 0,2-7-3 0,0-2-3 15,0 3-10-15,2-1 7 0,0 7 40 0,0 8-24 16,-1-11-26-16,2 8 17 0,-1-2 8 0,-1 2-22 15,2-3 34-15,1 3-30 0,-1-4 12 0,0 4 1 0,1-3 18 16,1 0-17-16,-1 3-18 0,0 1 28 0,2 0-10 16,-2-1 18-16,1 0-24 0,0 0 17 0,-1 0 8 0,1 3-22 15,0-2 19-15,0-2 3 0,-1 3-30 0,0 1 28 16,1-3-12-16,-1 1 15 0,2 1-16 0,1-1-11 16,-4-3 6-16,0 3-2 0,2 0-5 0,0-2 4 15,0 1 9-15,2-1-11 0,-2 2 4 0,-1 0 9 0,1-1-17 16,-1-2 10-16,1 3 1 0,-3-3-2 0,3 2-2 15,-2-1 1-15,-1-1-11 0,2 2 19 0,0 0-32 0,0-1 15 16,-1-1-5-16,1 1 3 0,2 3 3 0,-2-3 9 16,-1 2-30-16,-1 0 25 0,2-1-3 0,-2 1-12 15,2 0 1-15,-3 1 18 0,3-1-16 0,0-1 10 16,1 3-6-16,-4-1 3 0,3 1-18 0,1-1 0 0,-2-2 17 16,1 3-3-16,-4-1-4 0,2 1 6 0,2 0 0 15,-4-1 5-15,3 1 2 0,-1 2-17 0,-1 0-5 16,2-3 10-16,-2 2-2 0,2-1 7 0,-1-1 13 0,-2 0-16 15,2-2-5-15,-1 3 7 0,0-3-2 0,1 2 12 16,-1-2-2-16,-1 0-10 0,1-2 4 0,-1 1-2 16,0 0 4-16,0-3-5 0,1 0 6 0,-2 1-14 0,1-2 9 15,1 2-12-15,2-1 14 0,-4 2-6 0,1-1 8 16,0-2 2-16,1 1 0 0,2 0-8 0,-3 0-2 16,0 0-1-16,0 1-3 0,-2 0 6 0,4-2-1 15,-2 3-4-15,1-4 0 0,-1 2-8 0,0-2 7 0,1 0 13 16,0 0 0-16,-1 1 15 0,3-1-25 0,-3 1 0 15,1-1 12-15,0 0 8 0,-2 1-7 0,2 0 11 0,1 0-18 16,-2 1 2-16,0 0 13 0,1 0-9 0,-1 0 6 16,-1 0 0-16,1 1 5 0,1 1-13 0,-1 0 17 15,0-1-16-15,0 1-2 0,0-1 2 0,1 3 2 16,-2-1 8-16,1 1-4 0,-1 0-10 0,2 0 16 0,-2 1-10 16,1 1-7-16,0-2 6 0,2 1 2 0,-2 1 5 15,0 0-2-15,0 0 7 0,0 3-6 0,1-3 5 16,-2 0-2-16,2 2-4 0,-1 0 3 0,2 0 11 15,-4 1-22-15,2-3 18 0,0 5-15 0,0-4 61 0,0 3-64 16,0-5-15-16,-1 4 19 0,-1 10-11 0,2-8 2 16,0-2 4-16,0-3-8 0,0-2 25 0,-2 0-34 0,1-3 17 15,2 1 3-15,1-1 1 0,-1-2-3 0,-1 0-9 16,-1 0-2-16,2-2 19 0,-1-10-15 0,-3 15-3 16,3-15 13-16,-1 10-12 0,1-10 13 0,0 0-16 0,0 15 0 15,0-15-2-15,0 0 2 0,0 11 5 0,0-11-1 16,0 0 4-16,0 0-2 0,0 12 4 0,0-12 0 15,0 0-4-15,0 0-6 0,0 0 11 0,0 0-1 0,0 0 15 16,0 0-9-16,0 0 8 0,0 0-14 0,0 0 6 16,0 0-13-16,0 0 8 0,0 0-10 0,0 0 15 15,0 0-13-15,0 0-28 0,0 0 38 0,0 0-5 16,0 0-2-16,-7-34 0 0,7 34-8 0,0-12-2 0,0 12 15 16,0-14-2-16,0 14-16 0,0-12 11 0,1-1 0 15,-1 1 19-15,0 0-28 0,0-2 5 0,-1-1-6 16,-1 1-1-16,2-1 14 0,0-2-6 0,-1 2 17 15,0-2-5-15,3 3 5 0,-2-3-17 0,2-2-3 0,-2 1-14 16,0 0 5-16,-2 1 13 0,-2 1-7 0,3-1 20 16,1 0-23-16,-1 2 11 0,-2-2-8 0,2 1 5 0,0-1 10 15,-1 1-19-15,4-1 18 0,-4 0-14 0,1 0 9 16,1 2-20-16,0-2 8 0,1 0 18 0,-2 0-24 16,0 0 4-16,-1-1 16 0,1 1-15 0,-1 0-6 15,0 0 4-15,1 0 8 0,-3 0 2 0,2 1-7 0,1 2 23 16,1 0-3-16,0-1-29 0,-3 1 26 0,2 2-1 15,-2-1-4-15,3 0-14 0,-1 1 19 0,1-2-2 0,-1 3-7 16,-3 0 4-16,1-2 1 0,1 3-14 0,-1-2-24 16,2 1 49-16,-3-2-10 0,2 1-18 0,2 0 19 15,-2 1 13-15,0-2-21 0,2 0 9 0,-3 2 3 16,3 11 17-16,-1-19-39 0,-2 7 17 0,2 2 11 0,0-1-7 16,1 11 2-16,-2-18-20 0,2 18 26 0,-2-12-13 15,2 12-8-15,0-14-3 0,-3 2 1 0,2 1 9 16,-2-2 0-16,2-1 17 0,0 3-13 0,-2-1-23 0,3 2 22 15,0 0-10-15,-1-2-9 0,1 2 13 0,-2 0-5 16,0-1 6-16,2 3-27 0,-1-5 38 0,1 4-21 16,0 2-9-16,0 7 12 0,-1-17 20 0,1 10-29 0,-3-3-7 15,3-1-8-15,0 1 44 0,0 2-4 0,0 8-33 16,-1-15 7-16,1 4 5 0,-1 1 25 0,1 2-30 16,-2-1 18-16,2-3-23 0,-1 2 22 0,0 3 11 0,-1-5-13 15,1 3 16-15,1 2-14 0,-3-1 5 0,3 2 7 16,-1-2-43-16,1 2 7 0,-2-5 26 0,0 1 10 15,0 0-17-15,1 0-24 0,-1 1 47 0,2-2-23 0,-3-2 21 16,1 3-23-16,0 2 8 0,0 1-1 0,1-2-26 16,-1-2 16-16,-1 0-15 0,-1 1 46 0,2 0 0 15,0-1-15-15,0 2-16 0,-2 0-4 0,3-2 15 16,-2 4 10-16,1-4-34 0,0 3 7 0,0-2 34 0,0-1-28 16,2 0 22-16,-2 1-11 0,-1 2-9 0,1-1 24 15,0 1-11-15,1 0-1 0,1 8 18 0,-2-9-38 16,2 9 22-16,-3-15 2 0,1 10 1 0,0-2 2 0,2 7-27 15,-2-15 6-15,-1 6 29 0,2 2-27 0,0-1-3 16,1 8 13-16,-3-11 2 0,1 1 6 0,0 3-15 16,0 0 10-16,2 7-9 0,-4-18 20 0,2 10-14 0,1 2 6 15,1 6-2-15,-1-12-5 0,0 0-9 16,1 12 7-16,-3-12 19 0,2 7-19 0,1 5-10 0,-3-10 0 16,3 10 15-16,0-7-1 0,0 7 8 0,-1-11-29 15,1 11 12-15,0-9 30 0,-1 3-46 0,1 6 19 0,-1-10 14 16,2 5-5-16,-1-1-12 0,0-2 14 0,0 8-28 15,-1-12 9-15,1 8 20 0,0-3-26 0,-2 0 20 0,4 0-26 16,-2 0-3-16,0 0 7 0,0 2 31 0,0 0-11 16,1 0 12-16,-1-2-12 0,0 7 5 0,-3-10-31 15,3 5 9-15,0-2 3 0,-1 0-4 0,1 1-3 16,1 1 41-16,-1-2-10 0,-1 0-30 0,1 2-3 0,-3-8 5 16,2 2 36-16,-1 0-33 0,-1 1 26 0,2 2 3 15,-1-2-12-15,1 3 1 0,-1 2-17 0,0-1-17 16,1-6 17-16,-3 4 8 0,3 0-14 0,1 1 45 0,-3-4-44 15,1 3 36-15,1 1-40 0,-1 1-4 0,1-1 12 16,1 3 38-16,-1-2-33 0,1 6-4 0,-2-12 5 16,1 6 27-16,-3-2-32 0,4 0 45 0,-2 1-43 0,2-1 26 15,-2 2-33-15,0 1 26 0,2-8-25 0,-1 5 2 16,-3-3 2-16,1 4 6 0,1-5 19 0,1 6 10 16,-3-6-27-16,1 4 11 0,0 1-19 0,2 1 36 0,0 0-4 15,-2-1-23-15,2 2-6 0,0 0 14 0,-2-1-15 16,2-1 2-16,0 3 31 0,-2-4-10 0,2 1 1 15,-2-2-19-15,1 0-3 0,1 1 29 0,-2 0-10 16,2 2-27-16,-2-1 20 0,2 0 12 0,0 1-25 0,-1 1 28 16,0-6-17-16,0 0 7 0,0 5 11 0,2 6-7 15,-2-13-3-15,2 13-3 0,-2-12 1 0,0 0 6 16,0 7-1-16,0-1-29 0,0 0 41 0,2 0-25 0,-1 2-4 16,2-3 10-16,-1 7-24 0,-3-10 5 0,3 5-5 15,-2 0 4-15,2-2 31 0,0 2-13 0,-1-2-33 16,0 2 38-16,-2 0-20 0,2-1-4 0,0 0 5 0,-1 0-10 15,2 1 44-15,-1-2-13 0,-2 2 3 0,2-3-27 16,-1-1-10-16,-3 1 3 0,5 1 25 0,-2 0 12 16,0 0-41-16,-1-1 40 0,-1 0-27 0,2-2-15 0,-1 4 6 15,1-2 30-15,-1 1-31 0,-1-2 6 16,1 1-2-16,0 2 11 0,0-2-8 0,1 4 28 0,-1-2 2 16,2 1-34-16,-2 0 36 0,2 0-39 0,-1-1 7 0,0 1-3 15,0-1 5-15,0 2 5 0,1-2-5 0,-2 0 2 16,2 1 31-16,-5-3-38 0,2 0 17 0,3 2 4 15,0-1 9-15,-2 3-8 0,2-2-17 0,-1 1 17 16,0 0 1-16,1 0 2 0,-2-2 4 0,2 3-19 0,-2-2-13 16,1 2 7-16,-1-3 5 0,2 2 8 0,-2 0-11 15,2-2 23-15,0 2-17 0,-1 2 3 0,0-4 34 16,1 0-44-16,-1 2 15 0,0-5-8 0,-2 1-9 0,1 2 17 16,1 1 4-16,-1-2-7 0,1 2-14 0,-1 1 38 15,1 0-36-15,0 0 4 0,1 1 13 0,-1-3-15 16,0 2 35-16,0 0-35 0,0-2 39 0,1 2-29 15,-1 0-7-15,0 0-6 0,0-1 22 0,0 1-22 0,0 1 29 16,0-3 6-16,2 7-32 0,-3-9 26 0,0 4 2 16,2 0-35-16,0 0 2 0,-2 0 14 0,1 0 22 0,0 0-6 15,0 1-35-15,0-1 34 0,0 0-13 16,2 5 21-16,-4-9-38 0,3 6 31 0,-2-2-4 0,2 0 5 16,1 5-38-16,-4-7 0 0,3 4 8 0,1 3 2 15,-4-8 24-15,3 5-32 0,1 3 8 0,-4-6 29 0,4 6-27 16,-3-7 3-16,2 4-7 0,1 3 27 0,-3-6-27 15,3 6 16-15,-2-5 11 0,2 5-22 0,-3-7 28 16,3 7-35-16,-2-8 8 0,0 6-3 0,2 2 16 0,-3-5-18 16,3 5 3-16,-1-10 12 0,1 10-10 0,-3-4 33 15,3 4-39-15,-1-5 7 0,1 5 36 0,-2-5-18 16,2 5-5-16,0 0-22 0,-2-5 36 0,2 5-22 0,-1-5-2 16,1 5 34-16,0 0-8 0,-2-5-29 0,2 5-7 15,0 0-2-15,-1-5 6 0,1 5 32 0,0 0-31 16,0 0-1-16,0 0 0 0,0 0 28 0,0 0 7 0,-1-4-33 15,1 4 26-15,0 0-13 0,0 0 10 0,0 0-25 16,0 0 29-16,0 0 1 0,0 0-18 0,0 0-19 16,0 0 14-16,0 0 15 0,0 0-18 0,0 0 15 0,-3-5 1 15,3 5-21-15,0 0 10 0,0 0-7 16,0 0-12-16,0 0 16 0,0 0 3 0,0 0 4 0,0 0-15 16,0 0 25-16,0 0-14 0,0 0 1 0,0 0-22 15,0 0 19-15,0 0-9 0,0 0 22 0,0 0-30 0,4 14-5 16,-4-14 14-16,1 6-7 0,1-2 32 0,0-1-31 15,-1 1 23-15,2 1-28 0,-2 1 31 0,5 3-12 0,-3 0 11 16,1-5-5-16,0 7-17 0,0-5 11 0,-1 2-1 16,1 1 2-16,0-1-6 0,1 2-7 0,0-1 30 15,-1 1-13-15,0 0-4 0,0 0-16 0,0-3 29 16,1 2-25-16,0 0 1 0,0 2 25 0,-1-1-28 0,0-1 24 16,1 2 5-16,1-1-16 0,2 1-25 0,-2-2 37 15,1 1 0-15,2 0 0 0,-3 2-27 0,2-2 0 16,-1 0 11-16,-2 1 13 0,2-3 0 0,0 1 0 15,-1 3 11-15,0-2-33 0,-1-3 3 0,2 6 5 0,0-5 7 16,-2 3 6-16,2-2 12 0,-2 0-27 0,0 1 17 16,0 0-14-16,-1-1 13 0,1 1 22 0,1 0-8 0,1-1-38 15,-1 2 12-15,-1-1 14 0,-1-1 5 0,0 1-21 16,1-1 22-16,-1-1-4 0,1 2-9 0,0 1 15 16,-1-3-14-16,0 2 7 0,1-1-13 0,-1 1 18 0,0-2-3 15,-2 5 5-15,4-5-8 0,-3 1 10 0,1 4-18 16,1-6 1-16,-3 3 8 0,4-1-5 0,-3 2-12 15,0-3 19-15,0 0-13 0,3 2-11 0,-4 2 1 0,4-5 13 16,-4 3 12-16,3-1-30 0,-2 3 6 16,-1-5 22-16,0 1-33 0,3 2 71 0,-2-1-49 0,1-1 7 15,0 1-2-15,0 1-21 0,-3-2 10 0,5 1 7 16,-3 0 6-16,1-1 2 0,0 1-15 0,-2-1 5 0,0 1 2 16,0-3-12-16,1 1 13 0,-3-2-24 0,2 1 2 15,2 4 36-15,0-1-32 0,-3 0 12 0,1-2 11 16,-2 0-28-16,5 2 12 0,-4 1 0 0,2 0 25 0,-1 0-14 15,-1 0-21-15,1-2 8 0,-2-2 24 0,1 1-15 16,0 1 12-16,2 1-20 0,-1 2 9 0,0-2 21 16,-1 2-12-16,2 1 2 0,-5-2-2 0,4 0-17 0,-1-1 1 15,-1 2 10-15,2 1-12 0,1-1 5 16,-3-2-6-16,2 0 9 0,1 3-2 0,-2-1 11 0,-1 0-14 16,3 1-8-16,-2-1 26 0,0 1 12 0,1 1-14 15,-1-2 9-15,3 3-1 0,-2-3-14 0,1 1 21 0,1-1-9 16,-2 4-18-16,2-1 14 0,-3 2-14 0,2 0 16 15,-1 1 2-15,1 1-5 0,0-1-30 0,2 2 16 0,-1 2 16 16,0-1-20-16,-1-1-9 0,5 10-5 0,-4-4 24 16,0-2-2-16,5 7 13 0,-2 2 1 0,1-2 7 15,0 2-30-15,-1 0-12 0,2-1 28 0,-1 1-10 16,1-1-5-16,1 1 2 0,1-2 15 0,-3 0 6 0,2 1-22 16,2-4-7-16,-3 2 0 0,1 2-13 0,-1-4-5 15,-1 2 6-15,-2 0-15 0,-2-4-13 0,-1-1-38 16,-3-4-4-16,1 3-21 0,-1-2-26 0,0 16-23 15,-3-12 11-15,2-1-3 0,-3 6 0 0,0-5-7 0,0-3-493 16,3-2 220-16,-4-2 146 0</inkml:trace>
  <inkml:trace contextRef="#ctx0" brushRef="#br0" timeOffset="132835.4">4711 8576 62 0,'-4'-7'83'16,"4"7"-30"-16,-3-7-1 0,2 3 19 0,1 4-16 16,-4-8-6-16,3 5 3 0,1 3-18 0,0 0-3 0,-4-12 10 15,4 12-9-15,-2-9 11 0,2 9-4 0,-3-8-9 16,3 8 3-16,-1-10 5 0,1 10-22 0,-3-11-1 16,5 8 27-16,-2 3 5 0,-2-9-21 0,2 9-20 0,2-8 54 15,-2 8-33-15,0-5-21 0,0 5 20 0,0 0-30 16,-2-7 37-16,2 7 10 0,2-5-26 0,-2 5 8 15,2-7-4-15,1 7-8 0,-2 0 25 0,-1 0-11 16,0 0-36-16,6-7 5 0,-6 7 24 0,0 0-20 16,7 0 24-16,-7 0-24 0,0 0-2 0,9 4 17 0,-7-1-23 15,5-3 2-15,-1 7 2 0,-1-4 22 0,-1-2-13 16,1 0-6-16,-1 2 7 0,0-1-24 0,-1 1 36 0,1 1-26 16,2 7 35-16,0-4 0 0,0 0-21 0,1 1-6 15,-1 1 28-15,0 3-9 0,1-3-19 0,-2-1 18 16,3 1 14-16,-2 1-27 0,2-3-42 0,-1 2 44 0,1 1 20 15,-2 0-11-15,3 1-19 0,-2-2 12 0,-3 0-64 16,3 3 71-16,0-3 11 0,-1 2-11 0,-1 1-74 16,0-2 80-16,0 2-5 0,0-2-19 0,-1 3 31 0,1-1-2 15,-2-2-43-15,1 1 44 0,1 0 9 16,-1 2-23-16,0 1-3 0,1-3 13 0,-1 0-14 0,-2 1 28 16,2-1-9-16,-1 1-7 0,-1-3 2 0,3 2 1 15,-1-1-3-15,-2 2-15 0,2 0 1 0,-1-1-5 0,1-4 2 16,-2 7 17-16,4-5-6 0,-4 3 1 0,3-2 4 15,-4 2-22-15,3-4 1 0,0 0 19 0,-3 1-8 16,4 0 0-16,-3-2-4 0,2 5 3 0,-2-4 8 16,3 3-22-16,0-2 14 0,-5-3-5 0,2 4-5 0,1 0 18 15,-1-2-12-15,0-2-5 0,2 4-3 0,-1 1 2 16,-3-3 10-16,2-3-3 0,0 2 6 0,0 5 7 0,2-6-13 16,-2 2-8-16,1 1-8 0,1 0 24 0,-3-2-7 15,3 3 0-15,-3-2-6 0,3 1 17 0,-1-2-3 16,-2 0-7-16,2-2-25 0,-1 0 19 0,-2 0 13 15,2-1-9-15,1 1 15 0,-2 0-22 0,1-1-7 0,0 2 11 16,1-1 7-16,-2 0-6 0,0 0 0 0,2-1 3 16,-1 1 2-16,0 0 3 0,0 0-10 0,0 1-5 15,-1-1 4-15,0 0-8 0,1-1 18 0,1 3-13 0,-2-3-1 16,-1 1 9-16,2 0-24 0,0 2 20 0,0-4-11 16,-1 2 14-16,-1 1 10 0,1-2-23 0,0 1 9 0,-1-5 3 15,3 6-3-15,-3-1 6 0,1 0-11 0,1 0 9 16,-2-5-19-16,0 8 22 0,1-6 2 15,-1-2-32-15,2 7 22 0,-2-7 2 0,0 5 9 0,3-1-2 16,-3-4-17-16,3 5 16 0,-3-5-14 0,2 5 5 0,0-1-2 16,-2-4 11-16,2 6-6 0,-1-4 2 0,-1-2 8 15,1 5-13-15,-1-5 12 0,2 4-19 0,-2-4 14 16,2 4-3-16,-2-4-10 0,2 4 3 0,-2-4 3 0,2 4 6 16,1-1-11-16,-3-3-1 0,2 3 15 0,-2-3-13 15,4 3 17-15,-3-1-11 0,-1-2 4 0,4 4-1 16,-4-4-16-16,3 2 4 0,-3-2 12 0,3 3 3 0,-3-3-3 15,4 3 6-15,-4-3-12 0,4 3 7 0,-4-3-10 16,0 0 1-16,3 4 5 0,-1-4 0 0,-2 0-6 16,0 0-5-16,4 3 13 0,-4-3-3 0,0 0 3 15,4 2-11-15,-4-2 4 0,0 0 19 0,4 2-8 0,-3-2-3 16,-1 0 2-16,0 0 5 0,0 0-12 0,0 0 10 16,0 0 4-16,0 0 7 0,0 0-4 0,6 3 7 15,-6-3-10-15,0 0 7 0,0 0-8 0,0 0 8 0,0 0-9 16,4-6 3-16,-4 6-1 0,3-6-6 0,-3 6 6 15,2-5-17-15,0 2 7 0,0-2 5 0,1 0 18 16,-2 1-18-16,2 1 1 0,-2-2 7 0,-1 5-19 0,3-9 9 16,-2 6-15-16,2-2 21 0,-1 1 1 0,-1-2-5 15,0 2 6-15,2-1-5 0,-2 1 3 0,2 0-5 16,-3-2 16-16,0 6-9 0,2-7 1 0,0 1 6 0,-1 2-18 16,0-1 13-16,1-2-2 0,-2 2 3 0,0-2-3 15,0 1-1-15,1-8-8 0,-1 2-3 0,0 0 0 16,-1 2 8-16,1-2-4 0,0 0 5 0,0 3-5 0,-2-1 2 15,0-1-9-15,2 3 10 0,-2 0 1 0,1 2-11 16,0 0 1-16,1-1 13 0,-1-5-10 0,-2 3-3 16,2 3 6-16,-1 0-5 0,0 0 0 0,-1-3 13 15,1-1-6-15,-2-1 4 0,1 2-17 0,0-3 5 0,-1 3-4 16,0-2 2-16,1 5 8 0,-2-7 0 0,0 2-6 16,3 1-1-16,-2 1-2 0,0-1 2 0,1 2 7 15,2 1-10-15,-3-3 1 0,0 0 7 0,-1 3-12 0,0-2 2 16,1-1 5-16,-1 3-10 0,0 0 2 0,1 2 11 15,0-2-1-15,-3-1-5 0,0 3 8 0,1-3-5 16,-2 4 5-16,3-2-7 0,-4 1 4 0,0-1-9 16,2 0 1-16,-2 0 15 0,0 1-14 0,-2-1 5 0,-1 1 2 15,-1 2-4-15,-2-1 5 0,1 0-2 0,2 2-3 16,-1-1 8-16,-2 1-6 0,0 2 0 0,-1-1-6 0,0 1 3 16,0-1 1-16,0 2-6 0,-1 0 10 0,-1 2-4 15,2-2 0-15,2 1-7 0,-3-1 8 0,3 0-15 16,0 4 32-16,2-3-13 0,2 0 1 0,0 1 0 0,2-3-3 15,3 2-3-15,0-2-16 0,1 0-16 0,0 1-20 16,-1-2-36-16,3 1-26 0,2 0-50 0,0 0-17 16,0 0 2-16,-2-4-547 0,2 4 244 0,0 0 160 15</inkml:trace>
  <inkml:trace contextRef="#ctx0" brushRef="#br0" timeOffset="133984.37">5107 8693 39 0,'-4'2'87'0,"4"-2"-10"15,-4 3 2-15,4-3-8 0,-4 1-11 0,4-1 23 16,-1 3-8-16,1-3-3 0,0 0-20 0,0 0-3 16,0 0-43-16,9 0 81 0,-5 0-38 0,0-2-19 15,2 1 59-15,1-1-8 0,2-2 4 0,2-1-14 0,2 0 3 16,-3 0-4-16,3-2-9 0,-2 1 7 0,-2-3-18 16,7 2 0-16,-5-2-5 0,2 1-22 0,-3 2 27 15,0 0-14-15,0-1 7 0,-1 2-25 0,-1 0 25 0,-1 3-29 16,0 0 0-16,-3-3 5 0,0 2-11 0,0 2 1 15,0-1 17-15,-2 0-18 0,2-1 1 0,-1 2 2 16,0 1-23-16,-2 1-29 0,2 2 4 0,-3-3-34 0,0 0-16 16,0 0 4-16,0 0 1 0,0 7-2 0,0-7 18 15,-1 7-26-15,1-7 8 0,-2 8-25 0,2-1-272 16,0-1 127-16,-1-1 84 0</inkml:trace>
  <inkml:trace contextRef="#ctx0" brushRef="#br0" timeOffset="134253.59">5242 8883 46 0,'-4'6'76'0,"1"-1"5"16,2-2 12-16,1-1-11 0,0-2-10 0,0 0-14 15,6 5 20-15,-4-3-26 0,4-2 28 0,-4-2-4 16,3 2-22-16,2-1 18 0,-1 1-22 0,-1 0-8 0,5-6 18 15,1 2-2-15,1 1-28 0,-3-1 3 0,2 0-1 16,0-1 10-16,-1 0-54 0,-2 2 55 0,1-3-17 16,-2 3 26-16,0-1-18 0,1 0-12 0,-1 0-6 0,-2 1-21 15,0 1 24-15,1 2-46 0,-4-5-20 16,2 4 15-16,-1-3-32 0,-3 4 8 0,6-5-25 0,-2 3-30 16,-3 2-237-16,-1 0 116 0,0 0 76 0</inkml:trace>
  <inkml:trace contextRef="#ctx0" brushRef="#br0" timeOffset="135380.81">5682 8446 22 0,'0'0'74'0,"1"-6"-7"15,-1 6 9-15,0 0-18 0,0 0-14 0,0 0-5 16,0 0-1-16,0 0 6 0,0 0-2 0,0 0 4 16,0 0-15-16,0 0 17 0,0 0-9 0,0 0-9 15,0 0 1-15,0 0 3 0,0 0 3 0,-6 17 1 0,5-13-5 16,-2-1 12-16,3-3-4 0,-6 6-19 0,3-3-5 15,3-3-11-15,-9 4 14 0,4 4 2 0,-3-4-6 16,1-3 15-16,0 1 4 0,1 1-3 0,1-1 2 0,0-2 7 16,0 0-7-16,5 0 15 15,-12 0-26-15,6 0 16 0,1-2-25 0,-3 2 19 0,-2-2 3 0,1 1-10 16,0-6 8-16,-1 2-18 0,2 2-2 0,-1-4 21 16,1 0-15-16,-1-3 0 0,3 3-2 0,-2 2-4 0,3-5-4 15,0 3-16-15,0 4 9 0,-1-10-9 0,3 7-5 16,1-1 14-16,-1-5 12 0,0 7-3 0,1 0-23 0,0 1 7 15,2-1 15-15,-1 2-25 0,1-2 0 16,1 0 31-16,1 1-20 0,2-8 11 0,0 4 11 0,-2 3-28 16,2 3 27-16,0 0-32 0,3-6 32 0,0 4 1 15,-2 2-26-15,1 1-6 0,-1-2 13 0,-1 1-9 0,4 1-18 16,-3-2 33-16,1 2 25 0,1 2-60 0,0-1 17 16,0 0 13-16,-1-1 4 0,3 6-24 0,0-5 31 15,0 5-14-15,-1-4 11 0,-2 2-4 0,3 3-6 16,-1-4 20-16,2 4-14 0,-2 0 15 0,0-1 1 0,2 3-20 15,-1-1 16-15,-1 2 5 0,0 3-45 0,0-4 18 16,-3 6 10-16,5-6 16 0,-2 1-34 0,-2 5 22 16,-1-3-22-16,3-2 27 0,-3 3-14 0,-1 5-3 0,1-5 14 15,3 3-6-15,-2-1-18 0,-1 3 26 0,0-5-1 16,-2 5 1-16,2-3 2 0,-1 1-4 0,1 0 7 16,-2-1-15-16,1 3 2 0,-2 0 9 0,0-1-4 0,0 1 5 15,0 0-3-15,1 0-14 0,-1 0 3 0,0-1 3 16,-1 0 6-16,-2 1-4 0,1-2-5 0,0-1-3 15,-3 1 2-15,2-1-3 0,-1 1 5 0,-1 1 10 0,-1-2-16 16,-1 1 2-16,1-2 13 0,-1-3-11 0,0 2 23 16,2 0-27-16,-1 0 16 0,0-3-15 0,0-1 1 15,2-2 13-15,-2 0 7 0,0 3-3 0,-1-4-5 0,0 0 0 16,1-1 10-16,0 1 0 0,-1-2-10 0,3-1 2 16,-5-1-2-16,2 1 14 0,-1-2-9 0,1 1 0 15,-3-2 6-15,2 1 10 0,6 0-25 0,-13-3 8 16,2-2-13-16,0 1 1 0,3-1 18 0,-2 1-9 0,0-4 6 15,1 3-1-15,-1-3-14 0,4 0 3 0,-2 0-4 16,1 2-1-16,0-3 7 0,-1 2-10 0,6 1 18 0,-2 0-3 16,-1-1 6-16,2 0-3 0,0-1-8 15,1 2-2-15,1 2-2 0,1-3-8 0,0 2 17 0,0 0 2 16,0-2-13-16,0 3 5 0,1-2-13 0,0 1 20 16,0 0-17-16,1 1-4 0,0 0 13 0,0 0-19 0,0 0 19 15,1 1-1-15,-1 1-6 0,-2 2-7 0,7-4 18 16,-2 1-10-16,-1 3-10 0,1-2 15 0,1 2-2 15,-6 0-5-15,13 0 0 0,-5 0 12 0,-2 0-12 0,2 2 5 16,4-2 2-16,-1 3-4 0,2-1 1 0,-2 2 8 16,0-1-8-16,3 1-3 0,-2 2 11 0,0 0-11 15,-2-1 9-15,3 0 2 0,0 1-4 0,3-2 1 0,-3 3-3 16,-1-2-5-16,1 1-4 0,1 1 14 0,-2 0 7 16,2-1-13-16,-3 0 6 0,2-1 11 0,0 1-3 15,0-2-10-15,1 1 6 0,-1-1-16 0,0-1 12 0,0-1 7 16,3-2 4-16,-5 2-13 0,1-2 23 0,0-2-5 15,1 0 4-15,0 2 0 0,-3-4-3 0,2 0 2 16,-1 2 0-16,-1-3-11 0,2-1 1 0,-1 1-3 16,-3-2-3-16,1 1 0 0,-1-2 4 0,-1 2-1 0,-1 2 3 15,-1-1-20-15,0 3-18 0,-3-2-16 0,1 1-26 16,1 1-29-16,-4 2-24 0,2-5-15 16,-2 5-19-16,0 0-40 0,0 0-502 0,0 0 230 0,0 0 154 0</inkml:trace>
  <inkml:trace contextRef="#ctx0" brushRef="#br0" timeOffset="139196.34">6267 7653 46 0,'0'0'56'0,"5"-4"5"0,-5 4-17 15,0 0 0-15,0 0 11 0,0 0-2 0,3-6-14 16,-3 6 1-16,0 0 2 0,0 0 0 0,-1-9 15 16,1 9-25-16,0 0 6 0,0 0 0 0,-3-3 20 0,3 3-8 15,0 0-9-15,0 0 4 0,-5-6 1 0,5 6 19 16,0 0-4-16,0 0 8 0,0 0-38 0,0 0 1 16,0 0 11-16,-4-4 14 0,4 4-11 0,0-6-3 15,0 6 1-15,0 0-9 0,3-11-4 0,-2 9-4 0,3-4 13 16,-2 1-14-16,1 1 4 0,3-6-4 0,-1 5-17 15,1 0-1-15,-1-3 14 0,1 3-35 0,0-1 39 0,0-1-37 16,1 2 25-16,1 0-17 0,-2-2 16 0,3 2 4 16,-2 2-8-16,3-1-11 0,-4 2 21 0,1 0-10 15,0 1 10-15,0 1-15 0,-1 0-6 0,0 0 13 16,2 0-21-16,-1 0 10 0,0 0 11 0,1 0-21 0,2 3 10 16,1 2 19-16,0 0-2 0,-1 2-5 0,1-4-3 15,-3 3-5-15,2 1 6 0,0-5 5 0,-3 2-18 16,1 1 15-16,1 2-5 0,-2-1-1 0,1 0 21 0,0 0-27 15,-3-2 10-15,4 3 6 0,-2-1 5 0,-3 0-6 16,1 3-5-16,-1-3-8 0,1 5-8 0,0-5 20 16,-1 5 15-16,-1-3-7 0,-1 3-20 0,2 0 24 0,-5 0-6 15,2 1 4-15,0 2 3 0,-2-1-11 0,2-1 1 16,-3 3-20-16,1-1 16 0,-1 2 9 0,-3-3-4 16,2 2 4-16,0-1-8 0,0-2-9 0,-1 2 16 15,2-1 1-15,-1 0-13 0,1 3-3 0,-1-6-6 0,-1 2 15 16,2-1 9-16,-1 0-11 0,1-2 4 0,-3 0-2 15,3 1 7-15,0-3-5 0,-1-1 4 0,2-1-5 0,1 1-3 16,0-6-3-16,-1 8-4 0,1-4 5 0,0-4-3 16,0 9 8-16,0-9 0 0,1 6 6 0,0-1 5 15,-1-5 3-15,5 4 3 0,-2-3-2 0,2 1-6 0,-5-2-1 16,18-2 6-16,-7 1-7 0,2-3 6 0,1-1-15 16,3 1 2-16,1-1 9 0,0-1-13 0,11-6 3 15,-1-2 2-15,0 5 8 0,0-5 1 0,-2 1-5 16,-6 3-12-16,-2 1 18 0,-1 4-8 0,-2-3-5 0,2 1 16 15,-3 1-7-15,0-1 1 0,-1 0 5 0,0 0-4 16,-1 0-5-16,-3 3-17 0,3-4 24 0,-1 5 1 16,-2-3-2-16,-1 3-3 0,-1-2-24 0,1 1 3 0,-2 3-5 15,0-3 25-15,-2 1-12 0,0 3 1 0,-4 0 6 16,7-4-12-16,-5 3 4 0,-2 1-18 0,6-2 16 16,-6 2-5-16,5-4-11 0,-5 4 19 0,4-3-22 15,-4 3 0-15,2-3-5 0,-2 3-15 0,0 0-10 0,4-4-24 16,-4 4-2-16,0 0-14 0,0 0-21 0,0 0-60 15,0 0-6-15,0 0 0 0,0 0 10 0,0 0-21 16,0 0 22-16,-18 4-7 0,14-4-439 0,4 0 202 0,0 0 134 16</inkml:trace>
  <inkml:trace contextRef="#ctx0" brushRef="#br0" timeOffset="139984.37">6469 7583 71 0,'-10'-2'80'0,"1"0"-5"0,1 0-3 16,3 3 31-16,-3-7-27 0,3-1-10 0,0 3 7 0,5 4-1 0,-6-3-24 16,6 3-16-16,-4-8 32 0,4 8-11 0,3-6-18 15,-1 1 17-15,3-3-7 0,2-1 7 0,0 2-32 16,1-4-19-16,3 6 27 0,0-1-2 0,0 0 14 16,1-2-16-16,-1 4-26 0,4 1 23 0,0-1 6 0,-1 3-4 15,0-2-32-15,0 3 24 0,0 0 6 0,-1 1-28 16,-2 0 23-16,-1 3 0 0,1 1 22 0,1-1-13 0,-4 2 3 15,1-1 5-15,1 5-3 0,-1-2 2 16,0 0 19-16,0-2-21 0,-1 3 3 0,-3 1-7 0,1-1 3 16,-1 2 21-16,2 1-22 0,-2 2 11 0,1-5-1 15,-2 3-1-15,-3 1-3 0,3-1 0 0,0 1-18 0,-1 1 18 16,0 1 4-16,-1-1-12 0,0 1 11 0,-1 1-6 16,1-3-9-16,-4 6 18 0,-3-3-5 0,2 0 0 15,-2 3-6-15,-6 9-12 0,6-6 18 0,-1 0 1 16,-4 5-10-16,1-7-13 0,-1 7 18 0,-1-4-1 0,5-3 0 15,-2-3-7-15,2-3 1 0,1-2 0 0,1-1 10 16,-1 0-4-16,1-2-6 0,0-1 7 0,4-1-2 0,-3-2-6 16,3-5 0-16,-2 9 2 0,2-9 13 0,-2 7 0 15,2-7 11-15,0 0-9 0,12 2-8 0,-4-3-9 16,6-5-6-16,1 2 27 0,2 0-2 0,-2 0-8 16,3 0-23-16,-1-3 0 0,2 0 23 0,-1 1-29 0,-2-1 3 15,2 0 3-15,1 2-18 0,-1-5 44 0,3 5 2 16,-6-2-20-16,4 1-22 0,-5 0 13 0,4 0-11 0,-4-2 0 15,3 3 35-15,-4-1 0 0,2 1-12 16,-2-1-5-16,-1 1-4 0,1 2 22 0,-2-1-51 0,0-3 12 16,-1 2 43-16,-1 2-9 0,1-2-19 0,-2 2 21 15,-2 1-9-15,1-1-2 0,-1-1-9 0,-2 4-26 0,-4 0 41 16,8-3-10-16,-8 3-34 0,5-4 1 0,-3 2 9 16,-2 2-18-16,0 0 27 0,9-4-18 0,-6 3 9 15,-3 1 37-15,0 0-14 0,4-3-14 0,-4 3-13 16,0 0 0-16,0 0 31 0,7-5-36 0,-7 5 28 0,2-2-15 15,-2 2-19-15,0 0-8 0,5-2 19 0,-5 2-5 16,0 0-23-16,2-3-1 0,-2 3-3 0,0 0-8 0,0 0-33 16,0 0-18-16,0 0-12 0,-2-5-48 0,2 5-15 15,0 0-17-15,0 0 12 0,0 0-19 0,-8-2-514 16,8 2 239-16,0 0 158 0</inkml:trace>
  <inkml:trace contextRef="#ctx0" brushRef="#br0" timeOffset="144240.81">16654 8632 67 0,'0'0'105'0,"7"-19"-13"16,-7 19 21-16,5-10-15 0,-5 10-24 0,5-6-20 0,-5 6-4 15,8-5 37-15,-8 5-12 0,10-1 16 0,-10 1-15 16,0 0 1-16,14 9-3 0,-5-3-7 0,-3 3 11 16,-1 2-10-16,2 1-6 0,-1 2 17 0,-2 3-11 15,1 2 5-15,-1 1 2 0,0 10 3 0,-2 4-17 0,2 1 16 16,0-2-14-16,-3 4 4 0,1 1-17 0,-4 2 9 16,1-2-10-16,0 2 13 0,-2-1-10 0,-1 0-10 15,-2-2-5-15,3 3-6 0,-1-1 8 0,0-2-7 16,1 1 0-16,2-4-10 0,-2-2-8 0,2-3 13 0,2-5-11 15,-1-2 4-15,-1-3-10 0,1 1 5 0,1-1-1 16,2 0-1-16,-2-2-6 0,0-2 1 0,2 2-4 0,0-1 7 16,-1-3 0-16,-1 0-5 0,0-2-4 0,2-1 6 15,-2-3-9-15,-1-7 2 0,0 12-9 0,0-12 2 16,5 8-4-16,-5-8 2 0,0 0 3 0,8 5-13 16,-8-5 10-16,0 0-7 0,0 0 5 0,0 0 9 0,18-15-4 15,-13 5-1-15,0 0-3 0,-1 0-3 0,0-4 4 16,2 2 15-16,-2-3-9 0,1 1-10 0,-1-3 6 15,-1 0 6-15,-2 0 13 0,0-2-6 0,0 2-1 0,-1 0 1 16,0-3-2-16,-2 1 3 0,-2 1-2 0,-1 0 12 16,0 1-15-16,-8-9-1 0,3 8 13 0,-4-7 3 15,4 7-7-15,-6-4-3 0,1 6 10 0,2 1-3 0,-6-4-6 16,1 7 6-16,5 1-6 0,-1 0-7 0,1 2 5 16,-1 0-4-16,-1 1-1 0,1-1 5 0,1 2-3 15,2 0 7-15,2 2 2 0,-1-1-1 0,2 1 4 16,0 0-8-16,8 5 3 0,-10-11 3 0,10 11 2 15,-5-9-14-15,5 9 7 0,-1-9 0 0,1 3-5 0,5-3-6 16,4 1-9-16,-2-4-4 0,5 3-2 0,0-2-18 0,1 1 3 16,3 1-15-16,-2 0-1 0,2 1-22 0,-2 1-20 15,0-1-26-15,-1 2-14 0,-1 2-22 0,2 0-2 16,-4 1-26-16,-1-3-436 0,-9 6 206 0,0 0 136 16</inkml:trace>
  <inkml:trace contextRef="#ctx0" brushRef="#br0" timeOffset="144626.37">17111 8340 127 0,'0'-13'129'0,"0"6"10"16,0 7-28-16,0 0-18 0,2-9 5 0,-2 9 9 0,0 0-11 0,0 0-21 15,0 0 32-15,10 21-17 0,-6-8-3 0,1 3-30 16,0 1 19-16,2 12-15 0,-2 0 5 0,0-4-27 15,2 8 14-15,-1-1-17 0,-1 0 5 0,-3 2-2 16,5-1-5-16,-6-7 1 0,2-3-7 0,-2-4-13 0,0 0 14 16,1 1-11-16,-1-2-8 0,-1 0 1 0,0-4-10 15,0 1 5-15,0-2 11 0,0-4-20 0,-3 3 5 0,1-6-46 16,2-6-22-16,-4 10-24 0,4-10-35 0,-5 6-410 16,5-6 177-16,0 0 120 0</inkml:trace>
  <inkml:trace contextRef="#ctx0" brushRef="#br0" timeOffset="145264.54">17024 8528 77 0,'6'-10'98'0,"4"-1"-9"15,3 1 21-15,10-5-16 0,0 3-1 0,3-1-18 0,-2 2-4 16,-4 6 6-16,5-10 1 0,5 8-25 0,-9-4 5 15,-2 5-5-15,-5-1-12 0,4 2 7 0,-4 1-29 16,1-4 12-16,-1 6-38 0,-1-4 24 0,-3 1 40 16,-1 1-10-16,1-2-7 0,-2 0 4 0,-8 6-20 0,12-7-12 15,-8 1 12-15,-2 2-7 0,-2 4 29 0,6-7-45 16,-6 7 11-16,3-11 3 0,-2 5 9 0,-1 6 5 16,0 0-18-16,0-11-13 0,0 11 35 0,-1-11-21 0,1 11-7 15,-3-8 19-15,3 8-25 0,-3-4 19 0,3 4-7 16,-5-5-13-16,5 5 7 0,0 0-22 0,0 0 41 0,0 0-32 15,-12 1 20-15,12-1-6 0,0 0 4 0,0 0-1 16,-1 28-4-16,1-13-2 0,0-2 19 0,0 3-12 16,0 0 1-16,1 2 3 0,0 1-2 0,1 2 2 15,-2-1 6-15,2 2-18 0,-2 1-6 0,1-2 7 0,1 0 12 16,2 11-23-16,-2-5 3 0,1-6 10 0,-2-2-5 16,0 1 17-16,0-2-9 0,-1-2-6 0,2-2-1 15,-1 1-7-15,0-3-4 0,1 3 19 0,-1-6 10 16,-1 0-13-16,0-3 1 0,0-6-13 0,1 9 23 15,-1-9 29-15,0 10-10 0,0-10 9 0,0 0-14 0,0 7 7 16,0-7-13-16,0 0-1 0,0 0-12 0,0 0 9 0,0 0-13 16,0 0 16-16,-5-28-7 0,5 15-7 15,0-3 10-15,1 1-10 0,1-2-15 0,0-5 7 0,1 3 1 16,1-1 1-16,-1 2-6 0,3 0-3 0,4-9 4 16,-4 6 0-16,1 6-6 0,-2 1-3 0,2 6-8 0,1-4 18 15,-2 5-6-15,2 0 5 0,-8 7-2 0,15-5 2 16,-7 3 6-16,-8 2 1 0,0 0-3 0,26 4-6 0,-16 2 16 15,2-1-21-15,3 3 20 0,-3 5-6 16,0-3-19-16,-2 3 16 0,5 7 2 0,-4-2-15 0,4 6 0 16,-7-8 3-16,-2 4 30 0,-2-6-10 0,1 1-20 15,1-1 12-15,2 1-5 0,-4-1 15 0,-3 0-10 16,2-1-4-16,-2 0-3 0,0-2-22 0,1-1-7 16,-2-10-44-16,0 14-5 0,0-14-41 0,-2 12-30 0,2-12-446 15,-2 11 199-15,2-11 132 0</inkml:trace>
  <inkml:trace contextRef="#ctx0" brushRef="#br0" timeOffset="146176.87">18814 8910 99 0,'-5'-7'136'0,"2"-3"-3"15,-2 6-48-15,5 4 30 0,-5-8-8 0,5 8-5 16,-4-5-18-16,4 5 6 0,0 0-3 0,0 0 4 0,0 0-20 16,-4 25 23-16,6-11-10 0,-2 3 18 0,0 3-24 15,1 1-11-15,-1 13 5 0,0 6 8 0,0-2-11 16,-1 3-10-16,-2-2 5 0,1 2-24 0,-1 0-6 0,-1-1 22 15,-1 4-9-15,3-7-13 0,-1 0-4 0,-1-2 2 16,-1 0 0-16,4-7-12 0,1-5-10 0,-2-2 19 16,2-4-13-16,0 1 8 0,2-2-1 0,-2-2-7 0,-2-1 1 15,2-1-18-15,0-1 17 0,0-11-16 0,0 15 16 16,0-15 1-16,-1 9-14 0,1-9 9 0,0 0 10 16,0 0-16-16,0 0 6 0,-1 6 0 0,1-6 10 0,0 0-14 15,0 0 1-15,0 0 0 0,1-32-9 0,-1 17-6 16,0-4 9-16,0 0-3 0,1-4 0 0,-1 0 9 15,-2-15-5-15,1 0 5 0,1-2-1 0,-3 2 0 16,2-1-7-16,-1 2-5 0,1-2 8 0,1 0-11 0,-2 1-4 16,2 2 7-16,2-1-8 0,-1 2 1 0,2 2-3 15,-2 6 5-15,2 4-2 0,-1 3-6 0,4 1 7 16,-1 3 5-16,1 0-11 0,4 3 7 0,-1 0-12 0,3 1 11 16,2 2 2-16,0 3 1 0,4 0 3 0,-3 4-5 15,4 0 6-15,-1 3-3 0,-1 0-3 0,-1 5 15 16,-1 1-17-16,-2 0-5 0,0-1 8 0,0 3 20 0,-3 2-4 15,-2 1-26-15,0-1 8 0,2 2 3 0,-5 1 19 16,-3 1-10-16,1 0 16 0,-2 0-8 0,-3 2-12 16,-1-4 11-16,-2 3 1 0,-1-1 8 0,-2-2 3 0,-1 1-10 15,0 0 4-15,-4 0 10 0,2 1-16 0,-8 2 4 16,2-4 4-16,1-1-10 0,1-2 1 0,0 1 6 16,-2-3-5-16,3 0-1 0,0 0-7 0,0-1-1 0,2-4 3 15,-1 4-8-15,0-3 0 0,7-2-37 0,6-1-8 16,-14 2-18-16,14-2-19 0,0 0-67 0,0 0-10 15,0 0-514-15,0 0 226 0,0 0 150 0</inkml:trace>
  <inkml:trace contextRef="#ctx0" brushRef="#br0" timeOffset="146668.41">19311 8911 84 0,'3'-8'135'0,"-3"8"-40"0,2-10 13 0,-2 10-13 16,0 0-21-16,0 0-10 0,-7-4 25 0,7 4-7 15,0 0-22-15,-17 14 11 0,9-6 15 0,-1 3-50 16,3 2 36-16,-3 1-7 0,3 1-12 0,-2 2 13 0,4-5-4 15,-1 6-4-15,1 2-17 0,0 0-1 0,2 0-7 16,2 2-1-16,1-1-10 0,3 0 11 0,-2-2-29 0,2 1 11 16,3-2-3-16,3 8 16 0,-1-6-14 0,-2-5-6 15,2-2-4-15,3-1 16 0,-3 0-2 0,-1-3-9 16,2-1 32-16,-1 0-21 0,-3-4 11 0,4 1-10 16,-10-5 13-16,19 0-9 0,-11 0-2 0,-8 0 5 0,23-8-14 15,-9 2 18-15,-1 0-23 0,-1-4 12 0,-1 2-1 16,-1-4 19-16,2-1-6 0,-2 1 0 0,-2-2-2 0,-3-3-4 15,1 0 1-15,4-12 6 0,-5 5-12 16,-3 2-1-16,-2 1 5 0,-2 1 9 0,-5-12-10 0,-7 1-4 16,3 2-4-16,-1-3-5 0,-5 2-2 0,2 5 8 15,-2 4 0-15,-1 2-11 0,4 5 5 0,1 2 3 0,1 5-7 16,0 2 4-16,2 0-5 0,-2 1-12 0,1 3 17 16,2 1-2-16,9 0-14 0,-17 6-14 0,8 1-16 15,2-2-13-15,2 2-10 0,1-2-30 0,0 0 12 16,4-5-61-16,-1 21-5 0,1-21-33 0,6 19-448 0,0-9 208 15,3-3 138-15</inkml:trace>
  <inkml:trace contextRef="#ctx0" brushRef="#br0" timeOffset="147080.37">19893 8687 49 0,'-11'1'121'0,"11"-1"-46"0,-20 11 39 0,7-5-12 16,0 3-1-16,3-1-18 0,1 2 13 0,1 0-4 15,1 1 3-15,2 0-18 0,1 2 0 0,1-1-18 16,3 0 8-16,2 1 9 0,0 1 4 0,2-2-16 0,0 3-15 15,5-1-3-15,0 1 17 0,1 0-20 0,6 6 0 16,0 1-4-16,2-3 14 0,-5-2-20 0,3 2-14 16,-3-1 26-16,-3-2-18 0,-2-3-3 0,-2 1 7 15,2 0 6-15,-4-1-19 0,1-1 2 0,-1 0-1 0,-3-1 8 16,0 0 2-16,-1-2-27 0,0-9 19 0,-1 15-2 16,1-15 2-16,-3 14-9 0,3-14-7 0,-9 13 19 0,6-7-13 15,-5-2-2-15,-1 3 3 0,0-2 0 0,-1 0-1 16,-1-4-11-16,0 3-13 0,11-4-12 0,-22 3-11 15,11-3-9-15,2 1-27 0,9-1-18 0,0 0-3 16,-23-8-12-16,19 2-12 0,-1-4 9 0,5 10-8 0,1-23-362 16,2 9 160-16,-1-5 106 0</inkml:trace>
  <inkml:trace contextRef="#ctx0" brushRef="#br0" timeOffset="147334.67">19872 8821 12 0,'0'0'108'0,"0"0"-38"0,0 0 12 16,-17 19-10-16,12-5-5 0,0-1 28 0,-1 6-3 16,0 1 2-16,-2 11-32 0,0-2 25 0,-1 10-14 15,0-10 16-15,-1 7-13 0,1 0-8 0,-1-4-5 0,-4 2-2 16,1-2-1-16,1 2-3 0,1-3-18 0,-2 0-15 16,2-2 14-16,-2-2-14 0,0-2 7 0,0-3-20 15,2-4 23-15,-1-1-23 0,2-5 15 0,4 0-9 16,-2-2-15-16,2 1 25 0,2-1-10 0,-5-2 5 0,4-3 1 15,5-5-23-15,-5 8 5 0,5-8-6 0,0 0-1 16,0 0-20-16,0 0-7 0,0 0-33 0,0 0-34 0,0 0-17 16,0 0-359-16,11-31 158 0,-2 19 104 0</inkml:trace>
  <inkml:trace contextRef="#ctx0" brushRef="#br0" timeOffset="147653.57">20327 8836 41 0,'10'-10'141'0,"-1"3"-2"0,0 2-22 0,-3 2-6 0,1 2-26 16,-7 1 34-16,0 0-12 0,18 8-12 0,-12 0-19 15,0 1-12-15,1 4 11 0,-2 1-9 0,1 1 4 0,-1 4 0 16,-2 0-15-16,0 3-10 0,-1-2 8 0,-1 1 7 15,1 0-8-15,-2-1-11 0,-2 0-6 0,0 0-3 16,2-1-5-16,-1-3-6 0,1 4-4 0,-2-6 10 16,1-2-7-16,-2 3-9 0,3-4 7 0,0-11-13 0,-2 20 23 15,2-14-8-15,0-6 3 0,-1 11-11 0,1-11 2 16,0 0-2-16,0 0-1 0,0 0-4 0,-3 10-29 16,3-10 12-16,0 0-17 0,0 0-19 0,0 0-33 0,0 0-14 15,0 0-41-15,-15-25-403 0,8 11 179 16,3-2 118-16</inkml:trace>
  <inkml:trace contextRef="#ctx0" brushRef="#br0" timeOffset="147853.34">20430 8596 55 0,'-1'-17'192'0,"0"0"-30"0,-3 2-18 0,3 1 13 16,-1 0-48-16,1 6 12 0,-1-4-6 0,2 12-29 15,-2-17-20-15,2 17 13 0,-1-10-11 0,1 10-4 16,0 0-14-16,0-12 6 0,0 12-30 0,0 0 6 16,0 0-70-16,5-7 46 0,-5 7-43 0,0 0-27 0,0 0-7 15,0 0-29-15,19 18-332 0,-11-11 144 0,-8-7 94 16</inkml:trace>
  <inkml:trace contextRef="#ctx0" brushRef="#br0" timeOffset="148150.76">20783 8429 46 0,'5'-9'134'0,"-2"3"-25"0,-3 6 32 0,5-4-52 16,-5 4 25-16,0 0 15 0,0 0-5 0,8 14-16 0,-6 1-5 15,2 2-3-15,-3 0 6 0,-1 4-32 0,1 16 10 16,-2-3-13-16,2 1-7 0,2 3 5 0,-2 0-10 16,-1 0-6-16,0-2 3 0,-1 2-18 0,1 0 16 0,-1-2-10 15,-1 2-13-15,-2-3 7 0,-2 0-3 0,4-1 3 16,-2-2-21-16,1-4-14 0,-2-7 4 0,0-1-35 16,0-1-43-16,1 0-10 0,-1-2 0 0,3-2-17 15,-2-4-17-15,0 2-23 0,0-1-372 0,0-1 170 0,4-11 114 16</inkml:trace>
  <inkml:trace contextRef="#ctx0" brushRef="#br0" timeOffset="148604.96">20688 8931 24 0,'0'-17'139'16,"3"2"-43"-16,2 0 7 0,0 2-13 0,6-1 2 0,1 1 2 15,1 2-19-15,10-4-9 0,0-2 11 0,-4 8-20 16,8-3-21-16,-4 3 11 0,-3 1-2 0,-4 1-6 16,2 2 7-16,-2 1-39 0,1 1 18 0,-3 1 15 15,1-1-7-15,-2 0-7 0,2 3 16 0,-3-2 8 0,-3 1-30 16,1 0 7-16,-3 0 2 0,-7 1 1 0,11-2 19 16,-11 2-1-16,10-2-11 0,-10 2 18 0,0 0-9 15,11-1-1-15,-11 1-13 0,0 0 12 0,7-2-16 0,-7 2-1 16,0 0 10-16,0 0-12 0,10 0 0 0,-10 0 7 15,0 0 0-15,0 0-22 0,4 9 17 0,-4-9-12 16,0 8 2-16,0 0 8 0,-1 3-5 0,1 1-8 0,-3 3 20 16,3 0-16-16,-5 1-5 0,4-1 7 0,-1 2-6 15,-2 2-3-15,1 0-5 0,2-1 20 0,0 3-10 16,2-1-8-16,-2-3 12 0,-1 2 5 0,1 0-4 16,0 0-4-16,1-1 9 0,-3 1-14 0,3-2 4 0,-3-2-6 15,0 1-2-15,0-2-9 0,1-1 8 0,0-2-1 16,1 0 4-16,-1-2-5 0,2-9 3 0,-2 13-10 15,2-13 19-15,-1 9-3 0,1-9-10 0,0 0 3 0,0 0-9 16,0 0 13-16,-1 11-3 0,1-11-19 0,0 0 1 16,0 0-16-16,0 0-16 0,0 0-24 0,0 0-52 15,0 0 9-15,0 0-28 0,0 0-514 0,2-39 219 0,-2 39 144 16</inkml:trace>
  <inkml:trace contextRef="#ctx0" brushRef="#br0" timeOffset="148862.69">21163 8526 142 0,'0'-16'163'0,"-2"0"-12"0,5 2 3 0,-4-1-35 0,2 3-10 15,-1 0 6-15,1 2-17 0,-1 10-21 16,4-20-5-16,1 11 1 0,-2 2-16 0,-3 7-11 0,3-9 23 16,-3 9-17-16,0 0-27 0,0 0 2 0,8-5-53 15,-8 5-7-15,0 0 0 0,0 0-43 0,0 0-28 0,19 24-323 16,-16-15 143-16,-3-9 94 0</inkml:trace>
  <inkml:trace contextRef="#ctx0" brushRef="#br0" timeOffset="149670.76">21579 8656 89 0,'0'0'142'0,"3"-5"-18"0,-3 5-24 0,0 0 9 0,0 0-40 15,0 0 32-15,-15-6-21 0,15 6 4 0,-16 7-7 16,4 0 8-16,-3-1-22 0,1 5 13 0,-6 6-18 0,-1 2-13 16,1 1 1-16,-1-1 2 0,2 3 9 0,3-1-12 15,-1 0-13-15,4 2 29 0,-1 0-16 0,-1 1-5 16,1-1-12-16,7-3 2 0,1-4-9 0,1 1 22 0,2 0-2 16,2 0-17-16,0 2 15 0,-2-1-16 0,7-3-15 15,0 2-6-15,1-1 10 0,3-2-4 0,-2-1-8 16,3 0 5-16,-1-2 14 0,-1-2-12 0,2-1-4 0,0-1-10 15,-1 0 7-15,0-3 5 0,0-1 0 0,-8-3 2 16,13 2-4-16,-13-2 5 0,13-2 1 0,-13 2 1 16,15-7-1-16,-7 2-8 0,0-3 11 0,2-1-16 0,-2 0 13 15,-1-2-23-15,0 0 3 0,2-4 10 0,-4 1 2 16,1-2 7-16,-1-1 3 0,5-9-25 0,1-2-3 16,-5-1-5-16,2 3 22 0,2-4 2 0,0-1-4 0,-3 8 3 15,4-5 4-15,2 3-3 0,-5 6 0 16,0 2 7-16,0 3-16 0,1 2 7 0,1-1 9 0,-1 3 5 15,2 1-36-15,-1 1 7 0,-1 2 27 0,0 3-8 16,3 0-6-16,-3 3 3 0,3 1-9 0,-1 1 10 0,0 3 1 16,-1 2 16-16,1 1-10 0,-2 3 3 0,0 0 13 15,0 0 3-15,-1 2 4 0,-2 3-1 0,3-1-5 16,-4 1 2-16,2-1-12 0,-4 0 6 0,0 2 10 16,-2 0-30-16,1 1 23 0,-2 0-11 0,0-6-8 0,-2 5 10 15,1-2-5-15,0 2 3 0,-1-3-10 0,0-2 5 16,-1 0 11-16,1-3-4 0,2-9 3 0,-7 15 6 0,7-15 2 15,-1 10 2-15,1-10-1 0,0 0-19 0,-4 8 15 16,4-8-10-16,0 0 3 0,0 0 8 0,0 0-5 16,0 0-3-16,0 0-10 0,0 0-12 0,-10-19 10 15,10 19 7-15,0-21 4 0,0 7-5 0,0 0-17 0,3-3 13 16,-1-2-5-16,1-1-5 0,3-12 9 0,-1-1-6 16,7 4 4-16,-2-3-14 0,4 1 0 0,-2 4 11 0,0-2-12 15,2 4-4-15,-3 8 11 0,0 3 2 0,-2 3 9 16,3 2-13-16,0 3 1 0,-3 2 4 0,3 1 1 15,-3 3 35-15,2 2-37 0,1 0-14 0,0 3 18 0,1 3-2 16,0 1-3-16,-3 3-14 0,1 1 8 0,-1 3 13 16,4 7 5-16,-5 5-2 0,0-5 8 0,-4 0-3 15,-1-4 4-15,-1 1-4 0,1 13-2 0,-4-6 2 16,0-4-3-16,-1-1 7 0,-2-1-4 0,1-2 2 16,-1 3-6-16,-2-3-3 0,5-2 6 0,-4-2-7 0,0 2-14 15,3-1-14-15,-4-3-22 0,3-1-30 0,-1 0 1 16,3-12-68-16,-5 17-25 0,5-17-39 0,-4 10-492 0,4-10 233 15,0 0 156-15</inkml:trace>
  <inkml:trace contextRef="#ctx0" brushRef="#br0" timeOffset="150280.7">23534 8618 115 0,'-10'3'144'16,"7"2"-23"-16,3-5 10 0,-6 16 9 0,0-5-22 0,2 2-14 15,0 3-5-15,2 2-1 0,-2-1 9 0,0 4-9 16,1-1-7-16,1 0-9 0,-1 1-6 0,-1 0-26 15,1 11 3-15,0-8 20 0,0-1-14 0,2-4-9 0,-1-2-4 16,3 0 0-16,-2-1-10 0,-1-2 5 0,0 1-2 16,2-5-12-16,0 0-2 0,0-3 2 0,0-7 0 15,0 12 1-15,0-12-16 0,0 11-12 0,0-11 7 0,0 0 11 16,2 7 2-16,-2-7-18 0,0 0-7 0,0 0 8 16,0 0-33-16,0 0-30 0,0 0-14 0,0 0-8 15,0 0-2-15,0 0-22 0,-5-30-50 0,0 17-384 0,-1 1 180 16,2-2 120-16</inkml:trace>
  <inkml:trace contextRef="#ctx0" brushRef="#br0" timeOffset="150468.47">23510 8515 82 0,'-1'-16'128'0,"1"-3"4"0,-1 2-37 0,1 4-8 16,0-1-8-16,-2 4 8 0,2 3 7 0,0 7-14 15,0-9-29-15,0 9 1 0,0-12-16 0,0 12-29 16,0 0 21-16,0 0 15 0,0 0-50 0,0 0-4 0,12-5-15 16,-12 5-9-16,0 0-5 0,0 0-25 0,16 19-234 15,-10-5 99-15,2-8 66 0</inkml:trace>
  <inkml:trace contextRef="#ctx0" brushRef="#br0" timeOffset="150810.75">23796 8472 102 0,'0'0'122'0,"-14"21"14"0,12-12-27 0,-2 3 8 16,3-2-11-16,1 4 27 0,2 0-23 0,3 1 3 15,0 2-38-15,0-1 25 0,7 11-6 0,1-3-8 16,-6-2 0-16,6 0-4 0,2 3-11 0,-4-6-3 0,3 7-15 15,-4-6-13-15,-2-3 1 0,-2-1 4 0,0 1-2 16,1-2 3-16,-3 1-12 0,-1 0 17 0,0-2-23 0,0 0 1 16,-1 1 10-16,-3-2-5 0,2 1-10 0,-1-5 4 15,0 1 4-15,-2 4-13 0,-1-2-1 0,-1-2-6 16,0-1 10-16,0-1-5 0,-2 1-5 0,-3-3-5 16,2 2 4-16,-4-1-8 0,1-2 15 0,1-1-5 0,-1-2-1 15,-3 2-23-15,4-3-7 0,9-1-4 0,-15-1-34 16,15 1 4-16,-14-8-41 0,5 3 2 0,4-5-4 0,-3 3-37 15,6-3-9-15,2-2-18 0,-4-2-366 0,5-3 175 16,2 0 118-16</inkml:trace>
  <inkml:trace contextRef="#ctx0" brushRef="#br0" timeOffset="151087.54">23850 8574 73 0,'-23'30'122'15,"15"-3"-33"-15,1-3-2 0,-1 7 12 0,0 3-17 16,-2-1 4-16,-1 1-17 0,3 3 6 0,0 1 19 0,-2 1-23 16,-3-2 14-16,2 1-13 0,-2-2-4 15,0 1-3-15,-1-1-9 0,-3-2 4 0,2-1 12 0,-2-3 0 16,0-3-31-16,-4 1 3 0,6-4-2 0,-4 0-5 16,3-4 7-16,-1 0-23 0,2-4 2 0,3-4-18 0,0-2 40 15,2-1-31-15,-2-1 1 0,5 0-5 0,-1-2-1 16,2-3 26-16,-1 1-29 0,7-4-2 0,-7 4 1 15,7-4-29-15,0 0 9 0,-8 1-14 0,8-1 21 16,0 0-57-16,0 0 0 0,0 0-3 0,0 0-11 0,11-24-25 16,-11 24-39-16,11-11-290 0,-1 3 145 0,-4 1 96 15</inkml:trace>
  <inkml:trace contextRef="#ctx0" brushRef="#br0" timeOffset="152284.5">24941 8536 82 0,'0'0'82'16,"-3"-12"16"-16,3 12-16 0,0 0 10 0,-2-10-26 0,2 10-20 15,0-7 47-15,0 7-20 0,0 0 2 0,4-10-32 16,-4 10 8-16,6-15-11 0,-3 8 34 0,2-3-23 16,1 4 9-16,3-2-11 0,-1 0-8 0,1 3-1 0,0-2-8 15,1 0-18-15,0 2 5 0,1 2 24 16,1-1-5-16,1 3 3 0,-3 1-29 0,3 1 32 16,-2 4-33-16,1-1 8 0,1 4 20 0,-2 1-10 0,1-3 4 15,-3 7 3-15,2 0-6 0,-6 2 14 0,3-1-13 0,-4 3 5 16,0 3-9-16,-1-1 12 0,3 12-26 15,-4-4 12-15,-2-5 1 0,0-1-2 0,0 1-5 16,0-1-7-16,-1 1 11 0,0-2-11 0,-1 2-7 0,0-3 18 16,0 17 4-16,-1-11-16 0,-2-6 7 15,2-2-16-15,1-2-1 0,-1 1 24 0,0-4-17 0,2 1-2 0,-3-4-19 16,4-4 34-16,0 2-8 0,0-7-16 0,0 9 1 0,0-9 5 16,0 0 18-16,0 0-2 0,0 0-18 0,0 0-6 15,0 0 15-15,0 0 4 0,0 0-18 0,0 0 0 16,-7-18 7-16,7 6-5 0,-2-1-9 0,2-3-2 0,2 1-2 15,0-5-15-15,1 1 13 0,-1-2-3 0,5-9-17 16,-1 6 1-16,-1-7 1 0,1 7 9 0,-2 1 6 16,8-2-13-16,-3-2 25 0,-3 5-3 0,4 5-7 15,-2 5 25-15,1-2 10 0,1 2-25 0,-1-1-25 0,0 1 34 16,4 4-6-16,-3-1 7 0,7 0 0 0,-6 1-8 16,3 4-7-16,-1 0-7 0,3 2 4 0,-2 3 5 15,-1 1 26-15,1 4-12 0,-3 0 15 0,0 2-5 0,1 0 15 16,-3 3-18-16,1 3 9 0,-2 0-9 0,-2 1 15 15,1 2-27-15,-3 0 21 0,0 1-1 0,-1 0-1 16,-1 2 10-16,1-3-8 0,-3 2-11 0,0 1-11 0,0-1 22 16,0 0-17-16,0 0-6 0,0 1 3 0,-5-3 26 15,7 0-30-15,-2-2 27 0,-2 1-6 0,2 0-3 16,2-2 5-16,-2-3 3 0,0 0-6 0,-2-2-1 0,2-2-14 16,0-7 5-16,0 11-9 0,0-11-30 0,0 0-13 15,5 11-47-15,-5-11-8 0,0 0-22 0,4 9-18 16,-4-9-409-16,0 0 183 0,0 0 124 0</inkml:trace>
  <inkml:trace contextRef="#ctx0" brushRef="#br0" timeOffset="152696.57">25802 8615 13 0,'-4'-11'125'0,"-1"3"-36"0,-2 4 20 0,7 4-34 0,-9-3-2 16,9 3 18-16,-9 1-32 0,5 2 34 0,4-3-16 0,-14 10-1 16,8-2-6-16,1 3-15 0,-1 2-1 0,2 1-9 15,-2 2 13-15,2 1-25 0,3 1 15 0,-3-1-24 16,4 2 3-16,0-1 8 0,2 3-15 0,0-2-3 16,1-2 25-16,4 0 0 0,-2-1-21 0,1-2 24 0,1 0-5 15,1-1-29-15,2-1-11 0,-1-1 25 0,0-4-6 16,2 1 13-16,-2-1-30 0,2-2 29 0,3-5-20 15,-3 2 17-15,3-2-6 0,-3-2-34 0,2 2 31 0,-1-5 7 16,1 0-32-16,-2-1 0 0,0-2 22 0,0 0 9 16,-1-2-16-16,-3 0 8 0,1-4-3 0,-1-1 13 15,2-2-33-15,0-9 6 0,-5 2 11 0,1 2 9 16,-5 3-6-16,-2 0 2 0,0-1-11 0,-1 0-3 0,-3-10 2 16,1 5 11-16,-4 8-2 0,0 3 6 0,0 1-6 15,1-1-9-15,-2 2-2 0,-1 2 19 0,-1 3-19 16,6-1 12-16,-3 3-17 0,0 1 5 0,-1 4-14 0,10 0-43 15,-13 0-4-15,13 0-13 0,0 0-32 0,-16 3 5 16,12-1-36-16,-2 8-365 0,4-1 166 0,2-9 112 16</inkml:trace>
  <inkml:trace contextRef="#ctx0" brushRef="#br0" timeOffset="153047.69">26223 8095 73 0,'2'-10'107'0,"-2"3"-3"0,0 7-28 0,0 0 38 15,2-4-14-15,-2 4-10 0,0 0-10 0,4 28 8 16,-2-11-12-16,3 3-8 0,2 9 22 0,-5 5-17 15,1 4 11-15,-3-1 3 0,2 4-26 0,-6-1 11 0,3 2-17 16,-6-1-6-16,1-1 3 0,1-2-18 0,1 3-3 16,-1 0 0-16,1-5 5 0,-3-2-8 0,0-2 17 15,5-6-40-15,-2-4 15 0,4-5 2 0,-1 2 9 0,1-3-19 16,1-1-17-16,-1-2 41 0,4-1-21 0,-2-2 3 16,2 2 4-16,-1-3-15 0,4-1-13 0,-3-4 5 0,-4-4-19 15,9 7 8-15,-9-7-27 0,9 1 2 16,-9-1-28-16,0 0-7 0,23-6-42 0,-13 1-5 0,0-1-383 15,-1-2 168-15,-1 0 112 0</inkml:trace>
  <inkml:trace contextRef="#ctx0" brushRef="#br0" timeOffset="153272.57">26216 8538 144 0,'-10'-10'161'0,"6"-3"-3"0,-1 1-27 0,5 12 0 15,9-18-15-15,-4 8 4 0,4 5-3 0,0-4-10 0,0 4 1 16,5-2-32-16,-1 0 11 0,1 4-10 0,1-4 6 16,-1 4-16-16,-1-2-1 0,5 3-16 0,-5-1-2 0,2-1-3 15,-2 3-11-15,5-3 8 0,-7 1-21 0,7-1-20 16,-5 1-3-16,0 1-6 0,-1-1-7 0,-1 3-28 16,-11 0-1-16,14-2-37 0,-14 2-11 0,11-3-3 15,-11 3-36-15,7 2-362 0,-7-2 163 0,0 0 110 0</inkml:trace>
  <inkml:trace contextRef="#ctx0" brushRef="#br0" timeOffset="153990.41">27624 8329 51 0,'0'-6'114'0,"2"1"-22"0,-4-2 13 0,2 7-19 16,0 0-5-16,0 0 28 0,-6-10-45 0,6 10-12 15,0 0 3-15,-7 0 29 0,7 0-23 0,-11 12 29 0,4 1-19 16,1 0-8-16,-1-1 6 0,2 6-12 0,-2 0-13 16,3-3-2-16,0 16 1 0,-3-7-6 0,5-4 7 15,0-2 24-15,0 2-46 0,2 1-4 0,-2-2 16 16,6 0-2-16,-4-1-11 0,4 1-22 0,0 0 26 15,1-4-1-15,4 1-7 0,-3-1-3 0,6-1 23 0,-1-2-25 16,0-3 16-16,1 2-12 0,1-2 1 0,1-4 6 16,-1 0 10-16,1 0-9 0,-1-2 3 0,2-1-5 0,-1 0-17 15,4-4 10-15,-3 1 19 0,3-3-26 16,-2-1 8-16,0-2-11 0,2-2 21 0,-4 0 3 0,1 0 15 16,7-10-5-16,-3 0-5 0,-8 2-7 0,5-7 5 15,-3 2 2-15,-2-5-11 0,1 0 4 0,-6-4-7 0,-2 7-10 16,-3-1 9-16,-2 3-3 0,0 1-5 0,1-1-16 15,-3 1 14-15,-1 1-4 0,2 3-7 0,-1 0 4 0,-1 5 7 16,2-2-27-16,-1 2 7 0,1 4-8 16,1-1-17-16,-3 6 6 0,4 3-25 0,-6-5-16 0,6 5-1 15,0 0-6-15,0 0-37 0,0 0 10 0,0 0-11 16,0 0-35-16,-5 14-397 0,5-14 182 0,0 0 122 0</inkml:trace>
  <inkml:trace contextRef="#ctx0" brushRef="#br0" timeOffset="154375.87">28392 8221 28 0,'-3'-2'126'0,"3"2"-35"15,-12 2 7-15,2 5 2 0,0-2-24 0,3 0 24 16,1 4-8-16,-2 1-1 0,2-2-17 0,2 1-15 0,0-1 21 16,1-1-31-16,3 7 15 0,2-2-7 0,2 3 0 15,-1 4 15-15,3-3-22 0,2 1 6 0,-1-1 6 16,7 7-35-16,0 2 23 0,-2 1 4 0,0-8-31 16,-4 0-8-16,2-2-1 0,-2 0-1 0,-1 1 14 0,6 5-10 15,-9-1 11-15,0-6 1 0,-1 0-9 0,-3 0-8 16,3 0 10-16,-3-2-14 0,-5-1 31 0,3 1-30 15,-5-4 11-15,1 1 9 0,-1-2 0 0,-3 1-14 0,3-2-2 16,-4-1 17-16,-2 0-21 0,2-3 11 0,-4-1 0 16,5-1-5-16,-1-1-15 0,1 0 2 0,2-1-17 15,-3-4-37-15,4 2-4 0,0-1-4 0,2-3-25 16,-1-3-11-16,4 1-3 0,4-4-28 0,0 1 1 16,3-2-333-16,4-2 153 0,0 2 102 0</inkml:trace>
  <inkml:trace contextRef="#ctx0" brushRef="#br0" timeOffset="154631.78">28405 8358 17 0,'0'0'69'0,"-14"-1"31"0,14 1-23 15,-20 12-11-15,12 4 10 0,-1-2-22 0,-6 11-5 16,-2 4 20-16,-2-5-3 0,3 3 1 0,-1 4-8 16,-1-1-2-16,1-3-15 0,0 1 5 0,-1-1 15 0,2-3-10 15,1 3-6-15,2-3-15 0,-4-2-21 0,6 4 24 16,-2-7-14-16,4-3 15 0,0-1-21 0,-5 8 14 0,3-8-2 15,-1 1 1-15,6-5 8 0,-3-2-24 16,2 1 16-16,0 1-9 0,-2-1-4 0,5-3 18 0,0 3-44 16,-1-8 7-16,5-2 10 0,-8 9 11 0,8-9 5 15,-6 8-2-15,6-8-5 0,0 0-31 0,-4 8 11 0,4-8-23 16,0 0 1-16,0 0 1 0,0 0-52 0,0 0-5 16,0 0-325-16,26-18 137 0,-16 10 90 0</inkml:trace>
  <inkml:trace contextRef="#ctx0" brushRef="#br0" timeOffset="155608.25">28703 8548 55 0,'10'-5'71'16,"3"2"8"-16,1 0 5 0,1 3 10 0,0-4-37 0,-1-1-10 16,0 1-9-16,1-2-2 0,3 2 9 0,-6-6-20 15,2 5-14-15,1 3 39 0,-2-2 9 0,-2-7-9 16,-1 2 2-16,-1 0-12 0,1 4-20 0,-2-4 46 0,-2-1-36 16,2-1 16-16,-6 2 0 0,1-3-14 0,-2 9-7 15,-1 3 5-15,0 0-9 0,-1-10 0 0,-2-2-5 16,-1 3-3-16,4 9 24 0,0 0-4 0,-12-6-17 0,5 2 10 15,7 4-18-15,-11 2-6 0,-3 3 14 0,4 0-3 16,0 2-1-16,-1 0-6 0,2 1 8 0,-3 2 16 16,4 1-5-16,-5 10-8 0,0-4-17 0,4-2 22 0,3-2 10 15,-2 1-18-15,6 3 3 0,-1 0-4 0,0-2-7 16,1 3 17-16,1 0-33 0,2-1 35 0,0 0-13 16,2 0 4-16,0-1-1 0,0-1-15 0,5 0-14 0,-3-1 33 15,1-1-26-15,0 0 8 0,4-1-16 0,-3-4 33 16,2 1-27-16,3-3-13 0,-1 1 20 0,-1-2-1 15,5-1-21-15,-3 1 6 0,2-2 4 0,-3-3 23 16,3-2-11-16,2 1 7 0,-1-1-5 0,1-1 7 0,-3-1-6 16,3-1 11-16,2-2 0 0,-1-2-12 0,-1 3-7 15,8-8 17-15,0 1-1 0,-4 2-15 0,-3 1-18 16,-2 2 33-16,-1 1-25 0,0-2 12 0,-1 1 16 16,-1-1-12-16,-2 2-9 0,-1 4 8 0,1-7 3 0,-4 5 14 15,0 0 14-15,-1-2-34 0,-3 5 20 0,2-2-17 0,-4 4 9 16,3-6-3-16,-1 3-10 0,1-1 34 0,-3 4-12 15,0-8-14-15,0 8 8 0,1-6 0 0,-2-1 5 16,1 7 8-16,-3-5-8 0,1 1 6 0,-5-5-7 16,5 5-1-16,-3-1-2 0,2 2 8 0,-4 1 7 15,4-1-2-15,-4 3 3 0,-4-3 3 0,3 1-16 0,-1 2 10 16,3 1-10-16,-1-1 2 0,1 1 14 0,-4 2-16 16,0 2 16-16,-2-2-9 0,1 4-13 0,0-1 4 0,1 3-1 15,1-3 9-15,0 4-23 0,-1 0 16 0,4 0-3 16,-2 4 8-16,1-7-17 0,0 8 11 0,3-2-8 15,0 0 3-15,1 1-3 0,-1-1 8 0,2 0-17 16,1 1 5-16,-3 0 6 0,3-4 6 0,2 0-27 0,-1-1 15 16,0-2 11-16,3 3 0 0,-1 0-11 0,1-3 3 15,2-3 6-15,-3 2-19 0,2-4 16 0,0 2 6 16,0-1-17-16,1-1 2 0,2-1-5 0,-1-1 5 0,0 0-4 16,1 0-6-16,4-3 12 0,1-1-7 0,-2-1 8 15,0-2 12-15,2-2-18 0,-1 1 14 0,2-4-15 16,-4 0 13-16,1-3 3 0,8-9-15 0,-1-1 4 15,-2-3 3-15,-2 1 5 0,-1-1 6 0,3-3-14 0,-5 0 0 16,0-2-8-16,-1 2 14 0,-1-1 2 0,-1-3-9 16,-2 1-27-16,-1-1 29 0,1 3-10 0,-2-2 6 15,-2 5 6-15,-2 3-2 0,-3-6 4 0,2 8-9 0,-2 5-7 16,-2 2 19-16,-1 3-10 0,-2 4-34 0,0-1-8 16,-1 3 44-16,-2 5-11 0,2 0-7 0,2 6 14 0,-3 1 9 15,3 3-32-15,-2 3 21 0,4 1 20 16,2 2-3-16,3 2-12 0,-1 2 4 0,4 3 9 0,1 11-9 15,1-5 9-15,1 5-4 0,0 4-9 0,1-1-5 16,-3-11 1-16,1 9 4 0,0-8-20 0,1-4-21 0,-2-1-21 16,-1 1 24-16,-1-1-17 0,2 0-32 0,-2-4 1 15,1-1 3-15,-1 0-18 0,-1-5-38 0,0 7-356 16,0-6 165-16,0-10 110 0</inkml:trace>
  <inkml:trace contextRef="#ctx0" brushRef="#br0" timeOffset="156230.56">30703 8093 44 0,'0'0'85'0,"0"-15"-13"0,0 15 11 0,-3-9 29 16,3 9-60-16,-2-1 69 0,2 1-80 0,0 0 82 16,0 0-101-16,-2 29 112 0,2-14-14 0,-1 2-6 0,1 2 0 15,3 1-8-15,2 14-6 0,0-1 3 0,-2-1-23 16,1 1-1-16,0-1-7 0,3 0-14 0,-2 1 3 16,-4-6-13-16,4 8-4 0,-4-6-15 0,-1-6-14 0,0-1 27 15,-1 0-5-15,1-2-1 0,1-1-21 0,1 0 8 16,-4-1-8-16,1-2 11 0,2 1-5 0,-2-5-8 15,1 0 7-15,-1-1-8 0,2-3-26 0,-2-1-2 0,2-2-21 16,-1 0 17-16,1-3-2 0,-1-2-17 0,2 7-33 16,-2-7 17-16,1 3-21 0,-1-3-16 0,0 0-5 15,0 0-46-15,0 0-10 0,2-11-333 0,-2 11 162 16,0-18 108-16</inkml:trace>
  <inkml:trace contextRef="#ctx0" brushRef="#br0" timeOffset="156672.65">30655 8081 55 0,'11'-30'70'0,"0"11"24"0,-2 2-38 16,1 5 13-16,2 2-19 0,-2 3-2 0,0-2-10 15,3 3 20-15,-3 4-23 0,2-1 20 0,-2 3-7 16,-1 1-36-16,1 3 41 0,-1 2-30 0,0-2 26 0,-1 5-11 15,-2-1-8-15,-1 4 21 0,0 1 5 0,-4 1-49 16,-2-2-1-16,-1 4 51 0,-2 1-2 0,-2-1-5 0,-1 3 3 16,-2-5-17-16,-4 8-53 0,-1 1 30 0,-5-2 31 15,2 10 10-15,2-14-26 0,1 5-3 0,-5-3 2 16,4 3 12-16,-2-1-7 0,2-1 9 0,-1-3-9 16,2 7 6-16,0-9-14 0,-2 6 39 0,4-3-48 0,1-9-15 15,0 6 30-15,0-8-15 0,2 3-13 0,1-1 25 16,2-1 8-16,0-2-29 0,4 0 20 0,0-1-6 0,0 2 2 15,2-2 14-15,2 0-18 0,4 2-17 0,2-2 29 16,3 5 11-16,2-2-11 0,4-2-34 0,2-4 11 16,0 1 22-16,4 1-39 0,0-3 34 0,1-1-8 15,1 1-18-15,10-7 22 0,-6 4-20 0,-3 1-1 16,-3-2-1-16,12-3 13 0,-10 5 4 0,0-6 3 0,-7 7-3 16,-1-3-9-16,1-1-4 0,-4 2 2 0,2-1-1 15,-5 1-23-15,-1 2-14 0,2-5-6 0,-2 0-26 16,-3 3-11-16,-7 2-41 0,7-3-5 0,-3 3-28 0,-4 3-374 15,0-3 175-15,0 0 118 0</inkml:trace>
  <inkml:trace contextRef="#ctx0" brushRef="#br0" timeOffset="158203.73">16011 10435 32 0,'-3'-17'128'0,"2"2"-32"0,-1 1 3 0,1 0-4 16,-1 4-25-16,0 0-14 0,2 10-12 0,-2-15 25 15,2 15-9-15,0 0-35 0,0-10-7 0,0 10-13 16,0 0-20-16,0 0-22 0,0 0-18 0,0 0-175 0,0 0 76 16,0 0 52-16</inkml:trace>
  <inkml:trace contextRef="#ctx0" brushRef="#br0" timeOffset="175912.25">15957 9753 7 0,'0'0'70'0,"-3"-13"9"0,3 13-14 0,-1-9 1 16,1 9-2-16,-4-11-14 0,4 11 9 0,-1-6-14 0,1 6 16 15,0 0 2-15,0 0-46 0,0 0 7 0,0 0 7 16,-1-13 17-16,1 13-16 0,0 0 11 0,0 0-22 16,0 0 17-16,0 0-8 0,0 0 14 0,7 37 1 15,-6-28-1-15,2 2 1 0,0 3-9 0,0 0 10 0,1 1-7 16,3-1 13-16,5 10-16 0,-5-4 1 0,2-5-17 15,-4 1-5-15,8 9 27 0,-4-6-27 0,0-2 4 16,5 8 3-16,-2-2-10 0,0-4 15 0,-3-2-2 0,0-4-27 16,1-1 29-16,0 0 10 0,-1 2 2 0,3-4-31 15,-1 2 9-15,1 0 8 0,2-2 1 0,-3 0 0 16,2-1-31-16,1 1 8 0,-2-3-3 0,0 3 18 16,0-3-17-16,2 0 32 0,-1 1-14 0,1 0-28 0,-2 0 16 15,1-1 14-15,3-2 5 0,-4 2-32 0,1-4-18 16,1 2 19-16,0 0 0 0,0 0 8 0,2-5 11 15,-1 0 2-15,3 2-22 0,-3-2-3 0,3-2 19 0,-1 2-4 16,1 0 15-16,-1-1-15 0,0-1-9 0,0 0-3 16,-1 0 15-16,2 0 5 0,-2-1-28 0,0 3-19 0,0-3 33 15,1 2 19-15,0-2-21 0,1 0-6 0,-2 2 26 16,0-2-8-16,4 0-1 0,1 0-19 0,13-1 14 16,-8-3-8-16,-3 3 12 0,9-1 6 0,0-1-13 15,1-4 13-15,1 3-34 0,1 0 1 0,-2-1 22 0,2-2 11 16,0 3-11-16,0 0-3 0,0 0-2 0,-2 0-8 15,0 1 10-15,-6-1 12 0,-4 3-10 0,0-1 8 0,-2 3-2 16,0-1-3-16,2-1 9 0,9-2-20 16,-5 2 15-16,-4-3-11 0,7 1 9 0,2-2-8 0,1 1-3 15,2 1 13-15,0 1 6 0,-1-5 1 0,3 3 3 16,0-4-16-16,-2 5 15 0,2-4-16 0,1 4 24 0,-2 2-15 16,2-5-1-16,-2 2 2 0,1 1-14 0,-1 2-2 15,-2-1 25-15,-5 3-11 0,3-3 14 0,-7 2-16 16,-1-1 3-16,-2 3-13 0,-2-3 17 0,2 4-21 15,0-2 9-15,1 2 11 0,0 0-19 0,0-1 8 0,2 1 1 16,12-4 2-16,3 4 14 0,-3-3-11 0,-6 3-2 16,7-2 19-16,-7 2-9 0,6-1 2 0,2-1-4 0,-8 3-3 15,3 1 2-15,1 4 2 0,-7-3 3 0,-2-2-6 16,-4 3-8-16,8 4 1 0,-4-6 4 0,-5 3 8 16,-2-1-5-16,0 1-20 0,-2 0 3 0,1 0 26 15,1 0-14-15,-1 0-7 0,-1 2-6 0,1-2 13 16,0-1-7-16,1 2 0 0,10 2-1 0,1 3 2 0,-1-1 1 15,-1-1 5-15,-4-1-4 0,-4-1 3 0,8 5-11 0,1-1 2 16,-7-2 5-16,-2-1 3 0,5 5-6 16,-5-4 1-16,-4 1-3 15,-4-4 4-15,0 3 5 0,-4 0-10 0,1-1 1 0,-1 2 2 0,-3-3 2 0,4 2 1 16,-1 1 4-16,1-2-7 0,-3 3-2 0,0-4 4 0,1 3 2 16,-1 0-10-16,2 0 3 0,0 2-2 0,-3-3 4 15,1 2-10-15,-1-2 2 0,0 1 13 0,4 1-4 16,-4-3-7-16,2 1 17 0,-2 0 8 0,-1 0-7 15,1 2-9-15,-2-3 11 0,1 2-20 0,-2-3 0 0,-2 2 11 16,1-3 8-16,-1-6-2 0,-1 13-18 0,-2-9 11 16,2 7-1-16,-4-5 5 0,2 0 6 0,1 1-10 15,2-7 2-15,-7 10 6 0,4-6-12 0,3-4 2 0,-13 13 7 16,6-8-10-16,1 0 16 0,6-5-7 0,-12 6-15 16,5-3 17-16,-3 0-25 0,-1-1 25 0,11-2 1 15,-19 1-14-15,13-2 11 0,6 1-22 0,-14-4 12 0,4-1 8 16,2-2-18-16,-1 1 8 0,1-2 4 0,2-3-1 15,2 1 3-15,0-2 22 0,-1-1-34 0,2 1 3 0,1-2 5 16,0-1-5-16,2 1 5 0,1-2-8 16,4 1 0-16,0 3 9 0,0-2-7 0,0-1 3 0,2 1 12 15,1 1-14-15,1 0-2 0,-2 2 5 0,-2-2 2 16,5 0-2-16,2 1 9 0,-2 2-13 0,3 0-1 0,0 1 11 16,6-8 4-16,-3 4-12 0,1 4 16 0,-2 2-2 15,-2-2-18-15,12-3 12 0,-5 4-10 0,-5 2 4 16,-2-1 5-16,1 1-6 0,0 2 17 0,0-1-14 15,-3-1 21-15,1 3-6 0,2-1-22 0,-4 1 9 0,2 2 7 16,-5-2-4-16,1 3 3 0,-8 0-8 0,14 2 11 16,-6-2-18-16,-8 0 16 0,13 1-13 0,-7 0-3 15,5 1 1-15,2 0 17 0,-1 1-8 0,2 0-5 0,0-1-5 16,-1 2 2-16,0-1 11 0,-1-1-4 0,2 1 5 16,-1 0-2-16,0-1-4 0,1 0 2 0,-1-1 12 15,1 4-8-15,-2-3 0 0,0 1 5 0,2 1-9 0,-2 1 2 16,-2-1-4-16,1-1 10 0,2-1-12 0,-2 2 8 15,4-2 1-15,-4 1 10 0,3 1-8 0,-1-2-2 16,4 0-8-16,-3 1 3 0,3-2 13 0,4 0-16 16,-3-1 6-16,2 3-11 0,1-1 11 0,1-2 1 0,-1 0-2 15,1 2 7-15,0 1 3 0,-1-2-13 0,2 0 8 16,0 0 1-16,-1 1-2 0,0 0-5 0,-1-2 1 16,1 0 7-16,0 0-4 0,0 0 0 0,1 3 2 0,-4-3-14 15,1 0 18-15,-1 0 4 0,-1 0-13 0,1 0 10 16,0-3-4-16,1 3 4 0,0 0-11 0,-2-2 12 15,3 0-16-15,-2 0 2 0,-1-2 15 0,2 2-9 0,-1 0 1 16,-1-1 1-16,3 3 1 0,-2-1-11 0,0 0 12 16,1-2-5-16,0-1 5 0,-1 1-3 0,0 2-1 0,0 0-2 15,0-2 1-15,2 1 3 0,-3 0 1 0,-1-1-14 16,3 1 6-16,0-1 2 0,-1-1 12 0,-1 1-9 16,3-1 1-16,-1 1-10 0,2 2 8 0,-1-3 3 15,1 0 2-15,1 1-17 0,-2 0 13 0,2 0 0 0,-3-1-5 16,2 1-1-16,-3-1 7 0,3 1 0 0,-3 0-1 15,0 1 3-15,0-2-2 0,-1-1-12 0,0 2 4 16,-3-1 3-16,2 0 0 0,-2 3 8 0,1-2-6 16,-1 0 5-16,-1 1 2 0,-1-2-2 0,1 1 3 0,-3-1-3 15,3 0 0-15,-2 0 2 0,-2 2-4 0,2-2 5 16,-1-2-6-16,-1-1 3 0,3 3-1 0,-3 0 2 16,-1 0 2-16,3-3-11 0,-2 4 4 0,-1-2 2 0,4-1 2 15,-3 2 7-15,3 0-8 0,-3-1-7 0,0 0 4 16,0-2 4-16,1 4-6 0,-2-1-2 0,1-3 3 15,-1 1 5-15,0 2-6 0,0-4 2 0,2 3-3 0,-3-3 2 16,2 1 2-16,0 1-6 0,-3-4 1 0,0 4 10 16,1-2-11-16,1 0 17 0,-1 1-3 0,1-3-21 0,-2 4 9 15,1-2 0-15,0 1 5 0,-1 0-3 0,2-1-8 16,-3 3 2-16,1 0 7 0,-2 2 2 0,0-1-2 16,-5 4-4-16,9-7 7 0,-4 4-9 0,-5 3 4 15,9-7 6-15,-5 5-4 0,6-4-4 0,-3 4 7 0,-2-3 5 16,2-2-5-16,0 4 12 0,2-2-16 0,-3 1-21 15,2-3 35-15,2 2-11 0,-2-1 8 0,-1 1 13 16,1-1-9-16,1 1 2 0,-3 0-15 0,3-2 10 16,-2 2-6-16,0 0-9 0,1-2-9 0,0 1 20 0,-1 1 0 15,2-1 8-15,-1-1-25 0,0 0 10 0,-1-2-4 16,3 3-8-16,-1-3 26 0,0 1-11 0,0 0-5 0,-1-1-13 16,0 0 9-16,-2-2 24 0,2 2-26 0,-3 0 0 15,-1 0 2-15,1-1 17 0,1 0-18 16,-2 1 6-16,-1-3 15 0,2 3 8 0,-3-3-3 0,2 2-35 15,-1 1 42-15,0 1-29 0,0-1 11 0,2 0-21 0,-2-3 19 16,2 3-11-16,-2-2-1 0,0 2 29 0,2-3-17 16,-1 2-12-16,0-2 2 0,0 0 14 0,-2 1-14 15,6-3 11-15,-4 0-14 0,0 2 33 0,1 2 2 0,-1 1-28 16,0 0 19-16,1-3 17 0,0 3-41 0,-2 0 49 16,3 1-46-16,-4 2 35 0,3-2-36 0,-5 8 3 15,5-13 33-15,-5 13-51 0,8-11 18 0,-8 11 12 16,2-5-29-16,-2 5 20 0,6-9-2 0,-6 9 30 0,5-4-4 15,-5 4-20-15,4-6 15 0,-4 6-54 0,4-8 55 0,-4 8 10 16,2-5 17-16,-2 5-63 0,0 0-32 16,6-9 67-16,-6 9-34 0,2-7 40 0,-2 7-9 0,0 0 7 15,3-5-31-15,-3 5 2 0,0 0 0 0,0 0-18 16,2-8 0-16,-2 8-5 0,0 0-31 0,0 0 14 16,0 0-5-16,0 0-27 0,0 0-22 0,0 0-31 0,-26 9-35 15,11-1-53-15,2 1 0 0,-5 0-34 0,-7 12-647 16,-4-8 299-16,3 5 198 0</inkml:trace>
  <inkml:trace contextRef="#ctx0" brushRef="#br0" timeOffset="177016.65">20805 10222 24 0,'3'-10'84'0,"0"2"1"0,2-2-8 16,-2 2-13-16,1-2 22 0,0 0-9 0,-2 5-1 0,1 0-12 15,-3 5 24-15,4-9-36 0,-4 9 22 0,1-7-7 0,-1 7 0 16,0 0 2-16,5-5-18 0,-5 5-2 0,0 0-5 15,0 0 10-15,0 0-21 0,0 0 8 0,0 0 22 16,0 0-31-16,0 0 25 0,0 0-65 0,-5 24 52 0,4-18-14 16,1-6 20-16,0 21-15 0,0-7 9 0,0 1-1 15,0 1 5-15,0-1-28 0,-2-2-4 0,2 3 23 16,-1-1-13-16,0 2 0 0,-1-1 6 0,1-1-4 16,1 2-5-16,-1-1 6 0,-2-1-18 0,3 2 26 0,0-2-10 15,0 4-8-15,-2-2 7 0,-2-1 0 0,1 2-2 16,-1-1-5-16,0 0 5 0,-2 3 2 0,3-3-9 0,-1 2 8 15,-2 0 9-15,3 1-10 0,-5 7 0 0,-1 0-7 16,1 1 5-16,2-6 7 0,1 0 4 0,-1-4 2 16,-2 9-10-16,1-3 0 0,-3 3 0 0,0 1 2 15,5-8-2-15,-2-1-5 0,1-2 1 0,-3-1 4 0,2 0-10 16,-4 10 5-16,0-6-5 0,2-4 3 0,2-3 6 16,1 1-5-16,-1-1-4 0,-1 0 3 0,1-1-7 15,2 0 12-15,-1-1-15 0,1 0 5 0,0-1-6 0,0 0 5 16,1 0-7-16,1-1-4 0,-1 0 8 0,3-2-11 15,1-7 12-15,-3 11-8 0,2-6 2 0,1-5-1 16,0 10-14-16,0-10 22 0,1 10 0 0,-1-10 2 0,0 11-7 16,0-11-2-16,4 10 4 0,-4-10 0 0,4 10 4 15,-1-5-12-15,-3-5 10 0,6 12 4 0,1-3-9 16,-4-4 3-16,-3-5 9 0,9 12-14 0,-1-4-4 16,0-3 6-16,0 1-4 0,1-1 2 0,0 1 6 0,0 0-11 15,5-2 14-15,-2 1-4 0,3-1-3 0,-1-1 2 16,4 1-5-16,-2-2 8 0,1 1-7 0,4-1-4 0,-3-2 3 15,5 3 0-15,0-3-2 0,2 0 9 0,16 0-4 16,0-3 11-16,4 2-4 0,2 0-6 0,3-1 5 16,0 0 5-16,0-1-2 0,3 1-4 0,3-1 18 15,-1-1-10-15,-1 3 10 0,0-2-2 0,-2 2-13 0,4 1 2 16,-10-3 10-16,3 3-16 0,-7-1 9 0,3 1 4 16,0-4-9-16,-7 4-9 0,0 0 5 0,-6 0 12 15,-5-2 2-15,-6 2-4 0,-1-2-7 0,2 2 2 0,-4-1-17 16,-1 2 18-16,-1-2-4 0,-1 1 12 0,-3 0-12 15,-12 0-1-15,19-2-8 0,-19 2-3 0,13-1 16 16,-13 1-13-16,11 0 11 0,-11 0-12 0,0 0 18 0,0 0-27 16,13-1 4-16,-13 1-10 0,0 0 7 0,0 0-19 15,0 0 3-15,0 0-19 0,9-4 0 0,-9 4-22 16,0 0-33-16,0 0-13 0,0 0-25 0,0 0-14 16,0 0-31-16,0 0-3 0,0 0-24 0,3-11-2 15,-3 11-512-15,0 0 239 0,0 0 162 0</inkml:trace>
  <inkml:trace contextRef="#ctx0" brushRef="#br0" timeOffset="177521.48">21914 11094 97 0,'0'0'102'0,"-10"-11"13"0,2 8-6 0,8 3-3 16,-8-4-13-16,8 4-22 0,-6-6 7 0,6 6-9 0,-5-3-2 16,5 3-12-16,0 0 20 0,0 0-26 0,0 0 12 15,-11 0 18-15,11 0-1 0,0 0-6 0,0 0-24 16,0 0-5-16,0 0 12 0,0 0-7 0,-4 9 24 16,4-9-9-16,0 0 4 0,15 10-14 0,-10-6 13 0,4 2 0 15,4-3-22-15,1 1 8 0,2 0-1 0,1 0-10 16,2 1-1-16,-2 0-8 0,1-1 11 0,-2 0-9 15,2 2-13-15,-1-2 4 0,-2 0 6 0,2 3-7 16,-3-3-2-16,2 2 6 0,-3 1-9 0,0-3 7 0,1 0-9 16,-1 1 1-16,0 0 1 0,-2-2-8 0,0 1 1 15,0 1-3-15,-1-2 6 0,-2 1-2 0,-1-1 3 0,0 0-3 16,-2 1 4-16,4-1-7 0,-2 2 1 0,-1-1-1 16,-3 0-5-16,-3-4 17 0,4 8 2 0,-4-8-6 0,2 10-8 15,-2-10 0-15,0 0 11 0,-8 19 0 16,4-9-14-16,-5-2 11 0,3-1-2 0,-1 1-7 0,-3-2 8 15,-1 3-3-15,-3-1 1 0,0-1-5 0,-3 1-1 16,0 1 1-16,-12 1-2 0,7-2 7 0,-5 3 4 0,4-1-18 16,6-2 9-16,1-1 0 0,-2-1-15 0,5 2 22 15,-2-1-6-15,0-1-1 0,0-1-1 0,2 1-11 16,1-3 4-16,1 2-15 0,2-2-4 0,-4 1-27 16,13-4-13-16,-13 5-38 0,13-5-31 0,0 0-27 15,-15 4-50-15,15-4-575 0,0 0 258 0,0 0 174 0</inkml:trace>
  <inkml:trace contextRef="#ctx0" brushRef="#br0" timeOffset="178805.76">23100 11214 104 0,'0'-7'111'0,"0"7"11"0,-3-13-17 0,2 2 4 0,-3 1-24 16,0 1 14-16,-2-1-43 0,-3 3 2 0,0-1 0 15,-2 2 35-15,-4-2-30 0,3 4 12 0,-6 1-19 0,0 1 5 16,3 0-5-16,-3 3 7 0,2 0-30 0,-3 1 10 15,5 2 8-15,-4 2-18 0,3 1 13 0,-3 0-15 0,5 2 4 16,-2 1 12-16,2 1-3 0,3 2 8 16,1-1-31-16,1 2 22 0,0 3-10 0,1-2 5 0,4 2-6 15,-2 0 0-15,1-1 4 0,3 2-16 0,1 1 7 16,1-1-4-16,2 3 3 0,0-3-3 0,0 2 0 0,5 8-19 16,-2-5 14-16,-2-6-7 0,4-2-13 0,-2 0 17 15,0-2-27-15,0-2 21 0,1 0-6 0,1-2 5 16,0-3-15-16,3 4-1 0,-2-6 13 0,0-2-6 15,3-1 7-15,-12-1 3 0,20 0-11 0,-6-4 6 0,-1 1-11 16,0-2 7-16,-2-2 6 0,1 0-1 0,-1-3-3 16,1 0 11-16,0-2 2 0,-2 0-20 0,-4-1 14 0,4-1-24 15,4-7 13-15,-3 1 10 0,-5 2-8 0,0 0-18 16,-2-1 13-16,-1 1-17 0,-2-3 12 0,0 2-1 16,-2-4 2-16,0 4 4 0,-1 0-6 0,1-1 7 15,0 3 6-15,-1 3-1 0,1-2-21 0,0 6 16 16,0 0 3-16,1 10-14 0,-2-12-6 0,2 12 10 0,-2-7 13 15,2 7 4-15,0 0-4 0,0 0 10 16,0 0-3-16,0 0 2 0,0 0-16 0,0 0 25 0,0 0-4 16,4 31-5-16,-2-18 15 0,1 0-23 0,1 2-1 0,-1 2 14 15,3-3 9-15,-1 1-1 0,1 0 1 0,-1 2-8 16,2 0-19-16,3 9 22 0,0 0-9 0,-1-6 8 16,-1-3-18-16,-2-2 16 0,2-1 0 0,-2 2-21 0,0 0 15 15,1-2-6-15,-2-1-3 0,3 0 20 0,-2-1-10 16,3-2-9-16,-1 0-12 0,-1-3 2 0,2-2 14 15,0 0 4-15,1 0-2 0,-1-3-3 0,3 0-8 0,-2-2 2 16,0 0-7-16,-10 0-7 0,23-4 23 0,-12-1-18 16,0-1 8-16,3-2 2 0,-4-2 12 0,3-3-7 15,-1 4-16-15,0-3 20 0,5-12-10 0,1 0-11 16,-3-2 5-16,2-2 8 0,-3-2 4 0,-3-1-7 0,2-3-11 16,-5-2 1-16,4-1 9 0,-3-1-9 0,-2-5 12 15,1 3 3-15,-2-3-17 0,-1 0 6 0,0-3 7 0,-1 2 5 16,-3 3-6-16,-1-3-13 0,-2-1-2 0,-2 1 6 15,-1 1-4-15,-3-1 4 0,-1 6 3 0,0-1-21 16,-2 2 23-16,-2 3-8 0,3 1 7 0,-4 5 6 16,0 5-16-16,0 4 15 0,1 5 3 0,1 4-14 0,3 2 1 15,-1 4-1-15,0 3-4 0,-3 2-9 0,0 5 7 16,1 4 14-16,0 1-15 0,-6 10 11 0,5 3 5 0,3 0 6 16,0 5 3-16,4 1 6 0,2 0 10 0,2-3-8 15,0 9-8-15,4-3 9 0,1 4 11 0,1 1-7 16,1-3-7-16,1 2-11 0,4-1 4 0,-2 3 14 15,0 1-19-15,2-1 19 0,-2 0 3 0,1-3-20 0,1 2 18 16,-1-4 3-16,-1 1-13 0,-2-1 5 0,3 0-8 16,-3-5 11-16,1 0-18 0,-2-5 8 0,3 2 5 0,0-6-11 15,0-3 7-15,-2-2 4 0,2-1-5 16,0-2 2-16,2 0-19 0,-2-1 19 0,2 0-8 0,-2-2 10 16,2-1-6-16,-2-1 3 0,4-2-18 0,-3 2 17 15,2-4 1-15,0 2-8 0,-1-3-19 0,-10-2-29 0,17 3-12 16,-17-3-33-16,11 5-47 0,-11-5 0 0,0 0-3 15,21-1-21-15,-16 3-417 0,-5-2 194 0,0 0 128 16</inkml:trace>
  <inkml:trace contextRef="#ctx0" brushRef="#br0" timeOffset="179418.37">23902 11110 59 0,'2'-6'129'0,"-2"6"-16"0,0-8 19 0,0 8-28 15,0 0-8-15,0 0-15 0,0 0 10 0,0 0-8 0,0 0 6 16,0 0-7-16,5 25 7 0,-4-11-5 0,0 1-16 16,0 0-4-16,1 3-5 0,0-3-25 0,0 4 23 15,0-4-12-15,2 3-8 0,-1 1-12 0,-1-2 5 0,1 1 0 16,-1-4-5-16,3 0 8 0,-2 1-16 15,2-1 4-15,-2-2 9 0,0 0-12 0,1-3 1 0,1 1 3 16,3-3 1-16,-3-2-2 0,-5-5-18 0,10 6 15 16,-3-3-15-16,0-1 12 0,-7-2 6 0,13 0-11 0,-13 0-11 15,19-8 7-15,-7 1-13 0,-2 0 18 0,2-1-23 16,-2-3-5-16,1-2 27 0,1 1-3 0,-3-2-12 16,-1-3 9-16,5-7-8 0,-5 3-8 0,-1 0 26 15,-3 3-19-15,0-2-2 0,0 3-14 0,-2-2 28 0,0 2 11 16,-1 2-2-16,1 0 7 0,-1 3 3 0,-1 0-12 15,1 4-3-15,-1 2-8 0,0 0 15 0,0 6-19 0,0 0 0 16,2-9-7-16,-2 9 23 0,0 0-8 16,0 0-5-16,0 0-12 0,0 0 13 0,11 17 7 0,-6-7 3 15,-1 1-4-15,-2 3 3 0,3-2-1 0,-2 2-3 16,0 0 6-16,2 1 5 0,-1-1-15 0,-2 1-8 0,2-1 2 16,-1 1 9-16,-1-1-10 0,2-1 24 0,0-2-19 15,0 0 14-15,0-2-8 0,2-4 7 0,-1 5-7 0,3-3-18 16,-2 0 21-16,2-2 5 0,2-2-16 15,-2-2 8-15,-8-1-3 0,15-3-1 0,-15 3-2 0,17-4 1 16,-3-2-4-16,-4-2 20 0,1 0-14 0,1 0 20 16,-2-2 8-16,-1-5-27 0,0 1 14 0,-1-1-5 0,-3-5 3 15,4-6-19-15,0-3 17 0,-6 4-13 0,4-3 2 16,-1-2 8-16,-6 6-3 16,0 2 0-16,0 6-6 0,0 1-9 0,-2 0 3 0,-1 5 0 0,-1-1-13 15,0 1-20-15,-1 3-19 0,0 3 0 0,5 4-38 16,0 0-20-16,0 0-33 0,-10 0-26 0,10 0-431 0,0 0 200 15,0 0 134-15</inkml:trace>
  <inkml:trace contextRef="#ctx0" brushRef="#br0" timeOffset="180582.4">24926 11059 974 0,'-9'-12'-8'0,"0"2"-40"0,-5 3 90 16,2-2-7-16,0 1-38 0,0 3 43 0,-3 0-46 15,1 3 13-15,0-2 24 0,-2 6-25 0,1-2 28 0,-2 2-11 16,2 2-6-16,2 5 15 0,0-1-27 0,1 2 19 16,0 5-23-16,-8 3-3 0,10-1 23 0,1 0-14 15,4 0 16-15,-3-1 18 0,5 2-13 0,-2 0 3 16,3-1 15-16,-1 2-41 0,-1 3 27 0,4-5 4 0,3 1-28 15,-2-1 13-15,2-1 5 0,-2 0-30 0,1-1 22 16,4-1-11-16,-4-2 7 0,5-2-2 0,-2-1-4 16,2 1 9-16,1-2-10 0,-1 0 1 0,0-3-11 0,1-1 1 15,-8-4 14-15,12 5-29 0,-12-5 5 0,11 0 10 16,-11 0 4-16,16-6 3 0,-9 2-15 0,0-2 0 0,2 0 7 16,-2-3 6-16,-1-2-21 0,1 2-15 0,0-6 40 15,-2 1-18-15,0-1-6 0,0-2 22 0,-2 1-14 16,0-4 25-16,0 1-6 0,2-13 0 0,-2 9-8 15,0 2 5-15,0 2 6 0,0 3-10 0,1-1 5 0,2 1 15 16,-4 3-5-16,0 1-7 0,2 2 11 0,-3 1-2 16,0 1-3-16,-1 8-23 0,4-8 24 0,-4 6-12 15,0 2 22-15,0 0-12 0,0 0-3 0,8 7 26 16,-8-7-29-16,7 15-9 0,-4-5 18 0,4 3-2 0,-2 1 11 16,0 1-10-16,1 0-12 0,1 1 21 0,-1 1-24 0,0 0 14 15,-1 0 5-15,-1 0-9 0,0-1 1 0,1-2 3 16,-1 3-1-16,1-3-4 0,0-2 1 0,-2-1-2 15,1 0-6-15,2-1 4 0,-3-2-10 0,2-1-8 16,1-2 20-16,0 3-12 0,1-4 5 0,-1-3-1 0,2 3-7 16,-8-4 8-16,13-1-3 0,-2-2-4 0,-1-1 19 15,3 0-13-15,-4-1 11 0,3-4-17 0,-2 0-1 16,2-3-2-16,8-4-14 0,-1-4 26 0,-7 4-3 0,-5-2 6 16,2 3-3-16,-2-3-13 0,-1-1 19 0,-1 3-22 15,-1-3 14-15,0 0-5 0,-2 1 8 0,-2 0-3 16,4 1 10-16,-4 5-3 0,2-4-14 0,0 5 17 15,-2 1 2-15,0 1 1 0,0 9-17 0,1-10 4 0,-1 10 12 16,0 0-11-16,0-7-9 0,0 7 18 0,0 0-15 16,0 0-7-16,0 0 10 0,0 0 23 0,0 0-10 15,5 26-2-15,-2-13-16 0,1 2 7 0,-4-1 12 0,2 2-1 16,0-1-18-16,1 1 8 0,0 1 2 0,-1-2 0 16,-2 1-7-16,4-2 9 0,0 2 5 0,-1-3-19 0,2 0 10 15,0-2 0-15,1-2 2 0,-2 0-9 0,1-1-1 16,3 0 6-16,2-2-2 0,-5-2 8 15,3-2-12-15,-2 0-4 0,-6-2 8 0,17 2 8 16,-12-2-14-16,-5 0-1 0,20-6-3 0,-9 2 4 0,0-2 18 0,1-2-9 16,-2-1-10-16,2-1 15 0,-1-2-18 0,0-3 13 15,3-7 9-15,-1-3-29 0,0 0 22 0,-3 0 6 16,-3 1-3-16,5-2 1 0,-4 4-12 0,-4 1 2 0,1 1-10 16,-1 3 7-16,-2-1 10 0,1 0-11 0,-2 1-5 15,1 5 8-15,1-1 7 0,0 1 10 0,-3 0 0 16,0 5-15-16,0 7 2 0,0-12-3 0,0 12 5 15,0 0 15-15,-5-7-23 0,5 7 16 0,0 0-16 0,0 0 16 16,0 0 4-16,-14 26-6 0,11-14 3 0,-2 3 10 16,5 0-19-16,-6 0 9 0,2 6 2 0,2-2-1 15,-2 1-14-15,1-1 15 0,2 3-1 0,0 12-6 0,-1-6 18 16,-2 3-18-16,4-5 1 0,0 0-4 0,-2-5 5 16,-1 13 5-16,1-9-5 0,-3 8 2 0,1 1-3 15,-3-2 9-15,0 0-13 0,1 2 21 0,0-4-23 16,-2-2-6-16,-1 1 4 0,-1 0-2 0,4 0 7 0,-4-3-4 15,1 1 4-15,1-8-16 0,-1 1 16 0,3-5-6 16,-1 1-11-16,-3-2 0 0,4-1-4 0,-1-3 5 0,3 2 3 16,-6-3 12-16,4-1-6 0,2-1-12 0,-1-3 14 15,1-1 1-15,4-3-1 0,-6 2-2 0,6-2 0 16,0 0 5-16,0 0-5 0,-14-8 2 0,11 3 2 16,-1-4 5-16,-1-1-10 0,1-1 2 0,2-1 6 0,-2-2 1 15,1 1-1-15,3-4-4 0,3 1 3 0,-2-1 3 16,4 2-11-16,-1-3 7 0,9-5-8 0,0 3-10 15,-3 3 0-15,-1 5-1 0,7-10-15 0,-3 6-24 0,-1 4-35 16,-1 2-34-16,-3-1-8 0,2 3-12 0,-1 2-39 16,-3 4-491-16,-6 2 224 0,19-10 150 0</inkml:trace>
  <inkml:trace contextRef="#ctx0" brushRef="#br0" timeOffset="180938.52">25896 11001 93 0,'-4'-9'129'0,"0"9"36"0,4 0-30 0,-12 4-16 16,5 1 3-16,-2 2-27 0,1 0 19 0,3 1-23 15,0 4-12-15,1-3 4 0,4 4 14 0,0 0-18 16,0 2 3-16,4-1-21 0,1 3 4 0,4-1-6 0,-2 0-9 16,-1 1 10-16,8 8-31 0,-1 0 8 0,-2 0 7 15,-1-4-14-15,-4-1 7 0,-1-1 3 0,1-4-27 16,-3 2 11-16,0-2-4 0,-3-1-1 0,4 1-9 0,-6-3 4 16,0 0-4-16,-3-1 2 0,4 0-17 0,-5-3 5 0,1-2 1 15,-1 1-13-15,-1 1 10 0,-2-5-28 16,0 2-25-16,9-5 20 0,-20 1-16 0,20-1-18 0,-16-1-35 15,16 1-3-15,-12-4 4 0,2 0-22 0,5-5-349 16,1 6 158-16,4 3 106 0</inkml:trace>
  <inkml:trace contextRef="#ctx0" brushRef="#br0" timeOffset="181156.56">25901 11116 36 0,'0'0'95'0,"0"0"-15"0,0 0-9 15,0 0-1-15,-22 21-8 0,12-5 11 0,-3 13 19 16,-5-2-33-16,-1 4-19 0,0 6 33 0,-4-5 4 0,0 2-18 16,2 3-36-16,-4-5 53 0,-2 3-20 0,6-5-6 15,-3-1-36-15,3 1-15 0,-1-5 0 0,-1 0 24 0,4-2 8 16,-2-2-38-16,6 3 31 0,3-9-6 16,-1-2 7-16,5-2-36 0,0-1-6 0,-1-1 17 0,5-2-42 15,-3-1 24-15,7-6-48 0,-8 5-24 0,8-5-236 16,0 0 110-16,0 0 72 0</inkml:trace>
  <inkml:trace contextRef="#ctx0" brushRef="#br0" timeOffset="182150.53">26999 10960 4 0,'0'0'126'0,"4"-7"-19"0,-4 7-13 0,0 0-10 15,0 0 8-15,0 0 9 0,13 19-24 0,-11-2-4 16,2-1 18-16,2 2-11 0,-5 3 8 0,4 13-13 16,-3-7-3-16,0 0-11 0,-4-5 11 0,2 14-1 15,-2-3-19-15,-1-6 7 0,0 6-25 0,-1-10 10 0,0-3 1 16,2-3-4-16,0-3-4 0,0 1 0 0,-1-4-13 15,1-1 27-15,0 1-11 0,2-11-1 0,-2 12-13 0,2-12 22 16,0 0-27-16,-3 6 15 0,3-6-6 0,0 0-15 16,0 0-8-16,0 0 16 0,0 0-9 0,0 0-3 15,-7-19 7-15,5 6-7 0,0 2-21 0,2-3 17 16,0-1-11-16,-3 0-14 0,1-3 1 0,0-2 10 0,2 0-3 16,0-2-21-16,5-10 24 0,-5 3-1 0,2-6-24 15,2 1 10-15,0 9 22 0,4-5-16 0,-4 7-5 0,3 4-1 16,-1 4 20-16,-1-1-20 0,2 2 10 15,2 3-8-15,0 1-8 0,0 3 12 0,0 2 24 0,2 3-14 16,1 3 12-16,1 2-22 0,0 0 4 0,1 6 6 16,3-1 25-16,-3 4-21 0,5 5 9 0,0 0 19 0,-5 0-1 15,3 5-11-15,-2-1 3 0,-4-2-7 0,-3-2-13 16,2-2 19-16,-6 0 4 0,5 0 3 0,-5-2-9 16,-1 3 6-16,-1-3 11 0,0-3-11 0,1 2 15 0,-1-3-3 15,-2-1-12-15,0-8-6 0,-2 11-11 0,2-5 14 16,0-6 3-16,0 0 0 0,-6 10-21 0,6-10 12 15,-6 1-3-15,6-1 13 0,0 0-8 0,0 0-13 0,0 0 5 16,-11-14-8-16,11 14-3 0,0-19 11 0,0 3-9 16,0 2-4-16,0-3-1 0,3 0-6 0,1-3 5 15,-2 0-27-15,2-14 15 0,6 2-9 0,-1 5 17 16,-1-5 6-16,6 7-3 0,-1-1-4 0,-2 9-9 0,3 5 1 16,9-4-2-16,-5 5 16 0,-2 4 3 0,-1 3-17 15,1 3 16-15,-3-1-15 0,5 6 14 0,-4 1 9 16,0 0-7-16,-1 5 21 0,-1 0-6 0,0 1 0 15,4 11 19-15,0-2-7 0,-7 1 7 0,-1-3 4 0,-2 1-4 16,0-1-8-16,-2 1 2 0,-1 0 6 0,1 0 0 16,-4 1-8-16,0-1 0 0,-2 0 6 0,2-2-18 0,0 0 2 15,2 0 9-15,-4-3-13 0,0 1 2 0,2-3-10 16,0 0-6-16,2 3 4 0,-4-5-18 0,2-4-48 16,0 1 5-16,0-7-16 0,0 0-25 0,0 0 12 0,-3 16-42 15,3-16 1-15,-1 5-393 0,1-5 176 0,0 0 116 16</inkml:trace>
  <inkml:trace contextRef="#ctx0" brushRef="#br0" timeOffset="182647.18">28024 11001 62 0,'3'-16'98'0,"-3"2"0"16,-1 3-16-16,-5-1-6 0,3 7-5 0,-5-3 22 0,8 8-37 15,-14-4 10-15,14 4-1 0,-10 2 9 0,10-2-7 16,-14 13-15-16,3-4-13 0,0 2 10 0,1 2-3 16,1 2 19-16,2 1-14 0,1 1-6 0,-8 12-16 15,8-7 3-15,-1-3 5 0,-3 9-23 0,4-7 32 0,4-3-14 16,0 0-10-16,0 1 13 0,1-1-10 0,1-1 7 16,1 0-15-16,1-2-14 0,2-1 14 0,-2-3 12 15,2 0-40-15,3-2 24 0,0 0 5 0,0-1-31 0,0-3-4 16,2-2 25-16,4 1-13 0,-5-6 0 0,2 4 18 15,2-4-17-15,-1-1 3 0,3-1-26 0,-6-4 29 16,4 1 13-16,-2-2-8 0,-1 0-14 0,-2-4 7 16,2 1-11-16,-4-3 12 0,0 1 4 0,-3-4-16 0,0 1-55 15,0-2 51-15,0 0 28 0,-2-1 2 0,0-1-10 16,0-1-10-16,0 2-8 0,0-1 19 0,2 2-3 0,-2 4 16 16,0 1-17-16,0 4 0 0,3 2-16 0,-3 8 35 15,0-11-22-15,3 6 16 0,-3 5 1 0,0 0-8 16,0 0 2-16,0 0 16 0,19 14-15 0,-11-5 5 15,0 2 16-15,-1-2-3 0,1 5-16 0,2-1-19 0,-2 2 25 16,1-1 1-16,8 5-15 0,-7 1 1 0,-3-6 13 16,2 0-9-16,-1 0-3 0,0-1 1 0,0-3-11 0,-3 2 4 15,1 0 21-15,-2-3-17 0,4 1 12 0,-3 0-9 16,0-4 2-16,2 0-16 0,-1 0-10 0,-3-2-5 16,1-1-19-16,-4-3-14 0,0 0-21 0,11 3-19 15,-8-5-59-15,-3 2-325 0,0 0 160 0,0 0 106 0</inkml:trace>
  <inkml:trace contextRef="#ctx0" brushRef="#br0" timeOffset="183010.95">28262 10917 75 0,'9'-3'125'0,"5"0"-19"0,1 3 36 16,2 3-5-16,0-2-18 0,0 7-10 0,1-1-9 0,-1-1-32 15,6 10 25-15,-5-4-34 0,2 5 4 0,-3-4-17 16,-4-1-3-16,-3 3 6 0,0-4-18 0,-2 7 24 16,-1-4-4-16,-1 0-10 0,-1 1 3 0,-4-1 0 15,-1 1-23-15,0-2-3 0,-4 0 3 0,-4 0-11 16,5 2 2-16,-5-4-4 0,1 0 16 0,-3-2-13 16,0 1 16-16,1-4-17 0,-4 2-8 0,2-2-4 0,-3-3 16 0,1 0-1 15,3-6 14-15,-4 3 5 0,4-3-24 16,1-1 6-16,1-1 6 0,2-3 12 0,0-1-5 0,3-4-21 15,1 0 24-15,2-1 0 0,2-4-6 0,1-1-4 16,5-10-25-16,2 0 28 0,2 0-20 0,0 0 1 0,4-5-1 16,-3 3-3-16,5 1 1 0,-4 1-13 0,2 6 3 15,-1-4 0-15,1 7 0 0,1-1-37 0,-6 12 1 16,-3-3-22-16,-1 2-19 0,0 5-11 0,0-2-19 16,-7 7 13-16,8-8-18 0,-8 8-335 0,0 0 152 0,0 0 100 15</inkml:trace>
  <inkml:trace contextRef="#ctx0" brushRef="#br0" timeOffset="183359.58">28759 10531 14 0,'0'-3'136'0,"0"3"-37"0,0 0 43 16,14 11-12-16,-5 1-40 0,-1 5 9 0,-1 0-19 16,1 12 35-16,1 1-29 0,-1 2-15 0,-5 3-13 0,-1-7 22 15,4 6-8-15,-7 5-20 0,0-1 0 0,-5-3-16 16,0 0-3-16,2 0 9 0,-1-4-3 0,1-4-16 15,3-5-1-15,-4-2-3 0,0-3 6 0,-1-2 8 16,1 0-25-16,3-1 1 0,-2-2 6 0,3-4-19 0,2-1 1 16,-1-7-15-16,-2 10-6 0,2-10-21 0,0 0 1 15,0 0-27-15,0 0-19 0,6 5-33 0,-6-5-297 0,0 0 140 16,0 0 94-16</inkml:trace>
  <inkml:trace contextRef="#ctx0" brushRef="#br0" timeOffset="183716.74">29022 10674 66 0,'0'0'107'16,"0"0"9"-16,-29 15-25 0,15-10 32 0,1 2-18 16,3 2-13-16,-4 2 20 0,4-2-20 0,-3 0-8 15,1 3-1-15,2 1-24 0,1-3 16 0,0 1-3 0,3 0-8 16,-1-2-9-16,4 1-28 0,0-3 22 0,2 6 0 15,-1-5-16-15,4 0 14 0,-1 0-18 0,4 1-20 16,0-1 35-16,1 3-15 0,3-1 2 0,-1-1-32 0,-1 0 27 16,3 2-12-16,-1-5 20 0,-2 2-15 0,1 1-15 15,3-3-2-15,-1 3 1 0,0-1-7 0,-1 1-70 16,0-1 80-16,-2-1 17 0,2 1-4 0,1 2-14 0,-2-1 16 16,-1 3-2-16,0-3-16 0,1 1 2 0,-2 0 7 15,-1 2-5-15,1-3-9 0,-1 3 26 16,-3-2-10-16,0 0-1 0,1 1-13 0,-1 0-4 0,0 0-4 0,-1-2-9 15,1-1 5-15,-2-2 4 0,0-6-24 0,0 12 3 16,0-12 1-16,-2 9-32 0,2-9 21 0,0 0-31 16,-1 15 1-16,1-15-34 0,0 5-4 0,1-2-344 0,-1-3 151 15,0 0 100-15</inkml:trace>
  <inkml:trace contextRef="#ctx0" brushRef="#br0" timeOffset="184048.47">29522 10803 12 0,'-12'-9'144'0,"2"5"-26"16,-2 1 38-16,2 4-26 0,1-1-17 0,-3 5-3 15,4 0 10-15,-2 2 4 0,3 3-15 0,2 0-30 16,3 4-12-16,3 0 18 0,0 1-2 0,6 2-11 15,0 0-8-15,2 11-18 0,0-1 2 0,3 3-10 16,-2-2-4-16,-3-5-1 0,-1-2 17 0,-2-2-4 0,-2 0-4 16,5 10-16-16,-4-8 0 0,0-1 4 0,0-5-18 15,-2 0-2-15,0-1-2 0,-2 1 11 0,1-5-7 0,-3 1-14 16,3-4 3-16,-2 0 9 0,-1-1 2 0,1-4-15 16,-2 1-23-16,4-3 8 0,-9 5-20 0,3-7-14 15,6 2-15-15,-15-7 9 0,6 1-35 0,1-1 18 0,1 0-14 16,2-3 2-16,0 0-14 0,2-4-32 0,1-2-284 15,3 1 139-15,0 0 94 0</inkml:trace>
  <inkml:trace contextRef="#ctx0" brushRef="#br0" timeOffset="184246.84">29558 10889 33 0,'0'0'110'0,"-23"18"-28"0,5 3 34 0,0 3-27 15,-4 2 4-15,-3 4-33 0,-3 6 23 0,0-2-7 16,-2 3-3-16,1-2-9 0,-2 2 9 0,0-2-13 15,3 0-35-15,1-7 32 0,2 1-11 0,2 1 3 0,1-1-3 16,4-6-4-16,4-5 6 0,3-7-11 0,3 1-17 16,-2-3-31-16,3 0 27 0,2-1-13 0,1-3-5 0,1-1-5 15,3-4-18-15,0 0 13 0,-8 8-34 16,8-8 0-16,0 0-27 0,0 0-1 0,0 0-295 0,0 0 123 16,0 0 82-16</inkml:trace>
  <inkml:trace contextRef="#ctx0" brushRef="#br0" timeOffset="185932.42">24236 12510 50 0,'-3'6'113'0,"2"-4"-3"0,1-2-25 0,0 0 13 16,-3 9-32-16,3-9-15 0,0 0 6 0,2 8 17 15,-2-4-3-15,0-4-17 0,5 5 0 0,-1-2 18 0,-1-2-27 16,3 2 29-16,-1-2-16 0,1 1-5 0,2-2 4 16,7 1-20-16,-2-2-13 0,3 1 21 0,-3-2-12 0,3-2-1 15,-2 1-5-15,0-2-5 0,-3 0 16 16,3 0-11-16,-2-2-22 0,-1 0 17 0,-1-1-1 0,-1 1 2 15,0-2 6-15,0 0-23 0,-4-2 9 0,2 0 0 16,-2 0-3-16,-1 0 0 0,-1-2-6 0,-2 1 21 0,-1 0-7 16,1-2 2-16,-3 3-32 0,-1 0 26 0,-1-1-7 15,-1 4 3-15,0-1 1 0,-3 2-25 0,-1 2 5 16,1 2 0-16,-1-1 18 0,-2 4-14 0,11 0 1 16,-22 7 15-16,10-2 2 0,-1 2 1 0,-1 1-7 0,2 2 0 15,-2 1 4-15,4 0 0 0,-2 2 0 0,-4 7 7 16,6-1-1-16,2-2-16 0,0-1-5 0,4 1 5 0,1 1 23 15,-1 1-80-15,2 0 55 0,1 1 5 0,1-1 4 16,-1 3 15-16,1-3-5 0,1 0-2 0,0 1-6 16,1-1-2-16,0 1 17 0,1-2-17 0,-2 0 5 15,3-3-10-15,0 2 11 0,3-1 2 0,-3-1-14 0,3-2 14 16,-2 0-18-16,3-3 4 0,-1-1 0 0,2 1-8 16,-1-3 24-16,1 0-20 0,0-2 12 0,0 1-21 0,3-2 5 15,-5-4-19-15,4 3-27 0,-2-1 4 16,2-4 4-16,-4 2-20 0,-7 0-9 0,0 0-26 0,24-7 11 15,-13 2-39-15,-2 0 6 0,-1-1-354 0,-8 0 159 16,8-1 104-16</inkml:trace>
  <inkml:trace contextRef="#ctx0" brushRef="#br0" timeOffset="186442.43">24762 12458 88 0,'0'0'106'0,"0"0"-15"0,8 8-24 0,-8-8-1 0,5 17 25 16,-5-3-38-16,0 0-4 0,0 2 21 0,0 1-37 16,2 1 2-16,-1 1 13 0,0-2 3 0,-1 2-33 15,0-3 28-15,0 2-22 0,1-3 19 0,-1 3-24 16,2-1-12-16,-2-3 0 0,0-3 3 0,0-4 7 0,0 3 13 15,0-10-52-15,0 12 73 0,0-7-6 0,0-5-12 16,1 8 30-16,0-5-31 0,-1-3-7 0,5 1 7 0,-5-1 14 16,0 0-12-16,0 0-6 0,0 0-2 15,0 0-3-15,3-10-16 0,-3 3 20 0,0 1-24 0,2-7 25 16,-3 0-29-16,1-4 19 0,-1 1-4 0,0-2-28 16,-1 1 6-16,2-4 23 0,0 2-3 0,-4-2-15 0,4 1-16 15,4 1 5-15,-4-3 13 0,4 3-5 0,-2 0 5 16,5 2-22-16,-2 0 18 0,3 2 0 0,2 3 12 15,0 4-28-15,3-2 24 0,0 4-6 0,1 0 2 16,3 3 1-16,-1 0 2 0,-1 2-7 0,-2 5 4 0,2 1 1 16,0-1 0-16,-2 3 14 0,-1 2-14 0,-1-1-4 15,0 6 21-15,-4-1-15 0,2 1 8 0,-4 2 13 0,2-2 9 16,-1 2-49-16,-2 1 31 0,-1 1-4 16,1-2 11-16,-1 2-17 0,-1-3 0 0,0 2 1 0,-1 0-4 15,-1-2 11-15,3-1-4 0,-2-2 8 0,-1 2-9 16,-1-4 6-16,3 1-32 0,1 2-23 0,-6-5 27 0,3-8-37 15,3 14-7-15,-3-9-23 0,0-5-10 0,2 11-9 16,-2-11-307-16,0 0 136 0,3 9 92 0</inkml:trace>
  <inkml:trace contextRef="#ctx0" brushRef="#br0" timeOffset="187026.41">25457 12544 33 0,'-2'-11'115'0,"2"11"9"16,-8-6-24-16,8 6-4 0,-9-5-13 0,4 4 4 0,5 1 2 16,-15 0-7-16,15 0-14 0,0 0-69 0,-18 4 80 15,7-1 0-15,1 4-32 0,2 2 8 0,-2-1-23 16,3 4 18-16,-1-2 0 0,2 2-2 0,-1 0-6 0,-1 1-9 15,2 1-9-15,1-2-11 0,1 5 18 0,-2-3 0 16,1 1 4-16,2-1-6 0,1 3-22 0,-2-2 22 16,4-1-8-16,0 2-8 0,1-3-6 0,2-2 16 0,-1 2 3 15,1-3-4-15,4 2-7 0,-3-4-17 0,0-1 7 16,3 0 17-16,2 0 0 0,1-2-27 0,-6-1 18 16,2-1-26-16,3-3 12 0,-9 0-7 0,14 0 12 15,-14 0 3-15,17-4-6 0,-5-1-5 0,-5 0 14 0,3-1-10 16,0-3 8-16,-1 2-22 0,0-6 0 0,1 2 15 15,0-4 6-15,5-6-22 0,-3 4 31 0,0-7-18 16,-1-1 12-16,-2 1-7 0,-1-6-31 0,1 2 44 0,-1-4-10 16,-2 1 4-16,-2 0-22 0,1-3 5 0,-7 7 9 15,4-11 1-15,2 3 3 0,-4-1 4 0,0 0-12 16,-4 0-1-16,-1 4-9 0,1-1-8 0,0 8 27 0,0 6-31 16,2 3-4-16,-2 0 29 0,0 4-27 0,-1 2 7 15,1 4-9-15,-2 0 9 0,2 2 12 0,4 4 0 16,0 0-9-16,-14 14 20 0,9-5 12 0,1 6-1 15,0 2 15-15,3 3-25 0,1 5 5 0,4 10 10 0,1 3-32 16,0-1 11-16,1 3 11 0,-1-1-1 0,-1 0-17 16,3 0 17-16,-5-2-2 0,5 1-7 0,-1-4-2 0,-3-7 8 15,0 4-1-15,1-6 5 0,0-6-5 0,-3-2 4 16,2-1-7-16,0-3 11 0,1 0-9 0,-1 0-1 16,2-2-34-16,-1 0-13 0,2-1 32 0,1-3-20 15,-3-1-36-15,3-2-23 0,0-3-397 0,-7-1 162 0,0 0 110 16</inkml:trace>
  <inkml:trace contextRef="#ctx0" brushRef="#br0" timeOffset="187933.37">26676 12434 85 0,'-6'-5'112'0,"-4"-3"-11"15,2-1-8-15,1 2 3 0,-3 2-7 0,0-1 1 16,1 4 6-16,2-1-24 0,-2 4 13 0,-4-3-14 0,-1 4-27 15,0 2 5-15,0 2-4 0,3 3 12 0,-2 1 7 16,0 1-11-16,-5 9-14 0,4 0 23 0,1 1-23 16,-3 2 6-16,9-2 15 0,-1-2-40 0,6 0 30 0,-1-2-18 15,0-2-17-15,1 2 14 0,2 2 0 0,5-1-19 16,-2-2 7-16,3-1 11 0,-2 0-1 0,3-1-17 16,2-1-5-16,-2-2 23 0,4 0-18 0,-2-3 3 0,2 0-29 15,0-3 37-15,1 0-7 0,-1-1-14 0,2-1 19 16,1-3-3-16,-5 0-15 0,5-3 18 0,-1-1-25 0,-2 1 20 15,-1-3-11-15,2 0-8 0,-1-4 10 0,1-1-19 16,-3-2 14-16,0-1-10 0,-2 1 27 0,0-3 14 16,4-11-35-16,-2 7-12 0,-5-1 29 0,-1 1-27 15,-1 0 35-15,-2 0-24 0,0-5 5 0,0 6-5 16,-4-2 8-16,-6-8 6 0,1 4-7 0,0 6 0 0,-2 3 0 16,0 4-4-16,0 1 9 0,-3 1-2 0,3 5-7 0,-3 0-4 15,1 2 1-15,4 2-17 0,-3-2-26 16,4 5 26-16,8-2-18 0,-13 3-64 0,9 2 14 0,4-5-38 15,-4 7-25-15,4-2-324 0,0-5 159 0,0 0 106 16</inkml:trace>
  <inkml:trace contextRef="#ctx0" brushRef="#br0" timeOffset="188442.51">27099 12068 56 0,'9'-7'105'15,"-3"5"-23"-15,-6 2-4 0,10 1 46 0,-10-1-8 0,9 8-6 16,-5 1-17-16,0 7-30 0,-2 1 12 0,-1 4 7 16,1 15 25-16,0-2-31 0,-2 4-1 0,-3 2-10 15,-3 1-2-15,-1-1-6 0,-1 4-24 0,-4 0 10 16,1-3 17-16,-1 3-24 0,-1-5 13 0,0-1-1 0,-1 3-19 15,-1-4 0-15,-3 1 13 0,1-3-4 0,2-1-10 16,-1-4-2-16,3 1-18 0,0-4 19 0,1 1-22 0,3-2-23 16,-3 0-4-16,4-9 7 0,3 0-6 0,3-5 1 15,0-2-6-15,2-1-4 0,0-9 1 0,7 15 20 16,-3-9-32-16,2-1 29 0,-6-5-20 0,12 4-1 16,-12-4 26-16,15 0-1 0,-15 0-22 0,25-7 27 0,-13 2-3 15,3-1-5-15,-1-1 1 0,0 0 23 16,-1-3-11-16,5-6-7 0,0 1 14 0,-9 3 13 0,0-1-12 15,0 0 17-15,-2-2-14 0,-3 0 18 0,-4-2-3 16,0 0 2-16,-4-1-13 0,-6-7 1 0,-3-1 9 0,-7 1-17 16,-2-2 28-16,-5 4-10 0,-4-4 7 0,-1 3-5 15,-1-1 12-15,3 4 5 0,-2 0-7 0,6 3 17 16,5-2 4-16,5 6-6 0,7 2 7 0,3 0-15 16,1-3-3-16,3 3 1 0,4 0-14 0,5 3-2 0,4-1 9 15,3-2-4-15,8-3-5 0,5 1-7 0,4 5 5 16,-4-2-15-16,2 1-21 0,1 4-24 0,-5 0-28 0,-7 3-19 15,1-1-63-15,-2 2-10 0,-2 0-18 0,-1 2-27 16,-3 2-404-16,-11-2 202 0,0 0 132 0</inkml:trace>
  <inkml:trace contextRef="#ctx0" brushRef="#br0" timeOffset="189125.1">28731 12019 28 0,'-1'-9'96'0,"-4"-3"11"0,-1 2-29 0,0 1 0 16,-3 2-4-16,-4 1 55 0,0 4-62 0,-4-1 38 16,-1 6-30-16,0-1-24 0,-13 8 33 0,1 1 29 15,-1 2 2-15,1-1-27 0,1 3 16 0,1-1-18 16,2 6-8-16,1 2 15 0,1 4-8 0,7-2 8 0,-1 4-19 16,3 0-10-16,4 1-8 0,4 1 4 0,3 2-15 15,4-2 1-15,4 1-6 0,5 1-12 0,0 0 0 0,2-1-2 16,5-1 5-16,-2 0-4 0,2 1-1 15,1-6 8-15,2 1-10 0,-2-3-3 0,-1-2-6 0,1 2-7 16,-3-8 9-16,0-4-8 0,-1 1 4 0,-3-5 3 16,3 1 2-16,-4 0-17 0,7-2 7 0,-2-2-26 0,-2 3-9 15,2-4-15-15,-1-1-46 0,2-1-9 0,-2-2-14 16,0-1-26-16,1 2-13 0,0-4-12 0,0-2-416 16,-3 4 194-16,7-6 128 0</inkml:trace>
  <inkml:trace contextRef="#ctx0" brushRef="#br0" timeOffset="189850.41">29110 12358 74 0,'21'-26'81'0,"-6"-1"-6"0,-2 15 16 0,-4-3 7 0,1-13-13 16,-3 13-23-16,-1-2 6 0,-4 3 1 0,0 1 0 15,-2 7 17-15,-2-2-11 0,-1 3-13 0,-4-6 25 16,1 5 9-16,-3 0-10 0,-1 0-1 0,-2 4-3 15,1-1-27-15,-1-1 30 0,-1 6-23 0,1-1 0 0,-5 2-10 16,4 0 10-16,-1 1 5 0,0 2-5 0,3 1-6 16,-1 0 3-16,1 1 4 0,1 0-4 0,-2 2-7 0,4 2 5 15,-2 1-8-15,4 1-18 0,-1 1 7 16,2 2 1-16,0-1-4 0,1 2-1 0,-1 0-8 16,4 1-2-16,1 0 4 0,1 0-5 0,-1 2-10 0,1 0 6 0,2 0-3 15,-2-2-3-15,2 3-7 0,6 9 4 0,-4-9 3 16,1-5-3-16,-2 0-4 0,3-3 7 0,-1 1-4 15,1-3-3-15,0 0 4 0,-1-2-2 0,4 0-4 16,-2-1-2-16,1-4 1 0,2 3-1 0,0-3 1 0,-1-3 2 16,1 0-2-16,2 1 2 0,-1-2 12 0,2-2-12 15,-3-2-3-15,5 1-2 0,-2-3 1 0,1-1 0 16,-3 1 2-16,3-4-8 0,-2-2-2 0,1 1 7 0,6-10-4 16,1 2-2-16,-5-3 8 0,2-1 1 0,0 1-5 15,-4-4 1-15,-2-3 0 0,2 4 5 0,-4-5 0 16,0 7-12-16,0-5 0 0,1 1-3 0,-6-6 13 15,1 9-7-15,-3 1-17 0,-2 4 8 0,-1-2-5 0,-3 2-7 16,-2-1 6-16,-4-11-9 0,0 9 18 0,-6 1-3 16,2 3-13-16,-3 5 26 0,-5-5-9 0,-4 4 4 15,3 5 5-15,3 0-41 0,-2 4 23 0,2 1 9 16,1 1 19-16,2 2-6 0,-1 2-4 0,-1 1-3 0,5-1 4 16,-1 4 10-16,1 2-11 0,1 2 19 0,1 1-8 0,2 0 7 15,-1 0 1-15,3 4-6 0,2-1 3 0,-1 3 5 16,1-3-2-16,5 3-3 0,1-1-9 0,3 2 13 15,2-1-6-15,-1 3 0 0,6 4-4 0,2 3-1 16,0 0 0-16,3-1-1 0,1-1 7 0,1-1-13 0,0-2 9 16,-3 4-3-16,3-3 1 0,-5 0 4 0,-3-2-7 15,0-3 5-15,-2-2-6 0,-3 1-3 0,-1-2 2 16,-2 2 11-16,1-1-2 0,2 0 0 0,-3 0 2 0,0 1-9 16,0 1 6-16,-2-2-7 0,0-2 0 0,-1 1 5 15,0 0-6-15,-1-1 0 0,1 1 7 0,0-2 4 16,-3-2-1-16,2 1 1 0,-5 3 4 0,2-5-10 0,0 1-5 15,-1 0-4-15,-3 0 12 0,1-3-12 0,0 1 9 16,1-4-7-16,-1 1-6 0,2 1-16 0,-2-2-6 16,0 0-25-16,1-4-29 0,-4 5-50 0,11-6-17 15,-14 1-51-15,8-3-584 0,6 2 261 0,0 0 174 0</inkml:trace>
  <inkml:trace contextRef="#ctx0" brushRef="#br0" timeOffset="196829.57">3608 12116 70 0,'0'0'95'0,"13"-10"4"0,-13 10-17 0,4-6-24 0,-4 6 0 16,6-6 24-16,-6 6-32 0,4-9 7 0,-2 4 2 16,-2 2-15-16,2-3 31 0,-1 1-3 0,-2-2-30 0,1 2 24 15,-3-7-1-15,-2 3-18 0,-1 1-21 0,-1-4 29 16,1 3-2-16,-2-2-32 0,-2 1 21 0,1 0 4 0,-1 2-8 15,-2-2 6-15,2 2-32 0,0 0 22 16,0 2-13-16,-1 1-15 0,2-1 32 0,-2 2-26 0,1 2 14 16,0-1 7-16,-1 1-17 0,2 2 3 0,2 0 1 15,-6 3-6-15,3 1-14 0,-1 3 13 0,0-2 7 16,3 3-13-16,-3 4 13 0,-1-3-15 0,3 3 14 0,2-1-15 16,-1 1 23-16,-1-1 4 0,3 3-1 0,1 1-24 15,1-1-2-15,1 1 6 0,-3 2-2 0,5 0-5 16,-2 0 11-16,2 1-2 0,0 0-14 0,1 2 22 0,1-1-12 15,0-2-1-15,0 2 9 0,2-1-22 0,2-1 14 16,-1-1-2-16,0-1-12 0,1-1 17 0,-1 1-1 16,1-2 7-16,1-1-14 0,0-3-9 0,1 0-2 0,1-1-5 15,2-1 25-15,0-2-15 0,-1-1 6 0,0-4 4 16,4 2 6-16,-2-2-9 0,3-4 14 0,0 2-1 16,2-1-13-16,-2-2 2 0,2 1-13 0,-2-3 12 0,2-2 1 15,-4-1 6-15,4 0-5 0,-5 0 8 0,8-11-14 16,-2 0 12-16,-2 4-13 0,-6 1-4 0,4-9-9 0,-3 0-3 15,-2 3 16-15,1-6 1 0,-5-3 11 16,2 6-19-16,-3 2-6 0,-3 2 5 0,0-1 19 0,0-1-19 16,0-13-4-16,0 7 22 0,-3-5-15 0,-2 3 0 15,1-4 3-15,2 7-3 0,-1-4 4 0,1 7-1 0,0 7 14 16,0-2 1-16,-1 3-21 0,2-1 14 16,-3 5-1-16,1 1-10 0,2-1 15 0,-4 4-17 0,4-3 9 15,-2 2-11-15,2 3 6 0,0 2 11 0,1 5-9 16,-4-3-30-16,4 3 28 0,0 0 3 0,0 0-28 0,0 0 38 15,0 0-23-15,4 20 16 0,0-6-40 0,-2 1 26 16,3 0 18-16,-1 2-26 0,0 2-6 0,0 1 28 16,2 8-2-16,-2-3 3 0,0-3 17 0,-2-1-10 0,3-2-11 15,0 11-7-15,-1 4 29 0,0-3-6 0,-1-5-4 16,-1-4 2-16,2-1-15 0,0 10 12 0,2 1-1 16,-1-7-1-16,1-4 4 0,4 5 0 0,-3-4 1 0,0-4-13 15,1-3 5-15,-2 2 2 0,1-3 6 0,3-2-9 16,-3 2 17-16,2 1-15 0,3-5-2 0,-2 1 9 0,-1-2-14 15,4-2 10-15,-3 0 1 0,-1 0-12 0,1-1 2 16,0-2-4-16,-1-2 19 0,-1 1-1 0,-1-1-16 16,0-2 11-16,-7 0-6 0,13-5-15 0,-6 1 20 15,1 2 10-15,1-3-7 0,1-2 4 0,-2-3-18 0,-2 2 16 16,1-2-11-16,-1-1-8 0,0 0 10 0,1-3 1 16,1 0-13-16,-5-2 13 0,2 1-2 0,-3 0-1 15,-1-2-10-15,0 2 7 0,0 0-9 0,1-1 9 16,-2 3-8-16,1-1-8 0,-1 6 8 0,-1-1 6 0,-1 2 2 15,2 7-22-15,2-11 17 0,-2 7-2 0,0 4 6 16,0-6-34-16,0 6 31 0,0 0 3 0,0 0-15 16,0 0 6-16,0 0 15 0,0 0-3 0,0 0 3 0,13 19-22 15,-10-8 19-15,1-1-5 0,3 2 16 0,-2 2-20 16,0-2 22-16,1-1-10 0,-3 4 6 0,2-2-4 16,-1 0-8-16,-2-1 15 0,2-1-12 0,0 0 6 0,-1 1 1 15,0-3-6-15,0-1 11 0,-2 1-7 0,2-5-4 16,-3-4 0-16,4 11-3 0,-4-11-6 0,2 7-6 15,-2-7-16-15,4 7 4 0,-4-7-26 0,0 0-17 0,0 0-12 16,0 0-33-16,0 0-12 0,0 0-29 0,0 0-386 16,0 0 181-16,0 0 118 0</inkml:trace>
  <inkml:trace contextRef="#ctx0" brushRef="#br0" timeOffset="197025.54">4096 11797 123 0,'-4'-15'107'0,"-1"4"0"15,3-1 6-15,-2 1-17 0,3 2-34 0,-3 4 11 16,4 5-9-16,-1-9 2 0,1 9-38 0,0 0 19 16,3-9-10-16,-3 9-12 0,0 0-40 0,9-6-17 0,-9 6-18 15,7 2-22-15,-7-2-189 0,0 0 87 0,11 15 58 16</inkml:trace>
  <inkml:trace contextRef="#ctx0" brushRef="#br0" timeOffset="197352.44">4430 11794 36 0,'-4'8'139'0,"-1"2"35"16,0 0-52-16,2 1-13 0,2 2 1 0,0 1-6 16,2 1-1-16,2 1-6 0,0-2-15 0,4 2-13 0,-1 0 11 15,2 1-1-15,2-5-12 0,4 13-2 0,-1-6-8 16,2 4-3-16,-3-6 6 0,-1-1-8 0,-2-2 2 16,-3-1-14-16,2 0 14 0,1 2-26 0,-1-3-7 15,-3 1 7-15,-1-4 9 0,0 1-13 0,2-3 8 16,-4 1-12-16,0-3-7 0,-2-5-8 0,1 11 19 0,-1-11 0 15,-1 8 3-15,1-8-17 0,-7 5-14 0,7-5-11 16,-10 4-22-16,6-1 7 0,4-3-19 0,0 0-15 0,0 0-31 16,-25-7-3-16,17-1 3 0,-1 0-13 0,0-2-19 15,4-3-1-15,1-6-290 0,-1 2 140 0,4-2 92 16</inkml:trace>
  <inkml:trace contextRef="#ctx0" brushRef="#br0" timeOffset="197568.36">4490 11921 12 0,'0'0'116'0,"0"0"-34"16,-8 23 11-16,4-8-14 0,-3 12 13 0,-1 5 5 16,-1-4-5-16,-2 8 9 0,-1-1 8 0,-1 3-10 0,-1-2-38 15,0 1 19-15,-4-1-1 0,4 0-19 16,-1-1 5-16,1 1-24 0,-2-6-3 0,4 0 11 0,-2-1-7 16,2-2-10-16,1-8 8 0,3-2-20 0,0-3 7 15,2-1 0-15,2-2-4 0,-1 0-9 0,0-3 4 0,1-1 13 16,3-1-8-16,1-6 2 0,-4 7-3 0,4-7-24 15,0 0-35-15,0 0-11 0,0 0-33 0,0 0 0 0,0 0-34 16,0 0-360-16,22-17 157 0,-12 8 106 16</inkml:trace>
  <inkml:trace contextRef="#ctx0" brushRef="#br0" timeOffset="198080.72">4853 11880 54 0,'14'5'130'0,"-8"2"-31"0,-1 7-2 0,0 1-27 16,-1 1 27-16,7 15-10 0,-9-5-7 0,8 8-4 15,-7-8-2-15,2 8 4 0,-3 1-11 0,2 2-18 0,-1-12-3 16,-2 11-2-16,-1-10 3 0,1-2-39 15,-1-5 16-15,3 1 16 0,-3-3-12 0,0-1 0 0,2-1-7 16,0-2 3-16,-1-4-18 0,0 3 11 0,-1-4 10 16,2 1 16-16,-2-9 8 0,0 7 12 0,0-7-16 0,0 0 3 15,0 0 6-15,0 0-4 0,0 0-4 0,0 0-8 16,0 0 14-16,0 0-1 0,-6-33-5 0,4 16-10 16,-3-1-3-16,1-2-4 0,1-3-20 0,3-10 10 15,-2-1 0-15,1 0-11 0,-1-2-2 0,0 0 3 0,0-2-5 16,2 0 3-16,0 0 7 0,3 1-9 0,-2 0-3 15,6 9-10-15,-2-3-4 0,4 4 12 0,2 2-7 16,0 6-2-16,1 5 4 0,1 2 1 0,2 2-3 16,1 4-14-16,3-1 7 0,-2 3 6 0,3 3 1 0,-2 2-4 15,0 2 3-15,-2 1-1 0,0 4 4 0,0 1 5 16,-3 0 8-16,-2 2-19 0,-2 0 1 0,-1 3 18 0,-3 2-4 16,-1-1-4-16,-1-1-12 0,-2 0 19 0,-5 1-2 15,0 2 6-15,-2-3-13 0,1-1 5 0,-3 1-2 0,-2 0 3 16,1-2-2-16,0 0 8 0,-1 0 7 15,-2-2-21-15,2 1-10 0,-1-3-8 0,3-2 15 0,1-2-32 16,1 1-45-16,6-5-3 0,-10 10-30 0,10-10-38 16,-4 0-421-16,4 0 192 0,0 0 128 0</inkml:trace>
  <inkml:trace contextRef="#ctx0" brushRef="#br0" timeOffset="199557.5">5383 12123 106 0,'1'6'135'0,"-1"-6"-1"16,3 9-12-16,-3-9-6 0,6 10-19 0,-3-7-5 15,-3-3-13-15,7 4 22 0,-1-4-34 0,-6 0 4 16,12 0 5-16,-1-4-17 0,0-1-12 0,2 0 0 0,-2 0-5 15,2-3-20-15,-3-1 7 0,4 2-1 0,-3-4-3 16,-2 0 2-16,8-11 10 0,-6 4-17 0,3-5-20 16,-3-3-7-16,-1 1 35 0,1-4-1 0,-1-2-20 0,-2 0 27 15,-1 0-29-15,0-2-2 0,-1-1-22 0,-4-2 37 16,0 7-17-16,-1-7-2 0,-2 9 14 0,-2-9-1 16,-2 0 1-16,0 10 5 0,-1-6-14 0,-2 3-2 0,2 0 1 15,-3 8-11-15,4 6-10 0,-1 2 6 0,1 3 6 16,0 1 13-16,0-1-22 0,-1 5 26 0,6 5-35 15,-9 0 42-15,9 0-46 0,-8 10 37 0,2 2-26 0,1 0 4 16,2 5 0-16,1 3-1 0,0 14 36 0,2-1-21 16,0 6 5-16,2 0-1 0,0 0 9 0,2 0-7 15,0 1-25-15,-2-1 10 0,1-2 6 0,1 1 5 16,-2-2-9-16,3 0-13 0,-2-9 35 0,0-3-8 0,7 3 10 16,-5-3-12-16,4 5 18 0,-3-12-14 0,6-1 7 15,-5-3-13-15,2-1-12 0,3-2-2 0,-1-2-12 16,2 0-22-16,1-3 14 0,0-1-7 0,3 1-18 15,-3-1 1-15,1-2 19 0,1-4-6 0,1-3 8 0,1 0 12 16,-1 0 7-16,8-11-3 0,-4 6-2 0,-1-7 6 16,1 0-2-16,-6 2-1 0,-1 1-1 0,2-7 2 0,-4 3 10 15,-3 1 16-15,3-9-16 0,-6 4-10 0,-1 5 29 16,-1-3-15-16,0 2 6 0,-3-5 22 0,0 6 0 16,-2 1-18-16,2-1 11 0,-2 0-8 0,-1 5 19 15,-5 0 8-15,3-1-25 0,-1 1 3 0,-1 5-1 0,2 0 4 16,-1 4-1-16,5 3-35 0,0 0 11 0,-14 3 13 15,14-3 16-15,-13 12-14 0,8-3-3 0,0 4 2 16,0 1 5-16,1 2-20 0,-1 1 19 0,1-1 1 16,1 2-11-16,2 2 6 0,1-1 7 0,-1-1-16 0,0 1 7 15,2-2-18-15,-1 0 34 0,0-2-26 0,1 3 22 16,2-5 5-16,1-4-29 0,2 4 29 0,-2-3-43 0,1-1 19 16,-1-1 18-16,0-6-4 0,1 2-28 0,-5-4 27 15,10 3 4-15,-10-3-33 0,9-3 26 0,-9 3-23 16,11-3 7-16,-1-4 11 0,-1 0-13 0,-1-2-8 15,0-1 3-15,-1-2 10 0,0 0-6 0,-1-3 1 0,1-1 15 16,0 0 3-16,-3-3 15 0,1 0-18 0,-2 0 1 16,-1 1 8-16,0 0-3 0,0 1 4 0,1 2 17 0,-3-2-26 15,1 3 11-15,-1 2-3 0,1 3-3 0,-1 0-13 16,2 2 21-16,-2 2-32 0,0 5 18 0,0-7 5 16,0 7-1-16,0 0-2 0,0 0-10 0,0 0 8 0,0 0 6 15,5 15-6-15,-4-6 14 0,0 4-9 0,0 0-7 16,2 2-3-16,-2-1 14 0,1-1-1 0,0 3-3 15,1-1 3-15,-2 2-10 0,0-2 5 0,1 1-5 16,0-1 2-16,2-2 3 0,-1-1-9 0,2 2 21 0,0-5-23 16,-1 1 3-16,-1 0-5 0,3-3 13 0,0-2 6 15,1 0-14-15,0-2-11 0,1-1-3 0,-8-2 4 16,14 1 21-16,-14-1-13 0,11-4 3 0,0 0-21 0,0-3 10 16,-3 0 4-16,1 0 5 0,1-1 3 0,-3 0 5 15,1-3-4-15,-1-2-6 0,-4-1 17 0,4-1-19 16,-2-2 3-16,-1-1-11 0,-1 0 11 0,0 0 15 0,0-1 5 15,-2 1-1-15,0-2-7 0,2 2 2 0,-2 2-4 16,3 2 15-16,-4 0-21 0,1 3 19 0,0 2-25 16,2 1 9-16,-3 8 8 0,-3-10-12 0,3 10 3 0,3-6-2 15,-3 6-4-15,0 0-2 0,0 0 1 0,0 0 6 16,0 0-1-16,1 17 9 0,0-8-21 0,1 2 8 16,-2 2-4-16,4 0 10 0,-2 1-2 0,1 1 3 15,-1 1-4-15,2-2-11 0,-1 2 17 0,3-4-19 0,-1 3 8 16,-1-2 4-16,2 0-7 0,-2-3 11 0,4-1-11 15,-1 1 15-15,1-1-4 0,0-4-12 0,1 2 6 0,-2-2-16 16,1-2 20-16,-1-1-6 0,1 0-20 16,-8-2 19-16,13 0 10 0,-13 0-4 0,17-4 2 0,-6-1-9 15,-4-1-5-15,2 0 12 0,1-4-18 0,-2 1 15 16,1-1 11-16,-3-5-6 0,0 3-3 0,2-4-1 0,-3 1-3 16,2 0 5-16,-1-5 9 0,-1 2-8 0,-2 1 8 15,0 0-23-15,1 2 24 0,1-1-9 0,-3 3 22 16,0-1 3-16,-3 2-7 0,2 2 6 0,-1 3 6 15,0 7-10-15,0-11 6 0,0 11-15 0,0-7 5 0,0 7-5 16,0 0-3-16,0 0 10 0,0 0-16 0,0 0 6 16,0 0 1-16,0 0-4 0,0 0 7 0,-9 25-7 0,9-14-7 15,0 4 10-15,0 0 3 0,-1 0-7 0,0 1-5 16,1 1 13-16,2 4-3 0,2 0 10 16,4 9-1-16,-2 5-2 0,3-6-6 0,-1 2 8 0,2-1-11 15,-1 2 1-15,1 0 8 0,0-2-4 0,-1 3-6 0,0 2 6 16,0-2 1-16,0-1-5 0,0-2 1 0,0 0 1 15,-1 4-3-15,-6 0-9 0,2 0 6 0,-1 0 4 0,-1-7-12 16,-3-1 0-16,1-4 8 0,-3-2 1 0,1-1-3 16,-1-3 8-16,-2 1 4 0,1-5-16 0,-1 0 6 15,0-4 13-15,-3-1-2 0,8-7 3 0,-11 3 2 16,11-3-6-16,0 0 18 0,-25-10-13 0,17 2-10 0,0-1 5 16,0-2-5-16,1-1 2 0,-2-2 3 0,6-3-7 15,-1 0-4-15,4-2 6 0,2 0-12 0,0-3-32 16,3 3-10-16,4-9-31 0,1-2-47 0,3 6-51 0,-1-1-9 15,-2 9-40-15,0-9-588 0,0 11 269 0,-3 1 180 16</inkml:trace>
  <inkml:trace contextRef="#ctx0" brushRef="#br0" timeOffset="200395.25">3119 12460 43 0,'-9'3'83'0,"1"0"-73"0,-1 1 69 16,3 1-22-16,-2-3 5 0,8-2 9 0,-6 5-33 0,3-3 28 15,2 3-34-15,1-5 16 0,0 0-11 0,0 0-15 16,10 16 15-16,-1-10 18 0,1 1-10 0,4-2 13 15,2 0-21-15,3 0-23 0,1-1 0 0,17-1-9 16,0 2 25-16,2 0 7 0,2 0-11 0,3-4-8 0,1 0-13 16,4 1 35-16,-5-4-41 0,6 4 4 0,1-2 6 15,4-2 52-15,-1 0-19 0,1 2 5 0,0 0 5 16,1 1-22-16,1-1-23 0,1 0 3 0,0 1 15 16,4 1-11-16,1 1-24 0,1-1 23 0,-1-2-6 0,5 1 11 15,0 0-23-15,-1-1 25 0,6-1 23 0,-2 0-13 16,2-1-17-16,-8-3 36 0,1-1-18 0,6 2 15 0,1-3-16 15,0 2 4-15,-3 0 11 0,3 1-15 0,0-1 0 16,-2 0 12-16,-2 2-11 0,-4-1-6 0,-1 0 15 16,6 0-12-16,-2 2-3 0,-5 0 2 0,-3 1-8 0,-3-2 9 15,-4 1-4-15,0 0 7 0,-3-3-12 0,-3 3 1 16,-2-1-8-16,-4-1 10 0,-1 4 2 0,-5-4 5 16,-5 1-3-16,-3 1 9 0,-4 1 1 0,-3-1 6 0,-1 2-12 15,0-2 14-15,-2 1 2 0,0-1-6 0,-2-1-6 16,0 2 10-16,-1 0-8 0,-1-2 8 0,-2 2 1 15,-3 1 4-15,-8 0 1 0,13-3-1 0,-13 3-13 16,0 0 9-16,18-2 8 0,-18 2-10 0,10 0-9 0,-10 0-7 16,0 0-5-16,15-1 5 0,-15 1-4 0,12-2-4 15,-12 2-6-15,8-4 5 0,-8 4-4 0,0 0-2 0,14-1 9 16,-14 1-17-16,0 0-19 0,9-5-24 16,-4 4-43-16,-5 1-52 0,0 0-36 0,0 0-26 0,0 0-41 15,0 0-573-15,0 0 270 0,0 0 180 0</inkml:trace>
  <inkml:trace contextRef="#ctx0" brushRef="#br0" timeOffset="201241.65">4991 12921 94 0,'0'-6'98'15,"0"6"-28"-15,0 0 9 0,9-10 32 0,-9 10-31 16,0 0 10-16,0 0-17 0,0 0 19 0,18 20-13 16,-13-8 1-16,-5 2 5 0,5 3 2 0,-3 2-27 15,0 0 9-15,0 1-12 0,-1 0 16 0,-1 16-10 0,-1 0-14 16,-1-3 7-16,0 3-12 0,-3-1-11 0,-1 3 3 15,1-3 10-15,0 1-4 0,-3 1-9 0,5 0 3 16,-4 0-16-16,2 0 4 0,-2-3 6 0,-2 0 2 0,5-1-3 16,-2 3-2-16,4-9 2 0,0-5-12 0,2-5 3 15,2 2 5-15,0-4-10 0,2 2-1 0,-2-4 5 16,3 0-26-16,-1 0 12 0,2-4 10 0,0 0-17 0,0-1 13 16,3-2 3-16,-1-2-20 0,0-2 1 0,2-1-9 15,-3-1 3-15,-7 0 18 0,18-4-8 0,-6-2 0 16,-3 1 0-16,1-1 3 0,-1-2-4 0,-1 0-2 0,-5-2 2 15,4 1 4-15,-2-3-4 0,-3-1-1 0,2-1-7 16,-4-1 10-16,-2 1-16 0,-4-1 10 0,-1-2 0 16,-5-9-4-16,-1 4 4 0,-4 0-18 0,-2 1 5 0,-2 2-6 15,-2 1 36-15,2-1-1 0,-4 5-20 16,1-1 1-16,2 0-2 0,4 3 6 0,4 3 20 0,0 0-17 16,1 2 12-16,1 1 2 0,1-4 0 0,2 3 0 0,-1-3-6 15,1 0 10-15,3 1-19 0,-1-1 5 0,4-1 15 16,-1 0-11-16,1-1 4 0,3 2-5 0,3-2-9 15,2-2 1-15,0 3 9 0,4 2 2 0,0-5-10 0,2 4 3 16,2 0-7-16,3 2 5 0,-5 0-2 0,3 3 0 16,-4-3-26-16,1 4 9 0,0-1-19 0,-1 3-10 15,-2 0-21-15,-8 2-30 0,14-3 11 0,-9 1-30 16,-5 2-34-16,0 0-321 0,16 5 158 0,-16-5 106 16</inkml:trace>
  <inkml:trace contextRef="#ctx0" brushRef="#br0" timeOffset="201600.45">5520 13066 79 0,'0'0'142'0,"0"0"-26"0,0 0 8 16,0 0-24-16,0 0-10 0,0 0 4 0,0 0-11 15,5 27 10-15,-4-12-40 0,0 2 39 0,1 2-7 16,0 1-16-16,2 14 5 0,4-2-12 0,-3 2-12 16,-4-6-4-16,3 4-5 0,-3-5-5 0,1 6 1 0,-1-8-9 15,0-4-6-15,-2-1-5 0,3-3 29 0,0 4-12 16,-1-6 10-16,0-1-21 0,2-2 5 0,-2-2-14 15,-2 2-2-15,1 0 12 0,0-4-17 0,0-8 19 0,-1 12-3 16,-1-7-9-16,2-5 3 0,0 0-43 0,-2 9 5 16,2-9-31-16,0 0 12 0,0 0-49 0,0 0-28 15,0 0-23-15,0 0-348 0,0 0 164 0,-15-24 108 0</inkml:trace>
  <inkml:trace contextRef="#ctx0" brushRef="#br0" timeOffset="201818.62">5302 13380 69 0,'0'0'97'0,"6"-14"0"15,1 6-2-15,6-1 27 0,1 0-24 0,10-7 7 16,2 4-11-16,-4 4-26 0,6-3-3 0,3 1 16 16,-1-2-25-16,3 7-9 0,-3-6 10 0,-3 6-12 0,-6 2-3 15,-2 0-1-15,-3-2 6 0,3 3-5 0,-4-3-15 16,2 2 7-16,-3 1-4 0,0 0-16 0,-2-1-16 0,-12 3-34 15,16-1-6-15,-16 1 3 0,10-3-41 16,-4 2-29-16,-6 1-280 0,0 0 129 0,0 0 88 0</inkml:trace>
  <inkml:trace contextRef="#ctx0" brushRef="#br0" timeOffset="202143.93">6106 12976 46 0,'2'-8'161'0,"-2"8"-62"0,0 0 35 0,0-8-23 15,0 8 1-15,0 0-4 0,0 0-3 0,0 0-4 16,2 29-8-16,-2-14-16 0,3 2 15 0,-2 1-8 15,3 1-9-15,-4 2-13 0,2 1-20 0,1 11 21 0,-2 0-11 16,3 1-15-16,-3-1 7 0,2-3 4 0,-3-6-9 16,0-1-5-16,0-2-24 0,1 0 8 0,-2-2 8 15,1-2-1-15,0 0-8 0,0-2-8 0,-1-1 15 0,1-2-13 16,-2-2-8-16,2-2-22 0,-2-1-24 0,2-3 29 16,0-4-70-16,0 0 7 0,-4 10-29 0,4-10-20 15,0 3-373-15,0-3 167 0,0 0 110 0</inkml:trace>
  <inkml:trace contextRef="#ctx0" brushRef="#br0" timeOffset="202425.51">6394 12871 75 0,'11'-6'149'0,"1"3"-17"16,2 5 7-16,0 1-13 0,-1 6-15 0,-4 1 27 15,1 3-17-15,4 13-3 0,-3 0-1 0,-1 3-26 16,0 5-6-16,-3 0-10 0,0 2-20 0,-3 2 12 16,-3 2-20-16,-2-3-1 0,-1 3 3 0,0-3-1 0,-3-1-18 15,-1 0-28-15,-3-2 7 0,1-5-29 0,-3-2-21 16,-2-1-28-16,1-1-9 0,-1-3-7 0,0-4-21 15,7-6-371-15,-5-2 159 0,0 2 106 0</inkml:trace>
  <inkml:trace contextRef="#ctx0" brushRef="#br0" timeOffset="203042.44">4568 12864 94 0,'-17'25'124'0,"-2"3"-7"0,1 5-13 16,-1 0-21-16,3 3 27 0,-1 3-36 0,0 4 21 0,3 3-5 16,1 0-11-16,2-2-2 0,2-1-21 0,1 3 9 15,2-1-6-15,5 0 10 0,1-2-14 0,4-2-23 0,-1 0-2 16,3-2 26-16,1-2-12 0,2-3-19 16,2-3 8-16,0-5-2 0,1-1-18 0,1-7 14 0,-1-5-6 15,-1-1-21-15,1 1-30 0,-2-6-34 0,3 0-3 16,1-2-13-16,1-3-23 0,-2 3-338 0,3-4 147 0,-1-4 98 15</inkml:trace>
  <inkml:trace contextRef="#ctx0" brushRef="#br0" timeOffset="203736.4">6966 12528 60 0,'0'0'134'0,"7"7"-11"0,-2 2 10 0,-3 3-12 0,2-2-9 15,0 4-12-15,1 2-21 0,0 0-2 0,-1 2 1 16,0 2-1-16,0-2-3 0,-2 3-30 0,1-1-14 15,-2 0 5-15,0 0 7 0,1 1 7 0,-4-2-16 0,1 2 13 16,0-1-3-16,0-3 2 0,-2 0-11 0,0-2 1 16,2 0 1-16,0-4-8 0,-2 4-11 0,1-5-49 15,-1-1-5-15,3-9-45 0,-7 12-20 0,3-9-5 16,-3 6-336-16,7-9 149 0,-9 3 98 0</inkml:trace>
  <inkml:trace contextRef="#ctx0" brushRef="#br0" timeOffset="204348.25">6886 12768 22 0,'1'-18'86'0,"4"9"-5"16,0-1 5-16,5 1-22 0,1 1 2 0,0 0-10 0,4-1-7 16,0 1 18-16,1-1 4 0,1 1-17 15,8-3 8-15,-3 1-37 0,-2 4 12 0,-3-2-12 0,11-2-9 16,-7 3 3-16,-3-1-7 0,-4 1-1 0,1 2 34 15,-1-1-16-15,-2-1-25 0,-2-1 16 0,0 1-25 16,-2-1 10-16,-2 0 1 0,1-1-2 0,-1 2 8 0,-1-3-8 16,-3 1 21-16,0 4-12 0,-1-3 7 0,-1 8 11 15,0 0-48-15,-1-19 32 0,1 14-10 0,-3-4 6 0,1 0 0 16,2 9 9-16,-3-11-19 0,3 11 14 0,-3-7-19 16,3 7 11-16,0 0-20 0,-4-7 17 0,4 7 0 15,0 0 3-15,0 0 5 0,0 0 9 0,-8 19-34 16,9-7 77-16,-1 0-34 0,1 4 2 0,1 0-22 0,0 1 2 15,2 2 5-15,-2 1-14 0,2 1 27 0,4 6-18 16,-3-4-2-16,-1 0-6 0,-1-2-1 0,-1-1 19 16,4 10-18-16,-4-6 19 0,-4-3-27 0,4-4-2 0,-2 0-1 15,-2 0 28-15,1 0 13 0,-1-2-24 0,2-1 10 16,-4 0-8-16,3-2-5 0,-1-4-1 0,2 1 14 16,0-9 14-16,-1 12 4 0,1-12-11 0,-1 7 12 15,1-7-8-15,0 0 0 0,-4 8-19 0,4-8 18 0,0 0-8 16,0 0 3-16,0 0-34 0,0 0 18 0,-9-21-13 15,9 21 2-15,0-18 3 0,2 4 4 0,1 0 2 0,0-2-12 16,2 2 5-16,0-1-8 0,1 1 4 16,3 1-14-16,0 0 17 0,1 0 0 0,2 1 4 0,-1 2 0 15,6 2-10-15,-6 2 16 0,6 1-24 0,-3 1 0 16,1 2 12-16,-3 1-17 0,3 4 23 0,-2 1 2 0,-1-1-3 16,-1 2 13-16,1 3-17 0,0-1-14 0,0 2 12 15,-1 3 12-15,1-3-5 0,-2 0 19 0,-2 2 7 0,2 0-10 16,0 0 9-16,-2-1-15 0,1 3-1 0,-3-2 0 15,-1 0 8-15,2 0-45 0,-3 0 50 0,-1 2-3 16,1-1-7-16,0-3-12 0,-3 1-9 0,-1-10-25 16,3 14-18-16,-3-14-34 0,1 12-23 0,-1-12-8 0,0 9-431 15,0-9 183-15,0 0 120 0</inkml:trace>
  <inkml:trace contextRef="#ctx0" brushRef="#br0" timeOffset="205694.45">9034 12765 140 0,'-2'-15'114'16,"0"2"5"-16,2 6-12 0,2 1-8 0,0 4-10 0,-2 2 30 15,0 0-17-15,0 0 0 0,7 15 3 0,-1-2-7 16,-3 4-1-16,6 11 3 0,-2 0-24 0,0 6-4 16,1 0 6-16,0 3-12 0,-1 1 3 0,0 0-20 15,-1 1-1-15,-1-2 2 0,-2 4-6 0,-4-1-3 0,2-2-11 16,1 0-12-16,-4-2 3 0,2 2 9 0,-1-3 2 16,-2-9-13-16,2-2 3 0,-2-2-1 0,2-2-14 0,-2-2 11 15,2-2 7-15,1 0-18 0,-3-4-1 0,3-4-9 16,-1 1-9-16,-1 1-13 0,0-3 0 0,2-7-18 15,0 8-5-15,0-8-42 0,0 0-16 0,0 0-25 16,-10 2-27-16,10-2-375 0,0 0 177 0,-17-11 118 16</inkml:trace>
  <inkml:trace contextRef="#ctx0" brushRef="#br0" timeOffset="206180.29">8847 13216 64 0,'6'-17'110'0,"2"7"-6"0,6-15-22 16,-1 6-12-16,1 8 22 0,7-7-40 0,3-3 15 15,3 10-23-15,-4-3 13 0,5 4-40 0,0-4 58 0,1 7-10 16,-4 0-29-16,-4 3 3 0,-4 2 6 0,2-2-15 16,1 1 23-16,-3 3-2 0,-3-2-12 0,0 6 0 15,-1-3 39-15,0 3-14 0,-2 2-13 0,-1 1-11 16,-1 0 4-16,-1 2 2 0,0-2 1 0,-2 6-6 0,-1-1 25 15,0 2-33-15,-1-1 18 0,-1 1-10 0,-1 3 0 16,-2 2-4-16,2-4-9 0,-1 4-1 0,2-1-10 0,-2 0 2 16,1-1 7-16,1 0-9 0,1 2 4 0,-3-2-3 15,3-2 4-15,0 0-13 0,-2-1 14 0,2-1-4 16,0-2 4-16,3 1-21 0,1-5-5 0,1 2 27 16,3-4-18-16,-2 1-1 0,0-1 8 0,4-3 1 0,-1-2-3 15,2 0-13-15,-2 0-1 0,2-2-1 0,-1-3 3 16,1 0 16-16,-1-1-8 0,0-3-4 15,-2 1 2-15,1-3-6 0,0 1 2 0,-3-1 16 0,-1-1-9 16,0-1 6-16,-4-4-3 0,0 2 8 0,-2-2-13 0,-1-1 9 16,-2-2-11-16,-2 1 0 0,-1-2-1 0,-3-7 11 15,-3 4-2-15,-1-2-3 0,-1 1 0 0,0 6-10 0,1 4 11 16,-2 3 0-16,-3 2-21 0,2-1 4 0,-1 5 1 16,0-2 6-16,-1 5 5 0,-1 0-1 0,1 3 5 15,0 0-16-15,-3 2-3 0,4-1 1 0,0-1-34 0,1 3-19 16,4 1 2-16,-1-1-48 0,10-3-26 0,-9 7-11 15,9-7-29-15,-5 12-386 0,5-12 186 0,0 0 126 16</inkml:trace>
  <inkml:trace contextRef="#ctx0" brushRef="#br0" timeOffset="207143.37">10989 13245 59 0,'-9'9'136'0,"0"1"-19"0,0 1-16 0,3-1-24 0,-1 2 19 0,3-3-16 15,-2 0-9-15,4 2 13 0,-2 0 5 0,2-2-12 16,0-1-7-16,2-1-19 0,0-7 9 0,1 11 1 15,-1-11-13-15,8 12 6 0,-2-7-6 0,-1 0 6 0,0-3 9 16,3-1-14-16,-8-1 1 0,14 2-28 0,-4-6 24 16,-1 1-9-16,3 0-7 0,-2-2 11 0,0-1-16 15,2-1-19-15,-3-2 22 0,-2 1-1 0,1-2-6 0,0-2-6 16,-1 1-11-16,1-3 17 0,-2 1-10 0,2-4-12 16,-3 0 18-16,0-1-13 0,0 1 11 0,3-14-11 15,-3 6 15-15,-2 3-13 0,0-11-9 0,-1 6 10 0,-1 2 13 16,-2 4-25-16,-2-13 2 0,3 7 15 0,-5 6-23 15,-1 1 15-15,1 3-9 0,-2 0 3 0,-2 3 0 16,-1-1-7-16,0 3 8 0,1 3-5 0,-4 1 7 16,0 1 4-16,-3 4-30 0,3 1 7 0,-2 2 20 0,2 4 13 15,3 1-18-15,-4-1 2 0,2 4-8 16,3 0 24-16,-1 0-12 0,4-1-1 0,-2 3 2 0,4 0 1 16,0 1-16-16,2 1 22 0,2-12 0 0,6 19-5 0,-2-9 13 15,0 2-28-15,3-2 11 0,2 0-10 0,2 0 13 16,-1-2-6-16,1 0-2 0,2-3 0 0,2 2 1 15,2-4 14-15,2 1-12 0,-1-3-6 0,2 2 16 0,0-1 0 16,1-2 1-16,1-1-10 0,1 1-4 16,-2 1 15-16,0-2 1 0,0-1-11 0,-2 0-3 0,0 1 6 15,0-1-4-15,-3-1-10 0,0 2 18 0,-2 0-11 16,3-1-4-16,-7 2-11 0,-2 0 12 0,-2 2 4 0,-6-2 7 16,13 3 4-16,-8-1-3 0,3 4-7 0,-1 1-7 15,0 0-8-15,-2 1 6 0,1 1-8 0,-2-1 12 0,0 1 0 16,2 0 21-16,-3 1-11 0,2-1 8 0,0 1-15 15,-2 2 10-15,0-2 7 0,4 2-13 0,-1 0 0 16,-2 0 5-16,1 2-21 0,0-3 23 0,0 3 0 16,-5-1-16-16,4 0 27 0,0 0-20 0,-2 1 14 0,2 1-17 15,-4-3 5-15,4-1 2 0,-1-2-13 0,-1 0-22 16,2-2-24-16,-1-1 0 0,-2 0-20 0,-1-6-6 0,0 0-8 16,10 8-23-16,-7-6 4 0,-3-2-29 0,0 0-314 15,0 0 151-15,0 0 100 0</inkml:trace>
  <inkml:trace contextRef="#ctx0" brushRef="#br0" timeOffset="207509.02">11782 12455 141 0,'0'0'130'0,"0"0"-10"0,0 0-9 0,-9 20-13 0,7-6 12 15,2 3-22-15,0 4 7 0,0 2-13 0,1 16-16 16,-1-3-8-16,4-1 6 0,-4 2-2 0,4-3 1 15,-4-5-4-15,0-5-13 0,2 1 4 0,-4-4-6 16,2 3-15-16,0-2 5 0,0-5-7 0,0 1 17 16,0-2-17-16,2-4 1 0,-2 3-9 0,0-5-2 0,-2 1 14 15,2-11-22-15,0 13 20 0,0-13-23 0,0 10-5 16,0-10-22-16,0 0-15 0,0 0-22 0,0 0-22 0,0 0-10 16,-9 9-33-16,9-9-337 0,0 0 152 0,0 0 104 15</inkml:trace>
  <inkml:trace contextRef="#ctx0" brushRef="#br0" timeOffset="208096.43">11633 12744 6 0,'0'-14'102'0,"1"0"-35"16,3 3-5-16,2 0-2 0,2 0 0 0,1 1-3 0,4 1 14 16,3-1-18-16,1 1 10 0,6-6-28 0,4 3 17 15,1 2-18-15,-1-2-4 0,-3 5 10 0,3-6-18 0,-2 4 13 16,-9 2 7-16,4-1-30 0,-4 0 12 0,1 1 2 15,8-8-17-15,-7 6 20 0,-2 0-28 0,-5 1 21 16,-1-1-19-16,0 0 14 0,-3-2-17 0,-1-1 37 16,-1 1-17-16,0 0 17 0,-4 4-7 0,0-5-14 0,-1 2 13 15,0 3-2-15,0 7 16 0,-4-14-25 0,4 9 11 16,0 5-4-16,-3-7-9 0,3 7-4 0,0 0 7 16,-7-7-14-16,7 7 17 0,0 0 5 0,0 0-9 0,0 0-2 15,-11 21 12-15,8-9-12 0,2 0 20 0,-1 5-14 16,2 0 5-16,-2 0-12 0,2 5 5 0,2-3-6 0,0 15 5 15,2 0 15-15,1-3-12 0,-5-3 10 0,4-5-10 16,-4-2 5-16,0-1-18 0,1 2 4 0,0-4 6 16,1 1-9-16,-2-2-7 0,0 2 22 0,-2-2-6 15,2-3 1-15,-1 1-15 0,0-1 8 0,1-2-1 0,0-2 9 16,0 0-7-16,0-5 8 0,0-5-18 0,0 10-4 16,0-10 11-16,-2 9 1 0,2-9-8 0,0 0-10 15,0 0 4-15,-5 6 4 0,5-6-9 0,0 0 7 0,0 0 5 16,0 0 1-16,-3-18 3 0,3 11-3 0,0-5-12 15,1-3-12-15,-1 1 18 0,1-2 9 0,3-1-8 16,-4-2 16-16,5 0-15 0,3-7-4 0,-2 3-2 16,4 6 6-16,-1 3-26 0,0 0 12 0,0 2 6 0,4 4 6 15,-3 1-8-15,3 2 7 0,0 1-5 0,1 5 1 16,-3 2-10-16,3 2 19 0,-1 2 0 0,-1 3 3 16,-1 2 10-16,2 1-4 0,-3 0 4 0,4 9 4 0,-1 1-5 15,-4-2 14-15,-1-4-17 0,-2-2 10 0,2 2 0 16,-3-3 5-16,1-1-10 0,-2 3 0 0,-1-2-8 0,-1 1 15 15,2-3-5-15,-2 4-11 0,-2-3 7 0,3 2 4 16,-3-6-5-16,0-1-11 0,0-2-13 0,0-6-47 16,-3 11-6-16,3-11-41 0,0 0-18 0,-2 14-30 15,2-7-469-15,0-7 208 0,0 0 136 0</inkml:trace>
  <inkml:trace contextRef="#ctx0" brushRef="#br0" timeOffset="210849.29">4285 14563 49 0,'0'-5'134'0,"0"5"-8"0,0 0-37 15,0-7-5-15,2 1 5 0,-2 6-6 0,0 0-7 16,0 0-22-16,2-4 8 0,-2 4-3 0,0 0-4 16,0 0-13-16,0 0 0 0,9 7 0 0,-6-2-7 0,2 3 10 15,-1-4 10-15,1 4-10 0,-3 3-18 0,4 4 29 16,-5-1-14-16,0 2-8 0,3 2 25 0,-3 2-12 16,2-1 0-16,-3 6-1 0,-2 8-9 0,0 3-28 0,-4-1-6 15,2-2 28-15,-3 2 8 0,-2-2 11 0,-2 2-1 16,2 1-14-16,-3-5-4 0,0 5 1 0,1 0-1 15,0 0-16-15,1-3 28 0,1-1-18 0,1 1-1 0,-1-2-4 16,3 0 7-16,1 2-1 0,-1-7-15 0,6-5 5 16,-2-1 3-16,3-2-2 0,-1-1-6 0,3-1-11 0,-1 0 6 15,1-2-6-15,2 1 4 0,1-2 11 16,1-1-13-16,0-3 7 0,2-2-6 0,3 2-1 0,-1-5-13 16,1 0 11-16,0-1-3 0,1-2-7 0,0 2 10 15,-3-3 2-15,3-2-6 0,1 1-4 0,-1-3-2 0,1 0 8 16,-1-2-1-16,1 0 2 0,-3-2-12 0,0-1-4 15,1-1 11-15,-3-1-1 0,2 0 12 0,-1-3-3 16,-4-1-5-16,2 1-5 0,0-16 9 0,-4 11-5 16,-1-1-23-16,0 6 16 0,-5-5-7 0,1 4 7 0,-5-5-8 15,-1-8-9-15,-2 11-13 0,0-1 29 0,-2 2-19 16,-4-5-3-16,-6 2 36 0,6 4-62 0,-6-2 59 0,5 2-11 16,-2 5-27-16,3 2 54 0,-1 0-45 0,1 0 34 15,1 0-10-15,-1 3-101 0,-1-4 77 0,2 2 0 16,4 0 46-16,1 0-56 0,-1 1 52 0,2-2 2 15,3 1-30-15,2 1 11 0,1-2-8 0,3 2-23 0,0-2 67 16,6-1-19-16,2-1-46 0,2 0 3 16,1 1 10-16,3 1-9 0,8-6-34 0,-1 4 65 0,-2 2 10 0,-2 1-23 15,10-2 26-15,-5 1-13 0,-4 4 17 16,-3 0-5-16,0 1-3 0,0 0-2 0,-1-1-22 0,-1 1-2 16,0 2 2-16,0-1 28 0,-5 0-26 0,4 2-20 15,-2-3 52-15,0 3-24 0,-4 3 12 0,-2-6-25 0,1 6-37 16,0-3 69-16,0 2 5 0,1 0-4 0,-2 1-7 15,1 3-47-15,1 2 68 0,-2-4-37 0,1 3-10 16,-1-2 12-16,0 4 38 0,-1-1-30 0,0 3 31 16,0 0-60-16,0 0 48 0,-2-1-29 0,2 1 17 0,0 0 22 15,-2-1-7-15,1 4-8 0,-2 0 23 0,2-5-35 16,-2 4 14-16,3 2 1 0,-4-1 3 0,3-6-7 0,-1 8-13 16,0-2-4-16,1-2 7 0,1-1 9 0,-3 3 6 15,3-10-7-15,-1 9-1 0,2-5 0 0,0 3 6 16,1-7-13-16,-2 3 10 0,1 0-9 0,2 0 10 15,-1-5-11-15,0 1 0 0,2-2-3 0,-3-1-8 0,2-1 17 16,3-3 4-16,0-3-12 0,0 3-3 0,0-1 0 16,1-1-2-16,-4-2 6 0,0 1 6 0,0 3-23 15,-4-6 3-15,2-1 22 0,-1 1 2 0,0-1 16 16,-2-2-30-16,0-3 25 0,-2 3-63 0,0-4 66 0,-3 1-18 16,4-4-19-16,-5 3 21 0,1 0 6 0,-1-3-26 15,-1 4 22-15,-3-1-2 0,2 3-16 0,-1 3 9 0,-1-1-14 16,0 3 32-16,-1 1-4 0,0 4-49 0,0 0 42 15,-4-1 0-15,1 4-7 0,1 2-29 0,-2 2 19 16,3 0 15-16,-1 0-30 0,0 1 17 0,3 2-20 16,0-1-35-16,3-1-21 0,1 1-6 0,2-1-24 15,2 0-34-15,0 0-360 0,0-4 168 0,8 7 112 0</inkml:trace>
  <inkml:trace contextRef="#ctx0" brushRef="#br0" timeOffset="211226.77">4986 14851 118 0,'6'0'146'0,"2"2"-23"0,3 2 22 0,-2 1-42 0,4 0 13 16,-2 0-11-16,-2 7-18 0,4 0 27 0,0-1-52 0,6 10 14 15,-6-5-11-15,0-2 1 0,-4-1-15 0,0 0 8 16,-1 4 6-16,-2-5-22 0,-4 6 2 0,1-4-26 16,-1 0 16-16,-2 1-4 0,-1 2 3 0,-3 0-3 0,2 0-15 15,-4-2 4-15,0 0-18 0,0-2 22 16,-1-1-5-16,0-5-4 0,-3 5 2 0,2-3-8 0,-3-1 8 16,-1-4-4-16,2 2 6 0,-1-4-5 0,0 0-1 15,4-4 8-15,1 2 1 0,-2-4 3 0,-1-4-11 0,2-1 7 16,2 0-12-16,2-5 4 0,3 0-15 0,3-2 8 15,4-12-10-15,5-1 13 0,2-2 10 0,5-1-45 16,0 2 19-16,4 0-29 0,1 1-28 0,2 9 18 16,-2 2-14-16,-2-2-2 0,1 1-21 0,-1 2 6 0,-9 7-22 15,0 3-23-15,-4 2-348 0,-1 3 156 0,-1 0 106 16</inkml:trace>
  <inkml:trace contextRef="#ctx0" brushRef="#br0" timeOffset="211850.54">6337 14466 4 0,'-16'2'92'0,"2"6"2"0,-3 1 8 16,-7 3-18-16,1 10 2 0,0 9-16 0,-1-6-5 16,-2 7 6-16,2-1-39 0,2 3 42 0,-1 1-12 0,3 0 0 15,-1 3-29-15,2-2-2 0,1 1 45 0,2 1-24 16,-1 4-7-16,2-6-16 0,1 4 22 0,1-5-24 16,-2 7 14-16,4-7 12 0,2-2-11 0,5 0-9 0,1 0-6 15,3-5-5-15,0-7 8 0,1-7-4 0,1 1 9 16,2 1-36-16,0-2 12 0,3-2 7 0,0-1 4 15,2 3-15-15,-1-3-8 0,1-1 6 0,2-3 12 16,-1 0-30-16,1 1 28 0,3-1 2 0,-1-3-34 0,0 2 4 16,0-5-36-16,0-1-15 0,0-1-16 0,1-2-19 15,0 4-15-15,-4 0-290 0,7-6 134 0,-4-2 90 16</inkml:trace>
  <inkml:trace contextRef="#ctx0" brushRef="#br0" timeOffset="212359.37">6377 15287 19 0,'-4'7'117'0,"4"-1"-2"0,0-6-36 16,-2 8 18-16,2-8-26 0,0 0 15 0,0 0-17 15,4 4 7-15,-4-4-8 0,6 0-21 0,-1 0-4 0,5-8 8 16,-2 2 10-16,1 1-11 0,1-2-25 16,0 3 27-16,1-3-13 0,0 3 10 0,-1-8-19 0,1 5 16 15,-1-3 2-15,-1 2-15 0,0 0-68 0,1-2 75 16,-2-5-19-16,1 1 5 0,0-1 16 0,8-5-13 16,-9 0-4-16,6-3 3 0,-4 3-31 0,-2 4 16 15,-2 0-1-15,1 0-25 0,-3 0 11 0,1 3 35 0,-1-3-44 16,1 4 40-16,-5 3-109 0,2-1 75 0,3 0 43 15,-2 0-27-15,-2 5 31 0,2 1-13 0,-2-2-4 16,0 4-18-16,0-1 11 0,-1 3-31 0,0-5 41 0,0 5-5 16,0 0-32-16,0 0 10 0,0 0 0 0,0 0 30 15,0 10-8-15,-1-7-9 16,1 4 13-16,1 4-18 0,-1 3 15 0,2 0-5 0,-2-2-1 0,1 2 11 0,2 1-10 16,-1 2-1-16,2-2-3 0,-1 3 3 0,2 1 8 15,-2 1-3-15,0 0 4 0,1-3 3 0,1 0-25 0,-1 2 16 16,-2-3-9-16,1-2 13 0,0 1-14 0,0-2 2 15,0-3 7-15,-2 2-14 0,2-3 1 0,-2-3-7 16,0 1 10-16,-2 0-7 0,2-5 6 0,-1-2-24 16,3 5-5-16,-2-3-1 0,-1-2-44 0,0 0-13 0,0 0-26 15,0 0-34-15,0 0-9 0,10-6-402 0,-6-4 183 16,1 1 122-16</inkml:trace>
  <inkml:trace contextRef="#ctx0" brushRef="#br0" timeOffset="212580.59">6744 14824 56 0,'-7'-12'183'16,"2"-5"-24"-16,0 5-7 0,0 1-11 0,3-2-28 15,-1 2-21-15,3 3-8 0,0 0 6 0,0-2-18 0,-1 8 2 16,2-3-33-16,0 1 13 0,2 0 3 0,-3 4-2 15,5-4-31-15,-4 0 6 0,-1 4-20 0,0 0-29 16,0 0-23-16,0 0-14 0,9-3-18 0,-9 3-42 16,5 5-278-16,-5-5 132 0,7 6 86 0</inkml:trace>
  <inkml:trace contextRef="#ctx0" brushRef="#br0" timeOffset="212848.72">7043 14901 115 0,'12'3'133'0,"1"4"-52"0,0-5 25 15,1 1-7-15,-1 2-57 0,1-1 40 0,2 0-4 16,-1-3-11-16,-4 5-14 0,3-4-24 0,-1 0 22 0,0-1-6 15,-2 2 13-15,-2-2-28 0,2 1-5 16,-3 1 7-16,-1-3-27 0,-1 2 7 0,-2 0 23 0,0-2-31 16,1 1-2-16,-5-1-28 0,8 3-25 0,-8-3-35 15,1 1-255-15,-1-1 113 0,0 0 76 0</inkml:trace>
  <inkml:trace contextRef="#ctx0" brushRef="#br0" timeOffset="213046.53">7085 15125 108 0,'1'1'174'15,"4"2"11"-15,1 0-46 0,-1-3-10 0,1 0-1 16,7 0 1-16,-3 1-25 0,2 0-7 0,0 2-5 16,0-3-24-16,2 0 8 0,-4 1-13 0,-1-1-20 0,0 0 4 15,0 0-3-15,3-1 9 0,-3 1-44 0,-1-3-13 16,-4 1-34-16,3 2-20 0,-7 0-50 0,9 0-386 15,-7-3 164-15,-2 3 110 0</inkml:trace>
  <inkml:trace contextRef="#ctx0" brushRef="#br0" timeOffset="214103.1">8523 14582 91 0,'6'-9'116'0,"2"1"-26"0,-1 1 14 16,1-3-32-16,-5 3 13 0,2 4-7 0,-5 3 9 0,9 5-3 16,-5-3 15-16,4 8-19 0,-5-3 5 0,1 3-12 15,-2 2 13-15,1 0-23 0,-2 4 0 0,1 0 3 16,-1 3-13-16,-1 3 8 0,-3 0 6 0,5 14 0 0,-4-4-29 15,-3 3-1-15,0 0 7 0,1 3-31 0,-3-1 9 16,1-3 16-16,-1 7 5 0,2-3-5 0,-6 2-9 16,4 0 17-16,-4 0-22 0,4-2 10 0,1-2-7 0,2-2-4 15,0-8-2-15,4-2-3 0,-1-3-4 0,2-1-3 16,-1-2 10-16,1-2-15 0,3 1 7 0,-1-2-10 16,3 0 9-16,-2-3-2 0,1 0 7 0,2-5-7 15,1 0-8-15,0-1 1 0,1-3-1 0,0 1-22 0,-1-2 16 16,0-2 6-16,-1 0-7 0,0-2 0 0,5-1 3 15,-2-1-21-15,-1-2 15 0,1 0-3 0,-1-2 9 0,-1-3 1 16,-2 0 1-16,-1-3-5 0,-2 2 12 0,-1-1-8 16,0-4-14-16,-2 1 9 0,-2-4 0 0,-2 5 2 15,-2-3-5-15,1 0 10 0,-12-4-30 0,3-2 33 16,-1 1-4-16,-3 3-23 0,-5-1 25 0,4 5-20 0,2 0-23 16,-4-1 52-16,7 5-43 0,1 0 44 0,1 2-22 15,0 2 21-15,-1-1 12 0,5 1-9 0,-2-1-13 16,3-2-12-16,-1 3-5 0,5-2 36 0,0 1-30 0,5-2 9 15,0-1 20-15,4-1-4 0,4 3-31 0,-1-3 21 16,3 2 17-16,2 3-8 0,-2-2-16 0,3 3-20 16,-1-2 11-16,2 1-16 0,-2 2-37 0,0 0-25 0,-1-1-33 15,-2 2-13-15,0 0-421 0,-3 5 186 0,-1-2 122 16</inkml:trace>
  <inkml:trace contextRef="#ctx0" brushRef="#br0" timeOffset="214457.84">9069 14754 14 0,'3'-6'134'0,"0"2"0"0,-3 4-11 0,4-5-6 0,-3 5-27 16,-1 0 13-16,2 5-9 0,1 0-2 0,0 4 7 16,-2 3 0-16,1 4-15 0,1-1 3 0,-3 4 1 15,2 2-43-15,0 0 30 0,-1 0-21 0,-1 14-2 16,-1-9 0-16,1-4-5 0,-2 14-13 0,2-8 8 16,-2-9-2-16,2 2 1 0,1-2-4 0,-1 0 3 0,-1-1-11 15,1 0-16-15,1-1 12 0,-1-3 14 0,0-5-20 16,0 6 12-16,1-6-17 0,-1-1 10 0,0-1-2 15,0-2-12-15,0-5-15 0,-1 9-16 0,1-9-32 0,0 0 8 16,0 0-22-16,0 0-36 0,0 0-1 0,0 0-17 16,-7-7-421-16,1-3 180 0,5 3 122 0</inkml:trace>
  <inkml:trace contextRef="#ctx0" brushRef="#br0" timeOffset="214650.64">8916 15033 34 0,'1'-6'126'0,"3"-3"-27"0,4 3 6 16,1-2-36-16,4 0 2 0,-2 3 2 0,3-2 11 15,3 2-23-15,1-1 1 0,0 2-36 0,15-3 35 0,-11 4-2 16,1 2-29-16,-4 0-21 0,0-1 36 0,0 1-13 16,-2-1-12-16,-1 1-22 0,-1 0-11 0,-4 1-22 15,2 0-11-15,-2 0-25 0,-3 2-230 0,-2-3 101 16,-2 0 66-16</inkml:trace>
  <inkml:trace contextRef="#ctx0" brushRef="#br0" timeOffset="-214522.1">9559 14728 84 0,'3'-2'125'0,"-3"2"-25"0,0 0 12 0,0 0 1 16,3 7-14-16,-3-3-2 0,0 5-1 0,2 2-18 0,-2 5 13 16,-2 4-20-16,1-1-29 0,0 3 23 0,-3 11-16 15,3-7 13-15,-3 4-3 0,0 4-19 0,-4-3 17 16,5-4-18-16,-1 4 1 0,2-11 5 0,0 0-8 0,1-6-7 15,-2 2-8-15,0-3 2 0,1 3 7 0,1-3 3 16,-1-1-22-16,1-1 11 0,-1-1-5 0,0 0-14 16,1-7-44-16,1-3-31 0,-3 8-13 0,3-7-22 15,0-1-31-15,2 0-318 0,-2 0 153 0,0 0 100 0</inkml:trace>
  <inkml:trace contextRef="#ctx0" brushRef="#br0" timeOffset="-214239.05">9871 14540 5 0,'16'8'160'0,"4"10"-21"0,-5-2-8 0,2 6-15 15,-1 2 8-15,0 5-20 0,-3 5-26 0,-2 3 8 0,-2 1 13 16,-2-3 3-16,-7 5-44 0,2-2-24 0,-6 3 15 16,0-2 17-16,-5-2 8 0,1 0-14 0,1-2-9 15,-3-6-5-15,-2 3 8 0,0-7-20 0,-2 0-14 16,0 0-32-16,-2-3-39 0,4-3-18 0,-3-6 2 0,-2 6-37 16,-2 2-21-16,-3 1-297 0,3-5 142 0,4-7 92 15</inkml:trace>
  <inkml:trace contextRef="#ctx0" brushRef="#br0" timeOffset="-213584.97">8196 14362 57 0,'-23'31'132'0,"-2"1"-5"0,2 0 5 0,3 6-42 15,-4 1 13-15,3 0 5 0,-1 4-23 16,1-1-38-16,0 3 37 0,2 0-12 0,2 0-35 0,3 5 5 16,-1-7 22-16,5 0-4 0,-1 1-16 0,4 1 20 15,1 3 3-15,2-2-19 0,1 0-6 0,4-5-14 0,2-3 5 16,1 1-7-16,-2-3-23 0,7-5 12 0,-1-9 3 16,-2-1 16-16,11 1-22 0,-4-6 7 0,0-2-4 15,1-3-30-15,8 4-30 0,-2-11-18 0,0 1-28 16,-1-3-5-16,-1-2-370 0,-1 0 154 0,2 0 104 0</inkml:trace>
  <inkml:trace contextRef="#ctx0" brushRef="#br0" timeOffset="-212840.36">10792 14639 13 0,'0'0'104'0,"2"-2"19"16,-2 2-8-16,0 0-33 0,-4 8 32 0,1-1-17 15,-1-4-8-15,-2 9-27 0,-5 0 5 0,1 2 21 0,-6 11-50 16,-1-3 55-16,2 2-25 0,-2 2-38 0,0 0-14 15,0 3 12-15,-1 1-50 0,2-1 44 0,0-3 44 16,0 6-23-16,1-3 28 0,2-3-17 0,2 3-1 16,-2 0-4-16,3-4-6 0,-3 1-10 0,3-12 4 0,3 4-1 15,1-6-11-15,-2-2 3 0,2 1-2 0,1-4-5 16,1 3-6-16,-1 1-1 0,1-4 27 0,0-5-13 16,2 3-27-16,-1-4 8 0,1-1-4 0,-1 4-20 0,1-6-33 15,2 2-32-15,0 0-12 0,-11-3-27 0,9-3-406 16,0 4 175-16,1-4 118 0</inkml:trace>
  <inkml:trace contextRef="#ctx0" brushRef="#br0" timeOffset="-212537.37">10441 14805 34 0,'-6'-5'113'0,"4"2"2"0,-2 1-27 0,4 2-27 0,-4-2 47 16,3 1-11-16,1 1 2 0,0-4-9 0,0 4-41 16,4-2 1-16,-3-1-7 0,-1 3 39 0,4-3-12 15,-2 3-33-15,1 0 12 0,0 0 27 0,-1-2-15 0,1 1-32 16,-3 1 33-16,2-4-5 0,1 2-13 0,-3 2 18 16,4-2 5-16,-4 2-44 0,1-3 15 0,-1 1-27 15,1-1 36-15,-1-1 3 0,-1-2-23 0,0 3 1 0,1-1-10 16,-1 0 22-16,-1 1-16 0,1-1 12 0,0 1-6 15,-1 0-26-15,1-2 17 0,0 3-30 0,1 2-57 16,-1-3-3-16,1 3-20 0,0 0-15 0,0 0-13 0,0 0-20 16,-4 5-346-16,4-5 161 0,2 10 106 0</inkml:trace>
  <inkml:trace contextRef="#ctx0" brushRef="#br0" timeOffset="-212236.13">10833 15182 19 0,'-1'5'124'0,"-1"7"-31"16,2 2 23-16,-1 0-11 0,-2-5-15 0,2 3-4 0,1-7 16 15,-1 1-5-15,0-2-1 0,1-4-3 16,0 0 14-16,0 0-14 0,0 0-5 0,-3 6 11 0,3-6-10 15,0 0-3-15,0 0-6 0,0 0-8 0,0 0 7 16,0 0-3-16,0 0-16 0,-4-19 7 0,3 14-5 0,0 0-8 16,-2-3-9-16,1-4-13 0,0 4 8 0,0 0-10 15,1 2-6-15,-1-1 1 0,1 3-5 0,0-2-35 16,1 1-7-16,-2-1-38 0,2 6-14 0,0-7-58 16,0 7-14-16,-1-5-19 0,-2 2-414 0,3 3 193 15,0 0 128-15</inkml:trace>
  <inkml:trace contextRef="#ctx0" brushRef="#br0" timeOffset="-211250.09">11473 14788 5 0,'0'0'107'0,"0"0"12"0,-1 7-16 0,1-2-12 16,-4-1-9-16,3 4-38 0,-1 1 28 0,0 3-25 16,-1 0 8-16,1 1-8 0,0 1-27 0,-1 1 9 15,1-1 2-15,-1 1-17 0,1-3 23 0,2 3 1 0,-1-1-2 16,-1 0-3-16,-1-3 13 0,0-2-11 0,1 5-46 16,0-6 32-16,1-1 0 0,1 0-2 0,-5-1 8 15,5-2 5-15,-1 0 4 0,0 0-35 0,-1-2 46 16,2 2-25-16,-1-1 9 0,0 0 21 0,1-3-6 0,0 0-20 15,-5-5 4-15,2 3-7 0,0-3-7 0,1 0 8 16,1-1-62-16,-1-6 36 0,0-1-12 0,2-2 16 16,0 0 5-16,0-2-4 0,2-4-15 0,0 5 14 0,-2-5 26 15,5-11 1-15,-3 9-26 0,2 1 29 0,0 7-30 16,1-3 23-16,1 1-13 0,6-9-11 0,-3 7-8 0,9-5 11 16,-9 7-11-16,2 3 12 0,-2 5 1 0,3 0 8 15,-3 8-16-15,1-3 1 0,0 3 14 0,0 1-4 16,2 2-17-16,-1 4 9 0,3 0-31 0,-5 1 16 15,5 1 25-15,-6 5-33 0,2-3 10 0,0 4 31 0,-2 0-13 16,-1 1-43-16,-1-1 6 0,-1 1 52 0,-1 1-14 16,0-1-58-16,1 2 70 0,-4-3-33 0,0 0 15 15,1 0 17-15,-2 1-73 0,0-3 81 0,0-2-30 0,0 1-24 16,-2-5 17-16,2 2 52 0,0-4-28 0,0 3-40 16,0-3 32-16,0-1-10 0,0 0 14 0,0-1 26 15,-2 0-8-15,2-2-45 0,0 0 46 0,0 0-35 0,0 0 32 16,1-9-7-16,-1 9 11 0,1-12-30 0,5 0 27 15,-3 0-42-15,0-1 44 0,0-5-36 0,0 1 9 16,2-3 2-16,3-9 23 0,-1 10-20 0,0 2-18 16,6-12-4-16,-3 9 13 0,0 6-16 0,2-1 26 0,-3-1-16 15,0 9 11-15,3-4-16 0,-1 2 13 0,0 4-1 16,3 5-11-16,-4 0 2 0,2 3-17 0,1 0 20 0,-2-2-29 16,-1 8 32-16,1 1-30 0,-2-2 20 0,0 5 21 15,-2-2-14-15,1 6-32 0,-4-3 15 0,-3 1 56 16,3 2-41-16,-1 0-4 0,-1 0 18 0,-2 0 8 15,0 0-21-15,0-1 14 0,-2 1-16 0,-1-2 36 0,1 2 12 16,0 0-2-16,-1-1-28 0,-4-1 21 0,6-2 2 16,-4 1 1-16,-1-2-31 0,2-1 13 0,1 2-26 15,2-3 26-15,-1 2-1 0,0-8-55 0,2 1-4 0,0-5-25 16,2 11-2-16,0-8-32 0,4 6-334 0,0-10 148 16,2 2 96-16</inkml:trace>
  <inkml:trace contextRef="#ctx0" brushRef="#br0" timeOffset="-210709.46">12387 14764 71 0,'0'-6'162'16,"-1"-1"-17"-16,-1 3-41 0,1-9 16 0,-4 9-4 15,1 1-19-15,-4-2-9 0,4 5-14 0,-2-2 5 0,1 4 6 16,-4 3-9-16,-3 0-34 0,2 2 19 0,1 1-23 16,-1 0-35-16,0 3 55 0,2 1-53 0,-1 3 36 15,2-1 4-15,-1 2-31 0,1 2 27 0,0-2-15 16,1 2-28-16,-1 0 6 0,3 1 30 0,1-2 9 0,1-1-45 16,-2 4 11-16,1-5 16 0,3-1-5 0,-2 3-1 15,5-8 2-15,-1 4-13 0,2-4-1 0,0 0-1 16,0-2-13-16,1 1 12 0,1-4 25 0,2 0 12 15,-3-2-38-15,3 1-25 0,-2-3 32 0,1-1 5 0,0-1 2 16,5-1-4-16,-2-1-15 0,3-3 20 0,-3 2-11 16,1-5 2-16,1 0-3 0,-7 2-2 0,5-6 6 0,-5 2-10 15,4-3 8-15,-6-4-23 0,1 1 6 0,-2 0-29 16,0 0 50-16,-2-4-58 0,-2-1 45 0,2 2 11 16,-3 1-24-16,1 5 18 0,-2-5-8 0,4 3 3 15,-2 4 15-15,0 0-19 0,0-1-2 0,2 5 5 0,-1 1 14 16,1 5 5-16,0 3-55 0,0 0 9 0,3 0 30 15,1 3-35-15,-4-1 25 0,3 5 12 0,0 5-27 16,2 1 30-16,0 3-21 0,2 0-5 0,4 10 37 0,-5-4-48 16,1-3 12-16,3 7 31 0,-2-4-6 0,-1-5 11 15,1 1-23-15,0-3 8 0,-1 0 0 0,-1 2 22 16,0-5-14-16,0 2 7 0,0-3-9 0,3-2 6 0,-4-1-3 16,3 0-6-16,0-1-1 0,-2-2-34 0,-1-2-27 15,5 3-30-15,-4-3-1 0,0-1-27 0,-1-2-32 0,1 0-305 16,3-5 151-16,-9 5 100 0</inkml:trace>
  <inkml:trace contextRef="#ctx0" brushRef="#br0" timeOffset="-210422.05">12616 14661 127 0,'0'0'140'0,"15"10"13"0,-4-4-21 16,1 3-1-16,-3 3 2 0,3 1-20 0,-3 1-8 0,8 8-8 15,-3 0-18-15,-1 1 14 0,-1-3-14 0,3 3-35 16,-9-4 12-16,4-3 17 0,-5 1-9 0,1-3-13 0,1 3-1 16,0-2-8-16,-2-1-6 0,1 1 5 0,-2-4-4 15,1 0-26-15,-1-1-2 0,-2-1 19 0,2-1-15 16,0-3 7-16,-2 1 8 0,0-3-21 0,-2 2-4 15,3-2-26-15,-3-3-9 0,2 4-41 0,-2-4-23 0,4 3 0 16,-4-3-19-16,0-3-31 0,0 3-326 0,0 0 158 16,4-7 104-16</inkml:trace>
  <inkml:trace contextRef="#ctx0" brushRef="#br0" timeOffset="-210176.07">12922 14624 117 0,'-10'13'101'15,"-3"8"10"-15,-1 3-25 0,-1-1-6 0,-1 4 33 16,0-2-9-16,-2 1-17 0,1-1-29 0,-2 2-24 16,-1 0 24-16,3-2-13 0,-2 0 3 0,-1 0 5 0,2 0-7 15,0-4 3-15,-4-2-4 0,4-1-5 0,5-6 1 16,1 1-5-16,1-4-16 0,2-1-13 0,-1-2 17 15,4-1-34-15,-1 2-26 0,-1-1-9 0,5-3-10 0,0-1-9 16,3-2-23-16,-4 0-283 0,4 0 124 0,0 0 82 16</inkml:trace>
  <inkml:trace contextRef="#ctx0" brushRef="#br0" timeOffset="-209153.43">13423 14553 49 0,'-16'1'89'0,"0"7"13"0,-1-4-31 0,1 0 1 15,0 1-9-15,0 1-1 0,3 4 17 0,-3 0-30 0,-3 7 2 16,6-9-15-16,0 2-10 0,4-1 28 0,0 0-10 16,0 1-2-16,5 2 16 0,-3-1-13 0,4-1-38 0,1 4 17 15,0-5 10-15,2-1-3 0,2 1-44 0,0 1 8 16,3-2 20-16,2 3 24 0,-2-4-46 0,1 3 39 16,3-1-3-16,0-1-19 0,-2-2-30 0,4 3 22 15,1-1 2-15,1-2 10 0,-3 2 12 0,2 0-35 0,-3 0 18 16,2 1-4-16,-1-3-34 0,-2 4 14 0,-1-1 3 15,2 0 24-15,-2-1-27 0,0 1 44 0,-1-1-33 16,-2 1 26-16,-4-1 0 0,1-1-41 0,-1 3 21 16,0-3-4-16,2 0-12 0,-4-3 31 0,1 3-2 0,-1 1-31 15,-2 0 25-15,2-1 12 0,-3-1-13 0,1 1 16 16,-3-1-12-16,2-1 1 0,-3 1-6 0,1-1 18 0,-2 2-36 16,0-3 36-16,0 1 21 0,-2 0-21 0,1-2 4 15,0-2 4-15,3 2-19 0,-1-1 42 0,2-1-20 16,-1 0-9-16,1-1 20 0,-1 1-23 0,0-1-15 0,2 2 24 15,-1-1-17-15,2-2-3 0,-1 1 13 0,-2-3-44 16,3 2 38-16,1 0-54 0,-1-1-20 0,0-1 13 16,4 3-23-16,0 0-39 0,-3-6-14 0,1 3-339 0,2 3 152 15,5-7 100-15</inkml:trace>
  <inkml:trace contextRef="#ctx0" brushRef="#br0" timeOffset="-208868.19">13640 14775 78 0,'6'8'101'0,"-2"2"-7"0,0-1-18 0,-4 4-9 0,3-2 19 16,-1 2 11-16,-2 1-58 0,0 0 3 0,0-1 9 15,2 3 7-15,-2-4 11 0,-2 0-32 0,2 1 57 0,-2-2-67 0,2-1-4 16,0-2 3-16,-3-1 2 0,3 0 1 0,0 0-9 16,0-2-21-16,0-2 28 0,0 1-23 0,0-4 17 15,0 9-14-15,0-5 13 0,0-3-10 0,0-1-11 0,0 0-16 16,-4 4 3-16,4-4-23 0,0 0-34 0,0 0-10 16,-4-1-256-16,4 1 113 0,0 0 74 0</inkml:trace>
  <inkml:trace contextRef="#ctx0" brushRef="#br0" timeOffset="-208671.2">13774 14580 37 0,'0'-15'94'0,"-3"1"2"15,1 4 5-15,0 8-26 0,-1-11 16 0,3 6-23 16,0 7-29-16,-2-11 18 0,2 11-24 0,0-4 8 0,0 4-23 15,0 0 13-15,0 0-14 16,-2-11-33-16,2 11-2 0,0 0-2 0,0 0-54 0,0 0-150 0,0 0 74 16,0 0 50-16</inkml:trace>
  <inkml:trace contextRef="#ctx0" brushRef="#br0" timeOffset="-207830.09">13920 14638 78 0,'0'0'78'16,"11"-20"0"-16,-11 20-14 0,17-2-1 0,-7 4 7 0,1-2-17 16,0 2 4-16,-2 3-17 0,2 3 1 0,1 2 17 15,-4 1-4-15,1-1 3 0,-2 2-33 0,-2 3 14 16,2 2 16-16,-5-3-37 0,0 1 16 0,-4 2 14 16,2-2 9-16,-2 0 7 0,-3 1-17 0,0-2-62 15,1 1 69-15,-1-1-17 0,-3 0 5 0,1-1 5 0,-1 0-16 16,0 0-9-16,-5-2 27 0,3 0-105 0,2 1 69 15,-3-4 37-15,1-1-34 0,1 2 40 0,0-1 3 16,-2-4-42-16,4 3-9 0,0-1 31 0,1-3 4 0,2-1 6 16,-2-2-7-16,4 3-10 0,0-3-10 0,-2 0-1 15,3 0-32-15,1 0 21 0,0 0 12 0,0 0-8 0,5-5-15 16,2 3-19-16,-4 1 32 0,5 1 5 0,-3 0-48 16,3-3 50-16,-2 3-4 0,2 0 1 0,-3 3-50 15,4-3 52-15,2 3-15 0,-2-1-24 0,-2 2 24 16,-1-1 9-16,2 8 7 0,-2-5-53 0,-2-1 37 15,-2 0-9-15,1 0 1 0,1 4 4 0,-2 0 27 0,1 2-27 16,-4-3-6-16,1 0 24 16,-2 3 5-16,0-3-14 0,2 0 3 0,-4 5 5 0,4 0 0 0,-4-1-15 0,-3 2 5 15,2 0-13-15,-2-5 31 0,1 5 1 0,-3 2-12 16,3-3 6-16,-2 0-31 0,-1 1 16 0,2-1 2 16,-3 0 0-16,0-2 4 0,2-1-1 0,-1 0-5 0,-1-2 19 15,1 0-4-15,0-1 6 0,-2-1-12 0,0-3-1 16,0 1 6-16,-1-3 16 0,3 1-1 0,-2-1-3 0,0 2 8 15,4-3-14-15,1 0 4 0,1-3 4 0,-2 2-5 16,-2-6 12-16,3 4-24 0,1-3 7 0,-1-1-3 16,1 1-4-16,2-3-3 0,1 2-10 0,0-1 13 15,4 1 3-15,0 1-17 0,1-6 6 0,2 4 0 0,-1-4-1 16,5 4-13-16,-1-1 9 0,2 4 4 0,-1 0-15 16,0-1 14-16,-3 2-18 0,2 3 18 0,-4 1-3 0,4 1-8 15,-7 2 11-15,3 0 2 0,0 1-6 0,2-2-19 16,-2 4 20-16,0 1 17 0,1 3-13 0,-1 1 1 15,2-1 2-15,-3 0-5 0,4-1-1 0,-4 2-4 16,-1 0 3-16,4-1 8 16,0 2-2-16,-1-2-5 0,-1 1-2 0,4-1 5 0,-1-2 4 0,-3 2-11 0,4-1 3 15,-2-4-1-15,-2 0-2 0,3 2 0 0,1-2-4 16,-1 2 8-16,3-2 6 0,-4-2-5 0,1 1 6 16,-1-3-23-16,2 1-10 0,-4-1-17 0,2 0-17 0,-6-1-17 15,9-1-44-15,-9 1-23 16,10-3-19-16,-1-2-486 0,-5 5 217 0,9-6 142 0</inkml:trace>
  <inkml:trace contextRef="#ctx0" brushRef="#br0" timeOffset="-207383.4">14218 14962 93 0,'0'0'73'0,"5"-7"8"16,-5 7 1-16,7-8-21 0,1 4-8 0,-3 1 21 16,1-1-27-16,2 1 8 0,-4 0-9 0,7-4-1 0,-2 2-16 15,0 3 23-15,2-2-9 0,-2-1 3 0,1 2-4 16,0-4 8-16,-1 1-38 0,1 1 1 0,-1-2 11 0,-1 0 2 16,2-1-8-16,-4-3 8 0,1 1 9 0,1-4-15 15,-3 5-12-15,0-2 28 0,-3-3-41 0,1 2 30 16,-4 4-9-16,1-4 9 0,-3 0-34 0,0 5 41 15,-2-5-16-15,-1 2 10 0,-3 0-1 0,0 2 20 16,-1 0-1-16,1 2-19 0,-1 5 16 0,2-1-11 0,-3-1-8 16,0 3-1-16,-1 6-13 0,0-1 3 0,-1 0 26 0,3 3-23 15,-3 2 26-15,1 0-42 0,3 1 24 0,-1 4-4 16,0-1 7-16,-3 9 9 0,6-2-26 0,1-4 19 16,0 2-14-16,0 0-15 0,5-2 31 0,-1 3-21 15,1 1 9-15,2-1-12 0,1 0 7 0,1-2 4 0,-1 2-4 16,3-3-3-16,0 4 16 0,-1-3-10 0,1 1-1 15,-1 0 2-15,0-4 2 0,0 2-12 0,1-5 2 16,0 2-12-16,0-3 23 0,-1-1-8 0,2-2 11 16,1-2-1-16,-5 2-28 0,4-4 19 0,-2-2-13 0,-4-2-45 15,11 5-28-15,-5-2-13 0,-6-3-27 0,10 0-28 16,3-4-406-16,-5 1 182 0,-8 3 122 0</inkml:trace>
  <inkml:trace contextRef="#ctx0" brushRef="#br0" timeOffset="-207009.51">14970 14865 44 0,'0'0'94'0,"-7"-7"-16"16,4 7 12-16,3-1 2 0,0 1-31 0,0 0 12 0,-4-2 8 15,4 2 11-15,-1-1-36 0,1 1 43 0,0 0 37 16,1-8-73-16,0 5 13 0,-1 3-7 0,3-8 17 16,-3 2-12-16,0 1 14 0,0 0-6 0,0 5-6 0,0-12 13 15,-2 0-21-15,1 4-4 0,-1 1 1 0,1 0-2 16,-2-3-6-16,0 2-6 0,1 3 4 0,0-1-18 15,0 1 4-15,1 0-9 0,1 5 6 0,-3-6-6 0,3 6-5 16,-1-6-7-16,1 6 0 0,0 0-8 16,0-5-12-16,0 5-51 0,0 0 0 0,0 0-28 0,0 0-17 15,0 0-16-15,0 0-18 0,0 0-10 0,4 15-30 16,-5-8-348-16,3-2 172 0,-2-5 116 0</inkml:trace>
  <inkml:trace contextRef="#ctx0" brushRef="#br0" timeOffset="-206796.18">14998 15063 160 0,'-6'30'187'0,"-1"-7"-23"0,4-1-5 0,-10 3-11 0,4-4 4 16,-3 6-26-16,-3-2-15 0,7-4-22 0,-7 1-14 0,5-2 2 15,1-3-10-15,-1-1 4 0,-3 6-8 0,-5-3-19 16,8 0 2-16,-3-3-1 0,2-5-21 0,0 0 3 15,-1 0-31-15,-1 0-6 0,3-4-44 0,-3 0-26 16,1 0 6-16,0-3-31 0,1 1-12 0,2 0-348 16,-1 2 155-16,1-5 104 0</inkml:trace>
  <inkml:trace contextRef="#ctx0" brushRef="#br0" timeOffset="-206127.37">15968 14541 2 0,'0'0'128'0,"0"0"-21"16,-1-9 13-16,1 9 8 0,0 0 3 0,0 0-10 0,-9 20-4 15,5-6-21-15,-2 1 11 0,3 1-31 16,-1 3-5-16,-1-1 11 0,4 2-14 0,-4 9 18 0,-2-4-39 16,3-4-3-16,1 11 24 0,2-10-37 0,1 2 25 0,-2-5-10 15,0 3 1-15,-1-3-10 0,2 1-8 0,-3 0 15 16,3-4-18-16,-1-1-1 0,0 1 10 0,-1-1-8 15,2-1-5-15,-3-3-14 0,3-2-2 0,0-1 13 0,1-3 3 16,2-1-27-16,2 1 24 0,-1-1-6 0,-3-4 3 16,5 3-19-16,-5-3-10 0,5-2-36 0,-1-1-8 15,-4 3-5-15,6-7-20 0,-6 7-28 0,9-15 2 16,-4 4-40-16,-2 1-350 0,1-1 166 0,2-3 112 16</inkml:trace>
  <inkml:trace contextRef="#ctx0" brushRef="#br0" timeOffset="-205858.42">16045 14304 145 0,'-8'-17'140'0,"1"0"-20"16,0 2 46-16,3 3 5 0,0-2-40 0,-2 1-54 15,4-1 17-15,0 4 21 0,0-2-23 0,-1 1 23 16,1 0-31-16,-1 1 16 0,2-1-27 0,-1 3-6 16,2 1 10-16,0 1-22 0,0-2-6 0,-1 3 13 0,1-1-47 15,0 6 13-15,0-9 9 0,0 3 2 0,0 6-63 16,0-6 19-16,0 6-45 0,0 0-41 0,3-5 11 16,-3 5-17-16,0 0-14 0,0 0-32 0,0 0-342 0,0 0 163 15,0 0 106-15</inkml:trace>
  <inkml:trace contextRef="#ctx0" brushRef="#br0" timeOffset="-205438.28">16473 14233 44 0,'-1'-4'115'0,"1"4"-34"16,-2-7 28-16,2 7-39 0,-1 0 21 0,1 0 44 15,-4 7-6-15,4 0-49 0,-3 5 22 0,3 4 33 0,-4 3-34 16,2 14 8-16,0-6-9 0,-1 6 10 0,-1 1-8 16,2 3-20-16,-2-1-12 0,0-1-13 0,0 2 8 15,2-3-7-15,-2 1-10 0,1-2-16 0,0 1-5 16,-4-3 17-16,5-3-6 0,-2-7 1 0,-1-1-14 0,2-3 6 16,1 0-10-16,-1-1 1 0,1 0-9 0,-1-3 6 15,-1 0-12-15,3-3 18 0,-1-2 3 0,2-1-17 0,-1 0-32 16,0-4-20-16,1 1-10 0,-1 0-15 0,1 0-31 15,0-4-41-15,0 0-3 0,1 7-467 0,0-6 204 16,-1-1 134-16</inkml:trace>
  <inkml:trace contextRef="#ctx0" brushRef="#br0" timeOffset="-205039.03">16244 15276 128 0,'-1'12'135'0,"-3"1"3"0,0 0-7 0,0-1-30 15,-3 2-2-15,3-3-27 0,0 3 2 0,-1-4 11 16,2 1-10-16,-2-2-1 0,4 1-20 0,-2-3 30 15,1 0-25-15,1-2 3 0,-3 0-7 0,3-1 14 0,1-4-26 16,-3 8 21-16,2-5-4 0,1-3-8 0,-3 5 3 16,3-5-7-16,-1 6 3 0,1-6-3 0,0 0 3 15,0 0 1-15,0 0-15 0,0 0-5 0,0 0 13 0,0 0 2 16,0 0 11-16,0 0 10 0,0 0-11 0,0 0 1 16,0 0-1-16,0 0-3 0,0 0-12 0,0 0 10 15,0 0-7-15,9-12-1 0,-9 12-9 0,0-5-6 0,0 5 7 16,1-5-12-16,-1 5 3 0,3-7-5 0,-3 7-4 15,1-3 2-15,-1 3-11 0,1-4-23 0,-1 4-17 16,1-7-30-16,-1 2-40 0,0 5-38 0,0 0-38 16,4-9-40-16,-4 9-516 0,0 0 245 0,0 0 162 0</inkml:trace>
  <inkml:trace contextRef="#ctx0" brushRef="#br0" timeOffset="-204504.23">17244 14658 7 0,'-9'-4'96'0,"2"0"31"15,3 4-42-15,4 0 9 0,0 0-13 0,0 0-22 16,0 0 8-16,0 0-14 0,21-5-19 0,-7 2 0 0,-3 1-1 15,1 2 14-15,2 3 2 0,-3 1-2 0,1-6-5 16,-1 7-17-16,0-5 2 0,1-3-25 0,0 8 31 16,-4-7 5-16,-1 2-1 0,0-3-25 0,-7 3 0 0,7 3 11 15,-7-3-38-15,4 2 11 0,-4-2-43 0,0 0-2 16,4 1-35-16,-4-1-239 0,0 0 109 0,0 0 70 16</inkml:trace>
  <inkml:trace contextRef="#ctx0" brushRef="#br0" timeOffset="-204179.52">17113 14886 123 0,'-2'1'140'0,"-2"2"-6"15,0 1 3-15,2-2-28 0,-1-1-14 0,2 2 23 16,1-2-24-16,0-1 13 0,4 3-44 0,2 0-6 0,-1-3 33 16,3 0-31-16,4 1 16 0,4 2-9 0,-1-1-19 15,3 0 17-15,1-1-10 0,-1-1-3 0,0 0-35 0,-4 2-7 16,1-2 35-16,1 0-15 0,0 0 9 15,-4 0-71-15,2 0-73 0,-4 0 26 0,-1-2-3 0,0 2-58 16,-4 2-319-16,4-5 154 0,0 0 102 0</inkml:trace>
  <inkml:trace contextRef="#ctx0" brushRef="#br0" timeOffset="-203222.52">18353 14940 13 0,'-7'5'105'0,"1"1"-28"0,2-2 32 15,0 0-22-15,0-1-13 0,2 4-5 0,-1-5-5 16,1 1 4-16,-1-1-9 0,2 2 27 0,1-4-66 15,-3 7 32-15,2-6-25 0,0 2 1 0,0 0-11 16,1-3-4-16,1 6 11 0,-1-6-21 0,2 3 29 0,0-2 0 16,-2-1-31-16,6 4 8 0,-1-4 14 0,0 0-7 15,-5 0-4-15,11-3 1 0,-11 3-22 0,15-4 28 0,-6-3 7 16,0 4-2-16,2-4-26 0,-3 2 14 0,2-5 24 16,-1 3-34-16,1-5-11 0,2 2 31 0,3-14-21 0,-2 9 18 15,-2 1-10-15,-3-1 16 0,6-9 2 16,-5 3-33-16,0-6 22 0,0 4 3 0,4-7 15 0,-4-2-19 15,-2 4-2-15,0-2 4 0,0 7-21 0,0-7 6 16,-5 10 8-16,1 3-11 0,-3 0-7 0,-4 0 2 16,1 2-3-16,1 1 2 0,-3 7-1 0,-1-1 3 15,-1 6 12-15,-1-2-3 0,-2-1-19 0,-1 5 13 0,-2-5 3 16,-4 11 4-16,3-2-4 0,-2-1-2 0,-5 13 24 16,5-9-21-16,-4 13 19 0,8-11-9 0,1 1-2 0,1 1 19 15,5 0-12-15,0-1-14 0,1-3 5 0,4 7 4 16,1-3 1-16,4-2 13 0,-1-2-24 0,5 2-13 15,4-1 22-15,1-1 7 0,12 3-6 0,-3-5-9 16,0 0 0-16,6 2 4 0,-2-3 7 0,5 4 4 0,-5-4-13 16,-4-2 1-16,0 0-14 0,-3 0 14 0,-1-3 3 15,0 4-5-15,-2-1 0 0,1 0 5 0,-3-4-14 16,-2 4 13-16,-4-4-10 0,4 5 4 0,-4-3 4 0,1 4-25 16,-3-1 53-16,0-3-50 0,-3 4 3 0,0-1 3 15,-3 4 10-15,3 1-10 0,-4 2 3 0,1-3 34 16,-2 1-44-16,-2 3 42 0,2 2-11 0,0 1 0 0,-1-2 13 15,0 2-40-15,-2 1 25 0,1-1-14 0,-1 1 24 16,-2-1-27-16,2-1 0 0,2 1 19 0,1 0 2 0,-2-1-15 16,2 0 1-16,1-2-8 0,-2-2 1 15,4-1 25-15,-4 0-25 0,2-4 13 0,0 1 10 0,0 2-6 16,2-2 0-16,-1 0-9 0,0-1-6 0,1-1-11 16,1 2-31-16,1-3 7 0,2 1-29 0,1 1-2 0,1 2-16 15,-2-4-22-15,3 1-369 0,-3-3 160 0,1 0 104 16</inkml:trace>
  <inkml:trace contextRef="#ctx0" brushRef="#br0" timeOffset="-202913.18">19294 14561 133 0,'0'0'127'0,"4"-3"-6"0,-4 3-1 0,4 10-9 15,-3 3-28-15,1-3 11 0,-2 6-57 0,0-2 25 16,-2 3-19-16,2 2 13 0,-2 0-14 0,-2 2-12 16,1 0 17-16,-4 11 2 0,0-2-71 0,1 2 47 0,1-8 10 15,0-3 12-15,-1-3-5 0,0 0-10 16,0 7-14-16,-1-3 8 0,4-7 7 0,-4-4-14 0,2 2 16 15,0-1-24-15,1-2 1 0,3-3 7 0,-2-3-29 16,2 1-2-16,1-5-33 0,-4 8-6 0,3-4-19 0,1-4-14 16,1 2-321-16,-3 0 135 0,2-2 90 0</inkml:trace>
  <inkml:trace contextRef="#ctx0" brushRef="#br0" timeOffset="-202702.11">19084 14862 115 0,'-11'-5'121'0,"5"-1"-40"0,3 3 20 16,1 0-10-16,2 1 1 0,0 2-14 0,4-7-7 0,1 4-7 15,5-1 6-15,3 0-6 0,1 2-5 0,4-2-37 16,1 1 23-16,3 3-4 0,-2 0 7 0,6-1-16 16,-2 1-10-16,-2-3 13 0,2 3 2 0,-2-4-30 15,-1 3 4-15,0 1-28 0,-2-1 9 0,0-1-33 0,-3-1-12 16,0 2-58-16,-4-4 20 0,-2 5-239 0,4-2 110 15,-4-3 74-15</inkml:trace>
  <inkml:trace contextRef="#ctx0" brushRef="#br0" timeOffset="-202385.95">19754 14540 100 0,'2'-4'133'0,"-2"4"3"16,0 0-10-16,0 0-6 0,2 16-8 0,-3-2 13 0,1 3-13 16,-1 0 0-16,-2 1-28 0,1 2-10 0,-1 0 5 15,-1 13-4-15,1-2-40 0,-1 1 30 0,0-2-4 0,2-5-11 16,-1 7-1-16,-3-8-31 0,-1 4 14 15,-1 0 18-15,4-8-32 0,-1-2 13 0,1-2-5 0,-1 0 0 16,0-4 7-16,3 0-15 0,-2-2-7 0,1-1 13 16,1-1 2-16,-1-1-5 0,2-2-49 0,0-2-6 0,1-2-25 15,0-1-9-15,0 0-40 0,0 0-27 0,1 5-383 16,-1-5 174-16,0 0 114 0</inkml:trace>
  <inkml:trace contextRef="#ctx0" brushRef="#br0" timeOffset="-202104.33">19946 14439 93 0,'15'5'124'0,"-2"0"-3"0,1 3-2 15,-1 3-12-15,3 11 4 0,-1 9-3 0,-4-4-16 16,-2 4 23-16,-4 0-24 0,-2 4-6 0,-4-6-3 16,-1 4-9-16,-2 0-7 0,-2 0-7 0,0 1 7 0,-5-4-39 15,0 1 26-15,0-2-8 0,-4 2 9 16,0-4-5-16,0 1-24 0,-3-7-15 0,1-5-16 0,-2 6-75 16,-1-2 26-16,-2-2-19 0,3-3-2 0,-3 2-34 0,7-10-349 15,2 3 153-15,-1-1 102 0</inkml:trace>
  <inkml:trace contextRef="#ctx0" brushRef="#br0" timeOffset="-201504.16">18314 14226 1 0,'-28'13'102'16,"0"-1"12"-16,1 14-4 0,-1 2-32 0,0-8 22 0,0 5-8 15,1 7-1-15,0 6 1 0,2 2-16 0,-3-3 15 16,6 2-31-16,-1-2-8 0,2 4-17 0,5-2 32 0,1-1-43 15,0 5-2-15,8-6 44 0,-2 0-6 0,4-2-22 16,5-8 4-16,6 10-10 0,3-8 5 0,2 0-15 16,4-3 9-16,2 3-12 0,0-8 11 0,5-2-18 15,0-1 1-15,2 1-26 0,-5-8-30 0,0-8-5 0,5 11-23 16,-2-7-34-16,-5 1-338 0,2-7 147 0,-2 3 98 16</inkml:trace>
  <inkml:trace contextRef="#ctx0" brushRef="#br0" timeOffset="-200842.47">20851 14666 34 0,'2'0'123'16,"0"2"17"-16,-1 2-39 0,-2-1 34 0,-1 1-31 15,-3 8-2-15,-1 0 27 0,-8 12-15 0,1-1-11 16,-3 3-40-16,-3-1 24 0,-1 3-6 0,1 1-13 15,1 0-13-15,-2 2 13 0,1-4-1 0,-2-1-18 0,1 3 16 16,2-4-16-16,1 1 6 0,2-2-15 0,1-2-8 16,-3-2 19-16,3-8-7 0,5-1-16 0,0-1 7 0,4 1-23 15,-1 0 13-15,-1-1-8 0,1-2 11 0,-2-3-9 16,4 1-2-16,2-2-8 0,-1 0 12 0,1 0-16 16,-1-4-7-16,3 0-35 0,0 0 1 0,-8 0-59 0,8 0-17 15,0 0-7-15,-11-2-34 0,8-5-388 0,2 2 181 16,0-7 120-16</inkml:trace>
  <inkml:trace contextRef="#ctx0" brushRef="#br0" timeOffset="-200569.4">20416 14805 39 0,'-6'-4'112'0,"2"0"-13"0,2 1 0 15,-1 0 16-15,3 3-8 0,-4-4-16 0,4 4-11 16,-1-7-3-16,1 7 9 0,4-4-51 0,-4 4 49 16,2-6-32-16,1 2 3 0,0 1 10 0,0-1-26 15,2 2 12-15,-2-1-38 0,1 0 15 0,-2-1 3 0,1-1 9 16,-1 0-13-16,1 1 10 0,-2 1-22 0,2 0 13 16,-3 3-15-16,2-7-8 0,-2 7 24 0,4-3-10 15,-4 3-15-15,3-6 1 0,-3 6-9 0,0 0-22 0,0 0-16 16,0 0-16-16,0 0-21 0,0 0 2 0,9 8-17 15,-7-5-306-15,1 2 132 0,1 2 90 0</inkml:trace>
  <inkml:trace contextRef="#ctx0" brushRef="#br0" timeOffset="-200312.07">20752 15097 39 0,'3'5'163'0,"-2"-2"-22"0,2 1-8 0,-1-1 1 15,0 2 3-15,0-4-18 0,0 2-12 0,-2-2 3 0,2 1-17 16,1-2 12-16,-2 1-23 0,-1-1 14 0,4-3-18 16,-3 2-7-16,3-1-6 0,-2 1-9 0,0-1 3 15,0-2-18-15,-1 0-26 0,1 1 31 0,0 0 3 16,0-2-52-16,-1 3 4 0,2-3-10 0,-2 1-75 0,1 1-5 15,1-1-19-15,0 0-2 0,0 0-403 0,0 3 171 16,-2-3 114-16</inkml:trace>
  <inkml:trace contextRef="#ctx0" brushRef="#br0" timeOffset="-198670.38">21437 14751 13 0,'0'0'80'16,"0"0"-10"-16,0 0-6 0,0 0 12 0,2 12 1 16,-2-12-20-16,-4 17 4 0,1-6-11 0,3 2-9 0,0-1 25 15,2 4 3-15,-5-3-23 0,4 4 2 0,-1-1-5 16,0 2-34-16,-1-3 19 0,2 2-12 0,-5-1-61 16,6 2 75-16,-1-6 6 0,0 2-6 0,-1-2-2 0,2 1 1 15,-2-1-23-15,0-3 11 0,-2 1 4 0,4 0 0 16,-4-2-22-16,4-2 10 0,-4-3 16 0,2 2-22 15,-1-2-6-15,1 1 30 0,0-1 4 0,-1 0 3 16,1-2-24-16,-2 0 18 0,2-1-4 0,-2 2 2 0,2-2 12 16,0 0-15-16,-5-3-28 0,5 3 37 0,-2-4 3 15,1 0-37-15,0-3 31 0,-3 1-19 0,3-5-27 16,-2-1 24-16,2-2 6 0,1-2-14 0,1 1 1 16,1-3 4-16,0 0-14 0,2-2 21 0,-2 1-6 0,4-13 13 15,0 10-15-15,0 3-1 0,7-5 10 0,-3-3-23 16,-2 5 23-16,2 6-29 0,-2 6 17 0,2-2-5 0,-1 4-9 15,0 1-29-15,0 0 62 0,1 4-9 0,-1-1-13 16,-1 2 20-16,1 3-14 0,1 4 5 0,1-3 1 16,0 4 6-16,0 1-29 0,-1 1-4 0,-1 2 33 15,0-2-13-15,-1 5-13 0,0-1 20 0,-2 0-7 0,3 2 3 16,-3 1-19-16,-1-2 14 0,-1 3 2 0,3-2 23 16,-2 2-34-16,0-3 23 0,-3 2 0 0,0 0-20 0,2-1-37 15,-3-3 63-15,-4 0 7 0,5 2-35 0,-1-4 30 16,-1-2-40-16,0 3 34 0,-1-6-1 0,2 3-3 15,-2-3 12-15,1 0-34 0,0-1 16 0,0 1-10 16,-2-1 16-16,1-1 11 0,1-2-86 0,-3 2 78 0,2 1-8 16,1-3 16-16,0 0-19 0,0 0-18 0,-2-5 1 15,2 2 29-15,0-3 13 0,1 1-43 0,-1-1-11 16,1-6 18-16,3-4 21 0,0 1 0 0,0 0-44 16,0-2 57-16,1 0-68 0,4-13 20 0,2 5 39 0,1 1 16 15,2-2-19-15,0 2-6 0,-2 5-3 0,6-2 12 16,-2 9-26-16,-3 3 16 0,-3-1-12 0,1 2 2 0,2 1-2 15,0 2-3-15,-2 2 2 0,-2 2-3 0,5 4 9 16,-3 1-15-16,-1 4 28 0,1-1-16 0,0 3-9 16,-1 1 18-16,-1 1 0 0,-3 3 6 0,2-1-5 15,-2 0-38-15,-2 4 44 0,-2-3-11 0,0 1-8 0,-2 4-8 16,0-1 24-16,1-1-32 0,-2-2 12 0,-1 4-15 16,2-2 30-16,-1 0 20 0,0 1-14 0,-2-5-19 0,2 3 8 15,-4-2 1-15,3-3-5 0,-1-2 3 0,0 1 17 16,1 2-10-16,-1-6-3 0,2 0 1 0,-2 0-3 15,2-3 7-15,-2 0-19 0,1 0-29 0,-2 6 1 0,4-10-39 16,-1 7-6-16,-2-6-36 0,-2 2-305 0,5-3 140 16,0 0 96-16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02T04:31:58.8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28898 1906 24 0,'-16'-7'37'0,"-3"1"-7"0,2-1 15 0,-1 2-3 0,0 0-23 15,0-2 1-15,-1 2 20 0,0 0-40 0,0-1 10 16,0 3 0-16,-3 0 10 0,4-1 4 0,-4 0-15 15,1 3 23-15,1-2-23 0,-4 3 6 0,2-2 34 0,-1 4-39 16,2-4-5-16,-3 2 40 0,3 2-70 0,-1-2 22 16,2 0 28-16,-2 3-4 0,0-2-21 0,1 2 17 15,1 2 2-15,-3-3 3 0,4 2-24 0,-1 2 1 0,1-1-28 16,-1 0 34-16,-6 7 15 0,-3 1 11 0,-2-3-3 16,4 1-28-16,0 1 28 0,0 0 4 0,-1 1-17 15,9-2-14-15,-8 3 16 0,5-3-49 0,-2 0 36 16,-4 4-1-16,2-2 18 0,7-3-7 0,1-1-1 0,-7 8 4 15,3-4-3-15,2-1 13 0,3 0-31 0,-4 2 23 16,-3 4-15-16,2-3 1 0,3-3 0 0,-4 2-2 16,2 6 7-16,0-1-5 0,2-1-1 0,-1 1-41 0,-3 0 55 15,6-2 2-15,-2 4-15 0,1-1 1 0,3-5-19 16,-1 7 52-16,0-5-58 0,0 2 23 0,2-3 13 16,4 0 20-16,-4 8-4 0,1-8-65 0,-2 11 51 0,7-8-2 15,-3-1-44-15,-3 6 5 0,5-5 27 0,-4 8 15 16,3-6-23-16,2-4-17 0,4-1 17 0,-1 0-13 15,1 3 9-15,-1 0-9 0,-2-1 13 0,0 10 19 0,-1-6 0 16,2-4-36-16,2 1 51 0,-2 1-41 0,4-2 48 16,-1 14 10-16,-1-9-51 0,-1-3-28 0,1 0 32 15,-1 0-11-15,1-2-8 0,4 5 50 0,-5-5 7 16,5 2-63-16,0 3 49 0,-6 5 8 0,4-1-57 0,2-4 5 16,-1-3 54-16,2 1-47 0,-2-2 40 0,-1 0-50 15,0 2 5-15,4 0-1 0,0 1 60 0,-1 1-63 16,-1-2 70-16,0 0-71 0,4 0 4 0,0 12 13 15,-2-4 18-15,1-7-18 0,1-5 35 0,-2 1-6 0,1-1-16 16,4 13 47-16,-1-10-48 0,-3-3 25 0,3 0 22 16,-2 14-13-16,4-10-19 0,-4-6 1 0,3-1 62 15,-3 17-53-15,3-8-16 0,-2 6-19 0,4 0-12 0,-1-8 19 16,-4-1 20-16,1-3-54 0,2 0 12 0,-2-1 50 16,1 1-43-16,5 8 47 0,1-5-10 0,-3-2-13 15,-2-2-60-15,7 7 68 0,-4-3-61 0,-1-4 35 16,0 0-7-16,-2 0-23 0,2-2 7 0,-1 1 53 0,2-1-42 15,1 9-15-15,6 2 76 0,-7-9-7 0,-1-2-11 16,2 3-39-16,5 2 8 0,-2-1 37 0,-1 6-26 0,1-12 20 16,1 2-23-16,4 3 41 0,0 2-27 0,2 0-7 15,0-2 7-15,0 3 16 0,2-5-7 0,2-1 2 16,1 3 8-16,-1-1-12 0,2-3 6 0,0-1-11 0,0 0 9 16,5-3-16-16,-2 4 13 0,0-5-2 0,2 2-3 15,-1 1-1-15,1-3-10 0,-2 3 11 0,0-1 5 16,4-3-13-16,-4 1-2 0,-4-2 4 0,9-2 13 15,-8-1-3-15,11-2-7 0,-7 2-5 0,5-1 3 0,-1 1 2 16,-4-2 3-16,-3-1 6 0,9 3-11 0,-7-3 10 16,-5-3-4-16,0 3-3 0,0-1 2 0,13-2-16 15,-1 1 12-15,-6 2 9 0,-4 0-7 0,-5 0 0 0,3-3-9 16,11-1-2-16,-2 0 17 0,1-2-9 0,-6 3 2 16,-2 1-3-16,8-3-6 0,-2 0 2 0,0-1 11 15,-1-2-6-15,3 3 2 0,-1-2-11 0,0 0 6 0,0-2-8 16,-1 0 9-16,0 0-5 0,-1-1-5 0,-1 2 13 15,-7 1-7-15,5-3 2 0,0 1 2 0,-1-4-8 16,-6 4-10-16,-6 0-6 0,8-6 22 0,-6 3-11 0,7-2-5 16,-4-2 6-16,2 0-14 0,0-1 15 0,3-3 15 15,-3 1-2-15,2-2-19 0,-2 0-9 0,2 1 5 16,0-3-14-16,-1 2 5 0,2-1 0 0,-3 2 5 0,0-1 5 16,0 1 29-16,-3-1-40 0,1 1 21 0,-1 1 0 15,-1-1 17-15,-4 4 4 0,2-6 3 0,0 3-5 16,-2-3-12-16,-2 2 5 0,2-5 2 0,-3 7 3 15,3-8-1-15,1 0-11 0,-2 2-23 0,-1-1-4 0,-2-2 16 16,2 2-9-16,0-1-23 0,1 0 21 0,-2 1 12 16,-3 4-4-16,-1 1-12 0,5-4 1 0,-5 4 7 0,-2 3-2 15,-2 0-1-15,-1 1 3 0,1-1 4 0,0 0 0 16,-1 0 11-16,3-12-9 0,-2 7-4 0,-3 3 3 16,0 1 4-16,-1 2-13 0,2-4 14 0,-2 1-7 15,1-2 21-15,0-2-28 0,-1 4 17 0,2-5-8 0,-1 4 1 16,0-1 9-16,0-2-8 0,1 1-18 0,0 1 29 15,-2 0-22-15,0 2 6 0,-1 0-4 0,1 0-23 16,1 0 20-16,-2 0 7 0,-2 2 10 0,3-1 11 0,-1 0 3 16,0-2-50-16,0 1 32 0,-2 2 5 0,-1-4-13 15,-1 1 12-15,1 3-3 0,-2-12-16 0,-1 6-27 16,2 3 9-16,-6-5-1 0,6 1 42 0,-7-1-53 16,3 4 22-16,2 4-1 0,0 1 36 0,2 1-27 0,-1 0 37 15,-2 0-41-15,3-2-5 0,-1 1 18 0,0 2-12 0,0-1 44 16,-1 1 1-16,0 0-65 0,1 2 43 15,0-1 9-15,0-1 3 0,-1 2-61 0,-1-1-4 0,3 1 60 16,-3-2 3-16,-2 0-29 0,0-1 22 0,-7-7-19 16,0 1 44-16,-2-1-66 0,3 2 52 0,-1-2-50 15,-1 3-9-15,-2-1 52 0,2 6-70 0,-1-6 72 0,-1 2-22 16,-1-2-7-16,0 3 48 0,1 0-57 0,-2-1 15 16,5 4 55-16,-6-3-48 0,3 0-26 0,-2 0 42 15,3 1-23-15,-1 3-13 0,-2-1 6 0,7 1 17 0,-3 2 35 16,-3-6-61-16,-3 3 47 0,0 1-18 0,6 1-17 15,0 2 6-15,-6-4-11 0,-2 2-4 0,3-1 0 16,1 2 12-16,2 5-41 0,1 1-12 16,-2-1 25-16,-11-4-26 0,-2 1 25 0,-1 0-10 0,-3 2-5 0,-2 2 0 15,2-1 58-15,-4 6-22 0,-7-3-36 0,3 0-22 16,-2 6-9-16,-1 0-277 0,4 4 122 0,1 3 80 0</inkml:trace>
  <inkml:trace contextRef="#ctx0" brushRef="#br0" timeOffset="1277.71">28719 2910 39 0,'3'-5'60'0,"-3"-1"6"16,0-1-8-16,-1 3-10 0,-1-3 0 0,0-3 3 0,-5 1-38 15,1 1 15-15,-4-2-12 0,2 4 0 16,-2-2 20-16,-1 1-7 0,-2 1 19 0,0 1-23 0,1 1-1 15,-2-1 8-15,0 0-5 0,0 2-24 0,-1-1-3 16,0 0 26-16,-3 3 5 0,1-1-38 0,-2 2 37 0,2 0-32 16,-2 0 26-16,1 2 19 0,0 0-37 0,-2 4-6 15,1-2 24-15,0 1-27 0,1 1 20 0,-9 3-13 16,4 0-23-16,7 1 34 0,1-3-26 0,0 4 5 16,2-1 28-16,-2 1-15 0,6 1-13 0,-11 14 30 0,6-12-9 15,1-3-16-15,-3 12 35 0,1-8-50 0,6 0 11 16,-3-2 16-16,3 0-15 0,-1 1-11 0,-2 9 11 15,1-1 36-15,-2 0-1 0,1-4-57 0,3-2 16 0,2 0-15 16,-2-1 62-16,4 1-53 0,1 1 40 0,2 0-48 16,-1 0 5-16,2 2 65 0,2-1-13 0,-1 1-7 15,3-1-8-15,-3 0-41 0,0-2 45 0,2 1 8 0,0 3-33 16,-2-2-26-16,2-2 1 0,0 1 83 0,1-2-29 16,1 2-44-16,3-3 26 0,-2 5-9 0,1-1 47 15,1 11-8-15,4-12 6 0,-2-2-18 0,3 13-4 16,-1-15-4-16,2 13-12 0,-4-14 6 0,3 2 9 0,-1 1-4 15,0-2 30-15,-1-4-3 0,2 3-9 0,1 0-7 16,-3-3-28-16,3 0 33 0,1 0-8 0,0 2-12 16,0-3-10-16,-1 2-28 0,1 0-2 0,-1-5 51 15,0 4-34-15,0-3 37 0,-1-1-54 0,4-1-2 0,-4 3 51 16,2-2 27-16,1 0-18 0,4-1-38 0,-3-2 12 16,3 0 1-16,-1-1-4 0,2 4-28 0,2-3 47 0,-2-1 10 15,-2 0 7-15,2-1 0 0,0 3-33 0,-2-1-7 16,0 0 46-16,-2-4-39 0,2 0 34 0,0-2 1 15,-1 4-7-15,0-5-6 0,-1 2 7 0,2 0-15 16,-4-2 14-16,2-2-9 0,-3 3 2 0,2-3 8 0,0 3-12 16,-1-2-26-16,-1 1 34 0,2-4-6 0,-2 1-11 15,2-2-31-15,7-4 30 0,-4 4-3 0,-3-1 0 16,0 3-34-16,-2-2 33 0,4 1-33 0,6-7-28 16,-7 3 66-16,-2 2-31 0,6-6-3 0,-4 2 33 0,-3 1-4 15,-3 2-41-15,3 0-17 0,-4-1 35 0,2 2 6 16,-4-4-17-16,4 1 9 0,-3-1 44 0,2 1-3 0,-2-1-21 15,0-1-9-15,-2 0 11 0,3-1 19 0,-4 3-64 16,3-2 64-16,-3-1-47 0,2 0 15 0,-2 2 3 16,-1 0 25-16,1-2-12 0,-1 1 10 0,-1-3-16 15,-1 2 42-15,1-3-59 0,1-2 32 0,-2 4-14 0,-1-2-2 16,-2 1 43-16,1-2-29 0,0 3-13 0,-1-2-4 16,-3 2 5-16,2 0 9 0,-2-1-38 0,0-1 29 0,0 3-33 15,0-3 37-15,-1 3 0 0,1-1 14 0,-2 1-57 16,-2 5 40-16,2-5-23 0,-1 1-56 0,0 2 94 15,-1-2-9-15,1 4-4 0,-3 0-4 0,-1-1-15 16,2 1-44-16,-2 0 72 0,-2 0 10 0,3 3-28 0,-4 0-83 16,1 1 17-16,0 1 61 0,-2-1 11 0,-3 2 30 15,4 2-48-15,-3-2-69 0,2 5 16 0,-4-1 3 16,2 2 34-16,-3 0-36 0,-2 0-14 0,0 3 63 0,3 3-11 16,1-3-24-16,1 2-24 0,0 2-24 0,2-2-9 15,4 2-232-15,-13 7 114 0,11-4 76 0</inkml:trace>
  <inkml:trace contextRef="#ctx0" brushRef="#br0" timeOffset="1714.97">29016 2839 29 0,'1'-1'65'0,"-1"1"11"0,3-1-14 0,-3 1 8 0,2-5 1 16,1 3-16-16,-1-3-34 0,1 2 2 0,0-2 34 15,0 1-31-15,4-5-17 0,0 4 48 0,0-6-38 16,1 2 26-16,-1-6-41 0,-1 1-5 15,1-1 1-15,2 1 42 0,6-13 5 0,-7 5-26 0,5-4 25 0,-3-3-29 16,1 6 11-16,1-6-25 0,-2 1-26 0,0-4 6 16,0 1 9-16,2 2-9 0,-2-1 37 0,2-1-18 15,-2 2 11-15,3 1-26 0,-4 1 49 0,2 3-3 16,-2 4-17-16,-4 1 25 0,2 3-29 0,-2-2-23 0,0 1 39 16,0-2-32-16,0 4 27 0,0-2-62 0,2 5 4 15,-4-2 76-15,1 1-79 0,0 2 43 0,-1 6 33 0,0-5-66 16,-1 2-1-16,-1 1 32 0,1 1 28 0,-2 2-49 15,0 0 34-15,2 2 4 0,-2 2-60 0,-2-3 28 16,2 3-1-16,0 0 1 0,-3 7-48 0,-1 1-5 16,-1 0-199-16,-2 1 88 0,1 3 60 0</inkml:trace>
  <inkml:trace contextRef="#ctx0" brushRef="#br0" timeOffset="2405.75">28277 3006 37 0,'0'-2'61'0,"0"2"4"0,0 0-13 0,0-5-5 0,0 5-5 16,-3-3 5-16,3 1-11 0,-2 0 4 0,1-2-12 15,-3 0-10-15,2 0 15 0,-4-5-12 0,-1 0 14 0,-3-2 14 16,-3-1-7-16,-1 2-13 0,4-2 10 0,-18-6-1 16,8-3-11-16,-7 2-26 0,-2-3-4 0,2 0-4 15,3 0 67-15,-2-1-42 0,3 1-2 0,-1-3 14 16,0 4 14-16,1-1-69 0,6-2-2 0,-6 4 9 0,3 0 3 15,-1 3 50-15,1-2-57 0,2-2 40 0,2 6-31 16,1 1-5-16,5 4 58 0,-1-2-62 0,-2 0 28 16,4 2-36-16,-1 1 10 0,0-1 12 0,3 4 2 15,0-3 19-15,0 4-25 0,2-2 2 0,-1 2 1 0,2 2 58 16,1-1-65-16,0 2 12 0,2-3-21 0,-1 2 48 16,0 2-18-1,2-1-13-15,0 2-23 0,0 0-27 0,0 0-6 0,-3 6-161 0,3-1 75 0,7 4 50 0</inkml:trace>
  <inkml:trace contextRef="#ctx0" brushRef="#br0" timeOffset="3167.03">29260 3600 3 0,'-4'-1'69'15,"3"-1"-9"-15,1 2-9 0,0 0 3 0,0 0 15 0,8 2-31 16,-3 0 19-16,7 3-28 0,1-1 8 0,4 0 5 16,-3 3-16-16,2 2-7 0,6 5 5 0,4-2-4 0,-2 2 15 15,3 0-6-15,0 1-3 0,1-2-1 16,4 2-3-16,3 0 11 0,3-1-19 0,1 3-2 0,2 3 28 15,-1-7-57-15,3 1 38 0,2 3-4 0,1-4-8 16,-1 5 30-16,-1-3-29 0,0-2-19 0,-2 1 10 0,-4-3 0 16,1 3 43-16,-6-4-21 0,-1 0-38 0,-9-3 36 15,-5 1 24-15,-2-4-71 0,-4 1 55 0,0-3-40 16,-3 1 49-16,-2-3-63 0,-2 3-7 0,0 0 59 16,1-2-9-16,-3-1-10 0,-3 0-14 0,4 1-4 0,-4 0-20 15,0-1-18-15,0 0 4 0,-9 3-33 0,3-3-202 16,-5 3 93-16,2 1 62 0</inkml:trace>
  <inkml:trace contextRef="#ctx0" brushRef="#br0" timeOffset="3767.94">28780 3762 33 0,'0'0'11'0,"-4"-6"48"0,4 6 17 0,-5-4-20 16,5 4-20-16,-2-3-8 0,2 3 4 0,0 0 1 0,0 0-7 15,-10 1 5-15,10-1 1 0,-5 9 15 16,0-1-30-16,0 3 26 0,-2 4-33 0,0 3 18 0,-1-1-13 16,-2 11 8-16,1 5 1 0,-1-1-3 0,-2 2-4 15,-2-1-5-15,3 4 6 0,-2-2 1 0,-1 3 2 0,1-2-12 16,-1 1 14-16,3-1-4 0,-3 5 16 0,3-9-16 15,-2-1-2-15,3 5 31 0,4-15-10 0,-2 9-12 16,3 0-1-16,-3-12 17 0,3-3-42 0,3-4-1 16,-1 4 29-16,0-10-8 0,1 9-22 0,-1-2 13 0,3-6 15 15,-2 2-26-15,0-4 8 0,2-1 8 0,-1 2 0 16,1-5 1-16,-1 6 5 0,1-6 3 0,0 0-71 16,0 0-1-16,0 0-41 0,-9-11-270 0,7 7 118 15,2 4 80-15</inkml:trace>
  <inkml:trace contextRef="#ctx0" brushRef="#br0" timeOffset="4404.72">28167 3566 30 0,'-5'0'68'0,"-5"5"-26"0,-3 2-4 0,-16 4 4 0,0 6 5 16,-1-2 17-16,-6 2-17 0,1-3-5 0,-4 4 2 15,1 1 9-15,0 1-8 0,-2-12 11 0,-1 13-21 16,1-3-2-16,1 2 2 0,-3-3-7 0,-3 0-8 0,4-3 0 15,-1-1 26-15,4 6-2 0,-1-7-30 0,1 0 11 16,2 1-1-16,2-1-18 0,-1 0 18 0,3-5-1 0,-1 1-31 16,8-2 35-16,4-1-28 0,4-2-15 0,1 1 31 15,2-1-19-15,0 0 2 0,2 0-4 0,2 1 27 16,3-3-28-16,1-1 2 0,1 3 28 0,1 0-17 16,4-3-2-16,0 0-7 0,0 0-27 0,-4-8-23 0,4 8-26 15,11-12-214-15,0 6 97 0,5 0 66 0</inkml:trace>
  <inkml:trace contextRef="#ctx0" brushRef="#br0" timeOffset="5283.56">31022 2806 44 0,'-19'6'67'0,"-10"4"-23"0,8 0 17 16,-3 4-17-16,3-1-2 0,6-3 12 0,2 1-11 15,3-1 5-15,0 2-12 0,0-2 1 0,2 2-19 16,1-2 4-16,1 2 22 0,-1-2-27 0,3 0-8 0,0 1 12 16,1 0 13-16,2-3-10 0,0 0 5 0,1-3-10 15,0 0 4-15,0 2-6 0,1-2-1 0,0 0-30 0,2-1 28 16,-1 1-16-16,5 3 20 0,0-6-33 16,0 3 17-16,0-5 23 0,1 0-5 0,1 1-6 0,1-2-15 15,2-2-19-15,1 1 5 0,1-1-3 0,0 0 71 16,-1-8-17-16,0 4-35 0,-1-1 22 0,0-1-33 15,0-4-6-15,-1-1 11 0,-1 0 38 0,-1 0-60 0,-2-2 6 16,0 1 38-16,-3-1-43 0,0 3 70 0,-1-3-67 16,0 3 71-16,-3 4-14 0,0-5 7 0,0 4-68 15,-3-2-6-15,-2 5 74 0,0-5-65 0,-1 4 4 16,-3-1 3-16,-1 4-11 0,2 3 68 0,0-1-10 0,2 3 7 16,-3 0-40-16,1 0-26 0,0 2 36 0,-2 2-43 0,-2 5 0 15,1 3-23-15,3 0-231 0,1-4 98 16,-1 8 64-16</inkml:trace>
  <inkml:trace contextRef="#ctx0" brushRef="#br0" timeOffset="6056.01">29376 4775 39 0,'12'-5'111'0,"-2"1"-17"16,0-3-27-16,-3 3-9 0,-2 2 2 0,0 0 8 15,-5 2-17-15,7 2 13 0,-7-2 14 0,4 8-32 16,-4-1-10-16,0 0 22 0,-1 7-5 0,-2-1-4 16,2 2 5-16,-3 2-16 0,1-1 14 0,-1 1 1 15,1 0-24-15,-1 3-29 0,0-4 31 0,-1 2 7 0,3-2-10 16,-2-1-10-16,3 4 8 0,-2-3-6 0,2 0 27 16,0-8-39-16,-1 4 13 0,1-3-6 0,-2-4 3 0,3 2-36 15,-1-2 31-15,0-1-29 0,1-4-15 0,0 0-24 16,-3 10 6-16,2-7-28 0,1-3-32 0,-5 6-253 15,5-6 120-15,0 0 80 0</inkml:trace>
  <inkml:trace contextRef="#ctx0" brushRef="#br0" timeOffset="6607.99">27946 4593 8 0,'0'0'67'0,"2"-14"18"16,0 9-21-16,1 1-3 0,-3 4-10 0,9-5-13 16,-3 3-5-16,-6 2 13 0,0 0-6 0,27 4 0 0,-17 3-19 15,0-1-2-15,-5 4 4 0,2-1 8 0,-3 1 0 16,1 1-9-16,-4 3 17 0,-7-3-18 0,4 1 9 0,0-1-6 15,-5 6 8-15,1-4-24 0,-1 0 7 16,-1-1-9-16,0-1 7 0,-1 4 5 0,1-5-13 0,-3 2 2 16,1 0-2-16,-4-2 3 0,5 2 4 0,-4-1 0 15,1-1-7-15,1 2-1 0,1-5 13 0,-2 3-23 16,1-3 12-16,2 2 17 0,-3-2-17 0,6-3 12 16,-3 5-24-16,6-4 26 0,-3-1-25 0,1 0 10 15,5-2 6-15,0-2-8 0,0 0-3 16,0 0 1-16,0 0-4 0,2 14 8 0,1-11 18 0,6 2-24 0,2-3 12 15,0 2-17-15,7-1 20 0,-3-2-12 0,2 0 32 0,-1 2-14 16,1-2-28-16,-1-1 25 0,-2 2-21 0,2 0-5 16,-3-2-4-16,-1 0-8 0,2-1-30 0,-2 0-6 0,-2-1-21 15,-2 2-226-15,3 4 100 0,-2-5 68 0</inkml:trace>
  <inkml:trace contextRef="#ctx0" brushRef="#br0" timeOffset="8573.03">26582 2801 45 0,'5'-3'39'15,"-1"0"5"-15,2 1-2 0,3-4-10 0,5 3-16 16,-3 0 22-16,1 2-25 0,-3 1 31 0,4 1-36 0,-2 2 10 15,3 1 6-15,-3 1-8 0,0-2 19 0,-2 4-22 16,1 3-5-16,-4-1 5 0,1-1 33 0,-1 4-27 16,-4-2 10-16,3 2-2 0,-7-1-12 0,1 2 13 15,-1-1 5-15,-4 0-4 0,-3 0 4 0,-1 1-11 0,-9 4 4 16,5-3 12-16,3-2-19 0,-2-3-5 0,1 1-11 16,1 1 32-16,-1 0-11 0,2-5-25 0,1-1 5 0,-1 1-1 15,4-5-19-15,-1 2 15 0,3-1 5 0,-1-1 1 16,3 2 2-16,2-3 6 0,-4 2 12 0,1 0 9 15,0 1-7-15,3 1-2 0,0-4 2 0,0 3-19 16,0 1 9-16,0-4-31 0,0 0 3 0,8-4 7 0,-4 4-6 16,-1 2 22-16,3-2-15 0,1-1 13 0,-1 1-16 15,2 1 1-15,0-1-14 0,3 6 44 0,3-3-46 0,-5 2 11 16,2 1 20-16,1-2-9 0,-2 3 2 16,0 2 18-16,-1-3-42 0,-1 5 48 0,-3-4-54 0,1 2 3 15,2 0 41-15,-4 1-32 0,-2 2 6 0,1-3-14 16,-1 3 50-16,0-3-34 0,-4 3-10 0,0 0 11 0,0-2-7 15,-1 2 30-15,-1 0-42 0,0-1 48 0,-2 2-52 16,2-4 9-16,0 2 54 0,-5-2-43 0,4 1 6 16,-4-2-11-16,2 0 6 0,-1 0-5 0,-1-2 65 15,-1-3 0-15,2 0-57 0,-1-1 38 0,-1 2-56 0,-3-5 20 16,2 1-4-16,-1-1 95 0,-1-2-43 0,1 2-50 16,0-5 31-16,-3 0-48 0,4 1-8 0,-1-1 1 0,0 0 68 15,1-1-2-15,2 2-52 0,-3 0-7 16,3 1 57-16,3 1-11 0,2 2-20 0,-4-1-37 0,4-1 3 15,0 1-36-15,1 0 58 0,-1-2-37 0,0 3-1 16,4-2-274-16,-5 3 108 0,5 0 70 0</inkml:trace>
  <inkml:trace contextRef="#ctx0" brushRef="#br0" timeOffset="10043.53">28271 1259 10 0,'-9'11'34'15,"1"2"-9"-15,1-2 22 0,-2 1 0 0,0-1-15 0,4 2-9 16,-4-1-1-16,5 0 3 0,0 0 34 0,-1 3-25 16,5-1-6-16,-2-2 21 0,1 2-34 0,2-1 13 0,-1 1 6 15,2 0-24-15,2-1-5 0,-2-3 12 0,3-1-12 16,2 2 12-16,-2-1-5 0,4 1-20 0,-3-4 34 15,4 0-20-15,-1 2 0 0,2-3 7 0,-2-2-7 16,-1-1-2-16,3 1-2 0,3-3 15 0,-4-1 1 0,3 0 4 16,2 2-32-16,-3-4 21 0,4 1-5 0,-3-1 16 15,1-2 4-15,0-1-33 0,-1 0 19 0,1-1-11 0,-2-3 0 16,2 2 1-16,-4 0-13 0,1-3 5 0,-1 0 26 16,-2 1-21-16,1-1-20 0,-1-1 23 0,-2 3-17 15,1-1-27-15,-2 0 55 0,0-2-2 0,-1 6-9 16,-2-3-10-16,1 4-13 0,-2 1 19 0,2-1 12 0,-1 0-20 15,-1 0 18-15,1 1 0 0,-1 1-33 0,-1-1 26 16,1 1 0-16,1-1-4 0,-1 2 18 0,0-2-26 16,-1 3 10-16,0 0 0 0,0 0 0 0,0 0 8 0,0 0-12 15,-5 8 9-15,2-4-16 0,-2 4 15 0,0 1 12 16,-1 1-14-16,2 0 4 0,-4 2 29 0,2 0-20 16,-3 0-20-16,3 2 20 0,-1-1 5 0,1 1 9 15,-2 1-21-15,2 1-25 0,-3-2-1 0,4 1 38 0,-6 15-10 16,0-5-21-16,3-5-2 0,3-1 5 0,1-1 84 15,-1-1-66-15,1 2-29 0,-1-1 31 0,1 0 26 0,2 4-11 16,-3-7-33-16,1 2-12 0,2 0 33 0,1-1 17 16,-1-2 3-16,0-3-61 0,1 1 58 0,-5-5-58 15,6 1 63-15,-2-3-47 0,2 0-19 0,-1-1 37 16,0 0-38-16,1 1 57 0,0-2 21 0,0 0-33 0,0 1 20 16,-1 1-26-16,1-3 18 0,-1-1-54 0,1-1-6 15,0 0 1-15,0 0 22 0,0 0-33 0,0 0-4 16,8-3-234-16,0 3 94 0,0-2 62 0</inkml:trace>
  <inkml:trace contextRef="#ctx0" brushRef="#br0" timeOffset="17061.03">27798 4113 6 0,'-6'-1'73'16,"6"1"-4"-16,0 0-18 0,0 0-17 0,0 0 20 0,0 0 9 15,0 0-33-15,0 0-2 0,-10-1-1 0,10 1-5 16,0 0 11-16,0 0-4 0,0 0-8 0,0 0-10 16,-4 1 12-16,4-1-4 0,0 0 0 0,0 0 5 15,0 0-6-15,0 0-4 0,0 0 6 0,0 0 5 0,0 0 2 16,0 0 3-16,0 0-18 0,0 0-10 0,0 0 16 15,-3 4-11-15,3-4 3 0,0 0-8 0,0 0 14 0,0 0 11 16,0 0-27-16,0 0 15 0,0 0-19 16,0 0 13-16,0 0 1 0,0 0-1 0,0 0-6 0,0 0 1 15,0 0-8-15,0 0 5 0,0 1 20 0,0-1-20 16,0 0-1-16,0 0 1 0,0 0 12 0,0 0-16 0,0 0-5 16,0 0 3-16,0 0-3 0,0 0 9 0,0 0 4 15,0 0-5-15,0 0-1 0,0 0 0 0,0 0 1 16,0 0 2-16,0 0 3 0,-4-1 29 0,4 1-47 15,0 0 9-15,0 0-3 0,0 0 0 0,0 0-1 0,0 0 8 16,0 0 0-16,0 0 6 0,0 0-19 0,0 0 17 16,0 0 10-16,0 0-14 0,0 0 14 0,0 0-19 0,0 0-5 15,0 0 20-15,0 0 2 0,0 0-21 16,0 0 6-16,0 0-8 0,0 0 30 0,0 0-31 0,0 0 16 16,0 0-11-16,0 0 10 0,0 0 3 0,0 0-13 15,0 0 4-15,0 0 6 0,0 0-3 0,0 0 0 0,0 0 2 16,0 0 6-16,0 0-7 0,0 0-21 0,0 0 23 15,0 0 0-15,0 0 4 0,0 0-18 0,0 0-1 16,0 0 11-16,0 0 3 0,0 0-15 0,0 0 20 16,0 0-15-16,0 0-4 0,0 0 19 0,0 0 10 0,0 0-24 15,0 0 15-15,0 0-11 0,0 0-4 0,0 0 0 16,0 0 16-16,0 0 13 0,0 0-24 0,0 0-11 16,0 0 13-16,0 0 6 0,0 0 2 0,0 0-12 0,0 0-8 15,0 0 8-15,0 0-3 0,0 0 16 0,0 0-10 16,0 0 9-16,0 0-6 0,0 0-2 0,0 0-2 15,0 0 9-15,0 0-13 0,0 0 6 0,0 0 14 0,0 0-12 16,0 0 7-16,0 0-6 0,0 0 17 0,0 0-28 16,0 0 15-16,0 0-7 0,0 0 2 0,0 0 9 15,0 0 0-15,0 0-21 0,0 0 5 0,0 0-21 16,0 0 32-16,0 0-8 0,0 0 11 0,0 0-6 0,0 0-1 16,0 0 9-16,0 0-9 0,0 0 3 0,0 0-4 15,0 0-9-15,0 0 13 0,7-16 7 0,-7 16-5 16,2 0-4-16,-2 0-4 0,0 0 1 0,4-4 3 0,-4 3 17 15,0 1-18-15,2-4 3 0,4 2-2 0,-6 2-2 16,6-4 17-16,-4 3 15 0,4-2-16 0,-3 0 3 16,3 1-9-16,-4 1 13 0,-2 1-67 0,14-4 57 15,-14 4-27-15,12-3 7 0,-6 3 9 0,1 0 11 16,-2 0-3-16,8-1-2 0,-7-2-18 0,0 2 10 0,-2 2 7 16,-4-1-12-16,9 3 8 0,-5-2-8 0,-2 2 13 15,1 1 7-15,0 0 6 0,-1 2-21 0,-2 0-11 0,2-2 34 16,-2-4-43-16,-2 18 43 0,-2-7-5 0,2-1-7 15,-4 2-5-15,-1 0 6 0,1 0-13 0,-1-2 19 16,0 2-15-16,-2 1 6 0,1-1-7 0,-2-2 8 0,1 2-5 16,0-1-5-16,0 2 9 0,2-1 12 0,1-1-7 15,1-1-21-15,-1 0-4 0,4 1 37 0,1-3-19 16,-4-1-13-16,5-1 6 0,0-1 15 0,0 1-16 16,4 0 23-16,-2-2-17 0,0 0 9 0,2 0 7 0,4 0-2 15,-1 0-10-15,3-1 0 0,-1-2 1 0,0-1-15 16,0 2-2-16,4 1 5 0,0-5-9 0,1-1 15 0,1 1 10 15,-1-2-2-15,-3-1-14 0,1 1-3 0,1-1-1 16,-2 0-7-16,3-2 26 0,-5 2-19 0,5-3 7 16,-5 2 5-16,-1-1-1 0,-2-1-1 0,3 1-10 15,-5 1 0-15,2 1 16 0,-2-3-3 0,1 3-25 0,-3 1 27 16,0 0 4-16,3 1-21 0,-4-1 7 0,-1 4 20 16,2-6-12-16,-2 6 11 0,2-5-30 0,-2 5 33 15,4-1-32-15,-4 1 33 0,3-5-36 0,-3 5 10 0,0 0 6 16,1-2 4-16,0 2-7 0,-1 0-4 0,0 0-24 15,0 0 39-15,0 0-3 0,-5 13-3 0,3-7 10 16,0-1-6-16,1 0 1 0,0 0-24 0,-7 4 10 0,8-4 3 16,-2 3 1-16,2-1 0 0,0-2 12 0,2 1 5 15,-2 0-14-15,3 0 7 0,-1-1-5 0,1 1-18 16,-2 0 9-16,4 2 7 0,-1-3 4 0,-1-1 5 16,4 4-6-16,0-2-4 0,-1-4-5 0,1 0 19 0,-1 0-17 15,-1-2 8-15,2 1 6 0,0-1 1 0,-7 0-12 16,11-1 5-16,-5-1 7 0,2 1-13 0,1-2-34 0,-1-2 18 15,3 1 17-15,-3-3 11 0,0-2-11 0,-3 2 15 16,1-1-1-16,1-2 1 0,-2 0-25 0,-1 1 23 16,0-1-45-16,-2-1 40 0,-1 3 8 0,1 2-16 15,-2-1 13-15,0 0-13 0,0 4 5 0,-2-2-18 16,0 2 24-16,-1-2-25 0,1 1 21 0,-2 2-21 0,-1-2 17 16,0 1 19-16,0 3-27 0,0-1 5 0,-2-1-9 15,2 1 4-15,-2 1-6 0,0 0-35 0,1 0-12 0,6 0-2 16,-11 3-26-16,-1 1-6 0,4-3-21 0,1 2-16 15,5-2-281-15,2-1 136 0,-10 5 90 0</inkml:trace>
  <inkml:trace contextRef="#ctx0" brushRef="#br0" timeOffset="17540.8">27856 4051 54 0,'-4'-2'88'16,"4"2"0"-16,-7-4-15 0,7 4-3 0,0 0-21 16,0 0 9-16,0 0-8 0,0 0 16 0,18 15-9 0,-7-4-7 15,2-3-12-15,7 9 6 0,-1 1 12 0,1 2-41 16,0 0 6-16,-4-4 0 0,7 3-4 0,-4-2 22 15,-5-2-35-15,6 3 16 0,-6-4 17 0,-1-5-14 0,9 8-19 16,-3 0 5-16,-3-5 9 0,-2-3 9 0,-4 2 30 16,1-4-62-16,1 0 10 0,-2-2 3 0,-1 3-9 15,1-3 24-15,1 3-5 0,-5-2-12 0,1-2-7 16,-1 0 2-16,-2 0-10 0,-4-4-4 0,6 2 2 16,-6-2-2-16,0 0 0 0,7 4-19 0,-7-4 2 0,0 0-17 15,0 0-1-15,2-1-5 0,-2 1-30 0,3-6-202 16,-1-1 95-16,-2 7 62 0</inkml:trace>
  <inkml:trace contextRef="#ctx0" brushRef="#br0" timeOffset="17789.89">28295 4112 1 0,'-11'1'101'0,"-6"3"-15"0,4 4-2 0,-3-1-15 15,0 2 8-15,-8 3-14 0,5 1 15 0,-10-1-8 16,2 2 1-16,12 0-19 0,-10-2 12 0,5-1-12 16,2-1 3-16,-7 6-16 0,6-7 4 0,3 2 4 0,3-4-15 15,-2 1 0-15,2 1-13 0,-1 0 21 0,1-1-30 16,1-2 36-16,2-3-20 0,0 2-6 0,-1 2-15 0,4-5 0 16,1 1 10-16,-1-3-11 0,7 0-40 0,-10 7 9 15,10-7-9-15,-6 3-18 0,4-1-37 0,2-2-263 0,0 0 118 16,0 0 78-16</inkml:trace>
  <inkml:trace contextRef="#ctx0" brushRef="#br0" timeOffset="19002.09">27026 5505 99 0,'8'-9'113'0,"-4"0"-34"0,1 4 11 0,-1 1-20 16,-4 4-17-16,6-11 2 0,-6 11 12 0,5-2-16 0,-5 2 6 15,0 0-9-15,12 1 1 0,-12-1-26 0,6 4 9 16,1 3-4-16,-1 2-9 0,0 1 26 0,-2-1-9 16,3 3 2-16,-3 0-1 0,0 2-6 0,0 2 4 0,-1-1-15 15,-3 4-15-15,0-1 3 0,3 0 34 0,-6 3-19 16,-1 13-2-16,-1-4-19 0,-1-1 12 0,-1-5 24 15,0 8-17-15,-4-6-2 0,4 3-10 0,-2 2 12 0,-2-4 12 16,6-5-14-16,-1-1 9 0,3-3-11 0,1-2 16 16,-2-1-6-16,-1 0-6 0,5 0-3 0,0-3-9 15,0 0-24-15,0 2 33 0,0-4 12 0,2 2-24 16,-2-12-6-16,3 14 12 0,1-9 17 0,-4-5-26 16,5 8 8-16,-5-8-5 0,8 7-9 0,-8-7 1 0,9 0 2 15,-9 0 12-15,0 0 3 0,20-6-6 0,-11 0-11 16,-1 1 18-16,3-2-11 0,-1-2 1 0,0 0 5 0,-3-3-36 15,1 4 39-15,-3-6-11 0,2-2 7 0,-4 1-7 16,-1 0 9-16,-4 1-15 0,6 0 6 0,-8-1 4 16,-2-2-1-16,0 3-2 0,-1-2 3 0,-1 2-4 15,-4-2 8-15,-4-4-11 0,0 3 5 0,3 3-2 0,-7-3 12 16,4 3 11-16,2 5 15 0,6-2-16 0,-1 5-12 16,-1-2 6-16,1 1 5 0,1 1-12 0,3 1 17 0,0-1-7 15,1 1 0-15,2 3 3 0,-3-1-3 16,5 3 2-16,-4-7 4 0,4 4-17 0,0 3 6 0,-2-7 5 15,2 7-15-15,6-8 8 0,1 1-5 0,0 0 5 16,4 2-7-16,-2 0-26 0,3 0 1 0,-1 1-5 0,1 1-11 16,0 0 2-16,1-1-10 0,0-1 0 0,-3 5-25 15,-3-2 2-15,-7 2-41 0,12-3 12 0,-12 3 1 16,13-4-40-16,-9 4-20 0,5-1-308 0,-9 1 154 0,0 0 102 16</inkml:trace>
  <inkml:trace contextRef="#ctx0" brushRef="#br0" timeOffset="19239.93">27431 5672 32 0,'0'0'101'0,"16"-1"-17"0,-8 2-17 15,7-1 7-15,-4 0-12 0,3 1 6 0,-1 1-16 16,1 1 2-16,-2-3-10 0,-1 1-12 0,-1 0-7 16,-1 1 9-16,-1-1-6 0,0-1-16 0,-8 0-13 0,11 1 0 15,-11-1-27-15,9 1-18 0,-5-1-185 0,0 2 77 16,-4-2 50-16</inkml:trace>
  <inkml:trace contextRef="#ctx0" brushRef="#br0" timeOffset="19448.09">27434 5803 49 0,'-4'5'109'0,"4"-5"10"16,0 8-35-16,0-8 6 0,4 4-9 0,-4-1 12 0,0-3-17 16,8 5 38-16,-5-3-26 0,-3-2 1 0,8 4-24 15,-2-1 8-15,0-2 6 0,-1 0-29 0,-1 0 2 0,10 1-18 16,-5-2 7-16,1 0-7 0,-3 0-47 15,-7 0-22-15,20 3-4 0,-10-3-12 0,-1-3-11 0,-3 3-346 16,-1-2 136-16,-5 2 92 0</inkml:trace>
  <inkml:trace contextRef="#ctx0" brushRef="#br0" timeOffset="19949.79">27816 5666 47 0,'14'-5'92'0,"-4"-2"-9"0,4 2-1 0,-3 2-24 16,0-1 6-16,1 2 0 0,-1-1-22 0,-1 0 9 15,0 3 4-15,-3 0 0 0,-7 0-10 0,0 0-20 16,20 2 14-16,-20-2-15 0,13 3 1 0,-4 2 15 15,0-3-3-15,0 2 2 0,0 2-5 0,-3 1-1 0,2 1-11 16,-3 0-24-16,-1 1 4 0,0-2 31 0,0 4 8 16,-2-1-11-16,1 1-17 0,-3 0 19 0,0 1-25 15,0-1 25-15,-4 1-16 0,3 2 0 0,-3 0 15 0,-1-2 3 16,-1 3-23-16,-1-4 2 0,-2 4 5 0,3-3 18 16,-5 3-22-16,1-1 9 0,-5 8 12 0,-2-10-38 15,2 12 10-15,2-10 17 0,4-2-11 0,0 1 8 0,4-4-8 16,-6 0 17-16,4 2-20 0,1-3 10 0,1 1-9 15,1-3-12-15,-3-1-3 0,6 1 13 0,1-6 24 16,-1 8-24-16,1-8 19 0,0 0-2 0,0 0 0 0,13 16-3 16,-4-11-10-16,2 0 15 0,3-3 2 0,-1 1-14 15,7-3-12-15,-4 1-4 0,2-1 6 0,1 1-5 16,-4-1 2-16,3 0 21 0,0 0-3 0,-2 3-8 16,-3-3-19-16,3-3 2 0,-3 3 5 0,3-2 10 0,-5 0-11 15,-2 2 8-15,0-1 0 0,-9 1 1 0,13 0-13 16,-13 0-15-16,0 0-2 0,14-4-18 0,-14 4-14 0,0 0-31 15,0 0-3-15,14-1-30 0,-14 1 4 0,4-4-21 16,-4 4-301-16,0 0 145 0,0 0 98 0</inkml:trace>
  <inkml:trace contextRef="#ctx0" brushRef="#br0" timeOffset="23008">27337 2963 59 0,'0'0'62'0,"0"0"31"16,0 0-15-16,0 0 7 0,0 0-29 0,0 0 23 0,1 0-20 16,0 4 7-16,-1-4-14 0,3-1-1 0,-3 1 9 15,0 0-26-15,0 0-12 0,0-3 37 0,0 3-32 16,0 0 17-16,2-4-14 0,0 3-17 0,2-2 4 15,1 3 6-15,-3-2-6 0,5 0 7 0,0 2-20 16,1 0 11-16,2-5-1 0,1 12-4 0,-2-9 15 0,0 4-23 16,3-5-12-16,-4 3 32 0,1-2-25 0,-3 0 3 15,6 6 4-15,-7 1 3 0,3 3-22 0,-3 0 37 16,2 3-17-16,-2-8-3 0,-3-1 14 0,0 3-26 0,2 7 11 16,0-7 13-16,-3 4-29 0,0-2 32 0,-1-2-22 15,-1 0 20-15,2 2-24 0,-1-1 13 0,-2 2-5 16,-2-2-7-16,0 4 10 0,0-4 3 0,-1 3-7 15,-2 2 22-15,0-3-4 0,1 2-21 16,1-6-1-16,-1 4 29 0,-2 1-10 0,2-2-1 0,1-4 3 0,-1 2-13 16,3-1 8-16,1 0-20 0,-3 0 21 0,3-4-19 15,0 1 28 1,0 2-1-16,1-2-7 0,0 1-5 0,0 0-11 0,1-2 10 0,1 4 9 0,0-1-9 0,2-2-16 0,-1-1-1 16,2 0 8-16,2 2 30 0,-2 0-9 0,2 1-28 15,-1-3 15-15,-1 1 8 0,1 1-13 0,0-1 19 16,1 0-76-16,-3 1 51 0,3 2 29 0,-2-3-19 15,6 4 0-15,-5-1 5 0,-1 0-28 0,0-1 11 0,-1 1 22 16,-2 2-3-16,0-3-47 0,0 0 18 0,-1 2 29 16,0 2 5-16,-1-2-14 0,1 0 2 0,-2 7-20 15,-1-6 18-15,-1 4 16 0,0 0-13 0,-6-5 6 16,6 4 0-16,-5-1-6 0,2-1 4 0,3 0-20 0,-2 0 2 16,0-1 28-16,1-3-5 0,-3 2 34 0,2 1-39 15,0-2 6-15,-1-2-27 0,-1 3-16 0,1-4 32 0,-3 2 0 16,4-3 21-16,2 2 15 0,0-1-20 0,-1 0-6 15,1-1 21-15,2 0-27 0,-4 0-9 0,2-1 13 0,2 1 1 16,-1-1-21-16,-1-1 22 0,2-2 7 16,0 1-10-16,0 2 13 0,1-1-34 0,1 2-17 0,-4-4-12 15,4 3-10-15,0 1-9 0,0 0-10 0,-7-7-13 16,7 7-2-16,-2-5-25 0,2 4-13 0,-1 0-245 0,1 1 122 16,0 0 82-16</inkml:trace>
  <inkml:trace contextRef="#ctx0" brushRef="#br0" timeOffset="23480.29">27715 3096 38 0,'2'-3'57'0,"-2"3"3"0,0 0 8 0,0 0-16 15,0 0 8-15,-1 12-21 0,1-12 0 0,-4 11-19 0,2-6 5 16,2 2 13-16,-4 3-7 0,3-1-3 0,-2 3-12 16,-1-2 11-16,2 1-2 0,-2 1 8 0,4-4-16 15,0 2 0-15,-1-3-5 0,2 2-2 0,-1 2 3 0,0-2-7 16,4 3-1-16,3-4 1 0,-4 1 5 0,1 0-3 15,1 1 10-15,-1-4-16 0,0-1-7 0,0-1 13 16,0-1 0-16,-2 1 2 0,2-2 0 0,1 1-3 0,-1-1 0 16,0-2 32-16,-4 0-24 0,9 0 3 0,-3 0-11 15,0 0 22-15,-2-2-12 0,5-2 6 0,0 0-5 16,-2-3 1-16,2 2-8 0,-1-2 23 0,0-2-13 16,1 2 0-16,-1-1-3 0,-3 0-6 0,2-5 15 0,-3 1 9 15,-1 3 0-15,1 0-43 0,-4 2 38 0,2 0 1 16,-2 1-28-16,0 2 29 0,0 1-14 0,-2-4 11 0,2 3-18 15,0 0-4-15,-4 0-21 0,2 4 31 0,-1-14-20 16,-6 5-2-16,6 1-22 0,-1 5 5 0,2 1-23 16,-2-1 11-16,4 3 26 0,0 0-72 0,-9-4-38 15,3 6-238-15,6-2 119 0,-4 5 78 0</inkml:trace>
  <inkml:trace contextRef="#ctx0" brushRef="#br0" timeOffset="24523.82">28547 2269 56 0,'0'-5'85'16,"1"0"-15"-16,-1 2-10 0,0-1 2 0,0 1-17 15,0 1-8-15,0 2 11 0,-1-3-13 0,1 3-13 0,-4 0 21 16,4 0 10-16,-6 5-17 0,3-2-3 0,1 6-7 15,-2 3-7-15,0-3-1 0,1 2 2 0,0 2 9 16,-1-2-3-16,2 3-10 0,2 0 4 0,-1-1-2 16,0 0-37-16,1-1 34 0,1 2-11 0,2-2 5 15,-1 0-12-15,2 2 1 0,-3-1 37 0,2-2-26 0,2-3 1 16,0 4 6-16,-2-4-19 0,1 0 17 0,-1-2-12 16,0-3 1-16,1 2-5 0,0-1-2 0,-1-1 28 15,1-2-34-15,-2 2 37 0,4-2-18 0,-3-2 7 0,3 1 9 16,1-3-40-16,2-2 1 0,-2-3 26 0,6 0-25 15,-4 1 16-15,-2-1-6 0,2-2 1 0,1 3 11 0,-4-2 14 16,-4 3-14-16,5-5-13 0,-2 0 1 0,2 3 2 16,-7 2 24-16,4-2-26 0,-4 4 5 0,5 3 10 15,-3-5-16-15,0 4-3 0,-1-1 38 0,-1 2-44 16,3-2-11-16,-3 3 25 0,0 0-19 0,0 0 36 0,0 0-35 16,0 0 5-16,0 4-1 0,-1 1-1 0,-1 0-1 15,2 1 47-15,-5 6-15 0,0 1-12 0,5-3 20 16,-4 5-10-16,2-3-28 0,-1 0 32 0,-2 0-4 15,5 0 5-15,-2 0-29 0,-2 0 13 0,-1 0 22 0,8 0-51 16,-4 1 4-16,-1-4 39 0,2 0-13 0,0-1-46 16,0-1 33-16,-2-2 42 0,1 0-66 0,0 0 32 15,-1 0 28-15,1-2-46 0,0 1 44 0,1 0-45 0,0-1 20 16,0 0-19-16,0 1 11 0,0-1-8 0,0-3-12 16,1 3-15-16,2-2-2 0,-1-2-11 0,-2 1-245 15,2-5 100-15,3 3 68 0</inkml:trace>
  <inkml:trace contextRef="#ctx0" brushRef="#br0" timeOffset="24907.7">28910 2394 39 0,'-1'5'77'16,"1"-5"-23"-16,-2 6-7 0,1 0-26 0,0 0 20 16,-1 0-7-16,0 6 2 0,1-4 0 0,1 1-3 15,0 0-12-15,0-1 13 0,-3 2-5 0,4 0 6 16,-2-1-21-16,2-2-2 0,2 1 3 0,3-1 3 0,-2-1 14 16,0-2-14-16,2 0-1 0,-2 0 20 0,1 0-22 0,4-2-11 15,0 3 30-15,-2-4-10 0,-2 1 1 16,0-3-22-16,1 0 11 0,0-2-7 0,-3 0-17 0,7-3 52 15,-1-2-17-15,1-2-25 0,-2-1 14 0,1 0-4 16,-2-1-4-16,-1-1 2 0,-2 1 0 0,2 2 6 0,-3-2-6 16,-2 8 16-16,4-8 3 0,-5 6-19 0,0-1 16 15,1 3-19-15,-1-5 26 0,-5 1-41 0,0 3 0 16,-1-3 12-16,-3 3-14 0,-3 0 12 0,5 4 20 16,-5-2-21-16,3 3-19 0,-5-4-7 0,3 8-10 0,-1 1-20 15,4 3-26-15,-2-1-196 0,1 3 93 0,7-1 62 16</inkml:trace>
  <inkml:trace contextRef="#ctx0" brushRef="#br0" timeOffset="25477.46">29527 2812 84 0,'-4'-3'81'0,"-1"2"3"0,0-1-8 16,-1 2-5-16,-1 0-17 0,-1 0 7 0,-7 2 9 0,4 0-30 15,-2 1-15-15,1 0 1 0,2 1 5 0,0-2 19 16,1 3-22-16,1 1 10 0,1 0 1 0,2-1 15 15,1 0-32-15,1 1 14 0,3-2-21 0,1 8 14 0,1 5 13 16,2-10-21-16,2 5 16 0,2 1-11 0,-2-1 18 16,2-1-32-16,-3 1 2 0,4 4-7 0,-4 2-15 0,0-7 20 15,1 4 0-15,1 1-8 0,-1 0-1 16,-2-8-5-16,-2 3 12 0,1 0 9 0,-2-4 0 0,3 5-6 16,-1-2-2-16,-3 0-10 0,-2-6-7 0,2 3 24 15,-2-2 3-15,-1-2-25 0,1 1 1 0,-2-1 13 0,-6 2-13 16,3 2 3-16,-3-1 11 0,2-6-5 0,-3 5-12 15,1-1 26-15,1-2-17 0,-4-5-13 0,0 0 30 16,3 5-16-16,0-6-7 0,2 3 5 0,-2-1-35 16,4-2-21-16,-1-1 0 0,1 0-19 0,2 3-18 0,1-5-271 15,1 3 120-15,2 4 80 0</inkml:trace>
  <inkml:trace contextRef="#ctx0" brushRef="#br0" timeOffset="25892.57">29647 2812 16 0,'9'6'78'0,"3"3"-21"0,0 2 15 0,0 0-15 15,1-1 11-15,-7 2-29 0,4-1 2 0,-1 0 13 16,1 2-25-16,-3-3 17 0,1 2-4 0,-1-1-3 15,1 1-7-15,-4 2-6 0,-2-2-2 0,1 5 15 0,-1-6-18 16,0-3-4-16,0 2-6 0,1 2 7 0,-3-4-1 16,1-1-8-16,-1-1 2 0,1 0-3 0,1-1 0 0,-2 0-6 15,5 4 26-15,0-6 3 0,-3 1-39 0,2 1 33 16,1 1-2-16,3-5 2 0,-2 4-1 0,1-2 8 16,-2-3-24-16,0 1 7 0,1-1 14 0,6-5-36 0,-2 0 44 15,-1-3 1-15,2-4-13 0,0 0-24 0,0 4 22 16,1-4-9-16,-3 3 24 0,0-2-16 0,-1-2-11 15,-1 0-29-15,-1 1 59 0,0-5-11 0,0 1-47 16,-5 4-3-16,2 5 43 0,-2-7-58 0,-1 2 62 0,-3 3-74 16,-3-1 14-16,1 1 54 0,0-1 24 0,-2 2-41 15,2-1 11-15,-4 7-57 0,2-2 64 0,3 5-17 16,-4-1-38-16,2 1-1 0,-2 2 13 0,2-2-39 0,-2 5 5 16,-1 1-47-16,2 1-243 0,0 0 115 0,-1-1 78 15</inkml:trace>
  <inkml:trace contextRef="#ctx0" brushRef="#br0" timeOffset="28071.85">29191 4127 37 0,'0'0'75'16,"1"-5"-10"-16,-1 5-6 0,3-5 18 0,-3 5-9 15,0 0-19-15,1-5 11 0,-1 5-28 0,1-6 15 0,-1 5 2 16,0 1-8-16,0-2 22 0,0 2-29 0,-1-4 27 15,2 1-22-15,-1 3-2 0,0-3 2 0,0 3-7 16,-2-2-14-16,2 2 1 0,0 0-22 0,-7-6 34 16,4 6-13-16,-1-1 26 0,0 1-28 0,-2-3 5 0,2 4 4 15,-2-1-16-15,0 0-1 0,0 0 13 0,-1 2-16 16,0-1-23-16,2 2 28 0,-8-2-9 0,1 3 35 16,1 1-29-16,-1 2-13 0,0-2 7 0,1 1 21 0,0 2 6 15,2 0-24-15,-1 2 13 0,-2-1-37 0,-2 2 61 16,5-1-14-16,0 1-15 0,0 1-2 0,-1 0-3 15,5-1 1-15,-3-1 3 0,2 1 2 0,-2 3-5 0,3-4 15 16,-1 1-1-16,3-1-15 0,-1 5 2 0,2-5 1 16,-2 3-2-16,2-2 5 0,4-2 10 0,-4-1-14 15,4 1 7-15,-2-2-4 0,0-7 4 0,4 18 0 16,0-10-2-16,1 0-9 0,0-3 12 0,1 2-21 0,0-2 21 16,0 0-12-16,-1-2 0 0,0 0 10 0,0-3-9 15,0 2-10-15,1-2 16 0,1-1-11 0,1 1 1 0,-2-1-10 16,2 1 5-16,2-5 17 0,1-1-17 0,-1 2 10 15,-2 1-18-15,1-4 18 0,-2-1 0 0,1 4-2 16,0-3-10-16,-4 1 12 0,0 2 8 0,0-2-6 16,-3 2 4-16,-1 0-4 0,1 0-11 0,-2 2 7 0,-1-2 10 15,-1 0-27-15,3 4 9 0,-8-7 9 0,1 7-13 16,-1-5 4-16,-1 3 10 0,1 0-12 0,0 2-1 16,1-2-12-16,-1 2 30 0,2 0-12 0,-2 0-15 0,1 0 24 15,-1 2 5-15,1-2 3 0,1 0-7 0,-1 0 4 16,0 2-13-16,3-1-26 0,-6 3-2 0,10-4-28 15,-11 5-32-15,5-4 8 0,6-1-4 0,-5 4-11 0,5-4-354 16,-2 3 150-16,2-3 98 0</inkml:trace>
  <inkml:trace contextRef="#ctx0" brushRef="#br0" timeOffset="28664.14">29514 4130 33 0,'0'0'82'0,"0"0"-6"0,0-5-12 0,0 5-4 16,0 0-1-16,-6-2 1 0,6 2-12 16,-8-1 3-16,8 1 0 0,-8 3-12 0,2-1-1 0,-2 3-22 15,-1 0 9-15,3 0-10 0,-4 2 8 0,2 0 6 16,1 0-14-16,0 0 31 0,-2 1-24 0,2 2-1 0,-1-2-3 15,0 2-1-15,3 0 9 0,0-1-9 16,0 1-7-16,1 0 2 0,-1 0-2 0,2-4 12 0,1 3-5 16,2-5 9-16,-3 2-27 0,2-2 14 0,2 0 6 15,-1-4-25-15,3 11 30 0,-2-9-17 0,3 3 8 0,-2 0 12 16,5 2-16-16,-3-3 8 0,1-1-1 0,1 0-10 16,6-1 0-16,-6 3 15 0,1-3 35 0,0 0-33 15,0-2-20-15,-1 0 32 0,0-1-17 0,8-2-5 16,-3 1 13-16,-1-1 5 0,1-2-21 0,0 1 4 0,-2-1 2 15,-2-2 24-15,3-3-13 0,-2 1 1 0,0-2 10 16,3-1-3-16,-4 0-5 0,0 0-23 0,-1-2 32 0,-2 3-30 16,-2-2 31-16,-2 1-9 0,4 2-19 0,-3-2-11 15,0 4 12-15,-1 0 4 0,-1 2-5 0,-3-5-19 16,0 5-10-16,-1 1 23 0,0 0 19 0,1 0-31 16,-1 4 15-16,0-1-36 0,-4 1-42 0,3 1-22 0,-7-2-6 15,0 4 3-15,3 2-37 0,-3 4-351 0,3-1 160 16,2-1 108-16</inkml:trace>
  <inkml:trace contextRef="#ctx0" brushRef="#br0" timeOffset="32310.3">26820 5298 24 0,'-5'-7'94'0,"5"7"-13"15,-4-3 19-15,4 3-36 0,0 0 1 0,-4-7 9 16,4 7-27-16,0 0-7 0,0 0 7 0,-5-3-3 0,5 3-23 16,0 0 8-16,-8 10 7 0,8-10-10 0,-8 5-2 15,4-2-6-15,-1 8 43 0,-3 2-28 0,1-1 11 16,-3 5-16-16,-3 7 10 0,-3 2-10 0,3-2 19 0,-3-1-28 16,1 4 27-16,1 3 6 0,1 0-53 0,0-1-2 15,-1 0 34-15,3 2 1 0,-1-2-2 0,3 5 20 16,0-5-12-16,-3 0 3 0,4-2-7 0,-5 2 12 0,3 0-2 15,1-1-22-15,-1 2 24 0,2 1-6 0,-1-3-1 16,-2-1 12-16,0 5-16 0,0-8-13 0,2 3-7 16,2-7 11-16,0-1-18 0,1-6 0 0,1-2-1 0,1 3 0 15,-1-4 6-15,-2 0-9 0,3 1 4 0,3-3-1 16,-3-3 9-16,4-5-12 0,-4 9 4 0,4-9 8 16,0 6-10-16,0-6 4 0,0 0 6 0,-2 7-4 15,2-7-6-15,0 0-33 0,0 0-7 0,0 0-12 0,0 0-40 16,0 0 0-16,0 0-16 0,0 0-2 0,0 0-40 15,0 0-321-15,0 0 155 0,0 0 102 0</inkml:trace>
  <inkml:trace contextRef="#ctx0" brushRef="#br0" timeOffset="34031.78">26687 5279 19 0,'-2'-10'61'0,"2"10"6"16,0-9 4-16,0 9-6 0,0 0-22 0,2-10 19 0,-2 10-20 15,0 0-3-15,3-7-4 0,-3 7-7 0,2-5 16 16,-2 5-28-16,0 0 18 0,11-4 3 0,-11 4-24 0,11-4 12 16,-4 4 6-16,-7 0-18 0,23-1 4 15,-7 0-8-15,-1 2 2 0,1 0 1 0,2 1 13 0,0 5 0 16,-1-7-14-16,2 0-12 0,-1 3 18 0,0-3-5 16,0 1-10-16,-3 2 3 0,4 0-2 0,-2-2 14 0,-1 0-5 15,2 4-1-15,-2 0 19 0,4-2-25 0,-2 0-7 16,0 1 0-16,9 9 18 0,-7-9-22 0,2-1 9 15,-3 0 17-15,0 1-16 0,10 5 6 0,-1-6 2 0,5 10 9 16,-1-2-13-16,-3-11-4 0,-6-2 22 0,0 4-34 16,-1 1 5-16,9 9 6 0,-6-11-17 0,-5 3 9 15,3 1 10-15,-3-5-9 0,-2 2-5 0,2 5 14 0,-2 0 13 16,0 0-12-16,0-6-12 0,2-1 5 16,-1 6 31-16,1-3-31 0,1-2-1 0,0 2 14 0,13 7-12 15,-7-9 2-15,7 8 11 0,-8-4 3 0,6 2-5 16,1 1-16-16,-8-1 18 0,-2-5-7 0,-3 1-12 0,3-2 18 15,-3 2-14-15,-2 2 0 0,0-1 59 0,0-2-60 16,0 1-6-16,-2-2 2 0,-3 2-2 0,5-3 21 16,-5 3-13-16,-4-2-2 0,1-1-10 0,3 4 17 0,-3-4-9 15,2 1 18-15,-2 2-22 0,-5-3 21 0,0-3-10 16,-5 3 10-16,10 3-5 0,-4-3 2 0,-1 0 1 16,-5 0 6-16,12 0 7 0,-8 2-11 0,2-2-9 0,-1 0-12 15,-5 0 7-15,8 2 13 0,-4-1 6 0,0 2-33 16,-4-3 30-16,0 0-41 0,8-1 34 0,-8 1-6 15,3 2-18-15,-3-2 33 0,5 1-13 0,-5-1-19 16,5 0 26-16,-5 0-37 0,0 0 18 0,0 0-14 0,5 2 27 16,-5-2 29-16,4 5-22 0,-4-5 11 0,1 2 3 15,-1 2-9-15,0 2-8 0,0-6 27 0,-1 7 1 16,-3-2-28-16,2 0 21 0,2 0-9 0,-1 1-12 0,-1 0 23 16,-3 3 5-16,0-1-14 0,1 4-6 0,-1-2-32 15,-2 0 27-15,0-1-11 0,3 4 14 0,-1-1 8 16,1-1 8-16,0 0-15 0,-2 2 14 0,2-1-2 0,0 0-16 15,2 1 18-15,-3 0 14 0,1 1-13 0,1 0-3 16,2 0-13-16,0 1 6 0,-1-3 6 0,-1 5-6 16,1-3 1-16,0 1-11 0,2 0 10 0,-4-1 9 0,3 3-4 15,0-3-5-15,-2 1 7 0,3 2-3 0,-2-3 5 16,1 2-15-16,0 0 5 0,-2 0 4 0,1-2 4 16,-2 0-16-16,1 2 13 0,0-1-11 0,2 0-4 0,-2 2 3 15,-1-4-4-15,2 0 0 0,-1 1 5 0,-1-2-16 16,2 4 13-16,-2-3-13 0,2-1 7 0,1-2 10 15,-4 2-7-15,3 0 5 0,-2 0-2 0,4-2-5 16,-2 0 9-16,1-1-11 0,0 0 10 0,0 0-8 0,-1-2-9 16,0 2 23-16,2-1 0 0,-4-1-11 0,3 0 4 15,1-7-5-15,-3 10 3 0,0-3 24 0,3 0-36 16,0-7 12-16,-3 10-9 0,3-5 6 0,-3 0-2 0,3-5 12 16,-4 9 0-16,4-9-15 0,-1 8-7 0,1-8 10 15,-3 8 2-15,3-4-6 0,0-4 7 0,-2 7-13 0,2-7 10 16,-3 5 0-16,3-5 0 0,0 0 0 0,-1 9 11 15,1-9-25-15,-1 4 24 0,1-4-13 0,0 0 1 16,0 0-1-16,0 6 1 0,0-6 1 0,-2 6-13 16,2-6 12-16,0 0-5 0,0 0-5 0,0 0 8 0,0 0 5 15,0 0-4-15,0 0 7 0,-6 9 0 0,6-9-2 16,0 0 2-16,0 0 10 0,0 0-4 0,0 0-5 16,0 0 7-16,-6 1 1 0,6-1 1 0,0 0-3 15,0 0-10-15,0 0 10 0,-13-1-4 0,13 1 6 0,-13-3-11 16,13 3 1-16,-20-4 2 0,6 1-8 0,-2 0 3 15,0 0-5-15,-1-1 12 0,-1 3-9 0,3-3 2 0,-2 4 0 16,0-4-2-16,0 1-3 0,3-2 7 0,-5 3-10 16,1-2 7-16,2 1 6 0,-2-1-9 0,1-4 1 15,0 5 3-15,-3 0-11 0,3-3 6 0,-15-2 6 16,1-1-6-16,2 2-2 0,-5-1 3 0,0 1-6 0,-5-3 9 16,-3 3-2-16,0-3 1 0,-1-2 2 0,-4 2-4 15,3-2 9-15,0 2-8 0,3 3-2 0,1 0-3 0,8-2-3 16,7 2 8-16,1 3 2 0,4 0 2 0,4-1-4 15,0 3 5-15,0-3-5 0,1 2 6 0,-1-2-7 16,-1 1-1-16,5 1-8 0,-4 0 8 0,0-1 7 16,3 0-3-16,-1 1-2 0,-1 2 8 0,1-4-12 0,1 4 0 15,-1-2 9-15,-3 1-4 0,2-3-2 0,0 0-4 16,-1 3 9-16,1-1-3 0,-2 1-4 0,0-4 7 0,-1 2-1 16,-1 2-2-16,2-1-1 0,-3 1-4 15,4-4 4-15,-6 1 2 0,3 1 2 0,-12-3-12 0,7 0 11 16,-1 4-7-16,4 1 12 0,3-3-13 0,-1 3 6 15,0-2 2-15,4 0 0 0,-1 0-4 0,1 2 1 16,-2-1 0-16,4 2 5 0,-1-2-6 0,-1-1 12 0,7 2 1 16,8 2-6-16,-13-4 2 0,13 4 5 0,-11-1 0 15,11 1 4-15,0 0-2 0,-14-3 5 0,14 3-4 16,0 0 18-16,-8-2-25 0,8 2 12 0,0 0-1 16,0 0-16-16,0 0 15 0,0 0-8 0,-13-4 10 0,13 4 2 15,0 0-20-15,0 0-2 0,0 0 0 0,0 0 3 16,0 0 9-16,0 0-4 0,0 0-7 0,0 0-7 15,0 0 16-15,0 0 2 0,0 0-50 0,0 0 49 0,0 0-18 16,0 0 14-16,0 0-7 0,0 0 2 0,0 0 0 16,0 0-7-16,0 0 1 0,0 0-1 0,0 0 7 0,0 0 4 15,0 0 3-15,0 0-7 0,0 0 4 0,0 0 0 16,0 0-2 0,0 0-1-16,0 0-18 0,0 0 24 0,0 0-6 0,0 0-17 0,0 0 4 0,0 0-3 15,0 0 9-15,0 0 10 0,0 0-7 0,0 0-12 0,0 0-12 16,0 0 41-16,0 0-16 0,0 0 6 0,0 0-7 15,0 0 8-15,0-7-22 0,0 7 7 0,0 0 0 0,0 0 10 16,0 0 1-16,0 0 1 0,0 0-12 0,0 0 12 16,0 0-8-16,0 0-17 0,0 0 13 0,0 0 16 15,0 0-2-15,0 0-4 0,0 0-16 0,0 0 11 16,0 0-21-16,0 0-5 0,0 0-26 0,0 0-25 0,0 0-35 16,0 0-30-16,0 0-23 0,0 0-25 0,0 0-6 15,0 0-24-15,-4-9-547 0,4 9 255 0,0 0 170 16</inkml:trace>
  <inkml:trace contextRef="#ctx0" brushRef="#br0" timeOffset="36730.08">30055 5721 13 0,'-9'3'100'16,"-1"4"-13"-16,2-2-3 0,0-2 20 15,-1 2 2-15,-1 0-51 0,2-1 40 0,1 1-7 0,2-1 9 16,2 1-55-16,-2-2 21 0,1 2 2 0,0-2-4 16,2 1-12-16,0-2-26 0,1 1 3 0,1 0 33 0,0-3 4 15,-1 5-13-15,1-5-4 0,2 5 8 0,1-2-19 16,1-2 16-16,0-1-6 0,2 1-14 0,0-1 17 16,1 0-14-16,-1-1-12 0,6-4-1 0,-2 2 9 15,0-1 12-15,2-2-8 0,-3-1 14 0,1-2-10 0,1-1-37 16,-2 0 34-16,-1-2-13 0,10-9-23 0,-8 3-11 15,-1 1 26-15,8-6 3 0,-4 0-8 0,-2-2 16 0,-2-1-17 16,1-3 19-16,-4 5-12 0,1 5-5 0,-5 1-11 16,2 2 19-16,-2 0-13 0,-2-2-13 0,-2 7 19 15,0-4-9-15,0 7 8 0,-3-6-28 0,-2 6 19 16,-2-6 4-16,0 5-5 0,-3-1 6 0,0 9-5 0,-3-5 13 16,3 1-13-16,-1 1-2 0,-1 6 3 0,1-5-11 15,0 5 19-15,2 2-4 0,-2-3-5 0,3-1-15 0,1 3 11 16,2-2 9-16,2 2 4 0,-1-2-11 0,2 0-1 15,0 2 9-15,0 0-12 0,4-3 23 0,-3 5-30 16,1-1 14-16,1-1-10 0,1-3 22 0,0 7 2 16,3-2-5-16,3 2-10 0,2-3-6 0,3 1 26 0,1 0-11 15,4-1-3-15,0 2-13 0,3-1 9 0,-1-2-15 16,0 1 18-16,1 2-8 0,1-2-15 0,-1-6 27 0,0 2-12 16,-2 0-13-16,1-1 15 0,-3 4-10 15,1 0 10-15,-4-1 0 0,2-1 11 0,-2-1-23 0,-4 1-11 16,-2-1 29-16,0 1-15 0,0-1 13 0,-1 2-11 15,-1-1 2-15,1 0 17 0,-1 2-2 0,2 1-37 0,-4 0 39 16,5 5-50-16,-1 0 47 0,-2 2-7 0,-4-2 13 16,4 3-29-16,0 2 28 0,-2-2-13 0,1 2-13 0,1 1-13 15,-3-2 43-15,1 3-48 0,-2-1 43 16,2-2-34-16,-2 3 48 0,-2-2-17 0,2 0 12 0,0 1-29 16,-1-4 34-16,1 2-11 0,0 0-24 0,-1-3 22 15,0 2-31-15,2-5-15 0,-2 0 31 0,-1-1 6 0,1 0 8 16,1-1-26-16,0 0 25 0,-1 0 6 0,1-3-12 15,0-2-7-15,-2 10 13 0,4-8 7 0,-2 2-13 16,1-1-6-16,-1-3-34 0,0 0 0 0,0 4-3 16,0-4-32-16,0 0-42 0,0 0-5 0,0 0-17 0,0 0-422 15,17-12 185-15,-13 7 124 0</inkml:trace>
  <inkml:trace contextRef="#ctx0" brushRef="#br0" timeOffset="36982.93">30641 5518 61 0,'0'0'128'0,"4"-2"-33"0,-3-1 34 0,1 3-8 0,-2 0-15 15,5-2-35-15,-4-1-3 0,3 3 18 0,1-3-37 16,0 3 7-16,7-6-14 0,-2 6 29 0,-1-5-42 0,1 2 26 15,-4 3-32-15,3-4 29 0,0 3 1 0,0 1-46 16,-4 0 15-16,0 1-44 0,-1 1 14 0,-4-2-22 16,9-5-17-16,-5 3-9 0,-4 2-31 0,0 0-12 0,8 0-226 15,-6 2 107-15,-2-2 74 0</inkml:trace>
  <inkml:trace contextRef="#ctx0" brushRef="#br0" timeOffset="37176.94">30650 5600 103 0,'0'0'91'0,"1"8"33"0,2-4-18 0,-3-4-43 0,14 8 41 0,-4-3-64 0,-1-1 40 0,2 1-52 16,0-2 5-16,2 0 28 0,1-1 22 16,-5 0-61-16,5 0 43 0,-3 1-7 0,1-3-45 0,-2 0-6 15,-1 0-13-15,-1 1 20 0,-1-2-32 0,0 1-11 16,-1-3-7-16,-1 3-41 0,0-1-234 0,0 0 105 0,-5 1 68 15</inkml:trace>
  <inkml:trace contextRef="#ctx0" brushRef="#br0" timeOffset="37498.25">31211 5334 124 0,'5'-2'106'0,"-1"-1"0"0,0-3-35 0,-3 0 31 0,0 9-5 16,-1 2-5-16,2-2-1 0,-1 1 2 0,-1 3-15 16,0 9 32-16,-1 0-92 0,-1 2 74 0,0 2-105 0,1 0 87 15,-6 12-33-15,6 2 15 0,-1-1 12 0,-4-1-95 16,1-1 96-16,0 0-39 0,2-7 25 0,-4-3-22 0,3-4 17 15,0 0-14-15,2 0 20 0,-2 3-12 16,0-8-57-16,0 5 15 0,2-7-11 0,-2-1-3 0,4 0 61 16,-1-3-28-16,-1 0-28 0,2-2 11 0,-1 1-37 15,0-4 4-15,-1 0-19 0,2-1-29 0,0 0-2 0,-1 3-44 16,-1-2-343-16,2-1 154 0,0 0 104 0</inkml:trace>
  <inkml:trace contextRef="#ctx0" brushRef="#br0" timeOffset="38167.94">29793 5136 86 0,'0'0'97'16,"2"-10"-11"-16,-2 10-22 0,0 0-11 0,0 0-61 0,0 0 60 15,0 0-7-15,-3-5 17 0,3 5-22 0,0 0-1 16,-7 15 15-16,3-3-1 0,-7 13 6 0,-1 10 8 0,3-5 24 16,0 0-4-16,-1 6-12 0,-1-3-39 0,-1 3 46 15,2-2-23-15,-3 0 25 0,1 3-10 0,0-2-10 16,-1-2-49-16,0 0 42 0,3 0-7 0,0-3-5 15,2-1 13-15,2-5 5 0,2-2-41 0,-1-5-9 0,0-2 16 16,2 1 3-16,-2 1-10 0,4-3 14 0,-2 1-7 16,1-5-6-16,2 2 8 0,-3 0-10 0,2-3-2 15,-2-4-8-15,3 2-11 0,-2-2 5 0,2 0 19 16,0-5-14-16,-3 8 15 0,3-4-22 0,0-4 7 0,0 0-29 16,-4 3-20-16,4-3-9 0,0 0-27 0,0 0-17 15,0 0-10-15,0 0-6 0,-6-19-13 0,6 7-19 0,0-1-330 16,-5 0 156-16,8-4 104 0</inkml:trace>
  <inkml:trace contextRef="#ctx0" brushRef="#br0" timeOffset="39251.61">29831 5128 94 0,'0'-4'73'15,"0"4"6"-15,1-10-6 0,1 5-21 0,-1 2-7 16,3-1-4-16,0-1 6 0,3 0-24 0,6 0 4 0,0 2 17 16,3-2 2-16,2 1-15 0,4 1-3 0,1 2-4 15,17-3 8-15,-7 4-8 0,9-1-28 0,-2 2 29 16,2-2 7-16,4 2-29 0,0 3 10 0,0-2 0 0,0 3-6 15,1-3 9-15,-3 5-13 0,4-2-8 0,1-1 13 16,1 4 13-16,1-6-11 0,-4 8 11 0,0-9-11 16,-2-1 24-16,-2 2-34 0,-2 0 6 0,0 0 0 15,-4 0 5-15,-1 1-21 0,0 5 26 0,-7-9-28 0,-2 0 7 16,13-2 25-16,-2 10 5 0,3-7-20 0,-1 3-23 16,-1 4 38-16,-3-1 5 0,2-4-25 0,-8-2-22 15,-5 4 48-15,-2-7-40 0,-2 0 39 0,0 3-64 0,-4-2 52 16,1 0-25-16,-3 4-3 0,1-1 40 0,-4 0 7 15,-3-2-37-15,0 2 14 0,-1 0-45 0,-2-2 12 16,-2 1 26-16,1 1 18 0,0 0 7 0,-1 0-2 0,0 4-17 16,-4-5-22-16,5 0 28 0,-1 5 17 0,-4-5-69 15,4 5 17-15,-2 5 23 0,2-5-22 0,-1 2 46 0,-2-6 3 16,2 3 3-16,-2-2-12 0,1 0-22 16,-2-2-34-16,3 18 40 0,-3-4 23 0,1-9 14 0,1 4-33 15,-2-6 9-15,0 12 3 0,-2-8-2 0,2 8-7 16,-1-8-25-16,0 7 59 0,-2-4-1 0,1 2-10 0,-1-2-38 15,2 2 42-15,-3 1-93 0,0-1 25 0,1 2 70 16,1 0-74-16,-2 2 4 0,2-1 61 0,0 0-3 16,0 2 16-16,0-3-51 0,0 2-8 0,-1 1-22 15,1-1 96-15,2 1-9 0,-3-1-96 0,1 1 75 0,-1 0-25 16,-1 0-4-16,1 2 69 0,0-2 1 16,-1 0-36-16,0 0 21 0,2 0-39 0,-2 1 41 0,1-1 1 0,-1 1-40 15,3 3 37-15,-3-3-11 0,2-1-24 0,1-1 4 16,-2 2 15-16,0 2 2 0,1-2 1 0,1 0-10 15,-3 1-1-15,2-5-8 0,-2 1-8 0,3 0 16 16,-3-1-5-16,2-2-1 0,-3 2-11 0,1-2 16 0,0-2 0 16,0 0-5-16,0 0-17 0,1-1 16 0,0 0-7 15,0-3 5-15,1 1 0 0,1-2-8 0,-1 0 5 16,0-2-7-16,2-3-4 0,-4 7 10 0,3-5-9 16,1-2 5-16,-4 7 2 0,1-4-6 0,1-1 4 0,-2 1-4 15,4-3-5-15,-5 5 8 0,1-3-8 0,-1 0 5 16,1 1-1-16,-1-2-1 0,-7 2-1 0,5 0 4 0,-6 1-18 15,-2-2 23-15,1-4-10 0,-4 3 5 16,-2 0 6-16,-1-2-7 0,-16 2-1 0,-4-2 2 0,0 0-17 16,-3-4 13-16,-5 3 4 0,-5 0 6 0,-2-3-13 15,-3 0 3-15,-1 1 7 0,-6-3-16 0,6 1 16 0,-6 2-6 16,-1-5 13-16,-3 1-14 0,-2-1 5 0,-2-2 3 16,1 2-10-16,3-3 0 0,-1 2 2 0,1 0 4 0,9-1-7 15,3 2 0-15,-1 0 12 0,11-4-8 16,3 4 14-16,4 2 2 0,9-2-5 0,7 1-7 0,7 3-2 15,2 0 4-15,2 1 16 0,0 1-21 0,4-1 21 16,2 1-22-16,1 1 3 0,-2-3 5 0,4 1-13 0,0 3 21 16,-1-1-11-16,4-1-19 0,2 3 12 0,-6-2-8 15,6 2 26-15,-4-4-24 0,4 4 23 0,-4-3-24 0,4 3 19 16,-4-3-4-16,4 3-9 0,0 0-15 16,0 0 7-16,-3-4 21 0,3 4-18 0,0 0-6 0,0 0 11 15,-3-3 10-15,3 3 2 0,0 0-18 0,0 0-1 16,0 0-16-16,0 0 13 0,0 0-5 0,-4-3 29 0,4 3-3 15,0 0-11-15,0 0 6 0,0 0 3 16,0 0-12-16,0 0 13 0,0 0-15 0,0 0 7 0,0 0-31 16,0 0 6-16,0 0 20 0,0 0-10 0,0 0-23 15,0 0-27-15,4-9-20 0,-4 9-54 0,2-3-16 0,-2 3-42 16,0 0-35-16,0 0-596 0,0 0 273 0,0 0 182 16</inkml:trace>
  <inkml:trace contextRef="#ctx0" brushRef="#br0" timeOffset="49488.81">25570 3183 16 0,'0'0'23'0,"0"0"-9"15,0 0 12-15,0 0 1 0,0 0-17 0,0 0 16 16,0 0-14-16,0 0 13 0,0-5-1 0,0 5 8 0,0 0-13 15,0 0-6-15,0 0 11 0,0 0 2 0,0 0-3 16,0 0 7-16,0 0-9 0,0 0-13 0,0 0 13 16,0 0-13-16,0 0 29 0,0 0-16 0,0 0-8 15,0 0-2-15,0 0-6 0,0 0 3 0,0 0 3 0,0 0-7 16,0 0 2-16,-8-5 19 0,8 5 1 0,0 0-5 16,0 0-7-16,0 0-13 0,0 0-9 0,0 0-7 15,0 0 26-15,0 0 5 0,0 0-16 0,0 0-5 16,0 0 4-16,0 0 16 0,0 0-19 0,0 0 18 0,0 0-21 15,0 0 3-15,0 0 4 0,0 0 1 0,0 0 3 16,0 0-14-16,0 0 9 0,0 0 5 0,0 0 13 0,0 0-22 16,0 0 12-16,0 0-9 0,0 0-8 0,0 0 9 15,0 0 5-15,0 0 3 0,0 0-14 0,0 0 3 16,0 0-49-16,0 0 50 0,0 0 18 0,0 0-23 16,0 0 4-16,0 0-8 0,0 0 12 0,0 0 12 0,0 0-7 15,0 0-1-15,0 0-58 0,0 0 70 0,0 0-17 16,0 0 12-16,0 0 15 0,0 0-31 0,0 0-1 15,0 0 9-15,0 0-14 0,0 0 28 0,0 0-13 16,0 0-8-16,0 0 19 0,0 0-11 0,0 0 8 0,0 0-10 16,0 0-1-16,0 0-1 0,0 0-5 0,0 0-2 15,0 0-25-15,0 0-6 0,0 0-147 0,0 0 63 16,0 0 40-16</inkml:trace>
  <inkml:trace contextRef="#ctx0" brushRef="#br0" timeOffset="50859.35">20092 2087 68 0,'-3'0'75'0,"1"1"12"0,-1-1-13 0,0 1-10 16,3-1 3-16,-3 0 3 0,3 0-31 0,0 0 18 16,-3 0 5-16,3 0-32 0,0 0 46 0,0 0-41 15,2-5-26-15,2 5 41 0,0-2-12 0,3 0-27 0,4-2-7 16,3 1 20-16,2-2 12 0,-1 8 2 0,2-2 0 16,-1-2-37-16,-3-2 11 0,2 5-2 0,-2-1-17 15,1 4 25-15,-4-1-31 0,-1 1 39 0,3-1-4 16,-4 1-51-16,-1 2 57 0,-2-2-27 0,-1-1 31 15,2 7-24-15,-4-6 13 0,4 8 3 0,-3 0-37 0,-3 2 27 16,-3-1-9-16,2 1 9 0,-3-2 10 0,0 3-32 16,-3-2 46-16,-5 8-39 0,3-3 26 0,-1-5-35 0,1 1 5 15,-1-4 30-15,0 1 19 0,-1 0-34 0,1-2 22 16,-1 1-1-16,-1-1 13 0,2-2-87 0,-3 1 49 16,5-1-19-16,2-2 50 0,-3 2-56 0,4-4 46 15,0-1 13-15,1 2-28 0,0-3-19 0,2 1 24 0,-1-1-27 16,2-2 13-16,-2 5 27 0,1-5-28 0,1 0 7 15,1 0-16-15,0 0-4 0,0 0 47 0,0 0-39 16,0 0 18-16,0 0-21 0,7-5 21 0,-4 5-22 0,2-1 24 16,-1 0 6-16,1 1 8 0,-1 1-5 0,3-1-8 15,-2-1 2-15,0 2-35 0,3-1-25 0,5 3 36 16,-4 0-59-16,1-2 65 0,0 4-29 0,-2-2 30 0,0-2 12 16,-2 1-8-16,3 4-32 0,-3-1-49 0,2 1 103 15,1 1-9-15,-2 0-49 0,0 0 61 0,-3 0-5 16,0-1-40-16,-2-1 16 0,1 2 15 0,-2 0-71 0,-2-1 88 15,1 1-13-15,0-1 2 0,0 2-5 0,-1 4-41 16,-2-2 20-16,-2 1 33 0,1-2-32 0,-1 1 29 16,-3 0-20-16,1-2 28 0,0 2 12 0,-3-3-37 15,-2 2 5-15,1-1 7 0,0-1-4 0,-1-2 28 0,0 2-5 16,-2-2-27-16,2 0 2 0,-2-2 16 16,-1-1 5-16,-1 1-41 0,0-2 39 0,0-1-8 0,1 0-9 15,-2-1 8-15,2-2 9 0,-1 0-10 0,5-2-25 0,-2 1 16 16,2 1 0-16,-1-4-11 0,2 2 30 0,0-2-18 15,1 2-18-15,0 0-5 0,2 1 25 0,3-1-12 16,-1 2-12-16,1 0 1 0,2 0-2 0,-2 0-42 0,-1 0 6 16,3 0-51-16,-1 1-34 0,0-1 6 0,2 1-10 15,1 2-22-15,-1-2-382 0,1 2 178 0,2-6 118 16</inkml:trace>
  <inkml:trace contextRef="#ctx0" brushRef="#br0" timeOffset="51363.64">20517 2354 86 0,'5'-5'95'0,"-5"5"-29"0,2-3-1 0,-2 3 16 16,1 5-7-16,-2-2-4 0,1 2-8 0,-3 3-12 0,1 0-4 16,-2 0 3-16,0-2-18 0,-1 6 16 0,2-2-4 15,0 2-20-15,-1 3-13 0,-1-4 7 0,1 4-10 16,0-2 15-16,-1-1 7 0,1 3 3 0,3-3-32 16,-1 2 2-16,2-2 3 0,2 2 33 0,-2-3 0 0,3-2-37 15,0 3 23-15,1-3-33 0,0 1 2 0,2-1 9 16,-1-4 18-16,-1 1 11 0,5 1-41 0,-1-2 41 0,1 1-34 15,-2-5-7-15,2 2 8 0,-1-1 14 0,0-2 23 16,-1 0-6-16,5-2-8 0,-2-1 5 0,3 1-16 16,-2-3 25-16,0 0-21 0,0-2 1 0,-1-1 25 15,-1 0-10-15,2-2 22 0,-1-2-29 0,-3-1 21 0,3-2-29 16,-3 0 13-16,-1 2 2 0,-1-3 36 0,-1-3-18 16,-1 2-13-16,-1 0-4 0,-1 0 8 0,-1-3-5 15,0 2 1-15,-3 6 2 0,-4-5 4 0,3 2-5 16,-2 3 1-16,1 0-17 0,0 3 14 0,-4-2-26 0,0 4 19 15,1-1 0-15,-4 3-7 0,0 3-7 0,2-2-1 16,-2 4-2-16,-1-2 3 0,3 4-6 0,-1 1-30 0,0 1-7 16,1 4-13-16,1-1-35 0,-2 0-1 15,2-5-39-15,0 3 1 0,0 3-21 0,4 2-403 0,2-5 181 16,-2 6 120-16</inkml:trace>
  <inkml:trace contextRef="#ctx0" brushRef="#br0" timeOffset="54295.97">21275 2614 36 0,'3'7'92'0,"-1"-1"14"0,-2-3-14 0,0 1 2 0,0 1-15 16,-2 5 4-16,-2 0-12 0,2-2 9 0,2 0-29 16,-3 4 14-16,0-3-8 0,-2 1-23 0,1-1-3 15,0 3-2-15,2-1 25 0,-1-4-14 0,-1 3-6 0,-1-1 8 16,1-2-4-16,-1 2-31 0,2-3 10 0,0 2 14 16,-1-1-5-16,3-3-31 0,0 1-10 0,1-5-17 15,-4 10 1-15,4-10 6 0,-2 3-39 0,2-3-1 16,0 0-25-16,0 7-232 0,0-7 108 0,0 0 72 0</inkml:trace>
  <inkml:trace contextRef="#ctx0" brushRef="#br0" timeOffset="54939.88">21672 2070 45 0,'0'-5'73'0,"0"0"-6"0,0 1-2 0,0 4-11 16,-2-2-2-16,2 2-10 0,0 0 25 0,-8 6-20 15,7-3-9-15,-5 4 4 0,1 0 2 0,1 10 2 16,-1-5 2-16,-1 8 4 0,2-2-8 0,-2-6-21 0,0 5 6 15,2 1 1-15,0-1-3 0,0 0 6 0,3 0-16 16,-3 2 5-16,3 0 4 0,1-4 10 0,0 1-14 16,0 1-7-16,2-4-19 0,1 1 21 0,1-2-15 0,0 1 5 15,1-4 20-15,1 1-32 0,3-3 12 0,-1 2-11 16,-2-1 22-16,2-4-13 0,-1 0 4 0,2 0-13 16,-2 0 58-16,4 0-57 0,-2-4 18 0,-1-1-3 15,0 2-6-15,4-6-2 0,1 2 7 0,0 0 10 0,-5-3-6 16,2-1-18-16,1-3 11 0,-3 2-1 0,2 1-28 15,-1-3 11-15,0 1 19 0,7-13-4 0,-6-3-9 0,-5 14 15 16,-4 1 12-16,0-3-37 0,2 7 24 0,2-6-3 16,-1 0-9-16,-3 7 36 0,1-3-17 0,0-4-2 15,-1 5 8-15,2-2 2 0,-6 3-2 0,3 5-3 16,3-2 3-16,-3 3 1 0,1-3-18 0,-1 3 0 16,-1-4 5-16,1 4 3 0,0 0-26 0,0 0 14 0,0 0 1 15,-4 10 0-15,2 1-5 0,-1 1-6 0,0 0 20 16,-3-2-5-16,2 6 12 0,-1-1-38 0,-4 0 32 0,7 4-16 15,-4-2 6-15,1-2 7 0,-1 3 0 0,2-2-8 16,-2 2 1-16,-6 7-19 0,4-3 34 0,3-3-8 16,2-4-8-16,-1-1 9 0,3 1-21 0,-1-2 6 0,0 0 5 15,-2 0 7-15,2-1 11 0,1-5-31 0,-1 3 52 16,0-4-34-16,2 0 7 0,0-1-23 0,-1 0 20 16,1-1-19-16,0 1 21 0,0-1 1 0,-1 0-20 15,1-2 25-15,0 0-30 0,-2 1-25 0,1-3 4 0,1 0-35 16,0 0-2-16,0 0-16 0,7 3 8 0,-5-6-33 15,1 1-305-15,-2-1 140 0,7-5 92 0</inkml:trace>
  <inkml:trace contextRef="#ctx0" brushRef="#br0" timeOffset="55401.57">22061 2239 57 0,'1'-4'79'0,"-1"4"11"16,0 0-19-16,1-5-5 0,-1 5-1 0,0 0-21 0,0 0 18 15,0 0-14-15,-2 16 1 0,1-8-12 16,-1 1-1-16,0 4-5 0,-2 1-2 0,0 2 2 0,-6 9 0 16,9-10-16-16,-1 1 2 0,0-2-2 0,0-1 0 15,1 4 17-15,1-2-20 0,1-1 8 0,1 0 5 0,-4-1-5 16,2-1-16-16,3 0 27 0,0-2-8 0,-3 0-26 15,2-3 32-15,1 0-13 0,3 3 8 0,-3-3-1 16,3-2-9-16,-1-1 26 0,-1-1-29 0,1-1-1 0,2 1 22 16,0-2-4-16,0-2 19 0,0 1-29 0,5-3 17 15,2 1-8-15,-3-3 0 0,2 3 12 0,0-5-16 16,-1-1 19-16,0-3 27 0,-3 1-22 0,4 0 15 0,-3-4-20 16,-1-1 31-16,-1 3-5 0,-1-1-6 15,0-1 2-15,-2 1-2 0,-1-1 5 0,-2 0-8 0,-2-1 11 16,-1 1-21-16,1 1-33 0,-4-1 35 0,0 0-11 15,0 2-6-15,-2-1-7 0,-3-1 4 0,2 3-5 0,-1 0-11 16,0 2 5-16,-2 0 0 0,2-2-6 0,1 6-3 16,-3-1 1-16,3 2 1 0,1 0-6 0,-2 2 8 0,3 0-15 15,-3 1 0-15,2 1-2 0,-2 1-9 16,-1 3 5-16,0-2-22 0,3 1-24 0,-2 4-16 0,-1-2-2 16,2 0-59-16,3 0-20 0,0 2-19 0,1 5-29 15,-2 2-404-15,3-4 199 0,0-3 134 0</inkml:trace>
  <inkml:trace contextRef="#ctx0" brushRef="#br0" timeOffset="58393.88">22543 2289 15 0,'5'0'69'0,"-5"0"-5"0,0 0 9 0,0 0-7 15,0 0-19-15,0 0 19 0,4 5-22 0,-4-5-3 0,0 6 14 16,0-1-18-16,0-5 1 0,-2 7 6 0,2-2 30 16,-1 2-28-16,1 0 11 0,-1-2-32 0,1 2 8 15,-3 3 34-15,2 0-14 0,0-3-11 0,-2 3-2 16,-1-1 14-16,1 1-10 0,0 0-6 0,-1-2 5 0,0 2-14 15,0-2-14-15,2 2-5 0,0-3 35 0,-1 1-33 16,-1 1-11-16,0-1 20 0,2-1-4 0,-1-3 15 0,2 3-24 16,-1-3-8-16,0 2 7 0,1-2 48 0,-1 0-43 15,1-1 0-15,0 2-31 0,-1-1 8 0,1 1-17 16,-1-2 5-16,2-3-29 0,-5 6 6 0,2-3-20 16,2 1-3-16,-2-1-31 0,2 0-279 0,-2 0 125 0,1 1 86 15</inkml:trace>
  <inkml:trace contextRef="#ctx0" brushRef="#br0" timeOffset="58995.92">23159 1950 14 0,'-6'-1'90'0,"4"3"9"0,-6-1-13 0,3 2 2 16,-4 1-30-16,-5 2-3 0,3 2-1 0,0-1-17 0,1 1 50 15,-1 2-34-15,0-2 5 0,1 0-30 0,0-1 20 16,6 0 17-16,-2 1-15 0,1 1 9 0,0 2-4 16,0 0 12-16,2-5-33 0,3 3 3 0,-1 3 4 15,1-5 12-15,1-2-30 0,0-2 14 0,2 11-13 0,1-4-2 16,3-1 0-16,-2 1 4 0,0 2-10 0,3-2 4 15,2-2 8-15,-3 1-24 0,0-1 4 0,2-1-2 0,0 0 11 16,0 5 0-16,-1 0-2 0,0-5-20 0,-1 3 11 16,-2-4-4-16,3 2-10 0,-3 0 23 0,2-1-12 15,-2 3-4-15,0-6 17 0,0 5-4 0,0 1 8 16,-2-6-28-16,2 5 25 0,-3-2-19 0,3-2 4 0,-3 0 1 16,-1-2-2-16,0 4-2 0,-1 0 3 0,-1-3 10 15,1 4 1-15,-1-3-22 0,-3 4 4 0,-3 2 4 0,2-2 9 16,0-4 11-16,-3 4-7 0,-2-2-16 0,1 1 24 15,-2-3-15-15,-2 0-8 0,2 3-4 0,-1-2 17 0,-1-1-24 16,3-2 15-16,-3 1-5 0,3 0 27 16,-2-1-22-16,4-3-14 0,0 3-17 0,3-3 6 0,-2 0-20 15,7 0-34-15,-12-7-14 0,3 3-5 0,2-2-25 16,2 3-296-16,3-2 140 0,-5-6 92 0</inkml:trace>
  <inkml:trace contextRef="#ctx0" brushRef="#br0" timeOffset="59482.92">23133 1989 82 0,'15'-6'64'0,"-1"3"5"0,-1-1-11 0,3 4 7 16,-4 0-23-16,1 1 6 0,1 2 11 0,-2 0-12 15,-3 4 9-15,1 0-25 0,-1-1 13 0,-3 5-2 16,2-5 8-16,-2 6-4 0,-2 1-23 0,1-2 40 16,-1-1-32-16,-3-1 19 0,-1 8-11 0,1 0 16 0,1-3-11 15,-2 1 7-15,-2-1-6 0,2 1-11 0,-1 2-4 16,-1-3-4-16,0 3-6 0,2-2 26 0,-5-3-13 16,5 2-16-16,0-1 9 0,0 0 10 0,0-1-23 15,2 0-16-15,0-1 18 0,-1 3-4 0,1-4 0 0,-1-2 2 16,1-1 5-16,1 0-8 0,0-2 1 0,-2-1-8 15,3 0 20-15,-2-3-8 0,4 2-1 0,0 0 12 0,-2-3-16 16,2 2 7-16,0 1-4 0,1-4-22 0,2 2 21 16,4-6 13-16,-3-1-30 0,3 5 12 0,-2-5-5 15,2-2-3-15,-2-1 25 0,1 2-7 0,-1-2 7 16,1-1 15-16,-2-5 12 0,3-9-26 0,-5 9-31 0,-1 1 22 16,-1-3-13-16,1 2 8 0,-3-2-32 0,0 0 28 15,0 1-5-15,-3-2-56 0,1 1 74 0,0 1 0 0,-2 0 6 16,-2 5-23-16,1-1-5 0,-1 1-12 15,-1 1 15-15,0 0 19 0,-2 2-52 0,-1 1-15 0,0 2 60 16,0 1 1-16,0 1-42 0,0 2 7 0,-1 1 8 16,-4 4-31-16,2-2-40 0,1 3-12 0,-3 1-29 0,3 3-8 15,-2 2-314-15,0-6 149 0,2 9 100 0</inkml:trace>
  <inkml:trace contextRef="#ctx0" brushRef="#br0" timeOffset="59770.23">23737 2539 80 0,'7'8'127'0,"-5"1"-10"0,2 0-19 0,0 2-4 0,-1 1 6 16,-3-1-5-16,-2 0-18 0,1-1 3 0,1 2-14 16,1 1-7-16,-2-3-13 0,-3 3 17 0,2-1-3 15,-3 0-24-15,1 0 1 0,0-1 5 0,-1 0-16 0,-3-2-8 16,3-1-18-16,-1-1-22 0,-1 3-3 16,2-3-17-16,0 0-27 0,-1-2-18 0,1-3-273 0,1-1 120 0,4-1 80 15</inkml:trace>
  <inkml:trace contextRef="#ctx0" brushRef="#br0" timeOffset="68492.03">24278 1955 75 0,'1'-1'66'0,"-1"1"-12"0,0 0 1 16,2-3 1-16,0 2 2 0,-2 1-16 0,0-3 21 16,0 3-15-16,0 0 15 0,0 0-28 0,0 0-2 0,0 0 20 15,-6-3-39-15,6 3 23 0,-6 2-35 0,2-2 45 16,4 0-18-16,-8-2-14 0,4 2-6 0,-1 0-17 16,0 0 22-16,-4 0-30 0,0 2 42 0,-5-1-13 15,2 3-20-15,1 0 28 0,-2 1-1 0,0 0-36 0,-1 3 37 16,-1-1-24-16,3 5 40 0,-2-4-34 0,-1 1 21 15,2-1 28-15,-3 9-14 0,-1-5-52 0,4 12 51 0,-1-11-6 16,4 5-26-16,0-9 28 0,3 2-4 0,-4 12-4 16,4-10 18-16,1 0-19 0,-3-2-47 0,5 4 44 15,2 2-17-15,-2 0 12 0,5 0-19 0,-5-5 26 16,2 2-1-16,-1 1-18 0,2-2-3 0,1 3 0 0,1-2 12 16,-1 0 42-16,1-4-28 0,-1 0-14 0,0-2-5 15,2 4 24-15,-1-3-31 0,3 2-34 0,0-2 19 16,1 0 36-16,0-2-60 0,1-2-10 0,-3 2 66 0,2-4-6 15,1 1-25-15,0-3 23 0,1 1 22 0,3 1-51 16,1-2 39-16,-1 0-13 0,-3 1 19 0,1-1 5 16,-3-4 7-16,8 1-41 0,-1-3-2 0,-5 3 32 0,2-4-8 15,-1 2-4-15,0-3 1 0,-1-1-20 0,-1 3 23 16,0-4-12-16,-1 1-2 0,-3 1 20 0,1 0-3 16,-2 0-1-16,0 3-1 0,-1-1-18 0,0 0 12 15,-1 1-3-15,0-2-3 0,0-4 9 0,-2 2 13 0,0 4-32 16,1-1 10-16,-2-4-3 0,-5 6-3 0,3-3-2 15,-2 5 4-15,2-2-3 0,-2 3-13 0,2-1 6 0,-1 2 9 16,2 1-8-16,-1 0 12 0,-4 1-3 0,2 0-33 16,-2-1 5-16,3 5-42 0,0-6-8 0,1-1 1 15,1 2 9-15,1 1-15 0,2-1-39 0,1 2-316 16,-3-1 144-16,0 2 98 0</inkml:trace>
  <inkml:trace contextRef="#ctx0" brushRef="#br0" timeOffset="68953.78">24425 2149 28 0,'-3'3'74'0,"-3"1"0"0,-2 4-5 0,1 1-13 15,-1-1 1-15,-1 2 2 0,1 0-9 0,2 4-5 16,-1-2 6-16,0 3-11 0,1-1 19 0,0 3-20 16,1-2-3-16,3-2-12 0,-2 2-3 0,0 0-10 15,4-3-4-15,0 3 22 0,-2-1 0 0,3-3-22 0,-1-2 6 16,1 0 5-16,2-1-28 0,0 1 25 0,-1-1 4 15,3 1 4-15,-1-5 6 0,5 0-24 0,-1 2 23 0,2-4 2 16,-7 2 9-16,5-4 5 0,-3-3 2 0,4 6-33 16,-3-6 65-16,6 0-89 0,2 2 55 0,-1-5-29 15,1-1-1-15,-4-2-59 0,1 2 88 0,-2-1 8 16,-1-2-19-16,5 1-7 0,-4-3 11 0,-1-3-15 0,2-14 11 16,-6 7-26-16,-3 9-3 0,4-3 16 0,-2 4 0 15,-2-2-9-15,-2 10 24 0,-2-9-73 0,3 9 54 0,-6-4-72 16,-2 4 87-16,0 0-66 0,-2-2-7 15,-3 3 62-15,0 3-67 0,-3 4 33 0,2-3-46 0,-3 6-1 16,4 1-42-16,-11 6-298 0,7-5 134 0,4 3 90 16</inkml:trace>
  <inkml:trace contextRef="#ctx0" brushRef="#br0" timeOffset="73910.78">27838 5670 5 0,'0'0'44'0,"0"0"9"0,0 0-12 15,0 0-4-15,0 0 4 0,0 0 20 0,0 0-28 0,0 0 6 16,0 0-13-16,0 0-10 0,0 0 2 16,0 0 8-16,0 0 5 0,0 0-24 0,0 0 2 0,-4-7 23 15,4 7-19-15,0 0 10 0,0 0-9 0,0 0 4 16,0 0 3-16,0 0-1 0,0 0-8 0,0 0 0 16,-3-4 52-16,3 4-67 0,0 0 9 0,0 0 7 0,0 0 7 15,0 0-5-15,0 0-8 0,0 0 17 0,0 0-1 16,0 0 12-16,0 0-2 0,0 0-24 0,0 0 33 15,0 0-35-15,0 0-11 0,0 0 46 0,0 0 12 0,0 0-20 16,0 0-36-16,0 0 5 0,7-3 64 0,-7 3-68 16,0 0 5-16,6-2 18 0,-6 2-33 0,3-4 41 0,-3 4-15 15,5-1-19-15,-5 1-29 0,6-5 55 0,-6 5 2 16,0 0-47-16,7-4 30 0,-4 4 15 0,-3 0-12 16,6-3-10-16,-6 3 8 0,4-3-8 0,-4 3-30 15,8-5 27-15,-4 5-8 0,-4 0-20 0,9-2 61 0,-5 0-25 16,-4 2 7-16,10 0-24 0,-4-1 23 0,-2-1 2 15,-4 2-32-15,0 0 6 0,12-2-10 0,-8 2 21 16,-4 0 22-16,0 0-32 0,14-3 34 0,-12 3-12 16,-2 0-19-16,0 0-10 0,7-1 27 0,-7 1-26 0,0 0 9 15,6 0 19-15,-6 0-12 0,0 0-8 0,0 0-6 16,10-1 27-16,-10 1 9 0,0 0-31 0,8 0 31 0,-8 0-37 16,4-2 14-16,-4 2-21 0,5 2 51 0,-5-2-15 15,0 0-39-15,0 0 35 0,0 0-1 0,6-2 15 16,-6 2-74-16,0 0 52 0,4 4 12 0,-4-4-34 15,0 0 39-15,4 3-21 0,-4-3 17 0,0 0-26 0,0 0 6 16,6 5-12-16,-6-5 40 0,0 0-36 0,3 7 21 16,-3-7-27-16,4 4 21 0,-4 0 19 0,0-4-30 15,5 5 28-15,-3-4-10 0,-2-1-13 0,2 5 24 0,-2-5-9 16,0 0-17-16,6 8-22 0,-6-8 14 0,0 0 0 16,4 7 31-16,-3-6-2 0,-1-1-11 0,3 5 9 15,-3-5 6-15,0 0-30 0,2 7 40 0,0-4-20 0,-2-3-19 16,0 0-1-16,0 8 23 0,0-5 4 0,0-3-37 15,0 6 33-15,0-6-23 0,-4 7 23 0,4-7-7 16,0 0-25-16,0 11 47 0,0-7-19 0,0-4-21 16,-3 7 32-16,3-7-26 0,-4 10 0 0,4-10-3 0,-2 8 3 15,-3-5 21-15,2 1-14 0,3-4-6 0,-10 12-6 16,5-7 4-16,-3 2 8 0,4-2-6 0,1-3 39 16,-2 4-14-16,2-4-6 0,-1 2-9 0,-4 1 30 0,4-2-40 15,-2 1 36-15,4 1-8 0,-4-2-26 0,3-1 7 16,-1 1 30-16,0 4-52 0,-6 0 6 0,6-3 38 15,-1-1-26-15,1 0 3 0,0 2 30 0,1-3-17 0,-1 2 4 16,-2 1-20-16,0 1-5 0,2-2 29 0,2 1-24 16,-5-3 34-16,7-2-27 0,-4 3 14 0,2 2-13 15,-4-2-5-15,4 2 17 0,2-5-55 0,-4 6 46 16,0-4 13-16,1 1-2 0,3-3-4 0,-4 6 6 0,1-4-3 16,1 2-24-16,2-4 8 0,-9 3 2 0,7 0-10 15,0 1 4-15,-1-2 2 0,1 3 18 0,-2-3-26 0,0 2 12 16,-3 2-1-16,4 2 19 0,-1-5-15 0,-1 1-11 15,2-2 26-15,1 3-1 0,2-5-83 0,-6 7 89 16,6-7 4-16,-5 7-9 0,3-4-2 0,2-3-16 16,0 0 11-16,-7 7 3 0,5-6-18 0,2-1 15 0,-2 4-7 15,2-4 6-15,0 0 0 0,-7 3-2 0,7-3-5 16,0 0-7-16,-2 6 8 0,0-5 15 0,2-1-22 16,0 0 16-16,0 0-4 0,-4 7-7 0,4-7 2 15,0 0-24-15,0 0 18 0,0 8-7 0,0-8 28 0,0 0-9 16,0 0-16-16,-2 6-3 0,2-6-6 0,0 0 9 15,0 0 10-15,-1 3 0 0,1-3-12 0,0 0 11 0,0 0-15 16,0 0 6-16,0 0-3 0,0 0-8 0,2 5 13 16,-2-5-66-16,0 0 78 0,0 0-3 0,3 3-19 15,-3-3 30-15,0 0-23 0,1 4-4 0,-1-4 13 16,0 0 18-16,3 2-6 0,-3-2-8 0,0 0-16 0,0 0 11 16,5 4 14-16,-5-4-18 0,0 0 12 0,4 1-12 15,-4-1 15-15,0 0-14 0,10 3-10 0,-10-3 20 0,6 5-12 16,1-2 16-16,-7-3-21 0,11 2 19 0,-2 0-3 15,-3-1-11-15,-6-1 7 0,16 1-7 0,0 2 42 16,-5-3-49-16,5 0 22 0,-5-4-22 0,-1 5 6 16,4 2 8-16,-3 0-15 0,-1-2 17 0,-1-1-12 0,0 0-2 15,-9 0 10-15,14-2 3 0,-14 2-17 0,12 0 13 16,-7 1-6-16,-5-1 12 0,12 1 2 0,-4 0 1 16,-8-1-10-16,11-1-7 0,-11 1 12 0,10-1-6 0,-10 1 5 15,9 0-15-15,-9 0 11 0,0 0 0 0,9-3 7 16,-5 0-19-16,-4 3 23 0,0 0-9 0,0 0-13 15,12 3 6-15,-12-3 4 0,0 0-2 0,8 0 18 0,-8 0-19 16,0 0 11-16,0 0-7 0,0 0 4 0,9 0-9 16,-9 0 13-16,0 0-6 0,4 0 5 0,-4 0-14 15,0 0-3-15,0 0 4 0,0 0-11 0,0 0 8 0,0 0 12 16,0 0-23-16,0 0-2 0,0 0-37 0,0 0-29 16,0 0 20-16,0 0-18 0,0 0-13 0,0 0 2 15,0 0-6-15,0 0-26 0,0 0-286 0,0 0 138 16,0 0 92-16</inkml:trace>
  <inkml:trace contextRef="#ctx0" brushRef="#br0" timeOffset="75079.62">27897 5695 61 0,'0'0'61'15,"0"0"-6"-15,-7-5 13 0,7 5-19 0,0 0 10 0,0 0-10 16,-3-6-15-16,3 6 4 0,0 0 19 0,0 0-14 16,0 0-18-16,0 0-5 0,1-11 4 0,-1 11 8 15,0 0-8-15,0 0-5 0,0 0-2 0,0 0 0 16,2-10-6-16,-2 10 14 0,0 0-9 0,0 0 3 0,4-7-4 15,-3 6 8-15,-1 1-18 0,0 0 3 0,6-6 1 16,-4 3 11-16,-2 3-8 0,8-5-13 0,-8 5 10 0,0 0-3 16,8-7-3-16,-8 7-3 0,7-2 16 0,-7 2-17 15,4-3-6-15,-4 3 26 0,0 0-15 0,6-4-5 16,-6 4-8-16,0 0 4 0,5-3 11 0,-5 3-5 16,0 0-7-16,0 0 2 0,12 1-6 0,-12-1 5 0,0 0 2 15,0 0 3-15,7 6 11 0,-7-6 0 0,0 0-12 16,6 5-3-16,-6-5 8 0,8 5-8 0,-8-5 15 15,4 5-13-15,-4-5-13 0,8 5 17 0,-4-3 49 16,-3 2-41-16,-1-4-21 0,4 6-2 0,-4-6 13 0,6 7-1 16,-2-3-11-16,-4-4 12 0,4 8 23 0,-4-8-29 15,4 8 17-15,-4-8-19 0,1 9 6 0,-1-5 14 16,0-4-15-16,0 10-1 0,-1-4 18 0,-1-2 12 0,0 1-14 16,2 0 1-16,0-5 4 0,-2 12-22 0,0-7 12 15,1 0 20-15,-2 5-34 0,1-1 15 0,-2 1-24 16,2-3 38-16,-2 0-31 0,4-7-3 0,-7 17 46 0,5-12-3 15,-1 2-28-15,-2 1 3 0,1 1 13 0,-1 3-22 16,-1-6 27-16,-1 1-8 0,1 2 14 0,-2 0-7 16,2-1-6-16,-1 2 13 0,1-3-18 0,0 0 8 0,-2-2-4 15,4-3-5-15,-1 2 7 0,1-3-9 0,1 4 6 16,1 0 23-16,2-5-19 0,-9 11-21 0,5-7 14 0,0 3-20 16,1-2 29-16,-1-4 6 0,1 0-24 15,3-1 14-15,-6 10 2 0,1-9-21 0,5-1 17 0,-4 4-23 16,1-3 13-16,1 3 0 0,2-4-1 0,-5 5 12 15,5-5-1-15,-3 6 9 0,3-6-12 0,-1 5-12 0,1-5 18 16,-4 3-20-16,4-3 9 0,0 0 7 0,0 0 2 16,-3 10-1-16,1-9-4 0,2-1-14 0,0 0 5 15,0 0-5-15,0 0 13 0,0 0 5 0,-3 8-3 16,3-8 6-16,0 0-13 0,6 9-2 0,-4-9 9 16,-2 0-7-16,9 4 39 0,-9-4-26 0,10 4-16 0,-5-3-4 15,7 4 16-15,1-2 5 0,-1-2 4 0,1 2-23 16,-3 2 10-16,4-3 5 0,-2 1-15 0,1-2 15 0,-2-1-5 15,-2 3-20-15,1-3 7 0,-1 2 18 0,-3-2-15 16,-6 0 10-16,16 0-15 0,-8 0 7 0,-3 1 18 16,-5-1-22-16,15 0 11 0,-9 1-3 0,-6-1-6 0,12-2 10 15,-7 0 2-15,-5 2-19 0,12 0 0 0,-12 0 24 16,9 0-6-16,-9 0 5 0,9 0-15 0,-4 0 5 16,-5 0 2-16,0 0-3 0,11 0 13 0,-11 0-10 15,0 0-1-15,8 0 5 0,-8 0-9 0,0 0 0 0,0 0-15 16,9 0 15-16,-3 0-6 0,-6 0 10 0,0 0 4 15,0 0-6-15,0 0-6 0,8 3 4 0,-8-3 10 0,0 0-4 16,0 0-1-16,0 0-12 0,0 0 3 0,7-3 3 16,-7 3 3-16,0 0 8 0,0 0-12 0,0 0 3 15,0 0-9-15,0 0-8 0,0 0 13 0,0 0 3 16,0 0 7-16,0 0-21 0,0 0 6 0,0 0-3 0,0 0 17 16,0 0-10-16,0 0-9 0,0 0 14 0,6-4 0 15,-6 4-26-15,0 0-5 0,0 0 2 0,0 0-11 16,0 0-32-16,0 0-1 0,0 0 7 0,0 0-13 15,0 0 7-15,0 0-24 0,0 0 7 0,0 0-30 0,0 0-15 16,0-3-305-16,0 3 145 0,0 0 98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02T04:29:49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5103 3455 15 0,'0'0'91'0,"7"-4"-24"15,-3 3 7-15,-4 1 2 0,7-5 1 0,-4 2-13 0,-1 0-1 16,1 1 13-16,-3 2-31 0,2-7 22 0,0 4-7 16,-2 3-32-16,0-7 36 0,0 3-23 0,0 1-6 0,-2-2 29 15,1 0-5-15,0 0-9 0,-1-1 4 16,0 1-31-16,-1 2 13 0,1-3 14 0,-4-2-10 0,0 1-18 16,1 3 26-16,0-3-13 0,-1 2-39 0,0 1 46 15,0 0-32-15,-5 0 8 0,2-1-1 0,0 0-22 16,-3 1 50-16,1 1-21 0,-2 1 18 0,3 0-7 0,-5 1-15 15,3 0-15-15,2 1 32 0,-2 0-14 0,3 0-8 16,-2 1-9-16,-2 2-6 0,0 0 28 0,2 1-15 16,-1-1-1-16,3 3 13 0,-1 1-21 0,0-1 11 0,2 4 14 15,-1-2-35-15,0 2 28 0,3 1-17 0,-2 0 1 16,2 0 21-16,0 1 4 0,2 3-10 0,0-2 5 16,0 0-11-16,0 3 1 0,1-2-12 0,0 2 17 15,-1-1 1-15,1 2-6 0,3-3 5 0,0 1 1 0,2-1-2 16,3 3 1-16,-3-1-10 0,-1-2 3 0,3 0 1 15,0 0-1-15,1 1-9 0,1-1 10 0,1-2 6 0,-1-2-9 16,2 0 11-16,0-1-11 0,-2 3-1 0,1-4-6 16,-4-1 2-16,5 1 2 0,-1-1-7 0,3-1 10 0,-1-1-2 15,0 2-3-15,-2-4-6 0,1 0 7 16,0-3-3-16,-8 0 0 0,12 0-8 0,-3-2 4 0,4-2 20 16,-3 0-20-16,3-2 7 0,0-1-4 0,0-2-5 15,-2 1-4-15,-1-4 12 0,2-2-4 0,6-10-5 0,-2 3-7 16,-4-3 7-16,2-1 1 0,-1-1-13 0,-2-2 13 15,1-1 5-15,-1-2-6 0,-1 2-2 0,-3-3-6 16,-1 3 4-16,-3 2-6 0,-1-6 6 0,-3 9 5 16,1 0-6-16,-1-15 7 0,-3 14-1 0,0-10-2 15,2 0 6-15,-2 2-21 0,1 1 7 0,-3-1-8 0,3 9 2 16,2 0-4-16,-3 4 25 0,2-2-34 0,-1 5 21 16,-1 0-6-16,2 0 14 0,-1 2-11 0,0 0 5 15,2 1-15-15,-2 4 8 0,3-2-5 0,-3 5 23 0,3 1-8 16,-1 1-24-16,-1-1-20 0,1 4-2 0,1 2 45 15,-4-3 10-15,4 3-2 0,-4 4-6 0,2 0 3 0,0 1-1 16,2 2-6-16,-1 5 12 0,1 0 5 0,-4 2-17 16,4 5 26-16,0 1 0 0,-2 2-25 0,2 0 21 15,2 12-15-15,-2-5-5 0,0-4 7 0,3 11-8 16,-2-8 11-16,2 4-3 0,-2-3-7 0,2 4 28 0,-2-5-16 16,1-6-6-16,0-1 12 0,2 11-15 0,2-6 7 15,0 3 17-15,-2-4-19 0,0-3 9 0,5 6-11 16,0-6 11-16,-4-3 0 0,3-2 0 0,-2-1-15 0,1-3 14 15,0 2-1-15,-1-1 2 0,3-2-6 0,-1-1 1 0,1 0-1 16,0-2-19-16,-1-1 31 0,2-1-15 16,-2 3-1-16,1-8 4 0,2 3-2 0,-1-4 4 0,-1 0-13 15,5 1 8-15,-2-2-2 0,1-2 5 0,-1-2 1 16,1 0 5-16,2-4-12 0,-3 2 2 0,1-5-6 16,6-6-1-16,-4 2 10 0,-3 0 12 0,-3 1-3 0,3-10-25 15,-3 4 10-15,-3 3 7 0,-4 0-1 0,-1-2 3 16,3 2-4-16,-3 0-13 0,1-1 16 0,-2 2-12 15,0-1 9-15,-3 3 1 0,-1 1-2 0,2 1-5 0,-1 1 16 16,3 1-12-16,-2 3 6 0,0 0-13 0,1 2-4 16,0 2 3-16,0-1 5 0,-1 3-4 0,2-1 6 15,0 2-8-15,0 0 8 0,0 0 8 0,-2 7-20 16,0-3 14-16,2 3-2 0,0-1 2 0,0 2 1 0,2 5-4 16,-1 2 8-16,0-1-6 0,1 1 0 0,-1 3 13 15,0-1-5-15,0-1-7 0,1 4 6 0,2-3 0 16,-3 0 0-16,1 0 7 0,0 0-22 0,1-3 11 0,-1 3-8 15,1-4 4-15,0 0 5 0,-2-1-5 0,2 1-6 16,1-1 11-16,-4-6-12 0,1 0 21 0,0-1-3 16,2 0-15-16,-2 0 13 0,0-3-10 0,1 3 12 0,-1 0 1 15,-1-5-1-15,5 3-20 0,-4 0 5 0,-1-3 0 16,3 4 17-16,-3-4-26 0,0 0-23 0,0 0-9 0,0 0-37 16,0 0-19-16,0 0-48 0,13-10-5 15,-8 0-489-15,-6 5 214 0,4-5 142 0</inkml:trace>
  <inkml:trace contextRef="#ctx0" brushRef="#br0" timeOffset="218.44">5576 3080 17 0,'-3'-13'158'0,"2"10"-16"0,0-5-12 0,1 2-11 16,-3 4 15-16,2 2-59 0,0-5-2 0,1 1-1 16,-1-2-4-16,1 1-28 0,0 5-12 0,0 0-5 0,0 0-38 15,0 0-15-15,2-5-27 0,3 1-22 0,-5 4-221 16,0 0 100-16,0 0 66 0</inkml:trace>
  <inkml:trace contextRef="#ctx0" brushRef="#br0" timeOffset="601.42">5907 3116 68 0,'-12'9'131'0,"1"-1"8"16,0-2-17-16,-2 4-12 0,2 0 4 0,0-4-11 0,2 4 8 15,1-2-15-15,-2 0-2 0,4 1-28 0,1 2 4 16,2-2 15-16,2 2-4 0,2 0-28 0,0 1 9 16,3 0-7-16,3 0-4 0,1-1-6 0,0 5-3 15,8 4 4-15,1 0-13 0,-5-2-10 0,-1-2 6 16,-2 0-4-16,-1-2 5 0,1 0 2 0,-3 1-8 0,2-1 6 16,-3 1-13-16,-1-1 2 0,2 1-12 0,-2 0 4 15,-1-2 7-15,-2 0-18 0,-2 0 0 0,-1 0 7 0,2-1 3 16,-2 1 4-16,-1-2 4 0,-2-1 12 0,0-1 0 15,1-1-16-15,-2 1 9 0,-1 0-1 0,-1-3-5 16,1 0 3-16,-1-1 11 0,-2-2-23 0,-2 3 11 16,2-3 2-16,3-2-12 0,-2 1 8 0,3-1-20 0,-2-1-7 15,8 0-5-15,-12-3-32 16,12 3-32-16,-7-4-41 0,7 4-10 0,-7-4-44 0,7 4-418 0,0 0 198 16,0 0 130-16</inkml:trace>
  <inkml:trace contextRef="#ctx0" brushRef="#br0" timeOffset="1222.04">6202 3263 40 0,'-1'-4'121'0,"1"1"-14"0,0 3-36 0,0 0 41 0,0 0-45 16,0 0 9-16,-1 12 18 0,1 2-20 0,-2 4 16 16,2 1-44-16,0 1 15 0,0 4 7 0,-1 13-33 0,0-2 19 15,-2 1 18-15,4 2-18 0,-2 2-9 0,0-1 2 16,2-2 9-16,0-2-7 0,-2 1-22 0,0 1 19 0,0-3-23 15,-1-7-1-15,1-4-9 0,0 0 2 16,1-3 11-16,-2-2 1 0,1 3-24 0,1-4 4 0,-1-1 5 16,0-2 12-16,1-1 0 0,-2-2-12 0,1 1 20 15,0-4 12-15,1-3-17 0,-3-1 8 0,3-4 0 0,0 0 2 16,0 0 3-16,0 0 9 0,0 0-11 16,-1-20-6-16,2 5-10 0,-2-3 12 0,0-2-26 0,0-1 1 15,-3-14 12-15,-2-1-25 0,1 0 18 0,-2-3-4 16,0 2-15-16,-2-5 5 0,3 3-3 0,-1-1-8 0,0-1 13 15,1 1-10-15,-1-4 10 0,3 0-10 0,0 4 1 16,3 0-7-16,1 6-5 0,0 5-3 0,5-2 9 16,2 1-3-16,0 8-1 0,3 9-8 0,1-2 4 0,0 5 17 15,5 1-16-15,0 5-8 0,3-1 22 0,2 5-13 16,-1 1 0-16,2 3 2 0,7 6-12 0,1 2 24 16,-3 2 10-16,-3 4-21 0,-2 1 22 0,-6-3-12 0,-5-1-10 15,-1-1 4-15,-3 2 11 0,0 0 9 0,-2 0-2 16,-5 1 1-16,3 0 0 0,-5-2-15 0,1 2 7 0,-4-3 22 15,-2 2-1-15,1 0 5 0,-3-3 2 16,-1 0-14-16,-2-1 7 0,1 0-8 0,-1-1 8 0,2 0 2 16,-4-4-17-16,1 1-3 0,1 0-28 0,1-5 7 15,1 0-39-15,-1 1-39 0,4 0-10 0,1-4-38 0,-1 0-384 16,1 0 177-16,6 0 116 0</inkml:trace>
  <inkml:trace contextRef="#ctx0" brushRef="#br0" timeOffset="1741.14">6851 3304 23 0,'1'-10'106'0,"1"3"16"0,-4 0-19 0,2 2-14 15,-1 0 15-15,-3 1-5 0,3 1-10 0,-4-2-3 16,-3 0-14-16,1 2-1 0,1 1 7 0,-1 0-20 16,1 1 10-16,-7 2-10 0,0 3 6 0,0 1-27 0,2 3 4 15,-3 0 9-15,1 3 2 0,-8 8-3 0,6-3-25 0,-2 2-1 16,6 2 10-16,-3 3-33 0,-2 3 24 15,8-7 1-15,1-3 2 0,3 1 6 0,2 0-16 0,2-1-21 16,-1 0 30-16,1-1-6 0,1-3 9 0,4 2-4 16,-2 0-20-16,3-1-2 0,-1-2-3 0,1 0-5 15,-2-1 22-15,5 1-27 0,-2-3 6 0,1 1-16 0,-1-3 28 16,1 0-20-16,-1-2 4 0,1-3 12 0,-4 4-9 16,1-4 10-16,-5-1-17 0,8 3 22 0,-6-3 15 15,-2 0-38-15,8 0 11 0,-8 0-3 0,0 0-24 0,9-4-4 16,-7 4 17-16,-2 0 2 0,0 0 1 0,7-5 10 15,-5 4 2-15,-2 1-7 0,4-4-18 0,-4 4 30 16,4-3-13-16,-4 3 11 0,0 0-17 0,4-4 4 0,-4 4-8 16,0 0 9-16,0 0 17 0,3-3-11 0,-3 3-7 15,0 0 0-15,0 0-7 0,0 0 17 0,0 0-18 16,0 0-32-16,0 0 13 0,0 0-16 0,0 0-19 0,0 0-11 16,0 0 0-16,0 0-304 0,0 0 130 0,0 0 86 15</inkml:trace>
  <inkml:trace contextRef="#ctx0" brushRef="#br0" timeOffset="2383.34">6607 3600 1 0,'0'0'106'16,"0"0"-23"-16,0 0-9 0,-6 9 15 0,6-9-18 16,0 0 10-16,0 0-22 0,0 0-2 0,3 9 23 15,-3-9-34-15,8 3 18 0,-8-3 2 0,8 3-36 0,-8-3 40 16,10 2-35-16,-1-2 9 0,-3 0 6 0,2 0-2 15,7-1 12-15,-2 0-16 0,2 0 14 0,1-1-23 0,-1-3 11 16,1-1 9-16,-1 2 1 0,2-2-5 0,-2-2-8 16,0 0-4-16,0-1 6 0,0 0-16 0,5-11 16 15,-5 6-13-15,5-6 8 0,-3-1-7 0,-1-2 4 16,0-3-13-16,0 0 3 0,0-2-11 0,-2-3 9 0,2-1-5 16,-3-4-12-16,-1 3 16 0,0-6-23 0,-2 0 1 15,1 0 1-15,-2 1-21 0,-2-2 6 0,-1 0-2 16,-2 3-12-16,0-1 12 0,-3 6-92 0,-2-5 51 0,1 4 59 15,-4-2-10-15,-2 4-14 0,-1-2-6 0,0 7 34 16,-5-1-1-16,3 7-21 0,-5-1 5 0,0 2 0 16,2 7 17-16,1 4-47 0,1-2 1 0,0 2 35 0,-2 3 6 15,4 4-9-15,-1 1-1 0,-3 2-15 0,4 5-28 16,0 1 53-16,-3 3 20 0,6 2-16 0,1 3 10 0,1 1-32 16,1 4 9-16,2 0 0 0,1 13 28 0,2 4-4 15,4-8-13-15,0 11 22 0,-1-3-3 0,1 5-6 16,0-5-10-16,2 2 13 0,-4-1-13 0,2-3 2 15,-1 3 8-15,1 0-14 0,-6-1 25 0,9-1-20 0,-6 0 13 16,1-3 4-16,0-1-18 0,1-1-8 0,3-3 15 16,-4-8-7-16,1-2-6 0,-1-3 0 0,1 0 2 15,2-2-5-15,-2-1 1 0,2-2-6 0,-2 0 17 16,3-3-6-16,-1 1-16 0,1-3 12 0,2 0 8 0,1-2-21 16,1-2-9-16,-1 1-37 0,1-5 4 0,-2 1-56 15,1 0-24-15,-4-2-380 0,4 0 172 0,-1-2 114 16</inkml:trace>
  <inkml:trace contextRef="#ctx0" brushRef="#br0" timeOffset="3449.45">7425 3211 65 0,'-9'-6'114'0,"3"1"-6"0,-1 5-8 0,7 0-10 0,-12 0 13 16,6 2-10-16,-4 3-9 0,1 0-7 0,-1 3-19 16,1 4 13-16,0 1-9 0,-1 2-12 0,0 9-3 15,-1-4-28-15,4-3 15 0,2 1 0 0,-2-1 7 16,2 0 1-16,3-1-22 0,-1 0 12 0,0 0-20 0,3-2 20 16,0 0-20-16,0-3-5 0,2 0-1 0,0 1-1 15,1-2-25-15,1-3 30 0,0-1-16 0,-1-1 26 16,1-2-9-16,2 0-9 0,-2-3-22 0,-4 0 20 0,13 3 17 15,-6-3-14-15,0-3-20 0,2-1 14 0,0-3-17 16,1-1 3-16,1-2-3 0,-1-1 30 0,-2-3-7 16,2 0-8-16,-4-3 7 0,-2 1 23 0,1-2-32 0,-2-1 26 15,-1-3 2-15,3 4 23 0,-4 0-9 0,1-1-16 16,-2 4 13-16,-2-2 12 0,2 5-3 0,2-1-14 16,-5 0 15-16,2 4-22 0,0 2 3 0,1 2 8 0,0-1-15 15,0 6-16-15,0-6-16 0,0 6 22 0,0 0 5 16,0 0-1-16,0 0-10 0,0 0 8 0,0 0 2 15,5 23-6-15,-1-13 11 0,-2 4-13 0,2-1-2 0,-3 1-4 16,4 2 15-16,1 1-3 0,-3-2-7 0,2-1-5 16,-1 1 20-16,3 1-11 0,-2-2-4 0,1 2 10 15,-1-4-18-15,0-2 3 0,-1 2-16 0,0-3 5 16,3 2-11-16,-2-5 15 0,1 1-21 0,-1-2 19 0,0 0-9 16,0-3 0-16,2-1-6 0,-1 1 26 0,0-2-3 15,0 0-8-15,4-3 0 0,0-1 5 0,-1-3 4 16,1-1-28-16,3-2 35 0,-5-2-9 0,-1 0-10 15,2-2 10-15,-1-3 23 0,-2 0-13 0,3-9 4 0,-2 4 11 16,-2 2-1-16,-1 2 0 0,-2-2-18 0,1 5 13 16,-1-4 14-16,0 2 6 0,-1 0-24 0,0 2 24 0,-1 1 0 15,0 2-12-15,1 3-11 0,-1 1 4 0,0 0-7 16,0 4-9-16,0-1 10 0,0 5-5 0,0-7 0 16,0 7-5-16,0 0-3 0,0 0-4 0,0 0 8 15,0 0-2-15,-2 21 3 0,2-9 4 0,0 1-6 0,0 1-8 16,2 1 23-16,0 1-19 0,-1-1 15 0,0 0-21 15,2 2 21-15,-2-1-12 0,4 0 5 0,-1-2-4 0,0 1 12 16,1-2-15-16,0 1 11 0,2-1-15 16,1-3 7-16,0 1-7 0,-2-2-1 0,5-1 8 0,0-2-27 15,-1-1 7-15,4-1-10 0,-1-1 12 0,-2-3 5 16,2-3 18-16,0 1-16 0,0-3 3 0,-1 0-4 0,-1-5 13 16,3 1 16-16,-4-3-7 0,8-11-21 0,-6 5 29 15,3-6-14-15,-5-1 16 0,1-1 11 0,-3-1-14 16,-2 3 2-16,-6 4-14 0,1 2 21 0,0-2-1 0,-1 1 1 15,0 2 16-15,-1 4-6 0,2-1 16 0,-2 2-12 16,0 2 10-16,-2 1-9 0,3 1-23 0,-1 3 1 16,-1-2 4-16,2 4-2 0,-1-1-14 0,1 2 0 0,-3 0 4 15,3 2-5-15,0 0 11 0,0 0 0 0,0 0 7 16,-3 10-12-16,2-4-1 0,1 1 10 0,-2 5-1 16,2 3-2-16,-2 2-7 0,2 0-12 0,-2 3 16 15,1 1 4-15,-1 10-7 0,-1 2 12 0,0 2-9 0,2 2 1 16,-1 2 2-16,-2 0 9 0,1 1-3 0,1 1-3 15,-1 0-9-15,3 1 12 0,4-2 2 0,-4 1-17 16,2 1 12-16,0-1-7 0,-2-3 4 0,0-4-1 16,1 1-9-16,-1-9 0 0,-1-2-4 0,-2-5 8 0,2 1 5 15,0-4-5-15,-3 0-3 0,1-2 5 0,2-1 5 16,-2-2-6-16,2 0 13 0,0-5 15 0,1-6 3 0,-3 10 9 16,3-10-17-16,-5 7 7 0,5-7-18 0,-9-2-1 15,9 2 11-15,0 0-8 0,-23-7-7 0,13 2-4 16,1-4 11-16,0 1 0 0,1-2-6 0,-2-2 3 0,4-1 3 15,-1 0-7-15,2-3-4 0,3 5-2 0,-3-4-9 16,5 1-18-16,-1-1-22 0,2-2-14 0,2 2-42 16,3 1-58-16,-3-1-43 0,4 1-35 0,-1 7-607 0,2-3 280 15,0 1 184-15</inkml:trace>
  <inkml:trace contextRef="#ctx0" brushRef="#br0" timeOffset="4067.8">4468 4232 128 0,'-6'0'72'0,"-1"2"10"0,2-2-6 0,5 0-19 16,-10 1-12-16,10-1 3 0,0 0-7 0,0 0 23 15,27-1 1-15,-6-1-27 0,19 1-9 0,7-4 35 16,10 0-32-16,-1 0 21 0,9 0-14 0,3 1 12 16,2 1-16-16,4-1-31 0,-6 3 39 0,1-2-13 0,3 2-23 15,3-1 24-15,0 1 13 0,4 2-32 0,3-2-1 16,4 1-3-16,1 0 23 0,1 0-37 0,0 1 24 15,4-2 4-15,-4 1-22 0,3 0 32 0,-3 0 6 0,-1 0-13 16,-3-3 4-16,-4 3 11 0,1 0-25 0,-6-1 22 16,-3 1 6-16,-3 0-21 0,-2-3 15 0,6 2-23 15,-8-3 19-15,-5 2 0 0,-3 2-1 0,-3-3 9 0,-3 0-7 16,-2 3-14-16,-10-5-17 0,1 5 24 0,-8-1 2 16,-5 1-2-16,-3 1-10 0,-1 0 1 0,-1-1-8 15,-4 3 4-15,2-3-3 0,-6 0 1 0,3 2-2 16,-3-2 3-16,0 0-6 0,-3 2 17 0,1-4-16 0,-5 2-1 15,1 0 4-15,-3 0 3 0,-5 0-8 0,8 0-2 16,-8 0-21-16,8-1-45 0,-8 1-9 0,0 0-33 16,0 0-38-16,1-9-417 0,-1 9 187 0,0 0 124 0</inkml:trace>
  <inkml:trace contextRef="#ctx0" brushRef="#br0" timeOffset="4411.07">8658 2827 2 0,'0'-15'172'0,"1"-1"-54"0,1 1 28 0,-2 1-63 0,1 2 51 15,-1 2-21-15,1 3 2 0,-1 0-20 16,0 2 3-16,2 0-13 0,-2-1-21 0,0 2 22 0,0-1-52 16,1 3 24-16,-1-2-4 0,0 0-6 0,0 2-27 15,2-3 12-15,-2 5-51 0,-2-4 46 0,1 2-30 0,1 2-4 16,0-3-3-16,0 3-46 0,0 0-14 0,0 0-19 15,0 0-6-15,3 7-322 0,-2-2 138 0,5 9 94 16</inkml:trace>
  <inkml:trace contextRef="#ctx0" brushRef="#br0" timeOffset="4619.22">8749 3355 21 0,'-4'32'109'0,"3"-10"20"0,-1-1-44 0,1-5 18 16,1-2 0-16,-1 1-34 0,-2-1-23 0,3-3 4 15,0 0-6-15,-1-2 24 0,1-3-14 0,0-2-18 0,1 0-10 16,-1 1 30-16,0-5-31 0,-1 7-8 0,1-7-31 16,0 0-35-16,3 5-20 0,-3-5-234 0,0 0 101 15,0 0 66-15</inkml:trace>
  <inkml:trace contextRef="#ctx0" brushRef="#br0" timeOffset="4833.35">8914 3314 17 0,'20'-9'166'15,"-1"0"-3"-15,12 0-9 0,-3-1-3 0,-5 3-36 0,-2 0 2 16,-2 3 6-16,0-1-28 0,0 0 4 0,1 2-25 15,-2-5 2-15,3 4-8 0,-1 2-24 0,-2-1 1 0,0 0 6 16,0-1 2-16,-3-1-31 0,-1 2-12 0,-1 3-40 16,-3 0 4-16,2-3-22 0,-3 1-26 0,-3 0-13 15,1 1-28-15,-7 1-306 0,10-1 139 0,-10 1 94 16</inkml:trace>
  <inkml:trace contextRef="#ctx0" brushRef="#br0" timeOffset="6635.27">11081 2796 68 0,'0'-5'65'0,"0"0"11"0,1-1-19 0,0 0 18 15,1 1-20-15,0 0-8 0,-2 1 9 0,3-1-12 0,-2 0-1 16,2 2 12-16,-3 3-23 0,5-9-2 0,-3 6-3 16,1 1-21-16,-3 2 17 0,6-2 16 0,-2 2-3 15,-1 1 10-15,1 0-21 0,-1 1 20 0,6 7-14 0,-5 2 23 16,2 0-43-16,5 14 33 0,-4-8-8 0,0-3 16 16,-2 1-13-16,-1 4 18 0,1 15-18 0,2 2 15 15,-1-6-12-15,-3 3 2 0,0 3-10 0,0-1 19 16,-3 0-8-16,-2 0-24 0,1 2 12 0,-2 1-16 0,1-4-17 15,-1 4 13-15,-6-2 4 0,4 0 8 0,-3-1 11 16,0 1-9-16,0-1 7 0,2-2-14 0,-3 2 3 16,0-3-3-16,1-3 12 0,4-4-15 0,0-4 7 0,2-5-6 15,-1 2-10-15,1 0 14 0,0-1-9 0,1 0 15 16,0 1-12-16,1-1-1 0,-2-2-15 0,2-3 1 16,-2 2 8-16,3-1-11 0,0-2 1 0,1 0 4 0,0-4 10 15,1 1 0-15,0-1-29 0,-3-7 23 0,5 7 3 16,-5-7-4-16,7 7 2 0,-2-4 2 0,-5-3-2 15,12 0 6-15,-12 0-22 0,16-7 18 0,-2 3-8 16,-6-2-3-16,5-1 2 0,-1-1-2 0,-2-1 10 0,2 0-4 16,0-2-11-16,-4-1 6 0,2-1-3 0,-2 0 4 15,-1-2-4-15,-2 1-2 0,2-1 11 0,-5 2-19 0,1-2-2 16,-3 0 24-16,0-1-7 0,-4 1 4 16,-1 1-2-16,-3-3-1 0,1 3 14 0,-6-10-6 0,-2 2 11 15,-4 1-1-15,2-2-2 0,1 4 0 0,0-1 4 16,2 4-3-16,2 0 4 0,3 3-15 0,-2-1 1 0,1 1 9 15,0 1 5-15,0-1-7 0,1 2 1 0,2-1 4 16,2 0-1-16,-3 2-4 0,2 0 4 0,2-3-10 16,0 4 0-16,0 0-4 0,0-3 0 0,2 0 4 15,0 4-3-15,2 1-1 0,0 0-15 0,3-5 16 0,0 1-5 16,-1 1-13-16,2 2-5 0,2-4 4 0,1 2-20 16,3 2-28-16,0 0-8 0,2 0-22 0,2 5-26 0,-3-2-9 15,4-4-12-15,-2 6-19 0,0-2-432 16,-2 3 197-16,-3 2 130 0</inkml:trace>
  <inkml:trace contextRef="#ctx0" brushRef="#br0" timeOffset="8355.29">11748 2934 83 0,'0'-7'119'0,"0"0"-10"0,0 1-5 16,0-1-17-16,0 0 14 0,-1 1-28 0,1 1 20 16,0-1 6-16,-2 3-12 0,4-2-33 0,-4 1-4 15,1 2 15-15,1 0-10 0,0-3-9 0,-2 3 17 16,4 1-35-16,-2 1-15 0,-2-4 44 0,2 4-15 0,-2-3-17 15,2 3 2-15,0 0-7 0,0 0 6 0,0 0 17 16,-1 17 6-16,1-6 3 0,1 3-3 0,-1 2 14 16,0 2-6-16,2 0 1 0,0 1-14 0,-2 1-12 0,1 1 13 15,-2 4-17-15,6 7 12 0,-1 1-18 0,-4-6 13 16,2-3-13-16,0-2 5 0,-1 0 3 0,2-2-14 16,0-1-3-16,0 2 3 0,-1 1 5 0,0-3-7 15,0 1-4-15,2-4-6 0,-1 1-1 0,-1 0 7 0,0-2-3 16,-2-1 3-16,0-1 1 0,1-1-5 0,-1-3-8 15,0 0 17-15,1-1-5 0,-1-3-1 0,2 0 8 16,-2-1 9-16,0-4-37 0,2 8 14 0,-1-4-3 0,-1-1 0 16,0-3 0-16,5 5-21 0,-5-5-10 0,0 0-3 15,0 0-47-15,0 0 9 0,0 0-31 0,0 0-23 16,0 0-5-16,0 0-7 0,7-20-21 0,-11 11-353 0,1-3 170 16,-2 0 114-16</inkml:trace>
  <inkml:trace contextRef="#ctx0" brushRef="#br0" timeOffset="8597.17">11575 3229 52 0,'-10'-5'131'0,"5"3"-14"0,-6-3 1 0,3 2-8 16,4 2 1-16,0-1 2 0,3 0-12 0,2-2 4 16,-1 4 2-16,13-10-9 0,1 3-9 0,-1 2-17 15,7-2 2-15,-1 0 5 0,11-3-11 0,2 2-6 0,2-1-7 16,2 2-7-16,-3 0-11 0,2-1 5 0,-5 1 2 15,-2 2-7-15,-5 0-7 0,-2 2-6 0,-2-1 2 16,1 1-18-16,-3-2 9 0,2 1-18 0,-4 0 12 0,-1 3 3 16,-1-1 3-16,-1-1-12 0,-3 6-17 0,0-2-8 15,-2 1-58-15,4-8 11 0,-11 6-40 0,9-1-22 16,-5 4-407-16,-2 0 178 0,2-1 120 0</inkml:trace>
  <inkml:trace contextRef="#ctx0" brushRef="#br0" timeOffset="8984.39">12396 2733 52 0,'-3'-7'103'0,"1"2"-7"0,-2-1-4 0,1 4-27 0,3 0 24 16,0 2-3-16,0 0-23 0,2 10 6 0,1 4-8 16,-3-1-24-16,4 6 43 0,0 10 0 0,2 7-11 15,-2-1-1-15,-3-2-3 0,5 4-12 0,-6 1 8 0,2 0-11 16,-2-1-1-16,0 0-12 0,0 1-2 0,0-4 0 15,0 1-7-15,-2-2 9 0,0-6-8 0,1-4-7 0,0-4 0 16,-1 1-18-16,1-4 16 0,1 0 5 0,-2-2 8 16,0 0-5-16,2-3-9 0,0 0-15 0,0-3 14 15,0-1-13-15,0-2-27 0,0 2-7 0,0-7-7 0,0 0-36 16,0 12-18-16,0-11-6 0,0-1-26 0,0 1-320 16,0-1 148-16,0 0 98 0</inkml:trace>
  <inkml:trace contextRef="#ctx0" brushRef="#br0" timeOffset="9305.1">12710 2651 106 0,'14'2'109'0,"0"5"-18"0,-1 4-7 15,7 12-39-15,-2 1 63 0,0 1-5 0,-1 13-4 16,-4 2 5-16,-1 6-2 0,2-3-11 0,-5 2-2 0,0 0 5 16,-5 0-40-16,1 4 3 0,-10-1-19 0,3 1 28 15,-2-3-11-15,-5-1-6 0,2-2-12 0,-5-1-8 16,-1 1 0-16,-1-2 1 0,-1-3-65 0,-5-1 18 0,2-5-34 15,-6 2-3-15,3-5-5 0,-2-4-13 0,-1 2 6 16,0-1-26-16,1-3-29 0,-6 5-247 0,3-10 122 16,3-3 82-16</inkml:trace>
  <inkml:trace contextRef="#ctx0" brushRef="#br0" timeOffset="9949.39">10861 2599 61 0,'-18'8'125'0,"-7"13"-49"0,0 2 40 0,2 1-14 15,-2 7 6-15,-1 7-28 0,2-5 14 0,2 12-18 16,2 0-3-16,2 0 8 0,3 1-2 0,-1 2-32 0,3 8 10 16,3 0 2-16,4-3 6 0,2 0-42 0,1-2 33 15,5-3-18-15,0 1-1 0,4-4 8 0,1-3-37 16,1-2 35-16,2-5-1 0,4-1-18 0,-4-6 7 0,4 0-4 15,0-4 15-15,2-2-13 0,-6-4-8 0,0-5-17 16,0-1-12-16,1-4-26 0,-1 1-39 0,4-5-8 16,0 4 11-16,1-7-30 0,1 1-24 0,0 0-303 15,1-2 143-15,2-2 94 0</inkml:trace>
  <inkml:trace contextRef="#ctx0" brushRef="#br0" timeOffset="10640.1">13537 2252 64 0,'-4'-2'74'0,"0"-2"21"0,4 4-22 0,0 0 1 16,-8 17 11-16,2-3-11 0,3 1-43 0,-1 4 52 15,2 1-14-15,-2 12-37 0,-1 1-2 0,5 1 0 0,2 0 21 16,-9 3 12-16,10 0-51 0,-6-2 17 0,3-7-11 16,0 5 19-16,0-4 21 0,0-5-44 0,0 10 7 15,-2-8 17-15,2-6 11 0,-2-3-27 0,2-3-10 0,2 0 12 16,0-5-19-16,-2 5 12 0,0-5-9 0,0-2 28 16,0-2-21-16,3 10-29 0,-6-10 4 0,3-5-22 15,0 14 8-15,0-14-37 0,-4 8-28 0,3-8-8 0,-3-1-243 16,4 1 114-16,-13-9 76 0</inkml:trace>
  <inkml:trace contextRef="#ctx0" brushRef="#br0" timeOffset="11248.99">13274 2627 7 0,'8'-17'86'0,"5"-5"-11"0,2 1-6 0,1 10 28 0,7-8-58 16,-8 4 4-16,12-2 1 0,-2 3-17 0,-4 2 3 15,6-1-5-15,-3-1 13 0,2 1-13 0,-5 4 3 0,-3 0 14 16,-2 5-7-16,2-4-2 0,-3 1-5 0,-1 4 11 16,-1-7-33-16,-2 3 5 0,1 1-1 0,-1 0 13 0,-2-1-8 15,2-1-8-15,-4-1 11 0,2 2-9 16,0 5 7-16,-4 1 10 0,1-8-16 0,-3 1-14 0,1 0 4 16,0-1-1-16,-2 4 7 0,-1-2 1 0,1 2 14 15,1 0-19-15,-3 1-8 0,2-1 5 0,0 2 12 0,-2 0 12 16,0 1-36-16,0-1 12 0,0 3-42 0,0-4 43 15,0 4-7-15,-2 8 19 0,4-4-8 0,-4 4 12 16,2-3-23-16,2 7 9 0,-2 6 13 0,0-2-12 16,0 3 12-16,0 1-9 0,2 2 6 0,-4-1 14 0,4 14-31 15,-2-6 8-15,2-6 12 0,-2 1-1 0,0-2 1 16,-2-3-12-16,0 15-11 0,2-8 11 0,-2-6 4 16,2 2 18-16,0-3-35 0,0-1 12 0,-5 0-14 0,5-1-40 15,0-7 67-15,-2 2-1 0,1-2-15 0,1 0 8 16,-2-5 15-16,2 1-4 0,0 1 6 0,-2-3 12 15,2 1 0-15,-2-3 11 0,2 2-2 0,0-1 9 0,-2 1-18 16,2-4-60-16,0 3 68 0,0-3-13 0,0 0 3 16,0 0-21-16,-3-7 29 0,3 3-33 0,-2-1-23 15,2-3 33-15,0-4-7 0,2-2-6 0,-1 3-63 16,3-4 52-16,-2 2-20 0,3 1 54 0,2-1-64 0,-1 1 58 16,1 1 12-16,0 0-18 0,4 2-12 0,0 0-57 15,2 1 20-15,1 3 52 0,1 1-35 0,2 1 30 0,-2 1-43 16,3 2 38-16,-1 2-46 0,0 2 58 15,-1 1-9-15,-3 0-70 0,1 2 81 0,-3 3-22 0,2 0 5 16,-3 2 19-16,1-2 11 0,-1 3-21 0,-2 0 3 16,-1 2 12-16,-3-3-15 0,2 4-7 0,-3-1 14 0,1-1 36 15,-4 0-42-15,3 2 5 0,-3-3-5 0,2 1-1 16,-2-6-28-16,0 8-21 0,-2-3 21 0,2 3-21 16,0-7-25-16,-3-2-9 0,3 1-14 0,0-3-35 0,0-5-338 15,-4 12 152-15,4-12 100 0</inkml:trace>
  <inkml:trace contextRef="#ctx0" brushRef="#br0" timeOffset="11797.57">15531 2595 7 0,'-6'-14'103'0,"3"1"-29"0,2 5 6 16,-1 4-10-16,2 4 16 0,0 0-7 0,3 13 11 0,-1-1-46 15,0 5 53-15,2 2-3 0,-3 0-3 0,7 12-18 16,-3 2-4-16,-1 6 18 0,-3 1 2 0,3-1-30 16,-2 2 20-16,1-2-7 0,-3 2-12 0,-5-2-11 15,4 4 11-15,2-7-16 0,-5 2 1 0,2-3-11 0,-5-2 6 16,2-2-7-16,0 1-4 0,-3-3 10 0,3-4-22 16,1-5 15-16,-1-3-5 0,1-1-12 0,2 0 0 15,-2-3 10-15,0 1-25 0,2-3 13 0,0-2 3 16,0 0-15-16,2-2 12 0,-1-2-32 0,1-1-12 0,0-4-35 15,-2 6-2-15,2-6-46 0,0 0-4 0,0 0-24 16,0 0-356-16,0 0 166 0,0 0 110 0</inkml:trace>
  <inkml:trace contextRef="#ctx0" brushRef="#br0" timeOffset="12260.08">15312 3091 34 0,'7'-15'102'0,"7"-12"-5"0,0 13 1 0,-2 0-25 16,1 5-26-16,1-2 4 0,0 2-10 0,5 1 11 15,0 2 6-15,-1 3-38 0,4-1 17 0,-1-1-8 16,10-3 12-16,-7 0 13 0,-1 11-4 0,-2 0-31 0,-3-4 9 16,5 2-6-16,-6 2 17 0,0 4 0 0,-2 2-7 15,-2 4 7-15,4 8-3 0,-6-9-15 0,-3 5 25 16,2-6-24-16,-6 2 2 0,1 1 15 0,-2-3-13 0,-1 3-13 15,1 1-1-15,-1-1 6 0,3 0-12 16,-5 1-12-16,3-3 18 0,0 2-15 0,-2-4-24 0,0 0 55 16,2 1-24-16,-2 0 1 0,4-1 3 0,-2-1-1 0,1-4 20 15,-2 2-12-15,3-3-19 0,-1 0 13 0,1-2 10 16,3 3-5-16,-2-1-10 0,2-1 27 0,2-1-14 16,-2-1-15-16,6-4 10 0,-3 1 6 0,0-4-10 15,1 1 16-15,0 1-12 0,0-4-13 0,-1-1 24 0,-2 1-1 16,2 0-11-16,-2-5 10 0,-1 1-10 0,-2-4 21 15,0 0-25-15,0-1 11 0,-5-5-8 0,0 4 25 0,2-4-9 16,-3 2-36-16,1 1 20 0,-5 2 17 0,-4 0-31 16,1 2 16-16,-1 1 20 0,-2 2-29 0,-1-1-1 15,-2 4 15-15,-2 1-3 0,-1 1 8 0,1-2-13 16,1 5-14-16,-3 1 5 0,2 2 8 0,0-2-11 0,2 3-5 16,1 1-9-16,-2 5-25 0,4-4-29 0,0 4-9 15,2 2-24-15,5-1-13 0,0 3-388 0,-3 5 169 16,9-4 112-16</inkml:trace>
  <inkml:trace contextRef="#ctx0" brushRef="#br0" timeOffset="13129.41">17407 3330 54 0,'-6'9'80'0,"-1"0"23"0,1-2-41 0,3-1-5 0,-1 0 4 16,0-3 6-16,1 3-24 0,2-2 8 0,-2 0-23 0,3 1-6 15,-1 1 13-15,1-6 2 0,-1 8-5 0,1-8-7 16,-2 7-5-16,1-4 0 0,1-3 1 0,-1 5 6 16,1-5-20-16,0 5 23 0,0-3-3 0,0-2 39 0,1 2-25 15,-1-1 17-15,0-1 18 0,4 0-24 0,-4 0 13 16,2-3-16-16,1 0 43 0,-2-3-51 0,2 2 5 16,0-8-12-16,3 1 1 0,-3-2-8 0,1-2 0 0,0-2-27 15,0 1 24-15,0-3 2 0,1-1-13 0,0-13 4 16,-1-1 2-16,0-3-21 0,1 3 16 0,0-4-13 15,-1-1 11-15,1 9-36 0,-1 3 19 0,-2-6-11 16,-2 11-1-16,2 1-3 0,-4 7 6 0,1-1 19 0,1 3-28 16,-1 0-18-16,-3 0 35 0,-1 5 11 0,0 5-23 15,-3-1-38-15,-2-2 46 0,-4 6 8 0,-3-2-3 16,1 4 23-16,-1 0-2 0,-1 3-2 0,-10 8-1 0,8-5-3 16,4-1 7-16,1 2-4 0,3 2-8 0,3-2-10 15,0-6 10-15,2 4-10 0,3-3 22 0,3-2-59 16,1 9 52-16,2-5 10 0,5 2 2 0,4-2-8 0,1-2-9 15,5 3 21-15,3-4-26 0,0 2 20 0,4-6 0 16,2 0-8-16,15-6-15 0,-11 6 1 0,8-4-1 16,-9 2 19-16,-2-1 0 0,-4 3 12 0,0-3-34 0,-5 3 13 15,3 0-13-15,-5-2-14 0,0 2 10 0,-3 2-2 16,0 0 5-16,-4-6 14 0,0 6-12 0,-2 0 5 16,-3 2 7-16,1 1 8 0,-1-1-44 0,3 1 44 0,-6 4-3 15,4 1-22-15,0 2-5 0,-5 0 8 0,3 1 4 16,-1 4 12-16,1-4-25 0,-2 0 32 0,0 4-20 15,1-1 19-15,-2 1-10 0,1 0-3 0,0 0 11 0,0 0-17 16,1-1-9-16,-2 0 15 0,1 1 10 16,-1-3-26-16,0 1 20 0,-1-2-2 0,2 0 10 0,-1 0-3 15,1-1-43-15,-1-3 46 0,2 0-14 0,0 0 5 16,-1 0-5-16,2-4-27 0,1 0 26 0,-1 1-22 0,0-5 4 16,7 3-11-16,-2 0-19 0,5-3-15 0,-3-2-13 15,-1 1-28-15,2 0-348 0,1-5 151 0,2 0 102 16</inkml:trace>
  <inkml:trace contextRef="#ctx0" brushRef="#br0" timeOffset="13519">18031 2488 49 0,'0'0'107'0,"0"8"-36"15,-2 0-8-15,2 6 42 0,0 6-55 0,0 1 9 0,2 0 20 16,-1 1 18-16,0 14-20 0,-1 1-50 0,0-7 9 16,0-5 31-16,0-3-22 0,0 22-6 0,0-5 9 15,0 1 7-15,0-13-23 0,-1 8 1 0,1-10-21 0,-1-4 19 16,1-2 7-16,-2-3-13 0,1-3-5 16,0 1 21-16,2 0-31 0,-2 0-22 0,1-3 24 0,0-4-18 15,0 1-17-15,-1-3-14 0,1-5-18 0,-3 4-26 16,3-4 0-16,-3 2-264 0,3-2 115 0,0 0 76 0</inkml:trace>
  <inkml:trace contextRef="#ctx0" brushRef="#br0" timeOffset="14118.22">17902 2787 56 0,'-2'-11'88'0,"4"1"-10"15,3 0-3-15,1 1 6 0,3 0 11 0,2 1-19 16,1 1-31-16,5 2 33 0,-1-2-7 0,2 2-31 15,1 1 24-15,2-1-41 0,-1 0-25 0,12-5 55 16,-8 3-10-16,-3 2-26 0,-2 0 31 0,1-1-10 0,-3 0-51 16,11-3 31-16,-7-1-2 0,-6 5 10 0,-1-3-16 15,-2 1 23-15,-3-2-71 0,3-1 64 0,-3 0 11 0,-1 1-14 16,-3-3-39-16,-1 2 0 0,0 0 38 0,-2 1-5 16,-2 0-11-16,2 4 2 0,-2-3 16 0,0 3-30 15,0 1 26-15,-2 1-11 0,1-3-71 0,-2 4 63 16,1-2-13-16,-2 2 10 0,0 2-3 0,0 0 4 0,1 2-9 15,-5 5 6-15,1 1 33 0,1 3-25 0,1 1 28 16,-1 5-56-16,2-1 26 0,-1 4 18 0,1-1 25 16,1-1-18-16,1 14-34 0,-1-4 1 0,2-6 38 15,1-4-11-15,1 4 13 0,-1-4-11 0,0 1 12 0,3 1-19 16,-2 18-4-16,-1-13 23 0,0-4-16 0,0-2 2 16,0-1-12-16,0-3 17 0,-1 2-7 0,2 0-4 0,-2-5-16 15,1-2 4-15,0-1 19 0,0 3-25 16,0-6 18-16,0 2-6 0,-3-1 36 0,3-2-20 0,-1-1-6 15,1-1 18-15,-1 0 18 0,1 0-25 0,-2-2 13 0,2-1 7 16,0 0-6-16,0 0-25 0,-2-11 2 0,3 5-3 16,-1-5 10-16,0 0-22 0,1 5 4 0,1-9-19 15,3-1 21-15,-3 2-24 0,2-4 2 0,0 1 13 16,0 0-8-16,0 3-22 0,1-1 11 0,1 4 36 16,4-2-3-16,-1 3-32 0,0 1 9 0,1 1 1 0,2 6-35 15,1-1 14-15,-1 3 19 0,1 3-17 0,3-1 39 16,-2 1-16-16,-3 4 6 0,-1 3-2 0,3 2 20 0,-1-2-29 15,3 14 12-15,2-1 12 0,-7-5 7 0,-3 1-8 16,0-2-4-16,1 0-5 0,-3-2-28 0,0 1 19 16,1-1 9-16,-2 1 2 0,-2-1-2 0,2-1-4 0,-1 1 16 15,-1-5-11-15,-2 0-33 0,4 2 14 0,-5 1-23 16,2-7-36-16,-1 5 29 0,0-6-43 0,-1 2-10 16,1-3 7-16,0-4-39 0,-3 10-260 0,3-10 128 0,0 0 88 15</inkml:trace>
  <inkml:trace contextRef="#ctx0" brushRef="#br0" timeOffset="14894.97">19551 2926 54 0,'0'0'78'0,"0"0"3"0,0 0-21 0,0 0 13 16,-1 24-18-16,2-6 5 0,1 15 15 0,0 1 4 15,-6-2-40-15,2 6 22 0,-2-1-28 0,-1 2 34 0,1-3-31 16,-4 3 1-16,3-1-17 0,0 0 23 0,-1-3-27 16,-3 4 14-16,1-2 24 0,6-3-34 0,-1-6-2 15,-1 10 2-15,4-9 32 0,0-6-30 0,-1-4-3 16,0 0 4-16,1-3 16 0,-2-2-11 0,4 0 9 0,-2-2 2 16,0-2 26-16,0-1-18 0,0-4 16 0,0-5-10 15,0 0-9-15,-2 10 13 0,2-10-14 0,0 0 11 16,0 0-7-16,0 0 4 0,7-15-2 0,-6 2-12 0,3-2-8 15,-2-3 7-15,4-16-19 0,1 2 10 0,-4-1-2 16,-2-6-12-16,3-2 5 0,0 0-40 0,-3-3 23 16,3-2 0-16,1 0-6 0,-1-4-2 0,-1-1-8 0,0 8-42 15,0-3 40-15,-2-3-3 0,0 10-54 0,2 0 5 16,-1 4-12-16,2 4 6 0,0 7-2 0,2 2 76 16,-1 5-2-16,2 4-67 0,-1 0 13 0,3 1 30 15,3 3 2-15,-1 2 39 0,3 5-67 0,-1-1 62 0,4 5-11 16,-2 0 14-16,9 13-11 0,-1 0-12 0,-3 5 26 15,-4-6 19-15,-4-1-12 0,-1-1-4 0,3 13-13 0,-5 2 22 16,0 2-27-16,-5-7 18 0,-2-4-4 0,0-1-15 16,-4 1 25-16,-2-4-24 0,2 1 8 0,-6 1-15 15,2-3 13-15,-2 0 14 0,0-1 10 0,-4 1-24 16,0 0 2-16,0-1-20 0,0-2 33 0,-1-3-37 0,-1-2 16 16,3 2 17-16,-1 2-3 0,1-2-46 0,3-1 4 15,-5-2-40-15,7-2-9 0,2-1-18 0,0 0 0 16,2 1-24-16,0 0-271 0,1 1 130 0,1-3 86 0</inkml:trace>
  <inkml:trace contextRef="#ctx0" brushRef="#br0" timeOffset="15289.19">20110 2949 86 0,'0'0'92'0,"0"0"-21"0,-8-1 9 0,8 1-1 0,-6 6-7 15,0 5-5-15,3-3-3 0,-5 8 17 0,3-5-16 16,1 7-20-16,-1-1-8 0,0 11 20 0,1-4-26 0,1-6 13 16,3 0-5-16,0 1-10 0,3-2 8 0,1 0-2 15,1 0-1-15,0-3-11 0,2 1-12 0,1 0 0 16,0-3 24-16,-1-1-10 0,5 0-11 0,1-4-16 0,-1 2 14 15,2-2-12-15,0-2 5 0,2-2 0 0,-3 0-10 16,2-3 0-16,-2-1 37 0,1-3-25 0,0-4-2 16,0 4 11-16,-1-4-15 0,0-2 1 0,1 0 6 15,1-16 3-15,-2 11 22 0,-5-4-46 0,1-8 14 0,-3 4-10 16,-3 3 19-16,0-17 3 0,-3 4-31 0,-1 4 32 16,0 7-6-16,0 5-75 0,-6 3 40 0,2-1 3 15,-3 3 18-15,3 0 8 0,-7 4-29 0,1-2 40 0,-2 3-28 16,-2 2 11-16,2 2-17 0,-2 2-32 0,2 2 10 15,3 3-32-15,2-3-17 0,3 2-228 0,0 0 108 16,5-3 70-16</inkml:trace>
  <inkml:trace contextRef="#ctx0" brushRef="#br0" timeOffset="15631.21">20758 2856 23 0,'-16'8'81'0,"5"-5"42"0,0 6-41 0,1 3-22 0,4 2 9 15,3 1 15-15,1-2-7 0,2 6-5 0,1 2 4 16,3-3-38-16,2-1 24 0,8 9-11 0,-2 3 11 0,-2-2-14 15,4-1-10-15,-4-7-30 0,3 5 34 0,-4-5-13 16,-1-3-22-16,-3-2-9 0,1 0 23 0,1-2-5 16,-6 1 19-16,1-3 5 0,0-1-27 0,-1-1-3 15,-1 1 17-15,0-5-3 0,-1 1-2 0,-1 0-32 0,0 0 19 16,-2-4 7-16,-1 1-1 0,-3 0-16 0,8-2-38 16,-18-5-5-16,6 0 17 0,0-4-20 0,2-1-20 0,-3 1 9 15,4-3-13-15,0-3-267 0,-1-10 112 0,2 8 76 16</inkml:trace>
  <inkml:trace contextRef="#ctx0" brushRef="#br0" timeOffset="15845.34">20660 3004 43 0,'-14'31'72'16,"2"3"17"-16,-2 5 8 0,-6-1-30 0,3 4-5 0,-4-3-2 15,2 0-4-15,-2-3 6 0,1 0 13 0,-1-2-5 16,2-2-6-16,-1 2 2 0,3 1 9 0,2-6-16 0,0-2-22 15,-2-6-2-15,7-1 22 0,3-7-30 0,2 0-7 16,-2-3 9-16,3 2-4 0,-3-4-3 0,4 1 2 16,0-2-8-16,3-7-16 0,-3 8 12 0,3-8-4 15,0 0-26-15,0 0-17 0,0 0-14 0,12 0-32 0,-2-8-25 16,2 1-242-16,8-11 116 0,1-4 78 0</inkml:trace>
  <inkml:trace contextRef="#ctx0" brushRef="#br0" timeOffset="16081.12">21003 2973 76 0,'10'9'93'16,"-1"-2"20"-16,-1 8 3 0,-1-1-24 0,2 15-9 0,0 0-30 15,-4-7 36-15,-2 0-5 0,1-3-34 0,1 13-3 16,-4-6 15-16,-1-6-16 0,3 0 13 0,-3-2-32 15,2 0-9-15,-3-2 14 0,2-1 19 0,-1-2-43 0,3-2 13 16,-3 2-9-16,2-5-4 0,0 0 12 0,-2-3-23 16,1-3-13-16,-1-2-32 0,0 0 11 0,6 3-15 0,-6-3-16 15,7-7-278-15,-6-1 116 0,6-3 76 0</inkml:trace>
  <inkml:trace contextRef="#ctx0" brushRef="#br0" timeOffset="16243.04">21133 2723 101 0,'-1'-17'105'0,"0"0"-42"0,-1 3 13 15,1 2 24-15,-1 0-23 0,2 5-23 0,0 0 0 16,2 2-38-16,1 1 18 0,2 2-24 0,-1 0-2 0,2 1-29 16,0 1-41-16,10-3-143 0,-2 4 67 0,-1 2 46 15</inkml:trace>
  <inkml:trace contextRef="#ctx0" brushRef="#br0" timeOffset="16538.75">21514 2522 66 0,'-3'12'116'0,"1"4"-1"0,2 2-32 0,-1 4-23 16,3 16 57-16,-1-4-56 0,2 9 14 0,0 0 13 16,-2-5-6-16,0 1-13 0,-1 9 12 0,0 0-26 0,-1-3-23 15,-2-1 12-15,1 1 7 0,-2-5-9 0,-2-3-2 16,-1-4-4-16,2-3 1 0,-3-1 6 0,3-5-2 16,-1-6-5-16,3-4-30 0,1 0-5 0,1-2-3 0,-2 0-5 15,2-4 26-15,-3 1-39 0,2-2-7 0,1-4-20 16,0 1-8-16,1-4 6 0,0 0-21 0,0 0 12 15,0 0-19-15,-10-10-10 0,5 2-246 0,-4-4 111 0,5 2 74 16</inkml:trace>
  <inkml:trace contextRef="#ctx0" brushRef="#br0" timeOffset="16797.04">21354 3188 55 0,'-15'-28'73'0,"2"3"-4"0,3 3-21 0,2 7 4 16,3 1-3-16,1-3 6 0,3 5-31 0,2-8 43 0,2 8-1 16,2-5-15-16,3 0 8 0,3 6 4 0,-1 1-40 15,11-9 20-15,-1 4 3 0,-1 8-28 0,0-3 30 16,1 7-8-16,-1-1-84 0,2 0 77 0,0 0 9 0,3 2-3 15,1 2 6-15,7 6-19 0,-7 0 2 0,3 10 13 16,-2-6-2-16,-8 1 0 0,0-2-17 0,2 8 30 16,-6 0-20-16,2 8 9 0,-6-7 0 0,-3 2-18 0,-2-8-6 15,1 5 8-15,-4-2 14 0,2 2-21 0,-1 0 1 16,-3 1-24-16,0-1 26 0,-2 0 5 0,2 0 9 16,-1 0-25-16,0 1-5 0,1-4-1 0,-4 1-1 15,3-1 16-15,-3 0-29 0,1-2 38 0,2-1-5 0,-3 0-46 16,3-1 27-16,-1-4-42 0,1 0-5 0,0-1-13 15,0 0-1-15,1-5-26 0,0 0-7 0,2 7-22 16,-3-7-297-16,2 0 135 0,-1 0 92 0</inkml:trace>
  <inkml:trace contextRef="#ctx0" brushRef="#br0" timeOffset="16964.43">21864 2825 19 0,'0'-17'98'0,"2"2"-27"0,-1 1-17 0,-1 1 18 16,1 6-6-16,-1 0-9 0,1 4-12 0,2 1-25 15,-2 2-6-15,3 0-32 0,0 2-28 0,0 6-106 0,5-3 52 16,-2-1 32-16</inkml:trace>
  <inkml:trace contextRef="#ctx0" brushRef="#br0" timeOffset="17699.57">22309 2875 42 0,'-15'2'97'0,"0"2"-9"0,-1 0-6 16,0 1-4-16,-6 12 1 0,1-10 9 0,2 18-25 15,0-14-5-15,5 4-13 0,-3 14 22 0,3 2-5 0,0-1-36 16,1-4 5-16,1 2 9 0,2 0-6 0,3 2-11 16,3-8-15-16,0 0 27 0,3-5-5 0,1 1-21 15,2-1 4-15,0 2 1 0,1-4-11 0,-1 0 26 16,3-2-4-16,1-3-2 0,-3 2 0 0,3-3-4 16,2-1-22-16,-2 0 9 0,1 0-8 0,-1-4 12 0,3-1 4 15,-4-2 4-15,0-1-5 0,0 0 6 0,1-1-12 16,0-2 11-16,1-3-21 0,1-2 9 0,-1-2-4 0,0-5 0 15,-3 2-11-15,0-3-6 0,0-3 2 0,2-12 11 16,-5-3-23-16,6 4 9 0,-2-8 22 0,0 6-7 0,-1-4 0 16,-2 2 5-16,4 3-12 0,-1 6 11 0,-1 8-18 15,-1 3-1-15,1 2 15 0,2 2 5 0,0 0-11 16,-4 4-15-16,5-4 15 0,0 2-4 0,-2 8-5 16,2-2 31-16,0 8-17 0,5 0 13 0,-1 4 16 0,-2 5-37 15,4-2 11-15,0 9-61 0,0-5 83 0,-4 0-9 16,3 10 1-16,-1-7 8 0,-4-1 19 0,0-2-7 15,-1 2-4-15,-1-2-5 0,0 0 3 0,-1 0 1 0,-1-1-20 16,-1-1 22-16,1-2-15 0,-2 1 3 0,2-2 0 16,-3-2-10-16,0 0-16 0,0-3 30 0,-2 0-27 15,1-2 6-15,1-1 21 0,-1 1-18 0,1 1-7 0,-1-1 18 16,1-4 17-16,-2 3-18 0,2-1 43 16,-1 0-54-16,0-2 17 0,1-1-23 0,0 0 29 0,-4-8-28 15,1 3-1-15,2-2-2 0,1-1 17 0,2-6-18 16,1-1-15-16,1-4 11 0,1 1-15 0,4-17-4 0,1-2 24 15,0 7-4-15,2-4-14 0,2-1 3 0,-2 4 17 16,1-2-12-16,3 8 12 0,-3 0-12 0,-2 7-8 16,-2 8 4-16,1 0 5 0,2 4 5 0,1 0-29 0,-2 6 20 15,3 1 0-15,0 0 48 0,0 6-13 0,0 1-17 16,-3-2-33-16,-1 7 38 0,8 9-13 0,-5 7 11 16,-3 0 1-16,0 0-12 0,-2 1 24 0,-3-6 4 0,0-3-9 15,-3-2 6-15,0 1-16 0,-2 2 18 0,2-2-16 16,-2 0 21-16,-1-1-7 0,2 1-9 0,-2-2-7 0,0-1 7 15,-1-1-18-15,1-2 30 0,-2 0-2 16,0-2 3-16,2 1-18 0,-1-2-8 0,1-1 8 0,1-2-48 16,0-8-37-16,1 11-5 0,1-7-18 0,-1 1-377 15,-5-1 160-15,4-4 108 0</inkml:trace>
  <inkml:trace contextRef="#ctx0" brushRef="#br0" timeOffset="19415.06">6923 5414 90 0,'0'-10'125'0,"-3"-4"-22"16,2 7-5-16,0-1-7 0,1 8 8 0,-2-14-27 0,2 14 2 15,-1-8-3-15,1 8 10 0,-1-3-18 0,1 3-6 16,0-5 0-16,0 5-25 0,0 0 5 0,0 0 14 16,0 0 14-16,0 0-12 0,14 18-10 0,-9-10 1 0,4 5 10 15,-3 3-7-15,2 0-13 0,1 12 5 0,0 1 4 16,-3 3 19-16,-1 2-19 0,-2 1 6 0,0 3-1 15,-3 3 5-15,-3-2-4 0,2 2-9 0,-1-4 13 0,-4 4-21 16,1 0 15-16,-3 0-8 0,3 0 1 0,-3-2-17 16,3 2-4-16,1-2-3 0,-2 2 8 0,0-5-4 15,2 2-11-15,0-1 9 0,3-3-4 0,1-7 9 16,1-3-6-16,-1-3-9 0,3-1 11 0,-1-1-17 0,0-2 9 16,0 0 6-16,3-2-20 0,-2-1 16 0,0-2-1 15,0-2-2-15,1 0 4 0,-2-4-2 0,2 0-13 16,2-3-2-16,0 1 8 0,-2-2-6 0,2-2-5 0,-1-2-19 15,9-3 5-15,-2 0 2 0,-1-2 15 0,3-1-10 16,-2-3-1-16,8-6 12 0,-6 2-20 0,3-6 5 16,-6-2 9-16,1 4-6 0,-6-1 8 0,1 2-9 0,-1-10 14 15,-2 3 8-15,-5 3-2 0,1 0-9 0,-4-9-2 16,-4-1 1-16,-2 4 3 0,-3-1 4 0,-2 1-17 16,-2 2 2-16,0-1-1 0,-3 2 5 0,-2 2 1 15,1 2 13-15,1 0-3 0,-1 0-12 0,3 2-7 0,-3 1 20 16,2-1 0-16,5 6-5 0,0 3 0 0,3 2-11 15,3-2 22-15,-1 3 5 0,3-1-9 0,-1 1-10 0,5-2-4 16,0 4 15-16,2-3 0 0,3 2-19 0,3-4 11 16,5 2-12-16,4 0 8 0,9-6 8 0,3 2 8 15,-6 0-17-15,11 3 5 0,-3 1-7 0,-5 0-1 16,-1 4 11-16,-5-1-1 0,2 3 0 0,0 0-24 0,-4-1 16 16,2 3 1-16,-4 0 4 0,1 0 9 0,-3 5-12 15,-1-3-4-15,-2 3 2 0,-2-2-18 0,2 4 8 16,-2 0 14-16,-2 1-5 0,1 1 15 0,-1 0-6 0,-3 3 5 15,1 0-10-15,0-1 0 0,-1 3-1 0,-1-2 17 16,0 1-11-16,2 1 0 0,-2 0-18 0,1 3 23 16,-1-2 18-16,1 1-9 0,0 1-6 0,2-1-9 0,-2 0 6 15,2-1 6-15,0-1-6 0,1 3 6 0,0-5 5 16,0 3-6-16,0-3 7 0,0 0-9 0,1 2-4 16,1-6 8-16,-2 2 6 0,2-3-5 0,-1 5-1 15,-1-7 7-15,-5-5-12 0,13 5 5 0,-13-5-8 0,10 6-4 16,-10-6 4-16,13-2 5 0,-13 2-3 0,17-5-14 15,-10 1 13-15,5-2-19 0,-5-3 20 0,2 1-6 0,1-3 3 16,-2-1-6-16,0-1-4 0,-4-3 30 16,3 0-4-16,-4-2-13 0,-2 1-13 0,0-4 21 0,-1 1-6 15,-2 0-15-15,-2-12 1 0,-4 9 13 0,-1-4-7 16,2 5-4-16,-1 7 11 0,1 2-3 0,-2 1-10 0,-3 2-2 16,-2 2-3-16,1 1 3 0,-3 1 3 0,0 2-2 15,1 0-1-15,1 1 4 0,0 2-13 0,2 1-18 16,2 1-25-16,0 1-18 0,0 3-33 0,2-2 12 15,3 1-42-15,2-1-13 0,2 1-378 0,1-4 178 0,0 0 118 16</inkml:trace>
  <inkml:trace contextRef="#ctx0" brushRef="#br0" timeOffset="19783.09">7540 5612 100 0,'0'0'124'0,"13"-1"-35"0,-8 1 6 0,-5 0 11 15,20 1-12-15,-9 2-2 0,0 2-16 0,3 0-4 16,-2 2-38-16,0 3 38 0,1 1-7 0,-3-1 2 16,2 2-6-16,-1 2-57 0,-2 1 46 0,1 0 6 0,-3 2-28 15,1-3 1-15,-3 3 27 0,1 0-17 0,-3-1-8 16,-1 2 4-16,-1-2 8 0,-1 1-38 0,-1-2 5 0,-1-3 6 15,0 1-23-15,-3-1 44 0,-1 0-31 0,0-3 32 16,-1 3-1-16,-2-3-6 0,-1-3-5 0,1 1 7 16,0-2-7-16,-2-2 9 0,0 1 17 0,2-3-14 15,9-1-8-15,-14-3-3 0,14 3 17 0,-9-5-14 16,7-7 2-16,-1 1-7 0,4-2-15 0,2-3-8 0,3-4 13 16,4-8 4-16,1-1-12 0,4 2-4 0,3-3-20 15,-2 2 17-15,0 3-37 0,0 0-20 0,0 4 4 0,-4 4-20 16,-2 5-10-16,-1-1-8 0,-2 1-32 0,0 4-6 15,2 0-365-15,-4 5 164 0,-1 0 110 0</inkml:trace>
  <inkml:trace contextRef="#ctx0" brushRef="#br0" timeOffset="20202.25">8513 5172 104 0,'0'0'91'16,"0"0"-7"-16,0 0 16 0,0 0 6 0,0 0-2 0,-24 22-27 16,9 0 25-16,1 2-17 0,-3 7-4 15,-1 2-10-15,1 5 7 0,-2-1-15 0,0 3-14 0,0 2 19 16,3 0-10-16,-2 2-15 0,0 0 2 0,4 1 1 16,2 2-13-16,-3-3-14 0,2 2-7 0,2-6 28 0,1 4 4 15,4-3-1-15,1-5-19 0,0 0 7 16,4-2-1-16,1-7-16 0,0-5 2 0,1-3 5 0,6-1-4 15,-4-4 6-15,4 2-8 0,-1-3 7 0,3-1-10 0,1 0-7 16,1-2 12-16,1-3-31 0,-1 2-2 0,2-4-45 16,-2 0 19-16,2-3-53 0,-2 1-21 0,3-5-401 15,-14 2 173-15,0 0 114 0</inkml:trace>
  <inkml:trace contextRef="#ctx0" brushRef="#br0" timeOffset="20709">8682 5961 48 0,'-5'5'106'0,"0"-1"-8"0,-4 4-19 0,4 1 30 0,3-1-22 16,-2-1-7-16,1-2-23 0,3-5 16 0,-2 10-9 16,2-10 6-16,-2 5 21 0,2-5-7 0,0 0 6 15,0 0-20-15,0 0 6 0,12 2-24 0,-12-2 25 16,0 0-25-16,20-8 0 0,-11 1-8 0,0-1 17 0,0 2-2 16,0-2-17-16,-1-1-4 0,1-3-20 0,-2-4 12 15,0 3 14-15,0-1-15 0,2-3 4 0,-4 0-25 16,2-1 21-16,-5-2 0 0,2-1-11 0,0 2-10 15,-3 2 10-15,2-3-11 0,-3 2 11 0,1 3 13 0,-2 0-13 16,1 3 6-16,0 2 0 0,1 2 2 0,-1 2-9 16,0 0 1-16,0 6-15 0,-1-9-5 0,1 9-10 15,0-8 1-15,0 8 15 0,1-4-19 0,-1 4 9 0,0 0-4 16,0 0-4-16,4 26 21 0,-2-11-16 0,1 0 2 16,1 4 1-16,2-1 23 0,-1 13-9 0,3-2-2 15,1 1 17-15,-1-2-22 0,-1 0-5 0,0-3 20 0,-2-6-8 16,-1-2 4-16,0-2-1 0,-1-1 0 0,1 0-1 15,0-2 7-15,0 1-14 0,0-6 5 0,-2 5-6 0,-1-4 3 16,2-1 1-16,-3-7-8 0,4 9-10 0,-3-5-35 16,-1-4-5-16,0 0-25 0,0 0-24 0,0 0-40 15,5 11-8-15,-5-11-420 0,0 0 189 0,0 0 126 16</inkml:trace>
  <inkml:trace contextRef="#ctx0" brushRef="#br0" timeOffset="20927.25">8943 5494 158 0,'-1'-15'173'0,"-3"1"-1"0,4 2-23 16,-1 0-14-16,1 4-2 0,0-1-15 0,0 9-17 0,-2-14 7 15,2 14-19-15,0-9-4 0,0 9-13 0,0-9-8 0,0 9-8 16,0 0-43-16,0-12 1 0,0 12-2 0,0 0-36 15,2-10-28-15,-2 10 4 0,0 0-31 0,0 0-5 0,10-7-4 16,-10 7-339-16,0 0 143 0,15 12 94 16</inkml:trace>
  <inkml:trace contextRef="#ctx0" brushRef="#br0" timeOffset="21147.23">9238 5610 42 0,'9'6'170'0,"1"0"-19"0,-1-1-26 0,4 0 12 0,0 0-20 15,1-1-20-15,-1 0-5 0,1-3 6 16,0 2-36-16,-1-1 15 0,2 2 0 0,-2-3-13 0,-1 1 13 16,-1-1-8-16,0 1-23 0,3 0-6 0,-3-2-5 15,-4 0-18-15,2 0-41 0,-9 0 2 0,13 0-21 0,-7-2-26 16,-6 2-30-16,12 0-347 0,-8 2 148 0,-4-2 100 15</inkml:trace>
  <inkml:trace contextRef="#ctx0" brushRef="#br0" timeOffset="21329.72">9308 5828 30 0,'2'10'150'0,"-2"-10"16"0,7 12-43 16,0-5 17-16,1-4-8 0,-1 1-11 0,1-1-27 15,3-1 8-15,3 0-16 0,1-1-10 0,1-1-25 0,-2-1 8 16,1 1-35-16,-2-2-4 0,2 1-28 16,-2 0-19-16,3 0-14 0,-5-1-11 0,1-3-46 0,-1 3-286 15,-3-3 128-15,-2 0 86 0</inkml:trace>
  <inkml:trace contextRef="#ctx0" brushRef="#br0" timeOffset="22152.96">10502 5406 58 0,'6'-19'90'16,"1"10"4"-16,3-3-10 0,-4 0-17 0,5 7 5 0,-3-3-14 15,3 1 7-15,-1 2-16 0,0 5 29 0,-2 0 2 16,3 5 3-16,1 7-7 0,-3-3 2 0,1 4-5 0,-2 3-22 16,1 0 10-16,0 13-4 0,1 0 3 15,-4 2-9-15,-3 3-12 0,1 2 4 0,-6 1 25 0,-2 3-15 16,2 2 2-16,1 2-10 0,-8 1-2 0,2-1 8 16,-2 2-3-16,2 0-10 0,2 0 14 0,0-3-27 0,-2 0-8 15,5-3 6-15,0-2-1 0,1 0 0 0,1-3-13 16,1-8-4-16,1-3 13 0,-1-4-2 0,1-2 1 15,2-2-5-15,0 0-9 0,0-2 17 0,0-1-12 0,2-3 3 16,-3-1 16-16,0 1-13 0,1-3-1 0,0-2 0 16,1-2-3-16,-5-3-3 0,9 1 9 0,-9-1-19 15,0 0 4-15,17-12 15 0,-9 7-11 0,0-5 14 0,-1-1-20 16,-1-3 15-16,-1 0-8 0,-1-3-16 16,1-1 13-16,-1-1-14 0,-1-1 16 0,-2-2-3 0,-1 0-7 15,-1 1 7-15,-7-7-2 0,-1-2-10 0,0 0 11 16,0 2 6-16,-6 5-18 0,-2-2 11 0,-2 4-4 0,-4 0 2 15,0 3-1-15,-3 0 1 0,1 2 8 0,1 0-3 16,5 4 18-16,3 3 6 0,2 1-3 0,3-3 18 0,0 3-28 16,3-2 0-16,0 2 11 0,0-1 0 0,3 0-23 15,1 0 16-15,3-2 0 0,-2 1-9 0,7-1 2 16,0 1-4-16,1-2 1 0,4 2-18 0,0 2-6 16,2-1 15-16,1 1-13 0,3-3 0 0,-2 4-33 0,0 0 2 15,0 1-21-15,0 1-23 0,-2 1-4 16,-2-2-31-16,1 2-2 0,0 2-6 0,-3-1-42 0,-3 3-356 15,-4 0 176-15,0 0 118 0</inkml:trace>
  <inkml:trace contextRef="#ctx0" brushRef="#br0" timeOffset="22501.46">11181 5475 7 0,'0'0'90'0,"0"0"13"0,0 0-21 0,0 0 4 15,0 0 21-15,3 36-15 0,0-19 3 0,-2 2-15 0,2 2 21 16,-3 0-8-16,2 13 3 0,3-2-28 0,-2 0-3 15,1-1 10-15,0 0-12 0,-2 2-10 0,1-6 1 0,-2-3-4 16,1-3-8-16,1-3 6 0,-2 1-19 16,3-2 13-16,-3 0-22 0,2-1 7 0,-2-2 8 0,-1-2-16 15,3 0 16-15,-3-12-13 0,0 16 10 0,0-16-1 16,1 11-6-16,-1-11-4 0,0 0-29 0,3 11-5 0,-3-11-35 16,0 0-31-16,0 0 4 0,0 0-41 0,0 0-10 15,0 0-349-15,0 0 159 0,0 0 104 0</inkml:trace>
  <inkml:trace contextRef="#ctx0" brushRef="#br0" timeOffset="22690.34">10982 5820 36 0,'-3'-7'116'16,"3"7"-26"-16,0 0 1 0,10-17-19 0,1 11 10 15,6 0 4-15,12-4 14 0,-3 3-19 0,6 0 5 0,1 0-14 16,1 3-8-16,-3-2-13 0,3 1 10 0,-7 0-26 15,-5 0 19-15,-4 3-19 0,3-2-3 0,-3 3-4 0,-3-2-8 16,1 1-14-16,-3-1-50 0,-1 1-18 16,-1 0-19-16,-2 0-290 0,-9 2 123 0,14-1 84 0</inkml:trace>
  <inkml:trace contextRef="#ctx0" brushRef="#br0" timeOffset="22994.37">11745 5496 955 0,'3'-14'121'16,"2"2"-136"-16,-1 0 45 0,-4 12-53 0,2-14 55 0,-2 8-31 16,0 6-16-16,0 0 4 0,2-14 11 0,-2 14 6 15,0 0-19-15,0 0 4 0,0 0 2 0,0 0 39 16,0 0-18-16,8 34 11 0,-8-17 20 0,0 2 3 0,-2 3-30 15,2 0 30-15,-6 11-22 0,3 2 3 0,2-1-8 16,-6-1 19-16,6-5-14 0,-1-5-13 0,2-2 24 16,0 0-20-16,-2-1 11 0,1-2-14 0,1-1 2 0,-2 0 4 15,0-3-10-15,2 1 17 0,0-3-8 16,0-2 7-16,0-10-29 0,-1 16-11 0,1-16-4 16,0 0-40-16,0 0-25 0,1 17-20 0,-1-17-355 0,0 0 152 0,0 0 102 15</inkml:trace>
  <inkml:trace contextRef="#ctx0" brushRef="#br0" timeOffset="23239.05">11951 5337 126 0,'25'16'165'0,"-1"6"-20"0,-3 2-31 0,1 5-3 0,-7 4-2 16,1 2-7-16,-6 3-8 0,0-1-12 0,-5 3 4 16,-5-1-17-16,3 0 0 0,-3 0 10 0,-3 0-2 15,0 2-20-15,-3-4-8 0,-3-1-19 0,-1 0-11 16,-3-3-26-16,-4 1-17 0,1-4-40 0,2-3 2 0,-5-1-25 16,3-3-33-16,-3 4-287 0,-1-9 135 0,1 1 92 15</inkml:trace>
  <inkml:trace contextRef="#ctx0" brushRef="#br0" timeOffset="23817.09">10451 5114 50 0,'0'0'130'16,"0"0"-11"-16,-18 24-40 0,1-1 37 0,1 5 8 15,-3 3-9-15,0 3-24 0,-2 3 6 0,-1 6-4 16,3 2-23-16,2 3-8 0,2 2 3 0,5 1 1 0,0 2-6 16,1 2-6-16,4 4-12 0,-2-8 0 0,9 7-6 15,1-6 17-15,4-2-19 0,2-3-5 0,2-1 12 16,0-4-12-16,4-5 10 0,-2-2-6 0,1-2-5 0,1-3-16 15,1-4-7-15,1-4 16 0,-5-4-18 0,-1-3-24 16,1-4-17-16,-1 1-26 0,1-2-24 0,2-5-22 16,-1 1-12-16,-2 0-343 0,4-4 155 0,1-4 102 0</inkml:trace>
  <inkml:trace contextRef="#ctx0" brushRef="#br0" timeOffset="24799.07">13018 5271 135 0,'-6'-5'139'0,"6"5"-32"0,0 0-4 0,-12-4-14 16,12 4 26-16,0 0-13 0,-13 16 9 0,1-5-19 0,-3 10 4 15,-4 1 0-15,0 2 0 0,-1 4-6 0,-1-1-16 16,-1 3 18-16,0 2-7 0,1 0-17 0,-2 1-1 15,3 2-5-15,0-1-18 0,0 0 8 0,2 0 3 16,-2 0-18-16,4 0 12 0,-4 0-18 0,6-3 15 0,0 1-3 16,0-1-16-16,1-6 12 0,1 1-14 0,2-2-4 15,-1 1 10-15,2-8-7 0,5-1-11 0,-1-4 12 16,0-1-8-16,1 0 3 0,1-3-5 0,3-8 3 16,-4 11 1-16,4-11-10 0,-4 10 5 0,4-10 5 0,0 0 1 15,-2 11-1-15,2-11-6 0,0 0-9 0,0 0-10 16,0 0-35-16,0 0-8 0,0 0-37 0,0 0-2 0,0 0-51 15,0 0-2-15,0 0-6 0,-16-29-40 0,13 16-375 16,1 1 188-16,0-3 124 0</inkml:trace>
  <inkml:trace contextRef="#ctx0" brushRef="#br0" timeOffset="25113.06">12517 5552 40 0,'0'0'107'16,"0"0"-39"-16,-5-12 7 0,5 12-4 0,-4-7 6 15,4 7 2-15,0 0-5 0,0 0-30 0,0-8 3 16,0 8 2-16,0 0-4 0,0 0 9 0,0 0 9 0,0 0-23 16,-4-7-2-16,4 7 16 0,0 0 7 0,0 0 1 15,0 0 14-15,0 0-3 0,0 0 21 0,-2-7 2 16,2 7 3-16,0 0-3 0,0 0 0 0,0 0-1 0,0 0-13 15,-2-8-5-15,2 8-3 0,0 0-5 0,-1-8-12 16,1 8 1-16,0 0-19 0,-2-8 7 0,2 8-9 16,0 0 2-16,-2-8-5 0,2 8-5 0,0 0-19 15,-2-7 12-15,2 7-21 0,0 0-21 0,0 0-17 0,-5-9-31 16,5 9-22-16,0 0-28 0,0 0-14 0,0 0-8 16,0 0-8-16,0 0-450 0,0 0 198 0,0 0 134 15</inkml:trace>
  <inkml:trace contextRef="#ctx0" brushRef="#br0" timeOffset="25438.5">12962 5825 76 0,'2'12'114'0,"1"-3"-11"15,-2-1-29-15,2-1 34 0,-3 0-37 0,0-7 19 0,2 9-32 16,-2-9 7-16,5 7 22 0,-5-7-23 0,2 5 8 16,-2-5 10-16,1 7 5 0,-1-7 12 0,0 0 0 0,0 0-15 15,0 10 17-15,0-10-3 0,0 0-10 16,0 0-7-16,2 6-6 0,-2-6 3 0,0 0-8 0,0 0 2 16,0 0-7-16,0 0-9 0,0 0-6 0,0 0 4 15,0 0-8-15,-10-21-17 0,10 21 3 0,-2-6-9 16,2 6 6-16,0-9-3 0,0 9-18 0,-4-8 11 0,4 8-22 15,-3-8-7-15,3 8-22 0,-2-8-20 0,2 8-32 16,0 0-15-16,0-10-13 0,0 10-43 0,0 0-15 16,-2-10-436-16,2 10 202 0,0 0 134 0</inkml:trace>
  <inkml:trace contextRef="#ctx0" brushRef="#br0" timeOffset="26227.88">13313 5574 38 0,'0'-7'119'0,"0"7"-19"0,4-10 6 15,-4 10-21-15,0 0 10 0,0 0-26 0,0 0 16 0,0 0-23 16,9 17 0-16,-9-5 5 0,4 4-26 0,-3-1 30 15,1 0-17-15,0 2 1 0,0 0-32 0,0 1 46 16,1 0-36-16,-1 1-5 0,1-2 5 0,-1 0 23 16,0 1-15-16,-2-2-12 0,2 2 13 0,0-3-8 0,-2 0-23 15,3-2 13-15,-3 0 3 0,0-2 7 0,0-11-14 16,0 15 8-16,0-15-11 0,0 11 26 0,2-6-19 16,-2-5 8-16,2 7 1 0,-2-7 7 0,0 0 10 0,0 0-24 15,0 0-5-15,0 0-3 0,0 0 4 0,0 0-4 16,0 0 3-16,0 0-15 0,0 0 11 0,0 0-12 15,-9-34-7-15,7 22 9 0,2-5 5 0,-2 0-6 0,2-2-14 16,0 0 13-16,0-3-1 0,2 2-17 16,0-4 7-16,-2 3-4 0,7-8 7 0,-3 6 6 0,0 2-13 15,2 4 0-15,0 3-6 0,1 0-6 0,-1 1-3 16,1 3 27-16,2 0-10 0,-2 1 13 0,4 2-18 0,-4 2-4 16,4 5 20-16,-11 0 2 0,15 3-13 15,-3-1 1-15,-1 4-8 0,1-1 18 0,-1 3-23 0,-2 1 21 16,-1 1-7-16,2 1-6 0,-1 2 16 0,-1 0 2 0,0 0-12 15,-2 0-5-15,1 2 13 0,-3 0 6 0,1-1 14 16,-5 1-13-16,5 1 0 0,-5-4-1 0,4 4-8 16,-4-3 11-16,2 0-26 0,-1-1 21 0,-1-2-17 0,0-1 24 15,2-1-16-15,-2-8-4 0,0 12 28 0,0-8-8 16,0-4-6-16,2 8 12 0,-2-8-11 0,2 7-1 16,-2-7 18-16,0 0-15 0,0 0 18 0,0 0-24 0,0 0 17 15,0 0-7-15,0 0-11 0,0 0 2 0,4-24 8 16,-2 9 2-16,-1-2-6 0,1 3-8 0,0-3-17 15,2-1 28-15,1-1-7 0,2-12-7 0,-3 7 1 0,5-8-26 16,1 6 22-16,1 0-3 0,0 0-22 0,1 0 17 16,0 9 19-16,-3 5-13 0,1 2-18 0,-1 1 20 15,1-1-4-15,2 6-16 0,-3 1 27 0,2 1-9 16,1 5 0-16,-1-1-8 0,2 2 3 0,-4 4 18 0,4 1-23 16,-3 2 39-16,-1 2-24 0,0 1 17 0,-3 2-21 15,4 10 18-15,-2-4 10 0,-4-2-22 0,-1-2 17 16,1 0-15-16,-2 3 11 0,4-2-1 0,-6-1 5 15,2 0-11-15,0 0 4 0,0-1-4 0,-2 2 11 0,0-2-6 16,0-1-3-16,2-1-1 0,-2 0 0 0,1-3 2 16,-2 0-3-16,1 0-1 0,0-5 0 0,1 1 7 0,-1-8-24 15,-1 12 4-15,1-12-46 0,1 7 2 0,-1-7-14 16,0 0-29-16,0 0-38 0,0 0-447 0,0 0 192 16,0 0 130-16</inkml:trace>
  <inkml:trace contextRef="#ctx0" brushRef="#br0" timeOffset="26772.06">14205 5533 79 0,'2'-12'157'16,"0"2"-17"-16,0 3-8 0,-2 7-32 0,2-9-15 15,-2 9 11-15,0 0-8 0,0 0-21 0,0 0-19 0,-10-4 17 16,10 4 2-16,-11 9-62 0,1-1 56 0,2 2-12 16,-2 0-11-16,1 2-7 0,0 2 10 0,1-1 3 15,-2 4-7-15,3-2-17 0,-1 2 5 0,3-1 9 0,-4 2-13 16,6 0 10-16,-1 1-10 0,2-2 3 0,-2 1-17 16,4-2 16-16,0 1-2 0,0-2 7 0,0 1 2 0,0-2-18 15,4-1 5-15,-2-5-3 0,2 1-15 0,-1 1 15 16,2-1 6-16,-3-4-5 0,5 2 6 0,-3-1-3 15,1-4-19-15,-5-2-2 0,11 2 6 0,-11-2-17 16,11-3 18-16,-2-1 1 0,2-3 10 0,-4 0-21 0,2-3 16 16,3-2-1-16,-3 0-14 0,-3-4-4 0,1 0 5 15,4-10 1-15,-4 6 6 0,2-9-8 0,-7 5 24 16,2 5-24-16,-2-2 15 0,0 1-10 0,2 2 5 0,-4 0 29 16,0 2-23-16,0 0 1 0,0 2-13 0,-2 3 3 15,2 1 2-15,-2 4-23 0,2 6 13 0,0-15 3 16,0 15-14-16,2-7 6 0,-2 7 12 0,0 0-25 0,4-3 10 15,-4 3 11-15,0 0 8 0,13 17-10 0,-6-5-1 16,2 0 18-16,-2 2-23 0,1 1 9 0,8 8 4 16,-3-1 8-16,1 1 9 0,-5-2-11 0,-4-3-8 15,1-2 2-15,0 1 23 0,2-1-10 0,-2 0 5 0,-1-3-9 16,-1 1-12-16,-2-1 10 0,5 1 0 0,-1-2 5 16,-2-2-9-16,4-1 2 0,-7-2-36 0,-1-7-9 15,8 9-10-15,-8-9-32 0,7 8-2 0,-7-8-17 0,5 4-17 16,-5-4-12-16,8-1-329 0,-8 1 153 0,0 0 102 15</inkml:trace>
  <inkml:trace contextRef="#ctx0" brushRef="#br0" timeOffset="27058.94">14425 5411 25 0,'0'0'146'16,"10"-7"-5"-16,-6 7-24 0,7 0 9 0,2 6-6 16,1 0-17-16,1 2-14 0,1 1-11 0,7 6-9 15,-8 4-5-15,8 1 14 0,-5 2-63 0,1 1 45 16,-2 4-12-16,1-3 12 0,-3-2-17 0,-2-4 15 0,2 4-28 16,-3-4 17-16,-3-3-5 0,-1-3 4 0,3 2-26 15,-4-2-4-15,-1-2 13 0,4 2 0 0,-4-5-21 16,0 3 5-16,1-3 3 0,-1-2 3 0,-2 0 3 0,0-2-37 15,-4-3-27-15,0 0-27 0,9 7-4 0,-9-7-8 16,0 0-25-16,0 0 18 0,0 0-40 0,11-5-265 0,-11 5 131 16,3-14 88-16</inkml:trace>
  <inkml:trace contextRef="#ctx0" brushRef="#br0" timeOffset="27282.96">14839 5363 89 0,'0'0'118'0,"-13"22"-26"16,8-12-7-16,-2 4 11 0,2 1 1 0,-1 2-33 0,-6 9 8 15,1 3 13-15,-3 0-7 0,1 0-19 0,-3 0-3 0,3 0-4 16,0-2-6-16,1 1-14 0,-4-3 23 0,0 1-30 16,1-3-10-16,1-4 25 0,5-4-2 0,0-3-8 15,-2 0-2-15,3 0-3 0,0-3 12 0,2-1-16 16,-1-1-29-16,0 0-30 0,7-7-10 0,-8 14-18 15,8-14-34-15,-5 3-293 0,5-3 131 0,0 0 88 0</inkml:trace>
  <inkml:trace contextRef="#ctx0" brushRef="#br0" timeOffset="27995.69">15538 5371 89 0,'-7'-10'89'0,"1"-2"0"0,-3 5-2 15,0 4 2-15,-4-4 2 0,2 9 0 0,-1-4-38 16,-3 7 9-16,0 0 17 0,1-2-6 0,-2 5 2 0,1 0-16 16,2-2-7-16,-2 2 8 0,1 1-18 15,-2-1-10-15,2 1 12 0,-2-1-13 0,5 2-5 0,1-1-8 16,-1 2 21-16,3 0-6 0,-1 0 1 0,5 1-7 15,-1-1-25-15,4-1 18 0,1-1 3 0,1 4-5 0,4-4 7 16,-1 4-3-16,5-1-14 0,0-2 6 0,4 4-10 16,-2-3 20-16,2 0-25 0,8 5 15 0,-5-3 6 15,-6-1-18-15,2 0 7 0,1-2-14 0,-3 1 12 16,1-1 3-16,-1 2-14 0,-3-2-7 0,1-1 11 0,-1 2 15 16,-3 1-16-16,0-3 4 0,-4 1 0 0,0-1 22 15,-1-1-7-15,-1 1-4 0,-3 2-11 0,3-2-8 0,-5 0 29 16,1-1-22-16,-2-1 17 0,0 0-2 0,-3 0-6 15,1-2-14-15,-4-1 8 0,3 0-1 0,1 0-5 0,-2-1 6 16,1-1 28-16,-2 2-18 0,1-3 0 16,0 1-10-16,1-1-6 0,0-1-1 0,11 0 19 0,-14-1-15 15,6-1 30-15,8 2-23 0,-13-3-17 0,13 3 5 16,-9-4-10-16,3 1-18 0,6 3 9 0,0 0-38 0,-6-16-3 16,6 16-42-16,4-18-9 0,0 7-397 0,4 1 171 15,1-2 114-15</inkml:trace>
  <inkml:trace contextRef="#ctx0" brushRef="#br0" timeOffset="28270.95">15716 5549 17 0,'0'0'92'0,"19"10"2"0,-12-2-3 0,-2 1-21 16,2 3-1-16,-5 0-12 0,2 3 12 0,-1-1-20 16,-2 2 4-16,3 2 13 0,-4-3-17 0,1 2-10 0,-1-1-20 15,2-1 5-15,-4 0 18 0,2 0-23 16,0-5 18-16,0-1 5 0,0-9-36 0,2 16 14 0,0-11-9 16,-1 2 0-16,-1-7 6 0,0 0 21 0,1 10-31 15,-1-10 6-15,0 0-23 0,0 0-1 0,0 0-34 0,0 12-12 16,0-12-16-16,0 0-236 0,0 0 103 0,0 0 68 15</inkml:trace>
  <inkml:trace contextRef="#ctx0" brushRef="#br0" timeOffset="28460.15">15846 5367 93 0,'0'-17'130'0,"0"6"-25"0,0-4-13 15,0 3-5-15,0 7-11 0,1-4-8 0,-1 9-24 16,0 0-1-16,0-13 12 0,0 13-22 0,1-7-5 16,-1 7-14-16,0 0-19 0,0 0-7 0,0 0-12 15,4-5-39-15,-4 5-193 0,0 0 86 0,0 0 56 0</inkml:trace>
  <inkml:trace contextRef="#ctx0" brushRef="#br0" timeOffset="29193.95">16095 5475 27 0,'0'0'152'0,"0"0"-17"0,0 0-21 16,11-5-26-16,-11 5 6 0,0 0-16 0,13-8-21 0,-8 9 39 15,-5-1-30-15,14-1-20 0,-7 1 8 16,-7 0 3-16,18 4-5 0,-8-3-8 0,1 7-4 0,-3 1-14 16,2-2 17-16,-1 3-13 0,-1 2-16 0,1 3 20 15,-4-1-10-15,-1-2 5 0,1 5-11 0,-3-2 10 0,0 1-25 16,-2-1-3-16,1 0 20 0,-2 2-16 0,-2-3 8 16,2 2 0-16,-2-3 7 0,-1 2-13 0,0-4 14 15,2 0-13-15,-3 1 8 0,1-5-12 0,0 2 18 16,0 0-7-16,0-2 0 0,2-2 29 0,-2-1-32 0,4-4 11 15,-3 8-14-15,3-8-3 0,-2 6 12 0,2-6-4 16,0 0-10-16,-6 4 5 0,6-4 11 0,0 0-20 0,0 0 0 16,0 0 12-16,0 0-6 0,0 0 8 0,0 0-4 15,11 7-12-15,-11-7 4 0,5 4-7 0,-5-4 4 16,8 2-10-16,-5 3 5 0,-3-5 13 0,12 11-6 16,-8-2-5-16,1-1 4 0,-2 2-2 0,1 1 6 0,-3 0 16 15,1 2-18-15,0-1-1 0,0 1-4 0,-2 0 7 16,0 2-4-16,-1-2 5 0,-2 0 19 0,2 2-14 0,-1-3-6 15,-1 2 5-15,-2-1 18 0,0 1-16 16,-4 0 5-16,1-1-24 0,0-1-3 0,-1 0 18 0,-2-2-1 16,1 0 10-16,-1-2-15 0,0 3 0 0,2-2 3 15,-2-1-1-15,-1-4-14 0,1 1 7 0,-3-2 7 0,3-1 24 16,1 0-7-16,-1 1 1 0,11-3 7 0,-16 2-2 16,16-2 4-16,-15-3 3 0,15 3-2 0,-12-4-5 0,12 4 4 15,-9-5 1-15,2-4-7 0,2 3 1 16,1-3-11-16,4 9-11 0,-4-14 1 0,4 14 9 0,4-17-2 15,-1 7-5-15,2 0-3 0,3 1-6 0,1 0 9 16,0 1 0-16,2 1-8 0,-1 2 7 0,0 0-20 0,3 3 12 16,-2 1-7-16,-11 1 2 0,22 0 10 0,-14 0-3 15,2 3-1-15,-10-3 1 0,22 8-1 0,-12-2 6 16,0 1 7-16,-1 2-18 0,0-2 1 0,1 2 16 16,-2 0-7-16,-2 0-1 0,2 2-11 0,0-2-1 15,-2-1 15-15,0 1-7 0,0 0 5 0,-3-3-4 0,1-1 7 16,-4-5-3-16,8 11-1 0,-8-11 9 0,9 9-2 15,-3-3-19-15,-6-6 11 0,9 8-12 0,-9-8-25 16,9 4 5-16,-9-4-25 0,10 3-11 0,-10-3-35 0,0 0-16 16,16-2-28-16,-16 2-406 0,0 0 185 0,20-7 122 15</inkml:trace>
  <inkml:trace contextRef="#ctx0" brushRef="#br0" timeOffset="29665.38">16566 5734 19 0,'7'-13'80'0,"-7"13"-16"0,9-5 15 16,-9 5-26-16,14-9 8 0,-4 4-2 0,0 0-25 0,-1 0-10 15,0-3 19-15,-1 2-8 0,-1-2 0 0,1 1-13 16,0-1 2-16,-2-1 9 0,-1 2-6 0,1-3 11 0,0 1 12 16,-4 1-11-16,-2 8-19 0,4-18 29 0,-3 12-24 15,-1 2 14-15,0 4-29 0,-2-16 12 0,-1 10-10 16,3 6-3-16,-8-13 26 0,1 4-4 0,1 4-10 0,-3 0 6 16,-2 0 1-16,2 2 6 0,2-1-15 0,-2 2 13 15,0 2-36-15,9 0 8 0,-17 1 21 0,6 4 21 16,2 1-3-16,0 3 14 0,0 0-20 0,0 4-2 0,1 1 6 15,2 1-4-15,1 2-15 0,0 1 3 16,1 1 2-16,1 0 6 0,2 0-5 0,0 2-2 0,2 0-2 16,2-2 6-16,1 2-1 0,0-4 5 0,0 0-11 15,0 3 4-15,3-4-17 0,-1-1 1 0,0-1-6 0,3 1 16 16,-2-3 7-16,-1 2-4 0,2-5-5 0,-1 0 9 16,1 0-11-16,0-2 8 0,0 1-7 0,-2-2 1 15,0-1-13-15,1 1-12 0,-7-6 10 0,12 7-10 16,-3-4-14-16,-9-3-20 0,14 4-23 0,-14-4-4 0,0 0-33 15,18-2-19-15,-9-5-45 0,-9 7-347 0,13-12 171 16,-4 4 112-16</inkml:trace>
  <inkml:trace contextRef="#ctx0" brushRef="#br0" timeOffset="29999.38">17057 5562 76 0,'0'0'87'0,"6"0"10"16,-6 0-11-16,0 0 8 0,8-3-15 0,-8 3 10 16,0 0 9-16,10-3-1 0,-10 3-26 0,7-4 5 15,-7 4 13-15,5-5 2 0,-5 5-21 0,5-7 10 0,-1 4-6 16,-4 3 10-16,5-8-7 0,-1 4-14 0,-4 4-11 15,5-9-3-15,-3 2 22 0,-2 7-18 0,3-10 3 0,-3 10-5 16,2-10-16-16,-2 10 7 0,3-10-11 16,-3 10 10-16,1-5-9 0,-1 5-9 0,2-7-4 0,-2 7 1 15,0 0 0-15,1-7-15 0,-1 7-6 0,2-7 10 16,-2 7-8-16,0 0-22 0,0 0-6 0,0 0-28 16,0 0-24-16,0 0-23 0,0 0-40 0,0 0-13 0,0 0-381 15,0 0 178-15,0 0 120 0</inkml:trace>
  <inkml:trace contextRef="#ctx0" brushRef="#br0" timeOffset="30219.06">17163 5884 162 0,'-1'36'173'16,"-3"-1"9"-16,3-7-38 0,-3 2 4 0,-3 1-13 15,1-2-10-15,0 2-21 0,-5-5-15 0,2 1 15 0,-3 1-29 16,3-8-4-16,-4 3-17 0,-2-2 13 0,2-3-12 16,1-5-16-16,1-1-24 0,2-2-14 0,-5-1 1 0,5 1-43 15,2-5 9-15,-3 2-47 0,10-7-14 0,-11 8-29 16,4-6-338-16,7-2 154 0,0 0 102 0</inkml:trace>
  <inkml:trace contextRef="#ctx0" brushRef="#br0" timeOffset="31089.22">18165 5509 1 0,'7'-17'115'0,"1"4"8"0,-1 4 2 0,-1-5-7 0,0 1 2 15,-2 3-15-15,0 1-11 0,1 1 10 0,-4 2-31 0,-1 6 15 16,0 0-26-16,3-6-16 0,-3 6-2 0,0 0 7 16,0 0-2-16,0 0 7 0,0 0-7 0,-8 30-17 15,4-16 22-15,-1 3-13 0,-1 0 8 0,0 12-5 16,0-3-13-16,1 5 9 0,4-5 8 0,-2-3-6 0,2 0-5 16,1 0-8-16,-1 1 0 0,1-2-7 0,1 0 1 15,-1 0 11-15,4 9-4 0,0-4-20 0,-3-5 14 16,2-3 4-16,-1-2-9 0,0-2 3 0,0-3 8 0,-1 0-20 15,3 0 17-15,-4-3 1 0,0-2-6 0,2 1-12 16,-2-8-2-16,3 7-6 0,-3-7-17 0,4 8 5 16,-4-8-11-16,4 4-32 0,-4-4-19 0,0 0-18 0,0 0-30 15,0 0 1-15,18-14-21 0,-9 5-396 0,-3 1 178 16,2-2 120-16</inkml:trace>
  <inkml:trace contextRef="#ctx0" brushRef="#br0" timeOffset="31401.28">18230 5205 114 0,'-4'-9'129'0,"2"4"-13"0,-1 0 11 16,2 1-18-16,0-1-9 0,-1 0 4 0,2 0-3 15,0 5-4-15,-1-9-23 0,1 9 19 0,0-6 1 0,0 6-24 16,0-11 2-16,0 8-1 0,1-4-7 0,-1 2 2 16,0 0-6-16,0-4-1 0,2 4-9 0,-2-2-18 0,-2-1 16 15,4 0 0-15,-4 2-5 0,2-1-26 0,0-1 19 16,-1 3-16-16,1-2 6 0,0 2-8 0,0 0-21 16,0 0 16-16,0 1-40 0,-1 0 43 0,1 0-4 15,1 3-30-15,-1 1-13 0,0 0-15 0,0 0-21 16,0 0-9-16,0 0-21 0,12 16-28 0,-5-9-412 0,-1 0 179 15,4 3 120-15</inkml:trace>
  <inkml:trace contextRef="#ctx0" brushRef="#br0" timeOffset="31959.39">18861 5139 70 0,'0'-10'98'0,"0"2"-8"0,0 1 24 0,0 0-4 16,2 1-19-16,-2 6-4 0,-2-9-19 0,2 9-1 0,2-7-3 15,-2 7-17-15,0 0-17 0,0 0 20 16,0 0 7-16,0 0-1 0,-4 24 8 0,4-8 7 0,-2 0-11 15,0 3 14-15,-5 12-3 0,5-5-8 0,-2 7 7 0,-3 1-16 16,1-1-7-16,4 1 16 0,-2 4-14 0,-2-1-18 16,3-1 6-16,2-2-10 0,-3 2 8 0,4-8 8 15,0-2-12-15,-5 5-10 0,5-3 13 0,2-7-7 16,-2-2-1-16,1 0-7 0,1-2-4 0,-1 0 3 0,-2-2 6 16,1-1-14-16,2-3-3 0,-2-2 16 0,2 0-26 15,-1-1 15-15,0-1-3 0,-1-7 14 0,0 10-27 16,0-10 14-16,2 9-13 0,-2-9 7 0,1 9 9 0,-1-9-7 15,0 0 6-15,0 10-10 0,0-10-3 0,0 0-1 16,1 7 0-16,-1-7-13 0,0 0-37 0,3 3-27 16,-3-3 0-16,0 0-1 0,0 0-27 0,0 0-3 0,0 0-6 15,-4 12-11-15,4-12-381 0,0 0 168 0,0 0 114 16</inkml:trace>
  <inkml:trace contextRef="#ctx0" brushRef="#br0" timeOffset="32645.62">18651 6246 44 0,'0'0'160'0,"-4"9"-15"0,4-9-17 0,-3 8-16 16,3-8 18-16,0 0-20 0,-5 12-17 0,5-12-3 0,0 0 0 15,-3 8 3-15,3-8-19 0,-2 6 8 0,2-6-14 16,0 0-3-16,0 0 3 0,-4 10-12 0,4-10-1 16,0 0 9-16,0 0-7 0,0 0 18 0,0 0-5 15,0 0-14-15,0 0 5 0,0 0-16 0,0 8-2 0,0-8 5 16,0 0-17-16,0 0 6 0,0 0 5 0,0 0-13 16,0 0 3-16,0 0 2 0,0 0 0 0,0 0-9 15,14-22 1-15,-14 22 10 0,3-3-10 0,-3 3-6 16,0 0-1-16,0 0-10 0,0 0 6 0,5-9-3 0,-5 9-10 15,0 0 10-15,0 0-12 0,0 0-3 0,0 0 1 16,0 0 0-16,0 0 4 0,0 0 0 0,0 0-9 16,7 17 5-16,-7-17 8 0,0 9 2 0,0-9-2 0,0 8-16 15,2-1 5-15,-2-7 7 0,-2 10-1 0,2-10 2 16,0 11-8-16,0-11 3 0,0 9 0 0,0-9 0 16,-2 9 11-16,2-9-1 0,2 7-1 0,-2-7 4 0,0 0-1 15,0 10 7-15,0-10-6 0,0 0 9 0,2 5 5 16,-2-5-9-16,0 0 6 0,0 0 1 0,0 0-3 0,0 0 6 15,0 0-2-15,0 0-13 0,0 0-2 0,0 0 7 16,0 0-9-16,0 0 13 0,0 0-10 0,0 0 6 16,0 0-7-16,-2 12 4 0,2-12-3 0,0 0-9 15,0 0 6-15,0 0 0 0,0 0-2 0,0 0 6 0,0 0-4 16,0 0-12-16,0 0 5 0,0 0 1 0,0 0 6 16,0 0-11-16,0 0-4 0,0 0 0 0,0 0 9 15,0 0-5-15,0 0 0 0,0 0 0 0,0 0-2 16,0 0-4-16,0 0 10 0,0 0 5 0,-1 12-7 0,1-12 6 15,0 0-2-15,0 0 2 0,0 0 1 0,0 0-6 16,0 0 5-16,0 0 2 0,0 0 6 0,0 0-8 0,0 0 10 16,0 0 6-16,0 0-20 0,0 0 12 0,0 0-6 15,0 0-2-15,0 0 1 0,0 0 0 0,0 0 2 0,0 0 1 16,0 0-10-16,0 0-5 0,0 0 13 16,0 0-23-16,0-37-13 0,0 37-22 0,-3-9-27 0,3 9-27 15,0 0-20-15,-3-12-9 0,3 12-3 0,0 0-57 16,-4-10 1-16,4 10-482 0,0 0 226 0,0 0 150 0</inkml:trace>
  <inkml:trace contextRef="#ctx0" brushRef="#br0" timeOffset="33241.46">19628 5539 94 0,'-18'-5'127'0,"10"1"-7"16,2 2 11-16,6 2-19 0,-9-3 5 0,9 3 0 15,-5-3-22-15,5 3 11 0,0 0 0 0,0 0-13 0,0 0-7 16,3-6-16-16,-3 6 4 0,0 0-9 0,16-5-1 15,-6 2-4-15,2 0-14 0,-1-1 9 0,2 2-26 16,-1-2 6-16,-1 4 0 0,1-3 6 0,-2 2 0 0,-1 0-23 16,-3 0 10-16,1 1-4 0,-1-3 5 0,0 3-20 15,-6 0 0-15,11 1-31 0,-11-1 1 0,7 0-48 16,-7 0-17-16,0 0 10 0,0 0-16 0,16-3 6 0,-16 3-27 16,5 3-4-16,-5 2-335 0,0-5 150 0,0 0 102 15</inkml:trace>
  <inkml:trace contextRef="#ctx0" brushRef="#br0" timeOffset="33456.28">19505 5673 125 0,'0'0'134'0,"0"12"32"0,0-12-31 15,9 12 12-15,-4-7-22 0,6 0-8 0,0-1-5 0,2 2 7 16,0-4-13-16,-1 1-26 0,3 1 9 0,0-2-14 15,-1 1-20-15,2 0 11 0,1-1-22 0,-2-2 19 16,3 2-19-16,-4-2-20 0,0 0 1 0,-3 0-26 16,-2 0-45-16,-9 0-29 0,17 0-13 0,-9 0-21 0,-1-2-32 15,-1 2-324-15,-6 0 155 0,26-5 104 0</inkml:trace>
  <inkml:trace contextRef="#ctx0" brushRef="#br0" timeOffset="34290.68">20312 5816 70 0,'-6'7'120'16,"3"0"-13"-16,-1-3 6 0,1 2-12 0,3-6-31 15,-7 12 2-15,5-7 0 0,0 1 8 0,2-6-22 0,-3 9 12 16,3-9-1-16,-1 9 12 0,1-9-21 0,-1 7 0 15,1-7-1-15,0 0 13 0,0 10 22 0,0-10-21 16,0 0-4-16,5 5 2 0,-5-5-15 0,0 0 12 16,10 4-12-16,-4-4 9 0,-6 0-3 0,0 0-12 0,16-4 7 15,-5 1-12-15,-4-1-2 0,2-1 5 0,0-3-18 16,2-1 8-16,-5-2-3 0,6 0-18 0,-1-2 8 16,5-9-2-16,0 0-3 0,-3-3-10 0,2-1 1 15,0 1 6-15,-2-2-6 0,-1-4 1 0,1 2-10 0,-2 0-1 16,0-1-1-16,-1-3 0 0,-1 2-5 0,-7 6 12 0,2 3-4 15,0 3-1-15,-3 2 2 0,-1 0-4 16,-1 0-4-16,0 3-1 0,-1 2-1 0,-4-1-6 0,2 4 6 16,-5-1-18-16,0 3 18 0,-2 0-9 0,-3 2 2 0,-2 2 7 15,-1 3-20-15,0 0 21 0,-2 1 10 0,0 2-18 16,1-2 21-16,0 5-25 0,4 0 14 0,-2-1 10 16,5 1-23-16,-1 0 8 0,2 1 8 0,2 1-7 15,5-2 13-15,-3 2-20 0,4 0 22 0,1 1-3 0,1-9 0 16,6 15 12-16,0-5-11 0,4-3 0 0,5 3 6 15,-1-3-6-15,4 0-5 0,11 3 16 0,-3-3-3 16,-5-2-11-16,1-3-7 0,0 1 0 0,-2 0 5 16,1-2 13-16,-1 2-7 0,-1-3 1 0,1 0-1 0,-3 2 4 15,0-2 7-15,-2 0-24 0,-1-2 9 0,0 2 3 16,-3 0 1-16,-1 2-11 0,-1-2 4 0,-3 0-9 16,-1 2 8-16,2-1 0 0,-2 1 6 0,1 0-2 0,-1-1-10 15,-1 3-18-15,0-1 24 0,2 6-1 0,0 0-2 16,0 2 6-16,-2 1 5 0,-2 0-5 0,0 2 3 0,0-2-2 15,-2 4-4-15,1 1 0 0,-1-1 5 0,0 1-1 16,-1 0 5-16,1 0-1 0,-1 0-7 0,1-1 1 16,0-1 4-16,0 0 2 0,0 0 8 0,0-1-11 15,0 0 6-15,1-2-10 0,2 0 9 0,-1-2 7 16,1 1-13-16,1-2 18 0,-2-2-14 0,4-1 3 0,2 0 14 16,-1 1-7-16,-1-2 2 0,3-3-13 0,-3 1-6 15,-1-1 14-15,2 0 1 0,-7-2-21 0,15 1-13 0,-15-1-17 16,14-1-23-16,-3-3-10 0,-1 2-31 0,-10 2-20 15,13-5-27-15,-3-2-33 0,-5 3-454 0,-3-2 210 16,-2 6 142-16</inkml:trace>
  <inkml:trace contextRef="#ctx0" brushRef="#br0" timeOffset="34964.65">21510 5337 45 0,'-10'-3'81'0,"10"3"16"15,0 0-1-15,-9 0 6 0,9 0-21 0,-6 7-9 0,6-7 23 16,-6 5-5-16,6-5-5 0,0 0-23 0,-4 5 8 16,4-5-36-16,0 0 36 0,0 0 3 0,-4 8-12 0,4-8 17 15,0 0 1-15,0 0-1 0,0 0 9 0,0 0-19 16,-5 4 15-16,5-4-1 0,0 0 4 0,0 0 2 16,0 0-18-16,0 0-4 0,0 0-10 0,0 0-3 15,0 0-3-15,0 0-18 0,0 0 4 0,-11-13 2 0,11 13-2 16,-1-6-13-16,1 6-2 0,-4-10-6 0,3 5 1 15,1 5-1-15,-5-7-6 0,5 7-4 0,0 0 5 0,-4-9 3 16,4 7-19-16,0 2-28 0,0 0-25 0,-3-6-5 16,3 6-16-16,0 0-1 0,0 0-20 0,0 0-16 15,0 0-2-15,0 0-11 0,0 0-22 0,-3 18-370 16,5-2 174-16,-2-16 116 0</inkml:trace>
  <inkml:trace contextRef="#ctx0" brushRef="#br0" timeOffset="35219.39">21500 5917 58 0,'3'33'144'0,"-3"-10"3"16,-3-4 2-16,3 2-11 0,-3-3-22 0,0 0 0 0,-9 10-2 15,5-6-30-15,-1-5-3 0,0 0 18 0,-6 4-39 16,3-1-1-16,-1-6 9 0,-10 6-14 0,6-6 13 16,2-2-26-16,2-2-20 0,-2-1-2 0,4-1-16 0,-2-2-23 15,6 0-11-15,6-6-25 0,-10 6-24 0,10-6-30 16,-7 4-337-16,7-4 149 0,0 0 98 0</inkml:trace>
  <inkml:trace contextRef="#ctx0" brushRef="#br0" timeOffset="35830.21">22513 5200 3 0,'0'-11'151'0,"0"1"-13"15,0 3-5-15,-1 2-44 0,1 0 19 0,-1 0-27 16,1 2 0-16,0 3-15 0,0 0 9 0,0 0 9 0,0 0-7 15,-8 16 1-15,6-8 4 0,-2 6-22 0,0 0 27 16,-1 3-11-16,1 2-16 0,-2-2 2 0,1 13-15 16,-2 1-19-16,3-7 13 0,-1 5-6 0,2-5 10 15,0 0-13-15,1-4 1 0,-1-1 1 0,3-1-1 0,-2 0 2 16,4-1-21-16,-2 0 8 0,0-2-6 0,1-1 3 16,1-2-18-16,0 1 25 0,-1-4-4 0,0 3-10 15,0-4 1-15,1 1-3 0,-1-4 15 0,-1 0-7 16,3 0-2-16,-2-1-11 0,-1-4-6 0,1 8-13 0,0-7 30 15,-1-1-8-15,2 5-7 0,-2-5-22 0,2 4-22 16,-2-4-24-16,0 0 15 0,0 0-30 0,0 0-15 16,0 0-4-16,11-10-17 0,-11 10 0 0,6-15-7 0,-5 9-328 15,0-2 151-15,2-1 100 0</inkml:trace>
  <inkml:trace contextRef="#ctx0" brushRef="#br0" timeOffset="36072.68">22554 4971 32 0,'-4'-17'178'0,"-1"3"5"0,0-1-45 0,0 1 16 16,1-1-13-16,-1 3-8 0,1 1-11 0,4 1 2 15,-2 2-21-15,-1-2 2 0,0 3-10 0,2 1-4 16,0 1-22-16,0-1 8 0,-2 3-20 0,2-3-5 0,1 6-19 15,-3-6 1-15,2 2-8 0,1 1-16 0,-1 0-31 16,1 3-28-16,0 0-3 0,0 0-19 0,0 0-19 0,0 0-3 16,0 0 5-16,0 0-39 0,11 9-329 15,-4-2 152-15,0 2 102 0</inkml:trace>
  <inkml:trace contextRef="#ctx0" brushRef="#br0" timeOffset="36354.08">22820 5229 92 0,'0'0'133'15,"2"11"-25"-15,5 0 32 0,1-6-32 0,3 1 16 16,1 3-5-16,2-3-19 0,1 0-29 0,0-1 15 0,1-2-14 15,3 0 7-15,-3-1-21 0,2 1 2 0,-1 0-1 16,0-2-20-16,-2-1 16 0,0 1-15 0,-2 0 3 16,-2-1-10-16,-2 1-11 0,-1-1 2 0,-8 0 6 15,13 0-15-15,-13 0-40 0,10 1 12 0,-10-1-49 0,0 0-1 16,0 0-39-16,13 1-12 0,-13-1-331 0,0 0 149 16,0 0 98-16</inkml:trace>
  <inkml:trace contextRef="#ctx0" brushRef="#br0" timeOffset="36561.06">22849 5482 79 0,'-4'7'141'0,"4"-7"20"0,0 0-30 16,9 10-7-16,-3-9 22 0,5 3-28 0,-2-2-15 0,3 1-13 15,3-1 4-15,-1-2 5 0,1 2-15 0,1 1 0 16,1-3-25-16,-4 0-8 0,5 1 13 0,-4-2-22 15,1 1 0-15,1 1-27 0,-2 0-32 0,0 1-30 0,1-4 7 16,-3 0-31-16,-1 2-24 0,-2-3-7 0,0 3-351 16,2-2 151-16,-11 2 102 0</inkml:trace>
  <inkml:trace contextRef="#ctx0" brushRef="#br0" timeOffset="37105.11">23570 5596 1132 0,'-4'10'-35'0,"2"-1"62"16,-1-2 17-16,1 0-3 0,-1-2-20 0,2 1-1 0,1-6 4 16,-7 15-31-16,5-7-3 0,0 0-6 0,1-1 27 15,1-7-1-15,-3 11 6 0,1-7-21 0,2-4 38 16,-1 11-15-16,1-11-3 0,-1 7 10 0,1-7 1 15,1 8 30-15,-1-8-14 0,6 5 6 0,-6-5-15 16,8 4 31-16,-2-1-3 0,-6-3-13 0,12-2 12 0,1 0-20 16,-4-1 0-16,3 0 15 0,-2-2-10 0,1-2-10 15,1-1-5-15,1-1 14 0,-2-3-12 16,1 0 7-16,-4-2-12 0,11-8-20 0,-5 0 6 0,-1-2 0 0,0-2 2 16,-3 0 6-16,1-5 5 0,1 1-13 15,-6 1 11-15,3 1-9 0,-4-4-13 0,2 2-6 0,-1 5 18 16,-2 4-18-16,0 2-1 0,0 3 5 0,-2-3 0 15,1 4-17-15,-3 1 6 0,1 2 9 0,-1 2 4 0,-1 3-5 16,1 0 4-16,1 0 3 0,-1 2-16 0,0 0 2 16,0 5-1-16,1-5-5 0,-1 5 12 0,0 0-10 0,0 0 3 15,0 0-4-15,0 0 3 0,0 0 6 0,0 0 13 16,-5 32 10-16,8-15-11 0,-2-3 18 0,2 6-13 16,0-1-7-16,5 11 5 0,1-1 15 0,-3 2-19 15,1-2 14-15,1 0-8 0,-1-2 0 0,-1-1 0 0,1-6-7 16,2 6 8-16,-4-5-16 0,0-4 9 0,-1-2 3 15,1 0-4-15,-1-4 2 0,1 2-8 0,-1-1 8 0,-1-3 4 16,-1-1 8-16,-1 0-16 0,7 0 1 0,-3-3 8 16,-2 0 0-16,0-2-13 0,1 1-14 0,-1-1-6 15,1-1-17-15,1 1-22 0,-5-3-18 0,0 0-45 16,0 0-9-16,14-6-20 0,-10 4-457 0,-4 2 204 16,11-14 136-16</inkml:trace>
  <inkml:trace contextRef="#ctx0" brushRef="#br0" timeOffset="37337.51">23946 4959 141 0,'-4'-19'169'0,"-1"1"-14"0,0 2-10 16,1 0 2-16,1 1-24 0,-1 1 8 0,2 2-28 15,-2-1 5-15,3 2-16 0,-4 0-7 0,3 3-1 0,1 1-34 16,-1 0-1-16,0 4 0 0,2 3-24 0,-1-6-53 16,1 6-8-16,0 0-18 0,0 0-7 0,0 0-23 15,-4-8 2-15,4 8-22 0,0 0-299 0,0 0 135 16,0 0 88-16</inkml:trace>
  <inkml:trace contextRef="#ctx0" brushRef="#br0" timeOffset="37777.21">23708 4630 97 0,'-24'16'69'0,"0"2"-3"0,2 4-3 0,0 2 0 15,-1 0-9-15,4 5 18 0,-3 0-4 0,2 4-24 0,-2 3 3 16,4-1 5-16,-2 1 9 0,3-1-20 0,-2 5 24 16,1 4-27-16,3 7 6 0,-2-5 21 0,7 5-21 15,-2-1-6-15,2-1-24 0,2-3 13 0,3-1 4 16,1 0-12-16,4-4 25 0,4 0-28 0,1-6 2 0,5 0 7 16,0-5 5-16,2-4-8 0,2 0-11 0,-3-6-1 15,4 2-3-15,-2-4 24 0,0-5-23 0,1-2-16 16,7 4-41-16,-1-3-9 0,-4-2-13 0,0-5-335 0,-4 0 134 15,2-1 92-15</inkml:trace>
  <inkml:trace contextRef="#ctx0" brushRef="#br0" timeOffset="38219.39">24562 5112 51 0,'2'-10'117'0,"2"0"-5"0,-1 5-34 15,-2-2 19-15,-1 7-17 0,0 0-6 0,0 0-13 16,0 0 6-16,0 0-13 0,2 22 18 0,-4-8 13 16,2 1-20-16,-3 3-9 0,2 3 28 0,-1 0-24 15,-2 13 4-15,2 1-13 0,-1 4-3 0,-1-4 4 0,0-1-40 16,0-2 17-16,0 1 16 0,3-8-19 0,-2-1-7 15,2-6 5-15,0 0 2 0,1-1-22 0,-1 0 12 0,3-1-1 16,-4-1 22-16,2-4-29 0,0-2 18 0,0 0 6 16,0-9-24-16,0 11-18 0,0-11-27 0,1 9 2 15,-1-9-30-15,0 0-16 0,0 0-11 0,1 5-39 16,-1-5-305-16,0 0 146 0,0 0 96 0</inkml:trace>
  <inkml:trace contextRef="#ctx0" brushRef="#br0" timeOffset="38429.21">24362 5372 113 0,'0'0'122'0,"11"-9"-11"0,-1 7-10 0,2-3-14 16,1 3 4-16,6-1-7 0,-3 1 1 0,4 2-11 15,1 0-22-15,-1 0 7 0,3 0-6 0,1 0-25 0,-1-3-15 16,2 3 33-16,0 0-26 0,0 3-8 0,1-3-19 15,0 0-11-15,-4 0 0 0,-1 0 7 0,0 0-36 0,-2 0-25 16,1 1-23-16,-4-5-200 0,-2 4 99 16,0-2 64-16</inkml:trace>
  <inkml:trace contextRef="#ctx0" brushRef="#br0" timeOffset="38761.11">25234 5118 7 0,'0'0'94'0,"0"0"-12"16,11 11-7-16,-6 1 21 0,-3 1-25 0,2 3 9 0,-2-2 28 0,-1 6-25 15,1-1 12-15,-1 3-36 0,0 12 1 0,-2-7-17 16,1-4 10-16,0 1-5 0,-3 10-8 0,2 0-8 16,-7 0 12-16,6-7-21 0,-1-4 5 0,-6 6-5 15,6-6 6-15,1-4-2 0,-2-4-4 0,2-1-12 0,-1-2 11 16,2 0-2-16,-2 0-16 0,3-2 4 0,-2-2-12 16,2-1 8-16,0-3-19 0,0-4-29 0,0 0-19 15,0 10-6-15,0-10-1 0,0 3-35 0,0-3-237 0,0 0 114 16,0 0 76-16</inkml:trace>
  <inkml:trace contextRef="#ctx0" brushRef="#br0" timeOffset="39070.32">25400 4882 27 0,'15'0'133'16,"1"6"-41"-16,12 7 39 0,-5 6-27 0,0 4-14 15,-4 5 27-15,-2 0-10 0,-1 5-10 0,-5 5 9 0,-5 1-32 16,0 1 32-16,-6 5-18 0,0 0-24 0,-2 4 11 16,-6 0-3-16,0 3-11 0,-1-2 3 0,-5 3-4 15,1-2-3-15,-3-1-7 0,-1-4-3 0,-2 2-13 0,-4-6 12 16,5 2-11-16,-4-6 6 0,-1-2-19 0,3-2 13 15,2-5-6-15,-2-2-17 0,2-3-11 0,0-3-34 16,5-4-4-16,-1-7-34 0,6 0 6 0,-3-1-34 0,1-2-20 16,3-1-32-16,-4 5-351 0,11-11 168 0,-13 3 112 15</inkml:trace>
  <inkml:trace contextRef="#ctx0" brushRef="#br0" timeOffset="39683.3">26398 5247 50 0,'9'-2'107'15,"-9"2"-17"-15,8-3 21 0,-6 4 11 0,-2-1-33 16,0 0 19-16,3 18-17 0,-6-3-3 0,-1 2 4 16,0-3-16-16,-3 3-10 0,-2 9-8 0,-4 3 4 0,2 1 3 15,-5-1-13-15,2-1-6 0,-4 1-5 0,3-2-13 16,-3 1 11-16,1-2 5 0,2-2-20 0,-3 1-4 16,2-1 2-16,-2-2 5 0,5-4 2 0,3-3-9 15,-2-2-2-15,3-4-10 0,4 3 23 0,-5-2-22 0,2-1 13 16,2-1-4-16,1-3 1 0,-2 0-14 0,4-2-33 15,3-3 10-15,0 0-53 0,-11 6 7 0,11-6-18 0,-8 0 1 16,8 0-17-16,-5-6-30 0,2 1-281 0,3 5 135 16,0 0 92-16</inkml:trace>
  <inkml:trace contextRef="#ctx0" brushRef="#br0" timeOffset="39875.18">26076 5388 89 0,'0'-15'146'16,"2"0"42"-16,0 2-57 0,-1 0-21 0,3 1 8 16,-2 3-13-16,0 2 3 0,-2-1-4 0,3 3-32 15,-3 0 2-15,0 5 5 0,2-8-10 0,-2 4-6 0,0 4-17 16,3-7-5-16,-3 7-14 0,0 0-57 0,4-10 7 16,-4 10-31-16,0 0 5 0,0 0-51 0,9 2-14 15,-9-2-286-15,0 0 132 0,20 10 90 0</inkml:trace>
  <inkml:trace contextRef="#ctx0" brushRef="#br0" timeOffset="40122.75">26507 5573 120 0,'3'8'108'0,"1"0"17"15,-1-3-11-15,-1 0-5 0,-2-1 4 0,0-4-5 0,2 5 6 16,-2-1 7-16,0-4-26 0,3 4 2 0,-3-4-11 16,0 4-7-16,0-4 3 0,0 0-9 0,4 3-3 0,-4-3-7 15,0 0-13-15,0 0 6 0,7 1-5 0,-7-1-19 16,0 0-19-16,4-8-24 0,-4 8-16 0,0 0-19 16,6-8-26-16,-6 8-13 0,4-5-21 0,-2 4-406 15,-2 1 172-15,0 0 112 0</inkml:trace>
  <inkml:trace contextRef="#ctx0" brushRef="#br0" timeOffset="40859.35">26997 5400 87 0,'0'0'90'0,"8"-5"20"0,-8 5 5 0,0 0-36 16,0 0-5-16,6 11-1 0,-3-5 10 0,-3 3-10 0,1 5 11 15,-2-3 3-15,-2 5-43 0,3 1 14 0,0 0-2 16,-2 3-13-16,2-1-14 0,-2 2 16 0,2-1-25 0,0 0 22 16,-4 1 0-16,4-2-25 0,-1-1 5 0,1 0 8 15,-5-1 2-15,3-4-24 0,2 1 7 0,-2-6 13 16,2 2-2-16,0-3-19 0,-2 0 12 0,2-2 16 15,0 0 10-15,2 0 2 0,-2-5-19 0,-2 7 5 0,2-7 4 16,0 0-8-16,0 0-14 0,0 0-2 0,0 0 9 16,0 0 4-16,0 0-8 0,6-22-11 0,-6 12-12 0,2-6 12 15,2-2 4-15,-2 2 4 0,0-5-3 0,-2-1-2 16,4-12-12-16,0-3 9 0,-3 12-7 0,1 1 14 16,2-9 6-16,-2 8-11 0,3 4 2 0,0 2-23 0,-1 3 17 15,1 1-16-15,3 1 10 0,1 0 2 0,1 2 7 16,-4 2-24-16,7 4 2 0,-1 0 5 0,1 0 6 15,1 3 4-15,1 2-7 0,0 1 9 0,0 5-1 0,3 0 8 16,-3 5-29-16,8 4 25 0,0 3-21 0,-6 3 4 16,1 1 25-16,-6-4-23 0,-1-2-1 0,-6 0 27 15,3 1-16-15,-3 0 6 0,1 0-17 0,-1 1 17 16,-2-2 0-16,-1 1 1 0,0-2 1 0,0 1-10 0,-2-4 2 16,2-2-28-16,-1 0 28 0,-1-2 8 0,1-2 13 15,-2 2-15-15,1-2 17 0,-1 0-6 0,1-5-6 16,0 7 12-16,0-7-5 0,1 5 5 0,-1-5-3 15,0 0-2-15,0 0-8 0,0 0 2 0,0 0-16 0,6-12 18 16,-4 5 2-16,3-5-16 0,0-4 4 0,1 1-4 16,-1-2 8-16,8-12 2 0,-6 0 4 0,4 0-13 0,0 2-9 15,-1 0 7-15,2 0-6 0,3 4 2 0,-6 3-10 16,1 5-3-16,-3 3 11 0,5 0-15 0,-3 5 2 16,1-2 9-16,4 8-7 0,-1 4 3 0,1-5-9 15,-3 5 1-15,6 1 10 0,-4 5 5 0,0 1-16 0,0 1 20 16,6 7 11-16,-4-2-21 0,6 4 29 0,-9-1-32 15,2 3 6-15,-4-1 21 0,-6-1-8 0,0-3 13 0,2 1-7 16,-2 1-5-16,0 0 5 0,-4-4-2 0,0 5-12 16,0-3 16-16,0 1 6 0,0-2-8 0,-4 0-11 15,0-2 20-15,3 1-23 0,-2-3-24 0,1-1-21 16,0 0-26-16,0-4 5 0,-1 3-52 0,1-3-28 0,-2-2-381 16,4-5 178-16,0 0 118 0</inkml:trace>
  <inkml:trace contextRef="#ctx0" brushRef="#br0" timeOffset="41382.05">28099 5421 66 0,'-2'-15'110'16,"-3"2"-34"-16,1 4 20 0,-1 7 7 0,-1-7-41 15,1 4 23-15,-1 3-23 0,6 2 32 0,-15 2-33 16,6 3 14-16,-4 0-10 0,1 1-5 0,0 2-4 16,0 6-8-16,4-1 6 0,-5 1-2 0,4-1-9 0,-4 11-12 15,2-5-4-15,2-2 16 0,0 10-29 0,1-6 13 16,3-4-3-16,4 0 4 0,-3 0-5 0,4 0 8 16,0 0 2-16,2-3-9 0,-2 1 26 0,3 0-50 0,0-3 37 15,1 0-21-15,0 0 3 0,2-3-14 0,-1 1-12 16,3-3 23-16,-2 1-8 0,0-4 2 0,-1 0-4 15,0-4-5-15,1 1 2 0,-1-2 3 0,2 0-10 0,-3-2-8 16,7-4 23-16,0 0-27 0,-2-3 34 0,-2-4-22 16,2 2 2-16,-1-3-10 0,4-10 3 0,-3 0 3 15,3-4-13-15,-4 7-5 0,-1-10 13 0,0 1 1 0,0 2 18 16,0-3-19-16,-3 13-1 0,-2-1 7 0,1 3-19 16,0 8 35-16,-1-4-25 0,-1 4 11 0,1 4 6 15,1-2-33-15,-3 7 43 0,0 0-13 0,0 0 10 16,2-7-30-16,-2 7-24 0,0 0 40 0,6 10 7 0,-1-1 5 15,-1 6 2-15,1-1 5 0,4 1-8 0,-2 2-1 16,2 9 5-16,2-1-8 0,-3-1-3 0,-3-3 4 16,0-4-9-16,0 2 28 0,-1-3-25 0,3 1 26 0,-1 0-19 15,-1-3 10-15,0 2-16 0,-1-3 3 0,2 1 2 16,0-2 8-16,0 0 6 0,-1-2-11 0,-1 0 12 16,3-3-6-16,0 0-34 0,0-2-24 0,1 0-16 0,-3 0-32 15,1-3-17-15,1-1-354 0,-7-1 154 0,10-1 104 16</inkml:trace>
  <inkml:trace contextRef="#ctx0" brushRef="#br0" timeOffset="41671.97">28512 5278 95 0,'6'11'117'0,"0"-4"18"0,4 5-3 0,-3 3-8 16,9 11-12-16,-4-3-3 0,3 4-33 15,-5-3-4-15,7 1 13 0,-4 0-7 0,-2 1-13 0,-1-7 3 16,-1 0-27-16,-2-4 17 0,2 1-10 0,-2 0 0 16,1-2 11-16,0-2-20 0,-3 0-10 0,1 0-2 0,0-2 8 15,0 0-3-15,0-1-9 0,0 0 2 0,1-1-14 16,-3-1 17-16,-1 1-10 0,1-2-25 0,-2-3 0 15,-1 0-38-15,-1-3-14 0,0 0-46 0,0 0-27 16,8 3-346-16,-8-3 158 0,0 0 108 0</inkml:trace>
  <inkml:trace contextRef="#ctx0" brushRef="#br0" timeOffset="41906.58">28833 5266 29 0,'-20'8'122'16,"8"2"11"-16,-6 12-14 0,0 0-16 0,-1-1-28 15,-1 8 12-15,-2-7-13 0,-1 5-12 0,4-1-10 0,-4 0 16 16,0 1 2-16,2-3-6 0,1 0-23 0,0-1-2 16,0 0-32-16,-1-6 40 0,4 3-22 0,1-7 3 0,4 0-6 15,-1-3-21-15,0 1 10 0,4-3 34 0,2 0-60 16,-2-1-20-16,4-3-10 0,1 3-14 0,4-7-25 15,-3 6-278-15,3-6 120 0,0 0 80 0</inkml:trace>
  <inkml:trace contextRef="#ctx0" brushRef="#br0" timeOffset="42380.14">29259 5308 38 0,'-14'-8'109'0,"0"3"16"0,1 3-52 16,0 7 25-16,-1 0-19 0,3-4-7 0,0 6 17 0,0-1-32 15,-1 2-11-15,1-5 6 0,4 6-8 0,-2 0 20 16,3-4-10-16,0 2-4 0,-1 5 9 0,5-4-7 16,-3 4-2-16,3-2-20 0,2-1-11 0,3 3 23 0,1 1-16 15,-1-2 7-15,4 4-6 0,-1-2-16 0,2 0 2 16,0 2 23-16,1 0-4 0,-2-1-19 0,1 1-10 16,1-1 10-16,-1 0-14 0,-2 1 22 0,0-3-7 0,1 1-11 15,-5 1-18-15,2-2 28 0,-1 0-1 0,-2 0 1 16,1 0-40-16,0-3 34 0,-2-1-5 0,-2 1 10 15,2-3-14-15,-2 1-10 0,-1 1 28 0,-2 1 2 0,-1-4 6 16,0 0-36-16,-2 2 40 0,-1-2-27 0,0-2 14 16,1-1-15-16,-1 0 12 0,3-1-16 0,-2-1 25 0,2 0-15 15,-1 0 10-15,1 0 5 0,6 0-12 16,-11-1 8-16,6 1 5 0,-1-2-13 0,6 2-7 0,-7-3-10 16,2 1-35-16,5 2-13 0,0 0-6 0,-5-12-29 15,5 9-24-15,0 3-350 0,8-14 155 0,-1 7 102 16</inkml:trace>
  <inkml:trace contextRef="#ctx0" brushRef="#br0" timeOffset="42667.55">29712 5448 76 0,'3'5'90'0,"-2"9"11"16,2-2-21-16,-3 1-20 0,0 3 23 0,-2-1-26 15,-1 1 9-15,1 1 7 0,2 0-21 0,-4 1 1 16,1-2-8-16,-4 0-3 0,2 1-24 0,3-2 16 0,-2 0 4 16,0-1-24-16,-1 1 9 0,-1-3-8 0,0 3-16 15,3-2 25-15,-3 0-15 0,2 0 8 0,1-5-17 16,-1 3-2-16,2-1-5 0,-1-4 11 0,0 3-33 15,-1-2-11-15,3-1 10 0,1-6-25 0,1 6-249 0,-1-6 102 16,0 0 66-16</inkml:trace>
  <inkml:trace contextRef="#ctx0" brushRef="#br0" timeOffset="42853">29756 5295 37 0,'1'-16'86'0,"2"1"-12"0,-3 2-6 16,1 2-6-16,-1 1 7 0,0 2-18 0,0 8 3 15,0-11-24-15,1 5 4 0,-1 6-2 0,6-6-37 0,-6 6 6 16,0-3-25-16,0 3-167 0,0 0 65 16,0 0 42-16</inkml:trace>
  <inkml:trace contextRef="#ctx0" brushRef="#br0" timeOffset="43669.28">30022 5511 14 0,'0'0'88'0,"-6"-5"5"0,6 5-5 0,0 0-17 0,0 0-3 15,0 0-9-15,0 0-3 0,0 0-4 0,0 0-12 16,9-7 10-16,-5 8 6 0,-4-1-26 0,10 3 6 0,1 2 5 16,-2 3-12-16,-2 1 6 0,1-1-39 0,-2 2 29 15,-2 4-7-15,-3 0-3 0,-1 1 21 0,-1-1-13 16,-4 3 5-16,1 0 4 0,-8 7-37 0,1-4 33 0,1-5 13 16,-1-2-21-16,0 2 21 0,0-3-15 15,-2-2 16-15,1 3 1 0,-9 4-12 0,7-4-9 0,1-3 6 16,7-2 2-16,-3-1-6 0,-2-1 10 0,5 0-20 0,0-1 0 15,-1 1 0-15,3-1-6 0,1-2 17 0,0 0-4 16,-1-1 5-16,4-2 4 0,-2 4 3 0,2-4-18 16,0 6 1-16,0-6 10 0,4 6-32 0,-1-2 11 15,2-3 25-15,2 5-38 0,-2-3 19 0,1-1 10 0,-1 4-18 16,2 0-1-16,-1-1 1 0,-1 2 2 0,0 0 8 16,-1-1-6-16,0 0 3 0,-1-1-5 0,0 2 5 0,0 5-16 15,-3-1 2-15,-3 0 2 0,0 4 9 0,0 1 1 16,1-4 2-16,-5 3-13 0,2 0 5 0,-3-3 3 15,2 2-7-15,-2 1 11 0,1-1-5 0,-2 1-17 0,0-4 20 16,0 0-13-16,-2-2 14 0,3 0-12 0,-1 1 4 16,0-3 20-16,1-1-2 0,-3 1-30 0,2-2 15 15,1-3 2-15,-1 1-10 0,4 0 13 0,5-3-15 16,-12 1 13-16,12-1 5 0,-11-2-3 0,11 2 23 16,-8-4-16-16,8 4-6 0,-7-3 11 0,7 3-2 0,-6-8 10 15,2 4 10-15,4 4-28 0,0 0 13 0,2-15-18 16,-2 15 6-16,5-9-3 0,-1 4 1 0,4-1-15 0,-1-1 18 15,-1 3-26-15,1 1 24 0,-7 3-18 0,10-5 0 16,-5 3-1-16,-5 2 17 0,13 3 2 0,-8-2-12 16,-1 2 7-16,-4-3-9 0,14 9-18 0,-8-3 5 0,0 3 18 15,-1-2-12-15,-1 1 14 0,1 2-2 0,0-3-16 16,-3-2 16-16,-1 3-20 0,5 1 13 0,-4-2-2 16,1 0 6-16,1 3-1 0,0-3 9 0,1 3-15 15,2-3 5-15,0 3-1 0,-2-4 0 0,2 0-12 0,2 1-17 16,0 0 10-16,0 1-18 0,1-3-19 0,2-1-30 15,-2-1-2-15,0-1 0 0,1 0-40 0,0 4-344 16,2-9 159-16,-3 3 106 0</inkml:trace>
  <inkml:trace contextRef="#ctx0" brushRef="#br0" timeOffset="44129.32">30379 5774 19 0,'7'-1'77'0,"4"0"-10"0,1 1-15 16,-3 0 17-16,0 0-7 0,-9 0-1 0,21 1-15 15,-10-2-12-15,3-1 16 0,-3 2-8 0,3-3-10 0,-4 1 0 16,1-2-5-16,0-1-34 0,1-2 23 0,-2-1 2 15,-1 2-5-15,0-5 10 0,0 1-1 0,1-4 3 16,-5 2-20-16,0-1 2 0,3-1 14 0,-2-1-18 16,-2 1 12-16,0-2-10 0,0 3-2 0,-2-1-5 0,-2 4-1 15,0-1 9-15,-2-1 0 0,2 3-2 0,-6 0 2 16,0 0 7-16,-3 2-2 0,2 1 1 0,-2 1 0 16,-3 5-3-16,3 0 3 0,-2 5 13 0,-5-4-14 0,3 5 15 15,2 3 18-15,-3 1-6 0,0 2-7 0,-3 8 14 16,0 0-35-16,1 6 33 0,5-6-32 0,0 6-12 15,1 0 28-15,0 3 5 0,4-7 8 0,0-2-22 0,1 9 10 16,3-8 8-16,-3 3-1 0,2-5 0 16,2-1-17-16,0-3 17 0,-1-1-19 0,4 6 6 0,-1-3-10 15,-1-4-3-15,4-3 21 0,-1 9-11 0,3-4 6 16,-3-2-17-16,5 1-13 0,-3 1 10 0,3-4-7 0,0-1-45 16,-1-3-11-16,2 1-6 0,0-4-1 0,0 1-11 15,3 0-18-15,-1 5-323 0,3-13 139 0,-14 3 94 0</inkml:trace>
  <inkml:trace contextRef="#ctx0" brushRef="#br0" timeOffset="44463.42">30851 5249 18 0,'9'-7'86'0,"1"10"42"0,0-3-11 0,13 14 4 16,0 6-37-16,3 4 12 0,-7 1-1 0,0 3-65 0,-3 6 46 16,0 0-55-16,-4 7 50 0,0-3 26 0,-3 2-66 15,-1 2 48-15,-5 0 3 0,-6 1-7 0,-2-2 11 16,-3 3-19-16,-2-3 2 0,-4-3-16 0,-5-1 7 15,3-2 10-15,-4 1-19 0,-1 0 0 0,1-7-10 0,-2-1-3 16,-1-1 6-16,3 0-1 0,-3 0-10 0,3-5-19 16,2 1-24-16,-2-3-13 0,4-1-26 0,2-4-31 15,0-3-26-15,1-3-12 0,1 1-35 0,7 2-343 0,-5-4 164 16,2-2 112-16</inkml:trace>
  <inkml:trace contextRef="#ctx0" brushRef="#br0" timeOffset="46941.73">11634 7337 91 0,'0'0'92'0,"0"0"-12"16,-5-15 8-16,5 15-12 0,-4-2 19 0,4 2-9 0,-18 3 12 15,9 2-44-15,-7 3 28 0,2-1-19 0,-8 10 12 16,0 0-18-16,-1-2-13 0,0 0 8 0,3 5 15 16,2 2-8-16,0 1 16 0,1 0-20 0,3 1-21 0,3 0 21 15,-3 0-31-15,4 3 25 0,2-6-2 0,0 7-14 16,2-6-20-16,2-1 12 0,2-3 6 16,0 0-9-16,2 0-12 0,3 0-6 0,1 1 4 0,-2-1 10 15,6-2 12-15,-3 0-18 0,3-2 18 0,-2-2-14 0,2 0-4 16,2 1 7-16,-2-2-3 0,2-3 2 0,1 1-21 15,0-1 2-15,1-4-37 0,1 0 7 0,0-1-27 16,1 0 19-16,1-3 6 0,1 0-31 0,0 0-4 0,2-3 4 16,2-1 20-16,-2-1-12 0,3 0 27 0,11-7-21 15,-2-1 0-15,-4 2 4 0,-1-6 3 0,1 3 6 16,-4-2 4-16,1-1 4 0,-4 1-1 0,-5-1 9 0,0 4 0 16,-4 1 14-16,-2-1-11 0,2 1 11 0,-3-1 17 15,-1 1-11-15,-2-2 4 0,1 3-3 0,-2-2 7 16,-2 5 2-16,-1 8-10 0,-3-21 27 0,1 10-6 0,2 11-10 15,-4-17-3-15,-1 11 9 0,5 6-18 0,-8-11-2 16,8 11 8-16,-10-6 20 0,10 6-39 0,0 0 25 16,0 0-16-16,-17 0 20 0,17 0-4 0,-14 14 7 15,5-6-16-15,1 1 33 0,3 3-19 0,-3-1 2 0,4 3-12 16,0-2-13-16,0 4 33 0,3-4-30 0,-1 3 26 16,2 1-7-16,0 0-4 0,2-3 8 0,3 2 13 15,-3-2-36-15,4 1 8 0,0-3-6 0,0-1 15 0,-1-2 11 16,3 1-18-16,1-1 7 0,1-3 20 0,0-1-19 15,-2-1 13-15,3 0 17 0,-2-3-25 0,4-3-10 16,1 3 11-16,-1-5 18 0,1 1 2 0,-3-1 0 0,3-2 29 16,-4-1-10-16,0-2-1 0,1 0-15 0,-2-1 5 15,-1-1 6-15,-1-4-17 0,-1 3-5 0,0-6-4 16,-4 4 3-16,0-3-6 0,-2-4-1 0,0 4 2 0,-2 0-13 16,0 0-2-16,-2 0-3 0,-1 2-1 0,0 0-2 15,-2 2-7-15,1 2-10 0,-3 2 8 0,2 0 8 16,-2 2-9-16,0 3 16 0,-2 0-31 0,4 2 25 15,7 3-5-15,-19 0-8 0,19 0 3 0,-14 3-13 0,3 3-35 16,11-6-5-16,-10 6-8 0,10-6-38 0,-5 14-19 16,5-14-16-16,0 21-393 0,0-21 177 0,5 15 120 15</inkml:trace>
  <inkml:trace contextRef="#ctx0" brushRef="#br0" timeOffset="47345.08">12334 7520 39 0,'0'0'94'16,"0"0"14"-16,17 8-33 0,-15 2 14 0,2-3-15 0,-4 5-6 15,3 1-31-15,1 0 34 0,-4 3-8 0,2 1-27 16,-2 2 25-16,0 0-33 0,0 4 13 0,-2-4 8 0,2 0-22 15,0-2-10-15,0 3 23 0,0-2-16 0,0-1-14 16,0-1-1-16,2-2 22 0,1 0 16 0,2-3-17 16,-1 0-2-16,2-3-13 0,1 1-6 0,3-4 28 15,0-2-30-15,0 1 5 0,1-4 1 0,-11 0 9 0,24-3 9 16,-12 0-34-16,1-3 34 0,1 0 2 0,-1-2-15 16,-2-4 18-16,1 4-3 0,1-4-7 0,-3-1 36 15,0-3-23-15,-1 2 9 0,-3-3 4 0,6-10-9 16,-1 0-6-16,-8 3-13 0,1 3 14 0,1 1-25 0,-3 0 4 15,-1 1-10-15,-1 0 13 0,0-3-28 0,-1 0 13 16,-1 3 17-16,-1-1-42 0,1 3 1 0,0 1-8 0,-1 2-12 16,2 1 17-16,-2 1-54 0,1 3 4 0,2 9 11 15,-6-13 7-15,6 13-13 0,-5-7-19 0,5 7-9 16,0 0-338-16,-10-7 145 0,10 7 96 0</inkml:trace>
  <inkml:trace contextRef="#ctx0" brushRef="#br0" timeOffset="47671.16">12874 7128 89 0,'5'-2'111'0,"-5"2"-3"0,0 0-2 15,14 6-13-15,-8 1 3 0,-1 6 4 0,1 0-16 0,-1 5 17 16,2 11-31-16,-3 2 8 0,1 2-2 0,-3-1-3 16,0 7-21-16,0-1-2 0,0 5 14 0,-2-4 3 15,0 1-18-15,-2 0-8 0,0-5 5 0,-2 3-14 0,2-5-5 16,1-5-3-16,-1-6 10 0,2-1-17 0,-2-3-14 16,2-2 28-16,0 1-2 0,-2-2 4 0,4-2-33 0,-2 0-3 15,2-2 24-15,3-2-21 0,-1 1 20 0,2-3 10 16,2 0-34-16,1-2-8 0,-1 0-4 0,-8-5-17 15,21 0-44-15,-10 0-12 0,3-2-12 0,-1-1-26 16,-2-1-338-16,3 1 155 0,-3-5 104 0</inkml:trace>
  <inkml:trace contextRef="#ctx0" brushRef="#br0" timeOffset="47860.59">13004 7549 113 0,'-8'-13'131'0,"3"2"16"0,5 2-4 0,-2 0-24 15,4 1 1-15,3-1-10 0,3 0-11 0,2-1-22 16,1 3-8-16,5-3-14 0,-3 2-5 0,3 0 23 16,0 1-40-16,2 0 3 0,-1 3-1 0,2-2-1 0,-2 1-21 15,-3 2-23-15,-1 0-1 0,1 0-14 0,-5 1-20 16,-9 2-3-16,14-3-6 0,-14 3-28 0,9-2-21 16,-9 2-258-16,0 0 121 0,0 0 80 0</inkml:trace>
  <inkml:trace contextRef="#ctx0" brushRef="#br0" timeOffset="48618.93">14061 7283 81 0,'2'-4'118'0,"-2"4"-33"15,0 0 20-15,0 0-5 0,0 0-1 0,0 0-2 0,-25 17-3 16,12-9-2-16,-12 6-16 0,0 1 28 0,-2 1-37 0,1 0 34 16,-3 0-36-16,1-2 16 0,-1 2-21 0,2 1-5 15,-2-1 19-15,2 0-3 0,-4-1-33 0,6-2 22 16,5-2 1-16,2-2-9 0,2 2-4 0,3-3-9 15,1-2-7-15,1 0 0 0,0-1-8 0,0-1 4 0,1 0-13 16,10-4 19-16,-13 4-6 0,13-4-4 0,-6 3-8 16,6-3 6-16,0 0 3 0,-10 4-3 0,10-4 5 0,0 0-5 15,0 0-2-15,0 0 0 0,0 0-9 0,0 0-2 16,0 0-3-16,25 5 2 0,-11-3 5 0,-1 0 2 16,0 0-21-16,3 1 15 0,-3-1-7 0,4 4 3 0,-2-1-2 15,-1 1-1-15,1 1 0 0,-1 1-13 0,-3-1 19 16,3 6-3-16,-1-6 1 0,-4 2-9 0,3 1-4 15,-4 0 8-15,1 1-12 0,3-3 11 0,-6 3-14 16,3-1-6-16,-3-2 22 0,0-2-2 0,0 2 0 16,-1 2-2-16,-1-3 1 0,-2-1-10 0,1 0 18 0,-1-1-6 15,-2-5 2-15,4 10 12 0,-4-10-24 0,3 9-2 16,-3-9-4-16,2 8-11 0,2-3-34 0,-4-5-14 0,0 0-57 16,3 9-5-16,-3-9-13 0,4 8-435 0,-4-8 194 15,0 0 130-15</inkml:trace>
  <inkml:trace contextRef="#ctx0" brushRef="#br0" timeOffset="49030.23">14515 7362 44 0,'-2'-8'124'0,"2"8"-35"16,0 0 7-16,-24 0-1 0,24 0 9 0,-28 11-10 0,-2-4 27 16,8 3-25-16,-3 1 8 0,-3 2-10 0,1 1-20 15,-1-2 13-15,4 2 6 0,-6-2-10 0,8 1-25 0,0-1-2 16,6-5 6-16,2 3-13 0,0-3-8 16,1 1 10-16,0-2-7 0,4 1-1 0,0-4 2 0,2 4-11 15,7-7-19-15,-12 6 14 0,12-6-12 0,-6 8 17 16,6-8 4-16,-4 6-15 0,4-6-2 0,0 0 3 0,0 0-10 15,0 0 18-15,12 19-8 0,-2-14-9 0,-3 4-10 16,4-4 13-16,1 5 1 0,0-2-25 0,-3 1 17 16,3 0-20-16,-1 1 12 0,1 0-3 0,-1 0 14 15,0-1-21-15,-1 3 7 0,0-2-1 0,-1 0 4 0,3-1-3 16,-3 3-5-16,-1-4 20 0,2 1-22 0,-2-1 16 16,-3 1 3-16,1-4-13 0,-3 2 3 0,-3-7-5 0,9 11 0 15,-4-5 2-15,1-1-26 0,-6-5-11 16,7 8-18-16,-7-8-52 0,0 0 3 0,9 12-33 0,-6-8-451 15,-3-4 197-15,14 8 130 0</inkml:trace>
  <inkml:trace contextRef="#ctx0" brushRef="#br0" timeOffset="49743.74">15135 7453 7 0,'1'-9'131'0,"-1"9"0"16,0-17-13-16,-1 5-29 0,-4 3-4 0,3-3 32 16,-2 3-37-16,1 1-1 0,-3 0 5 0,0 0 6 0,-4 0-49 15,1 4 21-15,-1-2 4 0,-1 1 4 0,-2 1-6 16,0 3-21-16,-2 0 2 0,1 2-24 0,-2 2 10 16,1 1 22-16,-2 1-6 0,2 1-8 0,-1 1-5 15,3 4-8-15,-1-2-12 0,1 5 9 0,3 0-5 16,-7 7 8-16,1 1 1 0,3 0 6 0,1 2-13 0,5-4 1 15,0-2-4-15,3 1 7 0,0-1 4 0,0 1-20 0,2-1 20 16,2 0-23-16,-2 0 10 0,2-1-8 0,0 1 8 16,0-3-11-16,2 0 12 0,-1 2-27 0,2-3 27 15,3-1-2-15,-2-2 3 0,4-1 0 0,-2-2-24 0,3 1 2 16,-2-2 4-16,3-4-6 0,0 1 19 16,0-1-23-16,2 2 2 0,-2-5 9 0,3-1-5 0,1-3 17 15,-1 1-11-15,-2-1-1 0,3-1-11 0,-3-5 28 16,1 2-18-16,0-4 5 0,-1 1 9 0,6-10-6 0,-2 1-2 15,-3 3 15-15,-2-1-23 0,4-7 0 0,-4 0 9 16,-4 3-16-16,-3 3 22 0,2 0-2 0,1 1-17 16,-3-2-6-16,-2 2 7 0,0 1 6 0,2 0 6 15,-3 3 2-15,0-1-3 0,0 2-3 0,0 0-4 0,1 4 4 16,-2 1 1-16,1 8-8 0,0-11-10 0,0 11 24 16,0 0-10-16,1-6 0 0,-1 6-24 0,0 0 33 0,0 0 5 15,0 0-13-15,0 0 16 0,0 0-26 0,7 33 17 16,-2-19-2-16,0 0 7 0,0 7-1 0,-1-4 2 15,-1 2-6-15,5 10-7 0,-5-5 11 0,1-3-9 16,1-3 2-16,0-2 1 0,-1 2-16 0,1-2 25 0,-1-1-19 16,1 2 15-16,0-6-6 0,3 3-11 0,-3-2-5 15,-1-3 5-15,0-1 9 0,2 1 13 0,-3-4-10 16,-3-5-20-16,11 9-31 0,-7-4-9 0,-4-5-25 0,0 0-26 16,14 6-11-16,-14-6-14 0,10 0-410 0,-10 0 179 15,0 0 122-15</inkml:trace>
  <inkml:trace contextRef="#ctx0" brushRef="#br0" timeOffset="50693.35">15954 7068 79 0,'-9'-14'96'16,"9"14"10"-16,-11-9-16 0,0 4-4 0,-1 2-6 0,-2-1-3 15,-3 2-5-15,2-1-8 0,-4 0 15 0,0 3 2 16,-1 0-5-16,0 0 20 0,1 0-26 0,-2 3-2 16,2-3-11-16,1 0 1 0,-1 0 0 0,2 3 4 0,3-2-15 15,0 2-10-15,2 0 11 0,2-1-18 0,2 3-20 16,-1 0 26-16,4 2-10 0,-2 0 7 0,3 1-9 0,2 4 14 15,-2-2-16-15,4 2-4 0,-1 0 13 0,1 2 2 16,0 0-5-16,1 1 4 0,0-1 3 0,3 1-1 16,0 1-9-16,-4-1-1 0,2 2 3 0,2 1-2 0,1 0 8 15,-3-1 0-15,0 0 3 0,2 3-10 0,-3-3 10 16,2 0-20-16,1 1 0 0,-4 2 16 0,2 0 1 16,-4-1-20-16,5 2 6 0,-1 0 3 0,-4-1 5 0,4 1-3 15,-2 0-19-15,0 1 10 0,-2 0-8 0,2 1 12 16,0-1-10-16,-1 0 1 0,1-1-2 0,-2 2 10 15,2 0-4-15,-2-3-10 0,0 0 8 0,1 0-15 16,1-2 13-16,-2 2-11 0,2-4 10 0,2-1-1 0,-2 0 3 16,0-2-4-16,1-1-3 0,-1 0-8 0,2-3 11 15,-2-2-5-15,0-7 8 0,2 10-5 0,-2-3-15 16,0-7 22-16,5 10-6 0,0-7 1 0,-2 1 3 0,-3-4 3 16,10 6-11-16,-1 1-3 0,0-2 12 0,1-1-6 15,2 0-3-15,-1-2 1 0,0-1 4 0,1 1-4 16,-3 1-11-16,1-1 3 0,3 0 8 0,-13-2-11 15,14 0-13-15,-14 0-15 0,15 0-4 0,-15 0-6 0,14-2-17 16,-14 2-14-16,18-5-43 0,-18 5-18 0,17-6-14 16,-8 1-19-16,-3 2-449 0,-6 3 206 0,19-16 138 15</inkml:trace>
  <inkml:trace contextRef="#ctx0" brushRef="#br0" timeOffset="51239.33">16160 7842 152 0,'0'0'127'0,"0"0"-13"0,-4 11 13 0,4-11-26 15,-1 10 13-15,1-10-8 0,0 0-13 0,0 14-14 16,0-14-14-16,0 0 12 0,0 12-7 0,0-12 2 0,4 8-4 15,-2-6-5-15,-2-2-7 0,6 8-3 0,-6-8-14 16,8 4 30-16,-8-4 4 0,5 3-7 0,-5-3-14 16,9 1-4-16,-9-1 24 0,12-1-33 0,-12 1 11 15,15-7-9-15,-5 2-3 0,-1 0-4 0,-1-5 8 0,0 2 12 16,-1 0-17-16,1-3 9 0,-2-1-10 0,2-3-7 16,-3 2 5-16,1-4-14 0,0-1 9 0,-3 2 5 0,1-1-17 15,-1-3 7-15,0 1-5 0,-1 3-14 16,1-3 10-16,-1 1-1 0,-1 1-4 0,1-1 4 0,-2 3 7 15,0 0-9-15,1 2-7 0,-2 1 3 0,2 0 3 16,-1 3 3-16,0 1-9 0,0 8 1 0,1-8-5 0,-1 8 5 16,0-9 0-16,0 9-8 0,0 0 2 0,0 0-4 15,0 0-11-15,0 0 16 0,0 0-4 0,0 0 0 16,0 0 11-16,0 0-17 0,0 0 16 0,4 30 1 16,-1-19-6-16,-1 5-4 0,1-1 2 0,1 3 10 0,-2 0-10 15,2 2 9-15,1-3-13 0,-1 3 15 0,0-2 0 16,1 2-1-16,-3-1-8 0,4-1 4 0,-1-1 5 0,1 1-13 15,0-3-2-15,0-1 6 0,-1 0-8 0,-1-3 15 16,-1 1-2-16,1-2 2 0,1-3 0 0,-1 3 0 16,-1-5-9-16,-1 0 0 0,-2-5-22 0,5 6 14 15,-5-6-17-15,0 0-15 0,8 3-10 0,-8-3-23 0,0 0-20 16,0 0 13-16,0 0-59 0,22-12-2 0,-15 6 4 16,3-2-19-16,-4-2-463 0,0-1 207 0,-1-3 136 0</inkml:trace>
  <inkml:trace contextRef="#ctx0" brushRef="#br0" timeOffset="51550.92">16371 7272 18 0,'-5'-5'170'0,"5"5"-7"0,-8-9 3 0,4 7-8 16,4 2-2-16,-5-6 7 0,5 6-22 0,-6-9-4 16,6 9-1-16,-5-9-17 0,2 4-12 0,3 5 3 15,-4-9 3-15,3-3-17 0,0 5-12 0,-2 0 0 0,3 7-9 16,-4-14-11-16,3 9 7 0,1 5-13 0,-3-17-5 16,2 10-10-16,-1 0-3 0,2 7 2 0,-3-10-7 15,3 10-11-15,-4-5 3 0,4 5-5 0,-1-7-8 0,1 7-17 16,0 0-13-16,-3-8-28 0,3 8-16 0,0 0-16 15,0 0-28-15,0 0-3 0,0 0-29 0,0 0-4 16,0 0-13-16,0 0-465 0,0 0 206 0,0 0 138 16</inkml:trace>
  <inkml:trace contextRef="#ctx0" brushRef="#br0" timeOffset="52157.88">16646 6991 2 0,'0'0'121'16,"0"0"-2"-16,0-13-18 0,0 13-5 0,0 0-4 15,0 0-11-15,8-8 0 0,-8 8-9 0,17-11 4 16,-4 8 8-16,0 0-12 0,2-1-3 0,0 1 8 15,4 2-17-15,-2 0-8 0,2-3-16 0,-1 4 2 0,3 0-16 16,-2 0-3-16,-1-1 29 0,-1 1 1 0,-2 1-26 16,1 3 4-16,0-4 9 0,-2 2-25 0,-2 1 20 0,0 0 5 15,-2 1-9-15,-1-2-12 0,1 2 8 0,-1 1 8 16,-2 1-24-16,0 2 21 0,0 0-16 0,-4 2 21 16,-1 2-13-16,-1 1-6 0,0 0 15 0,-1-1-18 15,0 3 6-15,0 4 32 0,-1-2-30 0,-2 3 26 0,0 0 3 16,-4 10-13-16,4-5 11 0,-3 7-11 0,2-6 10 15,1-3 8-15,-5 7-6 0,3 4-1 0,4-7-16 16,-2-3 0-16,1 9 11 0,-4 0-2 0,0-1-7 16,3 3-3-16,1-1-9 0,-1 0 6 0,2-1-2 0,-4-1-1 15,5-3-1-15,-1-4-9 0,-6 6 5 0,9-3 2 16,-2-5-1-16,2-3-7 0,-1-1 8 0,-2 2-6 0,4-3-3 16,-3 1-3-16,0-2 1 0,2 0-7 0,1-3-6 15,-6 1 15-15,7 1-5 0,-5-5-2 0,2 1-2 16,0 2 7-16,-6-5-4 0,5-9 7 0,3 20-8 15,-1-13 0-15,-2-7-7 0,0 11 8 0,0-11-7 0,0 0 9 16,-1 14-1-16,1-14-16 0,-4 11 3 0,4-11 7 16,-4 8 0-16,4-8 1 0,-5 7-1 0,5-7 0 15,-13 9 3-15,2-4-1 0,1-1-14 0,-2 0 11 0,-3-1-1 16,-2 1-5-16,-1-2 14 0,-1 0-7 0,-1 0-7 16,-2-1 5-16,0 2-8 0,0-2 10 0,1-1-5 15,1-1-14-15,1 1-21 0,4 1-18 0,0-3-1 0,1 2-43 16,2-5-26-16,2 1-8 0,10 4-24 0,-10-7-45 15,10 7-442-15,0 0 217 0,1-20 142 0</inkml:trace>
  <inkml:trace contextRef="#ctx0" brushRef="#br0" timeOffset="52571.74">17338 7500 39 0,'5'-7'82'15,"-5"7"4"-15,3-5 4 0,-3 5 28 0,0 0-47 0,0 0-22 16,0 0 16-16,0 0-25 0,0 0 5 0,0 0 22 15,0 0-32-15,6-6 21 0,-6 6 10 0,0 0 19 16,0 0-12-16,0 0 20 0,0 0-16 0,0 0 23 16,0 0-12-16,0 0-7 0,0 0-10 0,4-4 20 0,-4 4-8 15,0 0 7-15,0 0-21 0,1-10 6 0,-1 10-12 16,1-7-14-16,-1 7-7 0,2-7-1 0,-2 7-9 16,0 0 10-16,0-11-22 0,0 11 15 0,0-11 5 0,0 11-21 15,0-7 11-15,0 7-17 0,0 0 21 0,0-10-17 16,0 10-2-16,0 0 0 0,0 0-1 0,0-9-15 15,0 9 6-15,0 0-4 0,1-6-15 0,-1 6 1 0,0 0-31 16,0 0-7-16,0 0-44 0,0 0-29 0,0 0 3 16,0 0-62-16,0 0 37 0,9-4-428 0,-9 4 192 15,0 0 126-15</inkml:trace>
  <inkml:trace contextRef="#ctx0" brushRef="#br0" timeOffset="52840.9">17397 7820 1708 0,'2'16'136'0,"4"1"-176"0,-5-5 22 0,4 2 27 16,-3 1 17-16,2-2-17 0,0-1 24 0,-3 2 10 0,2 1 3 15,0-1-4-15,-3 1 18 0,1 1-15 0,-1 1-2 16,-4 0 7-16,1 1-2 0,0 2-6 0,-3 0 0 15,-2 10-3-15,-3-1-2 0,0 0-12 0,-2-1 9 16,-2 2-3-16,-2-4-9 0,-1-2-7 0,2 1 2 0,-2-3-9 16,1-1-11-16,2-4-44 0,2-5-21 0,3 0-5 15,-2 0-24-15,3-6-64 0,0 2-2 0,1-2-485 0,8-6 216 16,0 0 144-16</inkml:trace>
  <inkml:trace contextRef="#ctx0" brushRef="#br0" timeOffset="56109.15">8640 8637 4 0,'3'-6'96'16,"1"-2"-29"-16,-4 8 2 0,5-9 20 0,-3 4-33 0,0 4 25 15,0-3-15-15,-2 4 14 0,4-4-18 0,-4 4 11 16,4-7 1-16,-4 7-1 0,0 0-21 0,3-2-2 0,-3 2-30 15,0 0 29-15,0 0-7 0,-6 18-4 0,1-6 1 16,-1 2 12-16,-3 12-10 0,-1-2 16 0,4-4 5 16,-6 11-12-16,0 1-15 0,2 2 28 0,0-1-29 15,0 1 5-15,-1 0-3 0,0-2-11 0,-1 2 29 16,1 0-3-16,-4 1-12 0,3-2-7 0,-2 2 5 0,0-3-10 16,-4 1-1-16,3-1 2 0,0-4-3 0,1 0-3 15,4-4-2-15,-1-3-11 0,-1-4-6 0,4-2 12 0,0-2 1 16,1-1-5-16,1 0-6 0,1 0 6 15,-2-4-8-15,1 0 5 0,2-2 10 0,-2 1 5 0,2-3-19 16,4-4 14-16,-5 8-4 0,5-8 3 0,-5 5-8 0,5-5-12 16,0 0-19-16,0 0-8 0,-7 2-19 15,7-2-14-15,0 0 11 0,0 0-17 0,0 0-5 0,0 0-29 16,0 0 0-16,0 0-3 0,5-30 8 0,2 20-30 16,0-1-312-16,1 1 146 0,1-3 98 0</inkml:trace>
  <inkml:trace contextRef="#ctx0" brushRef="#br0" timeOffset="56599.3">9015 8622 104 0,'0'0'96'0,"2"-4"-2"0,-1 1-13 15,-1 3-16-15,0 0 9 0,0 0 11 0,0 0 3 16,0 0-23-16,-10 20 18 0,1-10-29 0,0 5 32 15,-5 7 0-15,-2 7-13 0,0-1-7 0,-3 4-5 0,0-1 17 16,0 5-13-16,-2 1 8 0,0-1-3 0,-1 2-15 16,-1 3 6-16,1 1 11 0,-2-4-30 0,2 2 8 15,-1-1 1-15,0-4-7 0,3 1 0 0,1-5-6 16,-2 1-9-16,6-4 0 0,-3-3 0 0,-1 0 2 0,9-5-12 16,-1-4 17-16,2-4 0 0,0 0-14 0,0 2 2 15,3-4-5-15,-1 0-8 0,0 1-1 0,2-3-6 16,0 1-1-16,1-3 20 0,1-2-6 0,1 3-8 0,2-7 5 15,-6 6-12-15,6-6 18 0,-3 5-8 0,3-5-8 16,0 0-8-16,0 0 14 0,0 0 5 0,0 0-11 16,0 0 14-16,0 0-28 0,0 0-7 0,0 0-15 0,0 0-14 15,0 0-16-15,0 0-56 0,0 0 3 0,0 0-25 16,0 0-18-16,0 0-426 0,0 0 194 0,0 0 130 16</inkml:trace>
  <inkml:trace contextRef="#ctx0" brushRef="#br0" timeOffset="59365.28">9418 8990 42 0,'6'-9'135'0,"-3"2"-27"0,1-1 3 0,-3 3-3 0,2 1 0 16,-2 0-17-16,-1 4 0 0,4-6-16 0,-4 6-12 15,0 0-5-15,0 0 4 0,0 0 27 0,3 12-16 0,-3-12-23 16,-2 19 32-16,1-4-14 0,-3 0-7 0,0 3 0 16,0-1 4-16,0 4 5 0,-3 7-30 0,-1-1 11 15,3-2 3-15,1-4-2 0,2-3-27 0,-2 3 2 0,3-2-17 16,-2 2 10-16,5-4 2 0,-2 3-6 0,1-2 4 15,4 0 4-15,-3 1-6 0,2-5 1 0,0 0 0 16,0-1-4-16,0 0-6 0,0-1 10 0,2 0-17 16,-1-3 3-16,0-1 1 0,0-1 8 0,-1-1 6 0,0-1-5 15,0-1-13-15,-4-4-44 0,5 4-12 0,-5-4 2 16,0 0-40-16,0 0 15 0,0 0-19 0,11-2 1 0,-11 2-22 16,6-7-24-16,-6 7-336 0,10-12 159 0,-3-1 106 15</inkml:trace>
  <inkml:trace contextRef="#ctx0" brushRef="#br0" timeOffset="59583.16">9558 8772 101 0,'-4'-16'134'16,"1"2"-20"-16,1 4-26 0,-1-5 1 0,-1 3-4 0,4 4 7 15,-1 1-21-15,1-1-21 0,-1 2 15 0,1 6-9 16,-1-8 4-16,-1 4-39 0,2 4-2 0,0 0 7 0,2-13-44 16,-2 13 26-16,1-7-56 0,-1 7 15 0,0 0-20 15,5-6-8-15,-5 6-229 0,0 0 98 0,0 0 64 16</inkml:trace>
  <inkml:trace contextRef="#ctx0" brushRef="#br0" timeOffset="59903.56">9843 8632 37 0,'0'0'109'15,"0"0"-25"-15,8 13 9 0,-5-2-13 0,1 3-3 16,0 3 23-16,-2 4-2 0,0 2 3 0,-2 11-1 0,2 3-11 15,-3 1 6-15,1 1-32 0,-1 0 7 0,-2-4 3 16,2 5-18-16,-4-6 6 0,1 7-8 0,-2-3 4 0,2-1-18 16,1 1-8-16,-3-8 20 0,1 2-9 0,1-7-8 15,0-6-4-15,4-2 1 0,-3 0-16 0,3-2 16 16,0-2-28-16,3-2 33 0,-3-1-22 0,1-3-5 16,2-2 1-16,-1 2 0 0,-2-7 0 0,8 5-4 0,-4-2-10 15,-4-3-8-15,12 0-13 0,-3-4 5 0,-9 4-7 16,17-4-46-16,-7 0-21 0,-1-4-23 0,2 1-392 15,-3 0 169-15,1-6 114 0</inkml:trace>
  <inkml:trace contextRef="#ctx0" brushRef="#br0" timeOffset="60103.07">9795 9081 89 0,'0'-8'141'0,"5"-1"-13"0,1-2-26 15,0 1 15-15,5 0-12 0,1-1-15 0,0 3-68 16,3-2 50-16,10-4 9 0,-5 6-7 0,0 2-19 16,8-6 1-16,-6 7-22 0,-6-1-5 0,2 2 23 0,-1-1-30 15,-2 1 11-15,-2 2-60 0,0 1-3 0,-3-1-15 16,0 2-16-16,-2 0-31 0,-3-3-257 0,-5 3 115 16,0 0 78-16</inkml:trace>
  <inkml:trace contextRef="#ctx0" brushRef="#br0" timeOffset="62123.18">11531 9140 60 0,'4'-9'84'0,"-4"9"5"16,0 0-10-16,3-13 5 0,-3 13-40 0,0-9 6 15,0 9 3-15,0 0-7 0,-1-16 14 0,1 16-24 16,-5-11-2-16,0 2 18 0,0 1 16 0,-4-1-22 0,1 3-1 15,-2-3-30-15,-2 6 25 0,1-3 12 0,-3 3 24 16,1-2-33-16,-2 2 8 0,-3 4-4 0,1 1-19 16,2-2-3-16,-4 2-5 0,-9 10 14 0,6-6 9 15,4 3-7-15,1-2-6 0,2 3-14 0,-8 5 25 0,6-3-7 16,3 2-3-16,3-1-5 0,-1-1 2 0,3 1-14 16,2 3 5-16,0 1-19 0,1 0 8 0,2-1-2 0,-1 1 10 15,2 0 7-15,0 0-18 0,3 2 13 0,1-4-11 16,-1 4-7-16,2-2 12 0,1 0-6 0,-2-2 13 15,3 2-12-15,0-3-2 0,2-2 3 0,-2 3-3 16,3-5 17-16,-1-1-18 0,3 0-8 0,0-2 2 0,1-1 1 16,1-2-1-16,1-3 7 0,1 1-5 0,1-4 18 15,1 2-15-15,-1-3-2 0,2-2 17 0,-1-2-4 16,0 0-4-16,2 0 7 0,-2-4 1 0,7-5-15 16,0-1-1-16,-3 0 8 0,0-4-15 0,-2-1 12 0,-1 2 6 15,-1-5-16-15,-2 0 18 0,-1-1-9 0,1-2-5 16,-3 1 11-16,9-3-11 0,-13-2-19 0,1-2 3 15,-1 0 12-15,0-5-11 0,0 2-20 0,-4 2-6 0,3-2 20 16,-1-1 6-16,-2-2 12 0,-2 5-11 0,0-1 3 16,-4 13 8-16,0-11-11 0,0 12 12 0,1 1-20 15,-3 4 8-15,1 0 10 0,0 4-9 0,1 0 10 16,-1 2-27-16,1 4 37 0,-1 5-18 0,-1-3-4 0,6 5 6 16,-8 3 6-16,4 6-29 0,-1 2 18 0,1 1 1 0,0 5-5 15,4 2 23-15,-2 3-19 0,-2 14 27 0,5-2-27 16,-2 8 13-16,5 0 6 0,-2 1-10 0,1 2 2 15,-1-1 28-15,0 0-19 0,0-2 21 0,0-1-19 16,0-4-4-16,-2-8 2 0,1 9-6 0,-1-10-14 0,0-4 33 16,2-2-17-16,-2-4 4 0,0 2 5 0,0-2-19 15,1-1 4-15,2-3-5 0,1 0-1 0,-4 0 7 16,1-4-14-16,1-1 6 0,2 2-24 0,-2-5-32 16,-2-6 0-16,7 12-8 0,-7-12-5 0,9 5-27 0,2-1-313 15,-11-4 139-15,0 0 94 0</inkml:trace>
  <inkml:trace contextRef="#ctx0" brushRef="#br0" timeOffset="62707.24">11859 9094 56 0,'4'-9'77'16,"-4"9"9"-16,0 0-11 0,2-10-11 0,-2 4 23 15,0 6-24-15,0 0-19 0,0 0 2 0,0 0 16 16,0 0 6-16,-6-13-37 0,6 13 31 0,0 0-38 0,0 0 39 16,0 0-1-16,0 0-27 0,-23 17 4 0,19-5 10 15,0 0 6-15,-1 2 12 0,4 1-36 0,1-3 35 0,0 4-16 16,0-1-4-16,0 2 5 0,0-2-11 0,4 1-22 16,0-1 2-16,2 0-4 0,-2-1 17 0,1 1 2 15,0-1-5-15,4 1-24 0,-1-3 12 0,-1 0 0 16,2-2-18-16,1 1 10 0,0-3 9 0,0-1-24 0,1-1 13 15,0-2 19-15,1-1-9 0,0 0-4 0,2-2-8 16,0-2-18-16,-3-2 43 0,1 0-31 0,-1-2-2 16,1-1 6-16,1-2 8 0,-3-1 4 0,-1 0 12 0,1-4 8 15,-2-1 8-15,-1 0-16 0,-1-1-1 0,2-1-5 16,-4-1-11-16,0-1-7 0,-3-4 19 0,3 1-19 16,-4 2 9-16,-5-14-1 0,2 7-18 0,0 4 2 0,-3 3 20 15,0 1-22-15,-1 1-1 0,-1 2 7 0,0 3-5 16,-2 2-5-16,-2 0 7 0,2 4-25 0,-4 1 42 15,0-1-22-15,1 5 23 0,-1 1-29 0,0 2-4 16,0 0 34-16,0 3-21 0,4-1 6 0,2 0-30 0,-2 3-10 16,4 2-26-16,-1 0-28 0,3-1 0 0,0 5-17 15,3-6-18-15,1-7-366 0,0 0 164 0,9 17 110 16</inkml:trace>
  <inkml:trace contextRef="#ctx0" brushRef="#br0" timeOffset="63135.97">12410 9110 69 0,'13'4'92'0,"-13"-4"-1"0,11 0 7 0,-11 0-8 16,0 0-25-16,20 0-12 0,-8-4 22 0,1 1-1 15,-13 3-41-15,23-2-4 0,-13-2 1 0,4 2-8 0,-2-4 18 16,0 2-29-16,0-4 15 0,-1 4-4 0,-2-3-4 15,1 1-1-15,-10 6-5 0,17-15 32 0,-9 5-12 0,-2 2-26 16,-2 1-3-16,1-5 29 0,-1 4-35 16,-2-3 17-16,-2 1 4 0,-2 1 10 0,2 9 26 0,-4-15-32 15,1 7 5-15,-3 4-7 0,0-5-5 0,-2 2 7 16,-3 2 7-16,3 1-17 0,-2 3 32 0,10 1-20 0,-18 2-9 16,4 1 35-16,-1 2-13 0,1-1-15 0,3 5 12 15,-2 0-1-15,-1 2 24 0,-1 8-5 0,1-4-11 16,3-2-12-16,2 2 12 0,1 1-1 0,0 1-10 15,4 1 9-15,2-3 6 0,0 2-30 0,1 0 21 0,1 1-6 16,1 3-5-16,3-3-9 0,0 0 0 0,0-1-2 16,1-3-4-16,4 3-5 0,-4-1 4 0,3 0 14 0,-1-2-17 15,-1-1 13-15,2 0-11 0,-2-2 2 0,3-2 1 16,-4 0 9-16,4-3-5 0,2-1-28 0,-2 1-36 16,3-2 10-16,-1-2-42 0,-11-2-35 0,22 4 7 15,-9-6 5-15,2 0-30 0,0-1-27 0,1 1-326 0,1-3 163 16,-1-4 108-16</inkml:trace>
  <inkml:trace contextRef="#ctx0" brushRef="#br0" timeOffset="63454.9">12895 8953 100 0,'0'-4'108'0,"0"4"13"15,0 0 4-15,0 0-27 0,0 0-32 0,-16 10 25 0,13-5 2 16,3-5-4-16,-2 12 10 0,2-1-7 0,0-11-1 16,5 24-22-16,-1-10 8 0,3 2 6 0,-2-1-17 0,3 1-11 15,6 9 14-15,-3-6-12 0,-4 0 4 16,2-4-24-16,5 11 8 0,-5-6-8 0,-1-2 3 0,0-2-6 16,-2-2-17-16,1 1-1 0,-3-3 4 0,-2 2 11 15,2 0-2-15,0-2-12 0,-2-1 1 0,0 1-15 16,-2-2 9-16,0-1 1 0,0-3-6 0,0-6-4 0,-2 12 21 15,0-6-24-15,2-6-3 0,-10 11-5 0,4-6-31 16,-1-1 5-16,-2-2-25 0,9-2-3 0,-20 4-7 16,11-4-15-16,9 0-11 0,-18-6 1 0,9 1-4 0,-1-2-24 15,0 2-328-15,3-5 150 0,2-2 100 0</inkml:trace>
  <inkml:trace contextRef="#ctx0" brushRef="#br0" timeOffset="63692.02">12939 8993 103 0,'0'0'109'0,"0"0"-5"0,-17 29 1 15,5-2 0-15,-1 0 3 0,-3 7 3 0,3 1-5 0,-3 3-15 16,-2 0-3-16,0 2-2 0,0 2-14 0,-2-2-15 16,-1 2 17-16,0-4-1 0,0 0-40 0,3-3 1 15,0 1 23-15,2-4-5 0,1-3-26 0,-1-3-4 0,5-1 8 16,4-8-15-16,-4-2 14 0,4-3-13 0,2-1 19 15,1-1-25-15,-3-1 21 0,4-1-29 0,3-8 1 16,-4 7-50-16,4-7-25 0,0 0-12 0,0 0-18 16,0 0-32-16,0 0-316 0,0 0 150 0,0 0 100 0</inkml:trace>
  <inkml:trace contextRef="#ctx0" brushRef="#br0" timeOffset="64296.38">13234 9099 112 0,'0'0'116'0,"2"-9"-14"15,-2 9-27-15,0-5 8 0,0 5 25 0,0 0-12 0,0 0 8 16,0 0-20-16,0 0 8 0,11 29-7 0,-9-15-18 16,3-2 7-16,-2 3-27 0,1 1 18 0,2 1-12 15,-3 1-5-15,1-2-12 0,1 1-2 0,0 1-36 16,1 1 33-16,-4-2-14 0,-1 0-12 0,1-2 18 0,2 1-4 16,-2-3 11-16,0 1-25 0,0-4 21 0,1 1-18 0,-3-3 21 15,0 0-19-15,0-2 8 0,0-6-3 0,0 8 4 16,0-8 11-16,0 0-5 0,0 0-2 0,0 0-19 15,0 0 9-15,0 0 14 0,0 0-7 0,0 0 11 16,0 0-27-16,0 0 19 0,-7-29-13 0,5 15-4 16,0-2 24-16,2-2-10 0,0 0 3 0,0 1-24 0,0-7-2 15,0 2 19-15,2-12-29 0,-2 7 19 0,4-7-20 16,1 4-7-16,0 8 12 0,-1 1 15 0,1 4-9 16,-1 4 13-16,0-1-12 0,1 3-11 0,5 0 18 0,-2 5-5 15,1 1 6-15,0 1-13 0,7 3 12 0,-5 1 1 16,5 3-24-16,-1 2 31 0,1 0-13 0,-1 5-15 15,0-1 15-15,-7 4 19 0,6-1-20 0,-3 2 20 0,-4 1-18 16,4-1 22-16,-4 3-17 0,0-2-30 0,-1 2 44 16,-2-2-21-16,-1 1 16 0,-3 1-10 0,3-3 2 15,-3 3-6-15,-3-3-1 0,3 1 9 0,-1 0-5 0,-1 0 12 16,0 1-8-16,0-1-21 0,-4-1 23 0,-1 1-15 16,3-1 3-16,-2-1-3 0,2-1 0 0,4 1-10 15,-4-4 20-15,1 0-44 0,3-9-15 0,-4 15 2 0,4-15-26 16,0 0-5-16,0 0-4 0,0 0 5 0,0 0 6 15,4 10-25-15,-4-10-29 0,0 0-302 0,0 0 144 16,0 0 96-16</inkml:trace>
  <inkml:trace contextRef="#ctx0" brushRef="#br0" timeOffset="64653.18">13870 8681 25 0,'-2'-13'115'0,"2"13"4"0,0 0-39 16,-2-11 36-16,2 11-54 0,0 0-6 0,0 0-3 15,0 0-8-15,0 0 31 0,0 0-18 0,0 0-23 0,4 33 13 16,-4-20-17-16,2 0 44 0,0 0-41 0,3-1 18 16,-3 0-22-16,0 0 11 0,-2 1-27 0,4-1 11 0,-4-3 4 15,0-1-4-15,3 0-10 0,-3-8-12 16,0 0-13-16,3 13-1 0,-3-13-44 0,2 9-33 0,-2-9-278 15,0 0 122-15,0 0 80 0</inkml:trace>
  <inkml:trace contextRef="#ctx0" brushRef="#br0" timeOffset="64987.15">14136 8620 82 0,'4'-5'106'0,"-4"5"-7"0,0 0-5 0,0 0 27 15,6 13-20-15,-6-13 28 0,3 21-31 0,-3-4 21 16,-3 3-22-16,3 2 5 0,-4 12-31 0,-1 4 16 16,-2-3 10-16,0 3-25 0,-1 0 16 0,1 3-31 15,-2 3 15-15,0-1-28 0,-2-2 12 0,4 0-14 16,-4 1-20-16,0-4 0 0,4-2 13 0,2-4-5 0,-1 0-8 15,3-6 12-15,1-7-16 0,0-1 13 0,4-1-28 0,-2-1 10 16,2-1 9-16,0-2-13 0,1-2 9 0,1 1 1 16,3-3 13-16,-2-2-7 0,2 1-17 0,-1-3 8 15,4-1 5-15,-10-4-14 0,13 5-19 0,-3-5-9 16,-10 0-44-16,19-5-36 0,-19 5 19 0,25-8-43 16,-14 0-41-16,1 3-391 0,-1-4 185 0,-3-2 124 0</inkml:trace>
  <inkml:trace contextRef="#ctx0" brushRef="#br0" timeOffset="65179.05">14133 9088 2 0,'0'0'148'16,"0"0"6"-16,7-20-8 0,-1 12-13 0,3 1-3 15,3 1-32-15,-1 0 11 0,1 1-27 0,3-2-7 0,-2 2-19 16,1 2 10-16,1-2 5 0,3 1-12 0,-3 0-38 15,0 1-21-15,0 0-11 0,-1-5 1 0,-1 4-8 16,-1 1-29-16,-2-1-34 0,0-3-314 0,-1 2 131 16,-9 5 88-16</inkml:trace>
  <inkml:trace contextRef="#ctx0" brushRef="#br0" timeOffset="66257.69">15949 9188 50 0,'2'-14'135'0,"-4"-2"-19"0,0 2-29 15,-2 1 10-15,-1 2-32 0,-3 1 43 0,1-1-36 16,-4 0 18-16,-1 4-31 0,0 2-3 0,0 2-9 0,-1 0 20 16,-2 2 5-16,-3 3 2 0,3-1-16 0,-2 4-17 15,1 0 15-15,-10 10-10 0,2 2-2 0,6-5 14 16,-4 5-15-16,2 0-9 0,6-2 5 0,1 1-7 0,4-3 11 15,-3 11-28-15,2-3 16 0,4-2-12 0,2-1 11 16,3 0-28-16,0 2 13 0,1-2 8 0,0 0-21 16,1 2 13-16,3-1 12 0,1 0-27 0,0-1 5 0,1-2 15 15,2-1 2-15,0 0-4 0,-2-4-13 0,4 0-15 16,2-1 13-16,-2-3-4 0,4-1 14 0,-1-1-3 16,2-2-5-16,-1-3 11 0,1 0-13 0,0 0-3 15,-1-4 7-15,0-1-5 0,0-1 3 0,0-3-9 0,1 1-2 16,-2-6 14-16,5-3-5 0,0-3 0 0,1-1-6 15,-5-1-7-15,1-5 16 0,-2 3 6 0,0-8-17 16,-3 5-8-16,0-7 13 0,-2 4-3 0,-3-4-18 0,0-2 21 16,-2-1-9-16,-1 3-37 0,-2-2 39 0,0 2-13 15,-1-3-31-15,1 1 47 0,0 7-23 0,-1-5 26 16,-5 0-29-16,4 1-1 0,-1 9 7 0,1 2 25 0,0 3-17 16,0 4 3-16,1 3 23 0,1 0-17 0,-1 0-6 15,1 12-3-15,-4-12 13 0,4 12-13 0,0 0-3 16,0 0 15-16,0 0-11 0,0 0 22 0,0 0-9 15,-4 33-9-15,4-15-9 0,2 3 28 0,1 11-7 0,1 2 5 16,1 0 16-16,-1 4-7 0,-3-1-3 0,-2 1 4 16,2 0-17-16,-2-1 14 0,-1 2-13 0,1-5 0 0,-2 1-12 15,1-7 7-15,1-3 4 0,0-2 2 0,-1-4 18 16,0 1-6-16,2-2-25 0,0 0 33 0,1-3-8 16,0 1-8-16,1-1 17 0,2-2-12 0,3-2-8 15,-1-1 1-15,5-3 12 0,0 0 12 0,1-2-30 0,-1-1 1 16,3-1 23-16,-1-2-13 0,-2-1 11 0,4-1-42 15,-3-3 40-15,1 0-14 0,-1-1-3 0,0-3 34 16,-3-1 0-16,-1-2-6 0,-1-3 14 0,1 0-7 0,-3-2 9 16,1-1-1-16,1-12-18 0,-3 6 11 0,0 1-8 15,-3 2-2-15,2 1-5 0,-2-1 10 0,1 2-18 16,-2 1 22-16,2 4-10 0,-2 2-5 0,0-2-6 0,0 13-22 16,1-14 16-16,-1 14 0 0,0 0 0 0,1-9 13 15,-1 9-2-15,0 0-20 0,0 0 19 0,0 0-5 16,8 26 5-16,-5-12 7 0,-2-2-12 0,3 5 6 0,-2 0-1 15,1 0-3-15,-1 0-12 0,3 1-10 0,-1 0 16 16,0-1-2-16,0 3 4 0,1-3 0 0,-1 0 4 16,1-1-22-16,-2-1 2 0,-1-1 25 0,2-1-16 0,-1-1 4 15,-1 0-9-15,1-2-1 0,-1-2-5 0,-2-8-8 16,5 13 5-16,-5-13-18 0,4 7-13 0,-4-7-15 16,0 0-26-16,5 8-35 0,-5-8 18 0,0 0-30 0,0 0-10 15,0 0-17-15,0 0-425 0,0 0 195 0,14-22 128 16</inkml:trace>
  <inkml:trace contextRef="#ctx0" brushRef="#br0" timeOffset="66428.02">16321 8903 43 0,'-10'-22'80'15,"5"4"11"-15,1 4-15 0,0 2-6 0,0 1-22 16,3 1 6-16,1 10-25 0,-3-11 5 0,3 11 5 0,0 0-11 15,0 0-19-15,7-12-8 0,-7 12-30 0,0 0-25 16,0 0-119-16,0 0 57 0,0 0 38 0</inkml:trace>
  <inkml:trace contextRef="#ctx0" brushRef="#br0" timeOffset="66975.06">16718 8928 34 0,'0'0'144'0,"-4"12"-12"0,4-12-9 0,-13 21-12 16,5-12 25-16,-7 14-5 0,4-8-9 0,4-1-6 16,-1 2 5-16,-1-1-19 0,5 0-4 0,-1-1-24 0,1 1 17 15,4 2-10-15,0 0-14 0,4-1 0 0,-1 3-18 16,8 6 8-16,-2-3-4 0,1 4-7 0,-1-4-11 15,5 2-3-15,-2-2 1 0,-4-3 7 0,-1-2-16 16,-2-4 0-16,0 2-9 0,-1-1 7 0,-3-2-4 0,2 1 0 16,-3-4-11-16,1 0 8 0,-1-9 4 0,-1 15 3 15,1-15-23-15,-6 12 12 0,2-6 5 0,4-6-5 0,-13 10-10 16,3-7-14-16,2-1-25 0,8-2-35 0,-18 3-14 16,18-3 31-16,-14-2-16 0,4-1-40 0,0-2 29 15,10 5-12-15,-14-15 3 0,8 4-14 0,0-4 1 0,1 2 21 16,1-3-15-16,2-1 12 0,0-2 16 0,2 0 2 15,2-1-3-15,3-14 23 0,-1 1-9 0,0 1 16 16,2 1-2-16,-1 8 24 0,0 2 3 0,-1 4 19 16,0 2 11-16,-2 0-9 0,2 4 22 0,0-1-30 0,-3 4 17 15,-1 8-5-15,0 0 30 0,0 0-28 0,0 0 11 16,4-9 6-16,-4 9 17 0,0 0-7 0,-9 31 9 16,5-11 3-16,-5 9 13 0,-2 3-7 0,-5 3 4 0,1 2-26 15,-4 2 10-15,-1 0-4 0,-4 1 9 16,1 1-6-16,-5-3-2 0,4 0-6 0,-1 1 18 0,3-1-3 15,-1-4-21-15,0-2-4 0,1-1 13 0,3-2-11 16,2-3-1-16,2-2-2 0,4-6-4 0,2-5 0 0,1-3 11 16,0 1 10-16,2-2-3 0,-1-1-18 0,1 1-36 15,6-9 0-15,-5 10-21 0,5-10-33 0,0 0-33 16,0 0 18-16,0 0-28 0,0 0-367 0,0 0 159 0,0 0 108 16</inkml:trace>
  <inkml:trace contextRef="#ctx0" brushRef="#br0" timeOffset="67519.39">16998 9247 1007 0,'8'-26'24'15,"3"-2"66"-15,-3 10-102 0,-2 5-6 0,0 4 19 0,-6 9-10 16,10-17 52-16,-7 14-22 0,-3 3-21 0,0 0-6 15,0 0 26-15,0 0 6 0,11 29-25 0,-9-15 34 16,-2 3-27-16,-1 4 28 0,0 2-19 0,-3 10 6 0,0 4-17 16,0-2 21-16,-2 1-21 0,3 0 9 0,-2-1-15 15,-1 0 15-15,-1-1-33 0,4-1 28 0,0-2 18 16,-1-3 10-16,2-5-27 0,-1-3 5 0,-1-3-17 0,4 1 27 16,-2-1-3-16,2-4 3 0,-2 1-31 0,2-14 24 15,-1 22 8-15,1-15-11 0,0-7-2 0,-1 10 5 16,1-10 7-16,0 0 13 0,0 0-7 0,0 0-7 0,0 0 0 15,0 0 7-15,24-19-7 0,-19 7 4 0,-1-2-4 16,1-2-12-16,-1-4 2 0,5-10-14 0,-3 1 10 16,0-5-13-16,0-2 22 0,-3 1-17 0,4-2 19 0,-3 1-1 15,2-3-8-15,-3-4 5 0,3 3 0 0,0-1-7 16,1-2 3-16,-1 5-14 0,2 0 3 0,0 4 3 16,2 4-20-16,-1 5 9 0,-1 3-7 0,3 8 4 15,-1 2 8-15,1 2-24 0,0 1 23 0,2 4-12 0,2 2-3 16,-1 3 26-16,3 3-18 0,-3 2-4 0,2 4-7 15,-3 0 19-15,-1 2-8 0,4 9 26 0,-5-2-2 16,-5-1-10-16,2 2 11 0,-6-2-22 0,-2 1 13 0,-1-2 4 16,-2 3 6-16,-1-1 2 0,-4-1 5 0,0-1-12 15,-5 9 8-15,0-8-9 0,2-3 1 0,-3-1 10 16,2 0-12-16,-2-2-6 0,2-2-3 0,-3 0 26 16,3 0-9-16,-2-1-11 0,-2-2 14 0,2 2-14 0,3-4-29 15,1 3-15-15,-1-5-46 16,11-2-42-16,-14 5-7 0,14-5-29 0,-5 4-410 0,5-4 190 0,0 0 128 0</inkml:trace>
  <inkml:trace contextRef="#ctx0" brushRef="#br0" timeOffset="68010">17453 9394 71 0,'0'0'98'0,"-2"22"7"0,2-22 8 16,0 10-39-16,0-10 20 0,1 9 2 16,-1-9-17-16,1 8-12 0,-1-8 19 0,0 0-21 0,9 7 31 15,-9-7-17-15,10 3-13 0,-10-3 1 0,13-1-4 16,-13 1 4-16,19-5 0 0,-9 1 7 0,1-2-31 0,0 0 36 16,-3-2-8-16,2-1-22 0,0-2 5 0,-1 0 13 15,0 0-21-15,6-14 8 0,-2 1-21 16,0-1 8-16,-3-1-17 0,3-2 1 0,-2 0-5 0,1-4 6 15,-2 1-17-15,2-3 16 0,-3 0-18 0,0-1-13 16,-7-2 21-16,6 0-13 0,-6-1 10 0,1-3 0 0,-4 1-21 16,-1 2 16-16,1 0 2 0,0 2-14 15,-2 4 4-15,-4-2 10 0,5 7-20 16,-1 6 6-16,-5-8-13 0,3 7 9 0,1 7 11 0,-2-1-11 0,2 3-1 0,-1 5 5 16,-2 2-9-16,7 6-1 0,-8 0 2 0,8 0-28 15,-10 12 22-15,4 2 2 0,1 3-5 0,1 15 5 16,-1 1 9-16,2 4 12 0,-2 1-3 0,7 1-15 0,-2 1 17 15,-2-1-19-15,1 1 30 0,1-3-16 0,0 1 6 16,-1-4 2-16,-1-4 14 0,4 6-17 0,-2-8 19 16,0-4-5-16,0-3-11 0,0-1-14 0,1 1 6 0,2-1 14 15,0-2-20-15,2 0 13 0,-1-3 7 0,0 2-14 16,3-2 13-16,-2-1-41 0,3 1 10 0,0-4-20 0,0 1-14 16,2-2-4-16,-1 0-9 0,1-3-37 0,-1 0 1 15,3-3-27-15,-2 1-16 0,3-1-304 0,-13-4 150 16,18 1 100-16</inkml:trace>
  <inkml:trace contextRef="#ctx0" brushRef="#br0" timeOffset="69114.73">18052 9049 2 0,'2'-8'91'16,"-2"8"4"-16,-6-15 9 0,3 11-22 0,3 4 8 0,0 0-15 15,0 0 14-15,-19 3-22 0,19-3-17 0,-20 14 24 16,10-6 4-16,-1 5 0 0,0-2-6 0,1 3-21 16,-6 8 16-16,-1 2-3 0,3-2-9 0,1 1-21 0,-1 2-27 15,4 0 7-15,2-4-16 0,2-4 14 0,0 0 28 16,0-1-41-16,5-2 10 0,1 0 25 0,0 0-25 16,0-2 16-16,1 0-5 0,1-3 3 0,-2-9-18 0,6 17 22 15,-5-12-11-15,6 2-18 0,-7-7 5 0,9 6-1 16,-9-6-11-16,10 4 19 0,-10-4-2 0,11 0 13 15,-11 0-2-15,21-8 0 0,-11-1-33 0,0 3 34 0,1-4-12 16,-1-1-14-16,-1-2 4 0,-2-2 2 0,2 0-7 16,4-10 20-16,-3-1 6 0,0-4-41 0,-1-2 9 15,-2 9 33-15,-2-7-17 0,-1 5-8 0,-3 3-3 0,3 5 14 16,-2-1 2-16,0 1-29 0,-1 1 29 0,0 2-14 16,2 1 24-16,-2 2-9 0,-1 3-19 0,1 1 3 15,-1 7-13-15,0 0 31 0,-2-9-29 0,2 9 24 0,0 0-22 16,0 0 8-16,0 0 31 0,0 0-3 0,-4 40-13 15,3-25-4-15,-2 0 11 0,2 4 1 0,-1 0 15 16,-1 1-15-16,2-1-14 0,2 1-4 0,0-2 22 16,-1 2-3-16,0-3 7 0,2 1-25 0,1-1 9 0,-2-2-22 15,1 2 28-15,0-4 0 0,1 1-12 0,-1-3-3 16,4 0 3-16,-3-3 16 0,5 1-5 0,-3-6 11 0,4 2-25 16,-1 0 8-16,-2-3 11 0,-6-2-13 0,17 2 5 15,-17-2 5-15,24-9-22 0,-12 4 32 0,-1 0-8 16,0-4-2-16,1 0 3 0,-1-4-19 0,9-5 34 15,-3-2-15-15,-2 4-19 0,4-6-4 0,-3-1 13 0,-2 1 4 16,-1 0-20-16,1-1 23 0,-5 4-14 0,-1 4-15 16,-1 1 12-16,-1 2-6 0,0 0 13 0,-2 3-28 15,-1 3 14-15,-1-2 8 0,-2 8 6 0,0 0-2 16,8-8-6-16,-8 8-11 0,0 0 13 0,0 0-1 0,0 0 11 16,0 0-28-16,0 0 23 0,3 29-1 0,-1-16 5 15,0 0-8-15,0 0 22 0,-2 4-6 0,1-4-13 0,-1 4-14 16,0-1 10-16,0 0-3 0,0-3-3 0,1 3-7 15,-1-1 30-15,0-5-17 0,3 2 11 0,-2-2 14 16,-1-10-28-16,4 14 20 0,-2-9-20 0,-2-5 16 16,7 10-3-16,-7-10 4 0,9 4-5 0,-9-4-8 0,11 3 14 15,-11-3-8-15,13 0 12 0,-13 0-10 0,23-8 19 16,-9 4-6-16,-4-4 1 0,2-1 7 0,-2-3-18 16,-1 2 4-16,10-10-2 0,-1-2-7 0,-1-3 15 0,2 3-15 15,-6-3-1-15,2 2-6 0,-2-2 10 0,-3 5-6 16,1-6 11-16,-2 7-18 0,-2 1 12 0,-2 3-7 15,2 1-7-15,-1-1 21 0,-4 5-23 0,2-1 16 0,-1 4-29 16,-2 1 9-16,-1 6 11 0,0 0-6 16,0 0 12-16,0 0-3 0,0 0-3 0,0 0 14 0,0 0 1 15,0 0-13-15,-22 25 20 0,17-12-3 0,1 0 8 16,-2 2-1-16,1 2-7 0,1 0 6 0,-4 0 4 0,6 3-1 16,-7 9 8-16,-2-3-11 0,0 6-2 0,5-3-1 15,-1 0-9-15,-1 2 1 0,1 1 12 0,3-2-14 16,0 3 13-16,2 1-22 0,0 2 2 0,4 0 8 0,-5 0-14 15,3 1 12-15,-3 1 1 0,5 1 1 0,-5 0-3 16,2 0 7-16,-2 1-4 0,3-1 1 0,-1-4-7 16,-4 0 7-16,4 2-1 0,-2-2-1 0,3-10 2 0,-1 0-10 15,-3-6 3-15,0 0 3 0,2-1-16 0,-2-1 13 16,0-2-5-16,3-2 3 0,-6-1-7 0,2-1 11 16,0-2 2-16,-1-2-5 0,-1-3 0 0,7-4 1 0,-12 5 3 15,12-5-9-15,0 0 11 0,-13-2-13 0,13 2 6 16,-15-10 21-16,5 2-24 0,3 0 1 0,-1-2-4 15,-2-1-3-15,2 3 8 0,0-5 9 0,2 1 17 0,1-2-4 16,1-3-3-16,3 0-3 0,2 0-2 0,1-3 7 16,1 1-7-16,7-11-3 0,-3 2-3 0,5-1-9 15,0 2-10-15,1-1-2 0,7 1-21 0,-4 2-9 0,3 1-26 16,-4 1-41-16,-1 8-35 0,1 1-21 0,-2 4-2 16,-2-1-31-16,1 2-488 0,-1 1 229 0,-2 2 152 15</inkml:trace>
  <inkml:trace contextRef="#ctx0" brushRef="#br0" timeOffset="69986.95">19839 9105 13 0,'14'-23'108'0,"2"2"-12"0,0 1 8 0,-2 6 4 16,-1 8-20-16,-2-1 26 0,3-2 12 0,0 3-52 15,3 1 13-15,-2 4-23 0,2 2 3 0,-2 2-12 16,3 0 8-16,1 4-8 0,-3 1 17 0,8 6-8 16,3 1-4-16,-11 0-1 0,7 2-4 0,-2 4 7 0,-1 1-1 15,-2-1-6-15,1 1-22 0,-3 2 0 0,-6-4 5 16,-1-3 5-16,2 7-27 0,3 0 23 0,-9-2-17 0,0-3 5 15,-1-2-10-15,-1 1 12 0,1 0-25 0,-5-1 12 16,1 0 19-16,-2 2-19 0,0-4-6 0,-1 1 6 16,0-1-6-16,-2-4-3 0,-1 0-5 0,-3-1 21 0,1-2-22 15,-1-2 11-15,-1 2-10 0,0-3 7 0,0-2-8 16,0-2 1-16,-3-1 0 0,2-1 8 0,0-2 4 16,0 0-4-16,0-3-14 0,1-2 26 0,2 1-29 15,2-3 20-15,2-4 9 0,3 3-3 0,0-6-9 16,3 1 3-16,3-4-5 0,7-10-9 0,2-2 22 0,-1 2-5 15,3-1-13-15,6 0 4 0,-2-1-12 0,5 1 5 16,0 2 7-16,0 0-19 0,-1 4 12 0,0-1 0 0,-1 6-24 16,-2 1 11-16,-4 6 11 0,-1 1-43 0,-5 1-6 15,1 3-11-15,-2 0 0 0,-1 2-30 0,-3 3 0 16,-6 3 1-16,13-2 3 0,-13 2-16 0,0 0-19 16,9 2-6-16,-9-2-326 0,0 0 151 0,0 0 102 0</inkml:trace>
  <inkml:trace contextRef="#ctx0" brushRef="#br0" timeOffset="70339.08">20787 8622 9 0,'1'0'119'0,"-1"0"5"0,0 0-18 16,7 10-2-16,-3 2-17 0,-2 1 12 0,1 4-22 0,-1 2 2 16,2 2-8-16,-2-1 21 0,0 2-5 0,-1 15-16 15,0 1-17-15,-2-11 12 0,2 8 12 0,-1 2-28 16,-1-3 0-16,0-5 9 0,-1-6-9 0,2-3-11 15,0-2 7-15,-1 1-23 0,0-3 15 0,-3 1-26 0,4-4 20 16,0 0-13-16,-1-1-8 0,1-12-4 0,0 17-6 16,0-17-18-16,0 13-11 0,0-13-34 0,0 0-21 0,0 12-4 15,0-12-20-15,0 0-17 0,0 0-294 16,0 0 140-16,0 0 92 0</inkml:trace>
  <inkml:trace contextRef="#ctx0" brushRef="#br0" timeOffset="70929">20769 8960 41 0,'0'-16'71'0,"1"-1"4"0,1 3 25 0,0-2-34 16,2 3-11-16,1-2-10 0,3 2 13 0,0 0-18 15,1 1 22-15,4-1-37 0,0 2 19 0,4 1-17 0,8-6 3 16,0-2-5-16,-2 4-2 0,-2 4 19 0,-3 0-27 16,-1 2 5-16,-1-1-4 0,0 1 17 0,2 1-2 0,-5-3-28 15,2 1 8-15,-4-1 25 0,0 2 1 0,3-3-44 16,-4 1 10-16,-4 1-3 0,-1-1 5 0,-2-1 3 15,-1 2 18-15,-2 9-27 0,3-18 27 0,-3 18 1 0,0-13-12 16,-1 8-19-16,1 5 26 0,0 0 8 0,-7-16-33 16,4 8 1-16,3 8 4 0,-7-9 22 0,7 9-41 15,-4-5 19-15,4 5 10 0,0 0-5 0,-7-2-7 16,7 2 12-16,0 0 23 0,-3 16 1 0,2-3-6 0,1 0 12 16,0 4-1-16,1 3-30 0,2 0 24 0,0 10-6 15,1 3 3-15,0 0-8 0,3-2-1 0,-7-3-8 16,6 5-1-16,-1-1 15 0,-2-4-7 0,-2-3 17 15,4 5-6-15,0 0-22 0,-7-5 12 0,3-3 2 0,-1-4-3 16,0 0-5-16,0-1 8 0,-1-2-14 0,1 2 11 16,-2-2-7-16,0-3-6 0,2-1 1 0,0-11 3 0,-3 14-21 15,3-14 22-15,-1 12-3 0,1-12-11 0,0 0 2 16,-1 8-10-16,1-8 28 0,0 0-7 0,0 0-1 16,0 0 3-16,0 0-24 0,0 0 9 0,0 0 3 0,-14-25-10 15,11 14 7-15,2-2-20 0,-2 1 16 0,1-2 7 16,-1-2 7-16,0 0-8 0,3-4-12 0,-1 3-5 15,2-4-6-15,2 4 27 0,1 0-42 0,1 0 42 0,4 4-11 16,-3 1-19-16,5 1 3 0,1 2-3 16,0 1 28-16,3 3-3 0,0 3 37 0,1 1-38 0,2 2-2 15,0 3 0-15,0 0-7 0,8 8-1 0,1-1 0 16,-4 5 26-16,-4 0-2 0,-1 5-1 0,-3-3-23 0,-7-1 27 16,0-3-9-16,-2 3 18 0,2 2-14 0,-4-4 7 15,0 2-16-15,-1 0 2 0,-1 1-19 0,-2 2 35 0,0-3-5 16,2-3-6-16,-2 1 0 0,0 0-7 15,-1-2-31-15,0 1-26 0,-2 2-24 0,2-5-47 0,-2-2-27 16,3 5-368-16,-2-5 174 0,2-9 114 0</inkml:trace>
  <inkml:trace contextRef="#ctx0" brushRef="#br0" timeOffset="72141.89">22489 9128 55 0,'-8'0'109'0,"8"0"-19"15,-8-2 1-15,8 2-1 0,0 0-23 0,0 0-8 16,0 0 19-16,0 0-36 0,0 0-4 0,21-19 0 0,-14 14-5 16,-7 5-6-16,13-13 2 0,-6 4 10 0,-1-1-1 15,1 4 4-15,-3-2-40 0,2 1 2 0,-2-3 2 16,0 0 11-16,-2-2 15 0,-1 2-29 0,-1-3 13 16,0 1-15-16,-2 0-9 0,-1 1 10 0,1-1-2 0,-2 0 16 15,-2 2 2-15,-1 0-21 0,0 3-7 0,-1-1 21 16,-4 1 3-16,3 4-1 0,-1-1-1 0,-2 3-15 0,0-1 10 15,2 3 22-15,0 0-12 0,-2 3-35 16,-1 1 31-16,2 4 15 0,0-2 7 0,0 3-1 0,2 0 12 16,-1 2-37-16,0 1 2 0,1-3 37 0,2 3-27 15,2 2 24-15,0 3-3 0,0 2-20 0,2-2 22 0,1 2-8 16,2 0-13-16,-1 2 10 0,1-2 0 16,2 1-33-16,-1-1 15 0,2-1 5 0,3 0 10 0,-2 1-7 15,6 5-23-15,-2-4 10 0,2-4-6 0,-2-3-1 16,2 0 3-16,3-3-7 0,0-1 11 0,-2-1 5 0,6-1 3 15,-3-2-15-15,2-1 4 0,1 0-20 0,-2-3 15 16,3-2 1-16,-2 0 16 0,0-1-27 0,0-2 10 0,-1 0 6 16,-1-3-1-16,1-2 5 0,-1 1-12 0,2-3 15 15,3-8-11-15,-4 2 8 0,-1 4-6 0,4-13 4 16,-2 0-6-16,-3 0-6 0,4-2 10 0,-2 0-4 16,-2-5-7-16,1 1-15 0,-3-1 8 0,0-1 10 0,0-1-23 15,-3-3 24-15,1 2-6 0,0-5 2 0,-1 0 3 16,-2 4 5-16,-1-3-20 0,-2 0 20 0,-2 1-9 15,2 1 25-15,-3 1-14 0,-3 0 8 0,2 8-19 16,1 3-11-16,-1 4 7 0,-3 1-5 0,0 2 22 0,0 2-10 16,0 1 2-16,2 5 1 0,-5 0-5 0,1 3-9 15,-2-1 0-15,3 4 3 0,5 4 7 0,-12 3-16 0,5 4 1 16,1 0-8-16,-3 1 26 0,1 6 6 0,-5 10-10 16,3 1-2-16,0-2 6 0,2 4 13 0,4 0-10 15,-1 4 8-15,0 1-2 0,0 1-20 0,1 1 5 16,2 0 12-16,0 0-11 0,1-7 9 0,0 8 5 15,1 0 15-15,0 1-12 0,4-4-13 0,-2-1 19 0,2-3-13 16,0 4-2-16,1 0 32 0,1-2-11 0,-2-4-27 0,1-5 17 16,-1-3-20-16,7 8 21 0,-3-6 2 15,1-2-1-15,0-5-18 0,3-1 18 0,-2-1-2 0,4 0-27 16,0-1 8-16,1-1 12 0,1-2-3 0,-1-2-1 16,2 0 9-16,-1-1-25 0,-2-1 19 0,4-3-1 0,0 0 13 15,-1-3-2-15,-1 1 2 0,0-2-18 0,0-4-8 16,0 1 11-16,0 0 3 0,-3-4-11 0,9-5 16 15,-2-2-12-15,-2-3-10 0,-4 3 18 0,0-3-8 16,3-3-15-16,-5 0 18 0,-1-2-26 0,-3 5 1 0,-2 1 5 16,-2 0 19-16,-2 1 3 0,1-1-24 0,-2 1 4 15,-2 1 13-15,-1 1 4 0,-3 1-5 0,1 2-17 0,-1 2 25 16,-1 1-8-16,0 4 10 0,-2-1-26 0,0 4 14 16,-1 2-11-16,9 2 1 0,-14 3 21 0,6 4-3 15,-2 2 9-15,3 0-10 0,0 4 15 0,3 2-6 16,0 0 2-16,1 2-1 0,0 0 10 0,3 2-32 0,0-1 20 15,0 4 0-15,3-5 4 0,-1 2-3 0,1-1 3 16,1 0 7-16,1-2-8 0,-1 1-9 0,2 0-7 0,2-1 11 16,-1-3 10-16,1 0-11 0,2-2-15 0,-1-1 8 15,1 0 7-15,1 1-1 0,-1-3 11 0,1 0-22 16,1-2 10-16,-1 1 0 0,0-2-5 0,0-2-6 16,-1-1 24-16,2 1-25 0,-2-3-4 0,-1 0-30 0,-9 0-21 15,0 0-46-15,28-3 19 0,-19-2-39 0,2 0-22 16,-3 2-383-16,2-5 177 0,-1-2 118 0</inkml:trace>
  <inkml:trace contextRef="#ctx0" brushRef="#br0" timeOffset="73221.16">24712 8875 91 0,'-10'-8'97'0,"-1"-1"12"0,2 3-23 0,1 1-12 15,-5 2 19-15,-1 3-8 0,4 0-22 0,-5 4 26 0,3 2 10 16,-3 1-21-16,-2 3 8 0,-6 4-8 0,0 4-4 16,0-1 9-16,9-2-11 0,0-1 6 0,4 1-18 0,2-1-21 15,1 1-3-15,-1 0 6 0,3 2-2 0,2-3-9 16,3 6 11-16,0-3 15 0,2 0-10 0,1-1-3 15,0-1-7-15,3 1-14 0,3-4-9 0,8 8 24 16,-2-4-12-16,-4-4-18 0,2-3-5 0,-1 0 15 0,1-2-14 16,1-1 7-16,-1-2-1 0,2 1 9 0,-1-3 3 15,1-1-2-15,-1-4 2 0,-1 1-14 0,0-4 1 16,2 4 10-16,-3-6-7 0,2 1 9 0,-3-2-27 16,1-3 28-16,2 0-17 0,1-9-3 0,1-2-5 0,-2-1 14 15,0-1-3-15,-4 0-12 0,-1-1 0 0,-5 4-7 16,1 3 1-16,-5 0 5 0,-2 5-2 0,-1-3-3 15,1 2-7-15,-4 4 25 0,1-2-4 0,-5 2-6 0,0 2-5 16,-1 2-13-16,0 0 26 0,-1 2-22 0,-1 1 21 16,4 1-30-16,-3 2 7 0,3 1-15 0,9 0-46 15,0 0-26-15,-18 4 10 0,18-4-19 0,-8 7-12 0,7-5-15 16,1-2-337-16,0 0 160 0,0 0 106 0</inkml:trace>
  <inkml:trace contextRef="#ctx0" brushRef="#br0" timeOffset="73721.14">25114 8599 49 0,'18'1'92'0,"1"5"17"0,-2 3-23 0,6 6 1 15,-1 4 0-15,-6 3-21 0,0 4 36 16,-3 1-11-16,-2 5-1 0,-3-3-14 0,-2 9 13 0,-4-3-8 16,-4 7-33-16,0 1 28 0,2 1-19 0,-8 0 9 15,2 0-17-15,1-1-7 0,-3 1 17 0,-1 0-18 0,0 1-12 16,-1-3 4-16,0 1-4 0,1-3-13 16,0-2 7-16,0 1-3 0,3-6-8 0,-2-1 7 0,4-6 12 15,2-6-20-15,1-3-6 0,2-1 21 0,0-3-12 16,4-1-23-16,-1-1 24 0,-2-1-11 0,6-2-29 0,-2-1 21 15,3-4-1-15,3 3 12 0,-6-5-26 0,3-1 15 16,-9 0 6-16,23-1 12 0,-10-3-26 0,1-1-6 0,-1-2 6 16,10-10 25-16,-7 7-14 0,-3-2 8 0,6-10-19 15,0 3 11-15,-3-5 33 0,-5 7-2 0,-3-3 3 16,-2 2-22-16,-2 1 5 0,-2-3 10 0,-6 1 5 16,-4-11 16-16,0 2-2 0,-11-1-2 0,3-1 5 0,-3 4-5 15,1-6-3-15,-7 3 16 0,2 0-6 0,1 1-4 16,2 5 4-16,2-1-1 0,5 7-8 0,3 3-5 15,4-1-10-15,-2 3-2 0,5-2 1 0,1 2-9 16,-1 2-8-16,3 1 14 0,5-1-13 0,-1 0-22 0,5 2 0 16,-1-1-13-16,1 3-17 0,1 0-15 0,4 1-28 15,-1 0-33-15,-2 3-12 0,1-1 15 0,-2 2-33 0,3-3-8 16,-1 0-424-16,-1 1 193 0,-11 3 130 16</inkml:trace>
  <inkml:trace contextRef="#ctx0" brushRef="#br0" timeOffset="74402.92">26923 8623 77 0,'-12'-3'106'0,"0"-4"-23"0,-4 5 36 16,0 2 11-16,1 2-30 0,-3 3-5 0,1-1 14 15,-6 11-20-15,-2-3 3 0,0 7-15 0,0 0-25 0,0 5 15 16,1 1 4-16,1 2-1 0,0 4-11 0,1-1-5 15,2 3 1-15,0 1-7 0,1 0-4 0,4 1 9 0,1-2-20 16,5 1 1-16,-1-1-3 0,7-6 6 0,1-3-5 16,7 8 7-16,-1-1-12 0,4-2 5 0,2-4-10 15,3-2 10-15,2 2-4 0,0-11-19 0,5 6 2 16,-3-6 9-16,-2-2 0 0,11 2-5 0,-8-5-11 0,2 0-6 16,-4-4 10-16,0 2 15 0,5-5-16 0,-4 3-46 15,1-2 12-15,0 0-32 0,-2-3-18 0,1 1-1 16,-1-2-24-16,0-2-21 0,0 1-9 0,-1 1-361 15,-1-5 165-15,3-3 110 0</inkml:trace>
  <inkml:trace contextRef="#ctx0" brushRef="#br0" timeOffset="75113.23">27306 8885 71 0,'4'-16'127'0,"0"3"-34"16,-3 2 7-16,3 1-26 0,-4 3 5 0,0 7-4 0,-4-10 9 16,1 7-35-16,-3 2 44 0,6 1-18 0,-12 1 1 15,-1 4 12-15,-1 1-14 0,1 1-39 0,-1 3-1 16,1-1 3-16,-6 8 19 0,0 2 10 0,5-3-4 0,1-1-16 16,-1 5 8-16,3 1 3 0,2-3-10 0,2-2 5 15,3 2-13-15,-5 9-6 0,7-3 6 0,2-2-8 16,-3-6 13-16,3 2-7 0,0-1-26 0,3 0 4 0,-3-1 9 15,6 1-3-15,-2-3 8 0,1-1-24 0,2 0 0 16,2-1 19-16,-1-3-7 0,2-1 4 0,1 1-17 16,2-4-6-16,1 0 29 0,-3-1-9 0,1-1-16 15,3-2 15-15,1-1-14 0,0-1 15 0,2 1-19 16,0-3 14-16,-2 1 6 0,11-13-23 0,-5 9 13 0,2-7-2 16,-5 1-1-16,6-7 1 0,-4 4-10 0,2-5-6 15,0-2 2-15,-3 0 11 0,0-3-14 0,-2 0 20 0,-2-3-25 16,2-2-2-16,-5-1 22 0,-3-2-29 0,-1 1 16 15,-5 1-1-15,2-1 9 0,-3 5-1 0,-4 4 3 16,-1 2-16-16,-2 2-5 0,-1 0-7 0,-6-5 30 16,-2 4 7-16,-1-2-14 0,-1 8-11 0,1-1-23 0,-2 9 52 15,1-4-14-15,-2 2-13 0,2 1 8 0,-3 4 8 16,1 1-11-16,2-1-30 0,0 6 1 0,-1-5 47 0,3 6-41 16,1 0 22-16,-1 0 18 0,5 3-10 0,-4 0-13 15,3 3 17-15,-5-1-5 0,9 1-4 0,-3 2-1 16,3 2 13-16,-1-2-24 0,1 3 8 0,2-3 10 15,-1 4 3-15,4-2-9 0,0 2 9 0,0 0 11 0,3-1-10 16,-1 3 12-16,-2-1-2 0,5 2-7 0,-1-1-3 16,1-1 1-16,-1 0 9 0,0 0 19 0,1 0-25 15,-1 4 21-15,1-5-4 0,-4 1-9 0,2-2 15 0,0 2-11 16,-1 0-6-16,3 0 15 0,-1 0-11 0,0 0 13 16,2 1-10-16,-2-1-3 0,2 1 8 0,7 7-6 0,-6-4-4 15,1-4 0-15,-2 0 4 0,5 7-6 16,-1 3-4-16,-2-4-7 0,-2-5 0 0,-1-1 5 0,-1 2-15 15,-1-1 18-15,0 0-1 0,-1-1 0 0,-2-1 2 16,0 0-1-16,-2-1-7 0,1-1-5 0,-1 0 10 16,-1-3 12-16,-3 1-21 0,3-1 16 0,-3-1-8 0,2-2-6 15,-6 1-11-15,4-3-14 0,-3 0-24 0,0 0-9 16,0-1-18-16,0 1-35 0,9-6-35 0,-17 4 12 16,11-4-48-16,0 1-431 0,6-1 204 0,0 0 136 0</inkml:trace>
  <inkml:trace contextRef="#ctx0" brushRef="#br0" timeOffset="77517.36">6735 10842 29 0,'1'-3'117'0,"-1"3"-26"0,0 0-7 0,1-13-8 0,-1 13 31 16,0 0-22-16,0 0 1 0,-3-11 3 0,3 11-6 15,-6-5 0-15,6 5-21 0,-8-5-23 0,8 5 28 0,-12-2-21 16,12 2 17-16,-14 0-30 0,-1 1 19 0,2 2 0 16,-1 4-20-16,1-4 7 0,-2 5 6 0,1 1 2 15,-3 0 3-15,-6 7-8 0,3 2-3 0,-3 2-10 16,0-2 15-16,2 5-32 0,-1-1 10 0,1 1 7 0,3 2-4 16,1-1 10-16,1 0-19 0,-4 2 15 0,5-1-21 15,1 0-7-15,4-1 16 0,-2 3 3 0,5-6 3 16,2-3-20-16,1-2 22 0,4 1-3 0,1 0 14 15,0 0-12-15,2 0 19 0,-1 0-19 0,4 0 4 0,-1 2 2 16,1-5-12-16,3 3 8 0,-4-3-25 0,4 0 23 16,0 0-17-16,2-3 10 0,0 0 9 0,3 0-19 0,-3 0-5 15,3-5 14-15,2 0-3 0,-3-1-2 0,2-1 0 16,-1-1-1-16,1-2-4 0,2-1-2 0,-1-1-2 16,-1-2-16-16,-4 3-24 0,3-5-12 0,0 1-12 0,-2 1-41 15,3 0-10-15,-4-1-15 0,1-2-16 0,1-1-8 16,-3 2-404-16,3 6 184 0,-1-11 124 0</inkml:trace>
  <inkml:trace contextRef="#ctx0" brushRef="#br0" timeOffset="77985.11">7011 11074 45 0,'1'-13'104'0,"-1"3"8"0,-1 2-22 0,0 0 2 16,1 8-18-16,-3-10 7 0,2 6 0 0,-2 1-24 16,3 3 2-16,-9-3-8 0,9 3 1 0,-7 3 10 15,-1 1-2-15,0 4-6 0,0 0-4 0,0 1-24 0,0 4 17 16,0 3 1-16,1-4 1 0,0 3-12 0,4 1-12 16,-1 1 2-16,0 1-3 0,2 1 8 0,1 0-17 15,1-2 1-15,-1 0 25 0,1 0-7 0,1 1-10 0,2-1 15 16,1-3-9-16,0 0-7 0,-1 1 4 0,4-4-27 15,-1 0 37-15,-1 0-17 0,2-1-1 0,-1-4-20 16,2 0 18-16,2 0-8 0,-1-3 15 0,0-2-1 0,0 0-4 16,-2-1 4-16,-7 0-28 0,22-4 11 0,-10 2 6 15,-1-3 10-15,2-2 7 0,-2-1-7 0,-2 1-10 16,4-3 0-16,-3 1 15 0,0-3 0 0,-1 0-8 0,-1-1 4 16,-1 0 5-16,1-3 4 0,-2 1-15 0,-3-2 9 15,0 0-10-15,-3-1 2 0,-1 1-13 0,-1-3 18 16,0 1-6-16,-2 1-2 0,-3 1-8 0,1 0 14 15,-1 3-7-15,-1-1-20 0,-2 4 22 0,2-1-12 0,-1 0 19 16,0 3-11-16,-2 1 0 0,0-2 0 0,2 4-1 16,-2 1 3-16,3 2-6 0,2 1-3 0,-3 1 5 15,3 1 3-15,-1 1-31 0,2 1-8 0,0-2 4 0,1 4-41 16,4-4-46-16,0 0 4 0,-9 8-9 0,8-4-46 16,1-4-352-16,0 0 172 0,0 0 116 0</inkml:trace>
  <inkml:trace contextRef="#ctx0" brushRef="#br0" timeOffset="78443.89">7371 11026 59 0,'7'-5'111'0,"-7"5"-11"0,4 0 13 0,-4 0-16 16,0 0-6-16,0 0-14 0,6 9-16 0,-6-9 16 15,3 17 5-15,-1-5-5 0,-1 2-22 0,0-1-3 0,1 4-3 16,-1-1-10-16,-1 2 27 0,0 3-31 0,3-3 11 16,-3 3 6-16,0-1-12 0,1 0 9 0,0-2 4 0,1 2-33 15,-1 1 3-15,3-4 10 0,-2 2 7 16,1-4-2-16,2 2-10 0,1-3-4 0,1-2 14 0,-1 2-24 15,2-4 14-15,3-2-16 0,-1-1 0 0,-1-2 11 16,5-2 14-16,-3-1-12 0,3 1-12 0,-4-3 1 0,3-3 7 16,1 0-1-16,-3 0 0 0,3-5 3 0,-2 2-8 15,3-2-6-15,-5 0 24 0,2-2-16 0,-2-2 8 16,0 0 6-16,-2-2-32 0,1-1 23 0,-1 0-14 16,-2-2 7-16,-1-2-4 0,-1-1-15 0,5-9 20 0,-5 6-5 15,-2 0-12-15,-2 2 8 0,0 1-8 0,-2-1 9 16,-1 0-11-16,2 3 6 0,-3-2-1 0,3 3-15 15,-2 1 24-15,2 3-18 0,-3-1-11 0,0 4-24 16,3 1-45-16,-2 4-5 0,3 5-8 0,0 0-11 0,-3-11-20 16,3 11 2-16,-3-3-368 0,3 3 165 0,0 0 110 15</inkml:trace>
  <inkml:trace contextRef="#ctx0" brushRef="#br0" timeOffset="78867.33">8023 10674 42 0,'0'0'99'0,"0"0"8"0,0 0-14 0,0 0 7 15,0 0-17-15,-8 27 2 0,7-10 5 0,-2 0-6 16,2 3-13-16,1 3 3 0,3 11 2 0,-3 4-24 0,0-1-7 16,2 2 2-16,-3-1 5 0,4-1-10 0,-5 2 13 15,1 1-9-15,0-2 8 0,-3-2-26 0,3 0-6 16,-2 0-2-16,2-9 6 0,1-2 6 0,0-3 1 0,-2-4-11 15,2 1-7-15,0-1 23 0,2-3-23 0,-1 1 10 16,0-3-13-16,-1-2 1 0,3 1 1 0,-2-1 17 16,2-5-25-16,-1 1 15 0,4 1-24 0,-3-3-14 0,1 0 49 15,-4-5-10-15,9 3 1 0,-9-3-39 0,0 0 4 16,13 4-22-16,-13-4-16 0,0 0-36 0,0 0-6 16,19-8-16-16,-19 8-31 0,0 0-291 0,17-9 142 15,-10-2 96-15</inkml:trace>
  <inkml:trace contextRef="#ctx0" brushRef="#br0" timeOffset="79087.66">7980 11069 64 0,'7'-8'127'0,"1"2"-17"0,5-2 4 0,-2 1 3 15,3 2-13-15,0-2-35 0,3 2 4 0,-2 0-8 0,0 0 3 16,4 1-21-16,-2 0 12 0,-3 0-11 0,4 0-12 16,-1 3-36-16,0-1 13 0,0 1-14 0,-1 0-38 15,-2-4 2-15,0 4-38 0,-3 1-247 0,2-1 108 0,-13 1 72 16</inkml:trace>
  <inkml:trace contextRef="#ctx0" brushRef="#br0" timeOffset="79619.33">8930 11022 86 0,'0'0'112'0,"0"0"4"15,3 8-22-15,-3-8 23 0,-4 9-25 0,0 2-4 16,-5 0-14-16,0-2-23 0,-1 2 28 0,-2 2-2 0,-1-2-35 16,-6 6 11-16,-1 3 4 0,0-1 13 0,-1-2-11 15,-2-1-5-15,0 1 11 0,-1-2-23 0,-3-1 19 16,4-1-12-16,-4 0-8 0,6-2 17 0,-5-1-12 15,-1 1 0-15,7-3-13 0,1-1-3 0,3-2 24 0,0-2-11 16,3 1-11-16,1-2 13 0,2 1-3 0,2 0-13 16,8-3 15-16,-7 2-14 0,7-2 3 0,0 0-14 0,0 0 13 15,0 0-8-15,0 0 5 0,0 0-15 0,23-8-12 16,-14 7 23-16,1-2-4 0,3 2-2 0,-1 0-14 16,1 1 8-16,-2 0-13 0,4 0 5 0,-2 1 4 15,1 2 8-15,-1 0-13 0,-1 1-12 0,1 1 15 0,-1 2-11 16,0 0 14-16,1 1-14 0,-2 0 10 0,1 1-6 15,-2 0 18-15,3 3-2 0,-3-4-19 0,-1 5 1 0,1-1 6 16,-2-3 7-16,1 3-12 0,-2-2 5 16,1 1-3-16,0 0-10 0,-1-2 8 0,-1-1 10 0,0-1-7 15,-1 1-5-15,-1-1-15 0,0-3-5 0,-4-4-12 16,4 7-10-16,-2-3-38 0,-2-4-16 0,0 0-10 0,6 10-16 16,-6-10-11-16,5 2-27 0,-5-2-370 0,0 0 177 15,0 0 118-15</inkml:trace>
  <inkml:trace contextRef="#ctx0" brushRef="#br0" timeOffset="80077.2">9224 11103 29 0,'9'-10'154'0,"-2"2"-11"0,1 1-30 0,-2 1-5 0,-3 1-5 15,-3 5-32-15,3-6 5 0,-3 6-7 0,0 0-2 16,0 0-5-16,0 0 15 0,0 0 8 0,-22 22 3 16,12-12-8-16,-3 0-27 0,-2 1 12 0,-5 6-9 0,-1 2 19 15,-1-2-15-15,8-2-16 0,-1-3 6 0,-5 5 10 16,4-2-2-16,2-4-23 0,3-1 9 0,0-2 9 15,0 3-11-15,1-2-8 0,2 0-6 0,0-1 6 0,2-2-7 16,2 0 0-16,0 0 8 0,3 1-8 0,1-7-12 16,-1 8 8-16,1-8 3 0,3 8-3 0,-3-8-7 15,7 10-2-15,2-5-5 0,-2 3 10 0,2-3-10 16,-1 3 6-16,4 1-1 0,-2-2 7 0,-1 1-16 0,0-2 2 16,0 5 7-16,-2-3-15 0,1 1 15 0,0 1-12 15,-2 0 3-15,-1-3 10 0,2 6-14 0,0-4 3 0,0 2 0 16,-2-1-9-16,-1-2 15 0,-1-2-8 0,3 2 2 15,-6-8 8-15,7 12-22 0,-4-6 13 0,-3-6-11 16,3 10-11-16,-3-10-33 0,6 8-20 0,-6-8-32 16,0 0-32-16,5 11-2 0,-5-11 8 0,5 6-35 0,-5-6-401 15,0 0 188-15,0 0 126 0</inkml:trace>
  <inkml:trace contextRef="#ctx0" brushRef="#br0" timeOffset="83746.95">9903 11160 18 0,'10'-6'28'0,"-10"6"19"0,0 0 8 0,0 0-5 16,6-10 3-16,-4 8-4 0,-2 2-17 0,0 0-2 16,5-11 14-16,-5 11-12 0,0 0-4 0,4-13 15 0,-4 13-1 15,2-11-11-15,-2 11-11 0,3-11 2 0,-3 11 12 16,-2-11-6-16,2 11 2 0,2-12 22 0,-2 12-41 15,0-16 13-15,-2 10 9 0,2 6-15 0,-3-13 20 16,3 7-15-16,-4-5 2 0,1 4-4 0,1-1-6 0,2 8-14 16,-11-14 22-16,6 7 9 0,0 1-30 0,0 2 36 15,1 0-8-15,-2-3-9 0,-2 3 1 0,2 4 6 0,-1-3-24 16,1 1 18-16,6 2-33 0,-13 2 17 0,2 1 9 16,2-2 23-16,-5 4-16 0,2 1 13 0,-2 1-5 15,1 3 32-15,2 0-45 0,-3-1 5 0,2 4 15 16,1-2-14-16,1 1 17 0,1 4-13 0,-3-2 3 0,4 0-1 15,1 3-26-15,0-3 14 0,-1 2 2 0,2 0 13 16,3 4-14-16,-1-3-9 0,0 1 6 0,1-1-17 16,1 0 7-16,-2 0 24 0,3 1-8 0,1 1-18 15,1 0 8-15,1-2 18 0,0 0-3 0,-1 4-9 0,1-4-4 16,1-3-11-16,1 4-3 0,0-3 0 0,-2-1 17 16,0 1-15-16,2-1 4 0,-1-2 17 0,4-2-5 0,-1 0 6 15,0-2-12-15,1 0-2 0,-1-1-21 0,4-2 9 16,-1-2-4-16,0-1 32 0,5 1-33 0,-5-3 3 15,3 0-7-15,-1 0 23 0,1-3 12 0,-1-1-20 16,1-2-2-16,-1 2-2 0,2-1 4 0,-1-5-1 0,-1 3 11 16,-1-3-12-16,-1-1 0 0,3-1 3 0,-5-1-12 15,2-1 19-15,-2-2-26 0,7-8 20 0,-5 3-13 0,-3 2 0 16,4-10 6-16,-2 0 8 0,1 1-34 0,-4 4 19 16,3-7 1-16,-6 6 14 0,3-5-22 0,-3 6 23 15,2 5-22-15,-3-1 15 0,0 5 6 0,2-1-6 16,-2 1-13-16,0 0 24 0,-1 3-17 0,2 1-1 0,-4 0 20 15,2 2-26-15,0 9 13 0,0-9-10 0,0 9 8 16,0-10-6-16,0 10 0 0,0 0-3 0,-4-7 4 16,4 7 22-16,0 0-2 0,0 0-19 0,0 0 12 0,0 0 8 15,0 0-21-15,-2 28 23 0,2-16-1 0,2 3-23 16,0-1 11-16,0 2-3 0,5 0 17 0,-2 1-14 16,0 0-16-16,0 2 9 0,1 7 6 0,0-1 10 0,-3-4-7 15,6 7 5-15,-5-6 0 0,-1-1 14 0,-1-6-16 16,2 4 13-16,1-2-13 0,0 0 5 0,-1 0-5 15,1-1 2-15,2-1-8 0,-2 0-2 0,2-2-1 16,0 0 7-16,-1-3 4 0,1 1 3 0,-1-2 0 0,3 0-13 16,-3-4 13-16,3 2 5 0,0-2-21 0,1 0 8 15,-2 2 13-15,-3-3-19 0,4 0-6 0,-3-3-4 0,1 0-3 16,-7-1-28-16,0 0-10 0,19 2-40 0,-19-2 3 16,12 0-11-16,-12 0-25 0,10-5-13 0,-10 5-366 15,12-2 168-15,-12 2 112 0</inkml:trace>
  <inkml:trace contextRef="#ctx0" brushRef="#br0" timeOffset="84861.34">10855 10644 34 0,'0'0'79'15,"-7"-7"0"-15,7 7-12 0,-7-6 5 0,7 6-7 0,-13-9-17 16,4 2 38-16,-1 3-42 0,-5-1 5 16,4-2 0-16,-2 2 15 0,-1 1-22 0,0 1 28 0,-2-4-24 15,0 4 22-15,0-2 2 0,0 4-23 0,-3-2-7 0,2 0 0 16,0 1 4-16,-2-1 11 0,2 2-9 0,-2-2 9 16,3 3-23-16,0-2-11 0,0 3 10 0,1 0-5 15,2 2-6-15,2-2 18 0,2-2 14 0,-3 3-10 0,1-2-32 16,6 0 23-16,0 0-6 0,5 0-15 0,-9 2-5 15,6-1 8-15,3-1 8 0,-7 4 1 0,4-2-10 16,0 1 7-16,3-3-19 0,-2 7 30 0,1-2-9 16,1-5 12-16,0 0-14 0,0 14-9 0,0-14-8 0,0 12 25 15,0-12-15-15,1 13-6 0,0-2 11 0,-1 2-8 16,-1-1-5-16,2-3 11 0,0 4 11 0,2-2-2 16,0 1-20-16,-1 1 7 0,2-1 5 0,0 2-1 0,-1-1 11 15,0 2-19-15,0-4 1 0,-2 5 5 0,3-3-6 16,0 3 17-16,0 0-5 0,-1 0-9 0,2 2-7 15,-3 1 11-15,1-1 8 0,1 2-8 0,3 9-1 0,-1-7-8 16,-3 0 3-16,0-2 5 0,1-1-3 16,-1 2 7-16,-2-1-5 0,0 2 11 0,2-1-7 0,-4-1 2 15,1 0-5-15,-2 2-9 0,4-4 1 0,-4 4-2 16,2-1 15-16,0-3-10 0,-1 2 3 0,1-3-1 0,-1 4 0 16,0-4 5-16,1 1-15 0,-2 2 12 0,2-2-8 15,-4 0 2-15,4 0-1 0,-1-1 1 0,-1 3 1 16,-1-3-9-16,2 0 13 0,0-1-5 0,-3 1 7 0,2-5-13 15,1 5 0-15,-1-4-9 0,0 2 12 0,2-1 0 16,-1-1 0-16,2-1-6 0,-1 1 11 0,0-3-10 16,2-1 3-16,-2-1-6 0,1-1 6 0,-1-7-4 0,0 13 3 15,0-13-3-15,0 11 0 0,1-5 2 0,-1-6-7 16,0 9 3-16,0-9 10 0,4 8-1 0,-1-4-3 16,-3-4 5-16,8 7-3 0,-4-4 0 0,-4-3 2 15,9 4-3-15,-9-4 0 0,11 4-12 0,2-3 2 0,-2-1 12 16,1 2-7-16,-1-2 3 0,2-2-5 0,2 1-4 15,-2 0 6-15,2-2 11 0,-2 2-8 0,1-1 2 0,-1-2 2 16,2 2-11-16,-1-1 13 0,-1 1-3 16,1-2 3-16,-1 0-4 0,-3 0 2 0,-1 1-2 0,-1 2-6 15,2-5-12-15,-3 2-12 0,-3 1-37 0,3-1-18 16,-7 4-29-16,11-5-15 0,-11 5-28 0,6-9 4 0,-6 9-12 16,4-8-478-16,-4 8 213 0,0 0 142 0</inkml:trace>
  <inkml:trace contextRef="#ctx0" brushRef="#br0" timeOffset="85939.13">11037 11397 63 0,'0'0'105'0,"0"0"9"0,0 0-2 0,-5 8 1 0,5-8-15 15,0 0 12-15,0 12-31 0,0-12-13 0,0 0 10 16,-2 10 4-16,2-10 13 0,0 0-25 0,0 0-2 16,0 15 9-16,0-15-11 0,0 0-13 0,2 12-1 0,-2-12 9 15,5 9-20-15,-3-5 6 0,-2-4-6 0,5 6-7 16,-5-6-7-16,5 7 10 0,-3-2-15 0,-2-5 19 16,6 5 4-16,-4-1-15 0,-2-4 8 0,5 7 4 0,-5-7 2 15,7 5 4-15,-7-5-18 0,7 1 17 0,-7-1-9 16,9 0-3-16,-9 0-10 0,0 0 7 0,15-6-4 0,-7-1-11 15,1 3-5-15,0-1 18 0,0-3 1 16,0-1-14-16,-1 0-7 0,2-2 1 0,-3-1 0 0,1 1-3 16,1-3 4-16,-2 0-17 0,-1-2 11 0,0-1-4 15,6-10 2-15,-5-1-11 0,3 1 10 0,-4 2-5 0,2-4-7 16,-5 3 12-16,2-5-8 0,0 4 11 16,-4 5 1-16,1 0-2 0,-2 0 17 0,-1 0-14 0,0 3-10 15,1 0 5-15,-3 0-16 0,-1 3 21 0,-1-1 0 16,-2 3-13-16,-2 0 6 0,1 4-5 0,-5 0-13 0,0 3 17 15,0 2-16-15,-3 0 8 0,0 3 13 0,0 2-5 16,-1 2 10-16,2 1-14 0,0 0 4 0,2 1 2 0,0 2-5 16,0 0 0-16,2-1-4 0,3 4 16 0,-2 0-5 15,2-1-9-15,2 2-1 0,-1 1 14 0,2-3-4 16,3 1 0-16,-1 0 6 0,3 0-4 0,2-1-6 16,0 4 9-16,1-2-1 0,2 1 1 0,-2-1-16 0,5 2 9 15,-1-2 7-15,3 0-20 0,-1-1 23 0,0-1-16 16,2-1 10-16,3-2 6 0,2 2-2 15,2-2-12-15,-1 0-6 0,1-2 17 0,1 1-1 0,2-3 13 0,-2 2-26 16,3-3 5-16,-4-2-6 0,3 1 8 0,0-2 16 16,-3 1-3-16,2-1-5 0,-1-1 0 0,-3 1 2 15,3-3-1-15,-5 2 1 0,1-1-10 0,-1 0 4 0,0 0-5 16,-1 2 4-16,1-1 3 0,-1 0-10 16,1-2 4-16,-4 2-12 0,1 0 8 0,-4 2 8 0,1 0-4 15,-8 2-1-15,13-2 2 0,-13 2-4 0,11 2 3 16,-11-2-7-16,9 0 8 0,-5 5-5 0,-4-5-8 0,5 10 21 15,-4-5 2-15,4 4-16 0,-5 1 16 0,3 1-5 16,-2 0 5-16,-1 3 11 0,-1 0-7 0,1 1-8 0,0-3 3 16,0 5 7-16,-1 0 3 0,-1-2 2 15,2 2-5-15,0-5 0 0,-2 5-3 0,-1-1 7 0,3 0-18 16,0 1 9-16,0-3-2 0,0 2-6 0,3-1 1 16,-3 1 3-16,0-3 0 0,0-3 1 0,2 3 9 0,0-2-8 15,0 1 0-15,1-3-9 0,-2-3 7 0,-1-6 0 16,4 12 2-16,-4-12-13 0,8 9 7 0,-8-9 3 15,7 7-5-15,-7-7-30 0,10 3-4 0,-10-3-20 16,0 0-17-16,13 1-23 0,-13-1-29 0,0 0-29 0,0 0-19 16,17-5-522-16,-17 5 231 0,0 0 154 0</inkml:trace>
  <inkml:trace contextRef="#ctx0" brushRef="#br0" timeOffset="86668.11">11563 10611 95 0,'-19'-12'113'0,"4"5"-27"16,3 0 19-16,1 2-12 0,2 0-21 0,5-2 17 0,2 3-24 15,2 4 6-15,1-8 5 0,4 5 1 0,-5 3-32 16,18-7 24-16,-1 3-39 0,0 1 19 0,7-1 14 0,-2 2-11 16,12-3-8-16,-3 2-12 0,-4 2 6 0,-3 1-7 15,0 1 6-15,-2-1 20 0,1 0-14 0,-3 1 3 16,-2 1-26-16,1-1 27 0,-1 1-3 0,-1 0-19 15,-3 2 22-15,1 1-8 0,-2 2 0 0,1-2 4 0,-3 2 6 16,-1 0 5-16,0 2-9 0,-3 1 0 0,0 0 6 16,-2 3-5-16,0 1 9 0,-1 1-1 0,0 1-6 15,-3 1-2-15,0 0-3 0,-1 2-17 0,2 0 23 0,-4 3 0 16,1-1-7-16,1 2-5 0,-1-1 3 0,-1 11-10 16,0-1 10-16,2-5-13 0,-4-3 12 0,1 9-13 15,1-1 6-15,0-3 0 0,2-4 5 0,-3 6-7 0,-1-2 3 16,4-6-13-16,-1-1 3 0,1-1 7 0,0 1-12 15,1 0-5-15,0 13 0 0,-1-6 8 0,3-4-8 0,-3-4 5 16,-3 1 3-16,6-1 0 0,-3 0-17 0,0 1 6 16,3-3 2-16,-3 1-1 0,0 1 0 0,0-3-10 15,3-1 4-15,-3 3 0 0,-1-2 3 0,-1 0-13 16,2-3 2-16,0 1 12 0,0-1-6 0,-3-2 4 16,3 1 0-16,0 0 4 0,0-1-2 0,-4-1-8 0,4-1-5 15,-1 0 11-15,-1 3-8 0,2-4 16 0,0 2-17 16,0-2 6-16,-2 2-6 0,2-3 3 0,0-9-2 15,-4 20 6-15,1-11 5 0,1-1-7 0,2-8-8 0,-8 13 15 16,5-5-12-16,3-8 5 0,0 0-1 0,-3 12 10 16,3-12-10-16,-4 6 20 0,4-6-22 0,-9 4 0 0,9-4 5 15,-15 2-8-15,5 1 0 0,-5-2 1 0,1-1 9 16,-1-1 7-16,-4 1-16 0,1-2 7 0,-1 2-8 16,-2-1-1-16,1-1 11 0,2 0-10 0,0 0 5 15,3 1-8-15,-2-4 2 0,4 4 10 0,-1-4-23 0,5 3-11 16,-1-5-24-16,0 2-18 0,5-1-25 0,0 1-65 15,-2-4-38-15,7 9-22 0,-1-15-633 0,1 15 283 16,12-24 190-16</inkml:trace>
  <inkml:trace contextRef="#ctx0" brushRef="#br0" timeOffset="87087.5">12343 11232 37 0,'0'0'126'0,"6"-9"-26"15,-6 9 5-15,4-5 27 0,-4 5-24 0,0 0-18 0,0 0 1 16,4-4 11-16,-4 4 8 0,0 0-8 15,0 0-11-15,0 0-2 0,0 0 15 0,0 0-9 0,0 0 8 16,0 0-5-16,0 0-5 0,12 1 8 0,-12-1-18 16,0 0 10-16,9-5-6 0,-9 5 1 0,4-5 0 0,-4 5-3 15,4-8-10-15,-4 8 0 0,1-10 9 0,1 3-34 16,-2 7 4-16,0-9-6 0,0 9-7 0,0-17 10 0,-2 11 0 16,2 6-19-16,2-15 4 0,-4 7-10 15,2 8-33-15,-1-13 34 0,1 13-2 0,0-10-8 0,0 10 2 16,0-12 12-16,0 12-28 0,1-7 6 0,-1 7 4 15,0-7-11-15,0 7-2 0,0 0 10 0,0 0-30 0,0 0-17 16,0 0-10-16,0 0-23 0,0 0-30 16,0 0-6-16,0 0-36 0,0 0-13 0,0 0-2 0,-1 35-15 15,1-24 10-15,3 0-21 0,-3 0-425 0,0 4 202 16,2-2 136-16</inkml:trace>
  <inkml:trace contextRef="#ctx0" brushRef="#br0" timeOffset="87329.12">12326 11611 173 0,'2'16'243'16,"2"0"-22"-16,-3 0-1 0,3 1-21 0,-4-3-13 15,0 6-18-15,0-1-17 0,0-1-4 16,-3 2-13-16,2 2-19 0,-4 8-5 0,-3-1-12 0,3 2-3 0,-7-2-14 15,6-5-9-15,-3 5-3 0,-3 0-6 0,1-9-22 16,2-5-12-16,3 1-26 0,-4-2-18 0,1 2-22 16,1-4-42-16,-2-1-47 0,1 0-18 0,1-2-4 0,2-2-27 15,6-7-457-15,-10 2 210 0,10-2 142 0</inkml:trace>
  <inkml:trace contextRef="#ctx0" brushRef="#br0" timeOffset="97045.89">18693 6232 37 0,'0'0'85'0,"0"0"6"15,0 0 12-15,-3 9-22 0,3-9-8 0,0 0-8 0,-3 10 3 16,3-10-23-16,0 0-4 0,-4 12 10 0,1-8 11 16,3-4 1-16,-3 11-14 0,1-7 9 0,2-4-13 15,-4 10-7-15,4-10-4 0,-3 8-13 0,1-4 19 0,2-4 0 16,-4 7 42-16,4-7-63 0,-3 8 4 16,3-8 7-16,0 0-25 0,-4 7 22 0,4-7 10 0,0 0 9 15,0 0 4-15,-2 8-4 0,2-8-22 0,0 0 0 16,0 0 16-16,0 0-2 0,0 0-7 0,-1 7-8 0,1-7-8 15,0 0 4-15,0 0 1 0,-4 5 10 0,4-5-9 16,0 0-1-16,0 0 1 0,0 0 0 0,0 0-4 16,0 0-16-16,-4 6-9 0,4-6 17 0,0 0-2 15,0 0 10-15,0 0-22 0,-1 8 13 0,1-8-1 0,0 0-6 16,2 12-1-16,-2-12 15 0,0 10 4 0,-1-1-11 16,1-9-3-16,0 13 4 0,-2-4 3 0,3 1-25 15,-1-1 2-15,0-1 28 0,0-8 6 0,1 12-4 16,0-7 13-16,-1-5 18 0,0 9 7 31,0-9 7-31,0 0-5 0,2 6 2 0,-2-6-2 0,0 0-12 0,0 0-1 0,0 0 12 0,0 0-13 0,0 0 7 0,0 0-11 0,0 0 6 16,14-15 2-16,-14 15 3 0,3-12-12 0,0 6-10 15,-3 6 4-15,3-10-6 0,-2 4-11 0,-1 6 12 0,4-10-6 16,-4 4-2-16,0 6-1 0,1-11-7 0,-1 11-2 16,3-9 6-16,-3 9-1 0,0-9-12 0,0 9-1 15,1-8 16-15,-1 8-22 0,1-8-14 0,-1 8-6 0,4-10-19 16,-4 10-27-16,1-9-26 0,-1 9-22 0,3-7-28 15,-3 7-8-15,0 0-25 0,6-15-12 0,-2 15-535 16,2-8 243-16,2-1 160 0</inkml:trace>
  <inkml:trace contextRef="#ctx0" brushRef="#br0" timeOffset="102831.05">18041 6788 27 0,'0'0'60'0,"0"0"21"16,0 0-27-16,0 0-2 0,0 0-5 0,0 0 6 16,0 0-7-16,0 0 1 0,-1-14-7 0,1 14 17 15,0 0-10-15,0 0-12 0,0 0-1 0,0 0 4 16,0 0-27-16,0 0 11 0,0 0 6 0,0 0-8 0,0 0 0 16,0 0-7-16,0 0 4 0,0 0-6 0,0 0 4 15,0 0-8-15,0 0 7 0,0 0-10 0,0 0 1 16,4-3 15-16,-4 3 17 0,0 0-27 0,0 0 20 15,0 0-26-15,0 0 12 0,15 3 3 0,-15-3-8 0,9 3 0 16,-9-3 10-16,16 6 8 0,-5-3-25 0,-1-1 25 16,3 1-23-16,-2-2 21 0,4 0-10 0,0 2 25 0,1-1-23 15,-2 2 25-15,4-3-22 0,-1 2 7 0,0 1-1 16,0-1-33-16,1-1 22 0,2 0 20 0,-3 2-30 16,4-3 20-16,0 1-30 0,0 1 36 0,2-1-31 15,11 1 15-15,-4 0 1 0,-5-2-4 0,-2 2 9 0,1-2-9 16,1 2-2-16,12-2 17 0,-5 0-3 0,-6 0-19 15,-1-1-2-15,14 3 22 0,0 0 3 0,-2-3-17 16,1 1-23-16,0 0 13 0,0 2 16 0,-1-2-4 16,1 0 2-16,-1 3-9 0,-5-3 4 0,6 2-2 15,-1 1-4-15,3-5 12 0,1 4-22 0,-5 2 22 0,-1-1-2 16,1 1-8-16,2 0-15 0,-3-1 6 0,2 1-3 16,-1 0 10-16,-7-4-1 0,10 2 2 0,0 1-8 0,1-2 18 15,-1 0-17-15,5 1 15 0,-2 0-30 0,0 0 37 16,2-1-14-16,-2 2 8 0,2-2-17 0,-1-2 1 15,-1 0 22-15,-4 3-10 0,4 2 5 0,-1-4-15 0,-5 3 19 16,0 1-4-16,-7-2-11 0,-3-1-8 0,-4 2 24 16,-1-3-21-16,2 1 5 0,-1 0 10 0,0 1-10 0,-1-3 26 15,2 0-15-15,-1 3-1 0,-1-2 4 0,0 2-7 16,1-1-2-16,-3 1 11 0,2-3 1 0,0 0-2 16,-1 0-8-16,0 2-1 0,-1-2 11 0,-1 4 3 15,-1-4-5-15,-1 0 2 0,-1 3-17 0,0-3 7 0,0 0 3 16,-2 1 3-16,-2-1-10 0,-2 2 6 0,-1-1-5 15,0 0 1-15,-8-1-1 0,11 0-9 0,-11 0 10 0,12 3-13 16,-7-3 11-16,-5 0 5 0,10 3-10 16,-10-3 5-16,9 0 1 0,-9 0-4 0,10 1-4 0,-10-1 3 15,9 1 14-15,-9-1-4 0,8 2-8 0,-8-2 11 16,7 3-11-16,-7-3 13 0,8 1-4 0,-8-1-10 0,7 1 5 16,-7-1 3-16,8 2-1 0,-8-2-4 0,0 0-3 15,7 2-3-15,-7-2 6 0,0 0 4 0,0 0-10 16,7 1-5-16,-7-1 5 0,0 0 4 0,0 0-8 15,0 0 15-15,0 0-4 0,0 0-7 0,0 0 4 0,0 0-2 16,0 0-1-16,0 0 1 0,10-5-10 0,-10 5-45 16,0 0-19-16,0 0-33 0,0 0-53 0,0 0-18 0,0 0-50 15,0 0-450-15,0 0 225 0,0 0 148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02T04:02:32.4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13261 10601 36 0,'0'0'50'0,"0"0"-5"16,0 0-22-16,0 0 17 0,0 0-7 0,0 0 1 16,0 0-13-16,11-2 23 0,-11 2-21 0,0 0-6 15,0 0-8-15,0 0 12 0,0 0 3 0,0 0 8 0,0 0-14 16,0 0-10-16,0 0 11 0,0 0 11 0,0 0-5 15,0 0 34-15,0 0-45 0,0 0-12 0,0 0 6 16,0 0 12-16,0 0 12 0,0 0-12 0,0 0-15 16,0 0 5-16,0 0-1 0,0 0 14 0,0 0-9 0,0 0 7 15,-9-19 9-15,9 19-16 0,0 0 26 0,0 0-3 16,-2-8 8-16,2 8-20 0,0 0-3 0,0 0 18 0,0 0-16 16,-2-8-16-16,2 8 23 0,0 0 14 15,0 0-44-15,0 0 26 0,0 0 17 0,0 0-28 0,0-9 11 16,0 9-28-16,0 0 30 0,0 0-16 0,0 0 0 15,0 0-23-15,0 0 29 0,0 0-15 0,0 0 32 0,0 0-18 16,0 0-10-16,0 0-6 0,-2-7-6 0,2 7 8 16,0 0 1-16,0 0 4 0,0 0 6 0,0 0-2 15,0 0-8-15,0 0 24 0,0 0-33 0,0 0-4 16,0 0 20-16,0 0 1 0,0 0-14 0,0 0-6 16,0 0-31-16,0 0 56 0,0 0 7 0,0 0-9 0,0 0 0 15,6-5 1-15,-6 5-16 0,0 0 18 0,0 0-12 0,13-1 1 16,-13 1-8-16,8 0-13 0,-8 0 29 0,0 0-17 15,11 0 10-15,-11 0 14 0,8 0-18 0,-8 0-9 16,0 0-2-16,14-5 17 0,-14 5-6 0,9 0-21 16,-9 0 34-16,0 0-5 0,11 0-10 0,-11 0 4 0,7 2-17 15,-7-2 19-15,0 0-15 0,0 0-13 0,11 0 16 16,-11 0 3-16,9 0-13 0,-9 0 25 0,0 0-17 16,0 0 3-16,20 0 11 0,-17 0 3 0,-3 0 0 15,0 0-6-15,18 3 1 0,-18-3-3 0,11 0-8 0,-11 0-7 16,0 0 8-16,15 0-13 0,-9 0 29 0,-6 0-16 15,10 1 6-15,-10-1 15 0,11 1-9 0,-3-1-2 0,-8 0-2 16,11 0 14-16,-5 2-19 0,-6-2 24 0,14 2-21 16,-14-2-5-16,11-2-4 0,-4 2-7 0,1 2 18 15,-8-2-22-15,14 0 10 0,-1 1 4 0,-3 0 14 16,-3-1-12-16,1 1 14 0,2-1-11 0,-10 0 15 0,13 3-2 16,-6-3-12-16,1 1-3 0,4 2-5 0,-1-2 7 15,1 0-7-15,-6 2 26 0,3-3-17 0,-2 1-10 0,2 0-1 16,-9-1 0-16,18 2 5 0,-7-1 18 0,-4-1 2 15,0 0-22-15,-7 0 26 0,13 2-5 0,-6-1-4 16,-7-1 2-16,11 1-19 0,-11-1 27 0,9 1-16 16,-9-1-11-16,11 0 16 0,-11 0-2 0,7 2-13 0,-7-2 10 15,0 0-17-15,9 1 30 0,-9-1-14 0,0 0-14 16,0 0 6-16,12 0 17 0,-12 0-13 0,0 0-4 0,0 0 0 16,8 1 9-16,-8-1 15 0,0 0-25 15,0 0 3-15,0 0-4 0,13-1 12 0,-13 1 14 0,0 0-7 16,0 0-8-16,0 0 1 0,0 0-6 0,8 1 25 15,-8-1-25-15,0 0-2 0,0 0 19 0,0 0-24 0,0 0 11 16,0 0 16-16,0 0-15 0,0 0 9 0,0 0-24 16,0 0 20-16,0 0 0 0,8 3-16 0,-8-3 19 15,0 0-16-15,0 0 4 0,0 0 0 0,0 0 4 16,0 0 3-16,0 0 2 0,0 0-4 0,0 0-4 0,0 0 15 16,0 0-18-16,0 0 4 0,0 0-11 0,0 0 10 15,0 0 4-15,0 0-19 0,0 0 11 0,0 0 1 0,0 0 0 16,0 0 5-16,0 0-10 0,0 0 20 0,0 0-28 15,0 0 12-15,0 0 1 0,0 0 15 0,0 0-8 16,0 0-10-16,0 0-4 0,0 0 3 0,0 0 15 16,0 0-13-16,0 0 16 0,0 0-16 0,0 0-16 0,0 0 15 15,0 0 13-15,0 0 0 0,0 0-28 0,0 0 25 16,0 0 8-16,0 0-30 0,0 0 11 0,0 0 13 0,0 0-15 16,0 0-5-16,0 0 27 0,0 0-8 15,0 0-5-15,0 0-16 0,0 0 17 0,0 0-3 0,0 0-17 16,0 0 19-16,5 2-10 0,-5-2 6 0,0 0-9 15,0 0 8-15,0 0 13 0,0 0-14 0,0 0 4 16,0 0-2-16,0 0-5 0,0 0 2 0,0 0 13 0,0 0-13 16,0 0 7-16,0 0-12 0,0 0 16 0,0 0-12 15,0 0 3-15,0 0-10 0,0 0 6 0,0 0 6 16,0 0 11-16,0 0-18 0,0 0 6 0,0 0 9 0,0 0-1 16,0 0 2-16,0 0-6 0,0 0-14 0,0 0 7 15,0 0 4-15,0 0-4 0,0 0 18 0,0 0-33 0,0 0 28 16,0 0-22-16,0 0 18 0,0 0 8 0,0 0-33 15,0 0 8-15,0 0-21 0,0 0 2 0,0 0-42 16,0 0 11-16,0 0-26 0,0 0-22 0,0 0 3 16,0 0 0-16,0 0-16 0,0 0-368 0,0 0 162 0,0 0 110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30T10:51:11.2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2920 1327 275 0,'0'0'160'0,"0"0"-128"16,0 0 49-16,0 0 3 16,0 0-35-16,0 0 3 15,0 0-13-15,0 0 7 16,-64-56-8-16,50 54-10 15,-2 2 3-15,-3 0-17 16,-4 0-10-16,-5 7 1 16,0 10 3-16,-5 0 5 15,0 6-4-15,0 3 9 16,6 2-7-16,2 4 1 0,6 2-2 16,4 5 0-16,3 7-2 15,9 2 5-15,0 0-4 16,3-3-1-16,0-5 1 15,6-1-2-15,9-5-4 16,-3-3 5-16,4-2-4 16,-1-1-3-16,4-5-1 15,2-1 1-15,0-3 1 16,0-7 0-16,1-1 0 16,-2-5-2-16,-1-3 1 15,2-3 1-15,2 0-4 16,2 0-4-16,5-12-35 15,-2-8-27-15,0-2-40 16,-5-5-77-16,-7-4-117 16</inkml:trace>
  <inkml:trace contextRef="#ctx0" brushRef="#br0" timeOffset="825.44">3245 1129 317 0,'0'0'118'15,"0"0"-34"-15,0 0 46 16,0 0-30-16,0 0-43 16,0 0-24-16,-19-10-19 15,16 22-14-15,0 15 0 16,0 9 4-16,3 9 4 15,0 2 8-15,0 6 2 16,0 5-1-16,0 5-8 0,0 5-7 16,0-2 3-1,-3-4-4-15,3-11 4 0,-3-9-3 16,1-5-2-16,2-4-1 16,0-8 1-16,-1-5 0 15,1-6 0-15,0-6-8 16,0-3 4-16,0-4 4 15,0-1 0-15,0 0 8 16,0 0-3-16,0-11 8 16,0-9-13-16,0-6 3 15,1-10-3-15,4-3 1 16,1-7-1-16,0 1-5 0,4 0-9 16,-5 0-8-16,-2 4 11 15,3 4 2-15,-3 9 5 16,3 10 4-16,4 5-15 15,4 5-2-15,5 3 10 16,6 1 7-16,5 4 1 16,3 0-1-16,1 0 0 15,-4 0 0-15,-3 11 0 16,-9 11 1-16,0 2-1 16,-8 9 0-16,-4 7 0 15,-4 3 11-15,-2 0 0 16,0-1-4-16,0-4 0 15,0-3-5-15,0-2 2 0,-5-1-3 16,-1-3 1 0,-1-2-1-16,-1-6-1 0,1-6 2 15,4-6 0-15,0-4 6 16,0-2-8-16,3 0-6 16,0-3-23-16,0 0-64 15,0 0-147-15</inkml:trace>
  <inkml:trace contextRef="#ctx0" brushRef="#br0" timeOffset="1509.4">4073 1380 547 0,'0'0'59'0,"0"0"41"16,0 0 18-16,0 0-58 16,-98-19-31-16,69 27-16 15,-2 12 0-15,6 10-1 16,-2 2-5-16,6 9 3 15,0 4 2-15,9-1 6 16,3 2-8-16,5-2-2 0,4-6 2 16,0-1-6-16,1-6-2 15,11-3-1-15,0-5 5 16,0-7-6-16,1-5-19 16,1-4 15-16,2-5 0 15,2-2 1-15,3 0 2 16,6-7 1-16,-5-12-5 15,1-1-2-15,-7-7 2 16,-2-4 5-16,-6-7 1 16,-5-7 2-16,-3-2-1 15,0 1-1-15,0 4 2 16,-1 9-1-16,-6 11-1 0,2 8 5 16,2 5 6-16,0 5 9 15,3 4-7-15,0 0-3 16,0 0-10-16,0 0-1 15,0 7-10-15,0 15 3 16,15 7 7-16,1 10 0 16,2 5 3-16,0 0 1 15,0-1-4-15,-1-5 2 16,-1-4-3-16,-1-6 5 16,-5-6-2-16,2-4-2 15,-3-4-1-15,-2-4-2 16,-2-2-18-16,1-4-8 15,-3-1-12-15,5-3-28 0,0 0-62 16,1 0-27 0,2-6-111-16</inkml:trace>
  <inkml:trace contextRef="#ctx0" brushRef="#br0" timeOffset="1917.31">4218 1451 587 0,'0'0'110'16,"0"0"-20"-16,0 0-9 15,0 0-57-15,0 0-14 0,88-29 1 16,-51 29 11 0,-1 14-18-16,-2 9 5 0,-4 3 3 15,-6 7 8-15,-2 4-13 16,-8 1 4-16,-1 1-2 15,-4 0-7-15,-7-3-1 16,-2-4-1-16,0-3 0 16,-2-5-30-16,-10-5 17 15,-1-4 9-15,-4-6 4 16,-2-4 1-16,0-5 1 16,-1 0 17-16,5-2-3 15,3-18 22-15,3-9-9 16,5-11-23-16,4-10 4 0,6-11-10 15,18-7-26 1,4 2-15-16,5 10-8 0,-3 10 3 16,-2 15 4-16,-7 13-52 15,0 9-23-15,-9 9-93 16</inkml:trace>
  <inkml:trace contextRef="#ctx0" brushRef="#br0" timeOffset="2400.27">5026 1364 613 0,'0'0'94'16,"0"0"-55"-16,0 0 106 15,0 0-42-15,0 0-82 0,0 0-21 16,0 0 0-16,33 42 0 16,-2 8 37-16,-1 6 6 15,0 3-10-15,-6-3-14 16,0-6-9-16,-3-6-4 16,-1-7-3-16,-6-7-3 15,2-7 1-15,-5-4 2 16,-2-7 0-16,-3-2-3 15,-6-7 0-15,4-3-16 16,-4 0-35-16,0 0-15 16,0-3-7-16,-7-18-29 15,-4-9-196-15</inkml:trace>
  <inkml:trace contextRef="#ctx0" brushRef="#br0" timeOffset="2681.53">5284 1296 547 0,'0'0'94'16,"0"0"-94"-16,0 0 47 15,-34 85 60-15,22-32-37 16,-4 10-33-16,2 0 10 16,-2 1-9-16,1-8-31 15,0-10 8-15,3-9-9 16,0-9-3-16,3-5-2 15,0-2 2-15,-1-4 0 16,4-2-1-16,0-4 0 0,1-5-1 16,1-1-1-16,-2-3-8 15,3-2-39-15,-3 0-44 16,-3 0-133-16,0-19-193 16</inkml:trace>
  <inkml:trace contextRef="#ctx0" brushRef="#br0" timeOffset="2897.55">4944 1663 491 0,'0'0'95'15,"0"0"-84"-15,0 0 9 16,0 0 19-16,0 0 22 0,127 0 0 16,-70 0-21-16,-2 0-18 15,0-7-5-15,-3-5-11 16,-4-2 1-16,-6 2-2 15,-9 1-2-15,-8 2-3 16,-7 2 0-16,-9 3-45 16,-6 3-135-16,-3 1-122 15</inkml:trace>
  <inkml:trace contextRef="#ctx0" brushRef="#br0" timeOffset="4696.72">7374 937 421 0,'0'0'72'0,"0"0"-9"0,0 0 68 15,-107-11-66-15,74 18-25 16,-3 12-11-16,6 5-5 15,2 3-8-15,8 0 11 16,4-1-15-16,7-3 1 16,4-1 2-16,5-3-4 15,0 1-4-15,0-3-5 16,6 1 6-16,11-1-7 16,7-1 3-16,1-1 2 15,5 0-5-15,4-1 1 16,2 5 0-16,-1-1-2 15,-7 3 0-15,-4 1-1 16,-7 1-1-16,-6 2-4 16,-5 1 3-16,-3 2 1 0,-3 2 1 15,0 1 1-15,-6-3 0 16,-9 2 0-16,-4-6 0 16,-2-3 1-16,0-4 0 15,-3-6 8-15,2-5 16 16,-4-6 14-16,0 0 3 15,0 0-14-15,-1 0-7 16,6-5 0-16,2-4-11 16,4-2 3-16,3 0-7 15,6-4-4-15,2-6-2 16,4 1-53-16,0 0-11 16,3 2-53-16,16 8-157 0,3 3-271 15</inkml:trace>
  <inkml:trace contextRef="#ctx0" brushRef="#br0" timeOffset="5198.35">7659 1071 312 0,'0'0'189'16,"0"0"-124"-16,0 0 73 16,0 0-32-16,0 0-41 15,0 0-30-15,0-48-21 16,5 69-14-16,-1 19 0 0,-3 16 18 16,-1 12 34-16,0 8-16 15,0 6-11-15,-3 0-14 16,-7 0-2-16,2-11-4 15,4-16-3-15,4-16-2 16,0-12 2-16,0-5-1 16,4-8 0-16,4-6-1 15,4-3-2-15,0-5-4 16,1 0-11-16,7-2-29 16,0-16-37-16,-3-7-92 15,-5-9-166-15</inkml:trace>
  <inkml:trace contextRef="#ctx0" brushRef="#br0" timeOffset="5819.5">7672 1364 442 0,'0'0'51'16,"0"0"-39"-16,88-27 39 15,-41 22-12-15,3 3-37 16,4-1 5-16,-5 1-7 15,-3 2-2-15,-5-2-17 16,-10-1 8-16,-6 0-2 16,-7-1 12-16,-9 4 1 15,-7-3 4-15,-2-1 64 0,0 3 71 16,-5-1-46 0,-11 2-22-16,-1 0-24 0,-5 0-32 15,1 7-8-15,-4 13-1 16,4 3 5-16,0 5 1 15,9 5-6-15,2 4 3 16,7 4-3-16,3 2 1 16,0-2-7-16,1-4 0 15,11-9-2-15,0-7-4 16,0-7-12-16,1-5 5 16,-2-6 5-16,8-3 8 15,-1 0 0-15,3-3 3 16,-2-16 0-16,-2-3 3 15,1-5 2-15,-5-14-6 16,-1-7 4-16,-6-4-4 0,-6-3 1 16,0 12-3-1,0 12 2-15,0 11 3 0,0 12 5 16,0 4 10-16,-3 4-6 16,3 0 4-16,0 2-18 15,0 17-12-15,0 12 11 16,9 10 1-16,9 4 1 15,-2 4-1-15,1-1 1 16,-2-7 1-16,-1-8-1 16,-3-8 0-16,2-8-1 15,-4-7 0-15,0-3-2 16,3-5-14-16,2-2-14 0,3 0-39 16,0 0-93-1,5-12-148-15</inkml:trace>
  <inkml:trace contextRef="#ctx0" brushRef="#br0" timeOffset="6165.69">8633 1263 582 0,'0'0'112'15,"0"0"57"-15,0 0-54 0,0 0-58 16,-89-19-20 0,64 36-16-16,2 8-9 0,0 9 15 15,7 7-1-15,4 4-6 16,9 9 1-16,3 3-6 16,0 2-1-16,3-5-12 15,9-8 3-15,1-10-3 16,2-10-3-16,2-4 1 15,2-10 0-15,-1-4-12 16,4-2-3-16,4-6-8 16,-1 0-13-16,-2 0-45 15,-1-11-20-15,-3-8-27 16,-1-6-167-16</inkml:trace>
  <inkml:trace contextRef="#ctx0" brushRef="#br0" timeOffset="6474.88">8885 1081 595 0,'0'0'92'16,"0"0"21"-16,0 0 20 15,0 0-73-15,0 0-56 16,0 0-4-16,0 107 84 15,9-43-48-15,0 9-5 16,-2 7-9-16,-4 2-17 0,-3 0 0 16,0-16-4-16,0-16 2 15,-3-18-1-15,-4-14-2 16,4-7 2-16,3-8-2 16,0-3-24-16,0 0-18 15,0 0-25-15,6-16-59 16,16-12-154-16,5-9-276 15</inkml:trace>
  <inkml:trace contextRef="#ctx0" brushRef="#br0" timeOffset="6848.19">9214 1247 563 0,'0'0'72'0,"0"0"50"16,-80 54-9-16,50-32-36 15,0 1-22-15,2 1-29 16,6 0 5-16,5-4-9 16,4 0-5-16,10-6-10 15,3 1-3-15,0-2-4 16,21 0 3-16,10-1 3 16,9 1 3-16,0 1-9 15,-7 3-4-15,-10 2 0 16,-4 3 3-16,-10 2 1 15,-6 4-2-15,-1 2 2 16,-2 2 2-16,0 1-2 16,0-3 2-16,0-7 0 0,0-3-1 15,-2-5-2-15,2-6 1 16,0-4 0-16,0-5 4 16,0 0-2-16,0 0-2 15,0 0-59-15,0-4-60 16,6-11-137-16,6-9-341 15</inkml:trace>
  <inkml:trace contextRef="#ctx0" brushRef="#br0" timeOffset="7067">9650 1263 737 0,'0'0'103'15,"0"0"4"-15,0 0 49 16,0 0-69-16,0 0-37 16,0 0-11-16,-13-34-27 15,13 34-11-15,0 0-1 16,0 0-47-16,-2 9-86 16,-2 12-71-16,-4 4-173 15</inkml:trace>
  <inkml:trace contextRef="#ctx0" brushRef="#br0" timeOffset="7278.2">9625 1788 660 0,'0'0'144'0,"0"0"-49"16,0 0 88-16,0 0-55 15,0 0-32-15,0 0-35 16,-3 0-26-16,3 0-18 15,0-5-12-15,0-3-5 16,0-4 0-16,0-5-75 16,1-5-81-16,2-2-100 15,3-3-290-15</inkml:trace>
  <inkml:trace contextRef="#ctx0" brushRef="#br0" timeOffset="7478.96">9937 1286 722 0,'0'0'89'0,"0"0"42"16,0 0-12-16,0 0-63 16,0 0-37-16,0 0-18 15,14-48-1-15,-8 48-30 16,2 1-107-16,8 12-100 15,-4 4-141-15</inkml:trace>
  <inkml:trace contextRef="#ctx0" brushRef="#br0" timeOffset="7682.19">10014 1744 368 0,'0'0'379'16,"0"0"-309"-16,0 0 92 15,0 0-15-15,0 0-47 16,0 0-26-16,-6 2-19 16,6-2-38-16,0 0-5 15,0 0-9-15,0-8-3 0,6-4-83 16,3-4-92 0,-3-2-138-16</inkml:trace>
  <inkml:trace contextRef="#ctx0" brushRef="#br0" timeOffset="8730.11">10447 1180 433 0,'0'0'72'0,"0"0"46"16,0 0 56-16,0 0-78 16,0 0-57-16,0 0-21 15,-12 28-14-15,3 13 14 16,3 6 32-16,0 6-4 15,0 0-25-15,1 7-3 16,4-1-6-16,-1 1 2 16,2-7-12-16,-1-8 1 15,1-8-1-15,-3-9 1 16,3-9-1-16,0-7-2 0,0-7 0 16,-1 0 3-1,1-4-2-15,0-1 2 0,0 0-1 16,0 0-2-16,0 0 6 15,0 0-3-15,0 0-3 16,0 0 1-16,0 0 1 16,0 0-2-16,0 0 1 15,0 0-1-15,0 0 1 16,0 0 1-16,0 0-4 16,0 0 4-16,0 0-2 15,0 0 2-15,0 2-4 16,0 2 2-16,-3 6-2 15,-2 2 2-15,2 2 0 0,0 2-2 16,0-2 2-16,3-1 1 16,0 0-1-16,0 4-1 15,0 0 0-15,0 4 1 16,0 1 0-16,0 2 1 16,-2 1-2-16,-1 1 2 15,-1 0 0-15,-2 1 0 16,2 2 0-16,-2-2 0 15,-2-1 0-15,2-4 0 16,-1-7-1-16,5-6 0 16,2-7 0-16,0-2 1 15,0 0 4-15,0-1 58 0,0-18 8 16,5-9-27 0,5-8-23-16,1-10-5 0,-1-9-5 15,0-11-8-15,-2-6-1 16,1-3-1-16,1-3 1 15,1-5-2-15,1-4 0 16,4-1-3-16,-1 5-1 16,3 6-3-16,-2 13-12 15,-2 19-2-15,-2 14 7 16,3 18-11-16,1 13-9 16,8 0 26-16,6 13-3 15,6 15 2-15,-5 3 8 0,-6 5 0 16,-5 0 0-1,-11 3 0-15,-6 1 0 16,-3 4-4-16,0 2 4 0,-15 1 1 16,-8-3 10-16,-2-7-10 15,0-9 0-15,-1-7 0 16,4-7 6-16,-5-7-5 16,2-2 2-16,-7-5-3 15,1 0-16-15,4 0-19 16,9 0-42-16,14 0-92 15,4-3-218-15</inkml:trace>
  <inkml:trace contextRef="#ctx0" brushRef="#br0" timeOffset="9173.94">11030 1303 679 0,'0'0'79'15,"0"0"41"-15,0 0-45 16,0 0-54-16,0 0-21 16,0 0 16-16,-97 89 6 15,83-40 9-15,3 4-8 16,5 3-6-16,6-5-11 15,0-6-1-15,0-8-3 0,4-10-2 16,9-7 0-16,1-9-2 16,4-6 1-16,3-5 1 15,4 0 5-15,5-12 3 16,3-10 4-16,-5-8 2 16,-1-11 16-16,-6-11 3 15,-9-11-8-15,-8-4 13 16,-4 8-22-16,-1 11-6 15,-16 13-5-15,-5 16 10 16,0 7-5-16,2 10-8 16,-1 2-2-16,2 4-22 15,4 18-77-15,2 7-17 16,8 1-53-16,5-4-235 16</inkml:trace>
  <inkml:trace contextRef="#ctx0" brushRef="#br0" timeOffset="9743.12">11492 1293 663 0,'0'0'39'15,"0"0"-38"-15,0 0 73 16,-27 124-13-16,17-57-11 0,1 11-14 16,-3 2-25-16,-6-1 0 15,-1-4-11-15,-1-11 0 16,4-12-20-16,4-13-46 16,7-14 46-16,4-11 20 15,1-6 2-15,0-6-2 16,0-2 3-16,0 0 42 15,3-12-7-15,12-12 3 16,1-10 16-16,1-10-11 16,1-12-11-16,-2-9 0 15,2-12-17-15,0-8-12 16,-5-6-6-16,-2 4 2 0,2 6 0 16,-2 18-1-16,0 13 0 15,0 20-1-15,0 13 0 16,3 10 0-16,10 7-8 15,7 0-2-15,5 24 10 16,-1 6 0-16,-7 8 0 16,-13-1-1-16,-8 3-4 15,-7-1 3-15,0 1 1 16,-16-3 1-16,-5-4 17 16,-10-2 17-16,-10-2-5 15,-6-8-8-15,-3-3-11 16,7-6-10-16,14-8-17 15,13 3-37-15,13-7-85 0,3 0-157 16</inkml:trace>
  <inkml:trace contextRef="#ctx0" brushRef="#br0" timeOffset="10199.57">12193 985 548 0,'0'0'58'0,"0"0"44"15,0 0-34-15,0 0-23 16,-94 77 23-16,69-24 12 16,0 7-9-16,4 4-16 15,7 5-12-15,7 1-13 16,7 0-14-16,0 3-12 15,0-7 0-15,6-9-3 16,4-9 2-16,-2-11-2 0,2-11 0 16,-2-8-1-1,1-6-1-15,4-5-3 0,-1-7-7 16,6 0-16-16,-2 0-64 16,2-12-33-16,-6-13-63 15,0-8-185-15</inkml:trace>
  <inkml:trace contextRef="#ctx0" brushRef="#br0" timeOffset="10507.8">12557 965 641 0,'0'0'88'0,"0"0"-68"16,0 0 55-16,84 84-6 15,-53-21 1-15,-5 9-21 16,-10 1-9-16,-9 3 11 16,-7 0-15-16,0-3-13 15,-20-3-15-15,-9-9-4 16,-5-11 0-16,-5-11-4 0,0-7-17 15,-1-10-51 1,7-6-54-16,9-8-86 0,9-5-237 16</inkml:trace>
  <inkml:trace contextRef="#ctx0" brushRef="#br0" timeOffset="12037.45">2716 2537 273 0,'0'0'160'0,"0"0"-138"16,0 0 38-16,0 0 11 16,0 0-15-16,0 0-20 15,55-14-24-15,-46 35 32 16,-6 11-5-16,-3 9-11 15,0 5-7-15,-3 3 21 16,-18-1-17-16,0-3 3 16,-7-8-8-16,3-2 0 15,-1-7 7-15,5-8-2 16,5-7-1-16,7-7-3 16,6-5-5-16,3-1-6 15,0 0-3-15,0 0 6 0,0 0-8 16,0 0 7-16,0 0-12 15,0-4-6-15,0 1-5 16,3 2 8-16,3 1-1 16,7 0 4-16,-1 2-8 15,1 14 1-15,-2 4 7 16,1 5 0-16,-3 6-2 16,-3 5 2-16,-3 3 2 15,-3 4 1-15,0 0-1 16,0-4 1-16,0-4-2 15,0-5 0-15,0-5 0 0,0-8 0 16,0-5-1-16,0-4 0 16,0-2-6-16,4-3-87 15,17 2-142-15,12-2-140 16</inkml:trace>
  <inkml:trace contextRef="#ctx0" brushRef="#br0" timeOffset="12502.7">4977 3412 818 0,'0'0'59'0,"0"0"-25"15,0 0 30-15,0 0-52 0,0 0-10 16,0 0 10-16,3 105 14 16,-3-58-10-16,0 1 0 15,0-8-10-15,0-4-1 16,0-4-4-16,0-13 4 16,0-3-1-16,0-9-3 15,0-6-1-15,0-1 2 16,0 0-4-16,0 0-17 15,0-11-21-15,0-11-67 16,0-7-160-16,-6-10-227 16</inkml:trace>
  <inkml:trace contextRef="#ctx0" brushRef="#br0" timeOffset="12680.22">5016 3103 112 0,'0'0'668'15,"0"0"-639"-15,0 0 63 16,0 0-9-16,0 0-64 16,0 0-19-16,-3-29-2 15,3 31-75-15,13 9-46 16,5 2 11-16,3 0-142 16</inkml:trace>
  <inkml:trace contextRef="#ctx0" brushRef="#br0" timeOffset="13139.6">5375 3053 594 0,'0'0'38'15,"0"0"-32"-15,0 81 58 16,-3-20 19-16,-9 10-20 15,-7 13-12-15,0 5-19 16,-4 1-18-16,4-1-1 16,3-3-8-16,2-9 1 15,11-9-3-15,0-11-1 16,3-17 1-16,0-5-2 16,0-13-2-16,0-8-7 0,3-6-15 15,9-8 2-15,9 0 9 16,4-13 7-16,3-8 5 15,-1-7-2-15,-7-2 2 16,-7-4 1-16,-7-6 3 16,-6-5 12-16,0-7 21 15,-18-2 5-15,-8-2-6 16,-9 8 3-16,2 6-14 16,-1 6 17-16,7 6 1 15,2 7-6-15,5 4-23 16,4 7-9-16,7 4-5 15,7 1 0-15,2-1-9 0,14-2-57 16,22-1-36-16,16-3-65 16,2 1-287-16</inkml:trace>
  <inkml:trace contextRef="#ctx0" brushRef="#br0" timeOffset="13611.34">6050 2911 597 0,'0'0'37'16,"0"0"-16"-16,0 0 28 15,-105 64 18-15,62-13-14 16,1 14-6-16,2 10-13 0,1 5-9 15,8 7 6-15,8-1-10 16,7-2 1-16,10-2-10 16,6-5-2-16,0-4-5 15,12-8 3-15,7-10-4 16,2-14 1-16,-1-13-1 16,-1-11-4-16,-4-5-19 15,3-7-29-15,-2-5-9 16,-1 0-57-16,4 0-7 15,-2-15-21-15,-4-4-298 16</inkml:trace>
  <inkml:trace contextRef="#ctx0" brushRef="#br0" timeOffset="13912.16">6279 3071 632 0,'0'0'87'0,"0"0"-8"15,0 0 0-15,0 0-64 16,0 74-6-16,0-14 28 16,0 15 16-16,0 6-11 15,0 5-21-15,-13 1-6 16,2-3-12-16,-2-3 0 15,-2-13-3-15,4-13-13 0,0-18-42 16,6-21 27-16,2-11 15 16,3-5-48-16,0 0-24 15,0-22-65-15,0-9-165 16</inkml:trace>
  <inkml:trace contextRef="#ctx0" brushRef="#br0" timeOffset="14348.23">6124 3439 414 0,'0'0'51'0,"0"0"-23"15,106-64 26-15,-60 51-5 16,-1 6-34-16,-2 4-8 0,-9 3-2 16,-8 0 11-1,-8 6 25-15,-2 11 21 0,-2 6-1 16,-3 4-26-16,-2 4-1 15,-4 1-6-15,-2 2-8 16,0 3 3-16,0-4-13 16,-3 0 0-16,0-3-6 15,3-4-2-15,1-5-1 16,4-5 2-16,5-7-1 16,5-4 4-16,9-5-4 15,1 0 9-15,-4-11-2 16,0-8 3-16,-3-3 4 0,-2-6 25 15,-4-6 7-15,-4-3-10 16,-4-7-2-16,-7-5-19 16,0-2-1-16,-3 3-16 15,-18 9-7-15,-4 13 7 16,-6 14-9-16,-4 10-3 16,2 2 2-16,5 9-11 15,6 13-44-15,10 4-52 16,12 1-93-16,0-7-267 15</inkml:trace>
  <inkml:trace contextRef="#ctx0" brushRef="#br0" timeOffset="14939.65">7007 3334 737 0,'0'0'49'15,"0"0"18"-15,0 0 26 16,0 0-77-16,0 0-16 16,-3 72-2-16,3-10 2 15,0 10 4-15,-5 9 10 16,-6 6-7-16,-4-2-3 15,-6-3-3-15,2-15 6 0,2-16-7 16,5-14-11-16,8-13 9 16,2-10 2-16,2-7 0 15,0-6 1-15,0-1-1 16,0 0 6-16,0-12 41 16,12-13 2-16,3-6-1 15,4-10-19-15,-5-8 10 16,2-6-11-16,-8-12-2 15,-1-7-18-15,-1-2-8 16,0 1-9-16,3 4-17 16,5 10 5-16,8 6-5 15,6 16-3-15,5 15 13 16,0 17-17-16,-2 7 22 0,-4 7-7 16,1 19-6-16,-4 4 14 15,-6 5 8-15,-6 3 4 16,-9 0-1-16,-3-4 1 15,0-5 7-15,-9-5 1 16,-12-3 9-16,-4-2 2 16,-5-2 8-16,-3-4-5 15,2-6-14-15,4-4-3 16,9-1-7-16,8-2-52 16,10 0-107-16,0-8-260 15</inkml:trace>
  <inkml:trace contextRef="#ctx0" brushRef="#br0" timeOffset="15322.83">7753 3403 556 0,'0'0'57'16,"0"0"-4"-16,0 0 46 15,82-12-51-15,-45 5-30 16,-2 4 3-16,-1 0 9 16,-6 0-11-16,-7 2-12 15,-3-1 2-15,-9 1-8 16,-6 1-1-16,-3 0 0 16,0 0-76-16,-9 0-120 15,-18 1-40-15</inkml:trace>
  <inkml:trace contextRef="#ctx0" brushRef="#br0" timeOffset="15518.18">7690 3625 496 0,'0'0'120'0,"0"0"-77"15,0 0 108-15,87-1-92 16,-48-5-22-16,1 3-13 15,-6 0-15-15,3-4-9 16,-4-2 0-16,-3 0-3 16,-5-3-83-16,-5-3-189 15</inkml:trace>
  <inkml:trace contextRef="#ctx0" brushRef="#br0" timeOffset="15849.84">8375 3384 635 0,'0'0'50'0,"0"0"10"16,0 0 33-16,0 0-48 16,113-22-9-16,-74 20-15 15,0-1-10-15,-5 1-4 16,-4-1-2-16,-8 1-2 16,-8 2 0-16,-7 0-3 15,-4 0-17-15,-3 0-84 16,-3 0-135-16,-18 0-60 15</inkml:trace>
  <inkml:trace contextRef="#ctx0" brushRef="#br0" timeOffset="16051.32">8366 3573 486 0,'0'0'94'16,"0"0"-1"-16,0 0 61 15,0 0-75-15,0 0-32 16,97 0-21-16,-64-3-12 16,-1-1-5-16,1-3-5 15,-6 1-4-15,-3-1-39 16,-9-2-60-16,-2-3-208 16</inkml:trace>
  <inkml:trace contextRef="#ctx0" brushRef="#br0" timeOffset="16628.64">8949 3405 601 0,'0'0'83'0,"0"0"2"15,0 0 24-15,102-16-60 16,-62 11-15-16,0 2-6 16,-1 0-11-16,-8 2-3 15,-4-1-7-15,-3 2-3 16,-9-1-3-16,-5-1-1 15,-7 0-41-15,-3-4-45 16,0-3-210-16,-7-2-206 16</inkml:trace>
  <inkml:trace contextRef="#ctx0" brushRef="#br0" timeOffset="17025.41">9650 2980 642 0,'0'0'62'0,"0"0"47"0,0 0 27 16,0 0-32-1,0 0-60-15,0 0-44 0,5 20 6 16,-2 30-6-16,0 10 18 16,-3 9 14-16,0 0 1 15,0 0-5-15,-8 1-1 16,-4-6-20-16,2-10-2 16,-1-13-3-16,5-12-1 15,2-9 0-15,0-9-1 16,4-5 1-16,0-6-1 15,0 0-23-15,0 0-6 16,0 0-4-16,0-10-39 16,0-5-77-16,0-8-150 15,0-4-290-15</inkml:trace>
  <inkml:trace contextRef="#ctx0" brushRef="#br0" timeOffset="17392.09">9983 2749 608 0,'0'0'63'0,"0"0"-59"16,0 0 83-16,73 83-14 15,-32-15 17-15,-6 17-28 16,-10 10-9-16,-11 8 13 16,-14 3-39-16,0 1-7 15,-21-3-10-15,-13-12-5 16,-5-10-1-16,0-18 1 15,4-19-5-15,7-14-25 16,3-17-18-16,4-7-48 16,0-7-48-16,9 0-157 15</inkml:trace>
  <inkml:trace contextRef="#ctx0" brushRef="#br0" timeOffset="19036.38">7692 5687 621 0,'0'0'48'0,"0"0"-47"16,0 0 30-16,0 0 8 15,0 0-15-15,0 0-1 16,0 0 7-16,5 63-5 16,6-63 11-16,4 0-2 15,4-7-4-15,5-15 1 0,-2-7 21 16,-2-4-21-1,-4-6-6-15,-5-7-7 0,-2-8-10 16,-5-11 0-16,-2-8-8 16,-2-9-2-16,0-5-28 15,-9 2-9-15,-5 6 11 16,-5 13-2-16,-5 13 7 16,-1 18 23-16,-2 14 3 15,-3 12-2-15,2 9 0 16,-4 5-1-16,4 16 0 15,3 5 2-15,4 2-2 16,12-4 0-16,9-1 0 16,0-5 1-16,16 0 3 15,20-4 5-15,17-6 9 16,10-5-10-16,3-3-3 0,3 0-4 16,-8-2 2-1,-6-4-2-15,-7-2-1 0,-11 5-7 16,-16-2 4-16,-9 5 1 15,-9 0-4-15,-3 11-9 16,0 10 15-16,0 10 2 16,0 3 5-16,-2 7-5 15,2 2 9-15,0 1-8 16,0-1 2-16,2-4-3 16,8-2-1-16,2-6 0 15,2-6 5-15,-2-4-6 16,1-9-3-16,2-4 3 15,6-8 0-15,4 0 4 0,5-3 2 16,6-16-5-16,-2-4 6 16,-1-3-6-16,-5-3 7 15,-5-3-2-15,-7-6 17 16,-3-3 0-16,-5-8-3 16,-2-4-10-16,-6-2-8 15,0 3 1-15,0 7-3 16,-6 11-13-16,-5 13 11 15,1 13 2-15,0 8 3 16,-7 0-3-16,1 24-1 16,-3 10-3-16,0 9 4 15,9 9 4-15,9 5 2 16,1 1 7-16,5-5-6 16,15-5-4-16,5-7-1 0,5-6 3 15,0-6-3-15,0-9 0 16,-5-6-1-16,-5-8 1 15,-1-4 0-15,0-2-2 16,-2 0-3-16,2-2-29 16,2-9-19-16,2-6-44 15,5-5-138-15,2-9-219 16</inkml:trace>
  <inkml:trace contextRef="#ctx0" brushRef="#br0" timeOffset="19342.06">8949 4427 762 0,'0'0'67'16,"0"0"-39"-16,0 0 20 15,0 0-40-15,11 71 22 16,8-9 23-16,2 18-4 15,-2 9-9-15,-3 3-30 16,-2 3 2-16,-6-6-5 16,-5-10-6-16,-3-10-1 15,0-11-9-15,0-12-22 16,-2-12 15-16,-7-11-8 16,-5-6-2-16,-3-4-3 15,-4-7-8-15,6-1-31 0,0-5-129 16,5 0-44-16</inkml:trace>
  <inkml:trace contextRef="#ctx0" brushRef="#br0" timeOffset="19756.59">8928 4886 374 0,'0'0'22'15,"0"0"23"-15,104-70 25 16,-62 58-27-16,2 8-27 0,0 4-4 15,-5 4 10-15,-6 16 33 16,-6 6-13-16,-6 5 3 16,-5 2 2-16,-3 4-11 15,-2 0-19-15,-5 0-8 16,-1-1-1-16,0 1 0 16,-2-1 0-16,0-3-7 15,0-4-1-15,2-4 1 16,-1-5 0-16,4-9 0 15,10-3 4-15,4-8-4 16,5 0 9-16,1-3 0 16,2-16-9-16,-4-3 7 15,-4-6 11-15,-3-3 10 0,-5-5 9 16,-6-7-1 0,-8-1 12-16,0-7-10 0,-4-2-22 15,-14-3-9 1,-3 7-8-16,2 13-4 0,4 13-42 15,3 14-3-15,2 9-60 16,2 1-160-16,4 18-392 16</inkml:trace>
  <inkml:trace contextRef="#ctx0" brushRef="#br0" timeOffset="20235.82">9837 4902 406 0,'0'0'61'0,"0"0"-25"16,0 0 47-16,0 0-41 15,0 0 11-15,80-7 5 16,-59 23 4-16,-2 5-13 16,1 6-19-16,-5 7 1 15,-2 5-1-15,-7 4-4 16,-3 0-7-16,-3-1-4 0,0-3-9 16,0-8-3-16,-6-7 2 15,1-7-1-15,-3-9-1 16,3-4 2-16,2-4 1 15,-3 0 12-15,-1 0 11 16,-8-12-11-16,0-10-10 16,-1-4 1-16,5-7-3 15,2-5-5-15,9-7 0 16,0-4-1-16,9-6-5 16,22-1-22-16,8 7-23 15,5 9 21-15,0 13-31 16,-6 15 13-16,-10 7 4 0,-3 5-50 15,-8 0-174-15</inkml:trace>
  <inkml:trace contextRef="#ctx0" brushRef="#br0" timeOffset="20746.49">10314 4843 487 0,'0'0'230'0,"0"0"-226"0,0 0-2 16,-27 96 46-16,22-49-27 15,2 3 1-15,3 2-3 16,-1-2-14-16,-1-4-3 15,0-14 5-15,-1-10-6 16,1-10 6-16,1-8-5 16,1-4 18-16,0 0 101 15,0-12-46-15,0-12-47 16,0-6-12-16,-3-5-13 16,1-6 4-16,2-3-7 15,0-4 0-15,15-2-8 16,11 0-27-16,12 7-25 15,1 7 14-15,6 14 18 0,-7 13 15 16,-6 9 12-16,-4 1 0 16,-4 24-5-16,0 6 6 15,-2 8 6-15,-4 6 10 16,-6 4-15-16,-7 4 10 16,-5 1-5-16,0-4-5 15,-2-4 0-15,-13-9 2 16,3-13-2-16,2-8-1 15,1-8-1-15,2-5-112 16,4-3-233-16</inkml:trace>
  <inkml:trace contextRef="#ctx0" brushRef="#br0" timeOffset="21527.66">11363 4257 706 0,'0'0'105'15,"0"0"-95"-15,0 0 4 16,0 0-2-16,0 0 6 16,0 0 11-16,-6 93-15 15,4-68-7-15,2-3-3 16,-3-5-1-16,3-3-3 15,0-6 2-15,0-2 0 16,0-3-2-16,0 0-27 16,0-3-72-16,-5 0-176 15,2-5-182-15</inkml:trace>
  <inkml:trace contextRef="#ctx0" brushRef="#br0" timeOffset="21698.48">11467 4268 495 0,'0'0'108'16,"0"0"-103"-16,0 0-4 16,0 0 14-16,0 0 12 15,0 82-15-15,7-57-1 16,5 3 0-16,2-3-11 16,-1 0-3-16,0-3-113 15,-5-8-104-15</inkml:trace>
  <inkml:trace contextRef="#ctx0" brushRef="#br0" timeOffset="22109.77">11731 4397 528 0,'0'0'104'0,"0"0"-52"16,0 0 75-16,0 0-42 0,0 0-72 15,0 0-4-15,42 61 10 16,-16-12 3-16,4 9 9 15,0 9-1-15,6 8-10 16,1 0-1-16,-2-7-18 16,-4-7 5-16,-3-13-3 15,-4-9 0-15,-3-9-3 16,-8-9 1-16,-2-7-2 16,-4-9 4-16,-5-2-7 15,1-3-6-15,-2 0-14 16,1-4 6-16,-2-17-80 15,0-5-117-15,0-6-136 0</inkml:trace>
  <inkml:trace contextRef="#ctx0" brushRef="#br0" timeOffset="22432.59">12117 4398 498 0,'0'0'72'16,"0"0"-68"-16,0 0 51 15,-43 77 27-15,16-37-7 16,-7 8-5-16,-9 9-21 0,-4 5-19 16,-3 2 14-16,2-4-20 15,5-5-14-15,5-5-2 16,8-8-3-16,5-6 0 15,7-3-1-15,8-10-2 16,4-9 1-16,4-6-2 16,2-5 4-16,0-3-3 15,0 0-4-15,0 0-58 16,18-14-49-16,8-13-65 16,2-9-282-16</inkml:trace>
  <inkml:trace contextRef="#ctx0" brushRef="#br0" timeOffset="22727.29">12447 4257 699 0,'0'0'88'16,"0"0"-80"-16,0 0-2 16,0 0 11-16,0 0 9 0,0 0-5 15,-14 75-9-15,14-57 1 16,0-2-10 0,0-5 0-16,0-5-2 0,0-1 1 15,0-5-2-15,0 0-85 16,5 0-92-16,1-5-37 15</inkml:trace>
  <inkml:trace contextRef="#ctx0" brushRef="#br0" timeOffset="22906.07">12633 4215 473 0,'0'0'81'0,"0"0"-73"16,0 0 81-16,0 0-21 15,-31 78-16-15,23-55-31 0,1 2-10 16,1-3-6-16,5 3-5 16,1-4-17-16,0-3-151 15,0-8-124-15</inkml:trace>
  <inkml:trace contextRef="#ctx0" brushRef="#br0" timeOffset="23289.08">12915 4468 305 0,'0'0'46'15,"0"0"-31"-15,0 0 52 16,0 0-22-16,0 0 18 16,0 0 6-16,-1 10-8 15,1-10 6-15,0 0 25 16,4-12-40-16,-1 2 9 16,-3 0 0-16,0 5-21 15,0 1 1-15,0 3-19 16,0 1-2-16,0 0-13 0,0 0-7 15,0 0-4-15,0 0 4 16,0 0-18-16,0 0-36 16,0 0-36-16,0 13-39 15,0 1-93-15,0-2-222 16</inkml:trace>
  <inkml:trace contextRef="#ctx0" brushRef="#br0" timeOffset="23492.89">13005 4930 400 0,'0'0'301'0,"0"0"-278"16,0 0 142-16,8 104-65 16,-8-63-37-16,-3 0-29 15,-16 0-16-15,-11 1-7 16,-7-6-11-16,-9 0-3 15,-2-7-123-15,2-5-168 16</inkml:trace>
  <inkml:trace contextRef="#ctx0" brushRef="#br0" timeOffset="26571.91">5311 6621 176 0,'0'0'248'0,"0"0"-235"16,0 0 4-16,0 0 41 15,0 0-4-15,0 0-39 16,5 0-7-16,4 0-3 16,-1 0 5-16,-5 0-1 15,-1 0 2-15,-2 0 38 16,1-3 0-16,1-6-22 15,1-3-15-15,0-3 5 16,-3-2 0-16,0 1 0 16,0-1-2-16,0 0 1 15,0 5 5-15,-3 0 3 16,-5 5 5-16,-2 2 11 0,0 5-10 16,-4 0-8-16,-2 4-11 15,-6 13-11-15,-1 6 0 16,-4 7 7-16,8 1-4 15,1 3 5-15,6 2 5 16,6 3 0-16,3 0-3 16,3-1 7-16,0 0-12 15,0-5 1-15,12-6-2 16,3-5 4-16,1-3-7 16,5-7-1-16,4-5 2 15,5-6 6-15,3-1-4 16,3 0 0-16,0-12 0 0,-3-5-4 15,-2-5 1-15,0-1 3 16,-4-7-6-16,-3-7 5 16,-2-5-3-16,-5-5 3 15,-4-9 0-15,1-2-6 16,-3-4 1-16,-2-2-24 16,-1 0 11-16,-8 2-5 15,0 3-12-15,0 5 20 16,-17 5 8-16,-5 13-4 15,0 10 6-15,5 10-1 16,4 12 3-16,4 4 0 16,1 12-3-16,1 24-6 15,1 15 6-15,6 15 5 16,0 4-2-16,3-2 9 16,12-1 3-16,-3-4 1 0,0 0-12 15,-5 0 6-15,-1-4-6 16,-1-4 2-16,-1-9-1 15,2-5 7-15,3-10-9 16,3-5 0-16,4-4 0 16,1-8 0-16,7-6 4 15,1-2-4-15,5-6-1 16,1 0-34-16,-1-3-52 16,1-14-39-16,-4-7-98 15,-3-3-160-15</inkml:trace>
  <inkml:trace contextRef="#ctx0" brushRef="#br0" timeOffset="26879.99">6045 6391 445 0,'0'0'97'0,"0"0"-60"15,0 0 7-15,0 0 26 16,-72 81-14-16,68-41-1 15,4-1-15-15,6 2 15 16,16-2-13-16,9-5-6 16,1 0-10-16,-4-4-11 15,-2-2-9-15,-7-3-6 0,-8-5 7 16,-7-4-4-16,-4-2 3 16,0-5-2-16,-12-4 4 15,-10-1 5-15,-11-2-5 16,-6-2-6-16,-1 0-2 15,4-2-55-15,7-13-36 16,12-6-62-16,12-11-129 16</inkml:trace>
  <inkml:trace contextRef="#ctx0" brushRef="#br0" timeOffset="27104.12">6014 6506 421 0,'0'0'27'0,"0"0"65"15,-35 111 30-15,15-54-24 16,-6 11-40-16,-5 10-30 16,-3 5-4-16,-7-2-1 15,-2-4-15-15,-2-12 3 16,9-17-10-16,8-18 4 16,13-10-3-16,11-15 4 15,4-5-6-15,0 0 0 16,0 0-16-16,27-17-111 15,10-14-117-15</inkml:trace>
  <inkml:trace contextRef="#ctx0" brushRef="#br0" timeOffset="27548.67">6297 6611 478 0,'0'0'13'0,"0"0"18"16,0 0 27-16,0 0-24 15,0 0-20-15,103 7 0 16,-73-10-6-16,-2-10 2 16,-4-1-10-16,-6-3 4 15,-5-5 7-15,-5-1-5 0,-8-3-3 16,0 0-1-1,0 1 12-15,-9 4-2 0,-6 7 24 16,1 6 17-16,-3 8-19 16,-4 0-12-16,-2 19-17 15,-4 10 2-15,4 9 6 16,2 7 18-16,7 3 18 16,7 3-13-16,4 1-15 15,3-3-8-15,0-7-1 16,15-6-1-16,0-9-1 15,7-3 1-15,-1-8-2 16,1-6-8-16,1-3 4 16,1-6-1-16,1-1 3 15,-4 0-7-15,0 0-34 0,-2-12-85 16,-7-6-126-16</inkml:trace>
  <inkml:trace contextRef="#ctx0" brushRef="#br0" timeOffset="30419.95">7219 8216 461 0,'0'0'44'0,"0"0"-18"16,0 0 93-16,0 0-25 16,0 0-43-16,-16 83-17 15,16-75-3-15,0 0-3 16,3-2-5-16,7-4-9 16,2 0-8-16,4-2 6 15,7 0 5-15,4-12-7 16,-2-8 7-16,-1-3-3 15,-2-4-6-15,-7-5-2 16,0-6 0-16,-3-9-1 0,-5-4-5 16,2-2 4-1,-3-2-1-15,3 2-3 0,-4-1-8 16,-4 5-7-16,-1 13 3 16,0 10 10-16,-12 9 1 15,-9 10 2-15,-4 7 0 16,-8 0 4-16,0 16-4 15,-1 4 0-15,7 2 0 16,9-2 0-16,6-2-2 16,9-3 0-16,3-1 0 15,5-1 1-15,20-2 0 16,16-7 0-16,14-3 7 16,10-1-4-16,7 0-1 15,-2-7 0-15,-7-2-1 16,-10-1 0-16,-12 1-1 15,-16 1 0-15,-11 5 1 16,-7 3-1-16,-7 0 2 0,0 0-2 16,0 3-2-16,-3 14 2 15,-9 5 6-15,4 5 2 16,1-1-2-16,2 6-3 16,3-1 0-16,2 3-2 15,0-1 5-15,5-3-5 16,9-3 5-16,4-4-6 15,0-5 0-15,1-6-3 16,5-4 8-16,-3-8-3 16,3 0-2-16,-2-3 0 15,2-14 2-15,-6-6 0 16,3-6 0-16,-5 3-2 0,-4-7 4 16,2 0-3-1,-6-2 0-15,-2-5 1 0,-4 0 0 16,-2 1 0-16,0 5-1 15,0 12 0-15,-2 10-1 16,-4 7-1-16,-4 5-6 16,-2 3 7-16,-4 20 0 15,1 12 0-15,4 5-2 16,4 9 2-16,7 2 2 16,0-1 1-16,3 1-1 15,15-5-1-15,2-5 0 16,2-7 3-16,1-9-1 15,0-6-3-15,-1-9 1 0,-2-5-2 16,-3-5 1-16,-3 0 0 16,4 0 0-16,-2-4-45 15,2-12-84-15,4-3-145 16,-5-8-356-16</inkml:trace>
  <inkml:trace contextRef="#ctx0" brushRef="#br0" timeOffset="30728.06">8323 7316 616 0,'0'0'51'15,"0"0"58"-15,0 0-28 16,0 0-69-16,6 73 20 15,10-13 36-15,3 11-30 16,-2 5-16-16,-4 7-4 16,-2 2-10-16,-5-3-4 15,-6-6 4-15,0-9-8 16,0-13 3-16,0-12-8 16,0-10 5-16,-2-13-12 15,2-7-12-15,0-7-20 16,-1-5-50-16,-1 0-98 0,1-7-137 15</inkml:trace>
  <inkml:trace contextRef="#ctx0" brushRef="#br0" timeOffset="30932.85">8054 7803 594 0,'0'0'44'16,"0"0"21"-16,0 0-10 15,0 0-15-15,130-51-24 16,-63 40-5-16,2 5-7 16,-7-4-3-16,-5 5-1 0,-8 0 0 15,-15-2 0 1,-8 3-57-16,-10 2-110 0,-8-2-127 16</inkml:trace>
  <inkml:trace contextRef="#ctx0" brushRef="#br0" timeOffset="31363.98">8806 7628 616 0,'0'0'80'0,"0"0"-19"16,0 0 52-16,0 0-82 16,0 0-25-16,0 0 5 15,-28 93 14-15,26-45 6 16,2 2-8-16,0-2-5 16,3-7-12-16,10-4 1 15,4-5-2-15,2-10 0 16,1-6-4-16,4-8 5 15,-1-8 1-15,6 0-6 16,-1-12 4-16,0-10 4 16,-1-2-2-16,-7-2 20 15,-1-8 7-15,-5-8 0 0,-1-7-21 16,-4-4-3-16,-8-1-7 16,-1 4-3-16,0 9-20 15,-3 15-13-15,-4 12-16 16,-2 13-12-16,3 1-62 15,3 11-108-15,2 5-63 16</inkml:trace>
  <inkml:trace contextRef="#ctx0" brushRef="#br0" timeOffset="31769.89">9280 7570 621 0,'0'0'67'0,"0"0"-1"15,0 0 17-15,0 0-45 16,106 75 14-16,-76-32-19 16,-5 4-6-16,-7 1-6 15,-3 2-21-15,-6-6 9 16,-7-5-7-16,-2-6 0 15,0-7-2-15,-3-5 1 16,-12-5-4-16,-6-8 6 16,-6-6-3-16,2-2 5 0,5-2 2 15,4-15 9 1,8-5 27-16,5-5-4 0,3-4-16 16,0-7-2-16,14-4-5 15,13-5-16-15,4-3-1 16,2 3-7-16,4 2-17 15,-4 9-16-15,-5 13-25 16,-5 10-27-16,-4 13-12 16,-1 0-124-16,-8 7-71 15</inkml:trace>
  <inkml:trace contextRef="#ctx0" brushRef="#br0" timeOffset="32264.56">9851 7567 562 0,'0'0'89'16,"0"0"-7"-16,0 0 20 16,0 0-84-16,0 0-8 15,-5 76 20-15,5-29 5 16,-2 4-11-16,-1 3-6 15,-3 0-3-15,-3-6-7 16,-1-2-4-16,1-11-4 16,3-10 0-16,1-13 5 15,4-12-4-15,1 0 47 0,0 0 65 16,0-12-12-16,0-10-67 16,0-6-17-16,0-3-4 15,0-8-11-15,4-1-1 16,5-6-1-16,6-5-18 15,2 0-11-15,6 1-4 16,7 8-8-16,5 12 11 16,-1 16 6-16,7 14 4 15,-8 4 13-15,-1 22 5 16,-8 8 1-16,-3 7 1 16,-8 2 1-16,-7 2 0 15,-6 0 0-15,0-3 7 16,0-4-2-16,-9-7-5 0,-1-2 0 15,-4-5-2 1,-2-3-43-16,-1-5-73 0,2-5-57 16,5-5-268-16</inkml:trace>
  <inkml:trace contextRef="#ctx0" brushRef="#br0" timeOffset="34319.98">11441 7207 288 0,'0'0'201'16,"0"0"-134"-16,0 0 21 15,0 0-44-15,0 0-22 16,-14 106 51-16,-1-42-20 16,-5 6-17-16,-1 2-12 0,-1-4-12 15,4-3-7 1,5-4-2-16,1-10 1 0,9-8-4 16,3-17-3-16,0-9 3 15,0-7 7-15,0-7-5 16,0-3 4-16,0-2 19 15,3-16 8-15,10-8-22 16,-2-6-5-16,-1-8 2 16,-3-6-5-16,4-8-1 15,1-12-2-15,0-1 0 16,0-6-12-16,6 0-19 16,-2 6 1-16,5 8 10 15,0 14 4-15,-3 13 15 16,3 10 0-16,-1 8 1 15,0 7-2-15,5 7 1 0,2 0-2 16,0 19 3 0,1 12 0-16,-4 9 0 0,-7 13 12 15,-3 3 8-15,-8 8 5 16,-6-1 2-16,0-1 6 16,0-3-1-16,-1-2-8 15,-7-3-13-15,0-4-2 16,-1-4-8-16,3-7 2 15,-2-5 2-15,5-9-3 16,0-8-3-16,2-9 2 16,1-5-1-16,0-1 5 15,0-2-3-15,0 0 2 0,0 0-4 16,0 0-25 0,-3-13-61-16,-2-8-74 0,-4-4-215 15</inkml:trace>
  <inkml:trace contextRef="#ctx0" brushRef="#br0" timeOffset="34535.99">11336 7567 639 0,'0'0'82'15,"0"0"8"-15,0 0-57 16,0 0-18-16,128-28 0 0,-70 21-5 15,-4 3-3-15,-7-2-4 16,-9 1 3-16,-10-1-6 16,-9 1-18-16,-5-4-93 15,-8-2-135-15</inkml:trace>
  <inkml:trace contextRef="#ctx0" brushRef="#br0" timeOffset="35167.75">12284 6972 494 0,'0'0'60'0,"0"0"72"16,-92-52-24-16,60 44-22 16,5 5-18-16,4 3-20 15,5 0-9-15,6 3-20 0,3 7-3 16,3 6-14-1,3 4 6-15,3 6-8 0,0 5 9 16,0 5 1-16,7 1 3 16,1 2-5-16,-4 4-1 15,-2 3 1-15,-2 3-5 16,0 4 7-16,0 0-3 16,-8 0 1-16,-3-3 1 15,2 0-5-15,1-2 2 16,-1 0 0-16,0 1-2 15,0 0 13-15,-3-1-6 16,-1 2-7-16,4-5-2 0,1-4 4 16,7-4-4-1,1-7 1-15,0-5-3 0,0-6 0 16,3-4 0-16,4-6 1 16,-1-1-1-16,4-4 2 15,1 0-1-15,4-1-2 16,8-3 2-16,5 0 5 15,2 0-6-15,3 0 0 16,-2-6-2-16,-6-4-6 16,-4 2-18-16,-7-1-10 15,-8-2-59-15,-6-2-74 16,0-3-249-16</inkml:trace>
  <inkml:trace contextRef="#ctx0" brushRef="#br0" timeOffset="35550.08">12536 7160 300 0,'0'0'265'16,"0"0"-201"-16,0 0 86 16,0 0-56-16,0 0-29 0,0 0-47 15,14-24-17 1,-2 67 2-16,-3 18 49 0,-2 7 1 16,-5 7-17-16,-2-1-11 15,0 0-13-15,-9-1-5 16,-5-8-4-16,1-10-3 15,2-10 0-15,5-12-9 16,2-11-1-16,0-7-14 16,2-7-2-16,2-5-8 15,0-3-3-15,-1 0-47 16,-4 0-61-16,-3-6-221 16</inkml:trace>
  <inkml:trace contextRef="#ctx0" brushRef="#br0" timeOffset="36031.11">12383 7483 454 0,'0'0'21'0,"0"0"-9"16,95-52 39-16,-46 43-19 16,4 4-15-16,0 3-14 15,-2 2 10-15,-8 0 1 16,-3 0 13-16,-10 0 33 15,-6 7 16-15,-6 6-20 16,-3 4 2-16,0 5-16 0,-3 5-16 16,-2 4 3-1,-2 4-5-15,-4 2-7 16,-1 4-8-16,0-5-2 0,0-2-4 16,0-8 0-16,3-6-1 15,2-6 2-15,-4-4-2 16,5-5 1-16,1-2-1 15,2-3 5-15,5 0 2 16,-1 0-6-16,2-10 0 16,2-7 11-16,-1-4 5 15,0-6-7-15,-4-8 3 16,0-3-2-16,-7-8-6 16,-5 0-2-16,-3-3-1 15,0 6 0-15,-18 4-4 16,-5 11 0-16,-5 8 0 0,-2 9 0 15,0 9 0-15,0 2-2 16,7 3-23-16,6 16-42 16,10 1-61-16,5 4-143 15,2-6-120-15</inkml:trace>
  <inkml:trace contextRef="#ctx0" brushRef="#br0" timeOffset="36975.85">13400 7328 128 0,'0'0'320'0,"0"0"-241"15,0 0 63-15,0 0-36 16,0 0-78-16,0 0-21 0,-3 46 4 16,3-3 38-1,0 6-6-15,0 6 6 0,0 3-9 16,-3 8-15-16,-6-1-12 16,1 3-2-16,-3-2-9 15,-1-3 3-15,0-1-5 16,-2-6 0-16,-1 0 2 15,1-13-2-15,1-7-27 16,6-14-13-16,4-10 39 16,3-7-5-16,0-5 6 15,0 0 4-15,0 0 12 16,3-14 7-16,9-11-18 16,5-6-1-16,-3-8-1 15,0-5 8-15,5-6-5 16,-4-1-3-16,-3-9 0 0,-1-5-1 15,-8-3 1-15,-3-3-3 16,0 0-9-16,1 4 5 16,6 7 3-16,10 2 0 15,5 10-1-15,8 7 0 16,3 13-5-16,0 11-3 16,0 14 5-16,-4 3-2 15,0 11 0-15,-6 18 7 16,-3 6-2-16,-4 5-1 15,-7 1 3-15,-6-4 1 16,-3-1 3-16,0-7-1 16,0-2-2-16,-9-5 0 0,-6-3 0 15,-4-4 6 1,-5-1 4-16,-6-5-2 0,-2-1-4 16,-4-3 1-16,0-2-3 15,3 0-3-15,6-3-34 16,9 0-85-16,15 0-223 15</inkml:trace>
  <inkml:trace contextRef="#ctx0" brushRef="#br0" timeOffset="37522.75">14062 7456 573 0,'0'0'75'0,"0"0"11"15,0 0-1-15,0 0-49 16,0 0-8-16,103 0 9 16,-72 0-20-16,1 0-7 15,-3 2 4-15,-2 1-8 16,-7 0-2-16,-2 0 0 0,-9-3-1 15,-3 0-1-15,-2 0-2 16,2 0-5-16,0 0-77 16,2 0-138-16,-1 0-246 15</inkml:trace>
  <inkml:trace contextRef="#ctx0" brushRef="#br0" timeOffset="37802.3">14675 7417 276 0,'0'0'260'15,"0"0"-242"-15,0 0 60 16,0 0-23-16,117-4-28 15,-74 4-14-15,0 4-2 16,-4-4-2-16,-2 0-3 16,-6 0-3-16,-9 0-2 15,-6 0-1-15,-6-6 0 16,-5-2-71-16,-5-5-161 16</inkml:trace>
  <inkml:trace contextRef="#ctx0" brushRef="#br0" timeOffset="38549.35">15023 6961 429 0,'0'0'38'16,"0"0"35"-16,0 0 64 15,0 0-59-15,0 0-30 16,0 0-11-16,12-20-16 15,21 20-21-15,10 0 7 16,3 7-7-16,3-2 2 16,-2 4 1-16,-6-4-1 15,-11 2 3-15,-5-3-5 16,-11-3 2-16,-5 2 10 16,-3-3 14-16,-2 4-7 15,-1-1-1-15,3 5-7 16,0 6 1-16,2 3-1 0,0 9 0 15,-1 4 8-15,-3 6 0 16,-2 3-4-16,-2 2 3 16,0 5 0-16,0 3-7 15,-5-1 9-15,-4 0-8 16,0-2 5-16,5 3-3 16,1-2-5-16,3 2 15 15,0 4 8-15,0 0-12 16,7-1 2-16,3-2-6 15,-5-7-6-15,0-6-4 16,-2-4 5-16,-2-8-9 16,-1-8 3-16,0-4-2 0,0-4-2 15,0-2-1 1,0-2 7-16,0 2-1 0,-6 2 3 16,-5 2 0-16,-5-2-2 15,0 2-5-15,-7-2 2 16,1-4 5-16,0 1-3 15,1-5-4-15,0-1 1 16,-3 0 1-16,-3 0 3 16,-1 0-7-16,0-8-33 15,2-2-52-15,1 1-43 16,2-3-88-16,11-1-225 16</inkml:trace>
  <inkml:trace contextRef="#ctx0" brushRef="#br0" timeOffset="39023.18">15876 7393 507 0,'0'0'31'0,"0"0"-24"15,0 0 29-15,0 0 25 16,0 0 6-16,0 0 13 16,-8 35-5-16,8-35 7 15,0 0 12-15,3 0-2 16,5-8-37-16,1-5-15 16,-2-1-2-16,-2 1-17 15,-4 0-11-15,1 6 0 16,-2 3-6-16,0 2-4 0,0 2-3 15,0 0-42-15,0 0-43 16,0 15-53-16,-5 7 41 16,-3 4-101-16,2-2-302 15</inkml:trace>
  <inkml:trace contextRef="#ctx0" brushRef="#br0" timeOffset="39233.68">15989 7885 555 0,'0'0'110'16,"17"85"98"-16,-16-40-89 0,-1 5-54 16,0-1-26-16,-15-5-16 15,-10-3-13-15,-12-11-10 16,-11-6-65-16,-7-5-120 15,-1-6-345-15</inkml:trace>
  <inkml:trace contextRef="#ctx0" brushRef="#br0" timeOffset="40737.28">2605 9019 454 0,'0'0'33'15,"0"0"40"-15,0 0 13 16,84-52-54-16,-57 51-11 16,0 1 10-16,-8 8-6 15,0 20-1-15,-8 6 18 16,-8 9 36-16,-3 4 7 15,-2-1-24-15,-15 3-13 0,3-2-12 16,2-5-10-16,6-6 1 16,6-9-16-16,0-3-11 15,0-7 3-15,9-5-6 16,9-5 7-16,4-2-5 16,5-5 3-16,-3 0 8 15,-3 0-9-15,-9 0 0 16,-8 0 9-16,-4 0-5 15,0 0-4-15,0 0 4 16,0 2 15-16,-4 5-3 16,-14 6-16-16,-7 3 10 15,-5 6-7-15,6 0-4 16,3 2 0-16,10 2-4 0,3-1 2 16,6 4-1-16,2-2-2 15,0 1 0-15,5-1 0 16,8 0 0-16,7 0 5 15,-4-2 4-15,-4-2-4 16,1-1 2-16,-5-1-3 16,-1-3 2-16,-2-2 0 15,-1-4 4-15,-3-2-5 16,-1-5 1-16,0 0 1 16,0 0 8-16,0-2-9 15,-16 3-1-15,-6 2-1 16,-1-5-53-16,1 0-115 15,16-3-60-15,6 0-392 16</inkml:trace>
  <inkml:trace contextRef="#ctx0" brushRef="#br0" timeOffset="67332.03">11441 8120 5 0,'0'0'131'15,"0"0"-92"-15,0 0 9 16,0 0-17-16,0 0-31 0,0 0 0 15,0 0 0 1,-9 0 6-16,9 0 34 0,0 0-22 16,0 0 2-16,0 0 12 15,0 0-12-15,0 0 6 16,0 0-19-16,0 0-6 16,0 0-1-16,0 0 0 15,-4 0-2-15,1 0-116 16</inkml:trace>
  <inkml:trace contextRef="#ctx0" brushRef="#br0" timeOffset="108336.01">17341 599 138 0,'0'0'177'16,"0"0"-108"-16,0 0-5 15,0 0-14-15,0 0-21 16,0 0 11-16,0 0 2 15,0 0-9-15,21-40 14 0,-20 37 9 16,-1 0-20 0,0 2-6-16,0 1 1 0,0 0-4 15,0 0-7-15,0 0-3 16,0 0 1-16,0 0-4 16,0 0-7-16,0 0-5 15,0 8 3-15,-4 6 9 16,-3 3 3-16,0 1 4 15,3 1-3-15,-1-1-6 16,1 2 1-16,2 1 1 16,1 2-1-16,-1-1-1 15,1 2 2-15,-1-2-1 0,1 2-8 16,1 1 3 0,0-3-5-16,0 1 2 0,0-1 3 15,0 1-5-15,0-2-2 16,0 0 1-16,0-1-1 15,0-1 1-15,0 0-1 16,0 3 3-16,0-2-4 16,4-1 2-16,-2-1 4 15,-1 0-4-15,1-3 0 16,-2 4 7-16,0-3-5 16,0 4-1-16,0 2-2 15,0 5 2-15,0 1 2 16,0 4-2-16,0 0 3 15,0 2 0-15,0-2-5 16,0 1 4-16,-3-2 1 0,-2-4 6 16,-3 5-8-16,0-3 1 15,-1 1 14-15,1 3-14 16,1 0 9-16,1 4-13 16,3-1 7-16,2-2-3 15,-1 3-1-15,1-1 3 16,-2-3-5-16,0-1 1 15,-1-2-3-15,-1 3-3 16,-1 1 3-16,-2-1 4 16,2 4-2-16,0-3-2 15,-1 2 4-15,1-2-2 16,0 0 1-16,1-2-3 0,-1 1 2 16,1-4 1-16,-1 1-1 15,0 0 5-15,-2 2-5 16,0 2-1-16,3 2 0 15,-1 0 0-15,0 1-1 16,0 0 0-16,-4 0 0 16,2 0 2-16,-1-3-1 15,0 0 0-15,2-1 1 16,-1-1-2-16,1-3 1 16,2-2-1-16,0-1 0 15,-2 0 0-15,3-1 0 16,-2 1 0-16,0-1 0 15,-3 1 1-15,2-3-1 0,-3 3 0 16,3-2-4 0,-2 1 9-16,2 1-4 0,-1 3 0 15,-3 2 3-15,0 1-1 16,-1 6 1-16,-1-1-1 16,-1 5 1-16,3-2-1 15,0 4 0-15,3 3-3 16,1 2 4-16,-1 5-3 15,4 2 1-15,-1 1-1 16,-1-1-1-16,2-2 3 16,1 1-3-16,1 0 1 15,1 3 2-15,-2 0-3 16,-1 1 1-16,-1-1-3 16,-1 0 3-16,-2 3-1 0,0-1 5 15,0-2-4-15,2 0-1 16,-1 1 7-16,1-1-7 15,0-1 0-15,1 1 0 16,2 6 1-16,-1-1 0 16,-1 2-1-16,1 0 2 15,-2-5-1-15,0 0 4 16,-1 1-5-16,0 0 0 16,1 1 0-16,-1-3 2 15,4 0 0-15,2-1-1 16,-1-2-1-16,1 1 2 15,-1-1-1-15,1 1-1 16,-2-3 0-16,0 1 2 0,0-1-1 16,0 4-1-16,0 0 2 15,-2 0 3-15,2 0-5 16,0-5 0-16,0-1 3 16,0-1-3-16,0 1 0 15,-1-1 1-15,2-1-1 16,-2 1 2-16,1-4-2 15,2 1 1-15,-2 0-2 16,0 0 1-16,1-1 0 16,1 3 0-16,1-2 3 15,-2 3-3-15,1-4 4 16,-1 1-4-16,0 2 2 0,-1-1-2 16,0 4 0-16,2 1 0 15,-2 0 2-15,-1-2-1 16,-1-1-1-16,2-3 0 15,-3 1-1-15,3 1-1 16,-1-1 2-16,-2 2 0 16,0-3 1-16,1 4 4 15,-1-2-7-15,2-2 2 16,-2 1 0-16,-1-3-1 16,2 2 2-16,-1 0 0 15,2-1-1-15,-3 0 1 16,1 0 3-16,1-4-4 15,-1 5 1-15,1 1-1 16,-1 2 0-16,2 0-1 0,-2 1 1 16,0-3 0-16,0 0 4 15,0-3 1-15,0 1-5 16,-1 0 1-16,2 3-1 16,-1-1 7-16,2 0-7 15,-1 0 1-15,2-2-1 16,0-1 5-16,1 2-4 15,0 0 1-15,0 1-2 16,1 1 3-16,-2 0-3 16,0-2 0-16,-3 3 2 15,0 0 2-15,-4 3-2 0,0 2 0 16,4 1 0 0,-3 1-2-16,2-3 1 0,0-1 1 15,-1 1-2-15,-1-1 3 16,0 4-5-16,0-1 2 15,2 0 0-15,-3 0 2 16,0 1 2-16,0-2-4 16,-2 0 1-16,2 3-1 15,-1 0 0-15,1-1 1 16,1 0-3-16,0 1 2 16,-1 3 0-16,0-1 4 15,1 3-4-15,-2-3 0 16,2-4 0-16,-2 1 0 15,-2 1 1-15,1 0-2 16,-3 1 2-16,0 0-1 0,-1 0 0 16,-1-1 0-1,-1 2 1-15,3 2-1 0,-4 1 0 16,2 0 1-16,-2 1-2 16,-2 5 2-16,2 2 0 15,-1 4-1-15,0-1 1 16,0-2 1-16,-1 1-2 15,2 1 0-15,1-1 1 16,2 1 4-16,1 0-5 16,-3-2-3-16,3 1 3 15,-3 4 0-15,-1-2 2 16,-1 0 1-16,1 3-2 0,-3-1 0 16,2 6 5-16,-2-1-6 15,-1-4 0-15,5 2 0 16,2-3 0-16,2-1 0 15,3 0-5-15,0 1 5 16,1-5 3-16,-2 2-3 16,0-1-1-16,-3-1 1 15,0 1 0-15,-3-1 1 16,3 3-1-16,-3-1 0 16,2 0 3-16,-2-2-2 15,-1-2 0-15,2-3 0 16,-1 0 2-16,3-1-3 15,1-3 1-15,2 2-1 16,-3-4 1-16,1-1 2 16,1-1-1-16,-2-1-1 0,0 1 4 15,0-4-4-15,0 0 0 16,0 0-1-16,0 0 1 16,0-3 0-16,2-1 0 15,-3-6 0-15,2-4 0 16,1-2 1-16,-1-2 0 15,3-1-2-15,0 1 2 16,-1 1-1-16,-1 3 3 16,-1-3 5-16,-2 1 3 15,1-1-9-15,-5 2 11 16,4-2-8-16,-3 3 8 16,-1 1-8-16,2 0 6 0,-1 0-3 15,0 2 0-15,2 0-3 16,-1-3-1-16,2 1-4 15,0-2 1-15,0-2 0 16,3 4-1-16,1 0-1 16,0-1 1-16,0 4 0 15,2-5-1-15,-2-2 0 16,0 0 3-16,3-1-3 16,-1-4 0-16,2 2 1 15,-1-2 0-15,0 0-1 16,-1-3 0-16,1 0 0 15,0-4 1-15,-1-4-1 16,2 1 0-16,-1-5 0 0,3 0 0 16,-3-2 0-16,2-2 0 15,1-3 1-15,1 1-1 16,-1-2 0-16,3 1 0 16,-1-1 1-16,-2 2-1 15,0-1 0-15,-2 2 0 16,0 2 3-16,0 0-3 15,0-3 0-15,1 1 2 16,0-1-2-16,-1 1-1 16,2 0 1-16,-3 3 0 15,-1-2 1-15,1 0 1 16,-2 1-1-16,1-4-1 0,3 3 0 16,-1-1 0-16,-2 3-1 15,1 0 1-15,-2-2 0 16,3-1 5-16,1-4-5 15,1-1 0-15,0 1 1 16,0 0 0-16,-1 0-1 16,0 2-1-16,-4 2 1 15,2 4 2-15,-6 2-1 16,2 3 12-16,-4-2-8 16,4 1-4-16,-2 4-1 15,1-6 1-15,1 2 0 16,3-3 0-16,2 1 0 15,-4-1 1-15,3 4-1 16,-1 0 7-16,-3 1-5 0,-1 1 2 16,-1-3-2-16,2-2 6 15,-2-2-5-15,3 4-4 16,-4-1 2-16,4 4-2 16,-5 1 3-16,4 4-2 15,-1 1 0-15,-1-2 0 16,5-2 0-16,0-11-1 15,2-3 1-15,5-3 0 16,2-4-1-16,-1-1 0 16,2 0 0-16,-1 2 2 15,-2 1-2-15,-2 4 1 0,2 2-2 16,-3 5 2 0,-1 1-1-16,1-3 1 0,0 1-1 15,-3-1 0-15,3 0 0 16,-2 0 1-16,1 0-1 15,1-3 5-15,-3 2-5 16,3-4 0-16,2-2 0 16,-1-4 2-16,2-2-1 15,1 0-1-15,-3 2 0 16,2 3 1-16,-5 3-1 16,1 4 0-16,-2-3 0 15,-3 1 1-15,6-2-1 16,-3 1 0-16,2-6 1 15,-1 4-2-15,2-5 3 16,3-2-2-16,0 1 0 0,0-1 0 16,1-4 0-16,2 1 1 15,-1-1-1-15,1 0-1 16,0 0 1-16,0 0 0 16,0 0-2-16,0 0-1 15,0 0 3-15,0 0 0 16,0 0-3-16,0 0 1 15,0 0-3-15,1 0-3 16,1 0-1-16,-2 0-9 16,2 0-6-16,1 0-17 15,-3-1-29-15,0-5 4 16,0-5-6-16,0-6-29 0,0-6-36 16,0-3-33-16,3 0-5 15,6 1-138-15,4 0-234 16</inkml:trace>
  <inkml:trace contextRef="#ctx0" brushRef="#br0" timeOffset="112190.03">17900 1144 468 0,'0'0'91'0,"0"0"0"0,0 0 30 16,0 0-64-16,0 0-17 16,0 0-18-16,0 0-14 15,14-18-4-15,2 36 3 16,-1 6 3-16,1 7 18 16,-2 5 9-16,-4 3-11 15,0 4 3-15,0 4-9 16,-1 3-3-16,1 3-6 15,-1-3-7-15,0-5-2 16,1-6 0-16,-1-10 2 16,-1-12-4-16,-2-2 0 15,1-9 1-15,-6-3 4 16,1-1-3-16,1-2 0 0,5 0 6 16,2-14 7-16,5-10 5 15,4-10-12-15,-1-10-6 16,-2-9 0-16,0-6-2 15,-5-3-4-15,-3 4-6 16,-4 5-17-16,-4 10-1 16,0 8-7-16,0 15 1 15,0 9 10-15,0 8 3 16,2 3-19-16,4 0-51 16,4 14-75-16,2-1-17 15</inkml:trace>
  <inkml:trace contextRef="#ctx0" brushRef="#br0" timeOffset="112610.93">18470 1235 308 0,'0'0'260'0,"0"0"-211"15,0 0 23-15,0 0-24 16,0 0 19-16,-30 84-16 16,23-47-32-16,2 5 7 15,5 4-9-15,0-5-1 0,0 0-7 16,9-8-4 0,7-8-3-16,5-8-1 0,0-8 2 15,5-4 0-15,-4-5 1 16,-1 0-1-16,-3-5 5 15,-4-12 28-15,0-6-14 16,-2-12 1-16,-5-8-7 16,-4-8-6-16,-3-5-5 15,0 7-1-15,-11 6 0 16,-6 10-4-16,-2 8 0 16,-1 11 0-16,-2 6-8 15,3 8 5-15,2 0-1 16,1 6-37-16,5 10-37 15,7 1-54-15,2 0-145 16</inkml:trace>
  <inkml:trace contextRef="#ctx0" brushRef="#br0" timeOffset="112880.13">18858 1261 519 0,'0'0'51'15,"0"0"-31"-15,0 0 114 16,-15 105-47-16,12-63-39 0,0 5-16 16,-3-1-17-1,1-5-4-15,1-6-8 0,2-11 5 16,2-8-6-16,0-9-2 15,0-4 0-15,0-3-46 16,0 0-55-16,0-19-151 16</inkml:trace>
  <inkml:trace contextRef="#ctx0" brushRef="#br0" timeOffset="113062.05">18917 1044 660 0,'0'0'49'16,"0"0"72"-16,0 0-50 0,0 0-51 15,0 0-20-15,0 0-8 16,3-10-51-16,14 22-115 16,-2 3-123-16</inkml:trace>
  <inkml:trace contextRef="#ctx0" brushRef="#br0" timeOffset="113676.56">19357 1229 505 0,'0'0'137'0,"0"0"-100"16,0 0 67-16,-101-3-51 16,73 21-21-16,-1 7-11 15,5 8-1-15,2 2-14 16,3 6 1-16,7 3-2 16,6-1 0-16,3 1 0 15,3-6-2-15,0-8 0 16,12-4-3-16,5-6 4 15,2-6-1-15,1-5-3 0,-2-3 3 16,5-4 1-16,-1-2-4 16,3-5 6-1,4-14 0-15,-1-10 8 0,0-5-7 16,-1-12 4-16,-1-12-5 16,-3-3 6-16,-5-8-6 15,-3 3-4-15,-7 0 0 16,-3-1 1-16,-5 1-2 15,0 8-1-15,-5 7 1 16,-7 13-1-16,0 14 6 16,2 11 11-16,3 9 15 15,3 4-14-15,-1 12-18 16,2 22-8-16,3 16 8 0,0 14 3 16,0 8-3-16,12 1 2 15,8 1 1-15,-1-8-1 16,2-8 1-16,-2-10-3 15,-5-4 1-15,-1-10-1 16,-2-9 0-16,-1-7 1 16,-1-6-1-16,0-7-1 15,2-4-3-15,5-1-64 16,2 0-57-16,1-14-195 16</inkml:trace>
  <inkml:trace contextRef="#ctx0" brushRef="#br0" timeOffset="115260.68">21076 1146 238 0,'0'0'195'0,"0"0"-123"16,0 0 48-16,0 0 2 15,0 0-77-15,0 0-43 16,0 0 2-16,-27 63 7 15,21-9 17-15,-3 10 3 16,0 9-10-16,-3 4-2 16,0 2-6-16,0-5-8 0,3-7-2 15,3-11-3 1,0-7 1-16,0-10 1 16,2-8-1-16,-1-11 2 0,2-9-3 15,2-6 0-15,-1-5 6 16,2 0-6-16,0-5 38 15,0-17 35-15,0-15-45 16,3-15-14-16,7-10-11 16,1-17 0-16,1-12-1 15,3-5 0-15,2 3-2 16,2 8-7-16,3 18-3 16,1 15-2-16,2 16 8 15,-3 12 0-15,2 13 2 0,3 10 0 16,4 1-3-1,5 4 0-15,0 17 3 0,-3 7 1 16,-8 8-2-16,-10 1 2 16,-8 5 0-16,-7-2 1 15,-8-4 0-15,-18 1-2 16,-11-8 2-16,-5-3 21 16,0-6 3-16,2-7-9 15,4-4-2-15,7-4-9 16,6-2 3-16,10-2-7 15,5 1-5-15,7-2-51 16,1 0-50-16,0 0-79 16,1-4-257-16</inkml:trace>
  <inkml:trace contextRef="#ctx0" brushRef="#br0" timeOffset="115694.17">21534 1177 474 0,'0'0'91'16,"0"0"-11"-16,0 0 16 15,0 0-66-15,0 0-9 16,-81 56-4-16,65-18 5 15,5 6 9-15,5 0-20 16,6 2 6-16,0-3-8 0,3-2 0 16,12-4-8-16,6-8 1 15,3-10 5-15,2-9-6 16,3-5-1-16,-2-5 2 16,-3-3 2-16,-3-16 0 15,-6-13 0-15,-2-8 8 16,-6-4 13-16,0-9-12 15,-7 2-12-15,0 0 2 16,-8 5-1-16,-13 7 0 16,-3 8-1-16,-1 15-1 0,1 10 0 15,0 6-11 1,3 2 2-16,6 20-27 0,9 5-41 16,6 2-105-16,8-7-63 15</inkml:trace>
  <inkml:trace contextRef="#ctx0" brushRef="#br0" timeOffset="116025.93">22015 1093 475 0,'0'0'106'15,"0"0"-79"-15,-79 33 57 0,51-1-13 16,6 4-14-16,14 5-25 16,8-2-5-16,18 3-13 15,22 1-2-15,7 4-6 16,-1 0 5-16,-12-5-6 16,-12-5-5-16,-11-10 0 15,-10-5 0-15,-1-10 6 16,-1-4 1-16,-18-5 15 15,-7-3 7-15,-1 0-22 16,-3 0-7-16,3-14-7 16,7-12-55-16,11-15-129 15,9-9-133-15</inkml:trace>
  <inkml:trace contextRef="#ctx0" brushRef="#br0" timeOffset="116264.02">22045 1102 551 0,'0'0'34'16,"0"0"-4"-16,-37 95 93 16,13-33-58-16,-10 12-12 15,-10 10-30-15,-5 5-3 16,-3-4-9-16,6-11-6 16,6-13-2-16,7-16 0 15,10-11 1-15,7-13 0 16,8-9 3-16,5-8-1 0,3-4 0 15,0 0-5-15,5-4-1 16,16-21-17-16,10-15-170 16,9-16-308-16</inkml:trace>
  <inkml:trace contextRef="#ctx0" brushRef="#br0" timeOffset="116550.48">22494 870 568 0,'0'0'85'0,"0"0"-79"0,0 114 77 16,0-42 12-16,0 13-39 15,-1 7-24-15,-10 5-17 16,-2-3-8-16,-1-12-3 15,1-11-1-15,6-21-3 16,3-17-2-16,4-13-7 16,0-10-15-16,0-7-1 15,11-3-8-15,5-5-86 16,-2-17-63-16,-6-14-211 16</inkml:trace>
  <inkml:trace contextRef="#ctx0" brushRef="#br0" timeOffset="116719.3">22340 1269 548 0,'0'0'175'16,"0"0"-131"-16,0 0 67 15,0 0-65-15,87-34-37 16,-39 32-2-16,6 2-4 16,-1 0-1-16,-9 0-2 15,-3 0-63-15,-11-3-171 16,-9-1-286-16</inkml:trace>
  <inkml:trace contextRef="#ctx0" brushRef="#br0" timeOffset="117404.42">22949 1001 593 0,'0'0'84'0,"0"0"2"16,0 0 31-16,0 0-90 15,0 0-23-15,34 87 4 16,-20-17 9-16,-10 11 9 15,-4 13-1-15,-10 9 1 16,-21 6-25-16,-8-3 12 0,-3-11-10 16,2-17-2-16,9-16-1 15,12-12-17-15,11-18-7 16,8-10 0-16,0-9 11 16,2-9 12-16,12-4-12 15,7 0 0-15,1-15 9 16,2-14 3-16,0-11 2 15,-8-11-2-15,-4-10 5 16,-7-4 4-16,-5 2 4 16,-9 4-4-16,-20 4 3 0,-7 7 20 15,5 7 0-15,6 6-11 16,12 7 3-16,13 6 9 16,0 3-18-16,27-1-14 15,17 3-1-15,11 8-6 16,6 6-7-16,-2 3-4 15,-7 0 16-15,-9 12 1 16,-10 5-1-16,-9 3 2 16,-6 9 0-16,-2 2 0 15,-5 8 0-15,-4 3 0 16,-2-2 8-16,-4 1-6 16,1-4 4-16,-2-4-1 15,0-4-2-15,0-4-2 0,0-1-2 16,0-7 0-16,0-8 1 15,0-1 0-15,0-8-2 16,0 0 2-16,0 0-29 16,0 0-26-16,0-15-43 15,4-12-231-15</inkml:trace>
  <inkml:trace contextRef="#ctx0" brushRef="#br0" timeOffset="117609.86">23325 1192 552 0,'0'0'82'0,"0"0"10"0,0 0 36 16,0 0-74-16,0 0-41 16,0 0-5-16,2-29-8 15,-2 29 0-15,2 0-17 16,-2 11-42-16,0 2-129 15,0-4-195-15</inkml:trace>
  <inkml:trace contextRef="#ctx0" brushRef="#br0" timeOffset="117930.15">23631 1238 382 0,'0'0'156'0,"0"0"-108"16,91 9 93-16,-64 16-56 16,-10 8-42-16,-11 9 8 15,-6 11-8-15,-3 2-6 16,-20 4 5-16,-9-3-16 15,-2-8-6-15,0-7-18 16,1-10 2-16,6-9 9 16,8-7-9-16,7-7-1 15,6-4-3-15,4 0-11 0,2-4-57 16,0 0-35-16,20-10-144 16</inkml:trace>
  <inkml:trace contextRef="#ctx0" brushRef="#br0" timeOffset="118213.87">23964 1259 575 0,'0'0'22'0,"0"0"70"15,0 0 14-15,-111 85-61 16,73-40-6-16,3 10-19 15,7 3-1-15,11 4-11 0,13-8-5 16,4-6 1-16,3-12 0 16,17-5-1-16,2-9 3 15,3-6-2-15,2-7 0 16,-1-3 1-16,0-3-1 16,-2-3-4-16,0 0-5 15,-1 0-62-15,0-14-160 16,-2-9-325-16</inkml:trace>
  <inkml:trace contextRef="#ctx0" brushRef="#br0" timeOffset="118478.56">24265 1748 627 0,'0'0'46'16,"0"0"89"-16,89 0-50 15,-54 0-51-15,0 0-15 16,-8 1-5-16,-4 1-8 16,-7-1-4-16,-7 0-2 15,-6-1 0-15,-2 0-6 16,-1 0-50-16,0-7-179 0,0-6-294 15</inkml:trace>
  <inkml:trace contextRef="#ctx0" brushRef="#br0" timeOffset="118778.7">24806 1434 641 0,'0'0'95'0,"0"0"-42"0,0 0-23 16,6 86 23-16,-6-36 2 16,0 1-21-16,0-3-12 15,0-7-10-15,0-3-3 16,-3-6-6-16,0-7 6 15,0-9-7-15,2-6-2 16,1-6 0-16,-2-4-46 16,1 0-16-16,-2-5-38 15,3-17-171-15</inkml:trace>
  <inkml:trace contextRef="#ctx0" brushRef="#br0" timeOffset="118989.71">24890 1277 514 0,'0'0'130'0,"0"0"-47"16,0 0 56-16,0 0-81 16,0 0-28-16,0 0-14 15,0-22-15-15,0 22-1 16,0 0 0-16,0 9-73 15,0 6-91-15,0-3-123 16</inkml:trace>
  <inkml:trace contextRef="#ctx0" brushRef="#br0" timeOffset="119482.28">25065 1550 321 0,'0'0'147'15,"0"0"-74"-15,-7 95 42 16,1-55-23-16,0 4-39 16,-1 2-40-16,1 0-5 15,-3-5-2-15,3-8-5 16,1-12 8-16,2-10-8 0,3-7 2 15,0-4 2 1,0 0 38-16,0 0 33 0,0-14 24 16,3-8-62-16,7-11-24 15,1-5-6-15,3-6-3 16,2-6-5-16,2-4-1 16,3-4-14-16,3 10-20 15,-2 12-17-15,5 13 32 16,0 14 1-16,3 9 3 15,1 4 10-15,-1 24 3 16,-2 8 3-16,-5 4 0 16,-8 8 2-16,-5 1 6 0,-9 0 7 15,-1 3 6-15,0-8-3 16,-6-4-5-16,-7-9 1 16,1-7-2-16,-3-4-6 15,2-6-6-15,-5-5-20 16,4-2-58-16,4-6-161 15,6-1-367-15</inkml:trace>
  <inkml:trace contextRef="#ctx0" brushRef="#br0" timeOffset="125151.82">25732 1084 132 0,'0'0'449'0,"0"0"-421"16,0 0 80-16,0 0-3 16,0 0-67-16,0 0-27 15,0 0-11-15,32 32 0 16,-23 16 31-16,-5 14 5 15,-4 13-4-15,-7 13-4 16,-26 15-4-16,-6 1-8 16,-6-1-9-16,6-10-1 15,11-14-3-15,9-11-1 0,10-10-1 16,9-11 2-16,0-6-3 16,4-5 1-16,14-5-1 15,3-6-14-15,3-8-23 16,3-7-9-16,1-9 11 15,-3-1 15-15,1-7 12 16,-10-17 8-16,-4-7 2 16,-9-8 3-16,-3-8 15 15,-6-8-2-15,-15-8-3 16,-6-2 3-16,-1-1-17 16,1 4 5-16,4 4-2 15,1 8-3-15,3 3 11 0,6 7-11 16,2 3 1-1,10 7 0-15,1 6-2 0,21 6 0 16,18 4-4-16,14 3-6 16,8 2 3-16,5 3 1 15,-8 2-1-15,-10 1 3 16,-14 2 2-16,-16 1 0 16,-9 0 2-16,-6 0 0 15,-2 0-3-15,2 0 2 16,2 11 1-16,1 1 1 15,2 5-1-15,-1 9 0 16,0 6-1-16,-2 8-1 16,-2-1 2-16,-2 3 0 15,-1-1 0-15,2-7 8 0,-1-3-8 16,1-6 0-16,1-4 0 16,-2-4 0-16,-1-7-1 15,0 0 1-15,0-4 0 16,0-5-14-16,0 0-3 15,0-1 3-15,0 0 0 16,0 0-10-16,-6 0-10 16,-7-13-89-16,0-4-34 15,3-7-162-15</inkml:trace>
  <inkml:trace contextRef="#ctx0" brushRef="#br0" timeOffset="125364.78">26135 1249 450 0,'0'0'203'16,"0"0"-163"-16,0 0 96 16,0 0-86-16,0 0-32 15,0 0-14-15,-8-35-4 16,8 40-42-16,0 7-64 15,0 3-43-15,4-1-91 16</inkml:trace>
  <inkml:trace contextRef="#ctx0" brushRef="#br0" timeOffset="125678.77">26487 1336 226 0,'0'0'187'0,"0"0"-133"16,0 0 25-16,0 0 20 16,46 105-10-16,-46-57-25 15,-1 6-12-15,-13 1-10 0,-3-4-22 16,-4-5-8-1,0-7-3-15,0-5-9 0,0-6 9 16,6-5-2-16,0-7-6 16,6-9-1-16,3-1 0 15,5-4-25-15,1-2-30 16,0 0-103-16,4-15-61 16</inkml:trace>
  <inkml:trace contextRef="#ctx0" brushRef="#br0" timeOffset="125969.86">26823 1349 449 0,'0'0'132'0,"0"0"-63"16,0 0 17-16,-84 24-37 15,50 9-1-15,-6 12-4 16,4 8-4-16,6 3-22 15,10 1-3-15,10-6 2 16,10-3-12-16,0-8 5 16,12-4-6-16,6-7 2 15,3-9-6-15,3-4 3 16,1-9-2-16,-1-2 1 16,1-5 1-16,-2 0-3 15,-4 0-28-15,-2-9-28 16,-3-10-166-16,-5-3-196 0</inkml:trace>
  <inkml:trace contextRef="#ctx0" brushRef="#br0" timeOffset="126662.64">27657 926 99 0,'0'0'265'16,"0"0"-189"-16,0 0 16 15,0 0-20-15,0 0 10 16,0 0-42-16,-17-3-24 15,-5 22-9-15,-7 14 20 16,-4 9-8-16,-1 10 14 16,-4 10-2-16,2 4-7 15,3 6 0-15,5 8-9 0,8 7-4 16,5 5-3 0,8 0 1-16,7-7-7 0,0-8-1 15,9-11 4-15,5-9-5 16,0-12 1-16,-2-8-1 15,3-12 2-15,0-6 0 16,4-4-1-16,0-4-2 16,3-5-5-16,-2-2-46 15,3-4-76-15,-7 0-88 16</inkml:trace>
  <inkml:trace contextRef="#ctx0" brushRef="#br0" timeOffset="127284.82">28134 1333 80 0,'0'0'380'0,"0"0"-308"15,0 0 88-15,0 0-41 0,0 0-30 16,-84-70-47-1,55 70-14-15,-4 0-8 0,-5 21-9 16,1 8-2-16,0 7 2 16,6 9-2-16,8 7-6 15,7 8 3-15,7 5 2 16,4-1-2-16,3-4 0 16,2-11-3-16,0-8-3 15,17-7 4-15,7-8-4 16,3-4 0-16,1-5 3 15,2-7-3-15,0-6 7 16,-6-4-7-16,1 0-4 16,1 0-31-16,-4-10-53 15,0-11-63-15,-4-8-149 0</inkml:trace>
  <inkml:trace contextRef="#ctx0" brushRef="#br0" timeOffset="127873.96">28365 1116 535 0,'0'0'103'16,"0"0"6"-16,0 0 22 0,0 0-82 15,0 0-41 1,0 0-8-16,0 41 0 0,4 12 0 16,2 14 5-16,-4 8 8 15,-2 4-5-15,0 5 2 16,-5-3-9-16,-8-9 7 16,0-10-5-16,-1-15-1 15,4-11-2-15,2-9 2 16,2-12-2-16,2-9 2 15,4-5 0-15,0-1 1 16,0 0 7-16,0-7-2 16,0-13 4-16,7-10-3 15,5-9-9-15,4-3 2 0,1-6 1 16,-2-5-3-16,1-1-31 16,2 3 2-1,2 13 12-15,2 11-3 0,-1 13 7 16,1 11 2-16,1 3 7 15,2 8 0-15,2 13 3 16,3 9 1-16,-3 7 0 16,-4 1 4-16,-3 2 9 15,-5 1 8-15,-8-4 4 16,-4-3-5-16,-3 0-4 16,0-1-8-16,0-4 2 0,-4-5-6 15,-2-4-3 1,0-4-2-16,0-5-10 15,3-4-23-15,0-2-43 0,3-5-194 16,0 0-323-16</inkml:trace>
  <inkml:trace contextRef="#ctx0" brushRef="#br0" timeOffset="128429.66">29127 1442 434 0,'0'0'202'0,"0"0"-109"16,0 0 32-16,-88-45-39 16,60 45-64-16,-2 5-7 15,0 17-1-15,3 5-9 16,4 7 3-16,3 4 3 15,7 6-6-15,2 2-5 16,4 0 0-16,7-3 4 16,0-2 0-16,2-7-2 15,12-6 2-15,1-9-3 16,2-3 1-16,2-8-1 16,-1-4-1-16,1-4-8 15,-1 0-2-15,0-11 7 16,-2-7 3-16,-2-9 0 15,-4-6 3-15,2-8 1 16,-1-5-2-16,-1-6-2 0,2-1 1 16,-1 8 0-16,-4 11 1 15,0 10-2-15,-4 12 1 16,-1 11 7-16,-2 1-5 16,1 7-3-16,4 20-11 15,4 10 11-15,6 7 1 16,-2 3 5-16,3-2-3 15,1-2-1-15,-2-4-1 16,-2-3-2-16,-1-7 5 16,0-7-3-16,-4-6-1 0,2-8-3 15,-1-3-23-15,-1-5-58 16,1 0-76-16,-1-5-121 16</inkml:trace>
  <inkml:trace contextRef="#ctx0" brushRef="#br0" timeOffset="128827.6">29303 1385 507 0,'0'0'135'16,"0"0"-75"-16,91-5 38 15,-42 10-32-15,3 15-14 0,-5 1 2 16,-10 11-5-1,-3 4-18-15,-9 8 2 0,-3 5-15 16,-5 3-3-16,-4 4-1 16,-7-5-9-16,-6 0-2 15,0-7-3-15,-3-7 5 16,-13-14-7-16,2-7 3 16,3-8-2-16,-2-8 0 15,2 0 1-15,-2-12 35 16,-3-9-5-16,6-9 0 15,6-4-24-15,4-6-6 16,4-9 2-16,20-5-1 0,8-10 5 16,3-6-6-1,6 0-13-15,-1 8-15 0,-1 14-30 16,-8 19-22-16,-6 14-8 16,-3 15-14-16,-9 0-131 15,-10 17-20-15</inkml:trace>
  <inkml:trace contextRef="#ctx0" brushRef="#br0" timeOffset="130761.78">27773 2581 516 0,'0'0'137'0,"0"0"-27"0,0 0-1 16,0 0-78-16,0 0-28 16,0 0-3-16,0 62 2 15,0-16 3-15,0 8 8 16,-3 8 3-16,-13 7 17 15,-4 3-18-15,-4 5-1 16,0-4-6-16,1-9-8 16,6-8 1-16,4-16 2 15,8-12-3-15,4-13-12 16,1-9 11-16,0-6 1 16,0 0 2-16,0 0-1 15,0 0 9-15,0-14 1 0,9-9-5 16,2-10-1-16,0-6 18 15,-2-9-4-15,3-10-1 16,-3-6-13-16,0-6-2 16,1-3-2-16,-1-1-1 15,6 0-5-15,3 7-7 16,4 6-10-16,5 13 11 16,1 16 5-16,1 11-5 15,-5 13 2-15,1 8 5 16,2 0 2-16,1 17-2 15,5 12-2-15,0 3 6 16,-2 9 2-16,-7 0-2 16,-12 2-1-16,-8-4-2 0,-4 0-4 15,-11-8 7-15,-13-2 2 16,-6 0 18-16,-1-6-2 16,-2-3-5-16,-1-5-5 15,1-4-1-15,1-6 1 16,7-3 0-16,5-2-2 15,3 0-6-15,1 0-26 16,3 0-62-16,1-3-169 16,8-7-208-16</inkml:trace>
  <inkml:trace contextRef="#ctx0" brushRef="#br0" timeOffset="131219.15">28455 2617 428 0,'0'0'199'16,"0"0"-170"-16,0 0 108 15,0 0-68-15,0 0-58 16,0 0 7-16,-103 37-15 15,77 3 19-15,8 8-11 16,3 1-8-16,5 4 5 16,4 0-6-16,3-5-1 15,3-8 0-15,0-7 0 0,6-12 2 16,9-7-2-16,3-5 1 16,4-8-1-16,5-1-2 15,2-1 2-15,-1-18 0 16,0-4-1-16,-3-9 3 15,-1-8 12-15,-4-8 10 16,-2-5-7-16,-6-6-17 16,-4 1 5-16,-8 3-6 15,0 11-4-15,-3 14 2 16,-14 11-3-16,-3 15-11 16,-1 4 6-16,-1 12-27 15,6 17-24-15,10 5-51 0,6 0-64 16,0-5-141-1</inkml:trace>
  <inkml:trace contextRef="#ctx0" brushRef="#br0" timeOffset="131585.79">29039 2548 455 0,'0'0'139'0,"0"0"-70"16,0 0 25-16,-100 4-32 0,65 15-29 15,6 5-1-15,13 2-7 16,11 6-16-16,5 3 0 16,15 3-7-16,17 3 1 15,2 1 1-15,-1 1-4 16,-8-6-1-16,-7-1 1 15,-11-5 4-15,-4-4-2 16,-3-5-1-16,0-4-1 16,-6-3 3-16,-7-6-3 15,-1-4 1-15,-5-2 4 16,-3-3-3-16,-4 0 5 16,-1-2-7-16,5-11-22 0,6-2-46 15,7-5-68-15,9-5-87 16</inkml:trace>
  <inkml:trace contextRef="#ctx0" brushRef="#br0" timeOffset="131856.97">29029 2607 300 0,'0'0'68'0,"-17"73"49"16,-2-27-35-16,-8 2 4 15,-12 5-5-15,-10 5-20 16,-7 1-28-16,-7-3-14 16,0-4-3-16,4-6-7 15,9-6-7-15,10-7 8 0,14-11-8 16,12-6 1-16,6-9-1 16,7-4-1-16,1-3 0 15,0 0-1-15,0 0 0 16,13-2-65-16,19-16-82 15,12-12-46-15</inkml:trace>
  <inkml:trace contextRef="#ctx0" brushRef="#br0" timeOffset="132163.26">29314 2222 574 0,'0'0'49'0,"0"0"53"16,0 0-62-16,0 0-27 15,48 85 44-15,-40-17-23 16,-8 16-4-16,0 11-9 16,-10 6-10-16,-14-1 0 15,0-16-11-15,2-11 1 16,6-20-1-16,8-15-17 15,8-16 16-15,0-9 1 16,0-6 3-16,15-5-2 16,6-2-2-16,6 0-20 0,-1-14-41 15,-2-13-130 1,-7-6-137-16</inkml:trace>
  <inkml:trace contextRef="#ctx0" brushRef="#br0" timeOffset="132345.54">29308 2552 521 0,'0'0'135'15,"0"0"-69"-15,0 0 52 16,0 0-88-16,91-15-26 16,-42 15 1-16,2 0-2 0,-8 0-1 15,-2 0-2-15,-9 0-106 16,-8 0-148-16</inkml:trace>
  <inkml:trace contextRef="#ctx0" brushRef="#br0" timeOffset="132876.6">29833 2288 562 0,'0'0'83'0,"0"0"-2"16,0 0 18-1,0 0-69-15,0 0-19 0,85 22 3 16,-70 28 18-16,-5 16 8 16,-10 18-12-16,0 9 7 15,-16 1-18-15,-20 2-3 16,-10-9-2-16,1-4-6 15,0-7-5-15,8-12 1 16,7-11-2-16,8-7-9 16,7-4-36-16,6-11 13 15,9-4-12-15,0-10-1 16,7-8 21-16,14-4 1 16,9-5-2-16,2 0 21 15,-1-12-3-15,1-8 7 0,-6-6 3 16,-1-5 3-1,-7-8 13-15,-10-10 15 0,-8-7 16 16,-16-7 6-16,-22-6 1 16,-12 1-20-16,-2 4-7 15,10 10 3-15,10 15 0 16,20 9 16-16,12 6-34 16,0 6-9-16,27 2-5 15,12 7-1-15,8 4 0 16,1 5-18-16,0 0-21 15,-9 7-17-15,-5 5-68 16,-7-4-56-16,-5-2-183 16</inkml:trace>
  <inkml:trace contextRef="#ctx0" brushRef="#br0" timeOffset="133162.87">30271 2680 474 0,'0'0'222'16,"0"0"-212"-16,0 0 17 16,3 77 59-16,-3-26-14 0,-10 5-34 15,-11 1 2-15,0-5-19 16,2-10-20-16,2-12 6 15,8-11-4-15,6-9 4 16,0-5-7-16,3-5-6 16,0 0-30-16,0-5-28 15,0-13-160-15,3-8-236 16</inkml:trace>
  <inkml:trace contextRef="#ctx0" brushRef="#br0" timeOffset="133344.49">30270 2450 549 0,'0'0'94'0,"0"0"-36"0,0 0 44 16,0 0-72-16,0 0-18 16,0 0-12-16,11-27-17 15,-3 42-17-15,0 3-135 16,-1-3-144-16</inkml:trace>
  <inkml:trace contextRef="#ctx0" brushRef="#br0" timeOffset="133657.37">30650 2581 437 0,'0'0'83'0,"0"0"18"16,0 0 30-16,0 0-53 15,84 111-22-15,-84-65-13 16,-3 1-14-16,-20 0 14 16,-7-2-20-16,-1-5-5 15,0-2-4-15,-1-8-9 16,2-1-4-16,2-8-1 15,3-4-1-15,7-7-9 16,8-5-16-16,3-5-21 16,6 0-57-16,1 0-121 0,12-17-177 15</inkml:trace>
  <inkml:trace contextRef="#ctx0" brushRef="#br0" timeOffset="133944.87">31072 2630 581 0,'0'0'135'15,"0"0"-73"-15,0 0 6 16,-88 14-14-16,57 15-17 16,-2 8-3-16,2 5 12 0,4 2-17 15,6 4 0 1,5 0-19-16,13 4-4 0,3-7-3 15,1-1-2-15,19-10 1 16,2-8-1-16,-1-6 1 16,6-9-2-16,-3-5 1 15,2-6-1-15,0 0-4 16,0 0-41-16,3-14-47 16,-1-12-126-16,-1-11-254 15</inkml:trace>
  <inkml:trace contextRef="#ctx0" brushRef="#br0" timeOffset="134431.47">31765 2254 501 0,'0'0'222'15,"0"0"-173"-15,-101-44 60 16,73 41-31-16,4 3-29 16,11 0-16-16,4 0-22 15,3 6-3-15,2 8-7 16,4 10 10-16,0 2-3 16,0 8-4-16,0 4-4 15,0 7 7-15,0 4-7 16,0 6 6-16,0-1 1 0,-16 6-2 15,-4-1 1-15,-6-1-6 16,-2-1 5-16,-2 1 1 16,0 0-6-16,8-1 7 15,4-4-5-15,4-9 2 16,6-6-3-16,5-9 1 16,0-10-1-16,3-2 0 15,0-8 0-15,0-1-1 16,0-1 2-16,10 1 0 15,8-3 1-15,6-1-2 16,6 1 1-16,2-1-1 16,1-1 0-16,-3-3 0 0,-2 0-1 15,-4 0-26 1,-6-3-47-16,-4-14-64 0,-5-10-253 16</inkml:trace>
  <inkml:trace contextRef="#ctx0" brushRef="#br0" timeOffset="134976.15">32125 2411 538 0,'0'0'142'0,"0"0"-55"0,0 0 24 16,0 0-50-16,0 0-47 15,93-56-6-15,-60 56-8 16,2 0 3-16,-2 0 0 16,-5 0 1-16,-6 0-4 15,-9 0 1-15,-6 0 2 16,-4 5 7-16,-1 4-3 15,-2 6-4-15,1 7 5 16,-1 9 11-16,0 8-1 0,-1 5 12 16,-11 4-10-1,-4 1 7-15,2 1-6 0,-1 2-8 16,5 0-4-16,2 2-2 16,-1-4-1-16,5 1-5 15,4-2 1-15,0-4-1 16,0-5-1-16,0-4 0 15,3-8 3-15,3-7-2 16,-3-7 1-16,-3-4-1 16,0-6 0-16,0-2-1 15,0-2 1-15,0 0-1 16,-3 0-5-16,-21 0 2 0,-12 0 3 16,-12 0 4-1,-1-4-4-15,9 1-38 0,12 0-60 16,17-2-80-16,11 0-294 15</inkml:trace>
  <inkml:trace contextRef="#ctx0" brushRef="#br0" timeOffset="135344.96">32717 2172 519 0,'0'0'138'0,"0"0"-93"15,0 0-1-15,48 84 60 16,-25-8-19-16,-6 25 0 16,-6 13-27-16,-11 12-11 15,-2 6-16-15,-27-3-14 16,-15-7 3-16,-8-13-8 16,-8-19-6-16,-2-18-4 0,-2-18-2 15,-6-16-52 1,1-15-122-16,5-9-126 0</inkml:trace>
  <inkml:trace contextRef="#ctx0" brushRef="#br0" timeOffset="138111.64">18046 2827 200 0,'0'0'108'16,"0"0"-39"-16,0 0-17 15,0 0 11-15,6 78-4 0,-6-46 6 16,-1-4-25-16,-13 1 5 16,1-2-10-16,-2-5-8 15,0-3 5-15,-1-7-2 16,4-2-3-16,0-7-4 15,4-1 9-15,2-2-10 16,5 0-6-16,-1 0-4 16,2 0 2-16,0 0-3 15,0-5 0-15,0 0-10 16,5 2-1-16,7 3-7 16,1 0 3-16,1 0-8 15,0 8 10-15,-1 9 1 0,-3 6 1 16,-4 4-2-16,-5 2 2 15,-1 1 1-15,0-1 0 16,0 3 0-16,-10-1 4 16,0-2-2-16,-1-2 2 15,1-4-1-15,2 1-3 16,5-2 2-16,3-2-2 16,0-4-1-16,0-6 2 15,0 0-2-15,8-4 3 16,5 1-8-16,4-3-6 15,0-1-80-15,1-1-185 16</inkml:trace>
  <inkml:trace contextRef="#ctx0" brushRef="#br0" timeOffset="139311.69">20281 3396 92 0,'0'0'50'0,"0"0"159"16,0 0-127-16,0 0-4 15,29-75 0-15,-24 58-22 16,-5 1 13-16,0 3-10 15,0 4 14-15,-14 1-2 16,-11 6-38-16,-11 2-26 16,-8 0 9-16,-1 18 2 15,-3 2 0-15,9 2-2 16,8 0-8-16,7-3-1 16,12 2-5-16,5-1 0 15,4 2-1-15,3 3 1 0,0-2-2 16,19 4 0-16,5-2 3 15,7 6-2-15,5 0-1 16,-1 2-5-16,-4 0-15 16,-4-1 6-16,-7 1 0 15,-9-1 5-15,-5 0 3 16,-6-1 2-16,0-1-1 16,-7-1 1-16,-10-1-7 15,-4-6 8-15,-3-2 0 16,-1-7-2-16,-2-2 4 15,0-8 2-15,2-3 4 16,2 0 20-16,3 0-6 0,3-8-4 16,1-5 5-1,2 1-11-15,3-3-8 0,0-2-1 16,5 0-70 0,6 1-47-16,0-4-212 0</inkml:trace>
  <inkml:trace contextRef="#ctx0" brushRef="#br0" timeOffset="139674.13">20634 3268 370 0,'0'0'232'16,"0"0"-178"-16,0 0 95 16,0 0-84-16,0 0-62 15,0 0 10-15,28 124 22 16,-23-49-10-16,-5 6 0 16,0 3-9-16,0-3-11 15,-12-10-3-15,3-9 5 16,-1-13-7-16,3-10-7 15,2-11 0-15,3-9-3 16,1-11-4-16,-1-4-9 16,2-2-14-16,0-2-7 0,0-2-31 15,-3-19-143 1,-1-8-230-16</inkml:trace>
  <inkml:trace contextRef="#ctx0" brushRef="#br0" timeOffset="140249.72">20555 3606 288 0,'0'0'210'16,"0"0"-190"-16,0 0 41 16,88-55 17-16,-43 50-29 15,6 5-16-15,8 0-24 16,2 0 1-16,-7 0-7 16,-9 11-1-16,-10 2-1 0,-12-1-1 15,-8 1 3 1,-8-6 9-16,-7 0 3 0,0 0 13 15,0-2 6-15,0 3-7 16,-9 1-4-16,-4 2-9 16,1 3-8-16,-3 3-2 15,5 4-2-15,1 3 2 16,1 3-3-16,1 2-1 16,5 1 0-16,2-2 0 15,0-1-1-15,0-4-7 16,7-6-14-16,7-3 8 15,1-6-6-15,5-5-5 16,0-3 16-16,0 0 6 16,1-13 3-16,-2-3 0 15,-5-6 2-15,-1-2 8 0,-6-5 15 16,1-5-9-16,-2-5-3 16,-1-5 1-16,-3 4-9 15,1 5 1-15,-3 12 1 16,0 9 5-16,2 11 9 15,-2 3-7-15,0 0-14 16,0 10 0-16,1 17-6 16,5 11 6-16,0 5 3 15,2 1-3-15,0-1 1 16,1 0 1-16,2-4 0 16,1-5-1-16,0-7-1 15,-2-6 0-15,2-6 0 0,-1-5 0 16,2-6-22-16,2-4-30 15,6 0-39-15,-2 0-111 16,4-12-141-16</inkml:trace>
  <inkml:trace contextRef="#ctx0" brushRef="#br0" timeOffset="140549.76">21600 3476 499 0,'0'0'78'0,"0"0"31"16,0 0-16-16,0 0-37 0,-101-5-38 15,83 34-1 1,-1 8 3-16,7 7 1 0,3 4 10 16,8 2-7-16,1-2-9 15,0 1-7-15,7-1-5 16,9-5 0-16,4-4-1 15,1-7-1-15,3-7-1 16,-1-7 3-16,0-6-3 16,-1-5 0-16,-1-6-3 15,0-1-28-15,-4 0-12 16,0-9-72-16,-3-12-159 16</inkml:trace>
  <inkml:trace contextRef="#ctx0" brushRef="#br0" timeOffset="140852.59">21892 3302 492 0,'0'0'111'16,"0"0"-14"-16,0 0-32 15,0 0-45-15,0 0 26 16,0 118 31-16,3-54-39 15,-2 5-10-15,-1-1 12 0,0-2-25 16,-1-7-11-16,-10-8 2 16,-1-7-4-16,2-7-2 15,5-10 3 1,2-9-3-16,2-7 3 0,1-6-3 16,0-2-13-16,0-3-39 15,1 0 1-15,18-3-36 16,9-16-158-16,9-9-201 15</inkml:trace>
  <inkml:trace contextRef="#ctx0" brushRef="#br0" timeOffset="141179.71">22209 3456 441 0,'0'0'66'0,"0"0"-14"0,0 0 37 16,-85 24-4-16,57 1-39 15,0 4-1-15,4 1-17 16,4-2 6-16,8-2-12 16,8-6-11-16,4 1-3 15,4-4-5-15,19-1 3 16,6 2 9-16,4 2-10 16,-4-1-4-16,-6 3 5 15,-7 3-5-15,-5 0 1 16,-3 2-1-16,-5 0 0 15,-2-2 0-15,-1 0 0 16,0 0 0-16,0-4 2 0,0-1-2 16,0-3-1-1,0-4-1-15,0 0-23 0,0-2-70 16,0-5-130-16,3-3-91 16</inkml:trace>
  <inkml:trace contextRef="#ctx0" brushRef="#br0" timeOffset="141891.76">23497 3612 162 0,'0'0'177'0,"0"0"-62"16,0 0-38-16,-4-83 48 15,-2 68-25-15,2 6-36 16,0 4-19-16,-1 3 1 16,-5 2-10-16,-11 0-15 15,-4 9-14-15,-7 13 9 0,7 8-2 16,4 3-6-16,10 7-7 15,11 2 5-15,0 5-6 16,15 0 1-16,11 2 5 16,2 0-4-16,-3-6-2 15,-8-2 2-15,-4-4-1 16,-7-7-1-16,-6-5 0 16,0-5 1-16,0-8-1 15,-3-4 0-15,-10-2-2 16,-4-6 0-16,-5 0 0 15,-2 0-18-15,2-17-27 16,7-6-3-16,9-2-89 0,6-6-67 16,0-5-77-16</inkml:trace>
  <inkml:trace contextRef="#ctx0" brushRef="#br0" timeOffset="142152.84">23574 3507 408 0,'0'0'38'0,"0"0"43"16,-67 107 31-16,27-54-13 15,-12 10-43-15,-10 3 2 16,-11 4-13-16,-3 1-20 16,0-7-14-16,6-3-5 0,9-6 0 15,9-14-5-15,13-8 3 16,12-11-4-16,12-11 0 15,11-5 1-15,4-6 1 16,0 0 3-16,6 0-5 16,25-4-55-16,17-12-101 15,11-9-83-15</inkml:trace>
  <inkml:trace contextRef="#ctx0" brushRef="#br0" timeOffset="142432.49">23859 3631 525 0,'0'0'33'0,"0"0"60"15,0 0 103-15,0 0-95 16,0 0-32-16,0 0-42 15,18-13 2-15,-14 4-4 16,-1 2-5-16,-1 3-10 16,-2 2-2-16,0 2-7 15,0 0-1-15,0 0-16 16,0 2-75-16,-3 14-48 16,-10 4-139-16</inkml:trace>
  <inkml:trace contextRef="#ctx0" brushRef="#br0" timeOffset="142634.81">23892 4070 403 0,'0'0'117'0,"0"0"-3"16,-3 90 82-16,-8-53-111 15,-4 1-20-15,-4-1-1 16,-3-3-39-16,-8-1-4 15,-12-5-21-15,-7-3-5 16,-5-6-114-16,2-6-241 16</inkml:trace>
  <inkml:trace contextRef="#ctx0" brushRef="#br0" timeOffset="146759.87">20288 4976 496 0,'0'0'146'16,"0"0"-67"-16,0 0 75 15,0 0-58-15,0 0-70 16,0 0-14-16,0 0-6 16,-46 94 25-16,25-35 4 15,0 0-9-15,3-1-11 16,0-4-1-16,5-8-13 16,5-6 0-16,4-9 3 15,4-7-3-15,0-9 3 16,0-4-4-16,0-8-26 15,0-3-23-15,3 0-28 0,6-11 3 16,4-12-101 0,1-9-99-16</inkml:trace>
  <inkml:trace contextRef="#ctx0" brushRef="#br0" timeOffset="146976.74">20403 4780 350 0,'0'0'213'16,"0"0"-146"-16,0 0 109 15,0 0-99-15,0 0-28 16,0 0-18-16,3-41-22 16,-3 41-9-16,0 4-4 15,0 16-36-15,0 5-4 0,0 4-60 16,0 2-91-16,0-1-90 15</inkml:trace>
  <inkml:trace contextRef="#ctx0" brushRef="#br0" timeOffset="147455.72">20458 5135 324 0,'0'0'79'0,"0"0"5"16,-15 90 2-16,11-54-2 15,-4 3-39-15,-1-1-14 16,-2-1-8-16,-3-3-3 0,-1-7-13 16,2-5-6-1,5-10 4-15,3-4-2 0,5-8 1 16,0 0 22-16,0-2 48 16,0-16-29-16,11-7-14 15,1-8-19-15,3-6-3 16,-1-6-7-16,0-8-4 15,1-3 2-15,3 1-25 16,3 4 3-16,-1 11 5 16,3 13 8-16,1 10 6 15,3 12-2-15,4 5 2 16,5 0-4-16,3 17 6 16,-5 7 1-16,-2 5 0 0,-10 5-1 15,-10 4 1-15,-3 1 12 16,-6 0 13-16,-3 0 2 15,0 0-7-15,0-3 3 16,-12 1-1-16,3-4-14 16,0-4-6-16,1-4 3 15,4-8-4-15,1-3-1 16,3-6-2-16,0-4-39 16,0-4-16-16,0 0-23 15,0 0-89-15,0-14-72 16</inkml:trace>
  <inkml:trace contextRef="#ctx0" brushRef="#br0" timeOffset="147765.76">21040 4804 518 0,'0'0'96'0,"0"0"22"15,0 0-39-15,0 0-64 16,0 0-4-16,0 92 41 16,-8-32 4-16,-6 9-14 15,-5 8-5-15,-4 5-19 16,0-3-15-16,4-6-2 16,6-14 4-16,7-13-3 15,6-13-2-15,0-12 2 0,0-7-3 16,6-6 1-16,1-4 0 15,6-2-28-15,4-2-35 16,7-5 7-16,3-13-70 16,-2-10-103-16</inkml:trace>
  <inkml:trace contextRef="#ctx0" brushRef="#br0" timeOffset="147959.72">21006 5085 544 0,'0'0'62'16,"0"0"-4"-16,0 0 51 15,95-27-64-15,-61 25-27 16,-1 0-4-16,-1 2-13 16,-6 0 1-16,-3 0-2 15,-1 0-50-15,-5 0-192 16</inkml:trace>
  <inkml:trace contextRef="#ctx0" brushRef="#br0" timeOffset="148693.67">22399 5051 119 0,'0'0'234'0,"0"0"-165"15,0 0 29-15,0 0 49 0,0 0-59 16,0 0-5-16,-48-51-38 15,20 51-1-15,-5 3-25 16,-4 16 8-16,-2 9 1 16,-1 6-3-16,4 6 0 15,4 3-8-15,6 6-1 16,4 1-7-16,6 0-8 16,9-3 1-16,7-1-2 15,0-5 1-15,7-4 3 16,14-7-4-16,-1-7 0 15,6-9 0-15,1-3 1 16,2-6 0-16,-1-1 1 0,-1-4 4 16,-4 0-3-16,-1 0-3 15,-2-3-1-15,0-6-5 16,-7-3-22-16,2-6-65 16,0-3-79-16,0-6-179 15</inkml:trace>
  <inkml:trace contextRef="#ctx0" brushRef="#br0" timeOffset="148973.21">22652 5155 511 0,'0'0'62'15,"0"0"102"-15,0 0-41 16,0 0-47-16,0 0-5 16,0 0-25-16,36-56-11 15,-34 53-9-15,-2 2-7 16,0 1-19-16,0 0 3 16,0 0-3-16,0 0-8 15,0 0-63-15,0 0-59 16,-15 9-43-16,-3 1-102 15</inkml:trace>
  <inkml:trace contextRef="#ctx0" brushRef="#br0" timeOffset="149182.99">22763 5476 466 0,'0'0'99'15,"16"78"96"-15,-16-37-64 16,0-2-54-16,-6 0-10 16,-16-3-19-16,-5-2-36 15,-7-5-7-15,-1-2-5 16,1-7-50-16,-2-4-80 16,6-6-181-16</inkml:trace>
  <inkml:trace contextRef="#ctx0" brushRef="#br0" timeOffset="150185.96">23847 5109 207 0,'0'0'146'0,"0"0"-49"0,0 0 8 16,0 0 48-16,3-86-47 15,-19 75-29-15,-8 2-20 16,-7 6-10-16,-8 3-11 16,-5 0-16-16,-3 20 8 15,3 9-12-15,3 9-10 16,9 7-1-16,10 2 3 16,9 4-8-16,8-1 5 15,5-1-5-15,0-5 0 16,11-3 0-16,6-5 2 0,5-7-2 15,1-5 0 1,3-6-1-16,2-7-12 0,5-5-20 16,1-6-1-16,2 0-23 15,1 0 1-15,-4-10-31 16,-5-7-72-16,-1-3 0 16,-6-7-84-16</inkml:trace>
  <inkml:trace contextRef="#ctx0" brushRef="#br0" timeOffset="150703.51">24165 4836 470 0,'0'0'102'0,"0"0"27"0,0 0-13 15,0 0-94 1,0 0-17-16,0 77 19 0,0-24 8 15,-3 9 5-15,-9 5-5 16,-5 3-14-16,-2 0-10 16,-1-1 2-16,1-7-7 15,4-9 1-15,0-11-4 16,6-11 2-16,5-12-4 16,1-7 4-16,0-7-2 15,3-5 1-15,0 0 0 16,0 0 5-16,0-12 4 15,0-10-5-15,13-10-4 0,8-4-1 16,3-7 1 0,8-4-1-16,2-1-11 0,-5 0-15 15,-3 7-4-15,-5 12 5 16,-3 11 5-16,-2 11 12 16,2 7-2-16,0 0 7 15,4 4-9-15,2 17 12 16,1 5 0-16,-2 8 2 15,-4 7-4-15,-4-1 4 16,-7 2 0-16,-8 0 0 16,0-4 11-16,0-4-11 15,-9-5 3-15,-3-4-4 16,3-8 3-16,4-5-4 16,-2-3-7-16,3-7-36 15,1-2-124-15,-2 0-73 0</inkml:trace>
  <inkml:trace contextRef="#ctx0" brushRef="#br0" timeOffset="151265.59">24888 5149 263 0,'0'0'277'15,"0"0"-210"-15,0 0 90 16,0 0-79-16,-91-28-58 0,64 48-16 16,1 7 9-16,0 4 7 15,7 7-7-15,2 1-12 16,8 5 3-16,3-1 0 16,5 0-1-16,1-4-3 15,0-3 1-15,0-6-1 16,0-9 0-16,9-6-3 15,3-8-19-15,4-7 8 16,2 0 14-16,3 0 4 16,1-12-3-16,-4-7 1 15,0-5 2-15,-4-5-1 16,-3-8-2-16,-3-6 6 16,-2-3-6-16,-1-2-1 0,0 6 3 15,0 6 0-15,-1 11-3 16,-1 9 0-16,-1 9 10 15,-1 3 2-15,-1 4 0 16,0 0-4-16,0 0-1 16,2 16-5-16,4 9 11 15,4 9 10-15,4 4-8 16,3 3-2-16,0 0-3 16,-1-2-9-16,-1-3 1 15,-3-8-2-15,-3-5 1 16,0-7 1-16,0-5-2 15,-3-5-1-15,1-1-13 0,0-5-42 16,0 0-16-16,3 0-109 16,-4 0-41-16</inkml:trace>
  <inkml:trace contextRef="#ctx0" brushRef="#br0" timeOffset="151655.81">25055 5063 376 0,'0'0'91'0,"0"0"-37"16,0 0 29-16,112-9-8 15,-79 26-32-15,-2 7 19 0,-1 7-19 16,-5 6-2-16,-5 4-13 15,-7 0 4-15,-8 0-12 16,-5 0-8-16,0-5-3 16,0 0-9-16,-12-7 3 15,-5-7-3-15,4-5-8 16,-3-8 0-16,2-3 3 16,-1-6 5-16,3 0 7 15,5-1 15-15,2-18 7 16,4-5-3-16,1-5-10 0,0-7-13 15,12-5-3 1,10-5-12-16,8-7-23 0,6 2-31 16,6 4-25-16,1 10-136 15,-8 10-57-15</inkml:trace>
  <inkml:trace contextRef="#ctx0" brushRef="#br0" timeOffset="153247.47">26793 5013 417 0,'0'0'125'16,"0"0"-51"-16,0 0 63 15,0 0-59-15,0 0-34 16,-104-40-25-16,77 41-11 15,-5 18 5-15,-2 8-6 16,1 9 7-16,3 7-1 16,7 4-5-16,7 6-3 0,6 0-4 15,9-1 3-15,1-4-2 16,7-5 0-16,14-10-2 16,6-8-5-16,0-8-10 15,4-11 15-15,0-6 1 16,-1 0 1-16,0-17 2 15,-6-4-2-15,-3-6-1 16,-6-1 0-16,-2-6 8 16,-4-7 2-16,-1-6 2 15,-4-4-12-15,-4-6 1 16,0 3 1-16,0 9 0 16,-11 13-1-16,-9 13-1 15,-6 14-2-15,-6 5-2 0,-1 2 1 16,0 18-2-16,11 9-45 15,14 3-34-15,8 1-147 16,9-9-112-16</inkml:trace>
  <inkml:trace contextRef="#ctx0" brushRef="#br0" timeOffset="153795.76">27034 4993 232 0,'0'0'316'0,"0"0"-263"15,0 0-24-15,0 0-17 16,-10 73 39-16,3-18 16 16,-4 8-14-16,-5 2-30 15,-2 6 0-15,-5 1-13 16,1 1-2-16,0-4-6 15,2-5-1-15,3-13-1 16,4-10-24-16,5-19-15 16,5-10 39-16,3-9 0 15,0-3 5-15,0 0 42 16,0-10 13-16,1-12-27 16,14-10-4-16,3-8-3 0,3-9-8 15,3-5-2-15,-4-7-10 16,-1-3-6-16,-5-6 0 15,-5-1-13-15,-1 1-21 16,3 7 7-16,5 10 8 16,0 14 7-16,2 16 9 15,1 12 2-15,7 11 1 16,5 0-19-16,6 15 15 16,-2 15 4-16,-7 5 0 15,-9 5-6-15,-10-2 6 16,-9-4 3-16,0-5-3 15,-1-3 0-15,-15-7 3 0,-3-3 7 16,-4-5 2 0,-6-5-5-16,-5-1-7 0,-3-5-4 15,2 0-74-15,5 0-129 16,13 0-188-16</inkml:trace>
  <inkml:trace contextRef="#ctx0" brushRef="#br0" timeOffset="154246.17">27588 4758 453 0,'0'0'73'16,"0"0"107"-16,0 0-52 15,0 0-64-15,0 0-54 16,0 0-6-16,-2 102 17 15,-5-32 6-15,0 9 4 16,-1 4-13-16,2-2 4 0,0-8-22 16,-1-9 9-16,1-11-7 15,1-13-1-15,1-9 0 16,2-9-1-16,1-8 2 16,1-5-1-16,0-4-1 15,0-5 4-15,0 0-4 16,0 0-17-16,0 0-31 15,0-17-59-15,4-8-161 16,5-6-256-16</inkml:trace>
  <inkml:trace contextRef="#ctx0" brushRef="#br0" timeOffset="154883.81">28281 4708 381 0,'0'0'117'15,"0"0"5"-15,0 0 27 16,0 0-63-16,-74-71-28 16,41 66-14-16,0 5-16 15,2 0 4-15,6 0-16 16,5 10-7-16,5 3-1 15,6 6-1-15,1 3-7 16,3 4 2-16,5 6-2 16,0 2 2-16,0 2-2 15,0 1 1-15,0 1-1 16,0 5 2-16,0 4-1 0,-7 4 1 16,-10 4 0-1,-4 2 0-15,-3 1-1 0,-2-1-1 16,-1-2 2-16,4-2 0 15,5-7-2-15,6-5-1 16,4-8 0-16,6-5 1 16,2-6 5-16,0-3-5 15,0-4 0-15,9-3-1 16,3-3 3-16,9-2-1 16,-2-2 4-16,3-4-5 15,4-1 0-15,-4 0 0 16,-1 0-5-16,0-3-31 0,-4-4-13 15,-1-1-16 1,-4-3-35-16,-3-2-117 16,-6-1-99-16</inkml:trace>
  <inkml:trace contextRef="#ctx0" brushRef="#br0" timeOffset="155581.76">28367 4834 514 0,'0'0'28'0,"0"0"-2"15,0 0 47-15,93-20-44 16,-67 25-17-16,4 17-4 15,-8 7 3-15,-7 10 21 16,-12 8 27-16,-3 5-16 16,-9 3 3-16,-7 1-26 15,-2-2-5-15,4-4 1 16,5-7-12-16,5-6-2 16,4-9 2-16,0-9-3 15,6-3-1-15,9-9 0 16,9-5 0-16,4-2 0 15,3 0-11-15,2-9 5 16,-3-8-2-16,-2-7 6 16,-4-1 2-16,-6-4 0 0,-2-2 0 15,-5-1 4-15,-4 3-3 16,-1 5 3-16,-4 7 10 16,-1 10 9-16,-1 2-7 15,0 5 2-15,0 0-18 16,0 3-7-16,0 16 1 15,2 4 5-15,1 5 1 16,-2 2 2-16,1-2 0 16,2-2 1-16,2-4-3 15,6-2-2-15,0-6 2 16,2-4 0-16,3-7 2 16,4-3-2-16,0 0 4 15,2 0-1-15,-3-11 2 0,-3-6-2 16,-2-4 6-16,-3-8 16 15,-2-5 1-15,-6-7-11 16,-4 2 4-16,0 3-14 16,-13 7-2-16,-9 5 11 15,-7 7-14-15,-4 9-3 16,4 5 2-16,0 3 1 16,7 3-30-16,7 12-61 15,9 3-21-15,3-2-190 16</inkml:trace>
  <inkml:trace contextRef="#ctx0" brushRef="#br0" timeOffset="156217.75">29041 4785 184 0,'0'0'185'0,"0"0"-122"16,0 0 66-16,0 0-5 15,0 0-64-15,0 0-14 16,40-33-21-16,-10 30-7 16,4 0-5-16,2 3-6 15,1 0 3-15,-6 0-2 16,-5 3 6-16,-1 7-7 16,-2 3 11-16,-3 6-10 15,-5 0 6-15,-1 7 1 16,-7 3 32-16,-4 4-16 15,-3 5-3-15,0 2-6 0,-3 6-4 16,-8 2-1 0,0 3-12-16,0 1 7 0,3-1-7 15,2-1 0-15,4-4-5 16,2 2 2-16,0-4-2 16,0 2 0-16,6-4 3 15,3-4-2-15,-5-8 1 16,-4-7-2-16,0-5-2 15,0-6 0-15,-7-1-2 16,-9-3 1-16,-5-2 3 16,-5-3 2-16,-4-1-1 15,-1-2 7-15,-1 0-5 16,6 0-3-16,4-2 2 16,1-3 0-16,6 0-2 15,2 0-41-15,2 0-67 0,6-1-49 16,5-4-242-16</inkml:trace>
  <inkml:trace contextRef="#ctx0" brushRef="#br0" timeOffset="156526.64">29788 5481 430 0,'0'0'131'15,"0"0"-47"-15,-13 90 84 16,-1-52-85-16,2-1-39 15,-1-3-15-15,-2 1-15 16,1-7-7-16,0-4-7 16,0-3-5-16,-4-7-70 15,3-5-186-15</inkml:trace>
  <inkml:trace contextRef="#ctx0" brushRef="#br0" timeOffset="157387.34">30641 5175 141 0,'0'0'346'0,"0"0"-264"16,0 0 82-16,0 0-51 15,-16-83-40-15,-2 72-17 16,0 5-5-16,-4 2-32 15,-1 4-6-15,-2 7-13 16,-3 17 2-16,-2 10-1 0,-3 9 5 16,3 6-2-16,8 3-4 15,4 3 1-15,10 2-1 16,8-5 0-16,0-4 0 16,18-6 6-16,9-8-6 15,3-7-2-15,3-9-13 16,-3-8-2-16,-2-9-5 15,0-1 18-15,-4-7 4 16,0-15 1-16,-3-6 14 16,-2-9 9-16,-4-4-3 15,-3-10-5-15,-6-4-8 16,-4-6-5-16,-2-1 0 16,0 5-1-16,-12 11-1 0,-8 13-1 15,-2 13 0 1,-4 11-9-16,-2 6 9 0,-2 3-2 15,0 9-5-15,5 14-59 16,9 5-23-16,13-1-78 16,3-2-152-16</inkml:trace>
  <inkml:trace contextRef="#ctx0" brushRef="#br0" timeOffset="157965.01">30893 5063 514 0,'0'0'143'16,"0"0"-110"-16,0 0-9 16,0 0-12-16,0 91 24 15,0-32 13-15,-3 2-6 16,-7 4-16-16,-4 5-7 15,-2-3-19-15,4-1 7 16,-3-5-6-16,3-7-2 16,3-9-4-16,1-6-18 15,3-14-1-15,5-9 5 16,0-7 17-16,0-8-1 0,0-1 2 16,0 0 12-1,9-10 26-15,3-14-8 0,-3-5 8 16,4-8-5-16,-1-6 3 15,0-6-12-15,3-11-9 16,-1-5-7-16,-4-3-5 16,-4-1-3-16,3 2-17 15,1 4-6-15,5 8-1 16,4 11-2-16,3 10 16 16,-3 15 4-16,1 13-8 15,2 6 6-15,4 11-2 16,7 20 6-16,3 9 4 15,-6 3 0-15,-11 0 0 16,-13-4 0-16,-6-2 0 0,0-4 1 16,-16-7 0-16,-8-4 7 15,-6-5 9-15,-1-5 3 16,-2-5 0-16,2-2-20 16,-2-5 0-16,1 0-11 15,1 0-66-15,12 0-175 16,10-7-408-16</inkml:trace>
  <inkml:trace contextRef="#ctx0" brushRef="#br0" timeOffset="158734.15">31639 5068 592 0,'0'0'107'0,"0"0"-99"16,0 0-6-16,0 0 11 16,0 0 4-16,0 0 2 15,-61 48-10-15,50-43 22 16,2-5 14-16,-5 0-10 15,-3 0 9-15,-4-14-8 0,-1-5-26 16,4-1 9-16,5 1-2 16,8-1-1-16,5 3-1 15,0-4-6-15,3 1-2 16,15-1-7-16,0 5-5 16,3 7-9-16,-1 4-4 15,-1 5 0-15,-2 0 18 16,-1 10-3-16,-2 14-4 15,-2 8 7-15,-3 2 0 16,-5 7 3-16,-4 2-3 16,0 2 0-16,0 2 3 15,-8-1 2-15,-7 3 0 16,-4-2 1-16,-4 0 0 16,-1-3-3-16,-3 1-2 15,0-8 1-15,2-1-3 0,1-7 1 16,5-5-6-16,3-7 5 15,2-5 1-15,1-4 0 16,5-5-4-16,1-3 4 16,-4 0 7-16,2-6 6 15,-1-11-9-15,1-7 12 16,5-4-13-16,4-3 1 16,0-3 1-16,8 4-5 15,15 1 1-15,4 7-1 16,0 10 0-16,-2 8-5 15,-3 4-1-15,-2 0 6 16,0 16-5-16,0 6 3 0,-4 7 1 16,1 2 1-16,-2 5 0 15,4-2 1-15,-2-1-1 16,0-5-1-16,4-3 1 16,-6-9 2-16,1-6-2 15,0-3-26-15,-3-6-5 16,0-1-25-16,2 0-97 15,-1-1-101-15</inkml:trace>
  <inkml:trace contextRef="#ctx0" brushRef="#br0" timeOffset="159299.04">32079 4761 506 0,'0'0'94'0,"0"0"37"15,0 0-23-15,0 0-54 16,-85-62-22-16,69 58-9 15,5 4-4-15,4 0-8 16,-1 3-7-16,1 12-3 16,-1 4 2-16,4 1 1 0,2 8-4 15,-1-2 5-15,3 4 1 16,0-1 2-16,0 1-2 16,-1 3-2-16,-4 3-3 15,0 5 1-15,-4 5 5 16,0 4-5-16,-3 1 2 15,-3 1 1-15,-1 1-4 16,0 3 1-16,2 3 2 16,6 0-3-16,5 2-1 15,0-3 5-15,2-4-4 16,-1-5-1-16,-1-9 0 16,3-6 1-16,0-8-1 15,0-9 1-15,0-5 2 0,0-6-1 16,2-2-1-16,14-2 4 15,6-2 15-15,7 0-6 16,1 0-13-16,-1 0 0 16,-5-2-1-16,-6 1-19 15,-3-4-14-15,-10 3-23 16,-2-3-27-16,-3-6-195 16</inkml:trace>
  <inkml:trace contextRef="#ctx0" brushRef="#br0" timeOffset="160018.81">32109 5095 260 0,'0'0'354'0,"0"0"-338"15,0 0 57-15,0 0-15 16,92-39-48-16,-65 41-8 16,-3 15 0-16,-3 7-1 15,0 5 3-15,-9 3-4 16,-3 7 8-16,-8 2 30 0,-1 2 1 16,-4 1-16-16,-8-2-1 15,-2-4-15 1,3-1 2-16,0-5-7 0,5-7-2 15,0-3 0-15,6-8-1 16,0-4 1-16,0-5-5 16,10 0 4-16,7-5-3 15,5 0 4-15,2 0-4 16,1-10 0-16,1-6 4 16,-5-4 1-16,1-7 0 15,-1-1-1-15,-4-2 2 16,-1 4-2-16,-4 1 4 15,-5 9 4-15,-1 6 3 0,-3 3 14 16,-3 6-5 0,0 1 1-16,0 0-19 0,0 0-2 15,0 1-11-15,2 15 5 16,2 4 6-16,4 6 2 16,-2-1-2-16,2-1 1 15,-2-2 0-15,0-5-1 16,2-3 4-16,1-4-4 15,0-5 0-15,1-3 0 16,3-2 6-16,3 0-5 16,0 0 4-16,-4-9 5 15,0-6-6-15,-2-3 23 16,-2-5 8-16,-4-6-9 16,-4 0-10-16,0-1-6 0,0 4-2 15,-12 2-8-15,-7 8 0 16,-3 5-7-16,-3 6 6 15,-1 5-3-15,-4 0-14 16,0 12-52-16,3 5-26 16,7 0-159-16,9-2-303 15</inkml:trace>
  <inkml:trace contextRef="#ctx0" brushRef="#br0" timeOffset="160606.2">32752 4795 609 0,'0'0'117'0,"0"0"-67"15,0 0 81-15,0 0-81 16,0 0-45-16,0 0-3 16,110-18 3-16,-62 29-5 15,-5-3 1-15,-12 1-1 16,-11-4 1-16,-8-2 5 16,-6-2-4-16,-3 6-1 0,0 5-1 15,1 12 0-15,-1 11 10 16,-1 12 13-16,-2 9 12 15,0 7-11-15,0 4-7 16,-6 4-3-16,-6 4-4 16,0-2-6-16,1-5-1 15,2 2 0-15,1-7-1 16,0-1-1-16,1-6 1 16,0-4-1-16,0-9 0 15,1-5-1-15,0-6 0 16,0-6 0-16,-1-5-4 15,-2-5-10-15,1-7 0 16,1-6 3-16,-5-1 0 0,2-2 11 16,-6 0 0-16,-3 0 4 15,-1-5 1-15,-3-3 3 16,-1 0-8-16,-1-1-3 16,-1 0-1-16,4-1-4 15,3-1-13-15,2 1-40 16,7-2-4-16,4-5-71 15,6 0-205-15</inkml:trace>
  <inkml:trace contextRef="#ctx0" brushRef="#br0" timeOffset="160861.18">33247 5353 597 0,'0'0'166'15,"0"0"-93"-15,0 0 32 16,0 0-42-16,0 0-41 16,0 0-10-16,12-31-10 15,-9 27-1-15,0 2-1 16,0-1-36-16,-3 1-34 15,0 2-49-15,0 0-161 16</inkml:trace>
  <inkml:trace contextRef="#ctx0" brushRef="#br0" timeOffset="161064.91">33184 5750 325 0,'0'0'187'0,"0"0"-111"16,-6 104 114-16,-3-63-105 15,-8 3-49-15,-10-3-22 16,-9-4-14-16,-12-8-10 0,-3-8-211 16,-2-9-456-16</inkml:trace>
  <inkml:trace contextRef="#ctx0" brushRef="#br0" timeOffset="175387.77">17230 6784 95 0,'0'0'263'0,"0"0"-195"16,0 0 31-16,15-73-13 15,-2 58-26-15,0 7-27 16,-3 2-11-16,2 3-1 0,-3 3-8 15,2 0-1 1,2 9-1-16,-3 13-3 0,1 10 18 16,-6 12 10-16,-5 11-14 15,0 15 5-15,-13 10-1 16,-12 6-13-16,-6 2-4 16,-2 0-3-16,0-3-4 15,3-3-1-15,8-7 3 16,8-11-3-16,7-9-1 15,5-7-6-15,2-10-17 16,2-6 0-16,14-10 7 16,10-10-7-16,2-6 4 15,2-6 11-15,-3-3-2 0,-2-17 10 16,-4-9 1 0,-5-5 2-16,-5-7 1 0,-6-5 3 15,-5-7-1 1,0-3 3-16,-14-2-2 0,-8 3-1 15,-4 6-1-15,2 9 2 16,2 5-1-16,6 6 2 16,8 3 3-16,8 3-5 15,0 1-6-15,13-2-1 16,20 1-1-16,9 2-4 16,7 6-7-16,-3 4 4 15,-4 9 8-15,-11 2 0 0,-10 0 1 16,-6 11-1-1,-3 7 1-15,-4 2 4 0,-1 6 3 16,-3 3 0-16,-2 0 0 16,0 2 0-16,1 1-3 15,0-3-3-15,3-3 1 16,4-2-1-16,2-2 1 16,0-5-1-16,3-5 0 15,0-2 0-15,3-8 1 16,-2-2-1-16,-1 0 0 15,1-6 4-15,-2-12 2 16,-4-6 4-16,-1-4 2 16,-5-6 3-16,-4-2-3 15,0-6-3-15,-3 3-2 16,-14 3 5-16,-1 8-7 0,-6 9 12 16,2 8-11-1,-2 8-7-15,4 3 0 0,1 0-3 16,3 0 3-16,7 11-9 15,3 2-63-15,6 1-17 16,0-1-114-16,9-3-63 16,10-8-156-16</inkml:trace>
  <inkml:trace contextRef="#ctx0" brushRef="#br0" timeOffset="175740.03">17757 7015 282 0,'0'0'81'0,"0"0"11"16,0 0 15-16,97-16-11 16,-69 21-28-16,1 15 3 15,-4 3-11-15,-3 7-19 16,-1 0-18-16,-2 4 3 16,-3 0-13-16,-3 1 5 15,-4-2-10-15,-6-1-1 16,-3-1-2-16,0-2 3 15,-8-6-5-15,-8-6 5 16,1-6-1-16,-3-7-7 16,0-4 26-16,-1-4 14 15,-2-13-19-15,8-7-20 0,5-5 6 16,8-5-7 0,0-5 1-16,4-6 6 0,17-9-5 15,2-4-2-15,5 5-55 16,5 11-52-16,7 13-8 15,2 16-73-15,1 9-89 16</inkml:trace>
  <inkml:trace contextRef="#ctx0" brushRef="#br0" timeOffset="176452.39">18710 6578 282 0,'0'0'87'0,"0"0"6"16,0 0-7-16,0 0-20 16,0 0 19-16,-84-35-53 15,62 57-10-15,-2 14 23 16,1 8 8-16,3 6-16 16,-2 9 1-16,1 5 0 15,1 7-5-15,-2 7-13 16,-2 5-13-16,0 3-2 15,3 2-3-15,2-1 4 16,8-5-5-16,10-14-2 16,1-12-2-16,1-14-18 15,14-9 3-15,5-11-6 0,2-7 14 16,4-1-20 0,4-8-26-16,-1-3-69 0,-2-3-98 15,-5 0-179-15</inkml:trace>
  <inkml:trace contextRef="#ctx0" brushRef="#br0" timeOffset="176836.95">18807 7037 458 0,'0'0'74'16,"0"0"-46"-16,0 0-3 16,0 0 72-16,0 100-31 15,0-58-23-15,0 0-10 16,-4 0-17-16,1-3-4 15,3-2-5-15,0-6-4 16,0-8-3-16,0-8 2 16,0-6 3-16,0-6-3 15,0-3 0-15,1 0 4 16,5 0 4-16,-2 0-2 16,1-12-4-16,-2-6-4 0,-2-3-22 15,-1-5-78-15,0-2-158 16</inkml:trace>
  <inkml:trace contextRef="#ctx0" brushRef="#br0" timeOffset="177023.58">18929 6818 551 0,'0'0'59'0,"0"0"81"16,0 0-37-16,0 0-56 0,0 0-40 15,0 0-7-15,-15-41-4 16,15 41-57-16,0 13-60 16,0 4-68-16,0 0-248 15</inkml:trace>
  <inkml:trace contextRef="#ctx0" brushRef="#br0" timeOffset="177517.71">19026 7090 331 0,'0'0'56'0,"-9"75"57"16,9-33-24-16,-3 1-55 0,2 1 3 15,-1-6-24-15,1-4-6 16,-2-9-2-16,1-8-1 15,1-8 0-15,-1-4-1 16,2-5 33-16,0 0 68 16,-1-7-20-16,1-19-57 15,0-11-17-15,0-7-5 16,0-7-5-16,0-6-1 16,10-2-11-16,7 0-19 15,1 2 3-15,4 14 4 16,3 11 14-16,2 15 4 15,0 12 3-15,1 5-2 0,2 8 0 16,0 17 5-16,0 9 3 16,-8 5 4-16,-1 4 8 15,-6 2 9-15,-9-1-12 16,-6 3-2-16,0-2 2 16,0 1-2-16,-13-5-10 15,-1-3 3-15,2-8 2 16,2-6-3-16,4-7 1 15,3-5-3-15,3-5 0 16,0-5-28-16,0-2-26 16,0 0-50-16,0-11-154 15</inkml:trace>
  <inkml:trace contextRef="#ctx0" brushRef="#br0" timeOffset="177831.83">19524 6621 611 0,'0'0'104'0,"0"0"-78"16,0 0-6-16,-3 75 52 15,8-14-9-15,-5 14-5 16,0 7-15-16,-5 7-10 0,-8-2-21 15,-2-6-12-15,3-11 9 16,6-9-7-16,6-16-1 16,0-9-1-16,0-12 2 15,12-7 0-15,3-5-2 16,3-6 0-16,0-4-30 16,4-2-20-16,1-7-39 15,2-15-135-15,0-10-196 16</inkml:trace>
  <inkml:trace contextRef="#ctx0" brushRef="#br0" timeOffset="178028.66">19529 6972 518 0,'0'0'111'15,"0"0"2"-15,0 0-12 16,91-33-63-16,-42 30-26 15,0 1 1-15,-2 1-4 16,-7 1-9-16,-9 0-5 16,-10 0-68-16,-12 0-125 15,-9 0-129-15</inkml:trace>
  <inkml:trace contextRef="#ctx0" brushRef="#br0" timeOffset="179190.23">20600 7374 317 0,'0'0'54'15,"0"0"42"-15,0 0 10 16,0 0-38-16,0 0-23 0,0 0-22 15,-7 58-7-15,7-55-5 16,0-1-1-16,0 0 0 16,11-2 18-16,3 0 12 15,2 0-12-15,-1-11 13 16,3-6-7-16,-1-8-15 16,2-8 4-16,0-9-9 15,-2-4-13-15,-1-4 2 16,-3-2 1-16,-1 6-4 15,-3 7 2-15,-4 11 0 16,-2 6 1-16,-2 9 14 16,-1 7 16-16,0 3-5 15,2 3-1-15,-2 0-27 16,0 5 0-16,4 19-12 0,2 12 12 16,1 6 3-1,1 5-3-15,-3 0 1 0,1 3 2 16,-1-3-1-16,0-6-2 15,-2-5 0-15,3-9 6 16,-3-6-6-16,3-6-2 16,-1-7 2-16,-1-6 0 15,-1-2-4-15,0 0-32 16,3 0-18-16,1-15-59 16,-1-10-135-16,1-11-195 15</inkml:trace>
  <inkml:trace contextRef="#ctx0" brushRef="#br0" timeOffset="179410.97">20836 6740 553 0,'0'0'70'0,"0"0"70"16,0 0-3-16,0 0-68 15,0 0-25-15,0 0-26 16,0-27-18-16,0 27-1 16,0 0-27-16,0 0-86 15,0 8-121-15,0 1-117 16</inkml:trace>
  <inkml:trace contextRef="#ctx0" brushRef="#br0" timeOffset="179651.34">21298 6967 690 0,'0'0'51'0,"0"0"42"16,0 0-37-16,0 0-37 15,98-11-17-15,-81 11-2 16,-4 8-10-16,-5 2-74 16,-8-2-141-16,0 1-109 15</inkml:trace>
  <inkml:trace contextRef="#ctx0" brushRef="#br0" timeOffset="179819.95">21238 7152 362 0,'0'0'62'16,"0"0"79"-16,0 0-3 16,0 0-40-16,0 0-33 15,0 0-26-15,99 43-23 16,-70-36-8-16,1-5-8 16,-4 1-12-16,-1-3-81 15,-5 0-220-15</inkml:trace>
  <inkml:trace contextRef="#ctx0" brushRef="#br0" timeOffset="180299.46">21807 6866 474 0,'0'0'28'0,"0"0"47"16,0 0 14-16,0 0-24 15,0 0 4-15,-71 104-8 16,61-63-24-16,1 7 0 16,5 2-5-16,2-3-14 15,2-1-9-15,0-3-6 16,2-6 1-16,11-3 4 15,4-5-7-15,2-8 2 16,1-6 0-16,3-10-3 16,2-5 4-16,2 0 7 15,2-3-9-15,0-17 4 16,0-8-2-16,-6-11 1 16,-4-8 3-16,-9-10-6 0,-9-9 0 15,-1-6-1-15,-14 2 4 16,-13 8-5-16,-8 15-2 15,0 16-2-15,2 15-1 16,4 12 3-16,4 4 0 16,7 5-5-16,3 16 5 15,9 4 0-15,6 6-70 16,9-1-61-16,21-1-216 16</inkml:trace>
  <inkml:trace contextRef="#ctx0" brushRef="#br0" timeOffset="180502.94">22155 6945 400 0,'0'0'170'0,"0"0"-46"15,0 0 12-15,0 0-66 16,0 0-49-16,0 0-21 15,0-16-12-15,0 31-50 16,0 2-69-16,0-1-229 16</inkml:trace>
  <inkml:trace contextRef="#ctx0" brushRef="#br0" timeOffset="180678.87">22237 7428 470 0,'0'0'102'0,"0"0"111"16,-26 97-91-16,9-63-49 16,-1 2-34-16,-6-3-27 15,-7-1-4-15,-10-3-8 16,-10-7-147-16,-8-6-214 16</inkml:trace>
  <inkml:trace contextRef="#ctx0" brushRef="#br0" timeOffset="182273.96">23329 6849 559 0,'0'0'100'16,"0"0"71"-16,0 0-102 16,0 0-57-16,0 0-1 15,-77 115 30-15,65-58-11 16,3 6 6-16,9-6-21 16,0-2-4-16,0-5-9 15,9-5 1-15,4-8-3 16,0-7 2-16,-2-8-2 0,-3-11 3 15,-4-7-3 1,4-4-1-16,2-2-38 0,2-17-19 16,4-10-69-16,-1-8-151 15</inkml:trace>
  <inkml:trace contextRef="#ctx0" brushRef="#br0" timeOffset="182478.73">23370 6668 579 0,'0'0'113'15,"0"0"11"-15,0 0-20 0,0 0-54 16,0 0-27 0,0 0-22-16,-12-61-1 0,12 61 0 15,0 5-54-15,10 14-39 16,5 2-117-16,3-2-100 15</inkml:trace>
  <inkml:trace contextRef="#ctx0" brushRef="#br0" timeOffset="182939.75">23934 6888 410 0,'0'0'126'16,"0"0"-66"-16,0 0 11 16,0 0-8-16,0 0 3 15,-75 94-24-15,39-63-3 16,-4-2-13-16,0-3-4 15,-2-4-5-15,2-5 14 16,4-2-8-16,11-8 0 16,8 0-10-16,9-6 0 15,8-1-1-15,0 0-11 16,0 0 9-16,12 0-8 0,14 0-1 16,7 0-1-1,4 0-3-15,-1 0 0 0,-3 12 2 16,-6 4-2-16,-5 4 2 15,-5 2-1-15,-3 4 0 16,-5-2 2-16,1 1 1 16,-4-1-1-16,-1-5-1 15,-2-4 1-15,-1-5-4 16,-1-4-54-16,2-4-20 16,4-2-66-16,5 0-135 15</inkml:trace>
  <inkml:trace contextRef="#ctx0" brushRef="#br0" timeOffset="183284.77">24466 6873 531 0,'0'0'78'16,"0"0"50"-16,0 0-31 15,-94-17-74-15,63 33-6 16,4 7 19-16,8 9-10 16,11 3-17-16,8 5-6 15,0 0 6-15,19 2-8 0,10-3 2 16,-4-1-2-16,-1 1 0 16,-6-1 0-16,-11-5 4 15,-5-5-5-15,-2-5 0 16,0-6-1-16,-8-6 3 15,-8-5-2-15,-5-6 11 16,-4 0-11-16,-1 0-9 16,6-16-50-16,3-5-54 15,9-6-121-15,8-5-212 16</inkml:trace>
  <inkml:trace contextRef="#ctx0" brushRef="#br0" timeOffset="183527.39">24442 6861 421 0,'0'0'80'16,"0"0"-63"-16,-55 109 92 15,28-48-22-15,-5 8-46 16,-10 5-12-16,-7 2-16 16,-7-1-5-16,-2-9-8 15,9-13 5-15,14-16-5 16,16-15 0-16,13-9 3 15,6-9 0-15,0-4-3 16,0 0 4-16,19 0-4 16,14-17-40-16,6-8-159 0,6-14-287 15</inkml:trace>
  <inkml:trace contextRef="#ctx0" brushRef="#br0" timeOffset="183779.78">24794 6631 558 0,'0'0'67'0,"0"0"-61"16,0 0 69-16,21 126-4 16,-6-55-12-16,-7 12-2 15,-7 3-22-15,-1-2-15 16,-9-9-12-16,-10-12-8 0,-1-12 1 15,4-13 1-15,2-8-2 16,4-14-47-16,1-6-18 16,3-10-53-16,1 0-41 15,4-10-135-15</inkml:trace>
  <inkml:trace contextRef="#ctx0" brushRef="#br0" timeOffset="184184.94">24717 6920 409 0,'0'0'58'0,"0"0"17"16,0 0 8-16,111-62-38 15,-51 62-25-15,1 15 22 0,0 14-6 16,-9 5-12 0,-8 7 3-16,-10 2-8 0,-7 2 3 15,-9 0-7-15,-8-1 0 16,-7-2 11-16,-3-2-11 15,0-4-5-15,-6-3-2 16,-11-5-1-16,-5-4-3 16,0-7 0-16,1-8-4 15,3-6 10-15,2-3 0 16,2-5 8-16,0-16-2 16,2-8-12-16,3-7-4 15,8-3 0-15,1-7-4 16,8-4-9-16,19-7-17 15,9-6 7-15,4 4-27 0,2 2 16 16,0 13 26-16,-5 14-22 16,-6 15 26-16,-5 12 3 15,-6 3-5-15,-4 4-13 16,-7 19-58-16,-9 0-58 16,0-1-119-16</inkml:trace>
  <inkml:trace contextRef="#ctx0" brushRef="#br0" timeOffset="185167.79">25451 7360 347 0,'0'0'59'0,"0"0"41"15,0 0 4-15,0 0-35 16,0 0-18-16,0 0-10 15,1 67 4-15,17-67 7 16,4 0-4-16,-1-10 8 16,3-9-21-16,-2-4-5 15,-1-9 1-15,-1-7-13 0,1-11-8 16,-2-8-7-16,-4-6 1 16,1-11-4-1,-5-4-2-15,-4-4-23 0,-2 6-12 16,-5 8 15-16,0 6-8 15,-6 8 22-15,-9 12-1 16,-2 15 9-16,5 14 0 16,-2 14 0-16,0 1-8 15,2 27-2-15,3 18 10 16,5 10 0-16,4 10 0 16,0 9 5-16,3 4-4 15,7 3 2-15,3-4-1 0,-2-9 2 16,-1-8-3-1,2-7-1-15,0-4 2 0,5-8-5 16,2-6 6-16,2-10-2 16,6-7 0-16,3-8-1 15,0-5 1-15,1-6 1 16,0 0-2-16,-1-7 3 16,-2-14 2-16,-1-8 1 15,-3-10-5-15,0-10 3 16,-6-5-3-16,-4-8-1 15,-12-2-5-15,-2 6-7 16,-3 12-3-16,-13 16 10 16,1 20 1-16,-5 10-3 15,1 10 6-15,1 21 0 16,2 11 1-16,5 6 1 16,7 8 1-16,4-2 4 0,0 1-2 15,0-5 1-15,6-5-4 16,9-8 2-16,3-7-2 15,4-8 1-15,-1-7 2 16,4-5 0-16,2-3 1 16,-2-6-4-16,1-1-1 15,-5 0-24-15,0-8-90 16,-1-15-227-16</inkml:trace>
  <inkml:trace contextRef="#ctx0" brushRef="#br0" timeOffset="185640.86">26342 7074 406 0,'0'0'94'16,"0"0"-82"-16,0 0 107 15,0 89-24-15,0-45-60 16,-1 5 5-16,-4 1-2 15,-3 2-29-15,-3-4-4 16,2-10-3-16,-4-11 3 16,5-8-4-16,4-8 1 0,1-5-1 15,1-6 1-15,2 0 42 16,0 0 54 0,0-15-33-16,0-8-62 0,0-10 2 15,8-9-4-15,5-7-1 16,5-4-7-16,4-4-28 15,1 1-1-15,4 6-12 16,1 11 19-16,2 13 5 16,0 16 12-16,0 10 1 15,-1 5 8-15,-3 22 0 16,-3 7 2-16,-7 6 2 16,-9 4 8-16,-7 5 2 15,0 0 10-15,-3-1-12 16,-9-1 0-16,0-7-5 15,-4-4-4-15,-1-6 2 0,-2-8-4 16,-2-5-49-16,0-6-90 16,3-8-112-16</inkml:trace>
  <inkml:trace contextRef="#ctx0" brushRef="#br0" timeOffset="186727.58">27234 6466 383 0,'0'0'83'16,"0"0"58"-16,0 0 12 16,0 0-88-1,0 0-56-15,-97 54 18 0,57 1 11 16,-3 16-8-16,0 13 2 15,0 15-7-15,7 10 3 16,7 4-18-16,10-1-4 16,12-5-3-16,7-13-1 15,0-13 0-15,16-16-2 16,5-15 3-16,0-11-3 16,1-10 0-16,-1-8 0 15,-2-8-38-15,7-7-24 16,2-6-44-16,5 0-127 0,1-17-231 15</inkml:trace>
  <inkml:trace contextRef="#ctx0" brushRef="#br0" timeOffset="187238.65">27388 6883 579 0,'0'0'58'0,"0"0"63"16,0 0-94-16,0 0-26 16,-12 101 7-16,11-37 22 0,-4 8-6 15,-2-2 8 1,-4 5-18-16,-5-4-6 16,-2-4-7-16,2-13-1 0,5-16 3 15,5-14-3-15,5-14 0 16,1-6 1-16,0-4 2 15,0 0 11-15,0-9 46 16,0-20-29-16,0-9 0 16,3-13 4-16,0-12-20 15,4-6-5-15,6-10-5 16,2-6-4-16,8-4-1 16,2 4-9-16,2 12-18 15,3 17 13-15,-1 18 3 0,3 15 3 16,-2 19 4-1,2 4-3-15,1 29-1 0,0 14 6 16,-5 9-1-16,-11 3 3 16,-10-1-1-16,-7-8 1 15,-4-6 0-15,-19-12 1 16,-5-7-1-16,-6-7-1 16,-8-4 1-16,0-7 11 15,-2-3-5-15,3 0-6 16,13 0-30-16,11-8-65 15,17-1-63-15,0-7-171 16</inkml:trace>
  <inkml:trace contextRef="#ctx0" brushRef="#br0" timeOffset="187611.47">27873 6808 474 0,'0'0'78'0,"0"0"12"16,0 0 16-16,0 0-82 15,-103 45 4-15,76-1 16 16,5 6-26-16,8 3-9 16,10 0 1-16,4-7-9 15,7-5 5-15,18-7-4 16,7-9 1-16,2-11-3 0,-3-8 1 15,-2-6 3-15,-4 0-2 16,-5-12 3-16,-4-12 6 16,-5-5-3-16,-4-8 9 15,-3-8 12-15,-2-7-14 16,-2-3-15-16,0 2 5 16,0 11-5-16,-10 16-1 15,-4 11-5-15,-4 13-27 16,2 2-36-16,2 15 4 15,8 12-79-15,6-1-85 16</inkml:trace>
  <inkml:trace contextRef="#ctx0" brushRef="#br0" timeOffset="187933.81">28350 6777 323 0,'0'0'320'16,"0"0"-298"-16,-83 13 88 15,60 15-54-15,10 10-25 16,10 8-13-16,3 5-5 16,7 0-7-16,13 2 3 15,-4-4 1-15,0-3-4 16,-7-8-4-16,-7-8-1 15,-2-4-1-15,0-9 6 0,-11-8-4 16,-11-4 5-16,-5-5 2 16,-1 0-2-16,1-17-7 15,9-7-46-15,6-5-35 16,12-7-147-16,0-6-136 16</inkml:trace>
  <inkml:trace contextRef="#ctx0" brushRef="#br0" timeOffset="188139.22">28281 6858 382 0,'0'0'54'16,"-53"112"77"-1,14-40-36-15,-10 8-47 16,-5-3-21-16,-1-2-9 0,1-9-11 16,8-11-1-16,12-14 5 15,11-13-4-15,13-14 28 16,7-8-9-16,3-4-9 15,0-2-1-15,16 0-2 16,17-19-14-16,9-9-96 16,3-11-195-16</inkml:trace>
  <inkml:trace contextRef="#ctx0" brushRef="#br0" timeOffset="188392.45">28648 6536 579 0,'0'0'28'0,"0"0"-27"15,0 83 39-15,0-20 42 16,0 14-29-16,0 13-3 16,-16 2-27-16,-2 1-10 15,-1-7-8-15,7-18-5 16,8-15 0-16,4-12-2 15,0-18-16-15,17-9 2 16,4-9-20-16,2-5-54 16,-1-13-37-16,-3-13-126 0</inkml:trace>
  <inkml:trace contextRef="#ctx0" brushRef="#br0" timeOffset="188570.97">28562 6875 630 0,'0'0'96'16,"0"0"-6"-16,0 0-13 16,0 0-48-16,110-26-25 15,-59 26-4-15,0 0-1 16,-9 0 1-16,-4 0-55 16,-7 0-144-16,-8-10-227 15</inkml:trace>
  <inkml:trace contextRef="#ctx0" brushRef="#br0" timeOffset="189195.97">29177 6640 511 0,'0'0'48'16,"0"0"60"-16,0 0-20 15,0 0-64-15,0 0-6 16,50 117 44-16,-50-39 0 0,0 11-2 16,-19 8-22-1,-9 8-10-15,-2 1-16 16,0-2-10-16,3-3 1 0,-1-11-3 16,4-15 1-16,3-16-1 15,9-17-62-15,6-16 23 16,6-10 26-16,0-9 12 15,16-7 0-15,10 0-23 16,3-17 20-16,3-8 4 16,-5-8 3-16,-9-8-2 15,-7-8 2-15,-9-5 10 16,-2-1 8-16,-22-1-5 16,-16 3 4-16,-8 3 2 15,4 3 3-15,11 8 2 16,15 4 6-16,16 3-11 0,0 0-16 15,28-2-6-15,17 4 1 16,9 2-1-16,5 7-3 16,-1 11-1-16,-4 10-7 15,-10 0-6-15,-8 2 14 16,-7 13 2-16,-3 4-4 16,-4 5 2-16,0 3 3 15,-3 4-1-15,-7 3 2 16,-1-1-2-16,-10 0 1 15,-1 0 0-15,0-4 1 16,-1-1-1-16,-8-2-3 16,1-5 3-16,-1-4-1 0,2-6 1 15,2-5-1 1,2-6-46-16,3 0-34 16,0 0-23-16,0 0-118 0,0-19-157 15</inkml:trace>
  <inkml:trace contextRef="#ctx0" brushRef="#br0" timeOffset="189390.83">29484 6828 653 0,'0'0'58'0,"0"0"75"0,0 0-62 16,0 0-53-1,0 0-16-15,0 0-2 0,66-20-9 16,-46 34-82-16,-2-1-117 16,-4-3-139-16</inkml:trace>
  <inkml:trace contextRef="#ctx0" brushRef="#br0" timeOffset="189676.7">29858 6810 414 0,'0'0'73'0,"0"0"56"0,0 0-46 16,54 109-2-16,-54-58-23 15,0 7-18-15,-12-1-10 16,-12-5-3-16,-3-6-9 15,-3-5-3-15,-1-9-8 16,1-6 2-16,2-9-7 16,7-5 1-16,3-2-3 15,12-7-28-15,6-3-33 16,0 0-70-16,17-8-160 16</inkml:trace>
  <inkml:trace contextRef="#ctx0" brushRef="#br0" timeOffset="189939.54">30140 6759 567 0,'0'0'58'16,"0"0"-2"-16,-82 21 35 16,48 14-29-16,-1 13-25 15,7 10 3-15,10 5-13 16,14 0-7-16,4-4-3 15,4-4-3-15,14-9-7 16,0-5-5-16,-2-10 4 16,2-4-4-16,-3-8 0 0,3-4-1 15,-1-6-1-15,2-6-19 16,-1-3-39-16,-2-3-85 16,-1-18-229-16</inkml:trace>
  <inkml:trace contextRef="#ctx0" brushRef="#br0" timeOffset="190243.73">30571 6617 468 0,'0'0'100'0,"0"0"-92"15,57 85 83-15,-29-28-12 0,-6 12-12 16,-11 9-5-16,-10 5-15 16,-1 2-7-16,-19-2-15 15,-14-7-21-15,-7-5 3 16,-4-12-2-16,3-12-1 16,4-15-4-16,8-10-11 15,7-11 1-15,7-5 2 16,7-3-2-16,4-3 5 15,4 0-40-15,0-11-67 16,12-13-200-16</inkml:trace>
  <inkml:trace contextRef="#ctx0" brushRef="#br0" timeOffset="190441.81">30908 6849 529 0,'0'0'84'0,"0"0"24"16,0 0-18-16,0 0-54 15,0 0-20-15,0 0-16 16,0-27-8-16,0 33-67 16,0 7-133-16,0-2-309 15</inkml:trace>
  <inkml:trace contextRef="#ctx0" brushRef="#br0" timeOffset="190644.75">30986 7343 466 0,'0'0'48'0,"-29"72"101"15,13-31-24-15,-5 0-61 16,-6-2-45-16,-4-3-9 15,-4-5-5-15,2-7-5 16,1-6-38-16,4-11-152 16,5-5-337-16</inkml:trace>
  <inkml:trace contextRef="#ctx0" brushRef="#br0" timeOffset="190963.56">31527 6938 595 0,'0'0'111'16,"0"0"-86"-16,0 0-3 15,0 0 3-15,-19 86 43 0,11-33-20 16,4-1-13-16,4 0-12 16,0 0 8-16,0-3-28 15,0-7 4-15,3-9-6 16,3-10 1-16,-2-9-1 16,-1-5 3-16,2-6-4 15,1-3-55-15,4 0-31 16,1-16-199-16</inkml:trace>
  <inkml:trace contextRef="#ctx0" brushRef="#br0" timeOffset="191152.6">31590 6720 696 0,'0'0'99'16,"0"0"27"-16,0 0-37 15,0 0-35-15,0 0-47 16,0 0-7-16,-18-30-10 16,18 35-79-16,6 11-58 15,13-3-102-15</inkml:trace>
  <inkml:trace contextRef="#ctx0" brushRef="#br0" timeOffset="191445.64">32107 6885 586 0,'0'0'150'0,"0"0"-141"16,0 0-1-16,-22 109 76 15,14-46-35-15,1 7-18 16,0-1-16-16,-1 0-7 16,1-6-7-16,1-8-1 0,-2-16 4 15,4-12-4 1,1-10-15-16,3-9-27 0,-3-4-54 16,3-4-106-16,0 0-77 15</inkml:trace>
  <inkml:trace contextRef="#ctx0" brushRef="#br0" timeOffset="191618.89">31884 7166 353 0,'0'0'148'16,"0"0"-133"-16,85-20 72 15,-45 20-2-15,3 0-36 0,2 0-40 16,0 0-7-1,-3 0-2-15,-1 6-8 0,-1-6-191 16</inkml:trace>
  <inkml:trace contextRef="#ctx0" brushRef="#br0" timeOffset="191881.34">32652 6995 467 0,'0'0'108'0,"0"0"2"0,0 0-24 16,0 0-73-1,0 0 12-15,1 105 46 0,-2-53-27 16,-11-2-14-16,4 4 3 16,1-2-11-16,1-2-18 15,-1-5-2-15,1-11 0 16,1-7-1-16,1-10-1 15,-1-6-52-15,-2-4-44 16,2-7-117-16,-1 0-121 16</inkml:trace>
  <inkml:trace contextRef="#ctx0" brushRef="#br0" timeOffset="192053.09">32464 7230 410 0,'0'0'35'0,"0"0"82"0,100-2-42 16,-58 2-41-16,4 2-20 15,-4 3-7-15,-3-5-7 16,-4 0-77-16,-1-19-220 16</inkml:trace>
  <inkml:trace contextRef="#ctx0" brushRef="#br0" timeOffset="192299.76">33064 6842 389 0,'0'0'105'0,"64"103"73"16,-42-30-33-16,-7 8-41 15,-11 3 3-15,-4 3-41 16,-8-1-33-16,-18-3-8 16,-9-2-20-16,-6-11-4 15,-4-9-1-15,-4-12-89 16,-3-14-111-16,4-12-171 16</inkml:trace>
  <inkml:trace contextRef="#ctx0" brushRef="#br0" timeOffset="194940.75">17195 8265 258 0,'0'0'116'0,"0"0"-83"15,0 0 69-15,0 0-11 0,0 0-43 16,0 0-24-1,0 0-11-15,34-34-6 0,-25 60-3 16,-5 6 16-16,-4 4 12 16,0 5 12-16,-9 1-7 15,-12-1-18-15,-4-1-2 16,-5-3 4-16,-1-6-2 16,-3-3-12-16,-1-7 5 15,2-4 4-15,7-8 0 16,6-4-10-16,8-3 3 15,6-2-5-15,3 0 4 16,3-7-8-16,0-5 0 0,14 1-2 16,10 1-6-1,1 5-18-15,-2 5 14 0,0 0 3 16,-5 10-1 0,-3 12 9-16,-3 4-3 0,-3 4 8 15,-5 1-4-15,-2 4 0 16,1 2 0-16,-3 3-2 15,3 4 4-15,-1 0 0 16,-1-3-2-16,-1-3 0 16,0-11 0-16,0-7 2 15,0-6-2-15,3-8 0 16,0 0-4-16,6-6-71 16,4 0-117-16,8 0-267 15</inkml:trace>
  <inkml:trace contextRef="#ctx0" brushRef="#br0" timeOffset="195523.77">18401 8794 220 0,'0'0'123'0,"0"0"12"16,0 0-10-16,0 0-31 15,0 0-18-15,-83-55-19 0,44 55-22 16,-6 10 0-16,-1 15-2 16,6 9 1-16,5 5-15 15,10 5-1-15,7 1-8 16,11 0-4-16,7-1-6 16,0-4 1-16,3-1 0 15,13-6 1-15,2-6-1 16,3-7 0-16,4-8 1 15,2-5-1-15,4-4-1 16,4-3-33-16,-3 0-23 16,0-10-49-16,-2-10-122 15,-4-5-140-15</inkml:trace>
  <inkml:trace contextRef="#ctx0" brushRef="#br0" timeOffset="196020.76">18589 8439 124 0,'0'0'343'0,"0"0"-323"16,0 0-15-16,0 0 15 16,13 125 71-16,-8-60-46 15,-5 2 7-15,0 8-5 16,-9 1-25-16,-13-3-3 0,-2-1-12 15,-1-11-5-15,3-10 2 16,6-7-3-16,6-15 0 16,4-12 0-16,2-10-1 15,4-7 2-15,0 0 3 16,0-7 11-16,0-15 35 16,7-10-47-16,6-4 0 15,3-5-4-15,1-3-4 16,1-6-1-16,-1 0-35 15,2 5-9-15,1 7-36 16,3 13 19-16,2 16 47 16,-1 8 4-16,-2 1 7 0,-3 3 7 15,0 17 1-15,-1 4-1 16,-5 9 2-16,-2 6 4 16,-3 2 19-16,0 1 3 15,-3-3-4-15,-2-1-11 16,-3 0-11-16,0-2 3 15,0-5-2-15,0-8-1 16,-2-6-1-16,-4-4-3 16,-2-8-110-16,4-5-213 15</inkml:trace>
  <inkml:trace contextRef="#ctx0" brushRef="#br0" timeOffset="196524.15">19171 8831 434 0,'0'0'58'16,"0"0"26"-16,0 0 55 15,0 0-87-15,0 0-39 16,-101-9 0-16,78 33-4 15,7 5 1-15,-1 7 4 16,7 2-4-16,5 2-1 16,5-3-3-16,0 2-3 15,0-7 2-15,6-1-5 0,9-10 2 16,0-6 1 0,3-7-2-16,2-6-1 0,-1-2-5 15,0-2 2-15,-2-15 3 16,-3-6 3-16,-2-3 0 15,-2-7-1-15,-2-1-1 16,-2-3-1-16,-3 1 0 16,2 6 0-16,-4 12 2 15,1 8 0-15,-1 8-1 16,1 2-1-16,2 5-3 16,5 16-5-16,-1 6 8 15,1 6 0-15,-2-1 2 16,3 0-2-16,-2 1 0 0,3-1 0 15,2-1 0 1,-1-6-1-16,3-4 1 0,-2-9-67 16,2-7-79-16,0-5-1 15</inkml:trace>
  <inkml:trace contextRef="#ctx0" brushRef="#br0" timeOffset="196881.59">19418 8843 324 0,'0'0'79'15,"0"0"18"-15,88 29 30 16,-58 0-54-16,-6 5-12 16,0 4-27-16,-6 0 1 15,-8 4-10-15,-7-2-9 16,-3 1-3-16,0-1-8 15,-1-7-2-15,-11-8 2 16,-4-8 4-16,-4-9-7 16,-5-8 8-16,-4 0 3 15,3-8-4-15,5-16-4 16,9-2-2-16,12-7-2 16,0-4 13-16,15-2-13 15,15-5 1-15,7-4-1 0,5 2-1 16,1 5-14-1,1 10-62-15,-3 14-9 0,-7 11-100 16,-8 6 7-16,-12 1-67 16</inkml:trace>
  <inkml:trace contextRef="#ctx0" brushRef="#br0" timeOffset="197497.28">21191 8540 79 0,'0'0'344'16,"0"0"-288"-16,0 0 107 15,0 0-20-15,0 0-72 16,0 0-62-16,1 11-3 16,4 42 25-16,1 9 14 0,-1 4 4 15,-3 4-4-15,-2 2-27 16,0-6-10-16,0-2-4 16,-9-10-2-16,3-11-1 15,2-9-1-15,0-12 0 16,1-7-8-16,2-6-61 15,-2-6-27-15,-2-3-91 16,0 0-112-16</inkml:trace>
  <inkml:trace contextRef="#ctx0" brushRef="#br0" timeOffset="197893.78">21167 8898 312 0,'0'0'82'0,"0"0"-26"15,125-21 18-15,-67 21-16 0,5 0-17 16,2 0-11-16,-4 0-14 16,-4 0-7-16,-8 0-2 15,-14 0-2-15,-10-10-3 16,-9-5 5-16,-7-6 6 16,-6-3 9-16,-3-3 2 15,0-2 14-15,0 2-23 16,-12 5-4-16,-5 3 4 15,-4 9 4-15,0 6 3 16,-5 4-3-16,0 7-1 16,2 20-13-16,2 9 2 15,9 7 9-15,9 3-6 0,4 3-4 16,0 1-2-16,11-5-1 16,8-5 0-16,0-6-2 15,1-10 2-15,-3-7-3 16,-5-5 1-16,-1-9-1 15,1-3 1-15,0 0 1 16,6 0-2-16,0-10-61 16,-1-10-105-16,-3-6-145 15</inkml:trace>
  <inkml:trace contextRef="#ctx0" brushRef="#br0" timeOffset="198547.66">21851 8729 420 0,'0'0'95'0,"0"0"-78"0,0 0-9 16,0 0 49-16,8 82 9 15,-2-36-18-15,-3 0-22 16,-2 0-11-16,2-2 4 16,-3-6-15-16,0-10-3 15,0-9 1-15,0-12 4 16,0-3-4-16,1-4 26 15,-1 0 54-15,2-7 6 16,-1-12-41-16,1-8-45 16,1-2 5-16,0-6-6 0,2-4-1 15,2-3 0-15,2-2-8 16,1 4-12-16,3 4-18 16,3 13 13-1,3 11 12-15,1 12-4 0,5 0 4 16,-3 10 13-16,-2 12 0 15,-2 7-2-15,-6 5 2 16,-4 1-2-16,-5 0 4 16,-1-1 1-16,-2-5 1 15,0-7 0-15,0-8-2 16,0-7 0-16,0-4 4 16,0-3 3-16,0 0 15 15,0-4 23-15,4-15-21 16,2-4-19-16,0-8-6 15,2-1 0-15,-1-2-1 0,1-2-4 16,1-1 4-16,4 4-18 16,4 5-12-16,5 7 0 15,3 11 13-15,3 10-3 16,-2 1 15-16,-5 23 3 16,-5 9-1-16,-8 6 3 15,-4 2 6-15,-2 3 9 16,-2-1 0-16,0-3-7 15,0-3-7-15,0-7 1 16,0-6-1-16,0-7-1 16,0-7 0-16,0-2-1 15,-5-5-2-15,1-3-71 0,1 0-62 16,3-3-101-16</inkml:trace>
  <inkml:trace contextRef="#ctx0" brushRef="#br0" timeOffset="199049.25">22615 8695 401 0,'0'0'34'0,"0"0"12"16,-14 92 84-16,9-44-57 0,0 6-2 15,-1 4-41-15,0 1 10 16,-2 0-22-16,-5 2-11 16,1-2 3-16,-2-9-8 15,0-9-1-15,4-14 1 16,5-13 1-16,2-7-2 16,3-7-1-16,0 0 11 15,0-5 71-15,0-14-15 16,6-12-48-16,4-8-11 15,-1-9 0-15,2-6-1 16,2-5-7-16,1-3 1 16,2-3-1-16,4 0 0 15,2 3-4-15,5 5-14 0,0 12-20 16,-2 14 1-16,-3 15 18 16,-4 16 8-16,-2 2 1 15,-2 23 1-15,-3 9 7 16,-6 7 2-16,-5 0 0 15,0 2 1-15,-13-6 2 16,-7-4 1-16,-5-8-1 16,0-6 4-16,-2-7-2 15,0-4-4-15,7-7-1 16,1-1-54-16,6 0-192 16</inkml:trace>
  <inkml:trace contextRef="#ctx0" brushRef="#br0" timeOffset="199483.84">23032 8378 366 0,'0'0'74'16,"0"0"41"-16,0 0 68 16,0 0-121-16,0 0-49 15,0 0 3-15,0 123 75 16,0-49-34-16,0 5-7 15,0 2-17-15,-1 0-17 16,-4-2-8-16,-2-10-4 16,1-8-3-16,0-11 3 15,0-15-3-15,3-7-1 16,-1-9 5-16,1-8-4 16,3-7-1-16,0-4-1 15,0 0 1-15,0 0 0 16,0-12-28-16,0-11-82 0,7-5-79 15,5-3-231-15</inkml:trace>
  <inkml:trace contextRef="#ctx0" brushRef="#br0" timeOffset="206286.66">23841 8286 277 0,'0'0'112'16,"0"0"14"-16,0 0 40 16,0 0-60-16,0 0-25 15,0 0-52-15,-110-32 0 16,61 30 19-16,0 2-1 16,5 0-26-16,5 0-5 15,6 5-8-15,8 3-3 16,7 1-1-16,8 3-1 15,4 2 0-15,3 3-3 16,3 5 0-16,0 5 0 16,0 2 0-16,9 4 2 15,0 1-2-15,1 1 1 0,-1 4 5 16,-4 0-5-16,-1 6 1 16,-4 0 3-16,0 3-2 15,0 0-1-15,-9 2 0 16,-9-1-1-16,2-1 2 15,-4-3-3-15,4-4 2 16,1-4 0-16,6-3 0 16,-1-6-1-16,7-3-1 15,3-5-4-15,0-4 4 16,0-5 2-16,0-2 0 16,1 2-2-16,11-3 1 15,2 0-1-15,3-1 0 0,3 0 0 16,4-2 3-1,1-2-2-15,0-2 0 0,-4-1-1 16,-3 0-1-16,-3 0-35 16,-3-4-31-16,-4-10-32 15,-1-7-65-15,-4-7-193 16</inkml:trace>
  <inkml:trace contextRef="#ctx0" brushRef="#br0" timeOffset="206983.11">23878 8537 446 0,'0'0'27'0,"0"0"60"16,0 0-6-16,99-13-38 15,-77 20-3-15,-7 7-8 16,-4 11 0-16,-6 6 10 16,-5 5-10-16,-4 6 9 15,-15 3-15-15,-5-1-4 16,-2-3-9-16,4-3 1 16,7-4-13-16,6-9-1 15,6-3 1-15,3-8 0 16,0-6-1-16,9-4 2 0,12-4-1 15,6 0-1-15,5 0-11 16,0-14 4-16,-1-4 3 16,0-6 4-16,1-2 0 15,-2-7 0-15,-1-2 1 16,-3 2-1-16,-2 3 1 16,-8 10 2-16,-7 6-3 15,-6 6 0-15,-1 7 3 16,-2 1 5-16,0 0-8 15,0 1 0-15,0 16-6 16,0 8 6-16,1 4 2 0,4 0-2 16,3 3 1-1,0-6 2-15,0-2-3 0,2-5-3 16,-3-5 3-16,2-5 4 16,-1-1-4-16,4-7 1 15,3-1 2-15,1 0 3 16,1-9-3-16,-1-6 0 15,-7-2 5-15,3-5 1 16,-6-5 25-16,-3-6-11 16,-3-1-9-16,0-1-12 15,0 6 1-15,-17 4-3 16,1 8 0-16,-2 9 0 16,-3 7-13-16,3 1 13 15,-3 0-1-15,2 16 1 0,1 1-8 16,6 1-99-16,6-2-30 15,6-4-229-15</inkml:trace>
  <inkml:trace contextRef="#ctx0" brushRef="#br0" timeOffset="207523.72">24557 8293 505 0,'0'0'44'0,"0"0"86"16,0 0-41-16,0 0-69 15,0 0-17-15,113-36 0 16,-68 36 1-16,-6 0 0 15,-3 3-1-15,-11 2 3 16,-4 4 13-16,-8 2 3 16,-5 7 3-16,-7 12-4 15,-1 8 26-15,0 8 17 16,-7 7-11-16,-6 1-28 16,2 4-8-16,2 2-5 15,0-1-7-15,5 1-4 16,-1 0 5-16,1-3-6 0,2-3 0 15,1-5-1-15,1-9 1 16,0-5 0-16,0-6-1 16,0-5 1-16,0-5-7 15,0 0-3-15,0-4 3 16,0 0-2-16,0 1 3 16,0-5-1-16,-11 0-6 15,-2-1 6-15,-5-3-5 16,-3-2 12-16,-6-4 11 15,-1-1 2-15,-1 0-11 16,-2 0-2-16,1 0-23 0,0 0-59 16,1 0-120-1,9-3-321-15</inkml:trace>
  <inkml:trace contextRef="#ctx0" brushRef="#br0" timeOffset="207922.95">25449 9208 210 0,'0'0'358'0,"0"0"-344"15,-9 78 165-15,-5-42-84 16,-3-2-49-16,-4-2-22 16,3-1-19-16,-3-6-5 0,-1-2-20 15,-1-4-81 1,-1-9-149-16,5-3-292 0</inkml:trace>
  <inkml:trace contextRef="#ctx0" brushRef="#br0" timeOffset="-210804.65">26361 8514 35 0,'0'0'37'0,"0"0"53"0,0 0-5 15,0 0-20-15,0 0 12 16,0 0-31-16,0 0 8 16,1-78-14-16,3 66 1 15,-2 0 14-15,-2 3-3 16,0 1-14-16,1-1-7 15,-1 4-1-15,0 0-12 16,0 4 2-16,0-1-5 16,0 2 0-16,0 0-12 15,0 8-3-15,0 18-3 16,0 15 3-16,-7 10 4 16,-2 6 12-16,-2 5-3 15,0 3 0-15,3 2-3 16,5-3-3-16,3-4-3 0,0-7-4 15,2-7 2-15,5-9-2 16,0-7 0-16,-1-5 0 16,0-8 2-16,-1-5-1 15,-2-4-2-15,-3-4 1 16,0-4-31-16,0 0-68 16,0 0-98-16,-15-17 0 15</inkml:trace>
  <inkml:trace contextRef="#ctx0" brushRef="#br0" timeOffset="-210303.04">26156 8763 387 0,'0'0'34'0,"0"0"33"16,0 0-2-16,0 0-38 15,0 0-18-15,124-23-2 16,-73 23 5-16,7 0 10 15,1 3 1-15,1 2 4 16,-5-4-11-16,-3 0-8 16,-7-1-1-16,-6 0-2 15,-6 0-3-15,-8 0 5 16,1-10-3-16,-7-3 4 0,-3-3 4 16,-2-5 1-1,-5-3 0-15,-3 0-9 0,-2 0 0 16,-4 0-1-16,0 4 2 15,-3 3 1-15,-9 7 0 16,-1 3 30-16,-8 7-29 16,-1 0-2-16,-5 8-5 15,-2 18 2-15,4 7 1 16,-2 7 5-16,3 6-3 16,5 0-2-16,10 2 5 15,9-2-7-15,0-1 4 16,4-1-3-16,16-5 0 15,-1-6-1-15,2-5 0 16,0-7 1-16,-5-4-2 0,1-4 3 16,-4-6-3-16,3-2 1 15,0-3-1-15,1-2 0 16,0 0-21-16,1-5-65 16,1-9-108-16,-2-11-103 15</inkml:trace>
  <inkml:trace contextRef="#ctx0" brushRef="#br0" timeOffset="-209590.53">27160 8702 364 0,'0'0'77'0,"0"0"-45"15,0 0-16 1,0 0 3-16,0 0 45 0,0 109-21 15,-2-62-23-15,-1 5 7 16,-1-6-7-16,1-5-7 16,0-9-9-16,0-8-3 15,0-12 2-15,3-2-2 16,-2-7 7-16,1-3 30 16,1 0 38-16,0 0-13 15,0-6-17-15,0-13-33 16,-2-9-11-16,2-8 0 15,-1-9-1-15,1-5-1 0,0-2-1 16,3 4-3 0,9 10-12-16,3 8 3 0,-3 11 11 15,6 8-2-15,-2 8 3 16,6 3 0-16,4 0-3 16,1 17 2-16,1 6-2 15,-4 7 3-15,-5 4 1 16,-3 0 1-16,-9 2-1 15,-6-2 4-15,-1-4-1 16,0-5 0-16,0-7-1 16,0-5 0-16,-4-7-2 15,2-4 3-15,2-2 19 16,-2 0 0-16,2 0-2 0,-3-12 8 16,3-14-17-1,0-9-11-15,0-6 0 0,0-5-12 16,11-1-16-1,7 5-4-15,4 7-9 0,8 10 17 16,5 15 1-16,0 8 5 16,1 2 9-16,-3 16 8 15,-5 10 1-15,-7 9 0 16,-4 3 17-16,-10 4-3 16,-4 1-1-16,-3-2 3 15,0-2-8-15,0-3-4 16,-3-5-3-16,-8-7 1 15,1-4 1-15,-2-5-3 16,5-3 1-16,-1-5-1 0,1-5-51 16,1-2-45-16,0 0-116 15,3-2-168-15</inkml:trace>
  <inkml:trace contextRef="#ctx0" brushRef="#br0" timeOffset="-208871.57">27922 8718 119 0,'0'0'118'0,"0"0"-63"16,0 0 59-16,0 0-53 16,0 0-7-16,0 0-9 15,9-17 11-15,-9 17-11 16,0 0-22-16,0 1-17 15,0 21-1-15,0 12 17 0,0 12 26 16,-8 7-8-16,-1 4 3 16,1-1-24-16,-3 0-6 15,1-2-9-15,-4-2-3 16,2 0 6-16,-4-8-6 16,4-3 1-16,3-11-1 15,2-12-1-15,5-8 0 16,2-6 1-16,0-4 1 15,0 0 1-15,0 0 4 16,0-12 48-16,10-13 10 16,6-11-47-16,1-7-5 15,-2-8 1-15,3-7-8 16,-1-3-6-16,0-6-1 0,0 0 1 16,1 2-6-1,1 7-15-15,-2 13 5 0,3 12 6 16,4 9 7-16,-1 14 1 15,7 7-5-15,3 3 2 16,2 12-3-16,-4 15 6 16,-8 7-1-16,-7 5-1 15,-11 2 4-15,-5-4 0 16,0-2 0-16,-15-5 0 16,-6-5-4-16,-3-5 3 15,-1-6-1-15,-2-4 2 16,1-4 1-16,1-5 1 15,-3-1-2-15,-4 0-45 16,4 0-58-16,4-9-187 0</inkml:trace>
  <inkml:trace contextRef="#ctx0" brushRef="#br0" timeOffset="-207692.28">28777 8652 179 0,'0'0'102'0,"0"0"-28"16,0 0-2-16,0 0-27 16,0 0-28-16,0 0-1 15,3 7 25-15,-11 0-5 0,-3 3-14 16,0-4 18-1,0-2-3-15,0 0 3 0,0-4-3 16,-1 0-3-16,0 0-16 16,-1 0-2-16,-4-11-4 15,2-3-5-15,-1-2-4 16,4-3-1-16,3 1 0 16,3-4-1-16,5-1 2 15,1-1-2-15,0 2-1 16,0 4-6-16,11 2-11 15,6 6 13-15,2 3 3 16,4 5-4-16,-1 2-1 0,2 0 5 16,0 13 0-16,-3 6 1 15,-3 9-5-15,-2 5 2 16,-5 5 3-16,-4 6 5 16,-4 1 10-16,-3 0 7 15,0 4-1-15,-3-3 5 16,-12 3-16-16,-3 1 11 15,-3-3-13-15,-4-2-2 16,-1-4 0-16,0-5-1 16,2-6-5-16,2-8 0 15,2-6 9-15,5-6-5 16,6-7 23-16,5-3-2 16,1 0-10-16,0 0-1 0,-2-6 19 15,-4-11-23 1,2-8-4-16,4-3-2 0,3-4 2 15,0-1-6-15,4-3-2 16,13 6 1-16,1 7-4 16,-1 9-8-16,2 9 0 15,0 5 5-15,2 0 3 16,0 12-2-16,3 12 6 16,-2 5-2-16,2 0 3 15,-6 5 3-15,-1-3-3 16,0 0-1-16,-2 0 1 15,0-4 0-15,-2-4 0 0,-1-4 0 16,-2-7 0-16,-2-5 1 16,-2-3-1-16,0-1-5 15,2-3-73-15,3 0-6 16,1-9-106-16,2-11-135 16</inkml:trace>
  <inkml:trace contextRef="#ctx0" brushRef="#br0" timeOffset="-207161.03">29426 8431 395 0,'0'0'60'0,"0"0"24"0,0 0 74 15,0 0-57-15,0 0-38 16,0 0-32-16,-51-58-8 16,25 58-7-16,4 0 2 15,3 0-1-15,4 0-11 16,1 12 0-16,3 1-6 16,0 6 5-16,-1 3-4 15,5 6 5-15,-1 0-5 16,5 5 2-16,3 7 15 15,0 2 0-15,0 7-5 16,3-1 5-16,5 2 0 0,-5 4-10 16,-2-1-8-16,-1 2 2 15,0 0 6-15,-9-3-8 16,-6 0 0-16,-3-6 2 16,-2-1 0-16,1-3-1 15,2-4 1-15,2-8-1 16,3-6 0-16,6-5-1 15,4-5 0-15,2-3 0 16,0 0 1-16,8-4 4 16,10 1-5-16,3 0 3 15,6-4-3-15,-2 0 0 16,2-3-1-16,-4-1-23 16,0 0-15-16,-5-4-25 0,-3-14-16 15,-3-7-119-15,-5-11-181 16</inkml:trace>
  <inkml:trace contextRef="#ctx0" brushRef="#br0" timeOffset="-206478.9">29490 8715 498 0,'0'0'30'16,"0"0"50"-16,0 0-4 0,109-36-39 15,-83 36-26-15,0 0 1 16,-7 16 0-16,-4 7 8 16,-4 9 12-16,-8 6-5 15,-3 5 9-15,0-2-14 16,-5-2 13-16,-4-3-22 15,0-5-9-15,2-7 1 16,2-7-4-16,4-5-1 16,1-4 1-16,0-7 0 15,0-1 0-15,4 0 1 16,13 0 8-16,3-1-7 0,0-14 6 16,4-6-7-1,3-8 1-15,1-1-2 0,0-3-1 16,-1 5-4-16,-9 5 2 15,-6 9 2-15,-6 7 2 16,-5 4 0-16,-1 3 1 16,2 0-3-16,1 10-15 15,0 13 9-15,4 5 6 16,4 2 2-16,-1-1 0 16,2-1-1-16,3-5 1 15,-1-6-1-15,-1-5-1 16,0-6 1-16,4-3 0 15,2-3 4-15,4 0 2 16,0 0-4-16,1-11 2 0,-3-8 3 16,0-7-5-16,-5-7 11 15,-5-6 7-15,-5-3-13 16,-6 5-5-16,0 3-1 16,-21 7 3-16,-5 10 16 15,-5 6-10-15,-4 6-1 16,-3 5-10-16,5 0 0 15,5 6-3-15,6 9-6 16,10-2 1-16,7 3-83 16,5 1-35-16,0-9-162 15</inkml:trace>
  <inkml:trace contextRef="#ctx0" brushRef="#br0" timeOffset="-205922.72">30252 8412 408 0,'0'0'27'0,"0"0"-9"15,0 0 24-15,116-4-31 0,-73 4-5 16,-5 0-5 0,-7 0 11-16,-7 0 15 0,-7 0 39 15,-6 0 1-15,-5 0 0 16,0 7-17-16,0 14-27 16,1 13 18-16,-3 13 10 15,-4 6-5-15,0 3 3 16,0 3-13-16,-7 4-18 15,-1 0 0-15,2 3-16 16,1-1 7-16,-1-4-8 16,2-5 0-16,-2-4 2 15,2-1-3-15,0-3 1 16,1-3 2-16,0-7-3 16,0-9 0-16,-1-8 2 15,1-6-2-15,-3-6 0 0,0-4 0 16,-1 0 5-16,-4-5 1 15,-7 0 9-15,-5 0 0 16,-7 0-1-16,-3-10-10 16,-2-1 0-16,4-2-3 15,7 3 1-15,9 1-2 16,8 1-11-16,7-3-39 16,0-4-83-16,10-7-109 15,16-3-440-15</inkml:trace>
  <inkml:trace contextRef="#ctx0" brushRef="#br0" timeOffset="-205681.76">30950 8846 505 0,'0'0'103'0,"0"0"33"16,0 0-8-16,0 0-65 16,0 0-23-16,0 0-25 15,3-35-14-15,-3 35-1 16,0 0-12-16,0 0-62 16,0 8-81-16,-10 1-92 0</inkml:trace>
  <inkml:trace contextRef="#ctx0" brushRef="#br0" timeOffset="-205501.94">31023 9154 441 0,'0'0'48'0,"3"95"59"16,-3-42 75-16,0 1-53 15,-14-4-63-15,-6-1 3 16,-6-6-43-16,-6-4-20 15,-9-8-6-15,-11-9-139 0,-5-8-182 16</inkml:trace>
  <inkml:trace contextRef="#ctx0" brushRef="#br0" timeOffset="-204047.82">31059 8729 435 0,'0'0'78'15,"0"0"51"-15,0 0-35 16,0 0-68-16,0 0-12 15,0 0-6-15,-5 0 6 16,2 9 8-16,0-1 6 0,0 0-2 16,0 3 1-16,-1-4-3 15,1 3 3-15,-1-5-1 16,1-1-8-16,1-3-7 16,1-1 0-16,1 2-7 15,0-2 4-15,0 0 0 16,0 0 1-16,0 0 11 15,0 0 13-15,0-3-22 16,0-3-5-16,0 3-6 16,0-1 1-16,0 4-1 15,0 0 0-15,0 0-2 16,0 0-5-16,0 0 1 16,0 0 3-16,0 2 3 0,0 0-2 15,0-2 5 1,0 0 2-16,0 0 32 0,0 0 16 15,0 0 24-15,0-8-17 16,4-1-50-16,2-5 1 16,-3 4-8-16,0 2-3 15,-3 4 0-15,0 2-7 16,0 2-60-16,0 0-71 16,0 8-68-16,-10 6-36 15,2 2-143-15</inkml:trace>
  <inkml:trace contextRef="#ctx0" brushRef="#br0" timeOffset="-201774.72">17920 9956 359 0,'0'0'94'0,"0"0"-71"16,0 0 78-16,0 0-12 15,0 0-21-15,0 0-57 0,0 0-10 16,25 70 39-16,-34-10 13 15,-4 6-14-15,-4 13-12 16,-2 0-13-16,-1 0-3 16,1-4-6-16,4-14-4 15,8-4-1-15,4-10 1 16,3-7-1-16,0-10 2 16,0-11-2-16,0-7-34 15,0-7-45-15,0-5-59 16,-2-5-28-16,-3-21-330 15</inkml:trace>
  <inkml:trace contextRef="#ctx0" brushRef="#br0" timeOffset="-201333.41">17633 10232 432 0,'0'0'21'15,"0"0"42"-15,124-20 8 16,-61 20-38-16,4 0-22 15,0 0 13-15,-2 0-16 16,-4 0 7-16,-5 1 2 16,-7-1-2-16,-9 0 0 15,-4 0-6-15,-12 0 5 16,-5-8 0-16,-5-7 3 16,-4-1 0-16,-4-2-8 15,-4-3-1-15,-2 1-7 0,0 4 5 16,-3 3 7-16,-12 2-3 15,0 5 6-15,-6 5-14 16,-4 1 5-16,0 3-4 16,-1 16 6-16,-1 9 3 15,5 11-10-15,2 6 16 16,5 4-13-16,8-1-3 16,5-1 0-16,2-4-1 15,0-5 2-15,15-4-2 16,6-2 2-16,3-6-2 15,0-3-1-15,3-7 5 16,-2-6-3-16,-3-2-2 0,-1-8-5 16,-3 0-31-16,2 0-38 15,-1-18-131-15,2-8-49 16</inkml:trace>
  <inkml:trace contextRef="#ctx0" brushRef="#br0" timeOffset="-200695.34">18513 10176 420 0,'0'0'95'16,"0"0"10"-16,0 0-25 15,0 0-70-15,0 0 12 16,0 92 26-16,0-46-12 16,0 4-14-16,0 1-14 0,0 3 0 15,0-1-5 1,-1 0-1-16,-6-10-1 0,2-10-1 15,2-10 3-15,3-12-2 16,0-6 3-16,0-5 9 16,0 0 54-16,0-19-43 15,0-14-17-15,3-8-6 16,5-7 1-16,3-6 0 16,0 1-2-16,3 4-6 15,0 6-18-15,2 12 12 16,2 9 9-16,3 12-5 15,1 8 4-15,1 2 1 0,-1 2-1 16,1 18 1 0,-7 1 1-16,-4 6 0 0,-5 4 2 15,-5-2 0-15,-2-2 2 16,0-5-1-16,0-3-1 16,0-9 0-16,0-1 3 15,0-6-3-15,0-3 7 16,0 0 17-16,3-8 17 15,3-16-34-15,1-7-7 16,1-8 0-16,2-4-1 16,3-3 1-16,3 0-19 15,3 7-3-15,5 9 5 16,2 17-16-16,3 13 8 16,-1 0 18-16,-1 26 3 15,-1 6 2-15,-4 9 2 0,-9-1 1 16,-2 4 10-1,-8-3 3-15,-3-1-7 0,0 3-2 16,0-2-2-16,-6-2-3 16,-5-2 2-16,1-8-2 15,-1-4-28-15,3-5-55 16,5-8-175-16,3-7-240 16</inkml:trace>
  <inkml:trace contextRef="#ctx0" brushRef="#br0" timeOffset="-200179.7">19247 10265 159 0,'0'0'236'0,"0"0"-228"15,0 0 77-15,0 99 15 16,0-46 4-16,-5 6-41 16,-11 10-26-16,-2 3-28 15,-1 0-1-15,1-7-7 16,0-9-1-16,6-16 6 16,3-10-6-16,3-13 1 15,5-6 3-15,-1-8-4 0,2-3 12 16,0 0 53-16,0-14-27 15,8-12-16-15,2-11-6 16,0-8-1-16,1-9-7 16,-2-5-7-16,1-5-2 15,1 0-3-15,5 2 0 16,2 6-15-16,6 9 1 16,3 14 5-16,1 21 0 15,0 12-11-15,-1 2 5 16,0 24 16-16,-3 8 3 15,0 3 0-15,-6 2 0 0,-6-1-1 16,-9-4 0-16,-3-4 0 16,-8-6 1-16,-17-3 0 15,-6-6-9 1,-7-6 6-16,-1-4-37 0,1-5-62 16,8 0-81-16,15 0-325 15</inkml:trace>
  <inkml:trace contextRef="#ctx0" brushRef="#br0" timeOffset="-199771.72">19809 10135 421 0,'0'0'97'16,"0"0"-21"-16,0 0 80 15,0 0-115-15,0 0-41 16,0 96 54-16,0-23 1 15,-5 7-16-15,-6 3-3 16,-1-5-18-16,0-6-13 0,2-12 0 16,0-9 0-16,3-15-4 15,3-7 2-15,1-12-3 16,1-8-3-16,1-6 3 16,1-3 3-16,0 0-3 15,0 0-37-15,0-5-35 16,0-15-113-16,13-4-197 15</inkml:trace>
  <inkml:trace contextRef="#ctx0" brushRef="#br0" timeOffset="-171708.81">20531 9902 35 0,'0'0'99'15,"0"0"0"-15,0 0 4 16,0 0-29-16,0 0-9 16,0 0 19-16,0 0-5 15,0 0-10-15,0 0-1 16,-19-53-30-16,-5 48-9 16,-7 5-20-16,-7-2 20 15,0 2-8-15,2 0-6 16,5 0 0-16,8 0-1 15,8 0-5-15,6 0-4 0,3 2-1 16,3-2-4-16,3 3-3 16,-3-1-1-16,0 3 4 15,-1 2 1-15,-1 1 4 16,2 1-5-16,0 1-1 16,0 4 1-16,-1 3 2 15,0 3 1-15,1 6 0 16,-2 3-2-16,0 5 3 15,1 5 0-15,-2 0-3 16,0 1 0-16,3 4-1 16,2 2 3-16,1 3-1 15,0 4 0-15,0-2 5 16,0-4 7-16,0-5-6 0,0-1-3 16,0-4 0-16,0-3-3 15,0 0-1-15,0-1 1 16,0-1 2-16,0 0-4 15,-2-6 3-15,-4 3-1 16,2-3-1-16,-1-4 1 16,-1-2-2-16,3-4 1 15,2-4 0-15,1-4-1 16,0 0 0-16,0-3-2 16,0-1 1-16,1 2 1 15,14-1 1-15,9-4 6 16,6-1-2-16,7 0 0 15,2 0-4-15,-5 0-1 0,-4-3 0 16,-8-1-13-16,-4-1-40 16,-6 2-23-16,-1-2-18 15,-4-4-85-15,-1-3-59 16</inkml:trace>
  <inkml:trace contextRef="#ctx0" brushRef="#br0" timeOffset="-171221.36">20756 10308 125 0,'0'0'296'0,"0"0"-230"16,0 0 103-16,0 0-70 15,0 0-42-15,0 0-30 16,-64-37-24-16,45 57-3 16,-6 11 1-16,2 4 3 15,4 5 4-15,4 2 25 16,6-1-23-16,7-2-8 16,2-2 3-16,0-3 1 15,17-6-6-15,5-3 4 16,7-6-1-16,5-5 4 15,3-8-3-15,-3-6 0 0,-2 0-1 16,-6-6 2-16,-4-13 2 16,-5-7 8-16,-1-5 15 15,-6-7-5-15,-7-9-10 16,-3-4-10-16,0-5 3 16,-10 6-8-16,-7 11 1 15,-1 12-1-15,3 12-4 16,-1 6 4-16,2 9-4 15,0 0 4-15,1 0-20 16,1 9-45-16,1 6-15 16,2 0-50-16,2-1-114 0,4-7-164 15</inkml:trace>
  <inkml:trace contextRef="#ctx0" brushRef="#br0" timeOffset="-170050.44">21041 9986 95 0,'0'0'62'0,"0"0"-3"15,0 0 1-15,0 0-23 16,0 0-26-16,0 0-5 16,-1 0 0-16,1 0 0 15,0 0 2-15,0 0 2 0,0 0 8 16,0 0-2 0,0 0-3-16,0 0-3 0,0 0-3 15,-2 0-1-15,2 0-2 16,0 0-4-16,0 0 6 15,0 0-3-15,0 0 6 16,0 0-3-16,0 0-2 16,0 0-4-16,0 0 4 15,0 0-2-15,0 0 0 16,0 0-2-16,0 0 3 16,0 0-2-16,0 0 1 15,0 0 4-15,0 0 8 16,0 0-1-16,0 0-3 15,0 0 2-15,0 0-1 0,0 0 1 16,0-1 0-16,0-2-4 16,0-1-2-16,0-2-4 15,0 1-2-15,-4 0 0 16,-1 1 4-16,-1-1 10 16,-2 2-11-16,2 0 25 15,-4 1 3-15,0 1-11 16,1 1 1-16,-1 0 5 15,0 0 5-15,5 0-3 16,2 0 0-16,3 0-7 16,0 0 6-16,0 0-2 15,1 0-3-15,20-2 0 16,12-1 2-16,15 0-7 0,7 1-6 16,0 2-9-16,-1 0 1 15,-7 0 0-15,-8 0-3 16,-7 0 0-16,-10 2 2 15,-9 4-2-15,-3 3-1 16,-3 2-1-16,-3 4-1 16,-2 2 3-16,-2 8 0 15,0 3 4-15,0 7-2 16,0 6 12-16,-10 5 7 16,-3 9-7-16,3 3-2 15,-2 2-1-15,3 1-5 16,3-7-1-16,6 1-5 0,0-4 2 15,0-2 3 1,6-1-5-16,5-5 3 0,-4-3-3 16,-1-4 0-16,-3-5 2 15,0-2-2-15,-3-8 0 16,1-3 1-16,1-4-1 16,-2-3 2-16,0-3-1 15,0 0-1-15,0-2 0 16,-11-1 1-16,-11 0 1 15,-8-2 4-15,-7-3 3 16,-2 0-8-16,-2 0 2 16,3 0 0-16,5-10-2 15,7 2 1-15,8-2-2 0,9 1-23 16,6-6-42-16,3 0-37 16,7-6-148-16,17-3-102 15</inkml:trace>
  <inkml:trace contextRef="#ctx0" brushRef="#br0" timeOffset="-169796.33">21719 10419 403 0,'0'0'128'0,"0"0"-108"16,0 0 66-16,85-22-28 16,-41 21-31-16,0 1-10 15,-1 0-11-15,-6 0 2 16,-10 0-7-16,-8 0-2 16,-7 0-20-16,-10 0-144 15,-2 0-203-15</inkml:trace>
  <inkml:trace contextRef="#ctx0" brushRef="#br0" timeOffset="-169602.72">21696 10626 468 0,'0'0'87'0,"0"0"-31"15,0 0 97-15,103 0-86 16,-58 0-33-16,0 0-5 15,-3 0-13-15,-6-2-15 16,-6-4-1-16,-7-2-41 16,-7-6-139-16,-2-3-384 15</inkml:trace>
  <inkml:trace contextRef="#ctx0" brushRef="#br0" timeOffset="-169039.41">22487 10222 455 0,'0'0'77'0,"0"0"-69"15,0 0 0-15,-18 92 67 16,12-37-28-16,-2 6-5 15,0 2 1-15,-4 3-20 16,-4 1-9-16,-3-3-8 16,0-3 2-16,1-10-5 15,5-14-2-15,3-12 0 16,6-11 0-16,1-9 1 0,3-5 1 16,0 0 46-16,0 0 48 15,0-18-12-15,7-11-62 16,7-8-1-16,2-15-13 15,2-9-7-15,-3-8 3 16,-1-6-5-16,0-3 0 16,-1-5 0-16,0 4-5 15,0 9-9-15,5 16-6 16,0 22 8-16,3 13 7 16,4 17-6-16,8 2-16 15,6 7 9-15,4 21 10 0,-6 10 3 16,-8 8 3-1,-13 7-1-15,-10 0-2 0,-6-3 5 16,-4-10-3-16,-14-8 3 16,-5-9-3-16,-3-7 1 15,-3-5 2-15,-2-5 8 16,0-3-2-16,1-3-2 16,3 0-8-16,9 0-30 15,6-9-92-15,11-9-135 16</inkml:trace>
  <inkml:trace contextRef="#ctx0" brushRef="#br0" timeOffset="-168626.78">23026 10210 392 0,'0'0'71'15,"0"0"33"-15,0 0 43 16,0 0-111-16,0 0-36 16,0 0 4-16,-11 48-4 15,6-5 11-15,1 4 4 16,4 2 3-16,0-4-4 16,0-6 0-16,1-6-3 15,13-8-6-15,2-6-5 16,1-7 6-16,2-6-1 0,0-6-2 15,1 0 33-15,-1-8 13 16,3-11-10-16,0-8-11 16,-3-12 4-16,-2-8-18 15,-6-9-8-15,-8-2-2 16,-3 6-4-16,-1 9-2 16,-20 15 1-16,-2 10-15 15,-4 10 15-15,4 8-1 16,0 0-38-16,7 10-24 15,2 12-31-15,11 2-89 16,3-2-86-16</inkml:trace>
  <inkml:trace contextRef="#ctx0" brushRef="#br0" timeOffset="-168303.6">23701 10067 458 0,'0'0'95'0,"0"0"-44"15,0 0 7-15,-104 22-43 16,74 11 17-16,7 4 0 16,11 7-18-16,11 6-1 15,1 2 8-15,15 0-4 0,4-3-6 16,2-3-2-1,-3-9-7-15,-8-4 1 0,-4-12-1 16,-6-6-1-16,0-8 1 16,0-4 5-16,-1-3 10 15,-17 0-7-15,-3 0-2 16,-6 0-8-16,3-17-59 16,9-6-124-16,10-12-145 15</inkml:trace>
  <inkml:trace contextRef="#ctx0" brushRef="#br0" timeOffset="-168072.69">23595 10125 407 0,'0'0'58'0,"0"0"-49"16,-21 114 90-16,-7-39 6 16,-12 12-45-16,-8 1-23 15,-9-4-24-15,0-9-10 16,7-12 2-16,11-16-4 15,14-15 2-15,11-9-2 16,6-10 1-16,3-6-1 16,5-4-1-16,0-3 2 15,0 0 4-15,14-2-6 16,15-19-90-16,13-17-198 16</inkml:trace>
  <inkml:trace contextRef="#ctx0" brushRef="#br0" timeOffset="-167778.88">24039 9789 456 0,'0'0'59'0,"0"0"-46"16,0 0-9-16,-14 114 88 15,5-32-30-15,-5 7-3 16,-4 8-46-16,2-3 5 16,-1-11-14-16,8-13-1 15,5-19-2-15,4-17-1 16,0-13 4-16,9-9-3 16,5-5 3-16,3-7 5 0,4 0-6 15,2-8-3-15,0-20-68 16,-5-12-181-16</inkml:trace>
  <inkml:trace contextRef="#ctx0" brushRef="#br0" timeOffset="-167606.38">23951 10103 447 0,'0'0'25'0,"94"-17"90"16,-43 12-29-1,-3-1-51-15,-4-1-25 0,-6-1-10 16,-8-5-49-16,-8-6-214 16</inkml:trace>
  <inkml:trace contextRef="#ctx0" brushRef="#br0" timeOffset="-166998.86">24418 9835 359 0,'0'0'49'16,"0"0"68"-16,91 0 8 16,-67 21-42-16,-5 13-37 15,-5 12 4-15,-9 12 4 0,-5 8-17 16,-5 6 22-16,-23 9-10 16,-7 3-24-16,-4 2-11 15,1-5-12-15,-1-9-2 16,6-4 1-16,3-7-1 15,8-5 0-15,4-13-10 16,9-7-53-16,7-10 2 16,2-9 23-16,8-9 24 15,16-6 12-15,0-2 2 16,6-2 6-16,0-17-4 16,-1-10-2-16,0-10 4 15,-5-10-1-15,-7-6 8 16,-12-5-9-16,-5 2 6 0,-12-1-5 15,-19 3 29 1,-4 1-19-16,4 9 4 0,7 11 5 16,12 9 10-16,11 5-13 15,1 4-3-15,12 0-16 16,22 0 0-16,14 3-3 16,5 6-1-16,-1 3-5 15,-8 5-6-15,-11 0 13 16,-8 0 0-16,-3 3 2 15,-1 9 0-15,-3 3-4 16,0 7 1-16,-5 8 3 16,-3 4-6-16,-3 9 6 0,-7 1 3 15,0-2-2-15,0-4 0 16,-4-6-1-16,-4-3 1 16,2-7-1-16,1-6 0 15,1-6 1-15,2-6-1 16,1-3 0-16,1-1-6 15,0 0-83-15,0-2-33 16,0-17-220-16</inkml:trace>
  <inkml:trace contextRef="#ctx0" brushRef="#br0" timeOffset="-166817.09">24723 10060 404 0,'0'0'66'0,"0"0"66"16,0 0-16-16,0 0-70 16,0 0-35-16,0 0 0 15,4-54-11-15,-1 54-13 16,1 0-143-16,2 0-45 16</inkml:trace>
  <inkml:trace contextRef="#ctx0" brushRef="#br0" timeOffset="-166541.55">24971 10000 166 0,'0'0'229'0,"0"0"-156"16,84 20 60-16,-60 8-52 15,-5 8-7-15,-8 5-30 16,-11 5-1-16,0 2-6 15,-8 1 0-15,-14-3 0 16,-5-3-16-16,1-9-7 16,1-8-7-16,2-7-1 15,5-8-1-15,7-3-4 16,5-4-1-16,3-4 0 16,3 0-59-16,2-6-20 15,17-15-167-15,14-8-193 16</inkml:trace>
  <inkml:trace contextRef="#ctx0" brushRef="#br0" timeOffset="-166293.04">25313 9992 493 0,'0'0'26'16,"0"0"11"-16,-91 9 65 15,58 21-15-15,0 10-22 16,7 7-5-16,6 8-9 15,13 3-2-15,7-1-12 16,0-2 4-16,15-9-7 16,7-5-22-16,2-10 10 0,1-6-17 15,1-6 0-15,-4-5-2 16,4-5-2-16,-1-6-2 16,2-3-62-16,-1 0-85 15,0-17-148-15</inkml:trace>
  <inkml:trace contextRef="#ctx0" brushRef="#br0" timeOffset="-165613.41">25991 10007 173 0,'0'0'244'16,"0"0"-160"-16,-87-42 53 16,47 28-21-16,1 4-33 15,3 3-26-15,3 3-18 16,11 1-8-16,3 3-11 15,5 0-7-15,2 0-8 16,2 4-1-16,-1 9 0 16,1 4 2-16,2 4 4 15,4 8-8-15,1 5 10 16,3 7 12-16,0 3 1 16,0 4-9-16,0 10-2 15,0 5-10-15,-10 4-2 16,-4-1 1-16,-5-5-1 15,-1-3 0-15,-2-2 0 0,0-8-2 16,5-7 0-16,4-9 2 16,5-9 1-16,5-7-3 15,2-7 0-15,1-3 0 16,0-2-1-16,0-1 2 16,13 1 11-16,11-3 19 15,3-1-17-15,-2 0-5 16,0 0-7-16,-3 0-2 15,-2-4-5-15,-3-4-26 16,-4-3-47-16,-2-4-126 16,2-6-237-16</inkml:trace>
  <inkml:trace contextRef="#ctx0" brushRef="#br0" timeOffset="-165183.39">25881 10539 353 0,'0'0'75'16,"0"0"-61"-16,0 0 40 15,0 0 30-15,0 0-33 16,-7 79-2-16,7-68-18 16,10-1 13-16,3-6 3 15,1-4 16-15,3 0 3 16,4-4-25-16,-3-11-6 15,1-8-13-15,-3-5-5 0,1-9-6 16,2-6-8 0,-1-3-1-16,0 2-2 0,-7 13 5 15,-3 11-4-15,-3 11 1 16,-4 8 1-16,-1 1-3 16,0 0-3-16,0 19-7 15,0 11 3-15,0 11 7 16,0 1 1-16,0 3 2 15,0-3-2-15,3-4 0 16,0-3 0-16,0-7 1 0,2-5-2 16,-2-7 0-1,0-9 0-15,4-1 3 0,5-5-3 16,6-1-19-16,5 0-118 16,3-14-240-16</inkml:trace>
  <inkml:trace contextRef="#ctx0" brushRef="#br0" timeOffset="-165001.05">26251 10207 468 0,'0'0'100'16,"0"0"38"-16,0 0 7 15,0 0-77-15,0 0-49 16,0 0-19-16,-1-17-2 0,1 17-7 15,10 0-82 1,4 0-132-16</inkml:trace>
  <inkml:trace contextRef="#ctx0" brushRef="#br0" timeOffset="-164508.09">26453 9936 476 0,'0'0'22'0,"0"0"48"0,107 0-25 16,-56 9-28-16,-5 2-9 16,-7 1 3-16,-11 0 7 15,-8-3-3-15,-8 1 6 16,-7 2 13-1,-5 3-17-15,0 6-2 0,0 7 22 16,-11 6 13-16,-3 6-13 16,-2 6 2-16,2 8-5 15,-2 4-14-15,2 4 11 16,1-1-13-16,4 1-6 16,3-3 2-16,3 1-3 15,3 0 2-15,0-7-11 0,0-3 0 16,0-10-1-1,0-7 2-15,0-8-2 0,-4-6 1 16,-2-9-1-16,0-3 4 16,-5-4 5-16,-6-3 16 15,-10 0 16-15,-9 0-19 16,-3-5-4-16,-1-4-14 16,-2-2-1-16,8 3-4 15,5 1-2-15,13 4-14 16,9 2-50-16,7-3-38 15,5-6-85-15,20-4-323 16</inkml:trace>
  <inkml:trace contextRef="#ctx0" brushRef="#br0" timeOffset="-164271.28">27078 10413 609 0,'0'0'86'0,"0"0"23"16,0 0 39-16,0 0-48 15,0 0-45-15,0 0-16 16,4-61-14-16,-2 61-14 16,-1-2-11-16,-1 2 0 15,0 0-4-15,0 0-104 16,0 0-136-16,0 0-565 0</inkml:trace>
  <inkml:trace contextRef="#ctx0" brushRef="#br0" timeOffset="-164119.02">27142 10686 507 0,'0'0'68'0,"0"87"112"15,-3-41-72-15,-8 2-7 16,-8-1-21-16,-14-1-56 15,-10-3-13-15,-17-4-11 16,-11-8-69-16,-1-11-245 16</inkml:trace>
  <inkml:trace contextRef="#ctx0" brushRef="#br0" timeOffset="-163092.96">18485 11174 217 0,'0'0'113'15,"0"0"-9"-15,0 0 35 16,0 0-42-16,0 0 12 16,0 0-59-16,-9-15-42 15,2 52-3-15,-3 17 9 16,0 20 18-16,-5 7-9 16,3 3-1-16,-1-1-7 15,2-5-10-15,4-6 4 16,-1-7-4-16,0-11-5 15,1-11 0-15,1-13-1 0,2-11-8 16,-2-12-42-16,-1-4-31 16,-5-3-56-16,-6-10-66 15,-5-18-196-15</inkml:trace>
  <inkml:trace contextRef="#ctx0" brushRef="#br0" timeOffset="-162686.05">18179 11635 142 0,'0'0'165'0,"0"0"-133"16,0 0 48-16,118-42-12 0,-70 38-29 16,7-1 1-1,6 3 10-15,5 0-8 0,-2 1 8 16,1 1-16-16,-5-3 0 16,-11 0-1-16,-6-1-7 15,-8-5-14-15,-9 2-3 16,-7-3 4-16,-3-7 8 15,-7 2 13-15,-6-3 0 16,-3 0-24-16,0 4 5 16,-3 1-15-16,-11 8-1 15,-5 5 1-15,-6 0 13 16,-4 11-13-16,1 18 7 16,0 5-7-16,5 11-7 15,4 3 7-15,8 2 3 16,6 0-3-16,5-5 5 0,0-3-4 15,11-6-1 1,6-8 3-16,-1-6-2 0,1-8-1 16,2-6-5-16,0-4 4 15,1-4-15-15,2 0-43 16,2 0-20-16,-2-18-103 16,-4-10-82-16</inkml:trace>
  <inkml:trace contextRef="#ctx0" brushRef="#br0" timeOffset="-162069.89">19016 11610 427 0,'0'0'84'15,"0"0"39"-15,0 0-85 0,0 0-37 16,0 0 18-16,12 86 14 16,-8-48-2-16,1 2-4 15,-2 0-17-15,0-1-1 16,-2-8-2-16,-1-7-4 15,0-10 1-15,0-8-1 16,0-4 5-16,0-2 8 16,2 0 43-16,-2-7 19 15,5-15-33-15,0-10-37 16,2-9-8-16,4-7 0 16,4-5-8-16,1 2-35 15,5 8 0-15,0 6-8 0,-4 14 40 16,0 12 5-16,-2 9 3 15,5 2 3-15,3 22-7 16,1 8 6-16,2 8 1 16,-5-2 3-16,-5 3-1 15,-6-4 3-15,-3-4-5 16,-6-6 10-16,-1-7-6 16,0-8 0-16,0-7 1 15,0-3 9-15,0 0 8 16,0-8 26-16,0-13-16 15,0-9-25-15,0-4-7 16,6-6-2-16,10-5-4 0,3-1-17 16,3 7-26-1,1 12 10-15,3 13-3 0,-3 14 24 16,3 4 8-16,-3 22 10 16,-4 10 3-16,-6 5 0 15,-4 5 1-15,-8-2 3 16,-1 3-1-16,0-1 4 15,0-3-4-15,0-3-2 16,-8-9 0-16,-3-3-1 16,-1-9-1-16,-1-5 0 15,4-5-2-15,1-8-68 16,7-1-169-16,1-3-76 16</inkml:trace>
  <inkml:trace contextRef="#ctx0" brushRef="#br0" timeOffset="-161577">19745 11601 395 0,'0'0'104'15,"0"0"-101"-15,0 0 55 16,-7 84 35-16,4-33-1 15,-3 5-61-15,-3 7 9 16,-3 3-3-16,-3-1-12 16,-1-6-15-16,2-4-5 0,-1-12 1 15,5-9-4 1,4-14-2-16,1-10 4 0,4-7-3 16,1-3 10-16,0-4 93 15,0-18-34-15,4-14-52 16,4-10-7-16,-1-8-9 15,2-10-1-15,0-9-2 16,0-4 1-16,2 3-11 16,5 7-19-16,3 9-9 15,5 18-1-15,5 12 15 16,-1 15 1-16,2 13-1 16,0 3 10-16,-1 24 8 15,-3 7 4-15,-9 3 3 16,-9 4-2-16,-8-5 2 15,0-3-1-15,-9-1 0 0,-10-7 0 16,-8-4 1-16,-7-6-7 16,-5-6 7-16,0-4 5 15,8-2-5-15,11-3-194 16,13-3-191-16</inkml:trace>
  <inkml:trace contextRef="#ctx0" brushRef="#br0" timeOffset="-161105.84">20622 11337 611 0,'0'0'55'0,"0"0"71"15,-88-43-26-15,56 38-59 16,-1 5-10-16,1 0-16 16,1 8-4-16,6 8-11 15,5 1 0-15,7 0 0 16,5 7-1-16,5 5 4 16,3 7 6-16,0 8 6 15,0 2 1-15,0 6 0 16,0-1-3-16,0-1-1 0,0 5 5 15,0-4-9-15,0 2-3 16,-6-2-1-16,-5-1 0 16,-3-6-2-16,-2-8 1 15,2-4-3-15,4-10 5 16,2-5-4-16,7-6-1 16,1-2 3-16,0-4-8 15,0 0 8-15,10-3-3 16,11-2 6-16,12 0-3 15,4 0-2-15,-1 0-2 16,-5-10-24-16,-5-2-69 16,-7-5-63-16,-4-4-163 0</inkml:trace>
  <inkml:trace contextRef="#ctx0" brushRef="#br0" timeOffset="-160837.95">20733 11590 554 0,'0'0'115'15,"0"0"17"-15,0 0-90 16,0 0-30-16,0 0 24 16,31 106 12-16,-31-55-35 15,0 4 18-15,-3-2-13 16,-6-10-14-16,-3-8 0 15,5-13 3-15,2-8-5 0,2-4 0 16,3-6-2-16,0-3-12 16,0-1-81-16,0 0-39 15,0-20-172-15</inkml:trace>
  <inkml:trace contextRef="#ctx0" brushRef="#br0" timeOffset="-160423.1">20885 11405 417 0,'0'0'63'15,"0"0"-11"-15,0 0 17 0,113-16-22 16,-68 13-15-16,1 0 15 16,-4 0 3-16,-8 2-3 15,-7 0 18-15,-8 1-15 16,-5 0-9-16,-2 7-13 15,-3 15-10-15,-2 13 4 16,-1 6-10-16,-3 7 15 16,-3 6-2-16,0 1-17 15,0 4 0-15,-9 2-1 16,-3 0-6-16,-3-2 1 16,0-4 0-16,-1-6 1 15,4-5-2-15,0-6 0 16,6-6-1-16,2-4 0 15,1-7-1-15,1-5 2 16,1-3-1-16,-1-2 1 0,-2-5-1 16,-5-2-6-16,-5 0 4 15,-8-4 2-15,-6 0 13 16,-5-3-13-16,0-6 0 16,2-3-39-16,7 2-96 15,12-5-150-15</inkml:trace>
  <inkml:trace contextRef="#ctx0" brushRef="#br0" timeOffset="-160177.02">21884 11632 590 0,'0'0'66'0,"0"0"18"16,0 0 27-16,0 0-63 16,112-19-28-16,-75 19-14 15,-1 0-2-15,-3 5-3 16,-9 3-1-16,-9-1-44 16,-12 0-108-16,-3 1-130 15</inkml:trace>
  <inkml:trace contextRef="#ctx0" brushRef="#br0" timeOffset="-160011.72">21878 11875 360 0,'0'0'88'16,"0"0"106"-16,0 0-74 16,111 28-52-16,-68-25-27 15,-4 2-19-15,-5-3-13 16,-3-1-9-16,-8-1-56 15,-6-6-177-15</inkml:trace>
  <inkml:trace contextRef="#ctx0" brushRef="#br0" timeOffset="-159699.03">22655 11355 590 0,'0'0'65'16,"0"0"73"-16,0 0-45 0,0 0-64 15,0 0-29 1,0 0 0-16,32 81 1 0,-22-34 5 15,-4-1 0-15,0-6-5 16,-3-4 1-16,0-9 0 16,-1-8-2-16,1-6 0 15,2-6-45-15,4-6-97 16,2-1-176-16</inkml:trace>
  <inkml:trace contextRef="#ctx0" brushRef="#br0" timeOffset="-159391.83">22924 11465 539 0,'0'0'83'0,"0"0"-4"16,0 0-49-16,0 0 19 15,4 100 18-15,-1-47-21 16,-1 5-8-16,0 6-5 16,-2 0-14-16,0-5-9 15,2-6-5-15,1-12-1 16,3-7-4-16,3-8 1 16,3-8 2-16,1-5 4 15,1-5-6-15,5-5-1 16,0-3-72-16,0 0-64 15,-2-8-209-15</inkml:trace>
  <inkml:trace contextRef="#ctx0" brushRef="#br0" timeOffset="-159024.12">23264 11546 479 0,'0'0'111'15,"0"0"-59"-15,0 0-51 16,0 0 46-16,-30 87 31 0,23-44-15 16,-3 6-19-1,3 0-16-15,1 5 1 0,6-2-14 16,0-4-10-16,0-7 1 16,15-10-2-16,0-6 1 15,6-11-1-15,4-5 2 16,3-9-4-16,2 0 6 15,3-3 1-15,-3-17 21 16,0-7 10-16,-3-7-10 16,-4-11-13-16,-3-8-11 15,-7-6 0-15,-10-2-6 16,-3 8-3-16,-10 11 3 16,-10 16-23-16,-3 11-6 15,-4 13-19-15,-3 2-28 16,-1 4-28-16,-1 7-152 15</inkml:trace>
  <inkml:trace contextRef="#ctx0" brushRef="#br0" timeOffset="-158502.43">23964 11308 621 0,'0'0'49'16,"0"0"33"-16,0 0 1 15,0 0-70-15,0 0-2 16,0 73 4-16,-2-27 3 16,2 0-5-16,-1-2-5 15,1-6-1-15,-2-8-7 16,0-6 2-16,1-5-2 15,1-8-102-15,0-6-243 16</inkml:trace>
  <inkml:trace contextRef="#ctx0" brushRef="#br0" timeOffset="-158110.02">24406 11804 506 0,'0'0'107'0,"0"0"-2"16,0 0 42-16,0 0-81 16,0 0-8-16,0 0-9 15,35-69-8-15,-35 61-14 16,0 2-6-16,0 0-5 16,1 1-8-16,-1-3 2 15,0 4 0-15,0-1-3 16,0 2-7-16,0 3 0 15,0 0-7-15,0 0-69 16,-12 6-172-16,-6 3-111 16</inkml:trace>
  <inkml:trace contextRef="#ctx0" brushRef="#br0" timeOffset="-157937.15">24435 12088 467 0,'0'0'55'16,"0"0"147"-16,-27 106-76 16,12-63-59-16,-8-1-21 15,-2 1-27-15,-9-6-11 16,-11-3-8-16,-6-6-64 16,-2-10-224-16</inkml:trace>
  <inkml:trace contextRef="#ctx0" brushRef="#br0" timeOffset="-154865.25">18209 12746 267 0,'0'0'174'15,"0"0"-84"1,0 0 50-16,-104-28-35 0,72 28-62 16,4 15-5-16,7 7-13 15,5 6-11-15,13 2-14 16,3 7 9-16,14 7-8 15,13 4 22-15,7 5-2 16,-1-2-15-16,-5-4-2 16,-8-5-2-16,-7-8-1 15,-7-7 4-15,-6-6-4 16,0-8 1-16,0-2 0 16,-16-3 8-16,-7-3 4 15,-12-2-10-15,-4-3 7 16,-1 0-7-16,5 0-4 15,9-10-10-15,9-10-46 0,16-6-37 16,1-13-182-16,10-7-104 16</inkml:trace>
  <inkml:trace contextRef="#ctx0" brushRef="#br0" timeOffset="-154632.75">18133 12765 440 0,'0'0'74'0,"0"0"-48"15,0 0 51-15,-88 126 25 16,49-59-33-16,-13 9-21 0,-8 3-14 16,-5-3-6-1,-3-4-7-15,3-8-10 16,5-8-6-16,13-11-1 0,14-12-2 16,14-13 2-16,11-8-2 15,6-9 0-15,2-3-2 16,9 0-9-16,22-10-115 15,14-16-71-15,10-14-98 16</inkml:trace>
  <inkml:trace contextRef="#ctx0" brushRef="#br0" timeOffset="-154384.97">18386 12590 529 0,'0'0'6'0,"12"106"82"16,-4-34 33-16,-5 5-59 15,-3 5-34-15,0 0 6 16,-12-2-25-16,-6-14-3 16,3-13-1-16,3-14-5 15,2-15 2-15,4-10-4 16,1-6-3-16,2-7-69 15,-3-1-135-15,-4-6-63 16</inkml:trace>
  <inkml:trace contextRef="#ctx0" brushRef="#br0" timeOffset="-154025.02">18234 12966 331 0,'0'0'65'0,"0"0"13"15,105-70 4-15,-52 55-39 16,5 10-21-16,0 4 3 15,-1 1-6-15,-9 1 20 16,-6 17 11-16,-10 8-2 16,-9 7-17-16,-7 6-1 15,-5 3 1-15,-8 0-7 16,-3 0 0-16,0-1-14 16,0-7-3-16,-2-4 0 15,-5-7-5-15,-2-8-1 16,-3-5 2-16,0-4 0 15,-6-6 4-15,0 0-6 0,-4-3 13 16,1-17-5-16,11-5-3 16,8-8 2-16,2-9 6 15,18-8 7-15,15-8-18 16,6-5-1-16,7 0-2 16,5 5-19-16,-2 10-43 15,-6 14-20-15,-9 16-21 16,-10 11-84-16,-16 7-90 15</inkml:trace>
  <inkml:trace contextRef="#ctx0" brushRef="#br0" timeOffset="-153589.91">19205 12855 364 0,'0'0'88'0,"0"0"53"16,0 0-13-16,0 0-47 16,0 0-72-16,0 0-1 15,-77 45-1-15,53-1 23 16,4 4-9-16,7 3-9 16,1 2-3-16,4-3-4 15,7-3 1-15,1-8-3 16,0-7-3-16,13-5 1 15,13-7-1-15,4-9 5 16,4-4-1-16,0-6-4 16,1-1-9-16,-4 0-85 0,-3-14-98 15,-1-5-115-15</inkml:trace>
  <inkml:trace contextRef="#ctx0" brushRef="#br0" timeOffset="-153041.6">19463 12928 387 0,'0'0'106'16,"0"0"65"-16,0 0-57 16,0 0-57-16,0 0-48 0,0 0-7 15,-13 35 3 1,3-1 12-16,0 9 8 0,0 4 2 15,-3 4-4-15,2 7-2 16,-1 0-8-16,-1-4-6 16,5-4-2-1,4-3-1-15,2-9-3 0,2-6 2 16,0-10 3-16,0-7-4 16,0-7 1-16,0-3-3 15,0-5 0-15,0 0 4 16,0 0 9-16,0-14 43 15,0-14-19-15,0-8-7 16,0-11-16-16,3-10-2 0,5-3-11 16,2-8 0-1,10-4 0-15,0-1-2 0,2 3-31 16,1 9-12-16,0 19 4 16,-1 16 14-16,-1 14 16 15,3 12 2-15,4 0-1 16,2 15 5-16,1 12 2 15,-4 9-3-15,-8 3 2 16,-8 2 3-16,-11 1 0 16,0-3 0-16,-11-5 0 15,-9-4 0-15,-9-7 1 16,-5-6-1-16,-9-4 0 16,-1-5 1-16,1-4-4 15,12-1-149-15,13-3-235 16</inkml:trace>
  <inkml:trace contextRef="#ctx0" brushRef="#br0" timeOffset="-152425.25">19953 12855 540 0,'0'0'54'16,"0"0"-23"-16,0 0 48 16,0 0-18-16,-35 111-7 0,28-68-21 15,4-1-16-15,3-4-6 16,0-6 7-16,15-3-10 16,7-8 5-1,5-7-7-15,3-6 12 0,1-8-7 16,0 0 8-16,-1-6-7 15,-3-12 1-15,-3-5 8 16,-3-7-8-16,-3-7-1 16,-5-5-3-16,-1 0-3 15,-6 3-1-15,-1 10 0 16,-5 12-3-16,0 10 1 16,0 5 13-16,0 2-12 15,0 7-4-15,0 19-18 16,0 12 18-16,-7 10 5 15,-2 4-3-15,1 6 1 0,0 5 6 16,2 4-5-16,2 1 1 16,-5 3-4-16,-2-6 0 15,-2-3-1-15,-3-5 1 16,0-9-1-16,2-8 0 16,2-12-2-16,1-11-3 15,5-7-2-15,3-10 7 16,-1 0 0-16,-4-13 20 15,-5-13 3-15,-1-7 11 16,-2-3 15-16,6 0-8 16,2 0 1-16,8 1-10 15,0-1-22-15,5-4-7 0,18 1-3 16,12 3-22-16,8 6-108 16,8 7-75-16,13 6-298 15</inkml:trace>
  <inkml:trace contextRef="#ctx0" brushRef="#br0" timeOffset="-152052.89">20953 12637 437 0,'0'0'55'0,"0"0"103"16,0 0-43-16,0 0-86 16,-117 25-14-16,73 32 38 15,2 18-10-15,-4 10-13 16,7 7-4-16,6 5-3 15,8-3 8-15,12-5-19 16,10-11-10-16,3-10 1 16,6-12-6-16,13-11 9 0,8-9-8 15,4-8 2-15,4-8-1 16,6-9-63-16,0-6-36 16,-4-5-117-16,-4 0-161 15</inkml:trace>
  <inkml:trace contextRef="#ctx0" brushRef="#br0" timeOffset="-151668.28">21334 12896 579 0,'0'0'78'0,"0"0"7"16,0 0-16-16,-84 29-12 15,59 0-12-15,5 6-19 16,7 5 1-16,8 1-9 16,5 1 1-16,4 5-5 15,15-1-10-15,3 0 8 16,1-2-1-16,-4-5-8 15,-5-3-3-15,-4-9 1 16,-4-6-1-16,-3-9 6 16,-3-3-5-16,0-5-1 15,0-2 1-15,-9-2 1 0,-18 0 4 16,-7-10-6 0,-6-9-3-16,8-5-72 0,14-4-55 15,15-7-187-15</inkml:trace>
  <inkml:trace contextRef="#ctx0" brushRef="#br0" timeOffset="-151429.02">21302 12914 311 0,'0'0'155'16,"-43"72"-75"-16,9-10 67 0,-7 13-69 15,-9 10-31-15,-5 2-14 16,-1-7-11-16,4-8-16 15,6-18 4-15,10-11-1 16,9-16 2-16,14-11 9 16,8-8 7-1,5-6-5-15,0-2-5 0,0 0 0 16,14 0-17-16,20-10-34 16,15-9-111-16,11-12-272 15</inkml:trace>
  <inkml:trace contextRef="#ctx0" brushRef="#br0" timeOffset="-150831.35">21684 12941 522 0,'0'0'26'15,"0"0"-13"-15,-10 78 82 16,5-34-19-16,2 6-43 15,0-1-1-15,3-3-1 16,0-7-17-16,0-8-2 16,5-7-10-16,5-10 3 15,5-5 2-15,2-6 0 16,2-3 16-16,3 0-11 16,1-17 3-16,1-6-9 0,-2-8 0 15,-2-9 6 1,-3-8 0-16,-2-3 0 0,-4 0-8 15,-4 8 0-15,-2 14 1 16,-2 12 26-16,-3 10 12 16,0 5-4-16,0 2-25 15,0 3-14-15,0 22-15 16,0 7 15-16,-5 12 5 16,-4 4 5-16,-2 5-1 15,1 3 5-15,0 8-1 16,-1 6 2-16,-4 5-15 15,-4 6 4-15,3 2 0 16,-4-2-4-16,4-6 0 16,-1-9 0-16,1-15-2 15,0-13 1-15,5-14-1 0,2-12 2 16,5-7 0-16,2-5 3 16,-2 0 7-16,-5-16 72 15,-4-9-26-15,-3-9-28 16,2-4-9-16,5 1-6 15,4-3 8-15,5 1-9 16,3 0-5-16,21 0-7 16,10 6 0-16,8 6-80 15,7 10-102-15,-7 8-73 16,-10 6-614-16</inkml:trace>
  <inkml:trace contextRef="#ctx0" brushRef="#br0" timeOffset="-149780.39">22302 13059 379 0,'0'0'76'0,"0"0"42"16,0 0 53-16,0 0-84 16,0 0-70-16,0 0-11 15,0 50 1-15,-17-2 1 16,2 3 13-16,-2 2-8 15,-1 0-4-15,6-7 4 16,0-6-7-16,5-12-5 16,3-13 2-16,3-8-3 15,1-7 8-15,0 0 66 0,0-11 26 16,0-12-49-16,0-7-37 16,0-4-13-16,5-4 0 15,3-2 1-15,4-5-2 16,3-2-6-16,3-1-22 15,4 4-17-15,1 8-10 16,-2 11 8-16,0 12 31 16,-2 9 5-16,0 4 0 15,5 8 8-15,-2 18 2 16,-1 4 1-16,-7 6 0 0,-7 0 4 16,-2 1 0-1,0-3 0-15,-3-2-2 0,1-9 0 16,-3-6 0-16,0-8-1 15,0-7 0-15,0-2 2 16,0 0 18-16,0 0 25 16,2-19 10-16,4-7-47 15,3-9-5-15,4-3-4 16,4-3-10-16,5-1-36 16,2 8-24-16,2 10 22 15,1 14 3-15,-4 10 25 16,-1 1 14-16,-4 20 4 15,-5 6 2-15,-5 6 2 16,-5 2 5-16,-3 2 10 16,0-1 2-16,0-1-6 0,-1 0-3 15,-6-3-4 1,0-4-2-16,-2-6-3 0,-1-6 2 16,-2-3-1-16,0-6-2 15,3-4-32-15,1-3-57 16,7 0-229-16</inkml:trace>
  <inkml:trace contextRef="#ctx0" brushRef="#br0" timeOffset="-149276.99">22960 12643 534 0,'0'0'53'15,"0"0"-48"-15,0 0 46 16,8 93 39-16,-2-33-38 16,-3 10-9-16,-3 3-11 15,0 4-9-15,-10-6-4 16,-5-10-5-16,0-10-5 16,3-10-3-16,3-13-1 15,3-11-4-15,3-7 3 16,3-5 7-16,0-5 32 15,0 0 20-15,0-10-8 16,2-14-40-16,13-8-7 0,4-4-8 16,3-7-3-1,4 1-23-15,2 5-28 0,1 12-17 16,-3 14 16-16,0 11 11 16,-6 6 22-16,-3 20 18 15,-1 11 2-15,-7 6 2 16,-9 4-1-16,0-3 1 15,-1-4 7-15,-15-7-7 16,1-5 0-16,-5-5 8 16,1-6 0-16,-2-5 18 15,-4-7 0-15,-2-5 9 16,-5 0-3-16,-2 0 4 0,1-10-24 16,5-2-12-1,11-1 0-15,10 0-15 0,7-2-114 16,16-7-235-16</inkml:trace>
  <inkml:trace contextRef="#ctx0" brushRef="#br0" timeOffset="-148910.58">23462 12969 358 0,'0'0'217'0,"0"0"-93"16,0 0-56-16,0 0-58 16,0 0 21-16,-61 81 3 0,43-38-8 15,6 4-6-15,5 0-8 16,7-4-3-16,0-2-7 16,1-10 3-16,16-7-5 15,3-7 4-15,4-11 18 16,2-6 23-16,-1 0 8 15,-1-10-3-15,-2-13-7 16,-3-8-12-16,-3-7-1 16,-9-7-13-16,-7-6-17 15,0 1 1-15,-16 7-1 16,-5 11-7-16,-3 15-10 16,1 15-10-16,3 2-35 0,3 13-44 15,10 10-19 1,7 6-187-16</inkml:trace>
  <inkml:trace contextRef="#ctx0" brushRef="#br0" timeOffset="-148423.15">23735 13353 445 0,'0'0'22'0,"0"0"93"16,0 0-3-16,0 0-38 16,0 0-17-16,0 0-9 15,42 43-6-15,-17-43 6 0,2-7 4 16,-3-10-10-16,1-8-5 16,-2-8 1-16,2-8-19 15,0-13-8-15,1-11-6 16,-4-10-3-16,-5-7-2 15,-7-5-22-15,-7 1-13 16,-3 5-15-16,-6 4 40 16,-14 14-8-16,-2 16 11 15,2 20-1-15,-2 23 8 16,-3 9-2-16,-2 33 2 16,-1 21-2-16,6 16 1 15,13 10 1-15,9 7 4 0,0 1-3 16,4-4 4-16,14-7 0 15,-1-12-3-15,2-12 6 16,3-10-2-16,1-9 2 16,3-10-3-16,3-10-1 15,1-3 2-15,-1-5-2 16,0-4-3-16,-4 0-1 16,-3-7-41-16,-4 0-85 15,-3 0-167-15</inkml:trace>
  <inkml:trace contextRef="#ctx0" brushRef="#br0" timeOffset="-148200.72">24590 13498 466 0,'0'0'97'16,"0"0"11"-16,-18 77 23 15,9-40-64-15,-6 5-42 16,-6 3-3-16,-7-3-11 16,-8-3-3-16,0-4-8 15,2-13-34-15,4-8-137 16,11-11-397-16</inkml:trace>
  <inkml:trace contextRef="#ctx0" brushRef="#br0" timeOffset="-147680.72">25200 12537 570 0,'0'0'23'16,"0"0"54"-16,0 0 59 16,0 0-80-16,0 0-55 15,40 81 41-15,-30-5 23 0,-5 12-14 16,-3 5-19-16,-2 1-1 15,0 2-22-15,0-9-2 16,0-12-4-16,0-12-2 16,-5-17-1-16,0-13 1 15,-3-13-2-15,2-4-9 16,-3-7-62-16,-2-7-38 16,-4-2-131-16,-5-10-60 15</inkml:trace>
  <inkml:trace contextRef="#ctx0" brushRef="#br0" timeOffset="-147296.87">25127 13129 307 0,'0'0'80'0,"0"0"-4"15,0 0 26-15,123-47-37 16,-66 44-31-16,4 3-13 16,3 0-3-16,2 0-5 15,-5-4-10-15,-6-8 5 16,-8-1 1-16,-10-11-1 15,-10-2-5-15,-8-8 4 16,-7-4 1-16,-7 3 10 16,-5 1-13-16,0 5 2 15,-11 7 9-15,-5 6-3 16,-3 8 13-16,-2 8-8 16,0 0-13-16,-2 20-1 15,3 13 0-15,3 9 0 16,5 7 14-16,6 3-5 0,6 5 0 15,0-5 8-15,0-1-4 16,8-6-9-16,5-7 0 16,-1-7 1-16,3-10 4 15,-2-6-12-15,2-5 0 16,-1-5 4-16,3-3-5 16,3-2-34-16,2-3-71 15,1-16-129-15</inkml:trace>
  <inkml:trace contextRef="#ctx0" brushRef="#br0" timeOffset="-146630.99">25995 12900 486 0,'0'0'33'15,"0"0"-13"-15,0 0 69 16,-1 109-11-16,1-63-32 15,0 3 2-15,0-5-23 16,-2-4-6-16,-1-9-17 16,0-10 4-16,1-7 4 15,2-10-7-15,-1-2 6 16,1-2 50-16,-2 0 23 16,-1-3-15-16,2-18-27 15,-2-10-36-15,0-9-4 0,3-7-3 16,0-3 3-16,0-9-20 15,0 4-23-15,12 6-21 16,2 8 26-16,3 15 19 16,-2 12 11-16,5 8 4 15,0 6 2-15,6 0-3 16,3 23 0-16,0 11 5 16,-5 9 0-16,-5 4 9 15,-4 2 0-15,-4-5 5 16,-5-3-4-16,-5-5 5 15,1-7-3-15,-2-9-5 16,0-8-1-16,0-7 3 16,0-4 0-16,0-1 8 0,0 0 13 15,0-1 7-15,0-19 12 16,0-7-45-16,0-9-3 16,0-6-2-16,3-3-12 15,10-6-32-15,3 1-10 16,5 6-6-16,0 12-6 15,-3 15 26-15,1 14 25 16,1 3 4-16,1 16 6 16,4 15 6-16,-3 13 0 15,-2 7 6-15,-4 4 9 16,-4 1 3-16,0-5 5 16,-6 0-10-16,-1-6-5 15,-4-6-3-15,-1-7-3 16,0-9 4-16,-11-8-6 0,-6-6-42 15,5-8-95-15,6-1-161 16</inkml:trace>
  <inkml:trace contextRef="#ctx0" brushRef="#br0" timeOffset="-146103.68">26830 12828 385 0,'0'0'18'15,"0"0"101"-15,0 116 17 0,0-60-42 16,-4 5-28-16,-7 1-10 16,-1 2-32-16,0-2-5 15,-6-2 4-15,-1-5-20 16,3-6 2-16,-2-10-2 15,6-10-2-15,3-7-1 16,3-10 1-16,5-5 2 16,1-7-1-16,0 0 8 15,0 0 5-15,0-11 22 16,13-16 0-16,0-12-25 16,4-14 7-16,1-9-13 15,2-8-3-15,4-6-3 0,2-4 0 16,-1-1-4-16,2 5-46 15,-2 10 11-15,2 15 10 16,3 21 3-16,0 14 14 16,3 16-18-16,-2 3 13 15,-4 26 6-15,-8 10 11 16,-8 9 0-16,-8 3 0 16,-3-2 2-16,-3-6 6 15,-17-7 0-15,-1-6-3 16,-6-8 1-16,-1-6 2 15,-5-4-7-15,-1-3 2 16,6-1-2-16,1-3-1 16,11-2-177-16,8-3-178 15</inkml:trace>
  <inkml:trace contextRef="#ctx0" brushRef="#br0" timeOffset="-145742.12">27481 12601 615 0,'0'0'94'0,"0"0"53"15,0 0-54-15,0 0-93 16,0 0 14-16,-19 97-9 16,11-23 42-16,-3 6-12 15,-2 7-21-15,-4-2 4 16,-2-5-9-16,3-10-3 16,1-12-4-16,3-15 2 15,4-13-3-15,4-10-1 16,2-11 1-16,2-4-1 15,0-1-25-15,0-4-88 16,3 0-82-16,11-10-256 16</inkml:trace>
  <inkml:trace contextRef="#ctx0" brushRef="#br0" timeOffset="-145293.28">27712 12310 502 0,'0'0'11'15,"0"0"77"-15,0 0-31 16,74 75 35-16,-34 0-14 16,-5 19-20-16,-10 20 6 15,-11 9-8-15,-14 2-14 16,0-4-22-16,-24-6-10 15,-12-13-6-15,-4-12-2 16,-5-15 1-16,3-15-1 16,3-14 3-16,1-13-5 0,3-11-3 15,4-9 3-15,4-6 0 16,6-3-35-16,5-4-28 16,10 0-22-16,6 0-71 15,0-7-190-15</inkml:trace>
  <inkml:trace contextRef="#ctx0" brushRef="#br0" timeOffset="-145024.34">28264 12937 534 0,'0'0'119'16,"0"0"55"-16,0 0-54 16,0 0-46-16,36-75-13 15,-33 70-30-15,0 3-9 16,-1 2-4-16,-2 0-18 16,0 0-4-16,0 0-3 15,0 4-109-15,-16 16-64 16,-8 4-45-16,4 0-196 15</inkml:trace>
  <inkml:trace contextRef="#ctx0" brushRef="#br0" timeOffset="-144843.25">28290 13302 283 0,'0'0'206'0,"0"0"-22"15,-20 112-5-15,12-68-75 16,-1-1-31-16,-6 2-32 15,-3 1-16-15,-7-3-5 16,-8-1-13-16,-7-3-6 16,-6-5-1-16,-9-8-151 15,-1-9-164-15</inkml:trace>
  <inkml:trace contextRef="#ctx0" brushRef="#br0" timeOffset="-141373.15">1002 10774 231 0,'0'0'18'0,"0"0"-4"15,0 0 17-15,0 0 35 16,0 0-13-16,0 0-49 16,-18-27 33-16,18 27-32 15,0 0-3-15,7 0-2 16,7 0 1-16,7 0 0 16,7 0 1-16,8-3 1 15,13-4 10-15,8-2 2 16,17-1-3-16,4-4 22 15,4 2-21-15,-6 2-12 16,-3 2 9-16,-4 2-7 0,2 0 3 16,7 1 1-1,7-1-1-15,6-2-5 0,6-1 4 16,4-2 1-16,1-1 3 16,1 1 2-16,-6 4 3 15,-4 4-10-15,-9 3 2 16,0 0-1-16,-1 0-5 15,5 0 2-15,8 0 5 16,8 0 1-16,11 0-2 16,10 0 15-16,4-1-4 15,-1-3-10-15,-6 1-1 16,-7 3 0-16,-11 0 1 16,-11 0 3-16,-11 0-9 15,-9 0 1-15,4 0-2 0,1 3 8 16,4-1-7-16,0 1-1 15,5-3 3-15,1 0-4 16,3 0 2-16,7 0-2 16,-3 0 3-16,-2-3-1 15,1-2 3-15,-6-2-3 16,-9 2-1-16,-3 0 1 16,-3 1-1-16,5-2 6 15,5-3-6-15,11-2-2 16,14-5 2-16,17-6 3 15,18-3-3-15,14 0 0 16,1 1 0-16,-6 4 0 16,-9 3 0-16,-9 3 1 0,-8-3 1 15,-6 1-2 1,1 2 0-16,3-1-1 0,17-1 1 16,16 0 3-16,11-2-1 15,12 1-2-15,2 0 1 16,3 3-1-16,0 3 0 15,-6 3 0-15,-5 3 0 16,-12-1 1-16,-6 3-1 16,-2 0 1-16,-3-2 2 15,4 2-3-15,4-1-5 16,4 0 5-16,8-4 1 16,1 3 2-16,1 0-3 0,-3 3 0 15,-6 2 0 1,-3 0-1-16,-2 0 0 0,-2 2 1 15,-6 0 1-15,-5 0 1 16,-7 1 0-16,-4-3-2 16,-3 7 0-16,2-2 0 15,-1 2 0-15,-5 1-2 16,-3-3 4-16,-7-1-1 16,-9-1 0-16,-9-1 0 15,-5-2-1-15,-1 3 0 16,2 0 0-16,10 3 4 15,1 2-2-15,5 1 6 16,3 4-4-16,-6-2 5 0,-5 0 0 16,-13-5 1-1,-10-1-4-15,-5-5 1 0,-6 0-5 16,-3 0 3-16,1 0 0 16,0 0 1-16,5 0-2 15,1 0-4-15,0 0 8 16,-3 5-3-16,-5 0-2 15,-4 2-3-15,-1 1 2 16,-1-1 1-16,0 0-2 16,-4 0 1-16,1 0-1 15,2 0 0-15,-4-2 3 16,-3 0-3-16,-4-1 0 16,-2-1 0-16,1-1 0 15,1 0 1-15,4 2 0 0,0 1 5 16,-1 0-6-16,3 1 2 15,-3 0-2-15,0 0 1 16,1 0-1-16,-5-1-1 16,-3 0 3-16,-8-1-3 15,-7 1 2-15,-5-3 3 16,-5 1 4-16,-5-1-3 16,1 1-5-16,3 1 3 15,4-1-1-15,5 5-3 16,0 0 1-16,-3-2 1 15,-2 1 0-15,-4-3-2 16,-8-1 5-16,0 0-5 16,-3-2 1-16,-1 0-1 0,1-1 5 15,1 3 5-15,2-3-2 16,5 3 4-16,1 0-9 16,4 1 2-16,1 0-4 15,-4 1-1-15,-1-1 0 16,-7-2 0-16,-2-1 5 15,-4 1-1-15,-3-2-3 16,0 0 4-16,0 0 5 16,0 0-1-16,0 0 1 15,0 0-6-15,0 0 0 16,0 0-2-16,0 0-1 16,0 0-1-16,0 0 3 0,0 0-3 15,0 0-1-15,0 0-1 16,-3 1 0-16,-19-1 1 15,-10 2-7-15,-12-2-98 16,-3 0-199-16</inkml:trace>
  <inkml:trace contextRef="#ctx0" brushRef="#br0" timeOffset="-131323.28">2326 11551 16 0,'0'0'41'16,"0"0"-14"-16,0 0 3 16,0 0 73-16,0 0-44 15,0 0 14-15,0 0-19 0,0 9 2 16,0-12-4-16,0-6-1 15,0-3-9-15,0-3-5 16,0-2 2-16,0-1 0 16,0 1-2-16,-1 2-7 15,-6 0-5-15,-1 3 10 16,-1 2-9-16,3 4 11 16,-4 2-19-16,-1 2 3 15,-5 2-20-15,1 0 9 16,-6 0-10-16,-1 0 2 15,-1 5 1-15,1 10 0 16,-3 4-3-16,1 6 0 0,0 7-1 16,0 6 1-16,3-1 0 15,2 2 1-15,2 0 2 16,3-3-2-16,3-3 1 16,2 1-2-16,6-1 1 15,1-1-2-15,-1 4 3 16,-1-5 0-16,3 2-2 15,1-5 1-15,0-2-1 16,0-6-1-16,0-5-10 16,7-4 7-16,8-5-1 15,4-3-1-15,4-3 6 16,4 0 1-16,-2-5-1 16,0-9-2-16,-1-1-2 0,3-6 5 15,0-2-1-15,-5-4 14 16,-1-2-8-16,1-5 0 15,-2-1 3-15,1-3-6 16,-2-4 4-16,-2 2 5 16,-1 0-11-16,-7 4 2 15,-3 5 1-15,-3 10-1 16,-3 6 1-16,0 5 5 16,0 3 3-16,0 5-6 15,0-1 0-15,0 3-6 16,0 0 0-16,0 0-4 15,0 0-1-15,0 12-4 0,0 11 2 16,-3 9 7 0,-3 5 0-16,0 1 1 0,0 3-1 15,3 1 1-15,3 0 0 16,0-1-1-16,0 1 0 16,0-5 1-16,1-3-1 15,7-2-1-15,-2-6 1 16,3-6-1-16,3-4 2 15,-5-8-2-15,2-1 1 16,0-5-2-16,-3-2 2 16,6 0-9-16,3 0-32 15,0 0-24-15,6-10-4 16,-3-4-119-16,-2-5-175 16</inkml:trace>
  <inkml:trace contextRef="#ctx0" brushRef="#br0" timeOffset="-130153.85">2837 11263 62 0,'0'0'226'0,"0"0"-145"0,0 0 12 16,0 0-17-16,-5-73 11 15,5 68-25-15,0 2 18 16,-3 3-42-16,0 0-30 16,-4 25-8-16,-8 17-2 15,3 16 2-15,-3 8 29 16,3 6-10-16,3 0 12 15,1 0-15-15,1-7-15 16,3-3 1-16,-4-7 0 16,2-7 0-16,-1-9 2 15,1-10-3-15,0-10-1 16,4-9 1-16,2-5 5 16,-1-4-4-16,1-1 3 15,0 0 2-15,0 0 2 0,0-4 7 16,0-14 32-16,1-10-39 15,7-5-8-15,5-6-1 16,2-1-4-16,3 3-6 16,6 7-9-16,-6 8 9 15,4 6-9-15,-3 5 17 16,-2 4-14-16,2 5 16 16,1 0-1-16,4 2-3 15,-2 0-8-15,3 0 4 16,-5 7 4-16,2 7 3 0,-4 4 1 15,-3 3-5 1,0 1 5-16,-6 3-1 0,-3-1 1 16,-5 3 0-16,-1-2 0 15,0 0 1-15,0 3-1 16,-10-4 0-16,-3-1 3 16,-4-2-3-16,-2-3-1 15,-1-4 1-15,2-3 3 16,-2-4 7-16,0-4 1 15,-4-2 16-15,2-1 4 16,0 0 6-16,-3-7 2 16,2-7 7-16,-1-1-31 15,5-3-3-15,2 3-10 16,8-1-2-16,7 4-6 16,2 1-39-16,0 3-51 0,14 5-51 15,13 0-80-15,-2 3 23 16,-5 0-129-16</inkml:trace>
  <inkml:trace contextRef="#ctx0" brushRef="#br0" timeOffset="-129718.04">3557 11500 237 0,'0'0'297'15,"0"0"-201"-15,0 0 50 16,0 0-60-16,0 0-66 15,0 0-18-15,-30 62 7 16,17-3 22-16,-5 1 3 16,6 3-3-16,-1 0-10 15,-1-6-15-15,5-3 0 16,2-10 0-16,1-10-6 16,4-8 1-16,1-11 0 15,-1-4-1-15,1-5 1 0,-1-5 1 16,2 0-1-16,0-1 0 15,0 0-1-15,0 0-22 16,0 0-23-16,0-5-48 16,0-11-123-16,0-8-130 15</inkml:trace>
  <inkml:trace contextRef="#ctx0" brushRef="#br0" timeOffset="-129500.63">3214 11775 282 0,'0'0'179'0,"0"0"-114"0,0 0 48 16,0 0-34-16,0 0-49 15,137-24 10-15,-64 20 6 16,-1 3-1-16,-5-1-12 16,-9 2 0-16,-13 0-16 15,-14 0-10-15,-16 0-6 16,-9 0-1-16,-6 4-91 15,-1 5-168-15,-17 2-244 16</inkml:trace>
  <inkml:trace contextRef="#ctx0" brushRef="#br0" timeOffset="-127084.88">31475 834 135 0,'0'0'299'16,"0"0"-232"-16,0 0 40 15,0 0 39-15,0 0-61 16,0 0-9-16,1-24-34 15,-1 24-29-15,-4 12-13 16,-15 21 1-16,-14 15-1 16,-12 14 14-16,-10 8 10 15,-3 5-12-15,-2 4-2 16,6 1-4-16,8-2-5 16,6-6 0-16,10-10 0 0,9-13 3 15,3-15-3-15,6-8-1 16,2-9 1-16,5-7 0 15,4-4 0-15,-1-6 1 16,2 0-2-16,0 0-10 16,0 0-35-16,0-5-49 15,0-12-70-15,0-7-170 16</inkml:trace>
  <inkml:trace contextRef="#ctx0" brushRef="#br0" timeOffset="-126725.16">30823 1250 475 0,'0'0'133'0,"0"0"-67"0,0 0-11 15,0 0-9-15,0 0-21 16,0 0 0-16,62 85-4 16,-46-50 4-16,-6 6-5 15,-3-1-4-15,-2 1-7 16,-2-1-7-16,-3-8 10 15,1-3-10-15,1-7 1 16,0-7-2-16,-1-3-1 16,1-5 1-16,1-4 1 15,-2 1-1-15,2-4 2 16,6 0 36-16,4 0 11 16,7 0 22-16,8-12-24 15,5-6 4-15,4-5-9 16,5-4-26-16,3-6-9 0,-2-4-6 15,-4 3-2-15,-5 3-22 16,-7 4-39-16,-6 5-60 16,0 3-53-16,-6 1-170 15</inkml:trace>
  <inkml:trace contextRef="#ctx0" brushRef="#br0" timeOffset="-126013.02">32151 894 201 0,'0'0'190'0,"0"0"-103"0,0 0 29 16,0 0-23-16,0-75-9 15,-6 67-58-15,1 4 45 16,-1-1-58-16,-9 5-10 16,-5 0 1-16,-12 8-4 15,-7 15-5-15,0 4 5 16,2 7 5-16,9 0-5 16,4 5 0-16,9-1 1 15,8-4-1-15,7-5-6 16,0-7 5-16,0-7-2 15,10-4 2-15,8-4-7 0,1-4 8 16,10-3 12-16,-1 0 8 16,2-7-12-16,1-10 9 15,-4-6-15-15,6-4 0 16,-9-5 7-16,1-7-9 16,-1 1-2-16,-6 6 2 15,-8 5 7-15,-4 10-4 16,-6 10 1-16,0 3 14 15,0 4-11-15,0 0-7 16,0 9-9-16,0 16-2 16,-4 11 11-16,-4 5 1 15,4 0-1-15,-3-7 1 16,5 0-1-16,1-7 4 0,1-6-1 16,0-2-3-1,0-8-7-15,0-1 6 0,6-2-15 16,11-3-69-16,4-2-122 15,2-3-98-15</inkml:trace>
  <inkml:trace contextRef="#ctx0" brushRef="#br0" timeOffset="-125511.08">32501 531 119 0,'0'0'422'0,"0"0"-387"0,0 0-34 16,0 0 24-16,0 95 31 15,0-44-19-15,0 4 8 16,-10 1-25-16,-1-6-1 16,1-4-10-16,-2-4-2 15,4-13-4-15,4-6-1 16,-1-12 0-16,4-5-2 15,1-3 3-15,0-3 2 16,0 0 13-16,0 0 52 16,0-8 1-16,7-12-35 15,7-5-33-15,5-3-3 16,2 0-4-16,0 5-18 0,2 6 0 16,-3 11-8-16,1 6 8 15,0 0 6-15,-2 12 6 16,-2 13 9-16,-2 1 1 15,-6 5 0-15,-3-1 0 16,-5-2 1-16,-1-3 0 16,0-3 5-16,0-5-6 15,-12-3 0-15,-4-5 0 16,-2-1 0-16,-6-6 9 16,2-2 0-16,1 0 6 15,-3 0 0-15,2-10-9 16,1-3-6-16,3 0-35 15,6-3-55-15,12 1-207 0</inkml:trace>
  <inkml:trace contextRef="#ctx0" brushRef="#br0" timeOffset="-125203.11">33051 702 375 0,'0'0'159'0,"0"0"-155"16,0 0 17-16,2 83 40 0,-2-29 26 16,0 6-47-1,0-1-23-15,-12-2 3 0,3-6-12 16,3-7-5-16,0-8-2 15,3-10 1-15,2-9 1 16,1-5-3-16,0-9 1 16,0-3-1-16,0 0-1 15,0-2-23-15,0-15-116 16,6-10-121-16</inkml:trace>
  <inkml:trace contextRef="#ctx0" brushRef="#br0" timeOffset="-125019.08">32908 940 286 0,'0'0'202'0,"0"0"-176"15,0 0 94-15,94-10 0 16,-52 10-58-16,0 0-38 16,1 4 17-16,2 4-21 15,-8 1-14-15,-2-1-6 16,-10 0-55-16,-10-6-220 15</inkml:trace>
  <inkml:trace contextRef="#ctx0" brushRef="#br0" timeOffset="-120756.88">1763 12341 104 0,'0'0'100'0,"0"0"-17"15,0 0-64-15,0 0 20 16,0 0 0-16,0 0-15 16,0 0 29-16,25 15 14 15,0-10-14-15,5 0 7 16,3-3-11-16,6 1-7 15,7-3-9-15,5 0 5 16,10 0-8-16,9 0-9 16,0-3 3-16,-7-1-10 15,-13 4-3-15,-15 0-9 16,-16 0 2-16,-10 0-4 16,-3 0 4-16,-6 0-4 0,0 0 0 15,0 0-1-15,0 0-22 16,0 0-44-16,0 0-73 15,0 0-34-15,-3 0-26 16</inkml:trace>
  <inkml:trace contextRef="#ctx0" brushRef="#br0" timeOffset="-120306.97">1819 12371 208 0,'0'0'166'16,"0"0"-113"-16,0 0 35 15,0 0 41-15,0 0-40 16,0 0-41-16,-28 0-10 15,28 0-5-15,0 0-12 16,0 0-6-16,0 0-6 16,0 0-4-16,0 0-2 15,24 0-2-15,16 4 23 16,18-1 9-16,8-1-11 0,7-2 11 16,-6 0-21-1,-6 0-1-15,-6 0-11 0,-7 0 0 16,-10 0 3-16,-13 3-3 15,-7-3-2-15,-11 2-7 16,-4-1 8-16,-3-1-2 16,0 0-47-16,0 2 10 15,0 1-21-15,-7-1 23 16,-11 0-19-16,0-2-59 16,-4 0-51-16,-1 0-205 15</inkml:trace>
  <inkml:trace contextRef="#ctx0" brushRef="#br0" timeOffset="-119937.03">1818 12392 365 0,'0'0'29'15,"0"0"-25"-15,0 0 34 16,0 0 17-16,0 0-28 16,0 0-21-16,-9 0 1 15,9 0 0-15,0 0 2 0,0 0 18 16,10 0 20-16,19 3 14 16,11-1-5-16,18-2-9 15,6 0-3-15,6 0-9 16,-1 0-8-1,-2 0-2-15,-9 0-10 0,-14 0 10 16,-13 0-14-16,-12 0-4 16,-10 0-3-16,-4 0-1 15,-1 0-3-15,-4 0-7 16,0 0-5-16,0 0-144 16,-12 0-156-16</inkml:trace>
  <inkml:trace contextRef="#ctx0" brushRef="#br0" timeOffset="-116001.79">6859 11540 13 0,'0'0'67'0,"0"0"-42"16,0 0 13-16,0 0-19 16,0 0-3-16,0 0 9 15,0 0 1-15,0-9 38 16,0 8-7-16,0-3-37 16,0 4 4-16,-1-3-4 0,-1 3-7 15,2 0 0-15,-1 0 0 16,1 0 0-16,0 0 0 15,0-2-4-15,0 2-2 16,-2 0-2-16,2 0 1 16,0 0-1-16,0-1-3 15,0 1 7-15,0-1 9 16,0 1 7-16,0-2-1 16,-1-1 8-16,-1-1-19 15,1 0-3-15,-2-2 1 16,0 3 1-16,0-4-2 0,-1 2 5 15,-1 0 2 1,-1 0-12-16,0 2 2 0,3-1 3 16,-4 1-8-16,-1-1 3 15,-1 1-4-15,-4 1 1 16,1 1 1-16,-3 1-2 16,-3 0 1-16,0 0 0 15,2 0-1-15,-2 0-1 16,7 1 3-16,-2 7-1 15,3 1 0-15,-4 3-1 16,1 0 1-16,-1 5 0 16,-2 2-2-16,4 2 5 15,-3-2-4-15,3 3 4 16,3-2-5-16,-1 2 3 16,2 1 0-16,2-1-2 15,2 1 4-15,1 4-2 0,-3-1-3 16,3 1-1-16,3-1 1 15,0-4 1-15,0-4 2 16,0 0-1-16,0-1-2 16,3-2 0-16,10 0 1 15,2-3 1-15,3-1 7 16,-1-3-3-16,-1 0-5 16,-4-1 4-16,3-3-2 15,-2-1 1-15,2-2-1 16,-1 1-2-16,0-2 1 15,0 0 6-15,-5 0-1 0,7-12-1 16,-2-1 14 0,-1-4 3-16,4-7-8 0,-1 1-2 15,-4-7-8 1,6-4 3-16,-5 0-2 0,-1 0 0 16,-6 2-5-16,2 6 2 15,-5 4-1-15,-2 5 9 16,1 2 0-16,-2 4-2 15,1 1 2-15,-1 7 1 16,0 0-4-16,0 1-2 16,0 2-5-16,0 0-1 15,0 0 3-15,0 0-3 0,0 0 1 16,0 0-1 0,0 0-4-16,0 0-2 0,0 5 6 15,0 3-1-15,0 4 2 16,0-1-2-16,0 2 2 15,0-1-1-15,0 3 1 16,3 4 0-16,4 1 1 16,2 3-1-16,-4 2-1 15,7-1 3-15,-5 1 3 16,1 0-3-16,-1 0 2 16,5-3 0-16,-3 0-3 15,3-3 0-15,-2-2 1 16,2-2 1-16,3-2-2 15,0-2 3-15,0 1-5 16,-3-4 10-16,4 0 1 0,-7-2 0 16,0-2-4-16,-1 1-1 15,-4-4-3-15,-1 1 1 16,-1-2 0-16,-2 0 2 16,1 0-3-16,1 0 1 15,1 0 1-15,1 0-2 16,1 0-6-16,-1 0 3 15,-1-5-67-15,0 2-94 16,-3 0-151-16</inkml:trace>
  <inkml:trace contextRef="#ctx0" brushRef="#br0" timeOffset="-115048.84">7380 11235 132 0,'0'0'68'15,"0"0"49"-15,0 0-12 16,0 0-29-16,0 0 7 16,0 0-5-16,-6-62-15 15,6 53-13-15,0 4 2 16,0 2 4-16,0 1-12 15,0 2-2-15,0 0-23 16,0 10-14-16,6 22-4 16,5 12-1-16,3 14 21 15,4 12 10-15,0 6-3 16,1 1-4-16,-5 3-6 16,-2-5-3-16,-6-4-10 0,-3-4-2 15,-3-9 3-15,0-9-5 16,0-8 0-16,0-7 2 15,0-8-2-15,0-7-1 16,0-6 6-16,0-5-5 16,0-4 0-16,0-2 1 15,0-2 1-15,0 0-2 16,0 0-1-16,1 0-6 16,2 0-68-16,0-9-111 15,2-11-135-15</inkml:trace>
  <inkml:trace contextRef="#ctx0" brushRef="#br0" timeOffset="-114516.88">7772 11536 288 0,'0'0'131'16,"0"0"-85"-16,0 0 54 15,0 0 2-15,0 0-31 0,0 0-13 16,3-56-16-16,-3 56-26 16,-1 0-11-16,-10 14-3 15,-5 9 1-15,5 3 8 16,2 4 8-16,1 7 9 15,3 1-11-15,4 4 6 16,1 2 0-16,0-1-1 16,0-2-8-16,3-4-7 15,6-3-3-15,4-4-2 16,-1-6 6-16,4-5-6 16,-1-5 0-16,6-6-1 15,0-6 6-15,0-2 10 16,1 0 21-16,-1-11-7 15,1-9 0-15,-4-10-12 16,2-6 12-16,-8-12-20 0,-2-6 11 16,-7-7-14-16,-3 0-3 15,0 6-5-15,-7 9 1 16,-7 13-3-16,-2 13 0 16,1 10 0-16,-6 10-3 15,-3 0 1-15,-7 22-10 16,1 10-63-16,0 2-116 15,8-5-194-15</inkml:trace>
  <inkml:trace contextRef="#ctx0" brushRef="#br0" timeOffset="-112948.86">6017 11736 62 0,'0'0'143'0,"0"0"-78"15,0 0 27-15,0 0-19 16,0 0-32-16,0 0-1 15,1-17 5-15,-1 14-7 16,0 1 8-16,-7-2-13 16,-11 2-8-16,-2 2-6 15,-11 0-8-15,-5 0 16 16,-4 6-4-16,-5 9 4 16,-5 0-4-16,-4 5 8 15,-3 1-2-15,0 5-6 16,-2 4-10-16,-1 8 6 0,3 4 6 15,-1 1-1 1,0 4 4-16,0-2-8 0,1-3-1 16,5-3-7-1,6-5 5-15,4-1-5 0,5-7 2 16,10-5-1-16,6-5-5 16,11-5-3-16,4-4-2 15,3-4 0-15,3-2-2 16,0-1 8-16,0 0-8 15,0 0 1-15,0 0-2 16,0 0 3-16,0 0-2 16,0 0-1-16,0 0-12 15,-2 0-65-15,2-6-56 16,0-8-64-16,0-4-110 0</inkml:trace>
  <inkml:trace contextRef="#ctx0" brushRef="#br0" timeOffset="-112528.75">5074 11916 318 0,'0'0'77'0,"0"0"-19"16,0 0 47-16,0 0 7 15,0 0-42-15,0 0-29 16,-36-22-31-16,17 44-6 15,-2 5 30-15,-8 6 7 0,1-1-18 16,1 4 25-16,2-4-15 16,3 2-2-16,4-1-14 15,0-3-5-15,7 1-3 16,4-2 1-16,-2-4-4 16,3-5 3-16,3-2-1 15,3-4 5-15,0-7-7 16,0-2 4-16,0 0-1 15,0-2-4-15,0 0-1 16,0 1 5-16,11-2 13 16,6 3 5-16,12-2 8 15,13 0-4-15,16 0-5 16,6-1-19-16,7 1 0 16,-10 0-6-16,-14-1-1 0,-13 1-10 15,-13-3-118-15,-12 0-138 16,-9 0-534-16</inkml:trace>
  <inkml:trace contextRef="#ctx0" brushRef="#br0" timeOffset="-111891.04">3377 12816 214 0,'0'0'448'16,"0"0"-421"-16,0 0 100 16,0 0-13-16,0 0-51 15,0 0-40-15,-30-29-23 16,21 66-6-16,-3 18 6 15,-6 13 14-15,-1 5 5 16,2 2 6-16,4-5-20 16,5-5 1-16,5-10-6 0,2-11 0 15,-1-10 3-15,2-8-3 16,0-7 0-16,0-5-1 16,0-3 2-16,0-2-2 15,0-1-64-15,0-6-53 16,0-2-48-16,-14 0-73 15,-6-14-198-15</inkml:trace>
  <inkml:trace contextRef="#ctx0" brushRef="#br0" timeOffset="-111462.18">3090 13229 474 0,'0'0'84'0,"0"0"-27"16,0 0 59-16,0 0-51 15,0 0-26-15,108-38-10 16,-70 35 8-16,6 0-1 15,5-1-20-15,3-1 10 16,2-2-1-16,-5 0-9 16,-7 2-12-16,-11-2 2 15,-4 0-3-15,-8-2 3 16,-2 0-6-16,-4-7 3 16,1-3-3-16,-5-1 0 15,-2-4-12-15,-6 4 12 16,-1 3 0-16,0 8 0 15,0-2-6-15,-7 6 6 16,-5 5 20-16,-7 0-14 0,-4 13-5 16,-5 14-1-1,1 7 2-15,2 4 0 0,4 0-2 16,9-1-1-16,9-1 1 16,3-4 0-16,0-5-1 15,15-2-1-15,4-5 2 16,-1-3 3-16,-1-6-2 15,2-4 0-15,-1-4-2 16,4-3-11-16,5 0-33 16,3 0-27-16,1-5-48 15,-1-11-150-15,-2-10-134 16</inkml:trace>
  <inkml:trace contextRef="#ctx0" brushRef="#br0" timeOffset="-110826.15">3887 13073 439 0,'0'0'100'0,"0"0"-31"16,0 0 24-16,0 0-68 16,0 0-18-16,0 0-3 15,-8 89 0-15,7-47 9 16,1 0 14-16,0-3-19 16,0-2 8-16,0-7-8 15,0-10-8-15,0-11 3 16,0-4 6-16,0-5 1 15,0 0 58-15,0 0 18 0,0-9-1 16,0-13-52-16,0-4-25 16,0-8-4-16,0-7-4 15,0-5-1-15,0 0-4 16,1 2-25-16,10 10-13 16,2 8 15-16,-1 14 18 15,0 6-14-15,4 6 24 16,5 0 0-16,3 13 0 15,5 6 0-15,-4 5 3 16,-3 1 0-16,-4 1-1 16,-6-2 2-16,0-2 1 15,-6-2-3-15,-3-6-2 0,-2-4 5 16,-1-4-3 0,0-5 3-16,0-1-1 0,0 0-1 15,0 0 10-15,0 0 12 16,0-15 7-16,0-7-24 15,0-11-8-15,2-4-1 16,5-4-1-16,5 3-5 16,6 9-38-16,3 7 12 15,-3 15 2-15,4 7 18 16,-1 0 13-16,-1 14-1 16,2 13 1-16,0 4 3 15,-4 5 0-15,-3 2 2 16,-1 1-2-16,-7-1 4 0,-3-3-3 15,-4-3 0 1,0-5-3-16,0-3 3 0,-4-7-2 16,-2-5-2-1,3-2-1-15,-1-3-95 0,4-3-80 16,0-4-180-16</inkml:trace>
  <inkml:trace contextRef="#ctx0" brushRef="#br0" timeOffset="-110309.34">4543 13041 483 0,'0'0'119'0,"0"0"-119"16,0 0 1-16,-2 82 99 15,2-29-35-15,0 5-13 16,-5 1-6-16,-1 0-7 15,-5 0-8-15,2-8-21 16,-1-4-4-16,1-8-5 16,3-12 2-16,0-7 3 15,0-10-4-15,6-3 0 16,0-7-1-16,0 0 6 16,0 0 58-16,0-7 16 15,0-14-17-15,0-9-41 16,0-13 3-16,13-9-8 15,2-8-11-15,6-10-7 0,4-2-1 16,1-1-1-16,-4 4-2 16,2 7-3-16,-2 12-22 15,1 16 5-15,-5 13 3 16,-5 10 2-16,-4 10 18 16,3 1-3-16,1 6 4 15,-2 16-1-15,2 4 1 16,-10 4 3-16,-3-2-1 15,0-1 3-15,-10-4-3 16,-8-3 5-16,-12-1-2 16,0-4-1-16,-3 0 1 15,2-3-1-15,9-4-4 16,7-2-6-16,9-3-108 16,6-3-84-16,0 0-306 0</inkml:trace>
  <inkml:trace contextRef="#ctx0" brushRef="#br0" timeOffset="-110008.14">5056 12755 718 0,'0'0'82'15,"0"0"-40"-15,0 0 16 16,0 0-51-16,-3 86 26 0,0-17 68 16,0 8-68-16,-3 4 11 15,-1-2-14-15,-8-9-22 16,6-14-2-16,0-12-4 16,0-11-1-16,5-11 1 15,2-7-1-15,-1-8-1 16,3-2 0-16,0-4-54 15,0-1-87-15,0 0-162 16</inkml:trace>
  <inkml:trace contextRef="#ctx0" brushRef="#br0" timeOffset="-107437.02">20197 11454 141 0,'0'0'63'15,"0"0"38"-15,0 0-48 16,0 0 5-16,0 0-2 16,0 0 4-16,0 0 0 15,9-68-22-15,-9 61 5 16,0 0-7-16,0 3-4 15,0 0 5-15,0 4-5 16,0-3-4-16,0 3-1 16,0 0-8-16,0 0 2 15,0 0-16-15,0 0 4 16,0 0-3-16,-2 0-3 0,-6 8-3 16,-4 9 8-1,-5 7-5-15,4 8-2 0,-2 6 17 16,3 8 1-16,0 1 5 15,0 1 2-15,0-2-8 16,0 1 6-16,5-3-14 16,-1 2 1-16,1-3 4 15,1-3-6-15,-3-6-2 16,5-5-3-16,-1-6 1 16,2-7-3-16,1-4 1 15,1-5-3-15,1-1 3 16,0-3-2-16,0-2 4 15,0 0-2-15,0 2-1 0,0-3 1 16,0 0-1-16,0 3 0 16,0-3-1-16,0 0-1 15,0 0 0-15,0 0-19 16,0 0-116-16,0-10-129 16,0 0-388-16</inkml:trace>
  <inkml:trace contextRef="#ctx0" brushRef="#br0" timeOffset="-99650.83">6375 10891 222 0,'0'0'32'16,"0"0"86"-16,0 0-69 0,0 0-35 15,0 0-13 1,0 0 11-16,-39 110 26 0,33-47 15 16,0 12-9-16,3 15 18 15,3 16-10-15,0 13-3 16,0 11-8-16,12 0-7 16,3-11-17-16,-2-9 18 15,-7-11-7-15,-6-9-8 16,0-9 6-16,-3-14 6 15,-4-12-16-15,2-15-10 16,2-13 1-16,2-8 4 16,-1-9-11-16,2-3 8 15,0-6-6-15,0-1 1 16,0 0 7-16,0 0-6 0,0-8 3 16,0-12-7-16,2-11-21 15,5-5-79-15,2-6-46 16,2-10-132-16</inkml:trace>
  <inkml:trace contextRef="#ctx0" brushRef="#br0" timeOffset="-98491.08">6254 10952 167 0,'0'0'93'0,"0"0"-89"16,0 0 14-16,0 0 59 15,85 0 5-15,-21 0-53 16,19 0-5-16,13-6 7 15,10-2 3-15,12-2-4 16,1 1-18-16,2 1 15 16,1 3-10-16,-1 0-6 15,3-2 13-15,4 4-12 16,5-2-4-16,0-1 2 16,5-1-5-16,1 1 3 0,0 0-1 15,2 1-7-15,-2 2 9 16,1 0-7-16,-4 0 3 15,-9-1-1-15,-12 0 1 16,-21-1 3-16,-17 1-2 16,-20-2 5-16,-12 1 3 15,-11 0-2-15,-7 1 3 16,-2-1 0-16,-4 0 1 16,-3 2-8-16,-3 0-2 15,-5 3-1-15,-5 0-5 16,-2 0 3-16,0 8-3 15,1 9 0-15,-1 7 1 16,-3-2 3-16,0-1 1 0,0-1 2 16,0 0-4-16,0 1 8 15,0 4-10-15,3 8 5 16,3 9 2-16,0 11 7 16,0 9 21-16,0 12-11 15,-6 17-3-15,0 9-2 16,-4 9-1-16,-11 2-12 15,-5-4 1-15,2-3-5 16,4-6 2-16,9-8-1 16,5-6 5-16,0-5-3 15,0-6-2-15,6-4 2 16,-1-4-2-16,0-1 2 0,-2-6-5 16,2-3-1-16,-2-11 2 15,-3-10-1-15,0-9 1 16,0-9-2-16,-8-2-4 15,-17-2 4-15,-11-4 12 16,-10-2-2-16,-9-5-8 16,-8-1 4-16,-13 0-5 15,-12 0-1-15,-24 0 3 16,-16 0-1-16,-17 0-2 16,-10 0 7-16,-9 0-7 15,-4 2 5-15,0 2-5 16,-5 0 2-16,5-1-2 15,2 2 0-15,8-5 0 16,18 0 0-16,12 0 2 16,11-5-2-16,13-6 1 0,4 2 1 15,-6 1-2-15,-10 5-3 16,-16 3 3-16,-9 0-3 16,8 0 3-16,20 3 0 15,28-2 8-15,28-1 5 16,27 0 13-16,18 0 7 15,9 0 11-15,3-6-7 16,0-3-28-16,3-1-7 16,6-2 0-16,3 6 3 15,-6 2-2-15,-3 0-3 0,-3 4 7 16,0-1-4 0,3-1-1-16,-3 1-2 0,3 0 1 15,0 0-2-15,-3-1 3 16,2 1-4-16,-1-1-5 15,2 2-78-15,9 0-72 16,6 0-79-16,13-3-104 16</inkml:trace>
  <inkml:trace contextRef="#ctx0" brushRef="#br0" timeOffset="-97291.28">4248 14422 213 0,'0'0'261'0,"0"0"-203"15,0 0 52-15,0-75 20 16,-2 72-67-16,-4 3 4 0,3 3-36 16,-7 29-21-16,-1 19 1 15,-5 21 26-15,-2 13 7 16,-4 13 7-16,-1 7-22 15,4-1-6-15,1-4-10 16,6-14-12-16,3-15 3 16,5-18 0-16,2-12 0 15,2-11-3-15,-1-10-1 16,-1-7-2-16,1-3-10 16,-4-5-49-16,-4-3-61 15,-7-2-86-15,-6-9-155 16</inkml:trace>
  <inkml:trace contextRef="#ctx0" brushRef="#br0" timeOffset="-96878.66">3744 14979 515 0,'0'0'77'0,"0"0"-20"16,0 0 19-16,0 0-41 16,119-43-16-16,-42 35-3 15,7-1-5-15,1-3-3 16,0-4 0-16,-5 0 0 15,-9-5 1-15,-15 0-4 16,-14-1 1-16,-12-3-2 16,-6-3 6-16,-11 3 3 15,-4 0 10-15,-9 1 3 0,0 4-7 16,0 3 4 0,-3 2-19-16,-9 3 3 0,-1 5-7 15,-8 7 0-15,1 0 3 16,-8 16-2-16,0 14 7 15,-1 13-8-15,1 12 2 16,7 5 1-16,9 3 4 16,6-1-5-16,6-10 6 15,0-9-8-15,2-9 0 16,13-10 0-16,4-7 0 16,8-8 2-16,3-6-2 15,4-3-1-15,0 0-4 16,2 0 5-16,-4-8-91 15,-4-10-31-15,-3-5-172 16,-4-10-165-16</inkml:trace>
  <inkml:trace contextRef="#ctx0" brushRef="#br0" timeOffset="-96271.06">4701 14783 136 0,'0'0'312'16,"0"0"-215"-16,0 0 24 15,0 0 6-15,0 0-72 16,0 0-55-16,0 22 8 15,0 31 11-15,0 5 13 16,0 2-14-16,0-4-1 16,0-9-7-16,0-10-8 15,0-12 3-15,0-8-2 16,0-9 1-16,0-4-1 0,0-4 1 16,0 0 18-16,0-16 41 15,-3-12-50-15,0-5-10 16,3-9-3-16,0-11 0 15,0-6-2-15,9-3-1 16,5 10-32-16,5 14-9 16,0 17 17-16,-1 12 23 15,0 9 5-15,0 0-2 16,3 19 2-16,3 5-1 16,-2 9 3-16,-2 0 2 15,-3 0-3-15,-6-2 5 16,-1-2-4-16,-1-6 7 15,-4-7-8-15,-4-6 2 0,1-10 1 16,-2 0-3 0,1 0 8-16,-1-11 20 0,2-11 7 15,2-11-33-15,2-8-4 16,3-8-4-16,6-1-1 16,4 5-10-16,2 10-21 15,2 14-8-15,-4 15 35 16,0 6 6-16,-5 7 3 15,-1 21-1-15,-2 12 2 16,-5 11 17-16,0 5 10 16,1 3-9-16,-1-7 1 15,3-8-6-15,2-6-6 0,0-5-3 16,-2-7-3 0,-3-5-2-16,-4-6 0 0,1-8-8 15,-3-4-95-15,4-3-80 16,-4 0-45-16,0-17-106 15</inkml:trace>
  <inkml:trace contextRef="#ctx0" brushRef="#br0" timeOffset="-95829.18">5444 14727 518 0,'0'0'79'16,"0"0"-72"-16,-27 90 89 0,24-32-4 15,2 3-53 1,-2 7 18-16,0 1-28 0,-5-1 4 16,-5 0-13-16,2-5-9 15,-1-13-6-15,2-13 6 16,4-13-10-16,3-12 4 16,3-7-2-16,0-5-3 15,0 0 18-15,0-3 26 16,0-19 30-16,0-15-40 15,0-13-15-15,0-12-14 16,0-10 3-16,0-11-7 16,0-4-1-16,0 0-10 15,19 11-22-15,1 18-24 16,4 22-2-16,1 24 24 0,3 10 34 16,-4 2 0-1,0 14 3-15,-3 16-3 0,-3 4 3 16,-11 8 0-16,-7 0-1 15,0-4 2-15,-4-4 6 16,-11-5-9-16,-3-4 9 16,-4-6-9-16,-1-2 0 15,-5 0-1-15,5-9-165 16,1-5-193-16</inkml:trace>
  <inkml:trace contextRef="#ctx0" brushRef="#br0" timeOffset="-95506.95">5872 14366 447 0,'0'0'204'0,"0"0"-171"15,0 0 107-15,0 0-63 16,0 0-75-16,0 0 23 16,-3 148 36-16,-6-47-11 15,-3 10-19-15,-3 0-8 0,2-12-11 16,1-18-11-16,9-29 6 16,3-21-7-16,0-15 1 15,0-11-1-15,0-5 0 16,0 0 0-16,15 0-10 15,4-9-89-15,7-10-226 16</inkml:trace>
  <inkml:trace contextRef="#ctx0" brushRef="#br0" timeOffset="-94718.11">7007 15040 525 0,'0'0'155'0,"0"0"-138"0,0 0-3 15,0 0 88-15,-61 76-34 16,34-47-37-16,6 3-14 15,2 1-9-15,-2 0 0 16,2-2-5-16,5-7-3 16,5-4-51-16,6-11-108 15,3-9-202-15</inkml:trace>
  <inkml:trace contextRef="#ctx0" brushRef="#br0" timeOffset="-94261.36">7841 14140 611 0,'0'0'40'16,"-103"-6"-11"-16,54 19 64 15,10 10-50-15,9 7-22 16,9 4-10-16,15 4-4 16,6-2-3-16,2 1-4 15,20 0 6-15,8-5-6 16,3 1 3-16,3-4-3 0,-2 0 0 16,-1 0 1-16,-3 4 0 15,-8 1 1-15,-7 1-1 16,-11 0 3-16,-4 1-4 15,0-3 6-15,-10 0-6 16,-1-6 8-16,-1-10-6 16,1-4-2-16,0-7 3 15,2-5 6-15,-12-1 15 16,-9 0 29-16,-10-11-32 16,-3-6-3-16,4 1-11 15,9 0-5-15,11 3-4 16,13 6-4-16,6 0-90 0,16 3-131 15,17-1-227-15</inkml:trace>
  <inkml:trace contextRef="#ctx0" brushRef="#br0" timeOffset="-93698.71">8102 14442 520 0,'0'0'60'16,"0"0"-59"-16,0 0 12 15,0 77 50-15,0-38-35 0,0 1-11 16,0-5-9 0,4-6-4-16,7-9-2 0,4-11-1 15,3-5-1-15,3-4 6 16,1 0 19-16,5-16 10 15,-4-6-2-15,-6-5-3 16,1-5 5-16,-8-9-17 16,-1-4 3-16,0 2-8 15,-4 10-1-15,-1 8-5 16,-4 14 0-16,0 9 16 16,0 2-11-16,0 15-11 15,0 16 0-15,0 11 5 16,0 11 0-16,0 6 0 15,0 5 0-15,0 7 6 16,-1 4-12-16,-7 0 3 0,-5-3 0 16,1-7 0-16,-1-2-1 15,2-6-2-15,3-7 2 16,0-7 1-16,0-14-3 16,-1-11-4-16,-3-7 3 15,-3-11 2-15,-10 0 5 16,-11-8 59-16,-3-12-26 15,8-5 6-15,10-4-8 16,15-4-7-16,6-2-15 16,6-6-15-16,24-5-4 15,12 3-15-15,13 5-65 16,6 7-61-16,-6 2-96 0</inkml:trace>
  <inkml:trace contextRef="#ctx0" brushRef="#br0" timeOffset="-93023.01">8572 14437 371 0,'0'0'194'0,"0"0"-170"16,0 0 7-16,0 0 50 0,71 111-22 15,-65-63-25-15,-6 1-17 16,0 2-7 0,0-4 2-16,-7-2-11 0,-8-11 2 15,4-13 3-15,4-10-5 16,3-11-1-16,2 0 16 16,1-20 99-16,1-9-75 15,0-10-25-15,0-4-7 16,0-5-3-16,10-6-5 15,2-4-2-15,7 1 1 16,1 8-10-16,1 12-15 16,-2 17-9-16,-1 16 16 15,1 4 9-15,2 9 10 0,0 22 1 16,1 6 2 0,-1 6 2-16,-6-1 1 0,-3-2 1 15,-6-5 2-15,-3-6-2 16,-3-3 0-16,3-9-5 15,-3-7 3-15,0-6 0 16,0-4 2-16,0 0 14 16,0-1 23-16,0-18 1 15,0-6-40-15,0-7-2 16,0-6-3-16,0-3 0 16,8-5 0-16,6-2-4 15,3 4-17-15,8 7-7 0,2 10-7 16,3 13 7-1,1 14 9-15,1 0 19 0,-1 19 1 16,-1 13 2-16,-5 11 1 16,-4 2 3-16,-8 2 5 15,-5-4-3-15,-5-3 4 16,-3-6-6-16,0-5-6 16,0-4 0-16,0-4 3 15,-3-6-4-15,-3-1-28 16,1-7-149-16,5-7-332 15</inkml:trace>
  <inkml:trace contextRef="#ctx0" brushRef="#br0" timeOffset="-92537.09">9353 13929 122 0,'0'0'427'0,"0"0"-407"16,29 79 64-16,-13-21 19 15,-4 8-48-15,-3 3-9 16,-4 2-4-16,-5 4-17 16,0-4-18-16,0 0 3 15,-17-7-8-15,4-13-2 16,1-15 4-16,6-17-4 15,4-11 0-15,2-8 5 0,0 0 5 16,5-17 25-16,14-12-22 16,-1-8-5-16,3-4-1 15,-3-5-7-15,6 0-5 16,4 6-25-16,8 11-15 16,4 16 7-16,0 13 9 15,-4 2 29-15,-6 21 0 16,-8 8 0-16,-10 8 8 15,-3 3 26-15,-9 0 7 16,0-3-11-16,-4-1 0 16,-13-8-14-16,-8-6 3 15,-2-4-10-15,-6-6 8 16,-7-5-6-16,-9-8-1 0,4-1-9 16,5 0-2-16,19 0-3 15,18-10-108-15,3-4-126 16</inkml:trace>
  <inkml:trace contextRef="#ctx0" brushRef="#br0" timeOffset="-92130.06">10080 14265 602 0,'0'0'132'0,"0"0"-48"0,0 0-45 15,0 0-34-15,-32 76 2 16,20-26 10-16,1 0-2 16,3-1-3-16,5-5-7 15,3-8-1-15,0-8 3 16,0-8-5-16,14-12 5 15,5-5 23-15,6-3 42 16,5-3-30-16,-2-15-4 16,-8-9-1-16,-1-8 4 15,-8-6-4-15,-10-7-13 16,-1-6-5-16,-3 1-8 0,-16 7-8 16,-5 10-3-1,-6 14 4-15,3 14-4 0,-1 8-6 16,6 3-17-16,11 25-139 15,11 3-98-15,6-1-442 16</inkml:trace>
  <inkml:trace contextRef="#ctx0" brushRef="#br0" timeOffset="-91680.86">10544 14595 395 0,'0'0'34'16,"0"0"13"-16,0 0 40 15,0 0-19-15,0 0-11 16,0 0-3-16,4 16 18 16,11-16-8-16,3-12 9 15,0-9-14-15,1-7-8 16,1-10-11-16,-1-8-16 15,0-12-16-15,-4-9-5 16,-3-11 4-16,-12-10-5 16,0-11-2-16,0-2 0 15,0-6-3-15,-12 7 1 16,-1 16 2-16,-2 26 0 16,4 29 0-16,-3 29-2 0,-4 32-9 15,-3 38 11-15,-1 30-2 16,8 20 2-16,12 4 1 15,2-5 0-15,13-15 2 16,7-18-3-16,7-18 2 16,1-13 1-16,4-16-3 15,5-12-1-15,4-9-2 16,3-7-3-16,-2-6-84 16,-6-5-127-16,-11 0-539 15</inkml:trace>
  <inkml:trace contextRef="#ctx0" brushRef="#br0" timeOffset="-90892.11">5871 15778 163 0,'0'0'168'15,"0"0"-69"-15,0 0-7 0,0 0 7 16,0 0-21-16,0 0-17 16,-2-32-45-16,1 73-8 15,-2 29 54-15,-8 22 2 16,-7 17-17-16,-10 18 6 15,-6 3-21-15,-5-3-8 16,3-12-11-16,6-21-3 16,14-26-6-16,8-21-3 15,8-15 5-15,0-11 6 16,0-5-9-16,0-10-2 16,2-2 0-16,4-4-2 15,4 0-11-15,5-12-78 0,7-13-27 16,7-15-122-1,2-12-157-15</inkml:trace>
  <inkml:trace contextRef="#ctx0" brushRef="#br0" timeOffset="-89678.86">5775 15688 467 0,'0'0'39'0,"0"0"-7"16,0 0 32-16,0 0-8 15,0 0-52-15,104-38 6 16,-35 38-4-16,22 0 4 0,24 0 1 16,19 0-9-16,15 0 7 15,8 0-8-15,0 0 7 16,-10 4-8-16,-14 0 0 15,-18-4 0-15,-6 0 5 16,2 0-3-16,16-2-2 16,18-8 3-16,10-2-1 15,9 3 11-15,-7 0 1 16,-17 4-1-16,-15 1-5 16,-28 0 7-16,-15-3-1 15,-13 1-1-15,2-1-3 16,3 0 9-16,6 1-9 0,12 1-4 15,-4-1-2 1,-8 1 0-16,-16 3-1 16,-15 0-1-16,-18-3-2 0,-8 3 0 15,-10-1 9-15,0 0-9 16,1 0 15-16,7 2-5 16,7-2-7-16,6 2 6 15,8 1 3-15,9-1-6 16,-2 1-2-16,-4 0 0 15,-12 0-3-15,-18 0 5 16,-8 2-6-16,-7 1 1 16,0 4-2-16,0 5 3 15,-3 7 8-15,-6 9-1 0,-3 13-7 16,-1 5 13-16,1 6 2 16,0 10 4-16,-3 7-1 15,0 9-3-15,-4 9-6 16,-8 2-4-16,-3 3 5 15,-4 1-4-15,-2 1-2 16,6-2 1-16,6-2-7 16,8-4-2-16,4-11 2 15,3-9 0-15,3-16 0 16,-4-13 0-16,-1-13 8 16,5-12-6-16,2-7 1 15,2-5 0-15,-2 0 5 0,-7 0-2 16,-2 0-1-1,-11 0 1-15,-4-2-3 0,-11-1-3 16,-13 2 0-16,-14 1 2 16,-19 0-2-16,-15 0 0 15,-16 0-1-15,-11 0 0 16,-6 3-7-16,-6 5 2 16,1 2-10-16,-3 3-7 15,-5 3 3-15,-3 0-1 16,-3 7 4-16,-8 3 6 15,-5-1-12-15,-8 5 23 16,-10-7 2-16,-5 3-1 16,0-5-1-16,13-6-2 15,17-4 2-15,18-9 5 16,25-2 1-16,22 0 7 0,22-6 13 16,20-2-5-16,11 1 3 15,9 3-2-15,4-1-12 16,7 3-6-16,7-1 2 15,7 2-3-15,4-1-2 16,2 2 2-16,0-1-2 16,0-2 6-16,-1-2 8 15,-4-1 14-15,-2-2-17 16,-3 0-8-16,-1-1 3 16,2 2-6-16,3 3 5 15,2 1-4-15,-1 0 1 16,2 3 1-16,2-2-4 0,1 2 1 15,0-1-1-15,0-3 0 16,0-2 4-16,0-5-4 16,-2 2-2-16,2-2-4 15,0 2 2-15,0-2-8 16,0 0-7-16,18-4-72 16,18-7-84-16,13-11-210 15</inkml:trace>
  <inkml:trace contextRef="#ctx0" brushRef="#br0" timeOffset="-87590.93">6567 15867 255 0,'0'0'214'15,"0"0"-129"-15,0 0 5 16,0 0 37-16,0 0-42 16,0 0-42-16,-7-29-35 15,4 54-5-15,-2 9 5 16,2 10 21-16,-3 1 2 0,-1-2 1 16,-1-2-10-16,4-4-11 15,-1-3-3-15,2-7-6 16,3-5 0-16,0-8-1 15,0-5-1-15,0-2 0 16,0-7-38-16,0 0-55 16,5 0-15-16,4 0-94 15,4-19-47-15</inkml:trace>
  <inkml:trace contextRef="#ctx0" brushRef="#br0" timeOffset="-87356.88">6748 15831 151 0,'0'0'380'0,"0"0"-263"16,0 0-10-16,0 0-102 15,0 0 51-15,0 0 2 16,-36 107-13-16,27-62-16 16,1-1 10-16,-2-3-14 15,7-2-17-15,0-1 1 16,1-9-8-16,2-5 1 15,0-7-2-15,0-5-1 16,2 1-55-16,10-4-51 16,3-2-153-16</inkml:trace>
  <inkml:trace contextRef="#ctx0" brushRef="#br0" timeOffset="-86627.24">7328 16286 82 0,'0'0'344'0,"0"0"-258"16,0 0 34-16,-57-78-15 15,30 64-45-15,2 2-28 16,-5 7 4-16,3 3 1 16,0 2 0-16,1 6-17 15,0 15-10-15,2 6-6 16,3 8 8-16,1 3-5 15,3 5 3-15,1 0 0 16,5 2-5-16,1-4 4 16,7 0-8-16,3 0-1 15,0-2 0-15,0-3 0 16,0-8 0-16,3-4 0 16,12-8-2-16,1-5-14 15,7-5 9-15,5-6 3 0,5 0 4 16,0-12 0-16,-2-9 11 15,-3-4-8-15,-4-6 1 16,-2-5 0-16,-2-7 3 16,-1-8-1-16,0-3 2 15,-2 1-5-15,-2 8 9 16,-5 8-12-16,-4 12 9 16,-4 8 6-16,-2 8 7 15,0 6 1-15,0 3-9 16,0 0-4-16,0 0-10 0,0 15-2 15,0 9 2-15,0 7 5 16,0 3-5-16,0 3 6 16,0 4 3-16,0 0-2 15,3 0 2-15,4-5-5 16,2-4-3-16,0-8-1 16,3-7 2-16,0-4-2 15,4-8-1-15,2-1-2 16,6-4-3-16,1 0-27 15,1 0-46-15,-1-4-57 16,1-12-201-16</inkml:trace>
  <inkml:trace contextRef="#ctx0" brushRef="#br0" timeOffset="-86336.79">7824 15901 615 0,'0'0'145'15,"0"0"-30"-15,0 0-40 16,0 0-45-16,0 0 17 16,-56 80 4-16,38-46-22 15,6-4-7-15,3 0-12 0,2-3-4 16,7-8-6-1,0 0 0-15,0-8-1 0,0-2-9 16,7-4-87-16,3-5-25 16,8 0-31-16,-1-15-57 15,2-11-199-15</inkml:trace>
  <inkml:trace contextRef="#ctx0" brushRef="#br0" timeOffset="-86183.15">7966 15941 119 0,'0'0'351'15,"0"0"-207"-15,0 0-48 16,0 0-43-16,0 0 17 16,0 0-9-16,-6 71-26 15,-1-45-2-15,-1 1-22 16,-2 2-11-16,2-2-3 0,1 0-128 16,1-8-234-16</inkml:trace>
  <inkml:trace contextRef="#ctx0" brushRef="#br0" timeOffset="14505.25">26496 5804 267 0,'0'0'156'16,"0"0"-92"-16,-80-12 59 15,66 12-17-15,5 0-41 16,8 0-11-16,1 0-12 16,0 0-16-16,19 0-4 15,38 2 9-15,38 9 63 0,38 5-48 16,22 1-22-16,2-2 0 15,-7-2-6-15,-6-2-12 16,-12-2 4-16,-11 0 0 16,-16-1 6-16,-30-4-3 15,-27-1 1-15,-22-2-6 16,-19 0 10-16,-5-1 0 16,-2 0 9-16,0 0-10 15,0 0-9-15,0 2-8 16,0-2-2-16,0 1-13 15,0 4-33-15,0 3-59 16,-9 1-65-16,-2 4-123 16</inkml:trace>
  <inkml:trace contextRef="#ctx0" brushRef="#br0" timeOffset="15734.68">30689 6132 123 0,'0'0'44'0,"0"0"34"16,0 0 11-16,0 0-33 15,0 0-12-15,0 0-4 16,-77-33-16-16,66 30 17 16,0 0-10-16,-3 0 12 15,-1 0-14-15,-2 0 2 16,2 1 3-16,4-1-2 16,4 3-3-16,4 0-8 15,3 0-8-15,0 0-5 16,0 0 2-16,0 0-6 0,0 0-3 15,0 0-1-15,0 0 4 16,2 0-3-16,13 0 4 16,17 0 35-16,20 0-22 15,22 14-11-15,12 3-1 16,7-2-2-16,-1 1 4 16,-5-8 1-16,-12-3 11 15,-8-5 17-15,-11 0-4 16,-8 0 6-16,-9 0-6 15,-2 0 0-15,-5 0-1 16,-3 0-9-16,-2 0-1 16,-5 0-2-16,-5 0-3 15,-2 0-8-15,-6 0 8 0,-5 0-10 16,-2 0 2-16,-2 0-4 16,0 0-4-16,0 0-1 15,0 0-6-15,0 0-42 16,0 8-57-16,-5 4-122 15,-14-3-162-15</inkml:trace>
  <inkml:trace contextRef="#ctx0" brushRef="#br0" timeOffset="36129.1">26445 9285 161 0,'0'0'9'0,"-101"-12"171"16,66 3-98-16,13 6-20 15,15 2 11-15,5 1-18 16,2-2-27-16,0 2 2 16,0 0-3-16,0 0-5 15,0 0-6-15,0 0-6 16,0 0-7-16,0 0 0 16,0 0 4-16,14 0 12 15,7 5-8-15,5 0 16 0,6 3-12 16,0-1-5-16,1 3-1 15,2-3-3-15,1 0-6 16,1 0 3-16,3 1 1 16,-1-1-4-16,3 0 1 15,1 1 5-15,-1-1-5 16,1 2 0-16,-3-4 0 16,2 3-1-16,6 0 0 15,1 0-1-15,2 2 2 16,1-3 0-16,-3 5 2 15,-4 1-1-15,-3-1 0 16,1 2-2-16,0-2 0 16,6 5 0-16,5-2 6 0,0-1 0 15,4 3 3 1,2-2-2-16,-1 2-4 0,4-3-2 16,0 1 3-16,-2-1-4 15,-5 3 1-15,-4-4 1 16,-8 1 0-16,-3-2 0 15,-3-1-2-15,1 0 3 16,1-2-3-16,2 1 0 16,1 0 0-16,2 0 1 15,0 1 5-15,-1-1-3 16,-4 0-1-16,2 1 2 16,-5-1-3-16,2 0 0 0,0 0 2 15,0-3 2-15,-2 1-1 16,-4 0 0-16,-5-2-2 15,-3-1 6-15,0 0-8 16,5-4 7-16,6 4 7 16,5 1-8-16,1-2 3 15,-5 1-9-15,-7 0 5 16,-6-2 0-16,0-3-5 16,-1 2 11-16,3-2-5 15,2 0-2-15,6 0 7 16,7 2 0-16,6 1 0 15,0 1-11-15,-6-1 0 16,-6 2 3-16,-7-2-3 0,-1-1 4 16,2-2 0-1,1 0 10-15,2 1-2 0,0-1-1 16,0 1 7-16,4 1 0 16,9 0-11-16,2 4 2 15,-2 0 1-15,-3-1-9 16,-11-1 5-16,-4 0 3 15,-3-1 12-15,3-1-7 16,0-1 3-16,-4-1 9 16,4 0-3-16,0 0-4 15,0 0 6-15,4 0-10 16,0 0-3-16,-1 0-1 16,-1 0 1-16,-5 0 1 15,0 0 2-15,-5 0 1 0,-7 0 7 16,-2 0 1-16,-4 0-1 15,-3 0 1-15,-1 0-7 16,-1 0-5-16,1 0-5 16,-2 0-3-16,1 0-4 15,-1 0-1-15,0 0 0 16,0 0 0-16,0 0-7 16,0 0 6-16,0 0 2 15,0 0 0-15,0 0 0 16,0 0-17-16,0 0-61 15,-3 0-50-15,-22 0-71 16,-11 0-82-16,-10-11-311 16</inkml:trace>
  <inkml:trace contextRef="#ctx0" brushRef="#br0" timeOffset="204774.17">20613 7746 30 0,'0'0'50'0,"0"0"-27"15,0 0 62-15,0 0-51 16,0 0-32-16,0 0 0 16,0 0 1-16,0 0-2 15,60-8 0-15,-59 8-1 16,-1 0 1-16,0 0 0 16,0 0 20-16,0 0 45 0,0 0-8 15,-9 0 14-15,-14 0-21 16,-12 0 34-16,-9 6 0 15,0 2-23-15,10-5-9 16,9 0-13-16,8-3-7 16,11 2-14-16,5-2 20 15,1 0-25-15,0 1-8 16,10-1 13-16,17 0 30 16,19 0-11-16,18 3-5 15,17-1-14-15,8 1-8 16,4 0-4-16,7 2-6 15,1-4 2-15,8 0 0 0,1-1-1 16,0 0-1-16,-3 0 3 16,-12 0-3-16,-10-2 3 15,-25-4 6-15,-21 3 16 16,-19 0 9-16,-12 2 21 16,-3 1-2-16,-4 0-18 15,1-3-3-15,-2 3-13 16,0 0-4-16,0 0-8 15,0 0-3-15,0 0-5 16,0 0 1-16,0 0 1 16,0 0-1-16,0 0-1 15,0 0 0-15,0 0-1 16,0 0 1-16,0 0-2 16,0 0 1-16,0 0 1 15,0 0-2-15,0 0 2 0,0 0-6 16,0 0-1-16,0 0-32 15,0 0-29-15,0 0-27 16,0 0-1-16,-3 0-53 16,-5 0-58-16,-1 0-230 15</inkml:trace>
  <inkml:trace contextRef="#ctx0" brushRef="#br0" timeOffset="71957.65">18762 7887 38 0,'0'0'251'0,"0"0"-180"15,0 0-2-15,0 0 1 16,0 0-9-16,0 0-10 16,0 0-17-16,3-15-17 0,23 15 24 15,6 0-26-15,1 0-6 16,3 0 0-16,3 0 3 15,3 5-4-15,8 1-6 16,8 1 3-16,5 3 5 16,0 1 8-16,-1-2-7 15,-2-1-3-15,-4 3-1 16,3-3-5-16,-7 1 5 16,2-1-6-16,-2 0 0 15,-3-2-1-15,2 2 3 16,-2-2-3-16,-3 0 3 15,0 2-3-15,-1-2 0 16,0-3 0-16,-3 2 0 16,-3-2 2-16,-5-1 1 0,-3-1 1 15,-1 2-3-15,0-1 2 16,1-1 0-16,3 3-3 16,1-1 6-16,2 1-2 15,1 0 0-15,-1 0-2 16,-2 2 9-16,-2-2-4 15,-3 0 0-15,0 1 2 16,-3-1-1-16,-2 0-4 16,2-4 2-16,3 0 1 15,1 0-1-15,9 0 9 16,4 0 2-16,-1 0-5 16,2-3 6-16,-6 1-10 0,-5-3-6 15,-4 4 7-15,0-2-2 16,-2 0 2-16,5 3 1 15,4 0 2-15,2 0-6 16,1 0 0-16,3 0 0 16,-3 0 1-16,2 0-1 15,-6 0 7-15,-4 0 0 16,-7 0 1-16,-3 0-2 16,-3 0 5-16,-2 0-2 15,-2 0 1-15,-3 0 0 16,-3 0-1-16,3 0-6 15,-5 0-2-15,-2 0-3 16,-1 0-2-16,-1 0-2 16,0 0 2-16,-3 0-2 0,1 0 0 15,-1 0 0-15,0 0-27 16,0 0-49-16,-1 3-66 16,-20 6-69-16,-7-1-3 15,-4-4-132-15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0-09-14T08:31:20.3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29099 2087 43,'-1'-10'43,"1"6"-17,0-2-22,0 5-44,1 0 14,-1 1 8</inkml:trace>
  <inkml:trace contextRef="#ctx0" brushRef="#br0" timeOffset="165703.46">6671 9769 42,'0'0'87,"0"0"-6,0 0-8,5-5 20,-5 5-15,0 0-35,3-7 19,-3 7-18,0 0-2,0 0 1,0 0 18,0 0-21,0 0 16,-2-12 1,2 12 23,0 0-33,0 0 21,-6-5-17,6 5-6,0 0 14,0 0-9,-13 0 3,13 0-1,0 0 13,-9 0-20,9 0-3,-5-2-7,5 2-1,0 0 3,0 0-9,0 0 3,0 0 1,-14 2-9,14-2 19,-5-2-8,5 2-11,0 0 9,0 0-12,0 0 17,0 0-13,0 0 12,0 0-12,0 0 0,0 0 12,0 0 4,0 0-7,0 0 5,0 0-10,20 2-8,-20-2 2,12 3-1,-3-3 18,-3 0-25,1 0 9,0 0-4,2 0 1,-1 1 2,0-1 4,6 0-10,0 1-3,-1 1 19,-1-2-3,2-2-13,0 4 4,1-1-15,-2 0 21,2 0-12,-1-1-1,0 2 2,1-1 1,-1 0 5,3 0-3,-2-1-11,0-1 6,1 1-16,-1 1 8,2-2 4,-1 1-8,0 0 6,0 0 3,0 0 10,0 0-12,-3 0-3,2 0 7,-1 0-10,2 0 4,-1 0 1,-1 1 6,-1 1-7,2-2 0,2 0-1,-3-2-5,-1 1 9,2 2 6,-2-3-17,0 2 1,1 0 3,0-1 2,-3 2-1,2-2 2,-3 1 6,2 0-9,4 1-1,-2-1 10,2-1-5,-1 2 5,-1-2-11,3-1 14,-3 2-8,1 0-7,0-1 15,2 1-7,-4 0-5,2-1 6,-1 0 8,-1 3-13,1-2 6,1 0-3,-3 0-1,-2 1 3,1-1-2,2 0 5,0 0-11,-1 4 16,-2-3 4,0-1 0,-2 2-15,3-2 5,1 3-3,-3-2 3,0 0 23,-2 1-26,6-1 23,-4-1-19,1 1 8,-1-1-3,-1 1-8,-8-1 7,14 2 10,-8-2-17,-6 0 15,12 0 1,-12 0-20,10 2 0,-10-2-1,11 0 9,-11 0 9,9 1-11,-9-1-6,7 0 7,-7 0-10,0 0-2,11 0 18,-11 0-27,0 0 9,0 0-3,7 0-23,-7 0-20,0 0-18,0 0-19,0 0-32,0 0-23,0 0-34,0 0-42,-15-14-17,15 14-548,0 0 260,0 0 172</inkml:trace>
  <inkml:trace contextRef="#ctx0" brushRef="#br0" timeOffset="166973.46">9597 9711 47,'-10'0'75,"10"0"27,-15 0-44,2 0 4,3 0 2,-2 0-15,3 0 5,9 0 4,-21 0-11,12-1 36,-2 2-25,-1-3 9,1 0 9,-4 4-27,5-2 11,-3 1 31,0 0-16,3 2 6,-3-2-9,3 0-20,1 1 33,-4 0-26,2 1 8,3-3-2,8 0-1,-14 3-14,8-3 6,6 0-9,-9 0-5,9 0-10,-9 2 16,9-2-2,-8 3-6,8-3 5,0 0-8,0 0 1,0 0 11,0 0-11,0 2-6,0-2 5,0 0-1,13 2-13,-7-1 5,1-1-12,0 1 1,0-2 6,8 1-8,-2 1 16,1 2-11,0-3-9,1 0 3,-1 0-9,0-2 3,1 0-1,0 3 10,0-2-9,0 1-2,0 0 4,1 0-5,-2 0-1,3 0 3,0 0-5,0 0 13,1-1-13,0-1-3,-1 2 5,-2-1-14,4 1 12,-2 0 4,1-1-5,-3 1-3,6 0 8,-4-3 0,0 3-15,1 0 21,-1 0-4,2-2-10,-2 0 19,0-1-10,2 2-14,-1-1 20,0 0-19,0 1 5,1 1 11,0-1-8,-1 1 1,0-3-4,2 3-1,1 0 4,-2-1-3,3-3 9,-4 4-4,2 0-4,-3-1-14,2 0 12,-1-2 4,-1 1 7,0 2-3,-1 0-1,-1-2 4,1 2-24,-1-3-1,0 2 26,0-2-18,1 1 8,-2 1 22,0-1 1,2-1 8,0 1-25,-1-1-20,2 1 31,1-1-2,-3 1-8,3 0 10,1 1-5,-2-2 3,0 2 4,2-1-8,-3 1 10,2 0-11,-1 0 0,-1-1 8,1 2-5,1-2-6,-3 1 13,2 1-10,-3 0-7,1-3 19,-2 3-23,1 0 32,-3-2-22,-2 2-5,3 1 10,-3-2-26,-9 1 50,16 0 6,-8 0-3,-8 0-12,12-4 5,-12 4-17,0 0 29,19 0-28,-19 0-5,10 0 0,-4-1-4,-6 1 5,16-1 27,-9 1 1,-7 0 10,16-1-50,-10-1 5,0 2 77,0 2-35,-6-2-7,0 0-27,16-2-1,-11 2 49,-5 0-67,11-2 15,-11 2-11,8 0 92,-4-1-29,-4 1-55,8 0-11,-8 0 74,8 0-22,-8 0-32,6 0-18,-6 0 30,0 0 27,9 0-63,-9 0 57,5-2-33,-5 2-33,4-2 39,-4 2-30,0 0-30,0 0-25,0 0-2,0 0-15,8-7-25,-8 7-10,0 0-30,0 0-47,0 0-4,0 0-29,0 0 4,0 0-23,0 0-11,-19-1-528,19 1 260,0 0 174</inkml:trace>
  <inkml:trace contextRef="#ctx0" brushRef="#br0" timeOffset="170165.4">7086 12714 23,'0'0'49,"0"0"-15,0 0 14,0 0-5,0 0 0,0 0-1,0 0-10,0 0 22,0 0-20,0 0 2,0-5 40,0 5-43,0 0-9,0 0 8,0 0 13,0 0-22,-21-3-2,21 3 8,-14-1-2,14 1-5,-12 0 12,12 0-13,-13-1 40,8-1-39,0 4 25,-1-2-2,6 0-36,-8-3 9,8 3-14,-10 0 32,5 0-4,5 0-35,-9 1 37,4-1-9,-2 0-3,7 0-14,-6 2 5,6-2 22,-5 1-2,5-1-17,-5 1 13,5-1 7,0 0-25,-8-1 5,8 1-9,0 0 26,0 0-25,0 0 34,-9 1-26,9-1-2,0 0 16,0 0-2,0 0-21,0 0 8,0 0 12,0 0 8,0 0-25,0 0-6,0 0-1,13 6 21,-13-6-26,7 2 17,-1-2 4,-2 1 2,2-1-11,0 1-19,-1 0 26,0 1-16,2 0-7,0-2-6,1 1 23,-1-1 2,8 1 4,-6 0-13,1 1-10,3-2 14,-2 2-12,0-2 4,-1 1 11,-1-1-5,-2 1 0,3-1 1,-3 1 0,6 0-4,-1 1-13,-3-2 25,4 3 11,0-3 0,0 2-1,-1 0-25,-1 0 16,0-2-3,3 1-24,-2 1 28,-2 0-13,4-1-3,-1 1 16,-2-2-12,-2 2-1,4-1-3,2 0 4,-6-1 14,5 3-7,1-2-2,-3 0-7,1-1 8,-4 1 5,5-1 3,-1 1-16,2 0 7,-1 1-13,0-1 8,-2-1 20,1 0-26,2 2 11,-2 0-2,1-2 1,-4 0 3,0 0-15,4 2 0,-1-2-9,-2 0 11,0 0 5,-2 0 14,0 0-17,0 0 2,3 0 4,2 0 12,-3 0-4,3 0-19,-4 0 6,2 0 3,0 0 2,1 3 4,-2-3 0,0 0-3,2 0-12,-2 2 5,-2-1 4,0-1 14,0 1-14,-2-1-2,2 0 7,-1 0-9,5 0-2,-2 0 13,5 1-9,-5-1-9,-2 2 8,1-2 1,-2 1 1,0-1 2,6 0-14,-4 1 12,2 2-1,-1-3 10,-2 0-10,3 4 9,0-4-17,-1 1 22,-1 0-3,4 1-6,-3 0-3,2-2 13,-1 3-18,1-2 4,-1-1-4,-2 3-2,0-3-3,2 1-4,2 0 16,-5 1 0,0-1-2,5 1 13,-4 0-27,-1-2 10,0 3 19,3-3-17,-1 0 9,2 2-16,0-2 9,1 3 6,-5-3 4,1 0-10,-1 0-14,0 0 1,-2 0 16,1 0-2,0 0 1,-8 0-8,20 0-11,-7 0 14,-4 0 2,1 0 11,-2 0-12,-1 0-3,2 0 1,5 0 9,-2 0 1,-3 0-16,0 0 2,4 0 5,-3 0-7,0 0 9,-2-3-2,0 3 11,-1 3-17,2-3 5,-1 0 5,6 0-4,-3 0 1,0 0 2,4 0-13,-4 0 8,0 0-8,-1 1 15,-4-1-7,3 0 2,-1 0-6,1 1 14,-3-1-3,3 0 1,5 0-13,-1 2 5,-4-2 4,2 1-7,-2-1 9,-1 1-13,6 0 4,-2 1-6,0-2 6,0 3 5,-2-3 1,1 0-7,-3 1-2,1-1 10,0 0-6,3 1 13,0 1-6,2-2-3,-2 1-9,1-1 2,-1 0 9,5 1 2,-4 2-10,-2-3-6,0 0 19,1 0 1,-1 1-3,0-1-1,-3 0 3,0 0 3,0 1-14,-8-1 11,14 0-17,-5 0 1,0 0 5,-9 0 9,23 0 3,-6 0-21,-3 3 14,3-3-2,-1 0 0,-2 0-1,0 0 19,-1-2-7,-3 2-2,6-1-14,-4 1 8,2 0 4,-1-1-8,0 0 0,1-1 12,-4 2-20,0 0 1,-1 0 2,4-2 3,1 2-4,-3 0 9,-2 1 0,2-1-6,1-1 13,1 0-10,3 1 5,-2 1 5,0-2-7,0 1 5,0 0 4,-1 0-6,0-2 3,-2 4-17,3-5 12,-5 4 6,1-1 5,-1 0-15,0 0 19,-2 0-13,-2 0 3,0 0 6,2 0 5,-1 0-7,-1 0-4,0 0 0,-5 0 1,10-2 0,-5 2-4,-5 0 7,8 0 5,-4-3-9,-4 3 11,0 0-5,0 0 2,14 3 15,-14-3-20,5-3 6,-5 3-4,0 0-9,9 0 11,-9 0-1,0 0-7,0 0 1,11-2 11,-11 2-10,0 0 7,9-1-6,-9 1 19,0 0-21,0 0 9,0 0 2,11-2 7,-11 2-10,0 0 14,0 0-15,6-3-1,-6 3 0,0 0 1,0 0-2,0 0 8,0 0-11,0 0 4,10 0 3,-10 0-9,0 0-11,0 0 16,0 0 21,0 0-32,0 0-1,0 0 10,8-1-12,-8 1 15,0 0-2,0 0-5,0 0 6,7-3-8,-7 3-10,0 0 7,0 0 7,0 0-24,0 0 11,7-2 3,-7 2-6,0 0 3,0 0 4,0 0 14,0 0-13,0 0-5,0 0 15,0 0-18,0 0 18,0 0-12,0 0 10,0 0-13,0 0 15,10-2-4,-10 2-11,0 0-10,0 0 14,0 0 10,0 0-4,0 0-17,0 0 1,0 0 8,0 0-11,0 0 12,0 0 10,0 0 2,8-1-17,-8 1 13,0 0-9,0 0-11,0 0 2,0 0 8,0 0 14,0 0-1,0 0-11,0 0 12,0 0-5,0 0-7,0 0 18,0 0-19,0 0 9,0 0-28,0 0 22,0 0 0,0 0-7,0 0-1,0 0 11,0 0-3,0 0-3,0 0 0,0 0-7,0 0 6,0 0-2,9 3 3,-9-3-9,0 0-9,0 0-14,0 0 3,0 0-15,0 0-14,0 0-15,0 0-35,0 0-23,0 0-28,0 0-18,0 0-20,0 0-18,-17-17-547,17 17 253,-13-4 170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30T10:57:24.5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26347 643 112 0,'0'0'214'0,"0"0"-124"15,0 0-26-15,0 0 36 16,0 0 4-16,0 0-12 16,0 0-13-16,0 0 5 15,33-61 2-15,-33 61-43 0,0 2-31 16,0 20-8-1,-11 14-4-15,-4 13 2 0,2 7 8 16,-2 5 3 0,3 1-3-16,-1 1-2 0,5-6-7 15,2-5-1-15,5-6 3 16,1-10-3-16,0-6 1 16,0-7 1-16,0-8-2 15,0-5-4-15,1-4-19 16,1-4-16-16,-1-2-42 15,-1 0 3-15,0 0-1 16,0-19-57-16,-1-12-235 16</inkml:trace>
  <inkml:trace contextRef="#ctx0" brushRef="#br0" timeOffset="420.31">26041 896 349 0,'0'0'83'16,"0"0"-54"-16,0 0 11 15,0 0-12-15,112-50-18 16,-67 50 0-16,7 0 2 16,-1 0 9-16,2 0 1 15,4 0 9-15,0 0-6 16,-4 0 8-16,-3 0-10 16,-9 0-3-16,-8 0-11 15,-8-8 1-15,-8-3-1 16,-5-3 21-16,-6-4 2 0,-3 1-13 15,-3-1-4-15,0 2-3 16,0 4-5-16,-3 2 3 16,-9 3-8-16,-2 7 15 15,-8 0-10-15,-5 3-7 16,-5 20-2-16,2 5 0 16,5 8 2-16,5 4 5 15,8 4-5-15,8 0 1 16,4-1 1-16,0-1 0 15,7-4 1-15,11-4-1 16,4-9-2-16,-2-6 0 16,2-5 1-16,0-8 0 15,1-2-1-15,-1-4-60 0,4 0-63 16,-3-10-109-16</inkml:trace>
  <inkml:trace contextRef="#ctx0" brushRef="#br0" timeOffset="1073.97">26914 828 368 0,'0'0'217'16,"0"0"-213"-16,0 0-1 16,-12 72 40-16,9-29-7 15,1 9-8-15,-1-1-15 16,0-4-6-16,0-6-5 0,0-11 0 15,3-12 4-15,-1-9-5 16,1-6 62-16,0-3 13 16,0 0-3-16,0-2 11 15,-2-13-29-15,-2-9-38 16,0-6-11-16,-1-8-6 16,5-2-3-16,0 0-23 15,8 0-20-15,12 6-4 16,1 9 11-16,0 9 25 15,2 9 8-15,-1 5 6 16,2 2-1-16,-3 3 0 16,-1 14 1-16,1 5 0 15,-4 6 4-15,-4-1-1 16,-4 0 10-16,-6-2-8 0,0-3-2 16,-3-3 0-16,0-8 1 15,0-3-3-15,0-8 9 16,0 0 6-16,0 0 2 15,0 0 15-15,0-12 3 16,0-10-27-16,0-6-6 16,0-7 2-16,3-3-5 15,15 3-32-15,3 9-12 16,1 7 13-16,2 10 20 16,0 9 5-16,-2 0 3 15,-2 14 0-15,2 7 2 16,-4 6 1-16,-3 5 9 0,-3 6 6 15,-6-1-5-15,-5 4-4 16,-1-2 5-16,0-6-9 16,0-4-2-16,-4-7-1 15,-10-3 1-15,2-6-4 16,-1-1-15-16,6-5-18 16,1-5-71-16,4-2-160 15,2 0-281-15</inkml:trace>
  <inkml:trace contextRef="#ctx0" brushRef="#br0" timeOffset="1572.57">27575 935 505 0,'0'0'180'0,"0"0"-157"15,0 0-10-15,0 0 16 16,-2 93 30-16,-2-42-23 15,-4 4-2-15,-7 3-6 16,-1 5-16-16,-5-1-2 16,3 1-6-16,3-7 0 15,8-14-2-15,3-14-1 16,4-13 0-16,0-10 1 16,0-5-2-16,0 0 17 15,0-5 71-15,4-18-43 16,5-11-15-16,2-16-10 15,3-9-14-15,5-8-2 0,2-7-2 16,3 3-2-16,1 1 0 16,1 0-22-16,-3 12-6 15,-3 13-5-15,-1 14 16 16,-2 10 6-16,-2 9 0 16,1 11 9-16,5 1-8 15,1 13-2-15,4 16 5 16,-7 5 3-16,-4 6 3 15,-12-2-10-15,-3-1 10 16,-6-4 2-16,-16-7 17 16,-5-4 5-16,-1-5-5 15,-4-4 1-15,2-4-13 16,1-4 5-16,2-3-11 0,4-2-33 16,2 0-83-1,5-2-170-15</inkml:trace>
  <inkml:trace contextRef="#ctx0" brushRef="#br0" timeOffset="1915.51">28056 590 475 0,'0'0'157'0,"0"0"-50"16,0 0 1-16,0 0-76 15,0 0-30-15,23 91 39 16,-20-25 9-16,-2 6-1 16,-1 3-25-16,0 0-2 15,-4-7-20-15,-2-9 2 16,-1-12-2-16,3-13-3 15,0-9 2-15,1-8 2 16,0-6 3-16,3-6-6 16,0-2-3-16,0-2-48 15,0-1-42-15,0 0-73 0,7-9-190 16</inkml:trace>
  <inkml:trace contextRef="#ctx0" brushRef="#br0" timeOffset="2664.57">27540 1891 1 0,'0'0'371'16,"0"0"-297"-16,54-86 34 16,-51 61 46-16,-3 3-35 15,0 7-14-15,-17 2-29 16,-7 5-36-16,-7 8-5 16,-6 0-23-16,-6 9-5 15,-1 12-2-15,4 4 4 16,6 1-7-16,10-1-2 0,14 2-4 15,10 2 1-15,0 0 3 16,26 5 5-16,9 0-5 16,2-1-3-16,-5-1-17 15,-7-1-1-15,-11-2 6 16,-9 0-3-16,-5-4 11 16,0-1 4-16,-16-4-7 15,-4-5 0-15,-4-4 4 16,-2-2 6-16,-4-4 0 15,-3-3 0-15,0-2 2 16,2 0-1-16,7 0 1 16,9 0-2-16,8 0-16 15,7-9-22-15,0-9-128 16,19-5-181-16</inkml:trace>
  <inkml:trace contextRef="#ctx0" brushRef="#br0" timeOffset="3227.33">27794 1880 535 0,'0'0'95'0,"0"0"-33"16,0 0-9-16,0 0-37 15,0 0-8-15,-73 100 0 0,68-63 0 16,5-1-8-1,0-5 1-15,2-9 4 0,12-5-4 16,3-7-1-16,5-10-9 16,4 0 9-16,0-5 8 15,3-14-3-15,-7-6 26 16,1-6 11-16,-1-3-5 16,-4-2-6-16,0 0-7 15,-5 7-15-15,-2 12 11 16,-5 10 6-16,-6 5-2 15,0 2 3-15,0 0-18 16,0 6-7-16,0 16-2 16,-2 14 0-16,-7 10 5 15,-4 6 0-15,1 7 4 16,0 4-7-16,1 5-1 16,1-1-1-16,-2 2 0 0,3-2 3 15,-1-6-3-15,-1-8 1 16,1-9 2-16,-1-18-3 15,1-9-2-15,1-11-6 16,1-6-7-16,0-1 15 16,-1-18 38-16,0-10-9 15,4-9 0-15,5-4 5 16,0-5-16-16,9 0-7 16,13 2-11-16,1 8 0 15,1 5-36-15,-3 13-30 16,-5 9-31-16,-1-1-72 15,0 2-182-15</inkml:trace>
  <inkml:trace contextRef="#ctx0" brushRef="#br0" timeOffset="3750.38">28331 1594 617 0,'0'0'151'15,"0"0"-118"-15,0 0 66 0,0 0-90 16,0 0-5-16,-30 127-1 16,25-49 7-16,-1 4-4 15,0 5 1-15,-1-7-5 16,-2-7 0-16,0-15-2 15,3-16 3-15,3-17-3 16,0-14 0-16,3-8 1 16,0-3 0-16,-3 0 15 15,0-16 35-15,2-9-39 16,-1-7-9-16,2-3 0 16,6-2-3-16,18 0-30 15,8 3-14-15,7 7-23 0,3 11 13 16,0 13-47-1,-3 3 15-15,-9 11 62 0,-11 16 24 16,-6 4 2-16,-8 4 12 16,-5 5 8-16,0-1 10 15,-2-5 1-15,-11-5-13 16,1-5-7-16,0-11 7 16,-4-4 11-16,-2-5 9 15,-5-4 11-15,-8 0-16 16,-9 0-22-16,-2-9-10 15,5-3-3-15,7-2-56 16,18 1-134-16,12-1-234 16</inkml:trace>
  <inkml:trace contextRef="#ctx0" brushRef="#br0" timeOffset="5326.07">28466 1864 50 0,'0'0'236'16,"0"0"-116"-16,0 0-51 15,0 0 42-15,0 0-15 16,0 0-30-16,12-9-35 0,-10 28-19 15,1 13 22 1,0 10 2-16,-3 5-14 0,0 1 13 16,0 1-14-16,2 1-11 15,2-5-6-15,0-5-1 16,2-11-2-16,0-9 1 16,-1-11-1-16,-2-6 0 15,-2-3-1-15,2 0 11 16,-2 0 32-16,2-8 31 15,2-15-33-15,1-9-33 16,0-9-3-16,2-5-2 16,0-3-3-16,0-6-4 15,-1 1-12-15,4 2-10 0,-2 8-9 16,1 12 5-16,3 11 23 16,1 13-1-16,2 6-2 15,6 2 4-15,4 6 0 16,6 19 4-16,-1 7-1 15,-4 11 3-15,-8 0 4 16,-7 1 0-16,-4-1 3 16,-6-4 3-16,-2-4-6 15,0-7 9-15,0-8-9 16,0-6 9-16,-4-6 3 16,1-4 4-16,0-4-3 15,2 0 5-15,-1 0-7 16,1-6 11-16,1-16-8 15,0-10-15-15,0-11 0 0,3-6-3 16,13-4-24-16,3 1-26 16,5 5-22-16,3 13 22 15,-2 11 29-15,1 10 13 16,-2 12 1-16,0 1 4 16,1 8 0-16,0 15 2 15,0 7 1-15,-1 6 26 16,-7 3-4-16,-4 2-8 15,-7 3 5-15,-4-1-2 16,-2-2-9-16,0-4 4 16,-3-4-9-16,-11-4-1 0,1-7 2 15,0-7-4 1,2-5-1-16,3-3-28 0,4-5-27 16,2-2-50-16,2 0-178 15,0-14-185-15</inkml:trace>
  <inkml:trace contextRef="#ctx0" brushRef="#br0" timeOffset="5850.37">29296 1485 541 0,'0'0'116'0,"0"0"-84"15,0 0 26-15,0 0-32 16,25 102 38-16,-14-31-15 16,-1 9-15-16,-9 6-6 15,-1-1-10-15,0-6-15 16,0-10 2-16,-1-13 1 16,-6-12-6-16,2-14 2 15,1-12-2-15,4-8 3 16,-2-7-3-16,2-3 6 15,0 0 4-15,0-13 2 16,0-15-8-16,11-9-4 16,6-8-7-16,3-4-5 0,4 5-7 15,1 5-9-15,2 10-2 16,3 15 8-16,0 11 6 16,2 3 11-16,0 10-3 15,-4 16 8-15,-3 6-6 16,-9 8 6-16,-6 2 1 15,-9 2 0-15,-1-3 2 16,-1-5 8-16,-16-7-2 16,-1-5 1-16,-2-9 4 15,-3-5 16-15,-3-5 2 16,-1-3-12-16,-5-2 10 16,3 0-14-16,-1-2-13 15,0-8 8-15,9 0-11 0,6-2-77 16,15 0-48-1,0-5-315-15</inkml:trace>
  <inkml:trace contextRef="#ctx0" brushRef="#br0" timeOffset="6228.71">29972 1826 493 0,'0'0'145'0,"0"0"-99"16,0 0 7-16,0 0-15 15,-99 79 4-15,69-33-16 16,6 3-14-16,5-3-3 0,7-3-8 16,9-4 3-16,3-10-4 15,0-4 2-15,19-6-1 16,5-10 0-16,0-6 9 15,2-3 8-15,-3-6 16 16,1-14 38-16,-6-8-9 16,2-10-20-16,-3-5-14 15,-5-8-18-15,-6 2-11 16,-6 5 0-16,0 11-16 16,-9 16-5-16,-10 10-5 15,-2 7-23-15,-4 1-5 16,2 19-27-16,8 4-53 0,11 0-142 15</inkml:trace>
  <inkml:trace contextRef="#ctx0" brushRef="#br0" timeOffset="6697.99">30061 2167 389 0,'0'0'34'0,"0"0"43"16,0 0 13-16,0 0-35 16,0 0-3-16,0 0 3 15,49 63-7-15,-30-63-23 0,1 0 6 16,1-8 7-16,1-12 0 16,-1-8 15-16,3-8-20 15,0-10 1-15,-2-12-17 16,-2-6-10-16,-3-8-2 15,-7-7-5-15,-6-4-11 16,-4 6-2-16,0 8 0 16,-9 16 13-16,-2 17 2 15,3 17 11-15,2 13-3 16,-2 6-8-16,-5 9-2 16,-7 29-17-16,-2 16 17 15,3 16 1-15,7 9 1 16,9 3 1-16,3-1-2 0,0-3 2 15,0-9-2-15,7-10-1 16,5-9 0-16,1-11 0 16,0-10 0-16,1-8 0 15,-2-11 0-15,3-3 2 16,0-7-4-16,3 0 1 16,-1 0-72-16,2-16-38 15,-5-11-311-15</inkml:trace>
  <inkml:trace contextRef="#ctx0" brushRef="#br0" timeOffset="7371.62">30574 751 345 0,'0'0'147'16,"0"0"-131"-16,104-17 27 16,-60 32 12-16,-5 14-18 15,-6 12 34-15,-13 7-29 16,-14 6 35-16,-6 6-30 0,-1-2-7 15,-16 1-10-15,-2-2-10 16,5-3 3-16,7-2-13 16,7-3-5-16,0-4-5 15,7-6 6-15,5-9-5 16,2-10 2-16,2-8-1 16,0-6 0-16,-2-4 2 15,-2-2 2-15,-3 0 2 16,-5 0 2-16,-2 0 35 15,-2 0-10-15,0 0-7 16,0 0-13-16,-6 0-15 16,-18 0 3-16,-6 6-1 15,-6 8 2-15,0 6 5 16,8 4-8-16,10 3-1 16,9 7-3-16,9 3 1 15,0 3 4-15,0 6 1 0,6-2 0 16,0 5 0-16,2-2-3 15,-1-1 0-15,1 4 1 16,-1 0 0-16,1-2 2 16,-5-2-2-16,-3-9-1 15,0-6 0-15,0-6 3 16,-11-8 7-16,1-4-1 16,-2-6-4-16,3-4 11 15,-2-3-1-15,-2 0-9 0,-2 0-5 16,-3 0-1-1,2 0-18-15,1 0-65 0,6-8-78 16,9-11-198-16</inkml:trace>
  <inkml:trace contextRef="#ctx0" brushRef="#br0" timeOffset="7705.21">31096 1528 597 0,'0'0'63'15,"0"0"6"-15,127-5 37 16,-69 5-64-16,2 0-13 16,-6 0 0-16,-7 0-10 15,-10 3-10-15,-10-3-2 16,-13 0-5-16,-7 0 1 16,-7 0-3-16,0 0-49 15,-16 0-128-15,-12 5-209 16</inkml:trace>
  <inkml:trace contextRef="#ctx0" brushRef="#br0" timeOffset="9437.29">31790 805 42 0,'0'0'386'0,"0"0"-326"0,0 0 42 15,0 0 7-15,0 0-32 16,0 0-42-16,0 0-26 16,-6-34-9-16,6 44-1 15,0 14 1-15,-3 5 5 16,-3 3 13-16,1 1-5 15,0-6-3-15,0 2-6 16,2-6-1-16,-2-3-2 16,4-6 1-16,-2-8 1 15,1-1-3-15,2-5-44 0,0 0-37 16,0-8 9 0,0-15-106-16,0-4-176 0</inkml:trace>
  <inkml:trace contextRef="#ctx0" brushRef="#br0" timeOffset="9638.57">31908 776 117 0,'0'0'178'0,"0"0"-127"16,0 0 45-16,0 0-7 16,0 0-23-16,0 87-10 15,3-58-13-15,1-1-8 16,3-1-12-16,1-1-14 0,-2-1 0 15,-3 0-8 1,0-3-1-16,0 1-18 0,-1-6-141 16,-1-3-111-16</inkml:trace>
  <inkml:trace contextRef="#ctx0" brushRef="#br0" timeOffset="10442.32">32400 1263 123 0,'0'0'198'16,"0"0"-111"-16,0 0 21 16,0 0 13-16,7-72 0 15,-20 58-52-15,1 2-22 16,-4 2 3-16,0 3-34 15,2 3-5-15,-1 4 1 0,-2 0-9 16,1 0-3-16,-5 10-7 16,0 7 4-16,2 6 3 15,1 6 1-15,4 5-1 16,3 7 3-16,5 0-1 16,2 5-2-16,4 3-2 15,0-7 2-15,0-3 3 16,4-9-3-16,5-6-9 15,2-6-16-15,1-4 12 16,5-7-6-16,-1-2 3 16,5-1 6-16,0-4 9 15,0 0-1-15,1-4 0 0,0-11 2 16,-2-2 2 0,-2-11 4-16,-2-5 16 0,-1-10-7 15,-3-10-5-15,1-5 2 16,-3 2-7-16,-1 3-4 15,-2 15 2-15,-3 10-2 16,-1 9 16-16,-3 10-2 16,0 3 8-16,0 4 8 15,0 2-18-15,0 0-13 16,0 9-2-16,0 16-12 16,0 10 14-16,0 10 3 15,0 5-2-15,0 4 0 16,6 1 0-16,2-6 1 15,1-5-1-15,-2-6 2 16,1-11-3-16,-1-6 0 0,3-5 3 16,-2-9-1-16,0 1-2 15,-1-4-2-15,2-2-31 16,0-2-19-16,1 0-40 16,2 0-152-16,-3-9-346 15</inkml:trace>
  <inkml:trace contextRef="#ctx0" brushRef="#br0" timeOffset="10802.3">32653 990 455 0,'0'0'182'16,"0"0"-86"-16,0 0 35 16,0 0-62-16,0 0-69 15,0 0 3-15,24 59-3 16,-1-5 11-16,0 8 11 16,-2 4 6-16,-3 2-11 15,-1 2-2-15,-2-8-7 16,1-4-4-16,-4-15-4 15,0-11 2-15,-3-9-2 0,-3-6 0 16,0-6 2 0,-2-2-2-16,2-3 0 0,-5-4-2 15,1-2-79-15,0 0-22 16,-2-5-96-16,0-16-286 16</inkml:trace>
  <inkml:trace contextRef="#ctx0" brushRef="#br0" timeOffset="11236.34">32964 1098 468 0,'0'0'94'0,"0"0"22"15,0 0-61-15,0 0-43 16,0 0-7-16,0 0 38 15,-15 90-7-15,13-49 4 16,1 2-8-16,1 1-23 16,0 3 5-16,0 1-10 15,0-6-4-15,4-6 3 16,7-5-1-16,-2-11 0 16,0-5-2-16,2-6 1 15,0-4-1-15,1-4 4 16,1-1 18-16,1 0 3 15,4-3 5-15,1-14-7 16,-3-10 5-16,2-11-1 0,-4-8-7 16,-7-12-2-16,-3-3-11 15,-4 4-2-15,-1 7-5 16,-15 14 0-16,-7 10 2 16,2 9 3-16,-4 4-5 15,1 8 0-15,5 5-32 16,1 0-51-16,3 1-49 15,6 9-103-15,6-3-117 16</inkml:trace>
  <inkml:trace contextRef="#ctx0" brushRef="#br0" timeOffset="11498.8">33262 860 327 0,'0'0'309'0,"0"0"-304"16,0 0-2-16,0 0 11 16,0 0 21-16,0 0-9 15,-16 75-11-15,16-55-11 16,0-5-2-16,0 0-1 15,1-5-1-15,9-4-112 0,2-2-44 16,5-4-182 0</inkml:trace>
  <inkml:trace contextRef="#ctx0" brushRef="#br0" timeOffset="11657.62">33533 887 239 0,'0'0'79'16,"0"0"30"-16,-53 73-68 16,36-41-16-16,7 2-18 15,8-4-7-15,2-4-341 0</inkml:trace>
  <inkml:trace contextRef="#ctx0" brushRef="#br0" timeOffset="13215.6">32221 1860 98 0,'0'0'349'16,"0"0"-267"-16,0 0 9 0,0 0 11 15,0 0-48-15,0 0-22 16,-30-5-20-16,30 5 1 16,16 0 18-16,23 0-18 15,25 0 6-15,24 0 7 16,15 0 5-16,2 5 1 15,-8 2-5-15,-12-2 0 16,-15 0-5-16,-20-2-4 16,-14-2-7-16,-16-1 1 15,-11 0 2-15,-6 0 4 0,-2 0-15 16,-1 0 3 0,0 0-6-16,2 0-7 0,-2 0-64 15,0 0-86-15,0 0-154 16,-8 0-230-16</inkml:trace>
  <inkml:trace contextRef="#ctx0" brushRef="#br0" timeOffset="16577.25">2280 1127 117 0,'0'0'608'0,"0"0"-542"16,0 0 8-16,0 0-22 16,0 0-43-16,5 78 42 15,-5-28-12-15,-6 5-17 16,0 2-9-16,-2 0-4 15,1-5-1-15,1-11 0 16,3-10-3-16,3-10-5 16,-3-9 1-16,3-2 0 0,0-7 0 15,0-1 0 1,0 0-1-16,0-2-25 0,0 0-42 16,0-11-29-16,0-17-158 15,0-22-216-15</inkml:trace>
  <inkml:trace contextRef="#ctx0" brushRef="#br0" timeOffset="16749.55">2370 894 549 0,'0'0'107'0,"0"0"-56"15,0 0 43-15,0 0-53 16,0 0-31-16,0 0-10 15,4-25-32-15,-1 33-139 0,0 4 40 16,3 2-125-16</inkml:trace>
  <inkml:trace contextRef="#ctx0" brushRef="#br0" timeOffset="17228.66">2644 934 296 0,'0'0'229'16,"0"0"-215"-16,0 0-13 15,0 0 51-15,-1 108 50 16,-8-48-29-16,-6 6-15 16,-2 7-13-16,0 8-25 0,0 5-9 15,5 0-4-15,5-4-3 16,5-12-3-16,2-7-1 15,0-12 3-15,3-14-2 16,8-6-1-16,2-11 0 16,1-7-7-16,-3-7-2 15,3-6-13-15,2 0-2 16,2-3 17-16,3-17 6 16,3-10 2-16,-9-4-1 15,-2-10 5-15,-7-4-4 16,-6-2 10-16,-10-1 7 15,-17 6 17-15,-15 4-7 16,-7 4 40-16,-3 4-42 0,4 7 18 16,14 6-1-16,10 5-8 15,12 1-13-15,10 2-19 16,2-5 16-16,2-7-19 16,25-3-6-16,7-3-32 15,11 5-21-15,9 8-23 16,-4 4-31-16,-5 6-100 15,-12 3-133-15</inkml:trace>
  <inkml:trace contextRef="#ctx0" brushRef="#br0" timeOffset="18002.34">3520 791 306 0,'0'0'116'0,"0"0"-37"16,0 0 20-16,0 0-30 16,0 0-38-16,0 0-15 15,-96 53-3-15,65-8 6 16,-2 11 26-16,5 7-5 15,-1 2-11-15,7 2-1 16,0 2-10-16,8 7-8 0,0 5-2 16,6 4 1-16,2 1-5 15,6-8-4-15,0-8 1 16,0-11 4-16,9-11-5 16,4-9-4-16,-1-8 4 15,6-9 0-15,2-8 2 16,5-2-2-16,5-8-15 15,1-2-14-15,-1-2-51 16,-2 0-110-16,-7-7-122 16</inkml:trace>
  <inkml:trace contextRef="#ctx0" brushRef="#br0" timeOffset="18334.43">3869 1037 475 0,'0'0'153'0,"0"0"-91"16,0 0 33-16,0 0-84 15,0 0-10-15,-17 97 32 16,8-42 14-16,-2 8-14 15,3 0-6-15,5-2-18 0,3-3-6 16,0-11-3 0,0-11 2-16,0-11 4 0,0-8-6 15,0-7 1-15,0-5-2 16,0 0 1-16,0-3-1 16,0 1-40-16,0 0-48 15,3 0-138-15,-3-2-99 16</inkml:trace>
  <inkml:trace contextRef="#ctx0" brushRef="#br0" timeOffset="18609.34">3803 1931 319 0,'0'0'176'0,"0"0"-70"15,0 0 105-15,0 0-46 16,0 0-29-16,0 0-25 16,0-6-17-16,0-6-30 15,0 0-17-15,0 0-14 16,0 3-9-16,0 1-16 16,0 3-5-16,0 2-3 15,0 1-10-15,0 2-28 16,0 0-58-16,0 0-72 15,3 0-68-15,4 0-199 16</inkml:trace>
  <inkml:trace contextRef="#ctx0" brushRef="#br0" timeOffset="19119.52">4422 1209 460 0,'0'0'209'0,"0"0"-123"0,0 0 28 16,0 0-91-16,0 0-21 16,-9 87 5-16,0-33 32 15,-1 4-27-15,-2-1 0 16,6-4-7-16,3-9-3 16,0-10 2-16,3-9-1 15,0-9-2-15,0-8 0 16,0-4-1-16,0-2-53 15,0-2-15-15,0 0-45 16,0-19-139-16</inkml:trace>
  <inkml:trace contextRef="#ctx0" brushRef="#br0" timeOffset="19308.28">4428 975 563 0,'0'0'33'0,"0"0"82"16,0 0-39-16,0 0-57 15,0 0-19-15,0 0-18 16,5-16-136-16,11 27-8 16,2 3-294-16</inkml:trace>
  <inkml:trace contextRef="#ctx0" brushRef="#br0" timeOffset="19629.45">4855 1015 561 0,'0'0'76'0,"0"0"-76"16,0 0 67-16,-69 88-3 15,57-47-16-15,12 2-13 16,0 1-15-16,12 4 6 16,11 0-17-16,2 3 1 0,2 0-2 15,-8-4-6 1,-4-11-2-16,-5-8 3 0,-8-9-1 16,-2-11 2-16,0-2-2 15,0-5 4-15,-12 1 3 16,-8-2-2-16,-2 0-7 15,-3-12-24-15,6-7-56 16,8-9-115-16,11-11-99 16</inkml:trace>
  <inkml:trace contextRef="#ctx0" brushRef="#br0" timeOffset="19868.53">4834 1098 435 0,'0'0'26'15,"-15"84"34"-15,3-27 44 0,-6 6 31 16,-3 8-76-16,-7 7-21 16,0-1-12-16,-5-4-13 15,-5-8-7-15,1-10 2 16,4-10-7-16,6-14 3 16,11-12-4-16,7-11 3 15,6-5 1-15,3-3-1 16,0 0 0-16,0 0-3 15,0-1-18-15,3-16-128 16,14-7-170-16</inkml:trace>
  <inkml:trace contextRef="#ctx0" brushRef="#br0" timeOffset="21063.49">5371 1286 55 0,'0'0'252'0,"0"0"-156"16,0 0-40-16,0 0 41 16,-35-72-24-16,18 64 10 15,-7 4-24-15,0 4-36 16,-9 0-9-16,-4 8-3 16,1 13 4-16,6 3-5 15,5 5 0-15,5 4 4 16,4 6-4-16,4 5-8 0,3 1-2 15,6-1 2-15,3-3 0 16,0-7 2 0,6-5-3-16,6-9-1 0,7-3 0 15,1-8-5-15,7-6-27 16,1-3 17-16,0 0 12 16,-4-7-4-16,0-10 6 15,-9-3 2-15,0-8 2 16,-6-5 11-16,-3-12-10 15,-3-6 7-15,-3-3-9 16,0 4 3-16,0 11-3 16,3 15-1-16,-3 11 20 15,1 9-2-15,-1 2-9 0,0 2-10 16,2 0-2 0,1 22-4-16,7 11 6 0,2 9 1 15,6 4 5-15,-3 4-4 16,4-6 3-16,-2-2-5 15,2-9 1-15,-3-10-1 16,-2-6 2-16,2-7-2 16,-2-6 1-16,5-4-1 15,4 0 0-15,-1-13 0 16,5-8 4-16,-5-9 3 16,-1-7 6-16,0-15 14 15,-2-10-6-15,-4-8-14 0,-3-6-7 16,-6 0-4-1,-6-3-31-15,0 2 9 16,-6 2 0-16,-6 6 6 0,-4 13 2 16,-2 16 12-16,3 16 6 15,-1 19 17-15,-1 6-16 16,2 36-1-16,-1 19 0 16,4 19 3-16,9 12 4 15,3 1 2-15,0 1-4 16,22-5-4-16,2-8 0 15,2-6 8-15,2-12-8 16,2-12-1-16,-3-15 3 16,-2-9-1-16,-1-8-3 0,-2-6 1 15,1-5 0 1,2-3-1-16,3 0-24 0,-1 0-116 16,-2-11-202-16</inkml:trace>
  <inkml:trace contextRef="#ctx0" brushRef="#br0" timeOffset="21826.49">5975 1231 487 0,'0'0'59'0,"0"0"-54"15,0 0 10-15,0 105 74 16,0-36-13-16,-3 8-23 15,-6 8-2-15,0-1-25 16,-3 1-16-16,-3 0-7 16,-1-5 3-16,1-13-4 15,1-13-2-15,7-16 0 16,1-11 4-16,3-12-4 16,3-6-2-16,0-8 2 15,0-1 5-15,0 0 0 16,0-16 16-16,0-12 36 15,3-11-31-15,9-12 14 16,0-7-31-16,7-10 1 0,-1-7-5 16,0-5-2-1,3-2-6-15,-6 1 3 0,-2-5-17 16,2 8 7-16,3 9-7 16,0 15 2-16,1 25-15 15,-2 13 6-15,4 16 20 16,1 0-4-16,12 22-1 15,2 18 7-15,-6 13 2 16,-11 6 0-16,-14 3-6 16,-5-8 6-16,-6-9 4 15,-15-11-2-15,-4-4-2 16,-8-11 1-16,-6-4-1 0,-7-3 0 16,-2-3-19-16,5-5-185 15,16-4-117-15</inkml:trace>
  <inkml:trace contextRef="#ctx0" brushRef="#br0" timeOffset="22406.37">6406 988 406 0,'0'0'86'15,"0"0"18"-15,0 0 18 16,0 0-68-16,0 0-48 16,0 0 0-16,24 83 8 15,-17-19 9-15,-4 11 2 16,-3 9-6-16,0-2-4 15,-3 2-5-15,-7-10-4 16,-5-15-1-16,6-13-3 16,1-12-2-16,4-15 3 15,1-9 0-15,3-5-3 0,0-5 2 16,0 0 4 0,0 0 2-16,3-14 42 0,7-11-18 15,1-8-25-15,7-6-4 16,-5-9-3-16,-1-11-9 15,6-1-25-15,0 4-5 16,3 13 7-16,1 18 12 16,4 16 2-16,0 9 5 15,6 0 0-15,1 17 12 16,-2 16 0-16,0 6 1 16,-10 5 0-16,-7 3 5 15,-7 0 4-15,-7-6 15 16,0-4-15-16,0-6 1 15,0-5-4-15,-7-5-4 16,-4-3 2-16,0-3-4 0,0-6 0 16,0 1-43-16,5-6-133 15,6-4-140-15</inkml:trace>
  <inkml:trace contextRef="#ctx0" brushRef="#br0" timeOffset="22968.39">7153 1221 404 0,'0'0'112'0,"0"0"-27"15,0 0 26-15,-89-17-74 16,59 32-5-16,0 10-2 15,0 11-12-15,5 7 6 16,3 5-4-16,5 5-10 16,5 1-4-16,9-1-1 15,3-3-5-15,0-5 4 16,6-8-3-16,9-7-2 16,3-9 0-16,1-5 0 15,4-8-1-15,0-8-15 16,2 0-14-16,0-3 27 15,2-15 4-15,-5-4 3 0,-1-5 17 16,-6-9-4-16,-3-6 13 16,3-8-8-16,-5-9-10 15,0-5-7 1,-5 3-2-16,-2 10 1 0,0 18-2 16,-3 18 1-16,0 10 7 15,0 5 2-15,0 12-11 16,0 20-5-16,0 16 5 15,0 10 11-15,11 4-1 16,-3 0 8-16,4-4-5 16,2-12-13-16,4-8 4 15,-1-7-4-15,-3-11 2 0,4-6 0 16,-3-8-1-16,1-4-1 16,4-2 0-16,-3 0-26 15,-1-10-25-15,-5-7-184 16,-3-2-310-16</inkml:trace>
  <inkml:trace contextRef="#ctx0" brushRef="#br0" timeOffset="24698.62">8023 790 48 0,'0'0'331'0,"0"0"-250"16,0 0-25-16,-94 15 31 15,58 18-20-15,-4 13-16 16,-2 12 7-16,8 8-11 16,7 4-17-16,12 5-3 15,3 3-17-15,6 7 4 0,0 4-5 16,0-5-4-1,3-3 2-15,3-6-3 0,0-8 5 16,3-8-9-16,12-9 2 16,3-14-4-16,3-9 2 15,0-13 0-15,7-4 2 16,2-8-2-16,6-2-8 16,2 0-39-16,-2-9-97 15,-6-11-125-15</inkml:trace>
  <inkml:trace contextRef="#ctx0" brushRef="#br0" timeOffset="25148.53">8390 1082 406 0,'0'0'82'0,"0"0"-43"16,-102 16 41-16,65 6-22 15,4 2-12-15,2 2-10 16,7-2-12-16,11 3-20 16,8-5 5-16,5 1-2 15,7-3 6-15,19 2-3 16,8 0-8-16,5-2-1 0,-2 1 1 15,-5 3-2-15,-9 2 0 16,-6 1-1-16,-7-2 1 16,-5-1-1-16,-5-3 1 15,0 1 1-15,0-2 0 16,-13-1-1-16,-4-5 6 16,-1-3-2-16,-3-5 11 15,-1-3 16-15,-8-1 21 16,3-2-15-16,-3 0-5 15,-1 0-19-15,3 0-9 16,2-2-4-16,8-4-16 16,11-3-66-16,7-5-95 15,18-6-329-15</inkml:trace>
  <inkml:trace contextRef="#ctx0" brushRef="#br0" timeOffset="25860.29">8661 1184 130 0,'0'0'352'16,"0"0"-302"-16,0 0-1 15,0 0-19-15,0 0-12 16,-56 85 24-16,42-41-11 16,5-1-4-16,9-2-17 15,0-4-4-15,8-6-3 16,15-7-1-16,7-4 1 15,3-12 1-15,6-5 6 16,1-3-1-16,-1-3-6 16,-8-14 1-16,-8-3-1 15,-4-7 4-15,-6-7 36 16,-4-5-9-16,-3-2-12 0,-1 1-2 16,-2 7-13-16,0 7 6 15,-3 9 3-15,0 10 2 16,0 5 5-16,0 2-11 15,0 0-12-15,0 21-16 16,0 13 14-16,0 14 2 16,0 15 3-16,0 3 0 15,0 6-1-15,0-1-1 16,4 2 0-16,1-2-1 16,-2-2 1-16,1-4 2 15,-2-9-3-15,-2-11 0 16,0-10-6-16,0-11-28 0,-2-9 23 15,-5-11 0 1,-2-4 11-16,1 0 11 0,-4 0 34 16,-5-10-2-16,-2-9-16 15,2-1 1-15,-1-6-1 16,4-3-10-16,5-5-13 16,4-5 2-16,5 1-4 15,0-1-2-15,11 2-31 16,12 3-46-16,4 5-31 15,3 3-89-15,-5 1-329 16</inkml:trace>
  <inkml:trace contextRef="#ctx0" brushRef="#br0" timeOffset="26520.01">9128 1240 319 0,'0'0'230'0,"0"0"-230"15,-3 87 10-15,3-31 25 16,0 5-14-16,0 1 19 16,0-4-32-16,0-7-1 15,0-12-6-15,0-13 1 16,0-11-1-16,0-10-1 15,0-5 1-15,0 0 41 0,0-15 84 16,0-10-88-16,0-8-23 16,0-7-6-16,0-7-6 15,0-4 2-15,0-7-1 16,0 1-4-16,0 10-9 16,15 13-7-16,3 15-2 15,3 14-11-15,4 5 19 16,4 0 4-16,0 19 5 15,3 13 1-15,-7 7 1 16,-4 4 0-16,-9 0 14 16,-5-4-10-16,-2-6 13 15,-5-10-14-15,4-6 6 16,-4-10-4-16,0-4-1 0,3-3 4 16,-3 0 24-1,0 0 14-15,2-15 21 0,-1-9-54 16,2-9-12-16,2-9-2 15,1-3-1-15,2-4-6 16,1 6-21-16,7 11-11 16,6 8 0-16,6 16-2 15,5 8 0-15,1 3 34 16,-1 21 7-16,-6 7-1 16,-2 6 1-16,-7 5 8 15,-7 3 5-15,-5-1-4 16,-3-2 2-16,-2-5-5 0,-1-7-4 15,0-7-1 1,0-3-1-16,-4-5-18 0,-5-4-5 16,1-5-69-16,8-6-205 15</inkml:trace>
  <inkml:trace contextRef="#ctx0" brushRef="#br0" timeOffset="27030.18">9774 909 686 0,'0'0'11'0,"0"0"1"0,0 0-12 16,12 133 53-16,4-60 2 15,-2 8-27-15,-4 7-7 16,-2-1-10-16,-7-2-7 15,-1-9-3-15,0-15 0 16,-9-16-1-16,0-17 0 16,3-12 0-16,5-10-2 15,-2-6 2-15,3 0 12 16,0-5 8-16,0-16 13 16,0-11-20-16,6-4-5 15,10-8-7-15,2-9 0 0,4-6-2 16,1 2-11-16,-1 12-9 15,-2 17 4-15,-3 19-4 16,3 9-6 0,4 14 14-16,1 22 8 0,-4 12 4 15,-9 6-2-15,-9 1 3 16,-3-6 2-16,-3-6-2 16,-11-11 7-16,-5-6-3 15,2-6 1-15,0-6 1 16,-4-5 5-16,1-6 5 15,-5-3 6-15,-6 0-5 16,-4 0-8-16,-3-6-2 16,2-5-7-16,12-1-41 15,6-1-130-15,18-5-240 16</inkml:trace>
  <inkml:trace contextRef="#ctx0" brushRef="#br0" timeOffset="27623.76">10321 1206 442 0,'0'0'121'0,"0"0"-7"16,0 0-26-16,-85 2-62 15,54 28-5-15,3 11 13 0,8 7 8 16,8 8-29-16,9 2 15 16,3-4-12-16,5-4-3 15,17-8-10-15,5-8 4 16,1-9-7-16,4-8 1 15,-1-7 2-15,-1-7-3 16,-3-3 0-16,-5 0 0 16,-4-18 1-16,0-5 5 15,-8-8-2-15,-4-9 14 16,-6-12-3-16,0-9-9 16,-3-7-4-16,-16 5-2 15,-2 14 0-15,-1 19-17 16,1 16 11-16,7 14-16 15,1 0-40-15,6 22-33 0,4 1-139 16,3 3-137 0</inkml:trace>
  <inkml:trace contextRef="#ctx0" brushRef="#br0" timeOffset="28110.3">10602 1649 375 0,'0'0'33'0,"0"0"52"16,0 0-20-16,0 0 1 0,0 0 22 16,0 0-17-16,88 28-25 15,-63-32-4-15,-3-11-13 16,-2-8 1-16,-1-6 4 15,-1-13 5-15,-4-16-13 16,-4-10-24-16,0-11-4 16,-8-4 2-16,-2-1-26 15,0 7 7-15,-13 4-4 16,-4 3 3-16,-4 9 15 16,-2 10 5-16,3 18 1 15,5 13-1-15,6 18-1 16,-2 8-2-16,1 32-10 0,-2 22 12 15,2 17 1-15,7 13 8 16,3 2-3-16,13 4 0 16,14-4 1-16,10-9-3 15,-1-11-2-15,-3-16 0 16,-3-13 0-16,-6-11 3 16,-2-9-3-16,-5-8-1 15,-3-3 2-15,-3-7-1 16,-5-2-1-16,7-3-4 15,-2 0-105-15,2-5-262 16</inkml:trace>
  <inkml:trace contextRef="#ctx0" brushRef="#br0" timeOffset="28605.65">11435 860 581 0,'0'0'69'16,"0"0"28"-16,-113-14-19 15,79 14-35-15,7 0 1 0,9 6-28 16,8 7-14-1,2 2-2-15,4 5 0 0,4 3 2 16,0 7 9-16,0 6 5 16,15 3-7-16,2 6-4 15,0 2 14-15,-5 0-15 16,-6-1 6-16,-6 4-7 16,0 6 5-16,-2 6-4 15,-14 5 3-15,-4-3-1 16,-2 0 0-16,0-6 0 15,4-7-6-15,5-2 0 16,5-10 1-16,5-9 0 16,3-9 1-16,0-10 0 15,0-6-1-15,18-4 5 16,12-1 32-16,7 0-12 0,2 0-16 16,-3 0-8-16,-5 0-1 15,-6 0-2-15,-4-1-8 16,-3-6-97-16,-2-3-120 15,-8-5-144-15</inkml:trace>
  <inkml:trace contextRef="#ctx0" brushRef="#br0" timeOffset="28997.58">11570 1188 546 0,'0'0'9'16,"0"0"18"-16,0 0 48 15,-44 105 2-15,36-52-42 16,3 6-7-16,5 0-3 16,0-2-17-16,3-7-1 15,15-8-5-15,12-11-1 16,0-7 5-16,1-12-4 15,-1-7-2-15,-5-5 7 16,-1 0-1-16,-9-12 38 16,3-10-11-16,-5-6 9 15,-4-8-13-15,0-9-13 0,-4-12-4 16,-5-7-8-16,0-1-4 16,-11 11-4-16,-7 15 0 15,-7 15 1-15,-3 12-8 16,-5 11 10-16,-3 1-28 15,0 3-24-15,9 9-103 16,13-1-108-16</inkml:trace>
  <inkml:trace contextRef="#ctx0" brushRef="#br0" timeOffset="29517.9">11829 846 488 0,'0'0'47'0,"0"0"-23"15,106-1 19-15,-46 1-28 16,1 7-7-16,-9 4 2 15,-11-4-6-15,-15 3 14 16,-8-3 20-16,-6 5 3 16,-6 6-21-16,0 7 24 15,1 9 2-15,-5 7-13 16,-2 7 4-16,0 6-2 0,0 2-12 16,-10 4 1-16,2 4-5 15,1 3-5-15,1 6 5 16,1 0 15-16,5-1-2 15,0-4-19-15,0-3 4 16,2-7-3-16,2-6-9 16,-1-12-5-16,-3-9 2 15,0-9-1-15,0-6 0 16,0-8 3-16,-7-2 3 16,-7-2 6-16,-2-4 7 15,-11 0 20-15,-1 0-16 16,-7 0-18-16,-2-3-2 0,0-2-4 15,4-2-1 1,2 2-54-16,7-2-67 0,13-3-104 16,11-6-339-16</inkml:trace>
  <inkml:trace contextRef="#ctx0" brushRef="#br0" timeOffset="30045.55">12481 731 274 0,'0'0'217'16,"0"0"-201"-16,107 139 174 16,-59-51-78-16,-5 15-15 15,-16 13-28-15,-13 17-26 16,-13 5-10-16,-1 4-19 15,-7-6-8-15,-17-21-5 16,-4-22-1-16,-8-20 0 16,-3-17-39-16,-3-13-52 15,2-14 48-15,7-12-93 16,3-9-75-16,8-8-125 0</inkml:trace>
  <inkml:trace contextRef="#ctx0" brushRef="#br0" timeOffset="32730.45">12994 635 448 0,'0'0'100'0,"0"0"-27"16,0 0 0-16,0 0-56 16,0 0-5-16,115 64 46 15,-60-4-8-15,-1 17-2 16,-8 18-3-16,-16 11-1 15,-16 8-18-15,-14 4-2 16,0-2-9-16,-11-7-8 16,-3-12-1-16,4-11-5 15,3-14 2-15,1-10-2 0,3-9 0 16,1-14-1-16,1-8 0 16,-1-6 0-16,2-11-2 15,-4-2-14-15,1-7-65 16,3-2-1-16,-2-3-94 15,-1 0-58-15</inkml:trace>
  <inkml:trace contextRef="#ctx0" brushRef="#br0" timeOffset="33297.15">14387 1126 421 0,'0'0'151'16,"0"0"-41"-16,0 0 47 15,0 0-67-15,0 0-78 16,0 0-5-16,9 51 5 16,-9 1 20-16,0 2-9 15,-3 0-10-15,-3 1-8 16,2-3 0-16,-1-12-4 0,1-10 0 15,0-9 2-15,1-9-3 16,3-7-1-16,-2-4-17 16,2-1-24-16,-1 0-20 15,-4 0-29-15,-1-16-74 16,0-15-169-16</inkml:trace>
  <inkml:trace contextRef="#ctx0" brushRef="#br0" timeOffset="33459.41">14507 914 559 0,'0'0'71'15,"0"0"79"-15,0 0-61 0,0 0-65 16,0 0-24 0,0 0 0-16,-24-34-53 0,28 48-90 15,13 3-8-15,2-2-86 16</inkml:trace>
  <inkml:trace contextRef="#ctx0" brushRef="#br0" timeOffset="33916.06">14762 899 408 0,'0'0'98'0,"0"0"-48"15,0 0 14-15,0 0-61 0,-3 71 19 16,3-10 63-16,0 11-36 16,0 9 5-16,-2 6-10 15,-10 6-29-15,-2 1-10 16,-2-4-3-16,3-12-1 16,6-12-1-16,2-14-2 15,5-14-12-15,0-12-6 16,5-11-4-16,9-8 4 15,6-7-6-15,5 0 16 16,4-9-2-16,-3-11 0 16,-5-6 1-16,-6-5 11 15,-6-4 0-15,-7-9 6 16,-2-4 22-16,-14-5 10 0,-20-2 18 16,-11-3-16-1,-1 7 12-15,1 6-16 0,11 7-1 16,13 10 14-16,9 8-20 15,8 0-20-15,4 2-9 16,3 3 0-16,19 0-1 16,9 1-22-16,8 4-43 15,7 1-60-15,-4 4-118 16,-4-4-395-16</inkml:trace>
  <inkml:trace contextRef="#ctx0" brushRef="#br0" timeOffset="34481">15934 1026 468 0,'0'0'261'0,"0"0"-256"16,0 0-5-16,0 0 0 15,-4 122 23-15,4-47 30 0,0 7-29 16,0 2-11 0,0 3-9-16,-3-6 0 0,-11-6 2 15,5-15-6-15,2-16-1 16,4-15-24-16,3-17 17 15,0-9 8-15,0-3 3 16,0-9 63-16,3-16 1 16,6-9-28-16,-2-10 2 15,1-9-23-15,2-9 1 16,-2-15-13-16,1-10-6 16,4 0 0-16,1 1-16 15,6 11-6-15,9 12-12 16,0 13 9-16,7 20 11 15,0 21-8-15,-3 9 2 0,0 7 8 16,-2 24 12-16,-1 8-1 16,-8 10-1-16,-9-1 1 15,-11-3 0-15,-2-4-5 16,-12-9 3-16,-11-7 3 16,-10-6 12-16,-8-5 2 15,-2-6-10-15,1-2 0 16,9-3-4-16,15-3-110 15,13 0-232-15</inkml:trace>
  <inkml:trace contextRef="#ctx0" brushRef="#br0" timeOffset="34846.05">16502 1102 599 0,'0'0'75'15,"0"0"51"-15,0 0-60 16,0 0-59-16,0 0 1 16,0 0-3-16,-80 107 7 15,69-66-4-15,4 3-3 16,7-2-3-16,0-2 0 16,12-2 0-16,12-8-1 15,7-10-1-15,3-8 0 16,4-12 1-16,-2 0 1 0,-7-8-1 15,-3-16 4-15,-9-6 20 16,-6-8 19-16,-3-6 10 16,-8-3-9-16,0-3-35 15,0 3 0-15,-21 7-10 16,-2 9-2-16,-5 13-18 16,-2 17-28-16,2 1-15 15,7 18-13-15,9 14-21 16,10-3-126-16,2-1-216 15</inkml:trace>
  <inkml:trace contextRef="#ctx0" brushRef="#br0" timeOffset="35160.37">17035 1056 460 0,'0'0'61'0,"0"0"11"16,-96 20 25-16,68 13-51 16,7 9 3-16,15 3-25 15,6 2-14-15,12 3 5 16,14-4-2-16,1 6-6 16,1-2 4-16,-4-9-11 15,-12-6 1-15,-5-12 1 0,-6-8 0 16,-1-6 0-1,-1-6 4-15,-15-3 2 0,-10 0 15 16,-5-3-17-16,-2-19-6 16,3-6-32-16,11-8-56 15,13-6-82-15,6-6-176 16</inkml:trace>
  <inkml:trace contextRef="#ctx0" brushRef="#br0" timeOffset="35365.07">16985 1110 478 0,'0'0'11'16,"0"0"48"-16,-65 125 70 16,29-57-50-16,-3 14-49 0,-8 5-7 15,-6-2-15 1,-2-7-3-16,5-14 0 0,9-17-5 16,13-13-8-16,10-12 8 15,9-10 0-15,8-8-1 16,1-4-12-16,15 0-68 15,19-15-43-15,8-11-163 16</inkml:trace>
  <inkml:trace contextRef="#ctx0" brushRef="#br0" timeOffset="35621.55">17320 760 572 0,'0'0'35'16,"0"0"-32"-16,0 89 61 16,0-12 56-16,3 9-68 15,-3 5-14-15,0 3-16 16,-2 2-13-16,-11-13-5 16,5-11-1-16,2-18-1 15,6-19-2-15,0-16-7 16,0-11-8-16,0-8-28 15,6 0-16-15,17-9-98 16,3-16-133-16</inkml:trace>
  <inkml:trace contextRef="#ctx0" brushRef="#br0" timeOffset="35778.21">17160 1154 394 0,'0'0'224'0,"0"0"-146"16,0 0 70-16,0 0-80 15,0 0-58-15,88-47-7 16,-36 45-2-16,3 0-1 16,2 1-57-16,-4-3-148 15,-6-6-186-15</inkml:trace>
  <inkml:trace contextRef="#ctx0" brushRef="#br0" timeOffset="36382.37">17810 819 555 0,'0'0'45'16,"0"0"22"-16,0 0 21 15,62 78-31-15,-53-15 11 16,-6 14-17-16,-3 12-3 15,-9 12-11-15,-18 11-22 16,-8 7-7-16,-6 0-6 16,2-8-2-16,5-14-1 0,8-18-21 15,13-16-76 1,7-20 42-16,6-13 17 0,0-13-17 16,13-8-20-1,11-9 26-15,6 0 50 0,3-12 13 16,1-13 1-16,-4-3 18 15,-8-6 26-15,-10-9-5 16,-7-8 18-16,-5-10-19 16,-6-6-2-16,-21 0 1 15,-9 0-28-15,-1 2-10 16,2 1 1-16,12 7-1 16,11 7-6-16,12 6 0 15,6 8-5-15,23 8-2 16,15 7-17-16,9 7 0 0,1 9 5 15,-6 5-16 1,-7 0 11-16,-8 1 6 0,-8 13 9 16,-2 5-2-16,-2 9 0 15,1 4 4-15,-3 9 0 16,-6 4 0-16,-10 2-1 16,-3 1-4-16,0-8 1 15,-9-3 4-15,-1-9-1 16,-1-5 1-16,1-7-1 15,5-7 0-15,1-1-8 16,2-7-30-16,2-1-45 16,0 0-167-16</inkml:trace>
  <inkml:trace contextRef="#ctx0" brushRef="#br0" timeOffset="36579.18">18140 1042 49 0,'0'0'544'0,"0"0"-496"15,0 0 99-15,0 0-78 16,0 0-48-16,0 0-21 16,-21-33-3-16,30 42-91 15,12 4-97-15,1-2-225 0</inkml:trace>
  <inkml:trace contextRef="#ctx0" brushRef="#br0" timeOffset="36856.28">18400 1099 314 0,'0'0'108'16,"0"0"-56"-16,0 0 70 15,73 86-38-15,-64-42-23 16,-9 8-7-16,0 3-6 0,-9 4-22 16,-14-3-4-1,0-9-7-15,-4-8-5 0,0-9-5 16,-1-10-1-16,2-4 8 16,10-9-8-16,4-4 3 15,8-3-7-15,4 0-28 16,1 0-36-16,21-7-181 15,13-13-143-15</inkml:trace>
  <inkml:trace contextRef="#ctx0" brushRef="#br0" timeOffset="37081.87">18598 1081 553 0,'0'0'29'0,"0"0"53"0,-98 93 25 15,71-46-44-15,6 8-18 16,9 2-11-16,8 4-1 16,4-4-11-16,4-8-18 15,20-9 3-15,9-7-3 16,4-10 2-16,2-9-3 16,1-7-3-16,-1-6-38 15,-2-1-45-15,-9 0-187 16</inkml:trace>
  <inkml:trace contextRef="#ctx0" brushRef="#br0" timeOffset="37827.98">19131 766 131 0,'0'0'365'15,"0"0"-319"-15,-126-30 39 0,83 29 45 16,3 1-65-16,9 0-27 16,9 14-12-16,6 6 1 15,7 8-10-15,8 6 0 16,1 5 9-16,4 5 4 15,17 2-21-15,-1 6 6 16,0 1-4-16,-5 2-8 16,-4 2 4-16,-8-3-1 15,-3 4-4-15,-3 2 0 16,-15 3 1-16,-3 1-2 16,1-5-1-16,-2-5 4 15,0-5-5-15,2-2 1 16,1-1-1-16,4-5 1 15,3-5 1-15,8-9-1 0,4-10-3 16,0-7 1-16,0-5 2 16,13 0 0-16,8-5 1 15,4 0-1-15,4 0-11 16,-1 0-4-16,-3-12-8 16,-4-7-44-16,-3-3-153 15,-4-6-198-15</inkml:trace>
  <inkml:trace contextRef="#ctx0" brushRef="#br0" timeOffset="38229.3">19126 1623 567 0,'0'0'41'0,"0"0"-33"16,0 0 34-16,0 0 12 15,0 0 27-15,0 0-18 16,55-2-31-16,-29-9-5 16,-1-1-6-16,-5-5-11 15,-3-9-3-15,-5-3 2 16,0-12-5-16,-4-10-2 16,1-2-2-16,-2-1 1 15,-1 10-2-15,0 16-6 16,-5 13 7-16,-1 13 6 15,0 2 1-15,0 1-7 0,0 21-14 16,0 13 14-16,-1 13 6 16,1 5 0-16,0 1 1 15,0-4 0-15,0-4-2 16,1-9-4-16,7-8-1 16,0-8 0-16,0-10 0 15,-3-5 0-15,-1-5-32 16,5-1-15-16,0 0-56 15,5-14-153-15</inkml:trace>
  <inkml:trace contextRef="#ctx0" brushRef="#br0" timeOffset="38409.9">19399 1076 556 0,'0'0'141'0,"0"0"-100"15,0 0 91-15,0 0-85 16,0 0-37-16,0 0-10 16,-34-37-17-16,34 37-121 15,6 0-166-15,8 0-83 16</inkml:trace>
  <inkml:trace contextRef="#ctx0" brushRef="#br0" timeOffset="38842.36">19544 870 459 0,'0'0'68'16,"0"0"-18"-16,0 0-3 16,103-10-34-16,-60 10-4 15,-7 0 22-15,-5 6-2 16,-9 5 9-16,-8 1-2 15,-3 5 0-15,-3 10-4 16,-3 9 17-16,-4 7 3 16,-1 7-8-16,0 4-7 15,-7 7-16-15,-7 1 1 16,4 7-9-16,-2 4-9 0,5 4 0 16,5-1-4-16,2-4 2 15,0-2-1-15,3-5 0 16,10-4 0-16,-1-11-1 15,-1-10 0-15,-1-14-6 16,-5-10-9-16,-2-8 9 16,-3-6 6-16,0-2 0 15,0 0 6-15,-6 0 18 16,-15-2 0-16,-6-10-16 16,-6-1-6-16,5 2-2 15,4 0-19-15,11 0-65 0,6-2-50 16,7-6-189-16</inkml:trace>
  <inkml:trace contextRef="#ctx0" brushRef="#br0" timeOffset="39133.9">20568 1137 670 0,'0'0'68'0,"0"0"-59"15,0 0 1-15,0 0 35 0,-23 98-16 16,21-57-15-16,2-1-7 16,0 0-3-16,0-4-3 15,0-4 3-15,0-12-4 16,0-9 0-16,0-4-6 15,0-6-40-15,0-1-82 16,0 0-2-16,0-24-163 16</inkml:trace>
  <inkml:trace contextRef="#ctx0" brushRef="#br0" timeOffset="39309.46">20646 938 632 0,'0'0'82'0,"0"0"1"16,0 0 48-16,0 0-67 16,0 0-48-16,0 0-16 15,-15-41-5-15,15 47-57 16,1 14-49-16,19 4-106 16,4 1-12-16</inkml:trace>
  <inkml:trace contextRef="#ctx0" brushRef="#br0" timeOffset="39622.21">20964 1076 439 0,'0'0'102'15,"0"0"-75"-15,0 0 77 0,0 0-23 16,-76 84-43-16,76-39-16 15,1 5 24-15,20 5-22 16,1 4 9-16,-1-2-11 16,-3-6-12-16,-6-7-5 15,-6-10-1-15,-3-8-2 16,-3-9-1-16,0-8 3 16,0-3-4-16,-18-6 19 15,-10 0 15-15,-5 0-18 16,-6-12-16-16,2-8-2 15,10-4-70-15,6-3-22 0,15-8-171 16,6-9-200-16</inkml:trace>
  <inkml:trace contextRef="#ctx0" brushRef="#br0" timeOffset="39839.93">20934 1158 422 0,'0'0'34'16,"0"0"72"-16,-67 127 16 15,31-56-29-15,-10 18-31 16,-17 3-32-16,-10 1-17 0,-3-7-1 16,0-11-12-16,13-11 0 15,18-18 2-15,16-14-2 16,14-15 0-16,12-8 2 16,3-9-2-16,0 0 0 15,3 0-74-15,16 0-16 16,2-11-169-16</inkml:trace>
  <inkml:trace contextRef="#ctx0" brushRef="#br0" timeOffset="40816.08">21921 1065 357 0,'0'0'123'0,"0"0"-50"0,0 0 39 16,0 0-35-16,0 0-58 16,0 0-13-16,-101 36 22 15,70 1 2-15,-2 5-8 16,6 8 10-16,8 4-14 15,10 6-9-15,9 1-6 16,1-2-1-16,24-6-1 16,7-11 2-16,2-11 1 15,2-11-4-15,0-9-19 16,-3-9-1-16,-2-2 19 16,-3-6 1-16,-5-15 7 15,-4-6 18-15,-9-10 10 16,-4-6 16-16,-1-12-5 0,-3-8-30 15,-2 2-11 1,0 1 1-16,0 12-6 0,-14 10-11 16,-4 12-14-16,0 12 10 15,-4 11-15-15,-4 3-5 16,0 3-22-16,1 14-37 16,8 5-128-16,11-5-183 15</inkml:trace>
  <inkml:trace contextRef="#ctx0" brushRef="#br0" timeOffset="41328.61">22294 1105 498 0,'0'0'10'16,"0"0"2"-16,-9 106 78 15,5-43-11-15,-4 10-32 16,-3 5-4-16,-2 3-21 16,1-3-14-16,1-4-1 15,0-6-5-15,4-11-2 16,1-10-5-16,3-16-29 16,1-12 16-16,2-13 14 15,0-6 4-15,0 0 11 0,0-8 63 16,0-15-14-1,2-9-14-15,5-9 2 0,-4-10-10 16,0-7-13-16,3-8-20 16,2-7-2-16,5-10-3 15,4 1 0-15,6 1-16 16,7 11-21-16,5 15 12 16,2 13-13-16,-3 19 19 15,-4 13 16-15,-6 10-1 16,-3 5-1-16,-5 22 2 15,-1 10-1-15,-6 7 4 16,-6 4 3-16,-3-1 3 16,0-4 1-16,-17-1 1 15,-5-6-3-15,-5-7-2 0,-4-8 3 16,-3-6 2-16,-2-5-4 16,3-4-4-16,6-2-101 15,14-4-185-15</inkml:trace>
  <inkml:trace contextRef="#ctx0" brushRef="#br0" timeOffset="42037.71">22607 1411 241 0,'0'0'188'0,"0"0"-101"16,0 0 48-16,0 0-80 0,0 0-45 15,0 0-4-15,94-19-1 16,-70 3 1-16,-6-4-1 16,-1-3-2-16,-4-7 0 15,-5-4 2-15,-3 0 0 16,-5 0-2-16,0 4 2 16,0 10 9-16,-10 4 16 15,3 10-6-15,-4 6 2 16,-2 0-19-16,-4 14-7 15,-4 14 0-15,2 9 10 16,4 7 17-16,0 3-16 16,6 7 2-16,5 4-5 0,4-2-8 15,0-5 1-15,6-7 1 16,15-10 3-16,1-9-5 16,4-9 0-16,2-8 2 15,2-8 2-15,0 0-4 16,1-1 2-16,-3-17 6 15,-1-5-7-15,-3-9 6 16,-2-5-2-16,-5-10-4 16,-1-12 1-16,-3-6-2 15,-1-2-2-15,-7 0-8 16,-5 8-13-16,0 6 2 16,-2 12 12-16,-11 11 2 15,-1 15 5-15,0 11-5 0,0 4 2 16,-1 0 5-1,9 15-6-15,6 9-1 0,5 8 7 16,25 1 0-16,11-1 4 16,4-1-4-16,3-6 5 15,-5-3-5-15,-9 0 0 16,-7 1 0-16,-9 6 0 16,-9 3 1-16,-7 6 13 15,-2 3 6-15,0 1 11 16,-11 1-8-16,-1-3-17 15,5-7 3-15,-1-4-8 16,2-4-2-16,2-7 1 16,1-3 0-16,3-4-17 15,0-5-43-15,0-2-80 0,13-4-141 16</inkml:trace>
  <inkml:trace contextRef="#ctx0" brushRef="#br0" timeOffset="42539.9">23529 1202 491 0,'0'0'144'0,"0"0"-3"0,0 0-69 15,0 0-61 1,0 0-11-16,0 0 13 0,-73 78 16 15,55-38-12 1,5 7-8-16,1 5-5 0,6-1-2 16,5-4 3-16,1-7-5 15,0-10-1-15,6-9-3 16,5-8 1-16,-2-7-10 16,2-6-2-16,4 0 15 15,1-4 3-15,2-13-1 16,-1-8 2-16,-3-8 2 15,-2-9-6-15,0-13 3 16,-3-7-3-16,-4 3-1 16,-2 9-5-16,-2 17 6 15,-1 15 0-15,0 10 5 16,0 8 5-16,0 3-10 0,2 22-4 16,1 11 4-16,2 9 7 15,3 10 1-15,1-1 1 16,0 1-3-16,4-6-2 15,-2-6-3-15,-1-11-1 16,1-8 1-16,-4-7-1 16,3-5-1-16,-1-6-20 15,4-4-34-15,0-2-103 16,-1 0-134-16</inkml:trace>
  <inkml:trace contextRef="#ctx0" brushRef="#br0" timeOffset="42804.83">23873 863 528 0,'0'0'67'0,"0"0"-52"16,0 0 85-16,40 122 3 15,-21-53-36-15,-3 8-20 16,-7 3-17-16,-7 5 2 15,-2-1-17-15,-2-8-6 16,-14-9-6-16,-2-16-1 16,4-12-1-16,3-13-1 15,2-5-6-15,3-5-46 0,0-9-16 16,0-2-81 0,0-5-81-16</inkml:trace>
  <inkml:trace contextRef="#ctx0" brushRef="#br0" timeOffset="43208.18">23838 1255 324 0,'0'0'50'0,"0"0"16"16,107-34-20-16,-65 34-24 16,-3 0-8-16,0 9 32 15,-10 5 6-15,-2 3 30 16,-7 5-19-16,-2 5-19 0,-6 5 4 15,-4 6-17-15,-6 3-9 16,-2 0 3-16,0-2-13 16,0-5-3-16,0-5-3 15,1-7 1-15,7-5-6 16,0-5-1-16,5-3 2 16,0-6-2-16,5-3 8 15,2 0-2-15,2-4 1 16,-1-13 10-16,-3-5 12 15,-2-9 12-15,-4-10-9 16,-3-9-10-16,-6-7-18 16,-3 5-2-16,-7 7-2 0,-17 11 4 15,-9 12-14 1,0 9 20-16,2 9-15 0,1 4 5 16,4 3-64-16,3 14-69 15,5 0-84-15,12-3-219 16</inkml:trace>
  <inkml:trace contextRef="#ctx0" brushRef="#br0" timeOffset="43552.34">24542 1283 427 0,'0'0'82'0,"0"0"-1"15,0 0 60-15,55 108-67 16,-43-58-23-16,-4 1-24 16,-5-3-7-16,-3-1-8 15,0-4 0-15,-8-2-6 16,-13-5-1-16,-2-8-5 16,0-8 0-16,5-10-2 15,5-7 1-15,4-3 1 16,1-3 32-16,-1-14 6 15,6-7-5-15,-1-3-5 16,4-5-4-16,0-3-12 16,9-5-9-16,19-3-2 15,11-4-2-15,10-5-30 0,4 4-72 16,2 1-42-16,-2 10-178 16</inkml:trace>
  <inkml:trace contextRef="#ctx0" brushRef="#br0" timeOffset="46350.03">25512 582 333 0,'0'0'74'16,"0"0"-2"-16,0 0-15 16,0 0-45-16,0 0-12 15,0 0 0-15,-2 58 15 16,2-27 33-16,0 2-21 16,0 1 19-16,2 1-16 15,-2 2-11-15,1 1 2 0,-1 0-4 16,0 2 1-16,0-1-3 15,0 2-2-15,0 1 0 16,-1 2-6-16,-2-1 2 16,-2-1-8-16,2 0 4 15,-3-2-1-15,2 2-1 16,-1 3-3-16,-1 3 1 16,2 3 1-16,-1 1 0 15,2-2 3-15,-1 1 4 16,1-2-5-16,1 4 4 15,-1 2-2-15,2 0 0 16,-3-1-3-16,-1-4-2 0,1-1 2 16,-4-3-2-1,-1-1 0-15,0-3-1 0,0 0 1 16,3 1 0-16,2 0-1 16,2-1 2-16,2 0-2 15,0-1 0-15,0-1 2 16,-1-3-2-16,-3 4 0 15,-4-2 0-15,2-1 1 16,-3-1-1-16,-3 1 0 16,2-2 0-16,-1 1 1 15,-1 0 1-15,3-2 2 16,0 0 7-16,-1-1 1 16,1 1-10-16,-2-5-1 15,1 3 4-15,1 1-4 16,0 2-1-16,-3 1 2 0,2-4 0 15,-1 2 3-15,-1-2-1 16,2-1-2-16,-3 2-2 16,1 0 1-16,-1 2 1 15,-1-1-2-15,0 2 5 16,1-3-5-16,1-2 2 16,3 0-2-16,-1-4 0 15,2 6 0-15,2 1-1 16,-3 5 4-16,3 6-2 15,-1 2 48-15,1 1-40 16,0 2-8-16,3 0 11 16,-1 2-3-16,2 2-7 0,2 1 4 15,-1 0-6-15,-2-1 2 16,1-3-1-16,-1 1-1 16,0 0 2-16,1 0 0 15,2 2-1-15,-1 4-1 16,1-3 0-16,0 2 0 15,0 2 2-15,-2 2-2 16,-1 7 0-16,0-1 0 16,-2-1 1-16,-1-1 0 15,1-3-1-15,-1 2 0 16,0 3 0-16,0 2 1 16,3 0 0-16,-1 0-1 15,-2 2-1-15,0 1 1 0,0-3 0 16,-3 5 1-1,1-2 0-15,-2 2-1 0,0 2 0 16,-1 3 0-16,1-3 1 16,-1-1 0-16,4 0-1 15,1 1 0-15,-2-3 0 16,-2 3 1-16,1-7-1 16,-3 1-1-16,-1-2 1 15,-2-2 0-15,0 0 1 16,1-3-2-16,0 2 1 15,3 2 0-15,-1 3 0 16,0-1 1-16,2 0-1 16,-4-4 0-16,5-6 0 15,2 2-1-15,-2-1 1 0,-3-2-1 16,3-1 2-16,0-3-2 16,-1 1 2-16,2 0 2 15,-1-4-3-15,0 1 0 16,2 1 0-16,-2-3 0 15,1 1 0-15,-2 3-2 16,1 1 2-16,-2 5 2 16,0 4-1-16,0 2 0 15,1-2-1-15,-4 0-1 16,4 1 1-16,-5 1-1 16,1 2-2-16,0 0 3 15,-3 2 0-15,1 1 1 16,2 1-1-16,0 3 3 0,3 2-3 15,2 2-1-15,-6 5 1 16,5 0 0-16,-7 4 1 16,2 0-2-16,-1-3-3 15,-1 1 4-15,-2 0 0 16,3 4 0-16,-1-3 0 16,1-1 2-16,4 1-2 15,0-4 2-15,0 2-2 16,3 2 0-16,0-1 2 15,-1-1-6-15,-1-3 4 16,-2-2 0-16,-5-2 5 16,-3 3-5-16,-1-1-1 15,-2 4 0-15,-1 1 2 0,1 1 1 16,0 1 13-16,1 1-7 16,4 5 1-16,0 1-6 15,1 1 1-15,3 1 2 16,1 0-2-16,0 0 0 15,5 2 2-15,-2 3 1 16,2 0 0-16,2 4-2 16,2 0 2-16,1 4-5 15,2 4 3-15,2 1-2 16,0 1 1-16,-1-3-3 16,-2-1 2-16,0 1 5 15,-4 0-7-15,-3-2 4 0,-2-1 2 16,-1 3-1-1,-3 0-5-15,-2 0-1 0,0 0 2 16,-3-6 1-16,0 0-1 16,0-6-1-16,2 0 0 15,-4-3 0-15,3-3 1 16,0-4-1-16,-1 1 4 16,2-2-4-16,1-1 0 15,-1-4-1-15,2-4 2 16,-1-4-1-16,6-3 0 15,-1-1 1-15,5 0-2 16,1-5 1-16,-2-2 0 16,3-3-1-16,0-2 2 0,-3-2 1 15,0-1 1-15,2-2 6 16,-1 1-1-16,4 6-4 16,2-1 10-16,2 4-7 15,0-3 1-15,0-4-7 16,3-2 6-16,5-1-4 15,-1 0-2-15,2 0 4 16,-3-3-2-16,-1-2-2 16,-2-5-1-16,-2-1 0 15,-1-6-1-15,0-2 3 16,0-4-3-16,0-1 0 16,-3-1 2-16,-1-1-2 15,-2-2 0-15,-2 0-1 16,2 0 1-16,0 0 0 0,-3 2 2 15,1-1-2 1,-1 7 1-16,1 5 3 0,3 5-4 16,1 4 1-16,2 5 0 15,2-7-1-15,0 0 1 16,0-1 3-16,0-2 6 16,2 1 1-16,-1 0 3 15,-1 1 2-15,0-4-4 16,0 3 3-16,0-3-11 15,0 0 8-15,0 1-9 16,0 0-2-16,0 4 7 16,0 1-2-16,0 1-3 15,0-1-1-15,2 1 3 0,-1-3-1 16,2 1 1-16,-3 2-1 16,3 1 0-16,-1 1-1 15,0-2 7-15,2-1-1 16,1-3-3-16,0-6 1 15,0-4-6-15,-1-6 0 16,-2-7 1-16,1-7-2 16,-2-4 0-16,1-7 1 15,-1-1 0-15,1-1 0 16,-1-3-1-16,2 0 0 16,0 0 0-16,-1 0 0 15,2 0-22-15,-2 0-31 0,1-17-46 16,0-21-140-16,-3-14-223 15</inkml:trace>
  <inkml:trace contextRef="#ctx0" brushRef="#br0" timeOffset="48801.64">2218 2207 98 0,'0'0'369'15,"0"0"-335"-15,0 0 62 16,0 0-3-16,0 0-49 16,86-50-10-16,-69 50-11 15,-4 14-1-15,-1 11 18 16,1 3-15-16,-7 4 0 15,-6 3 12-15,0 1-8 16,0-5-1-16,-16-3-12 16,-4-3 3-16,-2-2 9 15,0-6-15-15,4-4-1 16,0-4 4-16,6-6-3 16,2-3-1-16,1 0 0 15,-2 0-3-15,1 0-6 16,4-1 4-16,3-2-7 15,3-2-11-15,0 2 9 0,4-2-26 16,14 1 7-16,2 2 5 16,2 2 2-16,-3 0 10 15,-5 11-1-15,-4 6 5 16,-1 5-3-16,-1 3 3 16,-5 6 9-16,-3 0-3 15,0 3-1-15,0 0-2 16,0-3 2-16,1-6-1 15,1-1-4-15,1-7 2 16,1-3-1-16,0-3-1 16,-1-5 1-16,-1 1-2 15,4-4-62-15,0-3-14 0,4 0-23 16,-2 0-118-16,-5 0-186 16</inkml:trace>
  <inkml:trace contextRef="#ctx0" brushRef="#br0" timeOffset="52036.52">4024 2414 26 0,'0'0'372'16,"0"0"-308"-16,0 0 16 15,0 0-15-15,0 0-28 16,-85 5-30-16,61 15 14 0,5 8 13 16,2 6-8-1,1 2-4-15,7 6-7 0,3 3-5 16,4-1 4-16,2-2-9 16,0-3 2-16,5-7-2 15,7-4-3-15,4-7-2 16,1-5 2-16,2-6 2 15,6-7-4-15,2-3 0 16,6 0 2-16,0-4 0 16,-5-12 0-16,-4-4 2 15,-6-3 5-15,-3-6-2 16,-5-3-3-16,-4-9 44 16,-4-7-33-16,-2-6-10 15,0-1-2-15,-5 6-1 16,-8 11-1-16,-5 11 4 0,3 15-1 15,-6 12-4 1,-9 0-4-16,-6 15 4 0,-5 14-3 16,10 4-39-16,11 4-38 15,20-3-106-15,0-5-47 16</inkml:trace>
  <inkml:trace contextRef="#ctx0" brushRef="#br0" timeOffset="52612.67">4376 2517 41 0,'0'0'315'16,"0"0"-299"-16,-12 97 38 15,6-46 21-15,-4 7-24 16,-1 4-14-16,-5 8 6 16,2-1-19-16,0-1-17 15,0-3-1-15,3-5-5 16,0-6 6-16,2-12-7 16,1-9-5-16,5-13 5 15,-1-11 5-15,4-4-5 0,0-5 7 16,0 0 77-16,0-8 12 15,0-13-53-15,7-9-12 16,2-9 9-16,2-8 8 16,0-11-13-16,3-7-25 15,1-8-7-15,-5-3-3 16,-4-3-3-16,-6 0-29 16,0 8 5-16,0 8 5 15,2 19 15-15,1 18 7 16,7 14 0-16,7 7-5 15,5 5-6-15,15 6 2 16,8 17 2-16,0 6 4 16,-8 5 2-16,-10-3 1 15,-8-1-1-15,-14-4 0 0,-5-1-6 16,0-6 0-16,-8 0 6 16,-11-3 1-16,-3-3 22 15,-8 1-12-15,-9-3-10 16,0 0-4-16,0 0-70 15,8 0-86-15,15-2-162 16</inkml:trace>
  <inkml:trace contextRef="#ctx0" brushRef="#br0" timeOffset="53386.03">5087 2423 263 0,'0'0'169'0,"0"0"-165"16,0 0 30-16,0 0 25 15,0 0-23-15,-47 80-2 16,33-66-2-16,-1-3 1 15,0-4 0-15,-1-3 6 16,4-4-8-16,-6 0-2 16,-1-8-5-16,1-8-7 15,0-1-10-15,3-2-1 16,9 1-4-16,2-5-1 0,4 2-1 16,0 3-1-16,5 1-9 15,6 5 8-15,4 5-3 16,3 4 1-16,3 3 2 15,0 0-1-15,4 0 2 16,2 9-2-16,1 9-2 16,-1 9 5-16,-5 7 0 15,-5 7-1-15,-7 7 1 16,-7 0 10-16,-3-2 2 16,0 0-5-16,-13-4 4 0,-5-1-1 15,-6-5-5 1,0 1-5-16,-1-4 1 0,-2-5 4 15,4-5-3-15,3-6-2 16,2-7 0-16,7-6 3 16,2-4 5-16,-1 0 7 15,-2 0 5-15,0-14-5 16,-1-3-5-16,2-6 12 16,1-5-14-16,10-5-4 15,0-1-2-15,0 4-2 16,13 4-2-16,1 7-4 15,-1 9-4-15,2 6 6 16,0 4-2-16,0 0-3 16,4 11 3-16,-1 11 6 15,0 4-4-15,1 5 4 0,-2 4 0 16,1 0 0-16,-5-3 1 16,2-3 1-16,-3-4 2 15,3-6-3-15,-5-5-1 16,1-2-1-16,2-4-35 15,-1-4 23-15,3-2-21 16,-3-2-42-16,7 0-95 16,-4-2-111-16</inkml:trace>
  <inkml:trace contextRef="#ctx0" brushRef="#br0" timeOffset="53680.21">5593 2646 440 0,'0'0'123'0,"0"0"-107"15,0 0 97-15,100-6-49 16,-67 6-41-16,-4 0-7 16,0 0-9-16,-8 0-6 0,-2 1 6 15,-4 2-7 1,-6-1-33-16,-6-2-154 0,-3 0-190 16</inkml:trace>
  <inkml:trace contextRef="#ctx0" brushRef="#br0" timeOffset="53880.12">5635 2914 447 0,'0'0'85'0,"0"0"60"0,79 0-13 15,-48 0-72 1,1 0-30-16,-4 0-17 0,-4 0-9 15,-5-3-4-15,-2-3-30 16,-4-10-129-16,-1 0-275 16</inkml:trace>
  <inkml:trace contextRef="#ctx0" brushRef="#br0" timeOffset="54262.54">6252 2542 535 0,'0'0'65'15,"0"0"-40"-15,0 0 50 16,0 0-64-16,0 0-11 15,0 0 0-15,0 17 4 16,0-5-3-16,0 1 0 16,0-5 6-16,2-2-5 15,-2-2-2-15,0-3 4 16,0 1-3-16,0-1 1 16,0-1 3-16,0 0-2 15,0 0 1-15,0 0-8 0,0 0 2 16,0 0-38-16,0 0 4 15,0 0 7-15,0 0 3 16,-2-1 17-16,-4-3-21 16,-5-4-165-16</inkml:trace>
  <inkml:trace contextRef="#ctx0" brushRef="#br0" timeOffset="54894.62">6458 2438 192 0,'0'0'154'0,"0"0"-106"16,0 0 59-16,0 0-6 16,0 0-32-16,5-75-22 15,-5 63 7-15,-8 4 18 16,-7-1-16-16,-13 7-25 16,-5 2-10-16,-10 2-3 15,-6 15 5-15,5 2 3 0,7 3-8 16,10 3-7-16,9 0-5 15,8 4-4-15,4 1-1 16,6-1 1-16,0 0-2 16,19-3 3-16,13-1 0 15,5-1 1-15,9-4 7 16,1 1-7-16,-1-2-4 16,-9 1-4-16,-4 1-2 15,-11 1-4-15,-8 0 7 16,-10-2-2-16,-4 3 4 15,0 1-2-15,-7 0 2 16,-7-2-4-16,-2-2-2 0,1-3-4 16,-3-1 8-16,3-5-1 15,-4-4 2-15,-4-2 4 16,1-5 17-16,-8 0 7 16,-3 0-8-16,5 0 9 15,1-4-6-15,6-1-8 16,9-3-5-16,2 3-4 15,4-3 4-15,1-4-8 16,4-2-11-16,1-3-67 16,1 5-69-16,17-1-131 15</inkml:trace>
  <inkml:trace contextRef="#ctx0" brushRef="#br0" timeOffset="55180.28">6688 2989 473 0,'0'0'200'16,"0"0"-108"-16,0 0 78 15,0 0-38-15,0 0-57 16,0 0-17-16,3-19-5 15,4 7-19-15,-2-1-8 16,-2 2-16-16,0-2-5 16,1 1-3-16,-1 3-2 0,-1 3-33 15,-1 1-30 1,-1 4-49-16,0-3-60 0,0 1-182 16</inkml:trace>
  <inkml:trace contextRef="#ctx0" brushRef="#br0" timeOffset="55769.75">7132 2530 589 0,'0'0'93'15,"0"0"-59"-15,0 0 28 16,0 0-57-16,0 82 3 16,0-21 11-16,0 6 16 15,6 8-11-15,-3 4-5 16,-3 2-5-16,0 1-7 16,0-4-4-16,-7-8-3 15,-7-12-1-15,-2-7 1 16,5-10-17-16,3-15-4 15,2-9-4-15,3-10 25 16,3-6 2-16,0-1-2 0,0 0 50 16,0-14 6-1,0-8-14-15,0-10 2 0,7-12 4 16,2-8-22-16,-5-7-16 16,1-11 0-16,1-3-10 15,-3-5 2-15,2-1-2 16,3-1-1-16,3 7-3 15,8 6-4-15,2 10-5 16,3 13-18-16,6 16 18 16,-2 17-12-16,2 11 1 15,4 14 6-15,1 22 9 16,-7 10 3-16,-6 5 4 0,-13 0 0 16,-9-5-1-1,0-4 2-15,-16-5-3 0,-8-8-4 16,-3-6 8-16,-6-4 35 15,-1-8-22-15,-2-2 0 16,6-5-13-16,5-3-73 16,7-1-62-16,15 0-382 15</inkml:trace>
  <inkml:trace contextRef="#ctx0" brushRef="#br0" timeOffset="56183.35">7705 2630 544 0,'0'0'102'0,"0"0"-79"15,0 0 17-15,0 0-8 16,-74 82 14-16,54-39-24 15,7 4-5-15,5 1-4 16,8-3-5-16,0-6-4 16,8-3-2-16,14-11-1 15,5-6-1-15,1-10 2 16,-1-9 1-16,3 0-2 16,-3-3 5-16,-5-16 22 0,-4-5 19 15,-3-5 36 1,-2-8-22-16,-7-6-21 0,-4-6-16 15,-2-1-20-15,0 2-1 16,-14 7-3-16,-8 12 0 16,4 12-9-16,-3 13-16 15,-1 4-3-15,0 10-37 16,3 13-18-16,8 3-51 16,11-1-224-16</inkml:trace>
  <inkml:trace contextRef="#ctx0" brushRef="#br0" timeOffset="56722.2">8044 2651 669 0,'0'0'15'0,"0"0"-6"15,-8 73 67-15,5-20-12 16,0 8-18-16,3 1-24 16,-4 8-13-16,4-2-2 15,0-2-4-15,-3-4 1 16,3-7-4-16,-3-7-14 16,0-10-19-16,1-12-9 15,-1-11 0-15,0-8 29 0,3-7 13 16,0 0 20-16,0-5 66 15,0-12-29-15,0-6-20 16,8-7 2-16,1-6 15 16,1-8-24-16,-1-10 4 15,0-5-20-15,1-7-10 16,-5-4-4-16,1 2 0 16,-1 1-1-16,4 6 1 15,4 5-10-15,6 8 0 16,4 7-10-16,4 9-5 15,1 10-14-15,2 15-6 16,-2 7 19-16,0 16 10 16,-4 24 10-16,-12 9 2 0,-7 4-1 15,-5 2 5-15,-2-7 8 16,-13-3 18-16,-7-9-17 16,-5-6-2-16,-6-7-7 15,-6-8-2-15,-1-6-16 16,4-4-51-16,13-5-199 15</inkml:trace>
  <inkml:trace contextRef="#ctx0" brushRef="#br0" timeOffset="57090.55">8836 2455 315 0,'0'0'226'15,"0"0"-201"-15,0 0 59 16,-88 33-13-16,52 7-25 15,-3 11 9-15,1 7-22 16,6 2 13-16,8 5-12 0,8-2-13 16,8 3-3-1,7-6-10-15,1-6-7 0,1-9 3 16,14-6-1-16,6-8-3 16,4-7-9-16,5-9-59 15,0-6-5-15,1-8-59 16,-2-1-115-16</inkml:trace>
  <inkml:trace contextRef="#ctx0" brushRef="#br0" timeOffset="57399.61">9113 2400 350 0,'0'0'204'16,"0"0"-197"-16,54 73 85 16,-30-15-4-16,-5 10-38 15,-7 6-3-15,-9-1-7 16,-3 3-15-16,-3-1-13 16,-13-5-6-16,-2-7 1 15,-3-13-4-15,-1-13-2 16,3-12-1-16,3-8-15 15,6-10 14-15,1-4 1 16,6-3-4-16,-2 0-2 16,2-9-39-16,2-7-119 0,1-5-182 15</inkml:trace>
  <inkml:trace contextRef="#ctx0" brushRef="#br0" timeOffset="57618.82">9586 2660 107 0,'0'0'521'16,"0"0"-447"-16,0 0 76 16,0 0-61-16,0 0-28 0,0 0-15 15,0-26-27-15,0 26-16 16,0 0-3-16,0 0-36 15,0 0-124-15,0 4-313 16</inkml:trace>
  <inkml:trace contextRef="#ctx0" brushRef="#br0" timeOffset="57812.35">9614 3005 430 0,'0'0'132'0,"21"79"32"15,-9-36 22-15,-7 1-96 16,-5 4-34-16,0-4-23 0,-5-1-18 16,-16-5-1-1,-10-5-14-15,-2-11-18 0,-3-7-75 16,-3-10-83-16,7-5-255 16</inkml:trace>
  <inkml:trace contextRef="#ctx0" brushRef="#br0" timeOffset="58764.49">11294 2675 247 0,'0'0'227'16,"0"0"-147"-16,0 0 87 15,0 0-57-15,0 0-58 16,0 0-28-16,-97-46-7 16,62 63-5-16,0 12 1 15,1 8 0-15,5 6 2 0,7 2-8 16,4 8 10-16,7 1-6 16,5-1-6-16,6-4-1 15,0-6 0-15,17-8-2 16,10-12-2-16,4-12-2 15,8-7-1-15,4-4 3 16,0-5 4-16,0-14-1 16,-7-5 1-16,-4-5 1 15,-7-5 7-15,-5-7 37 16,-6-7-12-16,-6-7-21 0,-8-2-4 16,0-1-11-1,-14 8-1-15,-13 13-3 0,-7 15-1 16,-9 13-2-16,0 9 6 15,0 3-29-15,8 20-6 16,10 5-52-16,17 2-77 16,8 1-154-16</inkml:trace>
  <inkml:trace contextRef="#ctx0" brushRef="#br0" timeOffset="59311">11579 2660 548 0,'0'0'133'0,"0"0"-133"0,0 0 0 16,0 92 65-16,0-31-1 15,0 6-23-15,0 6-6 16,-3 0-11-16,-6 1-15 15,0-5-3-15,0-3-6 16,2-9 1-16,5-11-3 16,-1-14-28-16,3-14 14 15,0-11 16-15,0-7 2 16,0 0-2-16,0-6 72 16,12-16 6-16,1-7-12 0,-1-4-22 15,2-9-3 1,-1-7 8-16,0-6-23 0,-2-10-17 15,0-6-5-15,-7-7-4 16,2 2-4-16,-3 1-21 16,3 8-8-16,9 13 14 15,6 11-3-15,2 18 2 16,6 17-4-16,-1 8 6 16,5 13 15-16,0 21-2 15,-3 9 4-15,-7 5 0 16,-11 1 1-16,-10-3 0 15,-2-5 1-15,0-7 1 16,-14-5 5-16,-5-7 4 0,-5-5-4 16,-4-3 2-1,-3-6-9-15,-1-2-4 0,3-4-25 16,3-2-84-16,10 0-50 16,5-2-257-16</inkml:trace>
  <inkml:trace contextRef="#ctx0" brushRef="#br0" timeOffset="59640.16">12123 2382 577 0,'0'0'54'0,"0"0"37"15,0 0-11-15,32 94 15 16,-24-22-18-16,-3 11-21 16,-5 7-11-16,0 2-26 15,-12-5-6-15,-6-2-7 16,5-13-4-16,2-16 0 16,5-13-2-16,2-14-1 15,2-12 1-15,2-6-17 16,0-8 8-16,0-3 8 15,0 0-3-15,14 0-34 16,5-14-8-16,8-3-37 16,0-12-138-16,0-7-434 0</inkml:trace>
  <inkml:trace contextRef="#ctx0" brushRef="#br0" timeOffset="59861.67">12590 2786 459 0,'0'0'117'0,"0"0"-76"16,0 0 97-16,95-15-89 0,-65 13-28 15,0 2-18-15,-5 0-2 16,-6 0-1-16,-8 0-125 15,-8 0-184-15</inkml:trace>
  <inkml:trace contextRef="#ctx0" brushRef="#br0" timeOffset="60045">12535 2970 364 0,'0'0'101'15,"0"0"20"-15,119 5 16 16,-72-3-92-16,-3-1-18 16,-8-1-10-16,-5 0-4 15,-8 0-11-15,-10 0-2 0,-3 0-21 16,-10-3-192-16</inkml:trace>
  <inkml:trace contextRef="#ctx0" brushRef="#br0" timeOffset="60772.27">13712 2316 436 0,'0'0'164'15,"0"0"-27"-15,0 0 1 16,-85-40-78-16,40 40-28 15,-1 12-1-15,-3 7 15 16,5 5-23-16,7 3 0 16,4 2-9-16,9 1-4 15,9 3-8-15,11 1-1 16,4 2 0-16,18-1 2 16,16 2-3-16,12-3 2 0,10 0-2 15,-4 3-9-15,-7-1-6 16,-10-2-9-16,-14-2-7 15,-11 2 6-15,-8-1 1 16,-2-1-4-16,-10-2 11 16,-8-5-3-16,-6-3 14 15,-3-8 6-15,-1-5 2 16,-2-4 15-16,-3-5 14 16,2 0 5-16,-1 0 1 15,4-11-6-15,7 3 2 16,8-1-9-16,5 2-10 15,4-1-9-15,4-2-3 16,0-2-2-16,0-4-26 0,10-1-69 16,12 3-77-1,3 3-272-15</inkml:trace>
  <inkml:trace contextRef="#ctx0" brushRef="#br0" timeOffset="60991.88">13971 3003 739 0,'0'0'103'0,"0"0"83"16,0 0-45-16,0 0-71 0,-15-81-11 16,14 73-17-1,-1-1-26-15,2 4-12 0,0 3-4 16,0 1-25-16,0 1-77 15,0 0-64-15,0 0-130 16</inkml:trace>
  <inkml:trace contextRef="#ctx0" brushRef="#br0" timeOffset="61553.85">14229 2602 252 0,'0'0'426'0,"0"0"-355"0,0 0-7 15,0 0-41-15,0 85 18 16,6-25 12-16,-1 6-13 16,-1 6-6-16,-4 2-13 15,0-2-15-15,0-3-4 16,-10-6 5-16,-3-7-6 15,0-7-1-15,3-11-8 16,4-13-48-16,2-11 21 16,2-9 35-16,2-5 0 15,0 0 6-15,0-3 4 16,0-17 22-16,12-8 9 16,3-8-8-16,4-10-11 0,3-9-3 15,-3-11-4-15,0-7-4 16,-6-9-11-16,-2-4 1 15,-5 0-1-15,-3 4 0 16,1 5-12-16,5 14 7 16,4 17 4-16,4 17-4 15,7 21 1-15,6 8-17 16,6 17 10-16,4 17 8 16,0 10-2-16,-9 4 5 15,-8 2-5-15,-13-1 5 16,-10-3 0-16,-3-5-3 15,-19-4 3-15,-8-8 3 16,-6-5 2-16,-1-5 14 0,-2-7-9 16,0-4-5-1,7-2-5-15,5-3-29 0,9-3-62 16,6 0-76-16,12 0-289 16</inkml:trace>
  <inkml:trace contextRef="#ctx0" brushRef="#br0" timeOffset="61949.88">14863 2624 499 0,'0'0'103'16,"0"0"-18"-16,0 0-17 15,0 0-31-15,-77 81 7 16,66-40-11-16,5 1-12 16,6 2-10-16,0-2-4 15,5-2-5-15,13-8 0 16,5-8-1-16,1-9 2 16,3-8-3-16,-2-7 0 15,0 0 3-15,-2-8 4 16,-3-13-1-16,-4-8 35 15,-1-5 5-15,-5-7 2 16,-3-5-33-16,-7-3-9 16,0-1 1-16,-3 6-7 0,-16 8-4 15,-3 9-1-15,-2 18 0 16,1 9-32-16,4 0-38 16,5 21-8-16,6 3-118 15,8 0-186-15</inkml:trace>
  <inkml:trace contextRef="#ctx0" brushRef="#br0" timeOffset="62504.4">15269 2653 417 0,'0'0'270'0,"0"0"-267"16,0 0-1-16,-2 77 70 16,2-27-15-16,0 9-15 15,0 4-17-15,0 3-10 16,0 1-10-16,-6-4-3 16,-7-5-1-16,-2-4 0 15,-3-8-1-15,5-10-32 16,0-11-26-16,5-9 30 15,3-11 27-15,5-5 1 16,0 0 1-16,0-3 49 16,2-15-16-16,10-8 23 0,3-9 4 15,-2-5-11-15,5-10-9 16,-1-6-12-16,2-7-19 16,2-9-3-16,-5-5-4 15,4 1-3-15,-1 3-4 16,-1 8-13-16,3 12 4 15,-3 12 4-15,0 15 1 16,-1 10 2-16,3 12 3 16,7 4-46-16,3 27 29 15,1 19 7-15,-9 7 12 16,-14 1-1-16,-8-6 2 0,-2-4 0 16,-16-8 10-1,-4-8 18-15,-3-6 0 0,-4-5-6 16,-4-5-11-16,-3-4-2 15,-1-3-9-15,3-5-62 16,8 0-83-16,13 0-244 16</inkml:trace>
  <inkml:trace contextRef="#ctx0" brushRef="#br0" timeOffset="62852.28">16070 2501 286 0,'0'0'380'15,"0"0"-316"-15,0 0 70 16,0 0-68-16,-91-22-58 15,63 68-1-15,0 13 12 16,3 8 9-16,3-2-1 16,3 3-15-16,7 0-1 15,3-3-5-15,9-7-3 16,0-10-1-16,1-9-1 16,17-10-1-16,4-7-3 0,2-7-16 15,2-6-53-15,2-4-22 16,2-5-140-16,4 0-223 15</inkml:trace>
  <inkml:trace contextRef="#ctx0" brushRef="#br0" timeOffset="63133.71">16364 2450 581 0,'0'0'43'0,"0"0"-38"0,67 87 97 16,-43-23-24-1,-7 8-15-15,-9 1-22 0,-8 0 3 16,0 0-11-16,-8-2-8 16,-12-6-21-16,-4-9 6 15,-1-13-7 1,2-11-2-16,-1-9-2 0,6-9-40 15,8-8 12-15,2-3-25 16,8-3-19-16,0 0-73 16,6-17-193-16</inkml:trace>
  <inkml:trace contextRef="#ctx0" brushRef="#br0" timeOffset="63376.38">16804 2788 580 0,'0'0'117'16,"0"0"24"-16,0 0-20 15,0 0-40-15,0 0-50 16,0 0-8-16,15-59 3 16,-9 54-11-16,0 0-2 15,-2 2 5-15,-1 1-9 16,-2 1-2-16,-1 1-7 15,0 0-8-15,0 0-93 16,-8 8-146-16,-12 6-166 16</inkml:trace>
  <inkml:trace contextRef="#ctx0" brushRef="#br0" timeOffset="63571.34">16856 3128 381 0,'0'0'98'0,"0"0"81"16,-6 113-21-16,-8-68-90 15,-5 0 9-15,-3-1-23 16,-6-6-38-16,-8-5-12 16,-9-9-4-16,-10-7-84 0,-3-9-160 15</inkml:trace>
  <inkml:trace contextRef="#ctx0" brushRef="#br0" timeOffset="78690.17">4233 4020 84 0,'0'0'82'0,"0"0"-37"0,0 0 129 16,0 0-113-16,0 0-2 15,0 0 31-15,4-77 5 16,-4 69-7-16,-12 3-29 16,-3 1 5-16,-4 3-23 15,-3 1-5-15,-5 0-18 16,-4 8-6-16,-1 9-10 15,4 3 5-15,8 1-5 16,7-3 3-16,12 1-5 16,1 3-6-16,4 2 4 15,20 1 2-15,7 5-6 16,2-1 6-16,0 5 7 16,-2 1-3-16,-10 1-3 0,-3-3-1 15,-14-1-1 1,-4-4 1-16,0-3 0 0,-7-3-1 15,-14-4 3-15,-1-3 0 16,-5-3 1-16,-3-4 4 16,2-3-4-16,2-5 0 15,2 0-1-15,8-2-2 16,7-16-37-16,9-9-46 16,0-9-113-16,6-6-155 15</inkml:trace>
  <inkml:trace contextRef="#ctx0" brushRef="#br0" timeOffset="78951.95">4274 3889 172 0,'0'0'257'0,"0"0"-212"15,-83 92 58-15,44-34 24 16,-7 10-53-16,-2 3-28 15,-7-2-11-15,3 0-13 16,0-6-10-16,5-5-6 16,8-7-4-16,8-10 0 15,6-11 6-15,10-9-7 16,6-11 0-16,6-4-1 16,3-6-11-16,0 0-64 0,6 0-110 15,21-3-83-15</inkml:trace>
  <inkml:trace contextRef="#ctx0" brushRef="#br0" timeOffset="80392.39">4716 3737 69 0,'0'0'313'16,"0"0"-240"-16,0 0 7 16,0 0 24-16,0 0-20 15,0 0-51-15,-21-24-22 16,18 33-6-16,3 15-5 15,-3 18 5-15,2 12 34 0,1 10 13 16,-2 6-22 0,-1 4-1-16,0-1-9 0,2-4-10 15,-1-6-8-15,2-7 2 16,0-10-1-16,0-8 1 16,0-8-4-16,5-7 2 15,1-7-2-15,1-5-4 16,-1-8 3-16,2-1-35 15,2-2-27-15,3 0-4 16,4-14-13-16,-2-7-12 16,-9-10-59-16,-6 0-289 15</inkml:trace>
  <inkml:trace contextRef="#ctx0" brushRef="#br0" timeOffset="80855.78">4553 4140 397 0,'0'0'97'16,"0"0"-72"-16,0 0 10 15,0 0 5-15,82-49-12 16,-49 40 5-16,0-2-14 16,6 2-3-16,0 1-2 15,-1-1 6-15,-3 1-8 16,-4 2-3-16,-1 3-2 0,-5 3-1 15,-4 0 3 1,-3 0-3-16,1 17 1 0,-1 8 0 16,2 5-1-16,-1 7 6 15,-1-3-1-15,0 2-2 16,-8 0-5-16,-2-2-2 16,-5-5 1-16,-3-3 0 15,0-5 0-15,0-6 1 16,-12-4 13-16,-6-2 3 15,-2-9-10-15,-2 0 18 16,0 0 1-16,4-11 18 16,3-10-14-16,9-7-5 15,3-8-9-15,3-9-15 16,3-6 0-16,18-5-8 16,3 1-9-16,6 4-33 0,4 12-21 15,0 11-2 1,0 11-6-16,-1 8-35 0,-6 6-53 15,-3 3-154-15</inkml:trace>
  <inkml:trace contextRef="#ctx0" brushRef="#br0" timeOffset="81990.45">5659 3973 119 0,'0'0'294'16,"0"0"-208"-16,0 0 4 0,0 0 8 16,-99-9-33-1,65 38-40-15,4 8 3 0,-1 8 11 16,7 0 1-16,6 5-7 15,6-3-21-15,9-2 5 16,3-5-6-16,0-4-2 16,6-6 4-16,12-3-1 15,1-8-7-15,4-1 0 16,4-8-5-16,1-4 0 16,8-5 17-16,2-1-17 15,0 0-25-15,-1-6-16 16,-4-9-4-16,-2-5-2 15,-2-4-8-15,-7-7-10 16,-4-3 36-16,-5-3 7 0,-4-2 22 16,-3 3 3-16,-3 3 6 15,-3 5 5-15,0 9 27 16,0 5-1-16,0 7-3 16,0 1-1-16,0 5-5 15,0 0-5-15,0 1-13 16,0 0-12-16,0 0 2 15,-1 0-3-15,-1 0-2 16,2 0 2-16,0 0 5 16,0 0-5-16,0 0 0 15,0 0 2-15,0 0-2 16,0 0-1-16,-1 0 1 16,1 0 0-16,0 0 0 0,0-2 0 15,0 2 0-15,0-1 4 16,0 1-8-16,0 0 8 15,0 0-6-15,0-2 4 16,0 2 0-16,0 0-2 16,-2-1-2-16,1 0 2 15,1 1-41-15,0 0 12 16,0 0 8-16,0-3 9 16,0 3 3-16,0 0-4 15,0 0 11-15,0 0-2 16,0 0 2-16,0 0 2 15,0 0 2-15,0 0-1 0,0 0-1 16,0 0 3-16,0 0-1 16,0 0-2-16,0-1 2 15,0 1 5-15,0-3 1 16,0 0-4-16,-2 1 5 16,2 1 3-16,-1 1 6 15,1-2-1-15,-2 2-5 16,1 0 3-16,1-1 0 15,-2 1-10-15,2 0-2 16,0 0-3-16,0 0 0 16,0 0 3-16,0 0-3 15,0 0 1-15,0 0 0 0,0 0 1 16,0 0-1-16,0 0-1 16,0 0-1-1,0 0-1-15,0-1 0 0,0 1 2 16,0 0-3-16,0-3-10 15,0 3-65-15,0-6-202 16</inkml:trace>
  <inkml:trace contextRef="#ctx0" brushRef="#br0" timeOffset="82737.62">5882 4093 31 0,'0'0'521'16,"0"0"-455"-16,0 0 12 15,0 0-14-15,0 0-53 16,0 0-9-16,-14 120 25 15,27-53 19-15,-3 3-14 16,-2 2-3-16,2-2-11 16,-7-2-12-16,-3-3-2 15,0-7-2-15,0-6-1 16,0-9 1-16,0-11-2 16,-1-11 1-16,-4-9 0 15,1-8 4-15,4-3-1 16,-3-1 5-16,0 0 3 15,3-14 21-15,-5-15 8 16,2-13-14-16,2-8-5 0,1-9-3 16,0-8-10-16,0-8-9 15,0-6 2-15,0-4-2 16,0 2-8-16,0 5-3 16,0 10-1-16,4 15-4 15,7 14-14-15,4 17 22 16,5 10-20-16,3 8 26 15,10 4 1-15,7 8-2 16,-1 18-5-16,-3 7 8 16,-11 4 0-16,-6 2 5 15,-11-2-3-15,-8-2 0 0,0-3 4 16,-12-4-4 0,-11-5 1-16,-11-5 5 0,0-2 1 15,-8-5-6-15,3-3-1 16,8-4-2-16,12-4-95 15,14 0-72-15,5 0-215 16</inkml:trace>
  <inkml:trace contextRef="#ctx0" brushRef="#br0" timeOffset="83447.06">6379 4023 506 0,'0'0'64'15,"0"0"46"-15,0 0-32 16,0 0-58-16,0 0-17 16,-18 94 2-16,14-43 23 15,4-2-7-15,0-3-4 16,0-7-16-16,15-6 11 16,1-8-6-16,5-7-5 15,3-8 2-15,1-7-3 0,5-3 0 16,1-3 7-16,-1-15 3 15,-5-5-9-15,-5-5 3 16,-4-6 11-16,-5-5-6 16,-4-5 2-16,-1-1-8 15,-6 2 5-15,3 7-4 16,-3 10 0-16,0 9 11 16,0 10-1-16,0 4 9 15,0 3-10-15,3 7-13 16,-3 20-4-16,6 13 4 15,-1 7 4-15,1 9 4 16,4 4-3-16,-3 1 7 16,1 7-8-16,1 2-4 0,6-2 3 15,0 4 1-15,1-2-3 16,-1-2 1-16,-3-5 2 16,-11-15-4-16,-1-12 1 15,0-14-6-15,-23-14 3 16,-4-8 2-16,-6 0 16 15,2-14 17-15,1-14 39 16,3-8-26-16,9-10-12 16,3-7-13-16,11-3-17 15,4-2-4-15,1 3-11 16,23 5-33-16,6 8-43 16,4 7-26-16,2 6-52 15,-6 6-240-15</inkml:trace>
  <inkml:trace contextRef="#ctx0" brushRef="#br0" timeOffset="83834.73">7307 3629 67 0,'0'0'413'16,"0"0"-294"-16,0 0 4 16,0 0-62-16,0 0-53 15,-112 84 9-15,81-13 30 16,2 15 9-16,6 8-16 15,4 9-11-15,6 1-4 16,6-3-14-16,5-3-10 16,2-10 3-16,0-15-1 15,14-14-6-15,5-12 3 16,6-13-5-16,4-5-8 0,2-11-32 16,6-7-12-1,1-8-17-15,0-3-71 0,-5-11-139 16</inkml:trace>
  <inkml:trace contextRef="#ctx0" brushRef="#br0" timeOffset="84208.58">7808 3856 552 0,'0'0'50'0,"0"0"-2"16,0 0 70-16,0 0-23 16,0 0-86-16,0 0-1 15,-18 83-8-15,18-2 25 16,0 9 5-16,-6 7 6 15,0 2-16-15,-1-7-15 16,-1-12 0-16,2-16 1 16,-1-17-6-16,4-15 0 15,3-11-3-15,0-9 3 0,0-7-15 16,0-5-32-16,0 0-24 16,0-7-35-16,0-17-159 15,0-11-224-15</inkml:trace>
  <inkml:trace contextRef="#ctx0" brushRef="#br0" timeOffset="84576.17">7626 4299 145 0,'0'0'274'0,"0"0"-195"15,0 0 19-15,0 0-23 16,0 0-38-16,121-64-26 16,-63 64 10-16,3 0-3 15,-1 0-3-15,-5-1-9 16,0-4-4-16,-5-3 0 0,-6-1 2 15,-11-4 13 1,-6-1 10-16,-12-3 13 0,-5-1-3 16,-10-3 5-16,0 1-29 15,-3 2-12-15,-15 2 4 16,-4 8 19-16,-5 6-20 16,-1 2-3-16,2 14-1 15,-4 16 4-15,5 11-4 16,6 5 8-16,7 2-4 15,9 0 4-15,3 1 0 16,4-4 0-16,16-3-5 16,5-6-3-16,2-5-2 15,1-11 2-15,1-7 4 16,-4-7-3-16,2-5-2 0,-2-1-24 16,-1 0-56-16,-3-12-92 15,0-14-323-15</inkml:trace>
  <inkml:trace contextRef="#ctx0" brushRef="#br0" timeOffset="85235.83">8519 4149 476 0,'0'0'33'0,"0"0"-11"15,-8 104 56-15,8-49-1 0,-2 5-36 16,2 0-26-16,-3-5-9 16,-3-9-2-16,2-10 0 15,-1-12-3-15,2-10 0 16,3-8-1-16,0-6 3 16,0 0 21-16,0-20 77 15,0-10-69-15,0-8-12 16,-3-8-5-16,-1-5-8 15,2-6 0-15,2-2-6 16,0 4 0-16,3 9-2 16,11 13 0-16,-1 13-17 15,5 12-5-15,6 8 23 0,4 0-1 16,8 14 0 0,1 13 1-16,-2 3 1 0,-9 5 0 15,-5-2 2-15,-9 0-2 16,-6-2 6-16,-3-3-5 15,-3-7 1-15,0-5 2 16,0-8 1-16,0-3 4 16,0-5 0-16,0 0 10 15,0-2 8-15,0-18 6 16,0-7-27-16,0-6-7 16,0-4 0-16,0-5-2 15,0-3-3-15,9 6-7 16,8 8-35-16,2 12 23 0,5 11-7 15,4 8 21 1,3 8 9-16,1 18 1 0,-3 11 0 16,-2 6 5-16,-9 4 13 15,-1 1-2-15,-10 0 4 16,-1-1-1-16,-4-8-13 16,-2-3-4-16,0-8 0 15,0-6 1-15,-2-5-3 16,-5-10-2-16,1-2-39 15,-3-5-58-15,3 0-132 16</inkml:trace>
  <inkml:trace contextRef="#ctx0" brushRef="#br0" timeOffset="85767.58">9316 4118 53 0,'0'0'597'15,"0"0"-505"-15,0 0-57 16,0 0-28-16,-6 94 54 16,6-31 13-16,0 7-21 15,3-1-29-15,3 3-7 16,2-3-6-16,-7-6-8 15,-1-1-3-15,0-3 2 16,-12-10 0-16,1-10-2 16,1-11-18-16,1-16 11 0,5-4-1 15,1-8 8-15,-3 0 0 16,6-17 9-16,-3-16-4 16,3-12 4-16,0-18 12 15,0-5 4-15,9-7-11 16,0-3-10-16,-3-4-4 15,0 1 0-15,1 8-1 16,0 13-7-16,1 18-4 16,10 18-4-16,1 11 0 15,11 13-29-15,12 8 38 0,1 20-2 16,-1 10 9 0,-12 5 0-16,-8 3 2 0,-16 0 0 15,-6-5 0-15,-4-5 0 16,-20-6 3-16,-3-4 4 15,-9-9 0-15,-1-5 6 16,-2-7-12-16,8-2-3 16,5-3-54-16,14 0-126 15</inkml:trace>
  <inkml:trace contextRef="#ctx0" brushRef="#br0" timeOffset="86586.29">10042 4062 261 0,'0'0'208'0,"0"0"-131"15,0 0-31-15,0 0-14 16,0 0 29-16,0 0-8 0,-34 72-22 16,18-57 11-16,-2-6-25 15,0-4 2-15,-1-5-2 16,-1 0 11-16,-1-3-7 15,-4-14-3-15,5-5-6 16,1 1-6-16,4-1-6 16,6-2 4-16,9-2-4 15,0-2-6-15,0 1-4 16,15 4-1-16,3 7-15 16,1 7 25-16,1 9 0 15,-1 0 1-15,2 21 0 16,0 14-8-16,0 9 8 15,-3 2 4-15,-8 7 4 0,-4 0-1 16,-4 0 10 0,-2-1-10-16,0 2 5 0,-11-1-7 15,-8-1 3-15,-4-5-8 16,-2-4 2-16,-3-7 2 16,-2-7-1-16,2-7-1 15,1-7-1-15,6-5 2 16,6-7 2-16,6-3 4 15,0 0 31-15,3-15-10 16,3-9 13-16,2-3-9 16,1-7-20-16,0-3-12 15,0-2 0-15,10 0-2 0,3 6-5 16,-2 12 3-16,1 10-8 16,1 11 8-16,-1 0-2 15,3 17 0-15,2 12 4 16,0 7 0-16,0 5 0 15,1 4 4-15,-1-3-2 16,3-5 1-16,4-2-5 16,3-7 5-16,1-5-2 15,2-7-1-15,0-9-2 16,-2-4 2-16,0-3-11 16,-1 0-18-16,-4-9-23 15,-4-8-47-15,-4-4-27 16,-5-6-246-16</inkml:trace>
  <inkml:trace contextRef="#ctx0" brushRef="#br0" timeOffset="87041.83">10615 4498 149 0,'0'0'393'0,"0"0"-271"16,0 112 20-16,-9-63-59 15,-3-1-35-15,0 2-14 16,-4-5-26-16,-3-6-1 16,-2-8-7-16,-6-5 0 0,0-5-66 15,2-10-96 1,8-5-479-16</inkml:trace>
  <inkml:trace contextRef="#ctx0" brushRef="#br0" timeOffset="97300.05">11228 3887 101 0,'0'0'220'16,"0"0"-101"-16,0 0-19 16,0 0 56-16,0 0-49 15,0 0-31-15,0 0-19 16,12-41-32-16,-12 45-23 16,0 18 13-16,0 5 2 15,0 2 6-15,0 1-1 0,0-1-2 16,0-4-9-16,0-3-4 15,0-4-3-15,0-5-3 16,2-2-1-16,-1-2 0 16,2-2 0-16,0-1-10 15,0-1-69-15,-3-1-53 16,0-1-65-16,0-3-48 16</inkml:trace>
  <inkml:trace contextRef="#ctx0" brushRef="#br0" timeOffset="97526.98">11455 3912 75 0,'0'0'374'0,"0"0"-347"0,0 0 23 16,0 0 58-16,18 72-18 15,-12-43-51-15,0-3-2 16,1 2-13-16,-2-4-5 15,-2-3-9-15,-2-3-3 16,1-2-4-16,-1-2-3 16,1 1-21-16,-2-2-146 15,0-4-68-15</inkml:trace>
  <inkml:trace contextRef="#ctx0" brushRef="#br0" timeOffset="98628.38">12224 4071 5 0,'0'0'46'16,"0"0"103"-16,0 0-99 16,0 0-8-16,0 0 15 15,0 0-11-15,0-12-13 16,0 10 0-16,0-3-11 16,0 3 8-16,0-1 12 15,0-2 0-15,0 1 4 16,-1 0-14-16,-5 0 8 0,-1 2-11 15,-1-1-2-15,1-1 6 16,-5 1-10-16,6 2 9 16,-6 1-21-16,-1 0-2 15,-4 0-4-15,1 1 4 16,-4 11 0-16,-2 3 1 16,-3 7 2-16,-4 3 3 15,-4 6-2-15,1 6 4 16,0 2 6-16,5 5-1 15,10 1-8-15,6 5 11 16,8 1-10-16,2 5 1 16,1 3 2-16,0 2-15 15,0-2 3-15,0-3-4 16,0-7-2-16,1-12 0 16,14-10-1-16,6-7-13 0,7-6 14 15,5-3 3-15,3-6-3 16,2-5-4-16,-2 0-26 15,-7 0-50-15,-4 0-53 16,-7-13-113-16,-2-3-189 16</inkml:trace>
  <inkml:trace contextRef="#ctx0" brushRef="#br0" timeOffset="98989.17">12516 3981 309 0,'0'0'180'0,"0"0"-89"16,0 0 68-16,0 0-55 16,0 0-84-16,0 0-12 0,1 8 9 15,-1 19 20-15,0-1-20 16,0-3-2-16,0-4-6 16,2-5-6-16,2-5-2 15,-3-3-1-15,4-2-2 16,-1-4-40-16,-1 0-15 15,-1 0-44-15,-2-7-131 16</inkml:trace>
  <inkml:trace contextRef="#ctx0" brushRef="#br0" timeOffset="99190.32">12665 3892 161 0,'0'0'298'0,"0"0"-256"16,0 0 47-16,0 0-31 16,-2 83-4-16,2-62-18 15,0 1-25-15,2-2-10 16,1-1-1-16,-3-1-50 16,0-6-119-16,0-7-258 15</inkml:trace>
  <inkml:trace contextRef="#ctx0" brushRef="#br0" timeOffset="99737.65">12811 3717 5 0,'0'0'449'0,"0"0"-401"15,0 0-19-15,0 0 22 16,0 0 29-16,79 80-6 16,-51-27-5-16,-4 15-4 15,-5 12 15-15,-11 4-39 16,-8 7-6-16,0-1-20 15,-3-1-11-15,-12-4 3 16,-1-5-3-16,-5-10 0 16,1-6-4-16,-4-10 0 15,-4-8-1-15,3-12 0 0,1-13-2 16,6-10 3-16,5-7-1 16,4-4 1-16,1 0 15 15,-1-2-2-15,2-11-13 16,2-5-12-16,5-4-77 15,0-1-40-15,9-3-162 16</inkml:trace>
  <inkml:trace contextRef="#ctx0" brushRef="#br0" timeOffset="99985.84">13266 4171 453 0,'0'0'172'0,"0"0"-75"15,0 0 41-15,0 0-38 16,25-78-29-16,-25 73-29 16,3 5-14-16,-3 0-17 15,2 0-11-15,-2 0-7 16,0 0-54-16,0 15-104 15,-5 2-91-15,-10 3-291 16</inkml:trace>
  <inkml:trace contextRef="#ctx0" brushRef="#br0" timeOffset="100151.12">13440 4570 206 0,'0'0'390'16,"0"0"-242"-16,-6 96-14 15,-4-57-55-15,-1 2-46 16,-8 2-18-16,-6 1-15 16,-11-2-25-16,-3-4-198 15,-1-6-374-15</inkml:trace>
  <inkml:trace contextRef="#ctx0" brushRef="#br0" timeOffset="101568.26">4316 5170 24 0,'0'0'46'0,"0"0"138"15,0 0-80-15,0 0 21 16,0 0-6-16,0 0-29 0,0 0-29 15,-94-54-18 1,60 69 4-16,4 3-6 0,3 6-10 16,7 2-9-16,6 4-9 15,8 4-5-15,6 3-2 16,0 2-6-16,9 4 0 16,13 3 8-16,2 4 7 15,2 0-8-15,-4-4-5 16,-4 0 0-16,-8-9 2 15,-5-7-4-15,-5-7-7 16,0-4 7-16,-5-7 8 16,-10-4-6-16,-7-5 5 15,0-3 0-15,-2 0 4 16,0-11-11-16,3-6-23 0,3-3-57 16,9-9-78-16,5-7-125 15</inkml:trace>
  <inkml:trace contextRef="#ctx0" brushRef="#br0" timeOffset="101816.31">4337 5216 88 0,'0'0'413'0,"0"0"-380"16,0 0 77-16,-89 120 1 15,44-56-50-15,-9 14-7 16,-7 8-7-16,-12 3-23 15,-2-1-7-15,4-8-6 0,11-10-5 16,17-17-4 0,13-17 1-16,18-16 3 0,9-13-6 15,3-3-9-15,0-4-12 16,26-2-19-16,20-17-40 16,19-21-184-16,14-16-166 15</inkml:trace>
  <inkml:trace contextRef="#ctx0" brushRef="#br0" timeOffset="102072.07">4682 5081 85 0,'0'0'469'15,"0"0"-468"-15,10 85 124 16,-4-21 12-16,-3 11-53 15,-3 5-11-15,0 0-38 16,0-3-16-16,0-6-16 16,0-9 6-16,0-8-6 15,0-9-1-15,-3-6-2 16,3-11-10-16,0-9-54 16,0-8-35-16,0-11-143 15,0-2-122-15</inkml:trace>
  <inkml:trace contextRef="#ctx0" brushRef="#br0" timeOffset="102446.12">4564 5516 346 0,'0'0'124'0,"0"0"-78"16,0 0 13-16,58-78 0 16,-12 71-11-16,12 4-18 15,8 3 5-15,7 0-13 16,-3 11-8-16,-7 12-3 15,-12 9-2-15,-8 2 0 16,-15 5 12-16,-8 0 3 16,-9-2-2-16,-8-1 7 15,-3 0-19-15,0-4 5 16,-11-2-10-16,-6-5 2 0,-5-6-6 16,1-8 2-16,0-8 4 15,2-3 12-15,-2-13 31 16,3-13-17-16,-3-10-9 15,9-3-2-15,6-7-3 16,3-9-15-16,3-3 2 16,6 0 12-16,14 7-18 15,8 12-11-15,13 14-24 16,6 11-48-16,5 14-18 16,-4 0-29-16,-8 17-89 15,-10 2-106-15</inkml:trace>
  <inkml:trace contextRef="#ctx0" brushRef="#br0" timeOffset="102798.99">5645 5373 599 0,'0'0'98'0,"0"0"6"15,-95-7-37-15,60 21-34 0,4 15-14 16,-2 12-4 0,5 9 7-16,1 4-2 0,8 7-4 15,8-6-5-15,8-6-6 16,3-3-2-16,0-7 2 15,15-7-5-15,3-6-4 16,10-8-1-16,7-7 10 16,5-10-10-16,11-1-20 15,1 0-43-15,-4-17-56 16,-4-8-99-16,-9-9-50 16</inkml:trace>
  <inkml:trace contextRef="#ctx0" brushRef="#br0" timeOffset="104712.35">7192 5167 69 0,'0'0'393'15,"0"0"-357"-15,0 0 69 16,0 0-1-16,0 0-35 0,-79-48-35 16,56 83-19-16,-8 19 22 15,-3 15 10-15,3 12 0 16,-2 7 1-16,0 6-13 15,2 3-22-15,1 2-10 16,12-7 4-16,15-9-4 16,3-16-3-16,24-17-18 15,16-8 18-15,0-13 0 16,-1-5-10-16,-3-9 0 16,-2-5-30-16,2-9-29 15,-6-1-16-15,-9 0-140 16,0-9-302-16</inkml:trace>
  <inkml:trace contextRef="#ctx0" brushRef="#br0" timeOffset="105071.89">7573 5266 567 0,'0'0'100'0,"0"0"33"16,0 0-26-16,0 0-84 0,0 0-17 15,0 86 8-15,0-12 26 16,-5 11-3-16,2 4-16 15,-3 4-10-15,1-1 0 16,2-8-10-16,0-17-1 16,2-17 0-16,1-16-18 15,0-13 2-15,0-9-12 16,0-8-21-16,0-4-5 16,0 0 4-16,-2-12-141 15,-6-15-212-15</inkml:trace>
  <inkml:trace contextRef="#ctx0" brushRef="#br0" timeOffset="105453.4">7446 5680 5 0,'0'0'450'15,"0"0"-403"-15,0 0 30 16,0 0-1-16,125-20-17 16,-65 20-25-16,1 0-11 15,0 0-11-15,-6 0-11 16,-6 0 8-16,-7-7-6 15,-9-10 3-15,0-4-2 16,-8-6 14-16,-7-2 14 16,-12-5-11-16,-6 5 0 15,-3 3-7-15,-24 2 31 16,-1 9-44-16,-5 8 7 0,-3 7 5 16,5 12-6-16,1 19-6 15,6 11 1-15,5 3 12 16,10 7-1-16,6 1 8 15,3-2-13-15,0 2 2 16,13-7-10-16,2-5 1 16,6-7 2-16,-6-8-3 15,3-9 5-15,-5-7-1 16,2-3-1-16,0-6-3 16,3-1-47-16,0 0-58 15,0-6-118-15,-3-16-249 16</inkml:trace>
  <inkml:trace contextRef="#ctx0" brushRef="#br0" timeOffset="106097.9">8141 5561 319 0,'0'0'98'0,"0"0"-22"15,0 0-42-15,0 0 66 16,13 105-17-16,-10-54-13 15,-3 6-40-15,0-1-10 16,0-5-11-16,0-10-3 16,-2-10-1-16,-3-9 1 15,3-10-5-15,-1-4 2 16,3-8 0-16,0 0 3 16,0 0 53-16,-3-17 22 0,-1-10-64 15,-1-10-11-15,2-11-3 16,3-10-3-16,0-5 5 15,0-2-3-15,8 6-2 16,6 9-10-16,0 17-1 16,0 12-3-16,2 15 14 15,0 6 0-15,8 10-4 16,6 20-3-16,3 12 7 16,-2 6-3-16,-7 1 5 15,-6-3-4-15,-9 0 4 16,-5-9 4-16,-2-4-2 15,-2-10 1-15,0-7 0 16,0-9 0-16,0-5 1 0,0-2 1 16,0 0 13-16,-2-6 16 15,-1-16-8-15,0-9-20 16,2-9-6-16,1-8-2 16,0-6-1-16,1-2-40 15,14 2-4-15,3 10-11 16,4 13 17-16,5 17 27 15,-3 14 8-15,2 13-1 16,-4 21 5-16,0 8 3 16,-7 8 23-16,-3 1 10 15,-3 4-13-15,-7 1-5 16,-2-4-14-16,0-5 0 0,0-8 1 16,-8-10-4-16,-2-7-1 15,2-6-3-15,-2-8-74 16,-3-2-59-16,2-6-147 15</inkml:trace>
  <inkml:trace contextRef="#ctx0" brushRef="#br0" timeOffset="106962.86">8958 5574 313 0,'0'0'175'0,"0"0"-115"16,0 0 87-16,0 0-15 15,0 0-89-15,0 0-41 16,-58 46 16-16,50 14 44 15,2 14-27-15,2 4-3 16,0 1-18-16,-1-2-1 0,-1-3-2 16,-3-4-10-1,3-3 2-15,-4-11-2 0,2-15-1 16,2-16 0-16,3-13 2 16,2-9-2-16,-1-3 6 15,2 0 11-15,0-22-4 16,0-12-9-16,0-9 8 15,0-8-9-15,0-11-3 16,0-7 2-16,0-11-2 16,3-4-3-16,8-5-10 15,5 4-6-15,7 9-22 16,2 19 12-16,6 15 22 0,-1 25 3 16,3 17-11-16,0 0 11 15,5 29 3-15,0 8-5 16,-7 4 6-16,-4 5 0 15,-14 0 3-15,-8 0-2 16,-5-3 0-16,0-2-1 16,-17-4 5-16,-11-8-3 15,-2-7-2-15,-9-6 3 16,1-8-1-16,2-6 10 16,11-2-11-16,8 0-1 15,12 0-59-15,5-4-177 16,5-15-346-16</inkml:trace>
  <inkml:trace contextRef="#ctx0" brushRef="#br0" timeOffset="107674.75">9728 5478 168 0,'0'0'306'16,"0"0"-275"-16,0 0 43 16,0 0 2-16,0 0-17 15,-42 90-31-15,27-72 6 0,-4-4-17 16,-1-7-4 0,2-4 3-16,-1-3 8 0,-2 0 12 15,0-15-9-15,-1-9-10 16,-2 0-8-16,6-5-6 15,3-2 1-15,8 2-4 16,7-4-2-16,0 3 2 16,22 4 1-16,8 9-1 15,-3 9-5-15,1 8-1 16,-4 0 5-16,0 12 1 16,-2 17-2-16,-1 9 1 15,-5 6 1-15,-5 7 5 16,-5 2 2-16,-2 0-2 15,-4 1 2-15,0 1-6 16,-1-2 6-16,-16 2-7 0,0-5 2 16,-1-7-2-16,-6-6 2 15,3-7-1-15,-2-9 2 16,1-5 0-16,4-9-2 16,3-6-1-16,-1-1 4 15,1-3 9-15,-4-14 4 16,2-3 6-16,-1-6-8 15,3-4-7-15,-1-3-2 16,7-4-6-16,6 2-5 16,3 3-17-16,3 7-3 15,22 9 22-15,1 9 4 16,5 7-2-16,1 0-2 0,-3 12-5 16,-2 15 7-16,-3 10-1 15,3 5 2-15,-2 0 0 16,0 0 2-16,1-3-1 15,1-7 1-15,-5-7-2 16,-4-6 0-16,-6-5-3 16,0-4-4-16,-5-5-1 15,-1-3-25-15,0-2-62 16,-1 0-108-16,-1 0-33 16</inkml:trace>
  <inkml:trace contextRef="#ctx0" brushRef="#br0" timeOffset="107915.34">10202 6034 509 0,'0'0'54'0,"0"0"62"16,0 86 18-16,-6-47-56 15,-2 4-27-15,-6-1-20 16,-3-4-20-16,-2-7-5 16,1-8 6-16,3-6-12 15,-1-7 0-15,1-3-64 0,0-7-190 16</inkml:trace>
  <inkml:trace contextRef="#ctx0" brushRef="#br0" timeOffset="108432.34">10840 5576 276 0,'0'0'242'0,"0"0"-193"16,0 0 72-16,-92-26-59 15,64 33-34-15,-5 17-2 16,1 10-4-16,6 7-2 16,5 3 8-16,13 6 1 15,7 5-6-15,1 1-10 16,3-3-2-16,16-6-5 15,6-10-6-15,4-9 0 16,-3-9-2-16,3-8 2 16,-2-7 14-16,1-4-13 15,2-1 8-15,-3-17-5 16,0-7 4-16,-8-8-6 0,1-11 10 16,-3-11 21-16,-3-6-4 15,-5-7-17-15,-9 3-12 16,0 1 2-16,-17 12-2 15,-9 12 3-15,-7 17-3 16,-5 15 0-16,-2 8 3 16,3 10-3-16,3 17-4 15,8 7 4-15,16 5-6 16,10 1-52-16,4 0-74 16,29-7-223-16</inkml:trace>
  <inkml:trace contextRef="#ctx0" brushRef="#br0" timeOffset="108978.7">11167 5589 307 0,'0'0'288'16,"0"0"-254"-16,0 0 32 15,0 0 25-15,3 102-17 16,0-44-15-16,0 9-25 16,-1 5-7-16,-2 3-18 15,0-4-1-15,-2-6-2 0,-12-3-3 16,-2-10-6-16,4-7-11 16,-1-11 0-16,5-12-60 15,4-8 15-15,2-9 29 16,2-5 30-16,0-2 12 15,0-18-2-15,3-8 20 16,5-9 16-16,7-7-10 16,-3-12 4-16,1-8 4 15,-1-11-32-15,-1-10-3 16,0-4-5-16,0 1-4 16,-2 3-2-16,9 13 0 15,1 12-5-15,4 16-13 16,0 24 15-16,4 15-5 15,0 5-2-15,4 23 12 16,1 12-6-16,-4 7 6 0,-6 2 3 16,-7-1-2-16,-9-7-2 15,-6-3 0-15,0-7-1 16,-10-2 2-16,-11-7 5 16,-6-3 0-16,-4-5-4 15,-6-3 7-15,1-1-6 16,1-3-2-16,7 2-147 15,12-4-162-15</inkml:trace>
  <inkml:trace contextRef="#ctx0" brushRef="#br0" timeOffset="109393.26">11786 5482 528 0,'0'0'103'0,"0"0"11"16,0 0-73-16,0 0-23 16,-21 116 60-16,11-53-13 15,-1 6-22-15,2 0-13 16,2-2-12-16,6-9-14 16,1-12 0-16,0-12-3 15,0-10 4-15,0-9-4 16,0-8 1-16,1-4-2 15,1-3 0-15,2 0-11 16,0 0-12-16,2-7-51 16,2-10-62-16,-1-8-170 15</inkml:trace>
  <inkml:trace contextRef="#ctx0" brushRef="#br0" timeOffset="110622.88">12028 5310 306 0,'0'0'140'0,"0"0"-50"15,0 0 75-15,0 0-60 0,0 0-33 16,0 0-42-16,0-19-14 16,13 46-10-16,8 13 48 15,6 11-12-15,4 7 6 16,-5 9-5-16,-4 6-7 16,-10 10 10-16,-3 4-28 15,-8 5 4-15,-1-3-16 16,-4-5-3-16,-16-6 4 15,-5-10-7-15,-5-1 1 16,-3-9-1-16,-1-8-5 16,1-11-5-16,0-9 6 15,5-8-1-15,3-7 2 16,4-6 3-16,9-6-2 0,3-3 6 16,5 0-1-16,1 0 11 15,0-7-7-15,3-6-7 16,0-3-41-16,0-4-28 15,4 1-78-15,9-5-64 16,4-5-467-16</inkml:trace>
  <inkml:trace contextRef="#ctx0" brushRef="#br0" timeOffset="110960.32">12499 5804 388 0,'0'0'127'16,"0"0"-26"-16,0 0 50 16,0 0-45-16,0 0-37 15,0 0-13-15,24-50-9 16,-20 45-9-16,-1-3-1 15,2-1-4-15,-2 1-9 16,0 0 4-16,0-1-7 16,-3 4-10-16,1 0 5 15,-1 4-8-15,0 1-8 0,2 0 0 16,-2 0-10 0,0 0-45-16,0 0-45 0,0 11-77 15,0-1-113-15,-5 3-264 16</inkml:trace>
  <inkml:trace contextRef="#ctx0" brushRef="#br0" timeOffset="111154.65">12654 6111 332 0,'0'0'168'15,"0"74"-45"-15,0-32 72 0,0 0-72 16,-4-1-14-16,-8-3-46 15,0-2-29 1,-3-4-15-16,-2-3-7 0,-6-3-12 16,-7-4-46-16,-6-3-120 15,5-8-162-15</inkml:trace>
  <inkml:trace contextRef="#ctx0" brushRef="#br0" timeOffset="113246">4017 6667 69 0,'0'0'238'0,"0"0"-121"16,0 0-7-16,0 0 11 15,1-79-4-15,-13 73-36 16,-6 6-27-16,-3 0-30 16,-9 8-10-16,-3 14 3 15,-2 4 6-15,11 4-15 16,6 1 8-16,18 2-7 15,0-1-6-15,19 6 19 16,8 1-20-16,6 0 7 16,-2 1-4-16,-4-2-2 15,-7-2-3-15,-7-10 0 0,-10-1-1 16,-3-9-5 0,0-6 5-16,-5-3 1 0,-12-4 5 15,-7 0 6-15,-4-3-11 16,-4 0-1-16,-2 0-64 15,9-10-42-15,3-10-159 16,11-13-78-16</inkml:trace>
  <inkml:trace contextRef="#ctx0" brushRef="#br0" timeOffset="113487.48">3982 6628 268 0,'0'0'218'0,"0"0"-130"15,0 0-67-15,0 0 43 0,-18 90 65 16,-6-37-65-16,-10 10-17 16,-6 9-18-16,-5 3-7 15,-7-2-10-15,4-3-3 16,2-12-1-16,10-12-7 16,11-12 2-16,4-11-2 15,12-9-1-15,7-7 0 16,2-2-41-16,2-5-63 15,22 0-146-15,10-19-111 16</inkml:trace>
  <inkml:trace contextRef="#ctx0" brushRef="#br0" timeOffset="113769.73">4303 6341 97 0,'0'0'382'0,"0"0"-345"15,4 130 92-15,5-59-16 16,-6 6-45-16,-3 3-17 16,0 3-18-16,0-4-15 15,-7-9-13-15,1-10-2 16,0-13-1-16,4-13-2 0,1-11-2 15,-3-8-22-15,2-5-46 16,-1-10-54-16,-3 0-29 16,-5 0 38-16,-5-16-211 15</inkml:trace>
  <inkml:trace contextRef="#ctx0" brushRef="#br0" timeOffset="114146.35">4191 6780 388 0,'0'0'84'0,"0"0"-40"16,72-75 37-16,-31 58-43 16,7 8-29-16,4 4-2 15,0 5-5-15,-4 0 4 0,-6 17 15 16,-6 7 10-16,-11 4-8 16,-4 3-1-16,-6 3 0 15,-9 0 3-15,-3 2-1 16,0 5-13-16,-3-3-7 15,0-3 2-15,0-4-6 16,0-7-2-16,-3-10-17 16,0-4 19-16,-5-7 15 15,-1-3-1-15,-4 0-1 16,-2-17 10-16,0-7 0 16,5-10-8-16,5-6-12 15,5-7 1-15,0 0 2 0,12-4-6 16,12-1-6-16,3 3-28 15,4 7-24-15,-1 9-14 16,0 16-20-16,-5 10 22 16,-8 7-41-16,-7 1-169 15</inkml:trace>
  <inkml:trace contextRef="#ctx0" brushRef="#br0" timeOffset="114760.24">5287 6725 54 0,'0'0'22'0,"0"0"285"16,0 0-195-16,0 0 18 15,0 0-41-15,0 0-23 16,-89-31-13-16,56 32-14 15,-1 17-5-15,1 9-8 16,0 7 0-16,5 5 1 16,5 4 7-16,10 4-12 15,7 3-21-15,6-1 3 0,0-6 4 16,6-4-1 0,9-10-6-16,7-8-1 0,2-6 2 15,4-4 7-15,5-8-4 16,0-3-5-16,3 0-6 15,-3 0-14-15,-2-6-48 16,-3-5-78-16,-7-6-100 16,-6-6-207-16</inkml:trace>
  <inkml:trace contextRef="#ctx0" brushRef="#br0" timeOffset="120550.7">9255 2046 64 0,'0'0'79'16,"0"0"40"-16,0 0-41 15,0 0 1-15,0 0-63 16,0 0 9-16,0 0 2 16,42 0-16-16,-17 0 0 15,9 0-1-15,1 0 0 16,2 0 2-16,2-2-8 15,-2 1 5-15,-1 1 2 16,2 0-6-16,-3 0 6 16,-1 0-11-16,-1 0 14 15,1 0-1-15,7 0-13 0,2 0 6 16,8 0 1 0,7 0 0-16,9 3 1 0,3-1 55 15,0 3-43-15,-6-1-12 16,-4 1-1-16,-3 0-5 15,-7 0 3-15,-3 0-5 16,-9 0 0-16,2 0 4 16,-1 0-1-16,-1-3-2 15,5-1 0-15,2-1 1 16,1 0 0-16,2 0 4 16,1 0-2-16,-3 0 4 15,-6 0-1-15,-5 0-7 0,-6 0 7 16,-3 0-1-16,-7 1-4 15,2 2 0-15,-2-1 2 16,4-1-1-16,8-1-2 16,3 2 1-16,5 0 13 15,-3 1-11-15,-6-3 2 16,-9 2-2-16,-8-1-3 16,-4-1 1-16,-3 1 0 15,-3-1 8-15,-3 2 0 16,3-2 2-16,0 0-3 15,2 0-4-15,1 0 2 16,2 1 1-16,1-1-1 16,2 2 3-16,2-2-3 15,-2 1 4-15,-2 1-4 16,-2-2 3-16,-1 0 1 0,-3 0-1 16,3 2-6-16,-3-2 4 15,3 3-5-15,3-3 6 16,-2 0 8-16,4 0-2 15,1 0-2-15,0 2-9 16,-2-1 6-16,-1-1-7 16,-5 2 4-16,-2-2-3 15,-2 0-3-15,3 0 1 16,-3 1 0-16,0-1 1 16,0 0-2-16,0 0 0 15,0 0 2-15,0 0-2 16,0 0 3-16,0 0 3 0,0 0-2 15,0 0-5-15,0 0-1 16,0 0 1-16,0 0-3 16,0 0-3-16,0 0-17 15,0 0-61-15,0 0-31 16,-3 0-150-16,-8-1-141 16</inkml:trace>
  <inkml:trace contextRef="#ctx0" brushRef="#br0" timeOffset="123722.63">7353 6541 228 0,'0'0'80'16,"0"0"1"-16,0 0-17 16,0 0-5-16,0 0-24 15,0 0 7-15,-53-46-15 16,33 46-15-16,-4 8 20 16,-3 15 0-16,-4 14 6 15,-2 11 18-15,2 9-14 16,-2 10 5-16,2 6 3 15,2 9-11-15,1 7-12 16,10 2-12-16,8-1 4 16,8-7-4-16,2-4-5 15,2-4-6-15,17-14-3 0,2-9-1 16,3-14 0-16,6-11-4 16,-2-9-7-16,0-7-27 15,1-7 5-15,-1-4-48 16,0 0-123-16,2-19-137 15</inkml:trace>
  <inkml:trace contextRef="#ctx0" brushRef="#br0" timeOffset="124032.02">7656 6699 301 0,'0'0'292'0,"0"0"-250"15,0 0-15-15,0 0 25 16,-11 87 38-16,8-24-16 16,-1 10-20-16,-3 9-23 15,-2 2-11-15,-2-4-8 16,-1-8-9-16,0-10-3 15,3-12 5-15,2-12-7 16,4-14 2-16,3-11-31 0,0-9-12 16,0-4-30-1,0 0-67-15,-6-20-61 16</inkml:trace>
  <inkml:trace contextRef="#ctx0" brushRef="#br0" timeOffset="124450.48">7437 7028 142 0,'0'0'392'16,"0"0"-367"-16,0 0 2 15,88-33 19-15,-30 33-16 16,6 0-11-16,2 0-7 16,-4 5 1-16,-7 3-5 15,-10-5-5-15,-8-3 6 16,-7 0 5-16,-7 0-7 0,-7-11 9 15,-7-5 5-15,-4-3 6 16,-5-2-1-16,0-2-4 16,0 4-15-16,-14 0-7 15,-1 4 5-15,-1 3 6 16,-5 6-3-16,1 5-2 16,-2 1 0-16,4 3-3 15,5 18-2-15,-2 15 1 16,9 12 5-16,4 6-2 15,2 5 8-15,0-3-3 16,5-7 1-16,11-4 4 16,1-7-12-16,-1-7-3 0,-2-9 0 15,2-5-4-15,-1-7 4 16,3-9 0 0,1-1-4-16,1 0-43 0,-1-8-112 15,-7-10-93-15</inkml:trace>
  <inkml:trace contextRef="#ctx0" brushRef="#br0" timeOffset="125118.09">8203 6906 468 0,'0'0'145'15,"0"0"-101"-15,0 0 1 0,0 0 47 16,15 122-47-1,-10-66-12-15,-2 3-6 0,-3-3-13 16,0-2-10-16,0-8 5 16,0-12-7-16,-2-9-2 15,-1-9 2-15,2-12 3 16,1-4 18-16,0 0 28 16,0-8 16-16,0-12-32 15,0-8-31-15,0-8 2 16,0-7-6-16,0-8 0 15,0-7 0-15,4-2-20 16,2 3-28-16,3 10-3 16,3 13 30-16,2 12 9 15,0 14 1-15,6 8 3 0,5 3 3 16,2 21 2-16,1 10 3 16,-2 3-1-16,-8 4 2 15,-2-4 8-15,-4-4-1 16,-3-2-5-16,-3-9 12 15,-3-5-3-15,-3-7 1 16,0-5 3-16,0-3-1 16,1-2-1-16,-1 0 11 15,2-10 3-15,1-11-16 16,0-9-11-16,1-7 1 16,2-6-4-16,2-4-17 15,1 3-13-15,2 8-8 16,1 13 10-16,4 14 17 0,4 7-5 15,6 2 13-15,2 4 5 16,2 17 0-16,-2 11 1 16,2 7 9-16,-6 2 10 15,-9 6 5-15,-6-4-10 16,-6 1 0-16,-3-5 9 16,0-3-11-16,-3-5-9 15,-11-6-4-15,0-3 0 16,-3-4 0-16,2-6-11 15,5-2-90-15,-1-4-128 16,11-6-215-16</inkml:trace>
  <inkml:trace contextRef="#ctx0" brushRef="#br0" timeOffset="125613.66">9034 6909 30 0,'0'0'489'0,"0"0"-469"15,-27 73 56-15,20-17 41 16,-2 9-57-16,-2 2-16 16,-2 3-11-16,-5 3-11 15,2-3-13-15,-1-1-7 0,-1-14 2 16,5-12-4-16,1-11-24 15,6-18 24-15,3-6 0 16,3-8 7-16,0 0 40 16,0-18 31-16,5-12-46 15,8-7-6-15,2-11-9 16,3-8-9-16,-2-9-3 16,2-3-5-16,0-7 0 15,0 0-15-15,0 2-10 16,1 8-17-16,7 12-3 15,3 21 22-15,1 20 0 16,5 12-9-16,-4 14 24 16,-3 24 2-16,-4 10 5 0,-12 5 1 15,-10-4 1 1,-2-7 12-16,-3-8-7 16,-17-5 2-16,-4-6 22 0,-4-10-6 15,-5-3 9-15,-1-4-20 16,2-5-10-16,7-1-3 15,13 0-92-15,11-3-191 16</inkml:trace>
  <inkml:trace contextRef="#ctx0" brushRef="#br0" timeOffset="126334.14">9788 6863 241 0,'0'0'193'0,"0"0"-149"16,0 0 57-16,0 0-2 16,0 0-40-16,-69 73-17 15,54-67-13-15,0-1-9 16,-2-5 5-16,1 0-10 15,-3-3-4-15,5-14-4 16,-2-3 3-16,1-2-9 16,7-2 2-16,2-2 3 15,6 1 0-15,0-1-5 0,0 2 1 16,6 6-2-16,5 4-4 16,4 6 0-16,-2 6 4 15,5 2-1-15,2 6 0 16,3 15-2-16,3 8 3 15,-1 9 5-15,0 5 1 16,-8 8 6-16,-6 5 4 16,-10 0 6-16,-1 0 1 15,-1-3-1-15,-16-5-8 16,-7-3-4-16,-4 0-8 16,-2-6 6-16,2-1-6 15,-2-6 0-15,3-9 2 0,3-5-4 16,2-9 2-16,2-8-2 15,7-1 5-15,-2-5 7 16,3-15-1-16,1-6 0 16,4-8-11-16,6-2 2 15,1-3-1-15,0 4-1 16,11 7-6-16,3 8-2 16,5 9-2-16,1 10 2 15,1 1-1-15,2 7 7 16,3 15 1-16,-5 9-1 15,-2 6 2-15,-1 4 0 16,-5-2 0-16,4 0 3 16,-2-3 0-16,-1-8-3 15,-1-4 3-15,-3-6-1 0,0-3-2 16,-2-3-1-16,-2-6 1 16,-3 1-54-16,5-6-34 15,0-1-136-15,-2 0-26 16</inkml:trace>
  <inkml:trace contextRef="#ctx0" brushRef="#br0" timeOffset="126568.12">10220 7507 366 0,'0'0'165'0,"0"0"-95"15,0 0 104-15,-45 88-68 16,36-62-59-16,-4 1-11 16,2 2-18-16,-2-4-8 15,-5-2-4-15,4-6-6 16,1-4-4-16,3-4-47 16,2-8-47-16,1-1-229 15</inkml:trace>
  <inkml:trace contextRef="#ctx0" brushRef="#br0" timeOffset="127098.38">10764 6953 91 0,'0'0'339'0,"0"0"-262"16,0 0 71-16,0 0-25 16,0 0-31-16,0 0-50 15,-52-68-19-15,3 80-5 0,1 7 24 16,5 1-3-16,12 2-9 15,11-3-15-15,11 0-6 16,6-2-9-16,3-2 12 16,0 4-10-16,18-1 2 15,9 3 1-15,7 0-2 16,2 1-1-16,-3 3-2 16,-5 0-9-16,-7 3-1 15,-10-3-15-15,-7 1 15 16,-4 1 8-16,0-4 0 15,-6 0 1-15,-10-5 0 16,-4-3 1-16,-7-4 8 16,-1-3-8-16,-3-5 9 15,-2 0 0-15,5-3 4 0,2 0-3 16,7 0 1-16,4-6-4 16,4 0-7-16,6-1 0 15,5-2-12-15,0-2-105 16,16-4-47-16,12-7-238 15</inkml:trace>
  <inkml:trace contextRef="#ctx0" brushRef="#br0" timeOffset="127712.14">10948 7000 299 0,'0'0'217'0,"0"0"-134"16,0 0 45-16,0 0-74 16,0 0-44-16,0 0 5 15,-12 85 6-15,7-46 4 16,4 0-9-16,1-4-9 15,0-5-1-15,12-5 7 0,7-8-9 16,2-8 0 0,3-6-1-16,0-3-2 0,1 0 0 15,-1-17 4-15,-3-3-2 16,-5-4 2-16,-1-2-4 16,-3-6 18-16,0-2-6 15,0-3-3-15,0-2 4 16,-2 6-7-16,-4 7 4 15,-3 11 20-15,-3 8 2 16,0 7-9-16,0 0-24 16,0 22-1-16,0 12 1 15,-3 9 7-15,-4 6 0 16,-3 1-2-16,-1 1 12 16,-1 7-6-16,3 3-2 15,2-1 0-15,1 4-6 0,0-7 0 16,-5-2 1-1,2-4 0-15,0-7-3 0,-2-4 1 16,0-9 0-16,2-5-2 16,0-11 0-16,3-6 2 15,3-6 2-15,2-3-4 16,1 0 15-16,0-2-8 16,0-10-7-16,0-5-20 15,0-3-65-15,0-3-93 16,0-5-309-16</inkml:trace>
  <inkml:trace contextRef="#ctx0" brushRef="#br0" timeOffset="128719.26">11451 7104 423 0,'0'0'109'0,"0"0"16"15,0 0-3-15,0 0-51 16,0 0-29-16,0 0-28 16,0 42 12-16,0 2 23 15,-5 1-13-15,2 2-9 16,0 2-10-16,0-6-14 15,0-3-1-15,0-9 3 16,0-12-5-16,3-5 1 16,0-11 0-16,0-3 4 15,0 0 6-15,0-6 12 16,0-16-9-16,0-9-11 16,0-5-2-16,0-7 1 15,0-4-2-15,0-1 0 0,0-1-4 16,9 9-25-16,5 7-6 15,2 10 14-15,2 13 15 16,3 9-13-16,4 1-1 16,2 14 20-16,3 14-3 15,-4 6 3-15,-4 2 1 16,-8 0 5-16,-5-1-5 16,-3-2 3-16,-3-2 3 15,0-7-1-15,-3-6 2 16,0-6-7-16,0-7 0 15,0-3 1-15,0-2 4 16,0 0 3-16,0-3 9 16,0-16 6-16,0-7-23 15,0-7-1-15,6-4 0 0,2-4-7 16,2 0-15-16,2 1-15 16,3 4-1-16,3 11 10 15,3 11-5-15,1 14 14 16,2 0 11-16,0 24 8 15,1 10 0-15,1 6 5 16,-4 6 21-16,2 3-8 16,-12-2-1-16,-4 2 2 15,-8-6-9-15,0-4-7 16,0-6-2-16,-5-8-2 16,-7-7 1-16,0-7-5 15,-3-8-9-15,3-3-60 16,3-3-167-16,5-19-297 0</inkml:trace>
  <inkml:trace contextRef="#ctx0" brushRef="#br0" timeOffset="129235.72">12160 6779 78 0,'0'0'410'16,"0"0"-379"-16,-1 93 95 16,2-36 5-16,13 11-56 0,2 3-27 15,-4 0-16-15,-1-7-5 16,-3 1-16-16,-6-8-9 16,-2-1 6-16,0-12-8 15,-6-13 0-15,0-9-9 16,3-13 6-16,2-6 3 15,1-3 2-15,0 0 1 16,0 0 12-16,3-16-13 16,10-8 5-16,-1-4-5 15,4-5 4-15,-1-7-6 16,3-3-1-16,2 2 0 16,5 4-3-16,2 11-25 15,1 16 11-15,0 10-7 0,-2 7 10 16,-7 18 14-16,-4 4-1 15,-7 6 2-15,-7 2 0 16,-1 2 1-16,0-3 6 16,-9-1 8-16,-9-6-4 15,-1-4 1-15,-7-6-6 16,-3-5 3-16,0-7 5 16,1-4 10-16,1-3 11 15,3 0-23-15,3-7 1 16,-1-7-13-16,10-2-47 15,11-5-72-15,1-1-254 16</inkml:trace>
  <inkml:trace contextRef="#ctx0" brushRef="#br0" timeOffset="129648.07">12808 7096 525 0,'0'0'133'0,"0"0"-11"16,0 0-62-16,0 0-31 16,0 0 45-16,-99 111-42 15,80-68-12-15,10 1-7 16,6-2-2-16,3-3-2 0,0-4-9 15,7-8 2-15,7-7 1 16,5-7 3-16,2-10 2 16,3-3 5-16,2 0-4 15,-1-17 1-15,-3-7 5 16,-4-5 7-16,-3-7-6 16,-9-7-4-16,0-6-1 15,-6-2-6-15,0 2-5 16,0 8 2-16,-14 10-4 15,-5 13-7-15,-5 15 4 16,2 3-36-16,-1 13-4 16,7 12-10-16,9 4-48 0,7-1-223 15</inkml:trace>
  <inkml:trace contextRef="#ctx0" brushRef="#br0" timeOffset="130128.09">12921 7441 99 0,'0'0'317'0,"0"0"-253"16,0 0 37-16,0 0-2 16,81 46-19-16,-53-46-28 15,2 0-20-15,-6-4 10 0,-4-15 14 16,-3-9 12-16,-2-5-18 15,-2-10-17-15,2-6-6 16,-4-8-20-16,1-7-1 16,-2-6-4-16,-4-12 0 15,-1 1-2-15,-5-3-4 16,0 5 1-16,0 10 3 16,-11 9-4-16,-1 16 3 15,2 18-1-15,1 21-2 16,-6 7-12-16,3 32 14 15,-4 19 2-15,4 14 2 16,7 14 0-16,5 6 4 16,0 5-4-16,11-6 0 15,5-5 0-15,2-9-2 0,4-9 3 16,-1-5-1-16,-3-10-2 16,0-10 0-16,-3-9-1 15,6-6 1-15,-2-7 0 16,2-5 0-16,0-6-9 15,0-5-46-15,-5 0-42 16,-4-8-71-16,-3-17-222 16</inkml:trace>
  <inkml:trace contextRef="#ctx0" brushRef="#br0" timeOffset="130450.03">13558 6645 347 0,'0'0'197'15,"0"0"-126"-15,0 0 25 16,0 0 17-16,95 105-38 16,-57-27 0-16,-5 14-8 15,-10 8-24-15,-10 6-2 16,-12-4-19-16,-1-9-11 15,-21-8-9-15,-15-13 1 16,-1-17 0-16,1-15-3 16,6-11-16-16,8-15 12 0,8-6-6 15,8-5 10-15,3-3 0 16,3 0 0-16,0-2-22 16,0-10-72-16,14-6-69 15,11-10-249-15</inkml:trace>
  <inkml:trace contextRef="#ctx0" brushRef="#br0" timeOffset="130647.1">14036 7086 73 0,'0'0'540'15,"0"0"-400"-15,0 0-7 0,0 0-33 16,0 0-44-16,0 0-25 15,23-55-22-15,-23 55-9 16,0 3-13-16,0 14-125 16,-4 0-77-16,-4-1-371 15</inkml:trace>
  <inkml:trace contextRef="#ctx0" brushRef="#br0" timeOffset="130827">14041 7528 422 0,'0'0'250'16,"0"0"-76"-16,3 107 17 15,-3-68-112-15,-13-3-35 0,-8 0-26 16,-9-1-8-16,-13-3-10 16,-11-2-74-16,-8-8-142 15,-7-5-355-15</inkml:trace>
  <inkml:trace contextRef="#ctx0" brushRef="#br0" timeOffset="132948.14">3775 7810 192 0,'0'0'320'0,"0"0"-174"15,0 0-65-15,0 0 2 16,-91-3-31-16,64 20-17 16,0 5-6-16,3 2-10 15,5 3-7-15,7 1 2 16,9 4-11-16,3 0 1 16,4 2 3-16,20 0 3 15,6 4-10-15,0-1 1 0,-3 1 5 16,-3-2-5-1,-11-6 1-15,-7-4-2 0,-6-6 0 16,0-2-2-16,-16-5 0 16,-11-5 4-16,-3-2 5 15,-3-6 2-15,-1 0-9 16,6 0-6-16,1-12-56 16,13-7-17-16,8-7-131 15,6-11-15-15</inkml:trace>
  <inkml:trace contextRef="#ctx0" brushRef="#br0" timeOffset="133179.54">3600 7827 469 0,'0'0'46'16,"-24"87"68"-16,5-29 17 15,-6 9-55-15,-11 8-19 16,-9 4-10-16,-7-3-25 15,3-6-12-15,4-12 2 16,9-16-9-16,15-11 1 16,11-16-3-16,7-8-1 15,3-5-1-15,4-2-27 16,26-9-38-16,15-15-127 16,18-13-257-16</inkml:trace>
  <inkml:trace contextRef="#ctx0" brushRef="#br0" timeOffset="149009.64">6000 5564 103 0,'0'0'28'16,"0"0"160"-16,0 0-105 15,0 0-33-15,0 0 1 16,0 0 12-16,0 0 2 15,33-50 1-15,-33 42-11 16,0-2-11-16,0 1-7 16,-3 3 3-16,-6 1-16 15,0 3 0-15,-1 0-9 16,-5 2-5-16,1 0-9 0,-3 0 0 16,-3 7 0-16,-1 6 0 15,-3 3 3-15,4 1 6 16,0 3 4-16,4 2-2 15,7-1-4-15,4 0 1 16,5-1-2-16,0 0 4 16,0 2-11-16,2-1 0 15,8 0 4-15,3 1-4 16,-2-5 2-16,1-4-2 16,0-7 3-16,-2-3-2 15,1-3-1-15,5 0 2 16,2-3-2-16,-3-11 2 0,4-2-1 15,-2-8-1-15,-1-1 1 16,1-4 0-16,-1-5 1 16,-2-4-1-16,-3 1-1 15,-3 1-3-15,-5 7-8 16,-3 7 8-16,0 8 3 16,0 6-1-16,0 7 1 15,0 1 4-15,-3 0-4 16,0 1-3-16,0 12-13 15,0 5 16-15,1 7 0 16,2 5 1-16,0 3 6 16,0 3 0-16,3 1 0 15,5 3-1-15,-1-2-2 0,1 1 0 16,2-5-1-16,1-6-2 16,-1-8 1-16,2-6 0 15,2-5-2-15,2-6 1 16,-3-3 3-16,-1 0-1 15,0 0-3-15,-4 0-47 16,-1-3-31-16,-1-14-47 16,-3-2-170-16</inkml:trace>
  <inkml:trace contextRef="#ctx0" brushRef="#br0" timeOffset="149356.5">6385 5184 434 0,'0'0'98'0,"0"0"30"16,0 0-56-16,0 0-64 15,0 0 36-15,-12 113 14 16,9-54 2-16,-3 6-37 15,-1 6 20-15,4-4-18 16,0-3-5-16,3-7-12 16,0-5-7-16,3-12 7 15,10-4-4-15,-1-11-3 16,4-6 3-16,-2-7 1 0,4-5-2 16,0-6-3-16,0-1 0 15,1 0-29-15,-4-10-23 16,3-13-17-16,-8-10-103 15,-7-6-99-15</inkml:trace>
  <inkml:trace contextRef="#ctx0" brushRef="#br0" timeOffset="149544.97">6354 5514 507 0,'0'0'128'0,"0"0"-96"0,0 0 92 15,0 0-63-15,116-25-24 16,-70 20-6-16,-4-1-21 16,-3 3-1-16,-8 2-7 15,-5 1-2-15,-12 0-42 16,-12 0-176-16</inkml:trace>
  <inkml:trace contextRef="#ctx0" brushRef="#br0" timeOffset="151307.23">13592 5281 139 0,'0'0'175'15,"0"0"-41"-15,0 0-38 16,0 0 23-16,0 0-35 16,0 0-18-16,0 0-25 15,0-21-24-15,0 41-13 0,-4 13-2 16,-6 13 29-16,-3 9 18 16,0 6-14-16,1 4 3 15,0-1-23-15,3 0-7 16,3-3-8-16,3-5 2 15,3-6-1-15,0-8 0 16,0-11-1-16,0-11-2 16,-1-7-10-16,-2-9-30 15,0-2-27-15,-2-2-20 16,-5 0-52-16,-2-5-19 16,0-17-122-16</inkml:trace>
  <inkml:trace contextRef="#ctx0" brushRef="#br0" timeOffset="151731.37">13410 5646 400 0,'0'0'89'0,"0"0"-25"15,0 0 48-15,0 0-52 16,0 0-44-16,0 0-5 16,117-42-1-16,-68 42 3 15,6 0-3-15,-1 0 15 16,-1 0-10-16,-8 0-2 15,-6 0 3-15,-6 0-13 16,-8-4 6-16,-5-7-5 16,-7-2-1-16,-3-4 4 15,-4-4-5-15,-4 0-2 16,-2 0 10-16,0 1-10 0,-5 6 2 16,-11 2 5-16,-2 6 12 15,0 4-2-15,-5 2-15 16,-4 11 2-16,-3 14-1 15,4 8-1-15,5 8-2 16,11 2 3-16,6-1 3 16,4-1-6-16,0-3 4 15,11-4-1-15,5-2 0 16,1-9-1-16,0-5-2 16,1-6 1-16,-1-6-2 15,0-5 1-15,5-1-32 16,-1 0-59-16,0-14-100 0,-2-9-279 15</inkml:trace>
  <inkml:trace contextRef="#ctx0" brushRef="#br0" timeOffset="152385.67">14155 5508 261 0,'0'0'168'15,"0"0"-156"-15,0 0 54 16,0 88 2-16,0-47-13 16,0 4-18-16,-6-1-14 15,-3 0-7-15,1-5-6 16,-2-7-4-16,7-12-2 16,1-12 3-16,2-6 6 0,0-2 38 15,0 0 26-15,0-5-16 16,0-16-26-16,0-3-24 15,0-9-7-15,0-2-3 16,0-5-2-16,5 0-6 16,1-4-5-16,6 6-15 15,1 6 4-15,7 10 3 16,0 8 13-16,1 9-4 16,3 5 5-16,0 3 5 15,0 16 0-15,-8 6 1 16,2 1 1-16,-9 6 7 15,-1-1-5-15,0-2 4 0,-6 1 3 16,1-2-10-16,-2-6 2 16,-1-6 0-16,0-9 0 15,0-2 0-15,0-5 2 16,0 0 12-16,0-2 8 16,0-15-4-16,0-5-16 15,2-4-4-15,4-3-1 16,0-6-15-16,0-4-5 15,6-3 0-15,3 3-4 16,12 8-6-16,6 14 0 16,-1 11-31-16,-5 6 52 0,-3 9 5 15,-3 12 5 1,-3 8 9-16,0 2 10 0,-5 3 2 16,-3 2-8-16,-5 1-9 15,-4 1 5-15,-1 3-9 16,0-7 0-16,-3-5-3 15,-10-4-12-15,0-9-55 16,-2-8-14-16,1-4-49 16,4-4-150-16</inkml:trace>
  <inkml:trace contextRef="#ctx0" brushRef="#br0" timeOffset="153300.26">14842 5498 293 0,'0'0'175'0,"0"0"-104"15,0 0-1-15,0 0-55 16,0 0 39-16,-14 109 0 15,6-60-7-15,0-3-10 16,1-2-20-16,-3-5-10 16,2-6-2-16,1-9 1 15,1-6-2-15,1-7-3 0,5-7 3 16,-3 2 1 0,0 1 2-16,0 3 0 0,3 2 4 15,0-2 0-15,0 2-6 16,0-5 2-16,0-2-3 15,0-4 0-15,0-1 0 16,0 0-1-16,0 0 0 16,0 0 5-16,0 0 6 15,0 0 10-15,0 0-6 16,0 0-3-16,0 0-13 16,0 0 0-16,0 0-1 15,0 0-2-15,0 0 1 0,0 0 0 16,0 0 5-16,0 0-5 15,0 0 0-15,0 0 0 16,0 0 1-16,0 0-1 16,0 2 0-16,0 2-3 15,-1 4 2-15,-1 0 1 16,-2 0 1-16,1 3 3 16,-2-2-4-16,-1 5 1 15,1 5 1-15,-1 3-2 16,-2 0 0-16,2 2 1 15,1 0-1-15,1-3 0 16,3-3-4-16,1-6 2 16,0-7 1-16,0 0 2 15,0-5 0-15,0 0 1 16,0 0 4-16,0-2 6 0,0-16 8 16,4-8-1-1,5-8 11-15,0-8-17 0,2-10 2 16,0-8-10-16,0-9-5 15,2-3 2-15,-1-1-2 16,4 6-2-16,1 10-7 16,4 13-1-16,-5 16-1 15,4 14-2-15,0 9 8 16,3 5 0-16,7 10 2 16,0 12 2-16,-5 6-1 15,-7 0 1-15,-11 2-5 16,-7-3 2-16,0 3 2 0,-9 1-2 15,-12-3 4-15,-2-3-1 16,-4-6-9-16,-3-4 10 16,0-7-2-16,-1-2-3 15,5-3 4-15,2-3-76 16,7 0-143-16,12-3-231 16</inkml:trace>
  <inkml:trace contextRef="#ctx0" brushRef="#br0" timeOffset="153728.37">15327 5444 167 0,'0'0'300'15,"0"0"-258"-15,0 0 91 16,0 0-27-16,0 0-73 16,0 0-21-16,70-49-3 15,-55 74-8-15,-6 5 10 16,-9 7 14-16,0 6 7 16,-3-2 18-16,-15 5-21 15,-4 0-6-15,-5-2-4 0,-5-2-2 16,0 0-13-1,-4-5 1-15,3-6-3 0,7-9 7 16,12-8-8-16,11-4 7 16,3-1-8-16,19-3 2 15,20 2 18-15,15-2-7 16,3-1-4-16,1-3-8 16,-9-2-1-16,-10 0 1 15,-8 0 0-15,-7 0-1 16,-6-2-51-16,-8-6-57 15,-5-6-181-15</inkml:trace>
  <inkml:trace contextRef="#ctx0" brushRef="#br0" timeOffset="154037.63">15916 5581 286 0,'0'0'249'16,"0"0"-208"-16,0 0 34 0,0 0 20 15,103-7-58-15,-76 7-24 16,-4 4-3-16,-6 0-8 16,-8 0-2-16,-7 1-43 15,-2 0-127-15,-15 1-59 16</inkml:trace>
  <inkml:trace contextRef="#ctx0" brushRef="#br0" timeOffset="154200.07">15890 5789 342 0,'0'0'194'0,"0"0"-113"15,0 0 48-15,96 0-51 0,-57 0-56 16,2 0-12-16,-4 3-10 16,-2-1 0-16,-9-2-36 15,-2-2-197-15</inkml:trace>
  <inkml:trace contextRef="#ctx0" brushRef="#br0" timeOffset="154524.41">16751 5246 32 0,'0'0'599'0,"0"0"-509"16,0 0-32-16,0 0-42 15,2 112 43-15,4-36 11 16,-6 8-13-16,0 5-20 16,0 3-12-16,-11-3-15 15,-5-15-6-15,1-11-1 16,-1-20-2-16,2-14 0 15,1-9-1-15,2-6-2 16,2-6-15-16,-1-4-57 16,1-4-1-16,-3 0-79 15,0-9-66-15</inkml:trace>
  <inkml:trace contextRef="#ctx0" brushRef="#br0" timeOffset="154944.03">16616 5643 192 0,'0'0'250'16,"0"0"-203"-16,89-33 44 16,-52 30 14-16,1 3-46 15,1 0-30-15,0 3-4 16,-7 11-5-16,-3 5 0 16,-9 4 10-16,-6 1-8 15,-2 2 13-15,-6 7-12 16,-3 4 0-16,1 2 0 0,-2-2-14 15,-2 1 0-15,3-11-9 16,1-4 0-16,1-5 2 16,1-6 1-16,4-5-2 15,8-2 8-15,7-5-6 16,5 0 5-16,3 0-6 16,-5-5-1-16,-1-12-1 15,-6-4 3-15,-5-6 0 16,-2-9 3-16,-5-5-4 15,-6-5 17-15,-3-4 2 16,-6 8-13-16,-14 9-8 16,-8 10-1-16,-3 9 1 0,-5 9 3 15,4 5-3 1,4 0-2-16,6 12-5 0,10 7-86 16,8 3-45-16,4-5-165 15</inkml:trace>
  <inkml:trace contextRef="#ctx0" brushRef="#br0" timeOffset="155490.34">17396 5607 309 0,'0'0'267'0,"0"0"-253"0,0 0 80 16,-8 86 13-16,8-47-64 16,0 4-16-16,0 4-16 15,0-2-5-15,0-1-1 16,0-8-5-16,-3-8-3 16,0-11-43-16,2-11 29 15,1-4 17-15,0-2 10 16,0-5 53-16,0-12-13 15,0-7-3-15,6-3-5 16,-2-14-20-16,-1-4-8 16,2-8-9-16,0-3-5 15,5 4-4-15,0 12-10 16,1 12-19-16,-1 14 8 0,-2 7 17 16,-1 7 2-16,2 0-3 15,7 7-2-15,5 12 10 16,2 1 0-16,2 3 1 15,-1-1 0-15,-6-4 1 16,-6-3-1-16,-6-6 0 16,-3-3 2-16,-3-4-2 15,0-2 2-15,0 0 1 16,0 0 9-16,0 0 2 16,0 0 1-16,0 0-8 15,0 0-7-15,0-5-5 16,-6-3-78-16,-5-1-68 0,-5 3-42 15,-2-2-134 1</inkml:trace>
  <inkml:trace contextRef="#ctx0" brushRef="#br0" timeOffset="156577.64">17104 5813 67 0,'0'0'17'16,"0"0"130"-16,0 0-35 15,0 0-20-15,0 0-19 16,0 0-7-16,-2 0-9 16,2 0 4-16,0 0-19 15,0 0-18-15,0 0-9 16,0 0 9-16,0 0 5 0,0 0-1 15,0 0 14-15,0 0-5 16,0 0 17-16,2 0-1 16,6-9-22-16,3-6-24 15,1 1-4-15,0-1-2 16,-5 0-1-16,-2-1 0 16,-4 3 2-16,-1 1-4 15,0 0 2-15,0 2-8 16,-4 1 7-16,-5-1-6 15,0 3-6-15,-1-3 12 16,-4 5 0-16,1 3 2 16,-1 2-1-16,-4 0 0 0,2 5-4 15,-7 11 4-15,1 4 5 16,3 7-3-16,-1 4-2 16,4 5 15-1,4 6-5-15,4-1-9 0,1 2 4 16,1 2-3-16,2-4 3 15,2-2-3-15,2-4 2 16,0-2-2-16,6-5 0 16,15-3-2-16,7-3 1 15,7-4 7-15,5-4-7 16,3-2-1-16,-4-4 0 16,-5-6-4-16,-5-2-51 15,-4 0-80-15,-3-12-202 0</inkml:trace>
  <inkml:trace contextRef="#ctx0" brushRef="#br0" timeOffset="157515.51">17357 5680 59 0,'0'0'319'0,"0"0"-203"16,0 0-9-16,0 0-39 16,0 0-55-16,0 0 34 15,-3 87 3-15,-2-43 0 16,1 2-24-16,4 0 0 0,0 0-17 15,0-7-3-15,0-5-3 16,0-3-1-16,0-11-2 16,0-7 2-16,0-6-2 15,0-5 2-15,0-2 9 16,0 0 67-16,0-11-18 16,4-10-40-16,-2-8 0 15,1-7-8-15,3-6-3 16,3-6-7-16,3-6-2 15,1-1 1-15,4 1-1 16,-2 5-11-16,2 12-5 16,2 10-4-16,0 12 15 0,2 7 3 15,-2 8-2-15,5 0-1 16,1 20 2-16,1 14-1 16,-2 2 4-16,-5 3 0 15,-4 5 2-15,-6-4-4 16,-5-3 4-16,-2-4-2 15,-2-5 0-15,0-4 0 16,0-9 0-16,0-6 0 16,0-2 0-16,0-7 0 15,0 0 2-15,0 0 8 16,0-7 14-16,1-12 5 16,5-13-28-16,3-11-1 15,0-6-1-15,-1-5-1 0,1 2-13 16,-1 7-18-16,5 10 0 15,1 13 19-15,1 14 5 16,5 8-9-16,-1 3 7 16,5 24 9-16,1 9 1 15,-1 8 1-15,-4 8 3 16,-4-1 12-16,-7 1-4 16,-3-1 4-16,-2-6-5 15,-4-6 6-15,0-3-10 16,0-8 0-16,0-5-6 15,-4-6-4-15,-2-5 0 16,2-4-6-16,4 0-63 0,0-6-78 16,0-2-334-1</inkml:trace>
  <inkml:trace contextRef="#ctx0" brushRef="#br0" timeOffset="158056.22">18119 5632 249 0,'0'0'250'0,"0"0"-236"16,0 0 96-16,0 0 22 16,-9 118-56-16,-1-60 3 0,-4 6-15 15,-2 6-12 1,-2-3-39-16,-3 1-6 0,-1-2-1 15,2-5-6-15,3-8 0 16,3-14-18-16,7-11 1 16,4-11 12-16,1-11 5 15,2-3 2-15,0-3 13 16,2 0 4-16,14-12-1 16,2-9 2-16,6-11-5 15,0-11 6-15,-2-8-9 16,-4-11-2-16,0-7-9 15,-6-7 1-15,1-5-2 16,-1 1-1-16,0 10-11 16,6 12 3-16,1 19-2 0,3 12 2 15,3 18 9-15,5 9-1 16,4 0-9-16,3 16 10 16,-7 11-1-16,-9 12 2 15,-9 4-2-15,-11 0-5 16,-1 2 6-16,-3-7 2 15,-15-6 5-15,-7-3-4 16,-3-10 0-16,-3-3-3 16,-5-5 7-16,3-6-5 15,4 0 2-15,9-3-4 16,9 0-67-16,4-2-104 16,7 0-182-16</inkml:trace>
  <inkml:trace contextRef="#ctx0" brushRef="#br0" timeOffset="158752.37">18856 5617 277 0,'0'0'153'15,"0"0"-130"-15,0 0 76 16,0 0-13-16,-49 73-29 0,29-61-23 16,3-4-6-16,0-3-6 15,1-5 10-15,1 0-1 16,-3-16-2-16,3-9-8 16,-1-3-10-16,2-5-4 15,4 1-6-15,4-1-1 16,4 2 0-16,2-2 9 15,0 5-8-15,15 5 0 16,3 6-1-16,5 10-9 16,2 7 3-16,0 2-1 15,-1 23 6-15,-1 14-1 16,-7 7 2-16,-10 7 1 16,-6 5 0-16,0 2 1 15,-6 3 5-15,-10 3 1 16,-5-1 2-16,-5-5-5 0,-4-6-4 15,-5-4-1 1,-3-7-2-16,4-7-7 0,3-8-9 16,7-7 16-16,7-11 0 15,4-3 0-15,4-7 2 16,0-2 22-16,0-13 15 16,2-9-3-16,5-1 8 15,2-1-3-15,0-5-16 16,12-2-2-16,11-2-18 15,3 2-3-15,1 8 0 16,0 10 2-16,-3 11-2 16,-5 4-2-16,2 5 2 0,3 17 0 15,0 5-1-15,-2 6 1 16,2 1 1-16,-3 0-1 16,-1 2 0-16,0 0 0 15,-2-5 0-15,-3-8 0 16,-3-2 0-16,-2-8-3 15,0-3-30-15,3-4-70 16,2-6-23-16,6 0-154 16</inkml:trace>
  <inkml:trace contextRef="#ctx0" brushRef="#br0" timeOffset="159039.63">19281 5559 252 0,'0'0'335'15,"0"0"-276"-15,0 0 83 16,36 114-58-16,-26-58-18 16,-2 9-7-16,-4 5-10 15,-2 2-25-15,-2-2-10 16,0-9-14-16,0-12 3 15,0-8-3-15,-2-15-3 16,1-6-17-16,-1-8-12 16,2-7-13-16,0-4-2 15,0-1-13-15,0 0-111 0,7-17-182 16</inkml:trace>
  <inkml:trace contextRef="#ctx0" brushRef="#br0" timeOffset="159221.31">19186 5939 409 0,'0'0'228'16,"0"0"-107"-16,0 0-22 15,0 0-45-15,83-25-28 16,-38 25-2-16,4 0-1 16,5 0-18-16,-3 0-4 0,-1-6-2 15,-1-7-42 1,-11-4-86-16,-10-2-318 0</inkml:trace>
  <inkml:trace contextRef="#ctx0" brushRef="#br0" timeOffset="159646.23">19903 5673 482 0,'0'0'139'0,"0"0"28"16,0 0-69-16,0 0-58 0,0 0-30 15,0 0 15-15,-89 59 5 16,63-17-1-16,6 9-2 16,6 2-20-16,2 1 9 15,8-5-15-15,4-8 3 16,0-7-4-16,1-6 1 15,14-8-2-15,6-8 2 16,4-5 8-16,4-5 1 16,2-2-5-16,0 0-1 15,2-14-1-15,-3-11 5 16,0-8-2-16,-3-13 13 16,-5-10-2-16,-7-7-11 15,-9 0 1-15,-6 9-7 0,-3 13-8 16,-20 15 7-1,-5 17 1-15,-5 6 0 0,0 3-1 16,1 7-38-16,2 18-72 16,6 1-21-16,15-1-314 15</inkml:trace>
  <inkml:trace contextRef="#ctx0" brushRef="#br0" timeOffset="160230.22">20346 5717 491 0,'0'0'50'15,"0"0"27"-15,0 0 62 16,-22 121-80-16,12-64-6 15,-3 6-23-15,-1-1-16 16,-4-3-2-16,0 4-7 16,0-5-2-16,-2-3-3 15,7-8-7-15,4-13-47 16,6-10 25-16,3-10 13 16,0-7 9-16,0-6 6 0,2-1 1 15,7 0 7 1,2-15 27-16,-1-6 2 0,-1-9 4 15,4-8-2-15,0-11 2 16,4-4-2-16,-1-7-19 16,5-3-12-16,0 0-2 15,0 1-5-15,3 3 0 16,-1 6 0-16,4 11 1 16,0 11-1-16,-2 14-5 15,0 12-15-15,-2 5 6 16,-2 20 4-16,-3 18 8 15,0 13 2-15,-7 5 6 16,-4-1-6-16,-7-9 1 16,0-9 0-16,-7-8 0 0,-12-6 2 15,-1-7 11-15,-3-5-9 16,-1-4 7-16,0-6 10 16,1-1-11-16,-1 0-4 15,0 0-7-15,3-12-10 16,5 0-88-16,11-5-100 15,5 0-285-15</inkml:trace>
  <inkml:trace contextRef="#ctx0" brushRef="#br0" timeOffset="160501.54">20971 5574 583 0,'0'0'163'0,"0"0"-26"15,0 0-74-15,11 72-47 16,-11 3 81-16,0 15-45 16,0 2-27-16,-6-3-6 15,0-5-8-15,-2-15-8 16,-4-11-3-16,-4-12-4 15,-5-13-38-15,-4-8-65 16,-4-11-52-16,6-14-224 0</inkml:trace>
  <inkml:trace contextRef="#ctx0" brushRef="#br0" timeOffset="161531.73">13352 5349 337 0,'0'0'124'15,"0"0"-67"-15,0 0 36 16,0 0-54-16,0 0-31 16,-25 97 34-16,4-37 25 15,-2 2-21-15,-3 4-15 16,-3-1-1-16,1-6-16 16,4-4-6-16,5-12-6 15,4-13-1-15,6-6-1 16,2-14 3-16,5-2-3 0,2-8 0 15,0 0 7-15,0 0-7 16,0 0-8-16,0 0-40 16,0-3-19-16,7-8-103 15,4-6-50-15</inkml:trace>
  <inkml:trace contextRef="#ctx0" brushRef="#br0" timeOffset="161799.34">13600 5425 394 0,'0'0'61'0,"0"0"-30"0,0 0 32 16,0 0-2-16,-69 107 6 15,41-58-17-15,-1 2-4 16,4-1-24-16,4 3-4 15,6-2-12-15,5-4 1 16,1-6-5-16,3-10-1 16,3-7 1-16,3-11 1 15,0-5-3-15,0-5-80 16,0-3-94-16,-3-4-131 16</inkml:trace>
  <inkml:trace contextRef="#ctx0" brushRef="#br0" timeOffset="162548.31">13880 4260 293 0,'0'0'181'16,"0"0"-121"-16,0 0 10 0,0 0 19 15,120-5-33-15,-40-1-16 16,14 1-13-16,6 3-6 16,1 1 2-16,-5-2-12 15,-14 3 1-15,-15 0-7 16,-22 0 1-16,-17 0 1 15,-16 0 5-15,-9-4 5 16,-3 0 12-16,-3-2-29 16,-15-1-33-16,-9 0-39 15,-4 2-87-15,-5-1 23 16,-4-2-38-16,4-5-113 16</inkml:trace>
  <inkml:trace contextRef="#ctx0" brushRef="#br0" timeOffset="162855.74">14337 4071 22 0,'0'0'301'0,"0"0"-195"16,0 0 10-16,0 0-16 16,0 0-60-16,0 0-23 15,10-17-9-15,18 17 3 16,10 10 13-16,5 2 6 16,2 3-14-16,-2-1 6 15,-4-2-6-15,-5 1 0 16,-11-2-2-16,-4 1-8 15,-9-2 1-15,-7 4 7 16,-3-2-3-16,0 4 7 0,-1 0 10 16,-17 4-3-1,-6-3 10-15,-6 2-10 0,-1 0-11 16,-4-2-3-16,0 2 0 16,-1-1-11-16,6 3-2 15,12 3-26-15,11 3-56 16,7-1-41-16,10-6-124 15,17-5-214-15</inkml:trace>
  <inkml:trace contextRef="#ctx0" brushRef="#br0" timeOffset="163477.68">15515 3984 233 0,'0'0'295'16,"0"0"-230"-16,-11-75 66 15,11 63-36-15,-1 7-32 0,-1 5-14 16,2 14-44-1,-5 25-3-15,0 17-2 0,-4 14 10 16,-4 9 8-16,-7 1-10 16,0 1 3-16,0-9-9 15,1-9 0-15,8-12 0 16,1-15-1-16,7-13 0 16,1-7-1-16,1-9-8 15,1-6-30-15,-3-1-9 16,-6 0-44-16,-10-13-155 15,-11-11-125-15</inkml:trace>
  <inkml:trace contextRef="#ctx0" brushRef="#br0" timeOffset="163851.68">15130 4319 351 0,'0'0'73'0,"0"0"-24"16,105-27 31-16,-55 27 2 15,3 0-28-15,2 0-16 16,-2 0-7-16,1 0-16 15,-3 0 5-15,-1 0-8 16,-8-7 1-16,-5-4-12 16,-12-5 5-16,-9-4 15 15,-9-3 15-15,-4-4-15 16,-3-1-9-16,0 2-2 16,0 2 2-16,-1 9 5 15,-5 5 4-15,-2 10-7 16,-5 0-13-16,-7 14 1 0,-9 17-2 15,0 13 0-15,2 6 0 16,11 1 9-16,13 2-9 16,3-4 2-16,0-6 2 15,16-10-2-15,1-6-1 16,7-10-1-16,3-5 4 16,2-7-1-16,1-5-2 15,0 0-1-15,-5 0-3 16,-1-14-76-16,-3-8-65 15,-3-11-206-15</inkml:trace>
  <inkml:trace contextRef="#ctx0" brushRef="#br0" timeOffset="164460.1">15951 4166 500 0,'0'0'60'15,"0"0"-47"-15,0 0 89 16,0 78-40-16,0-42-15 15,0 5-19-15,0-1-10 16,0-1-10-16,0-3-3 16,0-11-2-16,0-8-3 15,-2-8 7-15,1-8-5 16,1-1 4-16,0 0 49 16,0-15 23-16,0-12-48 15,-2-7-17-15,2-7-7 0,0-5-3 16,0-2-2-16,0 1 0 15,2 4-2-15,11 12-6 16,2 9-8-16,6 12-3 16,3 10 1-16,5 0 12 15,1 17 4-15,0 12 1 16,-9 1-2-16,-5 4 4 16,-6-1-1-16,-6-4-1 15,-2 0 2-15,-2-4 0 16,0-5-2-16,0-6 1 15,0-6-1-15,0-5 1 16,0-3 0-16,0 0 4 16,0-7 12-16,0-15 7 15,4-9-23-15,0-5-1 0,1-8-1 16,-2-4-18-16,3 4-8 16,-2 10 1-16,8 8-2 15,5 14 22-15,5 9-4 16,8 3-3-16,1 18 7 15,0 10 6-15,-4 6 2 16,-6 3-1-16,-10 1 5 16,-5 1 6-16,-6-2 0 15,0 0-5-15,0-4 0 16,-2-5-7-16,-9-4 3 16,0-7-3-16,2-7-4 15,3-3-30-15,6-4-85 16,0-3-145-16</inkml:trace>
  <inkml:trace contextRef="#ctx0" brushRef="#br0" timeOffset="164948.24">16625 4127 351 0,'0'0'178'16,"0"0"-163"-16,0 0 55 15,-23 119 40-15,19-64-53 16,-2 5-17-16,-3 6-14 16,-1-1-4-16,-3 2-7 0,-1-2-5 15,-1-7-5-15,-2-11-4 16,5-13-1-16,4-17 0 16,3-8 2-16,4-6 2 15,1-3 2-15,0-3 6 16,0-20 42-16,7-11-20 15,5-12-16-15,-5-9 0 16,1-6-8-16,-5-9-6 16,0-3-4-16,3-2 0 15,3 2-1-15,4 7-5 16,11 13 4-16,6 16-18 16,3 16 5-16,1 14 1 15,2 7 3-15,-7 3 10 16,-3 17-2-16,-5 11 0 0,-6 5 3 15,-11 5-1-15,-4 0 1 16,0-3 0-16,-12-2-1 16,-4-4 1-16,-5-5 1 15,-1-6-1-15,1-6 0 16,-3-6-3-16,-1-6 1 16,-2-3-29-16,1 0-63 15,5-12-196-15</inkml:trace>
  <inkml:trace contextRef="#ctx0" brushRef="#br0" timeOffset="165659.57">17330 4095 364 0,'0'0'118'0,"0"0"-58"16,0 0 2-16,0 0 14 16,0 0-32-16,-9 87-20 15,-10-67-1-15,3-6-10 16,2-4-2-16,5-7 5 16,-1-3-2-16,-1 0 7 15,-2-11 13-15,-7-8-7 16,-2-5-24-16,2-2 2 0,3-2-5 15,6 3 0 1,10-1 1-16,1-2 2 0,0 4-1 16,9 4-2-16,4 6-2 15,7 8-12-15,-1 6 3 16,-1 0 5-16,3 17 2 16,-3 13 4-16,0 7 2 15,-5 8-2-15,-3 5 0 16,-4 0 3-16,-1 0 0 15,-4 2-1-15,-1 2 6 16,0-3-5-16,-10-1-2 16,-9-5 2-16,-3-4-3 15,-1-5 0-15,-3-5 0 0,4-6 6 16,2-8-5-16,6-8 1 16,0-6 2-16,3-3 4 15,-2-3 19-15,0-17 0 16,1-7-5-16,1-5-12 15,4-4 1-15,4-2-11 16,3 1 0-16,0 2-1 16,10 6 1-16,9 12-1 15,3 12-8-15,5 5 2 16,0 8 5-16,-1 19 0 16,-1 7 2-16,-2 3 0 15,-2 4 0-15,1-1 1 16,0-2-1-16,4-4 2 15,1-3-2-15,0-8 0 0,0-7 2 16,-5-7-2-16,-4-7-1 16,1-2 0-16,-4 0-53 15,0-11-60-15,-3-8-143 16</inkml:trace>
  <inkml:trace contextRef="#ctx0" brushRef="#br0" timeOffset="165901.93">17725 4270 491 0,'0'0'108'16,"0"0"-27"-16,0 0 14 15,0 0-52-15,111-3-16 16,-84 3-11-16,-5 0-3 15,-4 0-1-15,-9 0-12 16,-3 0 6-16,-4 0-1 16,-2 0-5-16,0 0-50 15,-8 0-223-15</inkml:trace>
  <inkml:trace contextRef="#ctx0" brushRef="#br0" timeOffset="166096">17684 4483 447 0,'0'0'216'16,"0"0"-104"-16,0 0 3 15,83-5-56-15,-41 5-18 16,-2 0-17-16,-4 0-18 16,-6 0-1-16,-6 0-2 15,-7 0-3-15,-4 0-74 16,-10 0-89-16,-3 0-159 15</inkml:trace>
  <inkml:trace contextRef="#ctx0" brushRef="#br0" timeOffset="166762.24">19113 3933 53 0,'0'0'379'16,"0"0"-328"-16,0 0 20 15,-105 39 24-15,66-2-10 16,2 6-9-16,3 7-40 16,7 5 7-16,5 5-7 15,2 5-19-15,4 0-5 16,1-3 0-16,4-7-12 16,4-8 3-16,5-10-1 15,2-12 4-15,0-6-6 16,0-7-2-16,6-3-3 0,4-1-14 15,-1-2-19-15,4-3-39 16,-3-2-86-16,1-1-30 16,-5 0-203-16</inkml:trace>
  <inkml:trace contextRef="#ctx0" brushRef="#br0" timeOffset="167177.13">18609 3747 414 0,'0'0'118'0,"0"0"-60"15,0 0-6-15,0 0-27 0,0 0 27 16,0 0-7-1,-30 66-16-15,25-51-17 0,4-1 4 16,1-1-10-16,0-2-2 16,-2-2-4-16,2-1-1 15,-1-2-87-15,-1-3-61 16,2-3-1-16,0 0-164 16</inkml:trace>
  <inkml:trace contextRef="#ctx0" brushRef="#br0" timeOffset="167347.69">18750 3725 147 0,'0'0'250'15,"0"0"-211"-15,0 0 17 0,0 0 1 16,0 0-14-16,0 0-31 16,0 88 1-16,5-64-8 15,5-1-3-15,2 2-2 16,2-5-61-16,-1-8-132 15</inkml:trace>
  <inkml:trace contextRef="#ctx0" brushRef="#br0" timeOffset="167657.26">19478 3791 153 0,'0'0'226'0,"0"0"-164"15,0 0 38-15,0 0-21 16,0 75-11-16,0-58-30 15,0 0-12-15,0-1-14 16,0-4-8-16,0-1 5 16,0-2-9-16,0-1-12 0,-3-2-142 15,3-6-31-15</inkml:trace>
  <inkml:trace contextRef="#ctx0" brushRef="#br0" timeOffset="167836.24">19680 3850 228 0,'0'0'265'16,"0"0"-245"-16,0 0 90 15,0 0-18-15,-11 93-46 16,3-64-26-16,-3 0-8 16,0 2-4-16,1-1-8 15,-4-1-23-15,1-8-174 16,0-6-177-16</inkml:trace>
  <inkml:trace contextRef="#ctx0" brushRef="#br0" timeOffset="170017.59">19305 3595 32 0,'0'0'46'16,"0"0"108"-16,0 0-58 16,-7-88-27-16,3 64 2 15,-4-3-41-15,0 1-12 16,-4-5-6-16,-2 2 15 15,0 0-13-15,-4-3-6 16,2 3 3-16,-4-2 14 16,0 3-15-16,-2 3-2 15,-3 2 4-15,-2 4-6 16,-4 4 5-16,-5 6-4 16,-4 2-1-16,-2 4 8 15,-1 3-5-15,-2 0-6 16,2 0-3-16,-2 0 4 0,3 1 2 15,-2 6-3-15,-1 0-3 16,-3 2 2-16,0 1-1 16,1 2 5-16,2 5-1 15,-3 2-2-15,2 6 6 16,-2-1-5-16,-1 0 4 16,3 2 3-16,0-4-11 15,4 0 7-15,1 0-7 16,3 7 3-16,1 5-3 15,1 3 4-15,3 3-3 0,3 1 6 16,3-4-3 0,3-4 5-16,5-8-9 0,1-5 6 15,3-4-3-15,3-5 5 16,2-2-7-16,1-3 6 16,0-1-2-16,3 1-3 15,1-4 5-15,2 0 2 16,3-2 0-16,0 0-5 15,-1 0 0-15,1 0-4 16,-3-4 0-16,0-11-88 16,0-4-111-16,2-1-165 15</inkml:trace>
  <inkml:trace contextRef="#ctx0" brushRef="#br0" timeOffset="170355.15">17760 3442 157 0,'0'0'189'0,"0"0"-158"16,0 0 8-16,0 0-1 16,0 0 4-16,-49 95-4 15,32-57 16-15,3 3-3 16,1-2-4-16,3-2-8 15,0-2-10-15,2-3-3 16,0-3-19-16,2-6 8 16,1-4-15-16,2-7 10 15,3-6-9-15,0-4 11 0,0-2-4 16,22 0 24-16,12 0 13 16,14-7-23-16,6-2-17 15,-2-1-4-15,0 2-1 16,-4 2-10-16,-11-2-39 15,-17-1-152-15</inkml:trace>
  <inkml:trace contextRef="#ctx0" brushRef="#br0" timeOffset="172102.42">16930 6563 147 0,'0'0'57'15,"0"0"19"-15,0 0-26 16,0 0 40-16,0 0-60 16,0 0-22-16,-26-9 16 15,48 16-15-15,9 3 7 16,10 0-3-16,5-1-1 15,6-1 0-15,5-2-11 16,2 4 2-16,4-3 3 16,1 0 2-16,2 0 3 15,1-2 1-15,-3 1 9 16,2 0-9-16,2-2 7 16,10 2 0-16,3-1-5 15,7 4 4-15,3 1-13 0,0 0 3 16,3 2-6-16,-3 0-1 15,-7-2 2-15,-2 2-2 16,-7 0 2-16,4 3-2 16,4 0-1-16,4 1-2 15,1-1 2-15,2-3 1 16,-5-3-1-16,-8-3 3 16,-8-2-3-16,-11-1 2 15,-10-2-1-15,-5-1-1 16,-3 0 6-16,-1 2-3 15,3 1 2-15,3 1 0 16,4 3 3-16,6 2 2 16,6 5-9-16,11 1 8 0,4 2-4 15,-5 0-3-15,-3-2 0 16,-10-4 1-16,-8-3-1 16,-11-3 1-16,-7-4 11 15,-6-1 2-15,1 0 12 16,4 0 6-16,11 0-15 15,10 0-9-15,8 0 6 16,-3 0-8-16,-9 0 8 16,-11 0-1-16,-15 0 13 15,-7 0 8-15,-7-1 1 16,-2-1-21-16,-3 1 4 0,-2 1-5 16,-1-2-9-1,3 2-2-15,0 0-3 0,1 0 2 16,4 0-3-16,-2 0 4 15,0 0-3-15,1-2 1 16,-4 2 10-16,2 0-3 16,-4-3 5-16,1 3-7 15,-1 0 4-15,-1-2-3 16,0 2-2-16,0 0-1 16,0 0-5-16,0 0-10 15,-1 0-43-15,-17-1-44 16,-9-2-17-16,-15-1-33 15,-10-5-114-15</inkml:trace>
  <inkml:trace contextRef="#ctx0" brushRef="#br0" timeOffset="173648.15">17691 6619 81 0,'0'0'5'16,"0"0"91"-16,0 0-21 15,0 0-7-15,0 0 1 16,0 0-20-16,18-7-14 16,-18 7-5-16,0 0 4 15,0 0 9-15,0 0-12 16,0 0 4-16,0 0-8 15,0 0-13-15,0 2-4 0,0 10-5 16,-4 5-1 0,-1 2 12-16,2 1-6 0,2 1-6 15,-2-1 11 1,1 0-9-16,-1 3-4 0,-7 1 2 16,-2 3 1-16,-4 1 13 15,-1 0-7-15,-2 3-1 16,2 1-3-16,2-1 3 15,2-2-10-15,1-2 4 16,2-3-3-16,-7-3 0 16,1 0-2-16,-13 0-2 15,-5-2 3-15,-6 1 9 16,-6-6-7-16,1 4 9 16,0-3-5-16,5 1-1 0,1-1-3 15,8-4 3-15,1 0-5 16,1-3 1-16,-3 0 1 15,-7 1 2-15,-6-1-3 16,-10-1 1-16,-5 0-1 16,-1-1 0-16,1-4 4 15,4 0-1-15,2-2 3 16,6 0-4-16,5 0-2 16,7 0 2-16,7-2-1 15,2-7 0-15,0-1-2 16,-4-1 2-16,-10-1 2 15,-14-2-7-15,-15-1 7 16,-15 1-2-16,-3-3-2 16,0 2 0-16,7-4 8 15,8 0-2-15,9 2 2 0,12 0 10 16,13 1 1-16,14 1 1 16,10 1 4-16,2-2-3 15,4-3-4-15,-5 1-4 16,-4-5-7-16,-1-1-2 15,-1-4 1-15,3 0-2 16,1-1 2-16,2-3 10 16,3-1-7-16,2-3-8 15,0 1 3-15,5-4 10 16,-2-3-1-16,1 6-12 16,1 1 7-16,-2 6 4 15,3 7 8-15,0 1-7 0,3 4 3 16,-1 0-7-16,-2 1 0 15,1 3-3-15,-1 0-1 16,1-3 1-16,-2 0 0 16,-1-2-5-16,1 1 4 15,3-1-2-15,-1 2 1 16,2 4-1-16,0 7 3 16,-1 2-5-16,1 3-2 15,-2 0 1-15,2 0-3 16,-1 0-9-16,-1 0-29 15,-1 0-28-15,0 3-32 16,-1 4-9-16,-2 2 10 16,-3 1-91-16,-2 0 43 0,1-3-119 15</inkml:trace>
  <inkml:trace contextRef="#ctx0" brushRef="#br0" timeOffset="174074.01">15079 6536 231 0,'0'0'197'0,"0"0"-160"0,0 0 88 15,0 0-9-15,0 0-74 16,0 0-14-16,20-33-3 15,-2 16 8-15,-1 1-7 16,-1-1-5-16,0-3 1 16,0-2-4-16,1-3-3 15,1 0 5-15,0-2-17 16,-2 4 6-16,0 5 0 16,-3 7-9-16,-3 4 10 15,-1 4-8-15,1 3 2 16,8 0 4-16,6 19-7 15,7 6 3-15,7 6 9 16,5 4-1-16,8 0 1 0,7 5-2 16,10-2-2-16,5-1-1 15,-4-4-6-15,-11-3-2 16,-22-11 0-16,-22-2-3 16,-14-10-128-16,-22-5-170 15,-24-2-97-15</inkml:trace>
  <inkml:trace contextRef="#ctx0" brushRef="#br0" timeOffset="175777.57">5672 6866 13 0,'0'0'38'16,"0"0"130"-16,0 0-17 16,0 0-75-16,0 0 12 15,0 0-9-15,-3-59-14 0,-10 51-14 16,-2-1-22-16,-6 2 4 15,6 1-10-15,-9 6-2 16,2 0-4-16,-5 0-4 16,-1 5 3-16,-1 9 4 15,5 2-8-15,0 1-4 16,5 3 1-16,4 1-1 16,5 4 1-16,5 0-2 15,4 3-5-15,1 1 1 16,0-2-3-16,1-3 0 15,11-2 0-15,2-7 2 16,-1-6-2-16,5-2-3 0,0-6-2 16,1-1-1-1,5 0 4-15,-2-15 3 16,-5-7-1-16,5-3 1 0,-7-3 0 16,3-3 2-16,-5-2-2 15,-4 0 0-15,-1 3 0 16,-2 6 2-16,-3 7-2 15,3 8-1-15,-6 6 0 16,0 3 1-16,0 0-1 16,0 0-1-16,0 5-4 15,1 14 4-15,4 6 1 16,-2 6 0-16,1 4 4 0,2 2-1 16,0 1 0-1,3 0 4-15,-3-4-7 0,6-5 3 16,0-6-2-16,-3-6 0 15,7-3 2-15,-4-6-5 16,3 0 2-16,0-7-33 16,6-1-112-16,-3 0-35 15,6-11-133-15</inkml:trace>
  <inkml:trace contextRef="#ctx0" brushRef="#br0" timeOffset="176083.84">6078 6403 487 0,'0'0'72'0,"0"0"-18"0,0 0-7 16,0 0-35-16,0 81 56 15,6-28 2-15,-2 9-30 16,-4 6 6-16,0 5-15 15,0 5-10-15,-10-1-8 16,1-7-4-16,0-11-5 16,3-13 0-16,6-16-1 15,0-8-2-15,9-8 1 16,9-7 1-16,7-6-1 16,5-1-2-16,0 0-22 0,0-12-29 15,-8-10-77 1,-7-10-197-16</inkml:trace>
  <inkml:trace contextRef="#ctx0" brushRef="#br0" timeOffset="176266.63">6048 6784 400 0,'0'0'260'16,"0"0"-235"-16,0 0 40 15,85-27 10-15,-43 22-47 16,7 0-11-16,0 1-8 15,-4 1 4-15,-6 1-11 16,-5 1-2-16,-16-1-58 16,-9 2-163-16,-9-2-370 15</inkml:trace>
  <inkml:trace contextRef="#ctx0" brushRef="#br0" timeOffset="177231.48">4128 7608 378 0,'0'0'89'16,"0"0"-38"-16,0 0 73 16,0 0-34-16,0 0-74 15,0 0 4-15,21 92 47 16,-21-31-12-16,0 7-4 15,-3 2-25-15,-4 3-4 16,2 2-10-16,1-2-6 16,1-7-4-16,1-12 1 15,2-14-1-15,0-12-2 16,0-11 2-16,0-7 0 0,0-6-2 16,0-4 2-1,0 0-2-15,0 0 0 0,-1 0-16 16,-7-6-57-16,-11-10-158 15,-12-8-69-15</inkml:trace>
  <inkml:trace contextRef="#ctx0" brushRef="#br0" timeOffset="177630.25">3899 8035 182 0,'0'0'216'16,"0"0"-185"-16,0 0 53 15,89-90 18-15,-57 76-51 16,6 0-14-16,1 5-8 15,3 4-5-15,4 2-5 16,6 3-5-16,2 0-3 16,-2 8 8-16,-3 12 2 0,-13 8-5 15,-6 2 0-15,-15 6-7 16,-3 3 10-16,-8 0-11 16,-2-3-5-16,-2-1 4 15,0-3-5-15,0-7-2 16,-3-4 4-16,-5-5-3 15,-2-7-1-15,4-6-15 16,0-3 15-16,-3 0 23 16,-1-11 21-16,-4-12-12 15,2-10 21-15,5-9 0 16,5-6-34-16,2-8-11 16,9-2 2-16,17 1-10 15,8 5-6-15,12 11-11 0,6 9-29 16,-5 18-12-16,-7 11-29 15,-9 3 17-15,-13 17-66 16,-10 8-45-16,-8 0-90 16</inkml:trace>
  <inkml:trace contextRef="#ctx0" brushRef="#br0" timeOffset="178238.99">5198 7897 34 0,'0'0'34'0,"0"0"152"16,0 0-70-16,0 0-17 15,0 0 15-15,0 0 20 16,0-40-60-16,-17 39-37 16,-8 1-13-16,-2 0-3 15,-7 14 3-15,1 11 5 16,5 5 8-16,1 5-23 15,6 8 0-15,4 4 0 16,4 5-14-16,6 0 10 16,2-3-6-16,5-7-2 0,0-5-1 15,0-9-2-15,9-6 0 16,9-3 1-16,3-5 1 16,6-4 9-16,4-2-10 15,5-2-2-15,-2-3-32 16,5-2-26-16,-3-1-73 15,-3 0-66-15,-5-7-134 16</inkml:trace>
  <inkml:trace contextRef="#ctx0" brushRef="#br0" timeOffset="178732.12">5460 8040 147 0,'0'0'307'0,"0"0"-262"16,0 0 63-16,0 0 22 15,0 0-57-15,0 0-41 16,-46-63-21-16,25 84-7 16,-1 9 1-16,-2 9 5 15,2 5 6-15,5 1-13 16,8-2 5-16,5-6-8 16,4-4 1-16,0-8-2 15,7-6 1-15,11-7-9 16,1-5-11-16,2-7 9 15,2 0-4-15,-1 0-1 16,-3-9 7-16,-2-7 9 16,-2-5 0-16,-3-2 3 15,-5-8 0-15,-1-4 0 0,-6-4 8 16,0-1-3-16,0 4-1 16,0 11-1-16,0 10 11 15,0 9 9-15,0 5-4 16,0 1-16-16,0 4-6 15,3 18 0-15,3 12 0 16,-3 6 1-16,-1 1 2 16,-2 1 3-16,3-3-2 15,0-5-3-15,4-4 0 16,0-7 0-16,1-6 0 0,-2-2-1 16,6-3-1-1,-2-5-4-15,2-2-36 0,0-5-25 16,0 0-92-16,-1 0 15 15,-4-15-137-15</inkml:trace>
  <inkml:trace contextRef="#ctx0" brushRef="#br0" timeOffset="179018.36">5866 7686 292 0,'0'0'140'0,"0"0"-122"16,0 0 52-16,-15 117 19 0,6-53 12 15,-1 9-19-15,-4 7-39 16,-2 2-18-16,-1-2-19 16,3-8 0-16,3-13 2 15,2-14-8-15,6-11 1 16,3-11 2-16,0-8 2 15,15-6-5-15,10-3 4 16,7-6-4-16,-1 0-29 16,3-1-102-16,-7-18-93 15</inkml:trace>
  <inkml:trace contextRef="#ctx0" brushRef="#br0" timeOffset="179213.34">5830 8073 558 0,'0'0'52'16,"0"0"46"-16,0 0 10 15,115-17-69-15,-81 15-16 16,1 2-3-16,-7-1-13 16,-4 1-3-16,-9-2-4 15,-5 0-19-15,-10-1-118 16,0 0-116-16</inkml:trace>
  <inkml:trace contextRef="#ctx0" brushRef="#br0" timeOffset="180547.9">7146 7640 69 0,'0'0'44'0,"0"0"205"16,0 0-171-16,0 0 1 15,0 0-10-15,0 0-22 16,-50-8-23-16,24 33 27 16,-4 13-3-16,-3 7 0 0,-6 7-4 15,-1 6-19-15,-2 6 3 16,3 4 0-16,4 8-10 16,9 2-7-16,4 0 9 15,9-9-9-15,13-3 11 16,0-8-15-16,19-3-3 15,9-6 2-15,2-6-3 16,4-8-1-16,-1-6 0 16,2-8-2-16,-4-6-44 15,-3-5-9-15,-4-6-42 16,-2-4-123-16,-5 0-111 16</inkml:trace>
  <inkml:trace contextRef="#ctx0" brushRef="#br0" timeOffset="180967.72">7505 7950 356 0,'0'0'86'0,"0"0"-29"16,0 0 83-16,0 0-24 15,0 0-66-15,0 0-43 16,9 22-6-16,-9 46 39 15,-3 10 5-15,-7 3-21 16,1-3-4-16,-1-3-10 16,2-5-3-16,2-11-4 15,6-12-2-15,0-13-1 16,0-11 0-16,0-10 0 16,0-7-4-16,0-3-16 0,-3-1-54 15,-8-2-101-15,-3 0 1 16,-3-15-320-1</inkml:trace>
  <inkml:trace contextRef="#ctx0" brushRef="#br0" timeOffset="181390.92">7338 8267 395 0,'0'0'35'0,"0"0"-23"16,103-13 46-16,-51 12-29 15,9 1-19-15,2-1-3 0,3 1-2 16,-5 0 0 0,-6-3 4-16,-4-1 6 0,-14-3-6 15,-7-3 13-15,-12-4-1 16,-3-3-4-16,-9-4 27 16,-3-6-11-16,-3 2 2 15,0-1-13-15,0 6-11 16,-11 3-11-16,-5 6 14 15,1 8 5-15,-4 3 1 16,-4 4-10-16,1 26-5 16,-2 11 7-16,3 8 6 15,3 4 0-15,8-1-3 16,2 0-10-16,7-2 0 16,1-4-4-16,0-3 0 0,17-7 0 15,0-6 0-15,2-9 2 16,1-8-2-16,-1-5-1 15,2-2-6-15,0-5-32 16,1-1-72-16,2 0-69 16,-3-12-272-16</inkml:trace>
  <inkml:trace contextRef="#ctx0" brushRef="#br0" timeOffset="182048.17">8238 8208 392 0,'0'0'101'15,"0"0"-96"-15,0 0 48 0,0 72 0 16,0-34-16-16,0 5 6 16,0-1-27-16,0 0-4 15,-2-5-8-15,-5-5 5 16,1-10-7-16,1-8 0 15,-1-8-1-15,6-5 2 16,0-1 12-16,-4 0 59 16,4-10-23-16,-5-9-34 15,1-8-9-15,4-6-1 16,0-5 1-16,0-6-8 16,1-4 2-16,11 4-2 15,0 0-7-15,2 12-2 0,-1 10-1 16,1 8 2-16,0 11 2 15,3 3 1-15,5 11 1 16,2 15 3-16,-2 8 1 16,-7 1-1-16,-4-3 1 15,-7-5 4-15,-1-5-2 16,-3-2 2-16,0-8-1 16,0-3-3-16,0-5 1 15,0-4 0-15,3 0 21 16,2 0 1-16,-1-13 13 15,1-9-25-15,4-5-10 16,-1-5 1-16,3-3-2 16,-2-2 0-16,4 0-12 0,2 6-17 15,5 12 6-15,5 12-3 16,2 7-6-16,1 14 26 16,2 12 5-16,-9 12 1 15,-3 5 2-15,-8 0 8 16,-7 3 12-16,-3-4-10 15,0-1-2-15,-1-4-5 16,-10-7 4-16,1-4-7 16,-5-6-2-16,6-5 0 15,-6-3-11-15,5-6-66 16,-1 0-116-16,5-6-129 16</inkml:trace>
  <inkml:trace contextRef="#ctx0" brushRef="#br0" timeOffset="183959.31">8974 8231 357 0,'0'0'125'16,"0"0"-60"-16,0 0-32 0,0 0-23 15,-5 83 49-15,-4-25 18 16,-5 6-22-16,-1 4-2 15,2-1-27-15,1-3-7 16,6-3-12-16,3-4-4 16,0-5 1-16,1-5-1 15,1-9-3-15,1-9 3 16,0-12-3-16,0-6 0 16,0-8 8-16,0-3 0 15,0 0-1-15,0-6 40 16,1-18-9-16,10-5-27 15,2-10 4-15,-1-8 4 0,4-8-13 16,1-7-5 0,1-6 0-16,0-7-1 15,1 2-1-15,-3 4-15 0,0 7-7 16,0 11 6-16,-1 14 10 16,1 13-2-16,-2 11 5 15,6 12-1-15,9 1-19 16,4 20 10-16,4 15 11 15,-6 6 2-15,-8 4-2 16,-14 2 1-16,-9-6 2 16,0-3-1-16,-18-6-2 15,-5-9 3-15,-5-4 5 16,-2-7 0-16,-3-4 4 0,-3-3-9 16,-4-4 4-1,0 2-4-15,3-3-97 0,10 0-234 16</inkml:trace>
  <inkml:trace contextRef="#ctx0" brushRef="#br0" timeOffset="184409.98">9520 8101 350 0,'0'0'106'15,"0"0"-83"-15,0 0 37 16,96-37-17-16,-71 37-31 16,-5 14 16-16,-3 15-1 15,-9 10 25-15,-8 8-6 16,0 0 4-16,-12-1-7 15,-15 0 3-15,-7-3-8 16,-3-3-17-16,1 1-16 16,0-7 3-16,8-1-8 15,4-5 0-15,13-4 0 16,8-6 1-16,3-1 3 16,6-4-3-16,20-1 1 0,8-7 9 15,12-2 2 1,-1-3 1-16,1 0-11 0,-3 0 2 15,-5 0-4-15,-5-1-1 16,-8-4 0-16,-9-2-3 16,-8 0-30-16,-7 2-50 15,-1-3-138-15,0 1-169 16</inkml:trace>
  <inkml:trace contextRef="#ctx0" brushRef="#br0" timeOffset="184718.7">10077 8540 395 0,'0'0'228'0,"0"0"-212"16,-2 80 125-16,-5-44-46 15,-5 1-39-15,1 0-30 16,-2 1-6-16,0-4-17 0,-5-5 3 16,1-3-6-1,-5-8-6-15,1-3-54 0,-3-7-57 16,5-6-218-16</inkml:trace>
  <inkml:trace contextRef="#ctx0" brushRef="#br0" timeOffset="185594.81">11090 8100 93 0,'0'0'297'16,"0"0"-239"-16,16-78 35 0,-16 52 22 16,0 7-25-16,-5 4-26 15,-6 7-8-15,-3 6-9 16,-2 2-19-16,-7 0-15 16,-7 15-5-16,-1 14 7 15,0 11 4-15,4 5-2 16,3 5 1-16,5-3-8 15,4 1 0-15,9-5-5 16,6-4-5-16,0-2 0 16,6-4 0-16,12-4 3 15,3-5 0-15,1-7-3 16,2-6 0-16,0-8-1 0,0-3-2 16,-1 0 3-1,0-15 0-15,-7-10 3 0,-3-4-2 16,-8-6 5-16,-2-6-1 15,-3-9 11-15,0-7-3 16,-3-2-8-16,-10 1-5 16,-1 11 4-16,-2 16-4 15,-1 15-9-15,-2 13 3 16,-3 3 4-16,-2 10 1 16,1 16-2-16,7 6-17 15,7 4-45-15,9-1-44 16,6-5-144-16,21-7-89 0</inkml:trace>
  <inkml:trace contextRef="#ctx0" brushRef="#br0" timeOffset="186112.22">11404 8075 521 0,'0'0'44'16,"0"0"-17"-16,0 0-16 16,-25 86 85-16,17-29-37 15,1 10 1-15,0 3-35 16,-1 5-8-16,0-2-11 16,-3-4-2-16,2-5-1 0,0-12-3 15,0-11 0-15,4-13-8 16,2-11 7-16,2-11 1 15,1-6 2-15,0 0 11 16,0-6 40-16,0-17-16 16,0-7-3-16,0-10 6 15,0-9-8-15,6-9-6 16,0-9-7-16,6-8-17 16,-5-2-2-16,-1-4 0 15,-1-3-6-15,2 5-11 16,2 10-3-16,5 19 6 15,0 20 11-15,3 21-3 16,8 9-8-16,7 9-4 0,6 25 11 16,2 13 7-16,-8 7 0 15,-13-2 0-15,-13-5-3 16,-6-8 3-16,0-7-1 16,-13-5-5-16,-10-7 1 15,-8-4 5-15,-6-7-7 16,-2-1 6-16,3-2-66 15,8-3-141-15,12-3-36 16</inkml:trace>
  <inkml:trace contextRef="#ctx0" brushRef="#br0" timeOffset="186845.86">12113 8097 385 0,'0'0'177'16,"0"0"-162"-16,0 0-2 16,0 0 15-16,0 0 13 15,-42 79-3-15,20-58-14 16,-2-3-11-16,-3-5 1 15,7-6-6-15,-5-4 5 16,4-3 4-16,1 0 7 0,0-12 5 16,1-7-8-16,3-6-11 15,5-4 3-15,3-2-5 16,5-3-2-16,3-3 2 16,0 4-7-16,9 6-1 15,11 8-3-15,-1 8-3 16,2 8-2-16,7 3-1 15,-4 4 6-15,0 20 0 16,-6 10 2-16,-3 10 2 16,-9 9 2-16,-3 0-1 15,-3 1 1-15,0-4 4 16,-5-3-4-16,-11 1 1 16,-4-3 2-16,-5 0 0 0,-3-5-4 15,-4-5 1 1,1-5 0-16,4-9-2 0,5-7 2 15,7-7 5-15,5-7 10 16,1 0 9-16,0 0 5 16,-2-16-17-16,2-4-11 15,5-7 2-15,2-2-4 16,2-6 6-16,0 1-8 16,6 6 2-16,12 6-4 15,2 12 0-15,-1 7 2 16,2 3-6-16,-2 6 4 15,4 16 0-15,-1 9 1 0,-1 3-4 16,-3 5 5-16,-2 0 0 16,2-4 0-16,0-3 0 15,3-8 0-15,-2-4 2 16,2-6 0-16,-4-7-4 16,0-2-4-16,-6-5-27 15,4 0-11-15,-5 0-78 16,-1-9-84-16,3-9-251 15</inkml:trace>
  <inkml:trace contextRef="#ctx0" brushRef="#br0" timeOffset="187115.24">12299 7940 565 0,'0'0'45'0,"0"0"-10"16,42 125 89-16,-21-54-40 16,-2 4-25-16,-7 0 20 15,-2 3-44-15,-10-3-7 16,0 0-15-16,-14-8-5 16,-13-8-3-16,-1-9-2 15,-2-14 2-15,3-8-5 16,3-10-31-16,3-5-14 0,2-4-49 15,4-9-150 1,3 0-159-16</inkml:trace>
  <inkml:trace contextRef="#ctx0" brushRef="#br0" timeOffset="188587.44">12845 8349 293 0,'0'0'243'0,"0"0"-196"0,0 0 69 15,0 0 13-15,0 0-73 16,0 0-10-16,-7-22 1 15,7 16-8-15,0-1-14 16,0-1-8-16,0-1 4 16,0 2-3-16,0-1-1 15,0 2-11-15,0 4 3 16,0-2-9-16,0 4-1 16,-3 0 0-16,-9 0-19 15,-3 4-85-15,-3 8-50 16,4 2-196-16</inkml:trace>
  <inkml:trace contextRef="#ctx0" brushRef="#br0" timeOffset="188769.19">12891 8702 426 0,'0'0'102'0,"0"0"56"15,-50 107-17-15,27-70-58 16,2 0-27-16,-4-1-35 15,-2-2-14-15,-6-3-7 16,-7-3-35-16,-6-4-98 16,-2-11-182-16</inkml:trace>
  <inkml:trace contextRef="#ctx0" brushRef="#br0" timeOffset="189976.21">3761 9012 5 0,'0'0'52'16,"0"0"-23"-16,0 0 143 15,0 0-64-15,0 0-18 0,21-81 1 16,-21 72 40-16,0 5-28 16,-10 4-34-16,-11 0-13 15,-9 9-30-15,-7 11-15 16,4 5 5-16,5-2-1 16,10 3-5-16,6-1-3 15,12 4-6-15,0 2-1 16,12 3 1-16,13 5 8 15,1 3-8-15,5 0 1 16,-7-3 2-16,-5-5-4 16,-8-7 1-16,-8-7 1 15,-3-4-1-15,0-7-1 16,-3-1 0-16,-11-2-4 16,-4 0 1-16,-4-3-1 15,2-3-6-15,-5 0-58 0,7-3-47 16,6-14-81-16,5-11-27 15</inkml:trace>
  <inkml:trace contextRef="#ctx0" brushRef="#br0" timeOffset="190224.23">3715 8959 430 0,'0'0'71'0,"0"0"-45"16,0 0 3-16,-24 83 81 0,0-29-12 15,-7 7-36 1,-9 9-22-16,-8 3-9 0,-7-4-7 16,1-7-16-16,2-11 1 15,7-8 2-15,11-11-11 16,9-6 3-16,8-9-3 16,5-7 0-16,9-5 0 15,3-3-31-15,0-2-94 16,21 0-106-16,15-20 16 15</inkml:trace>
  <inkml:trace contextRef="#ctx0" brushRef="#br0" timeOffset="190471.62">4051 8903 524 0,'0'0'99'0,"0"0"-92"16,0 0 23-16,4 122 72 16,-4-58-36-16,0 9-38 15,0 3-14-15,-7 2-7 16,2-11-3-16,-1-11-3 16,0-14-2-16,0-9 1 15,-4-12-22-15,1-9-70 16,-3-8-106-16,0-4-155 15</inkml:trace>
  <inkml:trace contextRef="#ctx0" brushRef="#br0" timeOffset="190843.33">3960 9128 235 0,'0'0'127'16,"0"0"-113"-16,95-46 40 15,-56 44 3-15,1 2-20 16,-1 5 7-16,1 17 11 16,-2 9-9-16,-4 5-8 15,-6 8-13-15,-7 2 4 16,-9 4 4-16,-6-6-25 16,-4-3 1-16,-2-7-2 15,0-9-1-15,-2-5-5 0,-5-9 4 16,-1-5-4-16,-5-6 12 15,-1 0 22-15,-8-3 10 16,-5-14-27-16,3-6-6 16,8-6 8-16,8-8 4 15,8-8-5-15,0-8-7 16,20-5-10-16,7 2-2 16,6 10-12-16,2 10-40 15,4 12-12-15,-2 12-39 16,-5 9-87-16,-12 3-132 15</inkml:trace>
  <inkml:trace contextRef="#ctx0" brushRef="#br0" timeOffset="191249.51">4868 9058 435 0,'0'0'67'0,"0"0"-8"0,-82-5 24 15,52 28-19-15,-4 11-26 16,0 10-8-16,4 9 0 16,4 3-5-16,7 0-6 15,13-6-9-15,6-8-7 16,0-9 0-16,6-5 3 16,12-6-3-16,0-7-1 15,6-4-1-15,4-3 1 16,3-5-2-16,4-3-6 15,1 0-43-15,-5 0-105 16,0-6-3-16,-7-11-36 16</inkml:trace>
  <inkml:trace contextRef="#ctx0" brushRef="#br0" timeOffset="191737.2">5079 9174 374 0,'0'0'65'15,"0"0"23"-15,0 0 49 16,0 0-43-16,0 0-33 16,0 0-38-16,-65-9-10 15,39 40 21-15,3 5-7 16,4 3-10-16,4 0-9 0,12 0 0 16,0-3-1-16,3-3-7 15,0-7 1-15,10-3 2 16,7-6-2-16,2-7-1 15,2-6-1-15,3-4 0 16,0 0-10-16,-4 0 1 16,-6-9 9-16,-1-8 1 15,-7-3 0-15,-1-7 1 16,-4-6 3-16,-1-6-4 16,0 0 0-16,0 0 5 15,0 5-5-15,0 11 0 16,0 11 1-16,0 7 2 15,0 5 5-15,0 0-8 16,0 19-6-16,5 10 4 0,8 10 2 16,-1 3 0-16,0 0 2 15,0-3 2-15,0-2-4 16,0-7 0-16,-2-7-1 16,-1-9-2-16,3-4-4 15,-1-7-11-15,4-3-13 16,4 0-31-16,0-5-93 15,-1-7 4-15,2-7-212 16</inkml:trace>
  <inkml:trace contextRef="#ctx0" brushRef="#br0" timeOffset="192022.22">5404 8903 433 0,'0'0'115'15,"0"0"-33"-15,0 0 64 16,0 0-109-16,0 0-30 16,0 0 21-16,1 126 15 15,4-56 1-15,-5 5-20 16,0 8-10-16,0-4-5 16,0-9-4-16,-8-11-2 15,-1-13 0-15,6-13-3 16,-1-10 0-16,4-9 0 15,0-11-1-15,18-3 1 0,7 0-1 16,5-6-30-16,1-11-40 16,0-9-106-16,-5-3-57 15</inkml:trace>
  <inkml:trace contextRef="#ctx0" brushRef="#br0" timeOffset="192217.84">5407 9152 37 0,'0'0'386'16,"0"0"-324"-16,0 0-2 15,0 0 39-15,105-24-26 16,-64 17-33-16,4 0-10 16,-2 0-16-16,-3-1-9 15,-7 5-5-15,-3-1-4 0,-14 1-134 16,-10 3-53-16</inkml:trace>
  <inkml:trace contextRef="#ctx0" brushRef="#br0" timeOffset="194399.2">6654 8794 216 0,'0'0'159'15,"0"0"-118"-15,0 0 37 16,0 0 16-16,0 0-50 15,0 0-3-15,-94 63 16 0,70-17-6 16,1 10-22-16,-4 9 6 16,-1 10 3-16,-3 15-9 15,-2 3-11-15,0 5-5 16,6-3-8-16,5-5-4 16,11-7 0-16,7-13 1 15,4-16-2-15,10-11 0 16,10-14 1-16,5-9 3 15,5-6-1-15,5-7-2 16,3-4-1-16,1-3-23 16,-3 0-26-16,-6-5-104 15,-5-14-208-15</inkml:trace>
  <inkml:trace contextRef="#ctx0" brushRef="#br0" timeOffset="194685.44">6991 8990 250 0,'0'0'302'16,"0"0"-278"-16,0 0-13 15,0 0 36-15,-3 95 46 16,3-31-37-16,0 11-20 15,0 1-7-15,-2 4-16 16,-4-12-8-16,0-8-1 0,0-12-3 16,2-11 6-16,1-11-7 15,0-10-1-15,1-7-36 16,-1-2-87-16,0-7-47 16,-1-2-91-16</inkml:trace>
  <inkml:trace contextRef="#ctx0" brushRef="#br0" timeOffset="195089.36">6836 9372 549 0,'0'0'25'0,"0"0"0"16,0 0 8-16,80-14-21 0,-20 6-10 15,2-3 3-15,1-4 1 16,-3-2-3-16,-10-4 1 15,-12-2 2-15,-12-5 3 16,-9 3-1-16,-7 0 7 16,-7 5 9-16,-3 0 3 15,0 3-7-15,0-1 3 16,-11 4-11-16,-3 3-1 16,5 6 6-16,-4 5-3 15,-4 0-12-15,1 12-2 16,-6 15 0-16,2 18 5 15,-1 6-2-15,9 7 6 0,3-1 0 16,8-5-6 0,1-6 0-16,0-9 3 0,13-6-3 15,5-7 1-15,0-9-4 16,4-3 0-16,-2-6 4 16,1-3-4-16,-2-3-9 15,-1 0-85-15,-2-7-77 16,1-13-30-16</inkml:trace>
  <inkml:trace contextRef="#ctx0" brushRef="#br0" timeOffset="195741.55">7532 9164 434 0,'0'0'68'0,"0"0"-61"0,0 0 2 16,0 0 32-16,0 112-10 15,0-64 2-15,0-4 4 16,0-1-24-16,0-1 4 16,0-6-6-16,0-7-5 15,-1-10-1-15,-1-6-2 16,1-7 7-16,1-6 14 16,0 0 29-16,0 0-4 15,-2-7-19-15,-1-10-17 16,-3-7-5-16,-1-8-7 15,1-5-1-15,3-8 0 16,3-3-12-16,0-2-9 0,0 6-7 16,7 10 5-16,5 10-8 15,3 14 14-15,3 8 11 16,-3 2 2-16,10 14 0 16,1 15 4-16,-3 9 1 15,-3 2-1-15,-4-2 11 16,-5-2 3-16,-1-5-9 15,-7-8 5-15,3-4-2 16,-4-5-1-16,-1-9-6 16,-1-2 3-16,0-3 3 15,0 0 12-15,0 0 12 16,0-15 1-16,0-7-26 16,2-10-2-16,-1-4-3 0,4-7-2 15,3-7-4 1,3 1-15-16,6 5-20 0,9 12-9 15,4 17 4-15,0 15 3 16,0 6 38-16,-6 26 3 16,-7 14 2-16,-6 4 29 15,-5 1 24-15,-3-1-16 16,-3-5-24-16,0-2-3 16,0-4-5-16,0 0-5 15,0-6-1-15,0-1 3 16,0-8-3-16,0-5-5 15,0-5-107-15,0-3-46 0,10-8-9 16</inkml:trace>
  <inkml:trace contextRef="#ctx0" brushRef="#br0" timeOffset="196236.22">8266 9283 469 0,'0'0'12'0,"-1"78"12"16,1-28 33-16,-2 8-5 0,-4 4-21 16,0 0-9-1,-7 2-11-15,-4-3-7 0,-4-7 3 16,3-7-7-16,-1-8 0 15,6-11 0-15,4-11 0 16,4-9-1-16,2-8 1 16,3 0 12-16,0-14 60 15,0-12-31-15,0-10-12 16,0-10-8-16,-4-8-1 16,2-13-9-16,2-3-11 15,0-2 0-15,6 1 0 16,16 4-5-16,5 8-18 15,6 12-5-15,9 17-2 16,-3 19 16-16,-1 11 6 0,-5 20 7 16,-10 16 1-16,-5 6 8 15,-8-1 13-15,-7-2 9 16,-3-6-18-16,0-6 4 16,-3-3-8-16,-10-9-4 15,-7 2 3-15,-6-6 4 16,-4-3-11-16,-3-1-5 15,2-4-148-15,11-3-95 16</inkml:trace>
  <inkml:trace contextRef="#ctx0" brushRef="#br0" timeOffset="196950.3">8912 9252 525 0,'0'0'7'0,"0"0"19"16,0 0 60-16,0 0-44 16,-64 82-19-16,50-70 0 15,-1-7-3-15,-3 0-5 16,-2-5-10-16,-4 0 7 15,1-5-3-15,1-12-6 0,3-6 5 16,5-5-7-16,5-3 4 16,5-3-1-16,4-2-2 15,0 6-2-15,7 2-7 16,4 10-5-16,3 6 3 16,1 11-15-16,3 1-3 15,0 16 15-15,5 15 10 16,-3 10 2-16,-6 10 0 15,1 2-1-15,-9 1 1 16,-5 1 3-16,-1-5-2 16,0-2 2-16,-7 0 9 15,-11 0 5-15,-6-2-8 16,-4-6 0-16,-5-4-2 0,-1-6-3 16,2-8 3-16,4-5 3 15,6-10 4-15,5-4-3 16,2-3 0-16,3 0 15 15,-2-17-15-15,0-3-8 16,5-8 10-16,2-5-12 16,7-4 6-16,0-2-7 15,7 2-2-15,13 6 2 16,5 10 0-16,2 10-8 16,1 8 7-16,0 3-3 15,-4 3 2-15,3 17 0 16,-6 10 2-16,-2 5 2 15,-5 1-2-15,-1 1 5 16,2-3-4-16,3-3 0 0,-1-4 0 16,0-6-1-16,1-4 0 15,-3-5-1-15,0-5 1 16,-2 1 0-16,2-3-11 16,-4-5-80-16,-4 0-59 15,-4 0-76-15</inkml:trace>
  <inkml:trace contextRef="#ctx0" brushRef="#br0" timeOffset="197183.67">9361 9796 187 0,'0'0'399'0,"0"0"-388"15,-26 75 108-15,19-46-24 16,1-1-64-16,-5 2-14 16,-2-2-14-16,-3 0 4 15,-5-6-7-15,-3-4-4 16,3-4-83-16,0-7-116 16,5-7-147-16</inkml:trace>
  <inkml:trace contextRef="#ctx0" brushRef="#br0" timeOffset="198036.51">10204 8957 216 0,'0'0'112'0,"0"0"13"15,0 0-33-15,0 0 8 16,0 0 5-16,0 0-50 15,0-10-23-15,1 10-12 16,7 14-12-16,3 15-1 16,0 13 43-16,-5 16-21 15,-3 9 14-15,-3 4-12 16,-3 4-10-16,-12-3-7 16,-4-4-5-16,2-5-6 15,-1-8-3-15,5-6 6 16,-2-13-5-16,3-6-1 15,0-7 7-15,0-7-7 0,-2-3 0 16,0-3-4 0,-4-3-20-16,4-5-49 0,2-2-24 15,1 0-102-15,3-4-105 16</inkml:trace>
  <inkml:trace contextRef="#ctx0" brushRef="#br0" timeOffset="198495.04">9883 9099 395 0,'0'0'126'0,"0"0"-53"0,0 0 69 16,0 0-107-16,0 0-29 15,0 0 21-15,-15 97 5 16,13-61-20-16,2-5 3 16,0-6-9-16,0-6-6 15,0-7 3-15,0-4 0 16,0-5-6-16,2-3 3 15,-1 0-51-15,1 0-75 16,1-11-71-16</inkml:trace>
  <inkml:trace contextRef="#ctx0" brushRef="#br0" timeOffset="198681.2">10026 9099 369 0,'0'0'100'0,"0"0"-84"15,0 0 48-15,0 0 11 16,-6 77-33-16,3-49 4 16,0 0-29-16,3-3-12 15,0-4 3-15,0-5-8 16,0-3-16-16,0-6-115 16,6-4-159-16</inkml:trace>
  <inkml:trace contextRef="#ctx0" brushRef="#br0" timeOffset="199030.28">10581 9026 512 0,'0'0'42'16,"0"0"-11"-16,0 0 7 16,0 0 23-1,0 0-12-15,0 0 1 0,-23 89-32 16,17-69-13-16,-2-1 0 15,3-7-2-15,4-2-3 16,-1-5-2-16,2-2-57 16,0-3-85-16,0 0-9 15,5-10-283-15</inkml:trace>
  <inkml:trace contextRef="#ctx0" brushRef="#br0" timeOffset="199184.51">10645 9049 358 0,'0'0'100'16,"0"0"-72"-16,0 0 11 0,0 0 18 16,0 0-30-16,0 0-19 15,0 79-4-15,0-60-4 16,0-1-22-16,4-4-96 16,2-4-313-16</inkml:trace>
  <inkml:trace contextRef="#ctx0" brushRef="#br0" timeOffset="199536.74">10878 8833 481 0,'0'0'44'0,"0"0"34"15,0 0 35-15,0 0-41 16,55 86 3-16,-46-24-2 16,-2 15-17-16,-4 14 0 15,0 17-15-15,-1 5-16 16,-2 1-9-16,0-10-14 15,-21-10 0-15,-4-14 1 0,-7-15-3 16,1-17-9-16,-3-15-63 16,-1-10-18-16,4-9 2 15,3-9-123-15,4-5-71 16</inkml:trace>
  <inkml:trace contextRef="#ctx0" brushRef="#br0" timeOffset="199861.29">11269 9400 330 0,'0'0'316'0,"0"0"-299"15,0 0 47-15,0 0 15 16,0 0-50-16,0 0-11 16,4-3 11-16,-2 0 7 15,2 1 20-15,2-2 7 16,0-3-16-16,3-2-35 16,-3 1-6-16,1 2-2 15,-2-1-1-15,-2 5-3 16,-2-1-24-16,-1 3-94 0,0 0-56 15,0 1-321 1</inkml:trace>
  <inkml:trace contextRef="#ctx0" brushRef="#br0" timeOffset="200046.79">11388 9763 505 0,'0'0'71'0,"0"72"33"15,0-33 52-15,0-2-53 16,-9 2-22-16,-3-3-47 16,-6-1-19-16,-4 1-9 15,-11-4-6-15,-8-3-24 0,-8-7-133 16,3-6-206-16</inkml:trace>
  <inkml:trace contextRef="#ctx0" brushRef="#br0" timeOffset="203305.27">3943 10336 68 0,'0'0'130'16,"0"0"-36"-16,0 0-4 0,0 0-16 16,0 0-14-16,0 0 33 15,0 0 9-15,30-65-24 16,-30 62-13-16,-6 0-20 16,-12 1-18-16,-10 2-7 15,-5 0-15-15,-6 18-4 16,-4 5 13-16,6 3-3 15,1 1 4-15,8 0-6 16,4-5-2-16,10 2-7 16,4-7 5-16,9 3-5 15,1-3 0-15,0 2 0 16,13 0 6-16,5 1-5 0,10-1 3 16,4 0-4-16,3 2 1 15,-2 1 0-15,1 2 1 16,-5 3-2-16,-7 3 0 15,-4 4-2-15,-7 1 2 16,-7-3-5-16,-4-1 5 16,0-2-1-16,-4-5-4 15,-10-3 3-15,-2-3 1 16,-1-6-4-16,-2-4 5 16,-5-3 5-16,-3-3-4 15,-3-2 11-15,-1 0 6 16,1 0 19-16,3-8-6 15,2 0 1-15,4-3-19 0,6 1-12 16,5-2 11-16,5-1-12 16,4 0-12-16,1-3 10 15,0-1-72-15,16 3-58 16,12 3-85-16,2 2-223 16</inkml:trace>
  <inkml:trace contextRef="#ctx0" brushRef="#br0" timeOffset="203642.19">4183 10812 460 0,'0'0'34'16,"0"0"60"-16,0 0 2 15,0 0-59-15,0 0-6 16,0 0-8-16,-28 55-6 16,28-54-6-16,0-1 19 15,0 0 33-15,0 0 26 16,0 0-8-16,0-7-15 16,0-8-38-16,0-7-11 15,0-2-10-15,0-1-6 16,0 4-1-16,0 2 1 15,0 10-1-15,0 4 0 16,0 5-41-16,0 0-37 0,0 0-90 16,6 6-184-16</inkml:trace>
  <inkml:trace contextRef="#ctx0" brushRef="#br0" timeOffset="204449.36">4582 10510 305 0,'0'0'74'0,"0"0"39"0,0 0-6 15,0 0-22-15,0 0-46 16,0 0-28-16,4 9-5 16,-4 34 3-16,0 12 33 15,0 9-6-15,0 7-8 16,-3 6-4-16,-4 0-12 15,-2 1-7-15,-3-2-5 16,3-5 4-16,-3-9-3 16,2-9-1-16,-1-16 1 15,8-12 3-15,-1-11-3 0,4-6-1 16,0-6 1-16,0-2 4 16,0 0 3-16,0-14 28 15,4-15-12-15,2-7 8 16,0-10-3-16,0-8-10 15,0-9-10-15,0-5-8 16,1-4 1-16,1-5 0 16,1 1-4-16,4 2-1 15,2 6-2-15,3 10-4 16,-1 12 1-16,2 19 3 16,8 10-7-16,1 13-1 15,11 4-27-15,4 9 36 16,-4 21 1-16,-6 6 0 15,-14 5 1-15,-13 7 2 16,-6-7-4-16,-5 0 4 0,-15-5-3 16,-6-7 3-16,-5-4-1 15,-2-6 2-15,-4-5-1 16,1-3 0-16,2-2-14 16,13-4-60-16,2-1-158 15,8-4-121-15</inkml:trace>
  <inkml:trace contextRef="#ctx0" brushRef="#br0" timeOffset="204845.81">4986 10528 415 0,'0'0'81'16,"0"0"-63"-16,0 0-5 16,0 0 73-16,-3 111 0 15,-6-61-39-15,6 1-14 16,1-3-18-16,2-3-11 16,0-7 4-16,11-7-8 15,10-8 3-15,-3-8-2 16,3-8 1-16,-4-6-2 15,3-1 8-15,1 0 31 0,-2-15 9 16,2-8-8-16,0-5-1 16,-6-4-3-16,0-8-13 15,-6-6-12-15,-3 0-5 16,-6 0-6-16,0 5-3 16,0 10-8-16,0 11-31 15,0 10-8-15,0 10-32 16,0 0-112-16,0 3-172 15</inkml:trace>
  <inkml:trace contextRef="#ctx0" brushRef="#br0" timeOffset="205184.9">5589 10526 440 0,'0'0'60'0,"0"0"-24"15,-93 53 74-15,74-11-46 16,10 6-20-16,9 1-15 16,1 0-11-16,20-4-5 15,3-4 1-15,-3-6-4 16,3-5-2-16,-8-6-4 15,-7-8-1-15,-6-7 1 16,-3-4-2-16,0-5-2 0,-6 0 19 16,-12 0 3-16,-7 0-17 15,-2-5-5-15,0-9-52 16,9-8-104-16,8-4-20 16,7-8-192-16</inkml:trace>
  <inkml:trace contextRef="#ctx0" brushRef="#br0" timeOffset="205416.22">5504 10612 85 0,'0'0'414'16,"0"0"-381"-16,0 0-17 15,-9 75 81-15,1-30-30 16,-2 5-11-16,1 1-12 0,-8 4-16 16,-8 1-12-16,-11 1-4 15,-10 3-7-15,-3-3-1 16,4-11 0-16,6-8-4 15,17-11 0-15,11-13 0 16,6-5-1-16,5-6 0 16,0-3-17-16,0 0-32 15,22-5-102-15,9-16-5 16,7-8-239-16</inkml:trace>
  <inkml:trace contextRef="#ctx0" brushRef="#br0" timeOffset="205913.48">5876 10314 179 0,'0'0'308'15,"0"0"-296"-15,0 0 10 16,26 118 91-16,-22-52-25 15,-4 8-29-15,0 3-22 16,0 1-17-16,-13-3-15 16,-1-6-1-16,1-12 5 15,1-10-8-15,6-14 1 16,3-13 1-16,0-11-3 16,3-6 2-16,0-3 2 0,0 0 30 15,0-11 32-15,0-10-41 16,4-9-15-16,4-5-8 15,-2-7 1-15,6-6-6 16,0 2 1-16,0 1-35 16,3 9 8-16,0 8 8 15,4 14 8-15,3 11 3 16,1 3 3-16,7 15 3 16,-2 13 4-16,-1 10 0 15,-5 5 2-15,-7 1 7 16,-5-1 4-16,-5 0 5 15,-5-3-11-15,0-7-2 16,0-1-2-16,0-7-1 0,-2-5-2 16,-11-4-3-16,0-5-75 15,-2-5-166-15,3-5-267 16</inkml:trace>
  <inkml:trace contextRef="#ctx0" brushRef="#br0" timeOffset="207643.67">6864 10219 155 0,'0'0'181'0,"0"0"-121"16,0 0 25-16,0 0 9 15,0 0-42-15,0 0-26 16,-78 13 11-16,44 33 6 15,3 14 8-15,-2 5-14 16,5 6 4-16,2 0-13 16,1 3-8-16,4 5-4 0,6 1 1 15,2 2-4 1,5 0-6-16,5-6-3 0,3-6-3 16,3-10-1-16,19-11 0 15,1-13 0-15,2-9 2 16,2-10-2-16,0-7 0 15,1-4-1-15,2-5-19 16,-2-1-20-16,-1 0-68 16,-4 0-118-16,-2-12-177 15</inkml:trace>
  <inkml:trace contextRef="#ctx0" brushRef="#br0" timeOffset="207984.56">7203 10386 468 0,'0'0'56'15,"0"0"87"-15,0 0-8 16,0 0-93-16,0 0-41 15,0 78 31-15,0-17 13 16,0 7-16-16,0 7 2 16,0 1-8-16,0 2-18 15,-5-7 1-15,-1-6-4 0,1-11 2 16,-2-12-2-16,0-13-2 16,2-14-10-16,1-6-10 15,2-6-20-15,-2-3-17 16,-4 0-54-16,-2-10-133 15,1-12-297-15</inkml:trace>
  <inkml:trace contextRef="#ctx0" brushRef="#br0" timeOffset="208386.17">7080 10799 476 0,'0'0'20'0,"0"0"32"16,0 0 11-16,91-19-39 15,-34 15-6-15,4 1-7 16,3-2 6-16,-4-1-14 0,-8 0 5 16,-9-4-5-16,-7-1 17 15,-12-1 15-15,-5-3-4 16,-8-1 1-16,-8-2-6 16,-3-2-17-16,0 0 4 15,-2 1-10-15,-10 4 5 16,-4 2-7-16,-2 6 0 15,-3 6 4-15,-3 1-3 16,0 3 0-16,2 17 3 16,3 10 7-16,5 7-1 15,4 4 2-15,8 1-4 16,2-1 0-16,0-1-2 0,2-4-3 16,11-4 1-16,-1-7-4 15,3-5 1-15,0-8-1 16,4-3 1-16,-2-4 1 15,2-5-3-15,0 0-10 16,-2 0-55-16,-1-5-95 16,-5-10-100-16</inkml:trace>
  <inkml:trace contextRef="#ctx0" brushRef="#br0" timeOffset="209045.76">7850 10601 387 0,'0'0'192'0,"0"0"-189"16,0 0 18-16,0 0 33 15,-18 93-10-15,18-49-7 16,-2 3-18-16,1 0-12 16,-2-2 2-16,-2-4-6 15,2-9 5-15,-2-10-8 16,2-8 0-16,1-8 2 15,1-4-2-15,-1-2 1 16,-1 0 8-16,0-9 13 16,-3-9-2-16,-3-6-16 15,5-5 8-15,2-8-4 16,2-4-4-16,0-6 4 16,15-4-7-16,3 5-2 0,4 5 0 15,2 11-2-15,0 13-1 16,-3 12 1-16,0 5 1 15,0 1 0-15,-3 20-2 16,1 9 4-16,-2 4 1 16,-4 5 3-16,-6-1-1 15,-2-1 3-15,-2-3-2 16,-3-6 0-16,0-4-1 16,0-8-1-16,0-8 5 15,0-3-5-15,0-5 7 16,0 0 6-16,0 0 9 0,0-8 24 15,0-13-26 1,0-8-17-16,0-8-5 0,0-3-12 16,0-9-11-16,12 3-14 15,4 2 2-15,11 13 0 16,3 12-24-16,3 14 4 16,0 5 13-16,-5 19 42 15,-1 15-1-15,-8 9 1 16,-7 4 4-16,-4 4 34 15,-6-4-12-15,-2-4-13 16,0-3 0-16,0-7-8 16,-5-6-3-16,-3-4 3 0,-1-7-5 15,-4-6-82-15,2-3-29 16,4-7-57-16</inkml:trace>
  <inkml:trace contextRef="#ctx0" brushRef="#br0" timeOffset="209586.14">8533 10531 420 0,'0'0'20'0,"0"0"12"15,-5 95 54-15,1-42-3 0,-1 8-18 16,-2 4-8-16,-2 1-27 16,-3-1-21-16,-3-2-2 15,0-3 0-15,-1-4-7 16,-1-8-2-16,3-9-34 16,3-11-13-16,5-12 10 15,3-10 36-15,3-6 3 16,0 0 34-16,0-9 28 15,8-13-34-15,4-6-4 16,4-11 10-16,-1-5 0 16,7-10-11-16,-1-7-6 15,-4-6-13-15,-1-5-2 0,-7-1-2 16,2 3 0 0,2 5-4-16,3 9-4 0,7 13-2 15,3 16-5-15,0 12 12 16,-1 15-1-16,1 0 0 15,-4 21 2-15,0 10 1 16,-10 6 1-16,-5 2 0 16,-7 0 1-16,0-2 0 15,-8-4-1-15,-10-6 5 16,-8-5-4-16,-5-8 1 16,-6 1-1-16,-6-5-1 15,2-3-62-15,8-7-178 16,11 0-295-16</inkml:trace>
  <inkml:trace contextRef="#ctx0" brushRef="#br0" timeOffset="210585.45">9151 10447 349 0,'0'0'72'16,"0"0"-60"-16,0 0 53 16,0 0-11-16,0 0 2 15,-6 84 3-15,-8-66-12 16,1-4-17-16,-2-1-1 16,-3-7-7-16,6-1 4 15,-1-5-5-15,1 0 7 16,-1 0-1-16,0-12-12 15,1-4 1-15,2-4-12 16,4 0 9-16,6-4-11 16,0 1-1-16,0-5 3 15,3 2 0-15,12-1-4 0,3 5-3 16,1 6-4-16,3 7-12 16,-2 9 13-16,1 0-3 15,-2 14 7-15,1 14 2 16,-4 6-2-16,-4 5 2 15,-2-1 4-15,-5 4-4 16,-4-1 4-16,-1 3 1 16,0 4 0-16,0 1 2 15,-6-3 5-15,-7 0-12 16,-4-3 3-16,-2-2 2 16,-2-3-4-16,0-6-1 15,-3-5 0-15,4-7-1 16,1-7 2-16,8-7 5 15,2-3-6-15,3-3 6 16,-6 0 13-16,1-8 1 0,-1-9-17 16,2-2 6-16,3-6-7 15,5 0 0-15,2-3 8 16,0 2-9-16,16 3 0 16,2 4-1-16,2 6 0 15,-2 6-2-15,1 7-1 16,0 0-3-16,1 10 3 15,1 15 3-15,1 6-2 16,-2 2 2-16,-1 2 0 16,2-3 0-16,-3-6-1 15,-2-2 1-15,2-7 4 16,-2-6-4-16,-2-5-17 0,4-1 3 16,-3-5-22-16,-2 0-19 15,2 0-129-15,-2-11-62 16</inkml:trace>
  <inkml:trace contextRef="#ctx0" brushRef="#br0" timeOffset="210921.59">9492 10236 494 0,'0'0'47'16,"0"0"8"-16,0 0-24 16,36 75 68-16,-11-10-21 15,-7 9-28-15,-3 10 5 16,-9 5-2-16,-6 2-7 16,0 2-24-16,0-3-11 15,-6-6-2-15,-12-11-7 16,-4-13 3-16,5-14-2 15,0-10-1-15,3-13-2 16,3-6 3-16,0-5-2 16,2-7-2-16,-3-3-20 15,6-2-41-15,-2 0-10 16,5-12-123-16,3-8-186 0</inkml:trace>
  <inkml:trace contextRef="#ctx0" brushRef="#br0" timeOffset="211177.77">9890 10684 494 0,'0'0'91'0,"0"0"89"15,0 0-65-15,0 0-45 16,0 0-8-16,0 0-8 0,39-73-18 15,-36 64-4 1,0 6-8-16,-1 0-4 0,-2 1-11 16,0 2-9-16,0 0 0 15,0 0-10-15,-3 2-112 16,-14 9-78-16,-4 0-240 16</inkml:trace>
  <inkml:trace contextRef="#ctx0" brushRef="#br0" timeOffset="211365.23">10020 11147 496 0,'0'0'114'0,"0"0"89"0,-14 103-74 16,-3-66-26-16,-7-3-60 15,-3 3-19-15,-7 1-19 16,-8-3-5-16,-12 2-38 15,-1-8-162-15,4-7-281 16</inkml:trace>
  <inkml:trace contextRef="#ctx0" brushRef="#br0" timeOffset="212848.02">19153 7950 68 0,'0'0'42'15,"0"0"-16"-15,0 0 19 16,0 0 0-16,0 0 3 0,0 0-11 15,63-67 17 1,-57 65-9-16,-5 0 11 0,1 2 10 16,-2 0 27-16,0 0 14 15,-14 0-59-15,-14 10-22 16,-13 16 4-16,-6 9 3 16,-7 14 9-16,2 10-4 15,-2 11-7-15,5 5-1 16,6 5-7-16,3 5-11 15,8 5 8-15,10 5-10 16,7-2-4-16,7-3-2 16,8-4-3-16,0-5 1 15,0-10-1-15,9-6 0 16,8-14 2-16,1-7-3 0,9-12 0 16,2-7-4-16,6-9-6 15,2-5-32-15,2-8-34 16,1-3-61-16,-4-1-129 15</inkml:trace>
  <inkml:trace contextRef="#ctx0" brushRef="#br0" timeOffset="213478.11">19733 8489 491 0,'0'0'30'0,"0"0"14"16,-55-74 108-16,35 62-75 16,-3 6-45-16,-3 6-10 15,-5 1-15-15,-6 23 7 16,-6 7-11-16,-1 10 5 15,4 5 2-15,1 2 0 16,10 4-10-16,3 1 7 16,10 2-6-16,2-4 0 15,10 0-1-15,4-6 2 0,0-5-1 16,4-9-1 0,16-8 1-16,2-9-1 0,8-9-2 15,6-5-2-15,3 0 0 16,2-5 4-16,-1-15-1 15,-7-7 2-15,-3-7-1 16,-2-5 7-16,-4-9-4 16,-3-9 0-16,-3-6 3 15,-6-3-2-15,-3 5-1 16,-5 7-2-16,-1 14 4 16,0 11 22-16,0 13-6 15,-3 9 16-15,2 7-9 0,-2 0-16 16,0 9-12-1,0 19-5-15,5 14 5 16,6 12 3-16,3 6-1 0,7 1 8 16,-1 0 2-16,0-3-8 15,-4-7-2-15,-5-9 0 16,-4-11-1-16,0-9-1 16,-1-7 3-16,2-8-3 15,4-1 0-15,6-6-57 16,4 0-52-16,5 0-140 15,1-16-280-15</inkml:trace>
  <inkml:trace contextRef="#ctx0" brushRef="#br0" timeOffset="213767.33">20394 8229 703 0,'0'0'62'0,"0"0"7"16,0 0 8-16,0 0-61 16,0 0-1-16,0 118 51 15,0-45-20-15,0 6-6 16,-13 3-4-16,-1-3-17 16,3-7-13-16,3-7-3 15,2-12 0-15,4-12 1 16,2-13-2-16,0-11-4 0,0-9 0 15,0-3-26-15,0-5-35 16,5 0-38 0,1-9-59-16,-1-14-269 0</inkml:trace>
  <inkml:trace contextRef="#ctx0" brushRef="#br0" timeOffset="213971.39">20136 8637 515 0,'0'0'116'0,"0"0"-16"16,0 0 8-16,0 0-65 16,139-11-28-16,-66 11 3 15,3 6-5-15,-8-1-8 0,-5-5 10 16,-11 0 6-16,-8 0-12 16,-6-10-1-16,-8-5-8 15,0-5-55-15,-6-1-80 16,3-3-213-16</inkml:trace>
  <inkml:trace contextRef="#ctx0" brushRef="#br0" timeOffset="214574.17">21207 8101 583 0,'0'0'103'0,"0"0"29"16,0 0-17-16,0 0-84 15,0 0-31-15,-26 81 0 16,10-11 16-16,-3 13 10 16,-5 4-3-16,-5 5 5 15,3-5-16-15,-3-7-8 16,6-8-3-16,3-14 0 15,4-11-1-15,7-11-1 16,3-13 1-16,4-12 0 16,0-6 4-16,2-5-1 15,0 0 3-15,0-1 1 16,0-17 31-16,7-10-24 0,9-6-10 16,8-9 2-16,3-3-6 15,6-5 0-15,1 2-2 16,0 6-9-16,2 12-7 15,-4 13 0-15,-6 12 8 16,0 6-4-16,-3 5 2 16,1 19 9-16,-4 11 0 15,-5 5 2-15,-9 4 1 16,-6-1-3-16,0-5 3 16,-9-4-2-16,-11-1 2 15,0-4 7-15,-3-4-1 16,-1-4 5-16,-1-3-7 15,-2-5 5-15,-1-4 2 0,-2-4 0 16,2-5 3 0,-1 0-8-16,4-3 1 0,1-9-1 15,3-2-6-15,7-1-2 16,7 0-17-16,7-6-26 16,0-3-66-16,12-6-102 15,13-1-218-15</inkml:trace>
  <inkml:trace contextRef="#ctx0" brushRef="#br0" timeOffset="-214608.75">21584 7986 603 0,'0'0'66'0,"0"0"3"15,79 84 62-15,-43-6-60 16,-8 19 1-16,-9 16-24 16,-11 11-6-16,-8 6 3 15,-11 2-15-15,-24-4-11 16,-13-14-18-16,-10-15 0 0,-3-13 3 15,-2-19-4 1,5-15-26-16,3-12-47 0,6-14-87 16,5-14-159-16</inkml:trace>
  <inkml:trace contextRef="#ctx0" brushRef="#br0" timeOffset="-213917.68">18464 7698 518 0,'0'0'49'16,"0"0"33"-16,0 0-54 15,0 0 41-15,-21 98-10 16,9-61-17-16,3 0-8 16,0-4-23-16,0-4-3 15,5-7-6-15,-1-4 2 16,4-4-1-16,1-6-6 16,0-4-37-16,0-4-84 15,4 0-42-15,11-20-21 16</inkml:trace>
  <inkml:trace contextRef="#ctx0" brushRef="#br0" timeOffset="-213730.18">18647 7735 479 0,'0'0'53'0,"0"0"9"15,0 0 74-15,-15 89-61 16,4-60-42-16,2-3-9 15,-2 1-14-15,2-1-5 16,3-2-5-16,3-1-24 16,2-6-172-16,1-5-230 15</inkml:trace>
  <inkml:trace contextRef="#ctx0" brushRef="#br0" timeOffset="-213040.08">22375 7890 257 0,'0'0'364'0,"0"0"-248"16,0 0-28-16,0 0-58 15,0 0 13-15,0 0 1 16,-93 102-22-16,84-65-4 16,1-1-9-16,5 0-3 15,0-9 1-15,1-9-7 16,-1-7 6-16,2-3-6 16,1-8-38-16,-2 0-61 15,2 0-73-15,0-19-84 16</inkml:trace>
  <inkml:trace contextRef="#ctx0" brushRef="#br0" timeOffset="-212889.48">22438 7947 389 0,'0'0'90'0,"0"0"-4"0,6 79 50 16,-6-37-60-16,-3 5-35 15,-11-1-20-15,-7 1-13 16,-3 2-8-16,2-9-108 15,-4-4-241-15</inkml:trace>
  <inkml:trace contextRef="#ctx0" brushRef="#br0" timeOffset="-208338.81">2043 11647 339 0,'0'0'104'0,"0"0"-93"16,0 0 4-16,98-29 35 15,-84 53-23-15,-8 16 33 16,-6 17 29-16,0 6-29 16,-24 7-10-16,-4-2-17 15,4-5-17-15,0-11-7 0,9-10-6 16,9-9 1-16,6-6-4 15,0-8 0-15,13-5 4 16,10-7-4-16,7-3-1 16,0-4-8-16,-5 0 4 15,-7 0 0-15,-12-5 5 16,-5 2 5-16,-1 3 4 16,0 0 11-16,-1 0 16 15,-10 0-28-15,-2 0-4 16,-4 8-1-16,-2 5-1 15,-5 6-1-15,3 6 2 16,-6 6 1-16,2 6-3 16,3 1-1-16,10 1 0 0,9-3 3 15,3-3-3 1,10-4-3-16,11 0 3 0,5 0 1 16,-4-4 2-16,-6 0-5 15,-7-2 2-15,-6-4 0 16,-3-2 4-16,0-1-1 15,-9 0 0-15,-10-1 2 16,-6 2 1-16,-5 0-2 16,-3-1-8-16,-3-2-44 15,2-3-105-15,4-5-170 16</inkml:trace>
  <inkml:trace contextRef="#ctx0" brushRef="#br0" timeOffset="-207431.04">2010 13271 223 0,'0'0'135'0,"0"0"-133"16,0 0 3-16,0 0 0 15,84-48-4-15,-72 33-2 16,-2 0-17-16,-7 1 18 16,-3-1 4-16,0 2 18 15,-10 2 33-15,-5 1 0 0,-6 3 10 16,1 5 12-16,-5 2-21 15,0 0-11-15,1 4-15 16,2 16-6-16,2 6-12 16,4 8 0-16,1 2-8 15,9 6 11-15,6-1-4 16,0-2 9-16,3-1-8 16,12-1-5-16,7-2-7 15,5-3 1-15,1-5 0 16,-1-5 0-16,7-8-1 15,1-11-9-15,5-3-6 16,8-7 8-16,3-16 4 16,-1-7 1-16,-4-4-13 15,-10-3 12-15,-6-2 3 16,-6-4 1-16,-9-7 1 0,-3-7 2 16,-3-7-3-16,-6-5 1 15,-3-3-2-15,0 2 1 16,0 7-1-16,-3 11-1 15,-6 9 1-15,-3 15 1 16,4 10 1-16,-1 11 18 16,-1 7 1-16,-2 0-14 15,-3 19-7-15,0 16-6 16,-4 12 6-16,10 9 2 16,3 5 3-16,6 2-1 0,0 4 3 15,0-1-4 1,9-5 2-16,3-1-3 0,6-8 0 15,-5-4-2-15,2-9 1 16,-1-6 1-16,0-9-2 16,0-6 0-16,7-7 0 15,1-7 1-15,6-4-1 16,7 0-15-16,2-9-35 16,5-11-95-16,1-4-52 15</inkml:trace>
  <inkml:trace contextRef="#ctx0" brushRef="#br0" timeOffset="-207129.85">2856 12976 520 0,'0'0'67'15,"0"0"-26"-15,0 0-2 16,0 0-21-16,-34 96 8 15,34-58 20-15,7 4-7 16,11-1-21-16,7 0-4 16,-5-4 5-16,2-3-10 15,-6-5-8-15,-5-3 2 16,-8-6 5-16,-3-8-7 16,0-3 5-16,0-2-3 15,-6-1 11-15,-10-1-4 0,-11-1-9 16,-1-4-1-16,-2 0-73 15,4-9-122-15,7-16-161 16</inkml:trace>
  <inkml:trace contextRef="#ctx0" brushRef="#br0" timeOffset="-206920.4">2801 13062 415 0,'0'0'19'15,"-25"120"60"-15,11-48 11 16,-4 0-66-16,-6 2-14 16,-3-4-3-16,-7-6-5 15,0-11 1-15,3-6 5 16,5-13-6-16,8-8 3 0,8-10-5 16,8-10-8-16,2-6-126 15,8-2-162-15</inkml:trace>
  <inkml:trace contextRef="#ctx0" brushRef="#br0" timeOffset="-206500.73">3181 13110 395 0,'0'0'40'0,"0"0"-35"15,0 0 14-15,0 0 5 16,0 0-7-16,99 0-17 16,-74-12-9-16,0-5-29 15,-8-2-8-15,-7-3 16 16,-7-4 10-16,-3-1 20 16,0 5 13-16,-9 5 39 15,-6 8 13-15,-4 4 1 16,-1 5-3-16,-2 0-8 15,0 17-25-15,1 12-14 16,3 10 6-16,0 5 0 16,3 8 19-16,5 0-21 15,7 0 14-15,3-3-16 0,0-3-3 16,7-5-8-16,7-10-5 16,3-9-1-16,0-8-1 15,7-6 4-15,-2-5 2 16,9-3-3-16,-1 0-3 15,0-10-39-15,1-8-175 16,-11-4-232-16</inkml:trace>
  <inkml:trace contextRef="#ctx0" brushRef="#br0" timeOffset="-205840.6">4999 12659 467 0,'0'0'60'15,"0"0"62"-15,0 0 21 16,0 0-129-16,0 0-10 16,0 93 24-16,-7-17 18 15,-11 12-11-15,-3 5-9 16,-7 2-7-16,1-8-8 16,-1-7-4-16,-2-13-4 15,9-13-2-15,3-13 2 16,6-12-3-16,9-14 0 15,0-8 2-15,3-2-1 16,0-5-1-16,0 0-2 16,0 0-31-16,0-10-26 15,1-10-84-15,13-9-130 0</inkml:trace>
  <inkml:trace contextRef="#ctx0" brushRef="#br0" timeOffset="-205518.54">5429 12748 54 0,'0'0'434'16,"0"0"-350"-16,0 0 83 15,0 0-112-15,0 0-45 0,-46 119 40 16,10-36-11-1,0 7-11-15,-3 4 9 0,-1-5-16 16,7-7-9-16,4-10-5 16,6-10-7-16,5-12 0 15,6-11 5-15,5-11-4 16,4-11 1-16,3-7-2 16,0-6 4-16,0-4-2 15,0 0-2-15,0 0-19 16,0-3-32-16,0-13-79 15,0-3-222-15</inkml:trace>
  <inkml:trace contextRef="#ctx0" brushRef="#br0" timeOffset="-201026.69">6158 12821 214 0,'0'0'192'0,"0"0"-116"16,0 0 58-16,0 0-8 16,6-72-48-16,-18 71-1 15,-21 1-35-15,-17 7-34 16,-14 17 18-16,-5 4 8 15,1 4-9-15,8 3-11 16,15-4-1-16,18-2-6 16,15-2-5-16,12 1 0 15,2 0-2-15,22 1 0 16,11-2 3-16,6 1-3 16,1-1-1-16,-1-1-1 15,-8 2-1-15,-8 0-5 16,-8-2-3-16,-11-1 6 15,-3-3 2-15,-3 0 3 0,-3-2 0 16,-12-2 0-16,-9-6 0 16,0 2 1-16,-4-6-1 15,1-4 3-15,-3 1 0 16,5-5-3-16,-2 0 5 16,3 0-5-16,8 0-18 15,7 0-45-15,6 0-15 16,3 0-52-16,12-14-194 15</inkml:trace>
  <inkml:trace contextRef="#ctx0" brushRef="#br0" timeOffset="-200298.92">6333 13072 271 0,'0'0'191'0,"0"0"-119"15,0 0 44-15,0 0-77 16,0 0-32-16,0 0 20 0,-26 61-10 15,22-37-5 1,2-2-8-16,2 0 4 0,0-2-7 16,0-2 1-16,5-2 2 15,7 0-2-15,6-7 0 16,3-4-1-16,3-5 0 16,1 0 7-16,2 0-8 15,-5-14 9-15,1-3-1 16,-4-5 2-16,0-3 23 15,-5-3-6-15,-4-4-10 16,-1 1-5-16,0 4-7 16,-4 1 4-16,-1 9-2 0,-4 4 12 15,0 6 8-15,0 7 7 16,0 0-14-16,0 0-20 16,0 22-5-16,0 11 5 15,-3 9 4-15,0 7 0 16,2 4 15-16,1 2-5 15,0 6 0-15,0-1-7 16,0 1-5-16,0-1 0 16,0-7-2-16,0-4 0 15,-2-2-1-15,-10-8-2 16,0-8-15-16,2-10 10 16,2-9 0-16,4-7 7 15,-5-5-1-15,0 0 2 16,-7-8 36-16,-4-13-25 15,1 0 6-15,5-7 2 0,4 0-7 16,7-2 4-16,3-6-7 16,0 0-8-16,6 2-1 15,12 0-1-15,1 6 1 16,1 6-16-16,-1 5-25 16,0 7-52-16,-1 2-48 15,0 1-236-15</inkml:trace>
  <inkml:trace contextRef="#ctx0" brushRef="#br0" timeOffset="-199607.6">6911 13092 469 0,'0'0'75'0,"0"0"-71"16,0 0 43-16,-26 87 50 16,18-43-37-16,-2 1-26 15,4 1-20-15,0-2-5 16,0-3-8-16,0-10 1 16,0-6-2-16,2-14 1 0,2-7 2 15,-1-4 1 1,3 0 20-16,0-8 58 15,0-12-37-15,0-6-39 0,0-6-2 16,0-3-3-16,5-6 1 16,4-6-2-16,4-2-3 15,-1 4-15-15,9 6-14 16,-5 12 16-16,-1 13 10 16,0 8-3-16,-2 6 2 15,1 3 5-15,5 19-5 16,0 7 4-16,-5 3 3 15,-2 0 1-15,-2 1 1 16,-4-5 0-16,-1-3-2 16,-2-3 0-16,0-8 3 15,-3-7-4-15,3-5 3 0,-3-2 4 16,0 0 26 0,0 0 7-16,0-11 2 0,4-8-33 15,1-7-6-15,1-4-2 16,4-6-2-16,6-3-8 15,0-1-34-15,4 4 2 16,1 10-1-16,-3 12 5 16,3 12 32-16,0 2 0 15,-2 21 4-15,1 11 1 16,-1 4 1-16,-7 3 13 16,-1 3 5-16,-3-3-7 15,-3-2-3-15,-4-1-2 0,-1 0-4 16,0-5-2-1,0-5 1-15,-1-5-1 0,-9-6-2 16,-1-5-43-16,8-5-77 16,0-5-129-16</inkml:trace>
  <inkml:trace contextRef="#ctx0" brushRef="#br0" timeOffset="-198918.91">7669 12664 461 0,'0'0'64'15,"0"0"-49"-15,0 0 45 16,-16 104 50-16,10-44-48 0,0 10-13 15,-4 5-14-15,2 0-17 16,-1-2-11-16,0-9 1 16,2-9-8-16,1-12 0 15,3-9 4-15,0-10-4 16,3-12 5-16,0-5-5 16,0-4 1-16,0-3 5 15,0 0 5-15,0-8 36 16,0-15-17-16,7-4-21 15,5-7 2-15,3-3-9 16,3-6 0-16,3-1-2 16,3 5 0-16,3 7-9 0,-1 13-21 15,1 15 10-15,-2 4 2 16,0 14 9-16,-3 15 4 16,-4 9 5-16,-9 2 0 15,-5 1 1-15,-4-2-1 16,0-5 0-16,0-3 1 15,-7-4 1-15,-8-6-2 16,0-4 6-16,-4-4 9 16,-1-6 2-16,-5-6 5 15,-5-1 5-15,-3 0-14 16,0 0-4-16,5-5-9 16,7-3 0-16,9 0-56 15,12-4-54-15,0-5-197 0</inkml:trace>
  <inkml:trace contextRef="#ctx0" brushRef="#br0" timeOffset="-198476.54">8148 12989 476 0,'0'0'63'0,"0"0"-12"0,0 0-11 16,0 0 39-16,-43 112-33 16,34-70-9-16,-1-1-20 15,4-4-6-15,4-4-6 16,2-4-2-16,0-5-2 15,0-5-1-15,13-4 2 16,10-7 1-16,5-2 3 16,2-6-6-16,-2 0 6 15,-2 0-5-15,-6-16 7 16,-6-7 3-16,1-8 51 16,-9-7-19-16,-2-7-8 15,-4-3-20-15,0 3-5 16,-10 4-6-16,-11 10-2 0,2 10-2 15,-4 9 0 1,-2 12-8-16,-2 0-23 0,8 12-31 16,11 9-60-16,8 3-196 15</inkml:trace>
  <inkml:trace contextRef="#ctx0" brushRef="#br0" timeOffset="-197956.54">8544 13392 276 0,'0'0'138'0,"0"0"-94"16,0 0 105-16,0 0-55 15,0 0-58-15,0 0-8 16,14 44 0-16,-2-44-3 16,5 0 29-16,-2-6-6 15,4-13-22-15,-3-5 24 16,1-5-9-16,-1-12-10 16,-1-5-24-16,0-8 0 15,-3-11 0-15,-3-3-6 0,0-4-1 16,-5-3-1-1,-4 2-2-15,0 3-10 0,0 8 8 16,-8 10 3-16,-6 15 1 16,2 17-4-16,-1 20-1 15,-8 11 3-15,3 32-5 16,-6 19 8-16,9 17 0 16,8 8 7-16,7 5-7 15,0 1 4-15,5-7-2 16,7-15-2-16,2-10 1 15,4-14-1-15,1-8 0 16,7-10 1-16,4-7-1 0,5-9 1 16,2-7-2-1,-2-4-44-15,-2-2-76 0,-5-2-225 16</inkml:trace>
  <inkml:trace contextRef="#ctx0" brushRef="#br0" timeOffset="-196479.84">10262 13004 413 0,'0'0'60'0,"0"0"-4"16,0 0 124-16,0 0-73 16,0 0-78-16,0 0-27 15,0 0 23-15,-24 92 27 16,13-40-12-16,2-2-14 16,-1-2-12-16,6-4-6 15,-1-6-7-15,5-6 2 16,0-6-3-16,0-10 1 15,0-2-1-15,0-9-19 16,0-4-68-16,0-1-20 0,0-1-111 16,6-21-343-16</inkml:trace>
  <inkml:trace contextRef="#ctx0" brushRef="#br0" timeOffset="-196307.3">10375 12811 586 0,'0'0'87'16,"0"0"25"-16,0 0-3 16,0 0-60-16,0 0-41 15,0 0-8-15,3-43-16 16,19 62-49-16,8 8-50 16,3 0-98-16,1-4-53 15</inkml:trace>
  <inkml:trace contextRef="#ctx0" brushRef="#br0" timeOffset="-196031.07">10767 12896 110 0,'0'0'382'0,"0"0"-305"16,0 0 28-16,0 0-7 16,-85 58-35-16,60-20-20 15,10 3-4-15,6 2-18 16,9 4 4-16,3-1-7 15,21 2-10-15,3-4 1 16,0-1-2-16,-7-6-6 16,-8-8-1-16,-10-7-1 0,-2-5 1 15,-8-7 5-15,-26-6 1 16,-12-4-6-16,-6 0-11 16,7-7-32-16,12-12-19 15,15-6-29-15,17-6-130 16,1-10-161-16</inkml:trace>
  <inkml:trace contextRef="#ctx0" brushRef="#br0" timeOffset="-195799.69">10711 12908 295 0,'0'0'196'16,"-48"79"-160"-16,14-12 117 15,-8 11-52-15,-9 8-56 0,-2 3-29 16,-7-4-4-16,-1-4-10 15,0-10 2-15,4-14 0 16,12-10-4-16,14-15 2 16,10-11 0-16,12-13-2 15,6-4 3-15,3-4 0 16,0 0 0-16,0 0-3 16,3-12-51-16,9-5-161 15,9 0-141-15</inkml:trace>
  <inkml:trace contextRef="#ctx0" brushRef="#br0" timeOffset="-193578.61">12155 12803 343 0,'0'0'80'15,"0"0"-5"-15,0 0 44 16,-90-41-58-16,64 41-29 15,0 0-9-15,-4 10-9 16,-3 15 0-16,-1 8-6 0,1 4-2 16,7 6 0-1,4 5-2-15,8 1-1 0,3 1-3 16,9-1 3-16,2-4-3 16,0-3 1-16,0-8 0 15,10-6 1-15,7-6-4 16,4-9-16-16,3-6 3 15,0-7 2-15,3 0-12 16,0-2 25-16,-4-15 0 16,-6-4 0-16,2-2 3 15,-5-7-1-15,-4-5 2 16,1-4 7-16,-2-7 1 16,2-2-10-16,3 1-1 15,1 5 0-15,-3 9 2 16,-3 13-3-16,-6 10 18 0,-2 6 21 15,-1 4 3-15,0 0-18 16,0 0-24-16,0 17-4 16,0 11 4-16,0 10 4 15,4 1-2-15,4 2 1 16,1-2 5-16,0-3-7 16,4-2-1-16,-2-7-1 15,1-5 1-15,0-10 3 16,0-4-2-16,6-7 0 15,2-1-1-15,3 0 4 16,2-15-1-16,1-7-2 16,-3-6 2-16,1-8 0 0,-3-9-2 15,0-9 2-15,-3-12 4 16,-6-2-5-16,0-6-2 16,-2-7 0-16,-5-1 0 15,-2-1-2-15,-3 7-6 16,0 14-4-16,-18 15 12 15,-3 15 1-15,-5 14-1 16,-2 11 0-16,0 7 2 16,1 21 3-16,6 25-5 15,12 19 0-15,9 17 0 16,3 8 2-16,21 4 1 16,3-9-2-16,0-5-1 15,-2-11 4-15,-4-8-4 16,1-10 1-16,1-12 0 15,-5-10-1-15,1-8 0 0,0-6 0 16,-2-8 2-16,2-4-2 16,2-3 0-16,3 0-17 15,6-5-51-15,7-9-110 16,2-4-75-16</inkml:trace>
  <inkml:trace contextRef="#ctx0" brushRef="#br0" timeOffset="-192708.6">12954 12666 377 0,'0'0'64'0,"0"0"8"15,0 0-45-15,0 0 29 16,-39 121 40-16,23-63-44 15,-3 5-16-15,-1 0-23 16,-1 0-6-16,2-2-5 16,-1-1 4-16,1-3-4 15,5-1 0-15,1-5-2 16,3-4 0-16,5-9 4 16,2-9-1-16,0-15-2 0,3-6 0 15,0-5 0 1,0-3 17-16,0 0 30 0,0 0 11 15,0-2-3 1,0-7-39-16,0-3-11 0,0 2-4 16,0 1-2-16,3 1 1 15,-3 2-1-15,3 1 2 16,-3 0 0-16,0 2-2 16,0 3 0-16,0-2 0 15,0 2 2-15,0 0 0 16,0 0-2-16,0 0-3 15,0 0 3-15,0 0-3 16,0 0 1-16,0 0-3 16,0 0-3-16,0 0 4 0,0 0-1 15,0 0-1-15,0 0 2 16,0 0 4-16,0 0 5 16,0 0-4-16,0 0 1 15,0 0 6-15,0 0-5 16,0-1 0-16,0-2-1 15,0 1-1-15,0 2-1 16,0-1 0-16,0 0 0 16,0-3 2-16,0-1-2 15,0-2 0-15,0-3 3 16,0 0-1-16,0-5-2 16,0-6 1-16,0-9 3 15,0-10 10-15,3-10-2 16,9-8-1-16,6-8-8 15,6-2-1-15,4-2-2 0,6 6 0 16,1 4-1-16,-2 17-3 16,-4 14 3-16,0 15-2 15,-4 14 2-15,-1 7-4 16,0 24-1-16,-5 12 5 16,-5 6-1-16,-7 3 2 15,-7-2 1-15,0-5-1 16,-4-4-5-16,-14-9 5 15,-9-5 3-15,-6-4-1 16,-1-8-2-16,-6-5 0 16,1-3-1-16,7-6-1 0,12 1-52 15,14-2-64-15,6 0-150 16</inkml:trace>
  <inkml:trace contextRef="#ctx0" brushRef="#br0" timeOffset="-192180.25">13379 12383 525 0,'0'0'42'0,"0"0"94"0,0 0-85 15,0 0-48-15,-2 117 13 16,2-34 17-16,0 8-4 16,0 3-5-16,0-5-11 15,-10-9-7-15,-3-10-4 16,1-12-2-16,-2-13 0 16,5-13 0-16,3-12 8 15,2-11-7-15,4-4-1 16,0-5 1-16,0 0 0 15,0-5 15-15,7-16 7 16,8-11-11-16,2-10-1 16,-1-8-10-16,2-5-1 0,3-3 0 15,1 4-21-15,5 14-5 16,2 15 0-16,-1 17 15 16,0 8 2-16,-1 4 4 15,-2 20 3-15,-2 6 2 16,-2 7 0-16,-5 9 1 15,-9 0 3-15,-5 3 11 16,-2-4 1-16,0-4-5 16,-9-4-2-16,-7-8-3 15,-1-5-3-15,2-7-2 16,2-5-1-16,3-5-18 16,7-4-60-16,3-3-219 15</inkml:trace>
  <inkml:trace contextRef="#ctx0" brushRef="#br0" timeOffset="-191703.47">14050 12690 565 0,'0'0'44'16,"0"0"70"-16,0 0-60 15,-95 45-25-15,65-8-9 16,0 5-9-16,5 6-5 0,7 1-3 16,9-1 3-16,9-3-6 15,0-6 2-15,1-6-5 16,16-8-3 0,-1-8-18-16,4-9 5 0,2-6 1 15,-4-2 14-15,7-2-4 16,-4-16 8-16,-1-6 1 15,-1-10 1-15,-5-7 14 16,-3-10-2-16,1-4-9 16,-3-1-4-16,0 5 1 15,0 10-2-15,-3 17 5 16,-3 14 15-16,-3 10 21 16,0 0-28-16,0 28-13 15,2 13 0-15,5 13 23 16,2 2 4-16,0 2 2 0,7-7-17 15,-1-2-11-15,0-11 1 16,-3-11-2-16,0-7 1 16,-3-9-2-16,4-6-14 15,5-5-31-15,4 0-63 16,-2-9-189-16</inkml:trace>
  <inkml:trace contextRef="#ctx0" brushRef="#br0" timeOffset="-191223.37">14420 12342 371 0,'0'0'173'0,"0"0"-170"16,0 0 46-16,-12 109 56 15,12-42-45-15,6 6-13 16,-1 0-8-16,-5-5-14 15,0-9-5-15,0-5-7 16,0-6-7-16,-9-2 0 16,0-7-4-16,3-8 0 15,3-9-2-15,3-10 1 16,0-5 1-16,0-7-1 16,0 0 5-16,4-9 14 15,10-15 11-15,2-7-12 16,5-7-11-16,0-5-5 0,3-3-3 15,3 8 0-15,-2 8-30 16,-1 14 5-16,-3 13 10 16,-3 3-3-16,-4 18 4 15,0 13 13-15,-5 7 1 16,-3 8 0-16,-6-1 0 16,0 0 0-16,-9-6 0 15,-5-8 0-15,-3-7 6 16,-1-9-4-16,-3-4 22 15,-6-5 2-15,-3-6-16 16,-4 0 0-16,-2 0-10 0,5 0-21 16,11-9-75-1,19-4-232-15</inkml:trace>
  <inkml:trace contextRef="#ctx0" brushRef="#br0" timeOffset="-190765.52">14988 12833 508 0,'0'0'54'0,"0"0"-48"0,0 0 60 15,0 0-5-15,0 0-49 16,0 0-11-16,103 9-2 16,-82-23-53-16,-7-5-4 15,-6-3 18-15,-5-6 20 16,-1-5 17-16,-2-5 3 16,0 4 3-16,-6 3-2 15,-10 13 46-15,-3 9 4 16,-1 9 8-16,-2 12-19 15,2 19-21-15,1 12 12 16,4 6 17-16,7 3-23 16,5 4 3-16,3 1-7 0,3-2-6 15,17-4-6-15,1-7-5 16,1-9-1-16,0-8 0 16,-3-9-3-16,0-7 2 15,0-5 4-15,-1-6-6 16,1 0-21-16,2-6-65 15,-3-15-179-15</inkml:trace>
  <inkml:trace contextRef="#ctx0" brushRef="#br0" timeOffset="-190480.53">15476 12218 499 0,'0'0'53'16,"0"0"-31"-16,0 0 98 16,9 117-19-16,-9-43-30 15,0 12 6-15,-18 9-10 16,-6 0-31-16,-1-1-22 16,1-9-5-16,8-8-7 15,7-14 0-15,7-14 3 16,2-15-3-16,3-12-2 15,18-8-2-15,4-5-1 16,7-9-34-16,1 0-53 0,-3-17-63 16,-4-17-310-16</inkml:trace>
  <inkml:trace contextRef="#ctx0" brushRef="#br0" timeOffset="-190323.6">15569 12651 562 0,'0'0'93'0,"0"0"53"16,113-33-51-16,-59 32-52 16,1 1-30-16,-1 0-8 15,-7 5-5-15,-11 7-1 16,-15 3-121-16,-12-1-178 16</inkml:trace>
  <inkml:trace contextRef="#ctx0" brushRef="#br0" timeOffset="-187699.1">3891 14083 229 0,'0'0'201'15,"0"0"-116"-15,0 0 89 16,-82-21-98-16,40 29-41 0,-7 13-11 15,0 6 9-15,0 2-7 16,10 0-8-16,9-3-4 16,8 1-12-16,10-5-2 15,7-1 0-15,5-3 0 16,5 0 1-16,23-1-1 16,14 0 0-16,7-1 3 15,6 0-3-15,-4 1 3 16,-6 0-3-16,-11 3-3 15,-7 3-2-15,-12 2-5 16,-5 2 2-16,-5-1 7 16,-5 0 0-16,0 0 1 0,-9-3 0 15,-5-4 2-15,-6-2-2 16,-6-5 1-16,-1-2 0 16,-3-5 11-16,-4-2-3 15,3-3 11-15,5 0 7 16,1 0-9-16,9 0 16 15,4-8-16-15,0-3-5 16,6-4-10-16,3-3-3 16,3 4 0-16,0-1-52 15,6 5-30-15,18 6-36 16,1 1-132-16,3 3-302 16</inkml:trace>
  <inkml:trace contextRef="#ctx0" brushRef="#br0" timeOffset="-187481.68">4191 14676 262 0,'0'0'571'0,"0"0"-504"16,0 0 103-16,0 0-96 15,-19-72-29-15,19 67-18 16,0 2-15-16,0 3-11 15,0 0-1-15,0 0-8 16,-2 0-83-16,-1 0-91 0,2 2-87 16,-1 1-186-1</inkml:trace>
  <inkml:trace contextRef="#ctx0" brushRef="#br0" timeOffset="-186947.68">4362 14320 371 0,'0'0'90'0,"0"0"-88"16,0 0 7-16,2 91 63 15,1-36 14-15,-3 5-27 16,0 7-19-16,0 5-4 0,-3 3-21 15,-7-1-14-15,1-1 2 16,1-8 0-16,5-12-3 16,3-14 0-16,0-17 1 15,0-10-1-15,0-10 1 16,0-2 8-16,0-4 19 16,3-15 75-16,5-11-64 15,-4-10 9-15,-1-9-19 16,3-12-14-16,0-5-9 15,3-8-5-15,6-1 0 16,-2-4-2-16,5 3-37 16,-1 6-20-16,0 12 18 0,0 16 6 15,2 16 28-15,-2 14 4 16,5 10 1-16,3 2-7 16,7 13 5-16,1 15-1 15,-5 9 2-15,-6 4 1 16,-11 2 1-16,-10 1 0 15,-1-4 0-15,-9-4 2 16,-16-4-1-16,-8-6 1 16,-4-6 21-16,-5-3-12 15,3-7-11-15,8-3-17 16,12-7-56-16,11 0-243 16</inkml:trace>
  <inkml:trace contextRef="#ctx0" brushRef="#br0" timeOffset="-186558.34">5047 14375 481 0,'0'0'73'15,"0"0"16"-15,0 0-68 16,0 0-14-16,-39 101 25 0,36-52-3 16,3-4-16-1,0 3 3-15,11-9-10 0,8-7-4 16,3-4 6-16,1-11-5 16,4-5-2-16,1-8 1 15,2-4 7-15,1-3-1 16,-4-17 38-16,-5-5-9 15,-8-5 19-15,1-8-8 16,-8-3-15-16,-1-7-18 16,-4-2-9-16,-1-1-6 15,1 7 0-15,-2 13-20 16,3 14-48-16,7 17-25 16,1 0-182-16,-1 17-46 15</inkml:trace>
  <inkml:trace contextRef="#ctx0" brushRef="#br0" timeOffset="-186235.75">5700 14289 494 0,'0'0'76'0,"0"0"56"15,0 0-36-15,-92 29-82 16,73 8 10-16,8 5-4 16,11 3-6-16,0 0-6 0,24 1 3 15,0-4-3-15,4-1-4 16,-2-6 5-16,-7-4-6 16,-10-9-1-16,-3-7 0 15,-6-4 2-15,0-4 4 16,-6-3 5-16,-13-1 6 15,-7-3-12-15,1 0-7 16,1-4-75-16,6-16-77 16,14-9-251-16</inkml:trace>
  <inkml:trace contextRef="#ctx0" brushRef="#br0" timeOffset="-186026.07">5645 14361 372 0,'0'0'62'0,"-30"100"42"0,8-28 38 16,-6 6-85-16,-11 2-36 16,-3 2-6-16,-7-6-8 15,0-7-6-15,2-11 4 16,0-14 4-16,11-13-7 16,11-11 10-16,13-9-12 15,7-7-3-15,5-4-19 16,12 0-124-16,21-21-109 15</inkml:trace>
  <inkml:trace contextRef="#ctx0" brushRef="#br0" timeOffset="-185524.98">6105 13994 478 0,'0'0'51'15,"0"0"-49"-15,3 90 41 16,4-23 62-16,-1 11-48 0,-3 4-16 16,-3 1-18-16,0-1-12 15,-2-7-9 1,-12-8 6-16,2-11-4 0,0-17-4 15,6-15 1-15,4-14 0 16,1-7 0-16,1-3 41 16,0-1 63-16,0-18-41 15,0-6-52-15,3-8-10 16,7-5 0-16,1-5-2 16,1-5 0-16,2 0-13 15,6 1-43-15,4 7 7 16,4 11 15-16,2 14 3 15,4 13 21-15,1 2 8 16,-1 15 2-16,-3 16 0 16,-4 7 3-16,-9 6 16 0,-2 7 2 15,-10 1 0-15,-3 0-2 16,-3-4-2-16,0-4-14 16,-6-7 0-16,-10-4-1 15,2-7-2-15,-3-6-60 16,3-7-59-16,7-7-262 15</inkml:trace>
  <inkml:trace contextRef="#ctx0" brushRef="#br0" timeOffset="-185138.89">6900 13958 435 0,'0'0'83'0,"0"0"-28"16,0 0 29-16,-97 121 14 15,64-44-26-15,-3 10-31 16,6 5-6-16,-3 1 1 0,2-2-15 16,9-3-11-16,7-8-6 15,9-7-3-15,6-12-1 16,13-10 6-16,14-15-6 16,7-8 3-16,2-11-3 15,2-5 2-15,-1-8-4 16,9-4-73-16,3 0-29 15,4-13-252-15</inkml:trace>
  <inkml:trace contextRef="#ctx0" brushRef="#br0" timeOffset="-184780.32">7446 14253 159 0,'0'0'422'0,"0"0"-336"15,0 0 35-15,-88-4-73 16,53 27-6-16,-2 5-11 16,6 2-4-16,10 7-11 15,13 1-8-15,8 5-6 16,3 1 0-16,17 0 0 15,3-2 0-15,0 0-1 16,-4-4 0-16,-5-5 1 16,-4-5-1-16,-10-10 0 0,0-4-2 15,0-5 2-15,-10-5 3 16,-7-2 0-16,-5-2 0 16,-2 0-4-16,3-8-36 15,3-13-60-15,9-9-116 16,9-10-183-16</inkml:trace>
  <inkml:trace contextRef="#ctx0" brushRef="#br0" timeOffset="-184555.58">7358 14327 433 0,'0'0'52'15,"-48"103"90"-15,6-38-15 16,-6 5-73-16,-8-1-19 15,-10 1-7-15,3-6-11 16,-1-3-11-16,6-10 0 16,15-10-3-16,15-15-1 15,11-11-2-15,14-8-2 16,3-5 2-16,0-2-2 16,27 0-78-16,16-10-134 15</inkml:trace>
  <inkml:trace contextRef="#ctx0" brushRef="#br0" timeOffset="-183944.72">7742 14294 529 0,'0'0'41'15,"0"0"-41"-15,0 0 26 16,-40 90 50-16,30-43-34 16,1 2-23-16,4 0-11 15,5-8-4-15,0-4-3 16,3-11 0-16,15-7 4 0,3-7-4 16,6-9 0-1,1-3 9-15,1 0-7 0,-3-15 5 16,-3-7-5-16,-4-7 4 15,-4-4 41-15,-3-9-35 16,-2 1 20-16,-2-2-20 16,-2 5-3-16,-2 10-4 15,-2 10 11-15,1 10 9 16,-3 5 4-16,0 3-17 16,3 8-13-16,1 21-7 15,-2 14 7-15,-2 10 11 16,0 7 6-16,0 1 3 15,0 5-7-15,0 0-9 16,0 5-4-16,0-3 2 16,0-1-1-16,-9-6 0 0,1-12-2 15,-2-5 1-15,-3-11 0 16,-1-9 0-16,1-11-3 16,-1-10-1-16,-2-3 4 15,-4-1 14-15,-5-18 10 16,-5-4 13-16,3-5-15 15,7-5 27-15,9-4-24 16,11-4-3-16,0-7-12 16,11-1-7-16,17-2-3 15,10 6-6-15,9 11-74 16,2 10-72-16,-1 9-104 16</inkml:trace>
  <inkml:trace contextRef="#ctx0" brushRef="#br0" timeOffset="-183258.55">8279 14377 545 0,'0'0'47'15,"0"0"-44"-15,0 84 47 16,0-33 13-16,2 5-10 0,1 2-14 16,-2-2-18-1,1-5-13-15,-2-7-6 0,0-13 1 16,0-12-2-16,0-12 1 16,0-7 0-16,0 0 71 15,0-8 29-15,0-16-41 16,0-7-58-16,1-3 1 15,2-8-3-15,0-2-1 16,2-6 1-16,2-1-2 16,4-2-20-16,-1 10-14 15,5 9-2-15,-1 17 27 16,2 8-7-16,-1 9 5 0,4 4 6 16,2 20 1-16,-3 11 5 15,0 3-1-15,-8 4 2 16,-4-1 0-16,-4-4 4 15,-2-4 1-15,1-6-1 16,-1-9-4-16,0-6 0 16,0-9 0-16,0 0 3 15,0-3 16-15,0-3 37 16,0-14-13-16,0-9-36 16,0-6-8-16,6-6 1 15,2-6-1-15,4-5-8 16,2-2-28-16,3 3-23 15,2 9 6-15,5 13 4 16,6 16 35-16,1 10 5 16,2 17 6-16,-2 17 3 0,-2 9 7 15,-10 5 11-15,-4 7 5 16,-7-2 7-16,-4-2-19 16,-2-1-7-16,-2-6-1 15,0-6-2-15,0-2-2 16,-9-9 1-16,-7-7-24 15,2-9-94-15,3-11-223 16</inkml:trace>
  <inkml:trace contextRef="#ctx0" brushRef="#br0" timeOffset="-182719">9134 14030 585 0,'0'0'32'16,"0"0"-29"-16,0 115 116 16,0-46-47-16,0 6-33 15,0 3-14-15,0 6-14 16,0-1-5-16,-13-5-5 15,-4-11-1-15,-2-13 1 16,7-13 2-16,3-18-3 0,2-8 4 16,5-11-2-1,2-4 4-15,0-5 35 0,0-20 49 16,7-10-74-16,8-4-12 16,5-6-2-16,-1-4-2 15,2 1 0-15,6 4-2 16,0 13-5-16,1 9-26 15,2 15-12-15,0 7 21 16,1 12 12-16,-1 19 12 16,-6 11-1-16,-5 5 0 15,-11 5-1-15,-8-1-1 16,0-1 3-16,-9-4-1 0,-9-9 1 16,0-5 1-16,-6-12-1 15,-1-9 0-15,-5-7 36 16,-3-4-1-16,0 0-5 15,-3-7-6-15,0-12-14 16,7 2-9-16,6-2-1 16,14 2-72-16,9-3-74 15,15-2-606-15</inkml:trace>
  <inkml:trace contextRef="#ctx0" brushRef="#br0" timeOffset="-182307.1">9694 14405 565 0,'0'0'108'0,"0"0"23"16,0 0-99-16,0 0-21 15,-69 82 6-15,55-35 2 16,4 3-6-16,4 2-10 16,3-1 0-16,3-6 0 15,0-4-2-15,9-10 1 16,9-8-1-16,-2-9-1 16,5-11 3-16,1-3 4 0,1-7 36 15,-2-15-4-15,-2-6 14 16,-4-5-1-16,-3-6 2 15,-6-6-19-15,-6-7-19 16,0-1-11-16,-2 2-5 16,-17 12 0-16,-2 11-1 15,0 15-11-15,2 13-21 16,5 0-38-16,7 23-41 16,7 0-59-16,1 2-228 15</inkml:trace>
  <inkml:trace contextRef="#ctx0" brushRef="#br0" timeOffset="-181826.7">9920 14821 323 0,'0'0'98'15,"0"0"48"-15,0 0-41 16,0 0-12-16,0 0-46 15,0 0-19-15,73 6-5 16,-55-18 7-16,-3-6-1 16,1-3 7-16,1-9 0 15,-1-8-3-15,3-8-17 16,0-9 2-16,0-9-10 0,-4-4-4 16,-5-4-2-1,-5-6 2-15,-5-2-4 0,0-5 2 16,-3 1-2-16,-14 5 0 15,1 13 0-15,0 23 1 16,3 19-1-16,-1 21-2 16,-3 8-18-16,-4 34 20 15,2 20 5-15,4 19-1 16,12 7 1-16,3 10 1 16,0 3-3-16,6-8 1 15,11-7 0-15,0-11-2 16,3-12-1-16,-1-10 0 15,7-8-1-15,0-9 1 16,4-9 0-16,3-5 2 16,-2-7-2-16,4-6 1 0,-5-6-2 15,-2 0-1 1,-3-6-86-16,-4-13-155 0</inkml:trace>
  <inkml:trace contextRef="#ctx0" brushRef="#br0" timeOffset="-181428.61">10606 13933 493 0,'0'0'72'0,"0"0"67"16,0 0-19-16,45 75-87 15,-9 8 81-15,0 21-33 16,-11 8-34-16,-7 3-19 15,-18 2-6-15,0-5-17 16,-30-3-3-16,-15-17-2 0,-3-16 0 16,-2-25-8-1,4-19-22-15,10-15-3 0,12-11-21 16,12-6 12-16,12-6-23 16,0-17-123-16,27-7-328 15</inkml:trace>
  <inkml:trace contextRef="#ctx0" brushRef="#br0" timeOffset="-181225.52">10996 14354 560 0,'0'0'137'0,"0"0"22"0,0 0-41 16,0 0-41-16,0 0-21 15,0 0-35-15,31-19-13 16,-31 19-8-16,0 0-11 16,0 5-184-16,0 2-175 15</inkml:trace>
  <inkml:trace contextRef="#ctx0" brushRef="#br0" timeOffset="-181054.53">11073 14807 611 0,'0'0'220'16,"-15"97"-30"-16,3-46-91 0,-4-3-38 15,-4-2-29-15,-8-2-20 16,-8-4-12-16,-11-5-23 16,-10-7-150-16,-7-8-274 15</inkml:trace>
  <inkml:trace contextRef="#ctx0" brushRef="#br0" timeOffset="-179636.47">1173 15819 395 0,'0'0'80'16,"0"0"3"-16,0 0 62 15,0 0-64-15,0 0-38 16,0 0-24-16,17 0-19 15,5 0 0-15,-1 17 0 16,0 6 0-16,-5 9 1 0,-5 0 0 16,-5 1 1-1,-6 0 0-15,0-3 3 0,0-3 4 16,4-3-5-16,2-3 1 16,3-5 2-16,6-2-7 15,8-1 6-15,5-6-3 16,3 0-2-16,-4-5 3 15,-9-2-1-15,-9 1-2 16,-9-1 2-16,0 0 3 16,0 1 5-16,-2 4-6 15,-15 3 3-15,-10 2 15 16,-2 6-12-16,-3 4-1 0,-1 1 0 16,0 3-1-16,3 1 1 15,6 5-7-15,6 0-3 16,9 4 0-16,9 0 0 15,0 0 9-15,12 0-8 16,6 0 0-16,0-8 3 16,-3-1-4-16,-6-4 2 15,0-3-2-15,-6-2 0 16,-3-4 3-16,0-1-2 16,0-2-2-16,0 0 2 15,-15-1 0-15,-4-1 0 16,-8-1-1-16,1-3-62 15,2-3-133-15,11 0-464 16</inkml:trace>
  <inkml:trace contextRef="#ctx0" brushRef="#br0" timeOffset="-178758.48">1858 15786 377 0,'0'0'101'0,"0"0"78"16,0 0-41-16,0 0-108 15,0 0-29-15,2 86 43 16,-4-9 22-16,-10 6-24 15,-7 13-3-15,-1 3-16 16,-7 1-8-16,-4 1-3 16,3-6-9-16,-5-15-1 0,8-17 1 15,2-16-3-15,8-17 3 16,5-15 0-16,7-7-3 16,0-6 1-16,3-2 4 15,0 0 1-15,0 0-6 16,3-16-32-16,13-9-120 15,7-9-130-15,7-10-339 16</inkml:trace>
  <inkml:trace contextRef="#ctx0" brushRef="#br0" timeOffset="-178077.6">2195 15821 440 0,'0'0'67'16,"0"0"9"-16,0 0-6 16,72 76 10-16,-60-7-15 15,-6 10-16-15,-6 12 6 16,-6 3-8-16,-21 1-32 15,-4-1-5-15,-2-5-2 16,0-13-5-16,8-12-2 0,8-13 0 16,7-12 1-1,7-11-1-15,3-5-1 0,0-4 0 16,0-3 1-16,13-5-1 16,2-8-1-16,4-3 0 15,1 0-19-15,2 0 12 16,-7-5-5-16,-6-3 13 15,-4 5 1-15,-5-1 12 16,0 1-6-16,0-1 26 16,0-1-17-16,0 0-7 15,-2 0-3-15,-1 0-4 16,0 2 1-16,0 0 0 0,0-1 0 16,-1-3 4-1,1-2 14-15,-3-4-4 0,0-1 20 16,0-3-2-16,1 2 2 15,2-4-15-15,-1-2-14 16,4-1 0-16,0-5-6 16,0-6-1-16,0-2 4 15,0-2-4-15,7 4-1 16,-4 4 0-16,-3 7 0 16,0 0 2-16,0 4-1 15,0 2-1-15,-1-3 0 16,-4 1 0-16,1-5 0 15,4-3-3-15,19-3 2 16,22 1-45-16,12 5-3 16,1 8-7-16,-2 9-15 0,-13 6-1 15,-15 6-18-15,-15 14-85 16,-9 6-141-16</inkml:trace>
  <inkml:trace contextRef="#ctx0" brushRef="#br0" timeOffset="-177327.25">1595 15763 94 0,'0'0'99'0,"0"0"-11"16,0 0 21-16,0 0-24 15,0 0 0-15,0 0-23 16,14-5-19-16,-14 40-28 16,0 29 36-16,-3 20-3 15,-8 16 9-15,-3 7-19 16,-3 2-4-16,1-5-11 16,-2-7-11-16,0-8-5 15,-1-15-5-15,-1-10-2 16,4-13 4-16,2-10-4 15,7-10 1-15,4-12 1 16,3-9-2-16,0-6 1 16,0-4 3-16,0 0-2 0,5 0-2 15,17-17-44-15,6-6-103 16,-1-7-362-16</inkml:trace>
  <inkml:trace contextRef="#ctx0" brushRef="#br0" timeOffset="-176112.76">2753 16191 384 0,'0'0'84'0,"0"0"69"16,0 0-55-16,0 0-24 15,0 0-45-15,0 0-22 16,-82-21 3-16,57 42-5 16,-5 8 4-16,3 5 7 15,6 3-11-15,2 5 10 16,4 0-12-16,12-1-3 16,3-4 1-16,0-3 0 15,9-3 1-15,10-7-1 16,8-5-1-16,3-10 1 15,3-5-1-15,1-4 3 16,-1 0-2-16,1-9 6 0,-8-9-6 16,-6-5 8-16,-5-7-4 15,-6-5 37-15,-6-5-21 16,-3-10-16-16,0 1-1 16,-19 3-3-16,-2 7 4 15,-6 13-5-15,0 11 0 16,2 9-16-16,1 6 5 15,3 2-15-15,6 14-16 16,6 7-38-16,9 2-109 16,0-3-34-16</inkml:trace>
  <inkml:trace contextRef="#ctx0" brushRef="#br0" timeOffset="-175766.98">3056 16085 424 0,'0'0'84'15,"0"0"-3"-15,0 0 38 16,100 60-54-16,-75-15-16 16,0 2-23-16,-8 4-8 15,-2 0-7-15,-9-3-8 16,-5-2-1-16,-1-9 4 15,0-4-2-15,-14-11-3 16,-3-7-1-16,4-8 0 16,-2-7 10-16,-3 0 50 0,4-10-4 15,-2-10-16-15,4-8-9 16,9-8-12-16,3-9 0 16,9-7-11-16,24-7-8 15,8-1-2-15,7 4-79 16,6 8-32-16,7 10-58 15,-1 13-179-15</inkml:trace>
  <inkml:trace contextRef="#ctx0" brushRef="#br0" timeOffset="-175144.54">4409 16549 487 0,'0'0'18'16,"0"0"37"-16,0 0 30 15,0 0-41-15,0 0 6 16,0 0 8-16,67 38-2 15,-33-38-16-15,-1-16-14 16,-5-3 1-16,-5-3 10 16,-7-4-4-16,-1-5-11 15,-3-6-3-15,-5-7-11 16,-5-4-4-16,1-2-2 0,-3 6-2 16,0 12 1-16,0 12-1 15,0 10 2 1,0 7 4-16,0 3-6 0,0 3-4 15,0 18-15-15,0 11 18 16,0 10 1-16,6 2 0 16,4 2 1-16,-1 0 1 15,2-3-2-15,-1-4 1 16,-1-5-1-16,2-8-1 16,-4-13 1-16,-1-4 2 15,-3-5-2-15,0-4-1 16,1 0-4-16,4 0-111 15,2-14-122-15</inkml:trace>
  <inkml:trace contextRef="#ctx0" brushRef="#br0" timeOffset="-174937.27">4707 15911 637 0,'0'0'101'0,"0"0"21"16,0 0-51-16,0 0-51 16,0 0-19-16,0 0-1 15,18-12-6-15,0 27-1 16,9 5-86-16,-5 1-167 16,6 0-302-16</inkml:trace>
  <inkml:trace contextRef="#ctx0" brushRef="#br0" timeOffset="-174746.59">5129 16104 356 0,'0'0'209'16,"0"0"-170"-16,82-17 94 15,-51 17-90-15,-1 0-28 16,-7 0-9-16,-2 0-6 15,-8 0 0-15,-9 4-67 16,-4 3-178-16,-7 2-224 0</inkml:trace>
  <inkml:trace contextRef="#ctx0" brushRef="#br0" timeOffset="-174574.06">5065 16341 270 0,'0'0'131'0,"0"0"7"15,0 0 71-15,0 0-131 16,100 0-41-16,-61 0-18 16,-4 0-8-16,-3 0-8 15,-4 0-3-15,-5 0-2 16,-4 0-100-16,-5-5-294 0</inkml:trace>
  <inkml:trace contextRef="#ctx0" brushRef="#br0" timeOffset="-174076.87">5882 16066 429 0,'0'0'87'16,"0"0"56"-16,0 0-11 0,0 0-88 15,0 0-29-15,0 0 1 16,-97 63-2-16,78-22 7 16,3 4-1-16,5 4 4 15,4 2-12-15,7 0 2 16,0-5-12-16,0-5-2 15,13-7 2-15,2-10-2 16,6-5 2-16,0-9 0 16,7-6 1-16,-1-4 4 15,1 0-2-15,-1-13 7 16,-3-10-2-16,-1-5 24 16,-4-10-9-16,-4-7-1 0,-3-8-7 15,-6-5 5-15,-6-3-13 16,0 3-9-16,-8 9 2 15,-13 10 0-15,-5 16-2 16,-3 16-7-16,-2 7 6 16,0 7 1-16,5 18-7 15,5 6-1-15,11 5-90 16,10-5-130-16</inkml:trace>
  <inkml:trace contextRef="#ctx0" brushRef="#br0" timeOffset="-173832.02">6531 16134 717 0,'0'0'85'16,"0"0"-7"-16,0 0 83 15,0 0-90-15,0 0-27 16,0 0-18-16,2-47-17 16,-2 47-9-16,0 0-2 15,0 3-20-15,0 13-173 16,-9 2-148-16</inkml:trace>
  <inkml:trace contextRef="#ctx0" brushRef="#br0" timeOffset="-173665.43">6570 16530 601 0,'0'0'120'0,"0"0"67"15,-21 73-37-15,11-45-92 16,-2 3-28-16,-2 0-19 16,-11 3-6-16,-11-1-5 15,-7-4-76-15,-5-2-201 16</inkml:trace>
  <inkml:trace contextRef="#ctx0" brushRef="#br0" timeOffset="-156481.25">1506 17316 106 0,'0'0'162'0,"0"0"-104"16,0 0 17-16,0 0-10 16,0 0-17-16,0 0-11 15,0 0-11-15,-67-25 3 16,46 25-7-16,-7 2 7 0,-4 10-8 16,-5 7 7-16,0 2-8 15,1 8 1-15,5 0-5 16,4 4-1-16,2 1-7 15,5 5 1-15,4 3-3 16,4 1-1-16,6-1 1 16,4-1-1-16,2-3-1 15,0-4 2-15,5 0 0 16,7-6-5-16,4-6 1 16,2-3-2-16,6-5 2 15,3-6 5-15,1-4-2 16,5-4 0-16,0 0 1 0,-2 0-3 15,5-8-3-15,0-4-52 16,-1-2-82-16,-5-3-65 16,-3 0-83-16</inkml:trace>
  <inkml:trace contextRef="#ctx0" brushRef="#br0" timeOffset="-156099.02">1655 17515 447 0,'0'0'55'16,"0"0"33"-16,0 0 2 15,0 0-51-15,0 0-19 0,0 0-20 16,-49 25 1-16,38 5 6 16,-2 4-7-16,4 2 1 15,3-2 5-15,6-4 0 16,0-5-4-16,0-5-2 15,9-6-4-15,8-4 2 16,2-7-12-16,6-3 14 16,2 0 7-16,0-12 11 15,-4-9-9-15,-6-2 8 16,-6-3 6-16,-7-3 14 16,-4-7 3-16,0-3 0 15,-15 0-22-15,-4 3-9 0,-2 13-9 16,-1 9-2-1,1 11 2-15,-4 3-1 0,2 8-6 16,4 15 4-16,5 5-70 16,14-3-124-16,0-6-193 15</inkml:trace>
  <inkml:trace contextRef="#ctx0" brushRef="#br0" timeOffset="-155694.36">1940 17413 429 0,'0'0'37'0,"0"0"-37"15,-1 80 56-15,1-39 21 16,4 3-13-16,8-3-45 16,3-5-11-16,6-6-1 15,-3-7-7-15,6-8 4 16,-1-8-4-16,4-7-5 16,-1 0 5-16,1-4 18 15,-2-13-13-15,-4-7 8 16,-8-4 22-16,-4-6 4 0,-6-2 6 15,-3-7-17-15,0-1 15 16,0 3-24-16,-7 5-11 16,2 12-5-16,2 9-3 15,2 10-1-15,1 5-29 16,0 0-104-16,1 1-181 16</inkml:trace>
  <inkml:trace contextRef="#ctx0" brushRef="#br0" timeOffset="-155349.75">2473 17193 520 0,'0'0'140'16,"0"0"-133"-16,0 0-4 15,-11 76 11-15,11-17 82 16,0 9-55-16,0 6-8 16,9 1-6-16,6-8-16 15,2-11-1-15,2-15-10 0,-1-10 1 16,-3-10 3-16,-2-6 2 15,2-8-6-15,-2-7-3 16,1 0 1-16,1 0-73 16,6-12-78-16,-8-12-253 15</inkml:trace>
  <inkml:trace contextRef="#ctx0" brushRef="#br0" timeOffset="-155169.45">2494 17492 460 0,'0'0'239'16,"0"0"-196"-16,0 0 31 0,0 0-19 15,86-19-32 1,-41 12-8-16,1-3-14 0,-1 5-1 16,-2-1-4-1,-9 1-84-15,-8-2-252 0</inkml:trace>
  <inkml:trace contextRef="#ctx0" brushRef="#br0" timeOffset="-154650.75">3651 17358 101 0,'0'0'487'16,"0"0"-462"-16,0 0-20 15,0 0 12-15,-100 65 4 16,48-26 34-16,1 1-21 15,2-3 1-15,3-8-13 16,4-7-2-16,6-3 9 16,6-7 9-16,8-4-1 15,11-6-11-15,7-2-8 0,4 0-2 16,0 0 0-16,0-2-13 16,6-6-3-16,6 2-24 15,10 2 24-15,2 4 8 16,6 0-8-16,-2 6-3 15,-1 13 3-15,0 5 3 16,-3 0-2-16,0 1 0 16,-2-1 2-16,-2-5-1 15,-4-2-1-15,-1-5 3 16,-3 0-3-16,-5-6-1 16,-2 0 0-16,1-1-5 15,1-4-44-15,7-1-65 0,6 0-143 16,6-9-186-1</inkml:trace>
  <inkml:trace contextRef="#ctx0" brushRef="#br0" timeOffset="-154294.59">4042 17313 613 0,'0'0'43'16,"0"0"4"-16,-100 45 43 0,55-14-37 16,-1 3-19-1,1-2-7-15,6-1-17 16,5-5-3-16,13-4-2 16,9-8-3-16,8-6-4 0,4-5-1 15,1 2-2-15,20-1-6 16,13 1 11-16,7 4 10 15,-2 4-4-15,-5 3 4 16,-4 2-10-16,-8 1-1 16,-4 3 1-16,-6-4 5 15,-3-1-3-15,-2-4-2 16,-4-4 3-16,0 1-3 16,-1-3 1-16,2 3-2 15,4-1-104-15,6-6-216 16</inkml:trace>
  <inkml:trace contextRef="#ctx0" brushRef="#br0" timeOffset="-153993.97">4510 17095 650 0,'0'0'76'0,"0"0"-73"0,0 0 2 16,0 0 0-16,-15 83 5 15,15-51 3-15,0-3-8 16,0 0 0-16,0-6-4 15,0-3 2-15,0-3-3 16,3-9-89-16,3-8-211 16</inkml:trace>
  <inkml:trace contextRef="#ctx0" brushRef="#br0" timeOffset="-153819.34">4674 17120 443 0,'0'0'30'0,"0"0"45"16,-6 90-14-16,6-52-41 15,0-4-12-15,0 0-3 16,5-3-5-16,-2-9-205 16</inkml:trace>
  <inkml:trace contextRef="#ctx0" brushRef="#br0" timeOffset="-132703">5071 17205 289 0,'0'0'7'15,"0"0"50"-15,0 0 10 16,-21 97-9-16,15-51 5 15,0 6-4-15,2 3-3 16,-1 2-23-16,-2-1-11 16,4-3-8-16,0-3-9 15,3-8-1-15,0-9-2 16,0-10 1-16,0-11 2 16,0-7-4-16,-2-1 3 15,1-4 28-15,-1 0 24 16,-1 0 36-16,-3-13-23 0,2-12-41 15,-3-11-24 1,5-12-2-16,2-11 0 0,0-9-2 16,7-4-4-16,4-3-25 15,1 5-1-15,4 7-10 16,1 12 17-16,2 10-1 16,3 14 23-16,-5 8-10 15,4 11 7-15,-1 8 0 16,0 0 4-16,-1 13 0 15,2 11 1-15,-7 10 2 16,-5 4-1-16,-8 1 2 16,-1 0 1-16,-9 2-5 15,-16-1 11-15,-5 0-9 16,-4-8 4-16,2-1-3 0,4-11 2 16,4-4-1-1,9-9 1-15,6 0-3 0,6-4-2 16,3-3 0-16,0 0 0 15,0 0-5-15,3 0-2 16,11 0 5-16,5 0 2 16,5 0 0-16,-3 0 0 15,6 1 3-15,-5 7-3 16,3 2 1-16,-5 5 0 16,-7 7 2-16,-1 0-2 15,-6 6 2-15,0-3 4 16,-3-1 2-16,1 2-4 15,-2-2-2-15,1-4-2 0,0-4-1 16,0-6 1-16,3-1-1 16,-3-6 0-16,3 0-2 15,1 2-32-15,4-5-119 16,5 0-204-16</inkml:trace>
  <inkml:trace contextRef="#ctx0" brushRef="#br0" timeOffset="-132310.72">5456 17579 172 0,'0'0'452'0,"0"0"-406"16,0 0-2-16,0 0-35 16,0 0 22-16,0 0-24 15,76-23-7-15,-49 8-9 16,-5-2-34-16,-4-2 5 15,-5-5 11-15,-8-1 20 16,-2 2 7-16,-3 1 1 16,0 5 21-16,-15 3 15 15,-9 8 2-15,0 6-11 16,-4 0-16-16,3 15 3 16,-2 10-6-16,9 6 0 15,3 5 2-15,6 2-1 16,9-1 0-16,0 1 6 0,0-4 5 15,18-2-8 1,1-5-1-16,4-5-2 0,-1-5-10 16,-4-6 10-16,6-5-10 15,-2-2 0-15,8-4-5 16,3 0 3-16,-2 0-126 16,2-3-141-16</inkml:trace>
  <inkml:trace contextRef="#ctx0" brushRef="#br0" timeOffset="-131951.68">5960 17268 505 0,'0'0'49'0,"0"0"12"16,0 0 18-16,-70 106-35 15,68-63-9-15,2-1 0 16,8-1-19-16,16-2-1 16,1-5-4-16,2-1-5 15,-6-5-2-15,-2-4-2 16,-8-8 2-16,-6-2-1 15,-5-8 2-15,0-1 10 0,0-3 13 16,-5 1-12-16,-10-1 0 16,-6-2-9-16,1 0-4 15,1 0-3-15,11-16-73 16,8-16-245-16</inkml:trace>
  <inkml:trace contextRef="#ctx0" brushRef="#br0" timeOffset="-131740.66">5993 17366 394 0,'0'0'151'15,"-42"96"-81"-15,17-27 72 0,-5 4-60 16,0 2-40 0,-4-5-16-16,2-8-9 0,3-10-12 15,3-9-1-15,10-8 0 16,1-11-1-16,7-9-3 15,7-8-5-15,1-5-66 16,1-2-161-16,19-9-238 16</inkml:trace>
  <inkml:trace contextRef="#ctx0" brushRef="#br0" timeOffset="-131360.58">6321 17374 601 0,'0'0'65'16,"0"0"-36"-16,0 0-1 15,0 0-9-15,-39 98 27 16,33-51-20-16,6-5-14 15,0-1 6-15,5-5-8 16,10-6-3-16,4-4-4 16,5-11 3-16,-2-8-5 15,5-5-2-15,0-2 4 16,3-10 15-16,-3-14 10 0,-5-5 11 16,-7-6-5-16,-6-6 11 15,-8-4-14-15,-1-3-21 16,0-2-6-16,-13 8-4 15,4 6-7-15,3 14-40 16,6 14-49-16,0 8-49 16,0 0-329-16</inkml:trace>
  <inkml:trace contextRef="#ctx0" brushRef="#br0" timeOffset="-130880.74">6779 17623 447 0,'0'0'87'16,"0"0"14"-16,0 0 8 16,0 0-53-16,0 0-22 15,0 0 2-15,46 38 7 16,-21-58-16-16,2-5-11 15,-4-6-4-15,-7-9 7 16,-2-7-19-16,-6-6 8 16,-5-9-8-16,-3-5 1 15,0-5-1-15,0-3-28 16,-3-1-2-16,-10 7 7 16,-8 15 11-16,0 15 11 0,-1 17 2 15,3 11 2-15,2 11 1 16,1 0 2-16,2 33-6 15,1 23 0-15,7 16 4 16,6 11 8-16,12-1 4 16,13-2-2-16,5-5-1 15,-3-5-6-15,-2-7 2 16,-7-10-4-16,0-6 2 16,-3-11-6-16,-3-10 2 15,6-6-3-15,-3-9-1 16,4-7-12-16,11-4 6 0,1 0-68 15,5-8-30 1,-6-16-256-16</inkml:trace>
  <inkml:trace contextRef="#ctx0" brushRef="#br0" timeOffset="-130625.35">7308 16878 596 0,'0'0'7'16,"8"86"62"-16,11-13 42 0,-1 13-60 15,0 6-8 1,-9-2-22-16,-1-4-17 0,-8-11 2 16,0-12-3-16,0-14-3 15,0-20 0-15,0-12-2 16,0-10 1-16,0-4-37 15,0-3-71-15,0-3-89 16,0-21-86-16</inkml:trace>
  <inkml:trace contextRef="#ctx0" brushRef="#br0" timeOffset="-130378.02">7405 17229 500 0,'0'0'59'0,"0"0"18"15,91-12-13-15,-47 12-37 0,2 2-14 16,-7 17 18-16,-8 1-5 16,-3 12-2-16,-10 5 26 15,-7 5 8-15,-7 2-28 16,-4 1 2-16,0-3-19 16,-1-3-1-16,-10-10-9 15,-1-7-1-15,3-3 2 16,5-7-4-16,4-2-4 15,0-7-68-15,0-3-98 16,3 0-124-16</inkml:trace>
  <inkml:trace contextRef="#ctx0" brushRef="#br0" timeOffset="-130190.52">7856 17090 368 0,'0'0'291'0,"0"0"-208"16,0 0 20-16,0 0-46 15,0 0-43-15,0 0-14 16,-26-33-8-16,26 41-127 16,-4 6-169-16</inkml:trace>
  <inkml:trace contextRef="#ctx0" brushRef="#br0" timeOffset="-129298.56">8045 17438 512 0,'0'0'50'0,"0"0"29"15,0 0 18-15,0 0-32 16,0 0-30-16,0 0 8 16,-39 38 8-16,39-44 22 15,0-15-13-15,0-12-53 16,0-6-4-16,0-5-2 0,0-2-1 16,0-3-8-16,11 6-50 15,8 13-1-15,-1 14 1 16,0 13 56-16,1 3-7 15,4 17 17-15,10 11-8 16,-2 8 4-16,-1 5-1 16,-2-7 2-16,-4-3-5 15,1-9 0-15,1-7 0 16,0-8 1-16,3-7 1 16,2 0-2-16,0-19 2 15,-2-6 3-15,-7-6-1 16,-5-3 2-16,-10-7-2 15,-7-7 5-15,0-5-1 0,-4 1-4 16,-16 9-4-16,1 18 2 16,-5 16-2-16,-1 9 1 15,-2 9-1-15,3 22 0 16,6 5-1-16,8 3 0 16,10-8-4-16,0-5 1 15,11-7 3-15,8-6-1 16,1-9-4-16,0-4 6 15,-4 0-4-15,-1-7 9 16,-3-13-4-16,0-4 9 16,-6-1-5-16,0-1 2 15,-3-1 1-15,0 3 0 0,-2 6-3 16,-1 10 0-16,0 5 6 16,0 3-9-16,2 10-2 15,1 19-1-15,-2 12 0 16,2 8 2-16,-3 6 4 15,0 3 2-15,0 5 2 16,0 3-4-16,0 6-4 16,0 2 1-16,-9-3-2 15,-1-8 0-15,-5-1-2 16,0-7-23-16,4-7 17 16,0-12 6-16,3-6 1 15,2-14-1-15,0-6 4 16,-1-5 6-16,-1-5 52 0,-5 0 29 15,-11-21-25-15,-3-8 0 16,0-7-16-16,5-3-18 16,10-6-18-16,12-8-9 15,0-6-3-15,17-5-11 16,15 0-12-16,10 7-88 16,3 11-32-16,4 9-69 15,-12 4-529-15</inkml:trace>
  <inkml:trace contextRef="#ctx0" brushRef="#br0" timeOffset="-126787.33">9713 16898 99 0,'0'0'75'0,"0"0"100"15,7-74-101-15,-7 55 25 16,0 0-10-16,0 5-6 15,0 4-19-15,-1 1-10 16,-2 5 7-16,0 3-24 16,0 1-5-16,-3 1-32 15,-6 29 0-15,-5 13 7 16,-3 16 27-16,-3 11-10 16,2 7 2-16,2 1-8 15,5-4-11-15,6-6-1 16,5-14-4-16,3-8 2 15,0-7-4-15,0-10 1 16,0-9-1-16,0-9 2 0,0-6 3 16,0-3-2-16,0-2-1 15,0 0-1-15,0 0 11 16,1-3 28-16,1-18 11 16,1-12-40-16,-2-9-3 15,1-8-4-15,0-6-1 16,1-7-2-16,0-7-1 15,3-4-1-15,2 5-1 16,8 5-1-16,1 9 2 16,2 7 1-16,2 7-2 0,-3 3 1 15,6 7-5 1,-2 5 2-16,3 4-14 0,1 6 18 16,4 5-2-16,5 5 2 15,1 1 0-15,-3 2 2 16,-5 2-2-16,-8 1 1 15,-2 0 2-15,-8 0 0 16,0 0-3-16,-2 0-5 16,0 1 0-16,-1 7 0 15,0-2 0-15,-2 2-13 16,-4 0-34-16,-1 3-22 16,0 4 4-16,0 5-44 15,-16 3-48-15,-5 4-41 16,-4-3-35-16</inkml:trace>
  <inkml:trace contextRef="#ctx0" brushRef="#br0" timeOffset="-126545.96">9689 16983 302 0,'0'0'144'15,"0"0"-69"-15,0 0 15 16,0 0-32-16,0 0-32 15,0 0 20-15,-20 9 6 16,48-7 0-16,10 1 0 16,7-3-11-16,1 0-13 15,-3 0-12-15,-7 0-7 0,-9 0-6 16,-9 0-3-16,-8 0 0 16,-2-5-20-16,-5 0-90 15,0-4-191-15</inkml:trace>
  <inkml:trace contextRef="#ctx0" brushRef="#br0" timeOffset="-125090.61">10314 16806 173 0,'0'0'189'0,"0"0"-116"16,0 0 5-16,0 0-2 15,0 0-9-15,0 0-29 16,0 0-24-16,-21-38-3 16,21 44-11-16,0 11 4 15,0 10 4-15,0 2 21 16,0 10 8-16,-3 5-1 15,-5 13-13-15,-2 1 12 16,0 9-13-16,-2-3-2 16,-3-2-7-16,1-7-11 0,1-4 1 15,1-11-1 1,7-7-1-16,2-10 1 0,0-9 2 16,1-6-2-16,0-4-2 15,2-4 5-15,0 0-4 16,0 0 9-16,0-2 45 15,0-18 18-15,0-8-51 16,2-14-13-16,8-5-2 16,1-11-2-16,-2-10-5 15,1-10 7-15,-3-5-7 16,1 4-2-16,2 4-2 16,2 11 0-16,6 8-11 15,3 13-3-15,6 16 1 16,0 7 0-16,1 14 10 15,2 6-10-15,4 0 17 0,4 9-9 16,0 14 9-16,2 5 1 16,-7 4-1-16,-12 0 1 15,-6 1-1-15,-13 1 0 16,-2-7 3-16,-6-2-1 16,-15-4 0-16,-6-2 2 15,-4-4-2-15,-2-2 9 16,0-4-11-16,-3-2 10 15,2-2-7-15,-2-1-2 16,-4-1-2-16,13 0 1 16,6 3-7-16,21-1-88 15,0 0-177-15,33-5-336 0</inkml:trace>
  <inkml:trace contextRef="#ctx0" brushRef="#br0" timeOffset="-124572.99">10886 16762 501 0,'0'0'75'0,"0"0"41"16,0 0 8-16,0 0-90 15,0 0-30-15,0 0 33 16,-102 116 13-16,78-61-14 16,0 6 6-16,5 2-18 0,-1 3-13 15,8-8-1 1,8-4-4-16,4-7-1 0,0-10-4 16,4-7-1-16,10-2 0 15,4-9 5-15,1-1-4 16,-1-7-1-16,6-2 0 15,-2-5 5-15,6-4 3 16,2 0-7-16,-2 0-1 16,1-11 0-16,-3-3-1 15,-4-5-13-15,-3-6-88 16,-4-3-44-16,-6-11-222 16</inkml:trace>
  <inkml:trace contextRef="#ctx0" brushRef="#br0" timeOffset="-124368.03">10850 17009 351 0,'0'0'195'0,"0"0"-92"16,0 0-21-16,0 0-20 16,0 0-39-16,0 0-1 15,50-3-7-15,-26 3-2 16,0 0-4-16,-3-4-4 15,-2-1-5-15,-4-8-7 16,-6-4-89-16,-8-9-166 16</inkml:trace>
  <inkml:trace contextRef="#ctx0" brushRef="#br0" timeOffset="-124169.05">10812 16675 500 0,'0'0'108'15,"0"0"9"-15,0 0-36 16,0 0-31-16,109-30-8 16,-58 28-5-16,1-1-9 15,0 1-11-15,-7 1-4 16,-14 0-9-16,-8-1 0 16,-14 2-4-16,-9 0-29 15,0 9-133-15,-20 7-106 0</inkml:trace>
  <inkml:trace contextRef="#ctx0" brushRef="#br0" timeOffset="-123229.95">9416 17629 139 0,'0'0'311'0,"0"0"-223"16,0 0-13-16,0 0 19 16,0 0-39-16,0 0-23 15,-55 8-4-15,55-8 9 16,0 0 10-16,0 0-8 16,0 1-3-16,0 1-3 15,0 3-5-15,7-2 1 16,11 3 5-16,3 0-13 15,15-1 1-15,10 0 15 16,9-1-6-16,11 1-6 16,7 0-6-16,4-2 1 15,1 1-9-15,1-1-4 0,-6 2-1 16,-4 0 0 0,1-1-5-16,0 1 1 0,7-3 2 15,3 3 5-15,2-2-3 16,-5 0 10-16,-2 0-3 15,-5-2 3-15,0 2 5 16,-6-3-6-16,-7 0-2 16,-6 0 2-16,-5 0-1 15,-7 0-6-15,-2 0 4 16,-4 0 4-16,-5 0-1 16,-6 0 4-16,-8 0 1 15,-2 0-1-15,-6 0 2 0,-5 0-4 16,1 0 1-16,-2 0-4 15,0 0-3-15,0 0-5 16,0 0-4-16,0 0 0 16,0 0-2-16,0 0 1 15,0 0-1-15,0 0 0 16,0 0 1-16,0 0 0 16,0 0-1-16,0 0 2 15,0 0-2-15,0 0 1 16,0 0 1-16,0 0-2 15,0 0-11-15,0 0-57 16,-2-3-36-16,-17-7-24 16,-9-2-103-16,-1-11-191 0</inkml:trace>
  <inkml:trace contextRef="#ctx0" brushRef="#br0" timeOffset="-120747.84">11802 16511 138 0,'0'0'3'0,"0"0"282"0,0 0-206 15,0 0 18 1,0 0-7-16,0 0-43 0,-43-7-29 16,22 31 2-16,-9 9 5 15,-4 10 18-15,-1 9 17 16,-4 5-12-16,0 7-7 15,-3 3-20-15,9 11 1 16,12-1-6-16,14 5 4 16,7-4-10-16,19-13 1 15,16-7-4-15,6-10 1 16,-2-11-1-16,-3-1 0 16,-3-11-7-16,-5-4 4 0,-3-6-4 15,-2-6-1 1,-5-4-6-16,1-5-51 0,-1 0-53 15,3-8-45-15,4-11-106 16,-4-12-156-16</inkml:trace>
  <inkml:trace contextRef="#ctx0" brushRef="#br0" timeOffset="-120507.52">12080 16961 560 0,'0'0'78'15,"0"0"23"-15,0 0-2 16,0 0-63-16,0 0-33 16,0 0 16-16,1 101 6 15,4-54-11-15,-2-4-6 0,3-4-5 16,-3-3 0-16,-2-5-2 16,-1-7 1-16,0-9-2 15,0-4 0-15,0-6-14 16,0-4-64-16,0-1-97 15,-7 0-38-15,-2-15-129 16</inkml:trace>
  <inkml:trace contextRef="#ctx0" brushRef="#br0" timeOffset="-120334.6">12084 16779 554 0,'0'0'81'0,"0"0"8"15,0 0 13-15,0 0-48 0,0 0-33 16,0 0-14-16,0-48-7 16,8 48-8-16,7 2-47 15,3 9-113-15,1-2-120 16</inkml:trace>
  <inkml:trace contextRef="#ctx0" brushRef="#br0" timeOffset="-119856.15">12296 16967 436 0,'0'0'33'0,"0"86"50"16,0-36 2-16,8-1-44 15,2-6-30-15,-4-3-7 16,-3-7 2-16,0-8-1 15,-3-11 1-15,0-7 1 16,0-5 18-16,0-2 35 16,0 0 20-16,0 0-6 15,0-14-5-15,0-11-35 16,0-4-9-16,0-12-8 16,-3-6-15-16,3-9-2 15,0-5 0-15,0 5 0 16,6 6-22-16,15 16-4 0,3 12 2 15,1 10 22-15,4 4 1 16,2 8 0-16,0 0 1 16,3 3 0-16,-4 12 1 15,-3 6 0-15,-4 6 3 16,-7 7-4-16,-4 3 1 16,-6 4 2-16,-2-1 2 15,-4 1-4-15,0-5 3 16,0-5-4-16,0-6 0 15,0-3-1-15,-1-8 0 16,-2-4-50-16,3 1-64 16,0-3-80-16,0-8-177 15</inkml:trace>
  <inkml:trace contextRef="#ctx0" brushRef="#br0" timeOffset="-119180.59">12957 16495 390 0,'0'0'118'0,"0"0"-13"16,0 0-46-16,0 0-41 16,0 0 98-16,9 120-45 15,-6-56-7-15,-3 8-15 0,-3 12 0 16,-15 10-26-16,-9 10 3 15,-3 0-16-15,-3-6-7 16,5-9-2-16,6-13-1 16,11-10 0-16,6-13-1 15,5-13 1-15,0-9 0 16,13-10-3-16,3-12-22 16,8-8-17-16,4-1-15 15,2-9-4-15,0-13 17 16,-2-9 27-16,-4-5 17 15,-6-9 11-15,-6-6 52 16,-6-2-8-16,-6 2-19 16,0 2 7-16,-6 6-15 0,-18 2 0 15,-4 3-10 1,-3 2-3-16,1 4-14 0,3 7 0 16,13-1 1-16,6 4-2 15,8-2 0-15,0-7-4 16,22-1-6-16,14 3-23 15,7 3 5-15,3 4 3 16,-1 10 12-16,-6 2 11 16,-5 9 2-16,-3 1 0 15,-2 0 2-15,-2 4 1 16,-4 12-3-16,0 6 0 16,-5 7 1-16,-5 3 0 15,-4 5 9-15,0 0-3 16,-4 1 0-16,2-3-6 0,-4-3 1 15,-2-1-2-15,-1-3 2 16,0-6-1-16,0-4-1 16,0-5 6-16,0-7-6 15,0 1 0-15,0-6-1 16,0-1-19-16,0 0-76 16,0 0-56-16,2-5-175 15</inkml:trace>
  <inkml:trace contextRef="#ctx0" brushRef="#br0" timeOffset="-118989.27">13382 16687 574 0,'0'0'32'15,"0"0"48"-15,0 0 14 16,0 0-71-16,0 0-18 15,0 0-5-15,0-21-44 16,3 28-85-16,0 5-48 16</inkml:trace>
  <inkml:trace contextRef="#ctx0" brushRef="#br0" timeOffset="-118626.64">13703 16768 235 0,'0'0'364'0,"0"0"-354"16,0 0 38-16,106-21 34 15,-81 42-46-15,-7 9 2 16,-6 9 19-16,-11 7 20 16,-1 5-12-16,-7 5-29 15,-14-4-4-15,-6-3-12 16,-3-5-2-16,-1-10-6 0,0-5-7 16,-1-6 3-16,4-6-3 15,4-4-3-15,9-6-2 16,9-4-13-16,6-3-58 15,3 0-27-15,27-7-46 16,12-16-168-16</inkml:trace>
  <inkml:trace contextRef="#ctx0" brushRef="#br0" timeOffset="-118385.08">14043 16786 559 0,'0'0'108'0,"0"0"52"0,0 0-70 15,0 0-68-15,-81 46-7 16,47-4 28-16,-2 8-7 16,8 9-14-16,7-2 6 15,10-2-16-15,11-4 0 16,0-9-7-16,17-6-2 16,10-2-1-16,1-15-1 15,3-5-1-15,2-6-1 16,2-3-29-16,1-5-79 15,-3 0-112-15,-4-5-325 16</inkml:trace>
  <inkml:trace contextRef="#ctx0" brushRef="#br0" timeOffset="-117576.6">14796 16551 562 0,'0'0'27'0,"0"0"47"16,18-77 28-16,0 70-42 15,1 7-17-15,5 17-27 0,0 27 2 16,-4 23 20-16,-6 15 26 15,-12 13-7-15,-2 10-6 16,-16 2-11-16,-12 0-5 16,-2-5-10-16,5-10-11 15,8-14-13-15,9-13-1 16,8-12-1-16,0-12-5 16,0-14 3-16,8-6-4 15,5-12-28-15,2-4 2 16,9-5 9-16,4 0 5 15,6-16-6-15,-1-11 13 16,-3-4 11-16,-5-7 0 16,-8-7 1-16,-7-5 0 15,-10-3 0-15,0 2 8 16,-16 2-8-16,-11 3 8 0,2 5-6 16,5 7 10-16,7 0 10 15,13 2-4-15,0 1-4 16,13 2-8-16,20-2-3 15,6 5-3-15,4 4-6 16,-4 10-1-16,-8 5 4 16,-9 7 3-16,-5 0 0 15,-2 9 0-15,0 11-1 16,2 6 3-16,3 4 4 16,-1 4-1-16,-2 2-3 15,-5 2 3-15,-5-4 0 16,-1 0-3-16,-2-8-2 0,-1-2-2 15,2-2 2-15,3-7 1 16,4-4 0-16,4-5 1 16,5-2 0-16,-2-4-4 15,2 0 4-15,0-16 0 16,-5-4 2-16,-1-8 0 16,-3-8 2-16,-4-13 1 15,-3-7-1-15,-5-4-4 16,0 4 4-16,-7 10-5 15,-9 12 0-15,-8 12-1 16,2 10 0-16,0 10 0 16,0 2-1-16,3 4-9 15,5 17-8-15,8 7-92 0,6-3-144 16,0-2-508-16</inkml:trace>
  <inkml:trace contextRef="#ctx0" brushRef="#br0" timeOffset="-117096.5">15533 16854 59 0,'0'0'502'15,"0"0"-459"-15,0 0 42 16,0 0 30-16,94-26-53 16,-70 50-20-16,-3 7-8 15,-2 10-14-15,-8 8 1 16,-8 1-10-16,-3-1-3 15,0-6-5-15,-2-6 2 16,-12-11-5-16,-2-6 0 16,0-10 5-16,-1-6-5 0,5-4 11 15,-1 0 47 1,1-17 12-16,4-12-28 0,0-8-13 16,6-6-27-16,2-9 6 15,7-2-8-15,23-2-4 16,11 6-7-16,4 8-3 15,5 9-26-15,-2 15-19 16,-5 11-7-16,-5 7 5 16,-7 5-11-16,-4 14-72 15,-5 1-102-15</inkml:trace>
  <inkml:trace contextRef="#ctx0" brushRef="#br0" timeOffset="-116466.58">16098 16832 410 0,'0'0'171'0,"0"0"-164"16,0 0 28-16,-10 77 36 16,7-30-26-16,-2 6-19 15,1-2-10-15,-3-5-6 16,0-10-7-16,1-15 1 15,2-8-2-15,-1-8 2 16,4-5 5-16,-1 0 64 16,2 0 15-16,0-13-1 15,0-10-61-15,3-9-16 0,6-7-1 16,2-2-6 0,2-5-3-16,2-2-2 0,2 7 1 15,-2 7-2-15,1 11-14 16,-4 7-1-16,1 9 1 15,-2 7 3-15,2 0 10 16,4 4 4-16,0 15 0 16,-2 2 2-16,-2 6 3 15,-3 3-1-15,-6 1 0 16,-2 3 1-16,-2-4-2 16,0-8-1-16,0-8 1 15,0-8 1-15,0-3 3 0,0-3 12 16,0-2 19-16,0-18 27 15,6-6-48-15,3-5-17 16,4-2 0-16,4-2-4 16,6-2-21-16,7 3-10 15,3 4-5-15,3 10-13 16,-1 17 38-16,-2 3 3 16,-3 14 12-16,-3 16 10 15,-10 9 6-15,-8 9 30 16,-9 13-16-16,0 4 13 15,-9-2-15-15,-8-5-19 16,-1-12-2-16,1-9-6 16,-2-9-2-16,0-8-47 15,1-7-104-15,2-9-160 16</inkml:trace>
  <inkml:trace contextRef="#ctx0" brushRef="#br0" timeOffset="-115910.95">16841 16414 53 0,'0'0'526'0,"0"0"-425"16,0 0 22-16,0 0-53 16,0 0-22-16,103 123 21 15,-81-31 1-15,-13 17-19 16,-9 15 16-16,-12 4-30 15,-15-3-12-15,-2-13-21 16,2-23-4-16,6-21-3 16,6-18 2-16,2-15 0 15,5-16 1-15,1-12 0 16,1-4-1-16,-3-3-2 16,-2-3-18-16,-1-16-19 15,-1-5-47-15,12-3-63 0,1-4-129 16</inkml:trace>
  <inkml:trace contextRef="#ctx0" brushRef="#br0" timeOffset="-115677.58">17339 16953 542 0,'0'0'92'15,"0"0"20"-15,0 0 24 16,24-84-69-16,-19 72-21 16,-2 2 2-16,0 4-15 15,-3 2-9-15,0 4-9 16,0 0-15-16,0 0-8 0,0 8-91 16,0 16-49-16,-5 5-177 15</inkml:trace>
  <inkml:trace contextRef="#ctx0" brushRef="#br0" timeOffset="-115476.11">17366 17323 506 0,'0'0'172'0,"0"0"24"16,0 0-27-16,0 0-35 0,0 0-24 15,0 0-15 1,-30 20-25-16,30-20-27 0,0 0-23 15,0 0-11-15,2-10-9 16,5-4-19-16,3-6-112 16,-2-2-138-16,1-4-282 15</inkml:trace>
  <inkml:trace contextRef="#ctx0" brushRef="#br0" timeOffset="-114973.45">18036 16467 441 0,'0'0'71'0,"0"0"35"16,0 0 13-16,-64 82-52 15,55-52-44-15,0-2 1 16,6-1-16-16,1-3-2 15,2-3-2-15,0-4 4 16,0-7-8-16,0 0-4 16,0-7-71-16,0-3-160 15,12 0-141-15</inkml:trace>
  <inkml:trace contextRef="#ctx0" brushRef="#br0" timeOffset="-114822.34">18191 16503 515 0,'0'0'40'16,"0"0"-1"-16,0 0 83 16,-42 88-74-16,24-50-24 15,5 1-14-15,4 2-5 16,3-2-5-16,6-4-211 16</inkml:trace>
  <inkml:trace contextRef="#ctx0" brushRef="#br0" timeOffset="-111426.61">18761 16871 161 0,'0'0'258'0,"0"0"-199"15,0 0 51-15,0 0 10 16,0 0-79-16,0 0-38 16,0 0 64-16,-61 15-24 15,29 1-12-15,-4 2-4 16,-1 3 6-16,-5-1-3 16,-3 3-1-16,-1-1-2 15,0 5-10-15,0-6 0 16,9-2-7-16,8-6-4 15,12-6 0-15,11-4-5 16,2-1-1-16,4-2 0 16,0 0-3-16,0 0-11 15,7 0 9-15,12 0 5 0,5 6 26 16,1 3-25-16,-1 6 3 16,1 3-3-16,-4 5-2 15,0 3 2-15,-3 0 5 16,-3 1-6-16,-2-7 5 15,-2-3-2-15,-3-3-1 16,0 1 1-16,-3-2 0 16,-1-2-2-16,-1-1 0 15,-1-3 0-15,-1 1-1 16,-1-5-1-16,3 5-8 16,-2-5-74-16,2 0-48 15,2-3-235-15</inkml:trace>
  <inkml:trace contextRef="#ctx0" brushRef="#br0" timeOffset="-110955.06">19046 16929 168 0,'0'0'360'0,"0"0"-244"16,0 0 26-1,0 0-59-15,0 0-45 0,0 0-12 16,-100 41 36-16,58-17-22 16,2 2-8-16,2 2-11 15,7-4-12-15,6-2-3 16,7-4 0-16,4-7-2 15,7-2-1-15,4-1-3 16,1-3 3-16,2-1-3 16,0-1-3-16,3 2-6 15,18 0 9-15,7 2 6 16,5 4 10-16,-1-3-11 16,-7 6-5-16,-10 2 1 15,-3 4 0-15,-5 0 1 0,-2 4 2 16,-4-4 2-16,-1-3-2 15,0 0-2-15,0-5-1 16,0-2 0-16,0-3-1 16,0-2 0-16,0-1-5 15,2-1-66-15,1 0-52 16,1-3-219-16</inkml:trace>
  <inkml:trace contextRef="#ctx0" brushRef="#br0" timeOffset="-99237.05">19741 16706 50 0,'0'0'37'16,"0"0"27"-16,0 0 51 16,59-77-47-16,-44 51-4 15,-6 4 0-15,-3 5-1 16,-3 2 14-16,-3 6 9 15,0 1-12-15,-7 3-12 16,-17 1-9-16,-9 4-22 16,-9 0 15-16,-4 0-13 0,3 11-6 15,1 6-9-15,5 2 2 16,7 2-6-16,9 3 2 16,5 1-9-16,7 1 8 15,4 1-7-15,3-1 1 16,2 2-9-16,0-1 0 15,8-3 0-15,10 0 2 16,4-2-2-16,8-2 2 16,2 2 2-16,-1-3 3 15,-3 3-7-15,-5-2 0 16,-8 0 0-16,-5 0 0 16,-6 2-4-16,-2 0-2 15,-2-1 6-15,0 0 0 16,-3-1 2-16,-10-4 1 0,-2 0-1 15,-6-4-1-15,-3 0 3 16,0-7 4-16,-6-3-6 16,-1-2 0-16,-1 0 6 15,1 0 3-15,6-8 6 16,5-3 2-16,8 2-7 16,4-3 0-16,5 2-7 15,3-1-5-15,0 0 1 16,0 0-2-16,1 3-2 15,6 0-17-15,1 4-16 16,-1 4-66-16,11 0-83 0,2 3-127 16</inkml:trace>
  <inkml:trace contextRef="#ctx0" brushRef="#br0" timeOffset="-99005.53">19911 17176 407 0,'0'0'464'16,"0"0"-375"-16,0 0 23 15,0 0 10-15,0 0-51 16,0 0-27-16,36-43-6 16,-33 36-9-16,0 1-10 15,0-1-7-15,-2 0-11 16,2 0-1-16,-2 2-13 0,1 1-88 15,-2 4-82-15,0 0-135 16</inkml:trace>
  <inkml:trace contextRef="#ctx0" brushRef="#br0" timeOffset="-98420.83">20443 16823 636 0,'0'0'60'0,"0"0"30"16,0 0 21-16,0 0-81 15,0 0-27-15,0 0 9 16,-34 114 23-16,13-45 3 15,-7 4-7-15,-5 2 1 16,-6-2-11-16,2-6-13 16,4-1-3-16,5-9-4 15,8-10 0-15,10-13 0 16,5-17 0-16,4-6 0 16,-1-8 1-16,2-3 4 15,0 0 25-15,0-3 32 0,2-17-13 16,14-14-26-16,5-11-6 15,4-8-8-15,5-14-3 16,3-6-7-16,2-9 0 16,-3-8 0-16,-2-2-31 15,-3 1-22-15,-3 11 3 16,1 17 6-16,-1 20 15 16,0 23 10-16,0 17 2 15,1 3 5-15,5 22 11 16,0 16 1-16,0 11 0 15,-10 4 2-15,-11 1-1 16,-9-3 5-16,0-5-1 0,-10-6 0 16,-8-7-1-16,-3-10 2 15,-4-7-3-15,-5-5 4 16,-4-8 0-16,-2-3-7 16,0 0-21-16,9 0-135 15,8 0-183-15</inkml:trace>
  <inkml:trace contextRef="#ctx0" brushRef="#br0" timeOffset="-97918.31">21103 16837 126 0,'0'0'359'0,"0"0"-317"16,0 0 41-16,-91-36 39 15,61 43-92-15,-5 21-7 16,1 10 30-16,3 4-5 15,2 6-1-15,7 4-14 16,7-1-6-16,6-2-18 16,9-3 1-16,0-9-9 15,6-4 4-15,11-7-4 16,6-12-1-16,6-6 0 0,1-5 0 16,2-3 7-16,0-3 0 15,-4-16 4-15,-3-10 4 16,-3-8 30-16,-5-13-9 15,-5-13-15-15,-5-4-7 16,-5 2-9-16,-2 12-4 16,0 14 0-16,-13 17 4 15,-1 11-4-15,-2 9-1 16,1 2-4-16,-1 9-32 16,2 16-59-16,12 6-53 15,2 0-130-15,23-4-271 0</inkml:trace>
  <inkml:trace contextRef="#ctx0" brushRef="#br0" timeOffset="-97408.53">21438 16883 660 0,'0'0'71'15,"0"0"-65"-15,0 0 58 16,-46 114 26-16,28-49-30 0,-3 8-22 16,0-1-15-16,-4-1-11 15,-4 1-6-15,1-5-1 16,1-9-5-16,7-13 0 16,6-12 0-16,5-13 2 15,4-11 0-15,1-4-1 16,3-5 0-16,1 0 12 15,0-12 34-15,8-15 3 16,9-11-18-16,7-10 1 16,1-8-15-16,5-2-1 15,4-8-17-15,4-1 1 16,-1-5-2-16,2 1-3 16,-4 5-27-16,-5 14 5 0,-3 15 2 15,-2 20 6 1,-5 14 5-16,-1 3-5 0,-1 12 17 15,-4 20 1-15,-5 14 2 16,-9 1-1-16,0 5 6 16,-11-6-2-16,-11-10 1 15,-3-9-3-15,-5-7 4 16,-3-6 2-16,-8-8 0 16,-3-3-5-16,2-3-4 15,9 0-36-15,14 0-141 16,17 0-238-16</inkml:trace>
  <inkml:trace contextRef="#ctx0" brushRef="#br0" timeOffset="-97004.68">22057 16697 312 0,'0'0'149'0,"0"0"-55"15,0 0 90-15,0 0-42 16,0 0-84-16,0 0-48 15,-91 19 37-15,53 23 16 16,3 11-7-16,8 13-15 16,8 10-24-16,4 7-3 15,3 4-5-15,0-5-6 16,3-10-2-16,3-13-1 16,6-16 0-16,0-14-1 15,5-10-5-15,15-10-3 16,4-5-5-16,3-4-38 15,3 0-35-15,4 0-36 16,-1-7-140-16</inkml:trace>
  <inkml:trace contextRef="#ctx0" brushRef="#br0" timeOffset="-96680.8">22421 16653 449 0,'0'0'141'16,"0"0"-38"-16,0 0 37 15,82 78-42-15,-63-13-15 16,-9 13-1-16,-10 11-30 0,0 2 6 15,-17-3-23-15,-11-8-16 16,-5-14-1-16,-4-7-18 16,-1-12 6-16,4-14-1 15,0-8-5-15,1-8-5 16,4-5-11-16,4-5-92 16,7-5-105-16,8-2-212 15</inkml:trace>
  <inkml:trace contextRef="#ctx0" brushRef="#br0" timeOffset="-96141.91">22779 17016 338 0,'0'0'257'15,"0"0"-129"-15,0 0 1 16,0 0-11-16,0 0-32 0,0 0-23 16,-6-68-9-16,9 57-17 15,9-2-3-15,-3 0-3 16,0 4-3-16,-2 2-13 16,-4 3-4-16,-3 4-8 15,0 0-3-15,0 0-28 16,-13 3-130-16,-5 12-83 15,0 5-136-15</inkml:trace>
  <inkml:trace contextRef="#ctx0" brushRef="#br0" timeOffset="-95975.36">22858 17319 547 0,'0'0'193'0,"0"0"-20"0,-30 94 0 16,11-58-52-16,-2 1-48 15,-3-3-50-15,-1 2-13 16,-7-2-9-16,-5-1-1 16,-10-2-154-16,-7-4-159 15</inkml:trace>
  <inkml:trace contextRef="#ctx0" brushRef="#br0" timeOffset="-94355.59">1270 17967 84 0,'0'0'25'15,"0"0"13"-15,0 0 102 16,0 0-104-16,0 0-28 16,0 0 1-16,-55 44-3 15,55-44 0-15,0 0 23 16,0 0 9-16,0 0-2 16,0 0 11-16,0 0 2 15,0 0-10-15,0 0 13 0,0 0-2 16,0 0-11-16,0 0-2 15,0 0-7-15,0 0-2 16,0 0-9-16,0 0 5 16,0 0-13-16,0 0 9 15,0 0-14-15,0 0-1 16,0 0-3-16,0 0 1 16,0 0 2-16,0 0-5 15,0 0-4-15,0 0 4 16,0 0 3-16,0 0-3 15,-4 3 0-15,-2 3 0 16,-3-1-9-16,0 4-71 16,3-3-86-16,3-1-53 0</inkml:trace>
  <inkml:trace contextRef="#ctx0" brushRef="#br0" timeOffset="-93725.6">1172 18073 132 0,'0'0'256'15,"0"0"-138"-15,0 0-31 0,0 0-8 16,0 0-21 0,0 0-44-16,4-8 9 0,1 7-14 15,1 1-2-15,-3 0-6 16,-3 6-1-16,0 15 0 15,0 15 49-15,0 6-13 16,-9 8 22-16,-6 2-15 16,0 0 3-16,3-3-21 15,3-9 0-15,8-2-15 16,1-8-6-16,0-4 2 16,19-6-6-16,6-9-13 15,7-3 13-15,-1-5 0 16,3 0 8-16,-7-3-8 15,-10 0 0-15,-7 0 5 16,-7 0 2-16,-3 0 0 0,0 0 8 16,0 1-10-1,0 0 3-15,-3 2 17 0,-4 0-15 16,-2 3-8-16,-12 6-1 16,0 6-1-16,-9 2 5 15,3 2-4-15,2 0 2 16,11-3-3-16,6 1-1 15,8-6-2-15,0 1-12 16,13-1 6-16,5-2 7 16,6 3 2-16,-8-6 0 15,1 1 2-15,-8 0-4 16,-2 0 2-16,-4-1 0 0,-3 2 2 16,0 0 2-1,-2 0-1-15,-12 3 0 0,-6 3 7 16,-4-3 0-16,-4-5-3 15,1 1-5-15,-1-4 1 16,4-2-3-16,9-4-22 16,3 0-114-16,11-6-147 15</inkml:trace>
  <inkml:trace contextRef="#ctx0" brushRef="#br0" timeOffset="-88978.33">26123 6382 456 0,'0'0'145'15,"0"0"-112"-15,0 0 88 16,0 0-2-16,0 0-34 16,0 0-65-16,-16-32-20 0,10 74 0 15,-7 15 39-15,-6 11 11 16,-3 7-7-16,-5 3-11 15,2 1-8-15,1-1-18 16,5-6-2-16,4-12 2 16,9-13-6-16,4-19 0 15,2-12 1-15,0-9 1 16,0-7-2-16,0 0 11 16,5-12 43-16,10-16 12 15,1-12-55-15,2-12-5 16,-3-5 0-16,0-4 0 15,0-8-4-15,3-4 7 16,-1-2-9-16,3 0 0 16,1 2-8-16,-1 8 8 0,2 9-9 15,0 12-4-15,3 13 2 16,2 12-10-16,3 10 0 16,3 9 12-16,0 0 7 15,-1 3 2-15,-5 11-5 16,-3 0-5-16,-7 0-10 15,-4 0-24-15,-6 0-45 16,-7 4-31-16,0 3-38 16,-23-3-121-16,-13 1-234 15</inkml:trace>
  <inkml:trace contextRef="#ctx0" brushRef="#br0" timeOffset="-88806.57">26105 6604 144 0,'0'0'285'15,"0"0"-185"-15,0 0 57 16,84 20-37-16,-39-15-49 16,2 0-20-16,0-1-16 15,-3-2-19-15,-6-1-10 16,-3-1-6-16,-2 0-35 16,0 0-143-16,-3-3-295 15</inkml:trace>
  <inkml:trace contextRef="#ctx0" brushRef="#br0" timeOffset="-88085.38">26841 6445 372 0,'0'0'284'16,"0"0"-193"-16,0 0-34 15,0 0-56-15,-39 91 27 16,21-23 28-16,-3 7-10 15,-3 3-21-15,-4 4-15 16,0-9-6-16,5-8 1 16,7-19-5-16,4-18 3 0,9-14-3 15,1-8 4 1,2-5-3-16,0-1 15 0,0 0 67 16,0-15 5-16,14-14-43 15,4-15-20-15,-1-12 1 16,3-7-12-16,4-9-14 15,0-3 6-15,4-3-6 16,5 2-7-16,1 5-8 16,4 12 0-16,2 16-16 15,0 16 7-15,6 18-21 16,0 9 30-16,2 17 12 16,-8 14 1-16,-10 8 1 0,-15-2 0 15,-7 1-2-15,-8-1 3 16,-5-7 4-16,-17-5-4 15,-8-5 1-15,-12-6 2 16,-6-4 5-16,-4-6-4 16,6-1-4-16,7-3-59 15,18 0-104-15,11 0-141 16</inkml:trace>
  <inkml:trace contextRef="#ctx0" brushRef="#br0" timeOffset="-87717.8">27567 6461 706 0,'0'0'86'15,"0"0"-24"-15,0 0-45 16,-52 85 33-16,28-27 22 16,-5 8-22-16,1 4-18 15,-2 3-3-15,1 0-12 16,3-9-9-16,9-6 0 0,9-15-8 16,8-12 2-1,0-7-2-15,6-7 3 0,16-3-5 16,8-7 6-16,3-2 3 15,6-5 2-15,1 0-9 16,-1-5-28-16,-2-13-60 16,-1-8-43-16,-6-9-112 15,-8-10-207-15</inkml:trace>
  <inkml:trace contextRef="#ctx0" brushRef="#br0" timeOffset="-87552.63">27537 6824 34 0,'0'0'338'0,"0"0"-223"15,0 0 11-15,0 0 55 0,0 0-109 16,0 0-55 0,27-34 13-16,1 32-25 0,2-2 4 15,-3 0-8 1,-2-5 2-16,2-5-3 0,3-5-68 16,-4-12-218-16,-6-3-261 15</inkml:trace>
  <inkml:trace contextRef="#ctx0" brushRef="#br0" timeOffset="-87382.47">27654 6517 225 0,'0'0'386'0,"0"0"-251"16,0 0-27-16,0 0-47 16,104-31 7-16,-55 29-21 0,5 1-16 15,-6 1-17 1,-2 0-14-16,-7 0-1 0,-14 1-49 15,-11 8-112-15,-14 1-294 16</inkml:trace>
  <inkml:trace contextRef="#ctx0" brushRef="#br0" timeOffset="-86481.97">25796 8238 162 0,'0'0'424'0,"0"0"-325"15,0 0 4-15,0 0-66 16,0 0 0-16,11 111 40 15,-11-40-18-15,0 8-3 16,-5 6-37-16,-12-4 1 16,2-3-20-16,-3-12 8 15,7-15-6-15,4-16-1 16,2-13-1-16,1-11 1 16,1-7 3-16,2-4 3 0,1 0 12 15,0-21 22-15,4-12-19 16,6-12-6-16,-2-8-1 15,-2-12-8-15,-5-8 1 16,2-8-8-16,0-5 2 16,8 1-4-16,5 6-2 15,13 13-11-15,5 15-8 16,4 14 10-16,1 16 13 16,2 6-1-16,5 8-3 15,0 5 2-15,0 2 2 16,-8 0-1-16,-10 9-2 15,-7 1-12-15,-11-2-15 16,-4 4-20-16,-6 2-51 0,0 0-159 16,-1 0-91-16</inkml:trace>
  <inkml:trace contextRef="#ctx0" brushRef="#br0" timeOffset="-86285.5">25859 8499 230 0,'0'0'253'16,"0"0"-166"-16,0 0 66 15,0 0-45-15,102 22-50 16,-68-15-32-16,0-2-5 0,-4-1-20 16,-1-1-1-1,-6 0-53-15,-3-3-186 0,-7 0-276 16</inkml:trace>
  <inkml:trace contextRef="#ctx0" brushRef="#br0" timeOffset="-85957.38">26354 8427 548 0,'0'0'96'0,"0"0"-95"15,0 0 41-15,-28 72 33 0,21-28-35 16,1 5-8 0,-2 2-9-16,1-1-5 0,4-8-13 15,3-7-2-15,0-8 4 16,19-10-5-16,9-7 0 16,10-8 7-16,5-2 4 15,0-2-2-15,-7-17-2 16,-8-4 8-16,-7-9 57 15,-9-5 27-15,-1-8-35 16,-1-3-41-16,-2-4-19 16,-1 8-6-16,2 12-41 15,-2 15-106-15,2 12-25 16,-1 5-277-16</inkml:trace>
  <inkml:trace contextRef="#ctx0" brushRef="#br0" timeOffset="-84652.35">26777 8842 349 0,'0'0'109'16,"0"0"-54"-16,0 0 64 15,0 0-40-15,0 0-19 16,83 4-29-16,-47-19-12 15,-2-5 8-15,1-9 19 16,-4-10 1-16,0-11-7 16,-2-13-26-16,-6-10-12 0,-2-5-4 15,-7-4-2-15,-10 0-35 16,-4-2 20-16,0 2 10 16,-10 6 9-16,-10 14 2 15,2 23 0-15,7 17 2 16,3 17-1-16,5 5-3 15,-2 32-17-15,5 23 14 16,0 17 3-16,0 14 3 16,10 1 5-16,1-3 4 15,-8 0-5-15,-1-5 2 16,-2-4 1-16,1-10-2 16,1-10-5-16,1-9 2 15,1-10-5-15,4-9 0 0,4-5 0 16,1-8 3-1,6-4-3-15,8-7 2 0,5-3 2 16,3 0 5-16,4-14-3 16,-1-11-6-16,3-11 12 15,3-12 10-15,-1-13-15 16,0-14 1-16,-4-12-8 16,-8-5-2-16,-8-5-1 15,-13 0-1-15,-10 1-8 16,0 5 2-16,-15 12 9 15,-10 19 1-15,-5 19 0 16,3 20 0-16,2 21-1 16,4 20 1-16,4 40-12 0,11 29 9 15,6 16 3-15,3 7 3 16,14 0 1-16,-4-6-1 16,-5-7-2-16,-8-10-2 15,0-12 2-15,-14-15-2 16,3-14 1-16,9-10 0 15,2-12-2-15,6-9-1 16,15-6-6-16,9-8 5 16,10-3 3-16,2 0 1 15,1-18 6-15,0-9-6 16,-3-7 5-16,-1-10 1 16,-3-10 5-16,-3-7 9 0,-4-8-10 15,-6 2-9-15,-4 5 4 16,-2 11-3-16,-10 15 2 15,-2 17 1-15,-5 13 20 16,0 6-9-16,-2 12-16 16,-10 18-5-16,-1 15 2 15,2 6 6-15,4 4-3 16,-2 1 2-16,3-3-2 16,3-6 0-16,3-7-2 15,0-7 2-15,0-10-3 16,2-7 1-16,7-7 2 15,10-5-7-15,5-4 7 0,7 0 10 16,2-13-4-16,0-9 5 16,-2-8-10-16,-1-8 11 15,1-9 11-15,-1-6-4 16,-2-7-4-16,-2 2-9 16,-7 4-1-16,-4 13-5 15,-9 15 6-15,-3 14 19 16,-1 9-1-16,-2 3-13 15,0 6-11-15,0 24-14 16,-7 16 14-16,4 17 1 16,3 7 1-16,0 10-2 15,16 7 9-15,0 5-2 16,-6 3-2-16,-8 1-5 16,-2 5 2-16,-14-6 1 15,-17-10-4-15,-7-15 1 0,-3-17-12 16,4-16-2-16,4-15 1 15,8-15 8-15,4-7 5 16,4-9 8-16,5-22 19 16,8-16 9-16,4-9 21 15,0-12-15-15,13-4-11 16,5 2-14-16,9 3-11 16,9 8-6-16,13 6-4 15,15 14-71-15,18 19-81 16,11 13-85-16,-4 7-511 0</inkml:trace>
  <inkml:trace contextRef="#ctx0" brushRef="#br0" timeOffset="-83734.58">25367 9570 521 0,'0'0'159'0,"0"0"-85"15,0 0 28-15,0 0-50 16,0 0-36-16,0 0-8 16,-10 93 37-16,2-27 2 15,-4 9-16-15,-3 9 2 16,2 8-15-16,-2-1-4 0,1-2-4 16,0-5-10-16,-2-9 2 15,0-10-1-15,3-13 0 16,1-15 2-16,6-17-2 15,1-6 3-15,4-9-4 16,1-5 1-16,0 0 1 16,0-8 17-16,0-20-15 15,0-13 3-15,8-14 7 16,2-14 7-16,0-10-4 16,2-6-10-16,6-5-4 15,7-2-3-15,7 1-5 16,4 3-16-16,6 4-5 15,-1 14-3-15,2 19 7 16,0 23-24-16,-1 25 33 16,2 9 9-16,-1 28 3 0,-4 16-1 15,-11 9 0-15,-10-1 1 16,-18 3 0-16,-10-8-6 16,-28-9 7-16,-8-6 0 15,-11-8 13-15,-4-7 14 16,-3-8-8-16,0-5-15 15,13-5-2-15,17-3-2 16,20 0-84-16,14 1-144 16,20-1-154-16</inkml:trace>
  <inkml:trace contextRef="#ctx0" brushRef="#br0" timeOffset="-82634.61">26111 9746 220 0,'0'0'468'0,"0"0"-356"16,0 0 9-16,-98-15-58 16,53 41-37-16,-3 14 11 15,2 10-3-15,7 5-17 16,11 1-6-16,10 2-5 15,12-5-6-15,6-7-6 16,3-7 3-16,18-11-44 0,3-9 17 16,3-10 2-16,-2-9-2 15,3 0 11-15,-4-9 19 16,2-13 7-16,-3-8-3 16,0-7 2-16,-4-10-5 15,2-4 9-15,-3-2-7 16,-3 6-1-16,-3 11-1 15,-8 13 7-15,-2 10 7 16,-2 7 15-16,0 5 4 16,0 1-13-16,0 0-21 15,0 9-4-15,0 16-5 16,0 11 9-16,0 7 4 16,0 6 2-16,0 1 3 15,6-5-6-15,3-5-1 0,2-8-1 16,0-6 2-16,1-6-3 15,4-4-6-15,1-6 5 16,5-6 1-16,4-4 7 16,0 0-2-16,6-8-3 15,-1-11 5-15,0-8-2 16,1-5 1-16,-2-10-1 16,-2-8-4-16,-1-6 4 15,-8-5-5-15,-5 1-1 16,-14 3-1-16,0 8 0 15,-20 10 2-15,-8 11 0 16,-5 12 3-16,3 9-3 0,0 7 0 16,5 1-1-16,9 19-6 15,8 6 5-15,8 4-9 16,12 1 3-16,25-1 5 16,16-3-1-16,3-7 4 15,1-9-17-15,-6-4-5 16,-5-5 15-16,-9-2 7 15,-7 1-1-15,-9 2 1 16,-12 5 0-16,-6 5-5 16,-3 9 5-16,0 7 1 15,-6 8 10-15,-6 1-2 16,0 3-6-16,6-7-2 16,6-5 0-16,0-4-1 0,0-6-3 15,8-9-1-15,6-1 1 16,4-8 1-16,6-1 2 15,3 0 4-15,4-11 3 16,1-9-4-16,2-3 10 16,2-9-6-16,2-8 8 15,3-7-1-15,-2-6-2 16,-2-6-11-16,-13 3-1 16,-8 5-7-16,-14 13 4 15,-2 12 6-15,-8 15-2 16,-19 11 3-16,-6 4-4 15,-4 26 1-15,6 14 1 16,11 8 1-16,13 8 8 0,7 5-1 16,4-2-3-16,16-9 1 15,4-7 2-15,-2-13-10 16,-7-11 7-16,3-4-3 16,0-9-3-16,-2-3 3 15,4-4-4-15,-4-3-1 16,3 0-3-16,8-4-71 15,6-7-88-15,9-8-140 16</inkml:trace>
  <inkml:trace contextRef="#ctx0" brushRef="#br0" timeOffset="-82200.58">27650 9925 178 0,'0'0'528'15,"0"0"-501"-15,0 0 12 16,-64 72 24-16,50-22-30 16,2 4-15-16,-3 2-4 15,1-3-14-15,-3-6 7 16,0-10-4-16,2-10 0 16,6-13-1-16,6-9-1 15,2-5 2-15,1-4 28 16,0-16 85-16,0-11-78 15,0-3-19-15,6-7-2 16,4-8-11-16,5-3-3 0,7-3-2 16,1-2 0-16,7 10-1 15,0 11-28 1,-1 15-4-16,3 16 14 0,3 5 6 16,-1 10 12-16,-1 20 0 15,-4 7 1-15,-13 7-3 16,-7 4 4-16,-9 2 15 15,0 0-2-15,-6-4-4 16,-7-3 0-16,-4-7-9 16,4-7-2-16,2-5-2 15,0-9-28-15,5-4-51 16,4-9-63-16,2-2-190 16</inkml:trace>
  <inkml:trace contextRef="#ctx0" brushRef="#br0" timeOffset="-81936.93">28480 9631 793 0,'0'0'107'0,"0"0"-91"15,0 0 3-15,-20 141 76 16,10-54-11-16,-3 10-23 15,-10 0-19-15,-7-1-24 0,-5-8-10 16,-4-9-8-16,3-17 0 16,9-15-23-16,8-19-39 15,10-14-11-15,3-8-44 16,3-6-13-16,0-4-64 16,2-25-244-16</inkml:trace>
  <inkml:trace contextRef="#ctx0" brushRef="#br0" timeOffset="-81322.61">28193 9994 384 0,'0'0'97'0,"0"0"5"15,78-75 18-15,-32 62-43 16,8 2-36-16,4 6-19 16,6 3 7-16,2-1-20 15,0-4-2-15,-4-2-3 0,-5-8 2 16,-11-7 3-16,-7-8 0 15,-8-11 17-15,-8-8 6 16,-5-5-14-16,-8 0-1 16,-8 8-6-16,-2 7-7 15,0 15 12-15,-5 11 6 16,-5 15-20-16,-7 1-2 16,-2 30 3-16,-5 21 3 15,0 11-1-15,7 12 0 16,3 9 2-16,2 1-2 15,2 0 1-15,-3-1-4 16,0-5 1-16,-6-7-2 0,-2-6-1 16,-4-6 5-16,0-10-5 15,0-6 5-15,0-12-5 16,4-11-3-16,7-10-4 16,7-9 7-16,5-2 8 15,2-4 8-15,0-19-8 16,0-9 5-16,8-5-9 15,12-6 3-15,8-4-7 16,9-5 0-16,3-7-5 16,4-2-6-16,2 0-14 15,-3 13-26-15,-3 16 7 16,-7 18 3-16,-6 14 28 16,-3 4 12-16,0 26-1 0,-2 9 4 15,-5 12 5-15,-6 4 12 16,-9 1 14-16,-2 1-2 15,-2-3 5-15,-14-5-8 16,-1-7-10-16,0-8-18 16,0-10-1-16,1-7 1 15,5-6 0-15,1-8-28 16,9-3-160-16,1 0-271 16</inkml:trace>
  <inkml:trace contextRef="#ctx0" brushRef="#br0" timeOffset="-80924.77">29306 10166 426 0,'0'0'125'0,"0"0"-23"16,0 0 3-16,0 0-45 15,0 0-23-15,0 0-24 16,105-6-4-16,-71-3-8 15,-1-7 4-15,-3-6-5 16,-7-10-3-16,-6-6 2 16,-10-1-17-16,-7 4 18 15,-7 7 5-15,-17 9 2 16,-6 12 14-16,-7 7 6 0,0 9-7 16,-4 20 7-1,7 10 8-15,7 7-13 0,8 6 12 16,8 5-19-16,7-2 0 15,4 0-6-15,0-5-3 16,0-5-4-16,0-8-2 16,3-6 3-16,7-9 1 15,7-8-4-15,1-3-4 16,8-8 0-16,6-3-44 16,4 0-78-16,8 0-89 15,3-18-372-15</inkml:trace>
  <inkml:trace contextRef="#ctx0" brushRef="#br0" timeOffset="-80581.41">30058 9950 545 0,'0'0'87'0,"0"0"13"15,-88-22-4-15,55 22-32 16,-1 11-28-16,-2 12 5 15,5 4-4-15,2 1-3 16,10 2-13-16,10 4-9 16,8 3-4-16,1 2-8 15,9 3 5-15,13-2-5 16,0-2 10-16,-4-4-10 16,-5-3 0-16,-10-4-9 15,-3-3 3-15,-1-3 6 16,-17-3 1-16,-5-3 2 0,-5-6-3 15,-6-4 4-15,0-5 6 16,1 0-9-16,5-9 6 16,7-8-7-16,6 1-25 15,10 5-71-15,5 1-77 16,24-2-399-16</inkml:trace>
  <inkml:trace contextRef="#ctx0" brushRef="#br0" timeOffset="-80353.73">30285 10053 224 0,'0'0'256'16,"0"0"-209"-16,0 0 86 16,-56 89-6-16,36-45-44 15,2 5-4-15,-3 1-46 16,2-4-12-16,5 1-10 15,1-8-10-15,5-12 2 16,4-10-6-16,2-4-49 16,2-7-90-16,0-6-229 15</inkml:trace>
  <inkml:trace contextRef="#ctx0" brushRef="#br0" timeOffset="-80190.47">30411 9847 507 0,'0'0'80'0,"0"0"-40"15,0 0-32-15,0 0-2 16,0 0-12-16,-20 81-21 16,23-49-129-16</inkml:trace>
  <inkml:trace contextRef="#ctx0" brushRef="#br0" timeOffset="-79716.36">30890 10164 336 0,'0'0'196'16,"0"0"-35"-16,0 0 8 0,0 0-63 15,0 0-58-15,-101-68-7 16,62 68-11-16,-3 0 5 15,7 7-18-15,7 15-9 16,8 5-1-16,7 7-7 16,8 7-1-16,5 10 1 15,0 10 7-15,16 3 1 16,2 0-5-16,0-7-2 16,-6-9 1-16,-3-13-2 15,-8-8-1-15,1-12-9 16,-2-9 1-16,0-4 9 15,0-2-3-15,-9 0-2 0,-9-14 5 16,-7-8-11 0,-4-6-63-16,6-2-21 0,9-1-84 15,13 2-138-15</inkml:trace>
  <inkml:trace contextRef="#ctx0" brushRef="#br0" timeOffset="-79498.9">30780 10132 467 0,'0'0'85'16,"-80"64"-2"-16,31-12 69 15,-1 11-62-15,-2 7-31 16,-1 2-18-16,-3-1-22 16,-1-10-8-16,2-12-9 15,4-9 2-15,9-11-1 0,13-9-2 16,11-8-1-16,13-7-3 15,5-2-52-15,0-3-45 16,23 0-176-16</inkml:trace>
  <inkml:trace contextRef="#ctx0" brushRef="#br0" timeOffset="-78584.36">30981 10427 565 0,'0'0'110'0,"0"0"0"16,0 0-44-16,0 0-58 15,91-38-2-15,-58 25-6 16,-2-6 6-16,-4-7-6 16,-4-4-3-16,-7-3 3 15,-7 2 0-15,-7 7 2 16,-2 10 7-16,-10 11 4 15,-15 3-11-15,-9 9-2 16,-7 21 0-16,1 9 3 16,6 9 10-16,7 6 3 15,6 2-7-15,6-1-6 16,11-3 1-16,4-9-4 16,0-7 0-16,6-11-6 0,13-6 1 15,5-7-10-15,6-9 11 16,4-3 4-16,5 0 0 15,4-1 9-15,7-18-4 16,5-6-1-16,4-7-3 16,5-6 0-16,1-2-1 15,-6 5-25-15,-10 9 15 16,-19 12-33-16,-13 9 23 16,-13 5 20-16,-4 0 5 15,0 0 9-15,0 0-3 16,0 0-7-16,0-2 0 15,0-1 5-15,0 3 7 0,0-2 5 16,0 0 6-16,0-1 21 16,-3-2 13-16,-6-1-15 15,-4 0-37-15,-10 3 1 16,-6 3-3-16,-6 4-7 16,-5 21 6-16,1 8 2 15,2 5 3-15,1 3 0 16,6-3-2-16,5-3-3 15,7-4-6-15,9-5 1 16,5-6-1-16,4-6 2 16,0-1-4-16,4-4-5 15,14-2 7-15,8-4 3 16,3-3 16-16,6 0-5 0,3-21-5 16,3-11 1-1,5-13-6-15,-1-15-3 0,1-19 6 16,-4-14-14-16,-7-10 0 15,-5-9-13-15,-9 0-7 16,-6 2 1-16,-6 1 26 16,-6 17 1-16,-3 25 0 15,0 32 8-15,0 26 41 16,-12 15-50-16,-8 43-13 16,-6 27 13-16,0 30 23 15,9 13-3-15,6 6-6 16,5-6 2-16,0-13-3 15,0-13-5-15,3-21-8 16,3-18 0-16,0-16-1 0,0-15-21 16,5-12-51-16,10-9-59 15,1-2-9-15,2-7-140 16</inkml:trace>
  <inkml:trace contextRef="#ctx0" brushRef="#br0" timeOffset="-77510.55">25073 11253 6 0,'0'0'686'0,"0"0"-573"15,0 0 31-15,0 0-83 16,0 0-54-16,0 0 17 15,-61 137 34-15,34-59-32 16,0 7-3-16,1-1-6 16,4 0-12-16,3-5 0 15,7-7-3-15,8-11 1 16,4-14 0-16,0-12-3 16,16-9-1-16,8-9 0 15,6-9-15-15,7-6 5 16,7-2-70-16,5-2-54 15,-2-20-116-15,-6-10-312 0</inkml:trace>
  <inkml:trace contextRef="#ctx0" brushRef="#br0" timeOffset="-77340.61">25027 11723 519 0,'0'0'102'15,"0"0"48"-15,0 0-71 16,0 0-50-16,0 0-3 15,107-22-12-15,-78 22 5 16,-6 0-3-16,-1 0-10 16,-3 0-6-16,-2 0 0 15,0 0-45-15,-9-11-224 16</inkml:trace>
  <inkml:trace contextRef="#ctx0" brushRef="#br0" timeOffset="-77160.71">25095 11405 474 0,'0'0'139'0,"0"0"-42"15,0 0 27-15,83-47-53 16,-43 45-27-16,3 2-24 16,3 0-16-16,-5 5-4 15,-6 12-16-15,-8-1-156 16,-9 3-280-16</inkml:trace>
  <inkml:trace contextRef="#ctx0" brushRef="#br0" timeOffset="-76890.43">25604 11679 630 0,'0'0'37'0,"0"0"21"16,0 0 51-16,45 108-2 16,-21-49-47-16,-3 6-6 15,4 3-24-15,-3-3-18 16,-2-11-4-16,-7-9-1 16,-2-15-5-16,-4-12 0 0,-3-8-2 15,-2-7-19-15,-2-3-54 16,0-7 0-16,3-14-136 15,3-9-88-15</inkml:trace>
  <inkml:trace contextRef="#ctx0" brushRef="#br0" timeOffset="-76664.04">25935 11606 219 0,'0'0'329'0,"0"0"-270"16,-73 76 68-16,37-18-35 15,-8 7-24-15,-9 2-25 0,-2-2-16 16,-5-5 1-16,5-6-17 16,8-9-2-16,3-6-7 15,5-6 1-15,5-11 0 16,6-5-2-16,10-8-1 16,9-4-39-16,9-5-71 15,0 0-123-15,21 0-224 16</inkml:trace>
  <inkml:trace contextRef="#ctx0" brushRef="#br0" timeOffset="-76131.7">26215 11662 109 0,'0'0'357'0,"0"0"-317"16,0 0-27-16,-10 98 75 15,0-27 2-15,-6 14-7 16,-6 2-50-16,-4-3-11 16,-4-3-6-16,-2-6-11 15,4-8-5-15,4-9 3 16,4-9-3-16,3-8-2 0,5-8 1 15,6-12-17-15,2-10-14 16,4-11 29-16,0-2 3 16,0-21 70-16,13-13-17 15,3-12 5-15,7-12-5 16,2-11-29-16,3-11-19 16,5-7-1-16,5-1-4 15,2-2-1-15,3 5-21 16,0 19-19-16,-2 19 24 15,-7 24-8-15,-7 17 14 16,1 8 3-16,-1 25 8 16,1 15 0-16,-2 13 1 15,-13 2 4-15,-7-2-5 16,-6-5 0-16,-13-5 2 16,-16-9-1-16,-8-7 11 0,-8-8-3 15,-7-7 0-15,-3-4-4 16,6-4-5-16,11 2-9 15,23-5-194-15,15-1-346 16</inkml:trace>
  <inkml:trace contextRef="#ctx0" brushRef="#br0" timeOffset="-75195.38">26653 12211 104 0,'0'0'270'16,"0"0"-195"-16,0 0 5 16,0 0-17-16,0 0-18 15,-45 77 2-15,45-72 7 16,1 1-17-16,14-3-7 0,8-3 15 16,3 0-23-16,-3 0 0 15,-1-11 0-15,1-7-2 16,-3-5 2-16,0-11-9 15,2-7-7-15,1-8-6 16,-4-9-2-16,-1-2-1 16,-6-5-18-16,-3 2-6 15,-9 5 5-15,0 10 6 16,-13 13 16-16,-11 14 2 16,1 13 0-16,-2 8-2 15,1 0-2-15,3 20 2 16,8 8 1-16,8 2 10 0,5 3-10 15,14-1 1-15,19-1 6 16,8-4-8-16,6-8 4 16,3-5-3-16,-3-5 0 15,-4-5 0-15,-8-2 1 16,-9-2 4-16,-10 3-6 16,-5 4 1-16,-7 7-1 15,-4 8 0-15,0 5 4 16,0 9 7-16,0 1 0 15,-3 4-10-15,2-5 2 16,1-7-2-16,0-3-1 16,0-6 4-16,10-8-5 15,9-5 2-15,4-5 0 16,4-2 2-16,3 0 3 16,-2-11 0-16,0-6-2 0,-1-6 0 15,0-6-4-15,0-6 10 16,-1-5-2-16,0-4-7 15,-8-6-1-15,-2 5-3 16,-10 8-4-16,-6 9 6 16,0 13 1-16,-16 12 1 15,-12 3-1-15,-5 13-1 16,-3 17 1-16,6 10 3 16,8 8 9-16,11 0 9 15,11 2-11-15,0-1-3 16,9-4 1-16,12-4 4 15,3-7-12-15,0-6 4 0,-3-8 0 16,0-4 4-16,-1-7-2 16,0-1-1-16,2-3-5 15,0-2 0-15,2-2-27 16,1-1-127-16,1-6-510 16</inkml:trace>
  <inkml:trace contextRef="#ctx0" brushRef="#br0" timeOffset="-74790.47">27977 11926 487 0,'0'0'119'0,"-104"-10"-33"15,50 10 79-15,8 0-61 16,13 0-47-16,11 14-19 16,11 3-15-16,8 8-16 15,3 4-2-15,0 5 1 16,12 3-4-16,10 0 0 16,2 2 0-16,2 2 1 15,-4-2 0-15,-6-2-3 16,-8-6-2-16,-8-5-3 15,0-7 4-15,-6-4 1 16,-13 0-3-16,-5-6 6 0,-4-4 0 16,-4-5 0-16,-1 0 3 15,2 0-3-15,4-12-2 16,8 2 4-16,4 0-4 16,12-1-1-16,3 4-50 15,13-6-125-15,24-6-422 16</inkml:trace>
  <inkml:trace contextRef="#ctx0" brushRef="#br0" timeOffset="-74400.31">28359 11944 191 0,'0'0'462'0,"-106"-9"-386"16,51 9 65-16,6 0-62 16,15 15-36-16,14 5-20 15,10 7-4-15,10 4-13 16,4 6-4-16,23 0 2 16,4 2-2-16,1-1 11 15,-4-1-13-15,-6-1-1 16,-8 1-8-16,-5-4 8 15,-6-2-5-15,-3-8 6 0,0-4 2 16,0-6-2-16,-8-7 1 16,-5 1-3-16,-4-6 4 15,-7-1 2-15,-4 0 3 16,-5-5-3-16,0-3 0 16,5 0-2-16,9 0-2 15,7 7-1-15,12 0-37 16,0-4-92-16,25-3-274 15</inkml:trace>
  <inkml:trace contextRef="#ctx0" brushRef="#br0" timeOffset="-74181.89">28599 12062 70 0,'0'0'393'16,"0"0"-318"-16,0 86 67 15,-7-41-38-15,-6 5-36 16,2 0-13-16,0-2-34 16,0-4-7-16,2-7-11 15,-1-8 3-15,4-8-6 16,1-8-25-16,3-4-83 16,2-9-162-16,0 0-246 15</inkml:trace>
  <inkml:trace contextRef="#ctx0" brushRef="#br0" timeOffset="-74000.38">28813 11839 602 0,'0'0'37'0,"0"0"39"16,0 0-55-16,0 0-21 15,0 0-21-15,0 0-147 16,7 84-272-16</inkml:trace>
  <inkml:trace contextRef="#ctx0" brushRef="#br0" timeOffset="-73206.47">29300 12076 641 0,'0'0'30'0,"0"0"64"16,-107 34-7-16,61-1-22 15,2 9-30-15,1 6-10 16,7 1-10-16,10 5-12 15,4-2 10-15,9-2-12 0,10-4-1 16,3-5-2-16,0-6-27 16,6-8-14-16,10-6-2 15,6-7 18-15,1-7-19 16,1-6 13-16,0-1 9 16,-4-10 24-16,-1-17 21 15,0-7 11-15,2-7-6 16,6-12 6-16,3-4-11 15,3-9-17-15,4 2-4 16,-3 7 0-16,-3 9 3 16,-4 18-1-16,-9 13-2 15,-3 13-1-15,-4 4 1 16,-1 9 2-16,3 20 6 0,1 12 7 16,-2 5 3-1,-5 3 2-15,-4-3 3 0,-3-2-5 16,0-4 0-16,0-8-1 15,-3-3-8-15,-4-8-3 16,-2-8-1-16,3-6-4 16,4-5 3-16,1-2 0 15,1 0 3-15,0 0 13 16,0 0 20-16,0-9-1 16,0-11-18-16,0-6-18 15,8-11-3-15,8-8-1 16,4-7 0-16,10-3-2 0,6-1-7 15,2 6-26-15,-1 13-16 16,-4 12 26-16,-8 19-4 16,-3 6 15-16,-3 23 15 15,-3 19 0-15,-6 14 5 16,-7 7 16-16,-3 2 20 16,0-1-2-16,-12-5-13 15,0-6-5-15,2-4-11 16,7-10-4-16,1-10-1 15,2-7-5-15,0-13-1 16,0-2-1-16,0-7-2 16,11 0 4-16,10 0-6 15,1 0-52-15,3-4-137 16,4-13-426-16</inkml:trace>
  <inkml:trace contextRef="#ctx0" brushRef="#br0" timeOffset="132883.06">4094 3266 37 0,'0'0'8'0,"0"0"21"16,0 0 116-16,-97-29-53 15,67 22-46-15,0 1 6 16,-1 1 1-16,-2 2 6 16,3 1-5-16,0 1-4 15,4 1-3-15,8 0 0 16,7 0-10-16,8 0-10 16,2 0 4-16,1 0 8 15,0 0-11-15,0 0-4 16,0 0 3-16,0 0 2 0,24 0-16 15,22 0-8-15,27 3 29 16,25-2 22-16,22-1 8 16,17 0-15-16,6 0-3 15,-2-3-23-15,-12-1 5 16,-20 3-4-16,-21-1-7 16,-22 0 13-16,-17 2-6 15,-18-3 3-15,-10 1 4 16,-1 0 5-16,-4-1 5 15,-2 0 5-15,-1-1-7 16,-6 1-6-16,-2 3-10 16,-2 0-7-16,-3-2 1 15,0 2-6-15,0 0-6 16,0 0-1-16,0 0-2 16,0 0-4-16,0 0 1 0,0 0-1 15,0 0-2 1,3 0-17-16,-3 0-36 0,3 0-43 15,-3 2-67-15,0 11-81 16,-14-6-84-16,-2 0-332 16</inkml:trace>
  <inkml:trace contextRef="#ctx0" brushRef="#br0" timeOffset="134083.99">11184 3442 55 0,'0'0'13'0,"0"0"-8"16,0 0 155-16,0 0-38 16,-100-8-60-16,53 8 16 15,-2 0 22-15,3 0 0 16,15 5-28-16,14-2-9 16,11-3-2-16,6 3-20 15,3 1-12-15,42 1-6 16,35 0 0-16,37 3 49 15,25-2 12-15,11-1-30 16,-2 4 4-16,-3-3-15 16,-7 1 4-16,-11-1-5 15,-11-5-3-15,-16-1 1 16,-24 0 0-16,-18 0 1 16,-16 0-5-16,-12-5 3 15,-12-1 7-15,-6 2-6 0,-8 1-10 16,-4 2-5-16,-1 0-1 15,-2 1-6-15,0 0-5 16,0 0-7-16,0 0-6 16,0 0-2-16,0 0-6 15,1 0 6-15,-1 0-13 16,0 6-45-16,-18 11-53 16,-13 7-23-16,-12 5-29 15,-2-3-71-15,-3-3-66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30T11:03:35.6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2638 2068 39 0,'0'0'376'0,"0"0"-279"15,0 0-13-15,0 0 51 16,0 0-44-16,0 0-43 15,0 0-30-15,0 5-9 16,-9 31-8-16,-4 15 9 16,2 10 1-16,-2 9 5 15,1 9 7-15,3 4-4 16,-4 3-3-16,2-2-6 0,4-5-7 16,1-4-2-16,3-10 6 15,0-12-6-15,3-10 0 16,-3-13 1-16,0-9 0 15,0-7 0-15,3-8 2 16,0-6 1-16,0 0 33 16,-2-3 20-16,2-19 4 15,0-14-31-15,0-14-22 16,0-15-6-16,0-9-1 16,0-10-2-16,0-7-3 15,0-3-17-15,0 6 0 16,0 7 4-16,8 19-3 15,10 13 6-15,1 13 10 0,8 11-2 16,3 9 3 0,10 11-6-16,5 5 2 0,1 0 4 15,-1 17 1-15,-8 7 0 16,-10 6-3-16,-9 6 4 16,-14 2-6-16,-4 5 4 15,-4-1 1-15,-23 2 2 16,-4-1 1-16,-5-4-1 15,-3-3 16-15,5-11-5 16,3-5-2-16,9-9-3 16,5-5-5-16,6-1-2 15,1-4-20-15,1-1-59 0,4 0-102 16,5 0-201-16</inkml:trace>
  <inkml:trace contextRef="#ctx0" brushRef="#br0" timeOffset="870.18">2996 2619 275 0,'0'0'177'16,"0"0"-148"-16,0 0 69 0,0 0 8 15,0 0-55-15,0 0-10 16,33 15 2-16,-8-20 6 16,1-10-10-16,6-9-16 15,-4-2-7-15,-5-8-9 16,0-6 7-16,-3-8-3 16,-6-5-8-16,-3-5 1 15,-6-2-3-15,-5-1 2 16,0 3-2-16,-4 7-1 15,-11 12 2-15,3 11-4 16,-1 13 4-16,2 10 11 16,1 5-13-16,2 0-1 15,-5 17-2-15,-2 8 3 16,3 3-6-16,9-1 3 0,3-5 2 16,0-3-4-16,15-2 5 15,12-5 3-15,4-4-1 16,2-1-2-16,3-2 4 15,1 2-4-15,-7 6 1 16,-8 4-1-16,-7 5 0 16,-3 3-1-16,-3 1 1 15,-5 2 0-15,-1 3 1 16,-1 2 0-16,-2 2-1 16,0 2 3-16,0-2-2 15,0 0-1-15,0-4 1 16,0-8-2-16,6-5-3 15,15-8-8-15,10-7-3 0,8-3-7 16,7-7 5-16,2-14-10 16,-5-5 13-16,-6-2 6 15,-5-3 8-15,-7-5 0 16,-4-4 5-16,-2-4 9 16,-5-2 8-16,1 0-5 15,-6 1 4-15,-3 7-13 16,-6 5 17-16,0 7-1 15,0 6-1-15,-12 8 17 16,-2 7-9-16,-1 2-27 16,2 3 0-16,-2 9-4 15,0 18-7-15,3 10 7 0,2 6-1 16,7 3 1-16,3 3 5 16,0 1-5-16,15 3 2 15,7-4 1-15,2-7-3 16,1-9 6-16,-1-9-4 15,5-8 0-15,2-10-3 16,6-6 4-16,3 0-3 16,-4-2 0-16,-9-11-31 15,-3-6-69-15,-15-2-92 16,-9-5-392-16</inkml:trace>
  <inkml:trace contextRef="#ctx0" brushRef="#br0" timeOffset="1590.25">4321 1984 524 0,'0'0'87'16,"0"0"-33"-16,3-72 53 15,4 63 3-15,2 9-61 16,6 0-34-16,6 30-13 16,12 17 2-16,-2 19 50 15,-7 16-12-15,-9 9-5 16,-14 12-15-16,-1 5-11 16,-7-3-1-16,-7-2-7 15,-3-9 1-15,3-16-3 16,5-13-1-16,3-12 0 15,6-17 2-15,0-11-2 0,9-5-7 16,12-8-18-16,3-8 7 16,4-4-2-16,-1-5-6 15,1-18 13-15,-2-7 13 16,-8-3 0-16,-5-1 2 16,-10-7 4-16,-3-2 5 15,-3-4 7-15,-24-1 2 16,-9 0-2-16,-8-4-1 15,-1 2-6-15,2 1-4 16,7 8 6-16,12 7-11 16,6 7 2-16,12 4 7 15,6 1-5-15,9-5-5 0,24 0-1 16,12 2-11-16,7 2 4 16,0 5-13-16,-7 7 7 15,-5 2 2-15,-9 4 1 16,-8 0 6-16,-10 2 1 15,-5 2-5-15,-5 1-39 16,-2 0-60-16,-1 0-111 16,0 1-156-16</inkml:trace>
  <inkml:trace contextRef="#ctx0" brushRef="#br0" timeOffset="1915.97">4776 2241 66 0,'0'0'593'0,"0"0"-497"16,0 0-9-16,0 0-36 15,0 0-45-15,0 0 0 16,58 86 18-16,-42-29 15 15,-7 9 6-15,-6-2-24 16,-1-5-8-16,-2-12-5 16,0-13-3-16,0-11-4 0,0-8 5 15,0-10-6 1,0-1 1-16,0-4-1 0,0 0-21 16,0 0-23-16,0-16-42 15,-11-6-209-15,2-11-301 16</inkml:trace>
  <inkml:trace contextRef="#ctx0" brushRef="#br0" timeOffset="2132.17">4875 2106 261 0,'0'0'327'16,"0"0"-234"-16,0 0 46 15,0 0-43-15,0 0-58 0,0 0-6 16,-1-72 3-16,1 69-17 16,0 3-16-16,0 0-2 15,0 0-37-15,0 0-61 16,0 12-171-16,0-1-17 16</inkml:trace>
  <inkml:trace contextRef="#ctx0" brushRef="#br0" timeOffset="2530.39">5150 2143 355 0,'0'0'174'0,"0"0"-34"16,0 0-49-16,0 0-13 15,0 0-47-15,82 34 10 16,-64 7 7-16,-6 12 1 16,-5 7-14-16,-7 5-15 15,0-2 1-15,-1-7-11 16,-14-7-8-16,-6-10 5 0,-7-8-4 15,-3-5 6-15,-1-6-9 16,1-8 13-16,11-3-13 16,7-6 2-16,4-2-2 15,6-1 0-15,3 0-11 16,0 0-21-16,0 0-24 16,0 0-36-16,3-4-114 15,12-15-183-15</inkml:trace>
  <inkml:trace contextRef="#ctx0" brushRef="#br0" timeOffset="2834.86">5498 2148 512 0,'0'0'220'16,"0"0"-139"-16,0 0 2 15,0 0-53-15,-77 77-9 16,40-19 15-16,0 10 7 16,4 4-21-16,5 3-8 15,11-8-10-15,7-9 5 16,10-7-8-16,0-12 2 16,19-8-1-16,5-8 2 15,4-9-4-15,4-9 4 16,2-5-3-16,5 0-1 15,3-5-1-15,-5-7-26 0,-7-5-84 16,-11 0-163-16,-4-5-272 16</inkml:trace>
  <inkml:trace contextRef="#ctx0" brushRef="#br0" timeOffset="4025.5">6894 1855 482 0,'0'0'154'16,"0"0"-83"-16,0 0 31 16,0 0-81-16,0 0-14 15,33 109 63-15,-23-42-41 16,-6 11 7-16,-1 6-5 0,-3 3-8 15,0 3-9 1,0-5-11-16,-10-10 4 0,1-15 2 16,0-16-7-16,6-13-2 15,0-8 1-15,0-7-4 16,0-6-13-16,0-1-26 16,-3-6-16-16,-1-3-59 15,-8 0-184-15</inkml:trace>
  <inkml:trace contextRef="#ctx0" brushRef="#br0" timeOffset="4492.21">6677 2280 499 0,'0'0'39'0,"0"0"10"16,0 0 42-16,0 0-48 15,109-78-40-15,-58 67 9 16,13 4-11-16,3 4-1 15,-4 1 2-15,-14 2 20 16,-10 2 20-16,-12 16-3 16,-3 7-10-16,-5 2 7 15,-5 3-2-15,-4 5-9 16,-4 0-1-16,-2 6-4 16,-2 0-11-16,-2 2-1 15,0 1-5-15,0-5-1 16,0-5-1-16,0-6 0 15,7-8 0-15,2-7 3 0,9-7-1 16,6-6 0-16,12 0-3 16,3-5 0-16,2-13-1 15,-3-5 1-15,-10-3 2 16,-3-6 3-16,-7-7 23 16,-6-11 8-16,-7-11-3 15,-5 0-16-15,0 4-6 16,-18 10-9-16,-5 13-2 15,-7 14-2-15,-8 14 2 16,-4 6-1-16,-4 3 2 16,1 21-2-16,12 7-6 15,11 3-91-15,14 1-109 0,8-4-472 16</inkml:trace>
  <inkml:trace contextRef="#ctx0" brushRef="#br0" timeOffset="5220.24">8919 2025 585 0,'0'0'159'16,"0"0"-110"-16,0 0 8 15,0 0-36-15,2 76-15 16,-2-14 32-16,-5 7-5 15,-1 6-4-15,-1 1-19 16,2-3-2-16,2-9 1 16,2-11-5-16,-1-14-3 15,2-13-1-15,0-10 1 16,0-10-1-16,0-3 8 16,0-3 3-16,0 0 11 15,0-17 43-15,0-8-29 16,0-12-3-16,0-12-7 0,0-13 0 15,-1-7-20-15,-2-5-6 16,3-5 2-16,0 4-3 16,9 5 1-16,10 10-12 15,4 14 0-15,4 9 4 16,-2 10-6-16,5 8 4 16,-2 7 4-16,0 5 5 15,4 7-4-15,1 0 0 16,-2 0 5-16,-3 10-14 15,-4-2-42-15,-9 1-40 16,-3-1 0-16,-12 1-97 16,0 3-37-16,-24 0-164 15</inkml:trace>
  <inkml:trace contextRef="#ctx0" brushRef="#br0" timeOffset="5407.8">8894 2252 186 0,'0'0'215'0,"0"0"-120"16,0 0 44-16,0 0 12 15,97 12-87-15,-54-10-31 16,-4 1-15-16,-3-1-11 16,-5-2-7-16,-4 0-18 15,-6 0-131-15,-9-2-283 0</inkml:trace>
  <inkml:trace contextRef="#ctx0" brushRef="#br0" timeOffset="6088.06">9493 2143 285 0,'0'0'243'0,"0"0"-135"16,0 0 9-16,0 0-45 15,0 0-67-15,0 0 2 16,5 56-7-16,-5-11 18 16,0 5 15-16,-3 8 0 15,-5 3-6-15,-3-1-16 16,0-1-7-16,-2-7-1 0,7-13 0 15,-2-11-1-15,5-11 1 16,0-8-3-16,3-6 3 16,0-3 1-16,0 0 6 15,0 0 6-15,0-17 38 16,2-9-20-16,7-10-6 16,0-14-5-16,-2-13-1 15,4-11-14-15,-4-6-6 16,1-3-2-16,3 6-3 15,0 5-4-15,8 7-7 16,1 16 3-16,2 14 1 16,2 16-2-16,4 15-8 15,4 4 10-15,2 20 3 0,0 14 4 16,-5 7 2 0,-9 2 1-16,-9-2-7 0,-11-2 6 15,0-8 1-15,-3-5 3 16,-14-4 12-16,-8-5 1 15,-5-5-11-15,-3-4-5 16,-2-1-8-16,8-4-103 16,4-3-238-16</inkml:trace>
  <inkml:trace contextRef="#ctx0" brushRef="#br0" timeOffset="6812.26">10723 2219 562 0,'0'0'149'16,"0"0"-65"-16,0 0-16 15,0 0-60-15,0 0-6 16,-2 117 37-16,2-57 17 16,0-3-17-16,0-1-20 15,0-9-16-15,0-10 3 16,0-7-2-16,0-9 0 0,0-7-2 16,0-5-1-16,0-6-1 15,0-3-6-15,0 0-55 16,-7-2-22-16,-8-15-135 15,-3-14-153-15</inkml:trace>
  <inkml:trace contextRef="#ctx0" brushRef="#br0" timeOffset="6984.13">10778 1971 588 0,'0'0'149'0,"0"0"-98"0,0 0 32 15,0 0-58 1,0 0-25-16,0 0-15 0,-6 7-64 16,12 12-75-16,3-2-15 15,-2 0-275-15</inkml:trace>
  <inkml:trace contextRef="#ctx0" brushRef="#br0" timeOffset="7439.98">10961 2208 156 0,'0'0'294'0,"0"0"-238"16,0 99 60-16,0-50-21 16,9 8-37-16,3-1-27 0,-1-3-13 15,-2-7-14-15,-1-9-1 16,-3-11-1-16,-2-11 1 15,-2-7-2-15,1-7 4 16,-1-1-2-16,-1 0 54 16,0-18 26-16,0-12-63 15,0-9-12-15,-3-11-3 16,2-7-1-16,1-5-4 16,0-3 0-16,0 4-16 15,9 12-12-15,12 9 13 16,1 15 8-16,1 12 5 15,2 7 2-15,6 6 0 16,-1 6 12-16,0 15 7 0,1 8 8 16,-4 5-8-16,-3 7 2 15,-9 5 1-15,0 12-7 16,-9-2-2-16,-6 1-10 16,0-8 1-16,-2-8-4 15,-11-7-11-15,-4-12-3 16,2-5-15-16,1-8-41 15,4-6-38-15,6-3-180 16</inkml:trace>
  <inkml:trace contextRef="#ctx0" brushRef="#br0" timeOffset="7941.49">11686 1828 554 0,'0'0'145'16,"0"0"-104"-16,0 0 37 15,0 0-71-15,0 0 21 16,52 140 34-16,-38-54-7 16,-8 11-3-16,-6 11-21 15,0 6-20-15,-8-3-2 16,-7-3-6-16,-1-11 2 15,2-14-4-15,4-6 0 16,3-14-1-16,2-15-25 0,4-11 24 16,1-14-47-16,0-9 19 15,1-9 15-15,16-5-16 16,8 0-5-16,5-14 5 16,4-11 22-16,-2-10 8 15,-6-2 8-15,-6-11 9 16,-11-10 7-16,-9-9 23 15,-5-4-12-15,-23-1 4 16,-11-1-7-16,-7 7-10 16,2 7 8-16,7 11-1 15,6 12-1-15,10 7 9 16,9 8-8-16,5 1-12 16,7 4-9-16,0-3-5 0,16-1-3 15,15 2-16-15,7 3-39 16,8 10-27-16,-1 5-28 15,-8 0-32-15,-9 5-197 16</inkml:trace>
  <inkml:trace contextRef="#ctx0" brushRef="#br0" timeOffset="8229.33">12089 2169 669 0,'0'0'116'0,"0"0"-110"15,0 0 37-15,0 99 28 16,0-46-1-16,0 9-11 16,0 2-25-16,0-6-22 15,0-9-6-15,0-13-5 16,0-9 2-16,0-10-2 15,-2-7-1-15,2-8-5 16,-1-2-27-16,-2 0-18 16,-2-5-19-16,-1-16-61 15,-2-11-144-15</inkml:trace>
  <inkml:trace contextRef="#ctx0" brushRef="#br0" timeOffset="8415.34">12072 1989 635 0,'0'0'82'16,"0"0"57"-16,0 0-41 15,0 0-51-15,0 0-28 16,0 0-14-16,-10-35-5 16,13 35-38-16,10 16-11 15,-2 3-54-15,1-1-160 16,-5 0-305-16</inkml:trace>
  <inkml:trace contextRef="#ctx0" brushRef="#br0" timeOffset="8700.34">12398 2048 534 0,'0'0'116'0,"0"0"-51"15,0 0 38-15,98 44-53 16,-75-1 0-16,-6 7-7 16,-9 6 2-16,-7 4 3 15,-1 2-22-15,-6-4-9 16,-14-3-2-16,-6-8-7 16,-8-9-1-16,7-11-5 0,0-5 1 15,0-9 1-15,5-6-4 16,3-6-16-16,10-1-59 15,9 0-62-15,0-14-100 16,26-13-291-16</inkml:trace>
  <inkml:trace contextRef="#ctx0" brushRef="#br0" timeOffset="8954.54">12776 2034 328 0,'0'0'240'0,"0"0"-185"0,0 0 68 16,-104 87-36-16,68-32-30 16,-1 7-12-16,4 5-14 15,8 5-14-15,10-6-10 16,13-4-2-16,2-15 2 16,15-9-4-16,14-9-1 15,-1-8-2-15,8-8 1 16,1-6 6-16,2-4-5 15,-2-3-2-15,-1 0-65 16,0-10-83-16,-2-13-363 16</inkml:trace>
  <inkml:trace contextRef="#ctx0" brushRef="#br0" timeOffset="9397.84">13862 2222 355 0,'0'0'94'0,"0"0"-63"16,86 0 18-16,-48 0 19 15,-4 0-48-15,-5-1-14 16,-10-5-2-16,-4-4-1 0,-12-6 1 15,-3-3 10 1,0-6 18-16,-18-2 2 0,-1 3-18 16,-4 4 29-16,1 9-2 15,4 8-10-15,-3 3-4 16,-1 7-8-16,-1 20-10 16,1 10 13-16,3 6 0 15,8 8 17-15,8 5-12 16,3 4-11-16,0 3 0 15,11 0-15-15,5-7 0 16,5-11-3-16,1-10 2 16,2-11 0-16,0-7 0 15,0-7-1-15,5-4 1 0,0-6-2 16,4 0-84 0,-1 0-48-16,-4-16-98 0,-4-9-262 15</inkml:trace>
  <inkml:trace contextRef="#ctx0" brushRef="#br0" timeOffset="9661.18">14286 2078 370 0,'0'0'293'0,"0"0"-256"15,0 0 34-15,0 0 17 16,106 121-35-16,-63-61-6 15,-7 3-14-15,-6 2 17 0,-8-4-22 16,-1-8-16-16,-5-12 1 16,-4-12-12-16,-1-7-1 15,-1-8 4-15,-2-4-2 16,-2-8 1-16,0-2-3 16,2 0-32-16,0-9-88 15,0-13-115-15,-4-11-69 16</inkml:trace>
  <inkml:trace contextRef="#ctx0" brushRef="#br0" timeOffset="9878.59">14657 2076 151 0,'0'0'317'0,"0"0"-251"16,-56 88 57-1,30-39 8-15,-2 7-64 0,-2 9-17 16,-4 5-20-16,-4 4-19 15,0-4-6-15,-4-9-5 16,9-15-1-16,6-10 0 16,12-14-16-16,9-9 2 15,6-7-21-15,2-6-76 16,24 0-65-16,7-8-329 16</inkml:trace>
  <inkml:trace contextRef="#ctx0" brushRef="#br0" timeOffset="10432.11">15008 2151 485 0,'0'0'68'0,"0"0"-3"15,0 84 79-15,0-31-47 16,-1 11-36-16,-9 7-10 16,-2 4-17-16,-4 3-24 15,-5-8 1-15,2-4-8 0,-2-12-3 16,9-12-4 0,2-12-29-16,4-15 19 0,3-9 13 15,3-3 1-15,0-3 1 16,0 0 15-16,3-16 35 15,11-8-23-15,3-10-6 16,4-5 4-16,-1-9-9 16,-1-10-5-16,-3-12-4 15,-6-11-1-15,-2-8-6 16,-1 2 2-16,1 6-3 16,2 15 0-16,3 18 0 15,1 19 2-15,0 15-2 16,6 13-2-16,10 1-5 15,9 15 1-15,7 16 4 0,-4 10 1 16,-10 5-3-16,-13-1 4 16,-15-3 1-16,-4 0-1 15,-10-5 5-15,-19-4-5 16,-7-7 17-16,-8-6 9 16,-3-8-4-16,-2-7-10 15,6-4-9-15,6 1-3 16,9-2-57-16,13 4-127 15,9-2-199-15</inkml:trace>
  <inkml:trace contextRef="#ctx0" brushRef="#br0" timeOffset="12063.41">15351 2687 86 0,'0'0'17'0,"0"0"142"16,0 0-107-16,0 0 37 15,0 0-27-15,0 0-9 16,58 51-8-16,-34-54-12 16,0-8 7-16,-2-1 16 15,0-4-3-15,1-3-4 16,-1-7-1-16,2-8-4 0,0-12-11 15,1-8-9-15,-1-10-9 16,2-5-5-16,-7-1-8 16,-4 2-2-16,-10 6-1 15,-5 6-9-15,-6 8-1 16,-16 11 11-16,-6 13 0 16,3 10 6-16,-2 9 4 15,3 5 4-15,0 0-14 16,5 17-4-16,4 3 3 15,9 3-4-15,6 1 5 16,0 1 2-16,16-1 2 16,14-2-3-16,10 2 5 15,13-9-3-15,2-4-3 16,3-3-1-16,-4-6 0 16,-8 0-1-16,-9-2-5 15,-11 0 7-15,-11 0 0 0,-9 0 0 16,-5 2 0-16,-1 9 0 15,0 3 1-15,0 13 6 16,-4 3 2-16,-5 5-2 16,3 6-6-16,3 2 2 15,3-4 0-15,0-2 1 16,4-7-8-16,8-9 4 16,4-4-1-16,6-5 1 15,3-9-2-15,6-3-3 16,1 0 3-16,-1-6 2 15,-1-12 0-15,-3-7 2 16,-1-7 9-16,-2-8 3 0,-3-7-1 16,-2-6-3-16,-4-4-4 15,-7 0-6-15,-7 1 0 16,-1 8-3-16,-6 14 2 16,-10 9 0-16,-4 17 1 15,-3 8-5-15,-4 7 5 16,-2 22-8-16,4 11 8 15,8 7 1-15,9 8 3 16,8 2 2-16,3 5-4 16,21-2 3-16,2-6-1 15,1-7 6-15,-1-13-7 16,-4-7-2-16,-3-10 1 16,2-5 0-16,3-4-1 15,1-6 0-15,1 1-1 0,2-3-6 16,1 0-73-16,-1-3-28 15,-1-11-221-15</inkml:trace>
  <inkml:trace contextRef="#ctx0" brushRef="#br0" timeOffset="12449.87">16908 2094 536 0,'0'0'148'0,"0"0"-28"16,-95-5-23-16,53 8-55 16,2 14-7-16,-2 3 18 15,0 3-31-15,5 2-4 16,7 0-7-16,12 0-3 16,12 2-8-16,6 2 4 15,24 5 1-15,19 7-5 16,5 1 4-16,4 3-4 15,-8-1 0-15,-10-3-13 16,-13-4-9-16,-10-5 14 16,-9-5 3-16,-2-2 3 15,0-6 1-15,-12-2-4 16,-4-3 4-16,-5-3 2 16,-4-4-1-16,-2-5 4 0,1-2-3 15,2 0 2 1,-1 0-3-16,3 0 0 0,7-9-1 15,6-1-72-15,9-1-105 16,18-5-356-16</inkml:trace>
  <inkml:trace contextRef="#ctx0" brushRef="#br0" timeOffset="12841.15">17496 2225 4 0,'0'0'600'0,"0"0"-500"15,-122-8 13-15,71 13-40 16,3 14-13-16,14 4-15 16,12 4-6-16,15 6-27 15,7 6-1-15,7 1-6 16,19 2 1-16,12 3-4 15,5-3 1-15,-1-1-1 16,-5-2-2-16,-9-5-1 16,-11-6-19-16,-10-3 8 15,-7-3 3-15,0-3 5 16,-1-4 1-16,-17-3-2 0,-3-2 5 16,-5-3 3-1,0-3-3-15,-3-3 1 0,1-1 3 16,4 0-3-16,6 0-1 15,3-1-5-15,9-5-31 16,6-2-5-16,0-3-74 16,23-5-202-16</inkml:trace>
  <inkml:trace contextRef="#ctx0" brushRef="#br0" timeOffset="13094.84">17873 2326 262 0,'0'0'249'0,"0"0"-186"0,-7 85 116 15,1-37-68-15,1 5-46 16,1-3-21-16,1-3-22 16,-2-3-5-16,2-5-14 15,0-5 1-15,2-8-1 16,1-7-1-16,0-9-2 15,0-5-27-15,0-2-14 16,0-3-6-16,0 0-20 16,0-9-94-16,0-16-342 15</inkml:trace>
  <inkml:trace contextRef="#ctx0" brushRef="#br0" timeOffset="13269.58">18034 2205 427 0,'0'0'342'16,"0"0"-237"-16,0 0 42 16,0 0-89-16,0 0-49 15,0 0-7-15,-37-57-2 16,35 64-15-16,2 15-65 16,0 3-46-16,10 0-222 15</inkml:trace>
  <inkml:trace contextRef="#ctx0" brushRef="#br0" timeOffset="14019.13">18414 2305 501 0,'0'0'86'15,"-80"0"-20"-15,34 25 52 16,1 12-53-16,8 13-23 16,7 5-7-16,9 4-8 15,9-2-17-15,6-2-2 16,6-4-6-16,0-7-2 0,3-3 1 16,12-11-2-1,3-7-23-15,2-8 9 0,2-7 9 16,0-7 0-16,-2-1 4 15,-1-1 2-15,-1-18 2 16,-3-7 6-16,3-8 8 16,-5-7-1-16,3-10-7 15,-1-7 2-15,3-7-10 16,3-1 1-16,2 5-1 16,0 13 0-16,-2 14-1 15,-4 16 1-15,1 15-2 16,-2 3 2-16,3 17-2 15,4 18 1-15,-4 10 1 16,-2 8 0-16,-10 3 3 0,-5-5 10 16,-2 1 12-16,0-8-10 15,-8-7-1-15,-1-6-11 16,-1-6 4-16,2-13 0 16,4-5 6-16,1-5 11 15,3-2 8-15,0 0 18 16,-2-17 24-16,2-9-42 15,0-8-26-15,0-5-3 16,5-8-2-16,14-6-1 16,7-9-11-16,4-2-34 15,5 5 6-15,-1 11-9 16,2 18 4-16,-3 18 26 16,-2 12 10-16,1 19 0 0,-2 21 7 15,-4 15 1-15,-5 8 21 16,-12 1-3-16,-9-3 12 15,0-3-11-15,0-4-12 16,-13-6 1-16,1-8-3 16,0-7-4-16,-3-9 2 15,3-9-3-15,-1-4 0 16,2-3-16-16,-1-6-65 16,-3-2-68-16,2 0-205 15</inkml:trace>
  <inkml:trace contextRef="#ctx0" brushRef="#br0" timeOffset="17017.2">2358 3391 69 0,'0'0'3'16,"0"0"23"-16,0 0 105 15,0 0-61-15,0 0-4 16,0 0-14-16,56 56-23 15,-36-44-6-15,5-1-1 16,5 0-4-16,9 0 0 0,7-1 4 16,14 0-4-16,8-2-5 15,11-2 0-15,5 2 3 16,9-2-9-16,3 2 0 16,4 1-6-16,0-2 9 15,-1 0-9-15,5-3 2 16,-4 1-3-16,7-3 1 15,4 1 4-15,2 1-4 16,-1 2 3-16,-3-3-4 16,3 0 1-16,1-2 0 15,2-1 1-15,0 0 1 0,1 0-6 16,-7-1 5 0,0-1-2-16,-6 2 2 0,-9 0-2 15,-9 0 0-15,-6 0 0 16,-5 0 0-16,-2 0 0 15,4 0 0-15,6 0-4 16,12-4-5-16,9-6 0 16,15 0 9-16,-3-3 1 15,1-1-1-15,-4 5-1 16,-6 0 1-16,-6 2 0 16,-9 1 0-16,-3 2-1 15,-6 0 1-15,6 1 3 16,0 0-2-16,6 0 0 15,0 1-1-15,4-3-2 0,4 1 1 16,1 0 2-16,5 0 0 16,-6-1 0-16,-1 4 2 15,-8 1-3-15,-11 0 0 16,-5 0 4-16,-5 0-1 16,2 0-2-16,1 0 0 15,6 0 6-15,-2 0-3 16,9 0-4-16,1-4 4 15,2-3-3-15,3-1 2 16,-4 3 6-16,-4-1-7 16,-4-2 4-16,-4 2-5 15,1-2 3-15,-4 1-3 16,5-3 3-16,5 2 5 0,12-3-9 16,5 1 6-16,6 0-4 15,4 1 0-15,-6 3-2 16,0 2 7-16,-11 1 4 15,-8 1 4-15,-3 0-4 16,-1 2-6-16,5 0-1 16,3 0 6-16,11 0-6 15,3 0-2-15,1 0 1 16,2 0 2-16,-5 0-2 16,2 0-1-16,0 0 9 15,-2 0-1-15,-3 0-3 16,-3 0 0-16,-3 0-5 0,1 0 7 15,2 0-6-15,6 2 0 16,6-1 2-16,1 0-4 16,5 1 2-16,-3 1-3 15,-6-1 0-15,-6 1 1 16,-5-1-1-16,-4-2 1 16,-6 0 2-16,-1 0-2 15,-2 0 4-15,1 0-4 16,4 0-1-16,1 0 0 15,0 0 0-15,-5 0 0 16,-2 1 0-16,-5 2 0 16,-2 0 0-16,0 0 3 15,-4 2-3-15,3-2 1 16,-3-3 1-16,3 2-1 16,3-2 2-16,-1 1-2 0,1 1 1 15,-3-1-2-15,0-1 2 16,-4 0-2-16,-1 3 0 15,-5-3 2-15,-3 0 1 16,-1 0 3-16,1 4-3 16,0-1 8-16,2 0-9 15,-4 1 2-15,-1-3-3 16,-8 1 1-16,-7 0-1 16,-6-2-1-16,-5 0 0 15,-1 0 0-15,7 0 1 16,14 0-1-16,10 5 0 15,6 0 0-15,0 2 4 0,-8-2-4 16,-7 1 1-16,-3-1-1 16,-7-4 0-16,-1-1 4 15,-3 0 2-15,-4 0 7 16,2 0 7-16,3 0-6 16,7 0-9-16,6 0-4 15,0 0 1-15,0 0-2 16,2 5 3-16,-3-1-2 15,3 1 0-15,2 0 0 16,4 3-1-16,4-1 0 16,2 0 3-16,7-1-3 15,-3-1 2-15,3 1-2 16,1-1 1-16,-5-5 0 0,2 2-1 16,0-2-1-1,-4 1 1-15,0 1 2 0,-4 0-1 16,1 3-2-16,3 0 0 15,2 1 1-15,2 0 1 16,4-1-1-16,-1 0 0 16,1 1 1-16,-3-5-1 15,-4 4 1-15,-4-1 0 16,-4-2-1-16,0 3 0 16,1-3 0-16,0 2 5 15,6 1-5-15,-5-3-1 16,-2 0 1-16,-3 1 1 0,-6-2 1 15,-7 0-2-15,-3 2 0 16,-2-1 10-16,2 0 10 16,4 1-2-16,4 0-6 15,-1 3-5-15,3-2-1 16,1 3-5-16,-7-4 5 16,-2 0-4-16,-10 0 0 15,-5-3 10-15,-1 0 11 16,3 0-4-16,4 0-12 15,0-5-5-15,1 4-1 16,-1 0 0-16,-3-1 1 16,-2 2 3-16,-3 0-4 15,-2 0 6-15,-3 0-4 16,-1 0 1-16,-4 0-1 0,0 0 14 16,-3 0-12-16,-2 0 10 15,-5 0-1-15,-3 0 9 16,0 0-3-16,-3 0-6 15,0 0-9-15,0 0-3 16,2 0-1-16,-1 0 2 16,1 0 2-16,-1 0-5 15,-1 0-5-15,0 0-2 16,0 0-34-16,-15 0-73 16,-21 0-71-16,-16-11-149 15</inkml:trace>
  <inkml:trace contextRef="#ctx0" brushRef="#br0" timeOffset="17858.07">19678 2227 132 0,'0'0'663'0,"0"0"-639"0,0 0 73 16,2-78 5-16,1 67-42 15,1 5-20 1,-3 2-9-16,1 2-12 0,-2 2-11 15,0 0-8-15,0 0-1 16,0 2-17-16,0 16-80 16,0 10-36-16,0 8-87 15,-7 10-36-15</inkml:trace>
  <inkml:trace contextRef="#ctx0" brushRef="#br0" timeOffset="18051.95">19614 2875 153 0,'0'0'292'16,"0"0"-212"-16,0 0 79 0,0 0-31 15,0 0-52-15,0 0-18 16,16 66-9-16,-11-66-25 16,-4 1-19-16,1-1 1 15,2 0-6-15,5 0-76 16,6-16-155-16,6-12-492 15</inkml:trace>
  <inkml:trace contextRef="#ctx0" brushRef="#br0" timeOffset="18261.59">19902 2567 458 0,'0'0'246'0,"101"-8"-208"0,-32 8 84 15,5 0-14-15,-2 0-43 16,-3 0-30-16,-10 0-14 16,-11 0-13-16,-15 0-7 15,-13 0-1-15,-12 0-5 16,-8 0-102-16,0 5-58 16,-28-4-264-16</inkml:trace>
  <inkml:trace contextRef="#ctx0" brushRef="#br0" timeOffset="20106.22">4194 5508 48 0,'0'0'27'15,"0"0"254"-15,0 0-215 16,3-74 13-16,-3 52-5 15,-6 5-12-15,-2 0 7 16,1 2-26-16,-5 1 0 16,-3 4 11-16,-4 3-17 15,-8 4-13-15,-3 3-12 16,-7 0 14-16,-5 7-15 16,-4 16 5-16,1 8-2 0,-1 7-8 15,4 6 9-15,5 5-9 16,7 4 2-16,6 0-4 15,6-1 0-15,6 1 0 16,2-3-3-16,10 3 2 16,0-4-3-16,0-4 2 15,10-7-2-15,8-8 0 16,6-7-2-16,9-9 0 16,7-6-3-16,2-8-7 15,3 0 3-15,1-11-6 16,-3-13 8-16,-3-3 6 15,-7-7 1-15,-3-5 0 16,-7-6 1-16,-6-1 2 16,-6-5-1-16,2-7 0 15,-7-5-2-15,-3 1 2 0,2 3-2 16,-2 10 1-16,-3 11-2 16,0 11 2-16,0 13 0 15,0 5 4-15,0 6 0 16,0 3 4-16,0 0-9 15,0 0-1-15,0 19-9 16,0 10 10-16,0 10 1 16,0 11 0-16,0 4 1 15,4 4 12-15,6-3-8 16,1-1 2-16,1-6-8 16,0-4 0-16,-3-2 2 15,4-3-2-15,4-11 0 0,2-6 0 16,6-8 0-16,8-6 1 15,3-7 4-15,3-1-5 16,-6 0-2-16,-8-9-37 16,-7-8-58-16,-12-5-144 15,-6-5-426-15</inkml:trace>
  <inkml:trace contextRef="#ctx0" brushRef="#br0" timeOffset="20775.45">2693 5297 106 0,'0'0'516'0,"0"0"-438"15,0 0-34-15,0 0-26 16,0 0 18-16,2 122 36 16,-2-55-32-16,0 6 1 15,-2 2-3-15,-1 1-23 16,0-4-10-16,3-4 1 15,0-8-4-15,0-11 1 16,0-11-1-16,0-11 0 16,0-9-2-16,0-7 1 15,0-8 3-15,0-3-4 16,0 0-38-16,0 0-18 16,0-6-24-16,0-18-134 15,-10-12-108-15</inkml:trace>
  <inkml:trace contextRef="#ctx0" brushRef="#br0" timeOffset="20997.91">2304 5717 328 0,'0'0'232'0,"0"0"-178"15,0 0-20-15,0 0 35 16,143-8 12-16,-65-5-39 15,13-3-11-15,3 2-6 16,0-3-10-16,-11 4-11 16,-12 0 0-16,-18 5 2 0,-17 0-4 15,-14 5-2 1,-17-1-49-16,-5-3-179 0</inkml:trace>
  <inkml:trace contextRef="#ctx0" brushRef="#br0" timeOffset="22242.41">4784 5050 88 0,'0'0'271'16,"0"0"-217"-16,0 0 8 16,0 0 17-16,0 0-3 15,0 0 3-15,-26-59-26 16,24 54-4-16,2 2-14 15,-3 1-2-15,3 0-9 16,-4 2-14-16,4 0-7 16,-3 12-3-16,3 17 0 0,-3 15 2 15,3 13 6 1,0 7 7-16,0 5 14 0,0 1-10 16,10 1-6-16,1-1-8 15,-2-1 0-15,1 0-1 16,-4-4-2-16,-3-3 0 15,-3-6 0-15,0-3 0 16,0-9-2-16,-3-12 1 16,0-11 1-16,1-11 2 15,2-7-2-15,0-2 2 16,0-1 21-16,0 0 18 16,0-6-10-16,0-13-13 15,0-8-16-15,0-7 0 0,-4-7-3 16,4-3-1-16,0-5 0 15,0 2-2-15,12 5-6 16,10 3-11-16,1 7 3 16,2 7 11-16,2 5-8 15,3 9 5-15,3 6 1 16,3 5 4-16,-2 0 0 16,3 7-1-16,-6 11 3 15,-1 7 1-15,-6 2-4 16,-3 4 3-16,-5-2-2 15,-8 0-1-15,-7 3-1 16,-1-1 4-16,0-2-5 0,-4 0 4 16,-12-2 2-1,-1-1 0-15,-4-4 2 0,-1-2-2 16,2-6 0-16,-5-5 30 16,-3-3-10-16,-2-2 9 15,-3-4-2-15,2 0 0 16,-1-2-20-16,4-12 5 15,4-3 6-15,2-3-7 16,7-4-10-16,3 2-1 16,6 1-30-16,6 2-50 15,0 5-59-15,12 8-99 16,1-1-199-16</inkml:trace>
  <inkml:trace contextRef="#ctx0" brushRef="#br0" timeOffset="28865.9">1494 5579 60 0,'0'0'185'0,"0"0"-117"15,0 0-10-15,0 0 3 16,0 0-6-16,0 0-7 16,0 0-11-16,-1-22-1 15,1 19 5-15,0 1 3 0,0 1-12 16,0 1 1 0,0 0-3-16,0 0-13 0,0 0-1 15,0 0-16-15,0 11-2 16,19 11 2-16,6 7 1 15,5 7 23-15,3 11 4 16,-5 9 2-16,-5 8-10 16,4 1-6-16,-5 1 4 15,0-6-9-15,-2-5-2 16,-1-4 0-16,-5-3-2 16,-4-10 0-16,-4-8 0 15,3-7-2-15,-4-6 0 16,-3-4 4-16,0-6-6 15,-2-1 6-15,0-2-6 16,0-1 3-16,0-3 0 0,0 0-4 16,-9-7-77-16,-11-20-44 15,0-7-136-15,-1-7-71 16</inkml:trace>
  <inkml:trace contextRef="#ctx0" brushRef="#br0" timeOffset="29209.52">1742 5523 170 0,'0'0'145'15,"0"0"-44"-15,0 0-32 0,0 0 4 16,0 0-52-16,-34 81 14 15,14-26 50-15,1 7-34 16,1 3-3-16,1 3-15 16,0-5-13-16,0-7 2 15,1-8-7-15,2-7-4 16,1-7-8-16,4-2 0 16,4-9 0-16,1-6-1 15,2-7 4-15,1-3-5 16,1-4 0-16,-2-3 1 15,-3 0-2-15,-3 0-43 16,-4-12-48-16,0-10-141 16,0-7-8-16</inkml:trace>
  <inkml:trace contextRef="#ctx0" brushRef="#br0" timeOffset="29458.85">1372 5883 302 0,'0'0'127'0,"0"0"-86"16,0 0 45-16,0 0-40 15,0 0-14-15,0 0 1 16,104-51 22-16,-50 27-13 16,9-5-11-16,2-1-14 0,5 2-2 15,5 4-12-15,-5 6-3 16,-16 7 4-16,-11 4-4 15,-24 5 0-15,-11 2-34 16,-7 0-117-16,-1 0-104 16</inkml:trace>
  <inkml:trace contextRef="#ctx0" brushRef="#br0" timeOffset="30501.65">6318 5271 72 0,'0'0'221'0,"0"0"-148"16,0 0-15-16,0 0 38 15,0 0-22-15,-97-38-11 16,72 38 2-16,-5 0-25 16,-3 0-7-16,-6 10-2 15,-4 11-6-15,-2 6 5 16,2 9-3-16,6 3-4 15,7 4 9-15,5 4-15 16,8 3 8-16,2 1-11 0,6 1 1 16,8 0-1-1,1-1-3-15,0 0-5 0,4-1-6 16,9-4 1-16,4-7-1 16,2-8 1-16,5-7 2 15,6-9-1-15,4-3 7 16,8-8-1-16,7-4 4 15,2 0-7-15,0 0-2 16,-5-9 3-16,-7-3-5 16,-8-1-1-16,-9-3-22 15,-8-1-38-15,-8-3-42 16,-6-3-156-16,0 3-223 0</inkml:trace>
  <inkml:trace contextRef="#ctx0" brushRef="#br0" timeOffset="31985.91">3587 7473 18 0,'0'0'11'16,"0"0"10"-16,0 0-4 15,0 0-2-15,0 0 29 16,0 0 3-16,13 22-9 16,-5-22 36-16,-1 0-7 15,2-8-24-15,0-4 3 16,-3-2 12-16,-3-3 6 15,0-5-9-15,-3 0 11 16,0-3-3-16,0 2-6 16,-9 3-27-16,-1 4 4 0,-1 6-8 15,-2 6 17-15,-5-2-26 16,-3 6-5-16,-7 0-7 16,-5 6-2-16,-6 14-2 15,-1 5 3-15,0 6 8 16,5 4-5-16,7 1-4 15,4 5 5-15,3 0-5 16,5 3-2-16,7 1 4 16,1 0-4-16,5 0 2 15,3-3 0-15,0-1-3 0,2-5 1 16,10-7-1 0,7-5 1-16,5-4-1 0,3-7 1 15,10-8-1-15,5-3 0 16,4-2-4-16,-1-3 1 15,-3-13-10-15,-5-8 3 16,-4-6 5-16,-2-9 5 16,-3-10 4-16,-1-4-3 15,-3-7-1-15,-3-3 4 16,-6-2-3-16,-6 2 0 16,-8 9-1-16,-1 9 2 15,0 12-1-15,0 13 4 16,-1 9 12-16,-2 6 14 15,1 5-17-15,2 0-14 16,-1 13-7-16,1 16 0 0,0 14 7 16,0 10 4-16,0 6-3 15,0 3 0-15,0 1-1 16,0-3 0-16,7-4 3 16,4-8-2-16,2-7-2 15,1-7 2-15,0-7 0 16,0-5-1-16,-2-6 3 15,3-6-2-15,-3-4-1 16,6-4 0-16,-3 0-3 16,1-2-42-16,5 0-47 15,-3-4-82-15,4-13-111 16</inkml:trace>
  <inkml:trace contextRef="#ctx0" brushRef="#br0" timeOffset="32309.05">4298 7170 416 0,'0'0'183'0,"0"0"-83"15,0 0 10-15,0 0-75 16,0 0-27-16,2 98 57 0,1-30-15 15,-3 7-7 1,0 6-27-16,0 0-1 16,0-6-12-16,-3-8-1 0,-3-11 0 15,3-13 1-15,0-7-1 16,0-14-2-16,3-8-11 16,0-5-22-16,0-7-16 15,0-2 0-15,0 0 6 16,0-12-79-16,-3-13-132 15,-3-11-122-15</inkml:trace>
  <inkml:trace contextRef="#ctx0" brushRef="#br0" timeOffset="32511.02">4025 7607 452 0,'0'0'120'0,"0"0"-56"15,0 0 9-15,0 0-13 16,121-11-17-16,-60 7-4 15,2-2-24-15,1-1-9 16,-1 4 1-16,-8 0 4 16,-12 0-10-16,-8 0 2 15,-13 1-3-15,-10-1-2 16,-3 0-6-16,-8-3-67 16,-1-4-202-16</inkml:trace>
  <inkml:trace contextRef="#ctx0" brushRef="#br0" timeOffset="33207.68">4810 7035 558 0,'0'0'72'16,"0"0"-22"-16,0 0-26 16,-4 77 6-16,2-15 45 15,1 12-24-15,-4 9-9 16,2 3-15-16,0 3-13 0,3-9-10 16,0-12-4-1,0-9 2-15,-3-14-1 0,3-13 1 16,0-15-1-16,0-7 0 15,0-3 1-15,0-7 1 16,0 0 5-16,0 0 10 16,0 0 23-16,0 0-5 15,0 0-16-15,-3 0-16 16,1-5 0-16,-2-1 1 16,3 0-3-16,-2 1 2 15,0-2-3-15,0-2 2 16,0-2-1-16,1-3 2 15,1-1-2-15,1-6-1 16,0-4-1-16,1-4 1 16,13-2-1-16,5 1 1 0,8 6-1 15,-3 3 0-15,4 5 0 16,0 6 0-16,2 4-1 16,1 5 1-16,1 1 0 15,-4 1-4-15,2 19 4 16,-4 3-4-16,-6 8 2 15,-9 5 0-15,-4 0-1 16,-7 0 1-16,-3-2 2 16,-12-4 0-16,-1-2 0 15,-5-6 0-15,3-2 0 0,0-6 1 16,0-3 2 0,-2-3 2-16,0-4 2 0,2-3-4 15,-4-1 1-15,2 0 4 16,-2-2-8-16,4-11-10 15,5-3-42-15,7-7-63 16,3 0-136-16,3-6-311 16</inkml:trace>
  <inkml:trace contextRef="#ctx0" brushRef="#br0" timeOffset="33501.9">5295 6861 394 0,'0'0'252'0,"0"0"-234"15,91 101 90-15,-51-18 17 16,-4 12-73-16,-2 11 13 15,-4 5-35-15,-3 5-15 16,-14 0-8-16,-7-9-5 16,-6-10 0-16,-24-15-2 15,-19-14-15-15,-12-16-91 16,-9-12-38-16,1-12-257 0</inkml:trace>
  <inkml:trace contextRef="#ctx0" brushRef="#br0" timeOffset="34139.37">3266 6956 110 0,'0'0'327'15,"0"0"-264"-15,0 0-11 16,-101 78 9-16,53-6 14 16,-7 20 17-16,-2 12-33 15,7 8-19-15,12 1-17 16,19-5 5-16,19-6-13 15,10-10-7-15,29-13-5 16,10-6 4-16,2-9-3 0,1-7 1 16,-1-6-4-1,-2-10-2-15,3-14-13 0,2-12-4 16,7-8-53-16,9-7-131 16,6 0-198-16</inkml:trace>
  <inkml:trace contextRef="#ctx0" brushRef="#br0" timeOffset="34717.78">5975 7236 486 0,'0'0'120'0,"0"0"-36"16,0 0-1-16,0 0-17 15,0 0-37-15,0 0 44 16,58 120 3-16,-27-51-24 16,-1 5-27-16,-3 0-7 15,-3-2-10-15,-3-10-5 16,-5-8 0-16,-5-8-1 16,-4-10 3-16,-2-9-4 0,-4-8-1 15,3-8 0-15,-2-5-9 16,-1-6-19-16,1 0-16 15,-1 0-22-15,-1-7 8 16,0-17-74-16,0-10-149 16,-7-11-209-16</inkml:trace>
  <inkml:trace contextRef="#ctx0" brushRef="#br0" timeOffset="34980.42">6221 7183 492 0,'0'0'85'0,"0"0"-70"0,-34 80 100 16,19-25-26-1,1 10-29-15,-8 6-14 0,-5 3-5 16,-9-3-5-16,-1-1-9 16,-2-7-12-16,8-10-9 15,4-11 0-15,6-11-5 16,9-10 3-16,5-6-3 15,1-9-1-15,6-3-2 16,0-1-37-16,0-2-20 16,0 0-17-16,0-19-146 15,0-6-163-15</inkml:trace>
  <inkml:trace contextRef="#ctx0" brushRef="#br0" timeOffset="35159.33">5781 7657 469 0,'0'0'90'0,"0"0"-53"16,0 0 31-16,104-14 24 16,-44 11-35-16,9 3-30 15,-2-2-2-15,4-2-15 16,-7-1-8-16,-7 0 1 16,-6-4-3-16,-11-2-34 15,-10-4-143-15,-15-4-190 16</inkml:trace>
  <inkml:trace contextRef="#ctx0" brushRef="#br0" timeOffset="35529.11">6982 7156 493 0,'0'0'108'0,"0"0"-30"16,-91-20 23-16,53 20-37 16,1 23-24-16,0 13-21 0,6 14 13 15,-1 9 7 1,4 7-5-16,7 6 1 0,5 0-11 15,5 0-12-15,5-6-2 16,6-3-10-16,0-10 2 16,3-8 0-16,15-9-2 15,1-10-3-15,2-9-26 16,0-6-18-16,3-7-22 16,4-4-20-16,1 0-158 15,-4-12-164-15</inkml:trace>
  <inkml:trace contextRef="#ctx0" brushRef="#br0" timeOffset="35823.83">7241 6774 358 0,'0'0'129'0,"79"101"-56"16,-40-18 120-16,-3 13-81 15,-18 16-20-15,-12 10-21 16,-6 4-39-16,-23-1-17 0,-14-7-10 16,1-14-2-1,2-15 4-15,4-14-2 0,0-17-5 16,-1-10-30-16,1-11-65 15,0-8-29-15,2-11-122 16,0-9-218-16</inkml:trace>
  <inkml:trace contextRef="#ctx0" brushRef="#br0" timeOffset="36778.28">2887 6917 414 0,'0'0'144'15,"0"0"-92"-15,0 0 23 16,-62 100 8-16,23-31-1 16,-4 13-27-16,1 10 1 15,3 5-23-15,9 10-2 16,11 2-15-16,8 0-9 0,10-3 4 15,1-4-5 1,4-9-2-16,13-9-3 0,10-16 9 16,-2-13-9-16,0-13-1 15,1-11 2-15,-3-8-2 16,3-8 0-16,-2-3-46 16,7-7-31-16,-1-3-26 15,0-2-177-15</inkml:trace>
  <inkml:trace contextRef="#ctx0" brushRef="#br0" timeOffset="40872.11">16088 4646 41 0,'0'0'32'15,"0"0"159"-15,0 0-106 16,0 0-8-16,0 0-2 15,1-76 16-15,-1 73-21 16,0 3 6-16,0 0-33 16,0 0-16-16,0 0-15 15,0 0-3-15,0 0-1 16,-3 6 0-16,-3 13 3 16,-2 7 21-16,0 8-1 0,0 5-12 15,4 2-3-15,-1 5 7 16,4 1-13-16,-3 5-3 15,4 4 1-15,0 3-4 16,0 5 0-16,0 4 1 16,0-1-5-16,2 3 6 15,-2 1 1-15,0 3-1 16,0 1 1-16,0 3 0 16,0 3-1-16,-4 5 1 15,3 4 10-15,1 2-8 16,0 1 2-16,0 1-2 15,8-1 0-15,-2 2-3 0,2 0 3 16,0-1-1-16,0-2-5 16,0-2 2-16,-1 1-1 15,1-1 0-15,-1 0-3 16,-1-1 3-16,-1 0-1 16,-2-7-2-16,1 1 2 15,1 1 2-15,2 1 11 16,0 0-9-16,-1 1-6 15,1 1 3-15,-1-1-1 16,-1 3-2-16,-2 3 1 16,-1 4-1-16,-2 4 0 15,0 2 4-15,0-4-3 16,0 5 3-16,0-3-4 0,0 2 5 16,3-4-6-1,0 2 1-15,-2 0 3 0,-1 4-4 16,0 5 2-16,0-4-2 15,-3 2 0-15,-10-2 1 16,-1-6 0-16,1 1-1 16,-2-4 1-16,5-1-2 15,-2-4 2-15,3-1-1 16,1 0 1-16,1 4 0 16,-3 0 0-16,0 1 4 15,3-2-3-15,-2 0 2 16,0 0-1-16,-1-2 0 0,-2 1 4 15,3-3-4 1,1-1-3-16,4-5 1 0,1-1-1 16,1-2 5-16,2 2-4 15,0 0-1-15,0 0 1 16,0-3-1-16,0-1 0 16,0-3-1-16,0 3 1 15,0-1 3-15,0 0-2 16,0-2 4-16,0 1 1 15,0 1-2-15,0-2 0 16,0 1 1-16,0 0-4 16,0 4 3-16,3-2 5 15,3-1-3-15,2-2-2 16,-1-5-1-16,2-1 2 16,-3 0 1-16,0 1-5 0,3-4 7 15,-2 1-4-15,-1-1 0 16,-1-4 3-16,-5 4-1 15,0-3-1-15,0 0 1 16,0-3-1-16,0-2 2 16,0-2 0-16,-2-3-4 15,1-3-2-15,-1-3-1 16,2-7 3-16,0-4-3 16,0-3 3-16,0-9-2 15,0-2-2-15,0-7 2 16,0-4 0-16,0-7-1 15,2 1 2-15,-2-4-2 0,1-1 0 16,-1 2 0-16,0-2 0 16,0 0 0-16,0 0-21 15,-4-24-53-15,-20-17-125 16,-6-24-83-16</inkml:trace>
  <inkml:trace contextRef="#ctx0" brushRef="#br0" timeOffset="42478.36">13821 5823 61 0,'0'0'228'0,"0"0"-208"0,0 0 4 16,0 0 9-16,0 0-15 15,0 0 13-15,31 41 8 16,15-36-7-16,11-5-9 15,11 0-1-15,11 0-4 16,8 0 3-16,17 0-1 16,8-8-6-16,9 3 26 15,4 1 9-15,-1-1-31 16,0 3-11-16,0 2-7 16,-3 0 8-16,-2 0-5 15,-3 0 0-15,1 0-3 16,4 5 2-16,4-1-2 0,1-1 3 15,7 1-3 1,3-3 2-16,3 3-2 0,4-1 1 16,-6-1-1-16,-1 1 2 15,-5-2 0-15,-10-1-2 16,-5 0 3-16,-2 0-4 16,-2 0 2-16,6-4-1 15,8-1 3-15,7 1-3 16,0 3 4-16,-1-1-2 15,0-1-2-15,-6-1 2 16,-5-1 7-16,-3 3-3 16,-6-1 7-16,0 0-4 15,4 2 0-15,8 1-4 16,4 0 11-16,5 0-5 16,7 1-3-16,0 10-5 15,2 1 7-15,-1 3 5 0,-8-1-4 16,-1-2 4-16,-4-3-1 15,2 1-6-15,-3-1 11 16,2-1 4-16,7 0-5 16,-5 1 6-16,4-2-4 15,-4 0-6-15,-10 1 4 16,-6-2 6-16,-7 0-8 16,-12-6-5-16,-8 0 10 15,-11 0 5-15,-5 0 3 16,-6 0 1-16,-5 0 1 15,-3 0-9-15,-6-3 6 0,-10-1 6 16,-9 1-11 0,-11 1 8-16,-7-1-3 0,-5-2 10 15,-5 2-17-15,0 0 6 16,-4 2-12-16,1 1 0 16,-1 0-4-16,1 0-9 15,-2 0-1-15,0 0-1 16,0 0 0-16,0 0-6 15,0 0-19-15,0 0-70 16,-5 5-41-16,-19 5-7 16,-10-2-50-16,-8-2-87 15,-7-1-150-15</inkml:trace>
  <inkml:trace contextRef="#ctx0" brushRef="#br0" timeOffset="43804.06">13707 4381 74 0,'0'0'387'0,"0"0"-349"0,0 0 106 15,0 0-24-15,0 0-55 16,0 0-42-16,9-6-22 15,-10 53-1-15,-17 17 41 16,-2 15-3-16,-2 5 1 16,3 4-18-16,7-4-7 15,0-7-7-15,3-5-3 16,1-8-4-16,1-13 1 16,0-10-1-16,4-12-1 15,1-7-35-15,2-8-33 16,0-9-26-16,0-5-94 15,0-3-40-15</inkml:trace>
  <inkml:trace contextRef="#ctx0" brushRef="#br0" timeOffset="44262.27">13348 4895 372 0,'0'0'22'0,"0"0"13"16,109-51 41-16,-57 37-39 15,6 1-19-15,-1 5 8 16,-4 1-4-16,-9 5 12 16,-8 2 14-16,-10 0-14 15,-5 2-3-15,-7 10-13 16,-1 5 2-16,-6 5 3 0,-4 6 15 16,-3 4-3-16,0 0-11 15,0 7 0 1,0-3-5-16,-1 0-11 0,1-4-6 15,0-6-1-15,4-5 3 16,11-6-2-16,2-5-2 16,4-5 4-16,4-5-3 15,5 0 4-15,-1-5-1 16,-3-10-4-16,-5-5 6 16,-6-6 2-16,-8-5 0 15,-4-8 0-15,-3-6 2 16,0-5 3-16,-17 0 2 0,-5 4-9 15,0 7 2 1,-2 9-6-16,1 12-2 0,-2 13-5 16,-3 5 5-16,4 3 0 15,2 16-29-15,7 5-40 16,5 3-11-16,10-2-104 16,0-2-103-16</inkml:trace>
  <inkml:trace contextRef="#ctx0" brushRef="#br0" timeOffset="44695.34">14267 4584 306 0,'0'0'166'16,"0"0"-29"-16,0 0 26 15,0 0-53-15,0 0-90 0,0 0-19 16,0 54-1-16,0 13 26 16,0 6-1-16,0 2-8 15,0 0-8-15,-11-7-4 16,-2-5 2-16,2-11-7 16,2-11-3-16,4-14 3 15,1-12-32-15,3-6-4 16,1-9-24-16,0 0-33 15,0-12-46-15,8-13-111 16</inkml:trace>
  <inkml:trace contextRef="#ctx0" brushRef="#br0" timeOffset="45290.21">14514 4638 366 0,'0'0'123'0,"0"0"-70"15,-119 82 70-15,77-43-13 16,6-1-58-16,6-2-22 16,10-2-5-16,6-7-9 15,7-4-6-15,5-4-3 16,2-6-5-16,0-3-2 16,10-7 7-16,12 1-4 15,9-4-2-15,2 0 7 16,5 0-8-16,-5 0 0 0,-5 1 0 15,-8 3 1 1,-7 4-1-16,-7 6 1 0,-3 3-1 16,-3 7-1-16,0 3 1 15,0 0 0-15,2 0 0 16,2-4-1-16,8-6 1 16,2-4 0-16,5-4 0 15,2-2 0-15,4-7 0 16,1 0-11-16,-1-5 6 15,-3-9 5-15,-4-6 1 16,-1-4-1-16,-4-5 3 16,0-9 0-16,-4-4 0 15,-1-3-3-15,-5 1 0 0,-3 5 0 16,0 12 1 0,-4 8 0-16,-7 8 0 0,-5 9 17 15,-1 2-15-15,-2 11 0 16,0 17 7-16,7 6-9 15,5 8 3-15,7 4 1 16,0 0-4-16,16-3 0 16,3-4-1-16,0-8 3 15,-1-8-3-15,3-6 1 16,-2-6 1-16,1-3-3 16,1-5 1-16,-1-3-35 15,5 0-58-15,-3 0-157 16,-3-14-201-16</inkml:trace>
  <inkml:trace contextRef="#ctx0" brushRef="#br0" timeOffset="45704.38">14991 4810 423 0,'0'0'124'0,"0"0"-51"15,0 0-34-15,0 0 4 16,0 0-1-16,39 103-6 15,-33-57 1-15,-3 5-9 16,-3 0-16-16,0-5 0 16,0-10-4-16,0-11-3 15,0-9 2-15,0-10 12 16,0-5 11-16,0-1 37 16,0-1 15-16,3-16-26 15,-2-7-45-15,2-7-10 0,1-8-1 16,0-6 0-16,4-3-6 15,3-6-23-15,4 2-3 16,6 6-4-16,3 14 4 16,2 12 17-16,-1 16-1 15,3 4 9-15,-1 17 5 16,-2 15-4-16,-2 11 5 16,-7 6 1-16,-5 5 0 15,-3 2 0-15,-6-4 4 16,-2-4-4-16,0-7-3 0,-8-7 1 15,-11-9-96-15,-3-7-145 16,2-6-240-16</inkml:trace>
  <inkml:trace contextRef="#ctx0" brushRef="#br0" timeOffset="47272.7">6084 4458 86 0,'0'0'237'0,"0"0"-150"16,0 0-35-16,0 0-2 15,0 0-4-15,0 0 10 16,0 0 27-16,-97 15-18 16,61-10-11-16,-4-2-11 15,-11 0 1-15,-15-3-8 0,-17 0-3 16,-13 0 4-16,-17 0-5 15,-14-1-16-15,-13-7-4 16,-9 0 1-16,-12 2-5 16,0-2 2-16,-2 1-6 15,4 0-1-15,10 0 5 16,8-1-5-16,13-2-2 16,10 4 9-16,12 1-7 15,9 0 2-15,6 4 10 16,3 1-5-16,2 0-7 15,1 0 5-15,7 3 4 16,11 4-11-16,15-3 4 0,19-3 3 16,15-1-3-16,15 0 10 15,3 0 12-15,0 0-4 16,0 0 3-16,0 0-3 16,0 0-5-16,0 0 2 15,0 0 1-15,0 0-12 16,0 0 1-16,0 0-3 15,0 0-4-15,0 0-1 16,0 0-2-16,0 0 0 16,0 0-1-16,0 0 1 15,0 0-1-15,0 0-8 16,-3 0-42-16,-3 0-58 16,0-1-45-16,-1-7-77 15,7-6-204-15</inkml:trace>
  <inkml:trace contextRef="#ctx0" brushRef="#br0" timeOffset="47767.99">3482 4098 294 0,'0'0'225'15,"0"0"-186"-15,0 0 109 16,0 0-43-16,0 0-57 15,0 0-36-15,-19 12-8 16,-6 15 18-16,-8-1 29 16,-3-1 14-16,-7-1-10 0,-11-1-17 15,-4 5 0-15,-5-3 3 16,-1 3-11-16,12-6-5 16,13-4-8-16,15-4-1 15,14-6-10-15,6-3-5 16,4-4 0-16,0 1 1 15,0-2 3-15,0 0-4 16,0 0 1-16,0 0 2 16,0 0 3-16,0 0-2 15,0 0-3-15,0 3 1 16,16 8 0-16,9 6-2 16,8 5 5-16,6 5-1 15,-3-1 5-15,2 2-6 0,-5-3 1 16,3 2 5-16,-5-3-9 15,-4 4 4-15,1-3-3 16,-5 2-1-16,-1-1 1 16,-4-7-1-16,-4-1 2 15,-3-8-3-15,-3-2-1 16,-2-2-55-16,-3-6-100 16,6 0-103-16,1-4-466 15</inkml:trace>
  <inkml:trace contextRef="#ctx0" brushRef="#br0" timeOffset="49134.24">14705 6537 80 0,'0'0'343'0,"0"0"-246"16,0 0 12-16,0 0-48 15,-81-5-32-15,40 22 15 16,-9 8 2-16,-8 5-7 15,-3 4-10-15,0 5-5 0,9 4-5 16,10 3-4 0,9 8-9-16,9 8 3 0,11 1 1 15,9 0 4-15,4-10-10 16,7-5 10-16,19-5-5 16,12-10 5-16,5-3-7 15,14-9 2-15,1-7 2 16,0-4 0-16,-4-8 0 15,-9-2-6-15,-8 0 1 16,-10-5-1-16,-5-7-2 16,-7-1 2-16,-6-3-2 15,-1 2-3-15,-7 2-1 16,-1 7-87-16,0 5-66 16,-9 0-215-16</inkml:trace>
  <inkml:trace contextRef="#ctx0" brushRef="#br0" timeOffset="49808.31">14189 7778 192 0,'0'0'178'16,"0"0"-122"-16,25-80 66 15,-21 68 32-15,-4 9-60 16,0 3-24-16,0 5-58 15,-8 22-6-15,-10 16-4 16,-6 10 58-16,-3 6-29 16,3 7-16-16,4 4-5 15,5-2-5-15,5-2-2 16,3-9-1-16,4-11 1 16,2-13 1-16,1-10-4 15,0-11 0-15,0-8 0 0,0-4 1 16,0 0 10-16,3-7 1 15,10-12 19-15,7-10-20 16,3-3-2-16,3-8-8 16,2-5 2-16,0 0-1 15,2 4-2-15,0 12 0 16,-2 13-12-16,-4 15 4 16,-3 1 0-16,0 14 0 15,-2 14 4-15,-2 6-2 16,-4 3 6-16,-7 2 0 15,-6-1 0-15,0-3 0 16,0-4 0-16,-12-2 0 16,-3-7 0-16,-4-2 0 0,-5-5 0 15,-1-3 27-15,-5-6-18 16,-6-5 12-16,0-1-4 16,-2 0 7-16,-3-6-21 15,3-4-3-15,5 3-2 16,10-4-49-16,13 5-82 15,10-1-155-15</inkml:trace>
  <inkml:trace contextRef="#ctx0" brushRef="#br0" timeOffset="50558.15">14219 9268 29 0,'0'0'452'0,"0"0"-366"0,4-72-4 16,-4 50 54-16,-10 3-69 16,-5 4-38-16,-4 6 15 15,-4 4-12-15,-6 5-25 16,-3 0 4-16,-4 8 1 15,0 10-3-15,4 7 3 16,0 5-5-16,5 4-2 16,4 1 2-16,3 3-5 15,2 1 0-15,8 2 1 16,7 0 0-16,3-4-3 16,0-3 0-16,6-3 0 15,7-4-5-15,5-6 1 0,-1-8-11 16,3-7-3-16,7-6 9 15,2 0 6-15,3-11 3 16,0-9 3-16,-1-9 3 16,-3-4 7-16,-2-6 20 15,-4-8-2-15,-4-8-18 16,-3-1-1-16,-5 6-3 16,-4 9-6-16,-6 12 5 15,0 14 1-15,0 8 12 16,0 7-10-16,0 0-11 15,0 16-8-15,0 14 8 16,0 13-3-16,0 3 7 16,0 3-4-16,11 0 0 0,7-6 3 15,1-2-7-15,2-10 5 16,1-5-1-16,2-7 4 16,1-6-4-16,-2-7-6 15,1-5-21-15,3-1-35 16,-2 0-52-16,2-7-105 15,4-14-441-15</inkml:trace>
  <inkml:trace contextRef="#ctx0" brushRef="#br0" timeOffset="51129.01">14061 10226 442 0,'0'0'69'0,"0"0"-18"16,0 0 126-16,0 0-64 15,0 0-49-15,0 0-51 16,-5 48 11-16,-10 21 53 0,-1 10-31 16,1 4-17-16,2 1-11 15,-1-4-4-15,1-5-8 16,-1-9 0-16,3-8-4 15,1-15-2-15,3-12 0 16,2-12-2-16,1-8-3 16,1-5-12-16,3-3-31 15,0-3-40-15,0 0 4 16,0-13-43-16,0-12-164 16</inkml:trace>
  <inkml:trace contextRef="#ctx0" brushRef="#br0" timeOffset="51361.42">13673 10631 476 0,'0'0'104'0,"0"0"18"15,0 0 19-15,0 0-88 16,90-20-39-16,-19 20 19 16,7 0 19-16,5 8-10 15,-1 1-15-15,-4-2-4 16,-7-3-9-16,-8 0 2 15,-8-4-6-15,-10 0-4 16,-9 0-4-16,-8-11-2 16,-9 0 0-16,-5-1-38 15,-4-3-113-15,-10 3-167 16</inkml:trace>
  <inkml:trace contextRef="#ctx0" brushRef="#br0" timeOffset="51946.33">14025 11606 364 0,'0'0'232'0,"0"0"-191"16,0 0 83-1,0 0-25-15,0 0-71 0,0 0-27 16,25 51 41-16,-4 15 25 15,-3 11-10-15,1 3-28 16,-2 4-9-16,2-6-6 16,0-8-7-16,0-10-3 15,-2-11-4-15,-3-10-1 16,-4-10 1-16,-4-8 4 16,-3-9-4-16,0-7 0 15,-3 0-27-15,2-5-19 16,-1 0-11-16,4-12-4 15,-2-12-77-15,4-14-133 16,-1-9-243-16</inkml:trace>
  <inkml:trace contextRef="#ctx0" brushRef="#br0" timeOffset="52192.86">14304 11654 280 0,'0'0'236'16,"0"0"-203"-16,0 0 113 15,-90 104-44-15,61-48-25 16,-3 9-26-16,-2 0 6 16,-2 3-10-16,3-4-30 15,0-5-7-15,5-5 0 16,3-8-9-16,6-8 0 16,3-9 2-16,7-9 0 0,2-9-3 15,4-5-1 1,3-3-44-16,0-3-40 0,0 0-24 15,0-9-123-15,3-16-253 16</inkml:trace>
  <inkml:trace contextRef="#ctx0" brushRef="#br0" timeOffset="52389.41">13838 12071 470 0,'0'0'84'15,"0"0"11"-15,0 0 70 16,0 0-81-16,0 0-28 15,82-27-46-15,-10 22-2 16,13 1 2-16,3 1 1 0,-6 3-6 16,-6 0 4-16,-13-1-7 15,-13-4-2-15,-11 4-31 16,-10-2-99-16,-13-1-203 16</inkml:trace>
  <inkml:trace contextRef="#ctx0" brushRef="#br0" timeOffset="53302.28">13079 13916 166 0,'0'0'273'16,"0"0"-246"-16,-33 76 108 15,30-49-40-15,3-4-49 16,0-3-19-16,0-6-11 16,3-6-1-16,16-6 6 15,10-2 20-15,13-2 3 16,3-15-29-16,-1-4 0 15,-5-6 7-15,-7-1 1 16,-7-8-3-16,-4-5 0 0,-8-12-4 16,-2-8-1-16,-1-2-11 15,-4 3-2-15,-3 12 2 16,2 12-2-16,-2 14 1 16,-3 13-2-16,0 8 11 15,0 1-9-15,0 18-3 16,-3 17 0-16,-8 16 2 15,1 7 1-15,4 4 2 16,3 0-3-16,3-4 1 16,0-5-2-16,4-10-1 15,9-4 1-15,-2-9 0 16,-2-7-1-16,0-8-1 0,-3-6-6 16,1-4-18-16,1-5 0 15,4 0-25-15,1-4-35 16,2-14-74-16,0-8-265 15</inkml:trace>
  <inkml:trace contextRef="#ctx0" brushRef="#br0" timeOffset="53538.63">13458 13362 566 0,'0'0'129'0,"0"0"-6"16,0 0 0-16,0 0-63 0,0 0-23 15,0 0-19-15,3-53-14 16,3 52-4-16,-5 0 0 16,1 1-18-16,2 0-88 15,6 4-81-15,1 10-110 16</inkml:trace>
  <inkml:trace contextRef="#ctx0" brushRef="#br0" timeOffset="53753.54">13749 13699 468 0,'0'0'148'15,"0"0"-60"-15,0 0 48 16,106-36-94-16,-79 35-33 16,-5 1-4-16,-6 0-5 15,-10 0-17-15,-6 10-117 16,-1 5-136-16</inkml:trace>
  <inkml:trace contextRef="#ctx0" brushRef="#br0" timeOffset="53932.4">13730 13902 512 0,'0'0'113'0,"0"0"49"0,0 0-90 16,105-5-49-16,-51 4-8 16,-6 1-9-16,-4 0-1 15,-8 0-5-15,-9 0-6 16,-4 0-53-16,-7 0-175 15,-7-2-316-15</inkml:trace>
  <inkml:trace contextRef="#ctx0" brushRef="#br0" timeOffset="54173.27">14271 13769 638 0,'0'0'34'0,"0"0"75"15,91-23-44-15,-50 23-34 16,0-2-9-16,-2 2-9 16,-8 0-6-16,-7 0-7 15,-2 0 0-15,-8 0-6 16,-1-4-93-16,-1-6-175 15</inkml:trace>
  <inkml:trace contextRef="#ctx0" brushRef="#br0" timeOffset="54437.02">14960 13467 651 0,'0'0'87'0,"0"0"-38"16,0 0 16-16,12 113 28 16,-9-43-17-16,-3 10-22 15,0 5-20-15,-12-5-6 16,-4-8-22-16,2-13-3 16,4-11 2-16,0-12-5 0,5-9-4 15,2-10-31-15,1-8-27 16,2-7-47-16,0-2-40 15,0-3-226-15</inkml:trace>
  <inkml:trace contextRef="#ctx0" brushRef="#br0" timeOffset="55257.23">12323 11997 29 0,'0'0'424'0,"0"0"-383"16,0 0 42-16,0 0 34 15,0 0-80-15,-91 11-27 16,70 22 3-16,6 1 10 15,-1 3-3-15,11-2-4 16,4-3-11-16,1-5-1 16,0-5 1-16,19-6 1 15,5-3 3-15,10-9 15 16,5-4 2-16,3 0-10 16,-6-6-4-16,-8-9-1 0,-7-7 18 15,-9-3 5-15,-5-3-1 16,-7-6-15-16,0-3-7 15,-3 2-8-15,-16 2-2 16,-6 8-1-16,-4 13-4 16,-2 9-10-16,-3 3-30 15,4 17-25-15,8 11-32 16,8 2-126-16,12-4-118 16</inkml:trace>
  <inkml:trace contextRef="#ctx0" brushRef="#br0" timeOffset="55884.2">12472 10549 426 0,'0'0'148'15,"0"0"-102"-15,0 0 4 16,-47 82 33-16,34-36-20 15,7 4-20-15,5-2-18 16,1-1-2-16,0-4-14 16,0-3-3-16,0-6-4 15,0-9 0-15,0-5-2 16,0-6-17-16,0-6-74 16,0-6-173-16</inkml:trace>
  <inkml:trace contextRef="#ctx0" brushRef="#br0" timeOffset="57510.4">17816 4596 364 0,'0'0'210'0,"0"0"-139"0,-101-39 77 16,59 39-88-16,2 5-27 15,0 17-16-15,0 11-7 16,8 4 1-16,5 0-8 15,8 4 1-15,4-4 4 16,8 0-8-16,7-2 2 16,0-2-1-16,16-1 0 15,18 1-1-15,8-2 2 16,3 2-1-16,-2 1-1 16,-10 0 0-16,-11-1 0 0,-13 1 0 15,-9-1-3 1,0 0 3-16,-17-5 2 0,-3-3 0 15,-2-6-2-15,-1-4 2 16,1-7 1-16,-2-3 4 16,0-4-3-16,3 1-3 15,3-2 2-15,3 0-6 16,8-2-58-16,7-12-112 16,0-6-234-16</inkml:trace>
  <inkml:trace contextRef="#ctx0" brushRef="#br0" timeOffset="57796.3">18092 4599 389 0,'0'0'221'0,"0"0"-166"16,0 0 12-16,0 0-66 15,-6 101 23-15,-4-26 39 16,1 7-19-16,-1 1-16 16,-1-1-10-16,2-5-8 15,2-9-8-15,1-12 2 16,3-13 1-16,1-13-5 0,1-9 0 16,1-9-2-1,0-6-22-15,0-6-80 0,-3 0-144 16,-1-11-98-16</inkml:trace>
  <inkml:trace contextRef="#ctx0" brushRef="#br0" timeOffset="58417.51">17979 4966 346 0,'0'0'41'16,"0"0"34"-16,0 0 10 15,106-60-57-15,-55 56-18 16,9 0 4-16,-2 4 1 15,-5 0-11-15,-8 0 6 16,-12 0 8-16,-12 0 3 16,-10 0 0-16,-4 0 5 0,-6 0-14 15,-1 0 9-15,0 0 10 16,0 0-9-16,0 0-8 16,0 0-2-16,0 0 1 15,0 0-1-15,0 0 3 16,-9 0 2-16,-12 0 20 15,-7 8-27-15,-5 6 6 16,0 5 4-16,3 4-7 16,7 4-6-16,6 6 14 15,7 3-11-15,10 1-10 16,0-1 3-16,3-4-2 16,18-2-1-16,4-7 4 0,5-4-4 15,0-8 0-15,-5-5 2 16,-1-6-2-16,-2 0 1 15,-2-7 2-15,-2-11 0 16,-2-6-2-16,-2-4 5 16,-3-6-5-16,-3-5 3 15,-4-3-4-15,-2-1 1 16,-2 4 0-16,0 10 1 16,0 10 0-16,0 8-2 15,0 9 9-15,0 2 1 16,0 0-10-16,0 20-10 15,0 13 9-15,10 10 1 16,2 7 10-16,3 2-1 0,3-2-5 16,1-7 2-16,-1-5-6 15,-2-8 0-15,-2-7 1 16,-1-8-1-16,-1-4 0 16,3-4-2-16,2-4-40 15,5-3-56-15,0 0-14 16,-2-13-165-16</inkml:trace>
  <inkml:trace contextRef="#ctx0" brushRef="#br0" timeOffset="58718.23">18946 4795 255 0,'0'0'245'16,"0"0"-190"-16,0 0 104 15,0 0-90-15,-94 14-48 16,70 20 22-16,0 7-10 16,6 5 7-16,3 7-8 15,12 0-7-15,3 1-7 16,3-3-7-16,18-8-5 16,3-4-5-16,0-8 2 15,0-8 0-15,-2-6 0 16,0-8-3-16,4-5 4 15,0-4-4-15,-1 0-31 16,-5 0-17-16,-2-13-20 16,-7-10-110-16,-4-6-214 0</inkml:trace>
  <inkml:trace contextRef="#ctx0" brushRef="#br0" timeOffset="58989.27">19223 4560 602 0,'0'0'28'16,"0"0"57"-16,0 0 24 15,0 0-94-15,5 80-11 16,12-12 53-16,3 11 5 16,-5-2-8-16,-5-1-22 0,-2-4-16 15,-7-9-6-15,-1-6-10 16,0-15 8-16,0-11-8 15,0-9 2-15,0-11-2 16,0-4 1-16,0-5-1 16,0-2-31-16,3 0-77 15,11-10-28-15,3-17-181 16</inkml:trace>
  <inkml:trace contextRef="#ctx0" brushRef="#br0" timeOffset="59392.33">19648 4679 441 0,'0'0'88'0,"0"0"-55"15,0 0 122-15,-95 87-66 16,59-58-23-16,-5 0-9 16,6-3-7-16,4 1-21 15,10-6-12-15,4-5-2 16,10-5-5-16,5 0-4 15,2-2-5-15,0 0 2 16,18 1 6-16,18 1 2 16,9 0 7-16,7 1-3 15,-9 3-11-15,-8 4-3 16,-13 3-1-16,-13 5 0 0,-2 4 0 16,-7 3 0-1,0 4 0-15,0-4 2 0,-3-2-2 16,2-5 1-16,1-5 0 15,0-7 0-15,0-5 1 16,4-3 0-16,5-6-2 16,6-1 5-16,3 0-1 15,0 0 0-15,-3-10-4 16,-3-4 0-16,-6-3-24 16,-6-5-85-16,0-1-197 15</inkml:trace>
  <inkml:trace contextRef="#ctx0" brushRef="#br0" timeOffset="63683.68">18072 6665 31 0,'0'0'107'15,"0"0"24"-15,0 0-18 16,0 0-32 0,0 0 7-16,0 0-24 0,0 0 2 15,-44-58-29-15,22 50 3 16,-2 4-1-16,-6-1-8 16,-1 5-5-16,-2 0-6 15,0 0 2-15,1 11-10 16,2 3-4-16,1 3 1 15,1 3 2-15,3 2-1 16,1 3-5-16,0 5 4 16,3 4 4-16,0 3-3 15,6 2 0-15,5 2 2 16,3-1-7-16,5-3 0 16,2-5-3-16,2-4 0 0,17-3-1 15,3 0 1-15,3-4 0 16,0-2-1-16,-3-2 1 15,1-2-2-15,1-5 0 16,2-3 3-16,-1-4-1 16,5-3 1-16,0 0 1 15,0 0-2-15,-2-10 3 16,-4 0-1-16,-3-2-4 16,-5 0 4-16,-3 3-3 15,-2-1 1-15,-5 3 9 16,-3 2 4-16,-1 2-4 15,-2 1-7-15,0 2 0 16,1 0-4-16,-1 0 0 0,0 0 0 16,0 0 3-16,0 0-3 15,0 0-3-15,0 0 3 16,0 0 0-16,0 0 0 16,0 0-4-16,0 0 2 15,0 0-1-15,0 0-55 16,0 0-59-16,0 0-61 15,-9 0-110-15</inkml:trace>
  <inkml:trace contextRef="#ctx0" brushRef="#br0" timeOffset="65317.62">17879 7960 92 0,'0'0'24'0,"0"0"115"15,0 0-61-15,0 0 5 16,39-85 1-16,-39 73-14 15,0-1 24-15,0 6 10 0,-4-3-33 16,-16 4-40-16,-4-2 0 16,-9 5 7-16,-4 3-20 15,-2 0 0-15,-4 15-2 16,0 7-1-16,1 7-3 16,6 5 4-16,5 4 4 15,7 4-7-15,3 5 1 16,9 3-4-16,1-2-2 15,4 2-5-15,7-3 4 16,0 0-4-16,0-4-2 16,17-2 0-16,4-3 1 15,3-3-2-15,1-4 0 16,0-7 0-16,2-7 0 0,3-7 0 16,4-3 0-16,2-7-4 15,0 0-7-15,-2 0-9 16,-4-3-23-16,-5-11-55 15,-7-3-54-15,-4-5-216 16</inkml:trace>
  <inkml:trace contextRef="#ctx0" brushRef="#br0" timeOffset="66043.67">18880 7790 347 0,'0'0'112'0,"0"0"-55"15,0 0 121-15,0 0-60 16,0 0-51-16,0 0-26 16,5-38-41-16,-16 65 6 0,-2 15-6 15,-2 14 26-15,1 4 7 16,2 9 1-16,0 3-7 15,2 1-15-15,-1-5-9 16,2-10 0-16,2-10-1 16,3-12-1-16,1-8-1 15,1-10 2-15,2-8-2 16,0-5 0-16,0-3 1 16,0-2 3-16,0 0 6 15,0-4 3-15,11-14-10 16,2-6 0-16,4-5-3 15,3-6 2-15,3-5-2 0,3-2 0 16,3 3-1-16,-1 9-13 16,-1 7 3-16,0 14 5 15,1 7-1-15,1 2 0 16,-2 10 7-16,-1 14-7 16,-3 6 5-16,-5 3 2 15,-5 1 2-15,-7-1-1 16,-6-1-2-16,0-2 1 15,-2-3-2-15,-12-4 0 16,-4-4 1-16,-2-4 1 16,-3-3-1-16,-3-5 2 15,-4-3 6-15,-1-2 9 16,-3-2-7-16,1 0 0 16,3 0-9-16,6 0-3 15,6-8-8-15,8-3-71 0,10-4-53 16,0-3-363-16</inkml:trace>
  <inkml:trace contextRef="#ctx0" brushRef="#br0" timeOffset="67191.86">17244 7674 36 0,'0'0'190'16,"0"0"-92"-16,0 0-3 15,0 0 7-15,0 0-20 16,0 0-18-16,-14-36-7 15,13 36-23-15,-3 0-21 0,-2 8-13 16,-7 23 1-16,-4 13 7 16,0 12 23-16,-1 10 3 15,5 8 0-15,0 7-5 16,3 3 1-16,3-1-16 16,2-5-8-16,1-7 3 15,3-4-8-15,-1-6 1 16,-4-3 2-16,0-5-3 15,-3-7 2-15,-1-6-3 16,7-8 0-16,3-4 9 16,0-5-3-16,0-2 3 15,13-1-4-15,4-1-5 16,2-2 6-16,1 2-4 0,-1-4-1 16,0-1 0-1,-4-3 1-15,4-2-2 0,1-2 2 16,8-6-2-16,14 1 5 15,11-2-5-15,9 0 4 16,5 0-2-16,5 0 0 16,5-8-1-16,1 3 1 15,-1 2-2-15,-2 0 1 16,-2 2-1-16,0 1 1 16,6-2 2-16,6 2-3 15,9 0 0-15,4 0 0 16,9 0-1-16,4 0 2 15,9 0-1-15,2 0 0 0,2 0 1 16,0 0 0-16,-2 0-1 16,3 0 0-16,-1 0 2 15,-2 0 0-15,5 0-4 16,1-2 1-16,5-3 1 16,7 3 3-16,1-2 1 15,-7 1-4-15,-12-1 1 16,-7 0-1-16,-11 1 7 15,-4 3 3-15,-6 0 14 16,-4 0-4-16,-5 10 6 16,-8-2-5-16,-11-2 1 15,-14-3 5-15,-16-1 1 16,-8-2-2-16,-13 0 2 16,-5 0-8-16,-5 1-5 0,-5-1-4 15,0 0-5-15,-2 0-6 16,-23-6-62-16,-18-7-48 15,-17-2-48-15,-13-5-84 16</inkml:trace>
  <inkml:trace contextRef="#ctx0" brushRef="#br0" timeOffset="68293.92">17408 7553 114 0,'0'0'138'16,"0"0"-98"-16,0 0 40 15,0 0-24-15,0 0-29 16,0 0-9-16,0 0-5 16,-75 17 21-16,78-15-2 0,15-1-8 15,6-1 4-15,9 2-3 16,4-2-9-16,6 1-5 15,6 0 0-15,5 1-5 16,3-2 0-16,1 0-3 16,3 3 1-16,-1-3-3 15,-2 0 0-15,3 0 1 16,8 0 1-16,7 0 0 16,10 0-3-16,4 0 5 15,1 0-4-15,-3 0 1 16,0 4 0-16,-3-1-2 15,0 0 3-15,-1-2-1 0,-1-1 1 16,3 0-1-16,4 0 6 16,-2 0-5-16,6 0 3 15,-2 0 2-15,2 0 0 16,-1 0-7-16,-5 0 3 16,-6 0 2-16,-4 0-2 15,-5 0 13-15,0 0-2 16,-5-4-5-16,-2-3 11 15,-3 4-13-15,-7 0 7 16,-10 2-5-16,-14-1 2 16,-14 1-1-16,-11 1 8 15,-4 0-1-15,-1 0-8 16,-2 0-7-16,0 0-3 0,0 0-5 16,-8 0-1-16,-11 7-28 15,-13 4-33-15,-14-2-101 16,-15-2-45-16</inkml:trace>
  <inkml:trace contextRef="#ctx0" brushRef="#br0" timeOffset="68879.48">18248 7844 38 0,'0'0'86'0,"0"0"-16"15,0 0-28-15,33-75 21 16,-22 58 2-16,-3 0-23 16,-4 3 7-16,2 3 3 15,-4 3-3-15,-1-1-2 16,-1 4 14-16,0-1-14 16,0 2-11-16,0 0-5 0,0 1-7 15,0 1-4-15,0 2-7 16,0 0 2-16,0 0-15 15,0 9-6-15,-6 15 6 16,-1 12 1-16,-1 9 18 16,3 8 16-16,3 10-1 15,2 5 6-15,-1 7-7 16,1 1-7-16,0-1-14 16,0-3-2-16,0-5-7 15,0-9 2-15,0-7-2 16,0-10-3-16,0-9 0 15,0-9 2-15,0-6-2 0,1-6 1 16,-1-4 1 0,2-4 0-16,-1-1-1 0,3-2-1 15,2 0-2-15,5 0-37 16,5-15-68-16,1-7-177 16</inkml:trace>
  <inkml:trace contextRef="#ctx0" brushRef="#br0" timeOffset="69690.34">17275 9224 445 0,'0'0'122'16,"0"0"-68"-16,0 0 4 15,0 0-33-15,-4 112 60 16,-9-43-3-16,-3 4-29 15,0 3-6-15,1 2-24 0,0-1-1 16,6-4-19-16,2-11 4 16,5-8-5-16,2-10-2 15,0-11 0-15,0-8 2 16,2-9-2-16,1-6 0 16,0-5 0-16,-2-5 1 15,-1 0-2-15,2 0-11 16,-2-3-32-16,0-14-41 15,0-8-85-15,0-11-168 16</inkml:trace>
  <inkml:trace contextRef="#ctx0" brushRef="#br0" timeOffset="70323.17">17229 9297 320 0,'0'0'55'0,"0"0"-49"15,84-14 10-15,-45 14 15 16,5-1-18-16,3 1-2 16,1 0 0-16,1 0 2 15,5-1 7-15,0-1-7 16,9 1 9-16,11-3-8 0,7 1 0 15,5 1 50-15,4 2-55 16,2 0-4-16,6 0-1 16,0 10-2-16,5 1-1 15,5-2 0-15,3 2 0 16,2-2 1-16,2-1-2 16,-2 1 0-16,-4-6 1 15,5 1 0-15,3 0 0 16,4-1 3-16,5 0-3 15,2 4 0-15,-6-4-1 16,-2-1 1-16,-6-2 3 16,-8 0-1-16,-3 0 7 15,-4-9 9-15,1-1-3 16,5 0-2-16,9 7 3 16,1 3-3-16,6 0-9 0,-2 1 0 15,-6 11 15-15,-3-2-1 16,-8-2-3-16,-11-4 11 15,-9-3 0-15,-9-1-3 16,-7 1 7-16,-10-1-7 16,-6 0 1-16,-12 0 4 15,-5 0-5-15,-9-1-3 16,-5-3 3-16,-8 0-5 16,-7 3-10-16,-4-1 1 15,0 0-10-15,0 2 0 16,-25 0-26-16,-15 0-81 15,-24 0-23-15,-26 0-91 0,-23 0-197 16</inkml:trace>
  <inkml:trace contextRef="#ctx0" brushRef="#br0" timeOffset="71324.25">17333 10084 167 0,'0'0'127'0,"0"0"-84"15,0 0 44-15,0 0-35 16,0 0-35-16,0 0 9 16,-25 9 9-16,23-1-4 0,2 3-8 15,0-3 3-15,0 1-1 16,14-1-2-16,10-1 13 15,16 0 10-15,9-1-18 16,11-3-14-16,4-1-6 16,3 0-1-16,-4-2-3 15,-1 0 0-15,2 0-2 16,4 0 0-16,5 0-1 16,6 0 5-16,9 0 2 15,4 0-2-15,4 0 1 16,1-3-5-16,2-1-1 15,0 1 3-15,-2 0-4 16,-1 1 3-16,1-1-2 16,5 0 2-16,1 0 1 0,6 0-1 15,0-2-1-15,3 3 7 16,0-1-4-16,-5 2 8 16,0 1 4-16,0 0-6 15,1 0 8-15,4 3-2 16,-1 3-2-16,-1-2-2 15,-1 0-9-15,0 0 1 16,2 1-3-16,-3 4 1 16,-4-2-2-16,-11 1 0 15,-14-5 6-15,-15-3 7 16,-12 0 8-16,-14 0 4 16,-13 0 4-16,-9-3-6 0,-7 1-3 15,-7-1-10-15,-2-2-1 16,-2-1-10-16,-27-2-51 15,-16 0-80-15,-24-1-45 16,-12-4-223-16</inkml:trace>
  <inkml:trace contextRef="#ctx0" brushRef="#br0" timeOffset="72051.85">18069 9574 178 0,'0'0'136'15,"0"0"-67"-15,0 0 22 0,0 0-19 16,0 0 17-16,0 0 26 16,-5-59-67-16,-22 56-26 15,-7 3 12-15,-8 0-8 16,-4 16-7-16,3 9-1 16,-2 9-2-16,3 5-2 15,6 3 1-15,3 0-3 16,10-5-1-16,6-2-7 15,11-4-1-15,6-2-1 16,0-3 2-16,11-1-1 16,13-1 1-16,7-2-2 15,5-5 0-15,7-4-2 16,2-2 5-16,-2-6-4 0,-3-5 0 16,-5 0-1-16,-5 0-18 15,-8 0-41-15,-9-12-23 16,-4-3-118-16,-9-7-120 15</inkml:trace>
  <inkml:trace contextRef="#ctx0" brushRef="#br0" timeOffset="72489">18469 9334 236 0,'0'0'143'16,"0"0"-68"-16,0 0 71 16,0 0-58-16,0 0-5 15,0 0-19-15,11-66-42 16,-11 88-22-16,-1 17 0 15,-8 14 24-15,-2 18 27 16,2 5-21-16,-2 9-14 16,-1 2-3-16,2-2-9 15,-1-7 2-15,3-6-3 16,1-11-3-16,-2-10 1 16,2-9 1-16,-1-9-3 0,3-9 4 15,2-9-5-15,2-4 5 16,1-8 0-16,0-1-2 15,0-2 0-15,0 0 2 16,0 0-3-16,0-17-21 16,12-9-44-16,4-3-46 15,2-9-147-15,5-2-289 16</inkml:trace>
  <inkml:trace contextRef="#ctx0" brushRef="#br0" timeOffset="73088.02">18686 9508 323 0,'0'0'99'0,"0"0"-20"15,0 0 43-15,0 0-57 16,0 0-50-16,0 0-12 15,6 34-3-15,-3 2 12 16,0 5 9-16,-3 5 7 16,0-1-1-16,0-2-9 15,0-5-6-15,0-5-10 16,-5-8 0-16,1-6-2 16,2-9 1-16,1-3 1 15,1-6 0-15,0-1 0 0,0 0 0 16,0 0 6-16,0-1 6 15,3-13 5-15,11-6-16 16,2-6 0-16,0-5-3 16,2 2 0-16,0 2-3 15,2 7-10-15,-4 9 4 16,-4 5 3-16,-3 6 1 16,1 0 3-16,-1 0 1 15,3 11-2-15,3 8 3 16,-1 2 1-16,0 3-1 0,-2 0 2 15,-4-2-3 1,-2 3 1-16,-6-3-2 0,0-1 2 16,-3-1 1-16,-11-2 1 15,-3-2 4-15,-5-4 6 16,2-3-3-16,-3-4 3 16,1 0-5-16,1-5 5 15,-1 0-5-15,5 0 4 16,-1 0-8-16,5 0-3 15,0-10-6-15,3-4-42 16,7-5-42-16,3-3-134 16,0-7-231-16</inkml:trace>
  <inkml:trace contextRef="#ctx0" brushRef="#br0" timeOffset="73454.42">19074 9283 236 0,'0'0'259'16,"0"0"-225"-16,0 0 123 15,0 0-87-15,0 0-65 0,0 0-3 16,25 109 26-1,-11-40 12-15,-4 9-15 0,2 1-8 16,-2 0-10-16,-5-4 3 16,-5-5-8-16,0-7-1 15,-2-10 2-15,-9-10-1 16,2-8-2-16,3-11 0 16,1-10 1-16,4-7-1 15,1-2 0-15,0-5-17 16,0 1 3-16,0-1-19 15,0 0-21-15,4 0-97 16,13-10-36-16,4-10-245 16</inkml:trace>
  <inkml:trace contextRef="#ctx0" brushRef="#br0" timeOffset="73993.28">19732 9570 363 0,'0'0'67'16,"0"0"-8"-16,0 0 79 16,0 0-57-16,-97-56-26 15,65 56-29-15,-4 9-7 16,-2 18-3-16,2 6-1 0,3 5-3 15,8 1-9-15,8 2-2 16,6-2 1-16,8-5 0 16,3-4 1-16,0-6-3 15,4-5 0-15,14-5 1 16,6-7-1-16,1-4 0 16,2-3-4-16,2 0-7 15,-6-10 11-15,1-4 0 16,-5-6 0-16,-5-6 4 15,1-3-4-15,-5-3 1 16,-1-1 1-16,-1 3-2 16,-4 7 1-16,-3 9 2 15,-1 8-2-15,0 4 18 16,0 2-2-16,0 0-17 16,0 11-7-16,3 14 4 0,4 8 3 15,3 6 3-15,6-2 8 16,3 1-3-16,3-4 1 15,2-5-2-15,-1-7-6 16,3-7 2-16,-2-3-2 16,0-5 1-16,1-2-2 15,-4-5-14-15,-6 0-82 16,-9 0-152-16</inkml:trace>
  <inkml:trace contextRef="#ctx0" brushRef="#br0" timeOffset="75134.17">17614 10771 194 0,'0'0'153'0,"0"0"-71"15,0 0 34-15,0 0-30 16,0 0-23-16,0 0-40 16,-27-10-22-16,19 37 5 15,-1 14 7-15,2 12 23 16,0 11-5-16,1 8 1 16,0 7 0-16,-2-2-9 15,-2-5-8-15,1-7-12 0,1-9 1 16,2-6-1-16,2-7-1 15,4-11-1-15,0-7-1 16,0-13 0-16,0-5 1 16,0-6 0-16,0-1-2 15,0 0-1-15,0 0-25 16,0-17-33-16,0-13-132 16,13-13-39-16</inkml:trace>
  <inkml:trace contextRef="#ctx0" brushRef="#br0" timeOffset="75786.7">17669 10730 281 0,'0'0'64'16,"0"0"-58"-16,0 0-2 15,83 0 0-15,-28 0 1 16,1 0-3-16,1 0 8 16,1 0-3-16,-3 0 18 15,4 0 2-15,4 0-13 16,1 0 12-16,-1 0-7 16,1 0-8-16,3-2 3 0,9 2-5 15,11 0 3-15,10 0-4 16,4 0-2-16,5 0-4 15,3 0 0-15,-6 0 0 16,-8 0-1-16,-4 0 1 16,-4 0 1-16,2 0 7 15,2 0-4-15,3 0 4 16,5 0-5-16,3 0 1 16,5 2-2-16,1 3-3 15,-3-3 0-15,-4-1 0 16,-7 1 0-16,-9-1 1 15,-1-1 3-15,-2 0 22 0,3 0 5 16,4 0-17-16,7 0-3 16,7 0 7-16,7 5-10 15,6 0-5-15,1 0-1 16,-5-1-1-16,-11-3-2 16,-13-1 1-16,-9 0 4 15,-6 0 4-15,0 0 31 16,0 0-16-16,0-9 1 15,-6 0 1-15,-7-2-4 16,-15 2-5-16,-9 0 13 16,-12 3 0-16,-10 1 1 15,-8 3 6-15,-4 2-8 0,-2 0-14 16,0 0-15 0,-5 0-2-16,-18 0-46 15,-15 7-45-15,-11 8-73 0,-12 0-203 16</inkml:trace>
  <inkml:trace contextRef="#ctx0" brushRef="#br0" timeOffset="76912.38">17527 11478 249 0,'0'0'63'15,"0"0"-9"-15,0 0 6 16,0 0-25-16,0 0-2 16,0 0 15-16,66 19-3 15,-26-16-4-15,3 1-4 16,5-1-3-16,-3 1-12 15,4-1-6-15,0 0 0 16,4-1 2-16,6 0-1 16,7-2-12-16,10 0 2 15,4 0 2-15,4 0-7 16,2 0-1-16,2 0 5 0,2 0-2 16,1 0 0-16,-2-1-1 15,2-2 1-15,3 0-3 16,5 3-1-16,2-4 1 15,7 0 2-15,8-1-1 16,2 1-2-16,0-3-2 16,-11 3 2-16,-10 1 0 15,-13 0 1-15,-2-1-1 16,-5 1 3-16,-1-1-2 16,6-1 0-16,-1-1 0 15,2-1 5-15,-1 1 2 16,-1 3 2-16,-5 0 1 15,0-1 2-15,-3 2 0 16,-1-1-1-16,-4-2 2 0,-2 2 7 16,1 3-2-16,6 0 4 15,5 0 1-15,-1 0-9 16,-1 0-3-16,-10 0 1 16,-11 0 6-16,-8-4 3 15,-9 1 6-15,-2-1 2 16,0 0-1-16,-3 2-7 15,0-2 4-15,-2 3-9 16,-4-1-5-16,-7 2 3 16,-1-1-2-16,-6 1-2 15,-4-1 0-15,-3 1-10 16,-2 0 3-16,-3 0-4 16,-1 0 0-16,0 0-3 0,-16 0-121 15,-20-3-84-15,-19-2-126 16</inkml:trace>
  <inkml:trace contextRef="#ctx0" brushRef="#br0" timeOffset="77753.35">18333 10979 274 0,'0'0'98'0,"0"0"-33"15,0 0 13-15,0 0-32 16,0 0-19-16,-101-22 7 15,70 22 1-15,-4 7-3 16,0 6 6-16,6 4-11 16,0 1 4-16,5 3-3 0,2 3-11 15,1 2-5 1,6-2 2-16,3 4-2 16,6-3-12-16,6-3 7 0,0-2-4 15,12-4-2-15,11-5 9 16,3-2 0-16,7-4 9 15,5-5-4-15,5 0-7 16,-5 0-6-16,-3 0 0 16,-8 0 1-16,-11 0-3 15,-6 0-32-15,-3-8-28 16,-3 2-112-16,6-6-106 16</inkml:trace>
  <inkml:trace contextRef="#ctx0" brushRef="#br0" timeOffset="78097.78">18550 10855 147 0,'0'0'253'15,"0"0"-201"-15,0 0 119 16,0 0-63-16,0 0-36 15,0 0-2-15,21-45-44 16,-21 57-26-16,2 19 1 16,-2 10 2-16,0 11 39 15,0 5-14-15,-2 7 0 16,-2 1-13-16,2-1-10 16,2-5-2-16,0-10-3 15,2-9 1-15,7-5 0 0,-3-9-1 16,1-6 2-16,-1-6-2 15,-2-3 0-15,3-7-4 16,0-2-52-16,5-2-11 16,1 0-45-16,0-12-142 15</inkml:trace>
  <inkml:trace contextRef="#ctx0" brushRef="#br0" timeOffset="80683.97">19272 11060 271 0,'0'0'76'16,"0"0"10"-16,0 0 16 15,0 0-34-15,0 0-1 16,-13-74-14-16,4 65-7 16,0 4-22-16,-3 0-16 15,0 5 8-15,-3 0-8 0,-1 0-5 16,-3 0 2 0,-1 2-5-16,1 7 2 0,-1 2 3 15,2 1-1-15,1 4-2 16,1 3 2-16,0 4-2 15,4 2-2-15,5 3 1 16,1-1 0-16,4-1 0 16,2 2 0-16,0-4-1 15,3-3 0-15,9-4 1 16,2-3 1-16,2-4-2 16,2-4 0-16,1-5-5 15,2-1-9-15,-1 0 11 16,1 0-6-16,-4-11 9 15,-3-4 2-15,-1-9-1 16,-4-3 4-16,0-9-5 0,-1-3 10 16,-4-2 1-16,-3 5-8 15,1 7 0-15,-2 6 0 16,0 10 11-16,0 6 8 16,0 4 2-16,0 3-5 15,0 0-14-15,0 0-5 16,0 0-8-16,0 13 2 15,0 6 5-15,3 3 2 16,0 6-1-16,1 1 0 16,4 0 0-16,-2 2 0 0,1-2 0 15,1-2 0 1,-1-6 2-16,2-2-2 0,2-5 0 16,-2-5-11-16,0-1-15 15,2-3-4-15,0-3-27 16,1 0-97-16,-2-2-36 15,2 0-152-15</inkml:trace>
  <inkml:trace contextRef="#ctx0" brushRef="#br0" timeOffset="80992.89">19608 10897 385 0,'0'0'64'0,"0"0"67"0,0 0-15 15,0 0-90-15,0 0-24 16,0 0 4-16,11 82 27 16,-11-43 1-16,0 3-4 15,0 2-12-15,0-2-6 16,-4-1-7-16,1-6-4 15,0-7 0-15,2-6-1 16,-1-5-3-16,1-5-25 16,1-3-14-16,0-6-23 15,0-3-66-15,0 0-41 0,0-3-198 16</inkml:trace>
  <inkml:trace contextRef="#ctx0" brushRef="#br0" timeOffset="81204.31">19444 11146 344 0,'0'0'70'0,"0"0"52"15,0 0-8-15,0 0-67 16,0 0-36-16,0 0-8 16,107-19 1-16,-74 17-1 15,-3-1 2-15,0 2-3 16,-5-2-1-16,-3 0 3 0,-5 0-4 15,-5-2-33 1,-3-1-98-16,-5-2-66 0</inkml:trace>
  <inkml:trace contextRef="#ctx0" brushRef="#br0" timeOffset="81750.1">19857 10869 368 0,'0'0'65'15,"0"0"62"1,0 0-25-16,0 0-64 0,0 0-36 16,0 0 4-16,0 71 28 15,0-30 8-15,0 1-2 16,-6 0-20-16,-2 0-3 15,0-5-12-15,2-1-3 16,1-6-2-16,2-7 2 16,2-6 0-16,1-5-2 15,0-6 1-15,0-5 0 16,0-1-1-16,0 0 3 16,0 0 4-16,1-7 5 15,8-9-9-15,4-4-2 0,1-6 4 16,2-1-3-1,1-2-2-15,1 6-2 16,-2 5-2-16,0 8-14 16,-2 7-1-16,-1 3 8 0,-1 0 3 15,0 14 0-15,-1 5 6 16,-5 6 2-16,-2 4 0 16,-2-2-1-16,-2-2 1 15,0-2 0-15,0-6 1 16,-8-1-1-16,-4-5 0 15,-3-3-1-15,0-4 1 16,-4-2 0-16,1-2 4 16,0 0-2-16,-1 0-4 15,2 0-10-15,6-9-65 0,6-3-75 16,5-5-130-16</inkml:trace>
  <inkml:trace contextRef="#ctx0" brushRef="#br0" timeOffset="82021.17">20169 10807 374 0,'0'0'48'16,"0"0"-23"-16,0 0 73 0,92 81-5 15,-75-27-27 1,-10 3 8-16,-7 8-28 0,0-3-15 16,-1 1-18-16,-17-6-11 15,-8-6-2-15,-2-7-25 16,-5-7-52-16,-3-8-104 16,-1-8-43-16</inkml:trace>
  <inkml:trace contextRef="#ctx0" brushRef="#br0" timeOffset="82543.5">19117 10735 128 0,'0'0'165'15,"0"0"-122"-15,0 0 48 16,-109 41-32-16,75-7-18 15,-3 6 4-15,2 12 8 16,7 4-11-16,7 3 0 16,11 0-4-16,7-3-24 15,3-1-3-15,3-2-4 0,15-4-6 16,4-1 0 0,5-9-1-16,6-4-57 0,7-7-40 15,12-11 14-15,6-5-47 16,2-8-218-16</inkml:trace>
  <inkml:trace contextRef="#ctx0" brushRef="#br0" timeOffset="83070.34">20594 10696 276 0,'0'0'163'0,"0"0"-115"16,0 0 87-16,0 0-24 15,0 0-98-15,0 0-12 16,-14 109 58-16,-2-34-1 16,0 7-9-16,-2 3-2 15,6-1-26-15,3-5-9 16,0-9-4-16,3-6-8 16,1-8 2-16,1-6-1 15,1-10-1-15,1-9-19 0,1-12-25 16,1-6-3-1,-3-9-28-15,-4-4-140 0,1 0-250 16</inkml:trace>
  <inkml:trace contextRef="#ctx0" brushRef="#br0" timeOffset="84329.51">17174 12101 197 0,'0'0'110'16,"0"0"-89"-16,0 0 85 15,0 0-12-15,0 0-59 16,0 0-31-16,4 49 3 0,7 22 55 15,-4 13 4-15,-1 17 8 16,-5 11-36-16,-1-1-18 16,0-1-9-16,-1-14-10 15,-6-15 4-15,1-14-3 16,0-21-1-16,3-13-1 16,0-14 1-16,1-8-1 15,2-7 2-15,0-4 0 16,0 0 3-16,0-1-5 15,8-19-9-15,9-9-68 16,6-8-140-16,5-13-138 16</inkml:trace>
  <inkml:trace contextRef="#ctx0" brushRef="#br0" timeOffset="85093.37">17384 12184 204 0,'0'0'33'0,"0"0"-2"16,0 0 10-16,88-17-24 15,-46 13-7-15,8 4-4 0,3 0 11 16,3 0-2-1,4 0 2-15,0 0-8 0,-5 0 0 16,0 0 3 0,-2 0 0-16,3 0-2 0,7 2 1 15,16 0-5-15,9-1-4 16,6 2 8-16,4-1-7 16,-2 2 0-16,2 1-3 15,-1 0 3-15,-2-1 1 16,-4 1-2-16,-3-4 2 15,0 0 0-15,-3-1 1 16,1 0-2-16,2 0 0 16,-2 0 7-16,0 0-5 15,-5 0 1-15,-8 0 2 16,-3 0-2-16,-3 0 1 16,-1 0 5-16,1 0 4 0,5 0-3 15,5 0-1-15,-1 3-5 16,3 5-2-16,-5-4-3 15,-2 1 1-15,-3 0-1 16,-2-1-2-16,-1-1 2 16,1 2 0-16,0 0-2 15,0 1 1-15,0 0-2 16,2 3 2-16,6 2 1 16,8 0 0-16,3 2 0 15,8 1 2-15,2-7-4 16,4 1 2-16,0-1 0 0,-2-3 0 15,-5-1-2 1,-5-3 1-16,-8 0 0 0,4 0 0 16,-2-2 0-16,-6-9 0 15,0-3-1-15,-6-1 2 16,-4 1 5-16,-9 0-3 16,-10 3 47-16,-11 0-5 15,-8 2 0-15,-8 4-10 16,-7 0 0-16,-5 4-12 15,-5 1-16-15,-3 0-8 16,0 0-5-16,-5 3-78 16,-19 13-105-16,-12-2-13 0</inkml:trace>
  <inkml:trace contextRef="#ctx0" brushRef="#br0" timeOffset="86542.04">17453 13031 136 0,'0'0'105'15,"0"0"-67"-15,-84 17 54 16,67-10-47-16,7-1-27 15,10 0-11-15,0-1 0 16,15 2 13-16,15-2 11 16,9 3-8-16,3-5-5 0,5 1-11 15,5-2 4 1,2 1-1-16,5-3-2 0,2 2-2 16,0 1-1-16,-2-2-5 15,3 2 3-15,-3 0-1 16,11-1-1-16,15-2-1 15,21 3 0-15,13-3 6 16,10 2 3-16,-4 0-9 16,-4-2 0-16,-6 1 5 15,-5 1-2-15,-7-1 5 16,-6 0 13-16,3 2 14 16,-2-2-19-16,2 0 0 15,2 2-3-15,7-3-6 0,-1 0 1 16,3 0-6-1,1 0 4-15,-9 0 0 0,-5 0 2 16,-10 0 14-16,-6-4 2 16,-4 2-5-16,-5 2 9 15,0 0-6-15,1 0-2 16,5 0-9-16,-1 0-2 16,-4 0-7-16,-3 2 3 15,-6 4-1-15,0 0-1 16,-4 0 3-16,1 1 8 15,0-1-4-15,-1 0-2 16,1 2 4-16,1-3-8 16,4-1 3-16,2 1-2 15,1 0 0-15,-1 1-4 0,-3-2 1 16,-3 0 0 0,1 1 0-16,-1-3-2 0,0 0 0 15,1-1 0-15,0 2 0 16,0 1-1-16,0 1 1 15,2 1 0-15,-4 0 1 16,-1-1-1-16,-1-2 0 16,-4 0 3-16,-1-3-1 15,-2 0-1-15,-1 0 1 16,-1 0-1-16,1 0 0 16,-3 0 0-16,-5 0 6 15,-1 0 10-15,-6 0 13 16,-2 0-8-16,-5 0 2 0,-4 0-2 15,-3 0-2 1,-5 0 7-16,-1 0 4 0,-4 0-4 16,-2 0-8-16,-3 0 2 15,-7 0-8-15,2 0-4 16,-3 0-8-16,0-3-1 16,-7-7-20-16,-25-2-98 15,-15-5-33-15,-17-7-92 16,-12-8-531-16</inkml:trace>
  <inkml:trace contextRef="#ctx0" brushRef="#br0" timeOffset="88356.31">17995 12285 243 0,'0'0'155'16,"0"0"-144"-16,0 0 68 15,0 0-7-15,-94 32-30 16,65-7-5-16,-6 9-4 16,1 6 11-16,0 6-11 15,4 6-14-15,6-2 0 16,3-2-8-16,5 0-1 16,7-4-6-16,6-2 2 15,3-1 0-15,0-1-5 16,15-5 0-16,4 0 0 15,3-2 0-15,-2-7-1 0,1-2-1 16,-2-4-42 0,-2-8-55-16,2-2-29 0,2-6-26 15,0-4-80-15</inkml:trace>
  <inkml:trace contextRef="#ctx0" brushRef="#br0" timeOffset="88904.3">18284 12719 238 0,'0'0'83'0,"0"0"6"16,-14-74 19-16,-2 54-22 16,-2 4-24-16,-8 5-21 15,-2 6-2-15,-2 5-16 16,-3 0-4-16,2 10-12 15,3 9-4-15,2 5 3 16,6 4-6-16,3 3-2 16,5 0 2-16,8 2 1 15,4-1-1-15,0-3 1 16,8-2-1-16,9-5-10 16,4-7-39-16,3-4 15 15,0-5 1-15,4-6 4 16,0 0 17-16,-1-3-1 15,0-14 12-15,-5-3 1 16,-7-4 4-16,2-2-1 0,-8-5 8 16,-2-4 4-16,0-4-7 15,-4 6-1-15,-1 4-4 16,-2 9 1-16,0 11 6 16,0 6 21-16,0 3-9 15,0 0-22-15,0 8-2 16,0 16-4-16,-3 7 5 15,1 5 2-15,2 3 2 16,0-2-2-16,0-1-2 16,0-3 2-16,9-3-1 0,4-6 0 15,1-5-3 1,-2-8-25-16,5-7-19 0,-4-4 6 16,3 0-23-16,-1 0-49 15,0-9-122-15</inkml:trace>
  <inkml:trace contextRef="#ctx0" brushRef="#br0" timeOffset="89192.99">18607 12402 396 0,'0'0'52'15,"0"0"54"-15,0 0 4 16,0 0-93-16,0 0-10 15,0 0 16-15,0 114 8 0,0-56-2 16,0 5-8-16,0-3-15 16,0-5-3-16,0-6-3 15,0-5 3-15,0-10-3 16,0-8 0-16,0-9-3 16,0-6-7-16,-1-7-3 15,-1-2-10-15,2-2-15 16,-2 0 0-16,-1-6-38 15,-5-13-53-15,-4-6-49 16</inkml:trace>
  <inkml:trace contextRef="#ctx0" brushRef="#br0" timeOffset="89385.46">18416 12772 231 0,'0'0'65'0,"0"0"60"16,0 0-28-16,0 0-48 15,96 0-7-15,-58 0-13 16,7 0-10-16,-3-1-9 16,1-5-5-16,-3-1-2 15,-5-2-1-15,-6-2-2 16,-6-1-41-16,-7-5-77 16,-2-2-99-16</inkml:trace>
  <inkml:trace contextRef="#ctx0" brushRef="#br0" timeOffset="89946.32">19035 12455 123 0,'0'0'209'16,"0"0"-125"-16,0 0 56 15,0 0-30-15,0 0-57 16,0 0-45-16,0-4-2 16,-6 42-5-16,-6 9 20 15,2 7 4-15,1 3-2 16,-3 0-9-16,5-6-7 0,-3-6-4 16,3-7-1-16,1-12-2 15,3-9 0-15,2-7 4 16,1-8-4-16,0-1 1 15,0-1 10-15,0 0 7 16,0-3 37-16,4-14-28 16,8-3-23-16,0-4-3 15,6 1 0-15,0-4-1 16,4 2 0-16,0 6-4 16,-1 9-13-16,-4 8 2 15,-4 2 0-15,-1 5 8 16,-1 15 4-16,0 3 1 15,-2 4 0-15,-2-4 2 16,-4 2 0-16,-3-5 0 0,0 1 0 16,0-4 2-16,-8-2-2 15,-4-2 0-15,-4-5 1 16,-1-2 0-16,-4-3 2 16,-1-3 1-16,0 0 0 15,1 0-4-15,-2 0-1 16,4-6 0-16,5-2-44 15,5-3-16-15,9-3-102 16,0-3-124-16</inkml:trace>
  <inkml:trace contextRef="#ctx0" brushRef="#br0" timeOffset="90258.22">19247 12255 389 0,'0'0'86'16,"0"0"-75"-16,0 0 59 15,64 87 45-15,-39-28-56 16,-2 5-18-16,-8 8 10 0,-2 1-18 15,-8 1-15 1,-5-7-10-16,0-10-5 0,-15-7-3 16,-9-8 6-16,-6-8-6 15,-3-5-35-15,2-9-29 16,1-3-103-16,9-11-81 16</inkml:trace>
  <inkml:trace contextRef="#ctx0" brushRef="#br0" timeOffset="91064.08">19718 12468 38 0,'0'0'331'0,"0"0"-253"16,0 0 64-16,0 0-16 16,0 0-101-16,0 0-17 15,11 37 27-15,2 8 7 16,-1 5-7-16,-1 1-1 0,2-4-9 15,-1-2-15-15,2-5-6 16,0-4 1-16,1-3-3 16,2-2-2-16,-2-4 2 15,1-4-1-15,-4-3 1 16,0-8-1-16,-6-5 0 16,-2-3-1-16,-2-2 0 15,-2-2-1-15,1 0-30 16,-1 0-15-16,2-2-31 15,-2-15-175-15,0-6-94 16</inkml:trace>
  <inkml:trace contextRef="#ctx0" brushRef="#br0" timeOffset="91334.7">19909 12458 351 0,'0'0'18'0,"0"0"42"16,0 0 17-16,-47 112-8 16,28-64-6-16,-1 2-5 15,-1-2-25-15,-2-2-10 16,1-3-13-16,0-6-5 16,4-5 0-16,0-8 0 0,6-5-5 15,3-5 0 1,3-6 1-16,5-3-1 0,1-4 0 15,0 1-46-15,0-2-37 16,0 0-10-16,0-3-63 16</inkml:trace>
  <inkml:trace contextRef="#ctx0" brushRef="#br0" timeOffset="91530.25">19630 12804 275 0,'0'0'89'0,"0"0"26"16,0 0-7-16,0 0-52 16,0 0-46-16,97-22 6 15,-50 17 14-15,2 3-14 0,-2-1-5 16,-2 0-6-16,-4 0-5 16,-4 0 0-16,-6-5-124 15,-8-1-95-15</inkml:trace>
  <inkml:trace contextRef="#ctx0" brushRef="#br0" timeOffset="92023.99">20439 12467 161 0,'0'0'205'0,"0"0"-137"15,0 0 40 1,-105-17-29-16,77 37-29 0,1 7-2 16,5 8-12-16,5 7-7 15,6 2-8-15,2 2 4 16,4-1-9-16,5-5-10 15,0 0 2-15,0-5-5 16,6-4-2-16,9-6 0 16,1-4 2-16,7-4-3 15,0-4 2-15,3-5-2 16,-2-2-31-16,0-6-16 16,-2 0-51-16,-5 0-34 15,-3-11-34-15</inkml:trace>
  <inkml:trace contextRef="#ctx0" brushRef="#br0" timeOffset="92315.75">20621 12276 136 0,'0'0'281'16,"0"0"-255"-16,71 82 121 15,-38-24-16-15,-2 15-44 0,-4 11-36 16,-10 9 17-16,-11 0-26 16,-6 0-17-1,-9-9-13-15,-23-11-6 0,-8-9-6 16,-14-12-2-16,-4-13-86 15,-3-12-58-15,3-10-313 16</inkml:trace>
  <inkml:trace contextRef="#ctx0" brushRef="#br0" timeOffset="93245.83">17809 12185 178 0,'0'0'61'16,"0"0"28"-16,0 0-19 15,-84 4-28-15,43 30-1 16,-10 14 5-16,0 13 29 16,5 8-3-16,1 5-10 15,8-2-15-15,4 2-19 0,6-8-10 16,5-5-8-16,10-2-5 15,9-4-3-15,3 1 2 16,18-1-4-16,27-2 1 16,14-3 0-16,13-5-1 15,5-9-32-15,-3-8-157 16,-15-9-254-16</inkml:trace>
  <inkml:trace contextRef="#ctx0" brushRef="#br0" timeOffset="96802.12">17308 14645 244 0,'0'0'83'0,"0"0"-22"16,0 0 18-16,0 0-38 16,0 0-17-16,0 0-8 15,-28 74-1-15,35-68-2 16,3-2 25-16,1-1-6 15,1-3-1-15,1 0 3 16,3 0-4-16,1-5 1 16,2-9-17-16,1-6 4 15,1-3 14-15,-1-9-6 16,0-5-5-16,1-6-8 16,3-9-10-16,-1-4-1 15,0-5-1-15,-1-1-2 0,-2 0-2 16,-7 2-31-16,-7 9 8 15,-6 10 10-15,-6 14 13 16,-19 11 2-16,-8 10-1 16,-3 6 2-16,-4 9 0 15,-3 16 1-15,5 9 3 16,9 0-3-16,8-2 3 16,13-1-4-16,8-5-4 15,2-2 4-15,23-4 2 16,11-6-1-16,8-6-1 15,6-5 1-15,2-3-1 16,-3 0 0-16,-7 0 1 16,-5-8-1-16,-8-3 0 15,-7 3 0-15,-7 2 4 16,-6 4-4-16,-5 2 0 0,-4 0 0 16,0 0-2-16,0 5 0 15,0 15 0-15,0 8 2 16,0 4 0-16,0-2 1 15,0 2-1-15,0-4 1 16,0-5-1-16,2-3 0 16,8-4 0-16,7-3 0 15,-1-4 1-15,4-3-1 16,3-2 3-16,3-4-3 16,-2 0 0-16,3 0 0 15,-2-7 3-15,0-7-3 16,-3-6 0-16,0-5 4 0,-5-7-4 15,-3-8 1-15,-2-3-1 16,-6-4 3-16,-6 2-3 16,0 4 1-16,0 9-2 15,-8 8 1-15,-4 9 0 16,0 5 2-16,-1 6-1 16,-2 4-1-16,1 3 0 15,0 20-1-15,3 9 2 16,7 6-1-16,4 4 7 15,0 2 1-15,0 0-4 16,10-6-3-16,2 0 4 16,4-6-3-16,4-3-1 15,1-7 0-15,6-4-1 0,-1-5 0 16,4-4 0-16,-1-3 1 16,-1-6 4-16,-3 0-5 15,-4 0-2-15,0-3-57 16,-5-11-136-16,1-8-115 15</inkml:trace>
  <inkml:trace contextRef="#ctx0" brushRef="#br0" timeOffset="97146.82">18576 14120 409 0,'0'0'83'15,"0"0"48"-15,0 0-69 0,0 0-39 16,-90 34 9-16,65-5 5 16,7 2-18-16,6 1-6 15,8 4-1-15,4-2-2 16,1 0-2-16,20 2 3 16,6-2-10-16,-3 0 3 15,1-3 0-15,-6-4-2 16,-6-5 0-16,-6-5-1 15,-6-5 0-15,-1-2 3 16,0-2-1-16,0-2 3 16,-12-2 7-16,-7-3 5 15,-3-1-9-15,-1 0-5 16,4-1-4-16,8-14-28 0,5-3-57 16,6-8-108-16,0-11-93 15</inkml:trace>
  <inkml:trace contextRef="#ctx0" brushRef="#br0" timeOffset="97395.96">18534 14159 319 0,'0'0'43'0,"-36"76"29"16,18-24 48-16,-4 8-49 15,-3 9-12-15,-5 4-25 16,-6 1-14-16,-1 0-14 0,-5-7 5 15,0-5-9-15,2-9 4 16,4-8 0-16,9-12-4 16,12-14-2-16,9-12 0 15,5-5 4-15,1-2-4 16,0 0 0-16,9 0-23 16,21-13-48-16,10-12-134 15</inkml:trace>
  <inkml:trace contextRef="#ctx0" brushRef="#br0" timeOffset="97763.16">19132 14302 364 0,'0'0'106'0,"0"0"-81"16,0 0 108-1,0 0-51-15,88 0-51 0,-60 0-3 16,-1 0-14-16,-1 0-13 16,-7 0 4-16,-1 0-3 15,-7 0-2-15,-4 0-2 16,-7 0-93-16,0 0-116 16,-7 0-233-16</inkml:trace>
  <inkml:trace contextRef="#ctx0" brushRef="#br0" timeOffset="97947.27">19177 14486 283 0,'0'0'112'16,"0"0"72"-16,0 0-45 0,100 26-63 16,-60-21-22-16,0-3-29 15,-4-1-16-15,-6-1-3 16,-6 0-4-16,-9 0-2 15,-8 2-2-15,-4-1-101 16,-3-1-148-16</inkml:trace>
  <inkml:trace contextRef="#ctx0" brushRef="#br0" timeOffset="98967.9">20932 14358 168 0,'0'0'73'0,"0"0"38"16,0 0-15-16,15-86-9 15,-15 66-7-15,0 3 15 16,-10 4-28-16,-11 0-27 15,-6 5-4-15,-7 4-10 16,-5 4-6-16,-4 0-2 16,-2 12-6-16,5 13-2 15,0 7-9-15,2 7 16 16,7 6-13-16,4 3 4 0,6 1-8 16,8-1-3-16,7-2 3 15,6-4 0-15,0-4 4 16,6-7-4-16,14-8-1 15,6-5-1-15,4-9 2 16,7-6-5-16,0-3-8 16,-1-3 9-16,-3-12 1 15,-5-8 2-15,-4-5 2 16,-3-7 5-16,-3-5-2 16,0-7-3-16,-5-3 0 0,1-4 1 15,-5 3-2 1,0 8-3-16,-3 11 3 0,-1 14 4 15,-2 10-4-15,-3 8 0 16,0 0-1-16,0 0-1 16,0 17-10-16,0 12 12 15,5 9 3-15,-2 2 0 16,5 3 1-16,-1 2 3 16,3 1-7-16,4-4 0 15,2-2 2-15,2-9-1 16,6-8-2-16,0-5 0 15,0-9 1-15,1-4-10 16,-1-5-39-16,1 0-32 16,1-2-124-16,-3-13-63 15</inkml:trace>
  <inkml:trace contextRef="#ctx0" brushRef="#br0" timeOffset="99217.75">21440 14137 514 0,'0'0'81'0,"0"0"-68"15,0 0 13-15,-2 99 73 16,2-34-49-16,0 5-11 16,0 3-18-16,0 0-11 15,-6-3-7-15,-8-10-3 0,0-11 3 16,0-8-3-16,3-12-3 15,3-9-27-15,3-12 1 16,5-8-59-16,0 0-73 16,10-11-181-16</inkml:trace>
  <inkml:trace contextRef="#ctx0" brushRef="#br0" timeOffset="99414.27">21280 14500 454 0,'0'0'66'0,"0"0"20"16,0 0 26-16,92 0-45 0,-47 0-31 15,1 0-19 1,4 2-9-16,-4-1-6 0,-2 1 1 16,-3-2-3-1,-8 0-43-15,-6 0-152 0,-7-12-192 16</inkml:trace>
  <inkml:trace contextRef="#ctx0" brushRef="#br0" timeOffset="99913.64">21953 14120 78 0,'0'0'424'15,"0"0"-374"-15,0 0-30 16,0 0 8-16,-6 92 79 16,3-38-53-16,-5 5-9 15,-4 4-24-15,0 0-2 16,-2 0-18-16,0-5 4 16,5-5-3-16,6-14 0 15,3-12-1-15,0-10-1 16,0-10 0-16,0-5 4 15,0-2 5-15,1 0 30 16,13-16 20-16,5-9-54 16,3-6 0-16,1-5-5 15,4-6 0-15,-2 1-3 0,1 7-39 16,-4 14 2 0,1 14 7-16,-6 6 2 0,-3 7 19 15,-1 15 9-15,-2 8 1 16,-7 4 2-16,-2 5 2 15,-2-3 3-15,0-2-3 16,-3-3 3-16,-6-4-1 16,-6-6 2-16,3-2-4 15,-4-7 3-15,-6-4 4 16,-4-6-6-16,-6-2 20 16,1 0-22-16,3-2-1 15,10-10-24-15,9-2-66 0,9-5-156 16</inkml:trace>
  <inkml:trace contextRef="#ctx0" brushRef="#br0" timeOffset="100214.77">22455 14053 488 0,'0'0'38'0,"0"0"46"0,80 70 54 15,-58-6-72 1,-4 17 3-16,-12 9-3 0,-6 7-26 16,-5 2-17-16,-25-5-15 15,-11-3-2-15,-9-11-6 16,-6-12-1-16,-3-16-79 15,3-12 34-15,4-15-8 16,2-7-34-16,3-8-59 16,6-8-180-16</inkml:trace>
  <inkml:trace contextRef="#ctx0" brushRef="#br0" timeOffset="100926.38">20767 13896 180 0,'0'0'82'0,"-79"51"7"16,31-14-8-16,-1 9-5 15,1 3-21-15,1 6-9 16,0 9-2-16,-1 7-4 15,7 5 3-15,2 4-4 16,12 0-8-16,11-2-9 16,14 1-4-16,2-4-8 15,19-3-5-15,13-9-5 16,4-9 0-16,-1-8 3 0,-2-10-2 16,-3-7-1-16,-2-9-15 15,-1-7-50-15,2-4-63 16,-1-9-37-16,-3 0-168 15</inkml:trace>
  <inkml:trace contextRef="#ctx0" brushRef="#br0" timeOffset="101394.32">20533 13735 254 0,'0'0'34'0,"0"0"-4"0,-112 37 44 16,66 13-18-16,-4 14 2 16,0 15 21-16,2 7 1 15,5 8-22-15,7 2-8 16,7-2-19-16,10-1-4 15,15-1-12-15,4-1-6 16,16-1-5-16,20-3-3 16,7-9 1-16,8-11 0 15,-2-18-1-15,3-14-2 16,-1-10-2-16,4-8-58 16,5-7-83-16,8-6-85 15</inkml:trace>
  <inkml:trace contextRef="#ctx0" brushRef="#br0" timeOffset="102028.25">22948 14209 353 0,'0'0'75'15,"0"0"70"-15,0 0-32 16,0 0-31-16,0 0-41 16,0 0-15-16,83 53 18 15,-60 6 10-15,-1 9-10 16,3 6-17-16,2 2-14 15,0-2-1-15,3-5-10 16,-4-10 0-16,-6-7 0 16,1-13-2-16,-9-9 0 15,-3-9-1-15,-3-10 0 0,-3-6-2 16,0-5-38-16,1 0-16 16,2-8 4-16,1-21-100 15,-7-11-108-15</inkml:trace>
  <inkml:trace contextRef="#ctx0" brushRef="#br0" timeOffset="102291.69">23295 14146 430 0,'0'0'26'15,"0"0"-3"-15,-59 79 109 0,34-25-46 16,0 11-5-16,1 7-39 15,1 4-12-15,-1-3-18 16,0-4-6-16,0-8-3 16,3-9-1-16,3-6 0 15,3-12-2-15,5-9 2 16,0-10-1-16,3-7-1 16,6-8-7-16,1 0-44 15,0 0-20-15,0-14-68 16,0-14-201-16</inkml:trace>
  <inkml:trace contextRef="#ctx0" brushRef="#br0" timeOffset="102480.5">22874 14579 376 0,'0'0'61'0,"0"0"20"15,111-24 15-15,-56 17-43 16,8 2-13-16,5 5-6 15,2-2-17-15,-1 2-7 16,-8 0-9-16,-7-2-1 16,-5-1 0-16,-7-4-75 15,-6-2-144-15</inkml:trace>
  <inkml:trace contextRef="#ctx0" brushRef="#br0" timeOffset="102845.63">23935 14177 488 0,'0'0'82'0,"0"0"63"15,-85-11-85-15,45 25-35 16,-1 18 5-16,6 7 6 16,5 7 1-16,6 9-2 15,10 4-3-15,4 6-11 0,7 0-8 16,3-2-7-16,0-5-2 16,6-5-2-16,10-7 0 15,1-7-1-15,4-9-1 16,4-6 1-16,5-6 1 15,1-8 1-15,1-9-3 16,-1-1-48-16,-3-8-37 16,-2-17-84-16,-3-13-146 15</inkml:trace>
  <inkml:trace contextRef="#ctx0" brushRef="#br0" timeOffset="103161.35">24248 13776 468 0,'0'0'35'0,"0"0"110"15,96 82-21-15,-54 4-21 16,-1 26-21-16,-5 16 4 16,-12 12-41-16,-17 4-5 15,-10 0-18-15,-40-6-16 16,-21-16-1-16,-14-18-5 0,-10-26 0 16,-4-15-49-16,-2-18-45 15,3-13-77-15,10-13-148 16</inkml:trace>
  <inkml:trace contextRef="#ctx0" brushRef="#br0" timeOffset="104256.93">17384 13750 220 0,'0'0'74'15,"0"0"-41"-15,0 0 60 16,0 0-45-16,-90 82-11 16,62 7 28-16,1 16 8 15,2 8-24-15,1 0-22 16,3-6-8-16,0-8 4 16,2-7 0-16,1-8-11 15,-1-6 5-15,-1-7-9 16,7-8-1-16,1-8-4 15,2-13 0-15,0-9-1 16,4-11-2-16,2-8 1 16,2-6 0-16,2-3-1 15,0-5 0-15,0 0-14 0,0-11-48 16,0-19-126-16,0-15-23 16</inkml:trace>
  <inkml:trace contextRef="#ctx0" brushRef="#br0" timeOffset="106347.95">17420 13580 18 0,'0'0'13'15,"0"0"5"-15,122-26 20 16,-71 20-14-16,-3 2-9 15,-1 1 1-15,-3-1-4 16,-6 1-3-16,1 3 13 16,-2-3-6-16,4 0 13 15,3 0-14-15,4 0 3 0,9-1-4 16,7 1 15-16,9 0 4 16,5 2-27-16,2 1-2 15,2 0-1-15,-3 0 2 16,-1 0 7-16,-5 0-4 15,-3 0-1-15,-2 0-1 16,0 0-1-16,0 0-2 16,5 0-3-16,-1 0 5 15,-2 0-4-15,2 0-1 16,-4 0 2-16,-2 0 0 16,-2 0 5-16,-7 0-5 0,-5 0 3 15,-9 0 5-15,-4-3 6 16,1 0 10-16,-2-2-14 15,4 1 5-15,7-1-6 16,1 2 1-16,7-2 0 16,-3 1-8-16,-1 1-1 15,-2 0 1-15,-5 2-1 16,-1-1 0-16,-2 1 2 16,0-1 0-16,-1 1 0 15,3-3 0-15,0 1 1 16,-3 2 1-16,1-4-2 15,-4 2-1-15,-2 0 2 16,0-1-1-16,-3 1 3 16,-2 1-1-16,-1-1 1 15,0 1-2-15,5-1 1 0,3 3-6 16,6 0 0-16,0-2 1 16,2 0-1-16,0 2 1 15,0 0-2-15,-3 0 2 16,0 0 0-16,0 0-2 15,0 0 1-15,-2 0 0 16,3 0-1-16,-1 0 1 16,3 0 0-16,0 0-1 15,2 0 1-15,0 0 2 16,0-1-3-16,-1 1 1 16,-4-2-1-16,-5 2 0 15,-3 0 0-15,-2 0 0 0,3 0 0 16,1 0 0-16,3 0 0 15,5 0 2-15,3 0-2 16,1 0 0-16,-6 0 0 16,-2 0 0-16,-7 0 0 15,-4 0 0-15,1 0-1 16,-1 3 1-16,6 1 0 16,3-1 0-16,8 2 1 15,10 2-1-15,7 0 1 16,6 0-1-16,-1 1 0 15,-3-3 0-15,-4-1 2 16,-3-3-2-16,-4 1 0 16,1-2 0-16,-4 2 1 15,-3-2 0-15,1 0-2 16,-1 0 2-16,-2 0 0 0,4 0-1 16,-1 0 0-16,-5-2-1 15,2-1 3-15,-6-1-4 16,0 1 3-16,4 1-2 15,4 1 2-15,3 1-1 16,5 0 0-16,2 0 2 16,2 4-1-16,2 5-1 15,5 1 0-15,1-2 2 16,-1 0-2-16,-2-2 0 16,0 1 2-16,-6 0-2 0,-3-4 3 15,-2 0 4 1,-1 0 3-16,0-3 1 0,-5 0-6 15,-5 0 3-15,-7-5-2 16,-9-2 6-16,-5-1 10 16,-3-1 0-16,-6 1-5 15,1 1-5-15,-1 3-1 16,0-1-3-16,0 3-7 16,0 2-1-16,0 0 0 15,1 0 1-15,-1 0-1 16,0 0 2-16,-3 0 0 15,-6 0-2-15,0 0 5 16,-5 0 4-16,-1 0 10 16,0 0-10-16,0 0-7 15,0 0-1-15,2 0-2 0,-1 0 4 16,2 0-5-16,2 0 4 16,0 0-2-16,-1 2 4 15,-1 0-4-15,0-2 0 16,-2 1-1-16,1 1 1 15,-1 3-3-15,4 4-1 16,-1 0 4-16,2 4 0 16,0-6 1-16,0 1 0 15,-3-4-1-15,-1-1 5 16,-1-1-5-16,1 0-1 16,-2-1-1-16,0 4 2 15,0 0 2-15,0 7-1 0,0 0-1 16,0 3 2-16,0 1 4 15,0 3 0-15,0-1-1 16,0 3-4-16,0 4 7 16,-3 1-3-16,-2 3-2 15,-4 5 1-15,-1 0-1 16,-2 2 7-16,-3 2-3 16,0 1 0-16,2 3 1 15,4 4 0-15,4 6-7 16,5 1 3-16,0 6 1 15,0 2-5-15,0 1 0 16,0 5 1-16,0 2 2 16,-1-1 2-16,-4 2 0 15,4-1 4-15,-2 2-6 0,0 1 5 16,-2 3-8-16,-4-2 2 16,-5-3-2-16,-3-4 4 15,-4-9-4-15,-1-2 0 16,1-5 5-16,-2-5-3 15,4-3 2-15,7-6-3 16,5-2 3-16,1-5 2 16,6-2-4-16,0-5 3 15,0 0-2-15,0-4 4 16,0-3-2-16,0 0 2 16,2-1-1-16,2-3-3 0,2-2 1 15,-2-2 1 1,1-3-5-16,-2-3 2 0,-3 1-2 15,1-2 0-15,-1 0 0 16,0 0-80-16,-16 0-64 16,-16-10-100-16,-8-7-162 15</inkml:trace>
  <inkml:trace contextRef="#ctx0" brushRef="#br0" timeOffset="107916.51">17004 15372 374 0,'0'0'87'0,"0"0"-54"16,0 0 40-16,0 0-29 0,0 0-33 15,0 0-9 1,0 0 5-16,86 8 15 0,-35 1 25 15,10-1-16-15,9-1 13 16,12-3-21-16,12 0 5 16,9 0-7-16,13-4-8 15,8 0-2-15,5 1-4 16,5-1-2-16,-2 3-2 16,0 1 2-16,0 1-5 15,-3 0 0-15,-4 5 8 16,-3 0 2-16,-5-1-3 15,-7 1-4-15,-1-2 4 16,-2-2-3-16,-1 2 1 16,2-2 0-16,-7-3 0 15,-1 1-2-15,1-4 1 0,2 0-3 16,8 0 6 0,-1 0 0-16,2 0-2 0,-6-1 0 15,-8-2 2-15,-4 0 5 16,2 0 2-16,-1-3-5 15,2-2 2-15,1-1-10 16,-1-1 8-16,7-1-2 16,7 1-3-16,4 0 2 15,0 2 2-15,-6-1-2 16,-9 1-1-16,-10-1 6 16,-7 3 4-16,-3-1 10 15,1-1-10-15,4 4-5 0,-1 1-1 16,-1 2-4-1,-1-1 1-15,0 2-6 0,2 0 4 16,-3-3 2-16,-3 3 0 16,-3-3 0-16,-10 1 0 15,-2-1 2-15,-6 0 1 16,-1 2 0-16,-3 1-3 16,0 0 4-16,6 0-7 15,-1 0 2-15,-2 0 1 16,-5 0-5-16,-6 0 5 15,-11 0 8-15,-9 0 1 16,-2 0 13-16,-4 0-13 16,2 0 2-16,3 0-4 15,-1 0-4-15,2 0 0 0,-1 0 0 16,-1 0 1-16,-4 1-1 16,-2 3 1-16,-5-1-1 15,2 1-2-15,-1-1 1 16,6 5 0-16,5-2 1 15,5 3 6-15,5 3-4 16,0-3 4-16,-2 2 11 16,-4-5-12-16,-7 0 0 15,-3-1 2-15,3-1-2 16,-2 1-2-16,7-1-2 16,5 3-4-16,7 0 2 0,4 0-5 15,-1 2 2 1,-1-2 0-16,-6-3 1 15,-4-1 5-15,3 0-2 0,3-3-2 16,-1 0-2-16,1 0-2 16,-3 0 0-16,-6 0-2 15,-6 0 0-15,-4-6 0 16,-6-2 0-16,-3-2-2 16,-4-4-22-16,-4-2-60 15,0-1-49-15,3-1-91 16,24 0-117-16</inkml:trace>
  <inkml:trace contextRef="#ctx0" brushRef="#br0" timeOffset="108555.48">25771 14328 84 0,'0'0'331'16,"0"0"-247"-16,0 0 88 16,0 0-64-16,0 0-74 15,0 0-26-15,15 9-1 16,-15 23 36-16,0 7 7 16,0-1-13-16,0-1-8 15,-4 3-2-15,-5 0-13 16,-5 4 3-16,-1-3-1 15,0-2-3-15,1-6-4 16,3-4-5-16,2-7-3 16,5-5 2-16,4-5 2 15,0-7-3-15,0-2 0 0,3-3 2 16,19 0 34-16,9 0 32 16,11-11-32-16,4-8-11 15,5-5-14-15,5-10-3 16,12-4-6-16,11-7-1 15,9-3 0-15,5-1-2 16,-6-1-1-16,-8 6 1 16,-10 2 0-16,-11 10 0 15,-10 10 0-15,-11 5 1 16,-6 9-2-16,-5 7 3 16,-7 1-3-16,-1 0-8 0,-6 0-63 15,-5 11-31 1,-7 4-34-16,0 1-75 0,-23-2-108 15</inkml:trace>
  <inkml:trace contextRef="#ctx0" brushRef="#br0" timeOffset="109896.11">6679 9394 327 0,'0'0'54'0,"0"0"-26"15,0 0 44-15,0 0-55 0,0 0 5 16,3 75 60-1,-8-29-10-15,-4 0-25 0,1 0-11 16,2-5-16-16,3-2-9 16,0-5-3-16,1-8 8 15,2-7-8-15,0-8-4 16,0-6-2-16,22-5-2 16,19-3 11-16,23-27 46 15,24-13-26-15,19-14-10 16,15-9-10-16,13-6-4 15,2-8-3-15,-1 2-4 16,-11 3 0-16,-19 10 0 0,-24 16 1 16,-22 13 0-16,-22 15-1 15,-21 8-2-15,-14 6-28 16,-3 5-27-16,0 2-72 16,-14 0-138-16,-8 0-95 15</inkml:trace>
  <inkml:trace contextRef="#ctx0" brushRef="#br0" timeOffset="111650.07">2025 7095 17 0,'0'0'17'16,"0"0"19"-16,0 0 35 16,0 0-37-16,0 0-10 15,0 0 8-15,0-58-5 16,0 52 1-16,0 0 12 16,0 1-1-16,0-4-4 15,0 1 1-15,0 0-13 16,0 0-7-16,0 3 35 15,0 1-23-15,0 1 11 16,0 2-4-16,0 1-3 0,0 0-6 16,0 0-10-1,0 0-8-15,0 0-8 0,0 0-4 16,0 15-3-16,0 10 4 16,0 9 3-16,0 4 5 15,-3 5 2-15,3 1 9 16,0 4-8-16,0 13 0 15,0 9-2-15,0 6 21 16,6 6-11-16,0 1-8 16,-3 2 0-16,-3-2 1 15,0 3-2-15,0 2-2 16,0-1 0-16,-6 2 0 16,0-3 2-16,3-9-5 15,3-13 1-15,0-14 0 16,0-11-1-16,0-7-1 0,3-8 0 15,8-6-1-15,-5-5 1 16,-3-7-1-16,0-2 1 16,-3-2-1-16,0 0 3 15,0-2-3-15,2 0 0 16,-2 0-9-16,0-21-38 16,3-13-140-16,-1-12-16 15,4-12-142-15</inkml:trace>
  <inkml:trace contextRef="#ctx0" brushRef="#br0" timeOffset="113915.69">2125 6880 13 0,'0'0'48'0,"0"0"25"0,0 0-7 16,0 0 35-16,0 0-30 16,0 0-35-16,-31-12-20 15,31 10-11-15,0 2 6 16,0 0-1-16,0-1-2 16,9-3-3-16,21-5 6 15,16-2-6-15,13-5 1 16,13-1-2-16,4-1 0 15,2 2-1-15,-2 1 0 16,-8 2-2-16,-2 2 2 16,-2 3 1-16,-4-1-2 15,4 1 2-15,-1 0-4 0,8-4 1 16,7-2 6-16,13-4-4 16,6 0 1-16,12-1-3 15,4-1 4-15,-1 0 0 16,3 0-3-16,-13 5 2 15,-11 0-2-15,-7-1 0 16,-5 1 0-16,0 1-2 16,8-2 1-16,11-1 1 15,10 0-1-15,3-3-1 16,6-2 3-16,-1-2-3 16,-2 4 0-16,-3 0 0 15,-6 3 1-15,-7 3 1 16,-1 2-1-16,-1 0-2 0,5 3 2 15,6 0-1-15,5 1 0 16,2-3 0-16,-1 0 0 16,-1 0 3-16,0 0-3 15,0 2 0-15,-2 1 0 16,-10 1 0-16,0-3 1 16,-2 4-1-16,1-2 1 15,4 3-1-15,-2-2-1 16,-7 0 1-16,-3 1-1 15,-7 2 1-15,4 1 1 0,1-1 0 16,4 3-1 0,6-3 1-16,1 1-1 0,-4 0 1 15,-7 2-1-15,-15-1 4 16,-12 2-4-16,-16 0 6 16,-13 0 7-16,-11 0 17 15,-3 0-18-15,4 0 10 16,7 0 6-16,11 0-4 15,8 3-7-15,4 0 7 16,5 4-8-16,-4 0-5 16,-12-1-6-16,-12 3-2 15,-15-2-3-15,-8-2 1 16,-7 0 1-16,0 1-1 16,0 3-1-16,0 0 15 15,-4 6-7-15,2 0-7 0,1 4-1 16,-1 1 1-16,2 6 0 15,0 6 4-15,0 6-2 16,2 8 13-16,8 5 11 16,2 7-6-16,3 3-2 15,3 7 0-15,4 7 3 16,2 4-1-16,-1 10-9 16,-1 3-9-16,-3 0 0 15,-2 3 2-15,-1 0-4 16,-2 1 4-16,-4 0 4 15,-4-4-4-15,-5-1 1 16,-1-4 0-16,0-3 0 16,2-5-4-16,4-6 2 15,7-5-3-15,-1-5-1 0,-1-8 2 16,-4-9-2-16,-4-9 1 16,-3-10-1-16,0-4 0 15,0-6 0-15,-5-1 0 16,-3-4 2-16,0-2-1 15,2 1-1-15,0-4 1 16,-1-1 0-16,1-2 0 16,-2 0 1-16,-2 1 0 15,-8 2 2-15,-6 1-2 16,-7 1-1-16,-8 1 3 16,-5 0 3-16,-9 0-6 15,-2 2 1-15,-6 0-2 16,-11-1 0-16,-5-1-2 0,-14-2 2 15,-6 0 1-15,-12 0-1 16,-7-2-2-16,-13 2 1 16,-12-2-2-16,-13 1 3 15,-4 3-9-15,-5 3-4 16,-4 1 3-16,0 2-8 16,0 2-2-16,0 6-2 15,-6-1 1-15,4 0 5 16,-4 2 5-16,-1-3 1 15,8-2 10-15,-1-4 3 0,3-4-3 16,10-2-3 0,7-6 3-16,10-1 0 0,13-3-2 15,9 0 2-15,3 0 7 16,3-1-7-16,5-3 3 16,-2 2-3-16,9-1-1 15,6 2 1-15,0 1 0 16,6 0 1-16,9 0-1 15,6 0 0-15,13 0 0 16,5 0 0-16,3 0 2 16,1 0-2-16,-3 0 0 15,-1 0 2-15,-9 3-2 16,1 4 0-16,-1 1 0 16,-3-1 0-16,12 0 0 15,1-1 0-15,11 0 3 0,9-1-3 16,1-3 0-16,4 1 1 15,-5 1 1-15,-11 2 3 16,-11-1-3-16,-16 4-1 16,-13 5-1-16,-5 1 0 15,-2 2 1-15,7-5 1 16,10-1 0-16,15-2 7 16,16-7 2-16,11 0-2 15,10-2-1-15,6 0 3 16,8 0 6-16,1 0 9 15,2 0-4-15,3 0-2 16,-6 0 2-16,2 0 2 0,-2 0-8 16,3 0 3-1,0 0-3-15,1 0-1 0,-1 0-10 16,2 0 6-16,-1 0 4 16,1 0 10-16,1-2-4 15,0 0 7-15,-2 2-2 16,-1-3-8-16,0 1-8 15,-1 1-4-15,1 1-2 16,3-2 0-16,0 2-3 16,0 0-1-16,0 0 1 15,0 0 1-15,0 0-2 16,0-1 0-16,0-1 0 16,-3 0 2-16,3 0-1 0,-3 1 0 15,0 0-1 1,0-2 1-16,0 3-1 0,1-2 1 15,1 1-1-15,1-1 1 16,0 2-1-16,0 0-1 16,0-1 0-16,0 1 1 15,0 0-1-15,0 0-5 16,0 0-35-16,0 0-21 16,0 0-26-16,0 0-12 15,0-2-50-15,3-4-126 16,9-8-206-16</inkml:trace>
  <inkml:trace contextRef="#ctx0" brushRef="#br0" timeOffset="121100.26">6122 4437 1 0,'0'0'24'0,"0"0"-6"16,0 0 3-16,0 0 87 15,0 0-68-15,0 0-14 16,0 0 4-16,0-3 2 16,0 3-15-16,0 0-2 0,0 0 8 15,0 0-3-15,0 0 6 16,0 0 3-16,0 0 3 16,0 0 1-16,-1 0-8 15,-2 0 1-15,0 0-2 16,2 0 0-16,-2 0-3 15,1 0-7-15,1 0-2 16,-1 0 0-16,1 0-1 16,-1 0-4-16,-1 0 0 15,-1 0-6-15,-1 0 9 16,-2 0 1-16,-1 0 3 16,1 0-1-16,-2 0 2 15,-6 0-2-15,6 0-1 0,-4 0-4 16,1 0-5-16,1 0 2 15,-2 0-1-15,2 0 0 16,4 0-3-16,-2 0 5 16,5 0 1-16,-1 0 1 15,-1 0 6-15,1 0-8 16,-2 0-2-16,-2 0-1 16,-1 0-1-16,-2 0-1 15,3 0 0-15,-2 0-1 16,1 0 2-16,4 0-1 15,0 0 2-15,0 0-2 16,3 0-1-16,-2 0 0 0,0 0 3 16,0 0-3-16,-1 0 5 15,2 0-3-15,-2 0 1 16,-3 0 1-16,0 0-4 16,3 0 1-16,-2 0 3 15,4 0-3-15,-2 0 0 16,2 0 3-16,-4 0-3 15,2 0 3-15,0 0 0 16,-3 0-2-16,0 0-1 16,-1 0-1-16,-2 0 3 15,-2 0-1-15,3 0-2 16,0 0 0-16,2 0 0 16,-1 0 3-16,1 0-2 15,0 0 0-15,-3 0-2 16,3 0 2-16,1 0 1 0,-2 0-2 15,-3 0 0-15,-4 0 2 16,1 0-1-16,-2 0-1 16,0 0 0-16,0 0 0 15,3 0 0-15,2 0 0 16,1 0 1-16,0 0 0 16,0 0-1-16,1 0 1 15,-2 2 0-15,3-2 0 16,-8 1-1-16,6 1 1 15,-3 0-1-15,-3-1 3 16,-1 0-3-16,2-1 0 16,1 0 2-16,1 0-2 0,-3 0 2 15,3 0-2-15,-3 0 1 16,-4 0 1-16,-1 0-2 16,-2 0 2-16,-2 0-4 15,0 0 4-15,2 0-1 16,7 0-1-16,-4 0 0 15,2 0 0-15,4 0 0 16,-2 0 2-16,4 0-1 16,-3 0 0-16,-4-1 0 15,-3 0 0-15,-3 1-1 16,-3 0 0-16,0 0 4 16,-3 0-4-16,-2 0 0 0,4 0 0 15,2 0 1-15,7 0-1 16,1 0 3-16,6 0-3 15,-3 0 6-15,0 0-2 16,2 0 3-16,-5 0-2 16,-1 0 0-16,-8-2-3 15,-3 0 1-15,-1 1-2 16,-8 1 0-16,0 0 1 16,3 0 1-16,2 0 0 15,9-2 2-15,2 2-4 16,4 0 4-16,4-2-2 15,2 2 3-15,-1 0-2 16,-5 0-4-16,-2 0 0 16,3 0 1-16,-3 0 0 0,5 0 0 15,1 0 0-15,3 0 3 16,3 0-2-16,-1 0 0 16,2 0 1-16,-5 0 1 15,-1 0 0-15,-5 0-2 16,0-1-1-16,-5 1-1 15,4 0 1-15,-2-2-2 16,0 1 2-16,-2 0 4 16,5-2-5-16,-4 0 2 15,-1-1 1-15,-4-1-3 16,-5 2 0-16,-1-1 2 16,6 2-2-16,1-1 1 15,3 1 4-15,12 1-3 16,0-1-2-16,3-1 2 0,6 2 0 15,0-1 0-15,-4 1 1 16,-1 1-3-16,-2-2 0 16,-2 2 1-16,-4 0 4 15,-4 0-4-15,1 0-1 16,-2 0 1-16,2 0-1 16,-1 0 0-16,4 0 2 15,-2 0 0-15,1 0 5 16,4-2-1-16,1 1 6 15,5-1-3-15,2 0 2 0,-1 2 0 16,-1 0-6 0,-2 0-3-16,-4 0 0 0,2 0-1 15,-2 0 2-15,1 0-1 16,4 0-1-16,-2-1 5 16,4 1 1-16,4-1 2 15,1 1 13-15,2 0-6 16,2-2-1-16,-2 2-2 15,2 0-8-15,0 0-2 16,0 0 3-16,0 0 0 16,0 0-5-16,0 0 1 15,0 0-1-15,0 0 8 16,0 0-1-16,0 0 5 16,0 0-6-16,-3 0 3 15,0-1 0-15,-2 1-10 0,1-1 3 16,-1 1 0-16,2 0-3 15,3-2-2-15,0 2 2 16,0 0 0-16,0 0 2 16,0 0 0-16,0 0-4 15,0 0 0-15,0 0-1 16,0 0 3-16,0 0 3 16,0-1-3-16,0 1-1 15,0 0-3-15,0-2-40 16,0 1-18-16,0 1-6 15,0 0-16-15,0-1-32 16,3 1-4-16,12 0-86 16,15-5 85-16,10-3 1 0,2-4-102 15</inkml:trace>
  <inkml:trace contextRef="#ctx0" brushRef="#br0" timeOffset="122923.63">3581 4068 4 0,'0'0'52'0,"0"0"20"16,0 0-11-16,0 0-13 16,0 0-22-16,0 0-9 15,34-21 9-15,-34 21 11 16,0-2 5-16,0 2 3 16,0 0-7-16,0 0-1 15,0 0-6-15,0 0-2 16,0 0-6-16,0 0-5 15,0 0-2-15,0 0-1 16,0 0 8-16,0 0-6 16,0 0 1-16,-3 0 1 0,-3 0-8 15,-7 0 6-15,-1 5 1 16,-6 4 9-16,-4 0 0 16,3 1-2-16,-6 0 8 15,0 1-9-15,3 0-8 16,5 0 1-16,1 2-11 15,2-4 5-15,-1 4-8 16,-1-3 12-16,5-1-5 16,-2-2 2-16,6 2-2 15,-2-3 4-15,0 4-6 16,-3-2 0-16,5-2-1 16,-3 3-2-16,2-1-3 15,-3-2 3-15,2 2 4 0,3-5-6 16,4 2 0-16,1-1 4 15,-4-1-5-15,2 0 2 16,1-1 1-16,-4 3-3 16,2 0 5-16,-1-1-4 15,-4 1 0-15,5 0 0 16,-5 1 0-16,0 1-2 16,2 0 5-16,-1-2-1 15,2-1 0-15,2-1-1 16,0 1 1-16,3 0-4 15,0 1 0-15,-1-4-1 16,1 2 0-16,3-2-2 0,-3 0 2 16,3-1 5-1,0 0-5-15,0 0 0 0,0 0 1 16,0 0 1-16,0 0-2 16,0 0 1-16,0 0 2 15,0 0-2-15,0 0-1 16,0 0 1-16,0 2-1 15,0-2-2-15,0 0 0 16,0 0 4-16,0 0-2 16,0 0 0-16,0 0 0 15,0 0 0-15,0 0 0 16,0 0 0-16,0 0 6 16,0 0-6-16,0 0 2 0,0 0-2 15,0 0 1 1,0 0 0-16,0 0-1 0,0 1 0 15,0-1 3-15,0 0-3 16,0 0-1-16,0 0-1 16,0 0 1-16,0 0 1 15,0 0-3-15,0 0 3 16,0 0 0-16,0 0 0 16,0 0 0-16,0 0 2 15,0 0-2-15,0 0 0 16,0 0 2-16,0 0-2 15,0 0-1-15,0 0 1 16,0 0-2-16,0 0-3 16,0 0 2-16,0 0 0 0,0 2 1 15,0-2 1-15,0 0 0 16,0 1 1-16,0 3-1 16,0 0 1-16,0 5 1 15,0-1-1-15,0 2 0 16,0-3-1-16,3 3 0 15,4-1-1-15,-1 2-1 16,-1-2 4-16,-1-4-1 16,2 2 0-16,-3 0 4 15,4 1-3-15,-2-1 1 16,1 3-1-16,3 0-1 16,0 3 3-16,1 0-2 0,2-2 1 15,0 2-1-15,2-1-1 16,-1 0-1-16,-4 0 1 15,3-2 5-15,-2-1 0 16,-1-1 3-16,-3 0-7 16,0-1 3-16,-1 0-4 15,2 0 0-15,-1 3 3 16,-1-1-2-16,1 2-1 16,1 3 0-16,2-2 4 15,0 1-3-15,0-2 1 16,-2-1 0-16,-1 0-1 15,0-2 0-15,-1 3 1 16,1-3-2-16,-3 1 1 0,4 0 1 16,-4-2 3-1,3 0-5-15,0 0 4 0,0-1-3 16,0 1 4-16,0 1-2 16,0 2 4-16,0 1-1 15,0-4 4-15,3 3-2 16,-5-4-3-16,1 0 1 15,1-1-2-15,0 1 4 16,1 0-3-16,-4 2 3 16,3-4-1-16,-3 0 1 15,0-1 2-15,0 0-4 16,-1-3 4-16,-2 0 1 0,0 0 3 16,0 0-6-1,0 0 5-15,0 2-7 16,0-2-1-16,0 0 2 0,1 0 0 15,-1 0 1-15,0 0-4 16,0 0 3-16,0 0 1 16,0 0-6-16,0 0 4 15,0 0-4-15,0 0-1 16,2 0 0-16,-2 0-1 16,1 0 0-16,-1 0-7 15,0 0-73-15,0 0-89 16,0 0-85-16,-7 0-230 15</inkml:trace>
  <inkml:trace contextRef="#ctx0" brushRef="#br0" timeOffset="128062.09">25464 3981 57 0,'0'0'362'0,"0"0"-283"15,0 0 31-15,0 0 0 16,0 0-50-16,0 0-13 0,0 0-11 15,0 0-9-15,0-26-5 16,0 26-10-16,0 0-7 16,0 0-5-16,0 18-1 15,7 9 1-15,8 8 5 16,-1 5 20-16,-1-1-12 16,0 3-5-16,-2-3 1 15,-2 1-2-15,-2-1-4 16,-4 0 3-16,2-5-5 15,-4 2 3-15,2-2-3 16,2-5-1-16,1-4 0 16,0-7 6-16,-2-3-5 15,1-8-1-15,-2-3 0 16,-2-2 0-16,1-2 1 16,1 0 1-16,7 0 1 0,7-2 3 15,5-13 8-15,2-7-1 16,1-8 2-16,-1-6-2 15,-2-5-4-15,1-2-4 16,-4-6 0-16,1-3-3 16,-3 2-1-16,0-1-1 15,-4 4 0-15,-2 7-4 16,-2 13 2-16,-1 8 2 16,-5 10-1-16,0 6 0 15,-3 3-22-15,0 0-36 16,0 0-48-16,0 15-44 15,0 3-43-15,0 2-32 0</inkml:trace>
  <inkml:trace contextRef="#ctx0" brushRef="#br0" timeOffset="128783.35">26144 4158 389 0,'0'0'87'0,"0"0"6"16,0 0 54-16,0 0-12 16,0 0-86-16,0 0-41 0,-40 22-1 15,21 19 41-15,3 4 1 16,2 2-24-16,5-3-8 15,4-1-3-15,4-7-13 16,1-4 1-16,0-8 1 16,0-7-2-16,0-5 0 15,0-8 3-15,0-3-4 16,0-1-7-16,0 0-5 16,1 0-55-16,4-8-24 15,-1-14-101-15,4-10-160 16</inkml:trace>
  <inkml:trace contextRef="#ctx0" brushRef="#br0" timeOffset="128933.9">26229 3933 487 0,'0'0'101'16,"0"0"-93"-16,0 0 38 15,0 0-11-15,0 0-35 16,0 0-112-16,34-20-16 15,2 32-141-15</inkml:trace>
  <inkml:trace contextRef="#ctx0" brushRef="#br0" timeOffset="129232.2">26579 3984 476 0,'0'0'97'15,"0"0"-47"-15,0 0-15 16,0 0-13-16,-65 80 34 16,53-35-30-16,8 3-9 15,4 2-7-15,3-4 2 16,17-3-4-16,2-1-1 16,0-7-4-16,-6-3 0 15,-5-10-1-15,-7-7 0 16,-4-6 7-16,0-4 2 0,-1-3 9 15,-22-1 7 1,-10-1-5-16,-4 0-22 0,-2-8-58 16,8-9-15-16,13-9-134 15,15-7-182-15</inkml:trace>
  <inkml:trace contextRef="#ctx0" brushRef="#br0" timeOffset="129465.93">26587 4051 239 0,'0'0'292'16,"0"0"-287"-16,-43 73 42 16,12-19 78-16,-10 9-54 15,-8 2-19-15,-3 4-24 16,-5-2-9-16,0-6-7 16,7-9 3-16,9-7-8 0,10-8-4 15,10-14-1-15,11-7-1 16,5-9 0-16,5-4-1 15,0-3-3-15,5 0-30 16,22-12-75-16,13-19-111 16,12-12-176-16</inkml:trace>
  <inkml:trace contextRef="#ctx0" brushRef="#br0" timeOffset="129674.19">26957 4050 187 0,'0'0'468'16,"0"0"-435"-16,0 0-26 16,-33 90 74-16,26-41-33 15,-1 8-20-15,2 0-6 16,2 0-17-16,-2-6-2 16,1-12-2-16,2-11-1 15,0-11-12-15,-1-14-62 16,0-3-88-16,-1-6-71 15</inkml:trace>
  <inkml:trace contextRef="#ctx0" brushRef="#br0" timeOffset="129850.42">26979 3856 528 0,'0'0'85'16,"0"0"-49"-16,0 0 46 15,0 0-74-15,0 0-8 16,0 0-47-16,-19 7-1 16,37 12-89-16,-2-5-84 15</inkml:trace>
  <inkml:trace contextRef="#ctx0" brushRef="#br0" timeOffset="130169.87">27329 3664 505 0,'0'0'130'0,"0"0"-76"15,0 0-29-15,-4 74-17 16,4-7 57-16,0 17 16 15,-9 8-39-15,-5 8-7 16,-3-4-23-16,1-6-8 16,5-12-3-16,4-16 0 15,5-18-1-15,2-15 3 16,0-13-3-16,0-6 0 16,0-7-4-16,0-3-5 0,0 0-22 15,0-3-37-15,0-20-63 16,0-12-169-16</inkml:trace>
  <inkml:trace contextRef="#ctx0" brushRef="#br0" timeOffset="130417.87">27196 4157 213 0,'0'0'134'16,"0"0"-105"-16,101-48 15 16,-53 39-1-16,4 7-8 15,-4 2-8-15,-4 0-7 16,-5 2 1-16,-7 11 20 15,-6 4-3-15,-6 6-2 0,-4 2 15 16,-5 6-5-16,-7 3-23 16,-4 2-4-16,0 1-4 15,-3-1 3-15,-7-5-14 16,-2-5 4-16,1-6-7 16,2-6-1-16,5-6-4 15,-1-1-66-15,4-7-125 16,-1 0-153-16</inkml:trace>
  <inkml:trace contextRef="#ctx0" brushRef="#br0" timeOffset="130599.11">27786 3869 468 0,'0'0'278'16,"0"0"-271"-16,0 0 70 15,0 0-9-15,0 0-68 16,0 0-37-16,15-9-11 16,18 34-131-16,-3-7-125 15</inkml:trace>
  <inkml:trace contextRef="#ctx0" brushRef="#br0" timeOffset="131452.26">27923 4421 355 0,'0'0'28'0,"0"0"23"16,0 0 64-16,0 0-39 16,0 0-16-16,0 0 0 15,-4 38 6-15,4-43 9 16,7-15-28-16,1-9-31 15,-2-8-12-15,0-8 3 16,0-6-7-16,3 0-4 16,4 3-1-16,4 9-7 15,3 10-15-15,0 12 9 16,4 16-7-16,1 1 15 16,5 16 10-16,1 15 0 0,-1 6 1 15,0 4-1-15,-3-3 1 16,1-4-1-16,3-5 2 15,-1-9-1-15,3-7 0 16,0-10 3-16,3-3-3 16,-2-2 7-16,1-15-5 15,-3-5 6-15,-6-7 1 16,-3-8-4-16,-5-9-3 16,-7-4-1-16,-11 0-2 15,0 8 0-15,-3 11-1 16,-18 14 1-16,-4 12-5 15,-3 5 5-15,2 13-2 0,5 11 1 16,9 5-4-16,6-3 2 16,6-2-1-16,0-4 3 15,9-7 0-15,4-7 1 16,4-6 5-16,-1 0 0 16,4-3 6-16,0-12 1 15,-2-3 8-15,2-2-13 16,-5 1 7-16,-1 2-10 15,-6 5 10-15,-3 8-1 16,-5 3 0-16,0 1-2 16,0 10-11-16,0 18-11 15,0 10 11-15,-2 10 4 16,-5 5 2-16,-4 5-1 16,-1 2 2-16,0 3-6 0,2-1-1 15,7 2 0-15,3-2 2 16,0 0-2-16,0-2 1 15,0-7-1-15,0-11 0 16,2-11-1-16,-2-17 1 16,0-6 0-16,0-8 0 15,-4 0 13-15,-11-18 98 16,-7-11-71-16,-2-12-6 16,3-5 8-16,6-1-1 15,11 0-26-15,4 4-15 16,6-1-10-16,24 2-32 0,12 4-45 15,17 12-89 1,14 13-124-16,-1 12-339 0</inkml:trace>
  <inkml:trace contextRef="#ctx0" brushRef="#br0" timeOffset="132142.09">25694 5283 602 0,'0'0'51'15,"0"0"4"-15,0 0 30 16,0 0-61-16,0 0-15 0,14 107 48 16,-14-38 11-1,0 7-9-15,-3 6-17 0,-10-3-10 16,1-1-19-16,2-10-4 15,-1-7-6-15,1-13 0 16,-1-11 1-16,0-7-2 16,-2-9-3-16,6-7 3 15,0-5-4-15,5-6-63 16,1-3-7-16,-2-3-35 16,0-17-91-16,-3-6-253 15</inkml:trace>
  <inkml:trace contextRef="#ctx0" brushRef="#br0" timeOffset="132579.21">25349 5710 475 0,'0'0'28'0,"0"0"8"15,-6-76-3-15,39 55 25 16,20 1-58-16,13 5 2 16,15 5 8-16,1 6-2 15,-2 2-2-15,-8 2 7 16,-12 0 15-16,-14 6-2 15,-12 7 1-15,-12 6-9 16,-11 4 3-16,-10 8-15 16,-1 5 15-16,-7 4 23 15,-9 2-21-15,4-1-5 16,4-4-14-16,8-6-3 16,0-9 1-16,0-5-1 0,11-6 1 15,5-8 2-15,8-3-1 16,7 0 3-16,5-12-1 15,6-12-4-15,-6-10 0 16,-4-5 6-16,-5-7 13 16,-6-3 3-16,-9-2-7 15,-12-1-4-15,0 4 3 16,-18 7 0-16,-16 9 2 16,-5 12-5-16,-3 9 2 15,8 10-13-15,4 1-1 16,12 5-3-16,9 14-30 15,6 3-42-15,3 3-17 0,6-3-137 16,15-4-88 0</inkml:trace>
  <inkml:trace contextRef="#ctx0" brushRef="#br0" timeOffset="132871.51">26641 5324 244 0,'0'0'512'0,"0"0"-499"15,0 0 6-15,0 0-7 16,0 0-7-16,-20 126 65 0,14-59-28 16,-4 4-14-16,0 0-3 15,-4-4-4-15,-5-5-15 16,1-12-2-1,4-13-2-15,7-15 0 0,4-12 0 16,1-6-2-16,2-4-3 16,0 0-23-16,0-6-36 15,15-16-36-15,11-16-147 16,8-8-122-16</inkml:trace>
  <inkml:trace contextRef="#ctx0" brushRef="#br0" timeOffset="133394.23">26952 5450 440 0,'0'0'119'0,"0"0"-71"0,-92 56 87 16,46-25-39-16,-2 2-26 15,0-3-21-15,2-3-22 16,4-3-7-16,5-5-9 16,10-6-7-16,11-4-1 15,9-5-1-15,7-3-2 16,0-1 0-16,16 3 0 15,17 4 1-15,10-1 8 16,1 5-5-16,-6 3-4 16,-11 5 0-16,-10 3 0 15,-5 0-1-15,-2 0 1 16,0 0 0-16,-1-3 0 16,4-3 0-16,2-5 0 0,6-7 0 15,2-2 0-15,3-2-2 16,4 0 2-16,-3-11 0 15,0-13 2-15,-2-2 0 16,0-9-2-16,1-8 0 16,-2-2 2-16,-3-2-1 15,-8 5-1-15,-10 9 1 16,-3 10 2-16,-7 12-3 16,-20 11 7-16,-3 0 2 15,-3 17 1-15,5 13-3 16,5 6 0-16,5 4-6 15,8 4 3-15,4 2 0 0,5 0-3 16,1-8-1 0,0-6 1-16,8-7-1 0,8-9 0 15,4-9 0-15,6-2-21 16,2-5-40-16,5 0-36 16,3-5-66-16,1-15-118 15</inkml:trace>
  <inkml:trace contextRef="#ctx0" brushRef="#br0" timeOffset="133844.4">27437 5576 648 0,'0'0'75'0,"0"0"-46"0,0 0 17 16,0 0-34-1,0 0 21-15,-56 109-5 0,45-61-16 16,-2 3-7-16,1 4 4 15,-4-6-6-15,2-8 0 16,5-11 0-16,0-14-3 16,8-7 0-16,1-6 10 15,0-3 6-15,0 0 54 16,0-12-2-16,0-14-45 16,0-9-16-16,11-8-3 15,3-6-1-15,7-5-1 16,5-1-2-16,7-1-2 15,6 5-18-15,3 10 7 16,-2 13-13-16,-9 16 7 0,-5 12 14 16,-7 9 2-16,-2 22 2 15,-7 8 0-15,-2 10 2 16,-8 5 6-16,0 4 11 16,0-1-13-16,-3-2-3 15,-3-8 2-15,0-12-3 16,0-10 0-16,0-9-1 15,3-9-4-15,1-3-17 16,2-4-72-16,0 0-11 16,0 0-58-16,20-5-97 15</inkml:trace>
  <inkml:trace contextRef="#ctx0" brushRef="#br0" timeOffset="134184.12">28134 5562 646 0,'0'0'47'0,"0"0"33"16,0 0 21-16,0 0-77 15,-93 36-12-15,60 2 20 16,8 6 12-16,13 5-14 15,12 4-11-15,0 4-9 0,17 2 1 16,-1-6-8 0,-7-6-2-16,-8-7 0 0,-1-8 0 15,0-12 1-15,-1-7 0 16,-5-7 0-16,0-5 0 16,-1-1 4-16,-4 0-6 15,-7-6-2-15,-7-14-45 16,5-7-80-16,7-8-123 15,13-9-178-15</inkml:trace>
  <inkml:trace contextRef="#ctx0" brushRef="#br0" timeOffset="134400.71">28141 5574 646 0,'0'0'60'15,"0"0"-59"-15,-111 113 67 0,61-35 27 16,-5 7-67-16,-3 6-15 15,-2-10-7-15,-1-11-4 16,3-13 8-16,6-10-1 16,10-14 11-16,12-8-8 15,12-13-5-15,12-6 18 16,6-6-13-16,0 0-12 16,10-4-24-16,22-18-103 15,11-8-147-15</inkml:trace>
  <inkml:trace contextRef="#ctx0" brushRef="#br0" timeOffset="135473">29142 5247 336 0,'0'0'91'16,"0"0"-19"-16,0 0 64 15,0 0-22-15,0 0-46 16,0 0-20-16,2-44-11 15,2 44-22-15,4 5-15 0,3 24 2 16,2 18 1 0,-9 18 4-16,-4 14 16 0,-7 10 16 15,-22 3-9-15,-5 3-13 16,-5-5-14-16,3-7-2 16,3-6 0-16,6-11-1 15,8-11 0-15,4-9-3 16,5-5-2-16,2-7-32 15,7-9 11-15,1-6 0 16,1-10 12-16,22-6 14 16,6-3 1-16,7 0-1 15,2-6 3-15,-2-15-3 0,-1-4 5 16,-1-9-5-16,-6-7 0 16,-6-8 2-1,-9-6-2-15,-13-2 7 0,0 3-5 16,-30 4-1-16,-10 6 29 15,-3 10-15-15,7 6 7 16,12 12 9-16,14 7 6 16,10 4-8-16,0-4-11 15,18-2-18-15,18-1-6 16,11-2 3-16,7-1 3 16,4-2-15-16,-7-9 1 15,-1-8-9-15,-3-5 10 16,-9-2 3-16,-5 5 4 0,-11 8 5 15,-14 9 1 1,-8 8 1-16,0 3 5 0,-28 3 13 16,-7 1-16-16,-9 4 0 15,3 0 2-15,10 0-5 16,9 5 2-16,11 6-4 16,11 2-3-16,0 4-1 15,33 0 6-15,18 1 0 16,13 0 4-16,3-3-4 15,-4-1 2-15,-11-2-2 16,-15 0 2-16,-12 0-5 16,-8 3 2-16,-7 7 1 15,-4 5 2-15,-3 6-2 16,-3 2 0-16,0 4 4 16,-9 2 2-16,-4-1-4 0,-1-4-1 15,4-6-1-15,3-7 0 16,2-8 0-16,5-6 0 15,0-5-4-15,0-3-23 16,0-1-62-16,11 0-47 16,11-1-104-16,9-19-198 15</inkml:trace>
  <inkml:trace contextRef="#ctx0" brushRef="#br0" timeOffset="135810.37">29953 5495 521 0,'0'0'99'0,"0"0"-32"16,0 0 22-16,0 0-52 16,-80 59 28-16,65-18-34 15,6 4-15-15,6 3-3 16,3-3-3-16,0-3-6 16,0-6 0-16,10-6-1 15,4-11 0-15,0-8 1 16,3-8 2-16,3-3 9 15,1 0 31-15,0-18-8 16,-1-8 3-16,-6-5-10 16,-1-11 11-16,-7-2-18 15,-6-3-21-15,0 1-1 16,-1 8-2-16,-14 10 0 16,0 11-29-16,-1 11-4 0,3 6-34 15,2 0-37-15,3 16-16 16,5-1-44-16,3-3-67 15,0-1-230-15</inkml:trace>
  <inkml:trace contextRef="#ctx0" brushRef="#br0" timeOffset="136432.29">30314 5559 542 0,'0'0'115'0,"0"0"20"16,0 0-73-16,0 0-60 0,0 0 7 15,-25 101 28-15,10-62-15 16,2 3-10-16,0-4-6 16,4 1-3-16,1-5-2 15,3-8 4-15,2-10-5 16,2-10 1-16,1-6-1 16,0 0 7-16,0 0 29 15,3-17 59-15,11-9-65 16,3-8-4-16,1-5-9 15,5-7-9-15,-1-1-8 16,5-3 1-16,-1 7-2 16,-4 6-1-16,-5 10-14 15,-3 14 7-15,-4 8 2 16,1 5-9-16,2 9 2 16,4 18 11-16,-2 10 2 0,-4 6-1 15,-5-2 2-15,-4-5 1 16,-1-2 0-16,-1-5-1 15,0-5 1-15,0-9 0 16,0-10 1-16,0-5 0 16,0 0 3-16,2 0 7 15,3-3 47-15,3-11 13 16,3-11-57-16,4-4-13 16,3-6 2-16,1-5-4 15,1-4-3-15,2 0-27 16,0 7-1-16,-1 9-3 15,-2 12 10-15,2 16 8 16,1 5 3-16,3 29 6 0,3 14 6 16,-6 10 1-16,-4 6 1 15,-10 3-1-15,-8-5 7 16,0-7-3-16,0-12 3 16,0-9-3-16,0-8 2 15,-4-9-6-15,-2-6 0 16,1-3-1-16,-3-5-114 15,-1-3-245-15</inkml:trace>
  <inkml:trace contextRef="#ctx0" brushRef="#br0" timeOffset="138231.97">26179 7790 28 0,'0'0'485'0,"0"0"-426"16,0 0-36-16,0 0 55 15,0 0-13-15,0 0-30 0,-36 13 8 16,50-13 32 0,19-1-24-16,12-11-27 0,4-7-4 15,-4-3 7-15,-6-5-2 16,-7-5-6-16,1-7 2 15,0-9-9-15,2-7-7 16,-3-7-4-16,-2-4-1 16,-9 2 0-16,-13 7-5 15,-8 11-2-15,-7 12-5 16,-24 13 12-16,-13 8-1 16,-13 9 2-16,-9 4 1 15,2 0 2-15,11 12-3 16,18 2 0-16,18 3-1 15,17-3 0-15,2 4-8 16,34 0 7-16,27 0 2 0,18-2-2 16,17-3 3-16,-4-6-2 15,-13 1 0-15,-18-1-9 16,-22-3-12-16,-18-1 12 16,-14 1 8-16,-6 5-1 15,-3 3-4-15,0 10 5 16,0 5 1-16,-1 3 1 15,-4 3 0-15,2-1 0 16,3-5-1-16,0-3 0 16,0-4 0-16,11-4-1 15,7-7 1-15,1-4 0 0,5-5 1 16,3 0 0-16,1 0 0 16,-1-13-1-1,-2-5 1-15,-1-4 0 0,-4-3 1 16,-3-1 2-16,-3-4-2 15,-7 1 1-15,-7 7 3 16,0 7-2-16,0 8 9 16,0 7 21-16,0 0-24 15,-8 1-10-15,-3 20-6 16,0 10 6-16,-2 7 2 16,7 3 0-16,5 1 0 15,-1-2 0-15,2-6-1 16,0-4 0-16,0-6-2 15,5-10 1-15,-1-5-3 0,-1-6 1 16,0-3-6-16,3 0-51 16,3-3-60-16,-2-14-157 15,1-8-307-15</inkml:trace>
  <inkml:trace contextRef="#ctx0" brushRef="#br0" timeOffset="138414.21">27228 7195 597 0,'0'0'176'0,"0"0"-171"15,0 0 130-15,0 0-67 16,0 0-55-16,0 0-13 0,-13-36-12 16,17 40-38-16,13 16-35 15,2 7-66-15,2 3-109 16</inkml:trace>
  <inkml:trace contextRef="#ctx0" brushRef="#br0" timeOffset="139086.37">27576 7308 495 0,'0'0'61'0,"0"0"32"15,0 0 43-15,0 0-67 0,0 0-46 16,-104-20-17 0,65 40 11-16,-3 4 2 0,8 4-12 15,6 2-2-15,9 0-5 16,11 2 0-16,6-3 0 16,2-2 0-16,6-4 0 15,12-8 2-15,9-5 0 16,0-6-1-16,1-4 3 15,-1 0 2-15,-5-7-2 16,-1-7 2-16,-2-4-1 16,-4-4 0-16,0-3 6 15,-3-4 9-15,0 1 5 0,-3 2-6 16,-4 6-8-16,-2 7 7 16,-3 8 3-16,0 4 8 15,0 1-17-15,0 0-12 16,-3 15-6-16,-10 12-1 15,2 10 7-15,0 7 2 16,4 9 0-16,-2 5 0 16,1 4-2-16,-4 0 4 15,-7 0-4-15,-2-5 0 16,0-7-1-16,2-4 0 16,1-9 0-16,2-5-2 15,-1-3 0-15,2-3-5 16,2-5 0-16,2-4 5 0,5-6 0 15,2-7-2-15,4-2 5 16,0-2 0-16,-2 0 0 16,-1 0 8-16,-7-9 14 15,-7-11-9-15,-5-5-10 16,0 1 2-16,2 1 15 16,6-2 5-16,8 0 6 15,6-3-1-15,3-5-10 16,17-6-20-16,10 0-4 15,5 0-28-15,8 5-49 16,9 4-65-16,2 7-115 16,-2 3-268-16</inkml:trace>
  <inkml:trace contextRef="#ctx0" brushRef="#br0" timeOffset="141441.94">27880 6886 51 0,'0'0'294'16,"0"0"-217"-16,0 0 25 16,8-74 20-16,-8 65-24 15,0 5-24-15,0 4 0 16,0 3-58-16,-15 27-15 15,-3 23-1-15,-5 15 8 16,0 13 0-16,0 5-4 16,5-2 0-16,1 0-1 15,1-5-2-15,5-7 1 16,3-11-2-16,4-13 1 16,2-14-1-16,1-9 0 15,1-11 2-15,0-7-2 16,0-6 0-16,0-1 5 0,0 0 1 15,0-2 8 1,7-19 9-16,5-9-18 0,5-7-3 16,2-12 2-16,3-2-3 15,10-7-1-15,3 2-12 16,4 10-7-16,0 15-5 16,0 13 5-16,-4 15 2 15,-5 3 16-15,-3 3-1 16,2 20 2-16,-2 9 1 15,-4 11 0-15,-3 4-1 16,-11 3 5-16,-6-1-4 16,-3-2 1-16,0-3 5 0,0-3 0 15,0-7-3 1,-6-6-3-16,0-6 0 0,1-8 1 16,-1-3-2-16,5-8-1 15,1-3-2-15,0 0 3 16,0 0-56-16,0 0-18 15,4-8-96-15,11-16-153 16</inkml:trace>
  <inkml:trace contextRef="#ctx0" brushRef="#br0" timeOffset="141765.94">28557 6845 511 0,'0'0'42'0,"0"0"120"16,0 0-85-16,0 0-65 15,0 0-6-15,-8 133 59 16,0-57-20-16,-1 9 1 16,0 4-20-16,0 1-12 15,-1-1-11-15,-1-7 1 16,1-15-2-16,2-15-2 15,4-14 0-15,2-13 4 16,2-10-4-16,0-6-1 16,0-5 1-16,5-3 4 15,9-1-4-15,5 0 0 0,3-9-42 16,3-13-66 0,-5-11-109-16,-2-11-320 0</inkml:trace>
  <inkml:trace contextRef="#ctx0" brushRef="#br0" timeOffset="141956.79">28399 7227 555 0,'0'0'110'0,"0"0"-58"16,0 0 58-16,0 0-49 16,127-31-49-16,-69 31 0 15,2 11-4-15,-1 2-2 16,-9 0-4-16,-11-3-2 0,-11-1-8 15,-10 1-82 1,-12-4-122-16,-6-2-104 0</inkml:trace>
  <inkml:trace contextRef="#ctx0" brushRef="#br0" timeOffset="142972.19">29900 6820 80 0,'0'0'178'0,"0"0"-110"16,0 0-10-16,0 0 31 16,0 0-30-16,0 0 8 15,21-43-2-15,-21 43-25 16,0 13-29-16,0 21-4 15,0 17 31-15,0 18 22 16,-15 7-17-16,-3 3-22 16,-6 0 2-16,2-3-17 15,1-2 1-15,6-7-5 16,2-8 0-16,4-7-2 0,1-15 2 16,2-8-2-16,1-11 1 15,1-6 0-15,1-7-1 16,2-2 1-16,1-2 0 15,0-1-1-15,0 0-30 16,-3 0-23-16,-3-15-34 16,-3-11-162-16,-3-5-136 15</inkml:trace>
  <inkml:trace contextRef="#ctx0" brushRef="#br0" timeOffset="143430.2">29602 7324 275 0,'0'0'50'15,"0"0"-11"-15,0 0 42 0,0 0-12 16,97-57-25-16,-51 47-16 16,4 2 9-16,1-1-18 15,1 2 1-15,-1 3-4 16,-9 2 1-16,-9 2 4 16,-11 0 2-16,-8 0-8 15,-6 3 15-15,-6 10-19 16,-2 6 3-16,0 4-5 15,0 8 11-15,0 5 6 16,-6 2-6-16,3-1-7 16,2-3-9-16,1-5-2 15,0-5 0-15,0-5 1 0,3-4-2 16,10-7 2 0,3 1 3-16,8-4 0 0,3-5-1 15,1 0 2-15,-1 0-1 16,-2-11 5-16,0-9 0 15,-2-11 7-15,1-7-11 16,-6-7 0-16,-6-3-2 16,-9 3-5-16,-3 8 7 15,-2 7 2-15,-17 11-5 16,-7 8 9-16,-6 5-10 16,-2 6-1-16,-1 0-2 15,4 0 0-15,4 14-17 16,8 6-59-16,8-4-93 0,11-1-220 15</inkml:trace>
  <inkml:trace contextRef="#ctx0" brushRef="#br0" timeOffset="144277.15">30838 7481 315 0,'0'0'34'0,"0"0"-1"16,0 0 74-16,0 0-38 15,9 81-17-15,6-67-26 16,-2-3 16-16,4-3-12 15,-2-4 10-15,2-4-4 16,2 0 8-16,-2-3 25 16,3-11-39-16,-2-12-6 15,1-6 0-15,1-11-9 16,3-10-11-16,3-6 0 16,0-8 0-16,1-5-4 15,-3-6-6-15,-1-3-3 16,-2-1-7-16,-8 4-5 15,-1 6 8-15,-9 4 9 0,-3 12 4 16,0 11 0-16,-2 16 0 16,-12 19-3-16,-6 10-5 15,-7 15 7-15,-7 26 1 16,2 17 0-16,6 14 3 16,6 6 4-16,10 5-6 15,5 0 5-15,5-4-5 16,0-7 0-16,0-6 1 15,0-6-1-15,0-8-1 16,0-7 0-16,9-10-2 16,2-6 1-16,5-9 0 15,6-7 1-15,7-3 0 0,2-6 0 16,2-4 2-16,0 0-2 16,-5-1 2-16,-4-17 2 15,0-8 0-15,-3-9 2 16,0-7-2-16,-5-7-1 15,0-1 0-15,-7 7-3 16,-4 7 0-16,-5 11 1 16,0 11 0-16,-1 10-1 15,-15 4 0-15,-4 0 0 16,-6 7 0-16,1 13 3 16,5 6-2-16,4 4 3 15,6 8-3-15,4 1 1 16,6 1-2-16,0-1 0 0,0-3 3 15,12-4-2 1,3-6-1-16,2-6 0 0,6-6 0 16,0-2 0-16,2-5-1 15,0-4 2-15,-1-3 0 16,-3 0-1-16,-2 0-49 16,0-16-43-16,2-7-116 15,2-9-153-15</inkml:trace>
  <inkml:trace contextRef="#ctx0" brushRef="#br0" timeOffset="144810.18">31770 6764 410 0,'0'0'59'0,"0"0"24"15,0 0 35-15,0 0-35 16,0 0-48-16,0 0-19 16,56 85 5-16,-46-12 4 15,-6 14 16-15,-4 8-4 16,0 8-11-16,-13-2-5 16,-10-2-14-16,-5-7-6 15,-2-12 0-15,5-8-1 16,3-13 0-16,8-9 0 15,7-11-2-15,4-7 2 0,3-6-1 16,0-6 2-16,7-3-1 16,11-6 0-16,5-2 0 15,0-7 0-15,4-2 0 16,-6 0 3-16,3-14-2 16,-5-11 7-16,-5-13-4 15,-2-11 2-15,-9-9-3 16,-3-8 2-16,-6 3-3 15,-18 2-1-15,0 9 22 16,2 8 28-16,7 9-5 16,5 7-1-16,8 5-20 15,2 5 0-15,0 1-12 0,3 3-13 16,13-1 0 0,2 4-7-16,0 0-2 0,1 2 8 15,0 1-51-15,1 3-20 16,3-1-44-16,0 3-25 15,-2-2-218-15</inkml:trace>
  <inkml:trace contextRef="#ctx0" brushRef="#br0" timeOffset="145133.37">32110 6875 293 0,'0'0'202'0,"0"0"-100"0,0 0 27 16,0 0-43-16,0 0-52 15,0 0-6-15,77 116 8 16,-66-36 18-16,-3 6-14 16,-5 6 1-16,-3-3-21 15,0-5-10-15,0-7-5 16,0-14-3-16,-2-11-2 15,-1-12 0-15,0-13 4 16,3-9-3-16,0-9-1 16,0-2-1-16,0-7 1 15,8 0 2-15,14 0-2 16,6-9-27-16,4-16-116 0,-1-13-229 16</inkml:trace>
  <inkml:trace contextRef="#ctx0" brushRef="#br0" timeOffset="145314.37">32210 7275 462 0,'0'0'161'15,"0"0"-84"-15,0 0 59 16,0 0-57-16,109-42-54 16,-65 42-12-16,-4 0-9 15,1 0-1-15,-6 7-3 16,-8 3-9-16,-11 3-103 15,-10-1-90-15,-6 1-70 0</inkml:trace>
  <inkml:trace contextRef="#ctx0" brushRef="#br0" timeOffset="149110.72">26436 9394 382 0,'0'0'94'16,"0"0"-71"-16,0 0 57 16,0 0 21-16,5-77-45 15,-4 71-8-15,-1 5-4 16,0 1-6-16,0 0-16 16,0 0-13-16,-6 14-7 15,-7 13 9-15,-3 14 11 0,-7 12 14 16,-2 14-6-16,2 8 0 15,3 1-18-15,2-3-10 16,9-6-1-16,3-11 0 16,4-8-1-16,2-11 2 15,0-6 0-15,0-12-2 16,2-2 0-16,1-7 4 16,0-5-4-16,-2 0 0 15,-1-5 3-15,0 0-2 16,2 0 12-16,-1-5-6 15,2-10-2-15,2 3-4 16,-1-2 2-16,-1-2-1 0,0 3 0 16,0-1-2-16,0 4 1 15,-1 2-1-15,-1 3 1 16,-1 1-1-16,0 3 0 16,0 1-2-16,0 0-3 15,0 0 4-15,0 0-4 16,0 0 2-16,0 0 2 15,0 0 1-15,0 0 0 16,0 0 0-16,0 0-16 16,0 0-47-16,0-2-34 15,-3 0-25-15,-8-5-202 0</inkml:trace>
  <inkml:trace contextRef="#ctx0" brushRef="#br0" timeOffset="149761.64">26659 9419 24 0,'0'0'58'0,"0"0"159"16,0 0-144-16,0 0-3 16,-11-72 28-16,-2 59-35 15,-5 3 7-15,-6 3-19 16,-6 7-10-16,-7 0-13 15,-6 16-3-15,-2 12 2 16,-1 5 6-16,5 8-4 16,6 3-9-16,3 6-7 15,5 4 1-15,4 3 2 16,3 2-9-16,2 2-6 16,5-6 4-16,6-6 1 0,5-3-4 15,2-8 2-15,9-3-2 16,12-7-2-16,9-5-3 15,7-6 3-15,5-8 3 16,4-9 4-16,2 0 2 16,1 0-5-16,-3-17 3 15,-1-3-5-15,-7-9 3 16,-5-5-2-16,-3-11 3 16,-8-6 0-16,-5-10 12 15,-4-7-4-15,-8-8-2 16,-5-2-7-16,0 3-5 0,-9 9 1 15,-14 20 0 1,-5 19-1-16,-6 16 0 0,-5 11 1 16,0 12-1-16,4 22-8 15,6 8 1-15,10 5-23 16,13 1-84-16,6-2-45 16,6-7-133-16</inkml:trace>
  <inkml:trace contextRef="#ctx0" brushRef="#br0" timeOffset="150361.37">27018 9465 43 0,'0'0'373'16,"0"0"-291"-16,0 0-20 15,0 0 1-15,0 0-52 16,0 0 41-16,6 109 17 16,-18-44-26-16,-4 7 2 15,-2 3-16-15,2 3-17 16,0-3-5-16,8-7-4 16,0-8 0-16,2-9-2 15,-3-10 2-15,-1-10-3 16,-1-9-8-16,5-8 8 15,3-7 3-15,2-5 1 0,1-2-2 16,0 0 9 0,13-17 12-16,7-11-6 0,1-8 24 15,-2-11 2-15,-3-9 1 16,-4-10-18-16,-1-5 4 16,2-2-27-16,2-3 0 15,3-2-3-15,6 1 0 16,5 7-1-16,4 9-11 15,0 17 4-15,-3 15-8 16,-5 13 10-16,-2 11 4 16,1 5-5-16,0 1 5 15,-1 19-2-15,-1 9-1 0,-3 8 4 16,-6 6-3-16,-4 6 1 16,-7-3 2-16,-2 0 1 15,-8-8-9-15,-16-6 1 16,-4-8 8-16,-5-7 13 15,2-5-1-15,4-5-3 16,0-4 1-16,6-1-10 16,6 0-4-16,8-2-113 15,7 0-108-15,0-2-132 16</inkml:trace>
  <inkml:trace contextRef="#ctx0" brushRef="#br0" timeOffset="150590.04">27879 9479 321 0,'0'0'244'16,"0"0"-201"-16,95-10 15 15,-53 10 32-15,-2 0-58 16,-4 0-16-16,-7 6-10 15,-9 1-4-15,-9 0-2 16,-6 5-66-16,-5-2-162 16,-7-3-68-16</inkml:trace>
  <inkml:trace contextRef="#ctx0" brushRef="#br0" timeOffset="150767.29">27826 9714 254 0,'0'0'146'0,"0"0"-57"16,0 0 22-16,87 5 8 16,-50-3-62-16,-2-2-21 15,-3 0-9-15,-3 0-13 16,-2 0-14-16,-2 0-22 16,-7-7-147-16,-6-5-226 15</inkml:trace>
  <inkml:trace contextRef="#ctx0" brushRef="#br0" timeOffset="151390.6">27738 9157 109 0,'0'0'311'0,"0"0"-248"0,0 0 40 15,0-72 23-15,-1 66-44 16,-5 6-33-16,-4 1-23 16,-4 28-24-16,-8 16 2 15,-5 16 13-15,-3 9 0 16,2 6 3-16,-2 10-3 16,3 6-1-16,1 1-3 15,4-1-8-15,3-10-3 16,7-12 0-16,3-10-2 15,5-13 1-15,2-10 4 16,1-7-2-16,1-11-3 16,0-4 1-16,0-7-1 0,0-2-5 15,0-5-1 1,3-1-23-16,11 0-62 16,5-1-143-16,4-16-146 0</inkml:trace>
  <inkml:trace contextRef="#ctx0" brushRef="#br0" timeOffset="152072.41">28772 9489 178 0,'0'0'424'0,"0"0"-396"15,0 0-28-15,-27 79 56 16,10-20 25-16,-3 11-36 16,-4 5-12-16,-3 0-5 15,-2 0-15-15,-1-7-7 16,3-5-6-16,5-13 1 16,7-9 3-16,4-11-2 15,5-14 0-15,5-5-2 0,1-7 2 16,0-4 4-16,0 0 12 15,0-2 56-15,4-16-29 16,14-10-29-16,4-11 1 16,7-8-7-16,0-8-2 15,6-5-5-15,1-2-3 16,-5 0-2-16,-4-1 1 16,-9-4-3-16,-6-1-14 15,-3 1 0-15,2 6 7 16,0 13 6-16,5 15 3 0,-2 13-20 15,-2 14 15-15,6 6-13 16,5 7 20-16,6 18 1 16,1 9 3-16,-9 7-8 15,-11 0 4-15,-10 2 0 16,0-4 4-16,-12-7-3 16,-9-3 4-16,-7-8-4 15,-2-6 5-15,-3-6-5 16,-2-4 6-16,2-5-7 15,3 0-62-15,10 0-103 16,14 0-268-16</inkml:trace>
  <inkml:trace contextRef="#ctx0" brushRef="#br0" timeOffset="152470.26">29357 9492 403 0,'0'0'139'16,"0"0"-80"-16,0 0 82 15,0 0-64-15,0 0-61 16,-83-3-9-16,48 42 14 16,4 6 9-16,3 3-11 15,9 2-6-15,8-2 2 16,9-4-6-16,2-6-5 15,6-7-4-15,17-11 0 0,2-6 11 16,3-6-1-16,3-7 1 16,-2-1 9-16,-2-1 5 15,-2-15 9-15,-5-7 5 16,-3-6-8-16,-3-8-11 16,-1-4-9-16,-5-8-5 15,-7-3-6-15,-1 8 0 16,0 10-16-16,-18 14-1 15,-4 13-18-15,-5 7-8 16,0 1-25-16,5 20-12 16,11 3-43-16,11 1-179 15</inkml:trace>
  <inkml:trace contextRef="#ctx0" brushRef="#br0" timeOffset="152972.71">29806 9515 551 0,'0'0'41'16,"0"0"-15"-16,0 0 1 16,-24 104 45-16,13-47-24 15,-3 2-11-15,-6 2-13 16,-4-1 5-16,-2-1-15 0,-4-4-4 15,3-2-9-15,2-9-1 16,5-8-1-16,8-10-14 16,8-11-3-16,4-10 18 15,0-5 0-15,0 0 14 16,10-5 53-16,10-13-31 16,3-9-8-16,3-8 0 15,-4-9-1-15,5-9-16 16,1-8-8-16,1-4 1 15,1-2-3-15,1-3-1 16,-1 3-1-16,-2 8-20 16,0 12 5-16,-1 14-2 15,-2 16-7-15,-3 14-6 16,-3 3 21-16,-1 17 8 16,-8 16 1-16,-4 4 2 0,-6 3 0 15,0-1 3-15,-7-6-2 16,-16-3 0-16,-3-5 1 15,-7-5 7-15,-5-6-9 16,-2-4-1-16,2-3-17 16,8-5-120-16,13-2-251 15</inkml:trace>
  <inkml:trace contextRef="#ctx0" brushRef="#br0" timeOffset="153316.26">30540 9268 122 0,'0'0'412'16,"0"0"-361"-16,0 0-8 15,-100 49 14-15,55 9 19 16,0 14-10-16,4 12-31 16,5 3 2-16,8-1-7 15,11-8-19-15,9-13-9 0,8-9 6 16,0-11-7-16,0-11-1 16,14-10 5-16,1-7-5 15,3-6 0-15,4-5-9 16,0-1-48-16,4-5-56 15,4 0-132-15,1-7-131 16</inkml:trace>
  <inkml:trace contextRef="#ctx0" brushRef="#br0" timeOffset="153610.19">30883 9327 175 0,'0'0'201'0,"82"-5"-153"16,-39 24 13-16,-4 25 28 15,-11 15 1-15,-16 15 6 16,-12 8-36-16,0 0 1 16,-22 1-10-16,-5-6-10 15,-7-4-24-15,-1-7-5 16,0-9-12-16,2-9-7 15,1-16 3-15,7-11 4 16,8-11-21-16,7-5-8 16,7-3-14-16,3-2-35 0,0 0-80 15,3-13-101 1</inkml:trace>
  <inkml:trace contextRef="#ctx0" brushRef="#br0" timeOffset="154444.2">31406 9791 307 0,'0'0'365'15,"0"0"-303"1,0 0 82-16,0 0-49 0,0 0-35 16,60-73-18-16,-60 73-22 15,0 0-20-15,0 0-6 16,0 0-23-16,0 3-132 15,-6 11-109-15,-9 3-21 16</inkml:trace>
  <inkml:trace contextRef="#ctx0" brushRef="#br0" timeOffset="154616.93">31469 10183 487 0,'0'0'94'0,"0"0"55"15,-19 111-32-15,1-69-27 0,-2 0-36 16,-8-1-26-16,-8-3-21 16,-11-3-7-16,-9-5-16 15,-5-9-155-15,0-5-213 16</inkml:trace>
  <inkml:trace contextRef="#ctx0" brushRef="#br0" timeOffset="155822.28">26328 10814 161 0,'0'0'21'0,"0"0"206"15,0 0-135-15,0 0 29 0,0 0 9 16,0 0-53 0,3-62-27-16,-20 57 12 0,-5 4-33 15,-5 1-5-15,-4 8-12 16,-7 14-4-16,-2 12 11 15,-2 3 7-15,3 7-4 16,8 0-2-16,7 2-7 16,6 0-2-16,3 1-5 15,3 0-2-15,2-4-2 16,6 0 0-16,4-10-2 16,0-5-1-16,6-9 1 15,18-8 0-15,5-6 2 16,7-5 15-16,4 0-14 15,-1-17 6-15,-2-6 8 16,-5-8 8-16,-4-5 4 0,-3-9-9 16,-1-3-16-16,-3-8 5 15,0-9-7-15,-3 0-2 16,-12-5-2-16,-6 9-15 16,-9 12-7-16,-23 16 17 15,-11 16 7-15,-10 16-9 16,2 1-13-16,6 22-21 15,14 16-40-15,20 5-72 16,11 0-197-16</inkml:trace>
  <inkml:trace contextRef="#ctx0" brushRef="#br0" timeOffset="156406.09">26861 10877 534 0,'0'0'29'0,"0"0"-27"16,-56 107 33-16,32-47 18 15,4 10-16-15,0 1-24 0,-6-1 5 16,1-3-14-16,-8-3 2 16,-4-5 3-16,-2-7-9 15,5-12 2-15,7-12 3 16,11-14-4-16,10-8 4 16,6-5-3-16,0-1 19 15,0 0 57-15,9-15-24 16,10-13-23-16,5-8 4 15,1-10-2-15,8-10 5 16,0-10-13-16,1-5-12 16,3-5-10-16,-1-6-3 15,2 4 0-15,0 4 0 16,-1 10-7-16,2 19-2 16,-3 13-2-16,0 18-7 0,-5 14 16 15,3 0 1-15,2 21-3 16,2 13 4-16,-9 9-2 15,-12 4 2-15,-14 2 0 16,-3-4 0-16,-18-3 0 16,-12-5 0-16,-7-11 2 15,-9-5 2-15,-4-9 0 16,-3-7-4-16,2-1-1 16,11-4-38-16,8 0-89 15,15 0-101-15,15-2-354 16</inkml:trace>
  <inkml:trace contextRef="#ctx0" brushRef="#br0" timeOffset="156856.41">27498 10768 572 0,'0'0'53'0,"0"0"-9"0,0 0 39 15,102-21-52 1,-69 36-18-16,-3 16 7 0,-10 5 3 16,-12 7 2-16,-8 5 8 15,-11 1 6-15,-20 0 0 16,-10 0-5-16,-4-1-4 15,-3-1-14-15,5-3-5 16,4-4-6-16,7-6-2 16,10-6 2-16,7-6-4 15,11-5 1-15,4-3 1 16,3-3 0-16,22 2-1 16,15-5 14-16,11-3 8 15,7-2-19-15,2-3 2 16,-3 0-5-16,-7 0 2 15,-5-3 1-15,-8-7-5 16,-7-2 1-16,-7 0-4 16,-7-2-14-16,-7 1-71 0,-2-2-59 15,-4 0-291-15</inkml:trace>
  <inkml:trace contextRef="#ctx0" brushRef="#br0" timeOffset="157122.23">28244 11014 390 0,'0'0'300'0,"0"0"-271"16,0 0 46-16,87-9-6 15,-54 9-44-15,0 0-14 16,-5 3-4-16,-6 3-7 16,-3-2-1-16,-7 5-26 15,-7-3-73-15,-5 0-160 16,-11-2-258-16</inkml:trace>
  <inkml:trace contextRef="#ctx0" brushRef="#br0" timeOffset="157276.44">28229 11198 441 0,'0'0'83'0,"0"0"8"0,99 0 38 15,-60 0-102-15,-1 0-6 16,0 0-13-16,-9 0-8 16,1 0 0-16,0-1-173 15,-3-17-313-15</inkml:trace>
  <inkml:trace contextRef="#ctx0" brushRef="#br0" timeOffset="157795.31">28972 10906 251 0,'0'0'464'0,"0"0"-453"15,0 0-10-15,0 0 27 16,-24 115 39-16,2-53 1 16,-5 6-22-16,-1 3-12 15,-1 0-20-15,0-3-9 16,0-7-3-16,2-7 0 16,5-11-2-16,3-12 0 15,8-13 3-15,4-13-1 16,4-5 2-16,3 0 3 15,0-6 69-15,8-15-23 0,8-11-27 16,1-7-13-16,1-6 4 16,3-10-9-16,3-9-8 15,4-7 2-15,8-4-4 16,8 0-11-16,2 3-18 16,0 6-2-16,2 7-16 15,-6 17 2-15,-1 17 3 16,-7 18 17-16,-5 7 7 15,-7 17 20-15,-4 18-2 16,-9 11 6-16,-9 2-2 16,0 1 2-16,-13-4-1 15,-13-8 0-15,0-6-2 16,-3-7 4-16,-2-4-4 0,-3-9 6 16,-4-6-5-16,-1-2-2 15,4 0-22-15,11-3-138 16,10 0-286-16</inkml:trace>
  <inkml:trace contextRef="#ctx0" brushRef="#br0" timeOffset="158200.25">29648 10962 583 0,'0'0'58'0,"0"0"17"0,0 0 40 16,0 0-69-16,0 0-42 15,-101 10 3-15,57 27 12 16,-2 4-7-16,6 2-4 16,8 4-4-16,9-2-2 15,10-1 2-15,12-4-4 16,1-9-1-16,4-7 0 15,17-10 1-15,7-8 7 16,5-6-3-16,6 0 11 16,-1-3 5-16,-2-17 6 15,-7-4-1-15,-5-11 3 16,-3-8-17-16,-9-4 7 0,-4-8-14 16,-7 2-4-1,-1 6-3-15,-3 11-5 0,-15 12-10 16,-9 15-8-16,-3 9-32 15,-1 4-24-15,6 16-28 16,12 6-162-16</inkml:trace>
  <inkml:trace contextRef="#ctx0" brushRef="#br0" timeOffset="158753.37">30104 11006 585 0,'0'0'110'16,"0"0"-110"-16,0 0 6 16,-46 77 54-16,21-25-15 15,-4 7 10-15,-2 4-16 16,0 4-21-16,1-2-11 15,2-1-3-15,5-3-4 16,1-7 0-16,4-9-3 16,6-11-45-16,4-14-4 15,7-11 17-15,1-9 22 0,0 0 13 16,6-3 22-16,11-13-3 16,5-8 25-16,5-11 3 15,1-9-18-15,3-10-1 16,1-7 1-16,-1-7-4 15,-6-5-20-15,-8-2 4 16,-7 3-1-16,-4 4-8 16,2 10 0-16,8 11 2 15,8 15-2-15,8 14-12 16,9 10-2-16,1 8 4 16,2 6 9-16,-5 18 1 15,-9 8 0-15,-11 7-2 16,-14 4 2-16,-5-2 2 0,-9-2-2 15,-18-3 1-15,-4-6 8 16,-8-7-2-16,0-6-2 16,-3-4-3-16,-2-7-1 15,2-6-2-15,4 3-1 16,12 0-122-16,14-3-117 16</inkml:trace>
  <inkml:trace contextRef="#ctx0" brushRef="#br0" timeOffset="159076.31">30838 10883 515 0,'0'0'50'16,"0"0"34"-16,0 0 22 15,-82-20-53-15,37 49-36 16,-7 17 35-16,0 11-2 16,7 8-18-16,8 7-9 15,8 0-3-15,7-1-15 16,7-7-5-16,5-7 2 16,7-11-4-16,3-12 1 15,0-10-1-15,15-5-7 16,6-7-11-16,8-3-8 15,4-2 5-15,5-3-49 0,3-4-114 16,3-3-166 0</inkml:trace>
  <inkml:trace contextRef="#ctx0" brushRef="#br0" timeOffset="159324.84">31109 10851 569 0,'0'0'73'16,"0"0"-40"-16,62 121 88 15,-37-46-51-15,-8 10-3 0,-10 2-19 16,-7 1-2-16,-10-3 2 16,-23-8-30-16,-11-9-8 15,-2-15-7-15,1-13-3 16,4-16-1-16,3-13-32 15,7-5-77-15,6-6-59 16,16 0-208-16</inkml:trace>
  <inkml:trace contextRef="#ctx0" brushRef="#br0" timeOffset="159544.34">31506 11275 492 0,'0'0'177'16,"0"0"-101"-16,0 0 51 15,0 0-17-15,0 0-55 16,0 0-30-16,55-58-14 16,-52 58-11-16,-3 0-13 15,0 12-89-15,0 2-103 16,-4-2-361-16</inkml:trace>
  <inkml:trace contextRef="#ctx0" brushRef="#br0" timeOffset="159723.87">31478 11723 608 0,'0'0'100'15,"0"0"58"-15,-88 84-18 16,51-48-50-16,-5 5-41 15,0-2-23-15,-8 0-23 16,-4-4-3-16,-12-10-93 16,2-8-141-16,5-11-434 15</inkml:trace>
  <inkml:trace contextRef="#ctx0" brushRef="#br0" timeOffset="160824.09">26020 8875 116 0,'0'0'50'0,"0"0"20"15,0 0 8-15,0 0 2 0,0 0-38 16,0 0-33-16,-67 53 13 16,34 22 47-16,-7 26 11 15,-6 19-22-15,-3 19 1 16,4 9-19-16,6 4-11 16,0 3-13-16,2-6-9 15,3-7 1-15,1-10-3 16,9-13 1-16,12-7 3 15,2-9 1-15,-1-9 24 16,-10-2 7-16,-8-7-22 16,-6-3-4-16,-2-2 15 15,3 2-13-15,5-4-10 0,12-13-6 16,10-19 1-16,6-22-2 16,1-16 0-16,0-8 0 15,0 0 2-15,3 0-2 16,9-7-16-16,-2-8-40 15,-2 1-19-15,-1-11-121 16,5-6-128-16</inkml:trace>
  <inkml:trace contextRef="#ctx0" brushRef="#br0" timeOffset="163045.12">26299 8713 346 0,'0'0'17'16,"0"0"-4"-16,0 0 19 15,0 0 5-15,81-57-32 16,-16 53 7-16,17 4-5 15,8 0-2-15,1 0 8 16,1 9 11-16,1 6 1 16,-1-1 11-16,4 1-20 15,4 2 18-15,7 1 4 16,12 2-6-16,13-2-12 16,9 1-9-16,7-2 4 15,-6 0-5-15,1-2 3 16,-12 0-2-16,-10 2 1 15,-4 2-8-15,-10-3 4 0,-4 1-1 16,4-5-1-16,-1-2-6 16,6-1 8-16,1-1-5 15,-1-1 7-15,1-2-6 16,-4 0-4-16,-7-1 3 16,-8-1-1-16,-8 1 1 15,-8 1-2-15,1-1 1 16,-2 1 3-16,1 3-5 15,9 4 4-15,5 2-2 16,14 4 2-16,4 4 0 16,7 0-2-16,-3 3 1 15,-4 0-1-15,-8-1 2 0,-15-4-4 16,-11-6-1-16,-7-8 1 16,-3-2 1-16,8-1 2 15,5 1-3-15,4-1 2 16,10 0-2-16,3 3 0 15,-3-1 4-15,-9 0-2 16,-8-2 1-16,-17-3-2 16,-11 0 0-16,-8 0 0 15,-11 0 5-15,-3 0-1 16,0 0-3-16,3 0 0 16,3 7-2-16,10 7 2 15,0 1-4-15,4-1 4 16,-1 1-4-16,-5-3 4 15,-9-3-2-15,-10-2 0 16,-5-4 2-16,-6 0 2 0,-3-3 0 16,3 0 2-16,-2 2 1 15,1-2 1-15,1 0-5 16,-1 0 2-16,-3 0-3 16,-3 0 6-16,-1 0-2 15,-1 0 3-15,-1 0-8 16,0 2-1-16,0 7-2 15,0 7 1-15,0 7 1 16,-3 4 1-16,-3 5-1 16,-1 4 2-16,-2 5-2 0,3 8 1 15,3 11 4 1,3 6-4-16,0 9 9 0,0 9 4 16,0 10-10-16,1 6 12 15,4 7 0-15,-2 8-9 16,-2 2 7-16,-1-2-10 15,0 2 2-15,0-9 0 16,0-1 4-16,0-1-4 16,0-3-2-16,-13-2-4 15,-6-7 4-15,-7-9-1 16,-4-1-2-16,-1-8-1 16,-5-5 1-16,6-3 3 15,6-9-4-15,3 0 1 0,7-2-1 16,3 2 3-1,1-2-1-15,-2-1-2 0,0-5 3 16,-4-8-1-16,-4-1 1 16,-1-3-3-16,2 0 0 15,4 1 0-15,6 6 1 16,3-2-1-16,6 2 1 16,0-4-1-16,3-7 1 15,6-6 0-15,-5-4 0 16,-4-9 0-16,0-3-2 15,-3-5 0-15,-20 0-5 16,-10-3 6-16,-11-5 6 16,-11 0 0-16,0 0 3 15,-5 2-6-15,2-1-3 0,-4 2 0 16,-4-2 1-16,-4 2-1 16,-8-3 0-16,-4 0 4 15,-7 0-4-15,-10-3 0 16,-5-8 1-16,-11-4 1 15,-10-4 0-15,-8-3-2 16,-6-2 0-16,-1-1 0 16,9 6-4-16,10 5-2 15,15 8 6-15,9 6-2 16,8 0 2-16,1 0-1 16,-3 0 0-16,-8 0 2 15,-4-8 1-15,-9-5-2 16,-5-4 2-16,-1 0-4 15,-3 0 2-15,2 2-2 16,5 2 2-16,2 2 0 0,9 2-1 16,5 4-4-16,3-1-4 15,1 3-8-15,-2 0 2 16,-2 0 6-16,-2 0-5 16,1-3 6-16,-2 0 1 15,-5-3 0-15,-5 0 1 16,0-1-8-16,1-2-3 15,5 2 0-15,5 0 2 16,2 0 6-16,1 4 8 16,0-2-13-16,0 3-9 15,4 0 15-15,4-2 6 16,5-2-3-16,4-2 5 0,5-3 0 16,6 0 4-1,0-2-3-15,1 2 2 0,1 0-3 16,1 5 0-16,4 1 1 15,1 2-1-15,7 0 3 16,3 1-1-16,5-3 0 16,4 4 3-16,5-6-2 15,0 3 2-15,-2-1-4 16,-7 1 0-16,-8 3 0 16,-4 1-1-16,1 0 1 15,2 2-1-15,6-2 2 16,10-1 2-16,11-1 2 15,10-2 5-15,9-1-2 0,6-4 11 16,3 0-5-16,0-5-4 16,0-1 0-16,3-3-3 15,3-1 1-15,-3-2 4 16,0-1-2-16,-2-1-1 16,-1-1-8-16,0 1 2 15,0-3-3-15,0 0 3 16,0-3 5-16,0 1-1 15,-1-3-1-15,-2 0 13 16,-2 1-4-16,1-3-7 16,-2-1 4-16,-2 2 3 15,0 1-6-15,1 3-8 0,3 1 0 16,2 1-2-16,2-3-2 16,0-4-1-16,9-1-27 15,17 1-78-15,4 9-92 16,-4 1-188-16</inkml:trace>
  <inkml:trace contextRef="#ctx0" brushRef="#br0" timeOffset="169112.31">24559 3169 31 0,'0'0'8'16,"0"0"7"-16,0 0 4 16,0 0 116-16,0 0-101 15,0 0-16-15,0 0-15 16,-10 6-2-16,6 2 2 16,-5 7 3-16,0 0 22 0,-4 7-2 15,-2 6 5-15,-3 3 0 16,0 9-12-16,3 13 0 15,0 9 1 1,2 9 6-16,-1 8 2 0,1 6 17 16,-5 2-11-16,-1 2-8 15,-1 4 3-15,-2-1-18 16,-2 0 8-16,0 1-6 16,-1 0 4-16,-4 1-2 15,-1 3-7-15,-2 2 5 16,-2 1-2-16,4 0 1 15,3-5-2-15,3-5-2 16,3-3-1-16,6-4 2 16,-1-5-4-16,-2-4 2 15,0 1-6-15,-1-3 3 0,-1-2 1 16,1 0-3-16,1 2-2 16,1 2 1-16,0-2 3 15,2 0-4-15,-3-8 2 16,3-1 3-16,-2-5-5 15,2 0 0-15,2-3 3 16,-2-4-1-16,2-1-2 16,1-5 7-16,0 1-5 15,6-1 4-15,0-1 2 16,0 3-3-16,-2 1 1 16,-3 2 2-16,-1 3-2 15,0 1 3-15,0-2-3 16,3 2-1-16,-1 2-3 15,5 1 1-15,1 0 4 0,2 0-1 16,2-3 0-16,0 4 0 16,0-1-3-16,0 1-2 15,6-1 3-15,3 1-3 16,-2-8-1-16,1-4 1 16,-4-5 0-16,2-5 1 15,0-2 0-15,-1-4-1 16,-1-5 1-16,4-4 0 15,-1-4-2-15,3-2 0 16,1-6 1-16,-2 2 5 16,3-3-4-16,-2 0 1 15,-1-1 0-15,2-2 1 16,-1 1 2-16,1 0-5 0,3-1 1 16,6 2-2-16,2-4 0 15,5 3 2-15,8-3-2 16,8 2 4-16,3 7-1 15,2 5-1-15,-5 4-1 16,-9 4-1-16,-5-1 10 16,-6-2-10-16,-3 0 0 15,-5-3 4-15,-2-7-4 16,1-2 0-16,2-3 0 16,0-2 1-16,8-5 3 15,5 0 0-15,2 0-2 16,0 0 3-16,-1 0-3 15,1 3-2-15,7 0 6 0,9 3-6 16,8 4 3-16,3 0-1 16,1 0 0-16,-1 1 0 15,-3 0-1-15,2 4-1 16,-2 0-4-16,-1-1 2 16,-5-1 2-16,0-1 4 15,2-5-4-15,3-2 0 16,6-2 2-16,5-3 0 15,8 0 1-15,0 0-1 16,2 0-2-16,-5 0 0 16,-6 5 0-16,-4 0 0 15,-2 2 3-15,-3 1-3 0,0 1-2 16,-1-3 2 0,4 2 1-16,6 1-1 15,6 1 0-15,2 1 0 0,-2 0-2 16,0 1 4-16,-6 1-4 15,-1-2 1-15,0-1 1 16,1-2 1-16,3-1 4 16,3-1-5-16,0-2-4 15,5-1 4-15,5 0 0 16,7 0 7-16,-1-1-7 16,-1 1-8-16,-4 0 4 15,-1 1 4-15,0-3-1 0,0 2-1 16,-1-1 1-16,0-1 1 15,3 1 0-15,6-1 0 16,4-1 3-16,4 0-3 16,-3 0 1-16,-1 2 0 15,-3 1 2-15,-7 1-3 16,-5 0 0-16,-5 2 0 16,-3-1 0-16,3 2 0 15,2 1-3-15,1-1 3 16,4-2 0-16,1-3 1 15,3 5 2-15,-1-4-3 16,-5-2 0-16,-2 1 3 16,-2 1-3-16,3-3 0 0,6 1 4 15,0-1-8-15,2 0 4 16,-7 0 0-16,-5 0 0 16,-4 0 0-16,-5 5 0 15,0 0-1-15,-2 0 1 16,0 0 0-16,4-1 3 15,3 1-3-15,0-4 0 16,4 1 0-16,4-1 0 16,-1 1 5-16,-1 0-5 15,-2 2 0-15,-3-1 0 16,-7 0 0-16,0 2 1 16,-8 1-1-16,0-3 0 15,0 2 1-15,1-2 0 16,3-1-1-16,6 2-3 15,2-1 1-15,1 2 4 0,-4-1-2 16,-8 0 2-16,-12 0-2 16,-4 0 3-16,-5-1 3 15,2 6 8-15,3 1-3 16,2 2-7-16,-2 0 2 16,0 1-5-16,-1-4 0 15,-2 1 2-15,-1-5 0 16,-1 0 1-16,-1-3 1 15,-2-2 6-15,5 0-2 16,0 0 1-16,3 0-9 16,1 2 3-16,-1 2-2 15,5 4-2-15,0 0-1 0,2-2 1 16,-3-3 3 0,-1-3 2-16,-2 0-3 15,-2 0 5-15,-2-3 8 0,-2-6-3 16,0-5-3-16,-1 1 5 15,-5-3-6-15,-1 4-4 16,-1 1 6-16,-3-3 4 16,0 5 4-16,-2-4-2 15,1-1-2-15,0 0 6 16,2-4-6-16,-3-3 5 16,4-5-14-16,-1-2 2 15,2-3-1-15,-1-7-6 16,-2-5 2-16,-1-6 0 15,-3 1-2-15,-1-1 2 16,0 0-2-16,0 6 1 0,-2-4 1 16,3 4-1-1,1-3 0-15,1-2 0 0,0 1 0 16,-3-4-1-16,1 1 0 16,-1-3 0-16,-6-2-1 15,3-2 0-15,-3-1-7 16,-3 2 7-16,-2 1-1 15,0 2 1-15,2 7 1 16,1-4-2-16,1-1 0 16,0-1 1-16,-4-6 0 15,-2 0 0-15,-4-2-2 16,1 2-7-16,-2 1 4 0,0 1 1 16,0-3 4-16,-2-2-3 15,-5 0 1-15,-5-1 1 16,2-2 0-16,-2 2 1 15,2 2-5-15,-1 3 5 16,0 5-4-16,4 7-2 16,-2 3 6-16,6 8 1 15,0 3-2-15,3 4 1 16,0 4 1-16,0 1 0 16,-2-1-2-16,1-3-3 15,-1 1 0-15,-2-4-12 16,1 0 4-16,-2 1-6 15,2 0 2-15,-1-2 9 0,-2 0 3 16,-5 1-7-16,-3-4-5 16,-4 1-15-16,-5 0 21 15,7 3 6-15,-3 0 4 16,4 2 1-16,4 4 1 16,1 3-1-16,0 3 2 15,0 0-2-15,0 0-3 16,-5-2 3-16,0 4-7 15,-4-2 4-15,-11-2 3 16,-4 0-11-16,-14-4 2 16,-8-3 9-16,-2 0-3 15,-4-3 3-15,0-2-5 16,4 1 5-16,6 1 1 0,10 2-1 16,11 5 0-16,10 3-1 15,7 4 0-15,3 2 1 16,0 0 0-16,0-4 0 15,-4 1 1-15,-3-1-1 16,0 0 0-16,-5-2 0 16,0-3 1-16,-6-3 2 15,-2-9-4-15,-11-7 1 16,-8-2-3-16,-7-6-3 16,-3-1 3-16,8 4-1 15,6 5 4-15,10 4-1 16,8 6 0-16,2-1 1 0,3 1-1 15,0 2 2 1,2 4-2-16,3 3 2 0,0 0-4 16,-3 4 3-16,-1 0 0 15,-8-2-1-15,-2-1 1 16,-4-2 0-16,-5 0 1 16,1 3-1-16,0 0 2 15,-9-2-6-15,-12-3 3 16,-14-1 1-16,-15-4 0 15,-2 1 0-15,-5-1 0 16,-4 0 0-16,5 1 1 16,-1 3-1-16,8 2 1 0,7 2 0 15,4-1-1 1,-1 2-1-16,-2 4-4 0,1 0 5 16,1 0-1-16,7 1 6 15,6 2-8-15,7 2 5 16,4-4-4-16,6 7 2 15,7-3 0-15,6 1 0 16,1 3 0-16,3-2-3 16,-3 2 3-16,0-2 0 15,-4 0-1-15,-6-4 1 16,-9-2-4-16,-7-2 3 16,-6-4-4-16,-1-1-4 0,-6 0 9 15,3 1-5 1,-2 0 2-16,4 2-2 0,5 1 3 15,4 2-1-15,5 0 3 16,2 1 4-16,3 2-3 16,3-3-2-16,0 0 1 15,0 2 0-15,3-1 1 16,1-1-1-16,6 0 0 16,-1 1 0-16,5 0 0 15,4 4 1-15,-1 1-4 16,1 0 4-16,3 1-1 15,-3 0 0-15,-2-1 0 16,-3 3-1-16,-8-3-5 16,-3-2 6-16,-4-1 0 15,-4-1 1-15,-4-4-4 16,-5 1 3-16,-3-1 0 16,4 3 1-16,1-1-1 0,8 2-1 15,0 4 0-15,1-2 1 16,-1 2 0-16,-5 0 0 15,-7-1 2-15,-3 0-2 16,-6 1 0-16,-9-1 1 16,-9 1-1-16,-3 0 0 15,-2 1 0-15,2 0 0 16,8 0-2-16,2-2 0 16,8 0 2-16,9 2 1 15,7 0-1-15,7 3 2 0,2 2 0 16,-1 2-2-16,-5 1 0 15,-3 2-2-15,-2 0 2 16,2 0 0-16,3 0 0 16,2 0 1-16,6 0-1 15,4 0 2-15,1 0-4 16,2 0 2-16,3 0 0 16,5 0 0-16,4 0 0 15,4 0 0-15,3 0 1 16,0 0-1-16,4 0 0 15,-7 0-3-15,0 0 3 16,-10 0-2-16,-3 0 2 16,-1 0 0-16,-2 0 1 0,2 0-1 15,3-1 0 1,1-1 0-16,4 2-1 0,4 0 1 16,1 0 0-16,2 0 0 15,-6 0 0-15,-2 0 2 16,2 3-2-16,2 2 0 15,5-2 0-15,3 4 0 16,0-2-1-16,1 2 1 16,-1-1 0-16,0 0 1 15,3 1-3-15,4-1 3 16,4-2-1-16,-3 4 0 16,2-1-1-16,-2-2 1 0,1 2 1 15,0 1 0 1,0 1-2-16,0 3 1 0,-3 1 0 15,5 1 0-15,-2-2-1 16,-3 1 1-16,4-2 0 16,0 2 0-16,3 0 0 15,2 0 0-15,-2 1-2 16,1 3 0-16,1 5 2 16,0-1 0-16,3 1 0 15,2 0 2-15,1-4 0 16,0 0-3-16,0-3 1 15,0-5 0-15,0-1 1 16,0-4-1-16,0 0 0 16,0-4-2-16,0 0 4 15,1 0-1-15,-1-1 0 0,0 0-1 16,0 0 0-16,0 0 1 16,0 0-1-16,0 0 0 15,0 0 2-15,2 0-2 16,-2 0 1-16,0 3-1 15,0 8 0-15,-6 3 0 16,-12 11 0-16,0 6-73 16,2 8-74-16,5 2-70 15,9 0 26-15,2-3-199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30T11:07:48.3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3314 2928 11 0,'0'0'19'15,"0"0"131"-15,0 0-100 16,0 0-5-16,0 0 7 15,0 0-13-15,0 0-5 0,0 0 9 16,3-17-10-16,-3 15 4 16,-3 0 2-16,-3 0-12 15,-3-1-6-15,-6 1 3 16,0 2 10-16,0 0-17 16,-1 0 4-16,-5 0-9 15,-1 5 3-15,-5 4-5 16,7 6-3-16,-5 1 0 15,3 2 6-15,-2 2-2 16,3 3-1-16,0 5 0 16,0 1 9-16,3 2 8 15,2 0-13-15,2 3 3 0,1-2-10 16,1 1 9-16,1 2-2 16,0 0-9-16,3-2 1 15,-1 0-2-15,5-1-3 16,1 1 5-16,0 1-4 15,3-4 4-15,-3 1-1 16,3 0-3-16,0 2-2 16,0 1 9-16,0-2-7 15,3-1-2-15,10-4-1 16,1-5 0-16,0-3 1 16,0-8 5-16,7 0-1 15,-3-3 0-15,4-4-2 16,-1-2 5-16,3-2-7 0,-5 0 2 15,5 0 2-15,0-6-2 16,0-7 3-16,-3-3-1 16,-2-2-1-16,-4-4 1 15,-2-3 8-15,-2-5 1 16,1-7-3-16,-8 0-3 16,1 2-5-16,-4 2-2 15,-1 5 5-15,0 6 3 16,-4 1 9-16,-11 6 1 15,1 1 5-15,-3 1-3 16,-3 4-10-16,-1-1-10 16,-4 9 3-16,-2 1-4 0,-7 0 1 15,-2 4-1 1,5 11 0-16,-1 2-1 0,7-2-3 16,3 1 3-16,5 0-3 15,4-1-33-15,4-1-40 16,6 0-55-16,3-6-228 15</inkml:trace>
  <inkml:trace contextRef="#ctx0" brushRef="#br0" timeOffset="1403.24">4809 3360 10 0,'0'0'14'15,"0"0"150"-15,0 0-57 16,0 0-30-16,0 0-2 16,0 0 4-16,1-74-15 15,-10 68 15-15,-3 1-39 16,-3 2-11-16,-1 2-2 0,-2 1-11 15,1 0-3-15,-2 0-2 16,4 3-4-16,-4 9-5 16,-2 7 3-16,3 4-4 15,-3 6 1-15,6 2 5 16,5 1 8-16,4 2-12 16,4-1-3-16,2 0 7 15,0 0-4-15,0-2-1 16,5-3 2-16,5-2-3 15,2-1 3-15,2-6-2 16,0-2-2-16,-2-8 0 16,2-1 0-16,2-7 0 15,2-1-1-15,3 0-9 16,0-1 5-16,-2-13 5 0,1-6 0 16,-4-3 0-16,4-8 1 15,-3-5 0-15,-6-1 0 16,5-5-1-16,-7 2 0 15,-3 6 3-15,-3 3-4 16,-3 4 2-16,0 7 0 16,0 4 0-16,0 6 2 15,0 6 3-15,0 3 15 16,0 1-3-16,0 0-8 16,0 0-10-16,0 0-2 0,0 3-4 15,0 9 3 1,0 10 2-16,0 6 1 15,4 4-3-15,1 4 6 0,1 1-4 16,2 2 4-16,2-3-2 16,-3 1 0-16,4 0-1 15,7-6-1-15,-2-4 1 16,2-7 0-16,4-8-1 16,-2-4 4-16,1-5-3 15,1-3 2-15,1 0-2 16,-1-1 1-16,2-14 0 15,1-6 0-15,-1-5 1 16,-3-6 2-16,3-9 0 16,-4-6-2-16,-3-6 6 15,4-2-6-15,-6-4 0 0,-2 0-2 16,-5-5 1-16,-4 4-1 16,-4 2 0-16,0 3 2 15,-1 1-4-15,-13 5 0 16,-1 4 2-16,2 6 4 15,-5 5-4-15,4 10-2 16,1 7 0-16,3 10 2 16,2 5 0-16,-2 1 2 15,2 1-2-15,-4 1 0 16,-4 19-5-16,-2 15-5 16,-1 8 7-16,5 11 3 15,1 9 5-15,5 2-4 16,5 0 0-16,3-2 0 0,0-2 1 15,0-2-2 1,12-3 2-16,3-3-2 0,3-6 1 16,0-2-1-16,7-6 1 15,-2-5 2-15,2-7-2 16,2-5-1-16,-3-7 2 16,1-6-1-16,0-4 4 15,-2-5-4-15,1 0 1 16,-5 0-2-16,-2-8 0 15,2-5-6-15,-4-8-62 16,3-5-125-16,4-7-14 16</inkml:trace>
  <inkml:trace contextRef="#ctx0" brushRef="#br0" timeOffset="2168.65">5780 3292 48 0,'0'0'334'16,"0"0"-273"-16,0 0 54 16,0 0-18-16,0 0-37 15,0 0 2-15,-96-68-36 16,78 68-10-16,-3 0-10 15,-4 14 0-15,0 8-6 0,-1 9 2 16,7 2 1-16,4 4 9 16,3 1-6-16,7-1-4 15,5-5-1-15,0-5 4 16,8-5-3-16,14-8-2 16,2-3-4-16,3-8 1 15,3-3 3-15,0 0 3 16,-3-8 0-16,-2-9-1 15,-4-1 1-15,-3-6 3 16,-2-5-2-16,-5-4 9 16,0-2 2-16,-5 2-6 15,-3 8-5-15,0 6 7 0,-3 6 7 16,0 4 5 0,0 4-1-16,0 5-7 0,0 0 1 15,0 0-16-15,0 0 0 16,0 5-19-16,0 12 6 15,0 8 12-15,0 8 1 16,0 6 0-16,0 10 2 16,0 6 0-16,0 9-1 15,5 13 12-15,8 0-6 16,-1 1-4-16,3-7 2 16,-6-4-2-16,2-6-2 15,-1-5 4-15,-4-8-5 16,-3-10-2-16,-3-12 2 0,0-9 1 15,0-10-1-15,0-5-3 16,0-2 2-16,-5 0 2 16,-9 0 21-16,-6-6 5 15,-5-6-17-15,-4-6 19 16,1-8-6-16,3-2 9 16,4-9 2-16,12-4-23 15,9-5-7-15,0-4 3 16,12 0-1-16,19 5-5 15,3 0-1-15,4 7-44 16,-1 1-31-16,-1 4-72 16,4-1-98-16,2 0-349 0</inkml:trace>
  <inkml:trace contextRef="#ctx0" brushRef="#br0" timeOffset="2595.77">6285 3292 442 0,'0'0'99'16,"0"0"-57"-16,0 0 60 15,0 0-55-15,0 0-32 16,-98 53-5-16,81-17 13 0,5 8-11 15,8-2-7-15,4 3 6 16,0-1-1-16,4-4-4 16,8-5-4-16,8-9 0 15,-1-6-2-15,2-9 8 16,3-8-7-16,-2-3 6 16,-1-3-4-16,0-14 12 15,-5-4 11-15,-4-5 12 16,-3-9 11-16,-3-6-18 15,-6-4-4-15,0-4-16 16,0 3-11-16,-10 5-2 16,-7 9-7-16,-5 16 6 15,1 10-1-15,0 6 2 0,0 0-3 16,-1 15-37-16,10 7-41 16,6 0-38-16,6-3-215 15</inkml:trace>
  <inkml:trace contextRef="#ctx0" brushRef="#br0" timeOffset="3144.49">6485 3310 73 0,'0'0'374'16,"0"0"-314"-16,0 0 63 15,92-21-12-15,-57 21-58 16,2 13-14-16,2 9 3 0,-1 9-12 15,-5 3-6-15,-4 4-5 16,-7 5-3-16,-4-1-2 16,-6 2-3-16,-3-1-9 15,-8 0 1-15,-1-4-3 16,0-7 0-16,-11-6-1 16,-6-9-21-16,-4-7 22 15,-1-8-5-15,2-2 10 16,-2 0 19-16,0-6 3 15,2-13-3-15,4-3-10 16,4-7-3-16,5-6-10 16,7-8-1-16,0-8-5 15,11-3 2-15,16-2 3 0,6 3-26 16,6 5-18-16,3 10 7 16,-2 13 17-16,-4 11 18 15,-5 14 0-15,-1 0 1 16,0 2 0-16,-2 18 1 15,0 7 0-15,-4 6 1 16,-3 5 6-16,-3 1 1 16,-4 2 7-16,-6-2-6 15,-2-2-2-15,-6 0-5 16,0-4 0-16,0-5 2 16,0-3-4-16,0-8 0 15,0-6-3-15,0-5-14 16,0-6-21-16,0 0-13 15,0 0-35-15,-3-15-73 0,2-12-57 16</inkml:trace>
  <inkml:trace contextRef="#ctx0" brushRef="#br0" timeOffset="3377.9">7171 3070 606 0,'0'0'140'0,"0"0"-56"15,0 0 59-15,0 0-58 0,0 0-46 16,0 0-6-16,-6-40-29 16,6 40 1-16,0 0-5 15,0 0-25-15,0 0-88 16,0 4-136-16,-7 0-268 15</inkml:trace>
  <inkml:trace contextRef="#ctx0" brushRef="#br0" timeOffset="3675.66">7496 2802 195 0,'0'0'485'0,"0"0"-451"15,0 0-23-15,0 0-2 16,8 132 71-16,5-53-15 16,-2 4-33-16,-2 4-8 15,-5-2-13-15,-4-3-7 16,0-10-2-16,-3-14-2 15,-6-13-28-15,-3-19-22 16,5-10 42-16,-1-8-15 16,-2-8-68-16,-8-2-59 0,-2-21 1 15</inkml:trace>
  <inkml:trace contextRef="#ctx0" brushRef="#br0" timeOffset="4328.53">7341 3217 125 0,'0'0'57'15,"0"0"43"-15,93-44-27 16,-50 31 8-16,8 1-31 16,4 1-29-16,1-2-3 15,-2-1-7-15,-3 0-1 16,-5-3-5-16,-7-5-2 16,-11-2 10-16,-7-9 12 0,-9-4 1 15,-9-2-2 1,-3-2 11-16,0 5-10 0,-3 9-13 15,-3 12 32-15,1 8 22 16,1 5-38-16,0 2-6 16,-4 7-22-16,-1 25-5 15,-4 11 5-15,7 13 17 16,1 7-6-16,2 2-2 16,2 3 5-16,-2-3-5 15,-4-2-1-15,2 0-3 16,-2-4-2-16,-1-6-1 15,-4-6 2-15,2-7-4 16,-1-12 0-16,1-5 2 16,4-10-2-16,6-5 0 15,0-8 1-15,0 0 5 0,0 0-3 16,0 0 2-16,0-15 18 16,16-5 12-16,4-10-33 15,2-8 1-15,0-6 7 16,-5-10-8-16,4-2-2 15,-7 9-2-15,0 10-8 16,0 15 4-16,-3 12-1 16,6 8 4-16,5 2-16 15,8 2 14-15,6 16 3 16,7 11 0-16,-4 2-1 16,-8 5 3-16,-7 3 0 15,-9-1 6-15,-8-1 0 0,-7-1 6 16,0-5-3-16,-5-2-5 15,-9-5 5-15,1-6-9 16,-1-4 0-16,4-1-3 16,-2-7 2-16,4 1-47 15,2-4-10-15,3-3-25 16,3-7-178-16,0-18-218 16</inkml:trace>
  <inkml:trace contextRef="#ctx0" brushRef="#br0" timeOffset="5040.56">8442 3130 74 0,'0'0'389'16,"0"0"-365"-16,0 0 64 15,0 86 27-15,0-36-52 16,0 5-16-16,3 2-16 15,-3 1-17-15,0-7-11 16,0-9 4-16,0-9-7 16,0-15 2-16,0-9 1 15,0-6-3-15,0-3 3 16,0 0 18-16,0-12 68 16,0-12-33-16,0-7-43 0,0-9-9 15,0-8-2 1,0-8-2-16,0-2-8 0,3-2-4 15,6 7-13-15,3 12 6 16,0 11 10-16,6 14 7 16,2 6 2-16,7 10-5 15,6 0-4-15,1 24 6 16,1 10-1-16,-7 7 4 16,-8 1 1-16,-6 0 10 15,-6-3-1-15,-5-3 6 16,-3-6-11-16,0-4-3 15,0-6 3-15,0-8 1 16,0-3-4-16,0-6 3 16,0-3-5-16,0 0 1 15,0 0 13-15,0-1 21 0,0-18 20 16,0-10-25-16,0-13-30 16,0-10 0-16,0-4-14 15,0 3 3-15,18 3-2 16,4 11-17-16,1 12 23 15,2 14 5-15,3 10-5 16,4 3 0-16,2 23 1 16,0 12 6-16,0 8 6 15,-8 6 17-15,-7 2-4 16,-8 2 15-16,-6-2-22 16,-5 2-4-16,0-6 1 15,-13-2-5-15,-2-12 1 0,-1-7-2 16,4-4-2-16,2-9 0 15,4-6-2-15,3-3-30 16,3-4-81-16,0-7-59 16,14-19-512-16</inkml:trace>
  <inkml:trace contextRef="#ctx0" brushRef="#br0" timeOffset="5460.31">9744 3087 29 0,'0'0'495'0,"0"0"-378"16,-85-8-10-16,42 8 7 15,-5 14-31-15,6 6-8 16,5 5-20-16,3 2-19 15,10 4-18-15,3 0 10 16,10-2-12-16,6-1-5 16,5-2-11-16,0 2-1 15,24-2-1-15,7 2 2 16,7 0 8-16,-2-1-6 16,-3-3 4-16,-8-2-4 0,-8-1-2 15,-4-1 3 1,-7 1-3-16,-4-5-3 0,-2-2 3 15,0-1 0-15,-15-2 1 16,-3-5 2-16,-6 3 15 16,-7-5 16-16,-2-1-16 15,0-2-7-15,2-1-11 16,4 0-7-16,3 0-108 16,2 0-108-16</inkml:trace>
  <inkml:trace contextRef="#ctx0" brushRef="#br0" timeOffset="6978.04">2164 4303 185 0,'0'0'238'15,"0"0"-208"-15,0 0 10 16,0 0 7-16,0 0-24 16,0 0-21-16,13 3 29 15,17-1-3-15,15-1-13 16,18-1 17-16,11 0-15 15,7 0-6-15,7 0-9 16,7 0 5-16,2-4-5 16,6-2 3-16,6-2-2 15,-2 2-2-15,2 0 4 0,-4 1-5 16,-4-1 0-16,-1 1 2 16,-6 0-2-16,0 0 1 15,-5-2-1-15,5-4-1 16,3 0 1-16,6-1 4 15,6-1-2-15,6-1 2 16,-2 2 2-16,1-1 0 16,-1-1 8-16,-4 5 0 15,-3-1-6-15,7 0-5 16,2 2 3-16,7-1 1 16,10 2 4-16,9 1-3 15,8 0 0-15,0 0-4 0,2 2 8 16,-7 0-5-16,-4 1-6 15,-3 1 5-15,-3 2-3 16,-1-3 2-16,1 3-1 16,5-4 1-16,-4 1 1 15,3 1-3-15,-4-1 2 16,-1 1-4-16,1 2 0 16,-4 0 0-16,-11-3 9 15,-5 3-6-15,-9 0 11 16,-6 0-5-16,-2-4-4 15,4 0 1-15,-4 0 3 16,3 2-2-16,0-1-3 16,4 3 6-16,-2 0 1 15,-1 0 12-15,-8 0-9 16,-11 0 0-16,-6 0 0 0,-12 3-4 16,0-1 1-16,3 0 1 15,6-2-5-15,-1 2-1 16,3-2 1-16,-2 0-2 15,-6 0 3-15,-3 0-2 16,-4 0 6-16,-5 0-5 16,-5 0 9-16,-2 0 1 15,4 0-8-15,5 0 7 16,9 0-7-16,2 0 5 16,0 0-5-16,-7 0 5 15,-9-2 8-15,-13-2-1 16,-8 1 16-16,-7-1-11 0,-5 1 7 15,-8 1 1-15,-5-1-1 16,-5 3 0-16,-1-1-4 16,0 1-13-16,0 0-12 15,0 0-5-15,0 0-20 16,-1 0 0-16,-19 0-69 16,-11 0-102-16,-12 0-63 15,-2 0-119-15</inkml:trace>
  <inkml:trace contextRef="#ctx0" brushRef="#br0" timeOffset="8566.02">3044 5241 63 0,'0'0'455'0,"0"0"-372"15,0 0 76-15,0 0-33 16,0 0-35-16,0 0-25 16,12-37-55-16,-27 65 0 15,-3 16-11-15,-9 12 15 16,5 9 7-16,-2-1-11 16,9-2-2-16,3-7-8 15,8-9 3-15,4-7-4 16,0-10 1-16,0-9-1 15,3-8-3-15,3-4 3 16,-1-7 0-16,-3-1 0 16,7 0-13-16,2-4-55 15,5-18-61-15,2-12-140 0,-3-13-265 16</inkml:trace>
  <inkml:trace contextRef="#ctx0" brushRef="#br0" timeOffset="8754.04">3140 5020 528 0,'0'0'116'0,"0"0"-67"16,0 0 51-16,0 0-23 16,0 0-49-16,0 0-25 15,0-54-3-15,-5 55-72 16,-7 18-169-16,-3 5 51 15</inkml:trace>
  <inkml:trace contextRef="#ctx0" brushRef="#br0" timeOffset="9210.48">3297 5276 166 0,'0'0'238'0,"0"0"-214"16,-8 102 42-16,8-54 5 16,0 2-39-16,0-1-8 0,0 0-13 15,0-6-2-15,-2-14 5 16,2-5-13-16,0-15 6 16,0-5 4-16,0-4 27 15,0 0 34-15,0-1 7 16,0-15-11-16,0-11-49 15,0-8-15-15,0-8-4 16,0-7-6-16,-3-2-13 16,3 0-18-16,0 4 9 15,0 9-1-15,21 12 0 16,4 8-8-16,5 6 30 16,6 9 7-16,1 4-1 0,2 3 0 15,-2 18 1-15,-11 6 11 16,-7 6 14-16,-8 4 5 15,-6 5-11-15,-5 0 6 16,0 0-6-16,0-1-12 16,-1-7-4-16,-6-3-3 15,2-9 0-15,-1-3-13 16,6-7-35-16,0-9-131 16,6-3-114-16</inkml:trace>
  <inkml:trace contextRef="#ctx0" brushRef="#br0" timeOffset="9712.28">3855 4959 500 0,'0'0'69'0,"0"0"-13"16,0 0 48-16,0 0-79 15,0 0-10-15,35 112 42 16,-34-29-10-16,-1 12-11 16,-4 8-14-16,-14 3 7 15,4-3-17-15,1-1-4 16,1-10-6-16,3-8 1 16,6-9-3-16,0-11 0 15,1-13-2-15,2-10 2 0,0-16-27 16,0-10 19-1,11-9-3-15,13-6 9 0,4 0 0 16,5-20-15-16,0-9 9 16,-5-9 8-16,-7-10-3 15,-6-11 6-15,-12-9-1 16,-3-2 1-16,-21 3 10 16,-15 10 15-16,-7 10-1 15,-3 12-1-15,1 4-2 16,9 5 6-16,12 3-2 15,11 1-3-15,12-1-8 16,1-5-13-16,17 0-4 16,18 0-6-16,8 5-9 15,5 6-1-15,-6 6-38 0,-7 7-33 16,-5 4-8-16,-12 0-158 16,-10 0-126-16</inkml:trace>
  <inkml:trace contextRef="#ctx0" brushRef="#br0" timeOffset="10008.06">4155 5329 119 0,'0'0'553'0,"0"0"-488"15,0 0-33-15,0 0-5 16,0 0-3-16,18 90 30 16,-14-42-10-16,-4 1-6 15,0 0-27-15,0-5-6 16,0-7 2-16,0-12-3 16,0-11-3-16,0-7 0 15,0-6-2-15,0-1-25 16,2 0-19-16,-1-16-33 15,1-12-199-15</inkml:trace>
  <inkml:trace contextRef="#ctx0" brushRef="#br0" timeOffset="10163.52">4194 5188 289 0,'0'0'258'15,"0"0"-169"-15,0 0 42 16,0 0-80-16,0 0-50 15,0 0-1-15,79-6-5 16,-45 18-53-16,-4-1-138 16,-5-3-129-16</inkml:trace>
  <inkml:trace contextRef="#ctx0" brushRef="#br0" timeOffset="10442.9">4625 5216 57 0,'0'0'222'0,"0"0"-105"15,0 0-52-15,0 0 57 16,24 80-23-16,-24-42-26 16,0 3-9-16,0 5-15 15,-11 0-19-15,0 3-8 16,-3-4-13-16,2-6-1 15,-3-7 0-15,3-5-6 16,-4-11 5-16,8-4-4 16,4-7-3-16,2-4-40 15,2-1-30-15,2-5-65 16,16-20-121-16</inkml:trace>
  <inkml:trace contextRef="#ctx0" brushRef="#br0" timeOffset="10702.61">4895 5254 390 0,'0'0'141'0,"0"0"-65"16,0 0 20-16,-111 70-31 16,76-26-14-16,4 7-9 15,2 0-14-15,11 2-6 16,9-5-17-16,9-7-1 0,0-7 1 15,15-5 2-15,12-8-6 16,3-7-1-16,4-5 7 16,2-4-7-16,0-5 0 15,1 0-10-15,-4-3-28 16,-5-11-61-16,-4-10-138 16</inkml:trace>
  <inkml:trace contextRef="#ctx0" brushRef="#br0" timeOffset="11040.71">5720 5369 383 0,'0'0'267'0,"0"0"-255"16,112-65-12-16,-29 38 47 16,26-7-25-16,27-6-6 15,22-8-8-15,16 0-6 16,2 1 1-16,-8 10-3 16,-24 9 5-16,-29 6-5 15,-39 5 38-15,-31 3-4 0,-29 8 29 16,-14 2 59-16,-2 2-90 15,0 2-32-15,-11 0-22 16,-20 0-98-16,-11 9-134 16,-13 5-49-16</inkml:trace>
  <inkml:trace contextRef="#ctx0" brushRef="#br0" timeOffset="11506.47">5424 5414 97 0,'0'0'33'0,"0"0"131"16,0 0-100-16,0 0 19 15,0 73 3-15,3-32-27 16,14 5 17-16,14 9-9 16,17 9-18-16,19 13-25 15,15 7 7-15,15 1-5 16,3 0 20-16,4-5-30 0,7-3-12 15,4-1 4-15,1-2 10 16,0-5 4-16,-16-5-5 16,-15-8-5-16,-22-12-7 15,-16-6 3-15,-17-12-6 16,-13-9-1-16,-8-8 1 16,-3-6-2-16,-5-3 2 15,-1 0 3-15,0-3-5 16,5-16-42-16,2-14-84 15,9-15-217-15</inkml:trace>
  <inkml:trace contextRef="#ctx0" brushRef="#br0" timeOffset="12226.41">7674 4592 391 0,'0'0'147'15,"0"0"-29"-15,0 0-17 16,0 0-91-16,0 0-4 15,1 121 10-15,-1-49 30 16,0 6-15-16,0 6-8 16,2 6-12-16,8-1-3 15,-1-7-7-15,0-14-1 16,-3-15 1-16,-1-16-1 0,-2-14 1 16,-3-10-1-16,0-9 1 15,0-4 6-15,0 0 5 16,1-9 18-16,-1-16 18 15,0-15-26-15,2-9-5 16,3-10-12-16,0-12-4 16,-1-4 1-16,-2-8-2 15,-2 1 0-15,0 0-21 16,0 10 7-16,0 16 9 16,0 18 3-16,9 18 1 15,7 10-3-15,9 10-24 16,11 2-5-16,12 24 17 0,1 14 13 15,-5 3 3 1,-9 0 0-16,-18-4 0 0,-14-6-1 16,-3-5-2-16,-9-4-4 15,-21-5 7-15,-4-6 2 16,-9-8 7-16,2-4-9 16,8-1 0-16,8 0-77 15,13-9-210-15</inkml:trace>
  <inkml:trace contextRef="#ctx0" brushRef="#br0" timeOffset="12631.9">8372 4708 203 0,'0'0'324'15,"0"0"-214"-15,0 0 10 16,0 0-77-16,0 0-35 16,0 0-3-16,-48 50 7 15,38-16 6-15,2 2-4 16,8-1-7-16,0-2-2 16,3-4-5-16,15-4 1 15,3-5 1-15,6-7-2 0,0-7 1 16,-1-6 3-16,1 0-2 15,-6-8-2-15,0-11 5 16,-6-7-3-16,-3-8 8 16,-6-8-3-16,-6-5-5 15,0-3 3-15,0 9-4 16,-18 10-2-16,-3 8-1 16,-4 14 2-16,-5 7 0 15,-1 2-1-15,1 3-8 16,3 16-56-16,11 1-158 15,14-3-123-15</inkml:trace>
  <inkml:trace contextRef="#ctx0" brushRef="#br0" timeOffset="12960.66">8949 4607 79 0,'0'0'416'0,"0"0"-375"16,0 0 27-16,0 0 18 15,0 0-43-15,-77 86 3 16,77-47-23-16,20 6 1 16,13-1 0-16,8-1-6 0,0-1-9 15,-2-3 6-15,-11 0-14 16,-11-6 2-16,-8-7 0 15,-9-5-3-15,0-7 1 16,-20-7 5-16,-6-5 0 16,-4-2 12-16,-3-2-18 15,5-15-6-15,4-5-41 16,9-7-42-16,9-2-148 16,6-4-103-16</inkml:trace>
  <inkml:trace contextRef="#ctx0" brushRef="#br0" timeOffset="13186.77">9037 4646 101 0,'0'0'306'15,"0"0"-246"-15,-43 88 66 0,16-34-18 16,-3 8-32-16,-1 8-40 16,-2 6-6-16,0-1-18 15,-3-3-7-15,4-8 0 16,0-12 0-16,7-14-5 15,6-13 0-15,8-11 3 16,7-6-1-16,4-8 0 16,0 0-4-16,12-5-2 15,16-14-88-15,12-13-205 16</inkml:trace>
  <inkml:trace contextRef="#ctx0" brushRef="#br0" timeOffset="13487.59">9507 4421 455 0,'0'0'58'15,"0"0"63"-15,8 125 23 16,0-53-67-16,-3 12-34 15,-1 3 4-15,-2-2-35 16,1-9-3-16,1-11-8 16,-1-12-1-16,3-12 0 0,-3-14 0 15,0-10-5 1,2-10-11-16,1-7-2 0,3 0 2 16,7-8-3-16,2-16-49 15,-2-8-106-15,-1-5-32 16</inkml:trace>
  <inkml:trace contextRef="#ctx0" brushRef="#br0" timeOffset="13637.52">9528 4751 45 0,'0'0'274'0,"0"0"-192"16,0 0-20-16,0 0-12 0,98-56-23 15,-65 52-12 1,0-1-5-16,0 1-10 0,2-3-2 15,-2-5-206-15</inkml:trace>
  <inkml:trace contextRef="#ctx0" brushRef="#br0" timeOffset="14170.5">10181 4379 404 0,'0'0'218'0,"0"0"-169"16,0 0-1-16,0 0 13 16,0 0-15-16,60 124 17 15,-47-45-4-15,-10 14-25 16,-3 12 10-16,-4 9-32 15,-20 0-5-15,-6-1-2 16,-4-4-5-16,4-15-2 16,9-16-37-16,9-19-70 15,12-16 59-15,0-15 33 16,0-10-11-16,18-14 19 16,7-4 9-16,7 0 7 15,2-17-5-15,-1-6 4 0,-3-7 0 16,-5-4-4-16,-4-12-1 15,-9-6 4-15,-9-4 9 16,-3-2 27-16,-27-1 14 16,-24 1 5-16,-10 4-5 15,3 7-22-15,9 8 9 16,16 9 11-16,16 9-6 16,10 0-12-16,7 3-4 15,0-1-13-15,21 0-9 16,12-1-9-16,10 3 0 15,3 5-26-15,2 4-36 16,-8 7-34-16,-10 1-64 16,-6 0-142-16,-9 0-370 0</inkml:trace>
  <inkml:trace contextRef="#ctx0" brushRef="#br0" timeOffset="14442.48">10563 4727 273 0,'0'0'259'16,"0"0"-194"-16,0 0-9 16,0 0 39-16,61 114-32 0,-52-68-21 15,-3 4-20-15,3-3 4 16,-2-5-14-16,-2-8-4 15,-2-6-8-15,-3-9 6 16,0-8-4-16,0-5-2 16,0-6-13-16,0 0-58 15,0-8-59-15,0-16-251 16</inkml:trace>
  <inkml:trace contextRef="#ctx0" brushRef="#br0" timeOffset="14629.38">10651 4535 84 0,'0'0'532'0,"0"0"-473"16,0 0 47-16,0 0-37 16,0 0-42-16,0 0-23 15,46-34-4-15,-22 42-27 16,-3 4-108-16,-6-2-147 15</inkml:trace>
  <inkml:trace contextRef="#ctx0" brushRef="#br0" timeOffset="14926.73">11088 4613 118 0,'0'0'258'16,"0"0"-169"-16,82 82 25 16,-70-43 15-16,-6 5-48 15,-6 2-20-15,0-5-11 16,-10 0-9-16,-6-2-10 16,-4-8 0-16,-1 1-12 15,1-6-10-15,0-1-3 16,0-6-3-16,4-5-1 15,1-5-2-15,7-3 0 16,2-4-8-16,6-2-70 16,0 0-26-16,26-5-105 0,16-12-274 15</inkml:trace>
  <inkml:trace contextRef="#ctx0" brushRef="#br0" timeOffset="15174.65">11428 4642 148 0,'0'0'361'16,"0"0"-308"-16,-85 82 95 15,55-34-49-15,2 4-28 16,7 2 6-16,9 0-38 16,9-5-18-16,3-4-7 15,7-5-5-15,17-7 2 16,6-7-5-16,4-10 4 0,5-4-6 15,0-8 1-15,0-3-5 16,-5-1-6-16,-4 0-62 16,-9-13-43-16,-6-11-180 15</inkml:trace>
  <inkml:trace contextRef="#ctx0" brushRef="#br0" timeOffset="16322.41">7391 6374 175 0,'0'0'212'0,"0"0"-77"16,0 0-112-16,0 0 18 16,-38 104 58-16,20-39 1 15,2 10-60-15,4 9-3 16,-1 7-13-16,2 8-4 15,-4 5-9-15,0-4-8 16,-4-9-3-16,2-22-4 16,4-23-1-16,4-20 3 15,6-11-1-15,3-15 3 0,0 0 11 16,0-15 84-16,0-14-37 16,11-16-46-16,2-7 1 15,-1-11-11-15,1-12 0 16,-2-10-1-16,-1-5-1 15,2-3-10-15,0 2-15 16,4 5-3-16,7 10 8 16,4 19 5-16,1 20-9 15,0 21 10-15,2 16-7 16,0 1 17-16,4 24 2 16,1 7-2-16,-10 3 3 15,-4 4 1-15,-15 0-1 0,-6-2 0 16,0-1-4-16,-18-3 5 15,-8-6 3-15,-8-5 6 16,-6-4 6-16,-8-4-4 16,2-3-5-16,4-6-6 15,5 0-18-15,13-4-83 16,9-1-179-16</inkml:trace>
  <inkml:trace contextRef="#ctx0" brushRef="#br0" timeOffset="17116.41">7765 6931 390 0,'0'0'270'0,"0"0"-206"16,0 0 50-16,0 0-43 15,0 0-40-15,0 0-8 16,-6 0-17-16,9 0-4 15,13-7 16-15,5-6-4 16,1-6-13-16,1-4 1 16,-1-7-1-16,-1-6-1 15,3-10-14-15,-6-7 0 16,3-5-9-16,-9 0 8 16,-8 4 6-16,-4 9 8 15,-6 10 1-15,-19 11 4 16,-3 11 9-16,-7 12 3 0,-4 1-13 15,2 9 3-15,6 11-2 16,8 1-4-16,16-1-6 16,7 0 3-16,20-3 3 15,27-4 0-15,16-2 1 16,7-4-1-16,6-3 0 16,-12-3-12-16,-12-1-2 15,-19 2 9-15,-13 4 2 16,-12 5 3-16,-8 3 0 15,0 8 3-15,0 2 15 16,0 5 5-16,-4 0-8 16,2 3-3-16,2-3-9 15,0-2-2-15,6-3 1 0,9-3-1 16,3-4 0-16,-1-5 0 16,2-7-2-16,3-3-5 15,-2-2-4-15,4-4 9 16,-2-8-3-16,3-10 2 15,-5-2 2-15,4-8 3 16,-2-4-1-16,-1-6-1 16,-5-3 0-16,-4-4 2 15,-6 3 0-15,-6 5-2 16,0 8-1-16,-10 11 0 16,-8 10-8-16,-6 12 8 15,2 0 5-15,-5 25-3 0,3 11 0 16,3 12 2-16,8 7 1 15,8 3 2-15,5-2 0 16,7-9-5-16,15-5-1 16,4-13-1-16,6-9 8 15,-4-3-1-15,3-12 0 16,-1-3 5-16,0-2-7 16,-5 0-4-16,-1-12-1 15,3-5-43-15,-3-1-76 16,3-7-231-16</inkml:trace>
  <inkml:trace contextRef="#ctx0" brushRef="#br0" timeOffset="17798.84">8833 6198 552 0,'0'0'34'16,"0"0"-34"-16,0 0 104 15,0 0-36-15,0 0-33 16,94 20-10-16,-72 42 25 16,-5 15 0-16,-9 8-6 15,-8 9-11-15,0 1-6 16,-14 1-17-16,-13-1-7 0,-3-3-1 15,3-9 0-15,6-10-2 16,8-17 0-16,10-17-7 16,3-11-22-16,3-9 13 15,19-10-1-15,6-3 10 16,7-6-4-16,5-3 0 16,0-14-1-16,-4-7 3 15,-6-5 6-15,-8-10 3 16,-10-9 2-16,-12-8 4 15,0-6 17-15,-25 3 14 16,-14 3-5-16,-7 5-16 16,-2 3 5-16,2 4-10 15,10 7-1-15,12 7-1 0,15 8 5 16,9 4-3 0,2 4-11-16,31 2 0 0,13 1-5 15,10 7 4-15,0 3-9 16,-3 1-7-16,-10 0-1 15,-11 0 3-15,-11 0 5 16,-5 0 6-16,-4 9 3 16,1 8-2-16,-5 7 5 15,3 5-3-15,-5 7 1 16,-2 2 0-16,-4 2 0 16,0-1 3-16,0-1 1 15,0-4-3-15,0-5-2 0,0-5 0 16,-2-7 1-16,-3-8-2 15,3-3-1-15,1-4-39 16,1-2-5-16,0 0-31 16,0-13-159-16,0-10-222 15</inkml:trace>
  <inkml:trace contextRef="#ctx0" brushRef="#br0" timeOffset="17988.18">9356 6404 583 0,'0'0'111'0,"0"0"-29"0,0 0 43 15,0 0-53 1,0 0-44-16,0 0-25 0,-37-37-3 16,37 40-27-16,3 12-61 15,10 2-56-15,-4-3-169 16</inkml:trace>
  <inkml:trace contextRef="#ctx0" brushRef="#br0" timeOffset="18292.64">9535 6511 189 0,'0'0'307'0,"0"0"-259"0,82 2 98 16,-50 19-59-16,-9 12-47 16,-6 7 3-16,-11 9-3 15,-6 0 2-15,0 0 2 16,-12 0-11-16,-9-3-14 16,-4-6-6-16,2-5-8 15,-2-6 1-15,1-12-2 16,2-5 5-16,7-7-8 15,2-3 5-15,5-2-6 16,5 0-17-16,3-8-74 16,0-14-72-16,27-3-234 0</inkml:trace>
  <inkml:trace contextRef="#ctx0" brushRef="#br0" timeOffset="18556.66">9999 6474 270 0,'0'0'331'0,"0"0"-250"16,0 0-2-16,0 0 22 15,-113 89-30-15,78-37 6 16,7 7-40-16,9 2-3 16,8 0-17-16,11-2 2 15,0-5-13-15,20-6-4 0,10-9 5 16,4-7-5-16,3-12-2 15,-1-11 3-15,-2-1-3 16,1-8-1-16,-4 0-44 16,-4-3-44-16,-5-14-69 15,-7-8-270-15</inkml:trace>
  <inkml:trace contextRef="#ctx0" brushRef="#br0" timeOffset="21623.62">13316 4529 582 0,'0'0'67'15,"0"0"21"-15,0 0-29 0,0 0-50 16,-1 72 30-1,-5-21 9-15,6 5-3 0,0 2-10 16,0-7-17-16,0-1-4 16,0-8-6-16,-1-6-3 15,-2-6-4-15,-2-5-1 16,1-8 7-16,2-5-7 16,2-7-11-16,0-3-40 15,0-2-29-15,0-2-49 16,14-19-111-16,5-11-151 15</inkml:trace>
  <inkml:trace contextRef="#ctx0" brushRef="#br0" timeOffset="22080.5">13404 4328 106 0,'0'0'423'16,"0"0"-390"-16,-91-6 75 15,54 6-17-15,-2 13-49 16,-4 9-12-16,-2 12 8 16,-4 7-11-16,0 7 3 15,1 6 5-15,5 5-21 16,4 7-6-16,11 2 0 16,8 1-8-16,14-5 5 0,6-2-1 15,8-3 0 1,17-1-3-16,7-2-1 0,5-10 5 15,14-8-5-15,10-6 1 16,9-11 1-16,9-8-1 16,-4-9 2-16,-7-4-3 15,-11-7 0-15,0-17 0 16,-7-6 2-16,-5-10 4 16,-5-12 0-16,-7-10 19 15,-9-13-1-15,-11-13-18 16,-11-11-4-16,-2-2-2 15,-18 2-2-15,-21 10-14 16,-13 15 13-16,-12 20-9 16,-6 21 8-16,-11 27-1 0,-7 8 0 15,-7 33-5 1,-1 17-37-16,7 9-48 0,16 4-244 16</inkml:trace>
  <inkml:trace contextRef="#ctx0" brushRef="#br0" timeOffset="22747.64">12824 6205 174 0,'0'0'232'16,"0"0"-206"-16,0 0 5 16,100-3 28-16,-73 21-19 15,-4 8-17-15,-7 5 19 16,-9 5 15-16,-7 1-8 16,0 5 6-16,-16 0-22 15,-11 0-3-15,-6-3-3 16,-4 4-13-16,-2-4-7 0,-1-2-3 15,4-4 1-15,6-6-3 16,15-8 0-16,11-5-2 16,4-8 0-16,16-1 6 15,26-5-4-15,13 0 5 16,8 0-7-16,-5-5-1 16,-3-4-1-16,-9-4-24 15,-11-4-6-15,-11-3-26 16,-15-6-129-16,-9-7-291 15</inkml:trace>
  <inkml:trace contextRef="#ctx0" brushRef="#br0" timeOffset="23287.69">13085 5931 442 0,'0'0'92'15,"-91"-31"-16"-15,33 28 31 16,-8 3-49-16,-5 11-20 16,-7 17-11-16,2 11-5 15,6 8-2-15,9 13-4 0,6 9-4 16,10 7-6-16,8 6-1 15,8 0-1-15,7-1 4 16,4 1-4-16,9 0 0 16,9-8-3-16,0-7-1 15,18-12-4-15,25-12 4 16,22-4 5-16,20-9 3 16,12-7-1-16,8-11-4 15,-6-10-2-15,-7-2 1 16,-8-6 1-16,-11-16-1 15,-3-9 2-15,-5-8 0 16,-6-6 53-16,-10-11-13 0,-7-13 0 16,-14-10-12-1,-16-14-17-15,-12-14-8 0,0-6-5 16,-33-1-4-16,-20 6-1 16,-19 18 0-16,-19 27 1 15,-18 29-5-15,-16 33 7 16,-17 12 0-16,-3 38-6 15,17 16-5-15,31 12-68 16,41 6-48-16,40-4-172 16,16-6-84-16</inkml:trace>
  <inkml:trace contextRef="#ctx0" brushRef="#br0" timeOffset="24699.92">4031 8661 181 0,'0'0'260'16,"0"0"-219"-16,0 0 99 0,0 0-46 15,0 0-88-15,0 0 3 16,-19 82 5-16,7-11 46 16,-1 9-36-16,-1 7-3 15,1 5-7-15,1 6-7 16,1-5-4-16,1-6 0 15,1-18-2-15,6-20 0 16,3-19 3-16,-3-17-4 16,3-10 0-16,0-3 3 15,0 0 1-15,0-7 59 16,0-20 32-16,3-14-75 16,8-16-14-16,0-12-1 15,0-8-4-15,-2-8 0 0,1-2-2 16,-1 3-1-1,2 3-6-15,5 2-4 0,6 11-1 16,1 14-5-16,8 18-8 16,1 16 12-16,-1 16 1 15,4 4-3-15,0 10 9 16,-4 20 7-16,-1 7-2 16,-12 5-2-16,-6-1 4 15,-12 0 0-15,0-4-6 16,-15-3 0-16,-10-6 6 15,-8-3 0-15,-3-6 6 16,-9-5 4-16,-1-5 4 0,1-4-3 16,7-5-11-1,6 0 0-15,11 0-56 0,6 0-245 16,15-7-273-16</inkml:trace>
  <inkml:trace contextRef="#ctx0" brushRef="#br0" timeOffset="25111.15">4537 8711 422 0,'0'0'188'0,"0"0"-167"0,0 0 43 15,0 0-28-15,-81 71 1 16,65-29-9-16,1 3-8 16,9 1-11-16,6-2 0 15,0-6-9-15,6-9 0 16,15-6 1-16,6-7 4 16,3-11 0-16,3-5-4 15,4 0 4-15,-6-8-4 16,2-12 0-16,-6-3 9 15,-6-7-2-15,-5-7 21 16,-7-9 0-16,-7-3 0 16,-2 0-17-16,-2 2-9 0,-16 10 5 15,-3 9-8-15,-4 13 0 16,1 10-6-16,-1 5-17 16,5 7-33-16,7 15-30 15,10 2-132-15,3-2-30 16</inkml:trace>
  <inkml:trace contextRef="#ctx0" brushRef="#br0" timeOffset="25410.67">5032 8615 470 0,'0'0'103'0,"0"0"-37"15,-80 9 45-15,59 21-53 16,12 6-19-16,9 10-7 16,3 3-1-16,25 1-10 15,11 1-1-15,6-4 8 16,-5-2-15-16,-4-4-9 16,-12-11-2-16,-11-7 1 15,-10-10-3-15,-3-5-3 16,0-5 1-16,-22-3-2 15,-13 0-8-15,-8-3-26 16,1-15-52-16,5-8-128 16,15-8-47-16</inkml:trace>
  <inkml:trace contextRef="#ctx0" brushRef="#br0" timeOffset="25635.37">5065 8588 118 0,'0'0'336'15,"0"0"-308"-15,-18 113 85 16,-3-43 9-16,-9 9-31 16,-5 7-53-16,-7 2-18 15,-2-3-14-15,-5-8 1 16,3-11-6-16,9-15 0 16,10-18 7-16,12-16-8 0,6-7 2 15,9-6-2 1,0-4-12-16,0 0-39 0,20-16-92 15,11-18-145-15</inkml:trace>
  <inkml:trace contextRef="#ctx0" brushRef="#br0" timeOffset="25897.96">5499 8243 319 0,'0'0'129'16,"0"82"-99"-16,0-5 51 0,0 16 70 15,-9 8-80-15,3 4-33 16,-6-7-26-16,3-8-7 16,3-15-1-16,5-17-2 15,1-15-2-15,0-16-8 16,4-12 3-16,5-9-12 15,6-6-10-15,0 0-77 16,-2-23-77-16</inkml:trace>
  <inkml:trace contextRef="#ctx0" brushRef="#br0" timeOffset="26072.17">5371 8695 589 0,'0'0'115'0,"0"0"-44"15,0 0 24-15,0 0-55 16,0 0-31-16,97-48-6 16,-53 45 0-16,4 1-3 15,0-1-46-15,-8-4-156 16,-4-2-195-16</inkml:trace>
  <inkml:trace contextRef="#ctx0" brushRef="#br0" timeOffset="26678.55">5912 8332 255 0,'0'0'386'0,"0"0"-356"16,0 0 44-16,0 0-24 15,0 0-25-15,72 117 26 16,-59-35-2-16,-13 14-10 15,0 10-9-15,-24 4-10 16,-9 3-14-16,-5-4 0 16,-4-3-5-16,3-11 2 15,6-14-1-15,8-17-2 16,16-20-2-16,9-13-38 16,0-11 13-16,21-11 11 0,9-9 7 15,10 0-4-15,2-19 6 16,-2-5 7-16,-4-9 0 15,-9-7 2-15,-6-6 3 16,-15-14 16-16,-6-5 2 16,-8-3 5-16,-20 1-1 15,-8 3-2-15,0 7-14 16,6 7-1-16,8 11 11 16,16 9 0-16,6 8-9 15,0 0-10-15,24 2-2 16,21 1-4-16,17 5-16 15,9 4-10-15,-3 8-11 16,-17 2-2-16,-11 5 19 16,-17 11 18-16,-10 6 4 0,-7 2-2 15,-3 4 4 1,-3 0 7-16,0 3 5 0,0 3 1 16,0 1-6-16,0 2-3 15,1-2-2-15,1-4-1 16,-1-2-1-16,1-5 2 15,-2-7-4-15,0-5 0 16,0-4-9-16,0-8-23 16,0 0-41-16,0 0-36 15,0-12-127-15</inkml:trace>
  <inkml:trace contextRef="#ctx0" brushRef="#br0" timeOffset="26895.37">6232 8624 376 0,'0'0'198'15,"0"0"-137"-15,0 0 81 16,0 0-57-16,1-73-40 16,6 69-28-16,1 2-8 15,1 2-9-15,0 0 0 16,7 0-1-16,2 6-38 15,-3 5-56-15,0 1-127 16,-6-4-162-16</inkml:trace>
  <inkml:trace contextRef="#ctx0" brushRef="#br0" timeOffset="27246.87">6710 8639 84 0,'0'0'457'0,"0"0"-418"16,0 0 78-16,0 0-36 15,0 0-49-15,52 93 31 16,-52-45-20-16,0 0-5 0,0 5-7 15,-11-2-9-15,-3-5-10 16,-5-3-7-16,-1-8 0 16,-4-9-3-16,1-4-4 15,-4-3 4-15,3-8-4 16,3-5-11-16,5-3-23 16,8-3-5-16,8 0-53 15,0-14-77-15,27-6-53 16,15-11-166-16</inkml:trace>
  <inkml:trace contextRef="#ctx0" brushRef="#br0" timeOffset="27493.97">7096 8618 255 0,'0'0'326'16,"0"0"-244"-16,0 0 15 15,-98 45-13-15,56-6-25 16,-1 5-6-16,3 7-7 15,9 2-17-15,6 3-15 16,11-3-13-16,11-4 3 16,3-8-3-16,19-5 4 15,15-8-4-15,8-4 0 16,6-9-1-16,-3-7 1 16,-2-3-1-16,-7-5-4 15,-10 0-35-15,-3 0-46 0,-5-13-21 16,-11-8-174-16</inkml:trace>
  <inkml:trace contextRef="#ctx0" brushRef="#br0" timeOffset="28202">9106 8768 434 0,'0'0'121'0,"0"0"-49"15,0 0 28-15,0 0-40 16,0 0-34-16,0 0 15 16,55-5-14-16,-24-7-10 15,-3-3-9-15,-8-2-6 16,-5-4 5-16,-9-4-4 15,-6-6 1-15,-2-7 7 16,-18 1-9-16,-9-2 5 16,-2 8-2-16,-2 11 15 0,0 10-4 15,0 10 3-15,4 3-13 16,5 28-6-16,9 13 5 16,7 10-1-16,7 6 4 15,1 2-2-15,1-1 10 16,16-1-4-16,10-5-12 15,4-5 2-15,3-8 5 16,1-9-7-16,-4-9 0 16,-1-8-1-16,-2-8-49 15,0-5-34-15,-1-3-24 16,-3-5-137-16,-3-17-173 16</inkml:trace>
  <inkml:trace contextRef="#ctx0" brushRef="#br0" timeOffset="28529.39">9398 8453 394 0,'0'0'104'0,"0"0"-73"16,0 0 33-16,98 75 38 16,-56-19-48-16,0 9-1 15,-5 2-13-15,-4-1-21 16,-5-8-3-16,-4-5-13 15,-7-15 6-15,-4-12-7 16,-2-11-2-16,-5-9 2 16,-5-6 4-16,2 0 13 15,0-19 97-15,1-12-81 0,-1-7-1 16,2-9-15-16,-1-5-10 16,4-7-4-16,7-8-5 15,-3-2-1-15,0 4-7 16,3 9-50-16,-2 20-22 15,2 17-12-15,0 19-38 16,1 2-109-16,1 24 6 16</inkml:trace>
  <inkml:trace contextRef="#ctx0" brushRef="#br0" timeOffset="29634.48">10207 8482 442 0,'0'0'104'15,"0"0"-26"-15,-87-20 50 16,53 20-78-16,-2 21-17 16,3 10-3-16,6 8-9 15,8 6-4-15,13 6-9 16,6 2-1-16,0 1-5 15,12-3 2-15,4-6-3 16,5-7-1-16,0-11 0 16,-2-9-12-16,5-9-2 0,-2-9-10 15,4 0 9-15,-2-16 15 16,-2-9 0-16,-1-6 1 16,-7-5 0-16,-4-6 3 15,-4-3 0-15,-5-6 1 16,-1-3-5-16,0 0 2 15,0 7-2-15,5 10 0 16,-1 14 2-16,-1 12-2 16,-1 11 0-16,-2 0-7 15,3 25-1-15,4 11 8 16,-1 8 1-16,3 6-1 16,6 1 5-16,3 1 4 15,4-4-6-15,1-7-3 0,-2-5 0 16,1-11 2-1,-1-8-2-15,-3-8 2 0,3-9-2 16,1 0-2-16,-1-13 2 16,0-11 5-16,0-3-3 15,-2-8 0-15,2-9 3 16,-5-9 7-16,-2-13 4 16,-10-7-14-16,-4-9-2 15,0-2 0-15,-4-6-10 16,-17 1-12-16,-2 3 6 15,-3 11 6-15,2 21 10 16,2 24 0-16,5 21 5 0,-1 9 2 16,5 26-7-16,-1 23 0 15,5 19 0-15,6 13 2 16,3 8 0-16,5 2-2 16,19 0 0-16,1-4-5 15,3-6 5-15,-7-13 0 16,-4-11 0-16,-5-10-1 15,1-12 0-15,-1-8 1 16,6-10 0-16,3-8-2 16,9-6 0-16,7-3-28 15,0-4-10-15,2-18 2 16,-6-7 21-16,-3-6 16 16,-4-8 2-16,0-9 25 15,-4-7 0-15,-5-5 0 16,-4 5-19-16,-6 6 2 0,-4 16 15 15,-1 18 7-15,-2 9 3 16,0 10 5-16,0 13-39 16,0 18-4-16,0 10 4 15,0 9 0-15,0 1 3 16,3 2-2-16,18-2-2 16,7-5 4-16,5-7-4 15,-2-8 1-15,-1-11 0 16,-2-8 2-16,-1-10-2 15,0-2 0-15,0-9 7 0,-2-15 3 16,-2-6 40 0,-7-8 5-16,-4-3-10 0,-3-12-15 15,-6-8-9-15,-1-2-8 16,-2 0-13-16,0 8 0 16,0 16-22-16,-8 18-16 15,2 15-18-15,6 6-21 16,0 7-82-16,9 13-92 15,15 4-27-15</inkml:trace>
  <inkml:trace contextRef="#ctx0" brushRef="#br0" timeOffset="30120.53">11743 8361 57 0,'0'0'490'16,"0"0"-424"-16,-85-9 43 16,52 32-39-16,-3 10-43 15,3 10 17-15,6 6-19 16,7 2-16-16,8 1-7 16,7-3 2-16,5-3-4 15,0-8 4-15,18-6-6 16,3-8 5-16,4-9-3 15,2-8 0-15,0-7-3 16,2 0-3-16,-3-15 5 16,-3-10 1-16,-4-6 0 0,-4-5 2 15,3-8 1-15,-6-6-1 16,-3-3 1-16,-2-1-3 16,-4 10 0-16,2 13 3 15,-5 15-2-15,0 11 5 16,1 5-2-16,1 10-4 15,2 18-3-15,5 14 3 16,3 6 5-16,-3 2 7 16,0-1 5-16,1-3 0 15,2-5-9-15,3-4-4 16,-1-7-4-16,0-10 1 16,0-5-1-16,1-10 0 0,4-3-2 15,5-2-55 1,-2-9-92-16,-5-16-197 0</inkml:trace>
  <inkml:trace contextRef="#ctx0" brushRef="#br0" timeOffset="30382.44">12105 7906 506 0,'0'0'130'16,"0"0"-86"-16,0 0 34 15,41 139 19-15,-16-53-23 16,2 14-17-16,-4 8 3 0,-6 2-36 16,-9-2-5-16,-8-8-12 15,0-18-4-15,-8-19-3 16,-1-15 2-16,3-17-2 16,4-12-17-16,1-9-28 15,-2-10-21-15,2 0-5 16,-1-15-31-16,-2-13-191 15,-2-11-144-15</inkml:trace>
  <inkml:trace contextRef="#ctx0" brushRef="#br0" timeOffset="30652.65">12138 8451 34 0,'0'0'360'0,"0"0"-302"0,108-36 50 15,-56 29-5-15,4 5-21 16,1 2-48-16,0 0-3 15,-8 4-8-15,-6 14 14 16,-9 10-8-16,-8 3 7 16,-11 10-4-16,-9 1-10 15,-6 3 2-15,0 0 3 16,0-3-8-16,-9-1-2 16,0-4-11-16,1-8-4 15,4-5-2-15,3-10 0 16,1-6 0-16,0-6-45 15,0-2-14-15,0-2-15 16,8-20-160-16,4-9-291 0</inkml:trace>
  <inkml:trace contextRef="#ctx0" brushRef="#br0" timeOffset="30820.35">12706 8165 331 0,'0'0'211'15,"0"0"-118"-15,0 0 58 16,0 0-60-16,0 0-71 16,0 0-20-16,-49-30-16 15,54 60 9-15,18 2-82 16,6-3-152-16</inkml:trace>
  <inkml:trace contextRef="#ctx0" brushRef="#br0" timeOffset="31500.1">13166 8235 376 0,'0'0'205'0,"0"0"-138"15,-112 51 54-15,78-4-68 16,1 15-14-16,6 5-20 15,6 4-11-15,9-1-8 0,6-10 2 16,6-10-2 0,0-9 0-16,15-13-12 0,4-11-2 15,1-11 14-15,2-6 2 16,1-1 2-16,-3-21-1 16,-3-6-1-16,-2-10 6 15,-6-9 10-15,-3-7-4 16,0-10-11-16,2-1-1 15,2 1-2-15,2 10 0 16,5 11 0-16,3 17 0 16,-4 13 0-16,2 10-1 15,-1 3 1-15,0 20-6 16,3 18 6-16,2 10-1 16,-4 4-1-16,-6 4 4 15,-6-5-2-15,-4-5 1 16,-2-3 5-16,0-9-4 0,0-10-2 15,0-8 1-15,-2-9 9 16,1-6 4-16,1-1 14 16,0 0 41-16,0-9 3 15,0-16-19-15,0-11-47 16,3-7-6-16,8-9 0 16,6-7-3-16,7-4-16 15,6 6-16-15,1 5-20 16,2 15-23-16,1 14 48 15,-1 17 4-15,7 6 0 16,-7 19 22-16,-3 19 4 0,-4 14 1 16,-4 9 10-16,-3 6 20 15,-9 1 0-15,-4-3-7 16,-6-4-3-16,0-6-7 16,0-9-13-16,-4-7-1 15,-4-9-2-15,1-8-79 16,-1-12-71-16,1-10-243 15</inkml:trace>
  <inkml:trace contextRef="#ctx0" brushRef="#br0" timeOffset="32069.83">14913 8035 318 0,'0'0'218'0,"0"0"-90"16,26-73 37-16,-24 68-35 15,-2 5-65-15,1 22-51 16,4 24-13-16,2 19 39 16,-1 10 2-16,0 7-1 15,-1 4-13-15,-4-2-19 0,-1-4-3 16,0-13-4-16,0-16 4 15,0-9-6-15,0-16 1 16,0-8-1-16,0-8-31 16,0-8-29-16,0-2-11 15,0-6-61-15,0-22-179 16,15-11-259-16</inkml:trace>
  <inkml:trace contextRef="#ctx0" brushRef="#br0" timeOffset="32542.19">14999 7844 350 0,'0'0'90'0,"0"0"-31"16,-99 9 19-16,50 20 25 15,-3 6-30-15,-2 12-5 16,4 9-32-16,6 9-9 15,6 4-8-15,8 3 2 16,9 2-7-16,3-1-2 16,9 1-1-16,6-3-5 15,3-3-1-15,1-5-3 16,26-9 1-16,11-6-2 0,12-7 0 16,10-9-1-16,7-10 4 15,6-11-3-15,2-10 0 16,-5-1 3-16,-6-12-3 15,-6-15 3-15,-1-10 7 16,-2-9 23-16,-4-14 12 16,-5-15-15-16,-6-18-17 15,-16-10-10-15,-18-16-4 16,-6-7 0-16,-39 3 0 16,-20 6-2-16,-23 21 1 15,-15 26 1-15,-10 26-2 16,-6 36 4-16,3 13-4 15,7 42 4-15,17 19-4 0,26 17 2 16,29 12-32 0,31 2-148-16,15-1-230 0</inkml:trace>
  <inkml:trace contextRef="#ctx0" brushRef="#br0" timeOffset="33952.47">14833 8144 55 0,'0'0'142'0,"0"0"-25"16,0 0-41-16,0 0 10 15,0 0-17-15,0 0-12 16,-11-37 8-16,11 32-14 15,0-2-13-15,0-1 2 16,0-1-9-16,0-2 2 16,0-2-5-16,8 1-10 15,4 1-5-15,6-2-5 16,3 1-5-16,1 4-2 16,-1 2 0-16,-6 3 2 0,-3 3-1 15,-3 0 0-15,-1 10-1 16,2 13 0-16,3 2 0 15,0 6 0-15,-3 1 4 16,-7-2-3-16,-3 3 5 16,0-2 4-16,-20-3 8 15,-8 0 11-15,-5-5-7 16,-3 0 4-16,1-2-11 16,3-4 0-16,7-3 0 15,4-6-9-15,11-2 5 16,2-2-2-16,8-2 0 15,0-2 1-15,0 0-7 16,3 0 4-16,11 0-4 0,8 0-3 16,6 0 0-1,2 0-1-15,1 0 0 0,-2 5-3 16,-7 5 3-16,-4 3 0 16,-6 0-3-16,-5 1 0 15,-5 6 2-15,-2 2 0 16,0 3 0-16,-12 1-1 15,-3 1 2-15,-4-3 1 16,-1 2-1-16,-1-5 0 16,1-3 1-16,1-4-1 15,3-5 1-15,-1-1 1 16,-2-5 1-16,-1 0 7 0,-3-3 1 16,1 0 8-16,-1 0 2 15,6-3 7-15,3-5-4 16,5 1-1-16,2-2-2 15,1-1-11-15,1-3-6 16,2 2-4-16,0 2 0 16,3 6-18-16,0 3-46 15,0 0-34-15,-1 0-65 16,-2 1-111-16,1 5-190 16</inkml:trace>
  <inkml:trace contextRef="#ctx0" brushRef="#br0" timeOffset="34884.65">14900 9893 391 0,'0'0'140'15,"0"0"-28"-15,0 0 3 16,0 0-71-16,0 0-19 16,0 0 4-16,-83 79-7 15,68-40 9-15,3 0-11 16,2 3 8-16,5-2-22 16,4 1 3-16,1-7-8 0,0-2 3 15,10-6-3-15,11-9 1 16,6-5-1-16,4-9 1 15,5-3 2-15,1 0 0 16,-2-19 0-16,-4-3 4 16,-6-7-2-16,-2-2 10 15,-10-5 15-15,-3-1-15 16,-5 4 1-16,-5 7 1 16,0 9 12-16,0 8 0 15,0 7-10-15,-2 2-11 16,-8 1-9-16,-3 18-5 15,-4 11 5-15,4 4-1 16,2 7 1-16,4 4 1 16,6 3 2-16,1 3-1 0,0-1-2 15,0-4 1-15,0-8 0 16,4-10-1-16,0-8-2 16,-2-9 2-16,-1-4-33 15,1-4-14-15,-1-3-22 16,2 0-33-16,-1-3-27 15,-1-15-238-15</inkml:trace>
  <inkml:trace contextRef="#ctx0" brushRef="#br0" timeOffset="35385.43">15038 9584 383 0,'0'0'137'0,"0"0"-78"16,-103-58 93-16,61 55-78 15,-6 3-23-15,-5 19-9 16,-7 20-13-16,-3 9 11 16,2 10-10-16,2 8 1 15,2 8-13-15,9 6-7 16,11 5-8-16,11 7-1 15,16 2 1-15,10 2-2 16,0-1 1-16,22-12-2 0,10-13 0 16,11-17 0-16,8-11 1 15,10-10 0-15,7-7-1 16,4-7-1-16,4-11 0 16,6-7 1-16,-1-1-1 15,-5-21 3-15,-5-9-2 16,-5-10 3-16,-7-12 39 15,-5-12 12-15,-10-18-5 16,-13-10-7-16,-12-14-23 16,-16-3-14-16,-3-3-5 15,-31-3-2-15,-20 14-9 16,-18 17-2-16,-18 29 1 0,-22 28 9 16,-18 28 2-16,-4 7-1 15,-3 30-22-15,11 16-66 16,29 7-78-16,32 3-110 15,36-2-226-15</inkml:trace>
  <inkml:trace contextRef="#ctx0" brushRef="#br0" timeOffset="36786.21">4075 10263 70 0,'0'0'385'0,"0"0"-328"15,0 0 84-15,0 0-53 16,0 0-75-16,0 0-11 16,-14 117 29-16,8-42 19 15,-4 6-14-15,2 9-15 16,-2-1 2-16,-2 1-9 16,3-9-9-16,1-12-4 0,4-15 1 15,-2-19 4-15,5-12-5 16,-1-14-1-16,2-5 3 15,0-4 1-15,0 0 10 16,0-7 34-16,0-18-2 16,3-9-27-16,6-11-3 15,-6-10-6-15,0-12-7 16,-3-6 1-16,0-7-4 16,0 1 0-16,0-2-4 15,0-1-5-15,6 6-1 16,21 11 8-16,10 19-22 15,5 17 6-15,1 17-2 16,1 12 6-16,-6 2 10 0,-2 21 1 16,-5 8-1-16,-10 8 1 15,-6 8 2-15,-9 1 1 16,-6 2-3-16,0-3 1 16,-15-7 2-16,-10-4 4 15,-5-6 2-15,0-8 0 16,-4-1 4-16,-4-7-7 15,-3-2 3-15,5-2-6 16,9-3-47-16,12-3-59 16,12-4-186-16</inkml:trace>
  <inkml:trace contextRef="#ctx0" brushRef="#br0" timeOffset="37566.5">4470 10647 369 0,'0'0'136'0,"0"0"-114"16,0 0 71-16,0 0-24 16,0 0-41-16,0 0-9 15,16 7 20-15,2-7 23 16,6-3-26-16,0-10-9 15,0-6-17-15,-3-3-7 0,0-7 10 16,-2-8-10 0,-4-10 0-16,1-7-2 0,-4-7-2 15,-6 6 0-15,-6 6-5 16,0 8-4-16,-15 15 0 16,-10 7 10-16,-3 9 8 15,-4 7-8-15,1 3 19 16,9 0-12-16,5 15-6 15,11-1 0-15,6-2-1 16,0 2 0-16,24-2 7 16,15 3-6-16,12-2 1 15,7 1-1-15,0 1-1 16,-9 2-6-16,-13 2-4 16,-14 8 7-16,-11 1 1 0,-10 5-1 15,-1 0 0-15,0 0 3 16,-3-1 4-16,2-1 0 15,1-2-4-15,0-4 3 16,12-4-2-16,10-5 1 16,5-7 1-16,4-5 0 15,-1-4-2-15,1 0 0 16,-2-8 1-16,-4-10 0 16,2-4 0-16,-6-9 3 15,1-5 7-15,-1-9 5 16,-4-7 1-16,-1-7-17 15,-6-1 3-15,-7 5-4 16,-3 9-3-16,0 10-6 0,-10 14 0 16,-9 9 7-16,-4 13 0 15,-4 0-2-15,2 25 3 16,1 12-5-16,12 11 5 16,6 9 1-16,6 1 2 15,6 1 0-15,18-3 4 16,6-9-4-16,4-10 5 15,-3-8-3-15,-5-9-3 16,1-6-1-16,-5-6 4 16,3-4-2-16,-1-4-2 15,-3 0-25-15,0 0-101 16,6-17-323-16</inkml:trace>
  <inkml:trace contextRef="#ctx0" brushRef="#br0" timeOffset="38196.17">5550 9822 531 0,'0'0'114'15,"0"0"-29"-15,0 0-69 16,0 0 10-16,18 100 32 15,0-28-5-15,-2 13-25 16,-7 12 1-16,-6 12-9 16,-3-3-5-16,-2 1-12 0,-14-5 0 15,-2-10-3-15,0-9-1 16,3-11-31-16,2-14-18 16,7-17-5-16,6-12-2 15,3-12 13-15,18-8 18 16,4-7-6-16,5-2-2 15,3 0 0-15,-2-18 34 16,-1-7 5-16,-5-7 51 16,-8-5-11-16,-8-8 21 15,-8-8-17-15,-1-8-11 16,-9 0 7-16,-25-1-20 16,-14 2 7-16,-3 8-2 0,4 7-16 15,14 8 29-15,16 8-13 16,13 1 8-16,4 0-21 15,21 0-16-15,25-2-2 16,18 9-4-16,5 5-24 16,1 10-6-16,-15 6 5 15,-16 0 19-15,-12 4 11 16,-6 14-2-16,-5 8 2 16,-4 8-2-16,3 8 2 15,0 3 0-15,-6 1 2 16,1-1-1-16,-5-6 1 15,-4-4-1-15,-1-6 0 16,0-9-2-16,0-4-3 0,0-7 0 16,0-6-31-16,0-3-11 15,0 0-38-15,0 0-148 16,2-11-404-16</inkml:trace>
  <inkml:trace contextRef="#ctx0" brushRef="#br0" timeOffset="38416.64">5911 10065 561 0,'0'0'109'0,"0"0"-15"0,0 0 15 15,0 0-63-15,0 0-37 16,0 0-2-16,16-66-7 15,-3 66-13-15,1 0-8 16,-1 7-61-16,-4 1-198 16,-4-1-161-16</inkml:trace>
  <inkml:trace contextRef="#ctx0" brushRef="#br0" timeOffset="38731.78">6346 10106 134 0,'0'0'361'0,"0"0"-276"0,0 0 52 16,0 0-63-16,88 67-34 15,-83-25 6-15,-5 8-6 16,-2 3-3-16,-14 1-4 15,-5-4-10-15,-3-3-8 16,0-6-12-16,2-6 0 16,-1-8 3-16,4-6-5 15,4-5-1-15,3-8-13 16,8-2-16-16,1-3-11 16,3-3-11-16,0 0-23 0,9-12-154 15,21-10-207-15</inkml:trace>
  <inkml:trace contextRef="#ctx0" brushRef="#br0" timeOffset="38962.25">6658 10149 173 0,'0'0'318'16,"0"0"-265"-16,0 0 46 15,-112 69 31-15,69-26-69 16,7 10-13-16,2 5-23 15,13 0-4-15,15-1-14 16,6-8-5-16,11-6 4 0,17-10-4 16,6-7-1-16,6-9-1 15,-2-7 0-15,-1-4-34 16,-4-6-19-16,-6 0-77 16,-8 0-107-16</inkml:trace>
  <inkml:trace contextRef="#ctx0" brushRef="#br0" timeOffset="39685.3">8248 10212 423 0,'0'0'22'0,"0"0"34"15,0 0 3-15,0 0 62 16,0 0-66-16,0 0-45 16,3 6-3-16,9-5-3 15,6-1 7-15,4 0 1 16,1 0-5-16,-1-4-1 16,-4-9-1-16,-3-1-1 0,-2-5-3 15,-7-6-1-15,-6-4-14 16,0 0-18-16,-15 0-6 15,-8 10 14-15,-7 7 24 16,-3 7 9-16,3 5 18 16,-4 5 2-16,2 20-3 15,4 10 1-15,7 11 5 16,8 7-8-16,8 5-3 16,5 6 0-16,3-2-3 15,18-3-1-15,9-9-6 16,3-6-6-16,1-8 5 15,2-9-10-15,-3-10 2 16,-3-5-1-16,-4-8-1 16,-2-4-13-16,0 0-83 0,-1-8-63 15,-1-15-61-15</inkml:trace>
  <inkml:trace contextRef="#ctx0" brushRef="#br0" timeOffset="40034.5">8621 9990 285 0,'0'0'307'0,"0"0"-220"15,0 0-42-15,0 0-27 16,0 0 38-16,107 119-25 0,-71-59 3 16,-5 8-7-1,-7 3-9-15,-9-5-9 0,-3-10-5 16,-6-13 0-16,0-14-2 15,-3-12-1-15,2-10 0 16,-2-5 1-16,3-2 2 16,7-4 35-16,2-18 59 15,7-11-76-15,-1-13-2 16,-4-8 2-16,-3-11-3 16,-3-8-14-16,-2-4-5 15,-2 4 0-15,-2 8-18 16,-4 14-27-16,-1 22 1 15,2 15-39-15,-2 14-1 16,1 12-170-16,1 14 91 16,1 4-83-16</inkml:trace>
  <inkml:trace contextRef="#ctx0" brushRef="#br0" timeOffset="41174.51">9392 10076 408 0,'0'0'94'15,"0"0"-15"-15,0 0 48 16,-84-19-90-16,61 39-24 16,-3 9 9-16,3 7-7 0,1 4-8 15,3 9 7-15,3 1-14 16,4 2 1-16,6-2 2 15,4-8-3-15,2-8 1 16,3-7-1-16,14-10-1 16,8-6-46-16,2-8-19 15,0-3 12-15,-2 0 28 16,-5-15 14-16,-4-9 12 16,-2-2 5-16,0-8 28 15,-2-8 15-15,2-6-8 16,-2-5 3-16,1 0-27 15,-1 7-12-15,0 9-2 16,-3 13 5-16,-6 10-1 16,-2 14 15-16,-1 0 7 0,0 0-28 15,0 17-3-15,0 12 3 16,2 10 4-16,2 6-1 16,5 4 4-16,5-1-6 15,-2 0-1-15,1-6 1 16,-3-10 1-16,3-9-2 15,-2-7-4-15,1-8-3 16,3-7 1-16,2-1 6 16,3-3 3-16,4-16-3 15,-1-7 5-15,-1-6 0 16,-1-12 10-16,-3-6 10 0,-2-9 8 16,-5-7-3-16,-3-6-6 15,-3-5-17-15,-5-4-7 16,0-2-3-16,-9 3-18 15,-10 2 3-15,-2 9 4 16,0 12 13-16,5 19-1 16,2 14 2-16,4 19-9 15,-2 5 9-15,-3 33-8 16,4 20 8-16,4 11 3 16,5 8-3-16,2 3-1 15,0 1 1-15,5 3 0 16,4-1 1-16,3 0-1 15,3-3 0-15,0-5-10 16,1-10-23-16,1-10-3 16,2-12 2-16,2-13-7 0,0-10 19 15,3-8-1-15,1-7-18 16,2 0 22-16,1-11 16 16,0-11 3-16,-1-9 9 15,-2-10 37-15,-2-7-3 16,-4-8-7-16,-5-8-17 15,-4 0 6-15,-8-1-11 16,-2 7-3-16,0 12-1 16,0 17 2-16,-5 15 23 15,4 14-3-15,1 0-31 16,0 19 0-16,0 15-1 16,0 10 0-16,9 4 1 0,0 2 0 15,2-1 0 1,-3 0 1-16,3-1-2 0,5-4-2 15,0-6 2-15,5-9 0 16,0-12 0-16,-1-6 2 16,2-11-4-16,2 0 4 15,-1-16 2-15,-1-13-1 16,-2-7 39-16,-6-9 15 16,1-6-28-16,-5-5-3 15,-7-5-19-15,-3-2-6 16,0 3-1-16,-1 10-10 15,-13 15-22-15,1 18-15 16,5 16-16-16,-1 1-16 16,5 18-20-16,4 11-82 0,9 3-111 15</inkml:trace>
  <inkml:trace contextRef="#ctx0" brushRef="#br0" timeOffset="41670.44">10766 10017 359 0,'0'0'172'0,"0"0"-100"16,-106-20 46-16,75 29-46 15,2 21-39-15,6 9-4 16,6 8-9-16,5 4-7 15,6 2-7-15,6 1-2 16,0-3-2-16,0-2-1 16,9-10-1-16,3-11 0 15,2-8-8-15,3-11-15 16,1-5 9-16,5-4 1 16,2-4 7-16,3-16 4 15,-2-6 2-15,-4-10 0 16,-7-11 3-16,-3-6 14 15,-5-4-8-15,-4-2-4 16,-3 4 1-16,0 11 5 16,0 13-7-16,0 14 6 0,0 12 11 15,0 5-12-15,0 12-9 16,0 19-8-16,8 12 8 16,-1 4 7-16,2 4 1 15,3-1-2-15,0 4 1 16,4-4-1-16,5-4-6 15,-1-7 0-15,4-12-2 16,1-8-25-16,0-7-34 16,0-11-121-16,1-1-50 15</inkml:trace>
  <inkml:trace contextRef="#ctx0" brushRef="#br0" timeOffset="41932.35">11176 9605 539 0,'0'0'97'16,"0"0"-64"-16,0 0-5 16,24 113 62-16,-2-37-24 15,-2 8-22-15,-4 6-6 16,-5-1-21-16,-10-2-9 15,-1-2-6-15,0-7-1 16,-6-9-1-16,-2-10-41 16,1-16-25-16,1-10-108 15,5-13-39-15,1-12-71 0</inkml:trace>
  <inkml:trace contextRef="#ctx0" brushRef="#br0" timeOffset="42211.01">11136 10081 379 0,'0'0'81'15,"0"0"27"-15,0 0 35 16,109-80-91-16,-56 78-35 0,6 2-8 16,-3 7 0-16,-7 13-3 15,-8 8 2-15,-10 4-4 16,-7 2 2-16,-5 5-2 15,-2 1 7-15,-4 4-2 16,2 3-4-16,-4-4-4 16,-5 0-1-16,1-9-4 15,-6-7 3-15,2-5-33 16,-3-11-62-16,0-7-48 16,0-4-172-16</inkml:trace>
  <inkml:trace contextRef="#ctx0" brushRef="#br0" timeOffset="42428.89">11710 9835 546 0,'0'0'129'16,"0"0"-31"-16,0 0-18 15,0 0-53-15,0 0-26 16,0 0-1-16,-10 6-11 16,23 19-68-16,5 1-127 15,7-6-148-15</inkml:trace>
  <inkml:trace contextRef="#ctx0" brushRef="#br0" timeOffset="43132.68">12116 9924 112 0,'0'0'441'16,"0"0"-398"-16,-94 44 111 15,59-11-74-15,4 9-38 16,4 7-18-16,5 2-13 15,11 2-8-15,10 4-1 16,1-3-2-16,4-8 0 0,16-8-21 16,-2-12-6-1,3-13 16-15,-1-7 4 0,0-6 4 16,1 0 3-16,-1-14 1 16,-3-11 0-16,1-9-1 15,-5-7 1-15,4-7 0 16,-2-4 2-16,1-5 0 15,1-1-3-15,-1 4 0 16,-1 5 0-16,0 15 1 16,-3 15-1-16,-2 15 1 15,-1 4-1-15,6 4 0 16,4 26 0-16,4 13 0 16,-4 9 2-16,-6 2 10 0,-8-1 3 15,-5-4 7-15,0-3-8 16,0-3-3-16,0-9 1 15,-3-11-3-15,0-8 0 16,1-11 7-16,1-1 8 16,1-3 22-16,0 0 8 15,-2-19 10-15,2-10-30 16,0-9-31-16,0-6-3 16,0-2-2-16,16-2-1 15,10-2-29-15,9-2-13 16,2 4-15-16,3 14-23 15,-3 15 23-15,-2 15 21 16,-1 4 30-16,-2 28 8 16,-3 15 1-16,-5 7 30 0,-6 9 15 15,-11-2 17-15,-5 5-12 16,-2-4-18-16,0-1-10 16,0-7-15-16,0-9 0 15,0-7-7-15,0-10-2 16,0-5-84-16,0-8-83 15,-2-8-355-15</inkml:trace>
  <inkml:trace contextRef="#ctx0" brushRef="#br0" timeOffset="44564.43">3272 12137 101 0,'0'0'257'16,"0"0"-165"-16,0 0 33 0,0 0-69 16,0 0-53-1,0 0 18-15,-41 115 61 0,22-47-40 16,2 9-2-16,3 10-14 16,1 3-8-16,1-1-9 15,1-9-7-15,-2-15-1 16,7-12-1-16,0-18 3 15,4-9-2-15,-1-11-1 16,3-10 3-16,0-3-2 16,0-2 9-16,0 0 47 15,0-16 22-15,0-11-39 16,0-13-25-16,8-14-1 16,-2-14-13-16,5-11 1 15,-1-7-2-15,0-3 0 0,5 1-10 16,8 6-15-16,2 8-10 15,5 15 7-15,-3 18 9 16,-4 17 2-16,-3 12 11 16,1 12-1-16,1 0-1 15,5 24 3-15,1 9 1 16,-5 6 4-16,-7 1 0 16,-5-1 0-16,-11-2 2 15,0-3 0-15,-5-5 6 16,-17-3 5-16,2-6 2 15,-8-5-7-15,-5-1 1 16,-1-5-7-16,-5 2-1 0,3-6-1 16,8-1-41-1,16-1-47-15,12-3-68 0,3 0-102 16</inkml:trace>
  <inkml:trace contextRef="#ctx0" brushRef="#br0" timeOffset="44962.62">3727 12218 406 0,'0'0'73'0,"0"0"20"15,0 0-10-15,0 0-69 16,0 0-5-16,-77 87 9 15,66-39 11-15,8-1-8 16,3-3-7-16,3-3-5 16,18-5-6-16,0-6 1 15,10-8-2-15,1-12 1 16,-1-9 2-16,0-1 1 16,-4-11 2-16,-5-12 1 15,-4-4 2-15,-6-5-5 16,-4-4 13-16,-5-3 5 15,-3-6-16-15,0-1-3 16,0-3-5-16,-14 8 0 16,-8 10 0-16,1 7-2 0,0 15-13 15,-3 9-14-15,2 0-1 16,5 8-42-16,4 11-68 16,13 1-64-16</inkml:trace>
  <inkml:trace contextRef="#ctx0" brushRef="#br0" timeOffset="45292.45">4172 12112 446 0,'0'0'23'0,"0"0"26"15,0 0 42-15,-61 102-31 16,61-59-34-16,0 5 18 16,20 1-18-16,7 0-3 15,0-1-8-15,1-2-8 16,-8-3-5-16,-7-4 5 16,-10-11-5-16,-3-6-2 15,0-9 3-15,-16-4 2 16,-2-6 3-16,-9-3 0 0,2 0-8 15,1-17-29-15,4-7-49 16,7-8-50 0,7-7-21-16,6-6-171 0</inkml:trace>
  <inkml:trace contextRef="#ctx0" brushRef="#br0" timeOffset="45510.58">4152 12179 135 0,'0'0'189'15,"0"0"-139"-15,-36 118 56 16,14-56-28-16,-6 7-32 16,-4 8-2-16,-2 1-22 15,-2-2-5-15,1-6 5 16,2-13-14-16,3-9 0 16,10-10-3-16,6-12-1 0,6-7-1 15,8-11-3-15,0-5-3 16,3-3-82-16,22-6-30 15,10-18-63-15</inkml:trace>
  <inkml:trace contextRef="#ctx0" brushRef="#br0" timeOffset="45786.24">4461 11973 252 0,'0'0'221'0,"0"0"-200"16,12 75 25-16,-5-22 85 15,-1 14-45-15,-1 8-32 16,-4 4-9-16,-1 1-28 16,0-2-10-16,0-8-1 15,0-8-3-15,0-12-3 16,3-15-1-16,8-14-22 15,-1-10-17-15,5-11 3 16,3 0-39-16,-3-14-87 16,4-13-137-16</inkml:trace>
  <inkml:trace contextRef="#ctx0" brushRef="#br0" timeOffset="45975.6">4389 12308 372 0,'0'0'144'0,"0"0"-100"16,0 0 26-16,0 0-37 15,115-73-29-15,-67 62 4 16,-5 1-6-16,-3 3-4 16,-8 4-2-16,-10 3-111 15,-10 0-132-15</inkml:trace>
  <inkml:trace contextRef="#ctx0" brushRef="#br0" timeOffset="46484.88">4977 12066 437 0,'0'0'71'0,"0"0"2"16,0 0-44-16,0 0-22 15,-3 121 98-15,3-44-39 16,0 9-20-16,-6 8-16 16,-12 9-5-16,-1-4-14 0,1-2-8 15,3-6 0-15,3-12-2 16,9-9-1-16,3-10-17 15,0-14 7-15,0-12-13 16,6-10-9-16,9-9 7 16,0-10 20-16,4-5-7 15,2-5-2-15,6-19 13 16,-3-6 1-16,-5-8 4 16,-2-8 32-16,-7-5-10 15,-10-2 4-15,-3-1-3 16,-28 2 9-16,-8 3-11 15,-9 0 5-15,2 7-9 16,12 5 13-16,8 8 1 0,16 5-13 16,10-3-10-16,0 3-12 15,21-3 0-15,14 1-1 16,4 4-8-16,6 5-27 16,3 9-22-16,1 6-69 15,-9 2-166-15,-11 0-233 16</inkml:trace>
  <inkml:trace contextRef="#ctx0" brushRef="#br0" timeOffset="46794.16">5214 12351 462 0,'0'0'62'16,"0"0"56"-16,0 0-13 16,0 0-77-16,0 0-22 15,0 0 46-15,33 97-1 16,-30-48 12-16,-3 1-35 16,0 3-13-16,0-2-9 15,0-4 0-15,-3-10-3 16,-2-9-2-16,2-8 0 0,2-9-1 15,1-5-29 1,0-5-22-16,0-1 4 0,-3-4-35 16,3-18-222-16</inkml:trace>
  <inkml:trace contextRef="#ctx0" brushRef="#br0" timeOffset="46975.01">5228 12214 379 0,'0'0'100'16,"0"0"-40"-16,0 0 28 15,0 0-64-15,0 0-24 16,0 0 5-16,19-13-12 16,-2 21-77-16,-1 1-44 0,-4-6-210 15</inkml:trace>
  <inkml:trace contextRef="#ctx0" brushRef="#br0" timeOffset="47264.56">5581 12151 251 0,'0'0'112'0,"0"0"-17"16,22 89 30-16,-20-38 7 15,-2 5-53-15,-6 3-10 16,-15 5-24-16,-4-4 4 0,-8 3-24 16,-3-7-14-16,3-7-3 15,3-9-3-15,5-10-3 16,10-12-2-16,8-8 0 16,7-7 0-16,0-3-2 15,10 0-36-15,23-10-14 16,13-11-17-16,8-11-79 15,-3-11-79-15,-2-11-188 16</inkml:trace>
  <inkml:trace contextRef="#ctx0" brushRef="#br0" timeOffset="47489.16">5775 12235 449 0,'0'0'50'15,"0"0"55"-15,-100 82 24 16,64-33-60-16,5 6-19 15,9 1-12-15,11 2-3 16,11-6-11-16,0-2-3 16,20-7-7-16,8-9-4 15,9-7 3-15,3-10-6 16,1-9-1-16,-1-5 2 16,-4-3-8-16,-5 0-8 15,-7-10-69-15,-3-6-72 16,-8-3-160-16</inkml:trace>
  <inkml:trace contextRef="#ctx0" brushRef="#br0" timeOffset="48644.71">6564 12431 193 0,'0'0'140'0,"0"0"-85"16,0 0 4-16,0 0 9 16,0 0-29-16,0 0-24 15,-6 16 39-15,57 5 19 0,13 3-24 16,11 5-8 0,8 0-17-16,2 2-3 0,3 5-8 15,15 1-9-15,12 6 11 16,15 3 10-16,10-2-6 15,-1 2-11-15,-11-4 6 16,-15-6 17-16,-16-6-11 16,-22-6-15-16,-14-9 3 15,-14-8-3-15,-15-4 14 16,-11-3 2-16,-11 0 5 16,-7 0 4-16,-1 0 15 15,-2-1-24-15,0-4-19 16,0 1-2-16,-2 0-19 15,-17 3-94-15,-6-3-83 16,-8 1-217-16</inkml:trace>
  <inkml:trace contextRef="#ctx0" brushRef="#br0" timeOffset="49867.07">9095 12879 185 0,'0'0'183'0,"0"0"-105"16,0 0 44-16,-4-82 32 15,1 77-54-15,0 5-48 16,-3 15-45-16,-6 19-7 0,-3 16 8 15,0 4 32 1,-1 5-18-16,4-2 0 0,3-2-10 16,6-6-11-16,3-6 4 15,0-4-3-15,9-9 0 16,4-10-1-16,0-8-1 16,1-7-11-16,0-5-47 15,3 0-22-15,-3-10-117 16,-1-14-142-16</inkml:trace>
  <inkml:trace contextRef="#ctx0" brushRef="#br0" timeOffset="50056.67">9131 12607 392 0,'0'0'181'0,"0"0"-74"16,0 0 13-16,0 0-63 15,0 0-35-15,0 0-15 16,3-54-7-16,11 54-4 16,0 9-54-16,-3 5-122 15,-5 3-62-15</inkml:trace>
  <inkml:trace contextRef="#ctx0" brushRef="#br0" timeOffset="50526.77">9267 12867 324 0,'0'0'89'0,"0"0"9"16,0 113 22-16,0-67-43 16,0 4-23-16,0-3-20 15,0-5-22-15,0-3-1 16,0-9-6-16,0-7 4 15,0-9 2-15,0-10 7 16,0-2 14-16,0-2 37 16,0 0 19-16,1-17-41 15,1-7-38-15,7-7-3 16,-2-7-4-16,-2-8 0 16,1-5-2-16,-2-10-32 15,3 2-16-15,1 3-17 0,9 12 17 16,-1 16 21-16,-1 11 5 15,7 11 10-15,-1 6 4 16,7 0 5-16,5 15 3 16,0 13 0-16,0 9 1 15,-6 6 5-15,-7 1 6 16,-6 4 13-16,-6-4-3 16,-4-1-1-16,-4-6-7 15,0-1-5-15,0-5-7 16,0-7 0-16,-6-4-4 15,0-8-3-15,3-2-58 16,3-7-87-16,0-3-206 0</inkml:trace>
  <inkml:trace contextRef="#ctx0" brushRef="#br0" timeOffset="51208.54">9838 12412 442 0,'0'0'102'15,"0"0"-8"-15,0 0-9 16,0 0-52-16,100 52 13 16,-70 10 5-16,-5 12 7 0,-10 10-2 15,-4 7-20-15,-11 8-7 16,0 3-10-16,-14 1-14 15,-11-6-2-15,-2-7-2 16,3-12 0-16,5-11-1 16,10-16 0-16,9-13-1 15,0-13-9-15,6-11 6 16,12-4 4-16,4-8 2 16,2-2 0-16,3 0-1 15,1-10 1-15,-1-11-1 16,-3-6 0-16,-5-7-1 15,-7-6 4-15,-7-4-3 0,-5-9 1 16,-11-1 0 0,-25-4-2-16,-16 5 0 0,-11 0 0 15,1 6 0-15,7 4 8 16,16 7-8-16,15 5 4 16,16 2 3-16,8 4-3 15,12 1-3-15,26-1-1 16,14 5 0-16,11 4-8 15,1 7 2-15,-5 9-8 16,-8 0 7-16,-9 0 2 16,-9 12 5-16,-6 5-1 15,-7 2-2-15,-3 5 3 16,-5 2-3-16,-2 5 3 16,-2 5 1-16,-3 2 0 15,0 1-1-15,1 1 1 0,-3-3-2 16,5-7 2-16,-2-2-1 15,-2-6 0-15,-1-7 1 16,-2-5-1-16,1-6-2 16,-2-1 2-16,0-3 0 15,3 0-4-15,-2 0-14 16,4 0-35-16,-2-12-65 16,0-10-247-16</inkml:trace>
  <inkml:trace contextRef="#ctx0" brushRef="#br0" timeOffset="51414.59">10241 12590 389 0,'0'0'137'0,"0"0"-52"15,0 0 87-15,-12-78-105 16,12 72-28-16,0 5-34 15,4 1-5-15,13 0-21 16,1 7-47-16,1 7-126 16,3 2-141-16</inkml:trace>
  <inkml:trace contextRef="#ctx0" brushRef="#br0" timeOffset="51718.61">10603 12637 49 0,'0'0'310'16,"0"0"-207"-16,81 34 32 15,-64-1-35-15,-6 6-3 16,-5 4-21-16,-6 1-19 16,0 4-10-16,0-1 3 15,-15-4-18-15,-4-2-12 16,-8-4-3-16,-4-5-5 15,-1-4-3-15,1-4-1 0,7-6 0 16,6-4-5 0,9-8 0-16,8-2-5 0,1 0 6 15,0-4-8-15,3 0 4 16,19 0-29-16,14-14-47 16,7-10-84-16,8-8-154 15</inkml:trace>
  <inkml:trace contextRef="#ctx0" brushRef="#br0" timeOffset="51937.41">10921 12637 467 0,'0'0'105'16,"0"0"32"-16,-94 70-16 0,61-26-43 16,8 5-1-16,7 8-23 15,13 2-28-15,5 0-1 16,8-3-6-16,14-6-6 15,2-13-6-15,3-5-6 16,1-8 1-16,-1-5-1 16,3-7-2-16,-1-2-28 15,-4-6-111-15,-6-4-109 16</inkml:trace>
  <inkml:trace contextRef="#ctx0" brushRef="#br0" timeOffset="52844.47">6671 14224 81 0,'0'0'132'15,"0"0"-7"-15,0 0-50 16,0 0-9-16,-94 66-5 16,81-59-16-16,9-2 2 15,4-2 1-15,0 0-7 16,0-3 6-16,0 0 13 0,4 0-22 16,18-9-8-1,16-13-24-15,14-7 7 0,18-10 15 16,17-4 20-16,17-5-18 15,8-4-4-15,15-6-7 16,10-7-10-16,4-6-3 16,4-3-1-16,-5 5-3 15,-14 10 1-15,-25 13-3 16,-25 14 4-16,-27 8-3 16,-26 10 3-16,-11 1 44 15,-8 4 10-15,-4 2-21 16,3 4-17-16,0-4-12 15,2 1-6-15,4 2-2 0,1-4-1 16,4 1-2-16,-6 3 5 16,0 1-5-16,-5-1 6 15,-3 4-6-15,0 0 2 16,0 0-29-16,-6 0-87 16,-21 0-93-16,-4 0-195 15</inkml:trace>
  <inkml:trace contextRef="#ctx0" brushRef="#br0" timeOffset="53992.59">2674 14522 181 0,'0'0'253'16,"0"0"-214"-16,0 0-29 16,0 0 67-16,36 108 22 15,-26-47-40-15,-1 14 2 16,-4 6-32-16,-5 2-8 15,0-1-6-15,0-6-7 16,-3-7-5-16,-8-13 1 16,4-7-1-16,-2-9-2 15,7-13 1-15,1-12-2 16,1-8 3-16,0-7-1 16,0 0 6-16,-2-9 80 15,1-11-3-15,-4-14-61 0,1-6 15 16,0-9-15-16,4-13-9 15,0-10-6-15,0-14-7 16,17-10-2-16,7-1 0 16,0 0-9-16,7 9-40 15,-1 16-2-15,0 15 0 16,0 19 16-16,-6 18 26 16,0 14 5-16,1 6-1 15,5 10-1-15,-3 18-3 16,1 9 9-16,-8 3-3 15,-9 4 3-15,-8 1 6 0,-3-5 3 16,-10-3 5 0,-14-3-2-16,-6-6 6 0,0-2-16 15,-4-3 12-15,4-2-13 16,2-1 0-16,4 0 1 16,8-6-4-16,10-1-41 15,6-2-64-15,4-9-129 16,20-2-137-16</inkml:trace>
  <inkml:trace contextRef="#ctx0" brushRef="#br0" timeOffset="54764.34">3184 14945 327 0,'0'0'220'15,"0"0"-101"-15,0 0-16 16,0 0-43-16,0 0-43 16,63-82-8-16,-38 56 9 15,-1 0-5-15,-6-2-8 16,4-4 3-16,-5-2-7 16,-4-8 1-16,-2-1 2 15,-8-5-4-15,-3 7 0 16,-3 3-10-16,-21 6 5 0,3 11-6 15,-6 8 2 1,0 10 1-16,0 3 8 0,-1 1 0 16,7 14-3-16,3 1 0 15,5 1 1-15,13-2-10 16,0-3-3-16,18-2 6 16,10-3-5-16,9 1 7 15,2-5 4-15,4 2 3 16,-2 3-1-16,-1 0 1 15,-3 4 0-15,-4 2 0 16,-3 3 1-16,-8 0-1 16,-7 2 0-16,-4-1 0 15,-4 0 0-15,-3 2 1 16,4 2 1-16,-2-3-2 16,6 1 0-16,0-3 2 0,4-5-2 15,5-5 0-15,6-5 0 16,6-2 2-16,3-2 0 15,-1-14-2-15,-5-4 1 16,-6-3 3-16,-5-3 1 16,-5-6 5-16,-2 1 12 15,-9-7-3-15,-3-2 5 16,0-1-15-16,-3 0 0 16,-12 10-8-16,0 8 0 15,0 10 2-15,0 12 13 16,0 1-14-16,-1 11-4 15,-2 19 0-15,4 12 1 0,4 4 1 16,9 7 6 0,1-1 0-16,4-2 0 0,14-7-6 15,9-7 3-15,1-5-3 16,0-12 0-16,4-8 1 16,-4-6 2-16,3-5-3 15,-1 0 2-15,-3-5-2 16,-3-7-25-16,0-3-48 15,3-5-135-15,-2-4-40 16</inkml:trace>
  <inkml:trace contextRef="#ctx0" brushRef="#br0" timeOffset="55416.6">4246 14066 458 0,'0'0'95'16,"0"0"14"-16,0 0-81 15,0 0-25-15,15 96 45 16,0-22 24-16,-3 12-23 16,0 12-6-16,-9 8-26 15,-3 4 0-15,0-2-15 16,-2-5-2-16,-6-7 0 0,0-12 0 15,5-16 0-15,-3-18-8 16,6-13-14-16,0-15 3 16,0-10 19-16,6-9-1 15,13-3 1-15,8-6-2 16,10-17-8-16,-2-10 10 16,-7-7 3-16,-7-7 6 15,-15-6 3-15,-6-6 18 16,-5-3 1-16,-32 0-11 15,-15 8 5-15,-11 8-6 16,-2 7-17-16,12 3 3 16,19 9 7-16,15 3-6 15,17 3-5-15,2 2 4 16,17-3-5-16,21-1-5 16,9 2 1-16,8 4-14 0,0 5 7 15,-4 8-1-15,-5 3 7 16,-7-1 2-16,-9 2 0 15,-5 0-1-15,-6 0 4 16,-5 9 0-16,1 8-5 16,-8 3 5-16,-4 8 0 15,-3 5 0-15,0 6 0 16,0 1 1-16,0-1 1 16,-4-3 0-16,4-3 1 15,0-6-3-15,0-7 0 16,0-5-2-16,0-5 2 15,0-6-1-15,0-1-18 0,0-3-31 16,0 0-1-16,1-6-42 16,-1-13-182-16</inkml:trace>
  <inkml:trace contextRef="#ctx0" brushRef="#br0" timeOffset="55597.5">4591 14322 637 0,'0'0'74'16,"0"0"84"-16,0 0-107 15,0 0-38-15,0 0-13 16,0 0-4-16,16-35-44 0,2 40-58 16,-5 5-128-16,-5 1-252 15</inkml:trace>
  <inkml:trace contextRef="#ctx0" brushRef="#br0" timeOffset="55890.4">4974 14361 95 0,'0'0'486'0,"0"0"-454"16,0 0 47-16,83 36 15 0,-63 1-49 15,-7 8 35 1,-7 5-23-16,-6 3-24 0,0-2-2 16,-6-2-3-16,-13-5-15 15,-2-6-6-15,-3-2 2 16,-1-4-5-16,-2-6-3 16,9-4-1-16,6-10-3 15,8-7-54-15,4-5-28 16,3-3 7-16,22-22-31 15,9-12-114-15,8-9-148 16</inkml:trace>
  <inkml:trace contextRef="#ctx0" brushRef="#br0" timeOffset="56122.38">5250 14325 235 0,'0'0'272'0,"0"0"-170"15,0 0-30-15,0 0 23 16,-61 106-41-16,45-54 6 15,2 4-5-15,5 3-30 16,6-3 0-16,3-2-8 16,1-8-3-16,21-10-3 15,3-10-8-15,6-8-1 16,2-6 10-16,7-11-2 16,2-1-6-16,1-8-1 15,-1-10-3-15,-6-3-82 16,-8-2-51-16,-4 0-205 15</inkml:trace>
  <inkml:trace contextRef="#ctx0" brushRef="#br0" timeOffset="57716.99">12111 12584 157 0,'0'0'148'0,"0"0"-51"16,0 0-20-16,0-86 45 15,2 77-6-15,-2 5-33 16,0 4-6-16,0 0-27 16,0 4-39-16,0 21-10 15,0 14-1-15,0 11 18 16,0 6 4-16,0 3-4 15,0 5 0-15,-2 1-11 16,-4 5-2-16,2-3-3 0,-5-8-2 16,6-9 1-16,-2-13 1 15,2-12-4-15,0-8 4 16,2-7-3-16,-1-5 2 16,2-3-1-16,0 0 3 15,0-2 5-15,0 0-7 16,0 0 8-16,0-10-1 15,0-9-1-15,0-9-2 16,0-7 0-16,0-9 3 16,0-9 3-16,0-10-10 15,5-4 1-15,7-4-2 16,7-1 3-16,-4 2-3 16,2 4 0-16,-8 8 0 0,-1 14 1 15,0 11 0-15,-1 11 0 16,8 3-1-16,3 5-3 15,8 3 2-15,2 4-1 16,5 2 0-16,-2 5 0 16,0 0-1-16,-4 0-10 15,-3 0-14-15,-6 5-23 16,-6 10-20-16,-9 2-13 16,-3 7-83-16,-9-4-123 15</inkml:trace>
  <inkml:trace contextRef="#ctx0" brushRef="#br0" timeOffset="57929.07">12081 12834 400 0,'0'0'54'0,"0"0"54"15,85 13 34-15,-43-10-71 16,3-1-25-16,1 0-5 15,-1-2-29-15,-6 0 0 16,-8 0-12-16,-1 0-2 16,-8 0-44-16,-2-7-162 15,-4-2-209-15</inkml:trace>
  <inkml:trace contextRef="#ctx0" brushRef="#br0" timeOffset="58414.39">12671 12576 487 0,'0'0'11'16,"0"0"57"-16,-2 111 67 16,1-57-61-16,-5 2-30 15,-3 6-16-15,-9 1-10 16,0-2-10-16,-5-3-7 15,4-10 2-15,7-16 0 16,6-8-2-16,6-15 0 0,0-4 1 16,0-5 2-16,3 0 1 15,11-8 49-15,2-14-6 16,-1-8 3-16,-2-12-18 16,-4-11-12-16,0-10-8 15,0-9-13-15,2-7 0 16,-1-4-16-16,2-3-34 15,3 7-19-15,3 12 29 16,0 18 14-16,1 20 13 16,0 12 7-16,-2 15 2 15,4 2-3-15,1 10 5 16,2 21-4-16,3 8 6 0,-3 9 1 16,-5 5-1-1,-8-4-2-15,-7-6 2 0,-4-6 0 16,-6-9 0-16,-24-5 0 15,-12-7-1-15,-10-5-3 16,-1-2-37-16,9-5-170 16,14-1-147-16</inkml:trace>
  <inkml:trace contextRef="#ctx0" brushRef="#br0" timeOffset="58767.2">13197 12484 544 0,'0'0'120'15,"0"0"-20"-15,0 0-71 16,0 0 3-16,-30 112 44 15,19-51-26-15,1 6-8 16,3 0-16-16,1 0-14 16,4-7-5-16,2-5-5 15,0-9 2-15,5-11-4 16,8-10 0-16,7-8 2 16,3-5 2-16,2-5-3 0,6-6 1 15,0-1-2-15,2 0-29 16,-6-12-48-16,-2-11-9 15,-7-8-139-15,-4-12-157 16</inkml:trace>
  <inkml:trace contextRef="#ctx0" brushRef="#br0" timeOffset="58934.32">13206 12813 369 0,'0'0'117'0,"0"0"-21"15,0 0-9-15,0 0-44 0,0 0-9 16,83-42-7-16,-64 31-20 16,-2 2-7-16,-3-7-32 15,-2-5-158-15</inkml:trace>
  <inkml:trace contextRef="#ctx0" brushRef="#br0" timeOffset="59103.94">13175 12509 347 0,'0'0'144'0,"0"0"-55"16,0 0 8-16,88-34-41 15,-49 27-21-15,4 4-15 16,-3 0-8-16,0 2-10 0,-4-2-2 16,-6 0-5-1,-6-2-165-15,-9-2-133 0</inkml:trace>
  <inkml:trace contextRef="#ctx0" brushRef="#br0" timeOffset="59352.17">13613 12227 345 0,'0'0'137'0,"0"0"-79"15,108 83 114-15,-69-18-66 16,-8 21-13-16,-9 15 2 0,-16 8-43 16,-6 6-5-16,-16-5-22 15,-24-9-18-15,-5-11 0 16,-6-15-7-16,-3-15-23 16,5-14-79-16,3-9-54 15,2-10-145-15</inkml:trace>
  <inkml:trace contextRef="#ctx0" brushRef="#br0" timeOffset="59884.75">11722 12358 388 0,'0'0'68'15,"-57"88"68"-15,18-16 41 16,-4 14-99-16,3 11-24 16,7 6-6-16,11 3-10 15,20 0-29-15,2-7 7 16,27-12-13-16,12-14-1 16,1-12-1-16,2-11-1 15,-2-13 0-15,0-10-16 0,-2-10-68 16,1-9-13-16,4-8-144 15,-3 0-302-15</inkml:trace>
  <inkml:trace contextRef="#ctx0" brushRef="#br0" timeOffset="61492.08">15130 11916 28 0,'0'0'336'16,"0"0"-271"-16,0 0 32 15,0 0-29-15,0 0-52 16,0 0 49-16,-52 102 18 0,27-55-32 16,-2 2-12-16,3-3-18 15,7-5-4-15,6-5-9 16,6-9-2-16,5-9-4 16,0-4 2-16,0-10-3 15,8-2 3-15,8-2 11 16,8 0 23-16,5-2-16 15,3-5-14-15,-1-3-5 16,-1 3 1-16,-3 3-4 16,-3 4 1-16,0 0-1 15,-3 6-4-15,-3 13 4 16,-4 6-1-16,-1 4 1 16,-6 3-1-16,-3-1 2 0,-4-1-3 15,0 3 3-15,0-4-1 16,-4 0 0-16,-8-4 0 15,-2-5-1-15,-3-7-1 16,0-3 2-16,-2-5 0 16,-2-4 1-16,-2-1 10 15,-2 0-2-15,0 0-6 16,2-9 1-16,3-4 0 16,6-1-4-16,5-5-47 15,4-5-37-15,5-5-84 16,0-8-237-16</inkml:trace>
  <inkml:trace contextRef="#ctx0" brushRef="#br0" timeOffset="61717.27">15175 11960 540 0,'0'0'61'0,"0"0"42"16,0 0-19-16,116-37-53 16,-63 33-8-16,2 3-12 15,0 1-11-15,-5 0 3 0,-9 0-3 16,-8 0-58 0,-10 0-144-16,-12-4-83 0</inkml:trace>
  <inkml:trace contextRef="#ctx0" brushRef="#br0" timeOffset="62261.63">15488 11644 205 0,'0'0'138'0,"0"0"-77"15,-95-71 40-15,57 56 4 16,-3 7-22-16,-6 8-28 15,-8 0-7-15,-9 25-15 16,-6 12 8-16,0 11-11 0,4 10-9 16,10 7 5-16,11 7 1 15,6 3-4-15,9 0-4 16,8 3-2-16,4-3-5 16,7 2-3-16,4-7-3 15,2 1-1-15,5-1 0 16,0-1-2-16,0-4-2 15,22-3 1-15,12-7 2 16,13-11-4-16,16-8 0 16,10-10 1-16,11-10 1 15,5-5 0-15,1-11-2 16,-2 0-5-16,-8-11 5 0,-7-11 0 16,-4-12 0-1,-5-7 0-15,2-13 8 0,-7-14 16 16,-6-9 6-16,-7-10 2 15,-13-8-16-15,-11-5-15 16,-15-7 3-16,-7-5-4 16,-20-1-7-16,-27 6-6 15,-26 9 1-15,-15 16 9 16,-10 25 0-16,-8 26 2 16,-6 31-4-16,-4 21 0 15,0 36 4-15,11 21-1 16,20 15-5-16,28 7-78 0,29 1-80 15,28-3-146 1</inkml:trace>
  <inkml:trace contextRef="#ctx0" brushRef="#br0" timeOffset="63141.39">15291 14248 188 0,'0'0'143'16,"0"0"-35"-16,0 0 20 16,0 0-37-16,-86-22-32 15,43 42-8-15,-1 6-8 0,2 3-11 16,2 10-12-16,4 4-2 15,4 7 0-15,5 3 3 16,5 2-11-16,8 0-2 16,5-1-4-16,6 0-1 15,3-4-2-15,0-4 1 16,10-3-1-16,11-6-2 16,3-12 2-16,8-8-2 15,3-9-1-15,0-8-5 16,-4 0-2-16,-3-9 8 15,-7-13 1-15,-3-7 3 0,-6-4 17 16,-5-7 13-16,-7 0 9 16,0-5-17-1,0 4-9-15,-13 7-9 0,-5 10 0 16,-7 10-4-16,-4 8-2 16,-5 6 1-16,-2 0-4 15,1 8 4-15,9 7-5 16,8-1-11-16,12 1-93 15,6-1-36-15,6-3-130 16</inkml:trace>
  <inkml:trace contextRef="#ctx0" brushRef="#br0" timeOffset="63737.68">15156 14037 275 0,'0'0'82'15,"0"0"0"-15,-99-19-7 16,59 19-21-16,-11 10-14 15,-7 16 18-15,0 13-12 0,0 7-3 16,7 10-3-16,5 4-8 16,13 6-3-16,5 2-10 15,5 0-3-15,8 1-5 16,6 1-1-16,5 2-10 16,4 3 6-16,0-1-5 15,6-1 1-15,12-8-2 16,5-12 1-16,7-7-1 15,9-10 0-15,15-8 2 16,12-6-2-16,9-5 4 16,5-8-4-16,-3-5 1 15,-5-4-1-15,-6 0 0 16,-7-15 0-16,-4-8 2 16,-4-11 17-16,-5-5 53 0,0-9-4 15,-4-11-15-15,-2-11-9 16,-7-12-15-16,-12-10-12 15,-11-5-6-15,-10-8-9 16,-14-4 2-16,-27 1-3 16,-18 6-1-16,-17 15-3 15,-10 23 2-15,-10 26-1 16,-4 27-1-16,-3 15-3 16,0 35 0-16,9 22-33 15,11 14-43-15,17 8-74 16,21-2-176-16</inkml:trace>
  <inkml:trace contextRef="#ctx0" brushRef="#br0" timeOffset="73933.42">2167 14026 144 0,'0'0'228'15,"0"0"-206"-15,0 0-6 0,0 0 23 16,0 0-18 0,0 0-19-16,0 0 2 0,-9 108 32 15,3-33 26-15,-2 12 26 16,-2 5-33-16,0-1-7 15,2 2-11-15,-2 0-6 16,1-1-10-16,3-2-12 16,0 2-4-16,-3-3 5 15,-3 4 2-15,-7-1-4 16,-8-3 12-16,0-5 18 16,0-16-26-16,6-18-6 15,5-17-5-15,10-17 2 16,3-12 0-16,3-4 3 15,0 0 29-15,0-9-5 0,-2-11-30 16,-1-7-46-16,3-6-34 16,0-3-30-16,5-7-97 15,11-2-27-15</inkml:trace>
  <inkml:trace contextRef="#ctx0" brushRef="#br0" timeOffset="75831.12">2028 14059 94 0,'0'0'158'0,"0"0"-143"15,0 0-7-15,0 0-2 16,0 0 7-16,108-14 7 16,-53 5-7-16,3 1 10 15,8-2-5-15,1 1-7 16,0 1 1-16,0 1 3 0,-3 0-4 15,2 4-9-15,1-1 3 16,1-1 3-16,1-2 0 16,9 0-1-16,7-1 0 15,10-1 4-15,6-2 3 16,1-5-11-16,-2-1 1 16,-6 0 1-16,-3 0-5 15,-6 1 2-15,-9 0 1 16,-6 2-1-16,2-1 3 15,1 6 11-15,-3-2-4 16,3 2-4-16,0 2 0 16,2 0-1-16,4-1 4 15,-6 1-7-15,-2-2-4 16,-8 1 4-16,-11-1-1 16,-4 2 9-16,-5-1-6 0,-4 1 10 15,-5 1-5-15,2 0 0 16,3-4 8-16,13 4 14 15,8-5-10-15,2 4-5 16,1-3-7-16,-3 2-7 16,-7 2 0-16,-4 0 0 15,-5 1 1-15,-4 2 2 16,-3 0 1-16,-1 0-3 16,-2-1 2-16,1 2 4 15,4-3-4-15,1 2 6 16,-3 0-3-16,-1 3 0 15,-9 0-2-15,-8 0-3 0,-10 0 6 16,0 0-10-16,-4 0 3 16,-2 0 2-16,1 0 2 15,-1 0-4-15,-2 0 0 16,4 0 6-16,-2 0-8 16,3 3 3-16,0 5-5 15,3 3 2-15,-2 4-2 16,-1 7 5-16,0 3-3 15,0 8 10-15,0 1 11 16,3 3-17-16,-3 0-4 16,2 4 0-16,0 1 4 15,-2 2-2-15,0 7-3 16,-1 5 2-16,-2 6 0 16,0 5 0-16,3-2-3 0,-2-2 0 15,4-4 2-15,-1-4 1 16,3-2-2-16,-2-5-1 15,-2-1 0-15,-1-1 2 16,-1-3 0-16,3 2 4 16,-1-6 1-16,5-2-5 15,2 2 7-15,1-3-2 16,2 1-6-16,-4-1 1 16,6-2-1-16,-8-5 5 15,-1-2-1-15,-4 0-1 16,2-1 0-16,-2 1 0 15,1-1 0-15,-2 0 1 0,2-3 4 16,-3-2-8-16,-1 1-1 16,-2 0 0-16,0-1 2 15,0 3 2-15,4 1-6 16,-1 0 2-16,0-4 0 16,3-4 7-16,-3-5-6 15,-3-1 0-15,0-1 1 16,0-1-2-16,0 0 0 15,0-2 9-15,0-2 1 16,0-1-4-16,-6 2 3 16,-3 0 1-16,-6 2 2 15,-7-2-3-15,-6 3-4 16,-8-2-3-16,-9 3-1 16,-9 0-1-16,-10 1 0 0,-12 1-6 15,-8 4-8-15,-7-1 8 16,-4 2-3-16,-2 2 3 15,-1-2-12-15,-7 1 12 16,1 0 2-16,-4 1-7 16,1-1-6-16,4 0 8 15,3-1 0-15,5-3 9 16,5-5-1-16,4-6 1 16,8-3 0-16,1 3 0 15,-1-3 0-15,-7 1-1 16,-3 2 1-16,2 0 0 15,1 2 1-15,7 2-1 0,5 0-1 16,12 3 1-16,4 0 6 16,3-5-6-16,2 4 0 15,3-6-3-15,1 0 3 16,-4-2 1-16,-3 1 2 16,-1 1-3-16,-6-3 0 15,1 5 0-15,5-2-1 16,4 0 2-16,5-3-2 15,3 0 2-15,0 0-1 16,-1 0 0-16,-1 0 0 16,-1 0 0-16,-5 0 0 15,-1 0 0-15,-3 0 0 16,1 3 0-16,3 0 0 0,10-3 1 16,5 0 3-16,8 0-3 15,1 0 1-15,6 0 5 16,-2 0 2-16,-3 0-4 15,-1 0-3-15,1 4 0 16,-1 2 0-16,2-2 3 16,2-1 2-16,5-1 9 15,7-2-1-15,7 0 11 16,4 0 4-16,1 0 8 16,-2 0-1-16,2 0-9 15,-4 0-5-15,4 0-6 16,0 0-5-16,0 0-6 0,0 0-2 15,0 0-3-15,0 0-1 16,0 0-1-16,0 0-2 16,0 0-14-16,0 0-72 15,2 0-22-15,14 0-33 16,11 0-9-16,12-21-113 16</inkml:trace>
  <inkml:trace contextRef="#ctx0" brushRef="#br0" timeOffset="78116.64">21938 4352 481 0,'0'0'58'15,"0"0"0"-15,0 0 103 0,0 0-86 16,0 0-33-16,0 0-12 16,-39-49-22-16,39 59-8 15,-1 19 2-15,-5 17-2 16,-5 9 21-16,-5 11 10 16,-5 7-4-16,-5 7-3 15,3 0-17-15,3-1-1 16,10-5-5-16,4-8 2 15,6-4-1-15,0-4-2 16,0-5 0-16,0-13-2 16,0-9 0-16,0-11-13 15,0-8 9-15,0-8 6 0,0-4 1 16,0 0 4-16,0-3 4 16,0-17-5-16,0-13 3 15,0-9 8-15,1-9 2 16,1-12 7-16,-1-7-21 15,-1-8 0-15,2-8-3 16,4-4-1-16,5 1-1 16,6 2-9-16,7 6-4 15,4 10 1-15,4 15-1 16,-4 17 13-16,-4 17-3 16,0 17 1-16,0 5-2 15,5 9-5-15,3 23 5 16,-4 7 5-16,-3 5-1 15,-9 4-1-15,-6-4 3 16,-9-6 0-16,-1-2 1 0,-3-8-1 16,-18-5 0-16,-8-2-6 15,-9-7 6-15,-9-5 1 16,-1-6 9-16,-1-3-8 16,7 0-2-16,12 0-23 15,12 0-59-15,12 0-102 16,6 0-191-16</inkml:trace>
  <inkml:trace contextRef="#ctx0" brushRef="#br0" timeOffset="78575.39">22599 4355 392 0,'0'0'106'16,"0"0"-57"-16,0 0 128 15,0 0-122-15,-86-25-18 16,53 47-22-16,0 9 6 16,3 8 1-16,7 3 3 15,8 6-14-15,9 3-6 0,5 4-2 16,1 2-2-1,0-8 0-15,0-7 0 0,12-11 0 16,1-12 1-16,4-10-1 16,5-6 1-16,2-3 0 15,4-1 1-15,-1-16 0 16,-2-6 4-16,-4-9-1 16,0-6-3-16,-4-8 3 15,-1-5 0-15,-5-4 10 16,-6-3-12-16,-5 1-4 15,0 10 0-15,-13 10 2 16,-11 16-1-16,-3 12-1 16,-2 9-1-16,1 5-6 15,5 20-4-15,11 6-40 16,12 4-64-16,7-4-190 16</inkml:trace>
  <inkml:trace contextRef="#ctx0" brushRef="#br0" timeOffset="78934.39">23039 4271 452 0,'0'0'62'16,"0"0"-9"-16,-91 28 43 0,62 3-35 15,9 5-28-15,12 5-19 16,8 2-2-16,6 3-7 16,18-1 1-16,3 1-4 15,-1 2 0-15,-2 2-2 16,-10-6 2-16,-7-10-1 16,-5-6 0-16,-2-13 3 15,0-5-2-15,0-7 0 16,-9-1 27-16,-6-2 6 15,-3 0-19-15,0 0-10 16,3-11-6-16,6-7-5 16,2-11-30-16,5-9-32 0,2-8-141 15,0-8-58-15</inkml:trace>
  <inkml:trace contextRef="#ctx0" brushRef="#br0" timeOffset="79168.45">23073 4301 325 0,'0'0'151'15,"0"0"-82"-15,0 0-26 16,-61 94 61-16,28-33-19 16,-1 8-22-16,-5 7-38 15,-6 2-13-15,-3-3-9 16,-5-4 1-16,-3-10 0 16,3-8-2-16,5-9-1 15,9-14 0-15,17-9 0 16,9-9 2-16,9-9-3 15,4-3 2-15,0 0 5 0,7 0-7 16,15-13-22-16,9-10-70 16,5-6-194-16</inkml:trace>
  <inkml:trace contextRef="#ctx0" brushRef="#br0" timeOffset="79518.3">23456 3978 478 0,'0'0'54'15,"0"0"37"-15,0 0 54 16,0 0-69-16,0 0-76 15,0 0 2-15,-9 129 4 16,0-41 22-16,-4 8-9 16,-8 1-3-16,2-1-13 15,1-7-2-15,3-10 4 16,7-13-5-16,8-16-4 16,0-18-18-16,0-16 12 15,14-8 8-15,1-8-4 16,4 0-26-16,-1-3-8 0,6-14-79 15,1-7-76-15,-3-10-257 16</inkml:trace>
  <inkml:trace contextRef="#ctx0" brushRef="#br0" timeOffset="79704.62">23382 4335 362 0,'0'0'312'0,"0"0"-270"15,0 0 68-15,16-88-28 16,11 75-61-16,7 6-17 16,4 4-4-16,3 0 2 0,2 3-2 15,-5 0-41 1,-8 0-70-16,-7-4-191 0</inkml:trace>
  <inkml:trace contextRef="#ctx0" brushRef="#br0" timeOffset="80200.7">23796 4009 536 0,'0'0'126'0,"0"0"-84"15,0 0 89-15,0 0-61 16,0 0-49-16,0 0-10 15,102 53 15-15,-81 19 18 0,-12 12-9 16,-9 16-9-16,-6 3-13 16,-21 5-5-16,-6 3-6 15,-3-8 0-15,0-5-2 16,5-11-2-16,9-17 2 16,5-10-1-16,8-11-15 15,8-11-7-15,1-10 6 16,1-8-27-16,23-10 0 15,7-8 31-15,7-2-5 16,5 0-8-16,-4-14 8 16,-5-7 7-16,-6-6 10 15,-8-7 1-15,-10-7 11 0,-8-4 29 16,-2-3-2 0,-16-4 5-16,-16-1 5 0,-8-3-20 15,-5 1 2-15,-1 6 8 16,5 5-16-16,12 9-6 15,9 4 5-15,16 5-7 16,4 2-9-16,9 0-5 16,19 2-4-16,11 1-34 15,7 5-12-15,2 10-40 16,-6 4-81-16,-8 2-167 16</inkml:trace>
  <inkml:trace contextRef="#ctx0" brushRef="#br0" timeOffset="80546.55">24174 4371 718 0,'0'0'19'0,"0"0"38"15,0 0 11-15,0 0-52 16,102-30-4-16,-70 55-5 16,-4 14 1-16,-5 5 7 15,-10 10 2-15,-5 5 9 16,-8 3 9-16,0 2-18 0,0 0-8 16,-2-7-4-16,-6-11-3 15,1-14 0-15,1-10-1 16,2-12 0-16,2-6-1 15,1-4 0-15,-2 0-2 16,0 0-27-16,-2-10-42 16,-1-8-57-16,2-5-453 15</inkml:trace>
  <inkml:trace contextRef="#ctx0" brushRef="#br0" timeOffset="80818.83">24427 4113 558 0,'0'0'52'16,"0"0"56"-16,-12-88 36 15,12 77-73-15,0 6-34 16,-1 4-20-16,1 1-17 0,0 8-13 16,0 18-36-1,0 11-19-15,0 4-133 0,-2-3-175 16</inkml:trace>
  <inkml:trace contextRef="#ctx0" brushRef="#br0" timeOffset="81146.95">24659 4275 614 0,'0'0'45'0,"0"0"26"16,0 0 38-16,99 38-74 0,-81 2-8 15,-4 12 5 1,-10 6 2-16,-4 4-4 0,-1 3-3 16,-20-1-12-16,-4-6-8 15,-4-7-1-15,4-12-5 16,2-13-1-16,1-6 8 16,6-8-3-16,5-7-3 15,5-3 5-15,6-2 4 16,0 0-11-16,0-9-16 15,9-13-84-15,20-9-75 16,9-11-273-16</inkml:trace>
  <inkml:trace contextRef="#ctx0" brushRef="#br0" timeOffset="81378.09">25004 4241 630 0,'0'0'50'0,"-80"36"38"15,40 8 14-15,-2 10-33 16,5 7 1-16,5 4-25 16,13 4-29-16,19-2-11 15,3-2 2-15,28-10-7 16,9-12 1-16,4-12-3 16,2-12 2-16,-3-8-13 15,2-7-2-15,-5-4-24 16,-2 0-38-16,-7-5-59 15,-4-14-252-15</inkml:trace>
  <inkml:trace contextRef="#ctx0" brushRef="#br0" timeOffset="82220.37">26068 4366 51 0,'0'0'356'0,"0"0"-285"16,0 0 64-16,-19-84-14 16,36 57-59-16,16-4-16 15,14-4-33-15,11-4 11 16,12-4 2-16,10-5-4 16,13-3-9-16,13-1-10 0,10 5 6 15,14 4-9-15,14 11 1 16,13 8 3-16,12 11-4 15,4 9 0-15,-5 4 0 16,-11 5 2-16,-21 14-2 16,-17 7 4-16,-15 6-4 15,-17 2 7-15,-14 0 1 16,-20-4 0-16,-15-5 4 16,-11-7 6-16,-5-3 0 15,-1-4 5-15,-5-3-5 16,-4-3 0-16,-1-1-8 15,-2-1 4-15,0 2-10 16,-3-2 3-16,-2-2-3 0,-1-1-1 16,-3 0 0-1,0 0-2-15,0 0 7 0,0 0-8 16,0 0-20-16,-10 0-98 16,-12 0-51-16,-5-9-149 15</inkml:trace>
  <inkml:trace contextRef="#ctx0" brushRef="#br0" timeOffset="82706.23">28308 3756 387 0,'0'0'160'0,"0"0"-100"16,0 0 64-16,0 0-51 15,0 0-34-15,0 0-18 16,-35-13-13-16,35 13 2 16,11 11 1-16,16 6-1 15,15 5 25-15,10 2-10 16,6 5-8-16,-1 0-11 16,-9-2-1-16,-9-5-4 15,-9-4 1-15,-10-5-1 16,-3-5 1-16,-8 1-2 15,-2-5 1-15,-4 1 2 16,0 2-2-16,-1-3-1 16,-1 3 1-16,-1 3-1 0,0-1 0 15,0 4 0-15,0 3 2 16,-10-1 2-16,-11-2-3 16,-12 0 45-16,-9-1-18 15,-7-3 3-15,-2 0-7 16,1 0-9-16,4 1-5 15,7-4-6-15,4 1 0 16,8 0-4-16,5-1 3 16,10-2-3-16,3-1-6 15,9 2-10-15,0 3-58 16,24 2-44-16,7-1-52 16,-1-7-462-16</inkml:trace>
  <inkml:trace contextRef="#ctx0" brushRef="#br0" timeOffset="83337.2">28954 4249 370 0,'0'0'112'0,"0"0"-92"0,0 0 114 16,0 0-21-16,0 0-101 16,0 0-2-16,-55 64-5 15,33 1 15-15,1 8 19 16,-3 9-12-16,2 1-15 15,1 1-9-15,6-4-1 16,7-10-2-16,5-16 0 16,3-13 0-16,0-12-1 15,0-12 0-15,5-8 1 16,-2-6 0-16,3-3 9 0,1 0 38 16,6-17-13-1,4-10 0-15,-1-10 18 0,-1-14-33 16,3-13-3-16,-1-11-10 15,4-9-3-15,2-4-3 16,3 1 0-16,-2 2-23 16,1 6-1-16,0 11 11 15,1 12 4-15,-3 17 7 16,3 16 1-16,5 14 1 16,11 9-4-16,9 12-1 15,10 22-3-15,-3 8 8 16,-10 5-1-16,-17 0 1 15,-19 2-2-15,-12-5 2 16,-12-4 8-16,-19-3 17 0,-10-8-6 16,-8-7-2-16,0-4-15 15,1-3 8-15,6-6-10 16,10-1-29-16,8-5-112 16,12-3-190-16</inkml:trace>
  <inkml:trace contextRef="#ctx0" brushRef="#br0" timeOffset="84154.65">29627 4601 333 0,'0'0'227'16,"0"0"-210"-16,0 0 91 15,0 0-12-15,0 0-60 16,0 0-18-16,-6 6 0 16,10-6 13-16,10 0 44 15,4-11-50-15,2-6-17 16,2-6-4-16,-2-8 3 16,3-8-3-16,-2-8-3 15,0-6-1-15,-2-5-1 16,-4 0-20-16,-5 5 10 15,-8 9 5-15,-2 8 1 16,-6 11-2-16,-12 8-2 0,-3 7 2 16,1 9 6-16,1 1-2 15,2 8-3-15,3 10 4 16,8 2-2-16,6 0 4 16,0-3 0-16,6-1 2 15,21 0-1-15,6-3 1 16,7-4-1-16,3-1 0 15,-6-4 0-15,-7-2 1 16,-10 5-2-16,-4 3 0 16,-5 5 0-16,-3 6-4 15,0 7 4-15,-2 3 0 16,1 3 2-16,1 2 0 16,-1-5 0-16,2-4-2 0,2-5 0 15,2-7 5-15,4-2-5 16,2-4 3-16,3-7-2 15,3-2 2-15,4 0-1 16,2-2 1-16,2-11 6 16,0-5-9-16,1-7 4 15,2-7-3-15,0-7 1 16,-5-7 0-16,-4-2-2 16,-6-1 3-16,-9 6-1 15,-9 5-2-15,-3 12 0 16,-3 9-3-16,-21 11 3 15,-7 6-3-15,-8 7 3 16,-5 23-1-16,6 8 1 16,7 8 1-16,12 7 10 0,13 0-6 15,6 0 5-15,0-3-6 16,6-8-3-16,10-9 5 16,3-7-5-16,3-7-1 15,-1-4 9-15,3-7-9 16,-5-2 4-16,1-6-1 15,4 0-3-15,4 0-72 16,9 0-57-16,11-10-332 16</inkml:trace>
  <inkml:trace contextRef="#ctx0" brushRef="#br0" timeOffset="84710.35">30895 3771 593 0,'0'0'46'16,"0"0"119"-16,0 0-66 16,0 0-40-16,0 0-36 15,0 0-23-15,31 40-3 16,-10 35 3-16,-3 15 11 15,-11 13 14-15,-7 7-4 16,-1 7-9-16,-24 1-8 0,-8-3-1 16,-9-3-3-16,-2-14 0 15,-2-9-51-15,9-23-16 16,13-13 21-16,12-17 30 16,12-12-10-16,0-5 8 15,18-9 17-15,17-8 1 16,8-2-3-16,-1-2 3 15,1-18 0-15,-9-6 5 16,-6-8-5-16,-5-12 39 16,-8-7 2-16,-11-12-2 15,-4-5-3-15,-4 0-9 16,-22 4-9-16,0 5 4 0,0 10-5 16,11 9 16-1,9 7 3-15,6 6-10 0,0 4-14 16,0 2-3-16,15 2-2 15,6 1-7-15,4 3-4 16,5 5-1-16,1 1-36 16,1 4 6-16,-5 3-12 15,-9 0-9-15,-8 3 18 16,-4 1-11-16,-6 0-64 16,0 0-154-16</inkml:trace>
  <inkml:trace contextRef="#ctx0" brushRef="#br0" timeOffset="85003.48">31302 4221 576 0,'0'0'81'0,"0"0"-69"15,0 0 60-15,0 95 32 16,-5-50-31-16,-2 3-24 16,-3-1-4-16,2-6-31 15,2-5-8-15,2-9-4 16,1-5 2-16,0-11-4 16,1-1 3-16,1-7-3 0,1-3-13 15,0 0-38-15,0-7-15 16,0-16-111-16,3-7-162 15</inkml:trace>
  <inkml:trace contextRef="#ctx0" brushRef="#br0" timeOffset="85176.51">31365 4052 518 0,'0'0'97'16,"0"0"35"-16,0 0-13 15,0 0-65-15,0 0-36 16,0 0-15-16,0-38-3 0,0 38-28 16,1 9-120-16,4 0-97 15</inkml:trace>
  <inkml:trace contextRef="#ctx0" brushRef="#br0" timeOffset="85521.65">31700 4070 390 0,'0'0'85'15,"0"0"7"-15,0 0 37 0,55 76-69 16,-40-40-16-16,-7 3-1 15,-4 3-12-15,-4-2 1 16,0 3-14-16,-7-1 1 16,-11-3 1-16,-6-3-6 15,-3-4-5-15,0-6-2 16,0-8-5-16,4-7-2 16,6-5 8-16,8-5-5 15,5 1-1-15,2-2 9 16,2 1-4-16,0-1-7 15,0 0-49-15,18 0-75 0,9-14-246 16</inkml:trace>
  <inkml:trace contextRef="#ctx0" brushRef="#br0" timeOffset="85804.55">32046 4062 420 0,'0'0'33'0,"0"0"-25"16,-101 67 73-16,59-22 23 15,3 7-4-15,9 6-41 16,11 4-20-16,12 4-18 16,7-3 5-16,0-5-16 0,7-11-4 15,15-7-1-15,7-8 1 16,5-5 5-16,2-6 3 15,3-6 9-15,-2-10-16 16,-4-4-6-16,-4-1-1 16,-6-3-63-16,-5-12-122 15,-6-5-329-15</inkml:trace>
  <inkml:trace contextRef="#ctx0" brushRef="#br0" timeOffset="88820.98">29219 5223 48 0,'0'0'295'0,"0"0"-281"16,0 0 18-16,0 0 64 15,-95 85-47-15,57-52-2 16,-3 1 3-16,0 2 6 0,0-1-39 16,4 1 1-1,1-1-1-15,0 0-3 0,-2-1-6 16,-3 0 6-16,-5-3-1 16,-2-3 2-16,-5 0 2 15,-1-5-2-15,0 0 0 16,-3-2-10-16,-2 1 6 15,-4-5 16-15,-5-2-12 16,-6-1-6-16,-3-7 2 16,-5 0-1-16,-8-3-7 15,-2-2-3-15,-2 0 2 16,4-2 3-16,8 0-4 16,11 0-1-16,5-4 4 15,8-4-4-15,0-2 9 0,1-2-7 16,-6 1 2-16,-6-2-3 15,-11-1 1-15,-9-1-2 16,-5-2 0-16,-3-2 1 16,2-1 0-16,9 1-1 15,6-3 0-15,11 1 2 16,12-2-2-16,11 0 0 16,14-1 4-16,8 3-1 15,6-2 8-15,2 1 15 16,-3 0-8-16,0 2-11 15,-5-2-7-15,-2 2 2 16,0 1 3-16,-1-1-5 16,-3 2-1-16,3-1 1 0,-1-3 1 15,1-1 0-15,2-1-1 16,-2-1 5-16,0-1-3 16,-2 1-2-16,3 3 3 15,4 3-3-15,4 5 18 16,4 0 7-16,7 0-12 15,0 0 1-15,4 2-6 16,3-2 0-16,0-6 4 16,0 1-4-16,0-1 0 15,0-1 1-15,0 1 2 0,0 1 0 16,0 5-3 0,0 1 12-16,-2 3 0 0,1 3-3 15,1 3-6-15,-2 1-1 16,2 1-5-16,-2 2-3 15,2 0-2-15,0 0 0 16,0 0-5-16,0 0-8 16,-1 0-76-16,1 0-26 15,-3 2-54-15,1 13-48 16,-2 4-38-16</inkml:trace>
  <inkml:trace contextRef="#ctx0" brushRef="#br0" timeOffset="89704.68">25568 5155 74 0,'0'0'45'16,"0"0"-27"-16,0 0 46 16,0 0 16-16,0 0-15 15,-15 75-24-15,15-64 6 16,0-2 0-16,0-2 3 16,0-3 1-16,0-1-2 0,0 0-1 15,0-1-17-15,0 0 0 16,0-2 6-16,0 0 2 15,0 0 8-15,0 0 26 16,6-5-1-16,3-11-49 16,3-2-14-16,0-4 7 15,3-4-7-15,-1-1 0 16,-1-2-9-16,2 0 7 16,-6 1-6-16,0 3 3 15,-5 2 7-15,-2 0 18 16,-2 4-16-16,0-1-5 15,0 4 6-15,0-1-5 16,0-2 1-16,0-1-5 16,4 1 3-16,1-1-3 0,-1 1-2 15,1 4-1-15,-2 1 2 16,2 4 0-16,-2 3 1 16,0 2 6-16,-1 3-10 15,-1 1 4-15,-1-1-3 16,0 1-1-16,0 1 2 15,2 0-2-15,-2 0-1 16,1 0-1-16,-1 0 0 16,0 0-1-16,0 0 1 15,0 0-2-15,2 0-1 16,3 0-1-16,1 1 3 16,7 7 2-16,3 2 0 0,4 2 0 15,2-1 2-15,-1 1-1 16,1 1-1-16,1 1 1 15,-1-4-1-15,-2 3 0 16,0-2 3-16,1 0-1 16,2 2-2-16,4 2 1 15,2-3 4-15,6 1 3 16,2-4 6-16,-1 0 0 16,-1-1 3-16,-3-1-6 15,-10-4 1-15,-8-1 1 16,-10-2 3-16,-2 0 5 15,-2 0 9-15,1 0-8 0,-1 0-6 16,0 0-10-16,3 0-4 16,-3 0-2-16,1 0-4 15,-1 0-53-15,0 0-79 16,0 0-93-16,-11 0-202 16</inkml:trace>
  <inkml:trace contextRef="#ctx0" brushRef="#br0" timeOffset="92322.48">27070 3060 82 0,'0'0'203'16,"0"0"-96"-16,0 0-26 15,-82-25 56-15,72 23-25 16,4 0-40-16,6 2-10 15,0 0-16-15,0 0-6 16,0 0 1-16,0 0 6 16,6-5-15-16,13 0 10 15,14-4-28-15,12-2-12 16,11 2-2-16,-1 0 1 16,0 3 1-16,-8 2 0 0,-10-1-2 15,-14 2 0 1,-13 2 2-16,-7-1-2 0,-3 2 0 15,0 0 0-15,0 0-6 16,0 13-3-16,0 13 9 16,0 10 1-16,0 4 6 15,-3 6 4-15,-4-1 0 16,1 0-7-16,1-2 4 16,2-2-8-16,-1-4 2 15,3-1-2-15,1-5 5 16,0-1-4-16,0-2 0 15,0-11 0-15,0-4-1 16,0-7 0-16,0-5 1 16,0-1 1-16,0 0-2 0,0 0-33 15,0-13-62-15,0-8-104 16,7-7-182-16</inkml:trace>
  <inkml:trace contextRef="#ctx0" brushRef="#br0" timeOffset="92892.18">27494 2668 285 0,'0'0'103'16,"0"0"-25"-16,-103-65 21 15,61 52-15-15,-1 4-21 16,-3 4-18-16,-5 5-24 16,0 0 1-16,-4 22-2 15,-5 7-9-15,1 7-2 16,1 11 3-16,3 6 10 16,7 4-3-16,8 6-1 15,8 2 0-15,10 4-2 16,7 1-2-16,10-1-13 15,5-4 3-15,9-6 1 16,21-8-4-16,13-5 1 0,11-10-2 16,16-7 7-16,8-7-4 15,4-13-1-15,3-4 0 16,0-5 4-16,-1-5-6 16,-4-14 0-16,-7-5 2 15,-9-12 0-15,-9-8 5 16,-10-9-2-16,-12-14 5 15,-9-12 1-15,-14-12-1 16,-10-7-8-16,-10-5 2 16,-32 7-3-16,-16 3-1 15,-17 11 4-15,-13 19-3 16,-7 19-1-16,-8 25 4 16,-3 19-4-16,-4 39 0 0,7 25-3 15,16 22-2 1,26 9-3-16,33 5-63 0,25-1-55 15,7-13-114-15,39-14-220 16</inkml:trace>
  <inkml:trace contextRef="#ctx0" brushRef="#br0" timeOffset="94302.43">26906 6551 170 0,'0'0'258'16,"0"0"-185"-16,-98-5 42 16,65 5-27-16,6 5-28 15,8 8-36-15,2 4-6 16,8 1-5-16,5 4-5 16,4 2-2-16,0 4-3 15,21 3 3-15,10 5 7 0,8 4 5 16,6 4-3-16,-2 2-10 15,-1 4 1-15,-7 0-5 16,-8-5 2-16,-10-3-1 16,-5-3-1-16,-12-6-1 15,0 1 0-15,-8-7 0 16,-19-2 1-16,-6-5 0 16,-7-6 0-16,1-6 5 15,2-5-1-15,6-3 2 16,5 0 39-16,9-10 18 15,6-7-43-15,7-6 4 16,4-10-9-16,6-7 3 0,23-8-15 16,10-10-4-1,12-8 0-15,4-4 0 0,-1 2-11 16,-8 3-3-16,-8 2-4 16,-15 7 13-16,-12 8 5 15,-11 9-1-15,-2 12 2 16,-19 11-2-16,-16 9-8 15,-3 7 6-15,-7 0 3 16,0 11-3-16,6 9-7 16,7 4-131-16,4 2-82 15,8-6-219-15</inkml:trace>
  <inkml:trace contextRef="#ctx0" brushRef="#br0" timeOffset="95029.75">27015 6196 95 0,'0'0'232'16,"0"0"-197"-16,-83-42 36 16,48 33 7-16,-2 5-17 15,-6 4-12-15,-4 0-7 16,-6 10-11-16,-7 13-6 15,-2 7 3-15,-1 7-2 16,3 5 2-16,4 5-5 16,6 7-7-16,4 2 0 15,10 4 3-15,6 5 9 16,7 4-11-16,6-4-4 16,4 7 2-16,4 6-4 15,6 0-7-15,3 4 7 0,0-5-6 16,9-7-3-16,18-5 0 15,10-4 0-15,10-4 2 16,9-6-1-16,2-8 0 16,7-7-2-16,4-8 1 15,-2-6 3-15,2-12-4 16,-1-3 5-16,0-7-4 16,-1 0 2-16,2-17-3 15,2-12 6-15,-2-5-5 16,-4-12 3-16,-1-12 39 15,-1-9-12-15,-3-15-11 16,-8-14-7-16,-10-8-7 0,-17-10-7 16,-19-4 5-16,-6 4-4 15,-36-1-1-15,-20 1 0 16,-16 7 0-16,-16 15 1 16,-14 20-1-16,-11 22-2 15,-9 25 2-15,-8 25 0 16,-4 14-3-16,7 41-6 15,9 26-77-15,18 17-65 16,24 5-118-16,27-2-335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30T11:10:16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2428 1719 142 0,'0'0'100'0,"0"0"-18"0,0 0 15 16,0 0-40-16,0 0-4 15,0 0-2-15,0 0 4 16,0-56-12-16,0 56-14 15,0-1 0-15,0 1-2 16,0 0 3-16,-2 0-15 16,1 0-15-16,-2 6-9 15,0 16 9-15,0 9 11 16,-1 8 4-16,4 4-5 16,-2 6 1-16,1 2 0 15,-1 2-10-15,-1 1 9 16,0-1-9-16,-3-4-1 15,3-2 0-15,-3-10 1 16,2-6-1-16,2-12 6 16,1-9-6-16,-1-3 0 0,2-4 1 15,-1-3 4-15,1 0 5 16,0 0 7-16,0-11 36 16,0-17-21-16,0-10-30 15,0-6 1-15,-3-9-2 16,0-2-1-16,0 1-19 15,0-2 8-15,1 1-8 16,2 1 16-16,0 1-7 16,0 7-4-16,0 3 12 15,5 8-10-15,4 9 12 0,4 4 1 16,1 5-1 0,5 3 0-16,-1 2-2 0,4 2 2 15,-1 4-3-15,1 3 3 16,-2 3 0-16,2 0-7 15,-1 1 6-15,-3 14 0 16,1 2-1-16,-2 6 1 16,1 3-2-16,-3 7 3 15,-2 3 0-15,-1 3 0 16,-2 3 4-16,-1 3-3 16,-1-1 2-16,-5 0-3 15,3-1 0-15,-6-6 4 16,4-4-3-16,-4-6 0 15,0-4 1-15,0-8-1 16,0-7-1-16,0-3 1 0,0-3 3 16,0-2 0-16,0 0 3 15,0 0 19-15,0-8 23 16,0-14-16-16,0-12-33 16,3-10 4-16,-1-6-9 15,-1-4 0-15,2-4-45 16,3-1 23-16,3 8-8 15,3 2 1-15,3 10 12 16,3 7 19-16,-3 3-3 16,6 7 2-16,-2 7-6 15,4 1 6-15,2 11 0 16,6 3 1-16,4 0 3 16,-4 5-1-16,3 15-4 15,-8 4 5-15,-6 2 4 0,-5 6-4 16,-6 7 14-16,-6 4 8 15,-3 6-1-15,0 3-4 16,0 0 0-16,0 1-6 16,-6 2-4-16,-4-6 1 15,2-3-8-15,-1-5 2 16,0-7-2-16,2-9 0 16,1-9 0-16,6-4 5 15,0-6-5-15,0-3 2 16,0-3-2-16,0 0 3 0,0 0-3 15,0 0-8-15,0 0-27 16,0-11-51 0,9-6-175-16,4-5-201 0</inkml:trace>
  <inkml:trace contextRef="#ctx0" brushRef="#br0" timeOffset="472.76">3326 1743 125 0,'0'0'344'0,"0"0"-278"16,0 0-46-16,0 0-3 15,0 0 22-15,-23 90 13 16,22-46-3-16,1 4-17 16,0 0-5-16,0-4-11 15,1-1-9-15,10-2-3 16,7-7 1-16,-2-7-3 16,5-7-2-16,4-6 0 15,2-6-1-15,3-7 0 16,4-1 1-16,-1-1 15 15,-3-16-6-15,-2-6-5 16,-4-3 8-16,-6-3-1 0,-3-10 32 16,-3-6-11-16,-6-4 5 15,-3-4-6-15,-3 4-23 16,0 3-8-16,0 9 1 16,-9 6-1-16,-3 12 4 15,3 8-4-15,5 5-26 16,-1 6-20-16,2 0-41 15,2 6-143-15,1 5-322 16</inkml:trace>
  <inkml:trace contextRef="#ctx0" brushRef="#br0" timeOffset="1131.97">3899 2089 137 0,'0'0'18'15,"0"0"68"-15,0 0 1 16,0 0-36-16,0 0 7 15,0 0-19-15,13 51 17 0,-4-51-8 16,7 0 17 0,-1-7-1-16,5-10-19 0,-1-7-11 15,-1-5 4-15,1-8-7 16,-4-8-6-16,-3-8-9 16,-3-8-11-16,-6-1 1 15,-3-4-6-15,0 0 7 16,0 3-7-16,-9 4 0 15,-1 0 6-15,-4 5-2 16,1 3-4-16,1 8 0 16,-2 9 0-16,1 9 4 15,1 11 3-15,-1 7 7 0,8 3-1 16,-1 4-7 0,3 0-6-16,-1 4-3 0,-5 20-3 15,0 13-3-15,6 11 9 16,0 7 0-16,3 4 1 15,0 1 0-15,0 1 3 16,6 4 1-16,3-3-5 16,4 2 4-16,1-3-3 15,10-5 8-15,1-5-7 16,2-6-1-16,-2-4-1 16,-2-7 0-16,-4-6 1 15,0-8 1-15,-2-3-2 16,2-3 0-16,2-6-2 15,0-1 2-15,6-4-1 16,-3-3-10-16,-1 0-26 16,3-2-59-16,-4-16-98 0,1-8-222 15</inkml:trace>
  <inkml:trace contextRef="#ctx0" brushRef="#br0" timeOffset="1506.57">4437 1346 558 0,'0'0'97'0,"0"0"40"0,0 0-32 16,0 0-52-16,0 0-33 15,0 0-20-15,-9 6-13 16,17 40 13-16,8 18 18 16,-1 12 21-16,0 6-18 15,-5 3-5-15,-4-4-14 16,-1-6 0-16,-2-9 1 16,1-12 5-16,-1-9-5 15,0-9-3-15,0-9 0 16,2-10-7-16,-1-5-5 15,-2-7-16-15,-1-2-7 0,1-3-15 16,-1 0-19-16,-1 0-57 16,0-17-125-16,-18-11-206 15</inkml:trace>
  <inkml:trace contextRef="#ctx0" brushRef="#br0" timeOffset="1844.85">4328 1734 248 0,'0'0'162'16,"0"0"-99"-16,0 0-5 15,0 0 24-15,112-82-36 16,-66 72-24-16,-2 6-1 16,-1 4 0-16,-9 0-12 0,0 0 12 15,-2 4 4-15,-1 10-8 16,-3 6-3-16,-2 1-11 15,-7 9 1-15,-1 6 7 16,-6 2-8-16,-2 2 15 16,-1 0-11-16,-1 1 4 15,-2-2-7-15,1-5-3 16,-4-6 0-16,-1-5-2 16,-2-6-2-16,0-3-5 15,1-6-1-15,-1-4-20 16,0-4-39-16,0 0-56 15,0 0-26-15,0-12-16 16</inkml:trace>
  <inkml:trace contextRef="#ctx0" brushRef="#br0" timeOffset="2072.83">4840 1429 599 0,'0'0'104'0,"0"0"-14"16,0 0 35-16,0 0-50 15,0 0-42-15,0 0-22 16,-9-32-11-16,9 32-8 16,0 1-18-16,0 18-65 0,3 8-15 15,7 2-185-15,7 0-224 16</inkml:trace>
  <inkml:trace contextRef="#ctx0" brushRef="#br0" timeOffset="2663.03">5173 1654 11 0,'0'0'437'0,"0"0"-358"0,0 0-65 16,0 0-9-16,0 0 28 16,-2 112 33-16,4-55-8 15,-2 6-19-15,0 7-10 16,0 3-14-16,-11 0 3 15,-3-5-18-15,-2-6 6 16,4-14-4-16,-1-11-2 16,10-9-1-16,-2-10 1 15,2-5 2-15,2-9-1 16,-1-2 2-16,1-2 1 0,-1 0 23 16,2-22 57-16,0-11-41 15,0-16-6-15,0-14-18 16,6-12 0-16,5-6-12 15,5-5-7-15,-4 5 0 16,1 3 0-16,-2 10-10 16,1 10-5-16,3 16-2 15,0 14-8-15,12 11-14 16,10 9 25-16,15 8-5 16,8 1-6-16,-2 26 10 15,-9 12 2-15,-18 10 0 16,-20 2-1-16,-11 5 11 15,-6-8 3-15,-21 0 4 16,-6-9 1-16,-1-5 2 16,-2-9-4-16,-1-6 9 0,3-5-12 15,2-6 0-15,9-3-14 16,6-5-201-16,15-5-321 16</inkml:trace>
  <inkml:trace contextRef="#ctx0" brushRef="#br0" timeOffset="3435.43">5699 2065 332 0,'0'0'120'16,"0"0"-59"-16,0 0 55 15,0 0-24-15,0 0-52 16,0 0 0-16,64-12-17 16,-39-5-3-16,-5-5-4 15,2-9-4-15,-1-10-3 16,-4-10-6-16,-1-12-6 16,-4-5 3-16,-6-7-8 15,1 3-36-15,-7-3 11 16,0-1-2-16,-7-1 22 15,-8 7 13-15,-1 10 12 16,2 18-5-16,3 17 3 0,1 9 6 16,4 9 0-16,0 7-6 15,-3 0-9-15,-4 20-1 16,-2 16-3-16,-3 14 3 16,4 11 3-16,4 7 2 15,4 0 14-15,6 1-6 16,0-2-1-16,0 2-2 15,0-4-7-15,5 2-3 16,8-8 6-16,1-3-6 16,6-8 2-16,0-9-2 15,7-7 0-15,1-8-1 16,5-9 1-16,5-6-1 16,1-9-4-16,3 0 2 0,0-5-2 15,-3-14 5-15,-2-7 4 16,-1-8 0-16,-2-8-4 15,-8-10 5-15,-7-7-2 16,-10-8-6-16,-9 3 1 16,0 7-2-16,-12 15 4 15,-12 13 7-15,-1 15 16 16,-2 8 1-16,0 6-17 16,1 18 2-16,6 19-9 15,2 13 4-15,10 5 1 16,8 6 2-16,0 2 0 15,2-8-2-15,11-2-4 0,1-10-1 16,5-7 0-16,2-8 3 16,6-4-3-16,3-9-9 15,1-5 9-15,0-6 0 16,1-4-24-16,-1 0 0 16,-1 0-32-16,1-12-79 15,-4-7-106-15</inkml:trace>
  <inkml:trace contextRef="#ctx0" brushRef="#br0" timeOffset="4244.88">7778 1269 442 0,'0'0'97'0,"0"0"-42"15,-100-19 24-15,60 21-19 16,-5 17-29-16,5 8 0 15,4 5-18-15,9 4 5 16,8-2 3-16,11 0-4 16,7-1-13-16,1 0-2 15,0-1 5-15,17-2-7 16,3-2 0-16,7-3 3 16,4 4-3-16,4 0 6 15,-1 0 0-15,-4 4-6 16,-6 0-3-16,-7 0 3 15,-6 1 0-15,-5-5-7 0,-6-4 7 16,0-1 4-16,0-4-2 16,-15-5-1-16,-1 0 2 15,-5-7-1-15,-2-3 4 16,-8 0 14-16,-4-5 7 16,-1 0-4-16,1 0 22 15,7 0-1-15,8-3-31 16,4-8 8-16,7-2-10 15,6-4-11-15,3 0-9 16,6 0-100-16,21 2-44 16,7-2-225-16</inkml:trace>
  <inkml:trace contextRef="#ctx0" brushRef="#br0" timeOffset="4575.1">8009 1241 592 0,'0'0'30'16,"0"0"-30"-16,-3 86 59 15,-1-21 35-15,-3 19-49 0,-1 4-21 16,-1 7-12-16,3-5 0 16,-3-9-11-16,5-15 3 15,-1-15 0-15,5-14-4 16,-1-11 0-16,1-10-2 16,0-5-14-16,0-5-27 15,0-5-100-15,0-1-61 16,0-5-120-16</inkml:trace>
  <inkml:trace contextRef="#ctx0" brushRef="#br0" timeOffset="5220.92">7874 1660 157 0,'0'0'290'0,"0"0"-264"16,82-36-10-16,-21 30 20 15,8 3-23-15,2 3-4 16,-7 0 2-16,-14 0 7 16,-9 2 14-16,-13 4 11 15,-9-2-8-15,-6-1 5 16,-9-3-5-16,-2 2-5 16,-2-2-11-16,0 0 21 15,0 0 13-15,0 0-7 16,0 0-16-16,-9 0-16 15,-4 0 19-15,-6 2-25 0,-4 6-5 16,-3 6-3-16,1 3-2 16,5 7 0-16,4 3 2 15,4 4-7-15,5 5 1 16,4 1 6-16,3 2-2 16,3-1 0-16,15-7-1 15,2-4 0-15,2-9-20 16,1-6 11-16,3-5-7 15,0-7 0-15,3 0 1 16,-4-5-4-16,1-10 21 16,-7-6 2-16,0-5 7 15,-7-6-5-15,-3-5 0 16,-3-6 6-16,-6-7 7 16,0-4-3-16,0 6-3 15,0 11-8-15,-7 13-1 0,4 14 21 16,-2 10 11-16,4 0-28 15,-4 8-5-15,2 21-10 16,0 16 7-16,3 9 3 16,0 6 1-16,8-2 2 15,14-7-2-15,6-7 1 16,2-8-2-16,-4-10-1 16,1-9-1-16,-8-7 1 15,0-6 2-15,-1-4-5 16,0 0-8-16,-1-3-39 0,0-12-48 15,-3-6-221 1</inkml:trace>
  <inkml:trace contextRef="#ctx0" brushRef="#br0" timeOffset="5535.34">8946 1492 275 0,'0'0'306'16,"0"0"-213"-16,0 0-9 15,0 0-20-15,0 0-40 16,-103 55 20-16,81-8 3 16,4 11-18-16,7 6-1 0,8 0-14 15,3-3-1-15,0-8-8 16,6-8 0-16,8-8-5 15,2-7 1-15,-1-5-1 16,3-8 0-16,4-3-3 16,-2-8 2-16,5-6-24 15,-1 0-11-15,3 0-45 16,-6-11-73-16,1-10-117 16</inkml:trace>
  <inkml:trace contextRef="#ctx0" brushRef="#br0" timeOffset="5842.51">9179 1218 459 0,'0'0'156'15,"0"0"-69"-15,0 0-16 16,0 0-27-16,0 0-31 15,38 88 22-15,-9-6 20 16,-5 12-13-16,-8 5-14 16,-7-1-10-16,-9-9-1 15,0-7-17-15,-1-16 0 16,-10-16 3-16,1-16-2 0,5-15-2 16,2-9-2-16,3-5-8 15,0-5-25-15,0 0-3 16,0-8-23-16,15-16-91 15,8-12-130-15</inkml:trace>
  <inkml:trace contextRef="#ctx0" brushRef="#br0" timeOffset="6224.84">9631 1434 441 0,'0'0'55'15,"0"0"42"1,-111 83 40-16,65-48-55 0,1 0-31 16,7-4-7-16,8-4-20 15,13-6 3-15,11-7-13 16,5-2-6-16,1-2-8 16,9-2-1-16,24 1 1 15,12-1 16-15,8 1-5 16,-2 3-9-16,-11 3-2 15,-10 4-1-15,-11 5-9 16,-8 5 8-16,-7 0 2 16,-4 8 2-16,0 1-1 15,0-1 3-15,-10-1-3 0,1-6-1 16,0-9-5 0,0-3-7-16,6-7 5 0,3-7-5 15,0-2 4-15,0-2 8 16,0 0-18-16,0 0-42 15,15-4-114-15,3-14-55 16</inkml:trace>
  <inkml:trace contextRef="#ctx0" brushRef="#br0" timeOffset="6631.06">10254 1573 541 0,'0'0'100'15,"0"0"-41"-15,-122-4 54 16,77 19-44-16,2 5-24 16,7 6-6-16,12 2-2 15,11 4-9-15,13 2-16 16,0 5-1-16,22 0-10 15,11 4 4-15,6 0 0 16,-2-3-2-16,-6-1-3 16,-7-5-3-16,-10-4-12 15,-8-4 8-15,-2-3-5 16,-4-5 10-16,0-4 1 0,0-5 1 16,-4-2 1-16,-10-3 0 15,-5-3 8-15,-11-1-1 16,-7 0 16-16,-5 0-11 15,0-10-9-15,11 0 1 16,14 6-5-16,16-3-48 16,1 3-138-16,24 0-595 15</inkml:trace>
  <inkml:trace contextRef="#ctx0" brushRef="#br0" timeOffset="8586.73">2407 2518 22 0,'0'0'22'0,"-79"9"14"15,42-5 109-15,7-1-72 16,7 2-27-16,9-2-7 16,6-3-2-16,5 0-11 15,3 2-12-15,0-1-6 16,0 2-1-16,0 0-6 15,0 5-1-15,5-2 0 16,9 2 10-16,6 4-1 16,8-4 10-16,10 1-2 15,5-2 8-15,6-2-13 16,6 0 12-16,5-1-9 16,6 2 0-16,0-1-10 0,-3 1 5 15,1-2-9 1,-4 0 6-16,1 1-4 0,-1-3-2 15,1 1 1-15,0-1 2 16,6-2-2-16,2 3-4 16,5-3 0-16,4 0 2 15,1 0 6-15,2 0-6 16,1 0 0-16,-3 0 1 16,-3 0 3-16,4 0-4 15,1 0 0-15,1 0 0 16,3 0 6-16,6 0-6 15,3 0 2-15,6 0-1 0,-3 0 0 16,0 0-1 0,-5 0-1-16,1 0-1 0,2 0 2 15,1 0 4-15,-2 0-4 16,1 0 0-16,2 0 2 16,-5 0-2-16,1 0 2 15,-1 0-2-15,1 0 0 16,-1 0 0-16,-4 0 0 15,-8 0 1-15,-3-3-1 16,-4 3 0-16,3 0 0 16,-3-2 0-16,3 1 2 15,2-2 2-15,4 0-1 16,6 3 1-16,-3-5-4 16,0 5 8-16,-1-2-7 15,2 1-1-15,-1-1 7 0,3-1-4 16,-3 0 2-16,-3-1-3 15,2-1 3-15,-4 0-4 16,5 1 4-16,-6-3 1 16,-1 3-4-16,-8 0-1 15,0 0 4-15,-3 1-4 16,-4-4 6-16,-1 3-3 16,-2-4 2-16,3 0-1 15,4-1-5-15,3-1 8 16,3 3-8-16,-4-1-3 15,-2 2 3-15,-3 3 8 16,9 0-8-16,0-1 4 0,2 3 4 16,4-1 5-16,-2 1-9 15,-1 0 6-15,2-2-10 16,-2 1 2-16,0-3 1 16,2 3 1-16,-1-1-4 15,1 3 2-15,1-2 1 16,-4 1-3-16,-6-4 0 15,-3 1-2-15,-2-1 2 16,-1 2-1-16,3-3 1 16,-2 1 4-16,3 0 0 15,-5 2 13-15,-2 0 1 16,-6 0 1-16,0 3-6 16,-5 0 6-16,-3 0-1 0,-4 0 4 15,-7-2 1-15,-8 1 14 16,-7-1-13-16,-5-1 9 15,-6 3 8-15,0-2-11 16,-2 2-13-16,-3-1 9 16,-1 1 7-16,-1-1-9 15,-2-1-1-15,0 2-1 16,0-1-8-16,0 1-14 16,0 0-5-16,0 0-2 15,0 0-7-15,0 0-44 16,0 0-91-16,-5 1-118 15,-17 1-274-15</inkml:trace>
  <inkml:trace contextRef="#ctx0" brushRef="#br0" timeOffset="11850">4070 4018 22 0,'0'0'6'0,"0"0"4"15,0 0 95-15,0 0 53 0,0 0-96 16,0 0-9 0,3-1-10-16,-3 0-16 0,0 1 14 15,0 0-1-15,0 0-8 16,0 0-13-16,0 0-7 15,0 0-12-15,0 0-5 16,0 1 4-16,-3 10 1 16,-1 3 21-16,-4 1 5 15,1 2-1-15,4 0-6 16,-2 1-3-16,4 2-11 16,-2 2 8-16,1 1-10 15,-1 2 6-15,2 0 3 16,-2 3-5-16,0 2-6 15,0-3 4-15,-1 6-2 16,1 3 0-16,-2 3-1 16,5 0 8-16,-3 0 3 0,0 0-3 15,0 1 5-15,0 4-6 16,3 3-4-16,-3 1-4 16,0 0 6-16,0 0-7 15,0 0 1-15,0 1 5 16,2 4-4-16,-2 1-1 15,3 4-1-15,-2 0 1 16,2 0 1-16,-1-2-2 16,-1-2 2-16,1-1-2 15,-1 0 0-15,2-1 1 16,0 4 0-16,0-2 1 0,0 2 3 16,0 2-4-1,0 1 1-15,2 2-1 0,1 1 3 16,0 2-2-16,-2-2-1 15,2-3 3-15,-1-2 3 16,2 1-7-16,-1-2 3 16,1 4-1-16,-2-1 2 15,1 0-4-15,-3 0 5 16,3 0-5-16,-3-1 4 16,0-1-2-16,3-1 4 15,-3-2-3-15,0 1-2 16,3 1 0-16,-3 1 0 15,0 7 3-15,0 1 1 0,0 3-3 16,0-6-2-16,0 2 7 16,0-1-4-16,0 2 2 15,0 2-2-15,0-1-3 16,0 0 8-16,0-2-4 16,0-1-4-16,0 0 2 15,0 2-2-15,0 2 2 16,0 0-2-16,0 1 8 15,0 3-5-15,0 1 1 16,0 1 0-16,0-2-2 16,0-3 0-16,0 0 4 15,-3 0-5-15,0 3 3 16,3-2 3-16,-3 0-6 16,3 0 1-16,0-1 1 0,-3 1-2 15,3-1 1 1,-2 1-1-16,1-1-1 0,-1 2 2 15,1 4 0-15,-3-1-1 16,1 0 1-16,0-6-2 16,0 1 5-16,-2-2-4 15,1 4 3-15,-4-3-3 16,4 0-1-16,-2 0 2 16,1-3-2-16,1 0 6 15,-1-2-2-15,2 2-3 16,-1 1 1-16,0-2-2 15,1 2 1-15,-5 3 0 0,5-2 1 16,-3 1 3-16,1-5-1 16,-3-3-2-16,2 4-1 15,-2-3 1-15,2 1 4 16,-1-1-5-16,-2-2 0 16,4-1 3-16,-1-3-3 15,2 1 1-15,-3 1-2 16,1-3 1-16,1 1 1 15,-1-1 2-15,3 1-3 16,-3 4 1-16,-3 2 3 16,3 2-2-16,-1 0 2 15,-1 1-5-15,1-4 4 16,-1 0 4-16,2 2 0 16,-3-2-8-16,2 3 2 15,3 1-2-15,-1-3 5 0,2-1-3 16,0 1-1-16,0-1 0 15,0 1 2-15,0 0-3 16,-3-1 2-16,0 3 0 16,2 2 0-16,-2 3-2 15,1 3 1-15,-2-3-1 16,4-1 2-16,-3-1 1 16,1-1-3-16,1 3 1 15,-2 0 0-15,0 1 0 16,0 0-1-16,2 0 1 15,-1-1-1-15,2 4 3 0,0-2-2 16,0 0-1-16,3 3 1 16,-3 4-1-16,3-2 1 15,0 3-2-15,0-6 4 16,0-4-2-16,0 1-1 16,0 0 2-16,0 0 1 15,0-2-2-15,0-1-1 16,0-2 0-16,0-3 3 15,0 0 0-15,-3-2-3 16,0-3 0-16,-1-1 0 16,1-3 1-16,-2-2 0 15,1 2 2-15,-2-2-2 16,0-2-1-16,-3-2 2 16,4-6-1-16,-2-2-1 0,-2-1-1 15,3-4 1 1,-3 0 5-16,3-1-5 0,0 0 1 15,-1 2-1-15,1-3 3 16,1-1 1-16,1 1-2 16,-1-2 3-16,2 0-2 15,-1 0 3-15,1-2-2 16,0 2 1-16,3-1-2 16,-3 1 1-16,3 0-1 15,-3 2-1-15,3 4 1 16,0-1-1-16,0 3 1 15,0 1 1-15,0-3-3 0,0 0 4 16,0-1-5-16,0 0 1 16,0 1 4-16,0-1-3 15,0-4 0-15,6 5 0 16,-6-2 1-16,3-3-4 16,0 1 6-16,-3-5-5 15,0 1 2-15,4-1-1 16,-2-5-1-16,-2-4 2 15,3-4 1-15,-2-3-3 16,1-3 0-16,-1-2 1 16,1-3 0-16,-2-1 0 15,0 0 1-15,0 0 1 16,0 0 1-16,0 0 0 0,1 0-3 16,-1 0-1-16,2 0-9 15,-2 0-9-15,0 0-33 16,0-2-31-16,0-7-44 15,3-7-62-15,3-5-343 16</inkml:trace>
  <inkml:trace contextRef="#ctx0" brushRef="#br0" timeOffset="16185.01">4067 3984 36 0,'0'0'45'15,"0"0"110"-15,0 0-85 16,0 0-23-16,0 0-4 15,0 0-12-15,-16 3-11 16,16-3 3-16,0 0-7 16,0 0-2-16,0 0 1 15,0 0-15-15,7 1 0 16,7 0 0-16,5 3 16 0,8-1 9 16,1-1-11-16,5-1 8 15,0 0-5-15,-2 0-3 16,5-1 4-16,0 0-10 15,0 0-1-15,1 0-4 16,-3 0 0-16,3 0-2 16,1 0 3-16,1 0-1 15,5 0-4-15,10 0 4 16,7 0-1-16,3 0 1 16,5-2-3-16,-5-1 4 15,-6 0-1-15,-3 1-3 16,-4-1 3-16,-3 2-1 15,2-5-2-15,0 4 0 16,5-2 3-16,5 0-3 0,-1 0 3 16,4-2 4-16,4 1-6 15,3-1 3-15,2 1 3 16,-5 1-7-16,3 1 1 16,-9 0 2-16,2 1-2 15,-2-3 6-15,-2 1-3 16,6 0 0-16,-3-2 3 15,4 1 0-15,4 1-1 16,3-2 0-16,0 3-2 16,-1-1-1-16,-7 1 1 15,-5 3 3-15,-2-3-2 16,-2-3-4-16,3 1 0 16,4 0 1-16,5-2 4 0,-2 3-5 15,3-2 3-15,-7 1-1 16,-2 0-1-16,-5 4-1 15,-8-2 3-15,-9 1 1 16,-7 0-4-16,-9 1 4 16,-5-1 2-16,-6 1-3 15,5 0 11-15,-2-1-4 16,2 1 1-16,1-2 0 16,2 1 1-16,0 1-4 15,-4 0 10-15,-2-2-1 16,-7 3-9-16,-3 0 14 15,-3 0-2-15,2 0-8 0,-2-1-3 16,3 1 2-16,0 0-9 16,5 0-2-16,0 0 1 15,0 0-2-15,-2 0 5 16,-3 0-8-16,0 0 7 16,-2 0-3-16,-1 0 4 15,0 0-4-15,0 0 4 16,0 0 1-16,0 0 2 15,0 0-5-15,0 0-2 16,0 0-1-16,0 0 7 16,0 0-2-16,0 0 0 15,0 0-2-15,0 0-1 16,0 0 2-16,0 0-2 16,0 0-2-16,0 0 0 0,0 0 4 15,0 0-3-15,0 0-1 16,0 0 0-16,0 0-3 15,0 0 3-15,0 0 1 16,0 0 0-16,0 0-1 16,-3 1 0-16,0 4-1 15,-1 3 1-15,-1-1 0 16,1 4 2-16,-2 1-3 16,-3 1 5-16,6 1-4 15,-3 1 1-15,1 0-1 16,1 2-3-16,-1 2 3 15,-2 1 4-15,1 0-2 16,2 0-2-16,-4-1 0 0,5 1 0 16,-3 2-5-16,2 0 5 15,-1 2 0-15,1-1 3 16,-1 1-1-16,2 0-2 16,0 0 0-16,2-1 0 15,-1 3 0-15,0-1 0 16,2 2 0-16,-2 3 2 15,-1-2-1-15,0 3-1 16,0 0 0-16,3-1 1 16,-3 1-1-16,0 0 0 15,1 1 1-15,1 1-1 0,-1 2 0 16,2 2 0 0,-1-3 0-16,-1 2 1 0,1 1-1 15,1-3 0-15,0 1 0 16,0-1 0-16,0-1 0 15,0 1 0-15,0 2 1 16,0 1-1-16,0 1 0 16,0 1 0-16,0-2-2 15,0 1 6-15,0 0-3 16,0 0 0-16,0 3 0 16,3 0 0-16,-2 3-1 15,2-1 3-15,2 4 0 16,-2 2 0-16,5 0-3 15,-3 0 0-15,-2 1 3 0,0 1-3 16,2 2 0 0,-2 3 1-16,1-1 0 0,1 2-1 15,-2-2 1-15,1-2 0 16,-4 0 1-16,0 0-2 16,0 4 0-16,0 1-3 15,0-1 3-15,0 3 7 16,0-1-5-16,0 0-2 15,3 3 4-15,-3 2-3 16,3 2-1-16,0 2 4 16,0 4-3-16,2 3 8 15,-1 4-2-15,2 0-5 16,4 3 1-16,-2-3-3 0,4 2 8 16,-2 1-7-1,2 1 1-15,3 1 3 0,-4 0-3 16,2 2-1-16,-1-1 3 15,0 2-4-15,1 6 2 16,-2 5-2-16,-1-3 6 16,-1 3-6-16,5-3 2 15,-2 0 0-15,1-2 0 16,-4 2 1-16,6-1-1 16,-5-4-1-16,-1 1 0 15,3-3 0-15,-3 6 1 16,-1-2-2-16,0 3 1 0,-2-3 0 15,0-2-1 1,-1-3 1-16,1-1 1 0,3 1-1 16,-5-6-1-16,-1-3 1 15,2 0 0-15,-1-5-1 16,1-1 1-16,-1-2-1 16,2 1 0-16,-3 1 0 15,3-2-4-15,0-3 5 16,-1-1-1-16,-2-6 1 15,-2-1-1-15,3 0 0 16,-4 1 5-16,0-1-5 16,0-1 0-16,0-2 0 15,0-2-2-15,0-1 2 16,0 0 0-16,0-1 2 0,0-1-1 16,0 1 3-16,0-3-3 15,0 4-1-15,0-2 0 16,0 6 0-16,0 1 1 15,0 1 0-15,0-2-1 16,0-1 2-16,0 0-2 16,0 4 2-16,0 1 0 15,0-1 0-15,0 2 2 16,0 1-3-16,0-4 0 16,0 5-1-16,0-4 4 15,0 6-3-15,2-1 0 16,1 1 1-16,1 4 0 15,-1 0-1-15,0 5 1 0,2-1 0 16,-2 0 0 0,0-2 0-16,1 0-1 0,-2 0 0 15,-2 0 1-15,0 1-2 16,0-2 0-16,1-2 1 16,-1 0 0-16,0 1-1 15,0-2 1-15,0 0-1 16,0 3 1-16,0-1-1 15,0 2 0-15,0-2 1 16,0-2-1-16,0-4 0 16,0-3 1-16,0 0 4 15,0-1-5-15,0-1-4 16,0-6 4-16,0 2 0 0,0-5 0 16,0 0 1-1,0-4-1-15,0 1 1 0,0-4 0 16,0 0 0-16,0-2-1 15,-1-1 0-15,-5-4 0 16,3-2 0-16,0-2 2 16,-2 0-2-16,1 2 0 15,-1-2 0-15,2 0-1 16,-2-2 1-16,-1-1 0 16,1 0 0-16,-1-5 1 15,3 3-1-15,-2-4 0 16,2 1 0-16,-2 1 2 0,2-2-1 15,0 0-1 1,0 2-1-16,1 4 1 0,-1 0 1 16,-1 4 0-16,1-1 1 15,-2 1 1-15,1-2-3 16,1-1 0-16,3-1 1 16,-3-4 0-16,3-2-1 15,0-1 0-15,0 0 0 16,0 2 0-16,0 2 1 15,0 2-1-15,0 3 1 16,0 1-1-16,3-1 7 16,-3-1-7-16,3-1-2 15,1-3 2-15,-1-2 4 16,0-5-4-16,2 2 0 16,-1-1-1-16,-1 0-1 0,2 1 2 15,-2 0 5-15,-2 0-5 16,2 2 2-16,-2 0 3 15,-1-1-4-15,0-3 0 16,2 2 1-16,-2-3-2 16,1 1-1-16,1 1 1 15,-2 3 1-15,3 1 6 16,-3 1-7-16,3-2 1 16,0 0 11-16,0-1-10 15,-1-5-1-15,-1-3 1 16,-1-4 1-16,0-2-3 15,2-1 0-15,-1-5-1 0,1-1 2 16,-2-1 0-16,1 0-1 16,-1 0-6-16,0 0-6 15,0 0-9-15,0 0-31 16,0 0-26-16,-6 0 16 16,-9 0-34-16,-7 0-25 15,1 0-183-15</inkml:trace>
  <inkml:trace contextRef="#ctx0" brushRef="#br0" timeOffset="17983.98">3584 16386 30 0,'0'0'29'0,"0"0"99"16,0 0 34-16,0 0-98 16,0 0-11-16,0 0 6 15,0 0-12-15,-21-3-16 16,21 3-7-16,0 0-5 15,0 0-6-15,0 0-10 16,16 0 4-16,14 2 30 16,11 4-3-16,5 0-3 15,3-1-14-15,3-3-1 16,2-2 0-16,-1 0 1 0,0 0-6 16,-1 0-4-16,5 0-1 15,1 0-1-15,6 0 4 16,11 0-5-16,10 0 1 15,4 0-5-15,-1 5 6 16,-3 2-6-16,-6-1 1 16,-1 0-1-16,-1-1 1 15,-2-5-1-15,-2 0 0 16,0 0 2-16,-3 0 0 16,-4 0-2-16,1 3 3 15,-9-3-2-15,-3 2 0 16,-4 1 3-16,-2 1-4 0,-4-1 0 15,4-1 0-15,2 0 0 16,-2-1 4-16,5-1-3 16,-6 0 0-16,-2 0 1 15,-3 0 9-15,0 0-3 16,2 0 0-16,6 0-6 16,2 0 8-16,4 0-1 15,7 2 1-15,2 1 2 16,4 0-8-16,7 1 3 15,-2 1 4-15,-3-1-9 16,-8-1-1-16,-12-3 3 16,-3 0-2-16,2 0 4 15,1 0-4-15,5 0-2 16,1-3 2-16,-6 1 1 0,-10-3-6 16,-9 0 4-16,-3-1-1 15,-8 2 3-15,2-3-1 16,-6 3-1-16,3-1 5 15,-2 0-1-15,-1 2-2 16,1 1 7-16,-2 1-9 16,4-2 1-16,-2 2 0 15,-1 1 0-15,4-2 8 16,-1 2-6-16,-1 0-2 16,-1-3 2-16,2 3 5 15,-2 0-6-15,1 0 4 16,0 0-4-16,-3 0-2 15,5 0 5-15,-4 0-5 0,-3 0 0 16,-3 0-1-16,0 0 0 16,-6 0 2-16,0 0-1 15,2 0 2-15,2 0 0 16,0 0 0-16,2 0-3 16,2 0 4-16,-5 0-1 15,1-2 0-15,-4 0 1 16,-2 1 9-16,-2-1 4 15,1 2-2-15,-3 0-1 16,0 0 10-16,0 0 0 16,3 0-8-16,0 0-8 15,2 0-1-15,2-1 0 16,-1-1 2-16,0 1 1 16,1 0-2-16,2-1 10 15,-3 2 15-15,2-3-9 0,-4-1 4 16,2 1-3-16,0 1-6 15,-5 0-7-15,2 1-1 16,2 1-2-16,1 0-9 16,7 0 0-16,1 0 0 15,2 0 0-15,-4 1-2 16,-4 2 1-16,-4-3 1 16,-2 0 4-16,-1 0-4 15,-1 0-5-15,0 0 0 16,0 0-5-16,-1-4-15 0,-13-6-67 15,-5 2-94 1,2 0-77-16,4-3-244 0</inkml:trace>
  <inkml:trace contextRef="#ctx0" brushRef="#br0" timeOffset="19417.72">2731 15678 48 0,'0'0'272'16,"0"0"-226"-16,0 0 11 15,0 0 8-15,-81-32-6 16,66 31-16-16,-4-1-8 16,7 2-9-16,-3 0 5 15,0 0-7-15,2 5-7 0,-2 7-6 16,-3 7 3-1,6 2 5-15,-1 3 1 0,2 3-4 16,2 0-7-16,-1 3 5 16,4 0-4-16,3-1-3 15,3 0 0-15,0 0 2 16,0-2-2-16,4-1-4 16,8-1 7-16,0 1-1 15,3-2-4-15,-3-4 2 16,0-3 3-16,6-5-3 15,-3-3 3-15,4-2-4 16,3-6 8-16,2-1-12 16,-1 0 15-16,2-6-13 15,-4-9 1-15,-3-8-3 16,1-7 6-16,-6-6 17 16,-5-4 22-16,-5-4-4 0,-3-4-30 15,0-4 6-15,-3-1-15 16,-12 0 3-16,-1 8-6 15,-2 14 1-15,3 13-2 16,2 11-4-16,-1 7 2 16,-4 0-2-16,-10 19 1 15,-3 9-3-15,-2 2 4 16,3 2-34-16,12-3-93 16,11-8-115-16</inkml:trace>
  <inkml:trace contextRef="#ctx0" brushRef="#br0" timeOffset="21186.7">3563 15112 97 0,'0'0'82'16,"0"0"66"-16,0 0-87 15,0 0-22-15,0 0 6 16,0 0 7-16,-15 0-17 0,15 0-7 15,0 0-12 1,6 0 15-16,9 0 10 0,3 0 0 16,7 0-13-16,5 0-9 15,3 0 4-15,4 0-8 16,2 0-8-16,0 3 2 16,-2-3 0-16,-1 1-7 15,4 0 4-15,-3-1-6 16,4 0 5-16,2 0 2 15,0 0-7-15,5 0 8 16,0 0-3-16,-1 0-2 16,0 0-3-16,0 0 2 0,0 0-1 15,0 0 4 1,1-2-4-16,0-1 0 0,-1 0-1 16,-5 1 0-16,2-1 1 15,0 2-1-15,7-2 0 16,6 1 0-16,8 2 0 15,1-1 10-15,-5 1-4 16,-3 0-4-16,0 0 4 16,-4 0-6-16,1 0 0 15,-1 0 1-15,-2 0-1 16,-1 0 0-16,3 0 3 16,4 3-1-16,6 0 0 15,6-2 4-15,0-1 2 0,-4 0 2 16,-10 0-9-1,-8 0 5-15,-3 0 0 0,-2 0 3 16,3-3-2-16,1-1-2 16,3-2 6-16,2 2-2 15,-2 0-7-15,2 1 6 16,3 1-6-16,-3-5 4 16,-2 2-6-16,2 0 4 15,1-2-4-15,0 4 0 16,-1-1 0-16,-3 1 1 15,-4 1 5-15,1 0-4 16,5-1-1-16,3 0 2 16,-1 1 3-16,1-2-3 15,-8-2-3-15,-1 2 1 0,-9-2 2 16,-2 2-3 0,0 0 0-16,1 0-1 0,1 1 0 15,-1-1 1-15,-1 2 0 16,-2-1 1-16,-7 2 0 15,-2-2-1-15,-4 2 0 16,0 0 1-16,-2 1-1 16,-1-3 0-16,1 3 1 15,5 0 1-15,3-2-2 16,-1 2-2-16,6-1 2 16,-9 1 0-16,4 0 1 15,-4-1-1-15,-1 1 4 16,-4-2-8-16,2 1 7 0,-3-2-3 15,-1 1 0 1,-1 1 3-16,0 0-1 0,3-2-1 16,-2 3 3-16,5-3 9 15,-1 0-4-15,0 0 0 16,1 3-6-16,-2-1 3 16,1-1 2-16,-2 2-3 15,-1 0 4-15,-1 0 5 16,0 0-5-16,0 0-1 15,-1 0 1-15,-4 0-6 16,-3 0 11-16,-3 0 0 16,0 0-4-16,-3 0 7 0,0 0 4 15,0-5-8-15,0 3-11 16,-3-3-1-16,-9-3-1 16,-10 3-119-16,-3-1-116 15,-7 0-231-15</inkml:trace>
  <inkml:trace contextRef="#ctx0" brushRef="#br0" timeOffset="22198.55">2713 14212 352 0,'0'0'76'0,"0"0"-10"15,0-75-1-15,0 53 0 16,0 3 0-16,0 10-16 16,0 3 2-16,0 4-7 15,0 2-8-15,0 0-22 16,0 0-14-16,0 2 6 16,-6 20-4-16,-3 9 17 15,-2 14-4-15,1 7 7 16,4 6 1-16,0 3 1 15,3 0-6-15,3 0 7 16,0-7-21-16,0-5-1 0,6-9 1 16,8-10 0-16,-3-11-3 15,-2-4 1-15,-4-7-2 16,-2-6 5-16,-3-2-4 16,0 0 6-16,0 0-7 15,0 0-46-15,-3-7-147 16,-6-16-195-16</inkml:trace>
  <inkml:trace contextRef="#ctx0" brushRef="#br0" timeOffset="23826.92">3623 13972 67 0,'0'0'11'0,"0"0"41"16,0 0 133-16,0 0-119 15,0 0-14-15,0 0 0 16,-33-7-2-16,33 7-11 16,0 0-17-16,0 0-7 15,0 0 2-15,0 0-10 16,0 0-7-16,3 0 0 15,21 0 0-15,7 6 35 0,5-2 2 16,7 1-13-16,-4-1-8 16,0-1 4-16,2 1-9 15,-2-1-2-15,2 1-5 16,3 2 0-16,-2 1 2 16,1 0-5-16,-1 1 3 15,0 0 0-15,4-2 0 16,-3 0 4-16,0-1 0 15,-4 0 1-15,0-2 3 16,7 0 1-16,8-3-2 16,3 0 27-16,8 0-19 15,-4 0-12-15,-1 0-6 0,1 0 0 16,2 0-1 0,-4 4 1-16,1-1 0 0,-4 1 2 15,-1-1 0-15,-2 0-2 16,4-1 0-16,6-2 2 15,2 0 0-15,1 0 10 16,-2 0-3-16,-6 0-6 16,-1 0 6-16,1-2 1 15,-1-1-7-15,-2 0 3 16,0 0-2-16,-4 0-1 16,4-2-1-16,5 5-2 15,1-5 1-15,0 2 0 16,-1 0 0-16,-4 2 4 0,-5-4-3 15,-6 0 4 1,-2 1-4-16,0 0 3 0,-1 2 1 16,3-2 1-16,3 1 1 15,4 1-5-15,-2-3-3 16,0 3 1-16,-7-3 1 16,-4 0-2-16,-5 2 4 15,-4 0-5-15,0 0 2 16,-2-1 1-16,2 0 1 15,3 1-1-15,4 0 0 16,-4 2-1-16,5-2 3 16,-5 1-2-16,-6-5-3 0,-6 3 1 15,-3 0 0-15,0 2 5 16,-2-1-5-16,-1-1 5 16,8 1-3-16,-1 2 7 15,6-2-7-15,1 0-1 16,-1 0 0-16,2-1 0 15,-2 1-1-15,-4 2-1 16,-3-2 0-16,-5 1 4 16,-1 1-1-16,0-2-1 15,-3-1 8-15,0 1-2 16,0 1-5-16,-3-1 7 16,7 2-3-16,-1-1-4 15,5 2-1-15,0 0 0 16,0 0-2-16,-1 0 2 15,2 0 4-15,-3 0 0 0,3 0 0 16,1 0-1 0,-1 0 4-16,5 0-1 0,-1 0-7 15,-1-1 6-15,-6 0-5 16,-2-1 2-16,-5 0 1 16,2-1-4-16,-3 3 8 15,1-2 1-15,1 2 4 16,-5-1-7-16,2-2 1 15,3 1 3-15,-3-2 2 16,5 2-4-16,-3-1-3 16,1-1 1-16,-4 2 11 15,2 0 1-15,-7 1 2 0,-1-1-1 16,-2 2-6 0,0-1-3-16,0-1-11 0,0-3-6 15,0 0-62-15,-18 3-134 16,1 2-161-16</inkml:trace>
  <inkml:trace contextRef="#ctx0" brushRef="#br0" timeOffset="25978.58">3976 4858 28 0,'0'0'23'0,"0"0"25"16,0 0 168-16,0 0-163 16,0 0-23-16,0 0 18 15,-30 12-5-15,30-11-12 16,0-1-7-16,0 0 4 16,0 0 11-16,0 0-2 15,0 0-8-15,0 0-2 16,0 0 0-16,0 0-3 15,0 0 9-15,0 0-23 16,14 3 10-16,11-2 13 16,10 1 7-16,6-1-10 15,4-1-3-15,1 0-11 0,4 0-6 16,0 0 1 0,2 0-6-16,-1 0 0 0,3 0 1 15,-2 0-6-15,-7 0 2 16,1-1 10-16,-7-1-10 15,2 1-1-15,6-2 1 16,5-3 4-16,6-1 0 16,2-1 1-16,1-1 4 15,0 2-3-15,0-3-4 16,2 2-4-16,1-2 6 16,0-1-3-16,0 1 0 15,-1 2-3-15,4 0 1 16,3 2-2-16,8 4 2 0,4-2 0 15,0 2 3 1,-6-1-4-16,-3 0 0 0,-9 0 0 16,-3-1 1-16,-6 0 4 15,-4-2-2-15,3-1-1 16,-1-1 6-16,4-2-3 16,4 2 2-16,2 0-6 15,-2 2 1-15,-1 1 1 16,-9 0-3-16,-7 1 1 15,-5 1 3-15,-3-2 3 16,4 1-5-16,0-3 9 16,11 3-7-16,0-2-1 0,1 4-1 15,-1-5 2 1,-8 4-1-16,-4-2 0 0,-1 3 2 16,-3-3 2-16,-2 3-5 15,-2-1-2-15,-6 1 5 16,-1 1-1-16,-6 0 0 15,3-2 4-15,3 0-1 16,0-1 4-16,4 1 3 16,-1 0-5-16,3 0-3 15,-3 0-1-15,-4 0-1 16,-4 1 1-16,-2-1-3 16,-2-2 4-16,-1 3 1 15,2-3 3-15,-1 1 0 16,4 1-4-16,-2 0-2 15,-4 1 1-15,-2 0 0 0,-7-1 3 16,-1 3 4-16,-1 0-2 16,-2 0 1-16,0 0-7 15,0 0 3-15,0 0-2 16,1 0 1-16,-1-2-6 16,0 2 0-16,0 0 5 15,0 0-5-15,0 0-4 16,0 0-1-16,0 0-30 15,-18-2-132-15,-13-3-136 16,-12-7-563-16</inkml:trace>
  <inkml:trace contextRef="#ctx0" brushRef="#br0" timeOffset="27044.77">2406 4068 53 0,'0'0'45'0,"0"0"247"16,0 0-220-16,0 0 5 16,0 0 15-16,0 0-2 15,16-31-16-15,-16 31-15 16,0 0-16-16,0 0-30 15,0 0-13-15,0 17-9 16,0 8 9-16,0 13 17 16,1 5 14-16,1 9 2 15,-2 3-3-15,0 1-3 16,0-1-14-16,0-2-4 16,0-9 1-16,0-4-8 15,0-9-2-15,0-3 2 16,0-6 2-16,0 0-3 0,0-5 3 15,0-6-4-15,0-2-1 16,0-5 1-16,0-3 3 16,0-1-3-16,0 0 2 15,0 0-4-15,0 0-1 16,0 0-99-16,0 0-66 16,6-12-144-16</inkml:trace>
  <inkml:trace contextRef="#ctx0" brushRef="#br0" timeOffset="27862.98">3068 4210 410 0,'0'0'78'0,"0"0"-18"15,0 0 37-15,0 0 11 16,0 0-48-16,0 0-33 16,-52-72 14-16,35 68-31 15,-5 2-7-15,-8 2 1 16,5 0 3-16,-2 2-6 15,-1 7 4-15,3 4 6 0,2-1 5 16,0 0-6-16,7 3-7 16,-2 0 3-16,6 1-5 15,2 2 4-15,4 1-5 16,3 0 0-16,3 2-1 16,0 1 1-16,0-2 5 15,7-4-5-15,5-2-4 16,0-5 3-16,6-5-8 15,0-4 9-15,7 0 15 16,-1 0-2-16,0-4-10 16,-6-7 3-16,1-3 6 15,-4-3-12-15,-3 0 3 0,0-3 7 16,-3-1-10-16,-2 0 3 16,-1 1 9-16,-1 1-7 15,-2 7 1-15,-2 0 14 16,1 4-7-16,-2 4-1 15,1 1 7-15,-1 1-10 16,0 2-1-16,0 0-8 16,0 0-15-16,0 4 1 15,8 13-5-15,4 6 15 16,-2 5 4-16,2 2 0 16,-3 3 1-16,-3-1 2 15,0 4-2-15,4-1 5 16,-5-3-3-16,-1-1-3 15,-4-1-5-15,0-3 5 16,0-6-4-16,0-1 4 0,-3-6 0 16,-4-3 5-16,-5-1 3 15,0-4-7-15,-7-1 11 16,-8-2 13-16,-6-2 7 16,-3-1 2-16,3 0-12 15,2 0-4-15,6-2-16 16,4-1-1-16,9-1-2 15,3-1-2-15,3 4-51 16,6 1-61-16,0-4-247 16</inkml:trace>
  <inkml:trace contextRef="#ctx0" brushRef="#br0" timeOffset="28723.92">2422 5459 105 0,'0'0'338'16,"0"0"-290"-16,0 0 47 15,0 0 14-15,0 0-27 16,0 0-17-16,-12-64-29 16,11 64-26-16,-4 11-10 15,-1 19 0-15,-3 13 2 16,0 10 19-16,-1 3 7 15,1-3-4-15,-3-1 2 16,6-4-7-16,0-4-15 16,3-6 1-16,3-5-4 15,0-8-1-15,0-9 2 16,0-6 3-16,0-5-4 0,0-3-1 16,0-2 1-16,0 0 4 15,0 0-5-15,0 0-6 16,3 0-52-16,3 0-22 15,6-16-108-15,1-8-168 16</inkml:trace>
  <inkml:trace contextRef="#ctx0" brushRef="#br0" timeOffset="29355.71">2682 5481 445 0,'0'0'82'0,"0"0"1"16,0 0 53-16,0 0-93 15,0 0-32-15,0 0-8 16,-63 30 7-16,52-11 15 16,5 1-2-16,6-2-4 15,0 0-7-15,14 2-4 16,13-2 4-16,4 4 16 15,5-2 1-15,4 1-20 16,-6-1 7-16,-4 3-12 16,-9 1-1-16,-6 1-3 15,-6 2 0-15,-1 0 0 0,-4 0 2 16,-4-3 3-16,0-1-3 16,0-5 0-16,-7-4-1 15,-7-2 4-15,-7-2-3 16,-4-1 2-16,1-4-2 15,-3-2 0-15,0-3 7 16,5 0-9-16,1-5 2 16,6-10 3-16,4-9-5 15,3-7-2-15,8 0-13 16,0-3-4-16,3 1 1 16,16 0 5-16,2 4 9 15,0-2-1-15,4 1 5 16,-4-1 2-16,1 0-1 0,-2-3-1 15,-2 0 0-15,-5-1 0 16,-1 2 2-16,-9 5-2 16,-3 5 0-16,0 2 13 15,0 6-4-15,-8 4 13 16,-9 3-21-16,-1 5 0 16,-5 3-1-16,-2 0 0 15,1 8-2-15,-1 8-3 16,3 4 1-16,2 0-20 15,7 6-55-15,4-4-117 16,7-3-258-16</inkml:trace>
  <inkml:trace contextRef="#ctx0" brushRef="#br0" timeOffset="31206.96">4025 6143 63 0,'0'0'41'15,"0"0"160"-15,0 0-112 16,0 0-24-16,0 0 5 16,0 0-5-16,-27 0-17 0,27 0 0 15,0 0-6-15,0 0-30 16,5 0-12-16,10 0 0 16,9 0 31-16,4 0-22 15,2 0-2-15,4 0-2 16,2 0 10-16,1 0-12 15,-1-1 4-15,6 0-3 16,-3 0 0-16,4-1-2 16,-1 1 1-16,1-1 1 15,0 0 11-15,2 1-15 16,0 0 12-16,2-1-6 16,3 1 1-16,3 0-6 15,1-2 0-15,-6 0 2 16,1 0 2-16,-4 1-3 15,-2-1-1-15,-1 3 0 0,2-2 4 16,0 0-4-16,0-3 3 16,4 2-1-16,3-2 0 15,-3 5 1-15,4-3-4 16,0 2 7-16,-1-1-6 16,-2 2-1-16,5-3 1 15,-2 2-2-15,-1-3 2 16,1 1 4-16,-3-1-5 15,2-1 0-15,-2-2 1 16,5 3 1-16,-3 0-1 16,5 2 2-16,2 2 1 15,2 0-1-15,-2-3-1 0,-1 3 2 16,-4 0-4-16,-3-4 3 16,-1 1-2-16,-4 2 3 15,1-2-4-15,-1 2 0 16,-2-1 2-16,-1 0 1 15,-1 1 2-15,-3-3-1 16,-4 1-2-16,-1-1 0 16,-3 2 0-16,-2-2 1 15,-3 0-1-15,-1 1-1 16,-4 0 2-16,-7 0-1 16,-1 0 5-16,-1 0-6 15,-1 1 8-15,2-1-7 0,1 1-1 16,-1 0 0-16,0 1-1 15,-2 1 0-15,-5 0 0 16,1-1 0-16,-1-1 2 16,-1 2 0-16,2 0 2 15,-2-1-4-15,1 1 1 16,-2-2 0-16,0 2 2 16,0 0 6-16,0-1-3 15,0-1-2-15,0 2 3 16,4-3-1-16,1 3-2 15,-1 0-3-15,5 0 1 16,-3-2-1-16,2 0-1 16,-1 2 0-16,-4-1 2 0,0-1 1 15,3 2-1 1,-3-1-2-16,9 0 3 0,0-1 2 16,-2 2 0-16,4 0-1 15,0-1 1-15,-3-1 3 16,5 2-1-16,-1-3 3 15,-3-2-4-15,4 1 1 16,-2-1-1-16,4-2 1 16,1 4 0-16,1-2-4 15,0 1-1-15,0 1 2 16,-4 1-2-16,-7-3 3 16,-3 4 1-16,-2-2 2 15,-2 2 9-15,-2-1 1 0,0 1 0 16,3-1-11-16,-2 0-6 15,1-1 2-15,2 3-2 16,1-2 1-16,-1 1-1 16,-2-1 5-16,2-1-6 15,-6 3 6-15,2-1 5 16,-3 1-3-16,0 0-1 16,0 0-7-16,0 0-9 15,0 0 8-15,0 0-36 16,0 0-127-16,-10 0-208 15</inkml:trace>
  <inkml:trace contextRef="#ctx0" brushRef="#br0" timeOffset="33666.05">15645 4102 143 0,'0'0'273'0,"0"0"-222"16,0 0 52-16,0 0-25 15,0 0-55-15,0 0-21 16,-21 21-1-16,14 13 12 16,-2 5 22-16,-1 8-12 15,-1 1 5-15,-1 3-9 16,0-4-3-16,-3 0-10 16,4-5 4-16,2-6-8 15,-1-7-2-15,7-5 4 16,0-11-1-16,3-6 0 15,0-4-2-15,0-3 6 16,-1 0 13-16,1 0 27 16,0-16 22-16,0-12-40 15,3-7-18-15,9-10-3 16,4-9-7-16,0-3-2 0,2-7 1 16,0 3-21-16,-1 1-12 15,0 2 6-15,-5 8-1 16,3 8 9-16,0 10 18 15,3 7-8-15,4 8-3 16,-1 12 12-16,8 5 0 16,2 0 0-16,3 15-1 15,1 13-2-15,-5 4 4 16,-5 7-1-16,-7 2 7 16,-9 4 3-16,-5-1 0 15,-4-2 5-15,0-2-4 16,0-4-6-16,-9-3 1 15,0-5 0-15,2-6 2 0,2-10-8 16,2-5 4-16,3-5-3 16,0-2 3-16,0 0 7 15,0-7 30-15,3-12-9 16,8-9-20-16,-2-9-10 16,-2-7 0-16,-1-4-2 15,3-5-12-15,3 2-29 16,4 6 18-16,2 8-14 15,8 9 7-15,-3 10 20 16,3 5 2-16,2 9 8 16,3 4 1-16,4 0-1 15,1 6 1-15,-1 13 2 0,-3 6-1 16,-7 7-2 0,-7 6 10-16,-12 1 7 0,-6 2-6 15,0 1 11-15,-5 1-7 16,-11 2-8-16,1 0 6 15,-1-3-10-15,1-2-3 16,-2-5 1-16,5-7 0 16,2-9-1-16,6-7-1 15,2-4-3-15,2-4-37 16,0-4-48-16,6 0-120 16,12-3-147-16</inkml:trace>
  <inkml:trace contextRef="#ctx0" brushRef="#br0" timeOffset="34274.42">16759 4110 548 0,'0'0'82'0,"0"0"41"16,0 0-52-16,0 0-31 16,-103-25-14-16,73 39-8 0,-1 11-2 15,1 7 1 1,3 5-7-16,3 4 8 0,4 5-6 16,6-1-6-16,5 0-4 15,5-1 2-15,4-5-4 16,0-6 0-16,10-8-1 15,5-7-1-15,7-5 2 16,1-5-4-16,2-8-5 16,1 0 0-16,0-2 1 15,-2-13 5-15,-2-6 3 16,-6-3 4-16,-2-6-2 16,-2-7 2-16,-4-5-3 15,1-1 2-15,-5-5-2 16,-4 1 0-16,0 3 0 0,0 10 3 15,0 11 1-15,0 12 15 16,0 6 8-16,0 5 9 16,0 0-29-16,0 0-8 15,0 22-14-15,6 7 14 16,10 9 5-16,4 6-3 16,2 2 2-16,1 3-4 15,-4-3 7-15,-1-5-6 16,-6-7 0-16,1-7-1 15,-2-7 1-15,0-7-1 16,2-5 0-16,2-4-1 0,2-3-26 16,4-1-39-1,-1 0-31-15,2-7-172 0,-4-11-60 16</inkml:trace>
  <inkml:trace contextRef="#ctx0" brushRef="#br0" timeOffset="34607.03">17050 3993 277 0,'0'0'215'0,"0"0"-75"0,0 0-32 16,0 0-57-16,0 0 13 15,0 0 1-15,92 112-15 16,-59-67-6-16,-2 7-11 16,-1 3-6-16,-1 4-8 15,-3-5-1-15,-3-4-14 16,-4-9 0-16,-5-7-2 16,-2-11 0-16,-3-7 0 15,-3-7-2-15,-3-6-2 16,2-1-26-16,-2-2-26 15,2 0-30-15,1-13-67 16,-2-13-148-16</inkml:trace>
  <inkml:trace contextRef="#ctx0" brushRef="#br0" timeOffset="34854.36">17363 4006 193 0,'0'0'220'16,"0"0"-153"-16,-61 82 81 16,28-36-27-16,-6 9-28 15,-5 2-13-15,-4 2-19 16,-3-4-15-16,4-3-15 16,8-8-22-16,9-8 1 0,9-10-7 15,9-6-3 1,4-8 0-16,2-5-7 0,6-1-64 15,0-6-71-15,0 0-139 16</inkml:trace>
  <inkml:trace contextRef="#ctx0" brushRef="#br0" timeOffset="42313.78">17861 4042 306 0,'0'0'177'0,"0"0"-98"16,0 0 48-16,0 0-33 15,0 0-46-15,0 0-13 0,-104-34-9 16,76 36 10-16,1 11-7 15,0 3-8-15,2 4 7 16,5 2-8-16,2-3-7 16,8 2-5-16,5 1-1 15,5-2-6-15,0-1-1 16,0-1 1-16,15-1-1 16,9 0 0-16,6 1 4 15,6 0 10-15,4 0-9 16,0 2-2-16,-4-3-3 15,-6 4 0-15,-8-3-9 16,-7 1 5-16,-3 1-4 16,-8-2 4-16,-2 2-1 15,-2 2-3-15,0-1 5 0,-9 1 3 16,-4-2 1-16,-7 0 3 16,4-3-4-16,-2-4-1 15,0-3 0-15,-3-6 1 16,0-1 3-16,-1-3 3 15,-1 0 0-15,-2-1 6 16,1-9 0-16,1-2 0 16,4-2-3-16,6 1-9 15,7 4 1-15,6 0-1 16,0 2-9-16,0 1-25 16,13 1-49-16,6 5-16 0,3 0-153 15,0-1-129-15</inkml:trace>
  <inkml:trace contextRef="#ctx0" brushRef="#br0" timeOffset="42630.3">18270 4154 678 0,'0'0'72'0,"0"0"-70"16,0 0 54-16,0 98 17 15,0-49-30-15,0 5-14 0,0-2-9 16,-5-6-3-16,-2-7-9 16,1-6-3-16,2-8-2 15,1-8 1-15,0-5-2 16,1-7-1-16,-1-2-1 15,3-3-16-15,-3 0-27 16,0-3-9-16,0-19-53 16,0-9-160-16,3-13-201 15</inkml:trace>
  <inkml:trace contextRef="#ctx0" brushRef="#br0" timeOffset="42818.83">18301 3956 174 0,'0'0'428'16,"0"0"-361"-16,0 0 28 16,-1-71 24-16,1 61-62 15,3 7-33-15,-2 0-3 16,1 3-19-16,-2 0-2 16,3 0-3-16,3 6-30 15,6 16-83-15,0-1-179 16</inkml:trace>
  <inkml:trace contextRef="#ctx0" brushRef="#br0" timeOffset="43604.86">18552 4117 496 0,'0'0'84'15,"0"0"-65"-15,85-8 76 16,-49 19-24-16,-2 12-48 16,-9 11-8-16,-8 5-12 15,-13 3 16-15,-4 1 10 16,-1-5 13-16,-19-6-12 0,0-3-8 15,-5-8-8-15,2-3-1 16,-1-6-2-16,5-2-1 16,8-8 10-16,7-1-15 15,4-1 8-15,0 0 1 16,0 0-4-16,0-6-7 16,9-7-3-16,5 2-13 15,6 2 13-15,1 6-4 16,-1 3 1-16,-1 0 0 15,3 12 3-15,-1 7 0 16,-3 6-8-16,-4 4 7 16,-6 3 1-16,-6 1 0 15,-2 4 0-15,0-1 0 0,-11 2 3 16,-8 0-1 0,-5-4-1-16,-3-2 1 0,-4-8-4 15,0-2 0-15,-2-7 2 16,3-5 2-16,6-4-2 15,1-3 4-15,4-3 0 16,4 0 4-16,0-2 1 16,5-13 4-16,1-1 8 15,2-8 0-15,5-6-5 16,2-7-13-16,0 1-3 0,6 5-4 16,10 9-4-1,5 10-8-15,0 8 16 0,1 4 0 16,2 0 0-1,-2 17-1-15,0 10-3 0,-2 7-1 16,0 4 5-16,-4 0 2 16,2-2-1-16,-1-4 1 15,0-6 0-15,0-1 0 16,1-6-2-16,-1-4 1 16,0-1 2-16,-1-4 0 15,-2-5-3-15,-1-1 0 16,-4-4-23-16,2 0-58 15,2 0-36-15,-1-8-133 16,0-12-373-16</inkml:trace>
  <inkml:trace contextRef="#ctx0" brushRef="#br0" timeOffset="44098.89">19029 4345 32 0,'0'0'442'15,"0"0"-392"-15,0 0 6 16,0 0 29-16,0 0-39 16,85 0-11-16,-61 0-8 15,-1-4-8-15,-4-7-2 16,-6-3-4-16,1-6-1 0,-5-1-2 15,-2-4-3-15,-4-1-1 16,-3 2-3-16,0 4-1 16,-3 3 2-16,-12 4 21 15,-4 4-3-15,-3 5-6 16,0 4 2-16,-1 0-6 16,0 0-7-16,0 14 6 15,1 8-3-15,0 5 3 16,3 8 3-16,5 7 4 15,7 3 11-15,7 4 0 16,0 1 2-16,10-3-17 16,13-1 1-16,2-7-9 15,-1-6-2-15,-2-8-2 0,1-4-1 16,-7-7-1-16,2-3 1 16,0-5 1-16,-3-4 0 15,4-2-2-15,-2 0-31 16,3-3-7-16,1-13-61 15,-1-7-32-15,1-8-257 16</inkml:trace>
  <inkml:trace contextRef="#ctx0" brushRef="#br0" timeOffset="44414.37">19842 4267 330 0,'0'0'374'0,"0"0"-337"15,0 0 62-15,0 0-31 16,0 0-36-16,88-7-6 15,-48 7 3-15,-1 4-15 16,-1-1 1-16,-6-2 2 16,-6-1-11-16,-9 0-5 0,-4 0-1 15,-9 0-1-15,-1 0-68 16,-3 0-65-16,-7 0-232 16</inkml:trace>
  <inkml:trace contextRef="#ctx0" brushRef="#br0" timeOffset="44617.49">19865 4484 499 0,'0'0'181'16,"0"0"-117"-16,0 0 49 0,92 0-48 15,-56 0-34-15,-4 0-10 16,0 3-12-16,-2-3-9 15,-1 0-2-15,3 0-30 16,-1 0-177-16,0-14-372 16</inkml:trace>
  <inkml:trace contextRef="#ctx0" brushRef="#br0" timeOffset="54906.82">2792 13247 120 0,'0'0'307'0,"0"0"-246"15,0 0 2-15,0 0-7 16,61-71-19-16,-36 60-1 16,-1 5-6-16,-4 4-3 15,-7 2-10-15,-1 0-8 16,-6 8-1-16,3 11 5 16,-5 4 3-16,-1 4 0 15,-3 0-3-15,0 2 0 16,0 2-8-16,-7 3 18 0,-8 0-14 15,-4 5 17-15,-4-1-7 16,-1-1-6-16,-1-6 2 16,3-3-10-16,5-6 4 15,4-6-8-15,10-4 3 16,3-7-2-16,0 1-2 16,0-3 1-16,13 2 7 15,10-1 5-15,11-1 13 16,8-1-4-16,3-2-11 15,5 0-1-15,-1 0-8 16,-5 0 0-16,-4-6-2 0,-6-2 2 16,-8 2-2-16,-7 0-11 15,-10-1-108-15,-6-3-151 16,-3-4-327-16</inkml:trace>
  <inkml:trace contextRef="#ctx0" brushRef="#br0" timeOffset="55700.71">2814 12317 19 0,'0'0'301'0,"0"0"-212"16,0 0-37-16,0 0 13 15,111-60-11-15,-71 60 0 16,-9 4-8-16,-6 18-5 16,-14 7-4-16,-11 5-15 15,0 0 9-15,-13 0 6 16,-13-1-8-16,-2-2-7 16,-4-3-16-16,4-5 7 15,3-5 1-15,9-9-4 0,8-5-6 16,5-2 0-16,3-2 3 15,0 0 0-15,0 0-3 16,0 0 9-16,12-6-10 16,6 0-2-16,1 3-2 15,7 3-2-15,-1 0 3 16,-1 9 0-16,1 14-2 16,-6 5-6-16,-2 2 7 15,-5 1 1-15,-2-3 1 16,-5-3 0-16,-5-3-2 15,0-2-6-15,0-4 4 16,-5-1-4-16,-17-2-2 0,-9-2 9 16,-7-2 18-1,-3-6 13-15,0-3 4 0,7 0-2 16,3 0-12-16,7 0-13 16,9-8-3-16,3 4-5 15,12-1-23-15,0-1-96 16,16 2-250-16</inkml:trace>
  <inkml:trace contextRef="#ctx0" brushRef="#br0" timeOffset="59922.46">2693 11506 31 0,'0'0'145'16,"0"0"-40"-16,0 0-31 0,0 0 0 16,0 0-21-16,0 0-15 15,8-75 0-15,-8 69-7 16,0 3 11-16,0-1 2 16,0 4 3-16,0 0-20 15,0 0-11-15,0 0-6 16,-6 0-10-16,0 15-6 15,-6 8 6-15,0 6 2 16,0 0 10-16,6 0-6 16,3 0 9-16,3 0-6 15,0-2-2-15,0-1-3 16,0-1 0-16,5-2 3 16,5-4-6-16,-1-4 2 15,5-3 3-15,-3-2-5 16,3 0-1-16,5-5 8 0,3-4 0 15,4-1 3-15,4 0-5 16,0 0-1-16,-5-3 0 16,0-7-2-16,-4-3 1 15,-4 0-2-15,-1-4 0 16,-7-5 3-16,0-2-1 16,0-1 5-16,-5-4 3 15,1 1-6-15,-2 2-3 16,-2 2 0-16,-1 7 1 15,0 8 1-15,0 1 2 16,0 6 6-16,0 2-13 16,0 2-5-16,0 23-4 0,0 9 6 15,-1 9 3-15,-1 0 4 16,2 2 4-16,0-2 1 16,0-2-1-16,3 1 14 15,2-3-7-15,1 0-10 16,1-6-3-16,-2-2-1 15,-2-9 4-15,0-5-4 16,-3-8-1-16,0-3 1 16,0-2 4-16,1-4-3 15,-1 0 0-15,0 0-2 16,0 0-2-16,0 0-54 16,-3-3-127-16,-16-15-521 15</inkml:trace>
  <inkml:trace contextRef="#ctx0" brushRef="#br0" timeOffset="63522.93">1931 11342 16 0,'0'0'23'0,"0"0"41"15,0 0 27-15,-95 0-23 0,69 0-9 16,-2 0-16-16,3 2 0 15,-2 5-5-15,3-3-13 16,2 2 0-16,4-3 4 16,3 1-12-16,6-3-4 15,6 1 2-15,3-2 4 16,0 0-8-16,0 0-2 16,0 0 7-16,0 0-3 15,0 0 1-15,0 0-2 16,0 0-2-16,12 0-3 15,9 0 31-15,4 0-3 16,6 0-34-16,8-2 32 0,10-3-15 16,6 0 15-16,-2 2-25 15,-1 1 0-15,-3 0-2 16,-1 0 0-16,1-1-4 16,-4 3 5-16,6-3-2 15,-1 3-4-15,0 0 1 16,0 0-1-16,1 0 4 15,0 0-2-15,4-2-1 16,0 2 0-16,2-3 0 16,-5 1-1-16,-3-3-1 15,-1 1 2-15,-5 0 0 16,0-1 4-16,2 4-3 0,1-4 7 16,5 0-8-16,7 2 0 15,8-1 2 1,4 1-4-16,-3-1 6 0,0-1-14 15,-7 3 11-15,-5 0-3 16,-3-3 6-16,-2 2-4 16,-1-2-1-16,0 2-1 15,0 0 1-15,0-1-2 16,1-1 3-16,-1 1-1 16,3 0-1-16,-4 1 2 15,4 0-2-15,0-1 1 16,-4 1-1-16,3 0 5 15,1-1-4-15,0 1 3 0,6-2-2 16,-1-2-2 0,1 2 5-16,-4-2-4 0,-6 1-1 15,-5 0 0 1,-1-2 3-16,2 2-3 0,4 1 2 16,3-3 0-16,-1 2 1 15,1 0-2-15,0-2 1 16,-2 2 1-16,0 0-3 15,2 1 2-15,1 0-1 16,2 2 0-16,4-1-1 16,0 0 5-16,-1 1-5 15,1 3 0-15,5-3 4 16,-2 2-4-16,8-2 0 16,-5 1 2-16,-9 0-2 15,-3-1-2-15,-7-2 2 0,1 2 2 16,6 1-2-16,5 0 0 15,5 1 0-15,6 1 0 16,-1-2 2-16,2 0-2 16,-4 2 0-16,2 0 5 15,-6 0-4-15,-3-3-1 16,-2 1 0-16,-4-1 0 16,5 0 2-16,-4 2-1 15,4-2 0-15,2 3 1 16,3-1-1-16,-3 0 2 15,-2 1 0-15,-5-2-1 16,-3 1-2-16,-2 1 0 0,2 0 1 16,3 0 0-1,-2 0 1-15,2 0 0 0,0 0-1 16,0 0 0-16,3 0 2 16,2 0 3-16,0 0 0 15,1 0-3-15,0 0 0 16,-3 0 0-16,-4 0-2 15,-2 0 5-15,-4 0-6 16,10 0 8-16,5 0-4 16,7 0 0-16,3 3-2 15,-8-1 1-15,-5 1 1 16,-12-3-2-16,-2 3 0 0,-7-3 1 16,-5 1 1-1,-1-1 3-15,0 0-2 0,1 0 4 16,5 0-5-16,11 3 0 15,8 2 4-15,6 0-5 16,-3-1-2-16,-3-2 2 16,-3-2 0-16,-4 0-3 15,-2 0 2-15,-1 0 0 16,6 0-1-16,2 0-1 16,2 1 2-16,1 1 1 15,-7 1-3-15,-7-3 0 16,-11 0 1-16,-10 0-1 15,-6 0 1-15,-9 0 3 0,1 0 10 16,4 0 2-16,7 0-9 16,1 0-7-16,-1 0 0 15,4 0 2-15,-5 0-1 16,4 0 0-16,-5 0 1 16,-7 0-1-16,2 0 8 15,-3 0-2-15,-2 0 1 16,0 0 3-16,2 0-3 15,5 0-6-15,7 0 0 16,-1 0-2-16,-1 0 3 16,-9 4-3-16,-3-3 1 15,-3 1 0-15,-2 1-1 16,1-3 2-16,-2 1 4 16,0 0-5-16,0-1 0 15,0 2 3-15,3-2-1 0,0 0 0 16,1 0 2-1,2 3-5-15,-1-3 1 0,-1 2 2 16,1 0 1-16,-4-1 3 16,-1-1 0-16,0 0 4 15,0 2-6-15,0-2 0 16,2 0 0-16,-2 0-4 16,0 0 1-16,0 1-2 15,0 2-1-15,1 1-1 16,1 3-5-16,0 1 6 15,0 0 1-15,-2 4-2 16,0-1 2-16,0 0 1 0,1 3 3 16,-1 2-4-16,0 4 0 15,0 1-6-15,0 3 6 16,-3 0 3-16,-5 2-1 16,-1-1 6-16,1 1 5 15,-2 1-2-15,4-1-6 16,0 6 0-16,1-2 1 15,1 3 0-15,-2 3 2 16,3-3-4-16,0 1 1 16,0-1-5-16,0 1 8 15,-2-1-5-15,2-1 1 16,0 1 0-16,3 3-2 0,0 0 3 16,0-1-5-16,0 0 5 15,0 1-5-15,0-1 2 16,0 2 2-16,2-1-4 15,-1 4 4-15,1 0-4 16,1 4 2-16,0-1-2 16,3 6 5-16,0 1-5 15,3 1 2-15,-2 3 0 16,1 1 4-16,2 6-4 16,2 2 2-16,-1 4-1 15,2-1 0-15,-4 1-1 16,3-1 0-16,3 4-2 15,0 1 4-15,0 2-3 16,0 2 0-16,-2-3 0 16,-4-1 1-16,0-3-2 0,0-2 2 15,-3 0-1-15,-2 1-1 16,1-3 1-16,-1 6-1 16,-2-1 0-16,2-1 0 15,-3 0 0-15,1-4 3 16,-2 0-3-16,3 0 1 15,-3-2-1-15,0-1 1 16,0-3 0-16,0-3-1 16,0-3 0-16,0 0-1 15,0-6 1-15,0 4 1 16,0 3 0-16,0-3 0 16,5 3 2-16,-1 2 2 0,-1-2-4 15,-1 5-1-15,1 1 0 16,0-4-2-16,2 1 7 15,0-2-9-15,2 1 5 16,-2 5-1-16,4 2 3 16,-2 2-2-16,-2 0 0 15,-2 0 0-15,-3 1-1 16,0 0 0-16,0 4 0 16,0 1-1-16,0 3 2 15,0 5-1-15,0 8 1 16,10 1 1-16,2 0-1 15,2-4 0-15,0-7 0 16,-5-2-1-16,0-2 0 0,-4-2 0 16,-5-1-1-16,0-2 1 15,0-2-2-15,0 0-2 16,0-6 4-16,0-3 0 16,0-5 2-16,0-4-2 15,-3-10 1-15,3-4-1 16,-3-5-2-16,1-5 0 15,-1-3 2-15,2-4 0 16,-1-8 4-16,2-3-3 16,0-3-1-16,0-2 5 15,0 0-2-15,0 0-4 16,0 0 2-16,0 0 0 0,0 1-1 16,0-1 5-16,0 2-4 15,0-2 1-15,0 0 2 16,0 0 0-16,0 0 7 15,0 0-6-15,0 0 1 16,0 0 6-16,0 0-12 16,-1 0-1-16,-1 0 1 15,2 0 0-15,-1 0-1 16,1 0-1-16,0 0 2 16,0 0 0-16,0 0 3 15,0 0-2-15,0 0 5 16,0 0-6-16,0 0-5 15,0 0 4-15,-2 0-1 0,-2 0-5 16,-8 0-6 0,-5-10-49-16,-5-4-47 0,-6-5-80 15,-14-8-43 1,-13-15-156-16</inkml:trace>
  <inkml:trace contextRef="#ctx0" brushRef="#br0" timeOffset="65788.7">1357 16537 48 0,'0'0'34'0,"0"0"-16"16,0 0 76-16,0 0-28 15,0 0-24-15,0 0 11 16,0 0 0-16,-51 24-14 16,51-24 2-16,0 0-11 15,8 0-1-15,5 0-4 16,12 0 20-16,8 0 18 16,6 0-28-16,10 1 0 0,2 1-16 15,4 2-1-15,0-1-3 16,5 5-8-16,-2 0 5 15,8 0-8-15,4 1-4 16,4-1 1-16,6-5 0 16,-3-3 0-16,4 0 1 15,4 0 2-15,1 0-2 16,2 0 7-16,-1 0 6 16,-4-3 2-16,-2 3-5 15,-7 0-9-15,-8 0-3 16,-2 0 1-16,-4 0 7 15,1 0-7-15,-1-2-1 16,1 0 0-16,3 1 4 0,-4-2-1 16,-4 0-2-16,1 0 9 15,-6 3-4-15,4-3 8 16,2 3-1-16,-7-2-3 16,-2 2-4-16,-3 0 5 15,-3-2-6-15,-1-1-3 16,1 1 9-16,0-3-6 15,7 2 4-15,0-4 6 16,-1 2-7-16,1 0 3 16,-4-2-4-16,1 5 2 15,-1-1 4-15,6 1-6 16,13 0 0-16,13 1-1 0,7-1 5 16,7 0-1-16,0 2-8 15,-3 0 1-15,3 0 2 16,0 0-4-1,-3-3 1-15,-5 3-2 0,-1-3 0 16,-4-1 3-16,1 1-2 16,-4-1 0-16,-4 1-1 15,-2 0 3-15,-4-2 0 16,-5 1-3-16,-6-3-1 16,-11 0 1-16,-7 2 6 15,-2 0-6-15,-4 1 1 16,-3 0-1-16,3 0 6 15,4-1-3-15,11 3 0 0,10-1 6 16,7 3-1 0,7 0-1-16,-2 0-6 0,2 0 7 15,1 0-6-15,2 0 0 16,2 0 0-16,5 0 4 16,3 0-6-16,2 0 5 15,5 0-3-15,-1 0 3 16,-4 0-5-16,1 0-1 15,-9 0 1-15,-6 0 3 16,-3 0 0-16,-3 0 1 16,1 0-2-16,1 0 9 15,3 0 0-15,4 0-3 16,2 0 3-16,-2 3-8 16,-3-1 1-16,-3 0 2 0,-4-2-2 15,-2 0 0 1,0 0 3-16,-3 0 1 0,-4 0-6 15,0 0 0-15,-5 0 8 16,-4 0-7-16,-4-4 4 16,-2-2-1-16,-3 0-4 15,1-2 12-15,-2 4-13 16,0-4 2-16,-2 3 3 16,0-1 8-16,0 3-12 15,1-2 8-15,-1-1-10 16,1 2 8-16,-1-1-4 15,0 1-1-15,0 0-2 16,1 1 2-16,-1 1 1 0,-2 1 0 16,2-2-2-1,-3 3-2-15,-2 0 3 0,3 0 0 16,-1 0-5-16,0 0 2 16,3 0 0-16,-2 0 3 15,2 0-3-15,-2 0 0 16,1 0 2-16,-1 0 0 15,3 0-1-15,2 0 5 16,0 0-6-16,-2-5-5 16,0 3 4-16,-2-3 2 15,-4 2 2-15,0 1-3 16,-2-2 1-16,1 1-2 0,1 1-2 16,2 1 3-16,-2 1 0 15,-1 0 0-15,-2 0 4 16,-1 0-6-16,-4 0 6 15,-2 0-6-15,-2 0 2 16,0 0 0-16,4 0 5 16,-1 0 5-16,4 0-2 15,-1 0 2-15,2 0-6 16,-3 3-1-16,1 2-2 16,0-2 2-16,-5 0 3 15,1-2 7-15,-5-1-2 16,-1 0-3-16,-6 0 7 15,0 0 4-15,-4 0-15 16,-2 0-4-16,0 0-9 16,0-7 9-16,-13-3-2 0,-6 2-19 15,-6 4-73-15,-6 4-79 16,-7 0-127-16,-1 0-222 16</inkml:trace>
  <inkml:trace contextRef="#ctx0" brushRef="#br0" timeOffset="68601.48">1664 11397 45 0,'0'0'18'0,"0"0"150"16,0 0-17-16,0 0-75 0,0 0 2 16,0 0 4-1,0-7 1-15,0 7-34 0,0 0-12 16,0 0-18-16,0 0-6 16,0 0-7-16,0 0-4 15,0 0-2-15,0 4-1 16,0 15 1-16,0 3 20 15,0 3 17-15,0-2-30 16,0 1 0-16,0 2-4 16,2-1 3-16,1 1 1 15,0 0 1-15,-3 1-1 16,1 3 6-16,-1 1-1 16,0 0-4-16,2 3-1 0,-2 0-1 15,0 3-2-15,0-2 5 16,0 1-1-16,0-2-6 15,0-3 4-15,0-1-4 16,0-2 2-16,0 0 2 16,0 1-6-16,-2-4 4 15,2 2 1-15,-1-1-4 16,1 2 0-16,0-1 2 16,0 2-1-16,0-4 5 15,-2 0-5-15,-1 3 4 16,2-2-5-16,-2-2 2 15,1 2 0-15,-1-5 0 0,0 1-2 16,3-1 2 0,-4 3 8-16,1-1-10 0,0 3 9 15,-2 2 6-15,-2 2-7 16,1 3 3-16,-1 0-8 16,-1 1 2-16,-1 1 0 15,3-1-5-15,-4 2 3 16,-1 1 3-16,2 0-7 15,-4 1 8-15,4 2-3 16,-2-1-2-16,3 0 1 16,0-2-4-16,2 1 2 15,0-2-2-15,2 1 3 0,2-1 0 16,-2 0-2 0,-1 0 0-16,1-1-1 0,-2 1 3 15,-2-3-3 1,1-1 3-16,1 1-3 0,1 0 0 15,1-2 2-15,1 0-2 16,0 0 1-16,1-1 0 16,0 1 0-16,0 1 1 15,2 2 4-15,0 0-6 16,-1 2 1-16,-2 1-1 16,0-1 1-16,-2 4-1 15,2-5 6-15,0 2-10 16,0-1 6-16,3-4-2 15,0 3 0-15,0 1 0 16,0 0 4-16,0 1-6 0,0-1 2 16,0 1 0-16,0-2 1 15,-3 2-1-15,-1-1 2 16,2-2-2-16,-1-3 0 16,3 1 0-16,0-3 1 15,-1 0-1-15,-1 0 3 16,1 0-6-16,-2-3 7 15,0-1-5-15,-2 1 3 16,2-1-2-16,0 1 1 16,0 1-1-16,-1-3 0 15,4 0-2-15,0-2 1 16,0-1 1-16,0 0 2 0,0 0-2 16,0 1-2-1,0-2 2-15,-3-1 3 0,0 0-2 16,0 1 1-16,0-2-2 15,-2 1 0-15,1-2 2 16,1-2-1-16,-3 2-2 16,3-2 2-16,2 4-1 15,-2 1 5-15,1 3-5 16,-1 1 1-16,-3 1-2 16,3-2 3-16,0 0-2 15,0-1 0-15,3-3 2 16,-4-1 3-16,4 1-4 15,0-2 3-15,0 2-4 0,0 2 6 16,0 6 5 0,0 2-2-16,7 1 19 0,-1 3 8 15,0 1-28-15,-1 1-8 16,-4 2 5-16,1 2-3 16,-1 0 2-16,2-3-1 15,1-2 1-15,-1-4-1 16,2-2-1-16,-2-2 2 15,0-1-2-15,0 0 1 16,0-3-2-16,0-2 3 16,0 0-3-16,1 0 0 15,1-2 1-15,-2 2-1 16,0 2-1-16,0-3 2 16,-2 2 0-16,2-2-1 0,0 1 2 15,-1 5 3-15,-1 0-2 16,1 1 3-16,-1 1-4 15,-1 0 1-15,2 1 1 16,-2-2-5-16,4-3 0 16,-1-1 2-16,0-6 0 15,-3-7-1-15,3-5 1 16,-3 0-1-16,0-4 2 16,0 0-3-16,0 4 4 15,0-3-2-15,0 2-2 16,0 1 0-16,0 1 0 15,0-2 2-15,0 1 0 16,0-2-1-16,0 0 0 16,0-1 0-16,0 4 0 15,0 0 0-15,0 5 1 0,0 2-2 16,0 5 0-16,0 3 0 16,0 3 1-16,-3 2 1 15,-3 2-4-15,-3-6 2 16,3-2 0-16,0-8 1 15,5-6 1-15,1-4 0 16,0 1-2-16,0-1 3 16,0-1-3-16,0 2 0 15,0-2 1-15,0 0 3 16,0 0-6-16,0 0 5 0,0 0-3 16,0 0 0-1,0 0 0-15,-2 0-6 0,2 0-35 16,0 0-35-16,0-8-32 15,0-12-102-15,0-5-164 16</inkml:trace>
  <inkml:trace contextRef="#ctx0" brushRef="#br0" timeOffset="71600.8">11091 13165 362 0,'0'0'91'0,"0"0"23"16,0 0-26-16,-85-40-44 16,43 40-7-16,-3 0-1 15,1 3-8-15,5 12-3 16,3 4-3-16,5 4-5 16,4 2-4-16,5 2 2 15,5 0-4-15,7 0-2 16,8-1 0-16,2 3-5 15,0-3-1-15,12-1 0 16,6-4 3-16,6-3-6 16,6 1 8-16,1-4-7 15,3 3-1-15,1-1 5 0,-2 0-3 16,-5 2 1-16,-4 4-3 16,-5-3 1-16,-2 3-1 15,-7-1 0-15,-6 2-3 16,-4-1 3-16,0 2 0 15,-1-3 0-15,-14-2-2 16,0-2 2-16,-7-5 1 16,-4-2 2-16,0-5-3 15,-3-6 11-15,-2 0 4 16,1 0 33-16,-6-6-9 0,2-8-13 16,0-3-10-1,4 0-5-15,6 3-7 0,12 1-4 16,6 4-4-16,6 1-38 15,7 2-85-15,20-8-175 16</inkml:trace>
  <inkml:trace contextRef="#ctx0" brushRef="#br0" timeOffset="71944.17">11341 13078 527 0,'0'0'80'16,"0"0"8"-16,0 0-49 15,0 0-10-15,-4 98 43 16,-3-31-15-16,-4 9-14 15,-5 5-22-15,4 0-4 16,1-1-8-16,1-7-8 16,4-11 0-16,3-12 0 15,3-14 3-15,0-13-4 16,0-9 1-16,0-8 0 16,0-6-1-16,0 0-7 0,0 0-32 15,-3 0-94-15,0-17-287 16</inkml:trace>
  <inkml:trace contextRef="#ctx0" brushRef="#br0" timeOffset="72604.39">11148 13433 389 0,'0'0'71'0,"82"-29"-12"16,-27 21 8-16,3 1-30 15,0 7 7-15,-4 0-2 16,-8 0-5-16,-10 0 1 0,-3 0-13 16,-9 7 8-16,-4-1-7 15,-6 1-14-15,1 0-4 16,-6-2-2-16,-5-3-2 16,-4 0-4-16,0-2 0 15,0 0 1-15,-1 0 5 16,-14-3 5-16,-5-5 2 15,-3 0-11-15,-3 3 5 16,0 4 2-16,-1 1 0 16,1 0-5-16,5 9 3 15,1 10-1-15,4 6 2 16,5 6-7-16,5 7 2 0,6 1 1 16,0-2 2-16,0 3-6 15,10-3 1-15,8-5 4 16,3-6-4-16,0-5-1 15,1-10-5-15,0-5-2 16,2-6-9-16,-3 0 16 16,0-10 6-16,-2-16-1 15,-3-5 3-15,-2-10-5 16,-2-7 6-16,-3 1-7 16,-3-4 0-16,0 3-1 15,-4 7 2-15,-2 10 0 16,0 11-2-16,0 12-1 15,0 6 0-15,0 2-1 16,0 8-6-16,0 16 7 16,6 10 1-16,0 9 4 0,1 6 1 15,2 4 4-15,-3 4 0 16,-3 1-4-16,5-4 0 16,-1-10-2-16,0-6-4 15,1-13 0-15,5-8 0 16,7-5 0-16,5-6-1 15,8-3-52-15,13-1-58 16,5-2-164-16</inkml:trace>
  <inkml:trace contextRef="#ctx0" brushRef="#br0" timeOffset="72951.48">12205 13363 211 0,'0'0'280'16,"0"0"-155"-16,0 0 45 15,0 0-91-15,0 0-35 16,0 0-14-16,-103-5 5 16,78 31-5-16,3 6 0 15,2 8-11-15,8 4-1 16,8 5-4-16,2 2 1 15,2 3-2-15,0-4-6 16,6-4-6-16,9-5 3 16,2-10-4-16,2-4 0 0,-1-8-3 15,3-7 3-15,-4-6 6 16,0-3-6-16,2-3-2 16,1 0-31-16,4-6-63 15,0-11-20-15,-1-12-115 16,3-12-167-16</inkml:trace>
  <inkml:trace contextRef="#ctx0" brushRef="#br0" timeOffset="73242.63">12453 13138 502 0,'0'0'106'15,"0"0"-26"-15,0 0 34 16,46 102-42-16,-34-37 3 16,-3 11-14-16,-6 5-18 15,-3 1-15-15,0-5-13 16,-3-7-7-16,-3-11-5 16,3-10 2-16,2-14-5 15,1-10 3-15,0-6-2 16,0-9-1-16,0-4-1 15,0-4-16-15,4-2-50 0,1 0-24 16,6 0-36 0,4-21-271-16</inkml:trace>
  <inkml:trace contextRef="#ctx0" brushRef="#br0" timeOffset="73624.19">12790 13425 111 0,'0'0'311'16,"0"0"-218"-16,0 0 37 15,0 0 8-15,-84 65-73 0,63-47 7 16,2-4-18 0,3 5-10-16,1-2-11 0,6-2-11 15,6-3-5-15,3 0-12 16,0-2-1-16,13 0-1 15,14 2 8-15,5 0 3 16,2 2-7-16,0 4-7 16,-4 6 4-16,-5 6-4 15,-7 4-1-15,-9 3 0 16,-7 1 0-16,-2 1 0 16,0 0 1-16,0 0 1 15,0-5 2-15,0-5-3 16,0-6 0-16,0-8-1 15,0-5 0-15,0-5 0 16,1-1-22-16,14-3-59 0,5 1-40 16,9-2-205-1</inkml:trace>
  <inkml:trace contextRef="#ctx0" brushRef="#br0" timeOffset="74270.75">13849 13481 439 0,'0'0'107'0,"0"0"44"16,0 0-55-16,-50-73-23 15,33 66-26-15,-4 5-2 0,1 2-19 16,-5 2-5 0,0 19 3-16,0 9 11 0,2 8-12 15,5 6 9-15,2 9-15 16,5 6 5-16,4 1-8 16,2 2-12-16,5-5 9 15,0-6-10-15,6-10 1 16,8-10 2-16,4-8-1 15,1-5-3-15,8-6 2 16,3-5 5-16,4-6-4 16,0-1 6-16,1-3-3 15,-1-19 20-15,-1-11 16 16,-2-12-2-16,-1-14 3 16,-5-16-10-16,-5-6-18 0,-7-1-9 15,-11 7 4-15,-2 14-10 16,-11 11 0-16,-17 16-1 15,-11 17-1-15,-3 11-2 16,-7 6-1-16,3 15-4 16,-2 20-79-16,-1 11-82 15,4 0-116-15,8-3-572 16</inkml:trace>
  <inkml:trace contextRef="#ctx0" brushRef="#br0" timeOffset="76580.3">3032 10648 98 0,'0'0'418'0,"0"0"-365"15,0 0 8-15,0 0 28 16,0 0-29-16,0 0-17 16,-85 46-18-16,73-26 10 15,0 1-5-15,5 1 0 16,1-4-16-16,4 0-3 15,2-6-3-15,2 0-8 16,14-2 2-16,8-3 23 16,1-2-12-16,5-1 0 15,-3-1-6-15,-3 2-2 16,-6 0-4-16,-2 4-2 16,-4 1-1-16,0 3-1 0,-6 2-1 15,0 2-1-15,-3 2 5 16,-3 0 1-16,0 0 2 15,0-1-3-15,0 1 0 16,-11-3-1-16,-2 1 1 16,-5-5-2-16,2-4-4 15,-1-1 6-15,-5-3 10 16,6 1-10-16,2-4 7 16,1-1-7-16,5 0-6 15,2-3-39-15,-1-11-40 16,-2-6-144-16,5-12-206 15</inkml:trace>
  <inkml:trace contextRef="#ctx0" brushRef="#br0" timeOffset="76792.67">2996 10615 54 0,'0'0'413'0,"0"0"-334"16,0 0-15-16,91-30 7 16,-46 23-35-16,-2-3-19 15,-1 5-5-15,-9 1-12 16,-11 3-46-16,-8-6-99 0,-8 1-163 16</inkml:trace>
  <inkml:trace contextRef="#ctx0" brushRef="#br0" timeOffset="77308.87">3212 9942 394 0,'0'0'92'15,"0"0"-36"-15,0 0 8 16,-110 11-5-16,74 19-20 15,-1 7 4-15,9 7-15 16,4 4-9-16,10-1 11 16,9 1-19-16,5-1 6 15,4-4-10-15,14-2-7 16,4-7 2-16,5-9-1 16,3-7-1-16,-2-10 7 0,2-8 1 15,-7 0-5-15,-6-4 3 16,-6-12 2-16,-1-7-2 15,-7-5 3-15,-3 0-6 16,0 1 0-16,-6 4 1 16,-12 5-4-16,-4 10 5 15,-3 1-17-15,-1 6 7 16,1 1 0-16,-2 0-1 16,8 4-60-16,7 5-116 15,4-5-6-15</inkml:trace>
  <inkml:trace contextRef="#ctx0" brushRef="#br0" timeOffset="77788.89">2933 9752 53 0,'0'0'409'0,"0"0"-372"15,0 0 27-15,0 0 16 16,0 0-64-16,0 0-1 15,74-41 3-15,-25 36-3 16,2-2-5-16,-4 2-2 16,-11 1 5-16,-9 1-4 15,-12 1 5-15,-8 2 1 16,-5 0 1-16,-2 0 9 16,0 0-15-16,0 5-10 15,0 16 0-15,0 8 1 16,-9 3 11-16,0 2 1 15,0 1-2-15,3-1-10 16,3-3 0-16,0-1 2 16,2-5-2-16,1-4-1 0,0-3 0 15,0-4-26-15,0-4-46 16,4-3-72-16,2-7-160 16</inkml:trace>
  <inkml:trace contextRef="#ctx0" brushRef="#br0" timeOffset="78372.69">2902 9134 424 0,'0'0'50'15,"0"0"-50"-15,0 0 17 0,0 0 7 16,0 0 6-1,97 84-17-15,-64-53 3 0,0-2 4 16,-8 0-5-16,-3-5-2 16,-11 1-4-16,-5-1 16 15,-6-2-11-15,-3-1-6 16,-15 0-8-16,-10-3 11 16,2-2-6-16,-4-8 8 15,-1-2 2-15,3-6 2 16,4 0-6-16,6 0-3 15,9-6 6-15,8-11 27 16,1-7-14-16,6-7-24 16,19-6 11-16,6-6-6 15,2-1-7-15,0-3 2 16,-5 2 3-16,-10 2-6 0,-6 7 0 16,-12 7-2-16,0 7 4 15,-9 7-6-15,-9 4 4 16,-4 8-5-16,-1 3-10 15,-5 0 10-15,3 19-22 16,1 8-83-16,9 2 0 16,5 0-93-16</inkml:trace>
  <inkml:trace contextRef="#ctx0" brushRef="#br0" timeOffset="79361.63">3059 8630 30 0,'0'0'329'16,"0"0"-284"-16,0 0 24 15,0 0-17-15,0 0 5 16,-93-58-31-16,77 58 4 0,-1 0-15 16,1 12-5-16,4 5-3 15,-1 2-5-15,10 0 3 16,1-2-5-16,2-4-3 15,0-1 3-15,2-5 3 16,7-2 10-16,9-5-3 16,1 0-4-16,1 0 6 15,3-3-4-15,0-8-1 16,-3 0 2-16,-3-1-7 16,1 0 2-16,-5 0-2 15,-5 6 3-15,2 3-5 16,-7 2 1-16,-3 1 1 0,6 0-2 15,0 8-5 1,4 11 5-16,-2 1 2 0,1 4 3 16,-6-4-5-16,0 0 8 15,-3-2-8-15,0-4 3 16,0-2-3-16,0-2 7 16,0-3-4-16,-12 0 8 15,-9-3 9-15,-10-1 12 16,-14-2-11-16,-7-1-14 15,-12 5-7-15,-2 0-13 16,8 2-153-16,12-2-121 16</inkml:trace>
  <inkml:trace contextRef="#ctx0" brushRef="#br0" timeOffset="83824.92">1694 11368 9 0,'0'0'33'0,"0"0"20"15,0 0 127-15,0 0-84 0,0 0-24 16,0 0-27-16,0 0-11 16,0-9 13-16,0 0-2 15,0-4-11-15,0-5 6 16,0-4 1-16,0-6 2 16,0-3-14-16,0-5-1 15,3-3-5-15,-3-2-9 16,0-3-2-16,0 3 3 15,0-1 0-15,0 0-2 16,0-2 7-16,0 0-2 16,0-2 1-16,-6 2 10 15,6-1-15-15,-3-1 2 16,3 0-7-16,0-2-2 16,0-3-1-16,0-2 1 15,0-1-3-15,0 2-1 0,0 7 7 16,0 4 0-16,0 5 2 15,-4 2 4-15,1 0-8 16,0-2-1-16,1 0 2 16,2 0-4-16,-1 1-2 15,1-1 0-15,-2 2-2 16,1-1 0-16,-2 3 1 16,1 3 0-16,2 2-2 15,-1 0 2-15,1 0 0 16,0-1 0-16,0-1-1 0,-2-3 4 15,1 0-4 1,-1 1-1-16,-1-2 0 0,3 1 0 16,0 0 0-16,0 6 8 15,0 0-8-15,0 3 0 16,0 3 1-16,0-1 0 16,0 2 1-16,0 0-3 15,0 2 1-15,0-3 0 16,0-4 0-16,0-2 0 15,3-3 0-15,2-3 2 16,-2 3-1-16,0-1-1 16,0 5 3-16,0 0-2 15,-2 4-1-15,1 1 1 16,-1 0-1-16,1-3 0 16,-2 1-3-16,2-4 3 0,0-1 2 15,-2 2-2-15,3 1 1 16,0 2 1-16,-3 3-2 15,0 6-3-15,0 4 3 16,3 4 0-16,-3 1 0 16,0 2 0-16,3 1 0 15,-3-3-6-15,3 3 6 16,-3-4 0-16,3 1 0 16,-1-1 2-16,-1-2 0 15,4 4 1-15,-3-1-4 0,1-2 2 16,0-1-1-1,2 4 0-15,-2-1 1 0,0-1 2 16,0 0-3-16,-3 2-1 16,3-3 1-16,-3-1 2 15,0-3 1-15,3-2-3 16,4-1 0-16,-4-3 1 16,0 4-1-16,-1 2 1 15,-1 1-1-15,-1 3 0 16,2 1 1-16,-1-1-1 15,1 3 0-15,-1-4 0 16,2 2 0-16,0-2 0 16,0-1 0-16,1 1 1 15,-1-3 0-15,-1 2 0 16,1 4-1-16,0-3 0 16,0 3 0-16,-3 1 2 15,0 0-1-15,3 3-2 0,-3 0 1 16,0 0-1-16,3-2 1 15,-3 0-3-15,0 2 2 16,3-1 1-16,0-1 0 16,3-1-5-16,-2 0 4 15,1 1 0-15,2-1 1 16,1 0-1-16,5 0 0 16,5 0 2-16,3 2-4 15,0-2 3-15,4 3-2 16,1-1 1-16,2 1-4 0,5-3 5 15,7 0-4-15,0-2-1 16,8-2 5-16,0-1 0 16,-1 0-2-16,0-1-1 15,-6 1-3-15,-5 2 3 16,-6-1 2-16,-5 1-3 16,-5 2 2-16,1-1 1 15,-2 2 0-15,1 0-2 16,2 2-2-16,9 1 2 15,5 0-5-15,4 0 2 16,5 0 2-16,1 0-2 16,-1-3 1-16,-3 0 3 15,-7 1 2-15,-9-3 0 0,-5 1 1 16,-2 0-1 0,-4-1 0-16,0 2 0 0,-3-2 1 15,4 1-1-15,-1-1 0 16,3-1 0-16,9 1 0 15,3-1 0-15,1 3 0 16,5-2-1-16,0 0 1 16,-3 3-1-16,-5-1 0 15,-1 1 1-15,-5-1 0 16,-4 1-2-16,3-1 2 16,4 1-5-16,2-1 5 15,4-1 0-15,4-1 1 16,-1 3-2-16,-1-1 2 15,1 0-2-15,-4 1 2 0,0 2-2 16,6-1 0-16,1 1 1 16,3-1 0-16,1-2 0 15,0 0 0-15,4-1-1 16,1 1 1-16,2 0 0 16,1 0-2-16,-4 0 2 15,1-1 3-15,-7 1-3 16,3-1-3-16,-2-1 3 15,0 2-1-15,6-2 2 16,4 1-1-16,5 0 0 16,5 0 0-16,-4-1-1 15,2 0 0-15,-4 2 1 16,3-1-2-16,4-2 2 16,4-1 0-16,3 3 0 15,2-1 0-15,4 0-2 0,4-1 2 16,4 3-1-16,4-4-4 15,-2 1-2-15,-3 2 4 16,-7-4-9-16,-10-1 10 16,-4 2 4-16,-8-1-4 15,-4 1-1-15,-3 2 3 16,2-1 0-16,2 1-1 16,7 4 0-16,5 0 1 15,7 1 0-15,0 0 0 16,-1 0 0-16,0 0 0 0,-3 0 1 15,0 0 0 1,0 0 0-16,-1 0-1 0,-2-1 0 16,3-2-1-16,-1 3 1 15,3 0 0-15,2 0 6 16,5 0-6-16,0 0-3 16,2 0 3-16,-8 0 3 15,-6 0-3-15,-7 0-3 16,-6 0 3-16,-4 0 0 15,-5 0 2-15,-3 0-2 16,0 0 1-16,5 0-1 16,9 3 2-16,5-2-2 15,9 3 0-15,0 0 0 0,-1-1 1 16,-3 1 0 0,-7-2-1-16,-5-2 1 0,-3 1 0 15,1-1 4 1,-1 0-5-16,5 0 1 0,5 0 1 15,2 0-2-15,-1 0-1 16,-3 0 1-16,-5 0 0 16,-6 2 0-16,-3 0-1 15,-4-2 2-15,-1 0-1 16,-2 2 1-16,-4-2 0 16,-2 0 0-16,2 0 4 15,9 0-5-15,11 0-1 16,4 1 1-16,6 2 0 15,-6-2 0-15,-8 0 1 0,-7-1-1 16,-7 0 0-16,-6 0 0 16,-7 0 1-16,-9 0 3 15,0 0 0-15,-2 0-3 16,0 0 4-16,4 0-4 16,-1 0-1-16,3-2 2 15,1 1-2-15,4-1 1 16,-4 2-1-16,1 0 4 15,-3 0-4-15,-5 0 1 16,-3 0-1-16,0 0 2 16,-1 0 2-16,-2 0-4 15,0 0-1-15,0 0 0 16,0 0 1-16,3 0-4 0,-3 2 3 16,6 8-1-1,1-2 2-15,-2 1 0 0,-1-2-3 16,1 3 3-16,-2-4 0 15,0 1 0-15,0 2-3 16,1 2 1-16,-3 2 2 16,2 2 1-16,5 2-1 15,3 3 1-15,3 1 3 16,1 0-4-16,0 1 2 16,-1-2 4-16,-1 3-6 15,-4-3 0-15,0-1 0 16,0 0 1-16,-5-2-1 0,2 3-1 15,-1-1 0-15,-2 3 1 16,0 0 0-16,-3-2 3 16,0 3-3-16,0 0 0 15,0 2 0-15,0 0 3 16,3 2 0-16,7 1 4 16,-1 2-1-16,0 1 1 15,4 1 1-15,-2 2-7 16,0 1-1-16,-1-1 3 15,-4 1 0-15,0 1 2 16,3 2-5-16,3 3 1 16,1 1 2-16,2 3-1 15,-3-1-1-15,3-1 0 16,-5-3 2-16,-4-3-2 16,0-3-1-16,0 0 0 0,-3-1 1 15,2 3-1-15,1 0 5 16,0 1-4-16,2 0 0 15,0-2 2-15,-2-1-3 16,3 0 1-16,-4 0 1 16,0-2-2-16,-2-1 0 15,-1-2-3-15,-2-1-1 16,0-1 0-16,0 2 4 16,0 1 2-16,0-2 3 15,0-1-5-15,0-3 0 16,1 3 2-16,-1-4-2 15,0 2-2-15,0-3-3 0,0 0 7 16,0-3-3-16,-4 1 1 16,-3 0 0-16,4 1 1 15,1-2-1-15,-1 0 4 16,3 5-3-16,0-4 1 16,0 0-2-16,0 0 4 15,0 0-3-15,0 1 0 16,0-1 0-16,0 2 3 15,0 0-1-15,0-2-3 16,0 1 1-16,0-2 1 16,0 0-2-16,-6-2-2 15,6-2 0-15,-3 2 2 16,1-2 2-16,2 2-1 0,0 0 0 16,0 0 2-16,0 4-3 15,0 2 1-15,0-1 0 16,0-1 1-16,0-2-2 15,0-2 1-15,0-3 1 16,0-1-2-16,2-1-2 16,1 2 2-16,0 0 5 15,3-1-3-15,-1-2-1 16,2-1 5-16,-1-1-4 16,-3 1 4-16,0 0-4 15,0 2 5-15,-2-4-4 16,2 2 2-16,0-1-3 0,-1 0 0 15,2-1-2 1,-1 0 4-16,0-4-4 0,0 1 0 16,2 0 0-16,-4 1 0 15,2-2 0-15,-1 0 2 16,-1-1-2-16,1 0-3 16,-2-2-4-16,0 0-21 15,0 2-35-15,0-3-116 16,-8 0-189-16</inkml:trace>
  <inkml:trace contextRef="#ctx0" brushRef="#br0" timeOffset="84761.74">10497 9390 167 0,'0'0'250'0,"0"0"-204"15,0 0 15-15,-80-49 35 16,44 49-50-16,-6 0-5 16,-7 8-4-16,9 8-2 15,7 1-12-15,12 0-11 16,18 3 0-16,6 4-3 16,31 5 11-16,18 2 42 15,8 1-37-15,0 1-19 16,-9 1 0-16,-8 0 2 15,-7 0-7-15,-10-3 2 16,-7-1-1-16,-9-4 3 16,-7-1-1-16,-3-4 2 15,0 0 3-15,-3-3-5 16,-13-4-4-16,0-4 5 16,-6-4-5-16,-3-3 8 0,-3-3 13 15,-1 0 0-15,1 0-5 16,7 0-9-16,3-1-3 15,6-5-3-15,3-1-1 16,3-2-4-16,6-4-84 16,0-1-8-16,8-7-156 15,17-3-382-15</inkml:trace>
  <inkml:trace contextRef="#ctx0" brushRef="#br0" timeOffset="85025.59">10922 9329 3 0,'0'0'495'0,"0"0"-414"15,0 0 92-15,0 0-90 16,0 0-79-16,0 0 46 16,-7 110 1-16,-12-46-19 15,4 4-8-15,4 4-10 16,5-3-11-16,5-9 0 15,1-5-1-15,0-10-2 16,0-12-17-16,0-10-25 16,0-9-7-16,3-8-8 15,-3-6-92-15,0 0 44 16,0-18-212-16</inkml:trace>
  <inkml:trace contextRef="#ctx0" brushRef="#br0" timeOffset="85610.03">10811 9539 268 0,'0'0'285'16,"0"0"-209"-16,0 0 10 15,0 0-25-15,91-21-42 16,-36 21-11-16,4 11 2 16,-2 0-2-16,-6 0-2 15,-8-1 1-15,-13-7-4 16,-12-2-1-16,-8-1-1 15,-8 0 3-15,-2 0 7 16,0 0 17-16,0 0-10 0,-6-1-11 16,-11-4-4-16,-3 2 3 15,-6 3-3-15,-2 0-1 16,-2 12 3-16,3 10-5 16,6 3 0-16,9 4-1 15,8 4 1-15,4-1 0 16,0-1-4-16,13-4 4 15,2-3 6-15,6-7-4 16,0-6-1-16,0-5 1 16,-2-4 1-16,2-2-2 15,-3-3 0-15,0-13 7 0,-2-6 0 16,-2-2 16 0,-4-7 11-16,-1-4-10 0,-5-2-18 15,-2 2-5-15,-2 8 11 16,0 8-8-16,0 12-1 15,0 7-2-15,0 0-2 16,0 14-16-16,0 16 15 16,0 8 1-16,0 3 3 15,0-2 0-15,0 0 5 16,12-3-5-16,3-6-1 16,1-4-1-16,5-9 0 15,1-4 3-15,1-5-2 16,2-5-2-16,4-3-24 15,2 0-32-15,-1 0-49 0,0-15-194 16,0-7-298-16</inkml:trace>
  <inkml:trace contextRef="#ctx0" brushRef="#br0" timeOffset="85871.84">11700 9450 455 0,'0'0'89'15,"0"0"-30"-15,0 0 60 16,0 0-63-16,-97 14-14 16,77 17 8-16,1 7-7 0,4 7-2 15,6 3-11 1,6 3-16-16,3-2 1 0,5-3 4 16,12-7-14-16,3-8-5 15,4-5 5-15,-2-9-5 16,-1-5 0-16,-2-6-4 15,2-4-43-15,0-2-26 16,-3 0-40-16,0-16-97 16,-3-12-48-16</inkml:trace>
  <inkml:trace contextRef="#ctx0" brushRef="#br0" timeOffset="86120.65">11922 9220 129 0,'0'0'405'0,"0"0"-321"0,0 0-53 16,0 0 53-16,10 107 27 15,5-49-39-15,-1 5-5 16,-4 3-19-16,-3 1-15 16,-7-2-15-16,0-5-17 15,0-14 6-15,0-9-2 16,0-11-5-16,0-9 0 15,0-7-25-15,0-5-48 16,5-5-33-16,7 0-155 16,7-8 73-16</inkml:trace>
  <inkml:trace contextRef="#ctx0" brushRef="#br0" timeOffset="86466.67">12217 9435 98 0,'0'0'371'0,"0"0"-316"16,0 0 62-16,-82 68-16 16,63-46-25-16,7-3-19 15,3 1-7-15,3-6-9 16,4 1-17-16,1-3 6 16,-2-2-11-16,3-3-6 15,0 0-9-15,0-1 0 16,9 2-2-16,10 2 18 15,3 2-13-15,0 5 3 0,-3 0-10 16,-3 5 1-16,-7 4-2 16,-4 3-4-16,-5-1-2 15,0 0 7-15,0-1 8 16,0-5-3-16,-2 0-5 16,2-6-3-16,0-4-30 15,0-2-19-15,3-3-28 16,12-2-30-16,3-2-46 15,3-3-62-15</inkml:trace>
  <inkml:trace contextRef="#ctx0" brushRef="#br0" timeOffset="86716.7">12698 9347 141 0,'0'0'469'16,"0"0"-449"-16,3 78 135 16,-3-21-29-16,0 11-32 15,0 4-27-15,0 3-2 16,0-6-28-16,0-7-17 16,0-9-9-16,0-7-11 15,0-11-2-15,0-7-20 16,-6-4-87-16,-4-12-84 0,1-10-194 15</inkml:trace>
  <inkml:trace contextRef="#ctx0" brushRef="#br0" timeOffset="92666.67">3035 3953 18 0,'0'0'16'15,"0"0"170"-15,0 0-46 16,0 0-51-16,0 0-19 16,0 0-1-16,0 0 0 15,0-29-1-15,0 29-8 16,0 0-9-16,0 0-7 0,0 0-22 15,0 0-13-15,0 0-7 16,-3 0-4-16,0 13 4 16,-9 6 2-16,0 9 9 15,0 2 0-15,-4 10 12 16,1 4 0-16,0 1-4 16,3 4-8-16,3 2-1 15,3 2 10-15,2 0-13 16,-1-2-4-16,-1-5 0 15,3-5-5-15,-7-5 4 16,1-6 1-16,-2-7-3 16,-2-3-2-16,1-5 7 15,7-5-6-15,0-7 13 16,3-2 0-16,2-1-5 16,0 0 5-16,0 0 1 0,0 0 7 15,0-9 15-15,2-8-19 16,8-3-17-16,7 0 17 15,2 4-18-15,3 6-2 16,3 3 0-16,1 5 0 16,4 2 2-16,1 0 0 15,-1 0 0-15,0 7 0 16,-2 3 0-16,-1-1 0 16,-3 0-1-16,-2-3 1 15,1-4 0-15,-4 1 0 0,2-3 0 16,-3 0 0-1,4 0 4-15,-1-3 0 0,-6-9-1 16,3-1 1-16,-3-5 0 16,-2-2 6-16,-2-6-4 15,2-3 3-15,-4-3-4 16,-3-4-5-16,-3-3 2 16,-3 2-3-16,0 3 1 15,0 7-2-15,0 12-3 16,-3 7 5-16,0 4 0 15,0 4-2-15,-2 0 0 16,-3 9-6-16,-3 14 8 16,2 8 0-16,-1 5 0 15,8 3 7-15,1 6 6 0,1 4 7 16,0 3-12-16,0 3 1 16,0 5-2-16,0 4-3 15,0-2-1-15,0-5-3 16,0-9 0-16,0-14 1 15,0-11 0-15,0-5-1 16,-2-8 0-16,1-6-1 16,1-3-4-16,0-1-27 15,0 0-9-15,0 0-26 16,0-1-10-16,0-18-91 16,0-11-182-16</inkml:trace>
  <inkml:trace contextRef="#ctx0" brushRef="#br0" timeOffset="93896.59">3017 4023 18 0,'0'0'135'0,"0"0"-43"15,0 0-43-15,0 0 25 16,0 0-23-16,0 0-21 16,-3-51 3-16,2 46 5 15,1 1 5-15,0 3 4 16,0 0-2-16,0-1-4 15,0 2 3-15,0 0-16 0,0 0-7 16,0 0-1-16,0 0-9 16,0 0 2-16,-3 14-11 15,-5 14 5-15,-5 16 11 16,2 6 12-16,-5 4 7 16,-2 2-4-16,0 1-9 15,2 2-13-15,-2-2 0 16,3-1 3-16,-6-6-14 15,0-5 2-15,-3-4 3 16,5-11-2-16,3-9-1 16,8-5-2-16,2-8 5 15,6-5-5-15,0-3 2 16,0 0 1-16,0 0 1 0,3 0 6 16,16-8 25-16,4-7-17 15,12-3-14-15,1 0-3 16,3 2-1-16,-6 5-1 15,0 2-5-15,-3 4 1 16,-8 2 4-16,-3 3 1 16,-5 0 0-16,-2 0-3 15,-2 8-12-15,5 4 7 16,0 0 8-16,5 1 0 16,2-3 1-16,2-3 3 15,-2-1 2-15,1-6-4 16,0 0 3-16,1 0-2 0,0-4 0 15,-3-6-2 1,-2-2 0-16,-4 1 2 0,-1 0-2 16,-2-1-1-16,1-2 4 15,-1-1-2-15,6-2-1 16,-6-2-1-16,1-2 2 16,-4-3 2-16,-1-2-2 15,-2-3-2-15,-1-2 7 16,-2-1 1-16,-3 0-3 15,0 5 0-15,0 3-3 16,0 6 1-16,0 7 13 16,-1 5 2-16,-1 6 5 15,-2 0-9-15,0 0-14 16,-4 9-7-16,-1 10 7 16,-1 9 0-16,2 2 0 0,4 9 2 15,-1 7 14-15,4 5-5 16,-2 7 6-16,1 3 1 15,2 4 2-15,0 4-7 16,0-2-2-16,0-5 0 16,0-8-2-16,0-11-8 15,0-6 2-15,0-7 16 16,0-5-9-16,0-8-7 16,0-5 3-16,0-5-4 15,0-3 2-15,0-2 3 0,0-1-1 16,0-1 3-1,0 0-1-15,0 0 1 0,0 0-6 16,2 0-3-16,-2 0-13 16,1-7-66-16,-1-3-62 15,0 4-75-15,-7-4-276 16</inkml:trace>
  <inkml:trace contextRef="#ctx0" brushRef="#br0" timeOffset="108191.93">20646 3814 475 0,'0'0'88'15,"0"0"-49"-15,0 0 93 16,0 0-46-16,0 0-72 16,0 0-14-16,0 0 0 15,-18 52 18-15,11-2 7 16,-1 6 8-16,-2 7 6 0,-3 7 8 16,-1 2 4-1,1 1 0-15,5 0-27 0,4 1 2 16,4-5-18-16,0-9 7 15,0-9-12-15,0-11-1 16,0-11 2-16,3-10-2 16,-2-8-1-16,-1-4-1 15,2-5 1-15,-2-2 0 16,0 0-1-16,0 0-37 16,0 0-63-16,0-5-32 15,0-15-90-15,1-8-223 16</inkml:trace>
  <inkml:trace contextRef="#ctx0" brushRef="#br0" timeOffset="108743.86">20952 4000 200 0,'0'0'246'16,"0"0"-152"-16,0 0-20 16,0 0 50-16,0 0-89 15,0 0-16-15,-86 37 25 0,57-3 4 16,3 1 4 0,1-1-18-16,4-4-7 0,6-3-6 15,4-3-6-15,9-1 6 16,2-4-17-16,0-3 6 15,21-6-6-15,6 0-2 16,5-4 12-16,4-2-3 16,0 0-8-16,-1-1 1 15,-4 0-1-15,-3 3-6 16,-2 1 3-16,-1 2 0 16,-1 3-1-16,-5 3 0 15,2 5 0-15,-3 0 1 0,-6 4-1 16,-3 2 0-1,-2-3 1-15,-5 2 0 0,-2-3 0 16,0-2 2-16,-2-1-2 16,-11-2 1-16,-2-5-2 15,-1 2 0-15,-5-6 1 16,1-2 7-16,1-5 11 16,1 1-11-16,0-2 7 15,0 0-8-15,3-3-2 16,-1-8-2-16,4 2-2 15,3-2-26-15,2-2-48 16,1 0-36-16,0-6-93 16,3-6-176-16</inkml:trace>
  <inkml:trace contextRef="#ctx0" brushRef="#br0" timeOffset="109007.73">20928 3959 489 0,'0'0'190'0,"0"0"-165"16,0 0 55-16,121-22-2 16,-63 22-37-16,2 0 13 15,-1 0-4-15,-5 0-14 16,-5 0-13-16,-10 0-9 0,-8 1-6 15,-5 2-8-15,-13-1 0 16,-4 0-3-16,-9 3-72 16,-4 0-82-16,-26-2-191 15</inkml:trace>
  <inkml:trace contextRef="#ctx0" brushRef="#br0" timeOffset="110312.9">15134 3718 73 0,'0'0'229'0,"0"0"-189"16,0 0 22-16,0 0-17 16,0 0-28-16,0 0-8 15,0 0 5-15,-49 73 33 16,39-26 4-16,0 4-15 15,2 10 0-15,1 7 9 0,0 6-18 16,2 4 10-16,2 2 1 16,3 0-8-16,0 2-6 15,0-2-2-15,0-2 8 16,0 3-9-16,-3-3-6 16,-12-2 9-16,-5-10-11 15,0-9 30-15,3-10-23 16,1-5-7-16,5-8 1 15,5-7 2-15,3-4-7 16,3-6-6-16,0-6 3 16,0-2-6-16,0-2 0 15,-1-2-4-15,-1-2-8 16,0-3-15-16,-1 0-5 0,1-15-41 16,2-12-69-1,0-13-100-15,0-9-149 0</inkml:trace>
  <inkml:trace contextRef="#ctx0" brushRef="#br0" timeOffset="111857">15187 3550 17 0,'0'0'156'0,"0"0"-138"16,0 0 4-16,88-50 29 16,-39 35 6-16,1 5-18 15,-3 6-5-15,-7 4-8 0,2 0-3 16,-2 0 2 0,4 0-6-16,9 0-8 0,4 0 4 15,9 0-4-15,8 0 0 16,10-8 2-16,17-8 6 15,8-1-10-15,14 1 9 16,1 1-1-16,0 4-1 16,-7 3-5-16,-7 0-6 15,-8 3 3-15,-9 0-3 16,-9 0-4-16,-9 3 1 16,-5-5-2-16,-1 0 1 15,3-3 4-15,6 0-5 16,4-5 5-16,8 3 10 15,2-2-3-15,7 0 3 0,2-1-1 16,-1 2-3 0,0 4-2-16,-5-1-1 0,-7 4 1 15,-9 0-1-15,-10 4-3 16,-5-3-4-16,-3 1 2 16,7 0-3-16,6 0 4 15,9-4-2-15,11 1 8 16,8 2-4-16,1-1 0 15,1 3-1-15,-7 3 3 16,-7 0-1-16,-5 0-1 16,-8 0-3-16,-1 0-1 15,-4 0 2-15,-1 0-3 16,3-3 3-16,7 2 3 0,7-2-3 16,5 2 5-1,-2 1-2-15,1 0-2 0,-4 0 3 16,-4 0-3-16,-3 0 1 15,-7 0 5-15,1 0-8 16,1 0-1-16,3 0 5 16,1 1-7-16,0 3 0 15,0 2 4-15,2 1-3 16,-1 0 2-16,-1 2 2 16,-7 1-1-16,-3-3-1 15,-7 0 3-15,-7-2-6 16,-4 0 5-16,-3-3 3 0,-4 1-5 15,-2-1 2 1,-5-1 10-16,-5 2-10 0,-4-2 1 16,3 0 2-16,7 2-4 15,13 0 6-15,10 1 0 16,3 2 3-16,-4 1-7 16,-11-2-4-16,-18 1 3 15,-11-1-3-15,-12-4-2 16,-7 1 4-16,-2-1-2 15,0-1 9-15,0 2-3 16,0 1-3-16,0-1-5 16,0-2 3-16,0 0-2 15,0 0 0-15,1 2 2 0,1-1-2 16,-2 0-1 0,0-1-1-16,0 5 1 0,0 3-2 15,1 3-3-15,1 6 5 16,1 3 2-16,-2 3-1 15,1 5 0-15,-2 1 3 16,0 7-2-16,0 1 2 16,-2 6-2-16,-7 2-2 15,-3 1 3-15,0-1 3 16,2 0-3-16,-1-1-1 16,0 4-1-16,-3 2 4 15,-5-2-2-15,1 5-1 16,-3-2-1-16,0 1 2 15,4-4-1-15,1-3 0 0,7 1 3 16,0 0 11 0,2-2-15-16,1 3 5 0,-3 1 12 15,4 1-4-15,0 0-9 16,2 5 19-16,1 1-8 16,-1-1-13-16,2 1 14 15,-1-4-2-15,2-6-13 16,0-4 0-16,0-4 18 15,0-5-12-15,0-3-4 16,0-4 3-16,2-4 14 16,2-7-20-16,-1-2 3 15,1-3-2-15,-1 1 2 16,-1-1-4-16,1 0 1 0,0 1-1 16,0 1 2-1,-3-4-2-15,0 3 0 0,0-3-2 16,-3 1-42-16,-21-4-102 15,-13-4 45-15,-18 0-129 16,-7-19-372-16</inkml:trace>
  <inkml:trace contextRef="#ctx0" brushRef="#br0" timeOffset="113478.58">15002 5257 157 0,'0'0'56'0,"0"0"59"16,0 0-99-16,0 0 3 15,0 0 41-15,0 0-22 16,-83 19 0-16,83-19-10 16,0 0 5-16,0 0 11 15,7 0-7-15,14 0 9 16,10-7-25-16,9-2 7 0,4 6-2 16,-1 3-2-16,-3 0-9 15,-3 0-10-15,-1 2 2 16,1 5-1-16,4-4-3 15,2-1-1-15,8-2 1 16,8 0-3-16,12-5 3 16,12-7 10-16,16-2 4 15,5-1 1-15,5 1-3 16,-3 4-5-16,-12 5-2 16,-10 3-6-16,-12 2 2 15,-8 0-3-15,2 0 2 16,4 0-3-16,6-7 1 0,11-1 2 15,13-4 0-15,11 2 2 16,12-1 13-16,5 3-7 16,2 1 13-16,-2 4-7 15,-6 3-10-15,-5 0-1 16,-8 0-5-16,-5 0 0 16,-6 0 3-16,1 0-2 15,1 0 0-15,3 0 0 16,0 0-1-16,1 0-1 15,-5 0 2-15,-4 0 0 16,-1-2 3-16,-3 1-3 16,0 0 1-16,0-2 4 15,3 0-4-15,3 1 5 0,6 1-8 16,1 1 5 0,2 0 1-16,-1 0-6 0,-1 0 3 15,-7 0-3-15,-3 4 1 16,-3 1 2-16,-6-1-3 15,-9 0 1-15,-3-1 2 16,-3 3 5-16,-4-2-6 16,3 1 12-16,-1-1-1 15,-1-1-2-15,2 2-4 16,0-1 2-16,-1-2-4 16,-6 3-3-16,-4-3 4 15,-8 2-5-15,-1 1 0 16,-4-4-1-16,-2 2 1 15,-2-1 0-15,-4-2 1 0,-1 0 0 16,1 1 0-16,0-1 4 16,-1 0-1-16,-2 2 6 15,-5-2 0-15,-7 0-6 16,-7 0-4-16,-3 0 3 16,-6 0 5-16,-2 0 2 15,4 0 3-15,4 0 1 16,6 0-5-16,5 0-5 15,7 0 0-15,3-2-2 16,-3 2-1-16,-3 0 0 16,-5 0 5-16,-4 0-3 15,0 0 1-15,-3 0-1 16,7 0 0-16,7 0 3 16,10 0 3-16,7 0-3 15,4 0-2-15,-2 0 0 0,-2 0 6 16,-12 0-5-16,-7 0-1 15,-9 0 7-15,-4 0 0 16,-4-1 1-16,-4 1-1 16,-3-2 5-16,-1 2-8 15,2-1-1-15,-4 1-6 16,1 0 1-16,-1 0-2 16,0 0-1-16,0 0 0 15,0 0-2-15,0 0-16 16,-1-2-108-16,-29-4-68 15,-16-2-68-15,-12-5-126 16</inkml:trace>
  <inkml:trace contextRef="#ctx0" brushRef="#br0" timeOffset="117142.72">2923 5547 76 0,'0'0'44'0,"0"0"118"16,0 0-36-16,0 0-64 16,0 0-14-16,0 0 14 15,0 0 13-15,-58 5-18 16,19 10 3-16,-7 3-6 0,-9 4 2 15,-5 0-6 1,8 2 10-16,3-6-26 0,7 1 7 16,3-5-15-16,-1-2-7 15,6 1-3-15,1-1-1 16,6-4-2-16,9-2-5 16,6-1-1-16,8-2-3 15,2-3-1-15,2 0 0 16,0 0-1-16,0 0-2 15,0 0-9-15,0 0-38 16,0 0-14-16,0 0-36 16,0 0 2-16,0-3-58 15,0-8-93-15,2-8-47 16</inkml:trace>
  <inkml:trace contextRef="#ctx0" brushRef="#br0" timeOffset="117450.74">2455 5465 92 0,'0'0'336'0,"0"0"-279"16,0 0 28-16,0 0 63 15,0 0-60-15,0 0-32 16,-21-61-26-16,21 61-26 16,0 16-1-16,9 14-3 15,13 12 11-15,7 8 10 16,2 3 9-16,6 1-18 15,0 1 22-15,-1 1-16 16,0-3-11-16,-5-9-4 16,-1-4-1-16,0-10-1 0,-6-8 1 15,-3-8-1-15,-6-6 0 16,-9-4-1-16,-3-4 0 16,-2 0 0-16,1 0-26 15,-1-4-31-15,3-14-64 16,-2-10-223-16</inkml:trace>
  <inkml:trace contextRef="#ctx0" brushRef="#br0" timeOffset="118004.77">3248 5334 459 0,'0'0'103'15,"0"0"-21"-15,0 0 38 16,0 0-67-16,0 0-46 15,0 0-4-15,-3 75 8 16,2-23 14-16,-2 0 9 16,0 0 9-16,0-4-16 15,0-2-8-15,3-9-8 0,-1-4-11 16,1-4 10 0,0-5-10-16,0-5 2 0,0-4 3 15,0-6-3-15,0-6-2 16,0 2 0-16,0-3 0 15,0-2-3-15,0 0-41 16,0 0-15-16,1-2-95 16,9-13-87-16,2-7-268 15</inkml:trace>
  <inkml:trace contextRef="#ctx0" brushRef="#br0" timeOffset="118484.7">3532 5403 93 0,'0'0'177'0,"0"0"-97"16,0 0-6-16,0 0 8 16,85-18-35-16,-76 28 3 15,-2 7-10-15,-7 9 17 16,0 3-7-16,0-1-4 15,-10-3 6-15,-4-3-8 16,-5-3-4-16,8-6-18 16,2-3-7-16,4-6-5 15,5-3 0-15,0-1-9 16,0 0 7-16,0 0-2 0,13 0 2 16,9 0-7-16,8 0-2 15,3 6 2-15,-5 6-4 16,-1 5 1-16,-9 5-1 15,-3 2 1-15,-8 1-6 16,-5-3 7-16,-2 2-3 16,0-5 3-16,0 0 1 15,-8-4-2-15,-5-3-1 16,-2-2 3-16,-3-4 7 16,-4-3 32-16,-5-3 1 15,0 0-14-15,3 0 8 16,2 0-19-16,8-3-8 0,4-3-7 15,6-4-15-15,4 0-114 16,4 0-149-16</inkml:trace>
  <inkml:trace contextRef="#ctx0" brushRef="#br0" timeOffset="119400.76">3153 7872 409 0,'0'0'118'16,"0"0"-30"-16,0 0 51 0,-6-73-64 15,3 56-32-15,3 4 5 16,0 5 15-16,-4 7-22 16,2 1-6-16,-1 0-22 15,0 17-13-15,0 16 2 16,-3 14-2-16,3 3 14 16,0 4-3-16,3-3 3 15,0-2-14-15,0-6 2 16,0-3 0-16,6-7 0 15,0-7 0-15,-3-11-2 16,0-4 1-16,0-7-2 16,0-1-19-16,-3-3-52 0,7 0-14 15,2-8-36 1,2-17-165-16</inkml:trace>
  <inkml:trace contextRef="#ctx0" brushRef="#br0" timeOffset="119783.16">3329 7850 276 0,'0'0'173'0,"0"0"-83"16,0 0-34-16,0 0-21 16,0 0-21-16,0 0 43 15,9 67 2-15,-8-31-16 16,2 0-11-16,0 1-25 15,5 1 2-15,2-5 1 0,8-4-6 16,3-6 3-16,3-7-4 16,1-5 2-16,5-9-2 15,-6-2 0-15,6 0 0 16,-5-15 5-16,-3-2 10 16,-4-5 0-16,-6-5 20 15,-6-5 15-15,-6-5-20 16,0-5-8-16,0 1-7 15,-12 1-15-15,-7 7-3 16,1 10-1-16,-9 10-13 16,-3 10 14-16,-8 3-2 15,-4 11-18-15,1 15-42 16,1-1-74-16,9-4-180 0</inkml:trace>
  <inkml:trace contextRef="#ctx0" brushRef="#br0" timeOffset="120212.21">3189 7179 93 0,'0'0'421'15,"0"0"-332"-15,0 0 65 16,0 0-50-16,0 0-82 15,0 0-21-15,-14 37 4 16,17 14 5-16,11 0 9 16,-1-3-5-16,-1-4-3 15,0-9 3-15,-2-7-10 0,-1-6-3 16,-3-7 3 0,-1-5-2-16,-2-5-1 0,1-2-1 15,-4-2-5-15,0-1-42 16,3 0-56-16,0-10-130 15</inkml:trace>
  <inkml:trace contextRef="#ctx0" brushRef="#br0" timeOffset="120435.96">3436 7103 358 0,'0'0'214'15,"0"0"-172"-15,0 0-6 0,0 0 38 16,0 0 11-16,38 93-35 16,-25-57-13-16,-1-3-21 15,1 1-10-15,-2-5-4 16,-2-3 2-16,-2-5-4 16,-4-3-7-16,0-8-90 15,-3-5-178-15</inkml:trace>
  <inkml:trace contextRef="#ctx0" brushRef="#br0" timeOffset="120885.86">3102 6493 454 0,'0'0'91'16,"0"0"-82"-16,0 0 3 15,0 0 79-15,49 102 14 16,-32-59-53-16,-4 7 0 16,-1-1-30-16,-3-7-10 15,0-4-3-15,-3-6-3 16,-3-8 0-16,-3-5-1 15,0-4 0-15,0-5-5 16,0-3 0-16,0-4-25 16,0-3-65-16,0 0-73 15,-3-18-2-15</inkml:trace>
  <inkml:trace contextRef="#ctx0" brushRef="#br0" timeOffset="121274.32">3345 6506 359 0,'0'0'50'16,"0"0"-7"-16,0 0 21 16,96-59-13-16,-71 54-18 15,-3 5 3-15,-8 0 14 16,1 7-12-16,-9 11-10 15,-5 6 14-15,-1 5-12 0,0 0-9 16,-1 3 2 0,-17 2-5-16,1 0-2 0,-5-1 3 15,0-5 1-15,4-5-8 16,3-6-1-16,9-5 4 16,6-5-4-16,0-2-6 15,0-5-4-15,24 3 12 16,21-3 17-16,20 0 7 15,19-8-19-15,7-7-9 16,-2 1-6-16,-11-1 0 16,-20 3-3-16,-22 4-15 15,-17 5-81-15,-15 0-37 0,-4 3-186 16</inkml:trace>
  <inkml:trace contextRef="#ctx0" brushRef="#br0" timeOffset="125302.69">1780 8459 258 0,'0'0'184'15,"0"0"-152"-15,0 0 19 16,0 0 47-16,0 0-11 15,0 0-37-15,-7-12-18 16,6 1-12-16,-2-6 1 16,-2-5 1-16,2-6 7 15,2-8-15-15,1-6 7 0,0-11 9 16,0-9-7 0,3-7-1-16,6-2-11 0,1-1-7 15,2-2-1-15,-4 1 2 16,0-2-3-16,0 1 1 15,1-2 2-15,0-2-5 16,4-3 5-16,-4 1 6 16,-1-3-3-16,-1-4 1 15,-4 0-5-15,-3-3 1 16,0 5 1-16,0 2-1 16,-6 5-4-16,-6 4 0 15,5-3-1-15,2 0 0 16,-1 1 2-16,2-2-1 15,-2-1-1-15,1 5 0 0,1 3 3 16,2-1-3-16,1 6 1 16,-2-4 0-16,0 1 2 15,0 1-3-15,-4 5 0 16,-1 2 0-16,2 3 2 16,-2 2-1-16,0 1-1 15,0 3 2-15,2 5 4 16,0 3 1-16,3 5-4 15,0 1 3-15,3 1-4 16,0 2 3-16,0-2 0 16,0 3 5-16,0-1-3 15,0-4-1-15,0 3-6 16,0-4 0-16,0 1 1 0,0 0 0 16,-4-6 2-1,-2-4 0-15,-3-5-4 0,1-3 4 16,0 0-4-16,0 7 2 15,2 4 1-15,0 0-1 16,1 0-1-16,-2-2 1 16,1-1 1-16,0 4-1 15,3 1-1-15,2 7 3 16,-1 0-2-16,2 0 0 16,0 2-1-16,0-2 1 15,0 2 1-15,0-1-2 16,0 1 0-16,5 2 1 0,1 1 0 15,0 2-1-15,2 0 0 16,0 5 2-16,-2-1-2 16,2 2 1-16,-2 3-1 15,-1-1 4-15,0 3-5 16,1-1 1-16,-3 1-1 16,3 0 0-16,-3 1 1 15,4 1 5-15,-1 3-5 16,-3 4 0-16,2 1-1 15,-4 2 2-15,1 3-4 16,-2 2 6-16,0 1-3 16,1 1 0-16,1 0-2 0,1-2 1 15,-2 2 1-15,1 0-5 16,-2 0 4 0,2 0 1-16,1-1 0 0,5 1-2 15,-2-6-3-15,13 4 4 16,8 0-1-16,12-1 2 15,9 3 0-15,4 0 1 16,3 0-2-16,-1 0-4 16,-3 0 5-16,-1 0 0 15,2 0 0-15,-5 0 0 16,-1 0-1-16,-4 0 0 16,2 0-2-16,0 0 3 15,3 0 0-15,3 0-1 16,5 0-3-16,6 2 3 15,5-2 1-15,2 1-1 0,-1 1-2 16,-4 0 3-16,1 1-5 16,3 0-5-16,-4-3 2 15,-3 0 0-15,-5 0 3 16,-9 0-9-16,-6 0 9 16,1 0-3-16,2 0 0 15,0-6 1-15,9 2 5 16,5-1 0-16,4 0-4 15,2-2 4-15,2 1 1 16,-2 1-2-16,-6 4-4 16,-9 1 6-16,-5 0 1 15,-6 0-3-15,2 0 2 0,4 0-2 16,8 0 2-16,7 0 0 16,9 0 1-16,8 0-1 15,-2 0 1-15,4 1 0 16,-5 2-5-16,5 0 5 15,-3-2 0-15,-3-1-3 16,-4 0 3-16,-3 0-1 16,2 0 1-16,3 3-3 15,5-2 3-15,4 1 1 16,4-1 2-16,-3-1-2 16,-6 0-1-16,-3 0 0 15,0 0 2-15,-4 0-2 16,4 0-1-16,0 2 0 0,-6 0 0 15,3-2 1-15,-3 2-4 16,-4-2 3-16,0 3 0 16,-4-2 0-16,-1 0-2 15,-2 1 2-15,-1-1-3 16,3 2 4-16,2 1 0 16,2-1 0-16,4 1-2 15,0 2 0-15,1 1-1 16,0-1 3-16,2 1 0 15,-2 0-1-15,0-4 1 16,-3 0-4-16,-4 1 1 16,4-1-4-16,3 1-3 0,3-1 9 15,0 0-9-15,-4 2 8 16,-3-1 1-16,-7-2 1 16,0-1 0-16,0 0 0 15,2-1 0-15,2 0 0 16,1 0-3-16,-1 0 3 15,-5 0 4-15,0 0-3 16,2 0-1-16,1 0-1 16,5 0 1-16,-1 0 2 15,-3 3-2-15,1 0 0 16,-7 0-1-16,-1 0 0 16,-2 1 0-16,2 2 1 15,5 0 0-15,4 2 0 16,5 1 0-16,3-2-1 15,-3 0 1-15,-2-2 0 0,-6 0 0 16,-7-1 0-16,-5-2 0 16,-1 1-6-16,3-2 12 15,4 2-7-15,5 1 1 16,-1-2 0-16,3 2-1 16,-7-1 1-16,-9-2 2 15,-10 1 0-15,-12-2-2 16,-6 0 0-16,-3 0 0 15,-6 0 2-15,-2 0 2 16,-1 0 0-16,0 0-4 16,0 0 0-16,0 0-3 0,0 2 1 15,0 4-3-15,0 4 3 16,0 2 2-16,0 2 0 16,0 3-1-16,-8 4 1 15,-3 3 1-15,2 4 0 16,-1 2 6-16,2 3-2 15,-2 2-3-15,-2-2 3 16,6 3 3-16,-3-4-5 16,3 3 2-16,0-2 13 15,-1 2-5-15,-1 1-2 16,-1 3-3-16,1 2 3 16,-3 4-7-16,3 6 1 15,5 8 5-15,2 6 1 16,1 6 1-16,0 3-9 0,7 0 8 15,4-6-1-15,-1-4-10 16,-1 1 9-16,-1 1-5 16,-2 1-2-16,1 3-1 15,-3 0 5-15,-4-4-4 16,0 0 2-16,0-1-4 16,0 3-1-16,0-1 1 15,0-2 0-15,5 3 3 16,7 0-4-16,0-3 4 15,-5-6-2-15,-2-6 0 16,-5-4-1-16,0-6 1 16,0 1 0-16,0-1 0 0,0 2-1 15,-3-3-4-15,-3 1 4 16,1-1 3-16,2-4-1 16,-1-1-2-16,1-3-3 15,0-1 3-15,0-2 1 16,-3-1 0-16,1-4 0 15,-2 0 2-15,-2-1-6 16,3 2 3-16,-2-3 0 16,1 3 2-16,1-2 0 15,0-1-1-15,0 1-1 16,2-3 0-16,-2 0 0 16,0-2-2-16,1-1 2 15,-1 3 6-15,2-1-6 16,1 3 0-16,1 3 1 15,1 0-1-15,1 2 0 0,-3 4 1 16,0-1 0-16,-1 3-1 16,-1-3 0-16,2-2 2 15,-3 1-1-15,0-3-1 16,1 1 2-16,-3 0-1 16,0 1-1-16,2 0-2 15,2 0 2-15,-5 0 4 16,3 1-1-16,0-1-2 15,0-1 2-15,1 0-2 16,1 0 0-16,-2-1-1 0,2 0 3 16,-1-2-2-1,2 0-1-15,0 1 2 0,0 2 2 16,1 0-4-16,1 0 1 16,1 1 4-16,0 3 1 15,0-1-4-15,0 1 1 16,0-1-2-16,3-3 1 15,0 0 1-15,0-4-1 16,0-1-1-16,2 0 1 16,1 0 1-16,2 0 6 15,0-3-5-15,-1 1-4 16,-2-6 10-16,-2-4-10 16,3-1-2-16,-5-1 2 15,2 0 3-15,-1-3 1 16,-2-1 1-16,1-4 3 0,1 2 2 15,-1-4-1-15,1 0 0 16,-2 0 0-16,1 0 0 16,1 0-6-16,-2 0 0 15,1 3 0-15,-1-3-3 16,0 0-21-16,0-15-107 16,0-11-111-16,0-6-490 15</inkml:trace>
  <inkml:trace contextRef="#ctx0" brushRef="#br0" timeOffset="126628.57">10545 5757 110 0,'0'0'291'16,"0"0"-207"-16,0 0 6 16,0 0 4-16,0 0-19 15,-100-30-28-15,64 48-1 16,-4 5-14-16,-2 8-9 15,2 0 1-15,6 0-8 0,4 3-5 16,6-2 3-16,8 0-13 16,10-1 9-16,6-3-6 15,0 2-1-15,16-1 0 16,17 1-1-16,6 1 2 16,8 0 1-16,3 2-4 15,-3-1-1-15,-8 0 0 16,-12-1 1-16,-3 0 4 15,-14-1-5-15,-2-2 0 16,-4-3 0-16,-4 1 0 0,0-4 0 16,0-5 0-1,-13-2 1-15,-4-3-1 0,-4-3 1 16,-7-4 13 0,-6 0 5-16,-4-5 7 0,-5 0 0 15,1 0-7-15,7-5-8 16,3-1-2-16,10-2-3 15,9 3-6-15,8 0 0 16,5 0-41-16,3-2-42 16,24-4-69-16,9-6-160 15</inkml:trace>
  <inkml:trace contextRef="#ctx0" brushRef="#br0" timeOffset="126960.75">10848 5779 508 0,'0'0'79'0,"0"0"80"15,0 0-60-15,0 0-83 16,0 0-7-16,-43 107 30 15,30-35-10-15,6 3 1 16,4 3-13-16,0-1 0 16,0-4-14-16,2-4 0 0,-2-12-1 15,-2-8 1 1,1-14-1-16,-2-10-4 0,3-9 1 16,0-8-4-16,0-3-18 15,3-5-28-15,0 0-30 16,0-5-78-16,0-15-85 15</inkml:trace>
  <inkml:trace contextRef="#ctx0" brushRef="#br0" timeOffset="127566.36">10666 6193 179 0,'0'0'283'16,"0"0"-236"-16,0 0 26 15,33-77 22-15,-3 67-50 0,10 0-40 16,6 9 2-1,6 1-3-15,2 0-4 0,-2 0 4 16,-3 0-2 0,-7 1-2-16,-9 4 1 0,-14-3 2 15,-7-1-3-15,-9-1 2 16,-3 0 5-16,0 0 57 16,0 0-16-16,0-5-24 15,-13-2-14-15,-2 2 3 16,-6 2-7-16,-6 3-1 15,-6 0 6-15,-1 15-4 16,3 7 2-16,5 8 4 0,10 4-7 16,4 5-1-1,6 0 2-15,5 2-2 0,1-4-3 16,0-3 1-16,12-3-3 16,7-5 1-16,2-6 0 15,3-6-2-15,1-9 3 16,2-5-4-16,1 0 2 15,-4-1 0-15,0-15 1 16,-6-4-1-16,0-3 1 16,-6-7-1-16,-1-7 4 15,-3-3-4-15,-3-5 1 16,-4 6-1-16,1 5 2 16,-2 11-2-16,1 12 0 15,-1 5 1-15,0 6 1 16,0 3-2-16,0 22-6 0,0 9 6 15,0 9 5-15,0 1-4 16,0 2 0-16,9-6 3 16,4-2-4-16,1-7 2 15,4-7-7-15,2-7 5 16,9-5 0-16,4-7 0 16,2-2-20-16,3-3-53 15,-2 0-67-15,-8-11-112 16</inkml:trace>
  <inkml:trace contextRef="#ctx0" brushRef="#br0" timeOffset="127874.43">11674 6031 149 0,'0'0'385'0,"0"0"-301"16,0 0 52-16,0 0-39 15,0 0-50-15,-104-39-35 16,74 65 11-16,-4 6 7 16,-1 7-2-16,5 7 1 15,7 7-16-15,9 1-4 16,11 1-5-16,3-2-2 16,3-6-2-16,14-4 2 15,2-11-1-15,-2-6 0 16,0-7-1-16,-3-4 0 15,4-5-12-15,-2-5-34 0,2-3-17 16,3-2-47 0,-3 0-96-16,1-10-166 0</inkml:trace>
  <inkml:trace contextRef="#ctx0" brushRef="#br0" timeOffset="128183.87">11941 5849 499 0,'0'0'96'16,"0"0"35"-16,0 0 4 16,0 0-85-16,0 0-43 15,0 0-1-15,7 137 30 16,-7-63 20-16,0 6-31 15,0 0-2-15,0-3-18 16,0-7-3-16,-4-14 0 16,3-12-2-16,1-11 6 15,0-13-6-15,0-8 0 16,0-2-33-16,0-10-21 16,10 0-11-16,7 0-59 15,6-22-158-15</inkml:trace>
  <inkml:trace contextRef="#ctx0" brushRef="#br0" timeOffset="128556.39">12243 6079 145 0,'0'0'343'16,"0"0"-305"-16,0 0 86 15,-102 56-7-15,69-30-55 16,-1 1-18-16,-1 3-9 15,0-2-2-15,5-6-5 16,9-5-7-16,11-6-7 16,10-3-4-16,0-3-7 0,22 2 4 15,14 1-1-15,7-4-5 16,5 2-1-16,-8 1-1 16,-9-1-3-16,-11 5-4 15,-5 5 2-15,-8 4 1 16,-4 3 5-16,-3 5 0 15,0-1 0-15,0 4 0 16,0-3 0-16,0 0 0 16,0-5 0-16,0-1 0 15,0-7-1-15,0-5 0 16,0-3-25-16,0-5-23 16,3-2-56-16,9 0-110 15,6 0-121-15</inkml:trace>
  <inkml:trace contextRef="#ctx0" brushRef="#br0" timeOffset="129248.63">12851 6075 279 0,'0'0'144'0,"0"0"-122"16,0 0 19-16,0 0 38 0,0 0-26 16,-49 71-13-1,28-54 2-15,3-6 3 0,0-3-22 16,-3-5 9-16,2-3 3 16,-1 0-1-16,1-11-13 15,4-9-14-15,3-2 3 16,5 0-2-16,5-6-5 15,2 1 0-15,0-3-3 16,6 2 0-16,11 4-14 16,-1 9-5-16,3 6 11 15,2 9-8-15,0 0 9 16,2 18 1-16,-1 13 6 16,-4 9 1-16,-3 8 1 15,-5 8 3-15,-7 1 11 16,-3 2-3-16,0-1 5 0,-1-4-11 15,-14-2 7-15,-6-3-3 16,-4-3-9-16,-4-4 0 16,0-6 3-16,0-5-3 15,2-9-2-15,2-7 7 16,1-7 5-16,8-5 24 16,2-3-10-16,2 0 14 15,3-16-10-15,6-7-9 16,3-10-6-16,0-4-2 15,21 1-4-15,7 2-5 16,4 9 0-16,1 9-4 16,-2 14-1-16,-4 2-2 0,-2 12-1 15,-1 16 3 1,-3 6 1-16,0 5 0 0,-3 3 0 16,3 1 0-16,-1-2-1 15,3-5 1-15,-2-9 0 16,1-4-1-16,0-10 1 15,0-4-21-15,3-6-8 16,5-2-35-16,-1-1-57 16,0-1-177-16</inkml:trace>
  <inkml:trace contextRef="#ctx0" brushRef="#br0" timeOffset="130117.18">11198 1786 413 0,'0'0'259'0,"0"0"-252"16,0 0 102-16,-3 94-15 15,-4-47-31-15,0 4-10 16,5 5-16-16,2-3-15 16,0-2-4-16,0-4-12 15,0-8-3-15,0-11 0 0,0-11-3 16,0-8 2-16,0-6-2 15,0-3-11-15,0 0-62 16,-6-3-52-16,-15-19-137 16</inkml:trace>
  <inkml:trace contextRef="#ctx0" brushRef="#br0" timeOffset="130297.69">11182 1584 554 0,'0'0'227'0,"0"0"-204"16,0 0 44-16,0 0 1 15,0 0-59-15,0 0-9 0,3-11-39 16,18 32-35-16,4-2-155 16,-3 0-141-16</inkml:trace>
  <inkml:trace contextRef="#ctx0" brushRef="#br0" timeOffset="130738.51">11482 1916 391 0,'0'0'62'15,"0"0"5"-15,-9 101 20 16,9-62-14-16,0 0-27 0,0 1-30 15,0-6-5 1,0-7-6-16,-2-8 0 0,2-9 1 16,0-8-3-16,0-2 4 15,0 0 68-15,0-19-5 16,-1-8-53-16,1-14-12 16,-2-7-4-16,2-5-2 15,0-6-4-15,15-4-18 16,8 6-5-16,3 6-1 15,3 13-28-15,2 16 25 16,2 16 14-16,1 6 5 16,5 12 9-16,3 18 4 0,0 11 0 15,-2 5 9-15,-5 7 8 16,-9 0 17-16,-10-2-9 16,-11-2 0-16,-5-1-12 15,0-10 4-15,0-4-12 16,-2-5-4-16,-7-10 4 15,2-2-5-15,0-6-58 16,5-5-142-16,8-6-235 16</inkml:trace>
  <inkml:trace contextRef="#ctx0" brushRef="#br0" timeOffset="131316.68">13291 1714 383 0,'0'0'165'0,"0"0"-93"15,-63-84 69-15,32 69-23 16,-5 8-77-16,-4 7-23 15,0 9 1-15,-2 19-6 16,3 9 3-16,5 7 0 16,4 5-6-16,9 4-5 15,8 3 3-15,7 2-7 0,6-7 4 16,0-4-2-16,1-7-3 16,16-9-2-16,2-7-2 15,3-8-27-15,5-8 11 16,0-7-5-16,0-1-1 15,6 0 5-15,-5-15 15 16,-1-9 6-16,0-8 1 16,-6-11 1-16,-2-2-2 15,-4-9 3-15,-6-4 1 16,-2-1-3-16,-4 4 7 16,-3 11-6-16,2 15 3 15,-1 15 13-15,-1 14 7 16,2 0-24-16,-1 24-1 0,2 19 0 15,3 12 1 1,5 4 9-16,-2 0 7 0,4-4-5 16,3-4-5-16,4-8-4 15,2-8-3-15,2-7 2 16,0-5 1-16,0-7-3 16,1-6-23-16,7-3-29 15,-2-7-129-15,-1 0-313 16</inkml:trace>
  <inkml:trace contextRef="#ctx0" brushRef="#br0" timeOffset="131970.93">14552 1202 508 0,'0'0'122'0,"-94"-6"-66"16,39 6 79-16,2 6-54 16,7 13-46-16,12 7-8 15,7 7-9-15,16 6-9 0,11 9 3 16,0 4-8-16,24 4 9 16,7-3-12-16,8-4 7 15,3-6-8-15,-3-3 0 16,-8-4-22-16,-14-3 6 15,-11-4 3-15,-6-7 5 16,0 0 8-16,-11-6-1 16,-4-6 1-16,-7 0 0 15,-2-4 3-15,-1-3-3 16,-1-3 18-16,5 0-7 16,0 0-4-16,-1-3 1 15,4-3-7-15,2-4-1 16,7 3-8-16,9-3-50 0,0-5-100 15,12-8-143 1</inkml:trace>
  <inkml:trace contextRef="#ctx0" brushRef="#br0" timeOffset="132190.94">14762 1453 199 0,'0'0'312'0,"0"0"-279"16,0 0 142-16,18 99-72 16,-15-58-46-16,-3 1-25 0,0 5-17 15,0 0-9 1,0-5-2-16,0-7-4 0,0-11-65 16,0-9-9-16,0-10-95 15,0-5-58-15</inkml:trace>
  <inkml:trace contextRef="#ctx0" brushRef="#br0" timeOffset="132353.51">14817 1223 508 0,'0'0'136'0,"0"0"-48"15,0 0 24-15,0 0-63 16,0 0-49-16,0 0-3 15,13-14-33-15,8 44-65 0,5 0-138 16</inkml:trace>
  <inkml:trace contextRef="#ctx0" brushRef="#br0" timeOffset="133776.41">15075 1642 277 0,'0'0'118'16,"0"0"-76"-16,-12 97 37 15,12-63-13-15,0-5-21 0,0-7-9 16,0-8-2-16,0-8 3 16,0-3 5-16,0-3-12 15,0 0 50-15,0-16 2 16,0-10-48-16,6-10-17 15,1-4-15-15,1-7 1 16,3-5-3-16,5-1-2 16,0-1-37-16,4 1 6 15,-3 12-15-15,1 17 30 16,3 14 8-16,4 10 1 16,5 11 5-16,8 22 3 15,2 9 1-15,0 3 0 16,-4 0 1-16,-6-3-1 15,-7-6 2-15,-4-5 3 0,-3-6-1 16,-4-9 3-16,0-6 6 16,4-8 4-16,7-2 0 15,3-2 4-15,9-13-11 16,-1-6-8-16,-1-9 5 16,-3-5-4-16,-8-9-2 15,-8-7 0-15,-10-11-1 16,-4-3-2-16,0 7 2 15,-16 10-1-15,-5 20 1 16,-7 15 3-16,-5 13-3 16,-2 0 0-16,1 22-2 0,7 8-1 15,9 4 5-15,12 4-4 16,6-1 4-16,0-3-4 16,18-9 4-16,2-8-4 15,2-9 2-15,2-8-12 16,-2 0 11-16,1-11 1 15,-4-8 1-15,-2-9-1 16,0-1 0-16,-5-1 0 16,-1 4 3-16,-5 10-1 15,-6 8 3-15,0 8 14 16,0 0-6-16,0 0-13 16,-3 20-5-16,-6 9 5 15,-5 12 4-15,4 2 2 16,-2 3 5-16,0 3-4 15,7 1 0-15,5 9-2 0,2 3 4 16,23 10 5-16,2 4-3 16,-3 4-4-16,2-4-1 15,-7 3-5-15,-4-4-1 16,-5-7 3-16,-10-2-2 16,0-14 0-16,0-11 0 15,-16-9-1-15,-2-14-2 16,0-7 0-16,-3-11 2 15,2 0 1-15,-5-17 11 16,-5-12 1-16,3-9 5 16,-1-6-6-16,7-4-3 15,9-5-8-15,11-4-1 0,0-6 3 16,26 2-3-16,18-3 1 16,11 1-2-16,6-3-10 15,3-1-8-15,-3 1-5 16,-5-2 12-16,-6 1 7 15,-3-3-1-15,-3-6 0 16,-5-2-16-16,-6 2 18 16,-5 2-2-16,-6 5 1 15,-2 2 5-15,-10 8 0 16,-7 8 1-16,-3 13 8 16,-6 9 8-16,-16 16 5 15,-8 13-15-15,-7 6-7 16,-1 28 0-16,5 22 0 0,13 11 3 15,11 1 1-15,9-1-4 16,0-2 2-16,16-6-1 16,5-5-1-16,1-2-1 15,3-9-4-15,1-12 6 16,0-9-1-16,-1-8 0 16,2-12 2-16,1-2-2 15,5 0 0-15,1-10-3 16,2-12 1-16,-3-10 1 15,-2-9-3-15,-4-12 4 16,-6 2 2-16,-11 3-2 16,-5 16 1-16,-5 12-1 0,0 11 12 15,-6 7-1-15,-15 2-7 16,-2 13-8-16,0 17 4 16,2 10 0-16,9 13 5 15,7 0-1-15,5 3-4 16,0 0 0-16,5-9 1 15,8-7 3-15,5-5-1 16,-1-12-3-16,7-7 0 16,10-4 1-16,17-3-1 15,14-3-1-15,14 2-115 16,5-8-227-16</inkml:trace>
  <inkml:trace contextRef="#ctx0" brushRef="#br0" timeOffset="134543.57">17760 1165 496 0,'0'0'113'0,"0"0"-25"16,0 0 44-16,0 0-80 15,0 0-32-15,-103-34-19 0,70 73 7 16,-7 12 1-16,6 13 3 16,5 7-1-16,11 4-11 15,9-5 7-15,9-4-5 16,0-15-2-16,17-10 0 16,5-10 2-16,5-8-2 15,3-10 1-15,1-12-3 16,5-1-4-16,-6-8 5 15,-5-14-1-15,-4-6 4 16,-3-11-1-16,-3-5 2 16,-2-11-1-16,-4-11-1 0,-1-1-1 15,-4 1 2 1,-4 11-2-16,0 17-2 0,0 15 2 16,0 13 4-16,0 10-3 15,0 0-1-15,0 18 0 16,0 21 0-16,13 13-1 15,6 9 1-15,4 7 2 16,4-6-2-16,0-4 0 16,1-9-1-16,-4-11-2 15,-3-13-25-15,-5-8-46 16,-5-10-10-16,-1-7-96 16,-1 0-228-16</inkml:trace>
  <inkml:trace contextRef="#ctx0" brushRef="#br0" timeOffset="134917.68">18105 1138 446 0,'0'0'95'15,"0"0"-83"-15,0 0 21 16,117 75 20-16,-69-31-22 15,-6 9 31-15,-1 6-7 16,-9 3-14-16,-13-1-19 16,-9-6-1-16,-10-4-11 15,0-10-3-15,-10-4 2 0,-6-11-9 16,-5-7 1-16,-3-9 0 16,-1-10 3-16,1 0 17 15,0-9-7-15,3-11 1 16,8-6-5-16,5-8-7 15,8-4 12-15,0-6-9 16,20-10-1-16,6-7-4 16,7-4-1-16,2 4-18 15,-2 11-29-15,-1 19-7 16,-2 14-43-16,-1 17-91 16,-6 0-97-16</inkml:trace>
  <inkml:trace contextRef="#ctx0" brushRef="#br0" timeOffset="135314.96">18683 1197 454 0,'0'0'125'15,"0"0"-22"-15,0 0 37 16,0 0-99-16,0 0-26 15,85-9-9-15,-52 44 2 16,-3 13 10-16,-3 8 7 16,-7 6-11-16,-6 2-3 0,-7-5-5 15,-5-4 2 1,-2-14-7-16,0-8 3 0,-13-8-4 16,-3-9-5-16,-1-10-6 15,-1-6-2-15,-5 0 13 16,1-12 14-16,0-17 0 15,5-5-11-15,10-5 13 16,7-9-4-16,0-10 0 16,13-4 4-16,14-2-14 15,9 2-2-15,4 11-1 16,3 10-35-16,2 17-27 16,0 15-19-16,0 9-108 15,4 12-67-15,-6 10-152 0</inkml:trace>
  <inkml:trace contextRef="#ctx0" brushRef="#br0" timeOffset="136356.6">19333 1214 488 0,'0'0'93'0,"0"0"47"16,0 0-18-16,0 0-86 15,-83-25-24-15,50 49 0 16,0 9 10-16,3 6-12 16,8 9-4-16,9 6-2 15,8 0-4-15,5-3 2 0,0-6-1 16,12-8-1-16,10-10-6 16,2-7-20-16,0-11-6 15,0-5-17-15,-2-4 11 16,-1-7 14-16,-3-13 24 15,0-11 0-15,-4-11 0 16,-1-12 3-16,-4-7-1 16,-3-3-1-16,-3 7 0 15,-3 14 2-15,0 18 6 16,0 14 23-16,0 6 8 0,0 5-14 16,0 2-26-1,0 21-2-15,0 10 2 16,0 12 4-16,0 8 3 0,3 2-5 15,10 0-1 1,-1-9 2-16,3-8-3 0,-1-12 0 16,-4-12 0-16,2-8-2 15,0-6 2-15,4 0 3 16,4-17-1-16,2-9 1 16,-1-6-2-16,-7-9 4 15,-1-11 0-15,-3-3 0 16,-2 0-4-16,0 8 1 15,-1 19-4-15,-6 12 4 16,2 15-2-16,-1 1 0 16,4 19 0-16,4 16-3 0,2 10 3 15,3 8 1 1,0 3-1-16,-2-7 0 0,5-7-3 16,-3-8 3-16,1-13 0 15,-2-9 0-15,1-8 1 16,5-4 1-16,0 0-1 15,5-12 2-15,-1-9 5 16,0-5 1-16,-3-8 11 16,0-10-8-16,-2-10-8 15,-5-6 3-15,-1 2-6 16,-6 4 3-16,0 11 1 16,-3 11-2-16,-2 11 2 15,-1 10 13-15,-1 9 1 16,0 2-11-16,0 16-8 0,0 19-7 15,-7 11 7-15,-3 10 4 16,2 6 11-16,2 4-9 16,1-1 19-16,5 4-9 15,0-1-5-15,5 4 20 16,12 7-18-16,3 4-4 16,2 1-4-16,5-1 2 15,-5-4-5-15,-5-8 1 16,-5-9-3-16,-8-16 0 15,-4-13 0-15,0-14 0 16,-1-12 3-16,-8-7-4 16,-4 0 7-16,-3-7 12 15,-6-17 35-15,-5-10-9 0,-2-6 6 16,-1-9-1-16,3-1-15 16,6-1-18-16,11-2-6 15,10 3-7-15,0 3-3 16,29 11-20-16,19 10-58 15,13 18-94-15,8 8-86 16,-7 0-676-16</inkml:trace>
  <inkml:trace contextRef="#ctx0" brushRef="#br0" timeOffset="164568.23">134 11407 37 0,'0'0'20'0,"0"0"-1"16,0 0 23-16,0 0-32 16,0 0 12-16,-82-27 76 15,61 26-65-15,10 1 7 16,1 0 13-16,7 0-3 15,3 0-20-15,0 0-10 16,0 0 4-16,0 0-3 0,0 0-1 16,0 0-1-1,0 0-2-15,0 0 2 0,0 0-2 16,0 0 3-16,0 0-7 16,0 0-9-16,0 0-4 15,0 0-6-15,0 0 6 16,0 0 31-16,0 0-3 15,12 0-7-15,6 0-4 16,4 1-2-16,2-1 4 16,6 0-8-16,1 0-4 15,-1 0 4-15,1 0-9 16,-1 0-1-16,0 0 3 16,1 0-1-16,-2 1-2 15,2 1 0-15,-1-2 3 0,1 2-2 16,-1-1 0-1,3-1 3-15,-3 0-4 0,1 0 4 16,3 0-5-16,1 0 1 16,2 0-1-16,-7 0 2 15,0 0 2-15,-5 0-1 16,2-1-1-16,0-3-2 16,-2 2 8-16,2-2-5 15,1-2 5-15,-2 1-2 16,2 2-2-16,-1-2-1 15,1 3-1-15,-4-1 1 16,0 2 1-16,-3-2-4 16,0 3 4-16,-2 0-1 0,2 0 0 15,3 0-1 1,1 0 2-16,2 0 2 0,3 0-1 16,-2-3 1-16,-1 3-1 15,0 0 0-15,-3 0-2 16,6 0-3-16,-2 0 7 15,0 0-6-15,2 0 0 16,-3 3 5-16,4-3-4 16,-4 3 2-16,3-3-3 15,-2 0 7-15,-1 0-4 16,-2 0-4-16,-2 0 13 16,-2-3-6-16,-2 0-3 0,1-2-1 15,0 3 1 1,1 0 3-16,0-3-7 0,-3 0 11 15,10-1-4-15,-4 2-4 16,-1 0 3-16,-1 1-3 16,-4-1 0-16,-3 1-1 15,-5 2-1-15,-1-2 5 16,-4 2-4-16,-1-1 5 16,1 1 0-16,0 1-5 15,0-1 4-15,4-2-1 16,-3 1 1-16,-3 1 0 15,4 0 2-15,-4-2 2 16,0 1 2-16,-1 1 0 16,1-2-3-16,-2 2-1 15,1-2 2-15,-1 0-5 0,-1 3-1 16,0 0-4-16,2 0-9 16,-1 0-52-16,1-1-70 15,-2-2-41-15,-8-7-118 16</inkml:trace>
  <inkml:trace contextRef="#ctx0" brushRef="#br0" timeOffset="166757.84">516 8579 42 0,'0'0'37'0,"0"0"72"15,-99 0-23-15,66 0-11 16,-1 0-1-16,0 0-30 16,-2 0 0-16,2 3 18 15,1 1-12-15,6-1 6 16,5-2-9-16,14 1 3 15,4-2-4-15,4 0-6 16,0 0-6-16,0 0 5 16,0 0 1-16,0 0-3 15,0 0-19-15,0 0-4 0,0 0-5 16,0 0-2-16,0 0 3 16,0 0-8-16,0 0-1 15,0 0 15-15,6 0-9 16,13 0 6-16,12-2 3 15,7-3-6-15,5 1 4 16,0 0-10-16,-4 1 1 16,1 0 1-16,2 0-2 15,-6-1 1-15,7 0-5 16,2 0 4-16,1-2 3 16,-1 3-3-16,-6 1-4 0,-3 2-1 15,-4 0 1-15,4 0 5 16,-6 0-2-16,1-2 2 15,-1-1-1-15,1 0 2 16,-1 0 0-16,1 0-1 16,2 0-1-16,0 1-2 15,0 0 1-15,1-2 0 16,-4 0-1-16,-3 2-1 16,1-4 3-16,-4 2-3 15,3 1 1-15,-3-1-2 16,-2 1 3-16,-1 1 3 15,-1-3-3-15,-1 3-2 16,6-1-1-16,2-2 6 16,4 0-4-16,1 0 0 15,-1 0-2-15,-1 1 2 0,-3-1 0 16,-2 3-2-16,-4 0 7 16,-2 1-7-16,-5 0 2 15,4 1-2-15,1-2 1 16,1 1 2-16,2-1 4 15,0 1-2-15,1-1-3 16,-1 2 1-16,11 0-3 16,1 0 5-16,3 0 2 15,-1-3-5-15,-6 3 2 16,3-3-2-16,-8 1 4 16,0 1 1-16,-5-1-2 15,-1 1-1-15,-2-1 1 0,1 1 1 16,-3-1 5-16,-2 2-7 15,-1 0 6-15,1-2-3 16,-1 2-2-16,3 0-5 16,2 0 5-16,2 0 1 15,-4 0-6-15,1 0 4 16,-5 0-3-16,-2 0 4 16,-2-1-2-16,-1 1 2 15,-3 0 1-15,-1 0 1 16,-1 0-1-16,-1 0-4 15,0-2 3-15,0 2-1 16,0 0-3-16,0 0 3 16,2 0-3-16,-2 0 0 15,3-2 2-15,-2 2-3 16,1-1 1-16,-1 1 0 0,1-2-1 16,0 1 1-16,-2 1 0 15,2 0-2-15,-2 0 2 16,0 0-2-16,0 0 1 15,1 0-1-15,-1 0 1 16,2 0 1-16,-2 0-1 16,1 0-1-16,-1-1-1 15,0 1 2-15,2-2 0 16,-2 2-1-16,1 0-1 16,1 0 2-16,1-1-2 0,-3 1-2 15,3 0 3-15,-3-1-4 16,0 1 1-16,0 0-2 15,0 0-3-15,3 0-7 16,-3 0 1-16,0 0-1 16,0 0 1-16,0 0-6 15,0 0 5-15,0 0 1 16,0 0-1-16,0 0 8 16,0 0 1-16,0 0-3 15,0 0-2-15,0 0 0 16,0 0-2-16,0 0-12 15,0 0-4-15,0 0-12 16,0 0-26-16,0 0-30 16,-9 0 1-16,-21 0-111 0,-9 0-31 15</inkml:trace>
  <inkml:trace contextRef="#ctx0" brushRef="#br0" timeOffset="168812.89">787 3605 17 0,'0'0'88'15,"0"0"-26"-15,0 0 8 16,0 0-1-16,0 0-19 16,0 0-10-16,0 0-2 0,0 0-16 15,-9 0 10 1,-4 0-8-16,-7 0 6 0,-5 0-2 15,-8 0 10-15,0 4 11 16,-1-1-13-16,0-1-11 16,4 0 10-16,9 0-4 15,6 1-5-15,8-3-5 16,-1 3-5-16,-2-3-1 16,1 2-2-16,0 1 3 15,-1-3-1-15,2 2-9 16,2-2 12-16,6 0-3 15,0 3-8-15,0-3 3 0,0 0-2 16,0 0-3 0,0 0 3-16,0 0-5 0,0 0 5 15,0 0-6-15,0 0 0 16,0 0-2-16,0 0-1 16,0 0-6-16,0 0 3 15,3 0 4-15,9 0 1 16,12 0 25-16,16 0-4 15,5 0 11-15,4 0-16 16,-1 0-5-16,-11 0-11 16,3 0 4-16,-2 0-4 15,-1 0 7-15,3 0-6 16,2-5-1-16,0-3 9 16,4-4-3-16,2 2-7 15,-2 3 14-15,-1-1-8 0,-4 2-1 16,-5 3-1-16,-6-4-1 15,3 3-3-15,-2 0 1 16,5 0 5-16,0-2-3 16,4 1 4-16,-1-3-5 15,0 2 1-15,-8 1-2 16,-4 2 2-16,-5 0 0 16,-3 0 2-16,-2-1 1 15,2 0-4-15,-2 1 2 16,10-3 1-16,1 2 4 15,5-1-6-15,4-1 6 16,3 1-2-16,-5 0-5 0,-4 0 6 16,-4 1-4-16,-9-3 12 15,-2 4-5-15,-5-2 2 16,-5 3 2-16,-2 0-2 16,-4 1 0-16,1 1-3 15,1 0-3-15,-2 0-6 16,0 0 2-16,0 0 1 15,0 0-4-15,0 0 0 16,0 0 0-16,0 0-14 16,0 0-8-16,0 0 1 15,0 0-20-15,0 4-34 16,0 13-31-16,0 8 39 16,-9 10-17-16,-1 9-71 15,-14 3-47-15,-1-2-79 16</inkml:trace>
  <inkml:trace contextRef="#ctx0" brushRef="#br0" timeOffset="173096.25">356 16566 23 0,'0'0'161'15,"0"0"-62"-15,0 0-23 0,0 0 6 16,0 0-24 0,0 0-9-16,0 0-5 0,-3 2-4 15,3-2-2-15,0 0-7 16,0 0 4-16,0 0 1 16,0 0-17-16,0 0-6 15,3 0 7-15,14 0-1 16,8 0 0-16,15-3 5 15,11-1 1-15,4-8-7 16,8-2-1-16,-2-1 0 16,3 1-2-16,3-1-8 15,-4 1 1-15,2 2-7 16,-8 2 3-16,-3 3-4 0,-5-2 4 16,-1 1 1-1,4 2-3-15,0-3-1 0,2-1 5 16,-2 4-2-16,0-2 0 15,-4 2-7-15,-6-2 6 16,-8 2 5-16,-4 0-8 16,-6 1 6-16,-9-1 0 15,-2 1 1-15,-7 1 4 16,0-1 2-16,-1 1-2 16,-2 2-2-16,-1 0-4 15,0 1-1-15,-1 1-4 16,1 0 0-16,-1 0-33 15,-1 0-110-15,0 0-157 16</inkml:trace>
  <inkml:trace contextRef="#ctx0" brushRef="#br0" timeOffset="176657.58">25406 1937 6 0,'0'0'24'16,"0"0"127"-16,0 0-76 16,0 0-25-16,0 0 13 15,0 0-2-15,80-62 4 16,-75 51 2-16,-4 4 14 16,2-3-9-16,-3 1-11 15,0-2-8-15,0 5-16 0,0-2 0 16,-3 5 5-16,-15 2-12 15,-10 1 3-15,-14 0-21 16,-7 12 9-16,-2 8-7 16,2 1 4-16,10 3-10 15,6 0 6-15,13-3-4 16,6 1-6-16,10-2-2 16,4 2 2-16,0 0-2 15,18 1-2-15,11 0 3 16,7 1 0-16,6 1 0 15,4 1-1-15,-5-1-1 16,-3 0-1-16,-8 0 0 16,-7 0-1-16,-7-3-8 15,-9-1 4-15,-5-2-3 0,-2-2-3 16,0-2 7 0,-8-1 3-16,-11 0-4 0,-8-2 4 15,-9-2 1-15,-6-3 3 16,-5-4 15-16,0-1-1 15,5-2-5-15,9 0 4 16,10 0-11-16,13-5-4 16,7-4-1-16,3-4-10 15,1-2-4-15,22-3-92 16,8-2-40-16,3-3-128 16</inkml:trace>
  <inkml:trace contextRef="#ctx0" brushRef="#br0" timeOffset="176967.62">25883 1721 560 0,'0'0'96'0,"0"0"-18"15,0 0 22-15,0 0-92 16,0 0-4-16,-3 126 23 16,-10-50 3-16,1 4-2 0,-2-1-11 15,5-6-8 1,5-11-3-16,4-11-6 0,0-14-6 16,0-12-2-16,0-11 5 15,3-5-33-15,1-4-21 16,-2-5-8-16,-2 0-79 15,0-5-15-15</inkml:trace>
  <inkml:trace contextRef="#ctx0" brushRef="#br0" timeOffset="177560.01">25680 2040 429 0,'0'0'37'16,"0"0"-17"-16,96-39 23 0,-38 30 14 15,5 2-36-15,-1 2-14 16,-4 1-5-16,-6 1 2 16,-10 0 1-16,-9 1 9 15,-14 1 42-15,-10 1 2 16,-7-1-10-16,-2 1 8 16,0 0 18-16,0 0-32 15,-8 0-11-15,-12 7-18 16,-7 12 24-16,-6 6-23 15,5 6-1-15,3 2-1 16,9-2-11-16,10 0 1 16,6-2-1-16,0 1 0 15,8-2 2-15,10-7 0 16,3-4-3-16,1-7-7 0,0-3-4 16,2-4 4-16,-3-3 2 15,4 0 2-15,-1-14 3 16,2-4 3-16,-3-8-1 15,-3-2 3-15,-1-5-4 16,-4-5 7-16,-3-4-1 16,-6 6-3-16,-6 3 2 15,0 11 8-15,0 9 1 16,0 8 4-16,0 5 15 16,0 0-27-16,0 0-7 15,0 20-4-15,0 9 4 0,0 9 0 16,0 4 4-16,2 0 4 15,10 0-7-15,4-5 0 16,-1-3 2-16,3-5-6 16,-1-6-1-16,-1-7-11 15,-2-7-18-15,-3-4 0 16,3-5-37-16,0 0-34 16,0 0-4-16,-3-8-146 15,-1-13-324-15</inkml:trace>
  <inkml:trace contextRef="#ctx0" brushRef="#br0" timeOffset="177859.64">26839 1894 556 0,'0'0'103'16,"0"0"-10"-16,0 0 28 15,0 0-48-15,-89-53-32 16,57 60-25-16,-3 20 9 15,-3 8-10-15,5 8 14 16,6 4-3-16,10 1-13 16,8 5-10-16,9-2 14 15,0-4-11-15,4-4-5 16,14-8-1-16,-1-5-11 16,0-10-2-16,1-6 1 0,0-6-6 15,3-6-2-15,-3-2 7 16,1 0-19-16,-2 0-27 15,-1-13-18-15,-4-9-112 16,-3-9-192-16</inkml:trace>
  <inkml:trace contextRef="#ctx0" brushRef="#br0" timeOffset="178148.58">27040 1654 366 0,'0'0'322'0,"0"0"-298"16,0 0 17-1,5 73 59-15,3-14-1 0,3 10-23 16,-2 1-22-16,-3-2-22 16,-4-1-20-16,-2-8-7 15,0-9-1-15,0-12-4 16,0-13-1-16,-3-10 1 15,1-7 0-15,2-6-12 16,0-2-9-16,0 0-4 16,0-8-37-16,0-14-46 15,3-14-133-15,15-10-138 16</inkml:trace>
  <inkml:trace contextRef="#ctx0" brushRef="#br0" timeOffset="178466.71">27342 1736 350 0,'0'0'227'0,"0"0"-165"16,-88 73 90-16,61-41-46 15,5-1-35-15,5-2-9 16,2-3-8-16,6-2-3 16,5-4-32-16,4-3 0 15,0-2-19-15,0-4 0 16,22 2 0-16,11-1 3 15,7-3 9-15,-1 0-12 16,-6 1-2-16,-8 3 0 0,-10 2 1 16,-7 3-2-16,-7 4 0 15,-1 3 3 1,0 0 0-16,0 0 3 0,-1-3-3 16,-1-3 3-16,2-4-3 15,0-3-12-15,0-2-42 16,0-4-79-16,2-3-65 15,2-3-260-15</inkml:trace>
  <inkml:trace contextRef="#ctx0" brushRef="#br0" timeOffset="179176.47">28735 1695 292 0,'0'0'141'16,"0"0"-65"-16,0 0 36 15,0 0 39-15,0 0-67 16,0 0-15-16,0 0-34 15,-42-35-21-15,8 57-4 16,-3 3 4-16,7 6 7 16,9 3 6-16,12 0-18 15,9 1-5-15,0 1 19 16,15 1-11-16,10 2-8 16,4-2 1-16,0 0-2 0,-2-1-3 15,-6-5 3 1,-6-4-3-16,-5-5-8 0,-8-3-3 15,-2-5 7-15,0-5-14 16,-18 2 10-16,-7-8 8 16,-5 2 5-16,-1-4-5 15,2-1-4-15,4 0-47 16,7-7-26-16,3-10-88 16,11-7-23-16,4-7-71 15</inkml:trace>
  <inkml:trace contextRef="#ctx0" brushRef="#br0" timeOffset="179430.31">28780 1699 346 0,'0'0'175'0,"0"0"-111"16,0 0-20-16,-75 72 79 16,38-19-46-16,-5 12-24 15,-1 9-4-15,-8 5-20 16,-1 0 6-16,-3-2-11 15,4-9-19-15,5-13 11 16,10-13-15-16,14-16-2 16,11-9 5-16,7-10-1 15,2-6-3-15,2-1-4 0,0 0 3 16,9 0-44-16,15-17-77 16,7-14-115-1,7-13-93-15</inkml:trace>
  <inkml:trace contextRef="#ctx0" brushRef="#br0" timeOffset="179738.52">29075 1501 499 0,'0'0'146'0,"0"0"-66"15,0 0 19-15,0 0-72 16,0 0-26-16,-8 137 60 0,-3-49-10 16,2 2-14-16,3 3-12 15,-2-10-9-15,5-12-16 16,2-15 9-16,1-12-8 16,0-13 1-16,0-10-1 15,0-6 1-15,0-10-2 16,0-2-1-16,0-2-24 15,0-1-14-15,1 0-21 16,7-2-51-16,-4-17-202 16</inkml:trace>
  <inkml:trace contextRef="#ctx0" brushRef="#br0" timeOffset="179993.34">29527 2196 427 0,'0'0'193'16,"0"0"-162"-16,-42 87 105 16,29-48-49-16,-2 2-46 15,1-1-29-15,0-2-6 16,-3-3-2-16,1-6-4 15,5-11-41-15,4-11 6 0,2-7-64 16,5-2-87 0,0-18-208-16</inkml:trace>
  <inkml:trace contextRef="#ctx0" brushRef="#br0" timeOffset="180360.37">30050 1647 279 0,'0'0'315'16,"0"0"-214"-16,0 0-13 16,0 0-16-16,-87-20-36 15,60 38-19-15,3 8 4 0,10 3-2 16,11 7-8-16,3 5-7 15,12 1 16-15,20 1-12 16,8 5 6-16,2-2-9 16,-5 0-5-16,-7-4 7 15,-9-5-7-15,-11-7 0 16,-5-8-3-16,-5-6 3 16,0-8-1-16,-3-3-2 15,-11-4 3-15,-5-1 11 16,-8 0-2-16,-6 0-9 15,-3-11-37-15,5-6-57 16,9-5-136-16,14-6-88 0</inkml:trace>
  <inkml:trace contextRef="#ctx0" brushRef="#br0" timeOffset="180600.72">30124 1673 410 0,'0'0'57'15,"0"0"1"-15,-45 99 74 16,15-41-13-16,-4 8-67 16,-6 6-17-16,-1 0-5 15,1-3-7-15,0-7-20 16,9-12 3-16,8-15-1 16,10-13-3-16,5-10 1 0,7-5-1 15,1-7-1-15,0 0-1 16,0 0-10-16,6-6-24 15,16-14-131-15,9-10-110 16</inkml:trace>
  <inkml:trace contextRef="#ctx0" brushRef="#br0" timeOffset="180982.67">30405 1463 327 0,'0'0'207'16,"0"0"-200"-16,90-54 62 0,-64 54 24 15,-4 12-47-15,-1 20 2 16,-6 17-2-16,-8 11-14 16,-7 5-2-16,-2 0-7 15,-23-2 11-15,-6-2-15 16,-2-5-6-16,-3-3-5 15,8-11-7-15,5-8 2 16,6-9 3-16,11-7-6 16,4-6 5-16,2-5-4 15,6 0 11-15,22-3 16 16,13-2 0-16,8-2-7 16,1 0-12-16,-1 0-6 0,-7-2 3 15,-7-4-5-15,-8 1-2 16,-14 2-5-16,-5 0-31 15,-8-3-37-15,0 1-40 16,-6-1-238-16</inkml:trace>
  <inkml:trace contextRef="#ctx0" brushRef="#br0" timeOffset="181231.53">31044 2089 116 0,'0'0'576'16,"0"0"-558"-16,0 0 11 15,0 0 63-15,-43 85-33 16,29-46-13-16,1-3-12 16,1 0-20-16,-3-2-9 15,3-5 1-15,3-5-5 16,3-9-2-16,2-5 0 15,4-4-50-15,0-3-45 16,0-3-211-16</inkml:trace>
  <inkml:trace contextRef="#ctx0" brushRef="#br0" timeOffset="181587.11">31635 1531 29 0,'0'0'596'15,"0"0"-515"-15,-81-8-24 16,45 27 31-16,1 10-15 16,5 4-22-16,9 4-22 15,13 2-2-15,8 5-8 16,12 5 10-16,15 5-6 15,9 0-8-15,-3-1-6 0,-5-2-1 16,-10-5-6-16,-8-5-2 16,-8-12-2-16,-2-7-3 15,0-7-10-15,-9-8 1 16,-2-4 14-16,-8-3 0 16,-5 0 13-16,-7-10-13 15,-2-10-48-15,9-6-40 16,3-3-32-16,15-11-148 15</inkml:trace>
  <inkml:trace contextRef="#ctx0" brushRef="#br0" timeOffset="181837.24">31606 1606 24 0,'0'0'436'15,"0"0"-395"-15,0 0-7 16,-33 77 102-16,14-22-14 15,-3 10-56-15,-8 7 4 16,-9 6-28-16,-4-4-10 16,-5-6-28-16,5-11 3 15,7-13-1-15,8-13-4 16,7-7 0-16,9-11-2 16,6-4 0-16,4-6-15 15,2-3-15-15,0 0-19 16,6-12-41-16,17-17-235 15</inkml:trace>
  <inkml:trace contextRef="#ctx0" brushRef="#br0" timeOffset="182380.54">32034 1395 376 0,'0'0'219'15,"0"0"-204"-15,0 0 71 16,91-14-14-16,-70 42-30 16,-10 11-31-16,-7 10 10 0,-4-1-7 15,-7-6 2-15,-13-6 10 16,-7-12 9-16,0-5-14 15,1-5-1-15,2-6 4 16,6 0-2-16,8-5-12 16,7-2-2-16,3 1-3 15,0-2-5-15,0 0 0 16,7 3-2-16,11 5 6 16,7 9 1-16,5 5-2 15,-2 6 0-15,-6 2-3 16,-5 2-4-16,-9 3 0 15,-7-2-3-15,-1-1-2 16,0-1 3-16,-15-4-4 16,-6-7-9-16,-4-1 17 0,-5-5 2 15,-1-4 0 1,-5-5 12-16,0-5-10 0,5 0 39 16,3 0 10-16,8-5-4 15,7-2-4-15,4-3 3 16,3 1-21-16,3-2-12 15,3-1-13-15,0 3-9 16,9-3-66-16,9 4-20 16,7 1-111-16,6-3-159 15</inkml:trace>
  <inkml:trace contextRef="#ctx0" brushRef="#br0" timeOffset="182649.3">32389 1702 723 0,'0'0'14'0,"0"0"28"15,0 0 75-15,0 0-10 16,0 0-49-16,0 0-31 15,21-40-16-15,-19 40-5 16,-2 0-5-16,0 0-1 0,0 0 0 16,0 0-56-16,0 0-57 15,0 3-130-15,-12 1-228 16</inkml:trace>
  <inkml:trace contextRef="#ctx0" brushRef="#br0" timeOffset="182821.14">32567 1992 467 0,'0'0'82'0,"0"73"70"15,-16-32-7-15,-10-1-46 16,-5 1 4-16,-6 4-34 0,-5 0-56 16,-7-1-13-1,-7 1-10-15,1-8-153 0,1-7-236 16</inkml:trace>
  <inkml:trace contextRef="#ctx0" brushRef="#br0" timeOffset="184170.99">28650 2426 1 0,'0'0'59'0,"0"0"91"15,-88 8-13-15,53-7-47 16,6-1-16-16,6 0 26 16,11 0 3-16,9 0-40 15,3 0 0-15,0 0-13 16,0 0-24-16,22 0-16 16,19 0 24-16,22-4 20 15,14-4-6-15,10 1-17 16,-8 0-10-16,-10 1-6 15,-10 2 2-15,-12 1-7 16,-10 1-5-16,-13 2-3 0,-11 0-1 16,-8 0-2-16,-5 0-6 15,0 0-9-15,0 0-42 16,0 0-65-16,-10 0-27 16,-1 0-101-16</inkml:trace>
  <inkml:trace contextRef="#ctx0" brushRef="#br0" timeOffset="184942.02">30115 2486 35 0,'0'0'316'0,"0"0"-254"16,0 0-9-16,-84-14 3 15,71 9 15-15,1 2-26 16,6 3-5-16,4-2-14 16,2 2-9-16,0 0 4 15,0 0-5-15,15 0-3 16,12 0-7-16,18 0 33 15,21 0 31-15,11 0-18 16,1 0-4-16,-7 0-12 0,-17 0 3 16,-12-6-7-16,-13 3-13 15,-6 1-5-15,-10-1-8 16,-5 2-6-16,-5 1-2 16,-3 0-25-16,0 0-87 15,-3 0-19-15,-11 0-216 16</inkml:trace>
  <inkml:trace contextRef="#ctx0" brushRef="#br0" timeOffset="185730.62">31661 2505 56 0,'0'0'309'15,"0"0"-232"-15,0 0-57 16,0 0 21-16,0 0 29 15,0 0-8-15,-55-21-9 16,55 21 6-16,0 0-10 0,3-5 6 16,20-1-14-16,13-3 3 15,16 0 17-15,13-1-26 16,7 0-9-16,1 1-13 16,-9 2-5-16,-10-3-6 15,-14 5-3-15,-13 1 1 16,-12 3-8-16,-9-1-43 15,-6 2-23-15,-2 0-71 16,-20 0-172-16</inkml:trace>
  <inkml:trace contextRef="#ctx0" brushRef="#br0" timeOffset="206982.55">14396 2404 41 0,'0'0'100'0,"0"0"-16"15,0 0-7-15,0 0 6 16,0 0-26-16,0 0-13 16,0 0-27-16,0 0 2 15,0 0 4-15,46 13 5 0,-1-17 2 16,11-7-4-16,5-5-4 15,7 0-1-15,8 1-7 16,4-1 1-16,6 3-5 16,0-2 4-16,2 1 6 15,-3 0 0-15,0-1-6 16,-4 1 0-16,-2-3-6 16,1-1 7-16,1 0-3 15,3-1 2-15,1 0 1 16,-6 2-1-16,0 2-14 15,-2 0 11-15,1 5-4 16,4-1-6-16,-3 1 2 16,2 2 4-16,0-4-6 0,-1 1 4 15,0 0-2-15,-5-1-1 16,-2 3 3-16,-1-1-3 16,-3 1-1-16,3 1-1 15,-3 1 10-15,-2 3-8 16,-4 0 3-16,-5 2 0 15,0 0 4-15,0-1-5 16,3 1-1-16,2-1 10 16,3-1-9-16,2-1 7 15,-1-1-4-15,0 0 2 16,2-2-3-16,1 2-3 16,-3-2 2-16,0-1 4 0,1 2-7 15,1-1 1 1,3 2 1-16,1-1 5 0,-1 0-8 15,-5 0 0-15,-6-3 5 16,-4 3-4-16,-4-2 5 16,-5 1 1-16,-2-2 3 15,1 1-7-15,2-1 4 16,0 1 3-16,2 1-11 16,2 3 4-16,3-1 6 15,-5 5-8-15,4-1-2 16,-5 2 4-16,-5 0-2 15,-5 0 2-15,-7 0 1 16,-2-3 3-16,-1-1 0 16,-1 0 1-16,-3 0 1 0,3-1-7 15,-7 1 5-15,5 0-2 16,0 1 0-16,-2 0 2 16,0 3-6-16,-5-2 0 15,-2-1 0-15,-4 1 1 16,-4-1 1-16,-3 2 7 15,-1-1 1-15,-1 2 7 16,-2-2-7-16,-2 1-9 16,2 0 6-16,-3 1-7 15,0-2-2-15,0 2 3 16,0 0 0-16,0 0-3 16,0 0-1-16,0 0-4 15,0 0-12-15,0 0-39 0,0 0-25 16,0 0-3-16,-19 6-37 15,-17 4-74-15,-13-5-27 16,-2-2-281-16</inkml:trace>
  <inkml:trace contextRef="#ctx0" brushRef="#br0" timeOffset="210977.58">15919 5845 82 0,'0'0'331'0,"0"0"-268"16,0 0 44-16,0 0-3 15,0 0-46-15,2-79-23 16,8 65-4-16,5 0-16 16,4 3 3-16,2 3-2 15,-1 2-2-15,-2 6 1 16,-3 0-2-16,2 0-3 16,1 13-1-16,0 10 11 15,2 7 5-15,-2 7 2 0,-1 7-1 16,-4 4-3-1,-3 2-12-15,-4-2-2 0,-3-4-2 16,-2-4-5-16,-1-5 0 16,0-3 0-16,0-6-1 15,0-6-1-15,0-7 6 16,0-7-6-16,0-3 1 16,0-3 4-16,0 0 5 15,0-15 18-15,0-13-14 16,2-13-12-16,1-8-1 15,-2-9-1-15,-1-6-3 16,0 1-17-16,0 6-15 16,0 9 12-16,0 12 4 15,3 8 9-15,4 5 4 0,4 5 6 16,4 9-3-16,7 3-1 16,10 6-6-1,7 0 4-15,5 8 5 0,0 12 1 16,-4 8 0-16,-8 5 2 15,-6 9 7-15,-10 2 8 16,-2 7 11-16,-8 0-2 16,-3-1 1-16,-3-2-12 15,0-2-11-15,0-4-1 16,0-4-1-16,0-6 0 16,1-6 0-16,1-8-2 15,-1-5 2-15,1-7-2 16,1-2-4-16,4-4-45 0,6 0-38 15,3-14-64-15,1-12-200 16</inkml:trace>
  <inkml:trace contextRef="#ctx0" brushRef="#br0" timeOffset="211435.21">16781 5712 249 0,'0'0'184'16,"0"0"-98"-16,0 0 51 0,0 0-38 15,0 0-41 1,0 0-29-16,-68-10-11 0,54 32-5 16,1 4 15-16,3 8-10 15,5 7 5-15,4 5 1 16,1 0-5-16,0 0 3 15,14-3-15-15,3-6-3 16,5-4 0-16,2-5-2 16,0-5-2-16,1-8 2 15,1-5-2-15,-1-8 0 16,0-2 2-16,4 0 0 16,-3-5 6-16,-4-12-6 15,-3-5-2-15,-7-9 2 16,-3-3 9-16,-9-11 7 15,0-9-5-15,-4-6-7 0,-16 2 2 16,-7 9-8-16,-6 8 2 16,3 16-1-16,0 11-1 15,2 11 0-15,3 3-3 16,0 8-10-16,0 18-2 16,2 9-70-16,0 4-80 15,4-1-225-15</inkml:trace>
  <inkml:trace contextRef="#ctx0" brushRef="#br0" timeOffset="213549.74">18783 5696 67 0,'0'0'276'0,"0"0"-179"15,0 0 15-15,18-81 55 0,-18 62-66 16,0 5-20-16,-9 3-8 16,-5 7-23-16,-3 2-1 15,-6 2-33-15,-5 6 9 16,-2 18-22-16,1 8-3 16,0 11 5-16,9 2-2 15,6 5-1-15,6 1 1 16,8-3-2-16,0-2-1 15,3-7 2-15,15-7-1 16,2-4-1-16,5-8 1 16,3-4 0-16,2-8 0 0,0-8 1 15,1 0 4 1,-1-7-5-16,-3-14 3 0,-3-7 0 16,-9-6 0-16,-2-12-2 15,-10-9 12-15,-3-5 0 16,0-4-14-16,-18 9 2 15,-1 13 2-15,-5 11-4 16,-1 12 0-16,-1 10-1 16,3 9-1-16,3 0-3 15,2 16 1-15,6 6-31 16,7 2-60-16,5 0-52 16,8-2-101-16,17-8-132 15</inkml:trace>
  <inkml:trace contextRef="#ctx0" brushRef="#br0" timeOffset="214028.43">19104 5407 496 0,'0'0'60'0,"0"0"61"15,0 0-25-15,0 0-72 16,0 0 24-16,55 92-4 15,-46-30-8-15,-5 13-5 16,-4 10-4-16,0 10-8 16,-14 1-13-16,-7-1-1 15,0-7-2-15,4-12-6 0,8-9-3 16,9-12-24-16,0-10 14 16,0-11 12-16,8-9-3 15,10-8 2-15,7-8-3 16,6-7-5-16,7-2 1 15,-1 0 0-15,-1-19 12 16,-3-6 0-16,-3-10 1 16,-4-7 19-16,-9-8 2 15,-11-2 8-15,-6-2 11 16,-23 2-1-16,-17 1-1 16,-14-2 6-16,-1 5 2 15,-1 2-4-15,8 5-11 16,12 7-2-16,12 7-1 0,15 1-12 15,9 3-7 1,3 3-10-16,20 5-4 0,9 3-16 16,10 7-20-16,3 3-27 15,2 2-29-15,-3 0-115 16,-4 2-282-16</inkml:trace>
  <inkml:trace contextRef="#ctx0" brushRef="#br0" timeOffset="214442.47">20803 5545 615 0,'0'0'56'15,"0"0"21"-15,-96-15 21 16,53 30-46-16,0 16-37 16,12 10 18-16,14 5-17 15,12 7 9-15,5 5-15 0,23 4 0 16,15 0-4-1,4-4-1-15,-1-7-5 0,-10-13 2 16,-12-6-3-16,-8-10 1 16,-8-5-2-16,-3-8 2 15,0-5 0-15,-5-2-1 16,-16-2-1-16,-13 0 0 16,-8-13-38-16,2-9-49 15,6-4-105-15,10-13 6 16</inkml:trace>
  <inkml:trace contextRef="#ctx0" brushRef="#br0" timeOffset="214682.61">20715 5661 368 0,'0'0'123'16,"-56"77"-83"-16,18-10 87 15,-4 12-8-15,-12 7-72 16,-4 0-24-16,-3-5-13 15,1-13-2-15,12-12-7 16,11-13 10-16,15-17 0 16,10-9 17-16,9-7-19 15,3-6-3-15,0-4-1 16,9 0-5-16,16-1-3 16,15-21-41-16,7-9-195 15,8-17-406-15</inkml:trace>
  <inkml:trace contextRef="#ctx0" brushRef="#br0" timeOffset="-214551.42">21140 5317 723 0,'0'0'22'16,"0"0"-21"-16,2 103 92 15,0-28-32-15,-2 12-14 16,0 6-17-16,-18 3-16 16,-4-7-3-16,2-12-10 0,4-16-1 15,7-20-14 1,6-13-1-16,0-8-16 0,1-8-22 16,2-8-21-16,0-4-83 15,0 0 12-15,0-16-309 16</inkml:trace>
  <inkml:trace contextRef="#ctx0" brushRef="#br0" timeOffset="-214004.13">21043 5707 396 0,'0'0'60'0,"0"0"-36"15,119-58 68-15,-67 50-16 0,2 6-40 16,-2 0-18-16,-3 2 11 15,-7 0-6-15,-9 0 3 16,-10 0 3-16,-12 0-8 16,-8 0-4-16,-3 0-1 15,0 0 1-15,-18 12 9 16,-8 2 1-16,-7 5 1 16,1 3-8-16,7 6-12 15,9 6-8-15,7 4 1 16,6 3-1-16,3-2 1 15,0-3 0-15,0-6-1 16,12-5-8-16,3-8-8 16,1-5 5-16,1-9 0 15,3-3 5-15,4 0 4 0,0 0 2 16,-1-15 0-16,-3-7 1 16,-2-6 6-16,-7-9-5 15,-4-8 18-15,-2-6-10 16,-4 4-5-16,-1 4 2 15,0 16 1-15,0 13-5 16,0 9 14-16,0 5-8 16,0 0-9-16,3 22-10 15,4 13 10-15,2 14 0 16,2 4 7-16,-1-1 4 16,1-4 2-16,-1-10-8 15,2-7-4-15,-1-6 0 16,-2-6 4-16,2-5-5 0,1-6-5 15,3-5-47-15,0-3-25 16,3 0-162-16,-1-11-238 16</inkml:trace>
  <inkml:trace contextRef="#ctx0" brushRef="#br0" timeOffset="-213727.87">22000 5593 511 0,'0'0'113'16,"0"0"3"-16,0 0-11 0,-107 14-48 15,82 16-24-15,4 10 2 16,4 7 7-16,10 4-13 16,4 6-15-16,3-3-2 15,0-3-7-15,17-7-3 16,3-9 4-16,2-9-6 15,4-8-2-15,-3-5-10 16,2-7-14-16,0-3-18 16,0-3-11-16,-1 0-34 15,-1-5-100-15,-2-16-90 16</inkml:trace>
  <inkml:trace contextRef="#ctx0" brushRef="#br0" timeOffset="-213441.64">22373 5329 560 0,'0'0'161'16,"0"0"-86"-16,0 0-15 15,0 0-19-15,3 110 58 16,6-40-47-16,-1 3-5 15,-5 2-19-15,-3 4-13 16,0-6-8-16,0-4-4 16,-11-13-3-16,1-15-6 15,-1-13-20-15,5-11-16 0,2-11-28 16,4-4 17-16,0-2-6 16,0-10-45-16,12-13-212 15</inkml:trace>
  <inkml:trace contextRef="#ctx0" brushRef="#br0" timeOffset="-213104.62">22662 5453 498 0,'0'0'88'0,"0"0"55"15,-116 64-15-15,82-43-47 16,9 0-25-16,8-1 1 0,11 1-25 15,5-1-20-15,1-1-3 16,0-1-4-16,17 0-3 16,9 0-1-16,8 2 2 15,2 2-3-15,0-2-1 16,-5 4-7-16,-7-1 3 16,-9 0 3-16,-5 6-2 15,-10-2 3-15,0 2 1 16,0-3 0-16,0-1 0 15,0-3 0-15,0-5 0 16,0-5-1-16,2-4-1 16,4-4-82-16,3-4-24 0,4 0-121 15,2-6-187-15</inkml:trace>
  <inkml:trace contextRef="#ctx0" brushRef="#br0" timeOffset="-212789.19">23112 5431 406 0,'0'0'171'0,"0"0"-49"16,-88-6 24-16,70 26-51 16,5 9-45-16,8 8 7 15,5 6-14-15,3 6-17 16,16 4-6-16,0 3-6 15,0 2-7-15,-3 0 2 0,-6 0-8 16,-5-10 0-16,-5-7-1 16,0-12-1-16,-3-8-1 15,-8-8-2-15,2-8-4 16,-2-5-11-16,-2 0-21 16,-1-7 15-16,2-17-41 15,4-4-5-15,8-11-61 16,0-9-140-16,14-13-132 15</inkml:trace>
  <inkml:trace contextRef="#ctx0" brushRef="#br0" timeOffset="-212576.26">23147 5579 210 0,'0'0'259'16,"-82"106"-180"-16,24-28 37 15,-16 12-15-15,-12 6-60 16,-6-3-31-16,4-8-4 15,12-13-6-15,20-16-2 16,17-11-6-16,16-14 8 16,13-9 7-16,8-8-6 15,2-4-2-15,0-9-34 16,14-1-82-16,7 0-16 16,2-11-185-16</inkml:trace>
  <inkml:trace contextRef="#ctx0" brushRef="#br0" timeOffset="-211896.75">23850 5537 565 0,'0'0'156'16,"0"0"-89"-16,0 0 29 16,100-31-23-16,-42 26-29 15,6 3-7-15,2 1-13 0,-6 1-12 16,-11-2-7-16,-17 2 0 16,-12 0 2-16,-10 0-5 15,-8 0-2-15,-2 0-5 16,0 0-66-16,-21 0-57 15,-10 8-73-15,-8 2-174 16</inkml:trace>
  <inkml:trace contextRef="#ctx0" brushRef="#br0" timeOffset="-211687.17">23975 5733 590 0,'0'0'119'0,"0"0"16"16,0 0 23-16,0 0-75 0,106-3-39 16,-66-1-19-16,-4 2-1 15,2-1-18-15,-6 1-5 16,-3-1-1-16,-1-4-46 16,-1-6-92-16,0-8-117 15,1-5-372-15</inkml:trace>
  <inkml:trace contextRef="#ctx0" brushRef="#br0" timeOffset="-211079.93">24812 5279 266 0,'0'0'330'16,"0"0"-302"-16,90-51 57 15,-52 47 4-15,-3 4-52 16,-1 4-22-16,-4 17 16 16,-7 9-6-16,-7 7-1 15,-10 2 3-15,-6 1 1 16,0-1 0-16,-19-6 1 15,-4-1-2-15,-4-6-3 0,0-6 3 16,0-3-2-16,8-8-14 16,2-2-2-16,11-4-6 15,6-2 1-15,0-1-2 16,0 0 0-16,17 0 0 16,11 0-3-16,11 0 1 15,-2 0-4-15,-5 7-7 16,-7 4-2-16,-7 1 10 15,-3 5 1-15,0 3 1 16,-2 2 0-16,-1 0 1 16,1 4-2-16,-5-2 2 15,-4 1 2-15,-4 1-2 0,0-1-9 16,-1 1 5-16,-14-4-7 16,-4-3-3-16,-5-5 5 15,-3-2 5-15,-1-4 4 16,-4-4 10-16,-1-1 31 15,-1-3-10-15,-3 0 12 16,1-3 11-16,0-7 5 16,8-1-23-16,5-1-20 15,7 2-15-15,4 3-1 16,9 2-65-16,3 3-124 16,9-1-201-16</inkml:trace>
  <inkml:trace contextRef="#ctx0" brushRef="#br0" timeOffset="-205448.2">21989 3737 12 0,'0'0'17'0,"0"0"-15"15,0 0 6-15,0 0 31 16,0 0-7-16,0 0-22 16,0 0 1-16,-11 0 3 15,11 0 5-15,0 0-9 16,0 0-3-16,0 0 51 0,0 0 10 15,0-2-30-15,-1-3-1 16,-2 0-2-16,-1 0 4 16,1-5-8-16,2 1-11 15,-6-1 9-15,4-1-5 16,-2 1-15-16,2 2 21 16,0-2-14-16,0 4 8 15,-1-2-1-15,-1 2-3 16,0-1-7-16,-3-2-1 15,-3-1-1-15,-3-1-6 16,-3-3-4-16,-4 1 2 16,-3 1-3-16,-2-2 9 0,-6-2-3 15,-5-1 1-15,-8-1-2 16,-3 0-1-16,-1 1-4 16,1 0 3-16,-1 0 9 15,1 0-8-15,-2 0 0 16,1 1 6-16,4 4 1 15,-1 2-3-15,5 3-6 16,4 2 3-16,0-2-1 16,1 4-1-16,2 0 0 15,2 2-3-15,3 0 2 16,2 1-1-16,1 0-1 16,-4 0 0-16,-1 0 1 15,-3 0-3-15,1 0 2 16,0 1 0-16,-1 2 0 15,1 1 0-15,0-1 6 0,2 1-5 16,1 1-2-16,5-1-1 16,1 1-1-16,6 4-2 15,-1 1 5-15,2 0-4 16,-1 7-6-16,2-1 10 16,1 4 2-16,0 0-2 15,2 1 0-15,-4 4 0 16,5-5 3-16,-1 3-3 15,-2-2 0-15,1 2 1 16,-3 2-1-16,1 4 2 16,-1 0 0-16,3 1-2 15,-1 0-4-15,5 0 4 0,-2 1 1 16,3 0-1-16,2 0 3 16,1 2 0-16,1-2-3 15,1 0 2-15,1 0-1 16,1 0 1-16,1-2-2 15,1 0 0-15,0-1 4 16,0-1-4-16,0-1 0 16,0-2 4-16,0-2-3 15,0 0-1-15,0-1 1 16,0-1 0-16,0 1 1 16,-2-1-1-16,1-3-1 15,1 2 1-15,0-1 0 16,0 0 1-16,0 2-1 0,0-4-1 15,0-1 0-15,0 0 0 16,0 1-2-16,1 1 4 16,2 2 1-16,3 3-2 15,2 1-1-15,-2-1 0 16,3 2 3-16,-2 0-3 16,3-1 0-16,-2-1 0 15,-2-3 0-15,2-1 1 16,-3-2-1-16,1-2 3 15,2 0-3-15,-2 2-2 16,1-3 0-16,1 2 4 16,-1-1-2-16,-1-2 0 0,2 1 0 15,2-2 0-15,0 3 2 16,4-2-2-16,-2 3-3 16,1-2 3-16,2-4-1 15,-1 2 3-15,0-1 0 16,-1-1-1-16,1-1-1 15,-2 3 1-15,3-2-2 16,-3-1 2-16,2-2-1 16,3 4 2-16,0-4-2 15,1 2 0-15,4 0 0 16,0-1 0-16,1 0 5 16,1-2-4-16,-2 2-1 15,3-2 0-15,-2-1-1 0,4-1 1 16,-3 4-2-1,-2-4 2-15,3 0 0 0,-2-2 2 16,4-1 0-16,-1 0-4 16,4 0 4-16,3 0-2 15,1 0 0-15,6-3-1 16,2-8 1-16,3 2 0 16,-2-5 1-16,-2 3 0 15,-3-1-1-15,-2-1 1 16,-3-3 0-16,1 1 3 15,4-7-2-15,1-3 1 16,7-3 12-16,3 0-12 16,-4 1 6-16,-3 5-7 15,-6 1 2-15,-7 4-3 0,-6 3 1 16,-3-1 1-16,-4 0 4 16,0-2 6-16,1-3-9 15,0 0 8-15,2-3-11 16,-2 2 4-16,1 1-4 15,-1-1 3-15,-3 0 1 16,0 0 2-16,0 0-7 16,-3-1 6-16,2 2-1 15,-2-1 2-15,-1 1-4 16,0-2 1-16,-1 2 0 16,0 0 2-16,0-2-6 15,0 2 1-15,-1-4 3 16,2 2 1-16,-1-2-3 0,-1 2 0 15,1 0 2-15,-2 3-2 16,0 2 2-16,-2 0-2 16,2 0 0-16,-4 0 3 15,1 1-1-15,-2 1 0 16,-2 1 0-16,0-1 1 16,0 1-2-16,0 1-1 15,0 0 2-15,0-1-2 16,0 0 1-16,-4 0 0 15,1-1 3-15,-2-1-6 16,1 1 1-16,-4 0-1 16,0-5 1-16,-1 3 3 0,-4-3-2 15,0-2-1-15,-2 0-1 16,-3-1 0-16,2 2 4 16,-8-1-4-16,-1 0 0 15,-7-2-2-15,-3 4-2 16,-6-1-19-16,-2 1 5 15,1 3-26-15,6 1-4 16,6 3 8-16,10 5-22 16,9 4 24-16,7 2-27 15,4 2 4-15,0 0-15 16,0 0-17-16,0 0-55 16,-8 12 18-16,-8-3-70 15</inkml:trace>
  <inkml:trace contextRef="#ctx0" brushRef="#br0" timeOffset="-203048.15">25172 4903 145 0,'0'0'22'0,"0"0"23"15,0 0 22-15,0 0-6 16,-102-19-7-16,78 19-7 15,2 0-20-15,1 0-6 16,0 0-1-16,-1 0-4 16,1 0 7-16,0 0-8 15,-1 7 1-15,-1 2-5 16,4 4 1-16,-4-4 2 16,1 2-3-16,3 3 1 15,-1-2-5-15,4 2 6 16,2-1-3-16,1-1-4 0,-2-1 5 15,3 2-7 1,-4 1 7-16,1 3-9 0,-3 3 3 16,3 2-5-16,-4-2 6 15,2 1-4-15,4 0 5 16,2-1-6-16,3 2 1 16,2-1 3-16,1 2-4 15,0 3 7-15,2-2 5 16,3 1-9-16,0 1-4 15,0-1 4-15,0 1-1 16,0 0-3-16,0-2 3 16,0 1-3-16,0-3 5 0,0 2-4 15,0-2 1 1,0 1-1-16,0 0 1 0,0-1 0 16,0-1-1-16,0 1 2 15,0-1-3-15,0-1 2 16,0-3-2-16,0 0 2 15,0 0 1-15,3-1 0 16,2 4-1-16,0 2-1 16,-2 0 2-16,-2 2-2 15,2 2 2-15,-3-2 1 16,0-2-1-16,3 3-1 16,1-3-1-16,5 1 4 15,2 1 1-15,5 1 0 16,1-2-3-16,0 0 1 15,-3 1 0-15,1-5-2 0,-3 1 7 16,0 1-9-16,0 1 0 16,0-3 6-16,4 3-1 15,-1-5 1-15,4 0-5 16,2-2 5-16,0-1-1 16,2-2 3-16,0-5-4 15,0 3 2-15,-1-5-1 16,5-1 3-16,-3-1 3 15,3-2-2-15,-4 1-2 16,1-2 0-16,-1 0-2 16,-1 0 5-16,0 0 0 15,-3 0-2-15,0 0 6 0,0 0 12 16,1-6-6-16,2-3-2 16,0-2-4-16,2-2-2 15,-1-1-1-15,-1-3 6 16,0 2-7-16,-1-2 4 15,-1 0-5-15,0 0 1 16,-1-1 3-16,-2-1-4 16,-2-1-1-16,2 1 5 15,-5-2 3-15,1 0-6 16,-1-4 1-16,1 4 5 16,-1-3-11-16,0 2 1 15,1-1-1-15,-3 1 9 0,0-3-1 16,-3-3-3-16,-1-3 8 15,0 2-7-15,0-2-3 16,2 1-1-16,-1 6 2 16,-1 1-1-16,0-1-1 15,3 4 1-15,-5 3-2 16,1-3 9-16,0 1-9 16,-1-1 2-16,1-2-5 15,-2-1 4-15,2 1-3 16,-2-1 5-16,0 1-3 15,2-3-1-15,-2 3 3 16,0 0-6-16,0-1 0 16,-2 5 0-16,-1-1 6 0,0 0-7 15,0-1 9-15,0 0-9 16,0-3 0-16,0 2 1 16,0-1 1-16,0-3-2 15,-4 2-1-15,-2-1 1 16,-2 1-1-16,1 1 2 15,0 2-1-15,-1 1 0 16,2 1 1-16,0 4-2 16,-1 0-2-16,1 3 2 15,0-1 0-15,-2 2 2 16,-1-2 1-16,2-3-3 16,-2 3 0-16,-3-3 4 15,2-1-4-15,-1 0 0 16,-1 1 1-16,-1-1-2 15,-4-3 0-15,-4 2 1 0,-2 0 0 16,-4-2 0-16,0 2-1 16,2 0 0-16,-2 5 1 15,-3 2-3-15,-6 3-3 16,-13 5-3-16,-21 2-2 16,-23 0-43-16,-19 10-54 15,-19 11-50-15,-6 1-85 16,0 1-122-16</inkml:trace>
  <inkml:trace contextRef="#ctx0" brushRef="#br0" timeOffset="-200640.46">25812 3663 374 0,'0'0'138'15,"0"0"-124"-15,65-83 49 16,-29 58 21-16,-2 7-31 16,-1 10-24-16,-6 8 10 15,-5 0-6-15,-2 27-13 16,-7 12 12-16,-7 15 8 15,-6 14 11-15,-2 11-12 16,-20 10-11-16,-5 7 0 16,2 1-9-16,4-4-2 0,6-4-5 15,9-7-8-15,5-7-1 16,1-9 5-16,0-11-7 16,16-7-1-16,10-10 0 15,6-10 2-15,7-6-1 16,1-10 1-16,-1-7 0 15,-4-5 0-15,-6 0-2 16,-8 0 1-16,-6-8-1 16,-5 1 1-16,-7 2 2 15,-3 0 2-15,0 5 5 16,0-1 14-16,0 1-7 16,-6 0-16-16,-13 6 7 15,-6 16-6-15,-5 7 2 16,5 7-3-16,8 1 0 0,8 1 0 15,9 1 2-15,0 3 1 16,3 3-2-16,12 2 5 16,1 3-2-16,1 1-3 15,1-1 3-15,-3 1 0 16,-2-2-4-16,-2-3 1 16,-2-3-2-16,1-2 3 15,-1 3-3-15,0-1 1 16,-2 0 2-16,-2 2 18 15,-5-3-19-15,0 0 10 16,0-3 3-16,-2-3-6 16,-11-2-7-16,1-3 14 15,-4-4-15-15,1-5 2 0,-3-5 2 16,1-5-1-16,1-4 1 16,-1-3 3-16,4-5-8 15,1 0 9-15,0-5-9 16,0-8-3-16,2-7-51 15,1-3-73-15,8-2-72 16,1-6-209-16</inkml:trace>
  <inkml:trace contextRef="#ctx0" brushRef="#br0" timeOffset="-200244.3">26460 4546 505 0,'0'0'88'0,"0"0"-70"16,0 0 27-16,0 0-1 0,0 0-27 15,103-20-3-15,-46 17 35 16,4-3-2-16,-3-2-2 16,-1-1-10-16,-8-2-10 15,-4 0 0-15,-12 3-13 16,-13 1-6-16,-11 3-2 15,-9 4-4-15,0-1-7 16,0 1-54-16,-23 0-168 16,-7-4-204-16</inkml:trace>
  <inkml:trace contextRef="#ctx0" brushRef="#br0" timeOffset="-199282.18">27421 4496 231 0,'0'0'81'0,"0"0"30"15,0 0-15-15,0 0-18 0,0 0-15 16,0 0 13-16,16 54-10 16,1-58 30-16,5-9-14 15,5-8-45-15,0-2-10 16,-1-3-7-16,-2-5-6 15,-1-9-6-15,1-6 4 16,-4-11-11-16,0-6 6 16,-4-5-7-16,-8-2 0 15,-7-1-3-15,-1 12 3 16,-6 14 0-16,-14 17 0 16,-3 15 4-16,-7 13 11 15,-8 0-6-15,-3 23-6 0,4 5 3 16,10 2-4-16,16-2-2 15,11-1-4-15,0-1 4 16,25-1 2-16,10-6 0 16,7-5 2-16,7-4-4 15,-2-7 0-15,-1-3 0 16,-9 0 1-16,-7 0 0 16,-5 0-1-16,-7-7 2 15,0 2-1-15,-7 5-1 16,0 0 0-16,-2 5 0 15,-1 15-1-15,1 11-1 16,0 3 3-16,-3 4-1 16,-3-1 0-16,1-3 4 15,2-5-8-15,3-8 4 16,3-4 0-16,4-6 0 0,2-6-1 16,6-5-7-16,4 0 3 15,-1-5 1-15,0-15 3 16,0-2 2-16,-4-7 3 15,0-6 4-15,0-5 4 16,-7-6-7-16,2-5-3 16,-3-1 1-16,-3 5-3 15,-9 6-1-15,-3 10-2 16,-6 13 2-16,-18 11-8 16,-7 7 3-16,-4 4 6 0,1 20 3 15,6 12-2 1,10 6-1-16,13 9-2 0,5 4 2 15,2-1 9-15,15-1-8 16,2-7-1-16,1-6 1 16,1-8 1-16,0-5-2 15,5-8 1-15,0-5 4 16,3-8-1-16,-1-3 0 16,2-3-4-16,0 0 0 15,3 0-2-15,-2-10-53 16,3-8-61-16,1-10-49 15,4-8-229-15</inkml:trace>
  <inkml:trace contextRef="#ctx0" brushRef="#br0" timeOffset="-198796.22">28768 3938 466 0,'0'0'148'16,"0"0"-66"-16,0 0 39 15,-94-24-58-15,60 28-33 16,-1 15-7-16,4 7 1 16,3 6-14-16,5 4-5 15,5 4 2-15,8 2-2 16,3 1-5-16,7-6 1 16,0-3 1-16,0-6 1 15,10-4-3-15,5-7-3 0,3-8 3 16,2-3-2-16,1-6-15 15,3 0 17-15,0-5 1 16,-2-13 0-16,-1-4 1 16,0-10 4-16,-2-3-2 15,-3-7 0-15,-4-3 5 16,-5 3-3-16,-4 6-3 16,-3 11 0-16,0 11 19 15,0 8 7-15,0 5 6 16,0 1-26-16,0 8-9 15,0 19-8-15,6 12 8 16,3 4 1-16,3 3 1 16,1-4-2-16,0-3 0 0,0-8 2 15,-1-6-2-15,1-5 0 16,-3-6-3-16,2-4 5 16,0-4-4-16,0-5-46 15,4-1-47-15,1-1-152 16,5-16-167-16</inkml:trace>
  <inkml:trace contextRef="#ctx0" brushRef="#br0" timeOffset="-198285.99">29340 3856 522 0,'0'0'127'16,"0"0"-88"-16,0 0 71 0,-104-31-43 15,80 37-48-15,-4 18-2 16,2 10 11-16,0 11-1 16,5 2-6-16,5 2-15 15,8-4-6-15,8-2 0 16,0-4 3-16,6-5 1 16,12-8 2-16,1-5-5 15,-4-9-1-15,4-5 0 16,-2-7 5-16,4 0-4 15,3-2-1-15,-1-15 6 16,3-8 7-16,1-10 12 16,0-11-5-16,-1-12-3 15,-2-13-3-15,-6-8-8 0,-6-6-6 16,-10 0-1-16,-2-7-5 16,-5 5-6-16,-13 3-20 15,0 3 12-15,-1 18 17 16,1 18 3-16,8 17 1 15,2 28-1-15,7 18-3 16,1 33 1-16,0 20 2 16,13 17 33-16,15 2-18 15,5-5 6-15,2-5-9 16,-5-10 2-16,-2-8-9 16,-9-10-3-16,-4-6 2 15,-5-10-4-15,-5-5-13 16,-2-3-85-16,-3-7-66 15,0-4-188-15</inkml:trace>
  <inkml:trace contextRef="#ctx0" brushRef="#br0" timeOffset="-197378.07">28247 4663 413 0,'0'0'24'15,"0"0"15"-15,0 0 6 16,0 0 24-16,0 0 19 16,88 83 3-16,-77-10-42 15,-8 6-8-15,-3 1-10 16,0 2-6-16,-8-1-2 16,-10 3-10-16,-4-5-5 0,-1-5 0 15,0-10-4 1,5-8-4-16,7-9-14 0,10-11-23 15,1-11 16-15,0-5 11 16,0-7-13-16,13-8-3 16,7-5-18-16,9 0 2 15,1-5 28-15,-1-14 7 16,-4-6 7-16,-5-6 1 16,-6-8 2-16,-8-2 17 15,-6-4 26-15,0 1-5 16,-22 5-19-16,-12 3 14 15,-4 4-12-15,2 1 2 16,5 4 12-16,7 4-22 16,8 3-5-16,10 3-8 15,6 1-2-15,0 0-1 0,19-1-18 16,14-2-12-16,14-4 13 16,8-2-9-16,1-3 4 15,-1-7 7-15,-1-7 4 16,-3-8 8-16,-2-6 3 15,-7-2 2-15,-9 5-2 16,-12 12 2-16,-12 9 8 16,-9 6 17-16,0 10 20 15,-8 3-2-15,-9 5-32 16,-3 5 1-16,-3 3-14 16,1 0 1-16,7 0 1 15,6 3-4-15,7 10-7 0,2 5 6 16,10 4 3-16,18 5 0 15,8 4 2-15,4 3-1 16,0 3-1-16,-7 2 0 16,-6 1-6-16,-9 1 5 15,-5-2 2-15,-7-1 0 16,-4 0-1-16,-2-2 0 16,0-3-2-16,0-3 0 15,-5-4 2-15,1-6 0 16,-2-5-2-16,3-4-23 15,1-4-1-15,2-2-31 16,0-5-35-16,0 0-124 16,0 0-105-16</inkml:trace>
  <inkml:trace contextRef="#ctx0" brushRef="#br0" timeOffset="-196987.76">29233 4743 580 0,'0'0'80'0,"0"0"7"16,0 0 5-16,0 0-68 15,0 0-14-15,0 0 7 16,-88 117-2-16,73-68-4 16,3 4 2-16,6 0-11 0,6-4 3 15,0-4-4-15,2-13 0 16,14-8-2-16,1-10 0 15,2-9 1-15,1-5 0 16,0 0 5-16,0-5 11 16,-2-14 10-16,-2-3 19 15,-4-4 2-15,0-7-11 16,-6-6-9-16,-3-6-7 16,-3-8-8-16,0 2-6 15,-3 3-6-15,-12 9-1 16,-3 13-2-16,-3 11 3 15,0 7 0-15,-1 8 0 16,-2 0 0-16,0 17-51 16,6 6-73-16,8-2-51 15,10-6-258-15</inkml:trace>
  <inkml:trace contextRef="#ctx0" brushRef="#br0" timeOffset="-196319.47">29550 4666 715 0,'0'0'6'0,"-17"76"0"16,11-22 59-16,-1 5-14 15,1-3-31-15,3-3-12 0,0-4-6 16,1-6-1-16,2-11-1 15,0-11 0-15,0-11-1 16,0-8 1-16,0-2 1 16,0 0 43-16,0-12 40 15,0-10-53-15,0-5-3 16,2-5-11-16,-2-5-11 16,0-7-1-16,1-5-5 15,2-6-3-15,5-1-8 16,5 7-2-16,-1 13 8 15,1 14 3-15,-1 13 2 16,3 6 0-16,2 3 0 16,2 11-9-16,6 15 6 0,-4 10-3 15,-1 3 4 1,-7 0 0-16,-4-3 4 0,-3-7 1 16,-3-4-3-16,0-9 0 15,-2-9 1-15,-1-5 2 16,0-2 8-16,2 0 19 15,-1 0 10-15,3-17 17 16,0-9-44-16,5-10-10 16,3-9-1-16,5-8-2 15,7-2-17-15,4 1-18 16,-2 13-20-16,-2 14 17 16,-3 14 20-16,-5 13 14 0,1 5-6 15,-4 24 1 1,0 15 9-16,-2 11 5 0,-6 6 20 15,-5 2-8-15,0-5-11 16,0-6 1-16,-8-7-6 16,0-7 2-16,-2-7-3 15,1-8 3-15,2-4-6 16,-2-5 0-16,0-4-74 16,7-3-117-16,2-4-353 15</inkml:trace>
  <inkml:trace contextRef="#ctx0" brushRef="#br0" timeOffset="-195856.45">29870 5335 563 0,'0'0'27'16,"0"0"-20"-16,0 0-5 16,0 0-1-16,0 0 10 15,-34 110 16-15,21-59 5 0,0 1 2 16,7-2-19-16,6-5-8 15,0-6-4-15,11-6-3 16,11-10-2-16,5-8-8 16,0-10 10-16,4-5 0 15,2 0 2-15,-2-12 29 16,1-7 13-16,-4-4 25 16,-3-6 0-16,-1-5 25 15,0-5-32-15,-3-6-33 16,0-4-14-16,-6 2-9 15,-6 3-6-15,-6 10-1 16,-3 10-13-16,0 9-29 16,-6 10-10-16,-3 5-31 15,7 0-167-15,2 10-156 0</inkml:trace>
  <inkml:trace contextRef="#ctx0" brushRef="#br0" timeOffset="-195555.08">30623 5263 739 0,'0'0'73'0,"0"0"-40"16,-88-6 33-16,63 29-39 16,4 13-22-16,6 6 4 0,12 6-4 15,3 2-1-15,6 3-2 16,16-1 3-16,0-3-2 15,-6-3-4-15,-10-7 1 16,-6-10-14-16,0-8 14 16,-3-11 0-16,-12-7 3 15,-6-3 23-15,-6 0 1 16,-4-11-19-16,1-9-8 16,11-3-57-16,14-3-62 15,5-6-156-15,19-5-184 16</inkml:trace>
  <inkml:trace contextRef="#ctx0" brushRef="#br0" timeOffset="-195349.87">30609 5341 455 0,'0'0'183'0,"0"0"-168"0,0 0 58 16,-99 112 15-16,47-49-32 16,-1 3-11-16,-5-2-22 15,2-3-12-15,2-10 1 16,3-3-9-16,10-9 2 15,9-10-4-15,11-11 0 16,12-7 2-16,9-9 2 16,0-2-5-16,6 0-20 15,26-8-89-15,15-15-179 16</inkml:trace>
  <inkml:trace contextRef="#ctx0" brushRef="#br0" timeOffset="-194970.25">30823 5511 499 0,'0'0'54'16,"0"0"-22"-16,0 0 8 16,0 0-24-16,85-44-12 15,-61 30-4-15,-5-3-6 16,-4-2 5-16,-5-1-3 15,-9 1 4-15,-1 4 1 16,-12 5 61-16,-15 6-21 16,0 4-12-16,-1 0 9 15,1 14-9-15,1 12-6 0,1 6-11 16,1 8 16-16,7 0-9 16,8 1-3-16,7 1-5 15,2-6-11-15,0-5 4 16,16-4-3-16,2-5-1 15,5-3 2-15,2-5 1 16,0-2-3-16,4-5 0 16,-4-5 0-16,1-1-31 15,0-1-80-15,-5 0-111 16,-6-14-297-16</inkml:trace>
  <inkml:trace contextRef="#ctx0" brushRef="#br0" timeOffset="-194340.17">31230 5329 741 0,'0'0'86'0,"0"0"-20"16,0 0 67-16,0 0-61 15,0 0-52-15,0 0-12 16,106 37-2-16,-77 17 8 15,-10 7 0-15,-11 0-8 16,-8-3 2-16,0-9-5 16,-14-8 7-16,-5-10-10 15,-1-11 0-15,2-8 5 16,-1-7-3-16,-2-5 4 16,-1 0 22-16,-2-12 2 15,2-13 17-15,5-9 3 16,7-7-23-16,10-2 2 15,8-6-11-15,30-7-14 16,18-4 8-16,16-3-12 16,12 2-19-16,0 7-72 15,-9 15-11-15,-15 17-20 16,-23 19-64-16,-25 3-240 0</inkml:trace>
  <inkml:trace contextRef="#ctx0" brushRef="#br0" timeOffset="-191476.36">16335 7607 91 0,'0'0'201'0,"0"0"-92"15,0 0-14-15,0 0 27 16,3-79-21-16,-12 71-33 16,-11 5-13-16,-10 3-7 15,-6 0-23-15,-5 11-9 16,-1 10 14-16,0 3-10 15,3 2-7-15,2 3 5 16,7-5-6-16,10 1 2 0,7-6-2 16,10 0-9-1,3-2-3-15,0 3 1 16,19 2 5-16,10-3-6 16,5 2 0-16,2-2 0 0,1 1 2 15,2-1 1-15,-7-1-2 16,0 0-1-16,-5 2-2 15,-8 2-2-15,-4 2-3 16,-7 2 2-16,-8 5 1 16,0 1 0-16,-16 3-2 15,-12-1 3-15,-7-3-2 16,-4-8 5-16,0-8 3 16,3-5-2-16,2-6 0 15,4-4 10-15,6 0 17 0,6 0-11 16,5-7-2-1,7-7 2-15,2-3-9 0,4-2-6 16,0 0-2-16,2 1-17 16,12-1-34-16,5 1-43 15,7 1-57-15,4 1-165 16</inkml:trace>
  <inkml:trace contextRef="#ctx0" brushRef="#br0" timeOffset="-191196.95">16517 7807 545 0,'0'0'149'16,"0"0"-101"-16,0 0 30 15,0 0 10-15,17 100-16 16,-11-58-22-16,-2-5-15 15,2 2-22-15,0-3-8 16,0-7-2-16,0-7 1 16,-5-5 0-16,1-8-4 15,0-7-16-15,-2-2-35 16,1 0-25-16,1-8-15 16,-2-13-145-16,0-8-233 15</inkml:trace>
  <inkml:trace contextRef="#ctx0" brushRef="#br0" timeOffset="-191016.15">16601 7595 609 0,'0'0'73'0,"0"0"43"16,0 0-17-16,0 0-51 15,0 0-33-15,0 0-15 16,-19-36-7-16,19 47-31 15,0 8-58-15,1 0-140 0,1 0-216 16</inkml:trace>
  <inkml:trace contextRef="#ctx0" brushRef="#br0" timeOffset="-190344.26">16781 7742 496 0,'0'0'48'16,"0"0"43"-16,0 0 10 16,99-14-62-16,-68 23-13 15,-3 15-10-15,-8 7 0 0,-10 6 7 16,-8-1 32-16,-2-1-14 15,-6-3 3-15,-13-6 3 16,-1-5-19-16,1-2-9 16,2-6-6-16,7-9-11 15,5 1 8-15,4-5-9 16,1 0 9-16,0 0-7 16,0 0 1-16,16-5-4 15,8 1-5-15,3 4-4 16,0 0-1-16,-6 4 4 15,-5 16 1-15,-1 6 4 16,-6 3 1-16,-4 10-2 16,-4 0 0-16,-1-1-1 0,0-1 1 15,-9-8-3-15,-7-1 2 16,-4-3-9-16,-4-3 5 16,-3-5 7-16,-1-5 1 15,-2-5 10-15,2-4 6 16,4-3 4-16,3 0-4 15,6 0-10-15,5-13 6 16,5-2-10-16,5-2 4 16,0-2-7-16,11 0 2 15,13 6-5-15,7 5-1 16,0 6 3-16,-1 2-2 16,-5 5 2-16,-3 10-1 0,-2 3 2 15,0 2-2 1,-2 0 2-16,1-3 0 0,3-2 1 15,-2-5-1-15,1-3 0 16,-5-3 1-16,-3-3-1 16,0-1-11-16,1 0-43 15,0 0-50-15,1-10-69 16,-3-7-260-16</inkml:trace>
  <inkml:trace contextRef="#ctx0" brushRef="#br0" timeOffset="-189946.53">17329 7881 402 0,'0'0'150'0,"0"0"-106"16,0 0 32-16,0 0-61 15,0 0-6-15,0 0 1 16,95-51 6-16,-79 37 6 15,-2-3-8-15,-5-4-7 16,0-3 8-16,-5-2-9 16,-4 2-3-16,0 8 1 15,0 6 16-15,-3 6 47 16,-14 4 13-16,-6 0-65 0,-3 22-6 16,1 10 5-1,3 11 2-15,9 5 0 0,10 1-1 16,3-1-3-16,1-6 4 15,17-5-13-15,1-4 8 16,1-4-3-16,1-5-4 16,2-8 0-16,3-6-2 15,4-7 2-15,-3-3 1 16,3 0-5-16,-2-6-89 16,0-10-97-16,14-7-365 15</inkml:trace>
  <inkml:trace contextRef="#ctx0" brushRef="#br0" timeOffset="-189510.18">18905 7585 776 0,'0'0'19'0,"0"0"63"16,0 0 36-16,0 0-73 16,-101-18-30-16,74 47-6 15,0 10 5-15,8 8-6 16,8 6-1-16,8 2-4 16,3-1 5-16,0-4-7 0,8-8 0 15,10-8 0-15,4-9-1 16,4-8-2-16,3-9 1 15,4-8-6-15,2 0-1 16,-1-17 7-16,-1-4-1 16,-5-7 2-16,-4-4 1 15,-6-9 6-15,-9-7-3 16,-8-4-2-16,-1-4-2 16,-12 5 0-16,-13 9 0 15,-4 14-2-15,1 14 1 16,1 10-8-16,4 4-36 15,1 1-26-15,6 14-31 0,7-3-154 16,6-3-263-16</inkml:trace>
  <inkml:trace contextRef="#ctx0" brushRef="#br0" timeOffset="-189037.88">19168 7272 574 0,'0'0'37'15,"0"0"63"-15,0 0-15 16,0 0-62-16,64 88 46 0,-40-20-14 16,-2 11 9-1,-6 9-20-15,-6 3-10 0,-10 0-21 16,0-3-9-16,-5-4 0 15,-13-8-4-15,3-8-22 16,2-10-53-16,5-16 4 16,8-11 25-16,0-15 8 15,3-4 6-15,15-7 24 16,2-5-8-16,7 0-25 16,1-17 17-16,3-5 22 15,-1-6 2-15,-3-6 6 16,-9-4 10-16,-11-9 39 15,-7-4 5-15,-6-2 21 16,-28-6 12-16,-18 4-28 16,-8-2-7-16,0 6-8 0,11 9 7 15,17 10-15 1,15 10-7-16,11 5-20 0,6 1-9 16,4 3-6-16,21-3-5 15,13 4-67-15,13 7-57 16,6 5-88-16,-5 0-204 15</inkml:trace>
  <inkml:trace contextRef="#ctx0" brushRef="#br0" timeOffset="-188326.31">20804 7640 402 0,'0'0'151'16,"0"0"-136"-16,0 0 32 16,0 0 50-16,0 0-63 15,70-78-27-15,-56 58 1 0,-5-1-1 16,-4 0-2-16,-5 2 0 15,0-1 2-15,-16 3 9 16,-9 5 20-16,-3 5-2 16,-5 7-16-16,-2 0-4 15,1 10 2-15,4 13-9 16,3 8 5-16,8 7-5 16,7 7-3-16,8 3-3 15,4 3 8-15,0-1 14 16,9 0-16-16,10-2 6 15,5-6-11-15,1-6-1 16,4-10-2-16,-1-6 3 0,0-9-2 16,2-7 1-16,3-4-1 15,1 0-17-15,2-8-2 16,-2-7-51-16,-3-6-165 16,-2-6-256-16</inkml:trace>
  <inkml:trace contextRef="#ctx0" brushRef="#br0" timeOffset="-187824.87">21393 7458 212 0,'0'0'390'0,"0"0"-341"0,0 0 116 15,-94-58-70-15,66 58-53 16,-2 7-12-16,-1 19-21 15,1 10 7-15,3 9-6 16,6 3-6-16,9 4 4 16,6-1-5-16,6-3-3 15,0-6 1-15,17-5 2 16,5-9-3-16,3-7-3 16,0-9-19-16,0-7-4 15,3-5 8-15,1-1 10 16,-1-15 8-16,-1-4 0 15,-5-4 0-15,-4-5 0 0,-3-7 3 16,-5-3 0 0,-4-8-1-16,-4 0 0 15,-2-2 1-15,0 9-2 0,0 11 3 16,0 12-4-16,0 10 3 16,0 7 23-16,0 7-26 15,0 16-6-15,0 12 6 16,1 8 2-16,11 0 16 15,0 3-6-15,3-1-1 16,0-4-11-16,0-4 0 16,-2-11 1-16,0-5-1 15,1-9 0-15,4-7 0 16,3-3-32-16,6-2-43 0,3-2-123 16,6-15-127-1</inkml:trace>
  <inkml:trace contextRef="#ctx0" brushRef="#br0" timeOffset="-187537.05">21915 7332 681 0,'0'0'72'16,"0"0"72"-16,0 0-64 15,-85 0-52-15,62 31-13 16,0 9-4-16,4 7 10 15,5 4-9-15,2 4-1 16,8 0-4-16,4-2-6 0,0-7 1 16,6-7 0-16,12-9 1 15,4-7-3-15,2-8 0 16,3-5-1-16,4-7-12 16,-1-3-5-16,0 0-18 15,-2-3-30-15,-1-11-29 16,-3-6-116-16,-8-8-121 15</inkml:trace>
  <inkml:trace contextRef="#ctx0" brushRef="#br0" timeOffset="-187066.17">22176 7031 586 0,'0'0'78'0,"0"0"47"0,0 0-88 15,0 0-36-15,-7 96 24 16,14-33 2-16,2 10 3 16,0 6-4-16,-1 3-5 15,-4 1-7-15,-2-5-3 16,-2-6-8-16,1-7 0 16,-1-12-1-16,0-14-2 15,0-12 1-15,0-12 0 16,0-10-1-16,0-5 1 15,6 0 9-15,3-12 6 0,4-13 4 16,3-7-11 0,-2-8-2-16,0-4-3 0,2-4-3 15,-1-5-1-15,3 2-3 16,0 7-23-16,3 10 1 16,1 14 5-16,2 11 5 15,2 9-6-15,2 1 19 16,-3 23-3-16,-1 9 4 15,-6 6 1-15,-5 4 0 16,-4 0 6-16,-3 2 0 16,-4-4 1-16,-2-5 0 15,0-4 3-15,0-5-8 16,0-4 1-16,-3-9-3 16,-2-3-21-16,-1-5-33 15,3-6-198-15</inkml:trace>
  <inkml:trace contextRef="#ctx0" brushRef="#br0" timeOffset="-186376.23">23889 7143 286 0,'0'0'202'0,"0"0"-132"16,0 0 114-16,0 0-30 15,0 0-55-15,0 0-69 16,-30-30-17-16,-3 63 11 15,5 4 2-15,9 4-13 16,14 5-5-16,5 3-3 16,16 6-2-16,16 0-1 0,6 0 6 15,3-3-7-15,-4-6 0 16,-11-8 0-16,-9-10-1 16,-9-8-4-16,-8-7 3 15,0-8-4-15,-5-2 3 16,-15-3-7-16,-6 0-29 15,-4-7-30-15,2-13-8 16,4-7-31-16,6-5-120 16,11-9-112-16</inkml:trace>
  <inkml:trace contextRef="#ctx0" brushRef="#br0" timeOffset="-186150.13">23898 7213 459 0,'0'0'55'0,"0"0"0"15,-48 120 95-15,23-50-45 16,-4 5-50-16,-4 6-22 16,-2 0-5-16,-7-3-12 15,-1-8-4-15,0-9-3 16,10-16 10-16,6-14-5 16,12-11-6-16,10-11-4 15,4-6-2-15,1-3 2 16,1 0-4-16,23-14-65 15,13-15-42-15,10-15-217 16</inkml:trace>
  <inkml:trace contextRef="#ctx0" brushRef="#br0" timeOffset="-185909.68">24207 6850 704 0,'0'0'13'0,"7"79"-12"16,-1 0 89-16,1 12 0 16,1 10-43-16,-1 3-5 15,-5-5-10-15,-1-3-22 16,-1-16-6-16,0-16-3 16,0-17-1-16,3-15-15 15,2-13-17-15,-2-8-25 0,1-11-57 16,-1 0-166-16,-3-11-177 15</inkml:trace>
  <inkml:trace contextRef="#ctx0" brushRef="#br0" timeOffset="-185364.07">24278 7371 270 0,'0'0'100'15,"0"0"-75"-15,94-58 26 16,-49 50-22-16,1 2-18 15,-1 3-8-15,-5 1 4 0,-7 0-4 16,-14 1 6-16,-5-1 42 16,-10 2 5-16,-4 0 39 15,0 0 9-15,0 0-21 16,0 0-21-16,-7 0-12 16,-13 3-35-16,-3 13-13 15,-3 11-1-15,5 5-1 16,6 4 0-16,8 2 4 15,5-1-4-15,2-1 1 16,2-5-1-16,13-3 0 16,3-6-2-16,2-6-3 15,3-6 2-15,-2-4-14 16,0-6 8-16,1 0-2 16,-1-9 7-16,-2-10 4 15,-1-4 0-15,-4-7 5 0,-5-5-4 16,-1-6 1-16,-5-5 0 15,0 2-2-15,-3 9 1 16,0 12 3-16,0 14 2 16,0 7-5-16,0 2 4 15,2 7-5-15,-1 17-7 16,2 8 7-16,2 5 7 16,1 4 6-16,6-3 0 15,3 0-3-15,7-3-4 16,8-3-4-16,0-9 0 0,-2-6 0 15,-1-6-1 1,-3-5-2-16,4-4-49 0,9-2-65 16,1 0-99-16,-4-14-277 15</inkml:trace>
  <inkml:trace contextRef="#ctx0" brushRef="#br0" timeOffset="-185056.48">25213 7156 542 0,'0'0'93'0,"0"0"11"15,0 0 39-15,0 0-77 16,-85-30-42-16,63 50-1 16,-2 8-3-16,3 8 6 0,2 4-8 15,7 9-5-15,5 2-2 16,7 5-5-16,0-4-1 15,3-2-4-15,14-5 1 16,1-9-2-16,-1-9 0 16,2-5 4-16,-1-8-4 15,4-5 1-15,2-4-2 16,0-5-4-16,-1 0-21 16,-3 0-51-16,-1-6-26 15,-3-14-170-15,-3-6-306 16</inkml:trace>
  <inkml:trace contextRef="#ctx0" brushRef="#br0" timeOffset="-184789.12">25498 6832 645 0,'0'0'87'0,"0"0"-31"16,0 0-23-16,-1 95 20 15,10-22 10-15,-2 6-11 16,0 5 7-16,-5-4-29 16,-2-2-15-16,0-8-7 15,0-9-8-15,0-12 5 16,-3-11-5-16,0-14-1 0,0-8-10 16,3-6-32-1,0-7-25-15,0-3-29 0,7-3-111 16,12-21-68-1</inkml:trace>
  <inkml:trace contextRef="#ctx0" brushRef="#br0" timeOffset="-184463.14">25740 7093 539 0,'0'0'60'16,"0"0"65"-16,-87 80-23 0,65-53-56 15,7-3-16 1,6-3-2-16,3-4-6 0,6-1-5 16,0 5-6-16,7 1-1 15,12 2-5-15,4 0-2 16,4 2 3-16,3 3 0 16,-5 0-3-16,-4 4-1 15,0-2-2-15,-5 0-1 16,-2 0 1-16,-2-6 2 15,-3-4 2-15,-5-1 10 16,2-8 7-16,-3-4-10 16,3 1-6-16,0-5-4 15,0-1-2-15,2-2-75 16,-1-1-64-16,-1 0-197 16</inkml:trace>
  <inkml:trace contextRef="#ctx0" brushRef="#br0" timeOffset="-183607.12">17414 11018 377 0,'0'0'99'0,"0"0"-81"0,0 0 70 15,88 0 20-15,-50 0-67 16,4 0-5-16,-3 0-18 15,1 0-8-15,-7 0-4 16,-8 0-4-16,-8 0-2 16,-7 0-56-16,-10 0-119 15,-1 0-166-15</inkml:trace>
  <inkml:trace contextRef="#ctx0" brushRef="#br0" timeOffset="-183433.25">17451 11250 206 0,'0'0'92'16,"0"0"19"0,108 7 12-16,-55-7-39 0,4 0-14 15,-1-8-25-15,-2 2-12 16,-6-4-14-16,-6 3-10 16,-8 0-9-16,-13-1-161 15,-6-5-372-15</inkml:trace>
  <inkml:trace contextRef="#ctx0" brushRef="#br0" timeOffset="-182318.3">18747 10953 379 0,'0'0'68'15,"0"0"-54"-15,0 0 84 16,0 0-34-16,0 0-29 16,0 0-29-16,48 0-3 15,7 0 1-15,12 0-2 16,12 0-1-16,9-1 5 16,5-4-5-16,5 1 0 15,1 1 1-15,-4-1-1 16,-5 1-1-16,-8-2 4 0,-9 2-3 15,-2-3-1-15,1 1 2 16,4-3 0-16,0-1-1 16,3 0-1-16,6 1 0 15,6-1 1-15,5 3 2 16,8 2-3-16,5 1 0 16,-5 1 0-16,-1 1 1 15,-6 1-1-15,0-2 6 16,5-4 11-16,6 1-6 15,7-4-6-15,4-2 4 16,1 3-7-16,-2-1 0 16,1 3 1-16,-7 0 0 0,-9-1-1 15,-6 0 0-15,-12-3 15 16,2-1 7-16,-1-1-5 16,4-4 3-16,2 4-15 15,-3-2-2-15,-2 3-4 16,-7 3-1-16,-8-1 0 15,-6 2 4-15,-1 2-3 16,8-2 2-16,5 4 5 16,9 0-4-16,5-1 0 15,4-3 8-15,2 1-3 16,5-2-2-16,0-1 1 16,-2-2-3-16,-2-1-3 15,-4 0 5-15,-2-2-2 0,-4 4 0 16,4-2 2-16,7 5 1 15,5-1 2-15,6 2-7 16,4 3 1-16,-4-4-2 16,0 0 2-16,-2-3 13 15,-2 1 8-15,-1-2 12 16,0 3-12-16,-5 5 6 16,1 0 0-16,-2 3-5 15,-6 0 3-15,-8 0-3 16,-14 0-1-16,-17 0 3 15,-15 0-2-15,-11-3 6 16,-12-1 4-16,-5 2 4 0,-4-1-18 16,-3 1-9-16,-4 2-8 15,2 0-5-15,-3 0-1 16,0 0-77-16,-10 6-125 16,-20-2-94-16,-14 0-298 15</inkml:trace>
  <inkml:trace contextRef="#ctx0" brushRef="#br0" timeOffset="-180938.22">20395 9578 456 0,'0'0'84'0,"0"0"0"16,0 0 65-16,0 0-56 16,0 0-73-16,0 0-14 15,-10 73 14-15,0-5 24 16,1 2-19-16,3 0-9 16,1-7-10-16,-1-5-4 0,3-10-1 15,0-8 2 1,3-13-2-16,0-13 2 0,0-10-3 15,0-4 2-15,0-3 10 16,0-18-1-16,6-8-10 16,5-8 0-16,-2-6 2 15,0-9-4-15,2-4 2 16,1-8 0-16,-1-1-1 16,5 4-14-16,2 8-8 15,-1 14 12-15,2 16 3 16,1 15 5-16,2 8-1 15,5 5-4-15,1 24 5 0,0 7 2 16,-3 9 3 0,-8 2-2-16,-4-2-1 0,-4-5 0 15,-3-4 3-15,-2-7-3 16,-3-11 1-16,-1-7-1 16,0-5 0-16,0-6 2 15,0 0 6-15,0 0 3 16,0-13 17-16,0-11-22 15,0-10-5-15,7-8-1 16,1-6-1-16,4-6 0 16,4 2-6-16,4 6-15 15,3 14 1-15,3 15 6 16,-3 15 11-16,1 2 1 16,-3 12-5-16,6 17 6 15,2 6-1-15,-3 7 3 0,0 7 18 16,-7-1-4-1,-1 1-7-15,-7 0 10 0,-4-4-10 16,-6-4 1-16,-1-4-4 16,0-6-3-16,0-6 2 15,-3-8-2-15,-2-8-1 16,3-4 0-16,2-3-55 16,0-2-63-16,12 0-155 15,13-17-315-15</inkml:trace>
  <inkml:trace contextRef="#ctx0" brushRef="#br0" timeOffset="-180436.23">21481 9618 512 0,'0'0'75'0,"0"0"64"16,0 0-19-16,-88-65-61 15,64 63-18-15,-4 2-4 16,-2 10-18-16,-3 19-11 16,2 8 0-16,4 10-5 15,7 3 0-15,9 2-2 16,8-1 0-16,3-3 0 16,0-6 1-16,12-8-2 0,6-5-1 15,3-12-5 1,-2-5-29-16,5-10 22 0,3-2-2 15,0-4 1-15,-1-13 9 16,-3-5 2-16,-7-5 1 16,-4-6 2-16,-5-3 1 15,-5-8 0-15,-2-2-1 16,0-1 1-16,0 6 0 16,0 10 2-16,0 14-2 15,0 8 5-15,0 9 6 16,5 0-11-16,5 19 7 15,5 10-4-15,0 7 23 0,4 5 0 16,1 3-8 0,4-3-12-16,2-2-6 0,4-6 0 15,-3-4 2-15,-2-8-3 16,-3-5-15-16,-5-7-63 16,-1-9-8-16,-3 0-159 15,-7-8-170-15</inkml:trace>
  <inkml:trace contextRef="#ctx0" brushRef="#br0" timeOffset="-180187.18">21686 9461 573 0,'0'0'133'15,"0"0"-112"-15,0 0-2 0,35 74 77 16,-5-19-42-16,4 4-25 15,2 4-3-15,0-3-4 16,-1-2-16-16,-6-12 4 16,-5-12-9-16,-5-10 0 15,-5-13-1-15,-6-5 0 16,2-6-11-16,-1 0-49 16,-3-4-36-16,-2-18-124 15,1-6-239-15</inkml:trace>
  <inkml:trace contextRef="#ctx0" brushRef="#br0" timeOffset="-179961.99">22051 9453 521 0,'0'0'59'0,"0"0"-2"16,-70 111 83-16,45-56-66 15,0 8-23-15,2 0-22 16,-4-2-11-16,0-6-14 15,-1-9 6-15,1-6-9 16,5-10 1-16,5-10-1 16,8-6 0-16,2-8-1 15,6-3-27-15,1-3-51 16,0 0-118-16,11-6-77 16</inkml:trace>
  <inkml:trace contextRef="#ctx0" brushRef="#br0" timeOffset="-179348.32">22684 9385 195 0,'0'0'467'0,"-80"-21"-388"16,27 21 50-16,-5 3-48 0,0 16-36 16,7 6-4-1,14 3-16-15,14-2-4 0,17 4-15 16,6 0-5-16,16 2 4 15,19 1-5-15,10 1 1 16,4 1-3-16,0-1-5 16,-9-1-5-16,-8 1-1 15,-10-3 1-15,-10 0-6 16,-7-6 8-16,-5-1 7 16,0-6 3-16,-10-5 0 15,-7-3 7-15,-4-3-4 16,-5-2 13-16,-2-2 1 15,0-3-4-15,-1 1-7 16,4-1-1-16,5 0-5 0,6 0-30 16,8 0-19-16,6 0-49 15,0-9-111-15,25-13-197 16</inkml:trace>
  <inkml:trace contextRef="#ctx0" brushRef="#br0" timeOffset="-179135.92">22899 9523 403 0,'0'0'267'15,"0"0"-237"-15,0 0 39 16,0 0 40-16,0 104-65 16,0-63-6-16,0-2-20 0,3-1-4 15,1-3-11-15,-1-4-3 16,0-6-1-16,-2-5-52 15,2-8-48-15,-3-6-153 16,3-6-319-16</inkml:trace>
  <inkml:trace contextRef="#ctx0" brushRef="#br0" timeOffset="-178978.72">22971 9293 569 0,'0'0'76'0,"0"0"47"0,0 0-49 16,0 0-62-16,0 0-12 16,0 0-12-16,-20 48-99 15,29-19-131-15</inkml:trace>
  <inkml:trace contextRef="#ctx0" brushRef="#br0" timeOffset="-178344.01">23210 9458 422 0,'0'0'83'0,"0"0"44"16,0 0-6-16,0 0-72 15,0 0-34-15,0 0-7 16,69 4-2-16,-59 30 7 16,-5 10 6-16,-5 3 21 15,-2 0 0-15,-13-5 9 16,-6-6-7-16,5-5-19 16,1-8-12-16,3-4-6 15,3-5 2-15,8-7-6 16,1 2 3-16,0-6-4 15,16 3 1-15,9-2-1 16,4 3-4-16,-8 2-7 0,-2 3 0 16,-8 7 10-16,-3 6 1 15,-6 3 0-15,-2 5-3 16,0 0 1-16,-7-3 2 16,-5 0-6-16,-4-5-12 15,-1-3 8-15,-6-5 10 16,0-3 0-16,-3-9 8 15,1-3 3-15,1-2 4 16,2 0 10-16,5-4-4 16,4-8 4-16,5-2-15 15,8-2-3-15,0-1-2 16,14 1-4-16,14 6-2 16,8 3-7-16,-1 7 2 0,0 0 4 15,-2 5 0 1,-5 9-1-16,-3 3 2 0,-7 2 1 15,-1-2 1-15,-5 0-1 16,1-2 0-16,-2-3 0 16,-1-5-1-16,0-2-26 15,-1-5-54-15,3 0-24 16,0 0-156-16</inkml:trace>
  <inkml:trace contextRef="#ctx0" brushRef="#br0" timeOffset="-177968.32">23635 9723 492 0,'0'0'89'0,"0"0"-12"16,0 0-8-16,0 0-28 15,79-46-20-15,-46 32-16 16,0-5 6-16,-3-7-11 15,-5-4 4-15,-6-4 3 16,-8 2-6-16,-11 5 4 16,0 7-1-16,-18 7 34 15,-16 11 10-15,-7 2-27 16,-2 9 2-16,0 21-1 16,6 10-6-16,7 6 3 15,8 5-1-15,11 2 3 0,11-7-12 16,0-2 2-16,18-6-5 15,15-6-3-15,4-5-2 16,3-9-1-16,3-6 0 16,-1-7 0-16,-1-4-26 15,-4-1-59-15,-10 0-57 16,-6-1-414-16</inkml:trace>
  <inkml:trace contextRef="#ctx0" brushRef="#br0" timeOffset="-177159">20467 11714 406 0,'0'0'22'0,"0"0"9"0,0 0 77 16,0 0-24-16,0 0-36 15,0 0-43-15,0 0 1 16,42 71 16-16,-24-13 26 16,-4 4-20-16,-4-3-14 15,-6-9-5-15,-2-9-5 16,-1-13-3-16,-1-13 1 15,0-6 3-15,0-7-2 16,0-2 6-16,0-5 0 16,0-16 27-16,0-14-30 15,0-3-6-15,0-8 0 16,0-7-12-16,10-5-7 16,5-3 0-16,11 5-9 0,7 10-8 15,7 16 19-15,3 16 13 16,-1 14 2-16,-6 0 2 15,-2 23 0-15,-5 12 0 16,-4 7 16-16,-8 4 11 16,-4 2-2-16,-7 1 0 15,-1-2-5-15,-3-7-1 16,-2-5-1-16,0-5-15 16,0-9 4-16,0-4-1 15,0-6-6-15,0-5-24 16,0-5-68-16,1-1-140 15,16 0-145-15</inkml:trace>
  <inkml:trace contextRef="#ctx0" brushRef="#br0" timeOffset="-176474.93">21183 11660 343 0,'0'0'81'0,"0"0"-47"16,0 0 56-16,0 0-37 16,0 0-43-16,0 0-5 15,-24-30-4-15,24 30-1 16,0 0-2-16,0 0-2 0,0 0 4 16,0 0 0-16,0 0 7 15,0-1 14 1,0-2 27-16,0 2-1 0,0-3-28 15,0-2-11-15,0 3 2 16,0-3 0-16,2 1 7 16,-2 0-3-16,0 1 0 15,0 1-10-15,0-2 10 16,0 3 1-16,0 0-4 16,0 1 8-16,0 1-5 15,0 0 8-15,0 0-14 16,0 0 6-16,0 0 6 15,0 0-6-15,-9 3-4 0,-5 16-7 16,-1 8-1 0,1 0 17-16,5 2-4 0,2-3-5 15,6-1-4 1,1 0-5-16,0 0 4 0,0 4-1 16,0 3-3-16,11 2-1 15,3-1 1-15,3-3 1 16,4-4-2-16,1-5 1 15,2-6 0-15,4-9-1 16,1-5 2-16,-2-1 2 16,-2 0-3-16,-4-12 4 15,-6-8-4-15,-5-3 6 16,-6-6-5-16,-2-5 4 16,-2-5 1-16,0-6-6 0,-2-4 4 15,-14-2-5-15,-5 3 1 16,0 7-1-16,-4 12 1 15,3 15-1-15,-1 12-3 16,4 2-9-16,-2 17 12 16,4 12-22-16,4 3-40 15,9 2-66-15,4-3-161 16</inkml:trace>
  <inkml:trace contextRef="#ctx0" brushRef="#br0" timeOffset="-175800.06">22679 11392 595 0,'0'0'89'16,"0"0"19"-16,0 0-48 15,-89 51-12-15,60-14-10 0,10 6-5 16,6 6-12-16,9-3-12 16,4 1-4-16,0-4-2 15,11-8-2-15,8-4 1 16,8-8 0-16,1-8-2 16,2-9-1-16,-1-6-10 15,-3-2 6-15,-4-13 5 16,-2-8 5-16,-6-4 2 15,-4-6 12-15,-5-9 25 16,-5-4-11-16,0-9-16 16,-6-1-7-16,-14 8-7 15,0 10-3-15,1 16 0 16,-1 12-3-16,-1 9-4 16,4 1-31-16,7 3-19 15,4 11-58-15,6 2-133 0,4-5 2 16</inkml:trace>
  <inkml:trace contextRef="#ctx0" brushRef="#br0" timeOffset="-175387.78">22874 11218 78 0,'0'0'294'0,"35"-76"-233"16,-25 57 107-16,-4 13-37 15,2 6-52-15,4 19-50 16,1 24-1-16,5 17 39 15,-3 14-20-15,-3 11-17 16,-8 10 0-16,-4 5-17 0,0 3-8 16,-3-5-1-16,-10-3-4 15,-1-11-34-15,7-13-34 16,4-18 13-16,3-12-49 16,0-14-54-16,16-13 60 15,5-8 14-15,3-6 71 16,4-3 9-16,0-16 4 15,-3-3 7-15,-1-7 28 16,-7-8 66-16,-8-6 52 16,-6-8-45-16,-3-4-15 15,-12 1-16-15,-21-2-23 16,-10 8-5-16,0 3-5 16,5 8-13-16,13 11-1 0,12 6 0 15,9 6-10-15,4 1-19 16,0 4-2-16,20-2-56 15,12 4-64-15,2 6-104 16,-6-2-202-16</inkml:trace>
  <inkml:trace contextRef="#ctx0" brushRef="#br0" timeOffset="-174868.28">24612 10967 597 0,'0'0'46'0,"0"0"-23"16,0 0 105-16,0 0-59 15,-82-9-51-15,46 48 1 16,6 8 9-16,16 7-7 16,14 5-4-16,7 2-1 15,26-2-6-15,4-1-7 16,-1-7-2-16,-5-7 0 16,-10-10-1-16,-10-12 0 15,-8-8-6-15,-3-10-2 16,-3-4 8-16,-17 0-6 15,-8-7-17-15,-1-17-13 16,1-6-12-16,12-10-50 0,11-5-86 16,5-8-36-16</inkml:trace>
  <inkml:trace contextRef="#ctx0" brushRef="#br0" timeOffset="-174660.39">24614 11011 407 0,'0'0'115'16,"0"0"-52"-16,0 0 29 15,-66 129 15-15,32-60-35 16,-6 4-27-16,-1 1-15 16,-3 4-13-16,2-2-8 15,4-2-8-15,1-12 0 16,6-12-1-16,4-12 2 16,11-17-1-16,8-5-1 15,8-12-37-15,0-4-34 0,25 0-69 16,13-20 9-16,11-12-131 15</inkml:trace>
  <inkml:trace contextRef="#ctx0" brushRef="#br0" timeOffset="-174436.33">24925 10780 280 0,'0'0'449'0,"0"0"-441"15,-15 75-1-15,10-11 79 0,2 11-22 16,3 4-19 0,0 2-21-16,0 0 2 0,0-6-20 15,4-7-5-15,6-13-1 16,-1-12-23-16,2-13-38 16,2-13-23-16,-2-14-82 15,0-3-18-15</inkml:trace>
  <inkml:trace contextRef="#ctx0" brushRef="#br0" timeOffset="-173888.32">24952 11182 180 0,'0'0'257'0,"0"0"-228"15,110-42 54-15,-62 31-12 0,0-1-40 16,-3 2-17-16,-5 3 1 15,-10 3-2-15,-15 1 6 16,-9 3 13-16,-6 0 37 16,0 0 17-16,-6 0-13 15,-13 0-48-15,-4 0-7 16,-5 10-2-16,-1 9-13 16,3 7 1-16,2 6-3 15,7 3 1-15,4 0-2 16,8 1-1-16,5-7 1 15,0-3 0-15,14-6 0 16,10-5 0-16,3-8 0 16,1-7 4-16,3 0-4 0,-1-2-5 15,-2-10 1-15,-4-5 6 16,-6-3-2-16,-3-2 2 16,-6-6-1-16,-1-5-1 15,-3-6 0-15,0 1 0 16,-4 5 0-16,-1 12 2 15,0 10-2-15,0 11 0 16,0 0-7-16,0 11-3 16,-1 17 0-16,-5 8 10 15,6 4 1-15,0 3 0 16,0-5 2-16,10-6-2 0,11-3 2 16,0-4 1-16,2-9-4 15,0-3 0 1,1-6-4-16,3-7-29 0,7 0-42 15,8 0-85-15,7-12-134 16,-4-8-168-16</inkml:trace>
  <inkml:trace contextRef="#ctx0" brushRef="#br0" timeOffset="-173648.59">25798 10964 528 0,'0'0'61'15,"0"0"73"-15,0 0-41 0,-96 76-52 16,80-29-2-16,6 6-9 16,5 4-5-16,2-4-2 15,3 0-5-15,0-9-12 16,0-5-1-16,0-7-4 16,11-8 0-16,5-6 1 15,5-9-2-15,4-6-27 16,2-3-13-16,3 0-38 15,-5-16-148-15,-2-7-163 16</inkml:trace>
  <inkml:trace contextRef="#ctx0" brushRef="#br0" timeOffset="-173401.15">26119 10738 528 0,'0'0'137'0,"0"0"-56"15,0 0-15-15,0 0-44 16,19 111 65-16,-13-46-15 16,-4 7-22-16,-2 2 1 15,0-2-19-15,-9-6-23 16,-8-7-2-16,4-9-7 16,-5-13 2-16,6-9-2 15,3-10-10-15,4-10-38 16,5-6-43-16,0-2-14 15,3-4-105-15,14-17-184 16</inkml:trace>
  <inkml:trace contextRef="#ctx0" brushRef="#br0" timeOffset="-173078.47">26332 10989 535 0,'0'0'68'0,"0"0"84"15,-110 61-43-15,74-41-52 16,9-3-9-16,11-4-11 16,8-3-18-16,8-1-14 15,0-1 4-15,19 0-8 16,13-1 0-16,8 2 2 0,2-3-1 16,-1 5-2-16,-5 3-1 15,-4 4 1-15,-7 4 0 16,-7 5 1-16,-3 0-3 15,-5 0 3-15,-3 0-2 16,-2-1 1-16,-3-2-6 16,-2-4-42-16,0-5 9 15,3-3-9-15,0-8-3 16,3-4-90-16,3 0-50 16,10 0-145-16</inkml:trace>
  <inkml:trace contextRef="#ctx0" brushRef="#br0" timeOffset="-172768.37">26848 10891 491 0,'0'0'57'0,"0"0"54"15,-92 47 22-15,74-10-63 16,12 5-34-16,6 5-1 15,6 1 1-15,17 2-2 16,3 0 0-16,-2-2-20 16,-3-4-10-16,-11-4 2 15,-5-9-3-15,-5-8 1 0,0-6-3 16,0-5 2 0,-5-6-1-16,-4-5 0 0,-3-1 5 15,-7 0-7-15,-2-15-9 16,3-8-63-16,5-6-14 15,7-6-63-15,6-8-175 16</inkml:trace>
  <inkml:trace contextRef="#ctx0" brushRef="#br0" timeOffset="-172568.56">26877 10901 201 0,'0'0'388'15,"-3"74"-367"-15,-13-13 161 16,-7 13-61-16,-6 6-33 15,-2-1-38-15,-5-1-20 16,-3-3-21-16,-4-14-1 0,4-8-7 16,5-14 1-16,7-13 0 15,6-9-2-15,9-9-2 16,5-4-64-16,3-4-51 16,4 0-143-16,0 0-249 15</inkml:trace>
  <inkml:trace contextRef="#ctx0" brushRef="#br0" timeOffset="-171547.49">18031 14168 544 0,'0'0'60'0,"0"0"-53"15,0 0 68-15,0 0-24 16,0 0-40-16,105 7 50 16,-41-7-20-16,0 0-21 15,-5-7-1-15,-6-4 0 16,-8 3-14-16,-14 1-3 16,-13 2-1-16,-12 5-1 15,-6 0-66-15,-17 0-202 16,-18 3-242-16</inkml:trace>
  <inkml:trace contextRef="#ctx0" brushRef="#br0" timeOffset="-171367.02">18127 14486 395 0,'0'0'44'15,"0"0"51"-15,116-16 16 16,-50 0-59-16,7-1-22 15,-2 0 7-15,-5 5-28 16,-9 4-6-16,-8-1-3 16,-9-2-146-16,-7 0-243 15</inkml:trace>
  <inkml:trace contextRef="#ctx0" brushRef="#br0" timeOffset="-170954.14">19984 13489 541 0,'0'0'118'0,"0"0"62"16,0 0-68-16,0 0-70 16,0 0-40-16,0 0 7 15,-72 98 21-15,48-34-9 16,2 6-6-16,6-2-2 15,2-2-10-15,8-9-3 16,5-11 3-16,1-12-2 16,0-8-1-16,0-11-6 15,0-5-38-15,3-7-54 16,15-3 17-16,7 0-109 0,6-13-128 16</inkml:trace>
  <inkml:trace contextRef="#ctx0" brushRef="#br0" timeOffset="-170626.25">20216 13541 467 0,'0'0'71'16,"0"0"21"-16,0 0 1 15,0 0-43-15,-94 56-13 16,85-33-17-16,9 3-7 15,0-1-12-15,14 3 8 0,16-1-5 16,6-3 1-16,1 2 1 16,-3-2-5-16,-8 1 1 15,-7 1-1-15,-7-1-1 16,-6-1 3-16,-6 1-1 16,0-4 9-16,-20-3 4 15,0-1 4-15,-1-4 4 16,-2-6-11-16,3 1-2 15,0-3-10-15,-1-5-20 16,5 0-61-16,1-2-121 16,3-18-128-16</inkml:trace>
  <inkml:trace contextRef="#ctx0" brushRef="#br0" timeOffset="-170406.64">20216 13493 434 0,'0'0'54'0,"84"-38"115"15,-29 21-82-15,5 0-40 16,1 2-10-16,-7 5-14 16,-1 0-2-16,0 3-13 15,-1 3-6-15,-7 4-2 16,-11 0-1-16,-21 17-205 15,-13 9-196-15</inkml:trace>
  <inkml:trace contextRef="#ctx0" brushRef="#br0" timeOffset="-170086.5">19113 14433 507 0,'0'0'39'0,"0"0"-25"0,101 0 104 16,-4-16-23-16,29-5-42 15,21-4-10-15,13-2-14 16,4-1-12-1,-5 1-2-15,-11 1-9 0,-23 4-5 16,-16 2 7-16,-21 4-7 16,-22 6-1-16,-23 5 0 15,-22 5-30-15,-20 0-68 16,-1 10-137-16,-23 4-275 16</inkml:trace>
  <inkml:trace contextRef="#ctx0" brushRef="#br0" timeOffset="-169516.67">20154 14589 524 0,'0'0'36'16,"0"0"-8"-16,97-32 59 16,-54 32-60-16,-7 0-8 15,-6 2-2-15,-12 15-5 0,-7 5-5 16,-9 3 20 0,-2 3 14-16,-10 3 8 0,-15-2-4 15,-6-3-16 1,0-3-10-16,3-5-1 0,5-3-11 15,10-8-3-15,9-2-4 16,4-5 0-16,0 0 0 16,3 0-1-16,19 0 1 15,9 0-9-15,4-1 1 16,0 1-4-16,-2 0 3 16,-7 0 8-16,-3 10-9 15,-5 8 9-15,-6 4-5 16,-3 4 6-16,-3 2 3 15,-6 0-3-15,0-3 0 16,0-2-1-16,-6-3 1 0,-6-2-3 16,-7 0 3-16,-5-7 9 15,-8-1 11-15,-5-5 8 16,-3-3 23-16,1-2 2 16,2 0-20-16,7 0-13 15,8-5-1-15,5-1-10 16,8-2-8-16,5-4-1 15,4-5-42-15,3-10-130 16,27-11-253-16</inkml:trace>
  <inkml:trace contextRef="#ctx0" brushRef="#br0" timeOffset="-169185.03">21304 14160 635 0,'0'0'55'0,"0"0"-41"15,0 0 83-15,95-64-50 0,-54 57-35 16,-1 1-6-16,-4 2 3 16,-5 4-9-16,-4 0 3 15,-11 0-1-15,-6 0-1 16,-7 0-1-16,-3 0-3 16,0 0-82-16,-16 0-181 15,-12 5-131-15</inkml:trace>
  <inkml:trace contextRef="#ctx0" brushRef="#br0" timeOffset="-168997.23">21349 14382 473 0,'0'0'304'15,"0"0"-290"-15,91-32 81 16,-45 22-50-16,2 3-33 15,-1-2-12-15,-5 1-3 16,-3-1-143-16,-10-6-435 16</inkml:trace>
  <inkml:trace contextRef="#ctx0" brushRef="#br0" timeOffset="-168443.93">22655 13472 415 0,'0'0'215'15,"0"0"-208"-15,0 0 88 16,-106 53-8-16,73-22-44 16,5 1-6-16,7 3-11 15,8-1 1-15,4-4-10 16,8-1-4-16,1-7-4 0,0-3-5 16,20-4 2-16,7-4 3 15,9-3-3-15,6 1-6 16,2 1 2-16,0 0 0 15,-4 3 4-15,-6 1-6 16,-5 3 0-16,-6 4 0 16,-8 2 1-16,-2-1-1 15,-6 3-1-15,-4 1 1 16,-3 1 0-16,0 1 0 16,0 0 3-16,-13 1-3 15,-4 0 0-15,-4-2-1 16,-3-3 1-16,0-5 0 15,0-6 1-15,4-6-1 0,-1-3 6 16,4-4-1-16,1 0 11 16,-1 0 1-16,1-4-3 15,4-8-3-15,-1-3-8 16,2-2-3-16,2-2-64 16,3-8-107-16,6-2-395 15</inkml:trace>
  <inkml:trace contextRef="#ctx0" brushRef="#br0" timeOffset="-168216">22633 13470 611 0,'0'0'88'15,"0"0"13"-15,106-74 30 16,-47 55-54-16,1 5-25 15,0 4-28-15,-8 4-12 16,-9 6-3-16,-7 0-8 16,-8 0-1-16,-13 17-26 15,-12 6-102-15,-3 4-138 16,-16 2-369-16</inkml:trace>
  <inkml:trace contextRef="#ctx0" brushRef="#br0" timeOffset="-165194.56">17360 15494 334 0,'0'0'86'0,"0"0"-1"15,0 0 65-15,0 0-63 16,0 0-56-16,-112-24-6 16,73 46 1-16,0 4 5 15,3 1-11-15,8-1-2 16,6-2-10-16,10 1 4 15,8-3-12-15,4-1 0 16,4 2-1-16,23-1 1 16,6 2 3-16,9 0-3 15,-5-2 0-15,-1 2 0 0,-6-3-2 16,-7 0-4 0,-7 0 5-16,-6-2 0 0,-9 1 2 15,-1 1-1-15,-1-1 0 16,-22 1 3-16,-8 1 0 15,-3-4 3-15,-4 1 4 16,3-8-3-16,4-2 4 16,5-1-3-16,7-7-4 15,4 1-3-15,7-2-1 16,8 0 0-16,0-2-34 16,5-16-146-16,16-8-266 15</inkml:trace>
  <inkml:trace contextRef="#ctx0" brushRef="#br0" timeOffset="-164952.75">17551 15633 429 0,'0'0'86'15,"0"0"-77"-15,0 0 102 16,3 96-19-16,2-62-47 15,-1 2-17-15,-3 2-12 16,-1-1-6-16,0 0-7 16,0-1 2-16,0-8-3 15,0-5-2-15,0-9-14 16,0-9-96-16,3-5-71 0,2-8-142 16</inkml:trace>
  <inkml:trace contextRef="#ctx0" brushRef="#br0" timeOffset="-164804.58">17589 15524 545 0,'0'0'28'16,"0"0"66"-16,0 0-62 16,0 0-32-16,0 0-64 15,0 0-17-15,16 9-105 16</inkml:trace>
  <inkml:trace contextRef="#ctx0" brushRef="#br0" timeOffset="-164168.3">17952 15649 420 0,'0'0'80'16,"0"0"-24"-16,0 0 11 15,0 0-23-15,54 80 5 0,-41-46 6 16,-10 2-15 0,-3-4-7-16,0-1 5 0,-10-2-5 15,-7-4 1-15,0-3-3 16,2-2-4-16,1-8-7 15,8-6-12-15,3-3-3 16,3-3 0-16,0 0-4 16,0 0 5-16,0 0-6 15,11-1-12-15,10-2-16 16,4 3 17-16,-1 6 5 16,-5 15 6-16,-2 6-3 15,-5 6 1-15,-2 3 2 16,-6-3 0-16,-2-2-3 15,-2-2 3-15,0-2 0 16,-13-4 0-16,-7-3 3 0,-5-2 1 16,-7-4 12-16,-2-4-5 15,0-2 10-15,0-6-16 16,7-2 6-16,6 0-8 16,6-1 2-16,9-13-5 15,6-3 0-15,0-3 0 16,15 2-2-16,12 1-5 15,5 9 2-15,0 5 0 16,-2 3 3-16,-2 0 2 16,-1 14 1-16,-2 3-1 15,-1 1 1-15,-3-1-3 16,-3 2 4-16,0-4-2 16,-3-1 0-16,1-2-1 0,-1-4 1 15,0-4-45-15,0-4-62 16,1 0-146-16</inkml:trace>
  <inkml:trace contextRef="#ctx0" brushRef="#br0" timeOffset="-163778.31">18403 15887 483 0,'0'0'73'15,"0"0"-56"-15,0 0 67 0,0 0-70 16,0 0-8-16,0 0-2 16,74-30 0-16,-59 14-3 15,-3-2 2-15,-8-5-2 16,-4-2-1-16,0 1 6 16,-4 2-3-16,-11 1 0 15,2 11 36-15,-2 2 31 16,1 8-22-16,0 0-17 15,-3 18-22-15,-4 15-6 16,4 8 21-16,1 4-12 16,3 3 6-16,9-3 3 15,4 1-9-15,0-3 1 16,11-4-10-16,11-5 7 16,4-9-6-16,6-6-2 0,2-8-2 15,3-5 3-15,0-4-3 16,2-2-30-16,-3 0-104 15,-3 0-226-15</inkml:trace>
  <inkml:trace contextRef="#ctx0" brushRef="#br0" timeOffset="-163344.02">19926 15612 548 0,'0'0'126'0,"0"0"-89"16,0 0 106-16,0 0-87 15,0 0-48-15,0 0-2 16,-75 59 0-16,56-15 1 15,5 2-1-15,8 0 1 16,6-3-4-16,0 1 0 16,15-8-3-16,15-7 2 15,7-10-1-15,5-11-1 16,-2-8 3-16,-2 0-1 16,-8-20-2-16,-7-4-1 15,-3-2 1-15,-10-7 7 0,-5-2 28 16,-5-5 3-16,0-3-11 15,-11-4-14-15,-13 3-7 16,-2 4-6-16,-3 14-4 16,8 11-24-16,3 9-37 15,9 6-38-15,6 0-154 16,3 0-155-16</inkml:trace>
  <inkml:trace contextRef="#ctx0" brushRef="#br0" timeOffset="-162886.28">20260 15316 429 0,'0'0'95'0,"0"0"73"16,0 0-91-16,0 0-60 15,65 88 51-15,-50-22-9 16,-4 14 8-16,-7 2-7 15,-4 8-21-15,-4 4-21 16,-14 7-10-16,-3-2-1 16,3-8-6-16,5-11-1 15,8-18 3-15,5-14-3 16,5-13 0-16,15-12-7 16,6-12-1-16,2-10 3 0,5-1-30 15,-2-11 2-15,2-16 14 16,-6-4 19-16,-6-6 4 15,-3-4-1-15,-9-4 20 16,-9-2 31-16,0-3-4 16,-24-1 13-16,-15-1-3 15,-6 2-11-15,-2 5-23 16,3 6-2-16,13 6-5 16,13 2-6-16,14 2-4 15,4-3-7-15,9 2-2 16,17 2-8-16,12 3-58 0,6 15-46 15,0 7-54 1,-4 3-119-16,-10 0-445 0</inkml:trace>
  <inkml:trace contextRef="#ctx0" brushRef="#br0" timeOffset="-162286.15">21642 15512 349 0,'0'0'42'0,"0"0"47"16,0 0 20-16,0 0-29 15,0 0-8-15,0 0-22 16,97 21-7-16,-68-34-18 15,1-3-7-15,-4-5-2 0,0-4-4 16,-8 0-10 0,-2-1 4-16,-8-4-3 0,-8 3-1 15,0 4 6-15,-6 7-7 16,-14 8-1-16,-6 7 11 16,-4 1-1-16,-3 11-1 15,-1 16-3-15,-1 11 2 16,-1 10-2-16,5 6-2 15,4 2 4-15,8 3-2 16,10 0 2-16,9-1-2 16,0-4-3-16,16-7-2 15,15-5 0-15,8-9 3 0,6-10-4 16,7-7 1 0,3-9-1-16,2-7 0 0,1 0-55 15,-3-9-36-15,-4-13-108 16,-3-6-26-16,-6-6-96 15</inkml:trace>
  <inkml:trace contextRef="#ctx0" brushRef="#br0" timeOffset="-161858.25">22320 15512 239 0,'0'0'181'16,"0"0"-1"-16,0 0 8 16,0 0-90-16,0 0-30 15,0 0-43-15,-81-58-15 16,62 81-2-16,1 7-2 15,3 3-4-15,4 6 1 16,1 5-1-16,6-2 2 0,4-3-4 16,0-5 0-16,7-4 0 15,11-11 0-15,3-7-6 16,0-9 6-16,3-3-6 16,-1-5-9-16,1-14 10 15,-3-1 1-15,-5-6 4 16,-3-2 2-16,-5-5 5 15,-3-4 0-15,-2 2 14 16,-3 5-8-16,0 6-3 16,0 12-4-16,0 8 14 15,0 4 2-15,0 0-22 16,0 16-5-16,0 9 5 16,0 9 2-16,0 2 1 0,6 0 4 15,7 3-4-15,10-5-1 16,4-3-2-16,1-3-3 15,2-8 3-15,-4-5 0 16,1-8-29-16,0-7-50 16,1 0-35-16,2-7-135 15,-3-12-239-15</inkml:trace>
  <inkml:trace contextRef="#ctx0" brushRef="#br0" timeOffset="-161596.36">22748 15345 263 0,'0'0'327'16,"0"0"-260"-16,0 0 34 15,-81 55-20-15,62-14-38 16,7 5-5-16,2 4-8 16,7 3-13-16,1-3-3 15,2-3-9-15,0-7 1 16,0-11-5-16,8-7 0 15,8-9-1-15,4-5 8 16,7-7-8-16,5-1-9 16,2 0-7-16,-1-10-41 15,1-5-68-15,1-6-110 0,0-9 17 16</inkml:trace>
  <inkml:trace contextRef="#ctx0" brushRef="#br0" timeOffset="-161168.16">22960 15063 416 0,'0'0'33'0,"0"0"122"16,0 0 33-16,0 0-142 15,0 0-39-15,0 0 0 16,5 110 48-16,7-31-11 16,-3 3-5-16,-4 0-8 15,-5-1-14-15,0-7-11 0,-9-5 0 16,-2-11-6-1,0-12 2-15,6-18-1 0,4-14 0 16,-1-10-1-16,2-4 1 16,0-3 14-16,8-18-5 15,6-11-5-15,3-9 0 16,-2-9-5-16,3-3 0 16,0-4-15-16,1-1-36 15,4 7-20-15,-3 13-5 16,2 15 38-16,2 21 24 15,-3 2 8-15,3 22 0 16,0 14 6-16,0 9 21 16,-1 4 13-16,-3 7-5 15,1 0 20-15,-4-1-31 16,-6-3-9-16,-2-7-7 0,-9-9 2 16,0-9-3-16,0-9-1 15,0-11-51-15,0-7-100 16,-9 0-334-16</inkml:trace>
  <inkml:trace contextRef="#ctx0" brushRef="#br0" timeOffset="-160636.15">24539 14849 532 0,'0'0'47'0,"0"0"34"16,0 0 11-16,-81 1 3 0,46 24-42 15,5 8-10-15,7 6-13 16,10 5-10-16,12 2 2 15,1 3-7-15,11 2-4 16,19 2-2-16,9-3-8 16,5-2 1-16,2-6 5 15,-9-6-7-15,-10-7 1 16,-11-9-2-16,-11-8 1 16,-5-5 0-16,-2-3 6 15,-22-4-2-15,-9 0-4 16,-8 0-11-16,4-8-38 15,5-14-36-15,14-12-43 16,12-10-74-16,6-10-257 0</inkml:trace>
  <inkml:trace contextRef="#ctx0" brushRef="#br0" timeOffset="-160412.28">24596 14912 493 0,'0'0'26'0,"-44"119"85"15,13-41-2-15,-9 10-43 16,-6 3-29-16,-9 1-19 16,-1-4-4-16,5-8-13 15,4-13 4-15,11-12-4 16,11-16 0-16,7-13 1 0,10-10 7 16,5-9-8-1,3-4 5-15,0-3-6 0,11 0-50 16,17-23-184-16,9-11-240 15</inkml:trace>
  <inkml:trace contextRef="#ctx0" brushRef="#br0" timeOffset="-160112.33">24960 14734 577 0,'0'0'34'0,"0"0"-27"15,3 116 131-15,-2-44-49 16,-1 4-31-16,0 2-16 16,0-3-20-16,0 0-10 15,0-7-6-15,2-11-4 16,-1-10 0-16,3-15-2 15,0-9-2-15,-1-11-4 16,-2-7-16-16,2-5-11 16,0 0-12-16,-1 0-80 15,-2-20-269-15</inkml:trace>
  <inkml:trace contextRef="#ctx0" brushRef="#br0" timeOffset="-159586.02">25001 15104 413 0,'0'0'21'0,"0"0"21"16,124-45 2-16,-73 35-29 15,3 3-10-15,-7 2 3 16,-8 2-8-16,-15 1 25 16,-13 2 32-16,-10 0 8 15,-1 0 25-15,0 0-11 16,-7 0-26-16,-16 13-17 15,-7 7 17-15,-4 2-20 16,1 3-7-16,3 6-15 0,5-1-6 16,8 4 0-16,6-3-4 15,8 1-2-15,3-2 2 16,1-5-1-16,20-6 4 16,6-6-4-16,3-8 0 15,1-5-3-15,0 0-5 16,2-8-1-16,-1-9 9 15,-7-2-10-15,-4-8 10 16,-5-2 0-16,-4-7 3 16,-3-6-2-16,-6 1-1 15,-2 2 1-15,-1 11-1 16,0 13 1-16,0 8 0 0,0 7-2 16,0 0 1-16,0 21-16 15,0 10 16-15,0 7 2 16,8 1 4-16,1-1 10 15,6-4-13-15,3-3-1 16,4-4 2-16,5-6-1 16,3-4-5-16,3-6 2 15,3-4-7-15,5-7-70 16,-1 0-42-16,-4 0-239 16</inkml:trace>
  <inkml:trace contextRef="#ctx0" brushRef="#br0" timeOffset="-159292.58">25901 14941 321 0,'0'0'266'0,"0"0"-180"16,0 0 14-16,0 0-35 16,-92 59-15-16,68-22-18 15,4 5 2-15,1 4-9 16,2 4 3-16,3-1-4 15,6-3-20-15,5-4 3 16,3-9-5-16,0-6 0 16,15-8 2-16,4-6-2 15,5-8 1-15,4-2-2 0,1-3 5 16,-2 0-2 0,-2 0-4-16,-3-12-23 0,-1-5-11 15,2-5-48-15,1-9-90 16,4-11-230-16</inkml:trace>
  <inkml:trace contextRef="#ctx0" brushRef="#br0" timeOffset="-159015.98">26226 14573 616 0,'0'0'56'0,"0"0"35"0,0 0-67 15,0 0-13 1,9 128 69-16,1-51-28 0,-8 8 14 16,-2 2-29-16,0-9-18 15,-10-11-15-15,-4-7 1 16,2-11-4-16,5-13 1 16,2-8-1-16,4-13-1 15,1-7 1-15,0-5-1 16,0-3 0-16,3 0-24 15,16-12-72-15,6-12-98 16,5-11-302-16</inkml:trace>
  <inkml:trace contextRef="#ctx0" brushRef="#br0" timeOffset="-158648.03">26565 14643 555 0,'0'0'21'15,"0"0"45"-15,0 0 59 16,-91 104-55-16,62-68-19 16,4 3 3-16,4-3-17 15,3-4-7-15,6-6-6 16,4-4-11-16,4-4-4 16,4-5-2-16,0-5-5 15,15-1 4-15,10-1 3 16,7-1-6-16,-1 3 6 0,-3 3-9 15,-2 4 3-15,-2 4-2 16,-2 3-1-16,-3 3 0 16,-3 1 1-16,-7 3-1 15,-1-2 0-15,-3 3 1 16,-2-5 3-16,-2-5-6 16,-1-3 4-16,2-7-4 15,-2-6 1-15,1-2 0 16,1-2-35-16,1 0-67 15,1-6-97-15,4-14-548 16</inkml:trace>
  <inkml:trace contextRef="#ctx0" brushRef="#br0" timeOffset="-158370.12">27027 14720 463 0,'0'0'97'16,"0"0"18"-16,97-7 16 15,-66 2-83-15,-4 2-12 16,-3 2-14-16,-6-1-13 15,-4 2-4-15,-4 0-4 16,-4 0-1-16,-6 0-92 0,0 0-161 16,0 10-224-16</inkml:trace>
  <inkml:trace contextRef="#ctx0" brushRef="#br0" timeOffset="-158192.29">27054 14984 337 0,'0'0'380'0,"0"0"-334"16,0 0 90-16,109-9-63 15,-75 5-33-15,2 2-21 16,-2 0-11-16,1 2-8 0,0 0-1 16,-4 0-83-16,1-5-253 15</inkml:trace>
  <inkml:trace contextRef="#ctx0" brushRef="#br0" timeOffset="-157696.39">27771 14437 650 0,'0'0'88'0,"0"0"-41"16,0 0 71-16,-77 89-54 15,59-54 0-15,3-3-31 16,3 0-14-16,6-3-9 16,3-4-2-16,3-3-7 15,0-6 3-15,0-4 1 16,15-4-3-16,6-2 1 15,9-2 0-15,2 0 1 16,3-1-1-16,1 0-2 16,-5 4 1-16,-1 2-2 15,-6 4 1-15,-5 5-1 0,-6 7-2 16,-5 7 2 0,-5 1 1-16,-3-1-1 0,0-2 0 15,0-2 1-15,-6-3 0 16,-5-5-1-16,-5-2 0 15,1-6 2-15,-3-2-2 16,2-4 0-16,0-5 0 16,0-1 3-16,0 0-1 15,-1-5 3-15,1-7-2 16,0-3-3-16,3-4-70 16,3-8-93-16,3-4-241 15</inkml:trace>
  <inkml:trace contextRef="#ctx0" brushRef="#br0" timeOffset="-157499.1">27816 14444 688 0,'0'0'62'0,"91"-17"69"16,-30 15-18-16,4-1-57 15,-2 3-16-15,-2 0-10 16,-5 0-16-16,-8 0-3 15,-11 0-10-15,-12 8-1 16,-10 4-12-16,-15 7-140 16,0 0-127-16</inkml:trace>
  <inkml:trace contextRef="#ctx0" brushRef="#br0" timeOffset="-152500.45">13549 5786 207 0,'0'0'116'16,"0"0"-47"-16,0 0 40 15,0 0 1-15,0 0 1 16,0 0-29-16,0 0-50 16,-28-32-23-16,2 53 0 15,-5 8 3-15,-3 9 10 16,7 8 3-16,-2 5 3 15,6 7-5-15,2 7-9 16,3 6 3-16,0 4 1 16,0 2 9-16,3-2-15 15,5-5-10-15,2-2 6 0,8-6-8 16,0-7 4 0,5-8-4-16,11-10 3 0,-2-7-2 15,-1-7 0-15,1-6 0 16,-1-6-1-16,0-5 0 15,5 1-47-15,0-7-37 16,9 0-15-16,-2 0-66 16,1-9-124-16</inkml:trace>
  <inkml:trace contextRef="#ctx0" brushRef="#br0" timeOffset="-152093.28">13852 6207 515 0,'0'0'39'16,"0"0"87"-16,0 0-5 15,0 0-47-15,0 0-48 16,-97-16-1-16,69 42 7 16,2 3 1-16,13 0-16 15,5 0-9-15,8-2 0 16,2 3-6-16,20 0 3 15,14 1-1-15,1 0 2 16,1-3-6-16,-7 0 2 16,-6-5-3-16,-7-1 2 15,-10-2-1-15,-8-6 1 16,0-1 1-16,0-3-2 16,-11-2 6-16,-5-1 2 0,-3-1-6 15,-3 0 2-15,-1-3-4 16,0 1 1-16,1-4 4 15,4 0-2-15,3 0 0 16,6 0-3-16,5-5-32 16,4-7-11-16,0-5-54 15,0-4-76-15,10-5-35 16,3 1-67-16</inkml:trace>
  <inkml:trace contextRef="#ctx0" brushRef="#br0" timeOffset="-151929.41">13812 6336 242 0,'0'0'84'0,"0"0"16"16,0 0 10-16,0 0-40 15,49-79-35-15,-33 68-2 16,7-1-26-16,3 0-3 16,3 2-4-16,-1-6-49 15,-1-4-147-15</inkml:trace>
  <inkml:trace contextRef="#ctx0" brushRef="#br0" timeOffset="-151712.43">14114 5942 528 0,'0'0'46'0,"0"0"10"0,0 0-2 15,0 0 35-15,97 92 0 16,-55-30-30-16,-8 10 12 15,-9 9-15-15,-11 6-8 16,-9 2-22-16,-5-5-17 16,-9-8-5-16,-17-12-3 15,-5-10-1-15,-2-12-72 16,-1-8-62-16,-2-10-159 16</inkml:trace>
  <inkml:trace contextRef="#ctx0" brushRef="#br0" timeOffset="-150893.18">13534 9080 558 0,'0'0'37'0,"0"0"114"0,0 0-25 15,0 0-35-15,0 0-63 16,0 0-26-16,-70 88 21 15,31-5 27-15,-1 9-10 16,-2 5-13-16,-1-2-5 16,7 2-8-16,8-3-9 15,13-9-4-15,15-7 1 16,0-14-2-16,19-11 1 16,10-11 3-16,1-9-4 15,1-11-6-15,0-7-10 16,4-8-30-16,-1-7-67 15,7 0-31-15,-5-7-124 0,-1-16-295 16</inkml:trace>
  <inkml:trace contextRef="#ctx0" brushRef="#br0" timeOffset="-150556.22">13897 9368 583 0,'0'0'28'16,"0"0"79"-16,-88 9-15 15,64 11-55-15,7 5-10 16,7 5-2-16,10 0-12 0,3 3-5 16,25 3-3-16,12 0-3 15,5 1-1-15,0-2 6 16,-5-1-6-16,-10-3-1 15,-9-5 1-15,-12-2-1 16,-9-5 2-16,0-4 0 16,-12-1 0-16,-9-1 1 15,-7-4 1-15,1-2-2 16,0-3 0-16,2-3 1 16,4-1-3-16,0 0-33 15,6-4-81-15,5-13-189 16</inkml:trace>
  <inkml:trace contextRef="#ctx0" brushRef="#br0" timeOffset="-150398.92">13910 9431 162 0,'0'0'296'0,"0"0"-275"16,0 0 42-16,0 0-9 15,101-58-35-15,-62 53-12 16,2 1-1-16,-2-2-6 15,-3 1-46-15,-13-4-104 16</inkml:trace>
  <inkml:trace contextRef="#ctx0" brushRef="#br0" timeOffset="-150172.15">14179 9082 541 0,'0'0'51'16,"0"0"57"-16,0 0-52 15,68 80 56-15,-23-18-33 16,0 13 7-16,-4 7-39 16,-5 4 7-16,-12 4-17 15,-12-3-11-15,-12-3-10 16,0-8-8-16,-18-11-4 16,-6-10-4-16,-7-11-1 15,2-8-77-15,1-6-93 16,4-8-166-16</inkml:trace>
  <inkml:trace contextRef="#ctx0" brushRef="#br0" timeOffset="-149132.12">14461 13154 441 0,'0'0'50'0,"0"0"0"16,-84 17 34-16,51 17-43 15,3 10-11-15,2 9 0 16,2 8-7-16,4 6-1 16,7 1 0-16,-1 0-5 15,5 0-5-15,1-1 6 16,6-7-6-16,4-8-5 0,0-6-1 16,0-11-2-16,13-7-2 15,3-7 1-15,2-6 1 16,0-5-1-16,3-1-3 15,1-4-15-15,4-3-72 16,-4-2-141-16,5 0-138 16</inkml:trace>
  <inkml:trace contextRef="#ctx0" brushRef="#br0" timeOffset="-148792.58">14793 13362 488 0,'0'0'38'0,"0"0"25"16,0 0 63-16,-89-7-77 16,63 32-29-16,4 6-2 15,6 5 5-15,5 3-4 16,9 0-4-16,2 0-11 15,8-2 2-15,13-1 0 16,1-2-2-16,-2-1-3 16,-3-7 0-16,-4-2-1 15,-6-4 2-15,-5-8 1 16,-2-2-3-16,0-4 2 16,0-3 0-16,-5 0 0 0,-9-1-2 15,-3-2-21-15,-3 0-95 16,1-5-148-16</inkml:trace>
  <inkml:trace contextRef="#ctx0" brushRef="#br0" timeOffset="-148591.04">14653 13447 456 0,'0'0'60'15,"0"0"9"-15,0 0 47 0,0 0-62 16,109-58-29-1,-75 50-2-15,2-1-8 0,-7 1-2 16,-4-1-8-16,-3 3-1 16,-4 0 0-16,-5-4-4 15,-1 1-24-15,-4-6-101 16,-4 0-102-16</inkml:trace>
  <inkml:trace contextRef="#ctx0" brushRef="#br0" timeOffset="-148382.15">15057 13079 443 0,'0'0'84'0,"0"0"32"15,0 0-13-15,0 0-57 16,44 102 68-16,-25-32-34 0,-2 7-25 16,-3 6 8-16,-1 0-38 15,-2-1-11-15,-8-5-9 16,-3-9 1-16,-9-7-6 15,-23-6 0-15,-12-7-68 16,-4-7-113-16,-3-7-250 16</inkml:trace>
  <inkml:trace contextRef="#ctx0" brushRef="#br0" timeOffset="-142629.28">10957 14858 9 0,'0'0'83'0,"0"0"29"16,0 0-46-16,0 0-11 15,0 0 5-15,0 0-44 16,0 0-7-16,0-17 2 15,0 17-9-15,0 0 1 16,0 0 0-16,0 0-2 16,0 0 2-16,0 0-1 15,0 0 8-15,0 0 4 16,0 0 7-16,0 0-6 16,0 0 4-16,0 0-7 15,0 0 8-15,0 0-8 16,0 0-9-16,0 0 5 15,0 0-5-15,0 0-2 0,0 0-1 16,0 0-55-16,-9 0-241 16</inkml:trace>
  <inkml:trace contextRef="#ctx0" brushRef="#br0" timeOffset="-140567.22">10500 10137 379 0,'0'0'38'0,"0"0"14"15,0 0 62-15,0 0-33 16,0 0-21-16,0 0-13 16,0 0-12-16,0-10-2 15,0 10-9-15,0 0-7 16,0 0-6-16,0 0-6 15,0 0-3-15,0 0-1 16,0 0 2-16,0 0-3 16,0 0-3-16,0 0 2 0,0 0 1 15,0 0 0-15,2 0 0 16,-1 0-29-16,-1 0-79 16,2 0-79-16,-2-4-12 15</inkml:trace>
  <inkml:trace contextRef="#ctx0" brushRef="#br0" timeOffset="-138052.89">10054 6882 485 0,'0'0'34'16,"0"0"-8"-16,0 0-9 15,0 0 113-15,0 0-13 16,0 0-40-16,0 0-27 15,0 0-9-15,0 0-11 16,0 0-4-16,0 0-3 16,0 0-7-16,0 0-4 0,0 0-6 15,0 0 3 1,0 0-3-16,0 0 5 0,0 0-9 16,0 0 2-16,0 0-4 15,0 0 5-15,0 0-4 16,0 0-1-16,0 0 2 15,0 0-2-15,0 0 1 16,0 0 1-16,0 0-2 16,0 0 0-16,0 0 0 15,0 0 1-15,0 0-1 16,0 0 0-16,0 0 1 16,0 0-1-16,0 0 0 15,0 0 1-15,0 0 1 16,0 0-2-16,0 0 1 15,0 0 2-15,0 0-6 0,0 0 2 16,0 0 1-16,0 0 5 16,0 0-5-16,0 0-23 15,0 0 0-15,0-7-22 16,-1 0-37-16,-5 0-2 16,-2-2-8-16,-2 1-78 15,0-1 26-15,-3 1-60 16</inkml:trace>
  <inkml:trace contextRef="#ctx0" brushRef="#br0" timeOffset="-91214.23">14663 4081 198 0,'0'0'146'15,"0"0"-27"-15,0 0-9 16,0 0 10-16,0 0-19 0,0 0-48 16,0 0-17-16,0 0-23 15,-20-10-11-15,12 39 10 16,-1 11 8-16,1 3 4 16,0 1 31-16,2-3-37 15,0-1-8-15,1-6-3 16,1-1-1-16,-1-5-3 15,5-9-2-15,0-5-1 16,0-4 0-16,0-5-4 16,0-3-7-16,3-2-59 15,0 0-6-15,3-3-29 16,3-16-152-16,3-9-119 0</inkml:trace>
  <inkml:trace contextRef="#ctx0" brushRef="#br0" timeOffset="-90674.25">14708 3863 74 0,'0'0'182'15,"0"0"-55"-15,0 0-44 16,0 0-21-16,-106-63-5 15,75 61-13-15,-4 2 6 16,-3 0-15-16,-8 15-2 0,-1 9-12 16,-2 6 2-16,3 9 7 15,9 5-12-15,7 9-4 16,6 3 4-16,7 3 1 16,7 5 1-16,4 0-5 15,5-2-1-15,1 0-4 16,0-4-7-16,7-5 1 15,9-5-3-15,7-7-2 16,3-10 2-16,9-5-1 16,8-11 0-16,11-8 3 15,6-7 1-15,2 0-4 16,-2-16-8-16,-8-6 3 16,-4-7 5-16,-2-7 2 0,-6-6 5 15,-5-6 0-15,-10-11-1 16,-9-6 18-16,-10-5 3 15,-6-7-6-15,-4 1 1 16,-23-1-11-16,-12 6-4 16,-7 9 3-16,-6 13-2 15,-5 19 8-15,-4 17-4 16,-8 13-10-16,-4 17-2 16,-1 25-5-16,5 17-5 15,11 14-75-15,16 4-73 16,17-1-166-16</inkml:trace>
  <inkml:trace contextRef="#ctx0" brushRef="#br0" timeOffset="-89736.21">15108 5709 524 0,'0'0'69'0,"0"0"-23"16,0 0 39-16,0 0-14 15,0 0-47-15,86-70-16 16,-50 67 13-16,-3 3-5 16,-6 0 2-16,-8 10-7 15,-6 7 3-15,-8 10 14 16,-5-1-1-16,0 5 0 16,-3 1 2-16,-13 2-10 15,-5 2 1-15,-5 1-3 16,0-3-6-16,2 0-5 15,5-7-6-15,8-4 3 16,6-6-3-16,4-4 0 0,1-5 0 16,0-2 0-16,12-4 5 15,9 1-5-15,4-3 7 16,5 0-1-16,1 0-2 16,5-7-2-16,3-3 3 15,1-2-5-15,-6-1 6 16,-2-1-4-16,-9 0-2 15,-4-2-5-15,-6 0-18 16,-7-1-29-16,-2-3-30 16,-2-2-49-16,-2-3-154 15,0-1-262-15</inkml:trace>
  <inkml:trace contextRef="#ctx0" brushRef="#br0" timeOffset="-89218.48">15564 5534 119 0,'0'0'290'0,"0"0"-218"16,0 0 51-16,-64-81-3 15,36 66-41-15,-9 3-12 16,-7 6-19-16,-6 6-3 16,-10 0-3-16,-6 3-9 15,-1 18-15-15,1 7-2 16,4 9-1-16,11 8 1 15,12 3-3-15,14 4-8 0,7 4 4 16,9 5 1-16,8 4-2 16,1-1 1-16,0 0 1 15,7-7-10-15,11-8 2 16,7-8-2-16,2-6-1 16,10-5-3-16,2-8 4 15,9-10 0-15,1-5 4 16,8-7-1-16,1 0 0 15,2-14 1-15,-5-8-4 16,-2-7 0-16,-2-3 13 16,-6-9-10-16,-2-12 7 15,-5-12 5-15,-4-10 22 0,-12-7-13 16,-11-5-15 0,-11 6 2-16,-23-1-8 0,-26 9 0 15,-16 11 0-15,-17 15-5 16,-12 21 2-16,-11 26-1 15,-4 9 0-15,8 35-2 16,16 16 2-16,24 11-9 16,26 3-48-16,20 2-55 15,15-2-6-15,5-6-49 16,20-12-183-16</inkml:trace>
  <inkml:trace contextRef="#ctx0" brushRef="#br0" timeOffset="-87246.36">16158 15411 382 0,'0'0'73'0,"0"0"-34"16,88-31 47-16,-58 29-38 0,-6 2-19 16,-5 0 7-16,-6 11-18 15,-3 8-5-15,-3 3 16 16,-6 3 9-16,-1 3 8 16,0-3-15-16,-10 3 7 15,-10 1-19-15,-8 1 16 16,-3-2 7-16,1-3-17 15,3-5 1-15,8-7-8 16,10-4 2-16,4-6-12 16,5-1-3-16,0-2 2 15,0 0-7-15,12 0 3 16,9 0-1-16,4-2 12 0,-2 2-11 16,-2 0-3-1,-5 0-1-15,-5 8-2 0,-2 6 3 16,-1 3-6-16,-2 5 5 15,-3-3 2-15,-3 3-5 16,0-1 5-16,0 1-4 16,0 1 3-16,-6-3 0 15,-10 2 2-15,-5-5 2 16,-1-1-4-16,-5-5 8 16,-3-4 13-16,2-5-1 15,-2-2 11-15,5 0 0 16,2-1-17-16,4-13-10 15,2-4-4-15,7-1-6 16,4 1-70-16,4 4-66 16,2 1-152-16,0 1-389 0</inkml:trace>
  <inkml:trace contextRef="#ctx0" brushRef="#br0" timeOffset="-86616">16404 15229 395 0,'0'0'78'15,"0"0"-6"-15,-92-17 34 16,50 17-31-16,-7 20-29 16,-5 10 0-16,-6 8 5 15,-5 6-2-15,4 1-3 16,5 4-8-16,2 3 0 16,8 1 0-16,6 5 10 15,7-1-22-15,8 1 4 16,10 4-8-16,6 4-4 15,5 1-5-15,4-2-9 0,0 0-4 16,0-8 3-16,7-10 3 16,12-2-3-16,8-9-3 15,3-3-1-15,4-6 1 16,7-3 5-16,3-7-3 16,3-8-2-16,0-8 0 15,2-1-3-15,2-5 0 16,4-16-15-16,4-7 18 15,0-9 10-15,4-5-10 16,-3-8 15-16,-4-10 27 16,-4-12-4-16,-7-13-1 15,-10-9-2-15,-13-11-9 16,-13-3 3-16,-9 6-16 16,-12 1-12-16,-28 15 6 0,-23 15-7 15,-21 14 2-15,-24 20-1 16,-21 19-1-16,-3 18 0 15,6 12-3-15,22 30-21 16,25 15-74-16,28 12-90 16,23 2-117-16,17-3-548 15</inkml:trace>
  <inkml:trace contextRef="#ctx0" brushRef="#br0" timeOffset="-65240.68">1008 4129 99 0,'0'0'74'0,"0"0"-22"15,0 0-3-15,0 0-16 16,0 0 38-16,36-78 75 16,-36 72-71-16,0-2-35 15,-3 1 21-15,-3 0-21 16,-2 1-1-16,-1 2 9 16,-1 1-23-16,4 2-14 15,-2 1 1-15,-2 0-6 16,-3 0-6-16,-5 14-1 15,0 8-1-15,0 7 1 16,3 4-1-16,5 3 2 0,5 1 0 16,5 7 2-16,0 3 7 15,6 7 8-15,9 4-9 16,2 2-1-16,-1 6 2 16,-7 4-6-16,1 6 2 15,-7 1-3-15,-3 2 2 16,0 1-2-16,-6-2-2 15,-16 2 3-15,-8 2 2 16,-13-2-5-16,1-7 1 16,-10-7 5-16,4-12 0 15,2-10-4-15,4-11-2 16,3-11 0-16,7-9 2 16,9-6 0-16,11-7 2 0,8 0 8 15,2 0 20-15,2-10-6 16,0-8-20-16,0-5 0 15,12-3 5-15,3 3-8 16,9 2-1-16,6 4-2 16,-5 7-3-16,-4 5 2 15,-8 5-3-15,-2 0-12 16,5 0 10-16,2 13 4 16,3 1 2-16,4 6 0 15,-1 8 0-15,-3 6 0 16,0 10 3-16,-2 4 10 15,-7 4 1-15,-4 4 5 0,-2 3-11 16,-6 8 13 0,4 5-9-16,-4 2-2 0,0 4 4 15,0-3 0-15,3 4 0 16,-3-1-1-16,3 2-9 16,0-2 7-16,0-2 1 15,0-1 1-15,0-5-5 16,2 0 0-1,3-3 1-15,0-3-5 0,4-1 5 16,3 3 2-16,0-3-3 16,1-1 4-16,2-8 1 15,0-7-3-15,3-7-1 16,-2-8 1-16,4-6-1 0,0-5-5 16,3-4-2-1,-5-4 1-15,6-5-3 0,-5-3 7 16,3-3-6-16,-5-2 2 15,-1 0 1-15,-5 0-4 16,-1-3-19-16,-4-9-90 16,3-5-47-16,-8-7-309 15</inkml:trace>
  <inkml:trace contextRef="#ctx0" brushRef="#br0" timeOffset="-63620.7">1267 8801 358 0,'0'0'101'0,"0"0"-36"0,0 0 83 15,0 0-41-15,0 0-59 16,0 0-32-16,-77 23-12 16,38 20 2-16,-7 13 21 15,4 5 5-15,5 3-1 16,4-1-7-16,9 0-4 16,8 3 1-16,5-4-9 15,7-1-4-15,-4-5 5 16,-2-3-10-16,-2 1 0 15,-3-2 3-15,-6-4-6 0,-4-3 4 16,-5-5 5-16,-1-8-4 16,5-10 4-16,7-8 0 15,7-10-3-15,6-4-1 16,-3 0 4-16,-4-6-9 16,-1-9-2-16,11-7-30 15,3 0 27-15,0-2-8 16,9 1 8-16,8 5 5 15,-1 4 1-15,3 4 0 16,-4 5 0-16,6 3-1 16,0 2-1-16,3 0-5 15,6 15 4-15,-5 8 0 16,2 2 2-16,-3 8 6 16,-3 6-4-16,-2 1 6 15,-3 7 13-15,-5 2 12 0,-5 2-7 16,-3 5-3-16,-3 4-2 15,0 0 22-15,0 3-7 16,-9 2-19-16,4-2 0 16,2-2 2-16,3-3-4 15,0-10-10-15,0-7 3 16,11-14-6-16,1-5-1 16,3-8 4-16,-3-4-4 15,4-3 0-15,1-2 0 16,5-2-1-16,2-3 1 15,1 0-1-15,3 0 0 16,-1-3-30-16,3-7-94 0,-6 1-88 16,-3-4-225-16</inkml:trace>
  <inkml:trace contextRef="#ctx0" brushRef="#br0" timeOffset="-61840.29">1296 11976 43 0,'0'0'233'0,"0"0"-113"0,0 0-38 15,0 0 23-15,0 0 0 16,0 0-48-16,-21-33 3 15,10 33-36-15,-11 0-6 16,-3 13-8-16,-8 10 1 16,-6 6 10-16,-1 2 3 15,4 2 2-15,6 0-9 16,2 2-4-16,13-2-3 16,0 5-5-16,14 3-2 15,1 3 2-15,1 1 6 16,17 2-1-16,1-1-6 15,-2 0-1-15,-1-3 4 0,1 2-6 16,0 5-1-16,0 3 0 16,-1 0 3-16,-2 0-3 15,-1 0-2-15,-4 1 2 16,-4 7 1-16,-5 3 0 16,0 2 0-16,-17 2 1 15,-5-3 2-15,-5-2-2 16,-4-2-1-16,-2-4-1 15,0 1 3-15,0-8-1 16,5-3 11-16,-2-9 11 16,3-8-9-16,5-8 3 15,7-8-6-15,0-5-1 16,3-7 2-16,4-2 7 16,0 0 14-16,2-5-7 15,1-6-15-15,-1-3-11 0,3 0 5 16,3 2 8-16,0 1-14 15,0 1-4-15,0 3 4 16,0 0 5-16,11 3-5 16,2 1 0-16,5 3-2 15,7 0-1-15,-1 3 3 16,-1 12-3-16,-1 6 3 16,2 5 2-16,-5 6-1 15,-1 4 26-15,-3 7-20 16,-3 2 0-16,-6 2 10 15,0-1-2-15,-2-4 2 16,-1 2-3-16,-1-1-2 0,-1 4 11 16,1 9 22-1,1 3-19-15,-3 4-18 0,3 0-3 16,-2-1 20-16,2-3-4 16,2 0-14-16,2-2 4 15,2-2-8-15,2 3 11 16,-2-1 0-16,1 1-3 15,-4 2-1-15,0 2 4 16,-3 1-5-16,6-4-7 16,-2-2 9-16,1-6-10 15,-2-5 8-15,4-1-7 16,-1-1 3-16,3-5-4 16,1-2 2-16,-2-6 2 15,5-4-5-15,-4-5-5 16,3-3 5-16,-3-6 5 0,-1-7-5 15,-5-3-1-15,-2 0-15 16,-1-3-36-16,3 0-7 16,6 0 0-16,3-3-22 15,0-8-90-15,-2 3-123 16,-7-1-137-16</inkml:trace>
  <inkml:trace contextRef="#ctx0" brushRef="#br0" timeOffset="-51227.3">24805 1705 24 0,'0'0'19'0,"0"0"10"16,0 0 40-16,0 0-18 16,0 0-14-16,0 0-8 15,0 0 26-15,29-56-8 16,-29 49-16-16,0 0 19 16,0-1-12-16,0 2 4 15,0-2-11-15,0 2-7 0,0 2 7 16,0 2 0-16,0-1-4 15,-1 3-8-15,1 0-3 16,0-2 0-16,-2 0 4 16,2 1 19-16,0 1-26 15,0 0-1-15,0 0-8 16,0 0-2-16,0 0-4 16,-1 0 3-16,-1 8-1 15,1 9 1-15,1 10 1 16,-3 4 0-16,0 6-1 15,-3 2 6-15,-1 1-1 16,-2 3 1-16,-2 0 1 16,-2-1-1-16,-1 5 2 15,0 3 0-15,1 0 0 16,-1 4-4-16,3-3 1 0,1 4-4 16,-2-2 1-16,1-1-1 15,1 3-2-15,-2-3 3 16,3-5-1-16,3-5-2 15,-1-9 2-15,4-6-3 16,1-1 2-16,-1-9-1 16,2 0 1-16,-2-2 0 15,0-3-1-15,0 2 0 16,0-1 1-16,-2 3-1 16,-2-1 0-16,2 1 2 0,-1-1-2 15,3-2-2 1,2-2 2-16,1-3 0 0,0-4 1 15,0-1-1-15,0-1 1 16,1-1-1-16,10 1 4 16,5-1-3-16,-1-1-1 15,6 0 0-15,1 0 3 16,5 0-5-16,3 0 3 16,4 0-1-16,5 0 1 15,3-3-1-15,3-1 0 16,-3 1 1-16,2 0 0 15,-1 3 1-15,-2-2-2 16,2 1 0-16,-1-3 0 16,4 1 1-16,2-1 0 15,1-1 0-15,3 0-1 0,-4 2 1 16,1-2 1 0,-3 1-2-16,4-1-2 0,-1 0 2 15,-1-1 1-15,1 4 3 16,-4-2-4-16,-2 1 0 15,-1 3-3-15,-1-5 2 16,4 1 1-16,5-1 1 16,5-2-1-16,7 0 0 15,6-1-2-15,3 0 1 16,-1 2 2-16,-3 1-2 16,-5-1 3-16,-3 2-3 15,-4 1 2-15,-1-1-1 0,-2 4 1 16,-6-3-1-16,0 0 4 15,-1 3-4-15,4-2 0 16,3 2-1-16,7 0 1 16,0 0 3-16,-3 0-3 15,-1 0-1-15,-2 0 0 16,3 0 1-16,0 0-3 16,7-1 2-16,1-2 1 15,0 3 0-15,-1-3 0 16,-3 3 1-16,-4 0 1 15,-2 0-2-15,-2 0 0 16,0 0 0-16,2 0 0 16,-2 0 0-16,-2 3 1 0,-1 1-1 15,-4 1 4 1,-1 0-4-16,1 1-3 0,6 0 3 16,1 1 1-16,-1-2 2 15,-1 2-3-15,-5-1-1 16,-3-2-2-16,-5 2 3 15,1-2 1-15,-3-1-1 16,5-1-2-16,-4 1 2 16,-1 0 1-16,-3 2-1 15,-2-2 0-15,2 0 0 16,2-1 1-16,6 1 0 16,5 1 0-16,2 1 0 15,1-2 0-15,-2 2 1 16,-5-1 1-16,-2 1 0 0,-2-2-2 15,0 2 0-15,-1-2-1 16,1-2 1-16,5 0 0 16,0 1-1-16,1-1 0 15,6 0 0-15,0 1 2 16,-1-1 1-16,1-1-3 16,-5 0 0-16,-3 0-2 15,-5 0 2-15,-1 0 1 16,-3 0-1-16,3 0 2 15,-2 0-2-15,1 0-6 16,1 0 6-16,1 0 0 0,0 0 2 16,0 0-1-1,3 0 0-15,-1 4-2 0,1-3 1 16,2 1 0 0,3 1 0-16,1-2 0 0,4 2 3 15,3-1-3-15,-1 1 0 16,0-1 1-16,-6 1 1 15,-1 0-2-15,1 1-1 16,4-1 1-16,8-1 0 16,7 0 3-16,6-2-3 15,3 3-4-15,1-3 4 16,-6 0 2-16,-2 2-2 16,-5 1-3-16,-3 0 3 15,-6-2 1-15,-1 2-1 0,0 2 0 16,4-2 0-1,8 2 2-15,6-1-2 0,0 1-2 16,-2 1 2-16,-5-1 4 16,-7 1-4-16,-9-2 0 15,-3 0-1-15,-4 1 1 16,0-2 0-16,2 0 1 16,0-1-1-16,3 1-1 15,0-3 1-15,-1 2 1 16,2-2-1-16,-3 1-1 15,-1-1 0-15,-6 0 2 16,-6 0-1-16,-6 0 3 16,-8 0-1-16,-2 0 10 0,2 0 3 15,6 0 2 1,2 0-10-16,5 0-7 0,0 0 0 16,1 0 1-16,-6 0-1 15,-2 0 3-15,-6 0-2 16,-2 0 1-16,-4-1 6 15,-1-1 8-15,0-1 0 16,3 1-10-16,1 0 0 16,3 1-4-16,-1-1-1 15,0 1 1-15,-3-2-2 16,-3 1 6-16,-1 1-4 16,-1-2 0-16,-2 2-1 0,1-2 8 15,-2-1 1-15,1-3 0 16,2-1 6-16,1-1-10 15,0-2 2 1,-1 1-4-16,0-3 2 0,1-3 1 16,0-3-3-16,-1-3 1 15,0-5-4-15,-1-2 4 16,-2 0 1-16,0 3 1 16,1-2-3-16,-1 2-4 15,0-3 2-15,0 0 1 16,-1-5-2-16,-1-4 4 15,-1-8-4-15,0-3-1 16,0-4 0-16,0-2 0 0,0 1 2 16,-3 3-2-1,-3 1-1-15,-2 4 1 0,1 0 3 16,1 2-3-16,2 2 0 16,-1 0 0-16,1 0 1 15,-2 0 1-15,3 0-2 16,0 0 0-16,3 3 4 15,0 2-4-15,0-2 1 16</inkml:trace>
  <inkml:trace contextRef="#ctx0" brushRef="#br0" timeOffset="-50040.28">32537 910 1147 0,'-33'-7'-1'0,"3"3"1"16,2-1-1-16,3-3 2 15,-4 2 0-15,0-2-1 16,-1-1 0-16,-2 4 0 16,3-2 1-16,-1 1-1 15,3 2 0-15,6 1-2 16,1 0-2-16,4 1 2 16,3 0 1-16,1-1 0 0,0 2 1 15,1-1 0 1,-3-1 0-16,2 0 0 0,-5-1 1 15,7 0-2-15,2 1 3 16,1 2-4-16,3-1 2 16,-1 2 0-16,0-3 5 15,1 3-5-15,-1-2 0 16,5 2 0-16,-1 0 0 16,1 0 0-16,-2-2-1 15,-1 2 1-15,-4-1 0 16,0-1 0-16,-7 2 3 15,-4 0-3-15,-1 0-1 16,-5 0-4-16,-3 0 5 16,-4 0 0-16,-1 0 0 15,2 3 0-15,4 1 0 0,0-1-5 16,-3 0 5 0,-6 2 1-16,-8-1-1 0,-6 3 0 15,-8 2 1-15,1 1-1 16,0-1 0-16,10-1 0 15,10 1 0-15,11-1 0 16,6-5 2-16,5 3-3 16,1 0 1-16,-2-1 0 15,-3 4 0-15,0-2 0 16,-5 0-1-16,-2 3 1 0,-3-2 1 16,-3 2-1-1,-5 0 0-15,-2 1 0 0,-2-4 2 16,0 3-2-16,-4-1 5 15,-3-3-5-15,-4 2 2 16,2-2-1-16,-2-1-1 16,4 1-1-16,8-2 1 15,6-2-1-15,8 0 1 16,8-2-3-16,2 3 6 16,2-1-3-16,-2 1 0 15,-2-1-1-15,-5 2 1 16,-2 0-2-16,-2 0 2 15,-6 1-2-15,-2-1 2 16,1 0 0-16,-1 0 4 16,1 1-8-16,4-2 4 0,6 0 0 15,8-2-2 1,3 2 4-16,4-3 0 0,1 2-2 16,-2-2 0-16,2 0 1 15,-6 0-1-15,-3 0 1 16,1 0-1-16,-4 0 0 15,1 0 0-15,-8 0 0 16,-3 0 0-16,-4 0 1 16,-2 0 0-16,2 0-1 15,1 0 1-15,1 0-1 16,3 0 1-16,3 0-1 16,2 0 0-16,2-5 5 15,3 4-4-15,-3-2-1 16,2-2 0-16,2 5 0 0,1-3 1 15,-1-1-1-15,-1 3-1 16,-1-1 1-16,-1 1 0 16,1 0 0-16,-3-1-1 15,-4 2 1-15,-1 0-2 16,-2 0-16-16,3 0-53 16,4 3-33-16,3 8 19 15,8 6-71-15,4 2 16 16,7 0-14-16,0-6-125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30T11:51:09.9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24796 1663 97 0,'0'0'20'0,"0"0"132"0,0 0-69 15,0 0-31 1,0 0-21-16,0 0 32 0,0 0-7 16,0-42-9-16,6 27 10 15,0-1-7-15,0 0-22 16,1-1-7-16,-1 0 14 15,0-3-8-15,3 0-3 16,1-3-12-16,1-6 2 16,1 0-1-16,1-2-2 15,-2 6 3-15,0 4 1 16,-3 4 2-16,-1 5-2 16,-2 2-2-16,-2 5 5 15,0 1 0-15,1 1-12 16,-2 0-3-16,-2 1 0 15,1 2-3-15,2 0-2 16,3 0-4-16,3 0 6 0,6 0-1 16,2 0 5-16,2 0-4 15,3 0 0-15,-2 0 0 16,2 0 0-16,-1 0 0 16,0 3 3-16,3 2-4 15,1-3 1-15,5 0 0 16,3 1 2-16,3-2-1 15,4-1-1-15,0 3 0 16,-1-2 1-16,-3 1 1 16,-2 0-2-16,-4-2 0 15,-5 3 2-15,4-3-1 16,3 2-2-16,4-1 2 16,1-1-1-16,4 1 1 0,2 1-1 15,-1-1 0 1,-3-1 0-16,-1 0-1 0,-2 0 1 15,-2 2 3-15,-1-1-2 16,1-1-2-16,1 0-2 16,2 2 3-16,5 0 0 15,-2-2 3-15,5 5-3 16,-3-2 0-16,1-1-3 16,2 0 3-16,-7 3 3 15,1-3 0-15,-3 1-3 16,-6-2 0-16,1 2 3 15,2-1 0-15,4-1-3 0,5 4 2 16,3-2 0 0,-3 2 3-16,-2-3-4 0,1 1 2 15,1 1-2-15,0-2 0 16,0 3-1-16,-2-5 2 16,2 2 1-16,-5-1-2 15,0-1 3-15,1 0-4 16,0 0 6-16,4 0-6 15,2 1 1-15,3-1 1 16,1 0 0-16,-3 0-2 16,-2 0 2-16,-1 2 1 15,-5-1-3-15,-3-1 1 0,-1 0-1 16,2 0 3 0,-2 0-3-16,-1 0 1 15,-1 0-1-15,4 0 3 0,2 0-3 16,3 0 2-16,5 0-4 15,-5-1 3-15,-4-1-1 16,-3 0 1-16,-5 0-1 16,-2-2 1-16,-6-1 1 15,-3 3-2-15,1-3 3 16,2 0-3-16,9 0 1 16,2 1-1-16,-1 1 0 15,-7 1-1-15,0 1 1 16,1-2 0-16,5 1 0 0,3 0 1 15,-3-1-2 1,-7 1 1-16,-4 0 0 0,1-1-1 16,7-2 0-16,2 1 1 15,-2 1-1-15,-6 0 1 16,-2 1 1-16,6 0-1 16,15-1 0-16,4-1 0 15,8 3 1-15,-6-2 3 16,-2 0-4-16,-4 0 2 15,-2-5 3-15,-3 4-3 16,-5-1 5-16,-8 2 1 16,-6-1-4-16,-4 1 7 0,0 0-6 15,2-2 2-15,-1 3-7 16,-1-2 0-16,3-1 3 16,3 1 0-16,8 1-3 15,5 0 0-15,3 2-3 16,0 1 1-16,-8-1 2 15,-3-2 0-15,-2-1 6 16,2 0-6-16,-1 0-2 16,-2 0 2-16,-2-1 2 15,-2 1 2-15,0 2-1 16,3-1-3-16,-2 0 9 16,2 2-7-16,-1-3 7 15,0 3-1-15,4-1 2 16,6-3-10-16,1 1 10 15,-2-1-6-15,-5 5-1 0,-9-3 0 16,-4 1 3-16,-3-1 4 16,-4 2-10-16,1 1 0 15,-2-1 1-15,0 1 0 16,0 0 2-16,0 0-3 16,0 0-3-16,0 0-56 15,0-3-58-15,0-4-123 16</inkml:trace>
  <inkml:trace contextRef="#ctx0" brushRef="#br0" timeOffset="2458.85">29481 1134 43 0,'0'0'105'16,"0"0"-45"-16,0 0 31 15,0 0-18-15,0 0-25 16,0 0 2-16,0 0-4 15,1 0-7-15,-1 0-7 16,0 0 1-16,0 0-8 16,0 0-4-16,0 0 3 15,2 0-2-15,2 0-7 16,7 0-15-16,1 0 0 16,5 0 0-16,2 0 7 15,1 0-3-15,1 0 2 16,-3 0 2-16,1 0 0 15,4 0-5-15,-2 0 1 0,4 0 2 16,2 0-4-16,3 3 2 16,0 1-2-16,-1 1 1 15,3 0-2-15,1-2-1 16,-4 1 1-16,0 1-1 16,-4-3 3-16,-3 0-3 15,1-1 0-15,5 1 3 16,7-1-3-16,5 0 0 15,2 4 2-15,1-2 0 16,0-1-2-16,-1 1-1 16,1 0 1-16,-3 0 1 15,-2-2 0-15,-7 1-1 16,2-2 0-16,4 2 1 0,-1-1-1 16,4-1 2-16,2 2-2 15,-2-2 2-15,0 2-2 16,2 1 0-16,-2-2 0 15,-1 0 0-15,-3-1-2 16,-6 0 6-16,-9 0-5 16,-2 0 2-16,-1 0 0 15,7-1 2-15,8-2-3 16,5 3 0-16,-3 0 0 16,-5 0-2-16,-3 0 2 15,3 0 0-15,5 0 0 16,-2 0 0-16,-4 0 0 0,-10 0 2 15,-1 0-2-15,6 0 1 16,9 0-1-16,5 0 0 16,6 3 0-16,-4-2 0 15,-7 2 1-15,-3-3-1 16,1 0 1-16,5 0 0 16,1 0-1-16,-2 0 1 15,-7 0-1-15,-4 0 3 16,-1 0 0-16,-2-1-1 15,-1-5 2-15,1 1 1 16,-2 2 3-16,-1-2-2 16,1 3-2-16,-1-3 1 15,6 3-1-15,6-1 1 0,0 0-5 16,-5 0-2-16,-3 2 2 16,-5-2 0-16,-2 0 2 15,1-1 0-15,11-1-2 16,7 3 13-16,2-3-7 15,1 5 38-15,-14 0-31 16,-8-2-7-16,-2 0-6 16,2-1 3-16,-3 0 0 15,-2 2-2-15,-2-1 2 16,1 1-1-16,-2-2 6 16,4 1 1-16,-4-3 3 15,1 2-4-15,2-1-6 16,-1 3 4-16,-3-1-4 15,2-2 0-15,-1 3-2 0,-3-1 1 16,1 0 1 0,-1 0 0-16,1 2-1 0,-1-1 0 15,2 1-1-15,3-3 0 16,-3 0-1-16,2 2 2 16,-1-2 1-16,0 3 0 15,-2-2-4-15,-2 2 2 16,-2 0 0-16,3-2 1 15,-1 2 3-15,0-3-8 16,5 3 6-16,0 0-3 16,-1 0 1-16,2-1-3 15,2-1 3-15,-1-1 4 16,-1 0-4-16,7 0-1 16,17 1 1-16,2 0 2 0,-4 1-1 15,-6 1 4-15,-20 0 2 16,1 0-7-16,1-2 6 15,1 2-3-15,-2 0-1 16,-2 0-2-16,-2 0 1 16,-2 0-1-16,0 0 0 15,0 0 0-15,0 0 0 16,0 0 2-16,0 0-2 16,0 0-1-16,1 0 1 15,1 0 0-15,-1 0 0 16,-1 0 0-16,0 0-2 15,0 0 5-15,2 0-6 16,-1 0 2-16,5 0 1 0,0 0-2 16,1 0 2-16,1 0-1 15,1 2 1-15,-3 1 4 16,-2-1-4-16,1-2-3 16,-4 3 2-16,4-3 1 15,-2 3-1-15,4 2 1 16,-2-1 0-16,-1 1-4 15,2 0 6-15,-1 0-4 16,-1 1 2-16,0 0-1 16,-1-2-2-16,0 1 2 0,-1 2-4 15,-1 2 4 1,2-1-3-16,-1 1 2 16,-1-1 2-16,1 1 0 0,-1 1 0 15,1 0 0-15,0 1 1 16,-1 0-1-16,-1 0 0 15,0 3 0-15,0-3-1 16,0 4 0-16,0 2-1 16,0 0 2-16,0 1 0 15,0 2 4-15,-1 0-4 16,-1 2 1-16,0-1-1 16,1 3 5-16,-1-2-5 15,1 2 1-15,-1-7-3 16,1 0 0-16,-2 0 2 15,1-1 2-15,1 0-2 0,-2 0 1 16,3 0-1-16,-2-2 4 16,-2 2-4-16,3-3-2 15,-4 3 2-15,2 1 0 16,-1 2 1-16,1-1-1 16,0 1 3-16,0 0-3 15,1-1 0-15,-1 3 0 16,0-1 2-16,0-1-2 15,0-2 0-15,0-3 0 16,2 0 1-16,-2 0 0 16,0-1 1-16,1-3-2 15,2 0 4-15,-1-6-4 16,1 0 2-16,0-4-1 0,0 0 1 16,0 0 8-16,0 0 0 15,0 0 7-15,0 0-10 16,0 0 2-16,0 0-3 15,0 0-4-15,0 0 0 16,0 0-2-16,0 0-4 16,0 0 3-16,0 1-5 15,0 4-3-15,0 0-122 16,0 2-121-16</inkml:trace>
  <inkml:trace contextRef="#ctx0" brushRef="#br0" timeOffset="5719.89">28625 2442 3 0,'0'0'9'16,"0"0"2"-16,0 0 75 15,0 0-15-15,0 0-44 16,0 0 8-16,-7 0 12 0,7 0-16 15,-1 0-23-15,-1 0-2 16,2-1-2-16,0 1 0 16,0 0-3-16,0 0 3 15,0 0-4-15,0 0 2 16,0-2-2-16,0 2 10 16,0 0 8-16,-1 0-4 15,-1 0 2-15,1 0 0 16,-3-1-4-16,2 0-4 15,-1-1-5-15,2 0 3 16,-2 0-4-16,1 1 2 16,-2-1-3-16,1 2 3 0,0-2-1 15,0 2-2 1,-1 0 2-16,-1 0 3 0,0 0-1 16,-1 0 3-16,-3 0 6 15,-1-3 3-15,-2 3-3 16,0 0-3-16,0 0 3 15,2 0 6-15,4 0-2 16,2 0 5-16,1 0 2 16,3 0-3-16,0 0-10 15,-2 0-1-15,2 0-6 16,0 0 2-16,-1 0-1 16,-1 0 3-16,-1 0-4 15,1 0 4-15,1 0-2 0,1 0-1 16,0 0 0-1,0 0-1-15,0 0 4 0,0 0-1 16,0 0-3-16,0 0 1 16,0 0-1-16,0 0 5 15,0 0-2-15,0 0 0 16,0 0-3-16,0 0 1 16,0 0-4-16,0 0 0 15,0 0-1-15,0 0 6 16,0 0 12-16,0 0 7 15,0 0 0-15,4 5-8 16,6 0-6-16,4 1 6 0,7 0-1 16,5-3 11-1,6 1-2-15,-2-3-1 0,-4 2-12 16,-1 0-2-16,-3-1 2 16,2 1-3-16,-3 0-2 15,1-1 1 1,2 1-5-16,3 1 5 0,3 1 5 15,1-5 0-15,0 3 2 16,-1 1-2-16,-3-2-2 16,-4 1 13-16,-4-1-8 15,-3-1-2-15,-2 1 3 16,-1-2-7-16,-2 0 7 16,1 0-6-16,1 3 7 15,-4-3-4-15,-1 2-5 16,-4 0 7-16,-2-2-6 0,0 0 0 15,-2 0-3 1,0 1 1-16,0 1-8 0,0-2 3 16,0 0 1-16,0 1-1 15,0-1-1-15,0 0 3 16,0 0-6-16,0 0 0 16,0 0 0-16,0 0 0 15,0 0 0-15,0 0-1 16,0 0 3-16,0 0-4 15,0 0 0-15,0 0 2 16,0 0-1-16,0 0 0 16,0 0-11-16,0 0-26 0,0 0-43 15,0 0-46 1,-2 0-64-16,-6 0-90 0,2 0-387 16</inkml:trace>
  <inkml:trace contextRef="#ctx0" brushRef="#br0" timeOffset="6679.79">30174 2535 36 0,'0'0'14'16,"0"0"185"-16,0 0-95 16,0 0-8-16,0 0 40 15,0 0-4-15,-58-37-61 16,48 34-26-16,4 0 4 15,0 1-5-15,4 2-14 16,2 0-9-16,0 0-2 16,0 0 6-16,0 0-3 15,0 0 3-15,0 0 6 0,12 0-4 16,13 0 10-16,14 8 10 16,11 3-4-16,9 0-19 15,3-1 3-15,-1-1-8 16,-5 3-1-16,-2-4 1 15,-2 1 7-15,-8-1-4 16,-7-6-10-16,-3 1 13 16,-10-2-9-16,-6-1 1 15,-5 0-1-15,-3 0-2 16,-8 0-10-16,0 0 2 16,-2 0-1-16,0 0-5 15,0 2-2-15,0-2 0 0,0 1 1 16,0-1-10-16,0 2-34 15,0-2-36-15,1 3-49 16,1 5-30-16,2 3-75 16,8 1-109-16</inkml:trace>
  <inkml:trace contextRef="#ctx0" brushRef="#br0" timeOffset="7351.84">31532 2551 106 0,'0'0'91'0,"0"0"99"15,0 0-137-15,0 0 29 16,0 0 27-16,0 0-39 16,-20-14-9-16,20 14 7 15,0 0 7-15,0 0-11 16,0-3 0-16,16-1 2 16,16 0 1-16,13 1-30 15,13 2-2-15,3 1 2 16,3 0-10-16,-3 0-2 15,2 0 8-15,-3 3 5 16,-4-1-9-16,-2-2 3 16,-11 0-3-16,-4 0 10 0,-12 0-12 15,-6 0-6-15,-6 0 4 16,-9 0-5-16,-3 0 1 16,-2 0-5-16,-1 0-7 15,0 0-5-15,0 0-2 16,0 0-2-16,0 0 0 15,0 0-3-15,0 0-1 16,0 0-5-16,0 3-32 16,-12 1-35-16,-15 4 0 15,-7 2-64-15,-11 2-93 16,-5-3-46-16,0 0-320 16</inkml:trace>
  <inkml:trace contextRef="#ctx0" brushRef="#br0" timeOffset="17311">28505 2685 1 0,'0'0'2'0,"0"0"7"16,0 0-2-16,0 0-4 15,0 0-1-15,0 0-1 16,0 0 6-16,0 0 3 16,0 0-3-16,0 0 0 15,0 0 11-15,0 0 19 16,0 0 3-16,0-1 10 16,0-1-9-16,0 0-29 15,0-1-9-15,0 3 1 16,0-2-4-16,0 1-18 15,3-2 1-15,2 2 5 0,-2-1 12 16,-2 1 0-16,2 1-4 16,-2-2-7-16,-1 0 1 15,0-1 10-15,2 1 5 16,1-1-5-16,-3 1-15 16,0 0-7-16,0-1 12 15,0 1-2-15,0 2-4 16,0 0 16-16,0-2 1 15,0 1 1-15,-3 1-2 16,-3 0 1-16,3 0-1 16,0-2-26-16</inkml:trace>
  <inkml:trace contextRef="#ctx0" brushRef="#br0" timeOffset="17378.16">28505 2685 10 0</inkml:trace>
  <inkml:trace contextRef="#ctx0" brushRef="#br0" timeOffset="18247.41">28505 2685 10 0,'-15'-66'1'0,"15"66"6"0,0 0-5 16,-2 0 2-16,2 0 0 16,0 0-2-16,0-2-1 15,0 2 25-15,0-3 5 16,0 1 0-16,0-1 5 16,0 0 0-16,0 0-15 15,0 1-1-15,0-1 16 0,2 0-19 16,1 0-3-16,0-1 14 15,0 0-17 1,2-1-10-16,-4-1 6 0,1 2 0 16,-2 0 4-16,1-2-6 15,1 1 18-15,-2 0-5 16,1 0-7-16,-1 0-2 16,2 0 3-16,-2-1-8 15,0 3-1-15,0-4 1 16,0 3-2-16,0-1 1 15,0-1 7-15,0 1-5 16,0-3 4-16,0 2 3 16,0-2-8-16,-3 1 0 0,3 2 1 15,-2-3-3-15,1 3 1 16,1 2 0-16,-2 2-3 16,2 1 3-16,-1 0-3 15,1 0 2-15,0 0 0 16,0-2 20-16,0-1-6 15,0 0-2-15,-2 2-3 16,2 0-6-16,0-1-5 16,0 2 0-16,0 0 0 15,0 0 0-15,0 0-3 16,0 0 2-16,0 0 1 16,0 0 14-16,0 0-7 15,0 0 2-15,0 0 9 0,0 0 14 16,0 0 9-16,0 0-4 15,0 0-4-15,0 0-1 16,0 0-3-16,0 0-4 16,0 0-9-16,0 0-3 15,-1 0-7-15,1 0 4 16,0 0-1-16,0-1-2 16,0 1-2-16,0 0 4 15,0 0 6-15,3 0 3 16,17 0 4-16,15 4 16 15,10 8-7-15,8-1 4 16,6 3-1-16,2 0-7 16,-2 0 10-16,-2 0-7 15,-5 0 2-15,-9-6-3 0,-4 1-4 16,-7-5 6 0,-7-1-2-16,-7 1-9 0,-6-4-5 15,-5 0-1-15,-4 0-5 16,0 0 2-16,-3 0-6 15,0 0-1-15,0 0-3 16,0 0-1-16,0 0 0 16,0 0-1-16,0 0 0 15,0 0-2-15,0 0-3 16,0 0-30-16,0 3-42 16,0 4-78-16,-10 8-40 15,2-6-108-15,8 0-292 0</inkml:trace>
  <inkml:trace contextRef="#ctx0" brushRef="#br0" timeOffset="19017.28">30356 2796 88 0,'0'0'0'0,"0"0"294"15,0 0-213-15,0 0 4 16,0 0 11-16,0 0-41 15,-83-29-12-15,77 29-9 16,4 0-8-16,1 0-1 16,1 0 3-16,0 0-1 15,0-1-2-15,0-1 8 0,0 1 0 16,9 0 3-16,18 1-5 16,16 0-21-16,11 0 5 15,8 0-9 1,1 0-5-16,-3 0 3 0,-7 2 3 15,-4 0-2-15,-7-1 1 16,-6-1-1-16,-6 0 2 16,-8 0-4-16,-6 0 2 15,-6 0-5-15,-4 0 0 16,-3 0 1-16,-2 0 0 16,-1 0-1-16,2 0 0 15,-1 0-14-15,5 2-58 0,4 9-47 16,4-2-146-16,5-2-129 15</inkml:trace>
  <inkml:trace contextRef="#ctx0" brushRef="#br0" timeOffset="19735.93">31831 2776 87 0,'0'0'30'0,"0"0"111"15,0 0-31-15,0 0-63 16,0 0-3-16,0 0 3 16,-10-4-12-16,10 4-2 15,0 0 8-15,0 0-11 16,0-1-4-16,0 1 12 15,0 0 9-15,0 0 5 16,0 0-5-16,16 0 10 16,13 0-5-16,11 0-14 15,8 1-12-15,-2 6-3 0,-1-4-4 16,-6 0 7 0,-5 0 10-16,-4-2-4 0,-4-1-3 15,-5 0-7-15,-6 0 13 16,-1 0-15-16,-4 2-7 15,-2-2-3-15,-2 0-2 16,-2 0 3-16,2 0-5 16,-3 0-3-16,-2 0-3 15,1 0-2-15,-2 0-1 16,0 0-38-16,0 0-100 0,0 2-60 16,-12 1-45-1,-9-3-103-15</inkml:trace>
  <inkml:trace contextRef="#ctx0" brushRef="#br0" timeOffset="44102.35">28387 2565 14 0,'0'0'30'0,"0"0"-26"16,0 0-4-16,0 0 2 15,0 0 2 1,0 0-2-16,0 0 3 0,0 0 10 16,7 0-10-16,-7 0-2 15,0 0-1-15,0 0 3 16,0 0-1-16,0 0 5 16,0 0 4-16,0 0 19 15,0 0-6-15,0-1 6 16,0-1 3-16,0 1-4 15,0-1 1-15,-5-2 1 16,-3 0-7-16,1 0 11 16,-5 1-1-16,2-2-1 15,-4 3 6-15,1-3 0 16,-2 3-1-16,0-1 5 0,3 1 5 16,0-1-1-1,6 1-8-15,2 2 0 0,2 0 1 16,2 0 6-1,0 0-5-15,0-2-3 0,6 2-13 16,24 0-12-16,13 0 23 16,14 0-12-16,6 0 3 15,0 5-12-15,-3 3 1 16,-4 3-6-16,-4 1 4 16,-12-2 4-16,-10-3-9 15,-8 1 1-15,-7-2-2 16,-8-3-3-16,-2-3-3 15,-2 2 4-15,-3-2-8 0,0 2 5 16,0-2-4-16,0 0 2 16,0 0-2-16,0 0-1 15,0 0-8-15,0 0-53 16,0 5-58-16,0-1-91 16,0 0-232-16</inkml:trace>
  <inkml:trace contextRef="#ctx0" brushRef="#br0" timeOffset="84920.72">24035 1998 17 0,'0'0'28'0,"0"0"32"15,0 0-29-15,0 0-4 0,0 0-1 16,0 0 17-16,0 0-13 15,0 0 0-15,-25 0 1 16,25-1 10 0,-2-4-1-16,1 1-4 0,-3-1-4 15,3-5 5-15,-1 1-11 16,1-2 1-16,1-3 20 16,0 2-1-16,0-2-26 15,0-1 28-15,0 3-25 16,0-2 19-16,0 0-18 15,0 0-5-15,0 1 5 16,0 3-5-16,0 2 7 16,0 3 5-16,0 2-12 15,0 1 2-15,0 2-5 0,0 0-9 16,0 0-3-16,0 0-1 16,0 0 0-16,0 0-3 15,0 0-6-15,0 0-2 16,0 6 4-16,-2 9 4 15,0 2 1-15,0 3 2 16,1 0 4-16,-1 2-1 16,2 0 3-16,-1-1-1 15,-1 1-7-15,1 0 9 16,-2 0-7-16,0 2 6 16,-2 0-2-16,2 0 2 15,0 1 11-15,-1-6-8 16,1-1-4-16,0-2 0 15,0-6 4-15,1-1-5 16,2-8-3-16,0 2 0 0,0-3 2 16,0 0 3-1,0 0 0-15,0 0 13 0,0 0 7 16,0 0-4-16,0 0-3 16,8-6 1-16,11-11-5 15,13-7-9-15,10-2 3 16,11-4-5-16,7 1-6 15,2-2 3-15,3-1 0 16,-4 3-4-16,-3 2 6 16,-9 3 1-16,-9 5-2 0,-5 0 3 15,-7 2-3-15,-1 3 1 16,-3 0 0-16,-4 3-6 16,-4 1 2-16,-6 1 3 15,-1 4-2-15,-6 2 1 16,0 2-2-16,-3 1 2 15,0 0-3-15,0-2 2 16,0 2-3-16,0 0 0 16,0 0-2-16,0 0 1 15,0 0 0-15,0 0-1 16,0 0-1-16,0 0-3 16,0 0-5-16,0 0-39 15,0 0-4-15,0 0-10 16,0 0-10-16,0 3-21 15,-5 5-8-15,-11 5-15 16,-8 0-78-16,-1-1 21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A0D54-1735-4392-A1F3-DF28C5F89961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5CF1A-5B1D-4EBF-9ADD-DF86FCCFB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0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efficiently-implement-k-stacks-single-array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https://www.geeksforgeeks.org/efficiently-implement-k-stacks-single-array/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5CF1A-5B1D-4EBF-9ADD-DF86FCCFB4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3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83B2-16B1-4019-B119-E633F84FF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99441-A9DA-4AE9-893E-057A23C39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B8864-974C-43F7-8ED1-5D993BB3B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DF98-4112-4C70-A947-ADC6C50918D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DA94B-630B-4116-875B-93C6CD63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0A013-37F9-43FE-88BD-7B9CFF92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38DA-908B-491D-8CD9-66053D7C8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2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CFF7-14CA-43D7-9D98-72F08F00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87D98-E08F-4D76-A7C3-108E35EE6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9E7EE-D30E-415A-B557-3F0B9800D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DF98-4112-4C70-A947-ADC6C50918D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5BF3C-F794-41CD-A785-6AFD2F98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96AD6-42A9-4BB6-B49D-85F1F312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38DA-908B-491D-8CD9-66053D7C8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9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004D5-9810-4B7D-83A1-B458ED303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CE89E-CDA8-4B0F-8A9B-219995954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920F5-BB85-4674-9B8C-A07E79FF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DF98-4112-4C70-A947-ADC6C50918D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8BBD7-6E17-409A-92FF-02E42448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A497B-4C45-48D0-90C9-DBCD898D6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38DA-908B-491D-8CD9-66053D7C8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66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 Sep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0942-61C8-439A-AF7F-3319AD1F2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 Sep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0942-61C8-439A-AF7F-3319AD1F2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23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 Sep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0942-61C8-439A-AF7F-3319AD1F2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5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 Sep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0942-61C8-439A-AF7F-3319AD1F2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10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 Sep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0942-61C8-439A-AF7F-3319AD1F2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01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 Sep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0942-61C8-439A-AF7F-3319AD1F2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 Sep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0942-61C8-439A-AF7F-3319AD1F2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68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 Sep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0942-61C8-439A-AF7F-3319AD1F2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3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BE2C-E93D-474A-B31E-56B85B417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3FBCA-994E-4B6F-94BA-2A7342FD1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15B25-6C1C-40AD-B3EB-C09F2812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DF98-4112-4C70-A947-ADC6C50918D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CAFF5-7F83-4E9F-AB3A-0247FC21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FF6C2-8B25-4617-BD69-076411A3E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38DA-908B-491D-8CD9-66053D7C8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456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 Sep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0942-61C8-439A-AF7F-3319AD1F2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641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 Sep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0942-61C8-439A-AF7F-3319AD1F2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182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 Sep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0942-61C8-439A-AF7F-3319AD1F2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1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E3C4-ADFC-46A2-A2B4-B20449D0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AF0A7-B6B0-44F6-9830-64249DF05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C5EAD-F454-43D4-98C8-D7CF69D8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DF98-4112-4C70-A947-ADC6C50918D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C3D67-6A3A-46B3-AFEE-9280B22A7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47208-F5E4-4756-8625-2A35A4764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38DA-908B-491D-8CD9-66053D7C8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0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3760-0427-4D48-BE7C-BFCDBF11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4B569-BE6B-4F94-8DC8-1BCEE7340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80F85-66D0-431C-A1A5-4B8C6169D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C0EBC-69E3-493D-93FE-33B5078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DF98-4112-4C70-A947-ADC6C50918D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9BAF0-E996-4D31-BE1E-CCDC97DA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54AE4-B3E3-4164-9B7F-FC7F6DF5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38DA-908B-491D-8CD9-66053D7C8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2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366C-059D-4D72-A6E6-E4304043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66E36-186A-4DC6-BE98-07FFAFD8B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841C9-9823-4593-ADF5-A6B28399C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D8EEB7-3FE5-4F04-9710-0B03AD4CD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70E798-F3E7-4855-8BC2-CD8042EFE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833C12-4486-4DBE-8B53-E68B1E642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DF98-4112-4C70-A947-ADC6C50918D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FF4EC-80E4-47F0-A840-F9452D68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528A93-3466-493B-803F-4CDE76FC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38DA-908B-491D-8CD9-66053D7C8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0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56330-8B3C-4AE5-8FE9-E396BD19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7128B-31B3-4D75-94C5-D17A9615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DF98-4112-4C70-A947-ADC6C50918D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67187-496F-4455-8DF3-38EBA64D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0069E-A1AD-4D44-8095-E9B1DAE0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38DA-908B-491D-8CD9-66053D7C8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9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6EFEE-4758-4EB9-802F-E79763F5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DF98-4112-4C70-A947-ADC6C50918D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5558D-B172-46F5-BC68-4FE73EF3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11FDC-1638-4E83-9449-0541D6F5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38DA-908B-491D-8CD9-66053D7C8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1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A8DC2-C728-45A9-B0E5-1F358FE79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0ADBC-F2D8-4A6E-AF93-3C2A59140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C8B03-653C-44A6-891E-09EDAC504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00B97-B60A-4767-B249-0F1CE8BFA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DF98-4112-4C70-A947-ADC6C50918D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1D0F4-8D79-4200-BF86-05828CBA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E566E-23AB-498E-B4CA-9C859E40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38DA-908B-491D-8CD9-66053D7C8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7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1641-9421-4880-8551-4639C01A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AF2C37-E720-40FC-89F1-5776CAB3C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2CDF-D5A4-451D-81F2-5B0517619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13A9A-41A9-4E0C-9BBD-DC6B3051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DF98-4112-4C70-A947-ADC6C50918D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FF9F0-B794-4F97-A535-E3A86084A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711D9-FFA4-4613-9D8D-DB3B3326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38DA-908B-491D-8CD9-66053D7C8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1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F14F7B-6C4A-489D-965C-EDBC7A47C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AC08A-F0BD-4F36-9DAC-60C26ADEB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9F106-2A97-4965-82FB-241E975D4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9DF98-4112-4C70-A947-ADC6C50918D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000FA-E76D-4D29-8EC1-85A8751DC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5EF54-82EA-443E-970E-D4DD9D50F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138DA-908B-491D-8CD9-66053D7C8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9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14 Sep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20942-61C8-439A-AF7F-3319AD1F2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5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5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customXml" Target="../ink/ink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customXml" Target="../ink/ink3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customXml" Target="../ink/ink3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customXml" Target="../ink/ink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customXml" Target="../ink/ink3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4DD7-95FD-4AFA-9B12-FB84AC465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468" y="1871872"/>
            <a:ext cx="11837096" cy="2387600"/>
          </a:xfrm>
        </p:spPr>
        <p:txBody>
          <a:bodyPr>
            <a:noAutofit/>
          </a:bodyPr>
          <a:lstStyle/>
          <a:p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Postfix to fully parenthesized infix expression</a:t>
            </a:r>
            <a:br>
              <a:rPr lang="en-US" sz="4800" dirty="0"/>
            </a:br>
            <a:r>
              <a:rPr lang="en-US" sz="4800" dirty="0"/>
              <a:t>Multiple Stacks</a:t>
            </a:r>
            <a:br>
              <a:rPr lang="en-US" sz="4800" dirty="0"/>
            </a:br>
            <a:r>
              <a:rPr lang="en-US" sz="4800" dirty="0"/>
              <a:t>Linear Queue</a:t>
            </a:r>
            <a:br>
              <a:rPr lang="en-US" sz="4800" dirty="0"/>
            </a:br>
            <a:r>
              <a:rPr lang="en-US" sz="4800" dirty="0"/>
              <a:t>Circular Queue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1562F-7EB6-4755-9480-C7E003214267}"/>
              </a:ext>
            </a:extLst>
          </p:cNvPr>
          <p:cNvSpPr txBox="1"/>
          <p:nvPr/>
        </p:nvSpPr>
        <p:spPr>
          <a:xfrm>
            <a:off x="4796852" y="5591331"/>
            <a:ext cx="142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30-OCT-2021</a:t>
            </a:r>
          </a:p>
        </p:txBody>
      </p:sp>
    </p:spTree>
    <p:extLst>
      <p:ext uri="{BB962C8B-B14F-4D97-AF65-F5344CB8AC3E}">
        <p14:creationId xmlns:p14="http://schemas.microsoft.com/office/powerpoint/2010/main" val="749374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4B57-FD63-49D6-B94C-623C56F4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B46C4-7292-4DAD-A3B7-EE02ED704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B848CC-66B9-410F-A407-788D765F72D3}"/>
                  </a:ext>
                </a:extLst>
              </p14:cNvPr>
              <p14:cNvContentPartPr/>
              <p14:nvPr/>
            </p14:nvContentPartPr>
            <p14:xfrm>
              <a:off x="2520" y="286200"/>
              <a:ext cx="11821680" cy="5901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B848CC-66B9-410F-A407-788D765F72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840" y="276840"/>
                <a:ext cx="11840400" cy="59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7D747AF-4F8D-40D9-9651-B55ECBF1513E}"/>
                  </a:ext>
                </a:extLst>
              </p14:cNvPr>
              <p14:cNvContentPartPr/>
              <p14:nvPr/>
            </p14:nvContentPartPr>
            <p14:xfrm>
              <a:off x="8623440" y="383760"/>
              <a:ext cx="3193920" cy="623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7D747AF-4F8D-40D9-9651-B55ECBF151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14080" y="374400"/>
                <a:ext cx="3212640" cy="64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0681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5E31-2ACA-4C98-945E-30BD1F23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1049C-D904-4B7D-8C3C-A001D8651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ACD8AA-4979-47DC-9E39-9812B8EB00AE}"/>
                  </a:ext>
                </a:extLst>
              </p14:cNvPr>
              <p14:cNvContentPartPr/>
              <p14:nvPr/>
            </p14:nvContentPartPr>
            <p14:xfrm>
              <a:off x="2520" y="655560"/>
              <a:ext cx="11449800" cy="5771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ACD8AA-4979-47DC-9E39-9812B8EB00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840" y="646200"/>
                <a:ext cx="11468520" cy="57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82BB3D2-DDFB-4708-8F28-10793EDA009C}"/>
                  </a:ext>
                </a:extLst>
              </p14:cNvPr>
              <p14:cNvContentPartPr/>
              <p14:nvPr/>
            </p14:nvContentPartPr>
            <p14:xfrm>
              <a:off x="2638080" y="1040040"/>
              <a:ext cx="4432320" cy="5259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82BB3D2-DDFB-4708-8F28-10793EDA00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8720" y="1030680"/>
                <a:ext cx="4451040" cy="527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8046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983E-A399-4CEE-A274-97BEF652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45F95-82CE-4932-8F76-CCC226B02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89F366-B989-4CA6-8AA4-06E81A93A828}"/>
                  </a:ext>
                </a:extLst>
              </p14:cNvPr>
              <p14:cNvContentPartPr/>
              <p14:nvPr/>
            </p14:nvContentPartPr>
            <p14:xfrm>
              <a:off x="515520" y="159120"/>
              <a:ext cx="10514520" cy="5814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89F366-B989-4CA6-8AA4-06E81A93A8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6160" y="149760"/>
                <a:ext cx="10533240" cy="58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8584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3810EF-1483-4A2C-8D08-45497DC171A1}"/>
                  </a:ext>
                </a:extLst>
              </p14:cNvPr>
              <p14:cNvContentPartPr/>
              <p14:nvPr/>
            </p14:nvContentPartPr>
            <p14:xfrm>
              <a:off x="105120" y="783360"/>
              <a:ext cx="10899720" cy="4998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3810EF-1483-4A2C-8D08-45497DC171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760" y="774000"/>
                <a:ext cx="10918440" cy="501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1211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E759-A217-4107-8285-4AED89D25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Multiple stacks(case n&gt;=3)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D7607-EB55-44B4-9840-4596AEA6E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659" y="108943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 namespace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max_size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20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 stack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 int top[10], a[50], bottom[10];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public: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stack(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void push(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,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void pop(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void display(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FBC4CF0-2C1F-40DC-80AD-74FF48BBE767}"/>
                  </a:ext>
                </a:extLst>
              </p14:cNvPr>
              <p14:cNvContentPartPr/>
              <p14:nvPr/>
            </p14:nvContentPartPr>
            <p14:xfrm>
              <a:off x="617760" y="2150280"/>
              <a:ext cx="6277680" cy="3900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FBC4CF0-2C1F-40DC-80AD-74FF48BBE7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8400" y="2140920"/>
                <a:ext cx="6296400" cy="39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1002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95E6-445C-48A1-BCBA-1867114E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3D59B-CDDD-4A08-882A-ABCBC610F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stack::stack(</a:t>
            </a:r>
            <a:r>
              <a:rPr lang="en-US" dirty="0" err="1"/>
              <a:t>int</a:t>
            </a:r>
            <a:r>
              <a:rPr lang="en-US" dirty="0"/>
              <a:t> 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      for(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n;i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      	bottom[</a:t>
            </a:r>
            <a:r>
              <a:rPr lang="en-US" dirty="0" err="1"/>
              <a:t>i</a:t>
            </a:r>
            <a:r>
              <a:rPr lang="en-US" dirty="0"/>
              <a:t>]=top[</a:t>
            </a:r>
            <a:r>
              <a:rPr lang="en-US" dirty="0" err="1"/>
              <a:t>i</a:t>
            </a:r>
            <a:r>
              <a:rPr lang="en-US" dirty="0"/>
              <a:t>]=(</a:t>
            </a:r>
            <a:r>
              <a:rPr lang="en-US" dirty="0" err="1"/>
              <a:t>max_size</a:t>
            </a:r>
            <a:r>
              <a:rPr lang="en-US" dirty="0"/>
              <a:t>/n)*i-1;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B3FEA94-BCFF-4FBE-ABA8-BBF868238FDB}"/>
                  </a:ext>
                </a:extLst>
              </p14:cNvPr>
              <p14:cNvContentPartPr/>
              <p14:nvPr/>
            </p14:nvContentPartPr>
            <p14:xfrm>
              <a:off x="2650320" y="3251880"/>
              <a:ext cx="3875040" cy="606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B3FEA94-BCFF-4FBE-ABA8-BBF868238F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40960" y="3242520"/>
                <a:ext cx="389376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0F790E8-A442-4D95-B154-A75FA14A68E1}"/>
                  </a:ext>
                </a:extLst>
              </p14:cNvPr>
              <p14:cNvContentPartPr/>
              <p14:nvPr/>
            </p14:nvContentPartPr>
            <p14:xfrm>
              <a:off x="2637360" y="1191240"/>
              <a:ext cx="3984840" cy="2703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0F790E8-A442-4D95-B154-A75FA14A68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28000" y="1181880"/>
                <a:ext cx="4003560" cy="272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2194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3D6DC-6B8C-44DF-BB36-649B2A30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A8EB-DE13-4F90-9175-2BEF437C3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 stack::push(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i,int</a:t>
            </a:r>
            <a:r>
              <a:rPr lang="en-US" dirty="0"/>
              <a:t> x)</a:t>
            </a:r>
          </a:p>
          <a:p>
            <a:pPr marL="0" indent="0">
              <a:buNone/>
            </a:pPr>
            <a:r>
              <a:rPr lang="en-US" dirty="0"/>
              <a:t>{       </a:t>
            </a:r>
          </a:p>
          <a:p>
            <a:pPr marL="0" indent="0">
              <a:buNone/>
            </a:pPr>
            <a:r>
              <a:rPr lang="en-US" dirty="0"/>
              <a:t>	if((top[</a:t>
            </a:r>
            <a:r>
              <a:rPr lang="en-US" dirty="0" err="1"/>
              <a:t>i</a:t>
            </a:r>
            <a:r>
              <a:rPr lang="en-US" dirty="0"/>
              <a:t>]==bottom[i+1])||(top[</a:t>
            </a:r>
            <a:r>
              <a:rPr lang="en-US" dirty="0" err="1"/>
              <a:t>i</a:t>
            </a:r>
            <a:r>
              <a:rPr lang="en-US" dirty="0"/>
              <a:t>]==(max_size-1)))</a:t>
            </a:r>
          </a:p>
          <a:p>
            <a:pPr marL="0" indent="0">
              <a:buNone/>
            </a:pPr>
            <a:r>
              <a:rPr lang="en-US" dirty="0"/>
              <a:t>        	</a:t>
            </a:r>
            <a:r>
              <a:rPr lang="en-US" dirty="0" err="1"/>
              <a:t>cout</a:t>
            </a:r>
            <a:r>
              <a:rPr lang="en-US" dirty="0"/>
              <a:t>&lt;&lt;"Stack is full \n";</a:t>
            </a:r>
          </a:p>
          <a:p>
            <a:pPr marL="0" indent="0">
              <a:buNone/>
            </a:pPr>
            <a:r>
              <a:rPr lang="en-US" dirty="0"/>
              <a:t>   	else</a:t>
            </a:r>
          </a:p>
          <a:p>
            <a:pPr marL="0" indent="0">
              <a:buNone/>
            </a:pPr>
            <a:r>
              <a:rPr lang="en-US" dirty="0"/>
              <a:t>        	a[++top[</a:t>
            </a:r>
            <a:r>
              <a:rPr lang="en-US" dirty="0" err="1"/>
              <a:t>i</a:t>
            </a:r>
            <a:r>
              <a:rPr lang="en-US" dirty="0"/>
              <a:t>]]=x;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C68D9AE-8A49-454F-9AC7-11C7E5C1A130}"/>
                  </a:ext>
                </a:extLst>
              </p14:cNvPr>
              <p14:cNvContentPartPr/>
              <p14:nvPr/>
            </p14:nvContentPartPr>
            <p14:xfrm>
              <a:off x="3652920" y="882000"/>
              <a:ext cx="6306120" cy="4583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C68D9AE-8A49-454F-9AC7-11C7E5C1A1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3560" y="872640"/>
                <a:ext cx="6324840" cy="46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921B9E6-C329-4A61-B33D-7554620F7361}"/>
                  </a:ext>
                </a:extLst>
              </p14:cNvPr>
              <p14:cNvContentPartPr/>
              <p14:nvPr/>
            </p14:nvContentPartPr>
            <p14:xfrm>
              <a:off x="2863080" y="3273480"/>
              <a:ext cx="4657320" cy="100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921B9E6-C329-4A61-B33D-7554620F73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53720" y="3264120"/>
                <a:ext cx="4676040" cy="11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5165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C674-2CE6-4CD6-B1B5-4FC88C56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F8E47-A56B-4EB7-A8A8-BFC603088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  stack::pop(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    if(top[</a:t>
            </a:r>
            <a:r>
              <a:rPr lang="en-US" dirty="0" err="1"/>
              <a:t>i</a:t>
            </a:r>
            <a:r>
              <a:rPr lang="en-US" dirty="0"/>
              <a:t>]==bottom[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cout</a:t>
            </a:r>
            <a:r>
              <a:rPr lang="en-US" dirty="0"/>
              <a:t>&lt;&lt;"stack is empty\n";</a:t>
            </a:r>
          </a:p>
          <a:p>
            <a:pPr marL="0" indent="0">
              <a:buNone/>
            </a:pPr>
            <a:r>
              <a:rPr lang="en-US" dirty="0"/>
              <a:t>    else</a:t>
            </a:r>
          </a:p>
          <a:p>
            <a:pPr marL="0" indent="0">
              <a:buNone/>
            </a:pPr>
            <a:r>
              <a:rPr lang="en-US" dirty="0"/>
              <a:t>           </a:t>
            </a:r>
            <a:r>
              <a:rPr lang="en-US" dirty="0" err="1"/>
              <a:t>cout</a:t>
            </a:r>
            <a:r>
              <a:rPr lang="en-US" dirty="0"/>
              <a:t>&lt;&lt;"deleted element is "&lt;&lt;(a[top[</a:t>
            </a:r>
            <a:r>
              <a:rPr lang="en-US" dirty="0" err="1"/>
              <a:t>i</a:t>
            </a:r>
            <a:r>
              <a:rPr lang="en-US" dirty="0"/>
              <a:t>]--]);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8924DF9-3180-40F6-B96D-AA69A34231D7}"/>
                  </a:ext>
                </a:extLst>
              </p14:cNvPr>
              <p14:cNvContentPartPr/>
              <p14:nvPr/>
            </p14:nvContentPartPr>
            <p14:xfrm>
              <a:off x="4262760" y="1199880"/>
              <a:ext cx="7247880" cy="4848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8924DF9-3180-40F6-B96D-AA69A34231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3400" y="1190520"/>
                <a:ext cx="7266600" cy="486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1129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1CE42-5672-4A99-B546-669F74E86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 stack::display(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        </a:t>
            </a:r>
          </a:p>
          <a:p>
            <a:pPr marL="0" indent="0">
              <a:buNone/>
            </a:pPr>
            <a:r>
              <a:rPr lang="en-US" dirty="0"/>
              <a:t>	if(top[</a:t>
            </a:r>
            <a:r>
              <a:rPr lang="en-US" dirty="0" err="1"/>
              <a:t>i</a:t>
            </a:r>
            <a:r>
              <a:rPr lang="en-US" dirty="0"/>
              <a:t>]==bottom[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       	</a:t>
            </a:r>
            <a:r>
              <a:rPr lang="en-US" dirty="0" err="1"/>
              <a:t>cout</a:t>
            </a:r>
            <a:r>
              <a:rPr lang="en-US" dirty="0"/>
              <a:t>&lt;&lt;"stack is empty\n";</a:t>
            </a:r>
          </a:p>
          <a:p>
            <a:pPr marL="0" indent="0">
              <a:buNone/>
            </a:pPr>
            <a:r>
              <a:rPr lang="en-US" dirty="0"/>
              <a:t>    	else</a:t>
            </a:r>
          </a:p>
          <a:p>
            <a:pPr marL="0" indent="0">
              <a:buNone/>
            </a:pPr>
            <a:r>
              <a:rPr lang="en-US" dirty="0"/>
              <a:t>   	for(int j=top[</a:t>
            </a:r>
            <a:r>
              <a:rPr lang="en-US" dirty="0" err="1"/>
              <a:t>i</a:t>
            </a:r>
            <a:r>
              <a:rPr lang="en-US" dirty="0"/>
              <a:t>];j&gt;bottom[</a:t>
            </a:r>
            <a:r>
              <a:rPr lang="en-US" dirty="0" err="1"/>
              <a:t>i</a:t>
            </a:r>
            <a:r>
              <a:rPr lang="en-US" dirty="0"/>
              <a:t>];j--)</a:t>
            </a:r>
          </a:p>
          <a:p>
            <a:pPr marL="0" indent="0">
              <a:buNone/>
            </a:pPr>
            <a:r>
              <a:rPr lang="en-US" dirty="0"/>
              <a:t>        	</a:t>
            </a:r>
            <a:r>
              <a:rPr lang="en-US" dirty="0" err="1"/>
              <a:t>cout</a:t>
            </a:r>
            <a:r>
              <a:rPr lang="en-US" dirty="0"/>
              <a:t>&lt;&lt;"\</a:t>
            </a:r>
            <a:r>
              <a:rPr lang="en-US" dirty="0" err="1"/>
              <a:t>nThe</a:t>
            </a:r>
            <a:r>
              <a:rPr lang="en-US" dirty="0"/>
              <a:t> elements of stack are "&lt;&lt;"\n"&lt;&lt;a[j];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188B2A6-1A53-45A3-8055-F85E9FFE36C2}"/>
                  </a:ext>
                </a:extLst>
              </p14:cNvPr>
              <p14:cNvContentPartPr/>
              <p14:nvPr/>
            </p14:nvContentPartPr>
            <p14:xfrm>
              <a:off x="2759040" y="738360"/>
              <a:ext cx="8598600" cy="5440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188B2A6-1A53-45A3-8055-F85E9FFE36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9680" y="729000"/>
                <a:ext cx="8617320" cy="545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6680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9D98-E46F-4D98-B216-F5ED697A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C9E3C-B7AF-443C-8D0A-6F35A8EBF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B4653D-8EDD-4465-BA2A-809766D3D817}"/>
                  </a:ext>
                </a:extLst>
              </p14:cNvPr>
              <p14:cNvContentPartPr/>
              <p14:nvPr/>
            </p14:nvContentPartPr>
            <p14:xfrm>
              <a:off x="1356840" y="730440"/>
              <a:ext cx="10430280" cy="5474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B4653D-8EDD-4465-BA2A-809766D3D8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7480" y="721080"/>
                <a:ext cx="10449000" cy="549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046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FC05768-0652-42B3-81A6-C0DD84607A20}"/>
                  </a:ext>
                </a:extLst>
              </p14:cNvPr>
              <p14:cNvContentPartPr/>
              <p14:nvPr/>
            </p14:nvContentPartPr>
            <p14:xfrm>
              <a:off x="318240" y="140040"/>
              <a:ext cx="10270440" cy="5703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FC05768-0652-42B3-81A6-C0DD84607A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880" y="130680"/>
                <a:ext cx="10289160" cy="572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7182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D8EF-A909-4ED8-994D-D0AC562E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E282E-B841-4511-996E-9FE3524A7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5A641D-4195-4AA4-9F66-411039746BCD}"/>
                  </a:ext>
                </a:extLst>
              </p14:cNvPr>
              <p14:cNvContentPartPr/>
              <p14:nvPr/>
            </p14:nvContentPartPr>
            <p14:xfrm>
              <a:off x="993240" y="204480"/>
              <a:ext cx="11061000" cy="6066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5A641D-4195-4AA4-9F66-411039746B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3880" y="195120"/>
                <a:ext cx="11079720" cy="608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6917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6A1D58-8D74-4A8C-82F9-AF90FF6CE54C}"/>
                  </a:ext>
                </a:extLst>
              </p14:cNvPr>
              <p14:cNvContentPartPr/>
              <p14:nvPr/>
            </p14:nvContentPartPr>
            <p14:xfrm>
              <a:off x="336600" y="240840"/>
              <a:ext cx="11390400" cy="5728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6A1D58-8D74-4A8C-82F9-AF90FF6CE5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240" y="231480"/>
                <a:ext cx="11409120" cy="574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9446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0BA97E-7762-4C56-B9E3-F4E8F56533BE}"/>
                  </a:ext>
                </a:extLst>
              </p14:cNvPr>
              <p14:cNvContentPartPr/>
              <p14:nvPr/>
            </p14:nvContentPartPr>
            <p14:xfrm>
              <a:off x="487440" y="529200"/>
              <a:ext cx="10754280" cy="5428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0BA97E-7762-4C56-B9E3-F4E8F56533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080" y="519840"/>
                <a:ext cx="10773000" cy="54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D6235A-04D4-496A-997B-D996205B0A7A}"/>
                  </a:ext>
                </a:extLst>
              </p14:cNvPr>
              <p14:cNvContentPartPr/>
              <p14:nvPr/>
            </p14:nvContentPartPr>
            <p14:xfrm>
              <a:off x="9877680" y="4035960"/>
              <a:ext cx="479160" cy="169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D6235A-04D4-496A-997B-D996205B0A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68320" y="4026600"/>
                <a:ext cx="497880" cy="18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1949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0C4EB8-7F31-4C53-B4B6-CABD63E8A95E}"/>
                  </a:ext>
                </a:extLst>
              </p14:cNvPr>
              <p14:cNvContentPartPr/>
              <p14:nvPr/>
            </p14:nvContentPartPr>
            <p14:xfrm>
              <a:off x="447120" y="408240"/>
              <a:ext cx="11113920" cy="5935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0C4EB8-7F31-4C53-B4B6-CABD63E8A9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760" y="398880"/>
                <a:ext cx="11132640" cy="59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09554A0-87D7-4166-A1B4-1E8215F76BB8}"/>
                  </a:ext>
                </a:extLst>
              </p14:cNvPr>
              <p14:cNvContentPartPr/>
              <p14:nvPr/>
            </p14:nvContentPartPr>
            <p14:xfrm>
              <a:off x="11142720" y="2739960"/>
              <a:ext cx="415800" cy="122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09554A0-87D7-4166-A1B4-1E8215F76B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33360" y="2730600"/>
                <a:ext cx="434520" cy="14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1571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 Sep 2020</a:t>
            </a:r>
          </a:p>
        </p:txBody>
      </p:sp>
      <p:sp>
        <p:nvSpPr>
          <p:cNvPr id="5" name="Rectangle 4"/>
          <p:cNvSpPr/>
          <p:nvPr/>
        </p:nvSpPr>
        <p:spPr>
          <a:xfrm>
            <a:off x="96455" y="352603"/>
            <a:ext cx="1157468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Queue.cpp</a:t>
            </a:r>
          </a:p>
          <a:p>
            <a:r>
              <a:rPr lang="en-US" dirty="0"/>
              <a:t>#include&lt;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r>
              <a:rPr lang="en-US" dirty="0" err="1"/>
              <a:t>enum</a:t>
            </a:r>
            <a:r>
              <a:rPr lang="en-US" dirty="0"/>
              <a:t> Boolean{FALSE,TRUE};</a:t>
            </a:r>
          </a:p>
          <a:p>
            <a:r>
              <a:rPr lang="en-US" dirty="0"/>
              <a:t>class queue</a:t>
            </a:r>
          </a:p>
          <a:p>
            <a:r>
              <a:rPr lang="en-US" dirty="0"/>
              <a:t>{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front,rear</a:t>
            </a:r>
            <a:r>
              <a:rPr lang="en-US" dirty="0"/>
              <a:t>, a[10], </a:t>
            </a:r>
            <a:r>
              <a:rPr lang="en-US" dirty="0" err="1"/>
              <a:t>maxsize</a:t>
            </a:r>
            <a:r>
              <a:rPr lang="en-US" dirty="0"/>
              <a:t>;</a:t>
            </a:r>
          </a:p>
          <a:p>
            <a:r>
              <a:rPr lang="en-US" dirty="0"/>
              <a:t>public: queue()</a:t>
            </a:r>
          </a:p>
          <a:p>
            <a:r>
              <a:rPr lang="en-US" dirty="0"/>
              <a:t>	{ </a:t>
            </a:r>
            <a:r>
              <a:rPr lang="en-US" dirty="0" err="1"/>
              <a:t>maxsize</a:t>
            </a:r>
            <a:r>
              <a:rPr lang="en-US" dirty="0"/>
              <a:t>=4;front=rear=-1;}</a:t>
            </a:r>
          </a:p>
          <a:p>
            <a:endParaRPr lang="en-US" dirty="0"/>
          </a:p>
          <a:p>
            <a:r>
              <a:rPr lang="en-US" dirty="0"/>
              <a:t>	Boolean </a:t>
            </a:r>
            <a:r>
              <a:rPr lang="en-US" dirty="0" err="1"/>
              <a:t>Isfull</a:t>
            </a:r>
            <a:r>
              <a:rPr lang="en-US" dirty="0"/>
              <a:t>()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if(rear==maxsize-1) return TRUE;</a:t>
            </a:r>
          </a:p>
          <a:p>
            <a:r>
              <a:rPr lang="en-US" dirty="0"/>
              <a:t>		return FALSE;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Boolean </a:t>
            </a:r>
            <a:r>
              <a:rPr lang="en-US" dirty="0" err="1"/>
              <a:t>Isempty</a:t>
            </a:r>
            <a:r>
              <a:rPr lang="en-US" dirty="0"/>
              <a:t>()</a:t>
            </a:r>
          </a:p>
          <a:p>
            <a:r>
              <a:rPr lang="en-US" dirty="0"/>
              <a:t>	{	if(rear==front) return TRUE;</a:t>
            </a:r>
          </a:p>
          <a:p>
            <a:r>
              <a:rPr lang="en-US" dirty="0"/>
              <a:t>		return FALSE;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void add(</a:t>
            </a:r>
            <a:r>
              <a:rPr lang="en-US" dirty="0" err="1"/>
              <a:t>int</a:t>
            </a:r>
            <a:r>
              <a:rPr lang="en-US" dirty="0"/>
              <a:t> x);</a:t>
            </a:r>
          </a:p>
          <a:p>
            <a:r>
              <a:rPr lang="en-US" dirty="0"/>
              <a:t>	void del();</a:t>
            </a:r>
          </a:p>
          <a:p>
            <a:r>
              <a:rPr lang="en-US" dirty="0"/>
              <a:t>	void display();</a:t>
            </a:r>
          </a:p>
          <a:p>
            <a:r>
              <a:rPr lang="en-US" dirty="0"/>
              <a:t>};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95818" y="170040"/>
            <a:ext cx="3347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Liner Queue : Queue.cpp 1/3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2D84E8D-4458-4444-8988-9C4017BC7719}"/>
                  </a:ext>
                </a:extLst>
              </p14:cNvPr>
              <p14:cNvContentPartPr/>
              <p14:nvPr/>
            </p14:nvContentPartPr>
            <p14:xfrm>
              <a:off x="1481040" y="1114560"/>
              <a:ext cx="10605600" cy="5380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2D84E8D-4458-4444-8988-9C4017BC77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1680" y="1105200"/>
                <a:ext cx="10624320" cy="53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3172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 Sep 2020</a:t>
            </a:r>
          </a:p>
        </p:txBody>
      </p:sp>
      <p:sp>
        <p:nvSpPr>
          <p:cNvPr id="5" name="Rectangle 4"/>
          <p:cNvSpPr/>
          <p:nvPr/>
        </p:nvSpPr>
        <p:spPr>
          <a:xfrm>
            <a:off x="339523" y="170041"/>
            <a:ext cx="1061012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void queue::add(</a:t>
            </a:r>
            <a:r>
              <a:rPr lang="en-US" dirty="0" err="1"/>
              <a:t>int</a:t>
            </a:r>
            <a:r>
              <a:rPr lang="en-US" dirty="0"/>
              <a:t> x)</a:t>
            </a:r>
          </a:p>
          <a:p>
            <a:r>
              <a:rPr lang="en-US" dirty="0"/>
              <a:t>{       if(</a:t>
            </a:r>
            <a:r>
              <a:rPr lang="en-US" dirty="0" err="1"/>
              <a:t>Isfull</a:t>
            </a:r>
            <a:r>
              <a:rPr lang="en-US" dirty="0"/>
              <a:t>())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&lt;&lt;"Queue is full \n";</a:t>
            </a:r>
          </a:p>
          <a:p>
            <a:r>
              <a:rPr lang="en-US" dirty="0"/>
              <a:t>	else</a:t>
            </a:r>
          </a:p>
          <a:p>
            <a:r>
              <a:rPr lang="en-US" dirty="0"/>
              <a:t>		a[++rear]=x;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 queue::del()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if(</a:t>
            </a:r>
            <a:r>
              <a:rPr lang="en-US" dirty="0" err="1"/>
              <a:t>Isempty</a:t>
            </a:r>
            <a:r>
              <a:rPr lang="en-US" dirty="0"/>
              <a:t>())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&lt;&lt;"queue is empty\n";</a:t>
            </a:r>
          </a:p>
          <a:p>
            <a:r>
              <a:rPr lang="en-US" dirty="0"/>
              <a:t>	else</a:t>
            </a:r>
          </a:p>
          <a:p>
            <a:r>
              <a:rPr lang="en-US" dirty="0"/>
              <a:t>	       </a:t>
            </a:r>
            <a:r>
              <a:rPr lang="en-US" dirty="0" err="1"/>
              <a:t>cout</a:t>
            </a:r>
            <a:r>
              <a:rPr lang="en-US" dirty="0"/>
              <a:t>&lt;&lt;"deleted element is"&lt;&lt;(a[++front]);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void queue::display()</a:t>
            </a:r>
          </a:p>
          <a:p>
            <a:r>
              <a:rPr lang="en-US" dirty="0"/>
              <a:t>{        if(</a:t>
            </a:r>
            <a:r>
              <a:rPr lang="en-US" dirty="0" err="1"/>
              <a:t>Isempty</a:t>
            </a:r>
            <a:r>
              <a:rPr lang="en-US" dirty="0"/>
              <a:t>())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&lt;&lt;"Queue is empty\n";</a:t>
            </a:r>
          </a:p>
          <a:p>
            <a:r>
              <a:rPr lang="en-US" dirty="0"/>
              <a:t>	else</a:t>
            </a:r>
          </a:p>
          <a:p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=front+1;i&lt;=</a:t>
            </a:r>
            <a:r>
              <a:rPr lang="en-US" dirty="0" err="1"/>
              <a:t>rear;i</a:t>
            </a:r>
            <a:r>
              <a:rPr lang="en-US" dirty="0"/>
              <a:t>++)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&lt;&lt;a[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5818" y="170040"/>
            <a:ext cx="3347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Liner Queue : Queue.cpp 2/3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4C3C18A-1498-4078-8451-B306B016AFA5}"/>
                  </a:ext>
                </a:extLst>
              </p14:cNvPr>
              <p14:cNvContentPartPr/>
              <p14:nvPr/>
            </p14:nvContentPartPr>
            <p14:xfrm>
              <a:off x="4772520" y="3793320"/>
              <a:ext cx="211320" cy="23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4C3C18A-1498-4078-8451-B306B016AF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3160" y="3783960"/>
                <a:ext cx="230040" cy="4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6283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 Sep 2020</a:t>
            </a:r>
          </a:p>
        </p:txBody>
      </p:sp>
      <p:sp>
        <p:nvSpPr>
          <p:cNvPr id="5" name="Rectangle 4"/>
          <p:cNvSpPr/>
          <p:nvPr/>
        </p:nvSpPr>
        <p:spPr>
          <a:xfrm>
            <a:off x="432120" y="258167"/>
            <a:ext cx="985777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void main()</a:t>
            </a:r>
          </a:p>
          <a:p>
            <a:r>
              <a:rPr lang="en-US" dirty="0"/>
              <a:t>{	queue s;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option,ele</a:t>
            </a:r>
            <a:r>
              <a:rPr lang="en-US" dirty="0"/>
              <a:t>;</a:t>
            </a:r>
          </a:p>
          <a:p>
            <a:r>
              <a:rPr lang="en-US" dirty="0"/>
              <a:t>	char 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r>
              <a:rPr lang="en-US" dirty="0"/>
              <a:t>	do{</a:t>
            </a:r>
          </a:p>
          <a:p>
            <a:r>
              <a:rPr lang="en-US" dirty="0"/>
              <a:t>	</a:t>
            </a:r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&lt;&lt;"1.Insert\n2.Delete\n3.display\n4.exit\n";</a:t>
            </a:r>
          </a:p>
          <a:p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&gt;&gt;option;</a:t>
            </a:r>
          </a:p>
          <a:p>
            <a:r>
              <a:rPr lang="en-US" dirty="0"/>
              <a:t>	switch(option)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case 1:	</a:t>
            </a:r>
            <a:r>
              <a:rPr lang="en-US" dirty="0" err="1"/>
              <a:t>cout</a:t>
            </a:r>
            <a:r>
              <a:rPr lang="en-US" dirty="0"/>
              <a:t>&lt;&lt;"enter the element to be pushed\n";</a:t>
            </a:r>
          </a:p>
          <a:p>
            <a:r>
              <a:rPr lang="en-US" dirty="0"/>
              <a:t>			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ele</a:t>
            </a:r>
            <a:r>
              <a:rPr lang="en-US" dirty="0"/>
              <a:t>;	</a:t>
            </a:r>
            <a:r>
              <a:rPr lang="en-US" dirty="0" err="1"/>
              <a:t>s.add</a:t>
            </a:r>
            <a:r>
              <a:rPr lang="en-US" dirty="0"/>
              <a:t>(</a:t>
            </a:r>
            <a:r>
              <a:rPr lang="en-US" dirty="0" err="1"/>
              <a:t>ele</a:t>
            </a:r>
            <a:r>
              <a:rPr lang="en-US" dirty="0"/>
              <a:t>);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	case 2:	</a:t>
            </a:r>
            <a:r>
              <a:rPr lang="en-US" dirty="0" err="1"/>
              <a:t>s.del</a:t>
            </a:r>
            <a:r>
              <a:rPr lang="en-US" dirty="0"/>
              <a:t>();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	case 3:	</a:t>
            </a:r>
            <a:r>
              <a:rPr lang="en-US" dirty="0" err="1"/>
              <a:t>s.display</a:t>
            </a:r>
            <a:r>
              <a:rPr lang="en-US" dirty="0"/>
              <a:t>();break;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}while(option&lt;4);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5818" y="170040"/>
            <a:ext cx="3347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Liner Queue : Queue.cpp 3/3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EA8F242-3238-4A83-B709-0811D4FD8C97}"/>
                  </a:ext>
                </a:extLst>
              </p14:cNvPr>
              <p14:cNvContentPartPr/>
              <p14:nvPr/>
            </p14:nvContentPartPr>
            <p14:xfrm>
              <a:off x="7178760" y="881640"/>
              <a:ext cx="4951080" cy="4575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EA8F242-3238-4A83-B709-0811D4FD8C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9400" y="872280"/>
                <a:ext cx="4969800" cy="45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20DC893-68ED-400D-A5C8-169ADAAF6550}"/>
                  </a:ext>
                </a:extLst>
              </p14:cNvPr>
              <p14:cNvContentPartPr/>
              <p14:nvPr/>
            </p14:nvContentPartPr>
            <p14:xfrm>
              <a:off x="9127080" y="4826160"/>
              <a:ext cx="2939760" cy="698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20DC893-68ED-400D-A5C8-169ADAAF65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17720" y="4816800"/>
                <a:ext cx="2958480" cy="71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4260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8C74-B67C-41F2-9AA0-EE6838E0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Circular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36016-AF52-49AA-BCA6-6F01EE8BA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82" y="1435856"/>
            <a:ext cx="108691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implemented in two ways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Counter (uses counter variable to keep track of number of elements in circular queue)</a:t>
            </a:r>
          </a:p>
          <a:p>
            <a:pPr marL="1379538" lvl="2" indent="-465138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CQ with counter empty condition (counter==0)</a:t>
            </a:r>
          </a:p>
          <a:p>
            <a:pPr marL="1379538" lvl="2" indent="-465138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CQ with counter full condition (counter==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Counter</a:t>
            </a:r>
          </a:p>
        </p:txBody>
      </p:sp>
    </p:spTree>
    <p:extLst>
      <p:ext uri="{BB962C8B-B14F-4D97-AF65-F5344CB8AC3E}">
        <p14:creationId xmlns:p14="http://schemas.microsoft.com/office/powerpoint/2010/main" val="966330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0279D8-E3C2-4F46-A08F-DF66BB6135FB}"/>
                  </a:ext>
                </a:extLst>
              </p14:cNvPr>
              <p14:cNvContentPartPr/>
              <p14:nvPr/>
            </p14:nvContentPartPr>
            <p14:xfrm>
              <a:off x="513720" y="654840"/>
              <a:ext cx="11368440" cy="6006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0279D8-E3C2-4F46-A08F-DF66BB6135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360" y="645480"/>
                <a:ext cx="11387160" cy="60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363158B-44C5-4FBC-94C4-266230C670BC}"/>
                  </a:ext>
                </a:extLst>
              </p14:cNvPr>
              <p14:cNvContentPartPr/>
              <p14:nvPr/>
            </p14:nvContentPartPr>
            <p14:xfrm>
              <a:off x="7521480" y="1109520"/>
              <a:ext cx="4423320" cy="2187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363158B-44C5-4FBC-94C4-266230C670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12120" y="1100160"/>
                <a:ext cx="4442040" cy="220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5046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BF7E64-DA0F-416E-AC76-D9509BCD09F4}"/>
                  </a:ext>
                </a:extLst>
              </p14:cNvPr>
              <p14:cNvContentPartPr/>
              <p14:nvPr/>
            </p14:nvContentPartPr>
            <p14:xfrm>
              <a:off x="1244160" y="929880"/>
              <a:ext cx="10362240" cy="5293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BF7E64-DA0F-416E-AC76-D9509BCD09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4800" y="920520"/>
                <a:ext cx="10380960" cy="531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FF3DC48-7434-48DA-91B2-BE1AD8CB9E15}"/>
                  </a:ext>
                </a:extLst>
              </p14:cNvPr>
              <p14:cNvContentPartPr/>
              <p14:nvPr/>
            </p14:nvContentPartPr>
            <p14:xfrm>
              <a:off x="5206680" y="1096200"/>
              <a:ext cx="3394080" cy="3996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FF3DC48-7434-48DA-91B2-BE1AD8CB9E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97320" y="1086840"/>
                <a:ext cx="3412800" cy="401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474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DB26498-9CF0-4B84-8F97-2FFF85554AA5}"/>
                  </a:ext>
                </a:extLst>
              </p14:cNvPr>
              <p14:cNvContentPartPr/>
              <p14:nvPr/>
            </p14:nvContentPartPr>
            <p14:xfrm>
              <a:off x="1036080" y="394560"/>
              <a:ext cx="10814760" cy="5830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DB26498-9CF0-4B84-8F97-2FFF85554A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6720" y="385200"/>
                <a:ext cx="10833480" cy="584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1823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8AC9DA-2923-4957-A30A-0D495BCF1710}"/>
                  </a:ext>
                </a:extLst>
              </p14:cNvPr>
              <p14:cNvContentPartPr/>
              <p14:nvPr/>
            </p14:nvContentPartPr>
            <p14:xfrm>
              <a:off x="1104840" y="1294560"/>
              <a:ext cx="10069920" cy="4302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8AC9DA-2923-4957-A30A-0D495BCF17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5480" y="1285200"/>
                <a:ext cx="10088640" cy="43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546E801-615B-45BE-BA99-56F40CDE6E06}"/>
                  </a:ext>
                </a:extLst>
              </p14:cNvPr>
              <p14:cNvContentPartPr/>
              <p14:nvPr/>
            </p14:nvContentPartPr>
            <p14:xfrm>
              <a:off x="7158600" y="453240"/>
              <a:ext cx="4222440" cy="1857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546E801-615B-45BE-BA99-56F40CDE6E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49240" y="443880"/>
                <a:ext cx="4241160" cy="187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2711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05C4DB-535D-4CB1-9488-A19A225739AC}"/>
                  </a:ext>
                </a:extLst>
              </p14:cNvPr>
              <p14:cNvContentPartPr/>
              <p14:nvPr/>
            </p14:nvContentPartPr>
            <p14:xfrm>
              <a:off x="1598400" y="808560"/>
              <a:ext cx="9585720" cy="3556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05C4DB-535D-4CB1-9488-A19A225739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9040" y="799200"/>
                <a:ext cx="9604440" cy="357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1341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 Sep 2020</a:t>
            </a:r>
          </a:p>
        </p:txBody>
      </p:sp>
      <p:sp>
        <p:nvSpPr>
          <p:cNvPr id="5" name="Rectangle 4"/>
          <p:cNvSpPr/>
          <p:nvPr/>
        </p:nvSpPr>
        <p:spPr>
          <a:xfrm>
            <a:off x="96455" y="352603"/>
            <a:ext cx="1157468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Queue.cpp</a:t>
            </a:r>
          </a:p>
          <a:p>
            <a:r>
              <a:rPr lang="en-US" dirty="0"/>
              <a:t>#include&lt;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r>
              <a:rPr lang="en-US" dirty="0" err="1"/>
              <a:t>enum</a:t>
            </a:r>
            <a:r>
              <a:rPr lang="en-US" dirty="0"/>
              <a:t> Boolean{FALSE,TRUE};</a:t>
            </a:r>
          </a:p>
          <a:p>
            <a:r>
              <a:rPr lang="en-US" dirty="0"/>
              <a:t>class </a:t>
            </a:r>
            <a:r>
              <a:rPr lang="en-US" dirty="0" err="1"/>
              <a:t>cqueue</a:t>
            </a:r>
            <a:endParaRPr lang="en-US" dirty="0"/>
          </a:p>
          <a:p>
            <a:r>
              <a:rPr lang="en-US" dirty="0"/>
              <a:t>{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front,rear</a:t>
            </a:r>
            <a:r>
              <a:rPr lang="en-US" dirty="0"/>
              <a:t>, a[10], </a:t>
            </a:r>
            <a:r>
              <a:rPr lang="en-US" dirty="0" err="1"/>
              <a:t>maxsize</a:t>
            </a:r>
            <a:r>
              <a:rPr lang="en-US" dirty="0"/>
              <a:t>;</a:t>
            </a:r>
          </a:p>
          <a:p>
            <a:r>
              <a:rPr lang="en-US" dirty="0"/>
              <a:t>public: </a:t>
            </a:r>
            <a:r>
              <a:rPr lang="en-US" dirty="0" err="1"/>
              <a:t>cqueue</a:t>
            </a:r>
            <a:r>
              <a:rPr lang="en-US" dirty="0"/>
              <a:t>()</a:t>
            </a:r>
          </a:p>
          <a:p>
            <a:r>
              <a:rPr lang="en-US" dirty="0"/>
              <a:t>	{ </a:t>
            </a:r>
            <a:r>
              <a:rPr lang="en-US" dirty="0" err="1"/>
              <a:t>maxsize</a:t>
            </a:r>
            <a:r>
              <a:rPr lang="en-US" dirty="0"/>
              <a:t>=8;front=rear=0;}</a:t>
            </a:r>
          </a:p>
          <a:p>
            <a:endParaRPr lang="en-US" dirty="0"/>
          </a:p>
          <a:p>
            <a:r>
              <a:rPr lang="en-US" dirty="0"/>
              <a:t>	Boolean </a:t>
            </a:r>
            <a:r>
              <a:rPr lang="en-US" dirty="0" err="1"/>
              <a:t>Isfull</a:t>
            </a:r>
            <a:r>
              <a:rPr lang="en-US" dirty="0"/>
              <a:t>()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if((rear+1)%</a:t>
            </a:r>
            <a:r>
              <a:rPr lang="en-US" dirty="0" err="1"/>
              <a:t>maxsize</a:t>
            </a:r>
            <a:r>
              <a:rPr lang="en-US" dirty="0"/>
              <a:t>==front) return TRUE;</a:t>
            </a:r>
          </a:p>
          <a:p>
            <a:r>
              <a:rPr lang="en-US" dirty="0"/>
              <a:t>		return FALSE;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Boolean </a:t>
            </a:r>
            <a:r>
              <a:rPr lang="en-US" dirty="0" err="1"/>
              <a:t>Isempty</a:t>
            </a:r>
            <a:r>
              <a:rPr lang="en-US" dirty="0"/>
              <a:t>()</a:t>
            </a:r>
          </a:p>
          <a:p>
            <a:r>
              <a:rPr lang="en-US" dirty="0"/>
              <a:t>	{	if(rear==front) return TRUE;</a:t>
            </a:r>
          </a:p>
          <a:p>
            <a:r>
              <a:rPr lang="en-US" dirty="0"/>
              <a:t>		return FALSE;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void add(</a:t>
            </a:r>
            <a:r>
              <a:rPr lang="en-US" dirty="0" err="1"/>
              <a:t>int</a:t>
            </a:r>
            <a:r>
              <a:rPr lang="en-US" dirty="0"/>
              <a:t> x);</a:t>
            </a:r>
          </a:p>
          <a:p>
            <a:r>
              <a:rPr lang="en-US" dirty="0"/>
              <a:t>	void del();</a:t>
            </a:r>
          </a:p>
          <a:p>
            <a:r>
              <a:rPr lang="en-US" dirty="0"/>
              <a:t>	void display();</a:t>
            </a:r>
          </a:p>
          <a:p>
            <a:r>
              <a:rPr lang="en-US" dirty="0"/>
              <a:t>};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98938" y="319088"/>
            <a:ext cx="5723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 without counter: CQueue.cpp 1/3</a:t>
            </a:r>
          </a:p>
        </p:txBody>
      </p:sp>
    </p:spTree>
    <p:extLst>
      <p:ext uri="{BB962C8B-B14F-4D97-AF65-F5344CB8AC3E}">
        <p14:creationId xmlns:p14="http://schemas.microsoft.com/office/powerpoint/2010/main" val="1584429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 Sep 2020</a:t>
            </a:r>
          </a:p>
        </p:txBody>
      </p:sp>
      <p:sp>
        <p:nvSpPr>
          <p:cNvPr id="5" name="Rectangle 4"/>
          <p:cNvSpPr/>
          <p:nvPr/>
        </p:nvSpPr>
        <p:spPr>
          <a:xfrm>
            <a:off x="414679" y="751344"/>
            <a:ext cx="1145999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cqueue</a:t>
            </a:r>
            <a:r>
              <a:rPr lang="en-US" dirty="0"/>
              <a:t>::add(int x)</a:t>
            </a:r>
          </a:p>
          <a:p>
            <a:r>
              <a:rPr lang="en-US" dirty="0"/>
              <a:t>{       if(</a:t>
            </a:r>
            <a:r>
              <a:rPr lang="en-US" dirty="0" err="1"/>
              <a:t>Isfull</a:t>
            </a:r>
            <a:r>
              <a:rPr lang="en-US" dirty="0"/>
              <a:t>()) </a:t>
            </a:r>
            <a:r>
              <a:rPr lang="en-US" dirty="0" err="1"/>
              <a:t>cout</a:t>
            </a:r>
            <a:r>
              <a:rPr lang="en-US" dirty="0"/>
              <a:t>&lt;&lt;"Queue is full \n";</a:t>
            </a:r>
          </a:p>
          <a:p>
            <a:r>
              <a:rPr lang="en-US" dirty="0"/>
              <a:t>	else{</a:t>
            </a:r>
          </a:p>
          <a:p>
            <a:r>
              <a:rPr lang="en-US" dirty="0"/>
              <a:t>		rear=(rear+1)%</a:t>
            </a:r>
            <a:r>
              <a:rPr lang="en-US" dirty="0" err="1"/>
              <a:t>maxsize</a:t>
            </a:r>
            <a:r>
              <a:rPr lang="en-US" dirty="0"/>
              <a:t>;</a:t>
            </a:r>
          </a:p>
          <a:p>
            <a:r>
              <a:rPr lang="en-US" dirty="0"/>
              <a:t>		a[rear]=x; 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 </a:t>
            </a:r>
            <a:r>
              <a:rPr lang="en-US" dirty="0" err="1"/>
              <a:t>cqueue</a:t>
            </a:r>
            <a:r>
              <a:rPr lang="en-US" dirty="0"/>
              <a:t>::del()</a:t>
            </a:r>
          </a:p>
          <a:p>
            <a:r>
              <a:rPr lang="en-US" dirty="0"/>
              <a:t>{	if(</a:t>
            </a:r>
            <a:r>
              <a:rPr lang="en-US" dirty="0" err="1"/>
              <a:t>Isempty</a:t>
            </a:r>
            <a:r>
              <a:rPr lang="en-US" dirty="0"/>
              <a:t>()) </a:t>
            </a:r>
            <a:r>
              <a:rPr lang="en-US" dirty="0" err="1"/>
              <a:t>cout</a:t>
            </a:r>
            <a:r>
              <a:rPr lang="en-US" dirty="0"/>
              <a:t>&lt;&lt;"queue is empty\n";</a:t>
            </a:r>
          </a:p>
          <a:p>
            <a:r>
              <a:rPr lang="en-US" dirty="0"/>
              <a:t>	else{   </a:t>
            </a:r>
          </a:p>
          <a:p>
            <a:r>
              <a:rPr lang="en-US" dirty="0"/>
              <a:t>	front=(front+1)%</a:t>
            </a:r>
            <a:r>
              <a:rPr lang="en-US" dirty="0" err="1"/>
              <a:t>maxsize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&lt;&lt;"deleted element is"&lt;&lt;a[front];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</a:t>
            </a:r>
            <a:r>
              <a:rPr lang="en-US" dirty="0" err="1"/>
              <a:t>cqueue</a:t>
            </a:r>
            <a:r>
              <a:rPr lang="en-US" dirty="0"/>
              <a:t>::display()</a:t>
            </a:r>
          </a:p>
          <a:p>
            <a:r>
              <a:rPr lang="en-US" dirty="0"/>
              <a:t>{        if(</a:t>
            </a:r>
            <a:r>
              <a:rPr lang="en-US" dirty="0" err="1"/>
              <a:t>Isempty</a:t>
            </a:r>
            <a:r>
              <a:rPr lang="en-US" dirty="0"/>
              <a:t>())	</a:t>
            </a:r>
            <a:r>
              <a:rPr lang="en-US" dirty="0" err="1"/>
              <a:t>cout</a:t>
            </a:r>
            <a:r>
              <a:rPr lang="en-US" dirty="0"/>
              <a:t>&lt;&lt;"Queue is empty\n";</a:t>
            </a:r>
          </a:p>
          <a:p>
            <a:r>
              <a:rPr lang="en-US" dirty="0"/>
              <a:t>	else{</a:t>
            </a:r>
          </a:p>
          <a:p>
            <a:r>
              <a:rPr lang="en-US" dirty="0"/>
              <a:t>	for(int </a:t>
            </a:r>
            <a:r>
              <a:rPr lang="en-US" dirty="0" err="1"/>
              <a:t>i</a:t>
            </a:r>
            <a:r>
              <a:rPr lang="en-US" dirty="0"/>
              <a:t>=(front+1)%</a:t>
            </a:r>
            <a:r>
              <a:rPr lang="en-US" dirty="0" err="1"/>
              <a:t>maxsize;i</a:t>
            </a:r>
            <a:r>
              <a:rPr lang="en-US" dirty="0"/>
              <a:t>!=</a:t>
            </a:r>
            <a:r>
              <a:rPr lang="en-US" dirty="0" err="1"/>
              <a:t>rear;i</a:t>
            </a:r>
            <a:r>
              <a:rPr lang="en-US" dirty="0"/>
              <a:t>=(i+1)%</a:t>
            </a:r>
            <a:r>
              <a:rPr lang="en-US" dirty="0" err="1"/>
              <a:t>maxsize</a:t>
            </a:r>
            <a:r>
              <a:rPr lang="en-US" dirty="0"/>
              <a:t>)</a:t>
            </a:r>
            <a:r>
              <a:rPr lang="en-US" b="1" dirty="0"/>
              <a:t>   //rear </a:t>
            </a:r>
            <a:r>
              <a:rPr lang="en-US" b="1" dirty="0" err="1"/>
              <a:t>th</a:t>
            </a:r>
            <a:r>
              <a:rPr lang="en-US" b="1" dirty="0"/>
              <a:t> element will not be displayed in for loop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&lt;&lt;a[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&lt;&lt;a[rear];</a:t>
            </a:r>
          </a:p>
          <a:p>
            <a:r>
              <a:rPr lang="en-US" dirty="0"/>
              <a:t>	}//else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44676" y="278782"/>
            <a:ext cx="5599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 without counter: CQueue.cpp 2/3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4C3C18A-1498-4078-8451-B306B016AFA5}"/>
                  </a:ext>
                </a:extLst>
              </p14:cNvPr>
              <p14:cNvContentPartPr/>
              <p14:nvPr/>
            </p14:nvContentPartPr>
            <p14:xfrm>
              <a:off x="4772520" y="3793320"/>
              <a:ext cx="211320" cy="23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4C3C18A-1498-4078-8451-B306B016AF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3160" y="3783960"/>
                <a:ext cx="230040" cy="4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04232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 Sep 2020</a:t>
            </a:r>
          </a:p>
        </p:txBody>
      </p:sp>
      <p:sp>
        <p:nvSpPr>
          <p:cNvPr id="5" name="Rectangle 4"/>
          <p:cNvSpPr/>
          <p:nvPr/>
        </p:nvSpPr>
        <p:spPr>
          <a:xfrm>
            <a:off x="432120" y="258167"/>
            <a:ext cx="985777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void main()</a:t>
            </a:r>
          </a:p>
          <a:p>
            <a:r>
              <a:rPr lang="en-US" dirty="0"/>
              <a:t>{	</a:t>
            </a:r>
            <a:r>
              <a:rPr lang="en-US" dirty="0" err="1"/>
              <a:t>cqueue</a:t>
            </a:r>
            <a:r>
              <a:rPr lang="en-US" dirty="0"/>
              <a:t> s;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option,ele</a:t>
            </a:r>
            <a:r>
              <a:rPr lang="en-US" dirty="0"/>
              <a:t>;</a:t>
            </a:r>
          </a:p>
          <a:p>
            <a:r>
              <a:rPr lang="en-US" dirty="0"/>
              <a:t>	char 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r>
              <a:rPr lang="en-US" dirty="0"/>
              <a:t>	do{</a:t>
            </a:r>
          </a:p>
          <a:p>
            <a:r>
              <a:rPr lang="en-US" dirty="0"/>
              <a:t>	</a:t>
            </a:r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&lt;&lt;"1.Insert\n2.Delete\n3.display\n4.exit\n";</a:t>
            </a:r>
          </a:p>
          <a:p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&gt;&gt;option;</a:t>
            </a:r>
          </a:p>
          <a:p>
            <a:r>
              <a:rPr lang="en-US" dirty="0"/>
              <a:t>	switch(option)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case 1:	</a:t>
            </a:r>
            <a:r>
              <a:rPr lang="en-US" dirty="0" err="1"/>
              <a:t>cout</a:t>
            </a:r>
            <a:r>
              <a:rPr lang="en-US" dirty="0"/>
              <a:t>&lt;&lt;"enter the element to be placed in </a:t>
            </a:r>
            <a:r>
              <a:rPr lang="en-US" dirty="0" err="1"/>
              <a:t>cq</a:t>
            </a:r>
            <a:r>
              <a:rPr lang="en-US" dirty="0"/>
              <a:t>\n";</a:t>
            </a:r>
          </a:p>
          <a:p>
            <a:r>
              <a:rPr lang="en-US" dirty="0"/>
              <a:t>			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ele</a:t>
            </a:r>
            <a:r>
              <a:rPr lang="en-US" dirty="0"/>
              <a:t>;	</a:t>
            </a:r>
            <a:r>
              <a:rPr lang="en-US" dirty="0" err="1"/>
              <a:t>s.add</a:t>
            </a:r>
            <a:r>
              <a:rPr lang="en-US" dirty="0"/>
              <a:t>(</a:t>
            </a:r>
            <a:r>
              <a:rPr lang="en-US" dirty="0" err="1"/>
              <a:t>ele</a:t>
            </a:r>
            <a:r>
              <a:rPr lang="en-US" dirty="0"/>
              <a:t>);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	case 2:	</a:t>
            </a:r>
            <a:r>
              <a:rPr lang="en-US" dirty="0" err="1"/>
              <a:t>s.del</a:t>
            </a:r>
            <a:r>
              <a:rPr lang="en-US" dirty="0"/>
              <a:t>();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	case 3:	</a:t>
            </a:r>
            <a:r>
              <a:rPr lang="en-US" dirty="0" err="1"/>
              <a:t>s.display</a:t>
            </a:r>
            <a:r>
              <a:rPr lang="en-US" dirty="0"/>
              <a:t>();break;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}while(option&lt;4);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2833" y="58112"/>
            <a:ext cx="5599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 without counter: CQueue.cpp 3/3</a:t>
            </a:r>
          </a:p>
        </p:txBody>
      </p:sp>
    </p:spTree>
    <p:extLst>
      <p:ext uri="{BB962C8B-B14F-4D97-AF65-F5344CB8AC3E}">
        <p14:creationId xmlns:p14="http://schemas.microsoft.com/office/powerpoint/2010/main" val="4176303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 Sep 2020</a:t>
            </a:r>
          </a:p>
        </p:txBody>
      </p:sp>
      <p:sp>
        <p:nvSpPr>
          <p:cNvPr id="2" name="Rectangle 1"/>
          <p:cNvSpPr/>
          <p:nvPr/>
        </p:nvSpPr>
        <p:spPr>
          <a:xfrm>
            <a:off x="185195" y="166193"/>
            <a:ext cx="1144736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Circular Queue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#include&lt;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iostream.h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&gt;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class queue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{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a[10], front, rear,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maxsize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   public: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  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queue()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{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maxsize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=10;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front=rear=-1; counter=0;	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queue(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m)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{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maxsize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=m;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front=rear=-1;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counter=0;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Isfull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()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{	if(counter==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maxsize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) return 1;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	return 0;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Isempty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()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{	if(counter==0)	return 1;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return 0;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void insert(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);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void del();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	void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disp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();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};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74317" y="105388"/>
            <a:ext cx="5117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Circular Queue with counter : Queue.cpp 1/4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2385000" y="743400"/>
              <a:ext cx="8091000" cy="38818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8520" y="740880"/>
                <a:ext cx="8100000" cy="389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94922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 Sep 2020</a:t>
            </a:r>
          </a:p>
        </p:txBody>
      </p:sp>
      <p:sp>
        <p:nvSpPr>
          <p:cNvPr id="2" name="Rectangle 1"/>
          <p:cNvSpPr/>
          <p:nvPr/>
        </p:nvSpPr>
        <p:spPr>
          <a:xfrm>
            <a:off x="952982" y="238884"/>
            <a:ext cx="609600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void queue::insert(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if(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Isfull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&lt;&lt;"\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nqueue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full";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{	rear=(rear+1)%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maxsize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a[rear]=e;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counter++;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&lt;&lt;"\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["&lt;&lt;rear&lt;&lt;"]="&lt;&lt;e;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}</a:t>
            </a:r>
          </a:p>
        </p:txBody>
      </p:sp>
      <p:sp>
        <p:nvSpPr>
          <p:cNvPr id="3" name="Rectangle 2"/>
          <p:cNvSpPr/>
          <p:nvPr/>
        </p:nvSpPr>
        <p:spPr>
          <a:xfrm>
            <a:off x="5524982" y="3676590"/>
            <a:ext cx="609600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void queue::del()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if(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Isempty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&lt;&lt;"\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nqueue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empty";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front=(front+1)%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maxsize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&lt;&lt;"element deleted is"&lt;&lt;a[front];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counter--;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48982" y="-48606"/>
            <a:ext cx="4968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Circular Queue with counter Queue.cpp 2/4</a:t>
            </a:r>
          </a:p>
        </p:txBody>
      </p:sp>
    </p:spTree>
    <p:extLst>
      <p:ext uri="{BB962C8B-B14F-4D97-AF65-F5344CB8AC3E}">
        <p14:creationId xmlns:p14="http://schemas.microsoft.com/office/powerpoint/2010/main" val="30216303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 Sep 2020</a:t>
            </a:r>
          </a:p>
        </p:txBody>
      </p:sp>
      <p:sp>
        <p:nvSpPr>
          <p:cNvPr id="2" name="Rectangle 1"/>
          <p:cNvSpPr/>
          <p:nvPr/>
        </p:nvSpPr>
        <p:spPr>
          <a:xfrm>
            <a:off x="1103453" y="782894"/>
            <a:ext cx="8804476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void queue::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if(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Isempty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&lt;&lt;"Q is empty";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for(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=(front+1)%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maxsize;i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!=(rear+1)%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maxsize;i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=(i+1)%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maxsize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&lt;&lt;a[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]&lt;&lt;"\t";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6024" y="0"/>
            <a:ext cx="4968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Circular Queue with counter Queue.cpp 3/4</a:t>
            </a:r>
          </a:p>
        </p:txBody>
      </p:sp>
    </p:spTree>
    <p:extLst>
      <p:ext uri="{BB962C8B-B14F-4D97-AF65-F5344CB8AC3E}">
        <p14:creationId xmlns:p14="http://schemas.microsoft.com/office/powerpoint/2010/main" val="16751166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 Sep 2020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367" y="11946"/>
            <a:ext cx="11320040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main 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argc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char *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argv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//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clrscr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queue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q;int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ch,m,ele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&lt;&lt;"\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nEnter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 maximum size of the array:";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&gt;&gt;m;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q=queue(m);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{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&lt;&lt;"\n1.Insert\n2.Delete\n3.Display\n0.Exit"; 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&lt;&lt;"\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nenter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your choice:";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&gt;&gt;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switch(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case 1: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&lt;&lt;"\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nenter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 element to be inserted:";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&gt;&gt;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ele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q.insert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ele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	break;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case 2: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q.del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	break;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case 3: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q.disp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	break;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case 0: break;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default: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&lt;&lt;"\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ninvalid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input";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}while(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!=0);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84950" y="136525"/>
            <a:ext cx="5117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Circular Queue with counter : Queue.cpp 4/4</a:t>
            </a:r>
          </a:p>
        </p:txBody>
      </p:sp>
    </p:spTree>
    <p:extLst>
      <p:ext uri="{BB962C8B-B14F-4D97-AF65-F5344CB8AC3E}">
        <p14:creationId xmlns:p14="http://schemas.microsoft.com/office/powerpoint/2010/main" val="158068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2056256-52B6-45CA-A4B4-A19F9261D95E}"/>
                  </a:ext>
                </a:extLst>
              </p14:cNvPr>
              <p14:cNvContentPartPr/>
              <p14:nvPr/>
            </p14:nvContentPartPr>
            <p14:xfrm>
              <a:off x="413280" y="233280"/>
              <a:ext cx="11483280" cy="6304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2056256-52B6-45CA-A4B4-A19F9261D9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920" y="223920"/>
                <a:ext cx="11502000" cy="63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3511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6463-63B4-4EB9-86BF-1263BEC1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29B4B-790A-449A-8577-FBBD04F65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41DD45-CE41-43D6-AF41-4F49C3CBD5A2}"/>
                  </a:ext>
                </a:extLst>
              </p14:cNvPr>
              <p14:cNvContentPartPr/>
              <p14:nvPr/>
            </p14:nvContentPartPr>
            <p14:xfrm>
              <a:off x="354240" y="191160"/>
              <a:ext cx="11629080" cy="6339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41DD45-CE41-43D6-AF41-4F49C3CBD5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880" y="181800"/>
                <a:ext cx="11647800" cy="63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040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8427-27F4-477F-9021-BC64E8A4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3591C-05C9-4CB1-AAEB-91CCAC89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28C120-13EA-4B6D-B4C5-E9713B0F5694}"/>
                  </a:ext>
                </a:extLst>
              </p14:cNvPr>
              <p14:cNvContentPartPr/>
              <p14:nvPr/>
            </p14:nvContentPartPr>
            <p14:xfrm>
              <a:off x="386640" y="209520"/>
              <a:ext cx="11685600" cy="6603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28C120-13EA-4B6D-B4C5-E9713B0F56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280" y="200160"/>
                <a:ext cx="11704320" cy="662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6432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C512B-9844-4D35-80EA-1812E3A1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D77F1-A776-4E19-BFCD-E3BD02B13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8EAA4B-569D-45C9-999F-AEAF43908490}"/>
                  </a:ext>
                </a:extLst>
              </p14:cNvPr>
              <p14:cNvContentPartPr/>
              <p14:nvPr/>
            </p14:nvContentPartPr>
            <p14:xfrm>
              <a:off x="493920" y="658080"/>
              <a:ext cx="11521080" cy="4955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8EAA4B-569D-45C9-999F-AEAF439084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560" y="648720"/>
                <a:ext cx="11539800" cy="497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675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563DE-D39B-4D71-A5DB-997FE0243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2EEFF-F7AF-4493-9D2E-16700B5B0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0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B5F9-D80C-404A-B2A8-8C0828D87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D296-1FEA-496F-8F6C-75C4C150A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79ECA1-9E7B-495C-BF89-8F072F595B80}"/>
                  </a:ext>
                </a:extLst>
              </p14:cNvPr>
              <p14:cNvContentPartPr/>
              <p14:nvPr/>
            </p14:nvContentPartPr>
            <p14:xfrm>
              <a:off x="688680" y="886320"/>
              <a:ext cx="10877400" cy="4820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79ECA1-9E7B-495C-BF89-8F072F595B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9320" y="876960"/>
                <a:ext cx="10896120" cy="483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55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  <SharedWithUsers xmlns="6464b784-94fc-4d5d-8912-f9bf35373677">
      <UserInfo>
        <DisplayName/>
        <AccountId xsi:nil="true"/>
        <AccountType/>
      </UserInfo>
    </SharedWithUsers>
    <MediaLengthInSeconds xmlns="803c8e6e-8136-4d7d-af1c-024f8e6687c9" xsi:nil="true"/>
  </documentManagement>
</p:properties>
</file>

<file path=customXml/itemProps1.xml><?xml version="1.0" encoding="utf-8"?>
<ds:datastoreItem xmlns:ds="http://schemas.openxmlformats.org/officeDocument/2006/customXml" ds:itemID="{5BB8967D-1977-4214-A78A-9149DF66F63F}"/>
</file>

<file path=customXml/itemProps2.xml><?xml version="1.0" encoding="utf-8"?>
<ds:datastoreItem xmlns:ds="http://schemas.openxmlformats.org/officeDocument/2006/customXml" ds:itemID="{019A87B7-B7CF-4A82-92D3-1B041A47CD1D}"/>
</file>

<file path=customXml/itemProps3.xml><?xml version="1.0" encoding="utf-8"?>
<ds:datastoreItem xmlns:ds="http://schemas.openxmlformats.org/officeDocument/2006/customXml" ds:itemID="{9FA89710-6516-4E27-ADDA-B9E6C920E269}"/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1770</Words>
  <Application>Microsoft Office PowerPoint</Application>
  <PresentationFormat>Widescreen</PresentationFormat>
  <Paragraphs>278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Times New Roman</vt:lpstr>
      <vt:lpstr>Wingdings</vt:lpstr>
      <vt:lpstr>Office Theme</vt:lpstr>
      <vt:lpstr>1_Office Theme</vt:lpstr>
      <vt:lpstr>  Postfix to fully parenthesized infix expression Multiple Stacks Linear Queue Circular Queue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 stacks(case n&gt;=3)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Circular Queue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</dc:creator>
  <cp:lastModifiedBy>Veena  K. M. [MAHE-MIT]</cp:lastModifiedBy>
  <cp:revision>60</cp:revision>
  <dcterms:created xsi:type="dcterms:W3CDTF">2018-08-02T15:10:52Z</dcterms:created>
  <dcterms:modified xsi:type="dcterms:W3CDTF">2021-11-04T10:34:39Z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  <property fmtid="{D5CDD505-2E9C-101B-9397-08002B2CF9AE}" pid="3" name="Order">
    <vt:r8>866600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