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1.xml" ContentType="application/inkml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2.xml" ContentType="application/inkml+xml"/>
  <Override PartName="/ppt/ink/ink13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96" r:id="rId3"/>
    <p:sldId id="268" r:id="rId4"/>
    <p:sldId id="261" r:id="rId5"/>
    <p:sldId id="295" r:id="rId6"/>
    <p:sldId id="270" r:id="rId7"/>
    <p:sldId id="274" r:id="rId8"/>
    <p:sldId id="272" r:id="rId9"/>
    <p:sldId id="273" r:id="rId10"/>
    <p:sldId id="263" r:id="rId11"/>
    <p:sldId id="264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0:34:37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13988 3294 12 0,'0'0'57'0,"1"-2"-13"0,-1 2 8 0,2-4-4 16,-2 4-8-16,0 0-4 0,-2-5-3 0,2 5 4 16,0-2-8-16,0 2 27 0,-1-4-20 0,1 4-14 15,0 0 10-15,-1-5 8 0,1 5-19 0,0 0 12 0,-2-3 13 16,4 0-37-16,-2 3-1 0,0 0 49 0,0 0-21 16,-4-2-3-16,4 2-16 0,0 0 7 0,0 0 15 15,0 0-35-15,-3-1 35 0,3 1-29 0,0 0 8 16,-3-1-30-16,3 1 18 0,0 0 46 0,-2-2-66 15,2 2 26-15,0 0-10 0,0 0 16 0,0 0 11 0,-3 4-3 16,3-4-51-16,0 0 35 0,-1 2 11 0,-1 1 13 16,1-1-37-16,0 1 16 0,-1-1-14 0,1 0-7 15,0 1 27-15,1 0 12 0,-2 1-58 0,1 0 19 0,0-1 42 16,1 2-61-16,-2 0 37 0,1-2 7 0,0 2-28 16,-1 0 29-16,2 1-34 0,-1-2-16 0,0 2 20 15,-1-2 9-15,1 1-32 0,0 1 57 16,2 0-16-16,-2 0-19 0,1 0 35 0,-2 0-37 0,1-1 28 0,1 1 5 15,-1 0-11-15,-1 1-17 0,2-1 37 0,-1 1-60 16,1 1 34-16,-1-2 12 0,1 1 7 0,0 0-40 0,-2 3-6 16,1-1 8-16,1 1 4 0,-1-2 24 0,1-2 22 15,1 1-54-15,-1-1 47 0,0 2-8 0,0-1 16 0,0-1-38 16,0 1 37-16,1 0-32 0,-2 0 21 0,1 1 12 16,0 0-14-16,3 3-6 0,-3 3-4 0,1-7-2 15,-1 1-1-15,3 6-16 0,-2 2 35 0,0-10-12 16,-1 3-9-16,2 3-16 0,-2-5 19 0,0 3 18 0,1-5-20 15,-1 3 3-15,0-3-23 0,1 2 32 0,-1 6-4 16,2 2-7-16,-2-6-2 0,1-1-12 0,-1 6 30 16,0-4-24-16,0-1 6 0,0 0-12 0,1-2 22 15,-1 8-20-15,-1-1 5 0,0-5 14 0,1 1 5 0,-2 3-10 16,1-2-50-16,1 2 46 0,-3-1-30 0,2 0 48 16,0 0-22-16,-1 0 12 0,2-2-13 0,-1 3 8 0,1-4 5 15,-1 1-33-15,-1 2-10 0,2-1 7 16,-1 1 25-16,0 1 23 0,2 0-45 0,-2-1 28 0,2 1 6 15,-1-1-4-15,3 0-7 0,-3 0 10 0,0 2 4 16,0-2-21-16,1 1-9 0,-2 0 14 0,1-1 5 0,1 0 16 16,-1 0-37-16,0 0 18 0,1 0-10 0,-1 1-8 15,0-2 27-15,0 1 5 0,2 2-5 0,-4 0 11 16,4-2-16-16,-2 2-9 0,0-1 8 0,0-2 4 16,-2 2 12-16,2 0-6 0,-1 2 0 0,2-1 0 0,-1-2-23 15,2 1 25-15,-1-3-6 0,-1 0-15 0,1 2 15 16,-1-2-11-16,0 4 7 0,2-2 18 0,0-2-26 0,0 0 27 15,-2 2-21-15,1 2 23 0,0-3-11 0,1 1 4 16,-2 4 4-16,1-2-10 0,-2 1 3 0,1-2-6 16,0 4-5-16,0-4 8 0,0 1-2 0,0 1-17 15,1-2 22-15,-1 0-11 0,1 0 6 0,-1 0-8 0,2 2-15 16,-2-3 18-16,-2 0 13 0,2 0-17 0,0 0 7 16,-1 1 5-16,0-1 3 0,-1-2-12 0,1 2-5 15,0-2 7-15,1 2 7 0,-2 0-2 0,0 0 1 0,2-1-1 16,-3-1-5-16,2-2 0 0,1-1-12 0,-2-1 4 15,2 0 14-15,0-1-3 0,0-5 9 0,0 9-7 16,0-9 7-16,0 6-5 0,0-6-12 0,0 6 16 0,0-6 4 16,2 4-11-16,-2-4 12 0,0 5-14 0,0-5 9 15,0 0-12-15,0 0-11 0,0 0-19 0,0 0-14 16,0 0-25-16,0 0-47 0,0 0 39 0,0 0-34 0,0 0-24 16,-14-14-21-16,13 10-371 0,-4-7 173 0,1 1 116 15</inkml:trace>
  <inkml:trace contextRef="#ctx0" brushRef="#br0" timeOffset="2513.98">14064 3251 61 0,'-5'1'40'16,"0"0"-8"-16,2 0 0 0,-1 1 1 0,0-2-3 0,0 1 15 15,1 0-8-15,-1 0-1 0,0 0-19 0,2 1 21 16,-2 0-8-16,1-2-13 0,0 1 0 0,1-1-5 16,-2 1-7-16,1 1-2 0,0-1 33 0,0-1-17 15,3 0 7-15,-2 1-6 0,-1 0 6 0,2 0 1 0,1-1 2 16,0 0-19-16,-3 2 7 0,3-2-17 0,0 0 10 16,0 0 12-16,-3 1-4 0,3-1-25 0,0 0 6 15,0 0 23-15,0 0-16 0,0 0 12 0,4 5-11 0,-1-5 0 16,0 0-9-16,1 0-16 0,-1 1 33 0,2-1-5 15,-1 1 4-15,1 0-11 0,2-1 18 0,-2 1-12 16,2-1 0-16,1 2-28 0,-1-1 16 0,1-1-29 16,6 1 49-16,2 1-19 0,-4-2 16 0,2 3 3 0,-1-2-28 15,2 0 28-15,-1-1-34 0,2 0 22 0,-1 1 5 16,1-1 2-16,0 3-9 0,-1-2 10 0,-2 0 14 16,0 0-43-16,2 1 7 0,-2-1-17 0,-1 0 17 15,3-1 21-15,-2 2 18 0,1 0-45 0,-1-1 18 0,-5 0-6 16,3 0 14-16,-2-1-8 0,0 0 1 0,6 1-31 15,-2 1 16-15,2-1-1 0,1 0-6 0,-1 0-39 0,1 0 75 16,-4 2-4-16,1-3 4 0,3 2-21 0,-3-1 14 16,2-1-27-16,0 3 25 0,-2-3 5 0,3 1 13 15,-3 1-4-15,2-2-3 0,1 2-52 0,-3-1 41 16,-1 0-2-16,2 0-9 0,1 0-3 0,-1 1 12 0,0 0-10 16,-2-1 24-16,1 3-49 0,2-4 51 0,-2 1-9 15,0 1-41-15,1 0 37 0,-2-2-10 0,2 2-17 0,-2 2 10 16,2-4 6-16,-1 1-18 0,2 1 46 0,-1 2-9 15,0-3-8-15,-2 0-21 0,4 0 26 0,-3 1-5 16,3 0-4-16,-1-1-5 0,-2 0-13 0,0-2-8 16,1 2 2-16,0-1 24 0,4 2 26 0,-2-2-59 0,-2-2 17 15,2 4 25-15,-1-2-5 0,0 0-1 0,-2 1-23 16,2-2 16-16,1 1 15 0,0 0-42 0,-6-2 39 16,6 0-40-16,0 2 24 0,-1 0 10 0,0-1 5 15,-1-2 0-15,2 3 11 0,-1-1-18 0,0 2-7 0,1-2 32 16,0 0-31-16,-1 0-22 0,-2-2 30 0,0 3-8 15,2-1-9-15,0-1-42 0,-2 1 58 0,-1-2 8 16,3 2-38-16,-1-1 16 0,1 0 32 0,-2 0-6 16,1 0-27-16,0 0 13 0,0 1 7 0,0-1 23 0,0 1-56 15,-1-2 37-15,0 3 5 0,1-1-41 0,-1-1 8 16,0 2 45-16,1-2-14 0,-1 0-34 0,-1 1 22 16,0 0-9-16,0-2-16 0,-3 2 20 0,3-1-24 0,0-1 8 15,0 2 15-15,2 0 1 0,-2 0 22 0,0-2-46 16,1 1 22-16,-2 2 29 0,3-1-14 0,0-4-29 0,0 4-1 15,1-3 20-15,-3 2-22 0,4-1-13 0,0 2 37 16,-1-1-14-16,1-1 29 0,-3 2-42 0,3-3 18 16,0 3 36-16,-3-2-28 0,2 1 0 0,0 2 5 15,-1-2 17-15,1-2-46 0,0 3 15 0,0-1-14 16,-1 1 4-16,1-1 15 0,1 2-2 0,0 0 25 0,-1 0-8 16,1-1 1-16,0 1-33 0,1-2-4 0,-2-1 16 15,3 2 26-15,1-4-27 0,-2 4-11 0,1-1 6 16,0 1 27-16,-2-2-28 0,2 4 36 0,-1-3-53 0,-1 0 0 15,0 2 50-15,-1 0-8 0,1-4-18 0,-6 4-8 16,2-2 2-16,-1 2-14 0,-3 1 41 0,0 0 11 16,0-1 7-16,1-5-15 0,-1 4-24 0,-1 0 29 15,-2-2-33-15,1 3 29 0,-6 0-41 0,8-1-2 0,-8 1-11 16,8-1 52-16,-4 1 22 0,-4 0-67 0,5-2 6 16,-5 2-9-16,5 0 62 0,-2-2 12 0,1 2-17 0,-4 0-46 15,5 0 44-15,-3 0 20 0,-2 0-60 0,2 2 47 16,1-2 0-16,-3 0-22 0,3 0-9 0,-3 0-1 15,1 1 33-15,-1-1-73 0,0 0 66 0,0 0-25 16,1 1-6-16,1 0 27 0,-2-1-62 0,0 0 68 0,0 0-4 16,0 0-63-16,1 1 59 0,-1-1-49 0,0 0 29 15,0 0-17-15,0 0-6 0,1 2 31 0,-1-2-30 0,0 0-1 16,0 0-24-16,0 0 32 0,0 9 7 16,0-9-19-16,0 6 70 0,2-2-45 0,-2-4-32 0,0 7 4 15,0-7 14-15,-2 8-19 0,2-4 53 0,-1 2-33 16,1 0-15-16,0 0 72 0,0 0-25 0,0-6-41 0,0 12 13 15,0-5-4-15,0-1 31 0,0 1-46 0,-1 8 26 16,-1-6 23-16,1 5-30 0,0-1 38 0,-1 0 19 16,0 0-73-16,-1 2 58 0,0-3-2 0,2 3-61 15,-3 0 78-15,0 0-21 0,-1 1-51 0,2-3 56 0,-1 0-4 16,-1 2-9-16,1 4 3 0,-2-5 4 0,2-1-23 16,-2 3-10-16,2 0 20 0,0 0-7 0,-2-2 29 15,1-4-11-15,1 4-12 0,1 0-6 0,-1-2 9 16,0-2-8-16,2 0 2 0,-4 4 5 0,5-1 5 0,-3-1-6 15,1 1-19-15,1-1 26 0,-1 4-16 0,2-2-14 16,-2-2 37-16,2 2-12 0,1-2-30 0,-3 0 23 0,3-1 15 16,1 1-5-16,1-1-22 0,-1 0 24 0,-1-3-12 15,3 4-5-15,-2 1 4 0,0-2 14 0,1 1-29 16,-1-2 14-16,0 2-18 0,2-1 6 0,-2 1 20 16,2-2-6-16,-2 1 2 0,2 0 12 0,-2 1-13 0,2 0-26 15,-2-2 15-15,3 2-10 0,-4-2 17 0,2 1 9 16,-1 2-43-16,2-1 27 0,-1 0-12 0,-2-2 24 0,2 2-17 15,0 0 11-15,0-1 27 0,2 1-7 0,-2 0-40 16,0 1 46-16,-1-1-8 0,0 0-5 0,1 0 8 16,0-1-3-16,-2 2-19 0,3-1 19 0,-3-1-3 15,3 2 0-15,-2 0-5 0,-1-1 8 0,3 0-10 0,-2 0-5 16,0 0 14-16,1 0 4 0,0 0-13 0,0-1 4 16,-1 1 8-16,0-2-21 0,-1-1 24 0,2 4-5 15,-2 1-7-15,-2-2-8 0,4 2-1 0,-4-2 3 16,2 0-14-16,0 1 16 0,2-3 8 0,-4 2-17 0,2-4 25 15,0 2-11-15,0-1-6 0,2-1-2 0,-2 4-2 16,1 0 3-16,-1 0-5 0,0-4 2 0,0 2 8 0,0-3-8 16,1 1 8-16,1-1-21 0,-1 4 23 0,0 0-11 15,1 0 5-15,-2 1-1 0,1-1 6 0,0 1-8 16,1 0 1-16,-1-2 7 0,2 2-2 0,-1-1 0 0,0 0-14 16,0-1 13-16,0 0-7 0,-2 0-2 0,0-3 14 15,2 4-1-15,0-3-4 0,-1 0-8 0,0-1 11 16,-1 0-19-16,2-1 5 0,-2 1 7 0,1-1-1 15,0 0 1-15,1 0-11 0,-1 0 12 0,0 0-3 0,1 1 0 16,-2-1 5-16,1 0-18 0,0 0 13 0,1 0 0 16,-1 0 2-16,0 0-1 0,1 2 1 0,-1-2-18 15,-1 0 21-15,1 0 4 0,2-2-4 0,0 2-13 0,-3-1 2 16,1-1 2-16,0 1 5 0,-1-5 0 0,0 7 2 16,0-2-1-16,2-2 11 0,-2-3 0 0,1 6 5 15,-1-6-10-15,0 5 13 0,1-1-10 0,-1-4 5 16,3 4-7-16,-3-4 14 0,0 0-1 0,0 0-11 0,4 8-19 15,-4-8 22-15,0 0 8 0,0 0-18 0,4 4-5 16,-4-4 12-16,0 0 2 0,0 0-4 0,5 5-1 16,-5-5-2-16,4 4-5 0,-4-4 6 0,0 0-4 0,0 0 8 15,0 0-9-15,0 0 2 0,7 2-10 0,-7-2 12 16,0 0 1-16,0 0-25 0,0 0 9 0,0 0-28 16,0 0-26-16,9-3-16 0,-9 3-57 0,0 0-21 0,0 0-20 15,0 0-40-15,-4-11-516 0,4 11 243 0,0 0 162 16</inkml:trace>
  <inkml:trace contextRef="#ctx0" brushRef="#br0" timeOffset="4151.99">13987 4973 16 0,'0'0'68'0,"0"0"0"0,-10 0 8 0,10 0-31 16,0 0 8-16,0 0-2 0,-12 0 18 0,12 0-8 15,0 0-21-15,-10 1-4 0,10-1 4 0,0 0 5 16,0 0-8-16,-12 1-2 0,12-1-12 0,0 0 7 0,-7 3-6 16,7-3-10-16,0 0-11 0,0 0 17 0,-8 0 12 15,8 0-15-15,0 0 15 0,0 0-12 0,-4 0-8 16,4 0-6-16,0 0 17 0,0 0 5 0,0 0-26 0,0 0 26 16,0 0-3-16,0 0-8 0,7 9-1 0,-5-6 27 15,1-1-5-15,1 0-21 0,1 0 25 0,7 0-25 16,-4 0 4-16,4 1 30 0,2-2-9 0,-1 3-19 0,2-2 9 15,0 0-5-15,1 1-16 0,0-1 5 0,1-1-1 16,0 2 6-16,1-2-5 0,-1 1 4 0,2 1 2 16,-1-2-7-16,0 0 0 0,-4 0-5 0,4 1-4 15,0 0 15-15,-3-2-11 0,5 2 5 0,-1 1 8 0,1-3-26 16,-2 2 13-16,4-2-5 0,-1 1-3 0,0-1 23 16,1 2-8-16,2-1-18 0,-2-1 9 0,2 0 10 15,-1 1 0-15,1 0-16 0,1-2 20 0,-1 2-21 16,14 0 8-16,-8 1-11 0,-3-2 13 0,-3 0-3 0,0 1 0 15,0-1 8-15,-1 0-19 0,1-1 10 0,-1 1 6 16,-2 0-9-16,3-2 13 0,-3 2-14 0,1 2-5 0,-1-4 6 16,-1 2 4-16,1-1-1 0,1 1 2 0,-2-1 2 15,-2 0 3-15,1 1 12 0,2-1-10 0,-1-1-9 16,0 1 6-16,0 1 0 0,2-1-11 0,-4 1 2 16,2-1 16-16,0 2-24 0,-1-2 10 0,-2 1-1 0,2-1 11 15,0-1-6-15,1 1-15 0,-3 2 10 0,0-1 4 16,1-1-21-16,1 1 22 0,-3 0-9 0,1-1 1 15,-1 0 0-15,0 0-3 0,0-2 10 0,0 2-2 0,0 1-2 16,0-1 0-16,0 1-6 0,1-1 1 0,-2-1 3 16,2 2 3-16,2-2 4 0,-3 2 2 0,1-1-5 15,-1 1 2-15,0-1 3 0,-1-1-8 0,1 2-1 0,-1 2-1 16,1-4 10-16,0 0-2 0,-2 2-13 0,1-2-9 16,1-1 3-16,-1 1 13 0,-2 2 6 0,2-1 3 15,-3-2-4-15,2 3 0 0,0-1-2 0,-4 1 4 16,5-1-6-16,-2 0-9 0,1 2 23 0,-2-1-31 0,-2 0 14 15,-2-1 6-15,2 1 0 0,-10 0-2 0,16 0 0 16,-3-2-8-16,0 2 2 0,-2-1-13 0,-2 1 16 0,5-1-1 16,-1 1 8-16,-2-1 2 0,1 0-6 0,-3 1-6 15,2 0-6-15,-3 0-1 0,0-2 17 0,-1 2 2 16,1 0-6-16,-3 0-7 0,3 0 8 0,-1 0-13 16,-2 0 8-16,3-1 9 0,-1 1-12 0,-1 0 15 0,1-1-18 15,0 1 5-15,-1 0-2 0,1 0 8 0,0 0 6 16,-2 0-14-16,-5 0-1 0,12 0 4 0,-5 0-7 15,-1 0 14-15,1 0-1 0,0 0 3 0,-1 0 3 0,0-1-13 16,-6 1 9-16,12 0-7 0,-7 0 12 0,0 0-8 16,-5 0 1-16,10 0-3 0,-5 0 4 0,2 0-12 15,-7 0 13-15,10 0 7 0,-3 0-14 0,-2 0-3 0,-5 0 12 16,12 0-12-16,-5 0 5 0,0 0-2 0,-1 0-1 16,0 0 3-16,2-1-11 0,-2 1 15 0,1 0 4 15,0 0-17-15,1-2 16 0,-2 2-1 0,1-1-9 16,0 1 8-16,-1 0-7 0,0 0 9 0,-6 0-9 0,9 0 5 15,-4-1 5-15,-5 1-4 0,8 0 2 0,-8 0 2 16,8 0 3-16,-8 0 0 0,8 1 2 0,-8-1-4 16,8-1-7-16,-4 2 0 0,2-1 9 0,-6 0-5 0,12-1 8 15,-7 1-1-15,2 1-13 0,-1-1 2 0,0-1 11 16,0 1-12-16,0-1 7 0,0 1-2 0,2-1 10 0,-1 1-4 16,-2 0 15-16,-5 0-17 0,10 0 1 0,-6-2-5 15,-4 2 7-15,8 0 1 0,-8 0-1 0,6 0-6 16,-6 0 4-16,6 2-12 0,-6-2 3 0,6 0-6 15,-6 0-11-15,0 0 17 0,7-2-13 0,-7 2 12 0,0 0 1 16,0 0-4-16,0 0 2 0,8 0 3 0,-8 0 2 16,3 3-10-16,-3-3 1 0,0 0-12 0,0 0 16 15,5 1 1-15,-5-1-16 0,0 0 8 0,0 0 14 16,0 0-2-16,0 0 2 0,0 0-9 0,0 0-5 0,0 0 6 16,7-4 4-16,-7 4-25 0,0 0 9 0,1-3-24 15,-1 3-32-15,0 0-37 0,3-4-52 0,-3 4-11 0,0 0-47 16,-3-9-580-16,3 9 263 0,-5-15 176 0</inkml:trace>
  <inkml:trace contextRef="#ctx0" brushRef="#br0" timeOffset="6287.4">14596 3472 27 0,'4'-3'54'0,"-2"2"-12"16,-1-1 3-16,-1 2-7 0,0-5 28 0,1 2-33 0,2 1 11 15,-2 0 1-15,1-1-13 0,-1 2-15 16,0-1 12-16,-1-1 17 0,3 1-6 0,-3 2-20 0,1-4 7 15,-1 2 15-15,3-1-22 0,-3 2 13 0,3 0 12 16,-2 0-5-16,-1-2-33 0,1 1 5 0,-1 2 13 0,0 0-27 16,2-2 43-16,-2 2-12 0,1-3-3 0,-1 3-18 15,0 0 9-15,0 0 0 0,0 0-10 0,0 0 1 16,0 0-11-16,0 0-6 0,0 0 25 0,0 0-3 16,0 0-8-16,0 0-22 0,0 0-3 0,0 6 34 0,0-2-21 15,0-1 15-15,0 1-35 0,0 1 35 0,0 0 13 16,0 1-29-16,0 0 18 0,-3 4-2 0,3 0-27 15,-1-2 14-15,1 0 16 0,-3 5 12 0,3-1-6 16,0 2-1-16,-1-2-30 0,0-3 37 0,1-1 4 0,-3 4-39 16,3 1 42-16,0 2-17 0,-1-1-9 0,2 3 4 15,-1 0 4-15,0-3-16 0,0 0 37 0,-1 1-37 0,2-3 33 16,0 3-3-16,1 0-37 0,-2-3-5 16,2 0 35-16,0 2-9 0,-1 1 7 0,0-5 13 0,1 5-25 15,-2-1-3-15,1-1-5 0,-1-3 19 0,0 3 16 16,1-1-42-16,1 1 19 0,-2-3 15 0,0 0-20 0,1 2-11 15,-1 1 4-15,0-4 14 0,0 1-49 0,1 3 54 16,-1 0 5-16,2 3-52 0,-1-3 67 0,-2 0-3 16,2 2-7-16,-1-2-23 0,1 0-1 0,-1 0 3 0,2 1 12 15,-2-1-2-15,1 0 16 0,0-1-38 0,1 1-27 16,-1-1 66-16,0 0-26 0,1 0 28 0,-1-3-3 16,0 4-10-16,-1-4-21 0,0 1 13 0,2 2-38 0,-2-1 57 15,1 1-9-15,-1-3 0 0,1 5-7 0,-1-4 8 16,0 2 1-16,0-1-18 0,0-2 4 0,0-1 6 15,0-1 3-15,0 0 4 0,0 1-15 0,2-1 2 16,-2-1 8-16,2 5-2 0,-2-2-3 0,2 2-4 0,-1-1 9 16,-1-2-8-16,1-1-16 0,1-1 8 0,-2 0 6 15,1 1-9-15,-1-1 6 0,1 0 14 0,-1 0-31 16,2 0 18-16,-2 0 4 0,1 0-2 0,0 2 4 16,-1-1 2-16,0-1-21 0,2 1 9 0,-1 4 2 0,-1 0 2 15,0-3 6-15,0 4-7 0,0-2 1 0,0-2-2 16,1 0 5-16,-2 3 2 0,1-1-3 0,1-2-14 0,-1 1 8 15,-1 1 6-15,1 0 3 0,-1 0-16 0,1-2 21 16,1 4-15-16,-2-1-8 0,1-2 13 0,0-1 7 16,0 0 5-16,-2 3-18 0,1-2 1 0,1 1 9 0,0-2-4 15,0 0-3-15,-1 2 1 0,-1 1 2 0,1 0-1 16,1 1 7-16,-3-1-12 0,1-2 10 0,0 0-12 16,4-1 7-16,-4-2 10 0,4 0 0 0,-4 0-3 15,1 0-6-15,1 0 4 0,0 0 8 0,-1 1 8 0,-1-1-4 16,2 2 1-16,-1-2-9 0,-3 4 2 0,3 0-4 15,-2 1 3-15,3 1-10 0,-3-1 6 0,2-2 8 16,-2 0-13-16,3-3 11 0,-2 0-11 0,-1-2 1 0,3 2 18 16,0-6 1-16,0 9 14 0,0-9-13 0,0 6 13 15,0-6-9-15,0 5-3 0,0-5 6 0,0 0-4 16,4 3-2-16,-4-3 0 0,0 0-8 0,8-1 2 16,-8 1 1-16,0 0-8 0,8-2 6 0,-8 2-10 0,4-4-10 15,-4 4-14-15,5-5-24 0,-5 5-31 0,2-3-24 16,-2 3-72-16,0 0-3 0,1-9-38 0,-1 9-525 15,0 0 243-15,0 0 162 0</inkml:trace>
  <inkml:trace contextRef="#ctx0" brushRef="#br0" timeOffset="7674.22">15677 3409 74 0,'0'0'59'0,"0"0"9"0,3-2-2 0,-3 2-3 16,0 0 17-16,2-1-30 0,-2 1-8 0,0 0 39 0,0 0-10 15,2-3-51-15,-2 3 33 0,1-1 9 16,-1 1-54-16,0 0 46 0,0 0-12 0,0 0-10 0,0 0-34 16,0 0 36-16,0 0-46 0,0 0 0 0,0 0 11 15,0 0 33-15,0 0-14 0,0 0-25 0,0 0-17 0,0 0 45 16,0 0-43-16,-7 6-9 0,7-4 51 0,0 2-29 16,0 1 66-16,-1-2-32 0,0 3-44 0,-1-1 17 15,2 4 47-15,-1-3-49 0,0 0 9 0,-1 4-4 16,0 2-17-16,0 3 75 0,2-6-19 0,-1 0 9 0,1-2-57 15,-1 5 50-15,1 2-39 0,0-2 5 0,0 2 42 16,1-5-32-16,-1 3 22 0,0-2-16 0,0 4-10 16,1 1 21-16,-1-2 8 0,0 1-26 0,0-1 16 15,0 1-5-15,-1 2 3 0,2 0-1 0,-1 0 7 0,-1-2 1 16,2 2-38-16,1-2-10 0,-5 3 30 0,3-2-11 16,0 5 21-16,1-5 2 0,-1-2-19 0,2 3 18 0,-2-2-77 15,0 0 56-15,1-1 24 0,-1 0-26 16,0 0 24-16,-1 0-37 0,1 1 10 0,0-2-13 0,0 1-4 15,0-4 39-15,0 1 2 0,1-3-10 0,-1 6-22 0,0-3 6 16,1 2 30-16,-1 1-29 0,2-2-2 0,-2-1 18 16,0-1-17-16,1 3-8 0,0-2 23 0,-2 2-19 15,1-3 29-15,0 0 0 0,-1 0-12 0,1 0-4 0,0-2 6 16,0 0-28-16,0 0 37 0,-2 5 5 0,1-2-7 16,1 4-5-16,0-3-33 0,0 1 39 0,0-2-10 15,0-1-10-15,0 0 19 0,-1-2-11 0,1-1 1 16,1 1-4-16,-2 0-12 0,1 1 11 0,0 0-3 0,0-2 8 15,1 5 5-15,-2 0-6 0,1-1-4 0,0 0 8 16,1-2-11-16,-1 0 0 0,0 2 0 0,0 0 4 16,-1 2 7-16,-2-2-12 0,3-2 8 0,-1 0-1 0,1 3 3 15,0 0 4-15,-2 0-20 0,2 1 15 0,-1-3-2 16,2 3 1-16,-1-2 0 0,-1 0-12 0,1 2-4 16,0-3 16-16,-1 4 5 0,1-3-9 0,0-2 3 0,1 6-7 15,-1-5 5-15,0 4-2 0,0-1-12 0,1 0 11 16,-1-2 3-16,0 0 30 0,2 2-45 0,-2-2 11 15,1 1-12-15,-1 1 10 0,0 0-12 0,-1-2 9 16,-1 2 10-16,5-1-7 0,-3-2 11 0,0 0-10 0,1 4 2 16,-1-2 2-16,-1-3-2 0,4 3-16 0,-3 0 9 15,0 1-3-15,0 0 8 0,1 0 3 0,-1-3-8 16,0 1 10-16,0 2-3 0,0 1-17 0,0-1 16 0,0 0-2 16,0-1 15-16,0-2-18 0,-1 3 3 0,1-2 7 15,1 0 7-15,-1-2-1 0,-1 3-9 0,2 0 2 16,-1-4-6-16,0 1 3 0,0-2 11 0,-1 0-5 0,1 1-13 15,0-1 9-15,1 2 0 0,-2-2-2 0,1 0-2 16,1 1 8-16,-1-1 0 0,0 0-1 0,0-6 6 16,1 13-15-16,-1-7 12 0,0-6-11 0,0 13 5 15,2-8-7-15,-2-5 9 0,0 12-2 0,0-6-2 0,0-6 6 16,0 10 11-16,0-10-6 0,0 0 8 0,0 9 2 16,0-9-6-16,1 6 9 0,-1-6-16 0,0 0 6 0,3 6 7 15,-3-6-18-15,0 0 8 0,0 0-7 16,0 0-26-16,0 0-11 0,0 0-32 0,9-11-35 0,-6 7-36 15,-3 4-46-15,6-15-37 0,-3 8-663 0,-3 0 290 16,0 7 196-16</inkml:trace>
  <inkml:trace contextRef="#ctx0" brushRef="#br0" timeOffset="9581.93">12626 4043 58 0,'-12'0'70'15,"7"-1"-27"-15,5 1 16 0,-8-3 8 0,8 3-8 0,-7 0-2 16,2-1 4-16,5 1 1 0,-7 1-17 0,4 0 5 16,3-1-9-16,0 0-2 0,-9 0 18 0,5 0-17 0,1-1 2 15,3 1 15-15,0 0-26 0,-4 1 21 16,3-1-20-16,0 2-3 0,1-2-5 0,-4 0 17 0,4 0-14 16,-3 1-24-16,2 0 20 0,1-1 21 0,-3 1-56 15,3-1 25-15,0 0-4 0,0 0 8 0,0 0-15 0,0 0 33 16,0 0 15-16,0 0-17 0,0 0-7 15,0 0 3-15,0 0-8 0,0 0-59 0,5 3 52 0,-1-3 12 16,-4 0-64-16,7 0 32 0,-3 0 18 0,1 0-25 16,2 0 43-16,0 0-8 0,1-2-8 0,-2 4 1 0,8-4-39 15,0 2-15-15,-1-1 49 0,0 2 22 0,2-1-61 16,-3 2 58-16,4-2-57 0,-2 1-8 0,1 0 54 16,0 0 8-16,-1 0 18 0,1 1-46 0,1-2 25 15,0-2-31-15,1 4 10 0,1-2-1 0,-1-2-7 0,0 1 33 16,2 0 8-16,0 0-41 0,-2 1 2 0,2-3-5 15,-3 2 54-15,2 1-62 0,-2-1 17 0,-1 0 18 0,1 1-41 16,-1-1 69-16,1 1-88 0,-2-2 67 0,1 4-28 16,0-2 42-16,-2-3-10 0,0 3 4 0,2-1-87 15,-2 0 94-15,5-2-12 0,-4 2-68 0,1-1 76 16,1-1-36-16,-1 2-5 0,-1 0 13 0,2 0 19 0,0 0 11 16,2-2-22-16,-2 1-31 0,0-1 47 0,1 2-29 15,-2-1 17-15,0 1-13 0,-2-1 5 0,-2 2 1 16,2-2-31-16,0 1 37 0,-5-2-47 0,3 3 47 15,-3 0-1-15,-3 0-29 0,1 0-3 0,0 0-11 0,0 0 13 16,-1-1 53-16,0 1-10 0,2 0-13 0,0-1-16 16,-2 0 18-16,0 1 15 0,2-1-33 0,0-1 30 0,1 2-12 15,2-3-5-15,0 2-7 0,-1-1 10 0,-1 1-13 16,0 0-19-16,4 0 5 0,-1 2 15 0,-3 0-15 16,0-2 26-16,-3 1-44 0,0 0 32 0,1-1 22 15,0 2-13-15,0-2 1 0,0 1 8 0,0-1-26 0,0-1 13 16,2 2 0-16,-1-1 6 0,0 1-24 0,-1-1 14 15,1 1 12-15,0 0 0 0,-1 0-48 0,0 0 46 0,0-1-15 16,1 1 4-16,0 0 4 0,1 0-5 0,-3 1 10 16,2-2-23-16,1 2 14 0,1-1-20 0,-2 0 29 15,5 1-34-15,-2-1 38 0,1 0-18 0,-3 0 14 16,0-1-25-16,-1 1 7 0,1 0-1 0,-3 0 17 0,0 0-10 16,2 1 17-16,-2-1 2 0,-2 1-22 0,1-1 8 15,1 0 13-15,-1 0-4 0,0-1-7 0,0 1 3 0,0 0 2 16,-1 0-2-16,2 0 14 0,-1 0-18 15,0 1 7-15,0-1-1 0,-1 0-14 0,1 0 2 0,-1 0 8 16,-1-1-1-16,2 0-1 0,-1 2 3 0,0-1-12 16,-1-1 7-16,1 2 4 0,-2-1-5 0,-1 0 4 0,4-1-1 15,-4 1 62-15,3 0-63 0,-3 0-15 16,3 0 11-16,-3 0-1 0,2 0 6 0,-2 0 2 0,2-1-7 16,-2 1-3-16,0 0-10 0,2-1 20 0,-2 1-12 0,0 0 0 15,4 0-3-15,-4 0-5 0,0 0-17 0,0 0 8 16,0 0-11-16,0 0-39 0,2-2-9 0,-2 2-14 15,0 0-11-15,0 0-5 0,0 0-9 0,-12-6 16 16,12 6-9-16,-8-2 14 0,2 1-9 0,0-2-1 16,0 1 14-16,-3-4-28 0,0 4 6 0,-1-2-232 0,2 3 116 15,0 1 76-15</inkml:trace>
  <inkml:trace contextRef="#ctx0" brushRef="#br0" timeOffset="10460.84">13752 3836 74 0,'0'0'80'0,"-8"-2"8"0,8 2-11 0,-11-10 0 16,6 7 8-16,-2 3-22 0,3 0 13 0,4 0-4 16,-9 0-24-16,9 0 18 0,-8-3-11 0,4 0-8 0,4 3 11 15,0 0-8-15,-9 2-13 0,9-2 11 16,-6-3-16-16,6 3-2 0,-6 3-10 0,6-3 23 0,0 0-12 15,-7 4-5-15,7-4 17 0,-4 2-19 0,4-2-30 16,0 0 33-16,-4 5-13 0,4-5 7 0,0 0-9 0,0 0 3 16,-4 1 5-16,4-1 22 0,0 0-11 0,0 0-18 15,0 4 33-15,0-3-30 0,0-1-6 0,0 0 33 16,3 1-7-16,-2 0-2 0,2 1 6 0,-2 0-7 16,2-1-3-16,1 3 9 0,-2-3-22 0,2 0 22 0,2 2-3 15,-1-2-7-15,0 1-2 0,1-2-9 0,0 3 4 16,1-2-17-16,2 1 12 0,2 1-3 0,-4-1 12 15,-1 0-15-15,1 0-12 0,-2 0 23 0,2-1-20 16,-2 2-1-16,1-1 9 0,-1-1-2 0,0 2 6 0,2-1-8 16,-3 0 8-16,1 0-9 0,1 0 3 0,-1-1 2 15,0-2 0-15,1 2-9 0,-1 2 7 0,0-2-6 0,1 1 4 16,-2 1 2-16,1-1-5 0,0 0-6 0,1 0-4 16,-2 0-12-16,2-1 29 0,-2 2-2 0,2-1-6 15,-2 0 8-15,0 0 7 0,1 0-11 0,-1-1-7 16,0 2 4-16,0-3-21 0,0 1 29 0,-1 0-17 0,1 0-13 15,0-1 5-15,-2 3 27 0,2-3-27 0,0 1 23 16,0 0-7-16,0-1-1 0,0 1-9 0,0 0 14 16,-1-1-2-16,1 0-1 0,-1 2-11 0,-1-2 20 0,0 1-3 15,-1 0-6-15,3 0 13 0,-3 0-3 0,2 1-4 16,-3-2 3-16,3 1-4 0,-3-1-14 0,1 1-2 16,-1-1 20-16,0 0-16 0,1 1 4 0,1 0-9 15,-2-1 6-15,0 0 1 0,2 2 14 0,-2-2-11 0,0 0 4 16,0 0 3-16,3 0-4 0,-3 0 1 0,1 1-20 15,-1-1 7-15,0 0 9 0,2 1 6 0,-2-1-12 16,0 0 10-16,0 2-10 0,0-2 0 0,0 0 7 0,0 0-4 16,-2 4 17-16,2-4-2 0,0 0-21 0,0 0 17 15,0 0-14-15,0 0 17 0,0 0-12 0,0 2-11 0,0-2 30 16,-1 3-40-16,1-3 28 0,0 0-2 0,-1 2 4 16,-1 1-6-16,1-1 1 0,0 0-1 0,-1 2 12 15,-2 0-10-15,2-2-3 0,-2 2 13 0,0-1-4 16,-3 4 16-16,0 2 0 0,-3-3 0 0,2 2-18 0,-3 1 17 15,2-1-5-15,-1 2-3 0,1-2 2 0,0 0-1 16,1 2-4-16,-3 0 15 0,0-2-4 0,2 2-7 16,-2-2 9-16,3 0-13 0,0 0 6 0,2-1-8 15,-1 0 1-15,2-1 8 0,-1-1-9 0,2-2 10 0,0 1-1 16,2 0-12-16,-1-2 14 0,2 0-10 0,-2 1 0 16,0-1-3-16,1-1 7 0,0 2-8 0,0-1 22 0,-1-1-9 15,3-1 6-15,0 0-17 0,0 0-9 16,0 0-3-16,-4 5 35 0,4-5-11 0,0 0 4 0,-4 3-26 15,4-3 11-15,0 0 7 0,0 0-23 0,-3 1-14 16,3-1-5-16,0 0-29 0,0 0-44 0,0 0-31 0,0 0-26 16,0 0-34-16,0 0-7 0,-5-5-29 0,4 7-490 15,1-2 236-15,0 0 160 0</inkml:trace>
  <inkml:trace contextRef="#ctx0" brushRef="#br0" timeOffset="11431.3">12123 3833 7 0,'2'-5'84'0,"-1"0"-9"0,0 0-12 0,1 1 3 16,-2 4 10-16,1-8-2 0,0 7-11 0,-1 1-15 16,0 0 0-16,3-6 28 0,-3 6-38 0,0-7 14 0,0 7-28 15,1-4 26-15,-1 4 16 0,0 0-6 0,0-1-11 16,0 1 6-16,0-2-22 0,0 2-17 0,0 0-2 0,0 0 11 15,0 0-27-15,0 0 12 0,0 0-7 16,-2 12 17-16,0-9 10 0,2 1-8 0,0 4-31 0,0 0 28 16,-2 4 26-16,2 1 2 0,-2 2 1 0,2 2-11 15,-2-1-17-15,2-2 12 0,-2 4-16 0,1 1 6 0,0 1 7 16,-1 1 24-16,0 1-29 0,-1 8 4 0,-1-4 2 16,1-2-14-16,-1-5 22 0,2 2-4 0,-2-2-33 15,1 0 50-15,0-1-3 0,1 1-5 0,-1-2 2 16,0 1-6-16,1-3-6 0,-4-1-3 0,4-1 5 0,0-1 9 15,1-1-21-15,1-1 9 0,-1-2-15 0,1-2 9 16,0-1 3-16,-2 0-1 0,0-1 0 0,2 0 0 16,0 0-6-16,0-1 0 0,-2 1 5 0,2-2 5 15,0 1-4-15,0-1-6 0,-1 2-4 0,1-2 4 0,-1-1 2 16,-1 2 1-16,2-3-6 0,0 3-17 0,0-3 14 16,-1 4 1-16,1-4-7 0,0 2 3 0,0-2-18 0,0 0-3 15,-1 3-1-15,1-3-26 0,0 0-2 0,0 0-18 16,0 0-14-16,0 0-5 0,0 0-13 0,0 0-47 0,-4-15 9 15,4 15-12-15,-4-9 3 0,2 4 36 16,1-2-458-16,-2-4 186 0,3-2 122 0</inkml:trace>
  <inkml:trace contextRef="#ctx0" brushRef="#br0" timeOffset="13216.4">12147 3781 32 0,'0'0'49'0,"-9"0"2"0,9 0 5 0,-5-1-10 0,5 1-21 15,0 0 20-15,-7-2 7 0,7 2-12 0,-5-2-17 16,5 2-44-16,0 0 73 0,0 0-20 0,0 0 3 0,0 0-8 16,0 0-10-16,0 0-5 0,0 0 9 0,0 0 6 15,0 0-3-15,0 0-1 0,0 0-7 0,0 0 13 16,20-1-5-16,-12 1 6 0,4-2-13 0,0 1 7 15,0 1-21-15,-2 0 25 0,5-5 10 0,1 0-18 0,-1 3 22 16,-1 2-41-16,0 2 34 0,0-3-23 0,0 6 13 16,0-3-11-16,0 2-4 0,0-6 3 0,2-1-1 15,-1 3 21-15,-2 1-31 0,-2-2-5 0,2-4 6 16,1 3-3-16,-1-3 25 0,-1 0 4 0,1 1-15 0,1 4-25 16,-2-3 22-16,1-2 8 0,-1 7-23 0,-1-2 32 15,-2 0-52-15,3-4 20 0,-3 4 14 0,1 0-10 0,-1 3-4 16,0-2 3-16,1-5 19 0,0-1-8 15,0 4-31-15,2-3 21 0,-3 4-21 0,2 0 26 0,0 2-15 16,-1-3-7-16,0 1 46 0,0 4-37 0,1-7 19 16,0 0-15-16,-1 2-7 0,-2-1 26 0,-8 2-28 0,18-4 11 15,-10 5 12-15,0 1-7 0,0-3-18 0,-2 0 40 16,1 1-41-16,4 2 17 0,-2-1 2 0,0 4 19 16,-1-1-8-16,-1-3-30 0,0-2 30 0,-2 0 11 15,0-2-18-15,1 2 4 0,-1-1 0 0,0 2-33 0,1-2 27 16,-2 0 45-16,2 1-62 0,0 1 23 0,-1-3-13 15,-1 3-11-15,1 3-9 0,1-4 37 0,-1 2 5 0,6 4-8 16,-3-3-12-16,-2-3-31 0,0 1 9 0,-1-3 28 16,-1 6 24-16,1-3-24 0,-1 1-8 0,0-2-3 15,0-2 30-15,-1 5-19 0,1-4-5 0,-4 2-27 16,5 0 48-16,-2-1-5 0,-2-1 25 0,2 1-54 0,-3 1 23 16,0 0-47-16,4 2 60 0,-3 2 5 0,2-6-3 15,-3 2-25-15,1 2 5 0,-1-2 20 0,0 0-32 16,0 0 61-16,3 0-61 0,-3 2-10 0,0 0 19 15,0-2-7-15,1 2 21 0,-1-2-13 0,0 0-49 0,0 2 66 16,0 0-12-16,0-2 5 0,2 4 9 0,-4 0-1 16,2-1-16-16,0-3-5 0,0 5 0 0,0 1 9 0,0-4-9 15,-1 4 26-15,1-2-16 0,-1 1 0 0,1 2-9 16,0 0 24-16,0-1-36 0,-2 1 16 0,2-2 19 16,-1 4-6-16,1-3 10 0,-3 4-24 0,2 0 17 15,-2 1 13-15,2 0-31 0,0 2 3 0,-1 0 13 0,1-1 5 16,1 0 4-16,-1 0-43 0,-1 0 36 0,2 0-1 15,0 2 2-15,0-2-5 0,2 2 15 0,-2-2-13 16,1 0 6-16,-1 1 3 0,3 0-8 0,-2-1-18 0,2 1 14 16,-2 0-12-16,2 1-26 0,-2-2 15 0,3 1 40 15,-1-2-24-15,-2 1 11 0,2-2-13 0,-1 2 12 16,0 0-12-16,0-1 19 0,0-1-10 0,-1-3-14 0,2 3 21 16,-2-1 1-16,3 1-9 0,-4-2 0 0,1 1 12 15,2 0-16-15,0-2-2 0,-2 2 10 0,-1-2 0 16,5 3 6-16,-3-1-6 0,-2 0-11 0,1-2 4 15,0 0 5-15,1-1-6 0,-2 1 5 0,2 3-12 0,0 2 12 16,0-4-3-16,-2-2-7 0,0 1 6 0,2-2-7 16,-2 0 8-16,0 0-14 0,0 0 19 0,1-2-5 0,-1 4-3 15,0-2-7-15,1-1 9 0,-1-4 4 0,0 8-20 16,2-4 10-16,-1-1 4 0,-1-3-5 0,0 6 5 16,0-1 0-16,0-5-8 0,0 5-4 0,0-5-3 15,0 5 5-15,1-2-6 0,-1-3 2 0,0 0 11 0,0 0 0 16,0 0-1-16,2 6 4 0,-2-6-15 0,0 0 17 15,0 0-3-15,0 0 2 0,0 0 5 0,-3 6 9 16,3-6-6-16,0 0-6 0,0 0 5 0,0 0 7 16,-1 5-4-16,1-5-15 0,0 0 17 0,-3 4-15 0,3-4-7 15,0 0 8-15,0 0 7 0,0 0-6 0,0 0-4 16,0 0-5-16,-5 2 6 0,5-2-11 0,-6 1 11 0,6-1-9 16,-9 3 1-16,2-2 10 0,2-1 0 0,-2 1-1 15,1 0-10-15,-6 1 10 0,2 0-2 0,-2-1-4 16,2 0 1-16,-2 1-7 0,1 0 5 0,0-1 0 15,-2 2 7-15,5-2-8 0,-1-1 14 0,-1 0-15 0,-4 1-6 16,3-1 13-16,3 1-1 0,0-1-3 0,8 0 4 16,-20-2-5-16,7-1 2 0,-1 3 4 0,1-2-4 15,0 0-12-15,-1-1 1 0,0 1 3 0,-2 1-5 0,0-1 14 16,0 2-2-16,0-1-8 0,0 0 7 0,1 0 0 16,-1 1 3-16,1-1-8 0,2-2-12 0,3 3 20 15,0-1-9-15,0 1 2 0,4-1 4 0,-2 1 1 0,1 0-7 16,0 0 18-16,1-1-19 0,-5-2 9 0,2 2-6 15,2 1 6-15,7 0-10 0,-13 0-2 0,7-1 10 16,0 2-8-16,-2-1 8 0,0 0-14 0,1 0 5 0,-6 0 2 16,3 1 10-16,-3 0-3 0,0 1-2 0,-1-1 8 15,2-1-7-15,-1 2-8 0,0-1 3 0,3-1 17 16,5 3-21-16,-3-3 9 0,1 0 0 0,2 0-4 16,0 1 5-16,5-1-8 0,-10-1 2 0,10 1 2 0,-10 1 4 15,6-1-8-15,4 0 4 0,-11-1-3 0,4 1 14 16,7 0 6-16,-12 0-13 0,4 0 3 0,0 1-9 15,0-2 6-15,-5 0-2 0,2 1 10 0,3 1-6 16,-1-2-6-16,2-1 10 0,1 2-5 0,0-1-6 0,6 1 3 16,-12-1 1-16,7 1-3 0,5 0-3 0,-9 0 8 15,9 0 6-15,-10 0-13 0,10 0 4 0,-8 0 12 0,8 0-4 16,-6-1 6-16,6 1-8 0,-6-1 14 0,6 1-3 16,-6-3 1-16,6 3-7 0,-6-2 5 0,6 2-2 0,0 0 11 15,-5-1 4-15,5 1-20 0,0 0-8 16,-7 0 14-16,7 0 4 0,0 0-2 0,0 0-20 0,-6-3 12 15,6 3-6-15,0 0 4 0,0 0-13 0,-7-1 6 16,7 1 17-16,0 0-10 0,-4-2 14 0,4 2-12 0,0 0-16 16,0 0 12-16,-4-4 2 0,4 4-1 0,0 0-2 15,0 0-17-15,-4-5 25 0,4 5-19 0,-3-2 22 16,3 2-10-16,0 0-1 0,-2-5 6 0,2 5-7 16,0 0-8-16,0 0 10 0,0 0-22 0,0 0 25 0,-3-4-14 15,3 4 18-15,0 0 1 0,0 0-16 0,0 0 8 16,-1-4-17-16,1 4-3 0,0 0 9 0,0 0 7 15,0 0-6-15,0 0 13 0,0 0-11 0,0 0-15 16,0 0-2-16,0 0-3 0,0 0-7 0,0 0-27 0,0 0-15 16,1-8-20-16,-1 6-37 0,0 2-27 0,0 0-48 15,0 0-20-15,-3-4-572 0,3 4 264 0,0 0 178 0</inkml:trace>
  <inkml:trace contextRef="#ctx0" brushRef="#br0" timeOffset="14298.39">12481 4098 34 0,'4'-7'72'0,"-4"7"7"0,0 0-17 0,-2-4 22 15,2 4-25-15,0 0 3 0,0 0-17 0,0 0 29 16,0 0-12-16,0 0-29 0,-1-7 26 0,1 7 1 16,0 0-25-16,0 0-14 0,0 0-4 0,0 0 4 0,0 0-3 15,0 0-10-15,-4-2 12 0,4 2 0 0,0 0-19 16,0 0 1-16,0 0-18 0,-3 8 44 0,3-8-38 0,-2 6 40 16,2-2-19-16,0-4-5 0,1 8 9 0,-1-8-33 15,0 8 46-15,0-2 4 0,-1-1-31 0,1-5-19 16,1 9 44-16,0-6 1 0,1 1-4 0,-1-1 15 15,2 1-17-15,-2-2-10 0,-1-2-31 0,1 6 30 0,2-4 3 16,0-1 43-16,-1 0-26 0,2 0-25 0,-1-2 39 16,1 0-23-16,0 1 11 0,-1-3 15 0,2 2-21 15,-2-1 4-15,-1-1-17 0,2 0 24 0,-4 3-50 16,4-9 41-16,-1 6-35 0,0-1 44 0,-2-1-7 0,0 1 3 16,-1 0-10-16,0 4-84 0,0-6 94 0,0 2-40 15,0 1-22-15,0 2-16 0,-2-3 42 0,2 4-2 16,-2-6 34-16,1 5-42 0,0-2 22 0,-2 2-20 15,3 1 35-15,-3-1-18 0,1 0 20 0,2 1 2 0,0 0-90 16,-7 0 98-16,7 0-11 0,-1 1-17 0,-2 1 8 16,2 0-29-16,-1 1-13 0,0-2 43 0,0 2 0 0,2-1-68 15,-1 1 86-15,0-1-67 0,-1 0 31 0,2-2 14 16,-1 5-26-16,1-2 15 0,0-1 26 0,1 0-32 16,-1 0-37-16,0-2 78 0,0 0-11 0,0 3-28 0,0-2 30 15,0-1-69-15,3 2 41 0,-3-2 37 0,3-2-44 16,-3 2 38-16,5-3-58 0,-2 2 42 0,-1-2-2 15,1 1 20-15,1-1 8 0,-1 1-11 0,-2 0-3 0,0-2 5 16,2 2-59-16,-2-2 59 0,-1 2 25 0,2-1-20 16,-2 1 11-16,0 2-21 0,-3-4 13 0,4 2-44 15,-1 2 34-15,-1-4 2 0,1 4-21 0,-1-3 7 16,1 3-20-16,0 0 18 0,-3-2-21 0,3 2 27 0,-3-2 2 16,3 2-35-16,0 0 35 0,0 0-13 0,0 0-2 15,-5 1 3-15,5-1-24 0,0 0 7 0,-3 3 18 16,2-2-42-16,1-1 36 0,-3 2-20 0,3-2 8 0,0 0 24 15,0 4-6-15,0-4-6 0,0 0 8 0,0 0 3 16,0 2-9-16,2-1-4 0,-2-1 24 0,0 0-4 16,2 0-14-16,1 0 7 0,-3 0 5 0,0 0-2 0,8-3 7 15,-8 3-2-15,4-4 23 0,-4 4-10 0,3-2-6 16,-3 2 5-16,0 0-4 0,2-5 0 0,-2 5-4 16,0 0-7-16,0 0-1 0,2-6-8 0,-2 6-1 0,0 0-1 15,1-5-7-15,-2 4-15 0,1 1-32 0,0 0-23 16,-7 1-80-16,3 0 12 0,0 2 3 0,0 0-17 15,0 1-27-15,0 0-490 0,-4 5 222 0,1-3 146 16</inkml:trace>
  <inkml:trace contextRef="#ctx0" brushRef="#br0" timeOffset="16003.93">11235 2635 2 0,'0'-5'71'0,"-2"2"4"0,1-1 13 16,1 1-7-16,0-1-15 0,0-1-6 0,0 2 11 0,1-1-5 15,-1-1-19-15,2 2-3 0,-2-2-35 0,0-1 22 16,2 2 27-16,1-1-13 0,-2 1-53 0,1-1 6 16,0 0 22-16,1 3 10 0,-2-2-11 0,2 2 16 0,-2-2-36 15,2 2-10-15,-3-2 16 0,1 2 1 0,2 0 5 16,-3 2-12-16,4-1 3 0,-4 1 12 0,4 1-8 0,-1 1-25 15,0 1 12-15,-1 1 2 0,6 2 52 16,-2 1-22-16,0 3 21 0,-2-1-29 0,3 2-19 0,-3 1-6 16,0 2-4-16,0 0 62 0,0 1-26 0,1 4 29 15,-2-3-36-15,0 0 16 0,-1-1-29 0,1 6 24 0,-2-6-16 16,1 7-18-16,-1-5 86 0,-1 2-25 0,0 1-9 16,0 1-10-16,0-3 8 0,1 15-7 0,-1-8-2 15,0-2-8-15,3-2-9 0,-2-3 4 0,1 3-7 16,-2-2-46-16,1-3 50 0,2 3-31 0,-3-2 36 0,2-1-5 15,0 0-25-15,-2 0 21 0,1 0 12 0,0 0-42 16,-1-1 34-16,2-1 2 0,0-2-17 0,-2 1-4 16,0-3-33-16,2-2 64 0,-1 3-37 0,-1-1 4 0,1-2-11 15,1 1 25-15,-2-2-58 0,1-1 71 0,0 0-7 16,1 0-14-16,-1 0-3 0,0 0 10 0,2-1-19 16,-2-2 1-16,1 2 26 0,-1 0-18 0,0-2-8 0,2 1 39 15,0 0-51-15,1-3 13 0,0 1 8 0,0-2 2 16,0 1 20-16,1-2-40 0,2 0 3 0,-2-3 44 15,7 0-16-15,-4 0-23 0,1-2 3 0,2 0 19 16,-2 0 5-16,-2 0-8 0,1 0 3 0,-3 0-4 0,2-1 14 16,-2 0 1-16,-1 1 4 0,2-4-16 0,-2 3 2 15,-2 0 7-15,2-3 6 0,0 0 2 0,0 0-11 0,0-1 3 16,-2 2 6-16,-1 1-1 0,2-3-13 0,-3 3-6 16,0-2 5-16,-3-2 11 0,0 0-9 0,-1 0-3 15,-1 0 3-15,-2 0-12 0,1-2-3 0,-4 3-3 16,0 0 6-16,0-1-21 0,-2 1-8 0,-1 2 30 0,1-1-11 15,-9-7-6-15,6 10 3 0,2-2-8 0,-2 3 34 16,2 1-13-16,-1-1 2 0,-2 3-40 0,2-3 3 16,-1 4 27-16,2 0-3 0,-3 0 10 0,3-1 15 15,-1 0-39-15,0 1 20 0,2-2 12 0,0 4-15 0,3 0 5 16,1 0 17-16,3 0-13 0,-1 0 12 0,1 0-9 16,1 0 2-16,-1-1 8 0,2 1 4 0,-1-2-12 15,0 1 2-15,3-2 4 0,1 3 1 0,-4-2-19 0,2-1 13 16,2 3-17-16,-1-4 16 0,2-1-76 0,1 2 69 15,0-1 14-15,2 0-31 0,4-3 13 0,0 1 7 16,2 0-20-16,2 0 27 0,-2-1-12 0,2 1-34 0,2-3 28 16,-1 3 9-16,-1 0-9 0,0-1 2 0,2 1-53 15,-8 2 64-15,5 1-83 0,-6-2 19 0,2 1-2 0,-3 2 5 16,0 1-36-16,-1 1 23 0,-2 1-30 16,-1 1 10-16,0-2-18 0,-3 6-5 0,-1-4-316 0,-2 6 142 15,0-3 96-15</inkml:trace>
  <inkml:trace contextRef="#ctx0" brushRef="#br0" timeOffset="16402.06">11498 2783 71 0,'0'0'95'0,"0"0"-7"0,0 0-13 0,0 0-6 16,0 0-4-16,2 8-41 0,0-5 37 0,-1 0 0 15,2 3 12-15,1 3-16 0,0 3-26 0,1-3 10 16,0 1 5-16,1-3 0 0,0 0-17 0,0 2-3 15,-1 1-8-15,0-1 0 0,2 8 5 0,-3-4-40 0,1-5 45 16,-1-1-11-16,0 8 13 0,0 0-8 0,0-4 0 16,-1 1-3-16,0-3-6 0,-2-2 9 0,3 4-20 15,-3-4 7-15,2-6-4 0,-2 4 8 0,1-4 19 16,0-1-39-16,1 2 38 0,-2 3 0 0,-1-4-6 0,2 1-18 16,-2-2-15-16,0 0-10 0,0 0-6 0,0 0-14 15,0 0-13-15,-4-14 5 0,4 14-18 0,-2-9-5 0,1 4-266 16,-4-3 111-16,-3 0 76 0</inkml:trace>
  <inkml:trace contextRef="#ctx0" brushRef="#br0" timeOffset="16632.27">11514 2687 89 0,'-2'-5'76'0,"0"0"13"0,0 0-42 0,0 2 54 16,0 0-31-16,1 0-5 0,0 0-39 0,-1 0-6 15,1 0 18-15,0 0-35 0,-1 0 26 0,2 3 6 16,-1-2-25-16,1 2-2 0,0 0-14 0,1-4-9 0,2 3 10 16,-3 1-33-16,0 0-11 0,5 0-150 0,-5 0 67 15,2-1 44-15</inkml:trace>
  <inkml:trace contextRef="#ctx0" brushRef="#br0" timeOffset="17097.99">11686 2666 37 0,'5'2'79'0,"0"-1"-9"16,1 0-25-16,-2 1 28 0,1 1-24 0,2-1 6 0,-2 1-20 16,4 0-10-16,-1 4 5 0,2-1-6 0,-1 0 6 15,-1 2-3-15,0-1 10 0,1 0-15 0,1 1 2 16,-2 1 14-16,0 2-10 0,0-3-19 0,-2 2-5 16,1-1 2-16,1 2 1 0,-1-1-5 0,-3-4 34 0,1 4-25 15,0 0-9-15,1-2 22 0,-2 3-7 0,0 0 6 16,0-1-24-16,-2-2 15 0,-2-1-10 0,0 2-9 0,0-3 5 15,0 0 8-15,-2 0 1 0,2-6-3 16,0 8 5-16,-3-2-8 0,3-1 7 0,0-5-8 0,-1 6-1 16,-1-6 23-16,1 3-4 0,-2-1 17 0,1-2 0 15,2 0-5-15,-4 2 9 0,4-2-8 0,-7-5 10 0,4 3-11 16,1-1-12-16,0 0 1 0,0-3-9 16,-1-5 14-16,0 3-11 0,2-4 3 0,1 2-61 0,-1-1 1 15,-1-3 45-15,2 2 2 0,2-1-33 0,-2-2-11 16,1 1 4-16,0 1 41 0,2-1-42 0,0 1 20 0,2 1-27 15,-1 0 47-15,0 1-15 0,1 1 1 0,3 0 2 16,-2-2 6-16,2 2-13 0,-2 1-10 0,2-1 13 16,0 2-23-16,0-1-8 0,0 3 7 0,-1 0-5 15,1 0-14-15,-1 2 4 0,-1 0-16 0,0 0-156 0,5-2 75 16,-6 3 48-16</inkml:trace>
  <inkml:trace contextRef="#ctx0" brushRef="#br0" timeOffset="17511.96">12259 2544 54 0,'-6'-1'79'16,"6"1"3"-16,-7 3-9 0,-1 2 15 0,-1 0-34 16,-1 2-4-16,1 0-14 0,2 1 4 0,1-1-25 0,-1 0 19 15,2 1 19-15,-1 2-60 0,4 0 54 16,-2 0-29-16,1 1 4 0,2-2-28 0,1-1 25 0,2 5-10 16,1-3 13-16,1 2-5 0,1-1 20 0,1-1-24 15,2 0-23-15,-2 1 44 0,2-2-46 0,0 1 23 0,2-2 13 16,-4 2-17-16,2 0-22 0,2-3 37 0,-4 0 6 15,1 1-26-15,0 2 3 0,-2-2-13 0,-1-3 31 16,0 1-26-16,-1-3 16 0,-2 0-11 0,0 2-4 16,-1 0 12-16,0-2 7 0,-1-1-9 0,0 1-20 0,-2 0 24 15,-1 5 3-15,-3-3-13 0,2-3 13 0,-2 1-18 16,2-2-8-16,-2 1-7 0,2-1 3 0,0-1-6 16,-3-2-5-16,2 2-12 0,-3-5-4 0,1 2-20 0,-1-2-8 15,3-1-175-15,2 1 83 0,0 0 54 0</inkml:trace>
  <inkml:trace contextRef="#ctx0" brushRef="#br0" timeOffset="17780.9">12181 2646 48 0,'-10'12'60'0,"-6"10"-18"0,0-1 35 16,2 2-28-16,-2 3 0 0,0 0 19 0,-3-2-11 0,6 0-17 15,-1 2-6-15,5-4 50 0,-3 4-44 0,-3 0-5 16,5-2 3-16,-4 2 0 0,5-7-21 0,0-1-1 16,-1 7 13-16,1-9-6 0,2-1-9 0,2-2-4 0,-1 2 25 15,-2-6-23-15,4 2 1 0,2-1 14 0,-1-1-8 16,0-3-18-16,-1 2 31 0,3-4-74 0,0 0 57 16,2-2 4-16,-2 2 7 0,1-4-33 0,-3 5 26 15,3-5-34-15,0 0-11 0,0 0 11 0,0 0-26 0,0 0-13 16,0 0-26-16,3-11-190 0,-3 11 90 0,4-10 60 15</inkml:trace>
  <inkml:trace contextRef="#ctx0" brushRef="#br0" timeOffset="18211.66">12491 2322 34 0,'4'-4'86'0,"0"2"-29"0,-1 0 1 16,-2 0 7-16,2 2 16 0,-2 3-27 0,1-1-12 0,-2 2-16 15,0 1 0-15,-2 2 11 0,4 5-6 0,-4 1 37 16,0 4-29-16,-1 0-12 0,4 1 48 0,-2 1-2 16,-3 1-90-16,3 2 28 0,-2 10-6 0,2-7 10 15,1-2 45-15,0-2-54 0,1-1-10 0,2-1 32 0,-1 2-29 16,2-1 6-16,2-3 70 0,-2 2-76 0,0-1 80 16,1-4-19-16,0 1-28 0,1 2 13 0,-1-7-30 15,2 5 40-15,-2-7 25 0,0 3-50 0,-1 0-14 16,0-6-2-16,0 1 17 0,0-2-35 0,-1 0 12 0,1 0 7 15,0-2-33-15,0 2 28 0,1-4 0 0,-1 1 1 16,2-2-18-16,0 1-56 0,-6 0 10 0,11-3-4 0,0 0-21 16,0-2-9-16,-3 0-10 0,0-2-273 0,2-2 124 15,-6 1 82-15</inkml:trace>
  <inkml:trace contextRef="#ctx0" brushRef="#br0" timeOffset="18447.89">12571 2573 52 0,'-1'-3'139'0,"-2"2"-65"0,3 1 45 0,-1-3-64 16,1 0-15-16,5 1 45 0,-1-2 9 0,6-1-73 15,0 1-6-15,2-2 22 0,4 0 41 0,1 0-78 0,-1-2 64 16,2 2-6-16,0 0-66 0,-1 0 69 0,-1-1-82 15,0 2 58-15,-1 2 8 0,-3-3-47 0,-2 0-27 16,0 2 26-16,-4 2-23 0,0 1-22 0,-2-2-18 16,-2 4-225-16,-2-1 97 0,-2 4 64 0</inkml:trace>
  <inkml:trace contextRef="#ctx0" brushRef="#br0" timeOffset="33586.25">4838 5785 6 0,'0'0'43'0,"0"0"9"0,-8 4 8 16,8-4-21-16,0 0 14 0,-9 3-7 0,9-3-16 0,-7 2 19 16,7-2-7-16,-8 3-21 0,8-3 38 0,-9 1-38 15,9-1 14-15,-11 3 12 0,11-3-17 0,-12 2 0 0,6-1 14 16,-1 1 1-16,7-2-34 0,-13 1 30 15,6 0-32-15,0 0 28 0,2-1-6 0,5 0-11 0,0 0-17 16,-16 3 11-16,11-2-2 0,1-1 25 0,4 0-15 16,-7 1-6-16,7-1-25 0,0 0 5 0,0 0 4 0,-11 4 6 15,11-4-3-15,-4 2 8 0,4-2 3 0,0 0-9 16,0 0-11-16,-5 0 20 0,5 0-10 0,0 0 3 0,0 0-10 16,0 0 24-16,0 0-29 0,0 0-1 0,0 0 8 15,-3 4 16-15,3-4-15 0,0 0-1 0,0 0-7 16,0 0 17-16,0 0-11 0,20 1 3 0,-13-2 26 15,-7 1-34-15,21-3 14 0,-9 2-3 0,-1 1-8 0,2-4 7 16,-1 4-16-16,2-2 19 0,-1 0 3 0,-13 2-26 16,25-2 9-16,-11 2 3 0,-1-2 31 0,2 3-39 15,-6-2 28-15,4-1 3 0,-3 0-22 0,2-1 16 16,-2 0 1-16,0 1-8 0,-1 1-10 0,-2 0 27 0,-7 1-30 16,13 0 2-16,-5-2 25 0,-8 2-38 0,16 0 4 15,-3-2 13-15,-1 1 12 0,2-2-8 0,-4 2-12 16,2-1 17-16,0 1 3 0,-1-1 10 0,-2 1-3 15,-1 0 4-15,-8 1-38 0,20-2 28 0,-8-1 15 0,-2 2-20 16,-1 1-7-16,-9 0-24 0,12 1 41 0,-5-2-4 16,-2 1-2-16,-1-1 3 0,3 1-8 0,-7 0-5 0,0 0-20 15,12 0 32-15,-8 0-9 0,-4 0 5 16,8 0-17-16,-8 0 9 0,8 0-1 0,-8 0 3 0,5 1-15 16,-5-1 23-16,7 0-3 0,-3 1 2 0,-4-1-23 0,5 3 16 15,-5-3-63-15,7 2 57 0,-4-1 36 0,-3-1-2 16,4 5-6-16,0-4-8 0,-4-1 0 0,4 6-3 15,-3-2 3-15,2-1-12 0,1 1-13 0,-2 0 15 16,1 0 3-16,-2 0-1 0,1 1-7 0,2 3 2 16,0 3 0-16,-3-5 0 0,2 5 11 0,1-3-5 0,-2-1-13 15,0 1 1-15,0-2 15 0,0 0-20 0,2 7 7 16,-3-4 10-16,2 5-12 0,-1-2 3 0,1 1 4 16,-2 0 14-16,1-5 0 0,0 6 17 0,0-2-13 0,-1 1-22 15,2 0 15-15,-1 0 4 0,0 0-23 0,2 1 2 16,-3-2-2-16,2 0-8 0,-1 0 15 0,0 1 13 15,-1-4-11-15,0 2 1 0,2 0-7 0,0 1 8 0,-1-4 7 16,0 2-27-16,-2-3 26 0,2 4-6 0,1-1-9 16,0 2-3-16,2-3 4 0,-2 1 18 0,-1-1-9 15,1 0 4-15,0 2 1 0,1-3-2 0,-2 0-10 0,1 1-18 16,-2-3 24-16,3 5 0 0,-1-4 3 0,0 1-11 16,-1 2 8-16,1 1 2 0,0-2-1 0,-1 1-11 0,1 1 6 15,0 1 18-15,-1-2-2 0,1 1-7 0,0-1-9 16,-1-2-3-16,1 3-4 0,1-3 16 0,0 3-3 15,0-1 1-15,-1-2-5 0,1 2 5 0,0-1-18 16,-2 1 27-16,1-2 1 0,2 2-15 0,-2-2 0 0,2 2 1 16,-2 1 12-16,1-2-5 0,0 3 15 0,0-3-1 15,-1 2-19-15,2 1 3 0,-4-3 9 0,3 3-7 16,-1 0-12-16,1-1 11 0,-3 1 19 0,2-1-8 16,-2 1-10-16,3 1-1 0,-2-1-2 0,-1 2 17 0,2-2-11 15,-2 2 3-15,0-2-8 0,1 1 6 0,3-2 7 16,-4 2-9-16,2-2 4 0,0 1-9 0,-2-3 8 15,3 1 9-15,-3-1-7 0,1-1-9 0,0 4-8 0,1-5-7 16,-2 1 8-16,2 3 19 0,0-1-12 0,-2-2 5 16,0 0-21-16,1 0 10 0,-1-2 3 0,2 4 9 15,-3-1-14-15,2 0 6 0,1 3-9 0,-2-3 17 0,1-1-12 16,-1 3-10-16,0-1 18 0,3-1-12 0,-1 1 14 16,-3-2-20-16,1-1-2 0,1-1 16 0,-2-6 5 0,2 12-9 15,0-7-10-15,-2-5 25 0,2 10-9 0,-2-10-7 16,3 11 0-16,-2-7-1 0,-1-4 12 0,2 10-13 15,-2-10 3-15,2 8-15 0,-2-8 18 0,3 10-8 16,-2-5 9-16,-1-5-7 0,2 11 10 0,-1-5-10 0,2 4 11 16,-2-2-7-16,-1-8-3 0,-1 14 5 0,1-9-14 15,0-5 12-15,2 9 8 0,-2-9-9 0,0 10-14 16,0-10 1-16,0 7 17 0,0-7 0 0,2 7-5 16,-2-7 6-16,0 0-4 0,1 10-8 0,-1-10 13 0,3 5 0 15,-3-5-12-15,0 0 6 0,0 0-5 0,1 9-7 16,-1-9 8-16,0 0-4 0,1 8 14 0,-1-8 0 15,2 7-17-15,-2-7 11 0,1 6-1 0,-1-6-8 0,0 0 12 16,0 8-12-16,0-8 9 0,0 0-3 0,4 5-1 16,-4-5 9-16,0 0-13 0,0 0 7 0,0 0 3 15,0 10-5-15,0-10-3 0,0 0 13 0,0 0-15 16,0 0 14-16,1 7-15 0,-1-7 12 0,0 0-20 0,0 0 11 16,0 0-1-16,0 0 7 0,3 7-5 0,-3-7 2 15,0 0-9-15,0 0 16 0,0 0-3 0,0 0-9 16,0 7-2-16,0-7-2 0,0 0 8 0,0 0 9 0,0 0 1 15,0 0-10-15,0 0-7 0,3 9-4 0,-3-9 17 16,0 0-6-16,0 0 0 0,0 0 7 0,0 0-20 16,0 0 15-16,0 0-2 0,0 0-5 0,0 7 8 0,0-7 0 15,0 0-13-15,0 0 8 0,0 0 9 0,0 0-11 16,0 0 11-16,0 0-9 0,0 0 11 0,0 0-16 16,0 0-1-16,0 0 10 0,-3 8-15 0,3-8 10 0,0 0 7 15,0 0-3-15,0 0 1 0,0 0-6 0,0 0 8 16,0 0-3-16,0 0 7 0,0 0-11 0,0 0 6 15,0 0 0-15,0 0-1 0,0 0-1 0,0 0 2 16,0 0 4-16,0 0-2 0,0 0-5 0,0 0 8 0,-1 9-2 16,1-9 7-16,0 0-14 0,0 0 5 0,0 0 4 15,0 0 0-15,0 0-12 0,0 0 15 0,-11 2-20 0,11-2 11 16,-7 1 6-16,7-1-8 0,-9 4 10 0,9-4-3 16,-9 3-7-16,2-1 7 0,-5 1 3 0,1 1-8 15,-2-2-5-15,0 2 0 0,1-1-5 0,-2 2 16 16,0 1-12-16,2-3 2 0,1 0-4 0,0 0 11 0,3-1-8 15,2-1 13-15,6-1-12 0,-11 3 6 0,7 0-3 16,4-3-1-16,0 0 6 0,-9 1 3 0,9-1 0 16,0 0-16-16,-11 4 4 0,11-4 8 0,-5 1 1 15,5-1 11-15,-8 3-16 0,8-3-3 0,-12 2 4 0,5-1 3 16,7-1 11-16,-19 4-15 0,9-2-4 0,-2 2 7 16,1-1 5-16,-1-1-1 0,3 0 11 0,1-1-7 0,8-1-13 15,-12 3 18-15,12-3-2 0,-10 2-8 0,10-2-1 16,-8 2 3-16,8-2 7 0,0 0 3 0,-8 4-12 0,8-4 8 15,-6 1-13-15,6-1 18 0,0 0-7 16,0 0-10-16,-10 3-1 0,10-3-3 0,0 0 1 0,0 0 0 16,-8 2 8-16,8-2 0 0,0 0 11 0,0 0-33 15,0 0 33-15,0 0 2 0,0 0 18 0,0 0-7 0,-8 1-17 16,8-1 7-16,0 0-3 0,0 0 14 0,0 0-9 16,0 0 0-16,0 0-1 0,0 0-16 0,0 0 0 15,0 0 17-15,0 0-5 0,0 0 0 0,0 0-4 16,0 0-12-16,0 0 10 0,0 0-7 0,0 0 4 0,0 0-6 15,0 0-3-15,0 0 9 0,0 0-11 0,0 0-23 16,0 0-11-16,0 0 0 0,0 0-26 0,0 0-19 0,0 0-46 16,0 0-25-16,0 0-53 0,0 0-21 15,0 0-658-15,0 0 294 0,0 0 196 0</inkml:trace>
  <inkml:trace contextRef="#ctx0" brushRef="#br0" timeOffset="49926.95">16125 4009 51 0,'-8'4'70'0,"8"-4"-18"0,-9 2-11 0,9-2 24 15,-11 4-15-15,11-4-16 0,-9 3 17 0,4 0-13 0,5-3-5 16,-11 3 11-16,11-3-13 0,-11 4-7 0,6-3 4 16,5-1-5-16,-7 4-1 0,3-3 51 0,4-1-63 15,-8 4 20-15,5-2 2 0,3-2-36 0,-5 2 35 16,5-2-16-16,0 0 2 0,-9 5 18 0,9-5-26 0,0 0-11 16,-7 3 10-16,8-2 19 0,-1-1 19 0,0 0-57 15,-2 3 24-15,2-3-9 0,1 3 37 0,-1-3-20 16,0 0-37-16,0 0 17 0,0 0-21 0,0 0 16 15,7 3 30-15,-3-1 7 0,1-1-12 0,3 1-8 0,-8-2-56 16,20 3 43-16,-5-1 28 0,-2-1-54 0,3 3 51 16,-1-2-17-16,1 1 10 0,1-3-32 0,1 2 16 0,0-1-11 15,1 2 17-15,-3-1-27 0,3-1 14 0,-2 0 35 16,0 2-16-16,-1-3-31 0,3 1 6 0,0 0 17 16,-2 0 10-16,2-1-10 0,-1 2-1 0,1-2 13 15,1 0 4-15,-1 0-25 0,-1 1-12 0,4 0 41 0,-2 0-27 16,0 0-12-16,-3 1 54 0,3-1-62 0,-1 0 49 15,-2-1-60-15,0 1 41 0,1-1-36 0,-2 3-27 0,2-2 66 16,0 0 27-16,-1 0-21 0,-1 0-10 16,1-1-7-16,-2 2-25 0,3-2 52 0,-2 1-20 0,1-1-15 15,0 0-24-15,-1 0 75 0,0 1-79 0,-1-1 7 16,1 1 31-16,0-1-3 0,0 1 13 0,-1-1 32 0,-1 2-75 16,1-1 90-16,0 0-8 0,-5 0-20 0,4-1-27 15,0 1-20-15,0 2 20 0,-1-2 9 0,-1 0-31 16,-1 0 3-16,1 1 16 0,1 0-34 0,-1-2 12 15,1 2 33-15,1 0 10 0,-1 0 1 0,0 0-49 0,3 2 59 16,-1-2-51-16,0 1 12 0,-1-1 41 0,1-1-57 16,1 2 23-16,0-1-19 0,-1 2 24 0,1-3 3 0,0 1-14 15,-2 0 16-15,2-1-30 0,-1 0 61 16,0 0-54-16,1 0 77 0,-2 1-42 0,0 0-2 0,-1-1-5 16,1-1 9-16,-1 1-55 0,-2-1 49 0,-2 2-14 0,0-2 64 15,1 1-50-15,-2-1 24 0,0 0 9 0,-2 0-29 16,8 1 15-16,-5-1-4 0,-1 0-33 0,0 0 16 15,-1 0 11-15,-2-1 24 0,2 1-10 0,-2 0-21 16,0 0 35-16,-1 1-12 0,0-1 0 0,-1-1 7 0,1 1-10 16,-3-1-25-16,-1 1 10 0,6-2 8 0,-4 4-13 15,1-4 15-15,-3 2-17 0,4-1 8 0,-1 0-36 16,-3 1 26-16,0 0-6 0,0-2-33 0,0 2 22 0,0 0-20 16,1-2-42-16,-1 2 40 0,1-1-2 0,-1 1-7 15,2-1-39-15,-2 1 33 0,0 0-38 0,2 0 27 16,-2 0-16-16,0 0-23 0,0 0-2 0,0 0-19 0,0 0-5 15,0 0 10-15,0 0-31 0,-4-5-297 0,-1 4 142 16,5 1 96-16</inkml:trace>
  <inkml:trace contextRef="#ctx0" brushRef="#br0" timeOffset="50821.94">17384 4001 84 0,'-4'1'99'16,"2"-1"-10"-16,2 0-42 0,0 0 15 0,-8-4-18 0,8 4 7 15,-6-1 36-15,6 1-43 0,-4 0 22 16,4 0-17-16,0 0-25 0,-5-1 26 0,5 1-36 0,0 0-6 16,0 0 16-16,-7 0 7 0,6 1 9 0,1-1-5 15,0 0-37-15,0 0 13 0,0 0-1 0,0 0-1 0,0 0 7 16,0 0-16-16,0 0-10 0,0 0 49 16,5 3-6-16,-3-1-16 0,-1 0 77 0,0 0-77 0,2 0 7 15,1 2-35-15,0-1 26 0,0 0-36 0,0 0 9 16,1 1 8-16,1-2-29 0,3 4 26 0,-2 0 17 15,3-1 32-15,-2 2-10 0,2-2-64 0,-1 0 72 0,1 0-68 16,0-1 23-16,0 2 48 0,0-1-5 0,-2 0-73 16,2 0 4-16,0-2 82 0,1 2 2 0,0 1-11 15,-1-2-15-15,0 2 11 0,-1-4-13 0,0 2-43 0,-1-1 40 16,-1 0-39-16,1-1 44 0,-3 1-7 0,-5-3-68 16,10 4 52-16,-5-2-6 0,0-1 32 0,1 1-38 0,-1-1-4 15,0 2 41-15,-1-2-46 0,0 0-7 16,2 2 52-16,-2-2-35 0,1 1 70 0,-1-1-47 0,-1 1 20 15,1-1-31-15,-2 0 14 0,2 0-40 0,-2 0 2 16,0-1 31-16,1 0 17 0,0 2 0 0,-2-1 3 0,2-1-3 16,-1 1-37-16,-2-1 22 0,3 0 12 0,-3 0-65 15,3 1 75-15,-3-1 0 0,0 0-27 0,0 0 8 16,0 0-18-16,0 0-17 0,0 0 48 0,0 0 10 16,0 0-19-16,0 0-1 0,1 1 3 0,-1-1-39 0,0 0 42 15,0 0-8-15,0 0-13 0,0 0-21 0,0 0 37 16,0 0-7-16,0 0 12 0,0 0-40 0,0 0 32 0,-9-1-25 15,5 1 27-15,1 1-9 0,0 1-45 0,1-2 58 16,-2 1-41-16,0 0 5 0,-3 0-7 0,2 0 47 16,-2 1-80-16,-5-1 76 0,0 2-7 0,-1 0 3 15,-1-1 5-15,2 2-30 0,-1-1 33 0,1 2-17 0,0 0 8 16,-1 1 6-16,1 0-10 0,-3-2 18 0,2 3-9 16,-1 0-24-16,0 0 8 0,0 2 11 0,0-3 2 15,3 0 3-15,-1 1-4 0,0-2-4 0,1 1 7 16,-1 1-5-16,3-1-19 0,-1-1 19 0,1 1-21 0,1-2 17 15,1 1 13-15,-2-1-15 0,1-1 1 0,3 2 6 16,2-2-17-16,-2-1 16 0,2 0-48 0,0 0 32 0,-1 1 15 16,2 0 5-16,-1-2-2 0,2 0-3 0,1-1 10 15,-4 1 3-15,2 0-7 0,2-1 8 0,-1 3-1 16,0-2-22-16,1-1 24 0,-3 1-5 0,2 0-11 0,1-1 6 16,0 0 2-16,0 0-1 0,0 0-2 0,-2 2-8 15,2-2 2-15,0 0 3 0,0 0-12 0,0 0 2 16,0 0-10-16,0 0 12 0,0 0-11 0,0 0-23 15,0 0-2-15,0 0-19 0,0 0-23 0,0 0 7 0,0 0-48 16,0 0-10-16,0 0-26 0,0 0-15 0,0 0-10 16,-5-4-470-16,5 4 214 0,0 0 142 0</inkml:trace>
  <inkml:trace contextRef="#ctx0" brushRef="#br0" timeOffset="52525.9">14267 5766 21 0,'0'0'88'0,"0"18"12"0,0-18-30 0,0 0 6 15,0 0-1-15,0 0-7 0,0 0 9 0,0 0 13 0,0 0-15 16,0 0 6-16,0 0-5 0,0 0 4 0,0 0-20 16,0 0-9-16,0 0 15 0,0 0-14 0,0 0-37 0,0 0 23 15,-15-18 26-15,15 18-2 0,0 0-22 0,2-10 8 16,-2 7-17-16,0 3 2 0,0 0 4 16,4-11-33-16,-3 6-3 0,-1 5 19 0,5-7 2 0,-5 7-22 15,4-6 12-15,-4 6 6 0,4-6 5 0,-1 4 2 0,-3 2-34 16,4-5 1-16,-1 2 14 0,-3 3-1 0,0 0 17 15,6-7-27-15,-3 6 14 0,-3 1 4 0,0 0-23 0,0 0-13 16,8-6 34-16,-4 5-30 0,-4 1 17 16,0 0-7-16,0 0 7 0,0 0 22 0,17 3-14 0,-13 1 4 15,0-2-11-15,-4-2 13 0,11 11-4 0,-6-4 3 16,-1 1-18-16,2 0 15 0,-2 0 4 0,1 3 1 16,0 0 2-16,-2-1 1 0,1 2-35 0,-3-4 16 15,2 3 6-15,0 0-1 0,-1 1-2 0,-2-2-3 0,2 2 4 16,-4-1-3-16,2 0 6 0,0-1 17 0,0-2-29 15,0 0 8-15,0-8 4 0,-5 18-1 0,6-8-5 0,-2 1 18 16,0 1-22-16,1-12 9 0,-2 19-2 0,1-12 4 16,1-7-2-16,-3 12 2 0,3-12-6 0,-4 11 9 15,4-11 13-15,-1 11-4 0,1-11 0 0,0 0-7 16,-3 11-3-16,3-11 5 0,0 0-5 0,-1 12 7 0,1-12-25 16,0 0 24-16,-3 10 4 0,3-10 5 0,0 0-15 15,0 0 6-15,0 0-3 0,0 0-5 0,0 0 19 0,0 0-24 16,0 0 17-16,0 0-18 0,0 0 1 0,0 0-3 15,12-32-2-15,-8 20 11 0,0 1-1 0,-1-1-4 16,1 0-9-16,-1-1 6 0,-1 1-4 0,1 0 15 16,1 0-4-16,0-1-16 0,-1 1 2 0,-2 1 11 0,2 0-1 15,1-1 1-15,-2 1 9 0,-2 3-26 0,4-2 26 16,3 0-20-16,-3-1 19 0,-1 2-13 0,2 0 3 16,-1-1-10-16,3 1-1 0,-2-1 15 0,0 2-16 0,1 0 14 15,-2 1 1-15,0 2-7 0,4-2-4 0,-3 0 0 16,0 2 8-16,1 2 5 0,-2-1 4 0,1 0-23 15,-1 2 12-15,-1 0-24 0,1-1 15 0,-4 3 12 0,5-2-18 16,-1-1 22-16,-4 3-7 0,7-1-6 0,-7 1-2 16,5 0 5-16,-5 0 11 0,8 3-16 0,-4-2 19 15,1 1-6-15,-1 1-14 0,0 0 15 0,0 1 3 16,3 3-12-16,-3 0 9 0,0-1 9 0,-1-1-8 0,2 5-5 16,-1-3-10-16,-4 0 25 0,3-1-8 0,-2 0 8 15,2 5-5-15,-1 0-4 0,-2-2 7 0,2 0-12 16,-1-2 9-16,-1 0 4 0,0-7-1 0,-1 19 6 0,-2-6-21 15,0-2 8-15,1 2-7 0,0-1 15 0,0 0-15 16,-1 0 25-16,0-1-14 0,1 0 8 0,-1 1-7 16,2-1 10-16,-1-2-9 0,0 0-11 0,2-1-7 0,0-8 9 15,-3 12 15-15,3-12-26 0,-1 10 8 0,1-10 5 16,-2 8-4-16,2-8 15 0,0 9-1 0,0-9-4 0,0 0-9 16,0 9 2-16,0-9-28 0,0 0-14 15,0 0-5-15,0 0-49 0,0 0-7 0,0 0 21 0,10 5-55 16,-10-5-446-16,0 0 193 0,12-16 128 0</inkml:trace>
  <inkml:trace contextRef="#ctx0" brushRef="#br0" timeOffset="53082.18">14930 5746 74 0,'0'0'76'0,"0"0"-52"0,0 0 30 0,0 0 5 0,-5-5 3 16,5 5-1-16,0 0-16 0,0 0-2 0,0 0-10 15,0 0 10-15,0 0 2 0,-16 9 1 0,12-5-30 16,4-4 6-16,-8 7-8 0,5-3 18 0,0-2 5 0,-1 3-7 16,-1 2 3-16,0-1 7 0,-2 1-33 0,2 2 33 15,1 0-31-15,-2 1 8 0,1 1-17 0,2-4 13 16,-1-1 9-16,3 0-7 0,1-6 11 0,-1 14-2 16,1-14-30-16,1 12 11 0,2-1 17 0,-3-5-9 0,0-6-28 15,4 13 28-15,-2-2 0 0,1-4-39 0,0-1 35 16,3 2 8-16,-2 0-8 0,-4-8-16 0,10 8 26 15,-6-3-13-15,0-1 1 0,1-2 17 0,-5-2-17 16,11 1-3-16,-11-1 18 0,12 0 1 0,-4-1-15 0,-8 1 8 16,17-3 1-16,-8 0 2 0,-1-3 22 0,2 1-23 15,-2 3 3-15,0-5 19 0,-2 0-14 0,1-1 14 0,0 0-14 16,-2 2 15-16,-2 0-13 0,1-4 10 0,-2 2-7 16,0 1-14-16,-1 0 26 0,-1 7-30 0,-1-14 18 15,-1 8-11-15,1 0-1 0,-2 2-18 0,-2-6 1 16,0 3 22-16,-1 2-18 0,0-1-14 0,-1 1 23 0,0 2 0 15,-2-1-7-15,1 2-18 0,1-1-22 0,1 3-12 16,0-1-7-16,6 1 2 0,0 0-26 0,-18 1 20 16,18-1-41-16,-12 3-4 0,9-3-25 0,-2 1-275 0,5-1 132 15,0 0 90-15</inkml:trace>
  <inkml:trace contextRef="#ctx0" brushRef="#br0" timeOffset="54584.01">15510 5800 93 0,'0'0'81'0,"-10"-5"-8"0,10 5-2 16,-12-4 22-16,6 3-32 0,6 1-11 0,-14-2-5 15,7-1-7-15,7 3-11 0,-13-1 12 0,13 1 0 0,-15 1 3 16,7-1 5-16,0 0-15 0,8 0-21 16,-21 4 46-16,9-1-20 0,1 0-14 0,1 0 3 0,0 3-24 15,0-1 26-15,1 0 2 0,-2 0-23 0,2 0 2 16,2 1 24-16,-1 2-26 0,0 0 15 0,3 1-14 16,1-2-11-16,0-2 7 0,-1 3 10 0,2 3 24 0,-1-1-2 15,1-1-51-15,-1 2 11 0,4-5 11 0,0-6 17 16,-4 17 8-16,2-10-41 0,2-2 51 0,0-5-35 15,0 0 17-15,2 17-12 0,1-14-3 0,-3-3-2 0,4 10-27 16,-4-10 37-16,5 8-22 0,-5-8 26 0,4 7-2 16,-4-7-5-16,11 5 1 0,-6-2 8 0,-5-3 7 0,12 3 11 15,-6-2-41-15,7 1 3 0,-4-1-37 16,2-1 12-16,-11 0 28 0,16-1-12 0,-3-4-18 0,1 1 5 16,-3 4 18-16,2-3 9 0,-1-2-10 0,0 2 5 15,-1 0-8-15,-1-1-2 0,1-2 11 0,-2 0-8 16,2 1 16-16,-3-1-15 0,1-4 3 0,-1 1-2 0,0 1 1 15,-1-3 10-15,2 3-7 0,-1-2-2 0,-1-1-3 16,1-1 13-16,-3-1-9 0,3-1 3 0,-1-2 4 16,1 0-1-16,0 0 10 0,0 0-12 0,3-10-35 0,-3-2 4 15,-2 6 72-15,-2 2-53 0,2 3 10 0,-2 2-18 16,0-2 23-16,0 0-9 0,-2 0-8 0,1-2 20 0,-2 5-6 16,2 2-9-16,-2-2 4 0,-1 0-11 15,0 1 14-15,2 3 18 0,-2 3-4 0,0-1 0 0,0-1-9 16,0 4-2-16,0 5 8 0,0-8-10 0,0 8 3 15,1-10-11-15,-1 10 11 0,-1-9-24 0,1 9 42 0,0-6-23 16,0 6 1-16,0 0-7 0,-3-12-4 0,2 11 9 16,1 1 4-16,-4-3 0 0,4 3-8 0,0 0 5 15,-12 0 15-15,12 0-3 0,-7 3-23 0,7-3 9 16,-8 0-9-16,3 3 9 0,-3 2 3 0,2 0 4 16,2 0 8-16,-1-1-38 0,-2 2 3 0,2 3 36 0,1-3-13 15,-1 0-15-15,-1 3 26 0,1 1-19 0,1 1 12 0,0-2 1 16,0 2-8-16,0 1-13 0,0 0 17 0,0 1-5 15,1-1 8-15,1 0-14 0,-1 0 32 0,-1 2-32 16,0-2 1-16,0 1 12 0,1 0 2 0,-1 0 5 16,2 0-16-16,-1 1 19 0,-1-1 14 0,1 0-19 0,1-1 6 15,0 1-28-15,0-1 11 0,-1 1-10 0,2 1 11 16,1-1 10-16,-2-5 26 0,2 2-36 0,0-2-3 0,2-2 10 16,-2-6 10-16,0 13 9 0,2-1-33 0,0-3 20 15,-1-1-11-15,0-1-1 0,1 4-2 0,-1-4 6 16,0 1 3-16,1-1-7 0,0-1 10 0,-2-6 6 15,4 11-7-15,0-2-8 0,2-2-4 0,-1 3 17 0,-1-3-13 16,5 0 3-16,-7-1 9 0,4 2 4 0,1-5-17 16,1 3 11-16,1-1-12 0,1 0 12 0,-2 0-19 15,0-2 19-15,-2 0-6 0,1-1 14 0,4 2-4 16,-3-1-23-16,-2 1 10 0,2-3 14 0,-8-1-19 0,12 2 14 16,-4 0-4-16,-1-1 4 0,-7-1-26 0,13 0 7 15,-13 0 19-15,14-1-6 0,-6-1 7 0,5-1-15 16,-4-2-2-16,2 3 9 0,1-4 1 0,-1 1-4 15,-1-1 13-15,1 1-21 0,-2-2 14 0,2 1-10 0,-2 0 7 16,1-3-10-16,0 2 0 0,0-1 22 0,-2 1-15 16,-2-1 11-16,4 0-8 0,-2-2 11 0,-2 1-15 0,1-1 14 15,-2-1-9-15,2-1 10 0,-3 2 0 0,1-2-5 16,1 2-7-16,-2-3 16 0,0 0-12 0,-2 1-1 16,1-2-3-16,0 4 5 0,-1-2-1 0,1-2 11 0,0 2-11 15,-2 0 4-15,4 2-13 0,-1-1 7 0,-4 2 13 16,-1 1-10-16,2 1 11 0,-1 7-3 0,0-11-4 15,-2 6 14-15,2 5-7 0,-2-11 1 0,1 8-3 0,1 3-14 16,-4-7-3-16,3 3 6 0,1 4-2 0,-6-7 3 16,4 4 1-16,2 3-6 0,-6-6 5 0,4 5-7 15,2 1 1-15,-10-1-5 0,10 1 7 0,-8 0-1 16,8 0 4-16,-8 0-6 0,3 2 0 0,0 1-2 0,-1-1 1 16,4 2 8-16,-2-2-7 0,-4 4-4 0,2 1 0 15,0 2 11-15,-1-1 2 0,0 1 0 0,1-1-3 16,0 3-16-16,1 0 11 0,1-1 4 0,0 1 3 15,0 1-7-15,0-1-3 0,0 1-8 0,0-1 3 0,3 1 5 16,-1-1 5-16,0-1 5 0,0 0 3 0,4 2-6 16,-2-2-2-16,1-1 14 0,-1-2-23 0,3 5 20 0,-1-2-10 15,1 0 4-15,4-2 4 0,-2 2-14 16,2-1 17-16,-2 0-4 0,0-2-12 0,2 0 19 0,1 0-5 16,0-2 17-16,1 1-32 0,2-2 4 0,-2 0 7 0,2 0-3 15,0-2-5-15,-1 1 15 0,-10-3-13 0,16 3 0 16,-5 1-2-16,-2-3 1 0,-9-1-1 0,15 1-2 15,-15-1 3-15,11 0 0 0,-11 0 3 0,0 0-8 16,14 0 4-16,-14 0-10 0,11-2-26 0,-6 0-14 0,-5 2-66 16,0 0-31-16,12-5-23 0,-12 5-24 0,4-6-541 15,-4 6 244-15,0 0 162 0</inkml:trace>
  <inkml:trace contextRef="#ctx0" brushRef="#br0" timeOffset="60471.84">20218 4820 10 0,'0'0'86'0,"-8"-1"-2"0,8 1-27 16,0 0 6-16,-9-2 2 0,9 2-7 0,0 0 1 0,-6-4-49 15,6 4 42-15,-2-1 3 0,2 1 3 0,0 0-20 0,0 0 7 16,0 0-5-16,0 0 8 0,0 0-8 0,4-12 0 15,-4 12-17-15,0 0-12 0,6-8 26 0,-6 8-42 16,7-6 23-16,-3 3-3 0,1 1-5 0,-2-1 11 16,-3 3 0-16,7-6-19 0,-1 4 13 0,5-2 2 0,0 2 0 15,1 0-11-15,0-1 27 0,1 1-23 0,2-2-7 16,1 3 0-16,0-1 27 0,0-1-31 0,-2 2-20 16,0 0 17-16,-1 0 12 0,-2 1-23 0,-2 0 39 0,-1 0 11 15,-8 0-54-15,13 1 34 0,-13-1-38 0,11 2 19 16,-6-1-25-16,-1 2 40 0,2 0-3 0,-6-3-25 15,8 6 21-15,-4-2-16 0,-2 2 3 0,2-2-24 16,-2 2 46-16,-1-2-10 0,0 2 6 0,-1 2 1 0,0-1 1 16,2 4 16-16,-4 3-23 0,0-1 15 0,-2-1-8 15,0 1-14-15,-3 2-6 0,2-3 17 0,-2 2-64 16,-2-2 79-16,1 1 8 0,-3-1-12 0,2-1 1 16,-1 1 1-16,0-1-9 0,-1-1-9 0,2-2 11 0,-1 2-5 15,1-2-7-15,1 0-15 0,0 0 26 0,0-1 8 16,0-1 0-16,3 1-58 0,-2-2 57 0,4-4 14 15,-1 1-29-15,2 1-4 0,2-3 0 0,0 0-7 0,-4 8 21 16,1-7 5-16,3-1-7 0,0 0-12 0,0 0-11 16,-1 6 52-16,1-6-31 0,0 0-2 0,0 0 16 15,0 0-1-15,0 0-11 0,0 0-8 0,0 0 17 0,0 0 0 16,9 3-6-16,-4-3-49 0,2-1 6 0,0 2 30 16,-1 0 18-16,1-2-12 0,2 1-13 0,3 1-26 15,0 0 6-15,-1-1 36 0,-2 0 1 0,-1 1-22 0,-1 2 34 16,0-2-24-16,3 4-28 0,-2-3 43 0,-2 3-11 15,3 0 18-15,-2 1 32 0,-3-3-48 0,4 3 2 0,-3-1 7 16,-1 0-9-16,3 5 5 0,-2-1-12 0,2 0 3 16,-2 0 17-16,-2 2-3 0,2-1-11 0,-4 4 10 15,1-1-9-15,-1-1 4 0,0-2-7 0,2 3-11 16,-3-2-5-16,-1 1 23 0,1 1 6 0,-3-2-10 0,0 3-5 16,1 1-9-16,-1-2 2 0,-1 0 15 0,-1 0-9 15,2-2-2-15,-2 1 9 0,2 0-7 0,-4-1-15 16,2-2 13-16,0 2 5 0,-1-1 3 0,0-3-14 15,-1 4 24-15,-1-2-19 0,0-1 19 0,-1-2 0 0,-1 1-6 16,1 0 5-16,-3-3 6 0,1 2 12 0,1-2-5 16,-1-1 10-16,-1-1 3 0,-1 3-16 0,3-1 1 0,-4-2-2 15,3-1 13-15,-1 2 2 0,0-3 9 0,1 1-7 16,-2-2-7-16,4 2 2 0,-1-1 0 0,10 0-1 16,-16-3 0-16,10 3-7 0,-1-1 5 0,0 0-4 15,7 1 17-15,-10-5-12 0,0 0-7 0,4 2-10 0,-1 0 9 16,7 3 4-16,-11-7-6 0,6 6-4 0,5 1-13 15,-8-6 14-15,2 2-2 0,6 4-7 0,-5-7-10 16,5 7-7-16,-8-8-4 0,8 8-9 0,-7-6-16 16,3 2-20-16,4 4-40 0,-4-5-30 0,4 5-5 0,0 0-19 15,-8-9-19-15,6 8-33 0,2 1-425 0,0 0 208 16,-12-9 138-16</inkml:trace>
  <inkml:trace contextRef="#ctx0" brushRef="#br0" timeOffset="61229.78">20751 5020 6 0,'2'-4'108'0,"-2"4"-26"0,2-7 1 0,-2 7-8 16,6-6-15-16,-4 2 25 0,-2 4-29 0,6-7-18 0,-4 3 32 15,-2 4-40-15,6-4 18 0,-6 4-19 16,5-5 3-16,-4 2 12 0,2 2-17 0,-3 1-16 0,7-3 21 16,-7 3-17-16,6-2-4 0,0 2 4 0,-6 0-18 15,9 2 17-15,-1-1 5 0,4 0 4 0,0 3-13 0,-1-1 6 16,1 3-30-16,-1-2 17 0,-1 2 29 0,2 1-35 16,-1 0 35-16,0 2-14 0,-3-1-15 0,0 2 5 0,-2-1 15 15,4-2-13-15,-5 2 14 0,-2 3-9 16,1 0-9-16,0-1 24 0,-3 1-9 0,0 0 9 0,-1 4-3 15,0 1-3-15,-1-5 15 0,0 1-11 0,-2 2-8 16,2 3 3-16,-3 1-29 0,-2-7 29 0,2 2 4 0,-2 3-25 16,0-2-6-16,1-3 34 0,-2 3-20 15,-3 10-30-15,2-8 35 0,-2-2-13 0,2-1-2 0,0-1 12 16,0-1-17-16,-2-1 30 0,2-3-13 0,-2 1 5 16,2-1-11-16,0 1 15 0,0-1-17 0,1 0-3 0,-1 0 19 15,4-1 4-15,-2 0-11 0,0-2 9 0,1 0-6 16,0-3-1-16,1 0 7 0,0 1-12 0,4-3-7 15,-7 3 17-15,4-1-3 0,3-2-16 0,-6 2 10 16,6-2-5-16,0 0 6 0,-7-1-16 0,7 1 19 0,0 0-5 16,0 0-20-16,-7 0-18 0,7 0-10 0,0 0-26 15,0 0-19-15,0 0-20 0,0 0 19 0,-5-11-19 0,4 9-20 16,1 2-279-16,0 0 134 0,0 0 90 0</inkml:trace>
  <inkml:trace contextRef="#ctx0" brushRef="#br0" timeOffset="61921.85">21289 5020 12 0,'0'0'82'0,"0"0"-1"0,0 0 3 0,-3-12-15 15,3 12-20-15,0 0 18 0,-5-8-7 0,5 8-15 16,-7-3 2-16,7 3-3 0,-9-1-4 0,5-2 7 16,-3 3-10-16,7 0 1 0,-12 0-7 0,-1 0-15 15,4 1 11-15,1-1 14 0,-4 3-5 0,5-1-19 0,-5 3-1 16,3-3 19-16,-2 3 0 0,0 0-8 0,5-1 6 15,-4 0-4-15,1 4-14 0,1-2-24 0,1-2 14 16,1 1 16-16,-2 1 9 0,-2 4-38 0,5-4 21 16,-2-1-1-16,1 3 8 0,0 0-9 0,0 1 7 0,0-2 15 15,1 0-12-15,0 8-1 0,1 0 1 0,0-6-6 16,0 3-15-16,1 2 0 0,0 2 13 0,1-4 12 16,-1-2 0-16,2 4-14 0,1 0 19 0,0 2-16 0,0-3 17 15,0 1-26-15,-2 1 10 0,2-6-11 0,2 2-7 16,-1 2 22-16,-1 0-15 0,3-1-4 0,-1-1 15 15,1 0-2-15,0-5 6 0,-2 2-18 0,2-2 8 0,3 5-4 16,-2-5-8-16,0 4 14 0,0-3-14 0,-1-1 13 16,1-2 11-16,1 4-27 0,-1-3 7 0,0 1-9 15,-4-6 4-15,10 3 17 0,-5 0-18 0,3 3 10 16,3-3 8-16,-3-1-6 0,0-1-17 0,6 1 2 16,-6 1 4-16,2-3 4 0,-2 1 4 0,-8-1 0 0,13-1-1 15,-13 1 12-15,12 1 13 0,-12-1-34 0,11-1-9 0,-11 1-27 16,9 1-1-16,-9-1-24 0,0 0-31 15,13-6 5-15,-7 3-23 0,-6 3-298 0,8-2 138 0,-8 2 92 16</inkml:trace>
  <inkml:trace contextRef="#ctx0" brushRef="#br0" timeOffset="64032.75">21390 4496 42 0,'-8'5'54'0,"8"-5"5"0,0 0-4 0,0 0-6 16,0 0 17-16,0 0-11 0,-5 5 2 0,5-5-10 0,0 0 30 15,0 0-41-15,0 0 8 0,-3 2 10 0,3-2-8 16,0 0 17-16,0-7-32 0,0 7-4 0,0 0-6 16,0 0-60-16,0 0 82 0,0 0 8 0,0-6-8 0,0 3 0 15,2-1 0-15,0 2-19 0,-2 2 2 0,3-5-25 16,-3 5 32-16,4-5 9 0,0 4-25 0,-1-3-7 15,5-3-23-15,-3 2 28 0,-1 3 9 0,-1-2-15 0,1 3-5 16,-2 1-8-16,2-1-12 0,-4 1-1 0,4 1 5 16,2-3 24-16,-4-1-24 0,1 4 22 0,1-2-14 15,1 0 13-15,-1 2-4 0,2-2 5 0,-2 0-18 0,0 4 19 16,0-4-7-16,1 2 11 0,-2-1-12 0,1 2 17 16,0-1-23-16,0 0-7 0,1 6-8 0,0-4 24 15,-1 3 5-15,0-4-6 0,0 10 8 0,-1-2-10 0,1-6 1 16,0 7 11-16,0 0-29 0,-2-4 7 0,0-1 26 15,0 0-22-15,-2-1 11 0,0 2 3 0,0-2 3 16,-2 2-11-16,1-1 15 0,-2 5-34 0,-1 3 29 16,0-3 9-16,-1 0-18 0,-2 0-1 0,2 1 10 0,-2 0-23 15,2 0 33-15,-2-3-24 0,0 1-18 0,1-2 52 16,-2 2-30-16,1 0-3 0,0-1 5 0,1 1 16 0,-2-3-35 16,1 1 1-16,2 1 41 0,-1-4-81 0,1 1 87 15,1-2-10-15,1 1-34 0,1-2 42 0,-1 0-28 16,2 1 23-16,-2-2 11 0,2 1-68 0,-1-1 66 15,1-1-2-15,0 2-5 0,1-1-1 0,-2 0-11 0,2-2-18 16,0 0 38-16,0 5 2 0,3-2-2 0,0-2-40 16,2 1 13-16,4 2 32 0,2-4-24 0,2 2 14 15,5-1-15-15,0-1 24 0,4 3 0 0,-1-2-17 16,-1 0-9-16,3 0 13 0,-2-1-5 0,-1 2 15 16,0-2 5-16,-1 1-4 0,-2-1 11 0,1 2-9 0,-1-2 5 15,-5 1-5-15,3-3-3 0,-2 2-1 0,-4 0-5 0,2 0 10 16,-4 0-10-16,-1-2-1 0,0 3-15 0,-6-1 4 15,9 0 5-15,-4 0 5 0,-5 0-9 0,7-1-13 0,-7 1 2 16,8 0 9-16,-8 0-7 0,0 0 5 16,7 0-7-16,-7 0 1 0,5 0-13 0,-5 0 17 0,5-2-18 15,-5 2-7-15,0 0 18 0,0 0-1 0,0 0-6 16,7 0 0-16,-7 0 1 0,3 0 4 0,-3 0-8 0,0 0-8 16,0 0-8-16,0 0 4 0,2-1-26 15,-2 1-29-15,2 1-5 0,-2-1-15 0,0 0-50 0,0 0 3 16,0 0-13-16,0 0-9 0,-4 6-477 0,-2 2 213 15,4-5 140-15</inkml:trace>
  <inkml:trace contextRef="#ctx0" brushRef="#br0" timeOffset="64809.86">22288 5088 49 0,'4'-10'97'0,"-2"2"28"15,-1 1-42-15,0 1 13 0,1-1 3 0,-1 1-29 0,0 1-36 16,2-1 40-16,-2 1 24 0,1 0-8 0,-1 0 0 15,2 1-39-15,-2-1-25 0,0 1 59 0,-1-1-45 16,2 2 5-16,-1-1 15 0,2 2-67 0,-3-1 51 0,1 1-15 16,-1 0 3-16,1-1-19 0,1 2 2 15,-2 1 14-15,1-2-10 0,-1 2 22 0,0 0-31 0,0 0 27 16,1 7-28-16,-2-2 2 0,0 1-22 0,1 1 40 16,-2 4-91-16,2 2 126 0,-1 0-36 0,0 1-7 0,-1 1-6 15,1-1 4-15,0 2 6 0,-2 2 3 0,-1 0-11 16,1 2 10-16,-1-1-1 0,2 3-6 0,-5 8 5 0,4-6 15 15,-2-2-32-15,4-6 17 0,-2 4-15 16,-1-1 4-16,1-1 4 0,2 1-4 0,-2 0 4 0,2-2-9 16,0 0-4-16,-1 1-2 0,0-1 5 0,0-3-10 15,2 0 14-15,-1 0 6 0,1-4-7 0,-1 2 9 0,2-1-20 16,-1-2 8-16,0-2-6 0,1 0 8 16,-1-1-5-16,0 0 13 0,2-1 1 0,-1-2-2 0,0 2-8 15,-1-5-1-15,2 7 5 0,-1-3-14 0,-1-4 1 16,3 5-11-16,-3-5-26 0,2 2 8 0,-2-2-38 0,0 0-27 15,0 0-15-15,0 0 21 0,0 0-16 0,12-9-7 16,-10 6-21-16,-1 0-342 0,-1 3 158 0,4-9 104 0</inkml:trace>
  <inkml:trace contextRef="#ctx0" brushRef="#br0" timeOffset="65116.84">22128 5346 99 0,'-7'-6'104'0,"7"6"-18"0,-6-6-4 0,3 1 37 16,3 5-26-16,0 0-17 0,0 0-8 0,0 0 31 16,0 0-39-16,0 0 8 0,7-11-13 0,-7 11-7 0,10-3-31 15,4-1 9-15,0 7 2 0,2-7-8 0,2 3 33 16,1 0-34-16,2-2 0 0,-1 3 7 0,9-8-9 15,-3 4 7-15,-4 4 16 0,-3-3 2 0,0 0-17 0,-1 2 33 16,1 3-34-16,-4-3 8 0,-1-4-15 0,0 7 18 16,-2 0-29-16,-3-6 20 0,0 4-16 0,-1 0 27 15,-2-1-27-15,2-5 1 0,-2 3-27 0,-2 1-16 0,3-5-23 16,-7 7-18-16,8-2-12 0,-8 2-22 0,5-1-330 16,-5 1 145-16,0 0 98 0</inkml:trace>
  <inkml:trace contextRef="#ctx0" brushRef="#br0" timeOffset="66216.03">23141 5015 62 0,'0'0'74'0,"0"0"3"0,0 0-2 0,0 0-12 16,0 0 8-16,0 0-17 0,0 0 10 0,0 0 4 15,0 0-20-15,0 0-14 0,0 0 5 0,-14 2 2 0,14-2-15 16,0 0-60-16,-10 1 76 0,6-1 0 0,4 0-24 15,-11 0 39-15,11 0-71 0,-11 0 23 0,5-2 26 16,0 1 6-16,-4-3-21 0,2 3-4 0,1-3 24 16,-2 0-22-16,2-1-27 0,-2-1 51 0,1 0-38 0,1 0 20 15,0-1 9-15,1-1-48 0,0 1 13 0,1-1 30 16,1-2 5-16,-3 1-10 0,2-2-5 0,5 1 8 16,-4-2-29-16,1 1 29 0,-1-1-56 0,3 2 9 15,1-1 47-15,-1 2-56 0,1 1 4 0,1 2 58 0,-1 1-35 16,0 5-24-16,3-12 47 0,-5 5-30 0,6-1 29 15,-2-1-18-15,2 1-24 0,0 3 33 0,0 0-8 16,2-2-4-16,1 5-3 0,-2 0 3 0,-5 2-31 16,14-3 26-16,-8 3 22 0,5-4-10 0,0 4-28 0,-2 0 41 15,4 3-8-15,-1-2-14 0,2 0-15 0,-1 1 2 16,-2 2 17-16,1 0-30 0,-2-1 32 0,1 3-1 0,-2 3 17 16,-1-1-10-16,-1 0 4 0,0 1-11 0,-2-1 2 15,0 3-1-15,-1 0 5 0,0-2 18 0,-1 3-29 16,-2 2-26-16,3-1 37 0,-2 0-5 0,-2 0 10 15,-2 3-19-15,2-2 15 0,-1 2 10 0,1-2 14 0,-1 2-25 16,-1-1-1-16,-2 1 4 0,2 0 10 0,-2 2-19 16,1-4 21-16,-2 2 8 0,-1 3-12 0,0-5-5 15,-2 14-5-15,0-7 3 0,0-5-1 0,1 2 1 16,-1-4 15-16,-4 12-29 0,1 0 23 0,1-9-8 0,0-4-13 16,2 1 13-16,-1-2-26 0,1 0 22 0,0 4-10 0,-1-4 12 15,-1-1-1-15,0 0 11 0,-1 2-20 0,0-4 8 16,2 2 2-16,0-1 20 0,-2-1-28 0,2 0-1 15,-2-1 13-15,2 2-23 0,2-3 10 0,-2 0-10 16,1-1 7-16,1-2-1 0,0-1 2 0,2 1-3 0,5-4-3 16,-9 4 17-16,9-4 7 0,-9 3-12 0,9-3 9 15,-6 4-4-15,6-4 0 0,-8 0 3 0,8 0 14 16,0 0-11-16,0 0 17 0,0 0-14 0,-15-6 2 16,15 6-16-16,-7-6 12 0,3 1 10 0,4 5-3 0,-8-13-7 15,3 4 7-15,5 2 2 0,-4-1-13 0,1-2-11 16,-1 1 26-16,2 1-18 0,-2-4 15 0,0 2-12 15,1-1-9-15,0 1 13 0,1 3-7 0,0-1 10 0,2 8-25 16,-1-12 16-16,1 12 0 0,0-11 15 0,0 11-6 16,1-11-6-16,-1 11 6 0,4-11-19 0,3 4 0 15,-2 0 4-15,-1 2-3 0,0 0-7 0,4-3 1 0,0 4-2 16,-2 1 5-16,-2-2 0 0,-4 5 1 0,6-6-2 16,-2 3-3-16,-4 3-12 0,10-1 24 0,-4-1-12 15,-6 2 9-15,11-1-2 0,-5-1 2 0,-1 1 6 16,0 1-13-16,2 0-7 0,-7 0 13 0,11 1-8 0,-11-1-3 15,10 3 17-15,-4-1-6 0,-1 1 0 0,-5-3 11 16,15 9-16-16,-9-3 5 0,0-1 5 0,0 3-17 0,0 0 20 16,-1-1-4-16,-1 4-13 0,1-1 5 0,-1 0 4 15,0 3 6-15,0-2-16 0,0 1 22 0,0-1-18 16,0 1 3-16,0-3-5 0,-1 2 3 0,2 0-4 16,1-1 7-16,-2 0-8 0,-2-1 14 0,2-1 0 0,0 2-8 15,0-2-15-15,0-1 21 0,0-1-18 0,0-1 17 16,0-1 6-16,0 1-15 0,0-2 12 0,0 1-7 0,2-2 3 15,-2 1 3-15,1-1-11 0,4 3-9 0,-1-3-19 16,3 3 35-16,-2-4-31 0,-2 2-37 0,0-2 12 16,-7-1-41-16,12-1 8 0,-6 3 50 0,-6-2-93 15,12-2-12-15,-6 3-351 0,-1-1 165 0,-5 0 110 0</inkml:trace>
  <inkml:trace contextRef="#ctx0" brushRef="#br0" timeOffset="66739.89">23370 5046 134 0,'3'-5'111'0,"-2"0"-31"0,3 2 13 0,0-1-17 0,-4 4-53 16,8-6 61-16,-3 3-22 0,5-2-7 0,-2 1-9 15,-2 2 8-15,1 1-28 0,-2-1-4 0,2 2 3 16,-2-2-4-16,1 2 16 0,0 0 16 0,0 1-8 0,3 3 14 15,2-1-22-15,-3 1 31 0,1 3-20 0,0 0-26 16,1 2 5-16,-1-1 32 0,-1 2-52 0,0-1-62 16,-1 3 110-16,-1-1 1 0,1 0 3 0,-3 1 13 0,0-1-15 15,0 3-4-15,-2-2 0 0,-2 3-5 0,-2-3-4 16,1 3 6-16,0-2-17 0,-3 1 6 0,-1 1 7 16,0-2-25-16,-2 2-2 0,-1 0 20 0,2 0-24 15,-2 0 8-15,0 0-21 0,0 0 6 0,0-1 9 16,-2-2-9-16,1-2 1 0,0 1-3 0,1 0-4 0,0-1 10 15,1-2-9-15,-1-1 12 0,3 2-4 0,1-6-10 16,0 1 12-16,-2-2 1 0,2 2 0 0,2-2-20 0,2-2 3 16,-7 1-13-16,7-1-13 0,-5 3-17 0,1-1-1 15,4-2-12-15,0 0-31 0,0 0-4 0,0 0 5 16,-15-7-16-16,15 7-23 0,-4-6-16 0,4 6-316 16,0 0 152-16,-1-13 104 0</inkml:trace>
  <inkml:trace contextRef="#ctx0" brushRef="#br0" timeOffset="67156.88">23826 5028 96 0,'3'-5'106'0,"-3"5"-39"0,1-8 24 0,-1 4-4 15,0 4-51-15,0 0 9 0,0 0 8 0,-9-8 5 16,2 8 6-16,7 0-46 0,0 0 8 0,-16 3 21 16,3 2-26-16,1 0 7 0,4 2 26 0,-4 2-6 15,1 0-21-15,-1-2 7 0,2 4 24 0,-2 2-11 0,1-1-8 16,0 0-6-16,-3 15-10 0,2-13 13 0,-3 13-11 15,4-11-12-15,2 1 29 0,1-4-8 0,1 3-12 0,2 1 20 16,1 0-19-16,1-3-27 0,2 3 13 0,0-2 8 16,1 2-2-16,1 0-2 0,3-3-17 0,0 2 28 15,3-2-20-15,1-2 0 0,0 2 16 0,2-4-16 16,1 1 17-16,0-2-9 0,-1 0 1 0,4-4 7 0,-2 1 2 16,0 0-6-16,1 0-21 0,-1-2 24 0,1-1-19 15,1 0-2-15,-2 0 6 0,0 1-18 0,-2-3-31 16,-2-3-32-16,3-3-32 0,0 8-365 0,-11-3 158 15,17-12 106-15</inkml:trace>
  <inkml:trace contextRef="#ctx0" brushRef="#br0" timeOffset="67764.57">24495 4963 24 0,'1'-11'139'0,"-1"11"-50"0,1-8 5 0,-1 6 4 16,0 2-22-16,0-5-14 0,0 5-26 0,0-1 41 15,0 1 10-15,0 0-65 0,0 0 10 0,0 0 22 0,-1 19 2 16,0-12-35-16,2 6 2 0,0 2 34 0,-1 0 26 16,0 2-22-16,-1 1-2 0,1-1 12 0,1 3-16 0,-2-2 12 15,1 1-22-15,0 2-1 0,-1 2 11 0,-1 10-19 16,2-4 6-16,-1-5 10 0,0 8-19 0,1-6-1 15,-3-6-3-15,3-2 6 0,-3-2-25 0,2-1-1 16,-2-3 11-16,-1 4-5 0,-1-3 3 0,4 0-5 0,-1-3 8 16,1 1-18-16,0-2 14 0,1 0 3 0,-2-2-16 15,2-1-3-15,-1-1 1 0,2-1 1 0,1 1 7 16,-2-5-12-16,-2 9 3 0,4-5-28 0,-2-4 6 16,0 0-11-16,0 0-21 0,0 11-11 0,0-11-6 0,0 0-42 15,0 0-13-15,4 1-378 0,-4-1 167 0,0 0 112 16</inkml:trace>
  <inkml:trace contextRef="#ctx0" brushRef="#br0" timeOffset="68049.86">24272 5221 71 0,'7'-5'90'0,"1"3"-6"16,6-4 24-16,2 4-1 0,3-4-29 0,1 3-9 0,3 1-1 15,-2 1-5-15,4-1 4 0,-2 0-17 0,1 2-12 16,11-4 4-16,-7 4 23 0,-7-1-4 0,-1 1-19 0,-4-1 20 16,3 1-9-16,-1 0-26 0,-2 0 13 15,2 0-4-15,-4-2-14 0,0-1 3 0,-1 3 13 0,-1-1-26 16,0-3-21-16,-1 1 16 0,-2 2-29 0,-9 1-15 15,13 1-53-15,-9-4-7 0,2 2-293 0,-1 4 130 0,-5-3 86 16</inkml:trace>
  <inkml:trace contextRef="#ctx0" brushRef="#br0" timeOffset="70138.81">25271 4752 70 0,'0'0'68'0,"0"0"9"0,0 0-24 15,0 0 15-15,0 0-16 0,-9 1 29 0,9-1-38 16,0 0 11-16,-10 15-34 0,4-6 25 0,-2 1-8 16,1-1 13-16,0 3-42 0,-1-1 30 0,3 2 2 15,-3-1 5-15,1 2 14 0,-1-1-31 0,2 1 6 0,-1-1-24 16,-1 3 0-16,1 1 34 0,-1-2-30 0,3 0 12 15,0-3-1-15,-1 3 2 0,2-4 9 0,2 1 2 16,-1 1-38-16,2-1 10 0,-1-3 12 0,0 3-2 0,0-5 7 16,2 0 13-16,0-1-7 0,2 0-14 0,-1 0 6 15,-1 0-3-15,3-1 5 0,-1 0 11 0,2-2-13 16,2 0-14-16,2 2 1 0,1 1 6 0,-1 0 4 16,0-5-12-16,-1 0 7 0,1 1 3 0,-2-3-12 0,8 1 10 15,-5 1-9-15,-1-1-11 0,4-3 13 0,0 0 15 16,-3 1-11-16,-1 0-31 0,0 2 19 0,4-4 19 0,-4 3-17 15,4 0-52-15,-5-1 14 0,0 1 35 0,-1 0 24 16,0 1-8-16,-6 0-8 0,9 1-43 0,-4-1 28 16,1 4-7-16,-1-4 27 0,2 2 7 0,2 2-12 15,-2-1-3-15,-1 1 10 0,2 2-14 0,-2-1 0 0,3 2 11 16,-2 0-15-16,-1-2 5 0,-2 1-11 0,3 0 21 16,-2 2-13-16,-1 0 20 0,2 0-18 0,-4-1 8 15,2-1-15-15,-1 0 10 0,0 4 0 0,-1-1-2 0,0 3 15 16,0-1-8-16,-2-2-10 0,0-2 20 0,2 5-5 15,-4 0-7-15,2-4 0 0,-1 1-3 0,0-2 12 16,-3 4-21-16,1-2 12 0,0 0-5 0,-1 3-7 0,-4-3 2 16,4 1 15-16,-2-3-12 0,-2 1 21 0,1 0-10 15,0-1 2-15,1 2 0 0,-1-4 12 0,2 0-2 16,-1-1 14-16,-2 0-6 0,-1 1 17 0,1-1-11 0,1-1 15 16,2 0-9-16,5-3-13 0,-12 2 17 0,12-2-26 15,-9 3 6-15,2-2 14 0,7-1-14 0,-11-1 0 0,11 1-8 16,0 0 9-16,-12 1 6 0,12-1-18 15,0 0-1-15,-10-3 0 0,10 3-8 0,0 0 8 0,-11-3-6 16,11 3-8-16,0 0 12 0,-11-3-20 0,11 3 12 16,0 0-7-16,-9-3 1 0,5 0-10 0,4 3-15 0,0 0-6 15,-11-7 12-15,11 7-21 0,-8-6-8 0,4 6-12 16,0-1-5-16,4 1-35 0,0 0 11 0,0 0-3 16,-16 0-11-16,16 0-8 0,-8-6-12 0,8 6-13 15,-5-5-12-15,5 5-370 0,0 0 173 0,0 0 114 0</inkml:trace>
  <inkml:trace contextRef="#ctx0" brushRef="#br0" timeOffset="70565.92">25331 4744 123 0,'-5'-8'120'0,"3"6"-27"0,2 2-18 16,0-7 26-16,0 7-34 0,0 0 19 0,-2-5-39 0,0 0 22 15,2 5-2-15,0-6 3 0,0 6-13 0,0 0 7 16,4-5 4-16,-1 3 3 0,2 1-12 0,1-2-14 16,7 2-3-16,0-1 32 0,3-1-15 0,2 2 8 0,2 0-11 15,-2 0 14-15,2 1-17 0,0-1 7 0,-1-1 8 16,1 1-16-16,0-1 13 0,-1-1 2 0,-2 2 4 16,0 0-9-16,-1 0-3 0,-1 0-6 0,0-2-6 0,-3 0 0 15,1 1-4-15,-3 2-2 0,-4-2-9 16,1 2 1-16,-3-1-4 0,1 0 1 0,-5 1-11 0,7-3-23 15,-7 3-27-15,4-2-22 0,-4 2-44 0,0 0-41 16,0 0 6-16,0 0-9 0,0 0-57 0,0 0-399 16,-16 9 199-16,16-9 134 0</inkml:trace>
  <inkml:trace contextRef="#ctx0" brushRef="#br0" timeOffset="73375.82">17637 7621 44 0,'2'-12'59'0,"-2"12"-7"16,3-11 10-16,-3 11-17 0,3-10 11 0,-3 10-15 16,4-12-3-16,-4 12 13 0,1-14-4 0,-1 14 0 15,3-12-23-15,-3 12 18 0,2-10-2 0,-2 10-3 0,0-12-4 16,0 12-4-16,2-20 22 0,-2 12 0 0,0 8-30 16,0-14 8-16,0 14 7 0,-2-11-4 0,2 11-25 0,0 0-3 15,-1-13 33-15,1 8 0 0,0 5 15 16,-1-9-15-16,1 9-15 0,0-6 3 0,0 6-4 0,0 0-38 15,0 0-16-15,0 0 51 0,-4-9-7 0,4 9-3 16,0-3-11-16,0 3 15 0,0 0 6 0,0 0-15 0,0 0 17 16,0 0-31-16,0 0 19 0,0 0 6 15,0 0-16-15,-11 18 15 0,11-9-13 0,-1 2 23 0,-2 4-15 16,2-3-8-16,-2 4 32 0,0-3-10 0,2 6-7 16,0 3 16-16,-1-1-15 0,1-1-2 0,-2 2-3 15,2-1-12-15,-2 0 17 0,1 11-58 0,-1-4 58 0,0 4-28 16,-2-1-34-16,4-4 84 0,1-3-75 0,0-1 69 15,0 0-4-15,1 0-27 0,3 10 34 0,-1 2-27 16,-2-8 6-16,-1-1 5 0,0-3 21 0,4 12-10 16,-3-3 9-16,1-6-19 0,-4 0-3 0,2-5 21 0,0 1-4 15,0-1-7-15,-2 1 5 0,2 0-11 0,-2-2 6 16,1 2 7-16,-3 9 0 0,0-5-1 0,1-2-8 16,1-3 9-16,-2-1-10 0,2 0 7 0,-2-3-5 0,3 6-7 15,-3-4 10-15,1 2-4 0,-1-2-15 0,2 0 12 16,-1 0-14-16,0-2 2 0,1 0 9 0,0-2-19 0,0-1 13 15,0 0-5-15,0-1-13 0,0-3 21 0,1-2-8 16,1-1 4-16,0-7-2 0,-3 11 7 0,2-6-5 0,1-5-4 16,0 0 5-16,-1 11-4 0,1-11 4 0,0 0-11 15,0 0 5-15,0 0-19 0,0 0-19 0,0 0 0 16,0 0-28-16,0 0-46 0,0 0-5 0,0 0-3 16,10-36-24-16,-7 21-19 0,0 3-380 0,-2-7 178 0,0-1 120 15</inkml:trace>
  <inkml:trace contextRef="#ctx0" brushRef="#br0" timeOffset="74185.95">17658 7416 51 0,'0'0'69'0,"0"0"-31"0,-4-6 26 0,4 6 3 16,0 0 5-16,0-8-38 0,0 8 34 16,0 0-41-16,0 0 29 0,0 0-3 0,0 0-35 0,3-10 18 15,-3 10-1-15,0 0-11 0,10-7-7 0,-2 2 31 16,4 0-36-16,0 0 20 0,2 1-2 0,-1 0-27 0,0 0 35 16,5 2-24-16,-2 0-4 0,0 0 2 0,4 1 14 15,-2-1 20-15,5-1 12 0,0 1-83 0,1 1 44 16,13-3 10-16,-1 3-9 0,-5 1-14 0,-5 0-14 15,12-2 6-15,-6 2 3 0,-4 1-13 0,11-4 15 0,2 5 4 16,-2-2-21-16,-2-2 36 0,-5 1 22 0,7 0-5 16,-1 2-8-16,-7-1-22 0,-2 0-25 0,10-1 32 15,-6 1-37-15,6-1 62 0,-2 1-45 0,3-1-30 16,0 1 48-16,-1-2-2 0,0 2-43 0,4-2 42 0,-2 3 14 16,2-1-12-16,-1 0-57 0,2-2 75 0,0 4-2 15,-2-2-53-15,-2 0-18 0,4-1 17 0,-4-1 72 0,1-1-25 16,-9 3-54-16,7-2 56 0,-10 2-48 0,10-3 64 15,-10 2-25-15,-2 1-34 0,-3-1 40 0,1 0 22 16,-2 0-5-16,2 1-90 0,-1-2 20 0,14 1 50 16,-8 0-29-16,-3-1-18 0,-3 0 19 0,0 1-7 0,15-2 58 15,-3-1-54-15,-7 3-23 0,8-2 53 0,-6 1 14 16,-7 1-66-16,0-2 132 0,-1 2-129 0,-1-1 41 16,1-1 22-16,-2 2-32 0,-2 0-34 0,1-3 23 0,0 3-19 15,-3-1 93-15,1 1-86 0,0-1 79 0,-3 0-7 16,1 1 8-16,1 0 13 0,-2-1-74 0,1 1 38 15,0 0-48-15,-1 0 13 0,-2 0-24 0,-2 1-26 0,0 0 79 16,-3-2 15-16,-2 1-54 0,1 0 47 0,-2 1-45 16,-5 0-45-16,11 0 105 0,-7-1-23 0,-4 1-25 15,8-1-15-15,-8 1 52 0,8 0-5 0,-8 0-6 0,7 0-9 16,-7 0-26-16,5-2 29 0,-5 2-77 0,0 0 80 16,7 0 13-16,-7 0-7 0,0 0-11 0,6 0-25 15,-6 0-34-15,0 0-24 0,6-1 8 0,-6 1 7 16,0 0 41-16,0 0 36 0,0 0 0 0,0 0-21 0,5-1-5 15,-5 1-50-15,0 0-5 0,0 0-26 0,0 0 4 16,0 0-33-16,0 0-304 0,0 0 137 0,0 0 92 16</inkml:trace>
  <inkml:trace contextRef="#ctx0" brushRef="#br0" timeOffset="102163.65">14447 3577 24 0,'5'-2'46'0,"-5"2"-10"0,4-3 21 0,-4 3-14 15,6-2-4-15,-6 2-4 0,0 0-14 0,4-2 14 16,-4 2-3-16,0 0 19 0,2-4-19 0,-2 4-8 16,3-4-9-16,-3 4 19 0,0 0-14 0,4-3 10 0,-4 3-13 15,0 0 3-15,0 0-7 0,0 0-2 0,1-6 17 16,-1 6-7-16,0 0-4 0,0 0-3 0,0 0 7 16,0 0-5-16,-4-7 0 0,4 7-1 0,0-4 23 15,0 4-20-15,0 0-15 0,0 0 17 0,-6-5 7 0,6 5-13 16,-6-1-7-16,4 0 13 0,2 1-15 0,-10-1-7 15,10 1 14-15,-8-3 15 0,8 3-25 0,0 0-1 0,-17-1 15 16,17 1-24-16,-11 2-4 0,5-3 39 0,-6 4-29 16,2-2 14-16,0 2 12 0,2 0-35 0,0-2 25 15,0 0 7-15,8-1-23 0,-12 3 18 0,1-1-2 16,3 2-2-16,1-2 10 0,-1 3-37 0,0 1 1 0,4-3 30 16,-1 2 11-16,-2 1-39 0,1 0 26 0,0-2 7 15,2 1-5-15,-2 1-28 0,2 0 23 0,0 0-50 16,1-4 41-16,-1 3 29 0,4-5-42 0,-4 8 16 0,1-3 18 15,3 2-33-15,-4 4 27 0,0-3-8 0,4 0 8 16,-4-1-32-16,2 5 4 0,-1-4 10 0,0 3 4 16,3 2-8-16,-1-6 5 0,1 2 28 0,3-3-24 15,-3-6-13-15,-2 8 52 0,2-2-15 0,2-2-18 0,-2 3 44 16,0-1-58-16,1 0 28 0,-1-6-22 0,4 11-16 16,-4-5 9-16,1-1 5 0,2 1 17 0,2 4 6 15,-1-2-11-15,0-4 8 0,0 1-26 0,0 4 21 0,2-6 2 16,-2 1-7-16,1-1-15 0,-1 1 7 0,3-2 7 15,-2 1 0-15,4 2 8 0,2-3-14 0,0-1 10 16,-2-1-8-16,-1 1-3 0,4 2 8 0,-3-2-13 0,1-2 16 16,-2 1 12-16,-2-1-18 0,1-1 18 0,0 1 2 15,-2 0 1-15,-5 1-7 0,11 0-3 0,-6-2 14 0,0 0-31 16,1 0 26-16,-2 0-14 0,-4 2 4 0,6-3-18 16,-2 2 7-16,-1-3-5 0,-3 4-5 0,0 0-28 15,7-2-10-15,-7 2-24 0,0 0 1 0,0 0 3 16,9-2-18-16,-9 2-9 0,0 0 1 0,0 0-21 15,1 8-272-15,-1-8 127 0,0 0 86 0</inkml:trace>
  <inkml:trace contextRef="#ctx0" brushRef="#br0" timeOffset="102910.96">14435 4193 67 0,'-4'-5'63'15,"4"5"0"-15,-7-4-28 0,7 4 13 0,-9-3 7 16,9 3-8-16,-12-1-13 0,5-1 25 0,7 2-6 0,-12-2 4 15,12 2-25-15,-13-2 10 0,6 0-11 0,7 2 6 16,-14-1-3-16,14 1-9 0,-19-2 25 0,10 3-42 16,1-1 17-16,8 0-9 0,-14 1 14 0,8-1 2 15,0 1-4-15,6-1-24 0,-12 4 3 0,6-2 7 0,6-2-10 16,-11 5 9-16,2 0-20 0,2-1 28 0,2 0 9 16,1 1 2-16,-2-1-22 0,2-1 3 0,2 2 10 15,0-1-3-15,0 2-10 0,0 0-1 0,1-1-5 0,0-1-1 16,-1 4 1-16,2-4 19 0,-1 2-22 0,2 2 0 15,1-2 19-15,-1 0-11 0,0 0-1 0,2 3 9 16,1-2 3-16,0 2 0 0,-1-1-8 0,-1-2-4 0,5 1 8 16,-3-1-11-16,0-1 5 0,-1 0-6 0,2-1 8 15,-5-4-2-15,9 6 3 0,-3-5 1 0,-6-1-4 16,10 5-1-16,-3-3 9 0,0-1-8 0,-1-1-6 16,1 0-2-16,1 0 6 0,3-3 13 0,-3 0 20 0,2 0-22 15,0-1-1-15,-1-2 14 0,0 1-14 0,-1-2 9 16,0 2 4-16,-1-3-6 0,0-2 3 0,-1 2-15 15,-2-1 16-15,0 1-11 0,-1 0-10 0,0-3 19 0,-5 2-10 16,4 2 5-16,-2 0-12 0,0 0 5 0,0 1 11 16,0 0 3-16,-2 0-24 0,1 0 9 0,0 1-1 0,-1-1-10 15,2 6 19-15,-2-10-11 0,-1 6 6 0,-1-1-21 16,0 1-6-16,0 2 10 0,-1-2-1 0,-1 1 10 16,-4-1-17-16,2 2-15 0,0 2-13 0,1-2-7 15,-4 0-30-15,2 1 5 0,9 1-19 0,-16 5 19 16,5-3-36-16,1 0-7 0,-1 2-1 0,2 0-319 0,-2 2 145 15,3-2 94-15</inkml:trace>
  <inkml:trace contextRef="#ctx0" brushRef="#br0" timeOffset="103720.13">14351 4673 74 0,'0'0'91'15,"1"12"8"-15,-1-12 5 0,0 0-50 0,0 0 13 16,0 0 11-16,0 0-19 0,3 8-15 0,-3-8 8 16,4 1 5-16,-4-1-2 0,0 0-30 0,12 0 32 0,-12 0-22 15,12-3 16-15,-4-2-17 0,1 0 38 0,-2 2-34 16,2-3 19-16,2 1-4 0,-2-1-10 0,1 0 18 15,-4 1-7-15,2-2-3 0,-1 4 3 0,-3-1 1 16,3-6 1-16,-3 5-4 0,-2-1-6 0,-2 6-5 0,6-8 1 16,-6 8-4-16,2-10-8 0,-2 10-8 0,0-7 0 15,0 7-10-15,0-10 1 0,0 10-9 0,-1-9 14 16,1 9-11-16,-4-10 10 0,4 10 9 0,-7-7-10 0,7 7-12 16,-4-7 8-16,4 7-5 0,-12-7-5 0,7 1-14 15,1 2 16-15,-3 2-18 0,7 2 16 0,-16-5-2 16,7 2-5-16,2 1-4 0,7 2 18 0,-13-4-8 15,13 4-2-15,-7 0-14 0,7 0 29 0,0 0-17 0,-16 0 17 16,16 0-30-16,-10 4 28 0,6-2-18 0,4-2 22 16,-11 4-1-16,6 0-11 0,-3-1 1 0,1 3 1 15,0 0 9-15,1-1-21 0,0-1 17 0,1 0-2 0,-3 2-4 16,5 2-1-16,-2-2-6 0,0 2-3 0,-1-1-2 16,4-1-1-16,-4 3-2 0,4-2 24 0,-1 0-22 15,0 0 12-15,-1 2-7 0,3 0-6 0,0-2 10 0,-1 1-1 16,0 2 7-16,0-1 0 0,1-2-13 0,0 0 4 15,1-7 15-15,1 15-10 0,-1-8 2 0,0-7 0 16,0 13-10-16,0-5 11 0,0-8-5 0,0 14 12 16,3-2-14-16,-3-3-3 0,1 0 6 0,2 0 8 0,-1 0-15 15,-2-1 2-15,2-1 7 0,0 3-3 0,2-1-12 16,-1 0 18-16,4-2 0 0,-3-1 1 0,-2 0-4 16,1-1-6-16,1 0 19 0,0-1-9 0,4 1 7 0,-3-1-15 15,2-1 12-15,-2 1 3 0,5 0-18 0,-2-2 14 16,0 0 7-16,-2 0-20 0,-6-2-8 0,14 1 18 15,-8-1 12-15,-6 0-17 0,15 0 8 0,-8 0-10 0,-7 0 8 16,12-3-10-16,-4 2-1 0,-8 1 0 0,12-3-10 16,-12 3-5-16,12-8-38 0,-6 4-28 0,4-1-10 15,-4-2-35-15,1-2-27 0,-2 4-425 0,2-4 194 0,-2-1 128 16</inkml:trace>
  <inkml:trace contextRef="#ctx0" brushRef="#br0" timeOffset="105324.06">14945 3676 81 0,'0'0'60'0,"0"0"6"0,0 0 13 16,0 0-23-16,2 2-18 0,-2-2 4 0,4 4 26 16,-4-4-12-16,0 0-15 0,0 0-7 0,11 1 14 15,-11-1-28-15,9 0 5 0,-9 0 1 0,0 0-5 16,15 0-24-16,-15 0 18 0,12-3 10 0,-5 1-16 0,5 0-2 16,-2-1 24-16,1 0-22 0,0-1-5 0,-2-2 28 15,-2 4-33-15,-1-3 9 0,-2 1-14 0,6-5 24 16,-6 4-9-16,1-1 25 0,0 2-48 0,-5 4-4 15,8-14 40-15,-6 8-15 0,0 0 22 0,-2 1-37 0,2-1 15 16,-2 1 3-16,0 5 4 0,-2-9-8 0,2 4 7 16,0 5-21-16,-4-7-2 0,2 4 15 0,2 3-7 0,-7-5-7 15,4 3 14-15,3 2-4 0,-9-4-16 16,9 4 7-16,-9 0 4 0,2-1 17 0,0 1-19 0,2 1-2 16,5-1 9-16,-11 3 7 0,6-2-4 0,1 1-4 15,-3 2-2-15,2-2 7 0,-4 3-3 0,1 1-3 0,1 0 16 16,0 1-17-16,2-3 34 0,-2 8-9 15,1-1-37-15,0-4 21 0,1 3-3 0,-2-1-14 0,3-3 23 16,-2 9 14-16,-1-5 6 0,3 1-45 0,-1 1 48 16,2 3-31-16,-1-1-25 0,1-2 20 0,1-1 25 0,3 1-20 15,-2 3-12-15,1-4 11 0,1-2 21 0,2 4 12 16,1-2-23-16,1 2 23 0,0-1-15 0,1-4 8 16,0 1-16-16,4-1 1 0,-2-2-10 0,1 0-8 15,-1 0 25-15,0-4-6 0,3 4 1 0,-1-1-5 0,0-2-5 16,-2-2-9-16,0 1 21 0,-2-1-7 0,1 1 12 15,-7-2-21-15,17 0-46 0,-10 1 23 0,-7-1-22 0,11-4-8 16,1 1-22-16,-4-2 1 0,1 2 5 0,-2 1-28 16,-1 0-247-16,-6 2 113 0,0 0 76 0</inkml:trace>
  <inkml:trace contextRef="#ctx0" brushRef="#br0" timeOffset="105773.84">14953 4070 2 0,'0'0'92'0,"-6"-2"13"0,6 2-10 0,0 0-32 16,0 0 0-16,0 0-8 0,-5-1 11 0,5 1-31 15,0 0 24-15,0 0-26 0,0 0 23 0,0 0-19 16,0 0 21-16,7 12-16 0,-6-7 0 0,6 2-2 16,-3 1-18-16,1 2 6 0,0-1 15 0,2 2-10 0,1 1-8 15,1 1-2-15,-1 1 11 0,3-1-7 0,-2 2-26 16,9 6 22-16,-9-3-10 0,0-6-5 0,-1 0-6 15,2 1 1-15,-1-1 1 0,-2-1 13 0,-1 1 0 0,2-1-5 16,2-1 16-16,-6 0-15 0,4-2 2 0,-4 0 7 16,1-1-25-16,-2-2 18 0,1-2 9 0,0 2-19 15,-4-5 18-15,4 6-3 0,-4-6-2 0,4 5-16 16,-4-5 20-16,0 0-17 0,4 3-5 0,-4-3-40 0,0 0 51 16,0 0-38-16,0 0-3 0,0 0-2 0,0 0-23 15,5-13-12-15,-5 13 3 0,0 0-19 0,-3-13-7 16,3 13-248-16,-12-14 114 0,8 5 74 0</inkml:trace>
  <inkml:trace contextRef="#ctx0" brushRef="#br0" timeOffset="106072.95">15133 4054 14 0,'1'-10'73'0,"-1"10"-21"0,0 0 3 0,0 0 10 16,0 0 0-16,0 0-17 0,0 0-10 0,-20 16 11 0,13-8 7 16,2 3-12-16,-3 0 1 0,-1 1-14 0,1 1 14 15,-3 0-5-15,-4 7-18 0,-2 2 3 0,4-6 8 16,2-1-1-16,-6 6 26 0,3-9-32 0,4 4-14 0,-1-5 13 16,0 1 9-16,2 0-9 0,0 0-14 0,-1-2 9 15,2-1 10-15,2 2-23 0,-2-4-10 0,4-1 10 0,-2-2 20 16,4 1-32-16,-1-2 10 0,3-3-20 0,-5 8 10 15,5-8-11-15,0 0-3 0,-2 7-6 0,2-7-2 16,0 0-7-16,0 0-9 0,0 0-19 0,0 0-6 16,15 2-199-16,-12-3 89 0,-3 1 60 0</inkml:trace>
  <inkml:trace contextRef="#ctx0" brushRef="#br0" timeOffset="106793.77">15077 4568 69 0,'0'0'62'0,"1"12"24"0,-1-12-36 0,0 0 14 15,-3 15-8-15,3-15 0 0,-2 13-12 0,2-13-9 16,-2 13-15-16,0-1 14 0,0 0 13 0,1 1-15 0,2 1-4 16,-3-1 2-16,2-2 1 0,-2 2-11 0,1 0 0 15,0 0-7-15,1-1-6 0,-2 1-9 0,1 1 18 0,1-1 4 16,0-1-4-16,-1 1-17 0,-1-1 9 0,1 1 11 15,0-2 1-15,1 0 10 0,-2 0-25 0,2-2 11 16,0-9 7-16,-1 16-33 0,1-4 12 0,0-5 13 16,0-7 19-16,0 11 10 0,0-11-3 0,-1 7 11 0,1-7-3 15,0 0-10-15,1 10 19 0,-1-10-15 0,0 0 7 16,0 0 6-16,0 0-6 0,0 0-7 0,0 0 13 16,0 0-18-16,0 0-4 0,17-23 13 0,-13 11-3 15,0-3-8-15,-2 1 15 0,2 0-24 0,-3-2-13 0,0-3 4 16,1 1 10-16,-1-1 9 0,-2-1-10 0,1 1-4 15,0-2-2-15,-2 1-1 0,2-1-10 0,0 2 2 0,0 1 2 16,0 1-7-16,0 1-16 0,2 1 18 0,-2 0-19 16,0 2 6-16,2 1 24 0,-2 1 5 0,2-1-8 15,-2 4-1-15,2-1-6 0,1 0 1 0,-2 0-12 16,2 2-1-16,0 1 11 0,-3 6-12 0,9-12 4 0,-4 9-15 16,1-2 25-16,-1 1-6 0,-5 4-5 0,11-3-7 15,-5 1 1-15,-6 2 9 0,14-3-5 0,-9 2-12 16,-5 1 13-16,15 1-4 0,-15-1 0 0,12 0 0 0,-6 2 5 15,-6-2 15-15,12 5-14 0,-8-3-7 0,2 2 3 16,-2 1-1-16,-4-5 13 0,6 13-6 0,-6-5 6 16,2-2 2-16,-1 0-4 0,-1-6-13 0,1 11 15 0,-1-11-4 15,-2 12-23-15,2-12 26 0,-3 11-8 0,2-6 15 16,1-5-8-16,-3 8 3 0,3-8-7 0,-5 7 9 16,5-7-12-16,-6 5 7 0,1-1-5 0,5-4-13 15,-9 5-10-15,3-4-8 0,6-1-41 0,0 0 12 0,-17 3-16 16,17-3-15-16,0 0-1 0,-17 0-15 0,17 0-12 15,0 0-26-15,-14 2-339 0,4 5 162 0,10-7 106 16</inkml:trace>
  <inkml:trace contextRef="#ctx0" brushRef="#br0" timeOffset="110796.42">16357 7954 74 0,'-21'0'82'0,"0"1"9"0,3 0-36 0,1 0 9 0,0 0-1 16,1 1-12-16,1 0-3 0,2-1 0 0,1 0-13 15,-2 1 27-15,5-2-9 0,9 0-25 0,-16 0-3 16,16 0-10-16,-12 0 12 0,12 0 28 0,0 0-51 16,-12 1 13-16,12-1-7 0,0 0 4 0,-9 0 38 0,9 0-3 15,0 0-19-15,0 0-15 0,0 0-6 0,0 0 5 16,0 0 12-16,0 0 25 0,0 0-39 0,0 0 32 15,29 3-12-15,-17-1-35 0,3-1 44 0,1-1-9 16,1 0-20-16,3 0-17 0,0 2-28 0,3-2 42 0,-1 1-1 16,1-2 34-16,1 1-5 0,0 1 3 0,1-1-48 15,-1-1 21-15,0 1-33 0,-2-1 48 0,-1 1-26 16,0 0 17-16,1 0-34 0,-1 0-1 0,2 0 46 0,-2 0 24 16,0-1-58-16,2 2 32 0,0-2-11 0,-1 1-9 15,2 0 5-15,-1-1 8 0,0 2-4 0,1-1-47 16,-1 0 56-16,1-1-13 0,-2-1-21 0,0 4-10 0,-2-4 24 15,0 1-16-15,0 0 12 0,0 0 6 0,-2 1 10 16,1-1 0-16,1-1-51 0,-1 4 1 0,-1-1 2 16,0-2 62-16,0 1-45 0,0 0 11 0,-1 0 7 15,-1 0 12-15,1 0-16 0,-2-2 19 0,2 5-76 0,-2-6 65 16,1 3 0-16,0-1 9 0,-1 1-56 0,-1-1 66 16,2 0-35-16,0 2 8 0,0-2-11 0,0-2 38 15,2 3-19-15,-4-1 0 0,1 1-19 0,-2 0 46 0,1-1-17 16,-1 0-33-16,1 0 37 0,-4-2 10 0,1 3-23 15,-2-1-30-15,1 1 19 0,-2-1 21 0,-8 1-28 16,16-1 20-16,-8-1 12 0,0 1-15 0,-8 1-1 0,18-2 10 16,-10 1-8-16,0-1-17 0,0 2 4 0,-8 0 22 15,14-2 6-15,-8 1-27 0,-6 1 4 0,12-1 38 16,-12 1-13-16,11-2 10 0,-11 2-45 0,9-1 33 0,-9 1-25 16,8-2 7-16,-8 2 0 0,0 0-2 0,4-6-2 15,-4 6-1-15,0 0-31 0,0 0-20 0,0 0 16 16,0 0-19-16,0 0-45 0,0 0 4 0,0 0 8 15,-18-13-18-15,14 10-5 0,4 3-329 0,0 0 145 0,0 0 98 16</inkml:trace>
  <inkml:trace contextRef="#ctx0" brushRef="#br0" timeOffset="111624.08">17380 7766 49 0,'-9'-3'98'16,"9"3"-12"-16,-16-4-9 0,16 4-1 0,-12-5-6 0,7 3 5 16,5 2-15-16,0 0 0 0,-11 0-5 0,11 0-16 15,-8-1 8-15,8 1-13 0,0 0-25 0,-11-1 27 16,11 1-19-16,0 0 20 0,0 0-23 0,-10 4 6 15,10-4 14-15,0 0-25 0,-3 5 22 0,3-5 7 16,0 6-21-16,0-6 21 0,1 7-29 0,-1-7 36 0,6 8 5 16,-4-5-45-16,5 2 24 0,0 0-1 0,2 2 6 15,0 0-16-15,2-2-11 0,0 0 11 0,1 0-36 16,-2-1 34-16,4 1 18 0,-2-1-18 0,0 1-25 16,1-2 27-16,-2 2 5 0,1-1-2 0,-1 0-12 0,-3-2 8 15,-2 1-2-15,2-2-7 0,-1 3-40 0,-2-2 19 16,-5-2 9-16,10 4 4 0,-10-4 16 0,10 2-3 15,-7 0 4-15,1-1-9 0,-4-1-9 0,0 0 6 0,11 3-21 16,-11-3 23-16,6 2 20 0,-3-1-24 0,-3-1 3 16,0 0-47-16,11 2 32 0,-7 1-2 0,-4-3 24 0,8 2-25 15,-8-2-5-15,6 2 38 0,-6-2-26 0,10 2 25 16,-10-2-12-16,6 3 2 0,-6-3-34 0,7 1 46 16,-7-1-44-16,7 3 31 0,-7-3-16 0,0 0 11 15,9 2-16-15,-6 1 22 0,-3-3-14 0,0 0 10 0,0 0 15 16,0 0-11-16,9 1 2 0,-9-1-11 0,0 0-23 15,0 0 43-15,0 0-16 0,5 3 10 0,-5-3 2 0,0 0-62 16,0 0 63-16,0 0-4 0,0 0-22 0,0 0 15 16,0 0-3-16,0 0-29 0,4 5 5 0,-4-5 38 15,0 0-18-15,0 0 17 0,0 0 0 0,0 4-19 16,0-4 19-16,0 0-3 0,0 0-26 0,0 0 0 0,0 0-12 16,0 0 17-16,-13 7-10 0,10-5-9 0,-2 1 47 15,5-3-7-15,-11 3-8 0,3 2 22 0,-2 0 4 16,-1 1 9-16,-1 0-9 0,1 0 5 0,-1 0 7 15,-1 1-2-15,0 0-20 0,-2 3 10 0,2 0-11 0,-2-2 12 16,2 0-10-16,-2 2 9 0,0 1-10 0,0 0-8 16,2-2 18-16,0 2-7 0,-1 0-22 0,0-3 18 0,2 3-7 15,0-1-5-15,1-2 20 0,0 0-22 16,1 0 10-16,2-1 0 0,-3-2 1 0,4 1-17 0,2-3 5 16,0 1 13-16,5-4-1 0,-8 6-9 0,8-6 1 0,-6 6-1 15,6-6 1-15,-6 5 0 0,6-5-5 0,-6 2 4 16,6-2 10-16,0 0-2 0,-5 4-1 0,5-4-3 15,0 0 9-15,0 0-7 0,-8 3 17 0,8-3-10 0,0 0-10 16,0 0 25-16,-4 4-20 0,4-4 10 16,0 0-22-16,0 0 9 0,0 0 2 0,0 0 4 0,0 0-8 15,0 0-16-15,0 0 6 0,0 0-33 0,0 0-16 16,0 0-16-16,0 0-23 0,0 0-33 0,0 0 8 0,0 0-24 16,0 0-21-16,0 0-472 0,0 0 210 0,0 0 138 15</inkml:trace>
  <inkml:trace contextRef="#ctx0" brushRef="#br0" timeOffset="112923.17">15780 7771 28 0,'0'0'44'0,"-7"-7"-3"0,7 7-1 16,0 0 3-16,-3-12-23 0,3 12 26 0,0 0-9 15,-5-8-17-15,5 8 19 0,0 0-21 0,-4-10 9 16,4 10 1-16,0 0 21 0,-1-12-7 0,1 12-24 0,0 0 23 16,-2-12-10-16,2 12-15 0,0 0 9 0,0 0-3 15,-2-12-8-15,2 12 9 0,0 0 16 0,0 0-13 16,-4-10-21-16,4 10 38 0,0 0-23 0,0 0 16 0,-4-6 3 15,4 6-32-15,0 0 13 0,0 0-14 0,-7-12 18 16,7 12-21-16,0 0-1 0,0 0 4 0,-4-7 13 16,4 7-17-16,0 0 3 0,0 0-10 0,0 0 7 15,0 0 19-15,0 0-21 0,-9 0 22 0,9 0-22 0,-6 12 4 16,4-6 0-16,2-6-22 0,-10 21 22 0,5-13-64 16,-2 4 91-16,2 1 2 0,-2 3-18 0,2-1-10 15,-2 3 18-15,-2 8 13 0,1-4-3 0,-3 6 4 16,5-5-23-16,-1-3 6 0,2-1-17 0,2 1-6 0,0 0 17 15,1 11-4-15,-1-9 8 0,3-3 40 0,1 0-42 16,-2-2 4-16,1 1-19 0,1-1 22 0,-1-3 2 16,0 2-8-16,0-1-7 0,0-1-2 0,0-2-1 0,2 0 12 15,-2-3-10-15,0 0 20 0,1-5-27 0,-1-4 22 16,0 11-2-16,0-11 27 0,0 10-48 0,0-10 27 16,1 7-19-16,-1-7-4 0,0 0-6 0,0 0-9 0,0 0 22 15,0 0-23-15,0 0-12 0,0 0-33 0,0 0 24 16,0 0-19-16,0 0-21 0,0 0-1 0,0 0-10 15,0 0-9-15,0 0-9 0,-4-25-255 0,4 25 118 16,-2-12 80-16</inkml:trace>
  <inkml:trace contextRef="#ctx0" brushRef="#br0" timeOffset="113819.77">15624 7691 75 0,'0'0'71'16,"-2"-15"-6"-16,2 15-9 0,0 0-2 0,0 0-4 0,6-13 2 15,-6 13-2-15,8-6-8 0,-8 6-20 0,20-8 35 16,-10 8-13-16,6-5 2 0,0 1-23 0,2 2 5 15,2-2-18-15,2 2 20 0,12-2-13 0,2-4 12 16,-2 1 1-16,-6 6-37 0,0-1 22 0,-5 0-4 0,12-4 7 16,-6 4-8-16,-5-1-5 0,-3 2 7 0,10-7 28 15,-8 5-11-15,-4 0-1 0,-3 3-20 0,0-2-4 16,-2-1 24-16,1-1 6 0,2 5-25 0,-1-1-13 16,-1-3 21-16,1 3 31 0,-1 2-44 0,-1-2 17 0,2-1-16 15,-1-1-6-15,1 2 28 0,-3-2-31 0,-1 1 28 16,-1 0-26-16,1 3 2 0,-4 1-5 0,0-1 17 15,-8-2-2-15,13 3-1 0,-7-2-18 0,-1 2-5 0,-5-3 33 16,8 3 3-16,-8-3-1 0,8 1-19 0,-8-1 7 16,8 1-6-16,-8-1-28 0,0 0 33 0,8 9 4 0,-8-9-1 15,0 0-2-15,5 10-24 0,-3-5 8 0,-1 2 24 16,-1-7-27-16,1 12 26 0,-1-12-47 0,2 12 39 16,-1-7 12-16,-1-5-7 0,0 12-27 0,0-6 14 15,0-6-10-15,1 12 8 0,1-6-5 0,-4 5 8 0,1 1 10 16,1-2-15-16,-1 3 19 0,-2-2-13 0,2 3 20 15,-2-1 1-15,0-2 4 0,1 2-4 0,0-1-23 16,0 1-24-16,-1 1 29 0,-1-1 14 0,1 1-15 0,1-1 23 16,0 2 3-16,-2-1-43 0,3 1 45 0,0-1-11 15,-1 0-39-15,2 2 40 0,-2-3-6 0,2 0-8 16,0 3 11-16,-2-2 2 0,1 1-23 0,1-1 15 0,-1-2-26 16,1 3 35-16,-2-2-3 0,1 0-23 0,0-1 20 15,-2 1-19-15,3 2 17 0,-1-3-3 0,-1 2 3 16,1-1-11-16,0-1 11 0,-1 0 8 0,1 0-14 15,0 0-13-15,-1 0 27 0,1-2 6 0,0-2-13 0,1 1-17 16,0-9 19-16,-3 12-11 0,3-12-3 0,-1 10 24 16,-1-5-1-16,2-5 0 0,-2 9-4 0,2-9 1 0,-4 9 4 15,4-9 10-15,-7 6-14 0,0 4 16 0,1-5-10 16,-2-1-19-16,0-1 6 0,-3 2 3 0,-1-3 6 16,-1 2-4-16,-2-2-4 0,-1 0-3 0,0 0 17 15,-3-2-25-15,1 1 2 0,-6-4-1 0,2 3 5 0,-12-3-5 16,6-1 8-16,1 2 5 0,-6-4-18 0,6 3 18 15,-5-3-21-15,4 4 23 0,4 0-23 0,1-2 0 16,2 3 18-16,-1-2-23 0,0 1 23 0,-1 0-19 16,0 2 0-16,-1-3 7 0,0 2 2 0,0 1-8 0,3-1 10 15,0 1-8-15,2-1 13 0,3-1-10 0,1 4-6 16,1-2 6-16,3 0 6 0,2 0 8 0,1 0-15 16,8 0-3-16,-12 0-8 0,12 0 10 0,-11-2 9 0,11 2-14 15,0 0 13-15,-11-1-12 0,11 1 11 0,0 0-3 16,-6-2 1-16,6 2 1 0,0 0-13 0,0 0-5 15,0 0-23-15,-3-10-10 0,3 10-44 0,0 0 0 0,0 0-37 16,0 0-4-16,4-15-15 0,-4 15-4 0,4-8-415 16,-4 8 186-16,11-13 126 0</inkml:trace>
  <inkml:trace contextRef="#ctx0" brushRef="#br0" timeOffset="114427.32">16123 8014 61 0,'0'0'55'0,"0"0"9"0,0 0-2 0,0 0-17 16,0 0-1-16,0 0 6 0,2 12 12 0,-2-12-23 0,0 0 2 16,0 0 32-16,0 0-39 0,0 0-5 0,0 0 4 15,3 4 44-15,-3-4-21 0,0 0-15 0,0 0 13 16,0 0-13-16,0 0 0 0,13-9-10 0,-13 9 32 0,6-6-31 15,-6 6-17-15,2-7 5 0,-2 7 34 0,3-8-29 16,-3 8 10-16,1-7 17 0,-1 7-1 0,0 0 2 0,0 0-12 16,2-8-7-16,-2 8 3 0,0 0-45 15,0 0 52-15,0 0-25 0,0 0-2 0,0 0 5 16,-12-3 12-16,12 3-3 0,0 0-10 0,0 0-6 0,-15 11-35 16,12-7 27-16,3-4 1 0,-6 7 4 0,3-2 5 0,3-5-9 15,-5 9 0-15,3-3-4 0,2-6 4 0,-4 10 13 16,4-10-25-16,-2 7 6 0,2-7-21 0,-3 9 39 15,3-9 8-15,-3 6 1 0,3-6-42 0,0 0 34 16,0 0 10-16,0 0 8 0,0 0-24 0,0 0 8 0,7 8 20 16,-7-8-1-16,0 0 0 0,0 0 1 0,0 0 2 15,0 0-6-15,0 0 16 0,9-16-5 0,-9 16-13 16,0 0-7-16,4-8 7 0,-4 8-13 0,2-6 4 16,-2 6 6-16,0 0-20 0,0 0-5 0,0 0 19 0,-6-13-7 15,6 13-13-15,-5-4-4 0,5 4 4 0,0 0-22 16,-8-5-41-16,8 5-5 0,0 0-30 0,0 0-20 0,0 0-40 15,-20 3-6-15,20-3-4 0,0 0-451 0,0 0 203 16,0 0 136-16</inkml:trace>
  <inkml:trace contextRef="#ctx0" brushRef="#br0" timeOffset="117905.79">2221 14405 30 0,'-3'-1'44'0,"1"2"5"16,2-1 13-16,-4 0-16 0,1 0 0 0,3 0-7 16,-3 0-3-16,3 0-25 0,-2 1 3 0,2-1 22 0,0 0-5 15,0 0-1-15,0 0-3 0,0 0 9 16,0 0-7-16,0 0-39 0,0 0 25 0,6 4 13 0,-3-4-29 15,0 0 31-15,1 0-2 0,-2 0 1 0,2-2-8 16,0 2-22-16,2 0 33 0,2 0-26 0,-2 0 8 0,1 0-26 16,0 0 17-16,1 0 25 0,1 0-40 0,4-1 4 15,1 2 5-15,-4-1 17 0,4 0-22 0,-5 2-4 16,6-1-5-16,-5 0 21 0,4 0 12 0,-1 0 0 16,-2-1-22-16,0 2 0 0,2-2 8 0,2 0-13 0,-2 1 12 15,0-1 18-15,2 0-42 0,0 0 40 0,-2 0-27 16,-1 0 0-16,-1 0 19 0,2 1-41 0,2 0 55 15,-2-1-17-15,-2 0 15 0,2-1-14 0,0 1-24 16,2 0-6-16,-2 0-4 0,2 0 37 0,0 2 30 0,-2 0-33 16,0-2 1-16,1 0-25 0,0-2 50 0,-2 6 37 15,4-3-55-15,-2 0-31 0,0-1 13 0,1 0-7 16,0 4 34-16,1-6-15 0,0 0-25 0,0 2 28 0,0 0-11 16,0-1-15-16,0 0 11 0,0 0 6 0,-2 1-35 15,1-1 40-15,0 1-27 0,-1-2 12 0,0 2-8 16,0 0-8-16,2 8 40 0,0-8-35 0,-2 0 14 0,0-2 23 15,3 6 16-15,-1-4-46 0,1 0-52 0,2 1 52 16,1 2 38-16,-2-3-37 0,1 2 52 0,0-1-9 16,-1-1 5-16,1-6-4 0,-3 5-41 0,3-3 19 15,1 2-8-15,-3 2 11 0,-2-1-37 0,2 1 70 0,-2-1-70 16,-1 1 13-16,2-4 30 0,-1 4 3 0,0 2-4 16,-5-2-32-16,6 2 38 0,-1-1-63 0,0 2 40 0,1-5-29 15,-2 7 58-15,4-8-43 0,-4 3-3 16,4 4 6-16,-2-5-9 0,-2 2 34 0,2-3-42 0,-2-2 8 15,0 2-13-15,0 5 66 0,-1-6-34 0,2 4 23 16,-3-4-34-16,0 3 11 0,-3-2-15 0,0 3 62 0,5-6-46 16,-4 2 37-16,0 0-68 0,2 5 38 0,-3-4-27 15,3 0 62-15,2-2 5 0,-1 1-72 0,-1 3 69 16,1 1-70-16,2-5 47 0,0 1-24 0,-2 0-33 16,2 2-14-16,-3-1 4 0,2-3 98 0,-3 5-7 0,-2-1-82 15,2-2 0-15,0 0 86 0,-3 3 15 0,4-1-5 16,-3 1-102-16,-2 0 35 0,-1-2 75 0,0 4-94 15,-6-2 80-15,5-3 4 0,-5 3-5 0,5-1 4 0,-2-1-93 16,-3 2 94-16,7 0-42 0,-5-2-6 0,-2 2 34 16,4-2-66-16,-4 2 70 0,0 0-16 0,6-1 7 15,-6 1-38-15,2-1 43 0,0 1-81 0,-2 0 65 0,0 0-79 16,0 0-1-16,4 0 66 0,-4 0 30 0,0 0-85 16,0 0 39-16,0 0-54 0,0 0 4 0,1-3 49 15,-1 3-84-15,0 0-3 0,0 0-26 0,0 0 36 0,0 0-15 16,0 0-22-16,-8 3-297 0,8-3 138 0,0 0 90 15</inkml:trace>
  <inkml:trace contextRef="#ctx0" brushRef="#br0" timeOffset="120605.84">14973 6840 1 0,'0'0'81'0,"-2"-18"8"16,4 7-10-16,-1-1 34 0,2 1-46 0,-2-1-4 15,3 0-9-15,1 0 19 0,3 2-5 0,-4-4-30 0,3 2-3 16,0 0 30-16,-3-1-11 0,1 2 11 0,3 2-25 16,-4-1 19-16,3 1 10 0,-3 0-29 0,-2 2-3 15,2 2 28-15,-4 5-5 0,6-8-18 0,-6 8-1 16,4-6-25-16,-4 6 0 0,4-4 9 0,-4 4 15 15,0 0-11-15,0 0 5 0,0 0-9 0,10 10-2 0,-10-10-1 16,4 11 1-16,4-2 3 0,-4 3-20 0,2 1 4 16,-1 3 13-16,0 0-20 0,-1 0 20 0,-1 2-9 0,1 0 27 15,3 12-19-15,-5-7 3 0,0-1-28 0,-2-1 21 16,0 1-18-16,-2 0 4 0,1 11-1 0,-3 0 9 16,0-1-9-16,-1-1 2 0,1 3-3 0,-2-4 10 0,2-4-7 15,2-2-6-15,-1-3 8 0,2 0-8 0,-1 0 4 16,0-1 24-16,-1 11-17 0,-1-8-2 0,4-3 10 15,0-2-12-15,0-2 14 0,0 1 4 0,1-2-15 16,-1-1-2-16,0-2-15 0,0 1 21 0,2 0 1 16,-1-1-12-16,2-1 9 0,-3-11-4 0,4 18 16 0,-2-12-17 15,-2-6 5-15,4 8-9 0,-4-8 9 0,10 5-22 16,-10-5 7-16,0 0 15 0,17-1-14 0,-17 1 13 0,24-9-17 16,-12 3 10-16,0 0-9 0,0-2 4 0,0 1-11 15,-1-3-3-15,-3 1 21 0,0-1 1 0,-2-1-9 16,0-1-10-16,-2 1 20 0,0-1-14 0,-2 0 24 0,-3-1-7 15,-2 0-22-15,-2-1 7 0,-4 0 1 0,-6-8 15 16,-1 0-1-16,4 3-3 0,-1 6-14 0,-9-7 2 16,1 4 7-16,0-1 0 0,-2 1-3 0,8 5-5 15,1 3 14-15,3 0-15 0,-1 0 7 0,3 1 11 0,-1 1 14 16,2 0 4-16,2 1-15 0,0 2 8 0,6 3-4 16,-6-9-6-16,6 9 9 0,-7-6 2 0,7 6 5 15,-4-7-4-15,4 7 0 0,0-9-3 0,0 9-21 0,3-10-10 16,-1 4 23-16,5 0-8 0,0-2-10 0,1 0 21 15,1-2-24-15,2 1 26 0,2 0-8 0,-2 1-6 16,2 1-2-16,0-1-13 0,-1 2 13 0,-1-3-10 0,0 5-13 16,-1-2-3-16,-2 1-16 0,-1 0-14 0,-7 5-26 15,9-5-8-15,-9 5-29 0,0 0-13 0,0 0 5 16,0 0-27-16,0 0-376 0,0 0 176 0,0 0 118 16</inkml:trace>
  <inkml:trace contextRef="#ctx0" brushRef="#br0" timeOffset="120908.74">15331 6868 64 0,'0'0'92'0,"0"0"-13"0,0 0 6 0,0 0-12 0,0 0 48 15,0 0-27-15,0 0-4 0,-9 25-34 0,9-25 4 16,-4 20 9-16,4-7-13 0,-3 3-11 0,5-2 0 0,-4 2-4 16,1 1 4-16,0-2-11 0,2 2 0 0,-1 0-17 15,-1-1 23-15,2-1-29 0,0 0 8 0,1-1-3 16,0-2 12-16,0-1-11 0,-1-2 6 0,0-1-8 16,1-1 12-16,-2-7-39 0,0 11 42 0,0-11-21 0,0 7-11 15,0-7-43-15,0 0 24 0,0 0-15 0,0 0-9 16,0 0-26-16,0 0-23 0,0 0-277 0,0 0 125 0,0 0 82 15</inkml:trace>
  <inkml:trace contextRef="#ctx0" brushRef="#br0" timeOffset="121098.86">15323 6726 2 0,'0'0'99'0,"2"-12"-17"0,-2 12-38 16,1-11 10-16,-1 11 14 0,1-8-8 0,-1 8-8 0,0 0-41 15,2-7 1-15,-2 7-31 0,0 0-136 0,0 0 51 16,0 0 34-16</inkml:trace>
  <inkml:trace contextRef="#ctx0" brushRef="#br0" timeOffset="121503.84">15508 6721 14 0,'0'0'105'0,"18"6"16"0,-7-3-20 0,0 1 6 15,2 4-23-15,-1 0-12 0,0 3 23 0,0-3-24 16,7 9 15-16,-3-4 2 0,-4 2-35 0,-2-3-13 15,1 2-11-15,-2-1 1 0,-1 0 3 0,0 2-20 16,0 2 34-16,-2-3-26 0,-2 3 8 0,-2-2 10 0,1 1-19 16,-2-2 11-16,1 0-1 0,-2 0-26 0,-2-1 11 0,1 0-7 15,-3-2-3-15,1-1 0 0,3-1-5 16,-4-1 13-16,0-1 2 0,0-1-10 0,0 0 29 0,4-6-50 16,-6 6 34-16,6-6 3 0,-10 2 7 0,10-2-8 15,-10-1 19-15,10 1-9 0,-15-8-19 0,6 3-1 0,1-2 12 16,-2-1-10-16,2-2 4 0,2 0-17 0,-1 0 6 15,2-2 5-15,2-1 17 0,0-2-8 0,3-2-17 16,2 0 12-16,2 0-30 0,0 0 11 0,2-1 15 16,8-7-8-16,-4 6-15 0,1 3 5 0,0 2-15 0,6-5 23 15,-2 2 10-15,-3 5-16 0,0 2-20 0,-2 1-1 16,2 2-10-16,-2-2-28 0,-2 3 12 0,-2-1-12 16,0 2-7-16,-6 5 30 0,9-8-61 0,-4-1-302 0,-5 9 135 15,0 0 90-15</inkml:trace>
  <inkml:trace contextRef="#ctx0" brushRef="#br0" timeOffset="121891.88">16075 6665 27 0,'0'0'110'0,"0"0"-25"16,0 0 15-16,-11-5-20 0,11 5 0 0,0 0-4 0,0 0-13 15,-26 12 8-15,18-7-24 0,-2 3 18 0,3 1-25 16,0 0-4-16,2 2-6 0,1 1 20 0,3 0-1 16,1 0-5-16,0 2-13 0,2 1 5 0,5-1-7 15,-3 1-30-15,1 0 24 0,3 1-11 0,0-2 5 0,-1 3 4 16,1-3-23-16,-1 1 10 0,1-1 16 0,-3 1-18 15,2-2-3-15,-2-2-12 0,2 1-16 0,-2-4 30 16,-1 0 8-16,0-2 4 0,-4-6-11 0,6 12 6 16,-6-12-9-16,2 8-12 0,-2-8 35 0,0 0-11 0,0 0-21 15,0 0-8-15,-1 12 22 0,1-12-2 0,0 0-30 16,-13 2 2-16,13-2 5 0,0 0-33 0,-20-2-4 0,20 2 7 16,-16-8 2-16,7 4-14 0,0-4 2 15,2 4-30-15,2-4-195 0,0-1 94 0,-3-6 62 0</inkml:trace>
  <inkml:trace contextRef="#ctx0" brushRef="#br0" timeOffset="122120.85">16010 6737 72 0,'-9'11'82'0,"-6"10"20"0,1 2-20 0,-2 1-11 15,-3 2-20-15,4 2 9 0,-3-2-15 16,-1 1-16-16,4 3 12 0,-5 0 1 0,7-1 4 0,-3-2-18 15,1 1 18-15,1-4-31 0,4-4 27 0,1-2-31 16,4-5 22-16,-3 1-6 0,2-2-5 0,2 0 13 0,-1-3-36 16,2-2 22-16,-1-1-7 0,2 0-1 0,2-6 7 15,-3 9-15-15,3-9-6 0,0 0-13 0,0 0 9 16,0 0-34-16,0 0-2 0,0 0-17 0,13 7-29 16,-13-7-184-16,0 0 91 0,16-13 60 0</inkml:trace>
  <inkml:trace contextRef="#ctx0" brushRef="#br0" timeOffset="122450.13">16371 6485 21 0,'13'-15'102'0,"-4"7"-7"0,-1 1-21 0,-2 4-10 16,-1 3 29-16,-5 0-19 0,8 6-5 0,-7-1-15 16,3 5 20-16,-1 2-13 0,0 2 13 0,-3 2-5 0,1 4-18 15,-1-1-4-15,-1 4 15 0,-1 11-38 0,0-2 25 16,-1 2 6-16,0-2-22 0,1-4 10 0,0-5-10 16,2-2-6-16,0 0 5 0,0 0-4 0,0-2-7 0,-1 1-2 15,2-1 5-15,-1-2-16 0,2-2 10 0,0-2 5 16,0-1-30-16,-1-1 2 0,3-1 24 0,1 1-13 15,1-5-17-15,-2-2 24 0,0 1-8 0,1-1-8 16,-5-4-46-16,0 0 16 0,15 2-25 0,-15-2-31 0,14-7 0 16,-6 6-319-16,-8 1 136 0,16-10 92 0</inkml:trace>
  <inkml:trace contextRef="#ctx0" brushRef="#br0" timeOffset="122661.81">16340 6688 115 0,'13'-5'83'0,"3"-1"19"0,0 2-31 0,2 1-10 15,-1-2 15-15,-2 1-38 0,2 1-13 0,-2-1-12 0,1 0-19 16,-2 1-10-16,-2-2-40 0,-1 0-114 0,-2 2 58 15,-9 3 36-15</inkml:trace>
  <inkml:trace contextRef="#ctx0" brushRef="#br0" timeOffset="123052.24">16778 6439 74 0,'8'-7'129'0,"-4"2"2"16,0 0-3-16,-4 5-26 0,5-6-30 0,-5 6 14 15,0 0-22-15,0 0 17 0,0 0-24 0,0 0 4 16,7 16 18-16,-7-4-12 0,0 2-5 0,-3 2 4 0,0 1-24 15,5 3 25-15,-5 2 1 0,0 10-10 0,-1 1-1 16,0 0-2-16,0 1-3 0,0-2-12 0,0-5 16 16,2 6-11-16,-1-6-9 0,-1-5 1 0,3-1-20 0,-2-1 23 15,2 1-7-15,-2-2-10 0,2 0-17 0,-1-3 3 16,1 0 9-16,1-1-8 0,-1-2 9 0,-1-1-1 16,2-2-12-16,0-1 4 0,2-2-7 0,-2-7 26 0,0 10-11 15,0-10-3-15,1 8 12 0,-1-8-14 0,1 6-10 16,-1-6-32-16,0 0-22 0,0 0 20 0,0 0-75 15,0 0 4-15,19-1-21 0,-19 1-33 0,0 0-375 16,0 0 177-16,0 0 118 0</inkml:trace>
  <inkml:trace contextRef="#ctx0" brushRef="#br0" timeOffset="125152.85">17962 7730 63 0,'0'0'72'0,"0"0"3"15,0 0-10-15,0 0 9 0,0 0-24 0,0 0 3 16,-7-6 2-16,7 6 15 0,0 0 1 0,-1-4 16 0,1 4-45 15,0 0 1-15,0 0 0 0,0 0 2 0,0 0-5 16,5-14 10-16,-5 14-6 0,0 0-34 0,8-4 22 0,0-2-18 16,-2 4 33-16,0 0-21 0,-6 2-20 15,12-4 20-15,-5 2-11 0,-7 2 10 0,12-1 13 0,-4 1-30 16,-8 0 3-16,19 3 4 0,-10-3 8 0,0-1-35 16,-1 2 33-16,-8-1-5 0,15 3 13 0,-6 0-14 0,1 0-8 15,-1 2 14-15,-2 1-44 0,1 1 26 0,-1 0 7 16,-3 3 3-16,1-1-6 0,-2-2-17 0,-1 1 18 15,-2 0 9-15,3 3-17 0,-7 1-21 0,3-1 32 16,-2 1-10-16,-1-2 33 0,-1 2-35 0,1 0 9 0,-3 0 22 16,0 0-45-16,1-1 37 0,-2-1-21 0,-2-1 16 15,2 2 0-15,-3-2 13 0,2 0 2 0,0 0-18 0,1-2 2 16,-2 1-9-16,1-2-7 0,4-1-6 0,-2 0-3 16,3 0 28-16,0-2 12 0,4-3-13 0,-7 5 8 15,7-5-1-15,0 0 5 0,-6 6-19 0,6-6 17 16,0 0 9-16,-7 4-4 0,7-4-2 0,0 0-13 0,-4-2 3 15,4 2-17-15,0 0 14 0,0 0-11 0,0 0-2 16,0 0 11-16,0 0 10 0,0 0-2 0,0 0-10 16,8-13-28-16,-4 11 19 0,-4 2-7 0,8-4-4 15,-3 3 21-15,2 0-19 0,0 0 25 0,-1-1-22 0,6 1 8 16,-2-1 0-16,-1 3-13 0,-1-1 11 0,1 0-21 16,2 2 20-16,0 1-24 0,0-1 18 0,1 2-10 0,-3 1 11 15,0-2 3-15,-1 3-18 0,0 0 24 0,-1 0-3 16,0 1-12-16,-2-1 14 0,0 3-5 0,1-1 5 15,-1 2-11-15,-2-1 10 0,1 1-15 0,-2 0 12 16,-2-1-1-16,3 3-2 0,-3 0 5 0,1-2 0 0,-2 2-10 16,2 0 10-16,-3-1 3 0,-1-1-9 0,-1 1 2 15,1 0-1-15,-1 0 21 0,0 1-22 0,-1-3 6 0,0 0-12 16,-1 0 26-16,-2 1-20 0,2-2 4 0,-1 1 18 16,0-2-12-16,1 0-6 0,-4 0 14 0,2-1-10 15,0-1 1-15,-1 1 4 0,1-1 11 0,-2 0 13 16,1-3 2-16,1 1-11 0,1-2-7 0,7-1-6 15,-13 3 14-15,13-3 5 0,-12 0-17 0,12 0 14 0,-13-2-8 16,2 0-9-16,2 0 1 0,-2-1 16 0,3 0-20 16,0-1 10-16,0-1-6 0,0 0 2 0,1 0-2 15,2 0 4-15,5 5-3 0,-9-8-15 0,5 4-3 0,-2-3 18 16,2 2-13-16,4 5 0 0,-5-9-1 0,5 9 9 16,-4-6-18-16,4 6-16 0,-5-6-21 0,5 6-24 0,-4-9-29 15,4 9-21-15,0 0-20 0,-7-10-5 0,7 10-16 16,-1-9-468-16,-5 0 210 0,6 9 138 0</inkml:trace>
  <inkml:trace contextRef="#ctx0" brushRef="#br0" timeOffset="125962.8">18453 7454 84 0,'4'-9'89'0,"0"4"26"15,-4 5-35-15,3-6 4 0,-3 6-6 0,2-6 21 0,-2 6-42 16,0 0 39-16,3-6-59 0,-3 6 52 0,0 0-62 16,4-6 19-16,-4 6 25 0,0 0-8 0,0 0-25 15,0 0-10-15,0-6 3 0,0 6-41 0,0 0 49 16,0 0-33-16,0 0 14 0,0 0-10 0,0 0 7 0,0 0-6 16,0 0-1-16,-7 31 14 0,5-20-16 0,-1 0 18 15,0-3-13-15,2 7 21 0,-2 0-22 0,2 1-6 0,0 2 14 16,-1-1-8-16,1 2-5 0,1-1-2 15,-1 0 18-15,2 2-6 0,-1 1-2 0,0-5-5 0,0 4-15 16,0-1-8-16,1 1-26 0,-1 2 34 0,2-4 20 16,-2 3-27-16,1 2 20 0,-1 0 25 0,0-1-13 0,0 0 15 15,0 1-16-15,0-1 17 0,-3 11-27 0,3-7 7 16,0-4 6-16,0 0-12 0,0-2-5 0,-1 0-2 16,1 0-3-16,0 0 19 0,0 0-8 0,0-1 3 15,-1-1-12-15,-1 1 30 0,4 1 0 0,-2-2-27 0,0 0 9 16,-4 2 12-16,4-1-4 0,1 0-18 0,-4 0 13 15,2-2-18-15,2 1 11 0,-2 0-13 0,1-1 28 0,0 0-13 16,0-1-22-16,0 1 36 0,1-1-33 0,-1 1 11 16,2-2-6-16,-2 0-1 0,1-1 12 0,-2-1-7 15,2 0 1-15,-2-3-3 0,1 0 15 0,0-3-3 16,0-7-7-16,0 12-8 0,0-12 5 0,0 11 16 0,0-11 4 16,1 7 12-16,-1-7-15 0,0 7 24 0,0-7-19 15,0 0 1-15,0 0 9 0,0 11 13 0,0-11-19 16,0 0-8-16,0 0 0 0,0 7 9 0,0-7 9 0,0 0-13 15,0 0 1-15,0 0-4 0,0 0-6 0,0 0 1 16,0 0-35-16,0 0-10 0,0 0-27 0,0 0-29 16,0 0 1-16,0 0-57 0,0 0 17 0,0 0-29 0,0 0-456 15,0 0 202-15,-4-40 136 0</inkml:trace>
  <inkml:trace contextRef="#ctx0" brushRef="#br0" timeOffset="126895.06">18964 7865 81 0,'8'-6'92'0,"-8"6"-20"0,9-5-23 0,-9 5 1 16,0 0-5-16,10-4 4 0,-10 4 0 0,0 0 1 15,0 0-22-15,0 0 33 0,0 0-37 0,0 0 5 0,0 0-5 16,0 0 7-16,0 0-1 0,0 0 7 0,0 0-10 16,0 0 21-16,0 0-15 0,0 0 4 0,0 0 1 15,0 0-26-15,-22 11 31 0,22-11 3 0,0 0-5 0,0 0-55 16,-18 1 67-16,18-1-33 0,-10-3-2 0,10 3-1 15,-10-5 13-15,2-1-11 0,1 1 34 0,-2-2-31 16,1 1 9-16,0-1-11 0,-2 1-4 0,4-1 23 0,-1 1-13 16,0-2-2-16,3 0-2 0,-4 2 3 0,4 1-20 15,0-1 2-15,4 6 5 0,-5-7-19 0,5 7 17 16,-3-8-13-16,3 8 28 0,-2-6-28 0,2 6 2 16,0 0 21-16,-2-10-4 0,2 10-9 0,0 0-4 0,0-10 3 15,0 10-9-15,0 0-5 0,4-8 18 0,-4 8-20 16,7-5 12-16,-7 5-10 0,9-3 27 0,-9 3-32 0,10-3 18 15,-5 2 11-15,-5 1-17 0,12-1 17 16,-12 1-14-16,12 1-3 0,-12-1-16 0,12 4-8 0,-1 0 25 16,-2 1-14-16,0 0 15 0,-1 3-3 0,0-2 6 15,-1 4 2-15,2-3 24 0,-2 5-32 0,0-1 13 16,-1 0 7-16,-2 1-12 0,0 2 13 0,0-1-22 16,-2 2-6-16,0 0 21 0,0 2-15 0,-2 0-1 0,0 0 16 15,0 2-6-15,-4 1-12 0,0-2 4 0,-2 2-2 16,-2 8 7-16,0-1-12 0,-1-6 16 0,1-1-5 0,-4 5-2 15,1-4-2-15,2-3 7 0,-3 6-7 0,0-7 5 16,3-1-2-16,1-5 26 0,0 1-9 0,1-2-6 0,-1 0 3 16,0-2-14-16,1 1 2 0,1-1 25 15,-1-2-17-15,-1 0 8 0,8-6-15 0,-12 6 10 0,5-3 8 16,7-3-15-16,-9 1 18 0,2 0-6 0,7-1 10 16,0 0-6-16,-15-4-5 0,15 4-23 0,-10-4 27 0,3-2-5 15,-1-2-10-15,1 1 5 0,1-1-3 0,3 1 1 16,-2-3-18-16,2-1 7 0,-1 0 1 0,0 1 6 15,1-2 0-15,2 0-4 0,1 0-16 0,-1 2 3 16,-3 0 15-16,4 2-13 0,0 8 15 0,2-14 5 0,-2 8-6 16,0 6 7-16,0-10-20 0,0 10-21 0,0-8 31 15,0 8-15-15,0 0 22 0,2-10-19 0,-2 10 18 16,4-5-8-16,-4 5 6 0,0 0 0 0,10-1-10 16,-10 1 5-16,0 0-8 0,15 2 11 0,-4 2-12 0,-1 1 0 15,0 0 3-15,-1 2 10 0,0-1-2 0,1 2-9 16,-1-1 9-16,1 2-11 0,-1-2 6 0,-1 4 2 0,1-3 5 15,-1 3-6-15,-1-1 14 0,2-2 0 0,-1 3-1 16,-1-2-24-16,4 1 19 0,-3 1 4 0,0 1-14 16,1-1 9-16,-1-2 16 0,1 0-7 0,3-1 6 0,-2-1-9 15,-1 2 7-15,0-2-21 0,2 0 30 0,-3-1-31 16,1-1 20-16,1-3-21 0,-2 1 14 0,0-2-22 16,-2 0 22-16,-6-1-11 0,14 0-14 0,-14 0-42 0,0 0-26 15,20-4-20-15,-11-3-34 0,0 1-468 0,-2-3 201 16,-7 9 134-16</inkml:trace>
  <inkml:trace contextRef="#ctx0" brushRef="#br0" timeOffset="127995.71">17469 8770 88 0,'-11'-3'66'0,"11"3"5"0,0 0-8 0,0 0-5 16,0 0 0-16,-12-1-3 0,12 1 0 0,0 0-26 0,0 0-1 15,0 0 17-15,0 0-16 0,0 0 6 0,0 0 20 16,0 0-33-16,0 0 7 0,0 0-8 0,0 0 1 16,32 8 18-16,-19-8-10 0,3 2 15 0,2-1-12 15,2 0-5-15,0-1 17 0,2-1-33 0,1 1 5 0,1 1 16 16,0-3-39-16,0 2 38 0,12-4-4 0,-7 2-17 16,9-1 12-16,-10 0 16 0,-3 1-2 0,12-2-14 0,-9 2-1 15,8-1 15-15,-1-1-19 0,0-1 7 0,-6 2 2 16,4-2 1-16,-3 3-8 0,-5-1 4 0,-1 2-22 15,11-4 9-15,-4 3-13 0,-5-1 18 0,9 1-7 16,4 1-2-16,-9-2 4 0,5 1 3 0,-6 1 0 16,-2 1 15-16,-2-1-46 0,11-3 12 0,-9 3 5 0,-3 0-3 15,-3-1 21-15,2 1-21 0,-3 0-7 0,3-1 8 16,1-1 19-16,-2 2-33 0,13-3 41 0,-6 3-29 16,-3-1-9-16,-3 1 26 0,-1-2-8 0,2 1 1 0,2 1 9 15,-4-2-16-15,1 2 11 0,1-1 0 0,-1 0 2 16,1 0 3-16,10-3-28 0,-6 2 2 0,-2 3 3 15,-4-3 15-15,1 0 10 0,0 0-9 0,-1 1-23 0,13-4 14 16,-7 2 28-16,-5 3-6 0,-2-1-46 0,0-2 40 16,-3 3-3-16,3-2 2 0,0 0-16 0,3 2 26 15,11-4-25-15,-7 2-9 0,-3 1-9 0,-2 0 41 0,0-2-17 16,0 4 5-16,11-4-11 0,-6 3 15 0,-5-2-28 16,-4 3 16-16,1 0-10 0,1 0 14 0,-2-2-17 15,-1 1 20-15,2 0-16 0,0 1-1 0,-1-4 4 16,2 4 7-16,1 2 13 0,-1-5-18 0,4 3 11 0,-2-2 1 15,2 1 5-15,11-2-5 0,-6 4-10 0,-4-1 29 16,0 0-20-16,-2 2-3 0,16-2-13 0,-3 2 20 0,-6-1 6 16,-3-2-12-16,-5 2 4 0,1-2 9 0,-2 3 3 15,2-2-14-15,-2-1 6 0,-1 2 11 0,0-2 1 16,-2 1 16-16,0 0-1 0,-1-1-3 0,-2 0-13 16,0 0 3-16,0-1-1 0,-4 2 1 0,2 0 6 0,-1-3 7 15,-4 2 3-15,1-1-1 0,-10 2-19 0,14 0 19 16,-8-1-9-16,-6 1 12 0,12-1-8 0,-12 1-14 15,12-1-2-15,-12 1 4 0,10 0 6 0,-10 0-7 16,10-3-14-16,-10 3-7 0,8-1 20 0,-8 1-15 0,0 0 14 16,9 0-9-16,-9 0-10 0,0 0 1 0,0 0-1 15,0 0 2-15,9-1-13 0,-9 1-26 0,0 0-21 0,0 0-16 16,0 0-67-16,0 0-11 0,0 0-41 0,-22-12-551 16,8 4 247-16,-2 2 164 0</inkml:trace>
  <inkml:trace contextRef="#ctx0" brushRef="#br0" timeOffset="129145.76">19287 7349 51 0,'0'0'64'0,"10"-11"-25"0,-10 11 9 0,7-7 10 0,-7 7-7 16,8-6 4-16,-8 6-7 0,5-5-2 0,-5 5-3 16,7-7 3-16,-7 7-11 0,5-7 2 0,-5 7-20 15,7-6 26-15,-7 6-29 0,0 0 7 0,7-9 13 16,-7 9-23-16,4-5 44 0,-4 5-26 0,4-4 6 0,-4 4-9 16,0 0-22-16,4-5 33 0,-4 5-8 0,0 0-10 15,2-4 8-15,-2 4-3 0,0 0-7 0,0 0-26 0,0 0 17 16,0 0 4-16,0 0-15 0,0 0-9 0,0 0 7 15,0 0 10-15,0 0-2 0,-9 19 8 0,9-19-15 16,-4 16 14-16,0-5-25 0,1 1 13 0,2-3 1 16,-2 3-1-16,2 0 4 0,-2-3 21 0,1 5-10 0,-1 1 22 15,0-1-44-15,1-3 25 0,0 1 30 16,2 2-19-16,-1 2-9 0,0-3-1 0,1 3 13 0,0-3-18 16,0 0 30-16,0 3-23 0,0 0-18 0,0 0 14 0,0 2-8 15,-2-1-11-15,2 0-35 0,0-2 57 0,0 3-9 16,0-2-21-16,2-2 21 0,-2 3-10 0,1 0 2 15,2 1 13-15,-5-3-5 0,2 2-62 0,0 0 22 0,0-4 69 16,0 0-25-16,0 3-33 0,0-3 44 0,2 2-14 16,-1 0 11-16,-1 0 8 0,-1-1-46 0,2 0 49 15,-1 1 8-15,0 0-3 0,1-1 0 0,-1 0-8 16,2 0-22-16,-1 1 7 0,0-2-20 0,-1 0 36 16,2 0-23-16,0 2 11 0,0-1 11 0,-1-2-19 0,0 1-5 15,-1-2 12-15,2 2-3 0,-2-1-5 0,1 0-9 16,-1-2 17-16,1 2-34 0,1 0 19 0,-1 0 22 15,-1-1 2-15,0 2-16 0,-1-1-3 0,1-1 3 0,-2 1 17 16,4-1-9-16,-1 2 9 0,-1-13 2 0,-3 23-6 16,2-11 7-16,0-3-23 0,1-9-10 0,0 19 28 0,0-7-25 15,0-2 21-15,0-10-27 0,0 17 28 0,0-9-19 16,0 3-13-16,0-1 7 0,1-2 4 0,-1-8-14 16,1 13 26-16,-1-8 1 0,0-5 2 0,2 12-13 0,-2-12 2 15,0 10 2-15,0-10-3 0,0 9-4 0,2-4 10 16,-2-5 14-16,0 10-18 0,0-10-5 0,2 8 0 15,-2-8 2-15,0 0 6 0,0 11-1 0,0-11 12 16,1 6-15-16,-1-6-3 0,0 0 11 0,1 7-3 0,-1-7-3 16,0 0-5-16,0 0 1 0,0 0 19 0,0 0 0 15,0 0 1-15,0 0-15 0,0 10-4 0,0-10 27 16,0 0-29-16,0 0-16 0,0 0-25 0,0 0-14 0,0 0-3 16,0 0 2-16,0 0-29 0,0 0-13 0,0 0-5 15,0 0-11-15,0 0 1 0,0 0 0 0,0 0-378 16,0 0 163-16,0 0 108 0</inkml:trace>
  <inkml:trace contextRef="#ctx0" brushRef="#br0" timeOffset="130483.81">20453 7194 2 0,'0'0'77'0,"0"0"-3"0,0 0 3 0,0 0-12 15,0 0-7-15,0 0 7 0,0 0-52 0,0 0 29 16,0 0-8-16,0 0-13 0,0 0 13 0,0 0 4 0,0 0-9 16,0 0-21-16,0 0 13 0,0 0 11 0,0 0 0 15,0 0-11-15,0 0 0 0,0 0-4 0,-2 24 7 0,2-24-5 16,-1 13 10-16,1-7-2 0,0 6-32 0,-4-1 33 15,5 1-13-15,-1 2 0 0,-1 1 9 0,2-1-26 16,-2-1 3-16,0 1 41 0,1 1-3 0,-2-3 0 16,2 7-21-16,0-5 10 0,0 4-30 0,-2-5 29 0,2 4 10 15,0-1-22-15,0-1 1 0,0-1-4 0,0 5 5 16,0-2 21-16,0 2-11 0,2 1-34 0,0-4 11 16,-4 1 1-16,2 2 12 0,2-1 3 0,-1 2 6 15,0-4-23-15,1 1 21 0,-1 1-34 0,-1-2 27 0,3-2-18 16,-2 1 4-16,0-1 12 0,1-3-12 0,-1 3 11 15,-1-1-11-15,0 2-18 0,1-3-12 0,1 1 42 16,-4 0 3-16,2 0-11 0,0-1 0 0,0 2 24 16,2-1-52-16,-2 0 36 0,0-1-20 0,0 1 11 0,0 0 6 15,1-1 1-15,-1-1 22 0,1 1-22 0,-1-1-15 16,0-1 27-16,0 2-8 0,2 1 4 0,-2-2-1 0,0-2-14 16,1 3 21-16,-1 1-27 0,-1 2 1 0,1-3 8 15,1-3-7-15,-2 3 5 0,1 0 1 0,0 2-3 16,-3-4 15-16,2 4-14 0,1-5 6 0,-2 1 13 15,2 3-83-15,0-1 87 0,-1-1 1 0,1 1-20 0,0-1 6 16,0-3 4-16,-1 0-28 0,1-8 17 0,-2 23-7 16,1-13 1-16,1-10 14 0,0 17-16 0,0-5 41 15,0-2-20-15,0-1-22 0,0 0-3 0,0 2 16 0,1 1-28 16,-1-2 7-16,0-2 11 0,2 1-10 0,-1-3 12 16,-1-6-4-16,0 12 7 0,0-6-21 0,0-6 28 0,1 12-14 15,-1-6-3-15,0-6 9 0,0 10 6 0,0-10-18 16,0 11-3-16,2-4 20 0,-2-7-1 0,2 11-3 15,-2-6 2-15,0-5 4 0,0 10 1 0,0-10-25 16,2 10 16-16,-2-2-8 0,0-8-2 0,0 10 24 0,0-10-20 16,1 10-4-16,-1-10 28 0,1 10-30 0,-1-10 19 15,0 7-5-15,0-7 18 0,0 0-6 0,2 8 3 16,-2-8 8-16,1 6-11 0,-1-6 2 0,0 0 3 16,0 0-3-16,0 0 5 0,-1 10 21 0,1-10-19 0,0 0 1 15,0 0 4-15,0 0-22 0,0 8-4 0,0-8 8 16,0 0-1-16,0 0-12 0,0 0-9 0,0 0 1 15,0 0 15-15,0 0-3 0,0 0 12 0,0 0-8 0,0 0-16 16,0 0 8-16,0 0 1 0,0 0 4 0,0 0 2 16,0 0-7-16,0 0-24 0,0 0-43 0,0 0 6 15,0 0-38-15,0 0 12 0,0 0-31 0,0 0-22 0,0 0-7 16,14-23-30-16,-14 23-356 0,10-16 176 0,-4 5 118 16</inkml:trace>
  <inkml:trace contextRef="#ctx0" brushRef="#br0" timeOffset="131359.7">20181 7878 47 0,'-11'-5'47'0,"2"5"2"15,0-2 3-15,0 1 3 0,9 1-14 0,-13-2-7 0,13 2 14 16,-11 0 12-16,11 0-35 0,-11-1 1 0,11 1-1 15,-9-1-1-15,9 1-25 0,0 0 33 0,-9-1 12 16,9 1-16-16,0 0-11 0,-11 0-11 0,11 0 13 16,0 0-13-16,0 0 3 0,-12 1 6 0,12-1-7 0,0 0-4 15,-8 1 0-15,8-1 15 0,0 0-3 0,0 0-13 16,-9 0 5-16,7 3 29 0,2-3-20 0,0 0 6 0,0 0 16 16,0 0-42-16,0 0 93 0,0 0-52 0,-4 1-14 15,4-1-9-15,0 0-23 0,0 0 35 0,0 0-6 16,0 0 5-16,0 0-21 0,0 0 35 0,0 0-20 15,0 0-23-15,23 3 25 0,-23-3 4 0,8 0-30 0,-8 0 34 16,13 0-20-16,-6 0-10 0,8 2 35 0,2-1-28 16,-2 0 8-16,2 1-1 0,-1 0-49 0,3-2 55 15,1 0-2-15,0 1 20 0,1 0-32 0,-1 0 28 16,3-1-1-16,0 1 0 0,-1-1-16 0,2 2 9 0,0-2-26 16,-1 0-14-16,1 0 26 0,1 0 9 0,1 0-61 15,-1-2 68-15,14 1-1 0,-7 1-8 0,-6-1 23 0,-2 0-11 16,0 1 13-16,0-1-10 0,0 1 7 0,0-2-35 15,-1 1-5-15,1-1 33 0,-1 2-9 0,1 0-5 16,-3-3-21-16,1 2 14 0,2-1 16 0,-2 1 4 16,0 1-17-16,2-3 5 0,-3 2-18 0,-1 2 19 0,0-2-8 15,-1 1 6-15,1-1-21 0,-4 0 13 0,2-1 5 16,0 2 3-16,-1 0 9 0,-1 0-26 0,-1-2 15 0,-3 2-13 16,1 1-4-16,-4-1 16 0,1 0-2 15,-10 0-3-15,12-1 11 0,-12 1-13 0,10-1 0 0,-4 1 23 16,-6 0-17-16,0 0-7 0,10 0 0 0,-10 0-1 15,0 0-14-15,0 0 20 0,10-1-7 0,-10 1-8 0,0 0-6 16,0 0 12-16,0 0 8 0,8-3-21 0,-8 3-3 16,0 0-16-16,0 0-14 0,0 0-34 0,0 0-7 15,0 0-19-15,0 0 6 0,0 0-21 0,0 0-1 16,0 0-2-16,0 0-26 0,0 0-315 0,0 0 154 0,-28-6 102 16</inkml:trace>
  <inkml:trace contextRef="#ctx0" brushRef="#br0" timeOffset="132073.74">21049 7712 49 0,'0'0'79'0,"0"0"3"0,0 0-19 0,-15 2-10 16,15-2 23-16,-4 4-8 0,4-4-14 0,0 0 5 0,0 0-20 16,-4 5 12-16,4-5 3 0,0 0-3 0,0 0-30 15,0 0 19-15,0 0-21 0,0 0 11 0,0 0 3 0,0 0-25 16,0 0-3-16,0 0-18 0,0 0 57 16,0 0-17-16,0 0 12 0,0 0 1 0,0 0-3 0,0 0-6 15,0 0-10-15,16 10 34 0,-10-8-46 0,-6-2 44 16,12 3-68-16,1-2 56 0,-1 1-5 0,1 1-25 15,1 1 18-15,-4 0 6 0,2 1-11 0,2-2-29 0,-2 1 36 16,0 1-10-16,0 0-9 0,0 2-4 0,1-2 15 16,-2-1 10-16,-1 1-10 0,1 0 5 0,2-1-5 15,-2-1-11-15,1 2 8 0,-1 0-3 0,-1-2-22 16,0 2 15-16,0 1 9 0,2-2-35 0,-2 1 35 0,-2-2-3 16,0 0-25-16,-2-1-2 0,0 0 39 15,-1 1 9-15,0-2-49 0,-1 1 29 0,0 0 5 0,-4-2 0 16,7 2-3-16,-3 0-4 0,0 0-18 0,0-1 12 0,0 0 7 15,-4-1-5-15,4 2 7 0,-4-2-14 0,5 3-4 16,-5-3-6-16,4 1 29 0,0 0-12 0,-4-1-1 0,4 1-1 16,-4-1-18-16,4 2 18 0,-4-2-7 0,0 0 16 15,4 2 5-15,-4-2 4 0,0 0 3 0,0 0-41 0,0 0 26 16,4 2 7-16,-4-2-5 0,0 0-4 16,0 0-12-16,0 0-2 0,0 0 5 0,0 0 9 0,0 0 3 15,0 0 2-15,0 0-19 0,0 0 6 0,0 0-12 16,0 0 25-16,-12 4-12 0,12-4 2 0,-10 2-7 0,4 1 16 15,0-1-19-15,-6 2 13 0,-3 1-6 0,3 1 5 16,-4 1 9-16,0-1-2 0,1 1 11 0,-3 0-11 16,2 2-9-16,-10 4 9 0,8-5-9 0,0 1 11 15,4-2-4-15,-1-1 1 0,3 1-2 0,-1-1 5 0,1 1-5 16,1 0-16-16,2-1 3 0,-1 2 5 0,4-4-7 16,-2 1 13-16,2-1-4 0,0-1-2 0,0 1 5 0,2 0-15 15,0-3 8-15,4-1-8 0,-6 5 10 16,6-5-2-16,-4 4 7 0,4-4-3 0,0 0 1 0,-7 5-3 15,7-5-6-15,0 0-2 0,0 0-17 0,0 0-24 16,0 0-11-16,-8 1-26 0,8-1-39 0,0 0-26 0,0 0-12 16,0 0-479-16,0 0 212 0,0 0 140 0</inkml:trace>
  <inkml:trace contextRef="#ctx0" brushRef="#br0" timeOffset="137605.76">5987 6192 82 0,'0'0'68'0,"0"0"-1"0,8 5 7 0,-8-5-2 0,8 3 4 16,-8-3-14-16,11 0-2 0,-11 0-2 0,12-3-28 0,-3-3 6 16,0 2-25-16,1-1 18 0,0 1 22 15,2 1-20-15,-2-3 18 0,0-2 10 0,0 1-66 0,0 2 37 16,-2-5-20-16,0-3 16 0,3 2-9 0,-3 0-10 15,-1 2 19-15,-1 0-13 0,1 2-1 0,-2-2-11 0,-1-3 5 16,0 2-1-16,-1 2-2 0,0-3 22 0,-2 5-36 16,0-3 44-16,1 3-26 0,-2 6-4 0,-2-7 0 15,2 1-2-15,-2 0 9 0,2 6-27 0,-6-5 31 16,4-1 6-16,2 6-29 0,0 0-1 0,-11-4 1 0,11 4-1 16,-9-5 21-16,5 4 12 0,-2 1-26 0,6 0-6 15,-10-3 21-15,3 2-4 0,2 0-14 0,5 1-5 16,-11 3 15-16,6-4-2 0,-5 7-15 0,2-5 31 15,2 1-10-15,-4 4-23 0,1 2 27 0,0 2-21 0,-1-4-5 16,2 1 34-16,0-1 5 0,0 8-7 0,2-3 0 16,-1 6-4-16,0-4-24 0,1 0 28 0,-1-1-28 0,3 4 10 15,0-2 18-15,-1 2-6 0,2-4-21 0,0 1 22 16,1-1-1-16,-1-1 16 0,3 1-28 0,-1-1 10 16,1-2-6-16,0 0 15 0,1 1-19 0,0 0 22 15,1-2 0-15,-1 0-2 0,4 2-25 0,-1-1 16 0,2-1-7 16,0 1-3-16,2-2 4 0,0 1 13 0,2-1-23 15,0-1 8-15,2 2 3 0,-1-4-14 0,1 0 13 16,1 2 4-16,-2 0-13 0,1-4-9 0,-1 3 25 0,-1 0-35 16,1-3 9-16,-3 1 7 0,1-2-15 0,1-1-73 15,-2 0 66-15,0 1-18 0,-8-1-6 0,20-3-26 16,-11 1-17-16,-2 1-228 0,2-4 108 0,-9 5 72 0</inkml:trace>
  <inkml:trace contextRef="#ctx0" brushRef="#br0" timeOffset="137966.78">6344 6029 62 0,'0'0'81'0,"0"0"1"0,0 0-21 0,-2-11 9 0,2 11-8 16,0 0-1-16,0 0-13 0,2-6 21 0,-2 6-34 15,0 0 24-15,0 0-26 0,18 12 5 0,-12-10 10 16,2 3-6-16,2 0 3 0,-4-1-11 0,4 2 5 16,-2 6 9-16,0 0-25 0,1 0 11 0,0 2-1 0,1-2-24 15,-2 0-19-15,0 1 20 0,1-3-12 0,0 1 26 16,4-2 4-16,-4 1 1 0,0-2-12 0,-1 1 6 0,0-3-10 15,-1 1-9-15,0 1-4 0,-2-1 10 16,0-2 10-16,-1-1-10 0,-4-4-15 0,7 7-16 0,-7-7 19 16,0 0-27-16,0 0-21 0,0 0-12 0,9 4-4 15,-9-4-8-15,0 0-255 0,0 0 111 0,0 0 72 0</inkml:trace>
  <inkml:trace contextRef="#ctx0" brushRef="#br0" timeOffset="138259.81">6539 5957 45 0,'0'0'49'16,"0"0"8"-16,0 0-10 0,-14 2 6 0,4 4 14 15,1 1-14-15,1 3-3 0,-3-2-11 0,2 4-1 0,-6 10 3 16,2-4 3-16,2-2-10 0,-4 8-5 0,-1-3-5 15,2 2-12-15,2-4 8 0,2-2 5 0,2-1-7 16,-2 9 26-16,0-7-43 0,5 0 33 0,-2-5-19 0,2 0-7 16,1-1 16-16,-1 1-7 0,2-2 8 0,-1 1-21 15,1-1-4-15,1-4 11 0,-1-1-14 0,2 0 0 16,-1-1 21-16,2-5-6 0,0 8-1 0,0-8-19 0,0 0-12 16,0 0-5-16,0 0-17 0,8 6-34 0,-5-6-188 15,-3 0 88-15,0 0 58 0</inkml:trace>
  <inkml:trace contextRef="#ctx0" brushRef="#br0" timeOffset="138895.94">6753 5990 63 0,'0'0'55'0,"2"30"8"0,-2-19-20 0,2 4 7 16,-2-1-19-16,0 0 17 0,-2 1-10 0,2 0-14 0,0 1 1 15,0 1-7-15,2 0 16 0,-2-2-13 0,-2 2 0 16,2-1-13-16,0-2 28 0,0 2-20 0,0-2 0 15,0-1 1-15,2 0 4 0,-1 1-22 0,0-2 14 0,-1 0-1 16,2-3 8-16,-1-2 5 0,0-1-10 0,-1-6 5 16,2 11-3-16,-2-11 35 0,0 9-16 0,1-7 32 15,-1-2-21-15,0 6 31 0,0-6-4 0,0 5 0 16,0-5-8-16,0 0-8 0,0 0-23 0,0 0 13 0,0 0-40 16,0 0 32-16,4-15-9 0,-4 15 23 0,0-9-11 15,0 9-18-15,1-21-3 0,-3 8 4 0,-1 0-7 16,0-1 6-16,-1-1-8 0,-1-2 8 0,-3-9-20 0,-4 1 15 15,5 4-13-15,2 3 11 0,1 3-26 0,1-3 8 16,1 2-6-16,0 1 5 0,0-3-24 0,-2 1 37 16,4 4-7-16,0 1 2 0,1 2-17 0,0-3-13 0,2 0 12 15,1 3 9-15,1-1-3 0,3 2-8 0,0-1 35 16,0 3-22-16,-1-3-1 0,2 2-43 0,2 3 10 16,-4 1 45-16,3-3-49 0,-2 2 36 0,2 1 4 0,-4 0-49 15,1 2 55-15,-2 0-8 0,-5 2-14 0,8-1 21 16,-2 0-13-16,-6 1 7 0,8 4 6 0,-4-2-8 15,0 0-11-15,2 4-7 0,0-2 33 0,-1 4-12 16,-1-4-6-16,-1 6 19 0,1-1-19 0,-2-2 20 0,0 1-4 16,-1-1-9-16,2 2 10 0,-2 1 10 0,2-2-17 15,-3-2 17-15,0-6-19 0,-2 11 10 0,2-11-18 16,0 12 20-16,0-12-27 0,-1 7 15 0,1-7-20 0,-1 11 8 16,-2-6-32-16,3-5-7 0,0 0-17 0,0 0 9 15,-3 16-28-15,3-16-17 0,-1 7-10 0,1-7-281 16,-5 8 131-16,5-8 86 0</inkml:trace>
  <inkml:trace contextRef="#ctx0" brushRef="#br0" timeOffset="139191.13">7106 6157 80 0,'16'-2'99'0,"1"-1"-11"0,1 1-15 0,1 0-8 0,-2-2 5 15,0 3-23-15,1-2 24 0,-1-1-13 0,0 2-19 16,-3 0 14-16,-2 0-9 0,-2 2 18 0,1-5-17 0,-3 0-25 15,-8 5-16-15,13-1-7 0,-13 1-13 0,0 0 3 16,12-3-34-16,-12 3-10 0,7 0-205 0,-7 0 88 16,0 0 58-16</inkml:trace>
  <inkml:trace contextRef="#ctx0" brushRef="#br0" timeOffset="139675.74">7464 5827 7 0,'5'-2'60'0,"-5"2"9"0,12-4-7 16,-5 3-18-16,-7 1-2 0,0 0-3 0,14 4 24 15,-8-3-19-15,3 4-10 0,0-1 18 0,1 2-9 0,-2 0-17 16,0 2 18-16,1-1-3 0,-1 2-7 0,-1 1-14 16,-2 2-1-16,0-1-7 0,-1 0 11 0,-1-1-14 0,1 1 16 15,-4 1 4-15,0 0-26 0,0-12 16 0,-1 22-6 16,-1-11 0-16,1-3 3 0,-3 3-17 0,1-3 2 16,1 4 4-16,-2-5-2 0,1 3 9 0,-1 1 23 15,0-4-31-15,4-7-6 0,-7 10 10 0,7-10 0 0,-4 7 12 16,4-7-25-16,0 0-11 0,-10 8-12 15,10-8-6-15,-8 7-2 0,8-7-32 0,0 0-203 0,-8 12 91 16,8-12 60-16</inkml:trace>
  <inkml:trace contextRef="#ctx0" brushRef="#br0" timeOffset="140070.04">7837 5772 2 0,'0'0'78'15,"0"0"-23"-15,0 0 22 0,0 0-27 0,-13-4-8 16,13 4-1-16,-16 5 10 0,5 1-11 0,-2-1 0 0,3 0-7 15,0 2-3-15,0 1 15 0,4 1-31 0,-2 2 9 16,0-1 4-16,0 2-14 0,0 2 11 0,1-4 7 16,2 4-13-16,-1 0 5 0,2 0-1 0,0 2-14 15,0 0 16-15,2-2-11 0,0 4 15 0,1-2 6 0,2-3-27 16,-1-1 8-16,0 1 11 0,3 3 12 0,1-7-20 16,0 1 36-16,-1-1-9 0,3 0-1 0,1-2 14 0,1-3-24 15,4 2-17-15,-1-3 20 0,2 0-12 16,2-2 10-16,-2 1 7 0,2-2-19 0,-2-1-4 0,0-4-24 15,1 3 17-15,-2-4 10 0,-3 5-45 0,3-5 17 16,-2-3-24-16,-10 9-34 0,14 0-21 0,-8-2-22 0,-2-2-272 16,-4 4 125-16,0 0 86 0</inkml:trace>
  <inkml:trace contextRef="#ctx0" brushRef="#br0" timeOffset="141291.66">8231 5963 44 0,'9'1'82'0,"-9"-1"-7"0,0 0-12 0,0 0 14 0,0 0-27 16,0 0 9-16,4 13-20 0,-5-2 21 0,1-11-35 15,-3 17 17-15,3-17-6 0,-3 11 8 0,1 2-10 16,-1 0-20-16,0 5 21 0,1-5 9 0,-2-1-41 0,-2 0 20 16,2 1-2-16,0 1-27 0,0-4 7 0,2 1 2 15,-2 1 15-15,1-2-6 0,2-2-9 0,-2-1-8 16,2 2-7-16,1-9-23 0,-2 11-18 0,2-4-24 15,0-7-164-15,0 0 81 0,3 13 54 0</inkml:trace>
  <inkml:trace contextRef="#ctx0" brushRef="#br0" timeOffset="141952.79">7680 6748 56 0,'0'0'67'16,"0"0"-7"-16,0 0-22 0,0 0 23 0,20 1 1 15,-20-1-5-15,0 0-3 0,14-4-7 0,-14 4 12 16,14-8-23-16,-5 3-15 0,-1 0 7 0,-1-1-2 15,1 0 9-15,-2-1-24 0,1 0 16 0,-2 1-10 0,-2 0-4 16,1 0 4-16,-1 1 7 0,-3 5-11 0,2-10-6 16,-2 10 13-16,2-10-18 0,-2 10-6 0,0-11 1 0,0 11 9 15,-4-10 4-15,1 5-14 0,3 5 10 0,-5-8-4 16,5 8-5-16,-7-7 8 0,3 2 3 0,4 5-10 16,-9-6 0-16,9 6-8 0,-8-4 22 0,8 4-13 0,-10-2-3 15,10 2 16-15,-10-1 3 0,10 1-14 0,-12 0 2 16,12 0 2-16,-11 2 4 0,4 1-16 0,7-3-4 15,-20 8 5-15,11-3 14 0,0 2-11 0,1 0 13 16,1 0-6-16,0 3 12 0,-1 0-15 0,2-2 6 0,-2 2-19 16,2 3 43-16,1-1-27 0,-3 0-10 0,4 1 18 15,0-1-27-15,3 0 11 0,-2-1 28 0,2 3-13 16,-1-1-4-16,2-2-2 0,3 1 1 0,0 0-5 16,1 0 20-16,-2 1-24 0,4-2 9 0,-2-1 15 0,2 2-9 15,1-3-4-15,0 2-17 0,2-1 31 0,0-2-13 16,-1 3-10-16,2-4 10 0,-1 0-21 0,2-2 23 15,-1-1-31-15,2 3 30 0,-2-7-28 0,2 1 3 16,-12-1-9-16,20 0-7 0,-20 0 7 0,22-3-26 0,-10 1-19 16,-1-1 6-16,-2 5-201 0,-9-2 88 0,16-11 58 15</inkml:trace>
  <inkml:trace contextRef="#ctx0" brushRef="#br0" timeOffset="142268.84">7893 6602 54 0,'2'-7'84'0,"-2"7"-2"0,0 0-15 15,0 0 14-15,5-5-29 0,-5 5 8 0,0 0-20 16,0 0 6-16,19 14-9 0,-11-6-4 0,-2 2-2 15,4 0 3-15,0 1-25 0,0 0 23 0,0 1-6 0,1 0-18 16,0 0 0-16,1-2 27 0,-3 2-20 0,2-3 19 16,1 2-21-16,-2 0-8 0,1-3 31 0,-2 2-17 15,-1-2-8-15,0-1-7 0,0-1-15 0,0 2 10 16,-2-5 22-16,-6-3 6 0,14 6-8 0,-8-2-13 0,-6-4 1 16,8 5-10-16,-8-5-13 0,0 0 1 0,12 1-38 15,-12-1 2-15,0 0-8 0,12-1-218 0,-12 1 93 16,0 0 62-16</inkml:trace>
  <inkml:trace contextRef="#ctx0" brushRef="#br0" timeOffset="142542.72">8100 6527 29 0,'-7'7'65'0,"-1"1"-13"0,-1 6 9 16,2-2 4-16,-3 0-8 0,2 2-15 0,-7 6-11 16,4-2 33-16,-2 8-23 0,1-8-17 0,3-2 5 0,1-1 15 15,1-2-32-15,2 0 13 0,-2 2-6 0,0 0 9 16,2 0-15-16,0-1 3 0,-1-2 18 0,2 1-38 0,2-3 24 16,-1 1-20-16,-2-2 18 0,5-9-30 15,-3 15 25-15,3-15 5 0,-1 9-3 0,1-9-5 0,0 0-27 16,-2 11 7-16,2-11-17 0,0 0-13 0,0 0-15 15,11 6-173-15,-11-6 76 0,0 0 52 0</inkml:trace>
  <inkml:trace contextRef="#ctx0" brushRef="#br0" timeOffset="143193.59">8341 6542 47 0,'0'0'81'0,"7"-10"6"0,-3 7-40 0,-4 3 27 16,0 0-13-16,0 0-17 0,0 0 2 0,0 0-10 0,0 0-16 15,11 27 16-15,-10-17 16 0,-2 5-35 0,1 2 14 16,-4 1-15-16,1 1-1 0,0 0 16 0,1 3-13 15,-2 10 2-15,4-7 26 0,-3-3-31 0,-1-2-6 16,3 2 7-16,-2-4-22 0,2 1 19 0,-1 0-1 0,1-2-4 16,-2-1-1-16,2-2-4 0,2 2 16 0,-2-3-7 15,0-2-6-15,-1-2-15 0,2-9 7 0,0 15 25 16,0-15-14-16,-1 10 0 0,1-10 9 0,0 0-30 16,0 0 12-16,-1 14 20 0,1-14 4 0,0 0-20 0,0 0 20 15,0 0 8-15,0 0-15 0,0 0 2 0,0 0-17 16,0 0 45-16,22-17 0 0,-22 17-5 0,8-17-10 0,-4 6 6 15,-2-4-27-15,0 0 8 0,-2 0 1 0,2-1-22 16,-4-2 28-16,1-2-14 0,1-1-14 0,-1 1 9 16,-1-3-23-16,2 0 24 0,-5-12-28 0,4 2 18 15,-2 5 7-15,2 4-19 0,-1 3-3 0,0 0 33 0,3-2-7 16,-1 2-7-16,0 3 13 0,1 1-18 0,1-1-23 16,-4 4 18-16,6-2-4 0,-2 3 5 0,0 1-3 15,2 0 28-15,0 2-9 0,2 3-12 0,-1 0-6 16,0 3 10-16,2 2-16 0,0-1 9 0,1 5 15 0,-2-2-10 15,1 2-5-15,6 2 20 0,-2 0-1 0,-2 1-44 16,2 1 35-16,-2 3 10 0,1-2-20 0,-1 2-1 0,-1 1-3 16,0 0 22-16,-3 2-5 0,2-2 1 0,-3 2-23 15,0-1 20-15,-1 0 2 0,-1 1-40 0,-2-4 40 16,2 2 10-16,-2-2-11 0,0 3 5 0,-3 1-9 16,0-1 0-16,-1-1-1 0,2-3 6 0,-2-1-7 0,1 0 17 15,3-6-33-15,-9 9-1 0,3-4 15 0,0-1 14 16,6-4 6-16,-8 7-4 0,4-5-23 0,4-2 23 0,-8 5-10 15,8-5 5-15,0 0-45 0,-14 6-8 16,14-6 23-16,0 0-24 0,-9 5-26 0,6-4-26 0,3-1-269 16,0 0 122-16,0 0 82 0</inkml:trace>
  <inkml:trace contextRef="#ctx0" brushRef="#br0" timeOffset="143434.87">8583 6688 45 0,'0'0'92'0,"0"0"-6"0,17-3-25 0,-9 2 21 15,-8 1-18-15,15-2-2 0,-4-1-17 0,2 1-3 0,-4 1-23 16,1-1 6-16,2-2 23 0,-7 2-26 0,3 0-6 15,-8 2 9-15,9-4-24 0,-9 4-13 0,8-3-1 16,-4-1-55-16,-1-1-146 0,-3 5 70 0,0 0 48 0</inkml:trace>
  <inkml:trace contextRef="#ctx0" brushRef="#br0" timeOffset="144307.07">8798 6347 7 0,'0'0'92'0,"-4"-5"-31"0,4 5-16 16,-4-5 6-16,4 5-8 0,0 0 30 0,0 0-36 16,0 0 2-16,0 0-1 0,0 0 5 0,-18 9 2 0,17-3-9 15,-3 2-15-15,0 2-7 0,1 0-2 0,1 2 7 16,-1 0 8-16,2 0-28 0,-1 0 17 0,1-1 25 16,-2 2-23-16,6-1-8 0,-2 0 7 0,-1 0-12 0,3-1-7 15,0 0-1-15,1-4 22 0,-2 3-21 0,4-2 12 16,-2-1-3-16,0-1 2 0,4 0 4 0,1-1-5 15,-2-1 1-15,1-2-3 0,-2-1-20 0,-6-1 14 0,15 0 27 16,-3-2-29-16,-1 0 9 0,-1-2-13 0,0-1 19 16,0 0 10-16,1-2-13 0,-2 0-17 0,1-1 8 15,-1-3 2-15,-1 2 3 0,-1-3-8 0,-1 2 13 16,1 0 2-16,-2-3-18 0,1 3 32 0,-1-2-17 0,-2 0-4 16,1 1 19-16,-2 1-2 0,1-1 9 0,-2 4-30 15,1-2 29-15,-2 4-21 0,0-2-14 0,1 4 23 16,-1 3-32-16,0-9 8 0,0 9 15 0,0-6-8 0,0 6 9 15,0 0-20-15,1-8 17 0,-1 8-3 0,2-3 17 16,-2 3-17-16,0 0 6 0,0 0-5 0,0 0-11 16,0 0 20-16,-3 28-9 0,-1-16-24 0,4-2 23 15,0 3-5-15,3 1 21 0,-3 1-21 0,0 0-14 0,0 2 36 16,0 0-20-16,0 1 24 0,0-1-19 0,0 2-29 16,0-1 32-16,1 2-1 0,2-3-5 0,-3 5-3 15,2-2 14-15,0 0-5 0,-1 0-12 0,-1-1 27 0,3 0 7 16,-2 0-20-16,0 0 1 0,-1-1-9 0,0 0-9 15,0 0-7-15,0-3 23 0,-1 2-15 0,2-4 22 16,2 5-15-16,-3-4-17 0,1-1 12 0,1 2-6 0,-2-6 15 16,1 3-19-16,0-1 30 0,1-1-11 0,-2-1-16 15,0-1-3-15,0-8 4 0,1 12-3 0,-1-12 8 16,0 8 10-16,0-8-17 0,0 0-20 0,-1 12 44 16,1-12-23-16,-2 7 29 0,2-7-8 0,0 0 19 0,-5 6-23 15,1-2-19-15,4-4 15 0,-9 2 30 0,9-2-28 16,-12 0-4-16,12 0 16 0,-12 0 32 0,12 0-9 0,-14-1-23 15,14 1 1-15,-13-4 3 0,5 3 4 0,-1-2 9 16,-1-1-24-16,1 0 13 0,-2 0-5 0,3-1 27 16,2 1-17-16,0-1-1 0,6 5 7 0,-9-8 8 15,9 8-12-15,-5-6-17 0,2 1 13 0,3 5-2 0,0 0-1 16,0-12-4-16,0 12 0 0,0-9-1 0,0 9-15 16,3-11-2-16,-2 5 11 0,-1 6 0 0,4-11-7 15,1 1-2-15,1 1-10 0,-1 0 8 0,2 1-1 16,-1-2-14-16,1 1 3 0,-2-2-47 0,2-2-12 0,0 0 1 15,-2 3-27-15,0-2-4 0,1 0-9 0,-2 2-38 16,0 1-333-16,0-2 161 0,-2 1 106 0</inkml:trace>
  <inkml:trace contextRef="#ctx0" brushRef="#br0" timeOffset="144630.65">9278 6397 36 0,'5'-7'148'0,"-5"7"-3"0,3-8-64 15,0 5 23-15,-3 3-1 0,4-8 14 0,-4 8-7 16,2-9-3-16,0 6-11 0,-2 3-29 0,2-10 8 0,1 7-5 15,-2-2-3-15,-1 5-5 0,3-9-34 0,-3 9 11 16,3-7-26-16,-3 7 33 0,2-7 14 0,-2 7-28 16,0-5-14-16,0 5 4 0,0 0-11 0,0 0 8 15,3-11 6-15,-3 11-18 0,0 0 17 0,4-4-9 0,-4 4-42 16,0 0-13-16,0 0-18 0,0 0-3 0,0 0-5 16,0 0-11-16,0 0-10 0,0 0-8 0,0 0-317 0,8 12 136 15,-8-12 92-15</inkml:trace>
  <inkml:trace contextRef="#ctx0" brushRef="#br0" timeOffset="144817.54">9369 6630 4 0,'-2'20'107'0,"0"15"-16"15,-2-10 7-15,-3 7-4 0,2-10-38 0,2-1 14 16,0-4-22-16,1-1-21 0,-1-1 7 0,-1 2 16 15,-1-5-17-15,2 0 11 0,-1-2-37 0,0 0 1 0,-4-2-44 16,1 1 3-16,-1 0-28 0,-1 2-154 0,0-6 73 16,9-5 46-16</inkml:trace>
  <inkml:trace contextRef="#ctx0" brushRef="#br0" timeOffset="149621.75">20067 7878 44 0,'4'-8'64'0,"-4"8"1"0,0 0-8 0,0 0 19 15,3-10-12-15,-3 10-13 0,0 0-17 0,0 0 25 16,0 0-20-16,-2-8 19 0,2 8-30 0,0 0 11 16,0 0 4-16,0 0 15 0,-4-9-27 0,4 9-11 0,0 0-1 15,0 0 8-15,-6-5 5 0,6 5-27 0,-6-3 26 16,6 3 4-16,0 0-75 0,-9-3 58 0,9 3-24 15,0 0 45-15,0 0-32 0,-15-2 6 0,15 2 3 16,-8 1 4-16,4 2-4 0,4-3-20 0,-10 1 23 0,4 1-12 16,1 1-1-16,5-3-6 0,0 0-13 0,-13 3 17 15,13-3-6-15,-8 5 18 0,5-3 0 0,-1 2-1 16,1 0-3-16,3-4-26 0,-6 6 13 0,6-6 2 0,0 0-5 16,-6 7 10-16,6-7-15 0,-4 6 26 0,4-6 6 15,-1 7 7-15,1-7-36 0,0 7 13 0,0-7-17 16,0 5 20-16,0-5-28 0,1 5 36 0,-1-5-6 0,0 0-9 15,0 0 0-15,7 6 21 0,-7-6-18 0,0 0 17 16,8 2-23-16,-8-2 8 0,0 0-4 0,11-1 10 16,-11 1-12-16,0 0 27 0,12-6-21 0,-12 6 5 15,8-5 9-15,-8 5 6 0,6-7-5 0,-2 3-4 0,-4 4 0 16,4-8-4-16,-1 3 9 0,-3 5-26 0,4-7 5 16,-4 3 17-16,0 4-3 0,0 0 0 0,0-12-11 15,0 12 0-15,0 0 4 0,0-9 13 0,0 9-20 0,0 0 1 16,-3-10-7-16,3 10 12 0,0 0-18 0,-4-6 23 15,4 6-23-15,0 0 17 0,-8-3 4 0,8 3-14 16,-5 1-25-16,5-1 23 0,0 0 15 0,-9 2-14 0,9-2-3 16,0 0 12-16,-11 6 1 0,11-6 23 0,-5 7-42 15,3-3-1-15,1 1-17 0,-2 0 16 0,2-2 19 0,0 3-12 16,1-6 2-16,0 7 11 0,0-7 30 16,0 8-46-16,0-8 28 0,2 6 12 0,0-4-22 0,-2-2 3 15,0 0 5-15,8 6 3 0,-7-5-5 0,-1-1-21 16,7 1 20-16,-7-1 6 0,0 0-9 0,0 0 11 0,13-4-32 15,-13 4 25-15,7-5 5 0,-7 5-13 0,5-5 14 16,-5 5 1-16,0 0-7 0,5-7 3 0,-5 7-12 16,3-6 8-16,-3 6 10 0,0 0-7 0,1-10-3 15,-1 10-7-15,-1-5-6 0,1 5 5 0,0 0-3 0,0 0-3 16,0 0 7-16,0 0 11 0,-7-6-13 0,7 6-2 16,-4 0 11-16,4 0-23 0,0 0 6 0,0 0-13 15,0 0 32-15,-10 3-3 0,10-3-3 0,-4 3-9 16,4-3-2-16,0 0 14 0,-3 5 14 0,3-5-18 0,0 0-5 15,0 0 12-15,-3 3-3 0,3-3-28 0,0 0 20 16,0 0 13-16,0 0-8 0,-1 4 3 0,1-4 5 0,0 0-13 16,0 0 11-16,0 0-10 0,0 0 0 0,0 0 7 15,0 0-12-15,0 0 1 0,13-3-1 0,-13 3-13 0,0 0-37 16,0 0-36-16,0 0-34 0,0 0-18 16,0 0-26-16,0 0-361 0,0 0 175 0,0 0 116 0</inkml:trace>
  <inkml:trace contextRef="#ctx0" brushRef="#br0" timeOffset="151665.69">21583 7484 34 0,'0'0'74'0,"0"0"-7"0,0 0 0 15,1-8 22-15,-1 8-12 0,0 0-20 0,0 0 10 16,0 0-38-16,0 0 21 0,0 0-14 0,0 0-3 0,-1-7 19 16,1 7-24-16,0 0 15 0,0 0-32 0,0 0 11 15,0 0 8-15,0 0-13 0,0 0-18 0,0 0 15 16,0 0-2-16,0 0 23 0,-2-6-3 0,2 6-30 0,0 0 27 16,0 0-33-16,0 0 5 0,0 0 20 0,0 0-4 15,0 0 2-15,-6 19-9 0,6-19-15 0,-3 8 15 16,3-8 28-16,-1 17-23 0,-2-2-11 0,2-3 12 0,-2 4-11 15,0 0-7-15,2-3-14 0,-3 4 34 0,-1 13-20 16,2-10 30-16,0-3-15 0,1 0-12 0,-1 1-22 16,2 1 52-16,-1-1-18 0,2 1 12 0,-1-1-23 15,4 2 14-15,-2 0 13 0,2 0-5 0,-2 1-43 0,3-1 47 16,-1 1-25-16,1 0 28 0,2 9-30 0,-2-6 38 16,-1-1-16-16,0-4-3 0,-2-1 17 0,0 3-20 15,2-2-9-15,-3 2-2 0,0 1 25 0,-1-3-23 0,-2 2 8 16,-1 9 10-16,-4-3-9 0,1 6-42 0,2-11 43 15,0 0-10-15,1-4 24 0,0 0-31 0,0-1 28 16,-2 2-58-16,4 1 27 0,-3 0 6 0,3-4 2 0,-1 2 6 16,2-2 8-16,-2 0-10 0,2-3 7 0,-1 0-8 15,2-2-1-15,0-2 15 0,-1-3-24 0,1 3 25 16,0-9-8-16,0 11 2 0,0-11 5 0,1 8-11 16,-1-8-3-16,3 8-4 0,-3-8 17 0,3 6 3 0,-3-6-21 15,4 4-11-15,-4-4-6 0,0 0-38 0,0 0-35 16,0 0 2-16,0 0-18 0,0 0-6 0,0 0-35 0,0 0-293 15,0 0 144-15,-3-38 98 0</inkml:trace>
  <inkml:trace contextRef="#ctx0" brushRef="#br0" timeOffset="153886.63">21657 7410 23 0,'0'0'66'0,"-2"-7"11"0,2 7-16 0,0 0-16 16,-3-7 4-16,3 7 1 0,0 0 14 0,-4-10-14 15,4 10-18-15,-3-7-2 0,3 7-1 0,-5-10 21 16,2 7-38-16,3 3 14 0,-4-11 32 0,0 6-36 16,2-3-7-16,-2 0 1 0,2 1 6 0,0 1 11 0,-1-1 9 15,2 2 1-15,-2-1-3 0,2-1 1 0,-1 1-7 16,1 0-10-16,1 6-43 0,-3-18 4 0,2 7 28 16,1 3 48-16,0-1 5 0,0 9-78 0,0-14-30 15,0 14 35-15,0-11 27 0,-1 6 14 0,1-2-16 0,0 1 23 16,0 6-19-16,0 0-45 0,0-15 32 0,1 11 33 15,-1-2-47-15,1 1 14 0,-1 5-40 0,0-8 68 0,2 4-20 16,-2 4 32-16,0-7-19 0,0 7-101 16,0-6 101-16,0 6-55 0,0 0-3 0,0 0 2 0,1-12 37 15,0 11-29-15,1 0 56 0,-2 1-1 0,0 0-37 16,0 0 14-16,0 0-15 0,0 0-27 0,2-10 29 0,-2 10 11 16,0 0-40-16,2-5 9 0,-1 5 41 0,2 0 12 15,-3 0-64-15,0 0 68 0,0 0-65 0,14 0 29 16,-8 0 41-16,2 1-6 0,4 2-39 0,1-2-46 15,0 3 57-15,3-3-46 0,0 1 78 0,0 1-66 0,0-2-15 16,2 2 79-16,-1-1 5 0,2 1-37 0,-2-2-8 16,-1 3-48-16,3-3 96 0,-1 2-10 0,-2-1-79 15,2 0 69-15,0 1 21 0,0-2-103 0,2 1 53 0,-3 1 17 16,3-1-52-16,0-1 54 0,3 2-58 0,-2-2 88 16,2 3-23-16,-2-2-28 0,2-1-28 0,11 4 8 15,1 0 25-15,-7-2-12 0,-1 1 50 0,-7-2 3 0,3 1-5 16,1 0-12-16,-2-1-48 0,1 1 36 0,12 2-34 15,-7-3 28-15,-3 0 17 0,-4 0-68 0,2 0 28 16,-2 2 14-16,3-3 24 0,-4 2-68 0,3-2 84 16,0 0-15-16,-1-1 10 0,2 1-54 0,0 0 40 0,-1-1-73 15,0 0 89-15,-3 0 9 0,1 0-99 0,0-1 21 16,1 0 39-16,-1 1-28 0,0-1 88 0,1 1-121 16,1-4 81-16,-1 3 6 0,2 0-75 0,0 0 79 0,0 1-10 15,0 0-73-15,0-3 63 0,2 3 8 0,-4 0-49 16,2 0 57-16,-2 0-6 0,0 1 1 0,2-1-65 15,-2-1 27-15,0 2 19 0,-2-2 6 0,-1 0 20 0,1 0-6 16,0 0-39-16,0-1-39 0,-4 2 61 16,-1-1-61-16,1 0 31 0,-3 0 59 0,0 0-41 0,-1 1-47 15,0-2 78-15,-2 1-35 0,2-1 14 0,-3 1 40 16,-1-1-19-16,-1 1 3 0,-1 0-7 0,1 0 18 0,-7 1-101 16,12-4 4-16,-5 3 56 0,-1 0 45 0,1 0-39 15,-2-2 11-15,2 2-46 0,-2 0 66 0,1-2-24 0,-1 2-44 16,0-1 39-16,1 2-50 0,-6 0 62 15,10-3-56-15,-6 3 61 0,2-1-13 0,-6 1 27 0,5-2-4 16,-5 2-33-16,6 0 30 0,-6 0-10 0,0 0 8 16,6 0-15-16,-6 0 0 0,0 0 4 0,4-3-12 0,-4 3-20 15,0 0 30-15,0 0-94 0,7 3 25 0,-7-3-11 16,1 5 26-16,2-3 65 0,-3-2-88 0,0 7 29 16,0-3 72-16,0-4-8 0,0 7-82 0,0-2 78 15,1 1-63-15,-1-6 36 0,-1 12-54 0,1-5 11 0,0-1 38 16,0 0 39-16,-1 1 8 0,-1 4-1 0,0 1-48 15,0 0 15-15,0 0-17 0,-1-1 33 0,0 2-11 0,1-1 9 16,-1 0-29-16,-1-1 39 0,0 1-12 0,0-1-8 16,1 2 18-16,0-1-49 0,1-1 3 0,-2 2 27 15,1 0-10-15,2 0 0 0,-3 0 11 0,0-1 3 16,0 3 0-16,0-3-14 0,1 2 18 0,-2 1-6 0,1-2-8 16,0 1-1-16,0 3 16 0,0-3-48 0,-2 1 31 15,5 0 1-15,-2 2-18 0,1-1 34 0,-1 1-21 16,2-1-14-16,-1 0-4 0,0 2 26 0,-1 0-24 0,2 0 20 15,-1-1-33-15,0 1 21 0,0-1-19 0,1 2 43 16,0-1-14-16,1 0 12 0,-2 0-46 0,2 0 30 16,0 0 25-16,0 1-21 0,0-1 3 0,-1 1-15 0,2-2 31 15,1 1-8-15,0 0-15 0,-2 1 9 0,0-3-17 16,2-2 7-16,-2 3 20 0,1-1-3 0,-1-2-7 16,0 2-5-16,0-1 16 0,0 1-14 0,0-2 9 0,-1 2 4 15,1-1-10-15,-2 0 8 0,2 0-9 0,-1-3-10 16,1 3 2-16,-1-1-1 0,-1 2-1 0,0-4 7 15,2 0 7-15,-2 1-8 0,2-1 0 0,-1 0-1 16,1-1 0-16,0-2 9 0,3 1-11 0,-5 0 17 0,2-1-22 16,0-2 1-16,-1 1 9 0,1-8-12 0,-1 12 12 15,1-12 1-15,-2 9-10 0,2-9 14 0,2 11-20 16,-2-11 2-16,-2 10 24 0,2-10-32 0,-1 9 9 0,1-9 1 16,0 10 8-16,0-10-4 0,1 9 10 0,-1-9-20 15,2 10 6-15,-2-10 8 0,0 8 0 0,0-8 5 16,0 9-12-16,0-9-14 0,0 9 13 0,0-9 17 0,1 10-2 15,-1-10-13-15,3 8 1 0,-3-8-2 0,0 8 8 16,0-8-5-16,0 0-7 0,0 8 12 0,0-8-7 16,0 0 6-16,0 0-10 0,0 10 20 0,0-10-10 15,0 0-11-15,1 6 15 0,-1-6 7 0,0 0-9 0,0 0-7 16,0 0 6-16,0 0 3 0,-3 9-4 0,3-9-11 16,0 0 19-16,0 0-1 0,0 0-5 0,0 0 2 0,0 0-6 15,0 0-4-15,0 0 1 0,0 0 3 0,-2 7-9 16,2-7 17-16,0 0-4 0,0 0 8 0,0 0-8 15,0 0-15-15,0 0 6 0,-7 3 9 0,7-3 15 16,0 0-14-16,-13-1-5 0,13 1 13 0,-14-3-11 0,2 1-3 16,-1 1 2-16,-3-3 6 0,0 2-4 0,-1-1-5 15,-3 2-9-15,0 0 11 0,-3-2 8 0,-1 1 5 16,-12 0-25-16,7-1 15 0,3 1 5 0,4 2-14 16,-2-1 1-16,2-1 0 0,0 1-2 0,0 0 1 0,1 1 13 15,0 0-7-15,-1-1-9 0,4 1-6 0,-5 0 20 16,2 0-1-16,-3 0 1 0,1-3-12 0,-1 5 18 0,1-4-21 15,-1 4 13-15,0-2-18 0,-3 0 4 0,1 0 4 16,-12-4-8-16,5 5 24 0,-6-2-14 0,3-3 7 16,-2 1-13-16,-1 2 9 0,2-1 7 0,-1 1 4 15,0 0-7-15,8 0-4 0,6 1-2 0,3-3-13 0,1 3 14 16,1-1 0-16,1 1-6 0,2 0 0 0,0 0 22 16,0 1-25-16,1 1 6 0,2-2 1 0,0 0 8 15,0-2-15-15,2 2 12 0,2-1 4 0,9 1-13 16,-25-3-3-16,10 1 15 0,2 4 4 0,-1-1-5 0,1-2 7 15,0-1-15-15,2 1 16 0,-2 1-20 0,-3 0 13 16,0-1 9-16,-2 1-21 0,1-2 18 0,0 2-10 0,-1-2 8 16,0 4-5-16,0-4-11 0,0 0 9 0,3 2 1 15,-2 1-8-15,1-2 15 0,-2 1-13 0,4 0 8 16,-1 0-9-16,0 1-1 0,2-2-4 0,0 2 9 16,-2-1 9-16,0 0-9 0,6 1 1 0,-4 1-10 0,1-1 4 15,0 0 3-15,2-1-1 0,-4 1-7 0,4 2 20 16,1-3-13-16,9 0 10 0,-13 2-7 0,6-1 3 0,7-1-12 15,-11 1 12-15,11-1 5 0,-12 2-9 0,7-1 14 16,5-1-14-16,-13 0-1 0,13 0 14 0,-14 1-7 16,8 0-8-16,6-1 4 0,-23 1 13 0,11-1-14 15,0 0 2-15,-3 2 11 0,2-1-5 0,-3-1-13 0,0 1 22 16,5-2-7-16,0 1-17 0,11 0 25 0,-16 0-20 16,16 0 18-16,-12-1-16 0,12 1 12 0,-10 0 11 0,10 0-12 15,0 0-3-15,-11 1 15 0,11-1 5 16,0 0-5-16,-9 0-10 0,9 0-3 0,0 0 4 0,0 0 1 15,-8 1-10-15,8-1 17 0,0 0-21 0,0 0 16 16,0 0 2-16,-12 0-2 0,12 0-11 0,0 0-9 0,0 0 13 16,0 0 6-16,0 0-9 0,0 0-3 0,0 0-6 15,0 0 7-15,0 0 3 0,0 0-11 0,-10-2 5 16,10 2 7-16,0 0-24 0,0 0-18 0,0 0-30 16,0 0-45-16,0 0 16 0,0 0-55 0,0 0-8 0,-5-11-24 15,5 11-500-15,0 0 227 0,0 0 150 0</inkml:trace>
  <inkml:trace contextRef="#ctx0" brushRef="#br0" timeOffset="155241.93">22051 7696 53 0,'0'0'112'15,"0"0"-39"-15,0 0-2 0,0 0 2 0,0 0-20 0,0 0 20 16,0 0-28-16,0 0-23 0,0 0 29 0,0 0-24 15,0 0-2-15,0 0 9 0,0 0-9 0,0 0-5 16,-27 16-7-16,20-11 3 0,-2-1 2 0,0 1-7 0,9-5-5 16,-14 8 26-16,8-4-21 0,3-2 12 0,3-2-23 15,-11 7 10-15,11-7-18 0,-9 6 38 0,9-6-16 16,-9 5-33-16,9-5 47 0,-7 5 8 0,7-5 12 16,-7 2 0-16,7-2-15 0,-5 3 8 0,5-3 4 0,0 0 1 15,0 0-31-15,0 0 13 0,-13-9-8 0,13 9-12 16,-6-7 27-16,5 1 4 0,1 6 0 0,-4-8-8 15,4 8 4-15,-3-12-19 0,3 12 6 0,-4-17 2 0,2 7-5 16,0 3-8-16,1-6-11 0,0 2 3 0,1 1-11 16,-2 3 11-16,2 7 12 0,0-13-12 0,0 13-17 15,3-10 12-15,0-2 18 0,-3 6-27 0,0 6-6 16,1-12 26-16,-1 12-9 0,3-8 13 0,-3 8-18 16,4-8 0-16,-4 8-32 0,2-6 50 0,-2 6-1 0,3-8 0 15,-3 8-23-15,4-6-2 0,-4 6 17 0,8-1-11 16,-8 1-13-16,7-2 27 0,-7 2-12 0,0 0-9 15,12-1-4-15,-12 1 30 0,0 0-44 0,0 0 22 0,18 4-3 16,-18-4 34-16,10 4-6 0,-4 2-12 0,-6-6 16 16,12 11 0-16,-8-4 0 0,3 1-17 0,-2-3 3 0,-1 4 9 15,0 3-39-15,2-2-6 0,-2-1 36 0,-4-2-23 16,1 4 5-16,3-2 12 0,-1 2 8 0,-2-1-14 16,0 1 4-16,-1 1 13 0,0-3-52 0,2 4 53 15,-2 1-30-15,-3-2 42 0,2 1-40 0,1-1 9 0,-3 1 17 16,2 0-23-16,-2 2 17 0,0-2 4 0,1 1-20 15,-2 1 20-15,1-1 4 0,0 0-25 0,-1 0 1 16,0-1 7-16,-1 0-17 0,-2 1 55 0,1 0-20 0,0-2-21 16,0 1 30-16,-2 0-11 0,2-1-12 0,-2 0-9 15,0-1 7-15,0 0 23 0,0-1-39 0,-1-1-17 16,2-1 43-16,-1-1 10 0,2 2 10 0,-1-2-33 0,2 0 26 16,-2-3-45-16,2 1 23 0,1-2-1 0,4-3-4 15,-11 5 11-15,11-5 21 0,-9 4-5 0,3-3-19 16,1 0 0-16,5-1 34 0,-8-1-3 0,8 1-22 0,-7-4-7 15,3 1 31-15,0 0-17 0,0-2-16 0,3 1 15 16,-2-1-9-16,1-1-24 0,0 0 31 0,1 1-21 16,-3-7-25-16,1 2 39 0,2 3-3 0,-2 0 16 0,2 0 2 15,0 1-27-15,-1 0 26 0,1 0-15 0,0 1 5 16,1-1-15-16,0 6 22 0,-3-11-4 0,3 6 2 16,0 5-13-16,0-9 19 0,1 4-3 0,1 1-13 0,-1 0 13 15,-1 4-41-15,3-8 44 0,-3 5-18 0,0 3-24 16,1-7 34-16,2 2-2 0,-3 5-4 0,0 0 4 15,5-7-18-15,-2 4-17 0,-3 3 30 0,4-2-1 16,-4 2 6-16,0 0 4 0,5-1-16 0,-5 1-8 0,8 0-24 16,-8 0 46-16,8 3-2 0,-4 0-6 0,-4-3-30 15,8 4 7-15,1 2 17 0,-1 2 22 0,2-2 1 16,-4 1-13-16,1 0-6 0,1 0 8 0,0 2-22 0,0-3 18 16,1 2-9-16,-1 2-13 0,-1-2 2 0,0 0 22 15,-1 2-5-15,4 0-17 0,-2-2 21 0,1 0-36 16,-2 1 42-16,-1-1-15 0,4-1 15 0,-4 2-6 15,2-3-38-15,2 1 55 0,-4-1 0 0,4 0-25 0,-2-1 8 16,2 1 11-16,1 0-11 0,0-3-11 0,-2 0 9 16,2-1-9-16,-1 1-10 0,-2-2 23 0,0 0-29 15,-1 0 6-15,-7-1-22 0,13 3-13 0,-13-3-33 16,0 0 1-16,19-2-5 0,-11 1-13 0,1-4-33 0,1 3-284 16,-10 2 139-16,12-7 92 0</inkml:trace>
  <inkml:trace contextRef="#ctx0" brushRef="#br0" timeOffset="156147.71">22424 7268 22 0,'0'-9'74'0,"0"9"-4"0,0-9 11 0,0 9 1 16,2-7-5-16,-2 7-12 0,1-6 8 0,-1 6-16 16,3-5 12-16,-3 5-22 0,0 0-14 0,0-7 18 15,0 7-28-15,0 0-8 0,0 0 4 0,0 0-19 0,0 0 2 16,-4-6 35-16,4 6 1 0,0 0-20 0,0 0-36 15,0 0 35-15,0 0 2 0,0 0-35 0,1 18 28 16,-1-18-25-16,1 13 59 0,-1-5-3 0,0 6 5 0,2-2-37 16,-2 4 24-16,-2-3-21 0,2 4 14 0,-1 2-43 15,0-5 56-15,1 2-35 0,1 3 20 0,-1 0-12 16,0-1-10-16,-1 0 1 0,2 4 27 0,0-2 8 0,-1 1-11 16,0-5-21-16,0 6-21 0,0-3 13 0,0 0 4 15,0-1-21-15,0 4 47 0,0-3-35 0,-1 0 44 16,2-1-38-16,-1-1-2 0,0 1 27 0,0 0-17 15,-1-1 10-15,1 0-51 0,0 0 15 0,0-1 42 0,0 2-43 16,0-1-15-16,0-1 65 0,0-1-27 0,0 2-9 16,0-1-10-16,-1-1 38 0,1 0-3 0,-2-1-65 0,1 2 39 15,2-3 17-15,-1 1 18 0,-1 1-7 0,1-3-44 16,-1 1 26-16,1-2 27 0,0 1-13 0,-2 1-23 16,4-3 32-16,-1-2-22 0,-1 4 16 0,1 0-14 15,1 0-5-15,-2-4 14 0,1 6-7 0,-1-5-12 0,1 3 31 16,1-2-8-16,-2-1 6 0,1 2-20 0,-1 0 15 15,0-1-6-15,0-2-3 0,1 0 12 0,-1 0-12 16,0 2-20-16,0 4 29 0,0-6-23 0,-1 2 9 0,1-3 5 16,-1 0-15-16,1-7 26 0,1 14-17 0,-1-6-12 15,1-1 30-15,-1-7-12 0,0 20 8 0,-1-8-6 16,1-2-15-16,0 5 20 0,-1-5-28 0,1 1-3 16,0-2 4-16,0 0 15 0,-2-2 2 0,2-7-9 0,2 14 4 15,-2-5 0-15,0-9-10 0,0 14 7 0,0-7-11 16,-2 1 11-16,2-8 4 0,0 13 11 0,-1-6-8 15,1 4 5-15,-1-3-13 0,-1 1-20 0,2-2 18 0,0-7 12 16,-1 9-12-16,0-4-1 0,1-5-3 0,0 0 17 16,0 0 23-16,1 13-3 0,-1-13-17 0,0 0 6 15,0 8 2-15,0-8-1 0,0 0-4 0,1 7-8 0,-1-7 4 16,0 0-5-16,0 0-10 0,0 0 3 0,0 0-5 16,-2 8-12-16,2-8 11 0,0 0-30 0,0 0-29 15,0 0-45-15,0 0-11 0,0 0-16 0,0 0 0 0,0 0-377 16,0 0 170-16,0 0 114 0</inkml:trace>
  <inkml:trace contextRef="#ctx0" brushRef="#br0" timeOffset="156632.84">22684 7796 77 0,'3'-4'113'0,"1"-6"-1"0,0 0-1 0,0 2 0 0,-1 2-24 16,-3 6 16-16,5-7-15 0,-2 3 6 0,-3 4-5 16,2-7-6-16,-2 7 2 0,3-7-19 0,-3 7-11 0,0 0 7 15,4-6-3-15,-4 6-16 0,0 0-21 0,0 0 31 16,0 0-18-16,0 0 11 0,0 0-22 0,0 0-16 16,12 9 25-16,-12-9-11 0,3 12 9 0,-2 0-40 0,0 0 40 15,1 3-4-15,-1 0-33 0,-1 2 13 0,0 0 8 16,3 1-19-16,-3 1 19 0,1 3-47 0,-1-3 66 15,1 1-3-15,-1 0-27 0,3-1 18 0,-3 0-17 16,1 0 16-16,-1 0-3 0,-1-2-12 0,2 1 3 0,-2-2-4 16,1-2 15-16,0 1-15 0,0-3 16 0,1-2 5 15,-2 2-14-15,2-2-25 0,-1-3 18 0,2 0 3 16,-2-7-21-16,1 10-2 0,-1-10-22 0,0 7-23 0,0-7-31 16,0 0 4-16,0 0-27 0,3 7-41 0,-3-7-320 15,0 0 159-15,0 0 104 0</inkml:trace>
  <inkml:trace contextRef="#ctx0" brushRef="#br0" timeOffset="158103.37">23934 4579 42 0,'0'0'102'16,"0"0"-40"-16,0 0-45 0,0 0 63 0,0 0-31 0,0 0 15 16,0 0-16-16,0 0-6 0,0 0-21 0,0 0 16 15,0 0 1-15,0 0-2 0,0 0 1 0,0 0-14 16,0 0-1-16,0 0 0 0,0 0 9 0,0 0-20 16,0 0 13-16,0 0-33 0,0 0 10 0,0 0 0 0,0 0 8 15,0 0 2-15,0 0 4 0,0 0 7 0,-5 17-14 16,6-9 12-16,-1-8-20 0,-1 9 17 0,1-9-1 15,0 13-22-15,0-6 8 0,-3 3 11 0,5 4 3 16,-2-4-14-16,-2 3 14 0,1-5-16 0,1 1 3 0,1-1-17 16,-1-1 21-16,3 4 25 0,-3 0-33 0,0-3 2 15,1 1 18-15,-1-3-20 0,0 1 12 0,0 0-10 16,2 0 9-16,-2-1 10 0,0 0-24 0,0 0-10 16,0 0 38-16,0 0-1 0,-2 0-28 0,2 0 1 0,2-1 22 15,-2 1 2-15,1 0-21 0,-1-1-15 0,0 0 21 16,0 0 3-16,0-5 2 0,-1 8-16 0,2-4 12 0,-1 2 9 15,0-4 7-15,0-2-40 0,0 7 1 0,0-3 37 16,1-2-1-16,-1-2-52 0,2 6 91 0,-2-3-59 16,0-1 11-16,0-2 4 0,0 0-1 0,0 0-26 0,1 6 18 15,-1-6-40-15,0 0-7 0,0 0-13 0,4 1-44 16,-1-1-228-16,-3 0 109 0,0 0 74 0</inkml:trace>
  <inkml:trace contextRef="#ctx0" brushRef="#br0" timeOffset="161335.66">23469 7176 56 0,'0'0'57'0,"21"-8"8"0,-9 5-17 0,1 3 10 0,3 0-28 15,2-1 18-15,-2 0-29 0,0 1 15 0,1 0 7 16,-2 0 5-16,0-1-7 0,-1 1-11 0,1 0 3 15,0 1 0-15,-1-2-4 0,2 1-21 0,0-2 29 0,0 2-49 16,0-1 43-16,0 0-14 0,0 1 18 0,-1-1-8 16,1 1-30-16,0 1 40 0,0 0-6 0,1-1 11 0,3 0-53 15,-1-1 29-15,2 3 3 0,1-3-5 0,-2 2-28 16,2-1 11-16,1 0 31 0,0 2-10 0,-2-2-9 16,0 1-15-16,1-1-6 0,-1-1-3 0,-2 1 15 15,1 1 30-15,-3-1-14 0,0 1 20 0,-1 0-6 16,0-1-38-16,-1-1-29 0,0 2 13 0,-2-2 4 0,-3 2 11 15,-1-1 8-15,0-1-24 0,-9 1 10 0,14 0 16 16,-8-1-15-16,-6 1 19 0,14 0-9 0,-8 0 60 16,2 0-13-16,-1 0-1 0,-7 0-68 0,13-1 42 0,-13 1-23 15,12 0-23-15,-12 0 17 0,14 0 62 0,-14 0-65 16,8-2 6-16,-8 2 8 0,8 2-26 0,-3-1 61 16,-1 0 23-16,-4-1-65 0,8 4-3 0,-5-3 50 15,1 1-1-15,-4-2-56 0,5 6 20 0,-5-6-19 0,3 7 17 16,-1-3 58-16,2 0-18 0,-2-1-11 0,-2-3-55 15,2 10 67-15,-2-4-18 0,2 0-12 0,-1 1 16 16,-1 5-54-16,-1-2-2 0,1 3 15 0,-2-1 27 0,1 0 22 16,-2 1 7-16,-1 1-90 0,0 0 27 0,3-2 12 15,-2 3 34-15,-1 1-39 0,2-3 32 0,-2 1-2 16,1 2 10-16,0-4-20 0,-1 2-6 0,0 1 14 0,2-3 6 16,-4 19 19-16,4-11-11 0,-4 0 0 0,4-1-3 15,-2-2-11-15,0-1-21 0,1 2 7 0,0 3-1 0,-1-4 20 16,2 1-64-16,-1-2 56 0,0 1-43 0,2 1-16 15,-2-1 8-15,1 1 7 0,-1 0 72 0,0 0-62 16,1-1-1-16,2 1 67 0,-3-1-64 0,0-1-30 16,1 1 54-16,-1-1-19 0,-1 1 49 0,1-1-52 0,2 1 23 15,-2 0-14-15,1 0 51 0,2 0-29 0,-3-2-10 16,0 3-5-16,1-2 34 0,0-1 10 0,0 1-78 16,0 2 68-16,1-6-28 0,-2 4 45 0,2-4-1 0,1 2-30 15,-1-3 13-15,-2 2-21 0,3-1 22 0,-3 2-26 16,1-2 25-16,0 2-8 0,1-5 5 0,1 1-16 15,-3 4-13-15,1 3 10 0,-1-6-3 0,0 1 23 0,1 1-21 16,-1 1 1-16,2 0 10 0,-2-4-9 0,0 2-1 16,2-3 12-16,0 4-15 0,-2-1 7 0,0 1-16 15,1-1 4-15,-1 3-16 0,2-7 41 0,-2 5-24 16,1-1-1-16,1-3 7 0,0-1-1 0,-1-1 6 0,1 4 2 16,-2-3-25-16,3 1 2 0,-1-3 16 0,0-1 13 15,-1 1-7-15,1-2-3 0,1 2-12 0,-1-1-13 16,1 1 27-16,-2-1-11 0,1 0-15 0,1-5 21 0,-1 11-34 15,-1-8 39-15,2-3-19 0,0 9-13 0,-1-6 18 16,1-3 7-16,-1 10 3 0,-1-7 0 0,2-3-24 16,-1 8 10-16,1-8 21 0,0 6-9 0,0-6 5 0,-1 4-7 15,1-4 11-15,0 0-11 0,-2 5 1 0,2-5 15 16,0 0-20-16,-2 5-17 0,2-5 6 0,0 0 27 16,0 0-10-16,0 0-72 0,-3 6 103 0,3-6-37 15,0 0 26-15,-1 5-5 0,1-5-4 0,0 0-8 0,0 0 13 16,0 0 1-16,0 0-34 0,0 0-7 0,-2 3 31 15,2-3-28-15,0 0 23 0,0 0 5 0,0 0-16 16,0 0 3-16,0 0 14 0,0 0-31 0,0 0 11 0,-2 4-8 16,2-4 35-16,0 0 8 0,0 0-16 0,0 0-15 15,0 0 33-15,0 0-8 0,-6 1-3 0,6-1-3 0,-5 3-5 16,5-3 12-16,0 0-2 0,-7 0-3 0,7 0-8 16,0 0 10-16,-6-2-2 0,6 2-18 0,0 0-8 15,-8-1 14-15,8 1-7 0,0 0 2 0,-7 1-3 16,7-1 10-16,0 0 8 0,-8-1-1 0,8 1-17 0,0 0 16 15,-8-1-14-15,8 1-17 0,-8 0 19 0,8 0-5 16,-8 0 14-16,3-1 6 0,-1-2 11 0,0 3-18 16,6 0-18-16,-12-1 25 0,-2 0 4 0,2 0-30 15,2 0 25-15,-1-3-13 0,-1 2 10 0,-1 0-3 0,-1 0-2 16,2 0 0-16,-1-1 4 0,0 2-29 0,-1-3 1 16,2 3-6-16,-1-1 26 0,2 1-7 0,-1-2 5 0,0 1-4 15,0 2 13-15,3-1-8 0,9 1-10 0,-16 0 19 16,16 0-25-16,-12-3 31 0,4 3-17 0,8 0 7 15,-16-1-11-15,3 0 12 0,2 0-5 0,2 1-15 16,9 0-4-16,-18 0 15 0,5-2 9 0,0 2-8 0,2 0 10 16,-2 0-15-16,-1-1 2 0,4 1 12 0,0-1-13 15,10 1-12-15,-13 1 18 0,0-1 7 0,3 0-3 16,0 0-20-16,2 0 25 0,8 0 2 0,-15-1-27 16,3 2 13-16,3 0-20 0,-3 1 33 0,2-4-1 0,2 4 1 15,8-2-11-15,-16 1 7 0,16-1-25 0,-12 0 23 16,4-1-4-16,-5 2-5 0,-3-1 6 0,2-1-14 0,0 2-6 15,-1-1 20-15,-1 1-3 0,3-1-7 0,-2 0 9 16,0 0-11-16,5 1 23 0,0-1-13 0,2 0 0 16,2-1 8-16,0 1-21 0,1-1 18 0,5 1 11 15,-11 0 7-15,7-1-22 0,4 1 6 0,-9 0 5 0,9 0 13 16,-11-2-26-16,5 1 0 0,0 0 11 0,-2 0-1 16,-2-2 2-16,0 1-2 0,1-2-4 0,-3 1 10 15,0 0-9-15,0 0 0 0,1 2 5 0,3-1-4 0,-4-2-18 16,3 0 21-16,0 2 1 0,1-1-7 0,-3 1-10 15,2 1 9-15,2-2-10 0,7 3 10 0,-11-5-10 16,11 5 12-16,-8-4-18 0,3 1-16 0,5 3-36 0,-7-3-33 16,7 3-10-16,0 0-12 0,0 0-31 0,-6-6-479 15,6 6 210-15,0 0 140 0</inkml:trace>
  <inkml:trace contextRef="#ctx0" brushRef="#br0" timeOffset="162109.96">23956 7765 12 0,'-11'0'69'0,"11"0"16"16,0 0-14-16,-12 0-11 0,12 0-4 0,0 0-8 0,-11-1-12 16,11 1 19-16,0 0-22 0,0 0 7 0,0 0 1 15,-12 0 9-15,12 0-13 0,0 0 35 0,0 0-26 16,-5 0-7-16,5 0 18 0,0 0-5 0,0 0-9 15,0 0-17-15,16 10 40 0,-4-8-31 0,3-2-1 0,1 2 1 16,2 0-8-16,1 1 4 0,4-2-7 0,7 8 8 16,2-3 6-16,-6-4-81 0,-1 2 28 0,6 3 68 15,-3-2-93-15,-3-3 51 0,-1 2 29 0,10-1-92 0,-1 3 21 16,2-1 3-16,-5-4-1 0,5 3-1 0,2 1 78 16,1 0 3-16,0-4-77 0,1 2 83 0,-7-1-10 15,5 1-44-15,1-2 34 0,-1 2-38 0,-6-2-35 0,-3 0-14 16,10 0 87-16,-7-1-69 0,6 2-9 0,-6-2 87 15,7 2-52-15,-9 0-10 0,-2-2 68 0,9-2-15 16,-6 4-61-16,-6-2-4 0,0 0 75 0,14 3-17 16,-10-4 19-16,-3 1-31 0,-4 1-69 0,1-1 93 0,2 1-4 15,-7-3-28-15,3 0 23 0,0 1 9 0,-3 0-4 16,-1 0-26-16,0 0-28 0,-1 1 56 0,-2-2 29 16,-1 1-42-16,-1 0 33 0,-3 0-1 0,-1 0-7 15,-1-1-45-15,0 2 26 0,-1-1-8 0,0-1 28 0,1 2-17 16,-6 0-30-16,8-3 11 0,-3 2 19 0,-5 1-15 15,5 0 11-15,-5 0-12 0,7-2 4 0,-7 2-29 0,5 0 27 16,-5 0-26-16,0 0 18 0,7-1-46 0,-7 1 34 16,0 0-91-16,0 0 61 0,7-2-72 0,-7 2-7 0,0 0 24 15,0 0 9-15,0 0-16 0,0 0-18 0,0 0 2 16,0 0-2-16,-3-13-344 0,3 13 150 0,0 0 102 16</inkml:trace>
  <inkml:trace contextRef="#ctx0" brushRef="#br0" timeOffset="162721.75">25324 7688 30 0,'-10'-2'81'0,"10"2"-16"0,-11-1 12 16,11 1-4-16,-8-3-31 0,8 3 2 0,0 0-4 15,-9-2 2-15,9 2-13 0,0 0 4 0,-10-2 8 16,10 2-1-16,0 0-12 0,0 0 28 0,0 0-29 0,0 0 7 16,0 0-10-16,-4 7 25 0,4-7-13 0,0 0-36 15,11 7 37-15,-2-1 30 0,1 0-41 0,0-2 17 16,2 2-7-16,-2 0 6 0,2-3 4 0,1 2-81 0,-2-1 68 16,-2-1-37-16,3 0 14 0,-3 1-4 0,1 1 26 15,-1 1 9-15,0-5-5 0,-2 2-63 0,0-2 24 16,3 5 35-16,1-4-35 0,-2 3 14 0,2-1-17 15,-3-3 34-15,3 1 11 0,-3 1-3 0,-2-1-50 0,2-2 50 16,-2 3-15-16,0-1-42 0,0 0 25 0,-1 2-1 16,4 0 7-16,-1-1-33 0,-2-3 49 0,-1 1 20 15,-5-1-103-15,8 3 72 0,-5-2 12 0,-3-1-10 16,6 2-1-16,-6-2 3 0,6 0-50 0,-6 0 92 0,0 0-31 16,5 2 1-16,-5-2-4 0,0 0 9 0,5 1-34 15,-5-1 28-15,0 0-1 0,0 0-16 0,6-3 22 0,-6 3-9 16,1 2-50-16,-1-2 40 0,0 0 8 0,0 0-4 15,0 0-12-15,0 0-39 0,0 0 14 0,0 0-18 16,0 0 60-16,0 0-25 0,0 0-20 0,0 0-24 0,0 0 69 16,0 0-4-16,-8 7-35 0,4-5 21 0,0 2-22 15,-1-2 33-15,-2 5 5 0,-1 1-3 0,-1 0-9 16,-1 2-61-16,0 0-28 0,-1 1 83 0,-1 0-60 16,0 2 10-16,1-1 80 0,-6 5-94 0,4-3 108 0,1 0-22 15,0-2-92-15,1 1 41 0,-1-1 91 0,0 0-124 16,3 0 107-16,-1-1-47 0,-2-1 12 0,3 0 14 15,-2 1-13-15,2-3 17 0,1 2-11 0,0-3 7 0,0 0-10 16,1-1 14-16,2 0-19 0,0-2 4 0,2-2-45 16,3-2-55-16,-5 6 101 0,2-5-29 0,3-1-48 15,0 0-15-15,0 0-27 0,0 0-1 0,-8 2-382 0,8-2 161 16,0 0 108-16</inkml:trace>
  <inkml:trace contextRef="#ctx0" brushRef="#br0" timeOffset="164375.91">25815 7105 16 0,'0'0'82'0,"3"-8"-28"0,-3 8 22 0,3-7-12 0,-2 4-9 16,-1 3-26-16,1-6 5 0,-1 6 6 0,0 0 6 16,0 0-18-16,0 0 11 0,0 0-3 0,0 0-2 0,0 0 3 15,0 0-28-15,-1 16-6 0,0-10 9 16,-1 6-13-16,0 1 10 0,0 1 21 0,0 2-2 0,-1 0-30 15,0 2 11-15,1 0-7 0,-1 2 31 0,0-1-21 16,1 0-9-16,-2 1 10 0,2 1-4 0,-3 9 1 0,1-6 3 16,1-2 18-16,1-5 5 0,-1-1-6 0,-1 17-23 15,-1 5 14-15,1-2 23 0,0-5-65 0,1-7 45 16,0 0-35-16,1 10 40 0,-1-8 9 0,0 7-55 16,1-7 3-16,-1-2-9 0,2-2 4 0,-2 9 9 0,-1-3-24 15,4-4 56-15,-4 9-29 0,0-8 41 0,3-1-32 16,-1-1 2-16,1-2 3 0,-2 15 40 0,2-10-58 15,-2-6 44-15,3 0 8 0,-2 18-5 0,-1-15-48 0,0-4 66 16,2 16-10-16,-2-15-15 0,1-2 0 0,0 4 0 16,1-1-7-16,-2 1 2 0,2-6 2 0,-2 4 13 15,2-4-47-15,1 4 16 0,0 0 21 0,0-3-15 16,0 1 11-16,-1 4-3 0,1-5-3 0,0 2 1 16,1-1 0-16,-2 1-45 0,1 0 44 0,-2 0-43 0,2-1 52 15,0 0-45-15,0 0 37 0,0-1-2 0,-1-1-12 16,0-1-11-16,-1 0 25 0,2-2-23 0,0 0 17 0,0-3 0 15,0-1-11-15,0-1-12 0,0-1-20 0,0-1 68 16,0-1-12-16,0 1-15 0,0-6 12 0,2 8-11 16,-2-4 9-16,0 0-14 0,0-4-24 0,0 5 22 0,0-5 17 15,1 5-4-15,-1-5-2 0,0 0-7 0,3 2-14 16,-3-2-25-16,0 0-33 0,0 0-13 0,0 0 5 16,0 0-33-16,4-18-22 0,-4 14-335 0,0 4 152 0,-4-24 104 15</inkml:trace>
  <inkml:trace contextRef="#ctx0" brushRef="#br0" timeOffset="166170.81">25923 7008 9 0,'8'-11'52'0,"-8"11"11"16,12-3-10-16,-1-1-5 0,1 0 2 0,4 2-14 15,0 0-1-15,0-1 13 0,1 1-27 0,2-1 21 0,1 1-3 16,1 0 3-16,3-1-6 0,10-2-9 0,2 1 14 16,-3-1-15-16,3 0 11 0,-9 3-26 0,0-1-10 15,9 0 17-15,-3-5 16 0,-5 6-8 0,-4-2-4 0,0 6 21 16,12-8-42-16,-5 8 33 0,-5-4 1 0,0 2-17 16,-1 0-4-16,11-10-26 0,1 5 61 0,1 6-25 15,-1-10-6-15,2-4-7 0,-3 7 30 0,2 0-30 16,-2-3 9-16,-1 6 2 0,1-7-11 0,-6 10-3 15,4-5-41-15,0 0 24 0,0-1 2 0,-2 0-13 0,-1-3 27 16,-4 5-29-16,-3 2 12 0,-3-1 25 0,-1 1 12 16,0 0-3-16,1-1-36 0,1 0-15 0,-1 0 8 15,2 0 4-15,-1 4 45 0,12-6-50 0,0 1 7 0,-6 1 5 16,8-2-3-16,-1 3-12 0,4-6 76 0,-2 6-78 16,3 2 18-16,3-5 49 0,2 5-60 0,-2 4 48 15,-2-10 8-15,2 9-27 0,-4-3-12 0,-1-1 7 0,-8 1-26 16,-6 4 29-16,-3-2 22 0,2-3-44 0,-3 1 53 15,-2-4-27-15,1 4-4 0,-3 3-12 0,-1-4-33 16,-1-1 55-16,0 2-60 0,-4-1 24 0,0 1 60 0,-2 0-10 16,4-2-8-16,-4-1 13 0,0 1-38 0,-2 1 36 15,0 3-56-15,-1-1 61 0,2-2-18 0,-7 1-54 16,9 0-12-16,-9 0-3 0,9 0 53 0,-9 0-38 16,10 1-1-16,-8-1 68 0,2-2-33 0,0 1 38 0,0 2-8 15,-1-2-51-15,-3 1-19 0,7 0 35 0,-6 1 26 16,3 3 6-16,-4-4-58 0,5 0 63 0,-2 0-18 0,0 1 8 15,-1 4 2-15,-2-5-60 0,0 0-20 0,7 7 50 16,-4 2 10-16,-3-3-37 0,1-3 47 0,0-2 24 16,-1-1-5-16,2 8-62 0,-2-8 16 0,-2 17 23 15,2-2 15-15,-1-6 3 0,0 6-17 0,1-2 0 0,-3-1-21 16,0-1-54-16,1 2 21 0,-1 0 67 0,0 1-66 16,-2 2 5-16,0-2-3 0,-1 2 66 0,2 1-49 0,0 0-18 15,0 1-4-15,-1 0 55 0,-3 10 22 16,3-2-72-16,-1-5 42 0,-3 8-46 0,4 1 15 0,-1 4 61 15,2-12-65-15,2 1 9 0,-1-2 8 0,-1 15 61 16,0-12 11-16,1 0-17 0,1-5 1 0,-1 17-1 0,-1-10-9 16,1-2-2-16,2 11 11 0,-4 1-13 0,2 1-9 15,2-10-16-15,-1-2-54 0,0-4 74 0,-1 12 5 16,-1-2-22-16,-3 0 6 0,5-3-28 0,0-7 17 16,1 0-58-16,-2 0 54 0,1 11 4 0,-1-5-58 0,2-3 14 15,1-1-8-15,-3-1 95 0,2-1-89 0,-2 1 86 16,2 10-82-16,-2 1 76 0,2-9 11 0,-2-2 0 0,0-2-31 15,2 0-11-15,-2 20 30 0,2-15-32 16,-3-2 24-16,4-2-5 0,-1-2 11 0,-3 14-26 0,0-6-7 16,-2 3 19-16,2-8-2 0,0-5 4 0,0 1 2 15,0 0 1-15,0 0-42 0,-1 0 15 0,0-1 31 0,-1-1-13 16,0 1-8-16,-1 0 3 0,2-1 16 0,-2-1-42 16,2 1-27-16,-1-1 24 0,1 0 19 0,1-1 8 15,0-1-36-15,0 1-15 0,-1-1 2 0,1-2 27 16,0-1-19-16,2 0 72 0,0-4-55 0,0 1 28 0,1 0-5 15,-2-2-22-15,2 0 45 0,-2 0-46 0,2 0 42 16,0-2 3-16,1-3-28 0,-4 9 32 0,4-6-2 0,-3 1-7 16,3-4-55-16,-1 6-16 0,-2-4 50 15,3-2 29-15,-5 6-2 0,1-3-12 0,-2-1-9 0,-3 2-49 16,0-1 45-16,-5 0 24 0,4 0-18 0,-5 0-4 16,0-1-6-16,-1 0 29 0,-1 0-14 0,-2 0 3 0,-2-2-52 15,-2 2 60-15,1-2-23 0,-2 2 13 0,-3-2-17 16,-10 0 6-16,-2-2-31 0,7 4 22 0,2-4 0 15,5 1-7-15,0 1 1 0,-1-1 46 0,-12-1-30 16,2-1-19-16,4 2-24 0,-6 0 14 0,8 1 26 0,-9-1 15 16,2 1-26-16,-1-3-37 0,6 2 69 0,-5 0-19 15,6 0-33-15,-6-2 52 0,6 3-40 0,3 1 30 0,4-1 7 16,-15-1-34-16,7 2 30 0,-6-3-9 0,7 2-39 16,3 0 57-16,3 1-17 0,-13 0 15 0,8 1-10 15,3-1 1-15,3-1-10 0,0 0-28 0,-1 0 28 16,-1 0-2-16,2-1-16 0,-1 1 3 0,1-2 21 0,-1 1-3 15,-1 1 5-15,1 0-11 0,-12 0-24 0,5-1 32 16,5 1-33-16,3 0 46 0,1 0-11 0,2 0-15 16,-2 0 20-16,2 1-5 0,-1 0-4 0,1-1-44 0,1 0 24 15,0 2-1-15,1-2 28 0,-1 0-34 0,2-2 29 16,-1 2-47-16,0 0 48 0,2 0 3 0,0 2-59 16,-1-2 20-16,0 1 46 0,0-1 2 0,1-1-11 0,0 2-28 15,-2-1-14-15,0 0 19 0,-1 2 24 0,0-2 2 16,2 1 0-16,-1 2-5 0,0-2 0 0,2 1-9 15,0 0-13-15,-1-1-5 0,2-1 15 0,0 1-29 16,0 0 47-16,0 0-29 0,3 1 30 0,-2-1 8 0,2 1-16 16,4-2-6-16,-1 0 15 0,1 1-54 0,2 1 59 15,2-2-14-15,-2 0-30 0,1 1-33 0,-1-1 59 16,2 1-18-16,5-1 28 0,-10 0-17 0,3 0 36 16,7 0 3-16,-10 0-18 0,6 1 13 0,4-1-6 0,-10 0 2 15,10 0-29-15,-8 0-1 0,8 0 27 0,-8 0-3 16,8 0 7-16,-8 0 7 0,3 0-40 0,5 0 42 0,-7 1-27 15,7-1 4-15,0 0-10 0,0 0 28 0,-8 0-14 16,8 0 7-16,0 0-20 0,-5 0 16 0,5 0 9 16,0 0 10-16,0 0-8 0,0 0 0 0,-7 0 2 0,7 0-5 15,0 0-15-15,0 0 11 0,0 0-4 0,0 0 11 16,0 0-8-16,0 0-3 0,0 0 8 0,0 0-5 16,0 0-2-16,0 0 1 0,0 0-9 0,0 0-1 15,0 0 2-15,0 0-12 0,-5-7-6 0,5 7-23 0,0 0-59 16,0 0-5-16,0 0-31 0,0 0-19 0,0 0-45 15,5-13-25-15,-5 13-436 0,0 0 216 0,4-13 142 0</inkml:trace>
  <inkml:trace contextRef="#ctx0" brushRef="#br0" timeOffset="167362.04">26178 7507 7 0,'-7'-3'75'0,"7"3"-8"0,0 0-9 15,0 0-9-15,0 0-8 0,-18 6 7 0,18-6-11 16,-7 7 6-16,2 0-1 0,-1 3 0 0,1-2-8 0,1 2 12 15,0 6 4-15,-1-1 5 0,2-3-28 16,0-3 13-16,1 7 3 0,-2-5-21 0,0 0-17 0,2-1 22 16,0 0-24-16,-1-2 0 0,2 1 24 0,-2-2-13 15,3-7-9-15,-1 19 12 0,-2-12-26 0,3-1 58 0,0-6-65 16,-1 11 10-16,2-7 21 0,-2 1 15 0,1 1-13 16,0-6-2-16,0 7 10 0,0-7 2 0,0 0-45 15,-2 11 33-15,2-11-20 0,0 0 3 0,0 7 31 0,0-7-13 16,2 5-2-16,-1-3 9 0,-1-2 23 0,3 5-26 15,-1-3 16-15,-2-2-12 0,7 1-22 0,0 2 14 16,-7-3-40-16,10 1 47 0,-10-1-77 0,11 0 46 0,-11 0-9 16,9 0 62-16,-3 1-58 0,-1-1 43 15,0 1-44-15,-5-1-12 0,11 0 32 0,-4 2-19 0,-7-2 36 16,13 4-29-16,-4 2 17 0,-9-6-41 0,15 9 31 16,-8-6 19-16,-2 2-70 0,0 1 81 0,2 3-23 0,-2-3 28 15,1 1-23-15,-1 1-11 0,-1-1 9 0,0 2-45 16,-1 0-2-16,1 0 26 0,1 0-13 0,-2 0-23 15,-2-2 15-15,2 4 48 0,-1-3 26 0,1 1-23 0,-2-1-3 16,-1-1 17-16,0 0-15 0,0 1-9 0,-1-2-6 16,0 4-36-16,-2-2 37 0,2 2-38 0,-2-1 65 15,0-3 6-15,-2 1-6 0,-2 1-69 0,2-2 59 16,-3-1-35-16,1 2 39 0,-2-2-11 0,-3-1-1 0,4 2-43 16,-1 0 63-16,-1-5-5 0,1 1-17 0,1 0 39 15,1 0-53-15,2-2 26 0,0 1 21 0,-1-2-23 16,6 1 43-16,-10 0-19 0,6-1 19 0,-2 0-31 0,2-2 1 15,-1 2-31-15,5 1 29 0,-9-5-42 0,5 3-23 16,0 1 27-16,4 1-18 0,-6-5 23 0,4 4 10 16,-1-2-45-16,3 3 52 0,0 0 8 0,-7-3 1 15,7 3-59-15,-4-3 4 0,4 3-30 0,0 0-9 0,0 0-35 16,-9-6-14-16,6 6-5 0,3 0-299 0,-9-2 141 16,9 2 94-16</inkml:trace>
  <inkml:trace contextRef="#ctx0" brushRef="#br0" timeOffset="167750.6">26146 7548 64 0,'0'-10'91'0,"0"10"-19"16,0 0-2-16,5-9-1 0,-5 9-14 0,8-6-11 15,-2 3 2-15,4-3-7 0,2-1 31 0,2 1-10 0,2 0 5 16,-2 4-45-16,0-1 31 0,2 1-32 0,-3-2 2 15,2 1 47-15,-2 0-6 0,3 1-73 0,-1 0 24 16,0-2 36-16,-1 2-17 0,2-1 13 0,-1 2-9 16,1 1-55-16,-1-4 30 0,-2 4 9 0,0-3 30 0,-2-1-19 15,0 4-5-15,-1-5 9 0,-2 3-10 0,-1 1-6 16,-2 0-36-16,-5 1-13 0,0 0-14 0,11-2 2 16,-8 1-22-16,-3 1-30 0,0 0-259 0,0 0 117 0,0 0 80 15</inkml:trace>
  <inkml:trace contextRef="#ctx0" brushRef="#br0" timeOffset="168746.02">26857 7049 18 0,'0'0'90'16,"0"0"-33"-16,1-10-4 0,-1 10-9 0,0 0 28 0,2-7-35 15,-2 7 4-15,0 0-9 0,0 0-5 0,0 0 10 16,0 0-8-16,0-8-5 0,0 8-4 0,0 0 0 15,0 0-13-15,0 0 12 0,0 0-5 0,0 0-2 16,-12 14-3-16,10-8-17 0,-2 4 34 0,2-1 4 0,-1 2-30 16,-1 3 10-16,1 0 7 0,-1-1-17 0,-1 1 27 15,2 2-21-15,-1-1 12 0,0 2 4 0,-1 0-38 0,0 1 37 16,1 0-4-16,1-1-21 0,-6 10 15 16,5-5 0-16,0-4 14 0,1 1 5 0,-1-1 0 0,0 0-41 15,0 1 6-15,0-3 36 0,0 1-9 0,-1-2-5 16,-2 18-1-16,2-7 27 0,-2 4-58 0,2-1 38 0,-2 2 7 15,0-9-2-15,1 10-26 0,-1-10 15 0,3-2 15 16,1-2-13-16,-2 3-13 0,1-3 2 0,1-2-36 16,-1 2-4-16,3 0 0 0,-3 2 12 0,0-2-20 0,1 1 59 15,-1-1 15-15,0 0-52 0,0 0 8 0,2 0 49 16,-2-1-11-16,-2 2-58 0,1-2 55 0,1-1-26 16,0 2 24-16,0-2 7 0,-3 0-5 0,3-1-34 0,-1 0 4 15,0 1-10-15,1 1 38 0,1-4-12 0,-1 2-6 16,0 5 13-16,1-4 2 0,-1-7 12 0,0 2-28 15,2-1 24-15,-1 4-15 0,-1-1-9 0,3-5 15 16,-3 4-2-16,1 4-1 0,-1-5-20 0,3-2 8 0,-1 9-9 16,0-4 21-16,0-3-12 0,1 2 8 0,0-3-5 15,-1 2 0-15,1 3 4 0,-2-5 0 0,1 4-12 16,-1-2-11-16,2 3 29 0,-1-5-7 0,0 0-11 0,-1 0-1 16,-1-3 2-16,3 0 1 0,-3 5 1 0,1 1 16 15,0-4-37-15,2 3 34 0,-2-3-9 0,1 1 18 16,0-2-44-16,0 4-17 0,-2 0 37 0,0-2 15 15,4-1-32-15,-3 3 20 0,3-3-2 0,-1-2 38 0,-1 4-35 16,0 0-35-16,-1-2 38 0,3 1 19 0,0-3 4 16,-1 1-25-16,1 0 33 0,-2-2-28 0,2 0 17 15,2 0 10-15,-2 0-1 0,1-2-4 0,0 2-7 0,-1-1-3 16,2 1-7-16,-1-2 0 0,-1-4 5 0,3 9-18 16,-3-4-2-16,1 0 30 0,-1 0-5 0,1 0-25 15,1-1 33-15,-2-4-3 0,0 8-36 0,1-4 34 0,0 0-4 16,-1-4-7-16,0 7-14 0,0-7-8 0,0 7 25 15,2-2-5-15,-2-5-23 0,1 6 16 0,-1-6-15 16,1 6 34-16,-1-6-4 0,3 5 13 0,-3-5-14 0,1 5 12 16,-1-5-3-16,4 2-10 0,-1-1-1 0,-3-1 10 15,7-1-9-15,-7 1-19 0,9-2-9 0,0-4-53 16,-1 1 19-16,-1-2-40 0,1 0-15 0,-3-2 16 16,5-4-66-16,-5 0-447 0,-1-2 197 0,0 0 132 0</inkml:trace>
  <inkml:trace contextRef="#ctx0" brushRef="#br0" timeOffset="169647.73">27000 7640 2 0,'0'0'62'0,"8"-4"17"16,-8 4 2-16,0 0-6 0,11-5-3 0,-11 5-14 15,0 0-6-15,6-7-6 0,-6 7 6 0,0 0-6 0,4-11-1 16,-4 11 4-16,0 0-23 0,0 0-14 0,0 0 8 16,0 0-9-16,3-9 13 0,-3 9 11 0,0 0-30 15,0 0 3-15,0 0 0 0,0 0-6 0,0 0-6 16,-19-4 0-16,19 4 19 0,0 0-1 0,0 0-6 0,-18 3 5 15,14 2 11-15,-5 0-4 0,1 2-21 0,0-2-3 16,0 2 4-16,3 5 28 0,-3-4-34 0,3 1 12 0,1 2 13 16,-2-1-75-16,1 5 74 0,1-3-17 0,-1 0 8 15,2 2 26-15,2-2-55 0,-1 0 52 0,1 3-10 16,1-2-45-16,0-1 51 0,-1 1-35 0,1-1 4 16,0 1 1-16,-2 0 5 0,5-1 25 0,-3-1-54 0,0 1 18 15,3 0 33-15,-2-2-32 0,0 2 28 0,3-1 21 16,0-1-28-16,-1 0-44 0,2-2 47 0,-1 0-1 15,0-1-34-15,2 0 52 0,-1 0-4 0,3 0-12 16,-1 1 14-16,-1-2-67 0,4-2 68 0,-1 1 8 0,-3 0-73 16,2-4 59-16,-3 0 8 0,-5-1-68 0,13 4 9 15,-5-4 64-15,-1 0-21 0,0-2 31 0,5-1-16 0,1 0-45 16,-2-1 69-16,1-2-30 0,-2 1 28 0,2-1-11 16,-2-2-23-16,-2-2 11 0,1-1-5 0,-1 1 19 15,1-2-51-15,-3 1 48 0,0-1-35 0,1-4 13 16,0 2-42-16,-2-2 30 0,-1-2 30 0,1 1-41 0,-2 2 16 15,1 0-7-15,-3 0 1 0,1-1 21 0,-1 2-24 16,-2 2 1-16,2 2 17 0,-1-2-2 0,-1 1-29 16,1 3 29-16,0 8-10 0,-4-16-14 0,1 9 18 0,-1 2 2 15,0 1 0-15,4 4-27 0,-9-11 12 0,2 8 6 16,-2-3-23-16,-2 0 14 0,0 2 1 0,1 4 13 16,10 0-58-16,-20 3-14 0,10 1-14 0,10-4-9 0,-21-4 1 15,21 4 0-15,-16-1-27 0,9 1-28 0,-3 6-308 16,0-2 147-16,10-4 98 0</inkml:trace>
  <inkml:trace contextRef="#ctx0" brushRef="#br0" timeOffset="170943.71">27497 6853 26 0,'0'0'84'0,"0"0"-12"0,3-9-12 16,-3 9-5-16,0 0 7 0,3-9-20 0,-3 9-70 16,0 0 68-16,0 0 5 0,1-7-16 0,-1 7-4 15,0 0 11-15,0 0-6 0,0 0-3 0,0 0 4 16,0 0-6-16,0 0-19 0,0 0-28 0,0 0 28 0,0 0 13 15,0 0-24-15,0 0 10 0,0 0 7 0,1 25 6 16,-1-19-6-16,0-6 3 0,-2 18 3 0,2-6-5 16,-3 0-1-16,3 0 6 0,-3 1-29 0,2 2 7 15,0-1 17-15,-1 2 8 0,2-1-21 0,-1 2 15 0,1 0 18 16,1 1-12-16,-1-1-24 0,0 1 40 0,2 0-50 16,0 1 4-16,-2 0 35 0,2 0-30 0,0 1 6 0,0-1-24 15,0 0 18-15,1 1 38 0,-3 1-57 16,1-4 42-16,1 4 7 0,-1-2-33 0,-1 3 38 0,1-6-5 15,-1 3-24-15,-1-5 11 0,1 9 15 0,-1-10-5 16,1 6-8-16,-3-1-27 0,2-6 55 0,-1 22-24 0,1-11 6 16,0-5 0-16,-1-4-5 0,1 2-43 0,-2-1 6 15,1 5 47-15,0-4-40 0,2 4 31 0,-1-4-10 16,-2 1-31-16,3 1 13 0,3 1 42 0,-4-2-4 16,1 0-50-16,0 0-6 0,1 0 27 0,-1-2 7 0,3 1-3 15,-2-2 16-15,0-1-61 0,1 3 69 0,-1-3-8 16,0-1-69-16,-1 1 80 0,0 2 0 0,0-1-81 0,-1-1 18 15,1-1 52-15,0-1-27 0,0 2-38 16,-1 1 83-16,2-2-11 0,-2 1-49 0,1-1-15 0,-2 0 37 16,1-1-1-16,0 4 43 0,-1-2-69 0,2-3 39 15,-1 1-47-15,-2 2 27 0,3-5 45 0,-1 0-25 0,0 4 19 16,-1 2 5-16,1-7 0 0,0 2-17 0,-2 3-9 16,2 0 18-16,-2 1-13 0,2-2-12 0,-2-3 20 15,3 8-9-15,-3-10-42 0,2 7 37 0,0-6 0 16,-2 10-1-16,2-4-13 0,-1-3 21 0,1-2 9 0,-2 4-16 15,3-2 4-15,-1 0-28 0,0-1 7 0,1-9 7 16,-2 13 18-16,5-2 3 0,-6-4-45 0,3-7 38 0,0 19-19 16,0-9 29-16,0-1-14 0,-1-3 4 0,1-1-38 15,-3 7 8-15,5 0 25 0,-2-2-20 0,-2-2 0 16,2-2 0-16,2 3 30 0,-4-5-40 0,2 1 30 16,0 1 1-16,-1 1-13 0,1-2-15 0,1 1 26 0,-1-6-7 15,-1 11-5-15,1-5 2 0,0 0 14 0,0-1-32 16,0 2 15-16,0-2-8 0,1 0-23 0,-2 1 15 15,1 0 13-15,0-6 25 0,-1 12-3 0,1-8 17 16,0 2-19-16,-2 0-48 0,0 3 53 0,2-1 16 0,0-8-106 16,-2 16 81-16,0-9 34 0,2-2-13 0,-2 1 6 15,1 0-27-15,1 1-17 0,-1-1-4 0,-2 4 30 0,2-2-25 16,-1-1 29-16,2 0-7 0,0-1-30 0,-1 2 26 16,0-4 14-16,-1 2-52 0,0 0 17 0,0 0-40 15,2 0 84-15,-2 4-44 0,0-2-1 0,1 0-13 16,0-1 26-16,-1-1-42 0,0-1 54 0,0 1 19 0,1-3-4 15,-2 7-3-15,2-4-29 0,0 0 20 0,-1-1 10 16,1-1-11-16,0 0 2 0,1-4-2 0,0 7-13 16,0-7 24-16,0 6-23 0,0-6 25 0,0 6-11 0,0-6 12 15,-2 5 7-15,2-5-27 0,0 0 27 0,-1 5-12 16,1-5-5-16,0 0 0 0,0 6-1 0,0-6-9 16,0 0 8-16,0 0 2 0,0 6-22 0,0-6 4 0,0 0-12 15,0 0 15-15,-1 5-11 0,1-5-10 0,0 0 27 16,-2 1-22-16,2-1 15 0,0 0-14 0,0 0-9 15,0 0 38-15,0 0-31 0,0 0 5 0,0 0-23 0,0 0-26 16,0 0-29-16,0 0-36 0,0 0-8 0,6-12-398 16,-4 7 175-16,-2 5 118 0</inkml:trace>
  <inkml:trace contextRef="#ctx0" brushRef="#br0" timeOffset="172660.2">28314 6846 34 0,'6'-5'62'0,"0"2"-15"16,-2 1-15-16,0-1 15 0,-2 0 4 0,2 1-27 16,0 0 3-16,-4 2 7 0,0 0 11 0,9-5-20 0,-9 5 17 15,4-4-5-15,-2 3-3 0,-2 1-10 0,3-4-13 16,-3 4 9-16,0 0-7 0,0 0-2 0,4-2 29 0,-4 2-26 15,0 0 0-15,0 0 15 0,0 0-23 0,3-4-9 16,-3 4 5-16,0 0-1 0,0 0 5 0,0 0-5 16,0 0 14-16,0 0 2 0,0 0-16 0,0 0-2 15,0 0 2-15,0 0 20 0,0 0-19 0,-11 15-9 0,11-15 6 16,-7 12 15-16,2-5-29 0,-1-1 22 0,1 1 8 16,0 2-15-16,-2 0-7 0,0 1 16 0,1 1-10 15,-1-1 2-15,0 1 11 0,1 0 6 0,-1 0-12 16,0 0 8-16,-1-2-4 0,2 1 4 0,-4 4 23 0,4-2-76 15,0 0 31-15,0 1 32 0,0-1-12 0,0 0 20 16,-2 2-14-16,2-2-61 0,0 0 32 0,-2 1 8 16,1-1 12-16,0 3 1 0,1-1 15 0,-1 0-53 15,0 2 29-15,1-2-7 0,-1-1 25 0,0 3-16 0,2-1-8 16,-2 1 31-16,1 0-41 0,0 0 27 0,1 0-13 16,-2 0-23-16,1-1 37 0,0 2 5 0,1 0 2 0,-2-6 0 15,3 2-16-15,-2 0-25 0,2 0 12 0,-2-1 9 16,2-5 25-16,0 5 3 0,-1-2-1 0,0-2-11 15,-1-2-3-15,1 12-6 0,-2-7-4 0,5-2 23 0,-2 5-8 16,-3-2-29-16,3-4 17 0,0 8 0 0,0 1-1 16,0-6 1-16,-1 2 27 0,-1 1-23 0,1-2-10 15,1 4 13-15,0-5 14 0,-1-1-55 0,-1 1 12 16,1 1 25-16,2 1 10 0,1-3-43 0,-2 2 15 16,0-2 31-16,0 0-8 0,-2 2-4 0,4-4 5 0,-1-1-13 15,-2 1-30-15,1 3 32 0,0-1-49 0,-2-1 87 16,1 1-17-16,0 1-5 0,-1-2-68 0,1 0 66 0,-2 1-50 15,1 1-8-15,-2 0 28 0,1-1 23 0,-1 2-37 16,1-3 68-16,1 1-33 0,-1 1-43 0,0-1 51 16,-2 1 24-16,1 0-70 0,-1 0 2 0,1 0 32 0,0-2-11 15,1 2-20-15,-1-1 77 0,1-1-1 0,-1 0-35 16,2 1-30-16,-2 0 38 0,0 0-61 0,1-2 68 16,-1 0-73-16,1 2 25 0,1 0 27 0,0-1 6 15,0 2 10-15,0-4-24 0,0 3-21 0,0-5 18 0,1 5-29 16,-1-5 76-16,2 5-9 0,-2 3-34 0,2-7 20 15,-3 1 24-15,0 6-59 0,1 1 12 0,0-5 6 0,0 3-1 16,0-3 22-16,0-1 1 0,0 0-1 0,1 3-36 16,0-6 16-16,1 0 21 0,-2 2-7 0,1-3 10 15,1 9-24-15,0-6 22 0,0-2-3 0,1 1 9 16,1-1-33-16,-5 2 7 0,3-2-2 0,1-2 1 16,1 3 17-16,-1 0-8 0,0 4-16 0,-1-1 10 0,0-4 17 15,0 5-27-15,2-4 5 0,-2-1-4 0,4-5-2 16,-8 13 20-16,4-2-18 0,0-5-3 0,1 1-38 15,0-2 50-15,1 1-11 0,-2 2 18 0,0-1-27 0,2-1 24 16,0-1-7-16,-1 0-13 0,-1 6 16 0,1-5-19 16,2 3 3-16,0-2-10 0,-2-1 34 0,2 0-23 15,-2 0 34-15,0 3-6 0,-1 0-28 0,2-1-13 0,-2-2 27 16,0 4-10-16,1-2 20 0,2-2-23 0,-1 0-8 16,0-2 31-16,-1 2-2 0,2 0-51 0,-1 0 16 15,0 0 40-15,-2 3 7 0,2-2-1 0,0 0-40 0,-1-1 4 16,2 0 41-16,-2-1-73 0,2 0 19 0,-2 1 36 15,2-1 1-15,-1-1 14 0,1 1-13 0,0 1-12 16,-1 0-22-16,0 0-1 0,0 0 35 0,1-1-1 16,0 0 12-16,-1 1-14 0,1-1-44 0,0 1 55 0,-1-3-55 15,1 4 55-15,0-2-43 0,-1 1-4 0,1 0 51 16,0 0 7-16,-1-1-16 0,2 1-17 0,-2 0 7 0,0 0 22 16,2-1 4-16,-1 0-9 0,1 1 9 0,-1-2-10 15,-1 2 6-15,2 0-2 0,-1-1 2 0,0 1-44 16,-1-1 32-16,1 1-11 0,0-1 9 0,1 1 9 15,-2 0-8-15,0-1 14 0,2 1-8 0,0 0 5 0,-3-2 3 16,3 1-7-16,-1 0-11 0,1-5 12 0,0 10-10 16,-2-7 0-16,1 2 1 0,1-5-4 0,-1 7-1 0,1-7-3 15,-2 6 2-15,1-2 5 0,1-4 7 0,0 0-5 16,-1 7 0-16,1-7 11 0,0 5-17 0,0-5-3 16,0 0-3-16,0 0 2 0,0 0 2 0,1 6-10 15,-1-6-19-15,0 0-48 0,0 0-52 0,0 0-8 0,0 0-15 16,0 0-30-16,0 0-19 0,0 0-426 0,0 0 206 15,0 0 136-15</inkml:trace>
  <inkml:trace contextRef="#ctx0" brushRef="#br0" timeOffset="181779.73">19688 5831 13 0,'-6'1'56'16,"6"-1"-15"-16,-11 1 14 0,11-1-13 0,-9 1-7 16,9-1 12-16,0 0 1 0,-10 2-10 0,10-2 14 15,0 0-2-15,-8 1-22 0,8-1 6 0,0 0 3 0,0 0-13 16,0 0-14-16,0 0-2 0,-9 2 22 0,9-2-18 15,0 0 2-15,0 0 12 0,0 0-9 0,0 0 1 16,0 0-1-16,20 6 18 0,-13-3-28 0,6-1-4 0,0 2-4 16,2 0 21-16,1-1-15 0,0-2-2 0,1 3 4 15,5-6 19-15,-2 4-18 0,1-2 19 0,2 3-33 16,-2 0 9-16,15 0 1 0,-7 0-4 0,-5-1 6 16,0-2 3-16,-1 1-6 0,12-4 23 0,-7 5-16 0,-6-1-6 15,1-2 10-15,0 1 9 0,-3 1-21 0,1 0-10 16,2 1 6-16,-4-2 4 0,3-2 13 0,0 4-16 15,2-2-12-15,0-2 33 0,0 4-23 0,13-4 21 0,-1 5-17 16,0-1-13-16,1 2 8 0,1-2 8 0,-9-1 8 16,0 1-9-16,7-5 19 0,2 7-26 0,-8-2 30 15,-2-3-16-15,-4 2-11 0,15 4 14 0,-11-3-15 16,-3-2 17-16,-3 0-15 0,2 2 0 0,-3 0 2 0,3-2 0 16,-2 0-6-16,2 2-6 0,1-3 14 0,0 1 0 15,-1 3 15-15,15 0-36 0,-3 1 22 0,0-2-17 16,-5-1 9-16,-5-2 14 0,-2 0-6 0,14 3 12 0,-9 1-18 15,-2-3 22-15,-3-1-2 0,0-1-15 0,13 6-1 16,-6-6 13-16,-5 3-12 0,-2-2 0 0,-1 3-28 16,3-2 29-16,-2-1 13 0,13 0-1 0,-6-1-2 0,-5 4 7 15,12-4-37-15,-4 7 27 0,-6-1-34 0,-1-7 39 16,-3 5-19-16,1-4-6 0,1 1 10 0,11-2-4 0,-1 7 10 16,-7-4 4-16,-3 3-6 0,-5-1-4 0,0-2-16 15,2-1 5-15,-3 0 0 0,0 3 31 0,1 1-40 16,1-6 19-16,-2 2 14 0,1 2-18 0,0 2 39 15,2 0-35-15,-1 0-24 0,0-7 36 0,13 9 2 0,-6-8-12 16,-3 3-2-16,-4-1 1 0,2 0 22 16,-2 3-26-16,2-3 9 0,0 1 3 0,1 1-28 0,-1 1 27 15,0-1-4-15,0-1-2 0,0 0-27 0,-3 1 12 16,14 4 22-16,0 1-6 0,-10-7-19 0,-2 1 16 0,-3 1 1 16,0-1 10-16,2 0-5 0,-2 6 9 0,3-6-25 15,10 5-19-15,-5-5 27 0,-2 3-6 0,7 2 12 16,-1 1-20-16,-4-4 18 0,-4-2-1 0,-1 4 16 15,0-4-16-15,1 1-13 0,10 5 8 0,0 5 19 0,-1-5-33 16,-1 0 27-16,-5-2-17 0,-5-2 20 0,0-4-7 16,0 3-10-16,10 6 11 0,-1 1-12 0,-4-3-11 0,-3-5 21 15,-3 0-26-15,2 1 1 0,14 2 51 0,-8-3-37 16,-3-3 12-16,9 7-26 0,-6-3 21 0,-4-3-4 16,-2 1 29-16,10 7-17 0,-5-2 1 0,-5-6-3 15,8 12-24-15,-6-4 4 0,-2-4 8 0,-5 3 19 0,2-2-33 16,2 1 43-16,0-3-24 0,0 0-3 0,0-1 11 15,1 0-4-15,0 2-6 0,1 0 9 0,10 6 10 16,0 0-41-16,-5-5 41 0,2 3-12 0,2 0-15 0,-5-2 23 16,-4-3-32-16,-4 0 40 0,3 2-19 0,0-2 16 15,13 5-23-15,-10 0 8 0,-2-3 17 0,-4 0-23 0,2-1-8 16,0-1 32-16,9 7-41 0,-4-8 31 0,-5 1-6 16,-2 0 11-16,2 1-6 0,-1-2 17 0,0 3 1 15,1-2-1-15,0-1-21 0,0 1-16 0,-1 3 34 16,-1-4-13-16,0 3 0 0,1-3 36 0,-1 3-45 15,3-4 10-15,0 3 9 0,-2-2-13 0,2 2-9 0,-2 0 13 16,1 0-29-16,0 0 13 0,-2 0 9 0,2-1 10 16,-2 1-5-16,0-3 9 0,0 3-2 0,-3-3-12 0,2 1 19 15,-5 1 0-15,4-2 4 0,-2 0 4 0,-2 0-21 16,2-2 1-16,0 0 13 0,0 0-5 0,-2 2 6 16,0 0-23-16,0-1 13 0,-1-1-1 0,-1 2-4 15,0-1-2-15,1 2-9 0,-1-3 20 0,-1 2-18 0,0 1 9 16,-3-1 9-16,-8 1-11 0,14-1-11 0,-7 1 4 15,-7 0 7-15,15-2-20 0,-15 2 21 0,13-1-6 16,-13 1-14-16,12-1 14 0,-5 0-21 0,-7 1 23 0,9 0-10 16,-9 0-8-16,9-1 10 0,-9 1 9 0,10 0-15 15,-10 0 31-15,0 0-22 0,10 0-2 0,-10 0 5 16,0 0 9-16,8-2-15 0,-8 2-3 0,0 0 8 16,10-1 4-16,-10 1-10 0,0 0 10 0,0 0-11 0,0 0-4 15,0 0 1-15,0 0-1 0,10 0 24 0,-10 0-17 16,0 0 1-16,0 0 10 0,0 0-26 0,0 0 14 15,0 0-3-15,8 1-4 0,-8-1 6 0,0 0 9 0,10 3-10 16,-10-3 7-16,0 0 2 0,9 1-14 0,-9-1 8 16,0 0-6-16,8 0 22 0,-8 0-14 0,0 0 8 15,9 1-11-15,-9-1 7 0,0 0 9 0,8 1-10 0,-8-1 7 16,0 0 2-16,11 0-11 0,-8 0-2 0,2 3 8 16,-5-3 6-16,8 1-14 0,-8-1-4 0,12 0-4 15,-5 1 13-15,-7-1-8 0,9 3 16 0,-5-3-1 0,-4 0-4 16,11 0 9-16,-5 1-10 0,1-1 8 0,1 0-11 15,-1 0 14-15,0 0-3 0,-1 0 0 0,1-1 2 16,1 1-14-16,-1-2-3 0,1 1 10 0,-2 0 3 0,8-1-12 16,-2 0 5-16,-2 0-3 0,0 2-9 0,-1 0 16 15,-2 0-7-15,-1 0 8 0,0-1-10 0,-1 0 3 16,2 1 13-16,-1-2 0 0,0 1-3 0,-1 0-9 16,2 0-1-16,-2 0 6 0,0-2 1 0,-1 2-9 0,2 0 7 15,-1-2 7-15,-5 3-22 0,0 0-1 0,13-4 15 16,-13 4-4-16,7-3 8 0,-7 3-1 0,7-3-4 15,-5 1 5-15,-2 2-14 0,0 0 7 0,0 0-3 0,11-7 4 16,-8 5 8-16,-3 2-22 0,6-4 5 0,-2 2 2 16,-1-1 1-16,1 1-11 0,0-2 21 0,-1 0-10 15,-1 0-7-15,4-4 8 0,-1 0 4 0,-1 2 0 0,-1 0 4 16,3-6 2-16,-2 5-18 0,2 1 6 0,-1-3-22 16,2 0 21-16,-3 0 5 0,-2 0 5 0,4 0-15 0,-1-1 5 15,0 0-10-15,1-2 13 0,-2 3-7 16,1-1-17-16,-1 1 8 0,3-1 16 0,-1 0 2 0,0-2-11 15,-2 3 21-15,2-2-26 0,1 1-1 0,0-2 11 16,-1 0 13-16,1 2-40 0,0-2 22 0,-1 0-5 16,4 1 0-16,-2-1 12 0,-2 0 13 0,1 0-17 0,1-1 8 15,1-1-1-15,-1 1-4 0,-1 0-26 0,1-1 12 0,0-1 13 16,0 1 22-16,0 1-27 0,1-2 20 16,-2 2 6-16,0-3-8 0,-2 4-24 0,3-2 18 0,1 1-5 15,-1-2-4-15,0 1 9 0,2-2 0 0,-2 2-2 16,0-2 10-16,-3 0 4 0,3 0-15 0,-3-1-7 0,2 0 0 15,-2 1-1-15,1-1 19 0,-4 0-22 16,2-1 8-16,0 1-8 0,0-1-3 0,0 1 8 0,-1 2 2 16,-2-1 13-16,2-1-26 0,0 1-38 0,-1 2-21 15,0 0 46-15,-1 0-19 0,0 0 27 0,1 0-49 0,-2 1 53 16,1 0 1-16,-1-1-36 0,0 1-2 0,0 1 43 16,0-1 34-16,1 1 11 0,1 0-19 0,-1 0-32 0,-2-1 46 15,1 1-82-15,0-1 90 0,0 1-39 16,1-2-41-16,-1 1 76 0,1-1-79 0,-1 1 16 0,0-1 73 15,2-1-98-15,-1 2 51 0,-4-2 40 0,5 0-5 16,-1-2-59-16,1 1-13 0,-5 1 4 0,4-3 83 0,1 0-59 16,-1 0 1-16,0 0 69 0,-1 1-24 0,2-2-23 15,-2 1 23-15,1 0 5 0,0 0-40 0,1 1 9 16,-1-2 16-16,0-1-6 0,1 2-15 0,-2 3-10 16,1-3-88-16,2 0 14 0,-2 3 42 0,0-1-30 0,1 0 73 15,2-1-64-15,-8 3-12 0,6-2 60 0,0 2-37 16,-2 1 13-16,1-4 26 0,-4 4 44 0,6 1-82 15,-2 0 9-15,1-2 49 0,-2 2-6 0,0 2-14 16,1 1-37-16,-1 1 21 0,3-3-6 0,-3 1 56 0,0 1-30 16,1-3 33-16,0 2-30 0,-1 2-23 0,2-1 17 15,-1 2-26-15,-1 0 40 0,0 0-32 0,1-4 46 0,1 1 1 16,-1 0-12-16,0 0 34 0,-2 0-41 16,1 2 4-16,0 2-49 0,-1-1 48 0,-1-4-37 0,2 3 24 15,-4 0 27-15,3 1 23 0,-2 1-79 0,1 1-3 16,-2-4 11-16,1 2 2 0,0 2 68 0,-1 0-14 0,0 0-46 15,2 2-14-15,-1-1 23 0,-1 0-21 0,4 4 0 16,-4-6 11-16,2 3 51 0,0 0 26 0,2 3-74 16,-7-6 35-16,6 4-1 0,1 2-42 0,-7-6 4 15,4 4-8-15,3 2 28 0,-8-5-9 0,3 2-5 0,0 1-5 16,-6-2 19-16,0 1-8 0,1-1 55 0,-2 1-64 16,-2-1 10-16,0 0-8 0,-2 1 2 0,0 0 30 15,-3 0 4-15,-1-1-19 0,-1-1 39 0,-11-1-46 0,5 2-9 16,-4-4 65-16,-1 2-64 0,4 2 2 0,-4-2-5 15,0-2 73-15,6 4-84 0,2 1 19 0,1 0-8 16,2-2 3-16,-1 2 9 0,0 1-12 0,-1 2 3 0,2-4 85 16,-3 3-48-16,2 1-19 0,2 1 10 0,-3-1-27 15,2-1 13-15,0 1-15 0,-2 0-8 0,0-1 29 16,1 3 34-16,-4-3-47 0,1 2 47 0,-14-3-45 16,-1 1-10-16,4-2 68 0,-1 2-53 0,5 1-30 0,5 1 79 15,-13-2-59-15,2 0-10 0,-1 1 8 0,0-2 14 16,1-1-2-16,2 1-6 0,-3-1-18 0,1-1 23 15,0 0 14-15,0 5 18 0,0-4-29 0,-1 1-8 0,0 1 38 16,-1-4-50-16,-1 2 54 0,2 3-24 0,-1-4-4 16,-1 3-41-16,2 0 29 0,-1 3 18 0,2-2-24 15,-1 3 58-15,2-3-77 0,-1 2 61 0,1-6 50 16,-1 2-84-16,2 4 29 0,4-2-50 0,3 0 44 0,-10 0-58 16,1 3 69-16,2-9 1 0,-3 5-33 0,7 1-46 15,-7 2 48-15,1-4-31 0,-2-2 63 0,1 2-55 0,-1 2 36 16,3-3 27-16,-3 3-43 0,0-5-32 0,1 1 7 15,-1-2 4-15,1 1 19 0,-1-1-27 0,1-1 65 16,-1 2-53-16,8 6 19 0,-6-1 39 0,2-10-10 16,4 9-31-16,-3-2-32 0,-1-2 15 0,7 6 25 0,6-1 10 15,-1 0 0-15,-8-7-16 0,1 7 14 0,6-3 12 16,-11-4-31-16,-3 0-14 0,2-1 46 0,5 9-35 16,-3-11 8-16,-5 5 30 0,-1-1-71 0,1 6 60 0,-2-3 4 15,-2 2-18-15,3-1 22 0,-3-5-67 0,3 11 46 16,-1-7-19-16,2 2-1 0,2-6 8 0,0 7 20 15,1-5-30-15,2-4 31 0,7 6-55 0,3 2 10 0,4 1 28 16,-2 1 16-16,-1-3-53 0,-10-4 31 16,8 0 32-16,3 3-28 0,2 2-21 0,-1-1-3 0,2 1-5 15,0-1 5-15,-2-1 41 0,-9-3 16 0,4 1-7 0,3 1-30 16,4 1 52-16,-4 0-43 0,2 2-13 0,-2-1 1 16,0 1-14-16,1-3-6 0,-1 2 35 0,0 0-34 15,1-1 16-15,-13-1-9 0,6 3 8 0,4 2 48 16,4-1-13-16,-1-2-21 0,0-1 15 0,2 1-38 15,-2 1-3-15,0-2 37 0,1 2 5 0,-12 6 9 0,10-6-26 16,0 0-27-16,4-1 12 0,-1 1 6 0,-2 0 13 16,2 6 31-16,1-5-53 0,1 3 53 0,-1-3 20 0,2-2-38 15,2 4 24-15,-4-3-37 0,2 1-31 0,1 1 0 16,1-1 41-16,3-2 22 0,-3 1-20 0,2 3-40 16,0-1 32-16,-1 2-15 0,2-2 15 0,1-1 37 15,-3 2-46-15,-1 1 8 0,0 0-15 0,1 0 0 0,-3-1-8 16,2 7 56-16,-3-7-36 0,-1 2-38 0,1-3 60 15,1 0-43-15,-4 3 25 0,2-1-2 0,0 1 41 16,-1-1-44-16,-1 0 15 0,-7 5-5 0,5-4 8 0,4-1-32 16,3 3 19-16,1-4-30 0,0-4 58 0,2 1-12 15,0 4-44-15,0 1 51 0,2 0-17 0,2-5 64 16,-1 3-90-16,-2 1-15 0,2-1 15 0,3-3 23 16,-3 1-1-16,2 1-34 0,-2 5 60 0,1 0-12 0,-2-1-11 15,4-5-35-15,-4 7 59 0,1-7-64 0,0 0 9 16,2-2 31-16,-4 4 12 0,-1 0-49 0,2-2 50 15,-1-2-23-15,0 4-26 0,-1 2 19 0,4-3-37 0,-5 2 39 16,2-1-9-16,2-6 15 0,-2 7-3 0,2-2-7 16,0 5 40-16,2-6-51 0,0 0 3 0,1 2 10 15,2-3 39-15,0 2-57 0,-1-1 9 0,-5 4 15 0,1 1 37 16,2-5-48-16,-1 3 19 0,2-4-46 0,0 4 80 16,2 0-12-16,-2-3-55 0,0 4 43 0,-2-3-39 15,1-1-2-15,2 0 16 0,1-1 14 0,0 3 22 16,0-2-52-16,0 1 11 0,1 1-7 0,-2-2 5 0,2 1 32 15,1 0 67-15,4-1-104 0,-12 1-14 0,7 0 34 16,1 1 36-16,4-2-58 0,-8 1 2 0,8-1-5 0,-7 1 5 16,3 0 8-16,4-1-3 0,-7 0 7 0,5-1 26 15,2 1-18-15,0 0-9 0,-12 0-23 0,6 0-8 16,1 1 25-16,-2 0 22 0,1-2 48 0,-1 2-46 16,0 1-16-16,-2 1 39 0,-2-2-27 0,3 1-24 0,2-1-35 15,-1 1 35-15,0-1 61 0,2 1-46 0,-4 2 19 16,1-2-26-16,1 0 1 0,-1 3 35 0,1-3 11 15,1-1-70-15,0 1 15 0,1-4 37 0,0 4-14 16,-1-1 4-16,2 1 0 0,2-2 4 0,2 0-40 0,-8 3 56 16,4-2-48-16,4-1-6 0,-7 1 70 0,3 1-58 15,0 1-7-15,0-1-2 0,1 1 57 0,-1 0-33 16,-2 2-34-16,-1 1 24 0,2 0-13 0,-1 4 60 16,0-3-41-16,2-1-25 0,0-1 0 0,-4 3 47 0,4-2-8 15,0-1-5-15,1 1-23 0,0-1 9 0,1-2 29 16,-1 2-9-16,0 0-38 0,2 0 53 0,-2-1-65 0,2 1 24 15,-3 5 6-15,3-4-18 0,-1 1 61 0,1 1-11 16,0-2-47-16,-1 0 70 0,1 3-67 0,1-2 20 16,-1 4 14-16,-1 1 5 0,2 0-35 0,-2 1 23 0,0-1-1 15,2 1-8-15,-1-1-15 0,0 1-11 0,-1 1 15 16,1-2 31-16,-2 1-43 0,-1 0 45 0,2-1-17 16,-1 1-19-16,-1 0-10 0,3 1 18 0,-1-1 36 15,0-1 29-15,-2 2-64 0,2-3 63 0,-2 1-28 0,2 6 2 16,0-5-37-16,-2-1 17 0,2 6 36 0,-1-3-59 15,0-1 1-15,1-4 37 0,-2 4 19 0,2 5-12 0,0 0-24 16,-1-5-17-16,-1 4 49 0,0-4-70 16,1 5 32-16,2-4 32 0,0 0-7 0,-2 0-50 0,2-1 38 15,-2 2-26-15,0-1 6 0,-2 1 64 0,4-1-30 16,-2 0-33-16,2-1-4 0,-2 1 26 0,2-1-37 0,-2-1-9 16,3-1-3-16,-3 3 59 0,1-1-58 0,0-1 45 15,2 2-13-15,0-1-13 0,-2-1-34 0,0 3 22 16,2-3 61-16,0 3-73 0,-1-2 60 0,0 0-13 15,1 1 17-15,-2-1-48 0,1 1 27 0,0-1 15 0,-1 0-45 16,2 1-8-16,0-4 65 0,0 3-50 0,0-1-4 16,0-3 16-16,0-2 48 0,0 5-32 0,0 4 21 0,2 1-10 15,-2-7-51-15,0 5 25 0,2-6 1 16,-2 0 27-16,2 3-4 0,-1-4-10 0,0-2 14 0,2 8 1 16,1 1-18-16,-1-5-7 0,1 3 22 0,-2 1-32 15,2-1 9-15,0 2 7 0,-1-6 15 0,1 1-16 0,0 1 16 16,-1-2-37-16,-1 1 28 0,2 1-26 0,0 0 14 15,0-2-10-15,-1 4 16 0,2-4-33 0,-1 4 40 16,0-2-5-16,-1 0-2 0,1-3-6 0,-1 2 9 16,1 1 8-16,-3 0-43 0,2 0 25 0,-1 0 10 0,1-1-32 15,0 0 23-15,-1-1 16 0,1-1-24 0,-2 2 5 16,3-2-21-16,-2 0 19 0,0-2-38 0,-2 0 65 16,2 0-52-16,2 3 24 0,-2-3 13 0,-2 0-50 15,3-1 22-15,-2 0 13 0,2 0 11 0,-2 0-23 0,1-1 8 16,0 1 29-16,-2 0 17 0,2 0-12 0,-1-1-28 15,0 1 8-15,1 1-19 0,0 3 31 0,0-1 0 0,0 0-16 16,-2-2-16-16,2 0 25 0,-2-1 3 0,1 0 1 16,-1 1-9-16,4 3-3 0,-4-2-20 0,1-1 25 15,-1 1 22-15,2-2-14 0,-1 0-1 0,-1-2 0 0,0 1-15 16,1 1-7-16,1 0 0 0,-2 0-18 0,0-6-12 16,1 12 57-16,0-8-10 0,1-1 12 0,-1 2-23 15,-1-5-7-15,0 7 8 0,1-2 3 0,-1-5 25 0,0 0-81 16,2 11 68-16,-1-9 7 0,-1-2-74 0,3 8 42 15,-3-8 38-15,0 3-8 0,0-3-18 0,1 5 23 16,-1-5-21-16,0 5 25 0,0-5-7 0,1 5-1 16,-1-5-7-16,2 4 15 0,-2-4-23 0,2 4-7 0,0 0 17 15,-2-4 10-15,4 6-23 0,-3-4-5 0,-1-2-2 16,4 4 19-16,-1-1-14 0,1 0 17 0,0 1-5 0,-2 0 3 16,6 2-11-16,0-1 10 0,-1-4-22 0,0 1-35 15,-2 1-3-15,-5-3-23 0,8 3 6 0,-8-3-20 16,11 0-5-16,-7-2-329 0,-2-3 140 0,-2 5 92 15</inkml:trace>
  <inkml:trace contextRef="#ctx0" brushRef="#br0" timeOffset="194783.55">19887 10626 7 0,'0'0'88'0,"0"0"-30"0,4-10-1 15,-4 10 4-15,0 0-18 0,0 0 12 0,4-9 1 0,-4 9-21 16,0 0 3-16,3-9-6 0,-3 9 7 0,0 0 3 16,0 0-30-16,0 0 6 0,2-10 13 0,-2 10 3 0,0 0-3 15,0 0-28-15,3-9-3 0,-3 9 10 0,0 0 17 16,0 0-18-16,0-8 25 0,0 8-13 0,0 0-23 15,0 0 15-15,0 0 6 0,0 0-14 0,4-10 17 0,-4 10 6 16,0 0-33-16,0 0 13 0,0 0 6 0,1-12 7 16,-1 12-31-16,0 0 6 0,0 0-8 0,0 0 15 15,-2-15 5-15,2 15 27 0,0 0-35 0,0-14 15 16,0 14-1-16,0-9 11 0,0 9-7 0,0 0-33 0,-2-11 23 16,2 11-12-16,-1-8 1 0,1 8 17 0,-3-9-21 15,3 9 18-15,-4-11 4 0,3 7-34 0,1 4 42 16,-4-10-34-16,1 4 18 0,3 6-14 0,-4-11 32 15,-1 3-39-15,-2 1 12 0,2 2 6 0,1 0-14 0,-1-2-50 16,-2 2 61-16,0-1 13 0,1 1 2 0,0 2 1 16,0-2-10-16,-1 0-1 0,-1 1-18 0,-1 1 38 15,1-1-49-15,1 2 44 0,7 2-3 0,-15-4-27 0,15 4 0 16,-13-1 0-16,6 0 9 0,7 1-21 0,-14 0 26 16,6 1 6-16,8-1-20 0,-14 2 8 0,4 2 6 15,0 0 16-15,10-4-33 0,-14 6 0 0,6-2 9 0,0-1 12 16,0 4-33-16,2-3 44 0,0 3-5 0,-2-4 14 15,8-3-34-15,-10 14 18 0,4-7-17 0,2 2 13 16,-3 1 4-16,0 0-15 0,-1-1-2 0,0 3 18 16,2 0-6-16,0-1 1 0,0-1 9 0,2 2-9 0,-2 1 13 15,0-1-4-15,2 0-28 0,-2-1 16 0,2-1 7 16,2 5-13-16,0-2 4 0,0-1-3 0,2 4 31 16,-3-2-4-16,3-1-50 0,0 0 43 0,1 2-7 0,2-2-33 15,0 0 22-15,-2 3-11 0,2-3 12 0,-2-1-19 16,2 1 1-16,-2-1 23 0,4-1 2 0,-1-1 0 15,-1 0-22-15,0 0-1 0,1 1 34 0,-2-4-2 0,1 0-24 16,-2-1 22-16,-1-6-23 0,8 12 12 0,-2-5-2 16,-1-3 1-16,3 2-2 0,-1-2 12 0,-1-2-43 0,0 2 33 15,-6-4 12-15,12 1-10 0,-6 0-13 0,-6-1 10 16,12 0 3-16,-12 0 14 0,15 0-43 0,-4-2 25 16,1-2 5-16,-3-2-28 0,-1-1 14 0,1 0 20 15,2 2-1-15,0-4-6 0,-2 1 9 0,0-3-6 0,1-1-20 16,3-11 34-16,-1 7-50 0,-3 0 29 0,5-9 6 15,-2 0-31-15,-3 5 11 0,3-5 15 0,-1 5-10 16,-1-5-32-16,0 5 39 0,0-7 3 0,1 2-19 16,-3 2-7-16,-1 5-9 0,-1 0 38 0,0 1 2 0,0 0-19 15,0 2-19-15,-1-3 78 0,0 0-60 0,-1 1 7 16,0 0-5-16,0 1-33 0,0-3 31 0,-1 1-16 16,1 1 54-16,-1-1-39 0,-2-1-16 0,2-2 43 15,-1 3-8-15,1-3-4 0,4-10-3 0,-5 6-35 0,1 4 23 16,0 6 8-16,-1 0-2 0,1 1 1 0,0 0-11 15,-1 0 15-15,0 2-13 0,0 2 25 0,0-2-8 0,0 0 6 16,0 4-17-16,-1 1 10 0,-1 7 22 0,3-7-26 16,-3 7 5-16,0 0 8 0,1-8 4 0,-1 8-10 15,0-9 17-15,0 9-7 0,0 0-15 0,0-9-6 16,0 9 17-16,0 0-25 0,0 0 8 0,0 0 6 0,0 0-6 16,0 0-16-16,0 0 3 0,0 0 10 0,0 0 12 15,0 0-27-15,-15 24 15 0,11-14 15 0,0 2-21 0,3-4 6 16,-4 5 5-16,1 0-4 0,2 0 5 0,-2-1 9 15,3 1-14-15,-3 1-38 0,1 0 34 0,1-1 0 16,-1 2-14-16,0-1 15 0,2 2 56 0,-2 0-68 16,2 1 21-16,0-1 8 0,1 1 8 0,-3-1-3 0,2 0-7 15,-2 1 28-15,-1 1-46 0,3-4 14 0,-2 1 25 16,2 0 17-16,1 3-7 0,-2-2-6 0,1 2-22 16,0-3-9-16,1 2 8 0,1 0 0 0,-2-3-1 15,1 2 9-15,0 1-2 0,0-3 14 0,0-1 10 0,1 1-22 16,-1 1-1-16,0 1 17 0,0-2 7 0,1 1-10 15,-1-1-25-15,2-1 6 0,-2 0 11 0,1-1-6 0,-1 2-22 16,1-2 17-16,1 0-12 0,-2-2-1 0,1-2 9 16,0-1 10-16,-1-7-11 0,3 12-8 0,-2-6 2 15,3 2 9-15,2 2 4 0,-4-4-14 0,5 1 7 16,-2-2 11-16,1 0-5 0,2 2-13 0,0-1 4 0,-2-1 11 16,1-3-29-16,-2 0 6 0,2 1 12 0,-7-3 1 15,12 2 5-15,-5-1 1 0,-7-1-16 0,13-1 23 0,-13 1-15 16,15-1 4-16,-2-1 12 0,0-2-9 15,-2-1 4-15,1 2-8 0,-1-5-12 0,-1 1 17 0,1-1 11 16,0-2-14-16,-2 3-8 0,-1-1 14 0,3-4-31 16,-2 0 8-16,-1-3 17 0,2 1-20 0,6-9 13 0,-6 4-6 15,-3 2 0-15,0 3 23 0,-3 0-18 0,1-1 9 16,0 2-3-16,1-1-18 0,-2 0-12 0,0 1-16 16,0 0 45-16,-2 2-12 0,0-1 21 0,-1 0-20 15,-1 2-5-15,-1 1 23 0,1 9-30 0,0-15 23 0,-2 8 19 16,1-3-9-16,1 10-66 0,-1-13 67 0,-2 8-17 15,3 5-17-15,-4-9-19 0,4 9 18 0,-3-6 18 0,1 3 36 16,-1 1-27-16,3 2 27 0,0 0-51 0,-9-6 32 16,3 6-22-16,6 0-61 0,0 0 64 0,-14 5 9 15,10-3-21-15,4-2 19 0,-14 9-9 0,6-2-42 16,-1 0 68-16,2 0 13 0,1 3-51 0,-2-2 57 0,4-1-43 16,-2 2 35-16,0 2-10 0,2-5 11 0,-2 7-19 15,5 0 19-15,-3 0-7 0,1 2-24 0,2-2 13 16,-1 0-12-16,1 0 15 0,1-2-7 0,1 3-1 15,-1-2 2-15,3 2 14 0,1-1-13 0,-1 0 5 0,1 0-13 16,0-1 24-16,0 0-10 0,3-1 3 0,1 1-1 16,-3-2-29-16,2-2 13 0,1 0 9 0,0 2 4 0,0-4-1 15,1 0-5-15,-1 1-18 0,1-2-2 0,1 0 14 16,-1-2 1-16,2 1 13 0,-2-2-23 0,-1 1 18 16,-8-3-15-16,15 0-4 0,-15 0 6 0,14 1-38 0,-14-1-30 15,19-2 18-15,-10-4-4 0,-9 6-25 0,20-6 5 16,-9 2-20-16,-3 2-20 0,-8 2-292 0,13 1 135 15,-13-1 92-15</inkml:trace>
  <inkml:trace contextRef="#ctx0" brushRef="#br0" timeOffset="196227.76">20793 10418 67 0,'10'-10'126'0,"-6"2"-38"0,0 4 22 16,-1-2-7-16,-2 1-19 0,2 1 27 0,-3 4-50 0,1-7 13 15,-1 7-33-15,0-8 23 0,0 8 23 0,-4-6-47 16,2 2 2-16,2 4 1 0,-10-2-12 0,5 0 14 15,-3 2 11-15,-7 0-58 0,2 3 57 0,-3 0-37 16,1 1-1-16,-2 2 13 0,2 1 7 0,-2 2 0 0,1-1-7 16,-7 6-27-16,2 2 18 0,0 1 0 0,5-3 8 15,2-1-24-15,4-1-12 0,0 0 36 0,1 3-7 16,2-3 12-16,1 2-6 0,2 2-4 0,1-1 7 16,0 0 8-16,3 0-32 0,3 0 7 0,0 0 2 0,2 0-11 15,0 2-7-15,2-3 2 0,1-2 14 0,1 1 0 16,1-1-5-16,0 1 7 0,1-2-11 0,0-1 1 15,1-1 1-15,1-1-1 0,-1-1-1 0,0 0 0 16,0-1-10-16,1-1 6 0,-2 1 7 0,-2-3-19 0,3 1-27 16,-5-2 2-16,-7-2-7 0,15 4-26 0,-15-4-13 15,12 1 1-15,-12-1-1 0,0 0-22 0,14-1-24 0,-10 2-283 16,-4-1 137-16,0 0 92 0</inkml:trace>
  <inkml:trace contextRef="#ctx0" brushRef="#br0" timeOffset="197059.97">21017 10487 46 0,'13'-9'76'0,"-1"1"4"15,3 2-2-15,0 0-29 0,-1 1-2 0,1 0 24 16,0 1-23-16,-2 0-14 0,2 2 1 0,-2 0 20 0,2 1-16 16,-3-1-9-16,-12 2-20 0,22 3 13 0,-10-1 23 15,2 1-24-15,-4 2 20 0,1 0-7 0,0 2-32 16,-2 4 17-16,-1-3 1 0,-3 1 14 0,2 4-26 0,-2 1 27 16,-1-1-29-16,-1 2 8 0,-2-1 44 0,1 1-22 15,-2-1 3-15,0 2 9 0,-3-2-4 0,2 0-37 16,-1 1 6-16,-2-1 11 0,2-2-31 0,-1 0 11 15,-2 0-21-15,-1 0 38 0,1 1-22 0,1-3 1 0,-1 3 2 16,-1-3 6-16,-2-3-32 0,3-1 42 0,5-6-17 16,-9 8 0-16,9-8 7 0,-8 5 5 0,8-5 10 15,-11 3-4-15,11-3-21 0,0 0 4 0,0 0 15 16,-21-14-49-16,13 7 39 0,1-1-23 0,2-3 13 0,5 11-29 16,-6-22 17-16,4 9-12 0,3-1 17 0,-1 14-34 15,4-33 31-15,-1 19-4 0,2-3-8 0,0 0 15 0,2 1-24 16,0 0 25-16,1 0 7 0,8-6-30 0,-6 6 26 15,2 4-12-15,0 0 18 0,-1 2-12 0,0 1 3 16,1 0-10-16,0 1 22 0,0 3-23 0,0 0 20 16,2 1-1-16,1 0-20 0,-2 2 6 0,2 0 32 0,0 1-5 15,-2 0-21-15,2 2 4 0,1-1-8 0,-4 4 19 16,1-3-8-16,2 1 14 0,-1 2-35 0,0 1 32 16,-1-4 4-16,-2 4-6 0,1-3-1 0,-3 3 9 0,1 0-34 15,-4-2 18-15,2 3 6 0,-8-6-4 0,14 5 5 16,-9-1-14-16,-1-1 25 0,-4-3-4 0,11 4-18 15,-7-3 17-15,-4-1 7 0,12 0 9 0,-12 0-20 0,12-1-2 16,-12 1-16-16,0 0 0 0,21-5 24 0,-13 2-14 16,1-2 5-16,-2 1 21 0,1-2-18 0,0 3-12 15,-1-3-14-15,-1 0 15 0,1-2 6 0,-2 0-10 16,-1 0-2-16,-4 8-3 0,6-15-1 0,-6 8 18 0,0 7-17 16,1-12 14-16,-1 12-13 0,0 0-11 0,-5-22 14 15,2 16 0-15,-1 0 27 0,-4-1-25 0,1 4 10 0,-2-2-5 16,0 2 16-16,-1 3 8 0,1-1 6 15,9 1-18-15,-24 3 16 0,12 0-37 0,1 2 14 0,-2 1-31 16,1 0 47-16,1 2-32 0,2 3 39 0,1-2-34 16,-1 4 27-16,1-1 11 0,0 2-24 0,2-1 12 0,2 2-11 15,2 0 24-15,-2 3-4 0,2 0-23 0,1-1 7 16,1 0 5-16,1 1 26 0,2-1-36 0,-2 0 5 16,1-2-7-16,0 0 17 0,4-2-10 0,-2 1-53 15,-2-1 68-15,2-1-16 0,2-1-5 0,0 0 18 0,2 0-15 16,-1-3-6-16,2-1-13 0,-2-1 12 0,1 2-27 15,0 0-1-15,0-4-16 0,-8-4-16 0,13 3-13 0,-13-3-24 16,20 3-321-16,-10-2 139 0,-10-1 92 0</inkml:trace>
  <inkml:trace contextRef="#ctx0" brushRef="#br0" timeOffset="197599.55">22171 10476 74 0,'-4'-11'104'0,"-2"3"-2"16,-2 1-25-16,0 1 10 0,8 6-37 0,-17-6 14 16,9 4-6-16,8 2-31 0,-23 3 9 0,11-2 11 0,-1 1-4 15,2 4-8-15,-2 0 17 0,1 3-8 0,1 0-13 16,-9 9-19-16,8-8 22 0,3 0-14 0,-2 3-25 15,2-1 19-15,4 0 21 0,-1 1-5 0,1 1-10 16,1-2-17-16,0 4-2 0,3-3 11 0,-2-2-2 0,4-1-11 16,-1-10 16-16,3 20-11 0,0-13 19 0,1 2-6 15,0-2 4-15,-4-7-8 0,9 7-14 0,-4-2 9 16,-5-5 1-16,12 2 8 0,-12-2-27 0,15 0 10 16,-15 0 23-16,19-3-11 0,-7-1-20 0,0 0 13 0,-4-2 11 15,2-1-32-15,-2 0-13 0,2-1 39 0,-2-4 6 16,0 1-36-16,-3 0 16 0,0-1 1 0,1 0 19 0,-2 0-39 15,0-2 3-15,-4-1-4 0,4 0 24 0,-2 0 12 16,2 2-16-16,-2 0-7 0,0 2-4 0,0 0 23 16,-2 11-28-16,4-14 40 0,-2 8-27 0,-2 0 19 15,0 6-7-15,3-7 20 0,-3 7 2 0,0 0-40 0,0 0-8 16,0 0 13-16,0 0 38 0,0 0-15 0,0 0 10 16,0 0 4-16,12 15-10 0,-9-5 9 0,2 3-26 15,2 0 30-15,-2 2-7 0,0-2-5 0,2 4-5 16,0-2-3-16,-1 1-5 0,1-2 12 0,-1 3-23 0,0-4 3 15,0 0 19-15,-1 1-25 0,-1-2 23 0,1 1-8 16,-1-4 5-16,0 1 10 0,0-2-21 0,0 2 1 0,2-4-3 16,-1 1 0-16,-5-7-13 0,11 12-34 0,-6-7 8 15,-5-5-36-15,11 4-10 0,-11-4-5 0,12 0-309 16,-3 4 133-16,-9-4 90 0</inkml:trace>
  <inkml:trace contextRef="#ctx0" brushRef="#br0" timeOffset="197934.59">22710 10351 10 0,'-7'-9'110'0,"0"0"-40"0,-2 3 3 15,1 3 21-15,0 1-19 0,8 2-55 0,-17 0 44 16,6 3 0-16,-1 0 15 0,1 2-23 0,2 2-5 0,2 1 16 15,1 1-42-15,0 3 25 0,2 1-23 0,6-1 22 16,-1 4-4-16,3 0-10 0,3 0-1 0,5 11 32 16,-3-6-62-16,2 5 45 0,-2-7-26 0,-1-1 0 0,-1-3-11 15,-1 1 10-15,2-2 31 0,-2 0-30 0,-2-1 2 16,1-1 2-16,-1 1-5 0,-1-1-8 0,-2-1-3 16,2-3 22-16,-3-8-27 0,1 16-12 0,-1-9 8 0,0-7 15 15,0 0-16-15,1 12-4 0,-1-12 9 0,0 0 5 16,-6 10-8-16,6-10-14 0,0 0-9 0,-16 2-25 15,16-2-14-15,-14-4-19 0,2-2-13 0,0-2-19 16,-1-2-266-16,1 4 124 0,0 2 84 0</inkml:trace>
  <inkml:trace contextRef="#ctx0" brushRef="#br0" timeOffset="198207.75">22683 10385 60 0,'-23'25'84'0,"1"1"1"15,-4 2-11-15,0 1-7 0,0 1-3 0,-2-1 15 16,0 1-4-16,2-2 1 0,-4 0-46 0,4 0 34 16,-1-4 4-16,2 1-14 0,5-2 11 0,-2-1-48 15,4 0 30-15,-1-4-39 0,6-2 44 0,1-3-10 0,2-4 2 16,2 1-6-16,2-2-10 0,-1 0 5 0,2-1-3 15,1-1-14-15,-2-1-36 0,2-1 13 0,4-4 13 0,-4 6 26 16,4-6-26-16,0 0-35 0,0 0-11 16,0 0-3-16,0 0-24 0,0 0-23 0,-6 5-260 0,6-5 116 15,0 0 78-15</inkml:trace>
  <inkml:trace contextRef="#ctx0" brushRef="#br0" timeOffset="198443.43">22827 10378 103 0,'13'1'142'0,"2"4"-33"0,-4 1 9 16,-2 3-19-16,0 3 14 0,0 0-49 0,-3 3 9 15,0-2-11-15,-2 2 5 0,0 0-18 0,-2-2-5 0,1 3 19 16,-3-3-18-16,1 0 13 0,-1 0-16 15,-1 0-41-15,0-1-6 0,1-1 2 0,0-11-37 0,-6 18 6 16,6-18-5-16,2 13-29 0,-2-13-25 0,0 0-231 16,0 0 108-16,0 0 72 0</inkml:trace>
  <inkml:trace contextRef="#ctx0" brushRef="#br0" timeOffset="198614.51">22973 10193 60 0,'-2'-19'118'0,"2"4"-34"15,-1 1-8-15,0 3-16 0,1 11 1 0,-2-17-15 0,2 17-49 16,-1-8-12-16,1 8-22 0,0 0-113 0,0 0 50 16,0 0 32-16</inkml:trace>
  <inkml:trace contextRef="#ctx0" brushRef="#br0" timeOffset="199674.63">23159 10436 29 0,'2'15'110'0,"-1"2"-52"15,0 2-13-15,1-1 39 0,-4-3-23 0,4 0-4 16,-2-6-6-16,0 3-7 0,1-7 30 0,-1-5-26 0,0 15 11 16,0-9 18-16,0-6-22 0,0 7 9 15,0-7 3-15,0 0-13 0,0 0-21 0,0 0 6 0,0 0 3 16,0 0-23-16,0 0 15 0,0 0 5 0,4-19-23 16,-4 19 8-16,1-21 0 0,-1 8-11 0,2-3-3 0,-2 1 12 15,0-1-6-15,0-2-30 0,-2 1-16 0,4-1 47 16,-2 0-10-16,0 2-21 0,1-4 32 0,0 2-42 0,1 2 30 15,-1 0-19-15,0 3 14 0,2 1-41 0,0 0 17 16,1 3 28-16,0 0-5 0,1 3 9 0,3 0 0 16,1 1-8-16,-1 0 17 0,2 4 24 0,-1 0-63 15,-9 1-5-15,20 3 41 0,-8 1 5 0,0 0-45 0,-1 3 18 16,1 0 37-16,-3 1-64 0,3 2 47 0,-3 1 15 16,-1 1 14-16,0 2-55 0,0-2 32 0,0 0-15 15,-2 1 21-15,0 1 17 0,0-1-12 0,-1-1 17 16,2 2-27-16,-2-2 9 0,-1 1 6 0,1-1-8 0,1-1 22 15,-1 0-2-15,0 0-19 0,1-3 12 0,2-1 4 16,-2 1-7-16,1-1-23 0,-2-2 27 0,7-1-29 0,-2 0-5 16,0-2 1-16,4 0 2 0,-6-2 17 15,5-3-5-15,-1 2-23 0,3-3 20 0,0-2-9 0,1 0-3 16,0-1-7-16,-3-4 14 0,11-3-25 0,-7-6 13 16,-2 4 14-16,2-4-16 0,-2-3-6 0,-4 2-1 0,-2-4 4 15,-4 4-13-15,-2-1 17 0,-2 4-4 0,-3-2-1 16,-1 2-1-16,-1 0 3 0,-3 1-5 0,-2 1 1 15,1 2 5-15,-3 1-3 0,2 2-9 0,-3 2 0 16,1 3 14-16,-2 2-7 0,1 0 3 0,-1 4-8 0,2 0 9 16,-2 2 14-16,2 3-26 0,-1 1 7 0,2 1-6 15,1 2 3-15,0 2-3 0,2-1 6 0,2 4-3 0,-1-2-7 16,4 1 5-16,0-1 23 0,1 0-8 0,0-3 12 16,2 1-38-16,-1-3 36 0,3 0-8 0,-3-7-25 15,5 11 34-15,-1-7-38 0,1-1 37 0,-2 0-15 0,-3-3 7 16,9 3 14-16,-9-3 6 0,10 0-35 0,-10 0-5 15,15-4 6-15,-7 0-4 0,-3-1 42 0,2-1-11 16,-1 0-23-16,4-1 11 0,-2 0 23 0,-2 0-15 16,1-2-4-16,-2 1 21 0,-2 1-7 0,0 1-10 0,-1 0 14 15,-2 6-1-15,6-10-21 0,-6 10 12 0,4-7-4 16,-4 7-12-16,2-6-4 0,-2 6 17 0,0 0-6 16,4-5-27-16,-4 5 22 0,0 0-10 0,0 0-7 0,0 0 15 15,0 0-4-15,3 17 3 0,-3-17-2 0,0 13 21 16,-1-1-24-16,1 1 27 0,0 3-11 0,0-2 2 15,1 3 6-15,-4 0-8 0,2 1-2 0,0 0 17 16,1 1 2-16,0-1-18 0,0 0 14 0,-3 0-12 0,0 1 6 16,1 2 6-16,0 0-6 0,-2 12-7 0,4-5 10 15,0-2-8-15,0-4 3 0,-1 13 3 0,2-6-12 16,5 5 18-16,-2-1-16 0,0-6-7 0,-4-2 7 0,2-2-1 16,0-2-1-16,2 12-6 0,-4-7 18 0,0-3-3 15,0-4-10-15,0 1-1 0,1-2-9 0,-2 0 21 16,1 2-13-16,-2-4 0 0,1-1 0 0,2-1 3 0,-3-1-10 15,4 1-6-15,-3-5 23 0,-3 1-2 0,4-2-5 16,-3-1 1-16,3-7 0 0,-4 10 8 0,2-6-4 16,2-4 4-16,-7 4 0 0,7-4 0 0,0 0 3 0,-16-3 10 15,7-2-11-15,-2-1 9 0,0-1-1 0,2-2-10 16,1-1 3-16,-1 0 2 0,3-1-9 0,1 0 2 16,1-2-9-16,0 0 1 0,2 0 16 0,4-2-14 15,0 1-7-15,4-2-30 0,-1 0-9 0,9-10-15 0,0 2-34 16,1 2 3-16,-2 5-27 0,6-2-36 0,-2 5-1 15,-1 2-48-15,-4 4 11 0,2 2-478 0,-1 2 220 16,-1-4 148-16</inkml:trace>
  <inkml:trace contextRef="#ctx0" brushRef="#br0" timeOffset="200533.57">24851 10069 87 0,'-7'-13'57'0,"3"7"6"0,4 6 0 0,-9-7 2 16,3 4 20-16,6 3-31 0,0 0-13 0,0 0 10 15,-25 6 4-15,16-1 9 0,-2 1-28 0,0 4 30 16,-2-2 5-16,4 1-1 0,-1 3-21 0,1 0 3 15,0 0-15-15,-1 1 4 0,1 1-42 0,0 2 12 0,1-1 5 16,0 2-18-16,2 1 43 0,-6 6 2 0,4-2 4 16,4-3-27-16,2-2 4 0,2-2 18 0,4 1-34 15,0-2 24-15,1 2-22 0,3 1-3 0,1-5 10 16,2 1 15-16,10 5-20 0,-3-8 5 0,-4-1-2 0,2 0-21 16,0-3 27-16,0-2 0 0,-1 0-6 0,1-3-14 15,1-2 20-15,-2 0 4 0,2-2-12 0,-1 0 8 0,-2-2-32 16,-1-2 22-16,0-3-5 0,0-1 4 0,-1-2 2 15,4-7 24-15,-7 1-52 0,-2-1 45 0,-2 2-8 16,0-2-14-16,-2 1-7 0,-2-2 5 0,1 1 12 16,-4 1-5-16,1-2 4 0,-2 2-3 0,-2 2-2 0,0 1 10 15,-2 0-10-15,-1 3-3 0,-1 1-19 0,-3 1-4 16,-2 1 23-16,1 2-12 0,-2 2 18 0,0 1 8 16,-1 2-12-16,2 1-6 0,0 1-17 0,2 1-5 0,0 4-17 15,-1-3-33-15,2 0-2 0,11-1-12 0,-17 6-25 16,9-3 11-16,3 0-10 0,-1 1-322 0,6-4 142 15,-13 6 96-15</inkml:trace>
  <inkml:trace contextRef="#ctx0" brushRef="#br0" timeOffset="200933.81">25036 10038 24 0,'12'-5'102'0,"3"5"16"16,-2-2-39-16,2 1 21 0,-2 2-43 0,2 1 27 0,0 3 0 16,-2 2-53-16,2 3 44 0,-3-1-16 15,1 5 12-15,6 6-5 0,-5-3 22 0,0 6-30 0,-2-5 6 16,-3-2-7-16,-1 1-5 0,4 7-24 0,-3-3 14 16,-2-2-21-16,-2-1 16 0,-1 0-13 0,0-3 8 15,0 1 29-15,-2 0-51 0,-1 0 3 0,-1-1-21 16,-1-1 9-16,-1-1-4 0,0-1 39 0,-1-1-19 0,0-4 4 15,-1 3-13-15,-1-4-2 0,1-1 11 0,-3-2-29 16,1 2 7-16,-2-2 18 0,1-2-15 0,-1 0 21 16,1-2-12-16,1 1 1 0,-2-5 3 0,-3 0-6 0,2 0-4 15,-1-3-15-15,1 0-11 0,2-2 52 0,1-1-10 16,2-1-4-16,0-1-54 0,2-1 37 0,4-3 0 16,-1-1-3-16,4 1-31 0,5-11 9 0,3 3-17 15,0 1 30-15,3-3-4 0,3 3-19 0,-2 1 13 0,3 1-16 16,0 3 10-16,2 0 10 0,-5 8-12 0,4-5-2 0,-6 6-27 15,-2 0 0-15,-2 3-4 0,0 1 8 16,1-3-25-16,-3 2-225 0,-1 6 103 0,-8 1 70 0</inkml:trace>
  <inkml:trace contextRef="#ctx0" brushRef="#br0" timeOffset="201859.89">25806 10092 67 0,'0'0'76'0,"0"0"15"0,-13-18-16 0,6 14 0 15,-1-2-21-15,-1-1 8 0,-2 4-18 0,11 3-1 16,-20-2-3-16,7 1 3 0,1 5-3 0,-2-3 10 15,1 3-20-15,0-1-1 0,-1 1-6 0,2 2 18 0,0 2-1 16,2 2-9-16,0 1-18 0,-1-2 3 0,3 4 32 16,0-1-34-16,2 3 10 0,0-1 12 0,2 1 5 15,0 1-30-15,2 0 7 0,0 1 7 0,1 0 1 16,1-1-9-16,1 1 22 0,2-1-22 0,0 1-10 16,-1-3-27-16,4 2 13 0,-2-4 32 0,-2 0-20 0,5 0 12 15,-3-3 0-15,3-2-6 0,1-1-2 0,-2 2-4 16,1-2 0-16,1-3 15 0,-1 0-15 0,2 0-3 15,1-4-1-15,-2 2 2 0,1-2 18 0,2-3-28 0,1 0 27 16,-2-1-58-16,2-2 51 0,0-2 7 0,-2 0-82 16,0-3 65-16,2 0-5 0,4-11 15 0,-1-1-19 15,0-1-18-15,-6-3 45 0,3 3-6 0,-1-4-12 0,-3-2 21 16,0-3-23-16,1 1-27 0,-2-2 4 0,-2-2 25 16,0-2-1-16,-2 3-11 0,0 1-9 0,-1 8 25 15,-3 0-12-15,1 6-32 0,-4-12 5 0,1 8 0 0,1 2 8 16,-2 3 33-16,1 1 6 0,-2 2 9 0,-1 1-58 15,2 2 50-15,0 2-33 0,3 0 21 0,-3 1-30 16,-1 3 40-16,1 2-13 0,-2 2-40 0,6 4-7 0,-12-1 2 16,12 1 12-16,-17 6 11 0,9 0 37 0,-1 5-45 15,-2 1 69-15,2 3-46 0,2 2-13 0,-2 14 48 16,-1-4-11-16,2 4-22 0,3 5 16 0,1-5-15 16,0 0-5-16,1-4 29 0,1 6-43 0,-1 2 50 0,3-6-5 15,0-5-18-15,0-2-20 0,1-1 6 0,2 12 36 16,1-3-30-16,0-5-4 0,0-4 21 0,0-3 4 15,1 2 12-15,1-2-24 0,0-2-3 0,1 1 27 0,1-1-8 16,1-1-42-16,1-1 47 0,-1-2-27 0,2 1 10 16,-1-4-3-16,1 1 3 0,1-3 3 0,0 0-50 15,3-1 27-15,-2-1 13 0,0-2-3 0,3-1 20 0,-2-1 1 16,0-1-37-16,1-1 18 0,1-3-2 0,0 0 12 16,0-2 5-16,-1-3-29 0,-2 0 17 0,2-1 12 15,5-7 0-15,-2-1-31 0,1-1 38 0,-3-3-3 0,-3-3-44 16,1 2 34-16,-8 5 0 0,2-2-10 0,-2-10 17 15,-2 6-25-15,-3 4 36 0,0 2-10 0,1-2 5 16,-4 2 10-16,0 3-48 0,-1-1 37 0,-1 3-22 16,1 1 2-16,-2 0 0 0,0 1-11 0,-1 6-14 0,0-2 23 15,-2 6 43-15,0-4-43 0,8 5-5 0,-18 7 1 16,9 1 18-16,0 2-38 0,2 0 16 0,2 2-2 16,1 4 12-16,0 0 19 0,1 1-40 0,3 2 35 0,0 2-4 15,1-1-1-15,2 2-10 0,6 8-36 0,-6-5 47 16,2-3 7-16,-2-3-13 0,9 11 24 0,-5-7-13 15,-1-7-19-15,0-1 17 0,-1 0-3 0,2-1-16 0,-1-2 3 16,0-4 4-16,2 3 10 0,-2-3-3 0,1 2-20 16,0-3 29-16,-2-2-18 0,0 0 9 0,1-2-12 15,-6-3-38-15,9 4-16 0,-9-4-12 0,11 2-18 16,-11-2-13-16,0 0-16 0,16-5-295 0,-16 5 135 16,13-9 92-16</inkml:trace>
  <inkml:trace contextRef="#ctx0" brushRef="#br0" timeOffset="202305.83">26408 10084 54 0,'4'-10'119'0,"2"3"-33"0,1 4 26 15,-7 3-43-15,16-2 7 0,-3 2-6 0,1 4-5 0,0 0 4 16,1 0 11-16,1 2-17 0,0 1 14 0,0 2-55 16,-1 0 32-16,3 9 13 0,-2-2 1 0,-4-1-52 15,-2 0 10-15,-1-1 21 0,-1 1-15 0,0 0 21 16,-1 1 2-16,-3 1-20 0,0-2-2 0,0 0 23 0,-3 0-72 16,0 0 12-16,-1 0 8 0,0 0 6 0,-1-1 14 15,-2-2-4-15,1-1 2 0,-4 0-13 0,1-1 12 0,0 0 6 16,-1-2-10-16,1 2 8 0,-2-3 3 0,1-1-26 15,-1-2 30-15,2-1-19 0,-1 0-9 0,2-2 11 16,-1 0 1-16,5-1 8 0,-11 0-22 0,6-2-18 16,5 2 47-16,-12-9-38 0,8 5-24 0,0-5 60 0,1 2-48 15,3-4 32-15,0 0 4 0,2-1-4 0,-1-3-7 16,4-1-7-16,6-10-30 0,1 1 26 0,1 1-32 16,2-3 26-16,2 2 8 0,2 3-29 0,0-2-3 0,1 0-7 15,1 0 20-15,-1 2-45 0,-3 7 13 0,2-5-18 16,-3 5 31-16,-1 3-7 0,-2 2-19 0,0 0 0 15,2 2 3-15,-2 0-13 0,1 2-2 0,-2 0-3 0,0-2-218 16,-2 2 100-16,-3-1 66 0</inkml:trace>
  <inkml:trace contextRef="#ctx0" brushRef="#br0" timeOffset="203141.63">28158 10024 10 0,'1'-9'106'0,"-1"9"-13"0,1-21 4 16,2 15 10-16,-3 6-12 0,0 0-47 0,1-15 15 16,-1 15 13-16,0 0-19 0,0 0-18 0,-6-2 9 15,6 2-30-15,0 0 15 0,-20 9-13 0,10-5 38 0,1 1-29 16,-3 2 21-16,0-1-21 0,0 4-81 0,1 2 74 15,1-2 2-15,-1 4 0 0,0-4 8 0,-2 12-29 16,1-4-11-16,3-1 38 0,-1-4-30 0,2 3 37 0,3-1 7 16,1 0-51-16,1-1-8 0,3 2 62 0,-1-3-30 15,2 0 28-15,2 0-10 0,4-1-8 0,1 0-71 16,2-2 49-16,2-1 30 0,2 0-12 0,0-3-41 0,1 0-20 16,2-3 75-16,-1 0-7 0,2-2-31 0,-1-2 54 15,-1 1-49-15,1-5 42 0,-2 0-30 0,0-3 45 16,-2-2-21-16,-1-1 18 0,0-1-68 0,3-10 39 15,-6 1 24-15,-1 3-27 0,-1 0 7 0,3-9-18 0,-4 1 11 16,-2-5 5-16,-2 8 6 0,-2 5-19 0,0 5 6 16,0-1-9-16,-1-3 7 0,-2 5-34 0,-1-1 29 15,-1 2 8-15,-2 3-23 0,-2 3-2 0,-2-1-2 16,-1 2-18-16,0-1 7 0,-1 4-6 0,0-1-26 0,-1 3 6 16,1 3-28-16,0-2-27 0,1-1 2 0,1 2-13 15,11-3-18-15,-17 7 0 0,13-1-310 0,2-1 145 0,2-5 96 16</inkml:trace>
  <inkml:trace contextRef="#ctx0" brushRef="#br0" timeOffset="203685.22">28510 9630 22 0,'13'-13'90'0,"-1"2"18"0,0 4-52 0,-1 2 24 0,-2 1-50 16,2 2 41-16,-2 3-7 0,3 2 6 0,-2 3-48 15,-2 4-11-15,1 1 76 0,-2 4-9 0,-2 0-64 0,2 2 47 16,-3 0-22-16,-2 4 32 0,1 23-17 0,-3-4 24 16,-3 2-29-16,2-4-25 0,-4 2 17 0,-1 0 19 15,0-2-12-15,-1 0-28 0,-1 0 35 0,1 0-55 16,1-2 24-16,-5 3 23 0,3-3-60 0,-1-1 10 15,-2 3-2-15,0-3 28 0,3-3-2 0,-1-1-6 0,-4 1 18 16,3-4 11-16,1 1-24 0,4-6-6 0,-1-1 8 16,5-4 1-16,0 0 4 0,3 0 3 0,1-3-40 0,0 0 17 15,2-1 7-15,3-6-14 0,0 6 9 16,3-5-8-16,1-2 2 0,1-1-12 0,3 0 9 0,-1-2-8 16,-1-3 13-16,0-2-3 0,2 0 1 0,0-3 16 15,0-1-6-15,1-1 5 0,-1-2 9 0,-4-2 19 16,0-2-8-16,1 0 2 0,-5-1 1 0,-2-2 8 0,2-1-7 15,-4-1-9-15,-3-2 7 0,0-1-8 0,-1-1 8 16,-5-16-17-16,1 5-1 0,-7 2-4 0,-1 0 3 0,0-2 4 16,-1 6 12-16,-2-2-12 0,1 2-13 0,-1 0 17 15,-1 3-11-15,1 1 6 0,3 7 1 0,3 1-19 16,0 5 11-16,-1-2-2 0,2 0-9 0,0 2 14 0,2-1-10 16,-1 0 2-16,0 3 10 0,3 1-8 0,0 1-7 15,2-1 1-15,0 3-4 0,2-3 0 0,0 6-8 16,3-10-3-16,5-1-41 0,4 2-5 0,1 6-19 0,14-9-57 15,1 10 7-15,-7-4 0 0,11-1 8 0,-8 1-12 16,-4 2-27-16,-4 8-413 0,2 1 190 0,-6-11 124 16</inkml:trace>
  <inkml:trace contextRef="#ctx0" brushRef="#br0" timeOffset="205762.5">20783 11948 42 0,'3'11'83'15,"-3"-11"-26"-15,4 9 18 0,0-6-6 0,5 2-19 0,-2 0-1 16,1-2-4-16,3 1-12 0,-11-4 12 0,16 1 8 16,-8 0-32-16,-8-1 22 0,15-1-15 0,-3-4 11 0,-12 5-11 15,17-3-7-15,-6 0-2 0,1-1 18 0,-4-1-34 16,0 0 18-16,0-2 7 0,0 0-29 0,-2-2 34 16,0 0 20-16,-2-1-35 0,0-1-23 0,-2 0 15 0,-2-1-17 15,0 4 39-15,0 8-35 0,-1-16 25 0,-2 6 8 16,1 1-15-16,-2-2-24 0,-2 3 11 0,1 1 18 15,-3-2-29-15,1 1 0 0,1 1 4 0,-4 2 28 16,1 0-13-16,-3 0-11 0,1 3 3 0,-1-2-35 0,0 2 22 16,3 3 7-16,0 0 23 0,-1-1-18 0,-2 4 10 15,-3 1-18-15,3 1 1 0,0 1-6 0,2 1 33 16,-2 1-8-16,1 2-16 0,-1-1-12 0,0 2 45 0,1 3-17 16,1-2-2-16,-4 11 1 0,2-6-18 0,4-2 57 15,0-2-21-15,-1 14-6 0,2-4 17 0,2-8-2 16,0 4-5-16,2-2-12 0,2 2 1 0,-1-1 8 15,4 0-1-15,0 3-19 0,1-4-16 0,4 11 1 0,1-8 30 16,0-3-31-16,2-4 19 0,0 0-6 0,4 8-5 16,1-6 20-16,-2-6-24 0,-1-2 8 0,3-3-1 15,-2 2 6-15,1 1-2 0,0-4-12 0,0-1 10 0,0-1-13 16,0 3 1-16,1-3-3 0,-2 0-33 0,-13-2 8 16,19-4-17-16,-11 3-18 0,5-4 18 0,-5 3-25 15,3-3-11-15,-3-5-305 0,-3 5 130 0,-5 5 86 16</inkml:trace>
  <inkml:trace contextRef="#ctx0" brushRef="#br0" timeOffset="206079.81">21198 11840 40 0,'7'-3'114'0,"1"3"2"0,-8 0-42 0,17 1 20 0,-6 4-45 16,-2 2 42-16,3 3-10 0,-1-1-8 0,1 4 7 15,0-2-14-15,5 10-4 0,-1-1 15 0,-4-3-16 0,0-4-28 16,-1-1 28-16,6 10-8 0,-3-4-31 0,-5-2 30 16,-1-2-15-16,7 10 5 0,-6-9-9 0,-1 1-2 15,-1-8-11-15,-1 4 12 0,2 0-7 0,-2-3 2 0,-1-1-13 16,2 2 15-16,-3-6-8 0,0 5-15 0,0-4-10 15,0-1-9-15,-4-4-12 0,0 0-39 0,8 3 26 16,-8-3-21-16,0 0-11 0,0 0-7 0,0 0-9 16,13-10-25-16,-13 10-246 0,7-14 119 0,-2 2 80 15</inkml:trace>
  <inkml:trace contextRef="#ctx0" brushRef="#br0" timeOffset="206330.51">21506 11780 34 0,'-10'4'97'0,"-1"2"-13"0,2 4 2 0,-3 0-32 15,-8 10 16-15,5-5-22 0,-5 3 19 0,1 4-18 16,1-3 12-16,-1 4-13 0,-1-5 44 0,3 6-62 0,-3 0 1 16,0 1 32-16,1 1-15 0,0-4 34 0,5-8-37 15,-4 7 21-15,0-1-48 0,4-5 18 0,4-3-20 0,0 1 21 16,2-2-10-16,2-2-18 0,-1-2 4 15,0 2-7-15,3-3 13 0,4-6-17 0,-9 9-26 0,9-9-2 16,0 0 0-16,0 0-16 0,-4 14-8 0,4-14-16 16,0 0-11-16,0 0-6 0,0 0-233 0,0 0 106 0,32-5 70 15</inkml:trace>
  <inkml:trace contextRef="#ctx0" brushRef="#br0" timeOffset="206877.57">21692 11876 123 0,'8'11'80'0,"-3"2"-21"0,1 3 0 0,-1 2 28 15,-1 1 9-15,0 14-25 0,-1-11 2 0,-5 1-37 16,2 13 15-16,-4-9 7 0,2 10-14 0,-6-7-24 15,4 3 17-15,0-9 2 0,0-2-15 0,-3 8 3 0,4-7-16 16,-2-4 18-16,2-1 1 0,1-5-3 0,-1 2 8 16,2-2-14-16,-2-2-25 0,0 1-4 0,2-5 23 15,1 0 11-15,-1-1-15 0,1-6 24 0,0 7-24 0,0-7 6 16,0 0 7-16,6 1 14 0,-6-1-11 0,0 0 2 16,16-14 9-16,-8 7-4 0,0-4-19 0,2-1-1 15,-1-2 19-15,2-1-25 0,6-8 21 0,-6-2-31 0,-1-1 19 16,-3 3 0-16,1-8-9 0,-4 7 1 15,-1 0-58-15,-1-9 72 0,2 1-48 0,-4 3 37 0,0 3-2 16,-2-8-66-16,3 5 21 0,-1 4 30 0,1-10 9 16,1 9-33-16,0 3 30 0,2 3 20 0,-1 1 9 0,2 4-34 15,1 1-9-15,0-2 11 0,1 3-3 0,2 0 21 16,-1 3-31-16,4 2 30 0,-4-1-73 0,4 6 64 16,0-2-15-16,0 3-43 0,0 2 42 0,-1 3 10 0,-2 1 38 15,1 2-61-15,-1 1 54 0,-2 3-16 0,-1 0-23 16,0 0 4-16,-4 1 12 0,2 0 2 0,-1-1 1 15,-3 1 2-15,0 1-37 0,-1 0 50 0,-1-2-40 0,0-1 12 16,-4 2-13-16,0-2-16 0,-1 0 4 16,-2 1 51-16,-1-2 8 0,0-2 14 0,0 0-39 0,-3-1-43 15,0-3 55-15,1 4-19 0,0-2 9 0,0 0-25 16,2-2 11-16,1-1-5 0,1-1-20 0,8 0-21 0,-12 3-5 16,12-3-19-16,-12 1-20 0,8-1-277 0,-3-1 124 15,7 1 82-15</inkml:trace>
  <inkml:trace contextRef="#ctx0" brushRef="#br0" timeOffset="207327.66">22266 11838 77 0,'1'-11'90'16,"2"6"-27"-16,-3 5-4 0,1-8 18 0,-1 8-38 0,0 0 25 15,0 0-16-15,0 0-11 0,-9-6 12 0,9 6-12 16,0 0-17-16,-14 11 10 0,8-4 5 0,-2 1-13 16,2 1-13-16,1 0-11 0,1 2 54 0,1-2 1 0,1 3-54 15,0 0 22-15,1 1-8 0,1 0 1 0,1 0 22 16,2-1-40-16,0 0 1 0,1 3 28 0,0-2-15 15,1-7 10-15,2 1-5 0,-2 3-30 0,2-3 42 16,-1 0-17-16,1-3 28 0,2 3-12 0,-1-4-35 0,-1 1 18 16,0-3 16-16,1-2-15 0,-2 0 6 0,-6 1-23 15,14-1 31-15,-9-2 5 0,6-3 20 0,-2-1-27 0,0-1-8 16,-1-1-20-16,2-2 36 0,-4-1-16 0,0-1 11 16,0 1-42-16,-2-1 39 0,-1-3-32 0,0 0 27 15,-1 0-21-15,-3 0 33 0,0 2-20 0,-3-2-3 16,0 3-21-16,-2 2 26 0,-2 1-14 0,3-1 14 0,-3 4-44 15,1-1 34-15,-1 2-5 0,2 4-19 0,-1-2 58 16,2 3-54-16,5 1-21 0,0 0-7 0,-12-1 2 0,12 1-17 16,0 0-33-16,-11 6-259 0,11-6 118 0,-3 5 78 15</inkml:trace>
  <inkml:trace contextRef="#ctx0" brushRef="#br0" timeOffset="207873.67">22679 11747 4 0,'0'0'87'0,"0"0"-17"15,4 17-8-15,-4-7 18 0,-1 2-22 0,-1 3-5 0,1 0 8 16,-2 1-16-16,2 1 5 0,-2 0 5 0,1 1-8 15,-2 0-9-15,1 2-8 0,2-2-13 0,-2-5 25 16,-1 5-15-16,3-5 4 0,-1 4-19 0,0-1-5 16,2-2 8-16,-2-1-8 0,2 1 0 0,0-6 19 0,-1-2 20 15,1-6-9-15,1 11-4 0,-1-11 11 0,2 5 3 16,-2-5-5-16,0 0-26 0,4-2 39 0,-4 2-19 16,0 0-9-16,5-10 4 0,-2 5 8 0,-1-1-4 15,1-4-35-15,1-1 21 0,-1 1-21 0,-1-4-43 0,0 1 3 16,0-1 28-16,4-3 23 0,-4 0-6 0,1 0-36 15,0-2 55-15,1 1-49 0,-2 1 14 0,2-1 42 16,0-1-19-16,0 2-50 0,0 2 25 0,3-1 54 16,0 1-74-16,1 4 49 0,-2-1-69 0,4 3 41 0,2 2 32 15,-3-1-7-15,3 2 4 0,-1-1-42 0,2 5 47 16,2 4-45-16,-5-1 4 0,4 1 30 0,-1 3-42 0,-2 2 29 16,1 2 15-16,-1 0-35 0,-2 2 31 0,-1-1 18 15,0 2-5-15,-3 1-17 0,1 1 3 0,-4 1-23 16,1-2 57-16,0 0-5 0,-2 0-42 0,-2 2 15 15,-1-2-7-15,2 0 2 0,-1 1 9 0,-2 1 9 0,1-4-13 16,-1-1 6-16,-1 1 4 0,1 0-4 0,2 1 11 16,0-5-5-16,-2 2 4 0,2-3-30 0,1-6-3 15,-4 10 17-15,2-5-37 0,2-5 30 0,0 11 4 0,0-11-55 16,-1 13 1-16,1-13 1 0,0 0 3 0,-1 15-32 16,1-15-18-16,0 0-306 0,0 0 133 0,0 0 88 15</inkml:trace>
  <inkml:trace contextRef="#ctx0" brushRef="#br0" timeOffset="208306.91">23082 11914 105 0,'3'-5'95'0,"-3"5"-10"0,10-11-6 15,0 6 1-15,-2 0-25 0,-2 2 22 0,5-2-18 16,0 1-33-16,-1 0 28 0,2 0-24 0,0 0 15 15,-1 0-16-15,0 0 15 0,-1-1-8 0,2 0 1 0,-2 1 5 16,-1-2-21-16,0-2-36 0,-1 2-6 0,2-1 29 16,-2-2-12-16,-2 0 18 0,2 2 7 0,-2-1-10 15,-1-1-25-15,0 0 8 0,-3 3 16 0,2-5-7 16,-4 11-2-16,-3-21-7 0,0 12 2 0,-1-3 6 0,-2 3 28 16,-1 1-37-16,0 0 6 0,-2-1 17 0,0 3-21 15,-1 4 11-15,4 2 11 0,-5-4-12 0,2 2 18 16,9 2-36-16,-23 1 12 0,10 4 3 0,1-2-9 0,0 5 15 15,0 2 19-15,0 0-49 0,1 3 62 0,2 0-23 16,1 2-38-16,-2 2 24 0,4-1-8 0,-5 8 44 0,3-1 9 16,3-2-37-16,2-5 0 0,0 1 4 15,2 0-8-15,0 0 8 0,1 2 15 0,0-2-14 0,2 0-2 16,1 1 7-16,1-2-3 0,0-1-13 0,1-4 27 16,2 3-7-16,-2-3-19 0,2 0 11 0,0-1-3 0,1-1 6 15,0 0-20-15,-2-5 9 0,2 4-33 0,2 0 55 16,-4-6-40-16,2 3-7 0,0-2-1 0,-8-3 2 15,14 2-27-15,-14-2 1 0,10 0-46 0,-10 0 3 16,14-10-310-16,-8 6 132 0,-6 4 86 0</inkml:trace>
  <inkml:trace contextRef="#ctx0" brushRef="#br0" timeOffset="208851.61">23443 11836 71 0,'7'7'103'0,"-7"-7"-30"0,3 9-13 0,-3-1 14 16,1-1-3-16,0 6-31 0,-2 0 4 0,2 2 21 16,-2-1-20-16,0 2-6 0,-2-1-11 0,0 1 23 15,-1-1-29-15,2 0 33 0,-2 3-28 0,2-3-15 16,-2 0 4-16,2-2-4 0,-2-2 22 0,1 1-19 0,2-5 17 15,-1 5-34-15,0-8 53 0,0 3-47 0,2-7-4 16,-1 7 28-16,1-7 14 0,0 0-48 0,0 13 28 0,0-13 24 16,0 0-15-16,3 5-14 0,-3-5 30 15,0 0 2-15,0 0-23 0,0 0-17 0,9-14 16 0,-8 10-10 16,2-1-3-16,-2 0 26 0,6-7-17 0,-3 0-15 0,1 0 19 16,-1-1-23-16,0 1 11 0,0-3-25 0,0-1 23 15,-1-1-10-15,2-1-16 0,-1 0 17 0,0 1-36 16,0-2 0-16,2 1-7 0,-2-2 7 0,1 3 35 15,2-1-10-15,-1 1-4 0,1 3 1 0,-2 1-14 0,3 2 38 16,0-1-49-16,0 1 14 0,0 5 21 0,2 0-29 16,-2 1 35-16,1 4 2 0,-9 1-79 0,15 0 80 15,-10 1 5-15,-5-1-24 0,24 11-15 0,-14-3 37 0,-4 1 21 16,2 0-12-16,0 2 2 0,2 2 13 0,-6 1-35 16,2 0 5-16,0 2 31 0,0-2-25 0,-2 0 2 15,-1 4-36-15,0-1 63 0,-2 1 4 0,-1-3-34 0,0-2 10 16,-1 2-2-16,-1 2-5 0,2-5 5 0,-4 3 7 15,4-1 9-15,-1 0-4 0,-2-3-12 0,2-2-20 16,0 3 28-16,-2-5-12 0,-1 0-7 0,4-7 9 16,-1 12-16-16,1-12-34 0,-2 12 9 0,2-12-23 0,0 0-29 15,-2 11 13-15,2-11-15 0,0 0-24 0,0 0-283 16,0 0 129-16,0 0 86 0</inkml:trace>
  <inkml:trace contextRef="#ctx0" brushRef="#br0" timeOffset="209195.73">24014 11484 100 0,'0'0'88'16,"7"-5"4"-16,-7 5-14 0,5-5 38 0,-5 5-5 15,0 0 1-15,4 23-17 0,-1-11 38 0,-2 4-76 0,-1 2 13 16,0 0-24-16,0 5-63 0,-2 9 32 0,0 0 13 16,-3 2 13-16,0 0-31 0,-5-3-8 0,2 1 38 0,-1 2 19 15,0-4-19-15,-2 2-14 0,3-2-17 0,-3-5 41 16,5-3-26-16,-1-2-9 0,-2 8 10 0,3-10 2 16,4 0-3-16,-1-2-8 0,0-3 9 0,2-2 2 15,1-2-10-15,1 2 3 0,1-3-7 0,0-2 23 0,1-1-11 16,1 0-23-16,-4-5 29 0,13 10-7 0,-5-6-14 15,2-1-14-15,0 2 15 0,4-3-22 0,-1 2-56 0,0-7 29 16,2 1-44-16,-3-1 1 0,4-5-34 0,-1 1-344 16,-2-3 153-16,0 1 102 0</inkml:trace>
  <inkml:trace contextRef="#ctx0" brushRef="#br0" timeOffset="209408.18">24062 11790 117 0,'3'-5'139'0,"4"-3"-30"0,2 1 26 0,2 2-6 0,2-1-21 15,4 1 5-15,1 1-62 0,0 0 33 0,4-1-6 16,-1 2-35-16,3 1-3 0,-3 1 41 0,4 1-36 16,-4-3-8-16,0 0 5 0,-2 3-35 0,0 0-36 15,-2-1-6-15,-2-1-34 0,-2 1 1 0,-2 1-6 0,-3 1-34 16,-7 2-217-16,-1-3 107 0,0 0 74 0</inkml:trace>
  <inkml:trace contextRef="#ctx0" brushRef="#br0" timeOffset="211002.07">19700 11222 17 0,'-12'4'77'0,"2"-2"-38"0,2 1 10 15,0-2 12-15,8-1-17 0,-11 4-15 0,11-4 16 0,-8 1-3 16,8-1-7-16,-7 2-18 0,7-2 13 0,0 0 2 15,-8 3 6-15,8-3-14 0,0 0 0 0,0 0-4 16,0 0-10-16,0 0 18 0,0 0-12 0,0 0-9 0,19 10 4 16,-7-8 3-16,4-1 5 0,4-4 23 0,4 3 1 15,-1 0-26-15,15-2 2 0,4-2 0 0,3 0 23 16,0-1-4-16,-1 2-16 0,-1 0-30 0,1-3 36 16,-3 3-24-16,1 0-26 0,-2-2 23 0,-3 3 14 15,-7-1-44-15,3 0 50 0,-5-1 12 0,-5 0 15 0,-2 3-23 16,0-1 2-16,1-1-7 0,0 0 10 0,1 2-30 15,1-2-44-15,12 0 62 0,0 1-9 0,3-1 23 16,-2-1-37-16,2 3-19 0,2-3 44 0,0 4-39 16,3-1-11-16,2-1 78 0,1 1-9 0,-2-1-9 0,0 2-31 15,1 0-11-15,-1-2 48 0,-2 2-53 0,-3 0 47 16,-8 1-11-16,8-2 5 0,-10 0-16 0,-4 2-43 0,-5 1 3 16,2-2 50-16,-1 0 18 0,1 0-31 0,-2 2-35 15,3-2 26-15,0 1-25 0,2-1 46 0,-2 1-39 16,16-1 60-16,-8 0-83 0,8-1 91 0,0 1-22 0,1 0-3 15,-2 0 12-15,0 1-73 0,1-2 61 0,0 0-50 16,1-1 25-16,0 0 37 0,-2 2-5 0,-6 0 23 16,6 1-118-16,-6-2 107 0,-5 2-73 0,-2-1 73 15,11-2-66-15,-6 1 18 0,-5-1 23 0,0 1 0 0,-2 1 19 16,3 0-41-16,-1 0 0 0,12-2 31 0,-6 2 7 16,-3 0 11-16,10 0-3 0,-7 0-21 0,-6 1-37 0,0-1-45 15,-1 1 10-15,15-1 71 0,-1 1 26 0,-3-3-51 16,-6 3-17-16,-3-2 64 0,10 3-68 0,-7-3 24 15,-4 2 9-15,-2-1 19 0,0 2-14 0,2-4-47 16,1 2 30-16,-2 0 56 0,0 0-82 0,2 2 85 16,-2-2-15-16,14 0-18 0,-8 1-43 0,-5-1 61 0,-2 2-4 15,0-2-1-15,2 1 1 0,-2-1-7 0,13 0-25 0,-6 2 12 16,-3-1 3-16,-6-1-26 0,2 0 49 16,-1-1-13-16,0 1 11 0,1 0 10 0,-4 0-12 0,-2 0 11 15,1-3-43-15,2 2 36 0,-2 1-24 0,0-2 4 16,-3-1 1-16,1 2 15 0,-2 0-18 0,0-2-8 0,-3 1 33 15,1 0-12-15,-1-2 10 0,-3 2-28 0,1-1 17 16,-4 2-6-16,-6 1-14 0,12-4 4 0,-5 2 8 16,-7 2-28-16,7-1 13 0,-7 1-2 0,0 0-38 15,9-3 33-15,-9 3-53 0,5-2-15 0,-5 2 19 0,0 0-30 16,10-2-2-16,-10 2-36 0,0 0 7 0,0 0 8 16,0 0-11-16,8 6-16 0,-8-6-320 0,0 0 151 0,0 0 100 15</inkml:trace>
  <inkml:trace contextRef="#ctx0" brushRef="#br0" timeOffset="212237.51">24605 10938 11 0,'0'0'83'0,"0"0"-12"0,-6 5 7 15,6-5-15-15,0 0-20 0,0 0 9 0,0 0 2 16,0 0 3-16,0 0-10 0,0 0 7 0,0 0-16 0,24 12 1 16,-12-10-3-16,4-1 12 0,2-1-3 0,1 3-20 15,0-2-70-15,2 0 71 0,3 0 3 0,-1 1 12 0,13 1-13 16,0 0-7-16,-2 0 11 0,-4-2-33 0,-6 1 37 15,0-1-22-15,0 1-2 0,1-1 22 0,-1 1-5 16,2-1-21-16,11 1 19 0,-8 1-21 0,9-1 23 16,-9-1-39-16,-2 0 45 0,-2 1-53 0,14-2 51 0,-1 0-29 15,2-2 18-15,-8 4 19 0,10-1-35 0,-4-2-9 16,4 1 5-16,-2 1-10 0,1 1 43 0,-1-1-40 16,0-1-4-16,2 2 62 0,-4 1-22 0,2-2 5 15,0-2 5-15,-4 4 0 0,2-1-66 0,-2 0 58 0,-4-3-41 16,-4 1 10-16,10 3 3 0,0-2 25 0,-2 1-29 15,-6 1 33-15,6-2-29 0,3 1 7 0,-3 2-39 0,1-3 15 16,1 0 23-16,2 2-23 0,0-2 42 16,1-1-33-16,1 1 36 0,-1 0-35 0,-1 0 29 0,0 1-30 15,0-1-17-15,-3-2 40 0,3 1-40 0,-9-3 20 16,-4 2-13-16,-5 0 33 0,2 1 3 0,2 0-9 0,-1-1 17 16,-2-2-15-16,15 2 6 0,0-1-11 0,-10 0 7 15,8 0-10-15,-7 0-7 0,-2 0 9 0,-2 2-52 16,13-2 48-16,0 2 9 0,1-1-17 0,0 1 9 0,1 0-38 15,-2 0 30-15,1 2 24 0,1-2-26 0,-1 1-22 16,-1 1 12-16,-6-2-2 0,7 0-18 0,-2-2 67 16,-6 1-20-16,-3 1 11 0,-2-1-9 0,11-3-8 0,-9 6 9 15,-1-5-18-15,-6 1-14 0,2 1 32 0,-2-1-39 16,3 0 33-16,1 0 2 0,10-2 7 0,-7 0-43 16,-1 4 21-16,-5-1 19 0,2 0-39 0,-1 1-13 15,1-2 32-15,0 2-11 0,0-3 26 0,15 4-42 0,-7 1 36 16,-4-2-44-16,-3 0 52 0,12 2 7 0,-7-2-56 15,-2 1 40-15,-4-1-3 0,12-2 4 0,-7 3-51 16,-3 0 66-16,-5-1 23 0,0 0-17 0,3-1 0 0,-2 0-18 16,-1 0-55-16,-1 1 39 0,-1-2-16 0,-2 1 24 15,0 0-17-15,2 0 16 0,0-2-2 0,-3 2 56 16,1 0-34-16,-1-1 38 0,-3-1-2 0,1 1-7 0,-2 1-19 16,0-3-15-16,-2 3 15 0,-2 0 12 0,0-1 3 15,-1 1-10-15,1 0 4 0,-1 0 2 0,-1 0-3 16,1 1-33-16,0-2 30 0,-2 1-2 0,-5 1-15 0,9-2-7 15,-3 1 16-15,-1 1-3 0,0-2-11 0,-5 2-13 16,8-2 2-16,-8 2 11 0,7-1 2 0,-3 0-14 0,-4 1 7 16,5-2 1-16,-5 2-52 0,6 0-12 15,-6 0-2-15,0 0-13 0,0 0-55 0,0 0 11 0,0 0-4 16,0 0-16-16,0 0-25 0,0 0-359 0,0 0 172 16,0 0 116-16</inkml:trace>
  <inkml:trace contextRef="#ctx0" brushRef="#br0" timeOffset="213479.69">20840 12738 55 0,'-14'1'49'16,"3"-1"-9"-16,3-1 18 0,8 1-12 0,-14 0-14 16,14 0 10-16,-11 0 1 0,11 0-12 0,0 0-59 0,-12 0 78 15,12 0-18-15,0 0-7 0,0 0 7 0,0 0-10 16,0 0 25-16,0 0-14 0,0 0 4 0,29 6 2 16,-10-5 0-16,4 2-13 0,14-1-2 0,5 0 16 0,0 1 7 15,2 0-35-15,3 1 31 0,0-3-4 0,-1 0 3 16,1 2-44-16,2-3 21 0,-1 3 21 0,3 2 4 15,-3-2-20-15,1 0-47 0,2-3 45 0,-1 3-1 0,0-5 9 16,1 6 21-16,0 0-72 0,2-3 28 0,0 2 4 16,-1 0 21-16,4-4-3 0,-1 5 15 0,0 1-38 15,2-2 33-15,2 1-11 0,1-4 10 0,-3 2 5 0,2 0-27 16,1 0 5-16,-4-2 6 0,1 5-23 0,2-1 10 16,-2-1 17-16,1 0 3 0,-2-1-37 0,0 3 40 15,-4-4-25-15,0 3 16 0,-1-2-18 0,-2 1 15 16,2-1-11-16,-5 0 13 0,0-3-10 0,-1 4 0 0,2-5 4 15,-5 0 4-15,0 1-10 0,0 2 4 0,1-1-1 16,-4 0-13-16,1 0-8 0,0 1 30 0,-3-3-19 16,-6 2-6-16,-4 0 13 0,-3-1-6 0,1-1 14 0,-5 2-15 15,4-1 19-15,-3 0-25 0,1 0 22 0,-4 2-17 16,2-1 15-16,-5 0-31 0,2-2 28 0,2 3-8 16,-3-2 2-16,1 1-9 0,-1 1 15 0,0-2-8 15,0 2-3-15,0-2-3 0,0 1 14 0,0 0-3 0,-2 1 9 16,0 0-7-16,0-1 14 0,0 1-5 0,-2 0-7 15,3 2-9-15,-4-4 7 0,-3 2-6 0,0 0 18 16,0-2-12-16,-3 1-3 0,0 1 5 0,1-1 1 0,-1 1 5 16,-1 0 11-16,-4-1-26 0,8 0-2 0,-8 0 10 15,8 0-2-15,-8 0-16 0,5 2 13 0,-5-2-16 16,7 0 17-16,-7 0 3 0,0 0-15 0,5 0 4 0,-5 0-16 16,6 0 9-16,-6 0 3 0,0 0 9 0,0 0-7 15,5 0-2-15,-5 0-13 0,0 0 18 0,0 0-1 16,0 0-7-16,0 0 0 0,0 0-10 0,5 1 9 0,-5-1 7 15,0 0-4-15,0 0-3 0,0 0 10 0,0 0-14 16,0 0 7-16,0 0 0 0,6 0-4 0,-6 0-38 16,0 0-9-16,0 0-13 0,0 0-12 0,0 0-38 15,0 0-13-15,0 0 4 0,0 0-19 0,0 0 4 0,0 0-17 16,0 0-398-16,0 0 183 0,0 0 124 0</inkml:trace>
  <inkml:trace contextRef="#ctx0" brushRef="#br0" timeOffset="-181702.25">19600 13771 74 0,'4'-5'114'0,"-4"5"-33"0,7-4-6 0,-7 4-14 16,3-8 9-16,-3 8-7 0,0 0-29 0,5-3 31 15,-5 3-2-15,0 0-14 0,0 0-37 0,0 0 9 0,4-7 25 16,-4 7-45-16,0 0 26 0,0 0 16 0,0 0 4 16,0 0-10-16,-9 21 10 0,9-21-43 0,-10 13 33 15,6-9-23-15,-1 1 9 0,-2 3-4 0,-1-3-10 0,0 2 26 16,2-3 1-16,-1-1-22 0,7-3 3 0,-8 6-11 15,4-2 25-15,-3-2 6 0,7-2-17 0,-10 4 9 16,10-4 7-16,-10 1-35 0,10-1 25 0,-9 1-20 16,9-1 7-16,0 0 7 0,-15-7-3 0,11 4-7 0,4 3 12 15,-10-12-10-15,2 3 4 0,2 1-3 0,-1-2 0 16,3-1-25-16,-1 4 24 0,1-1-26 0,0-2 4 0,0 5-5 16,3-2 27-16,1 7 12 0,-3-19-28 0,2 11 7 15,2-1-11-15,-1 9-30 0,3-12 9 16,-2 6-6-16,3-5 21 0,1 3-34 0,-2 2 77 0,4-2-51 15,-2 2 8-15,2-3-9 0,-2 2 7 0,2 1 11 0,-2 2-35 16,3-2 55-16,-1 2-34 0,-3 0 53 0,-4 4-69 16,9-5 62-16,-9 5-53 0,6-5 45 0,-4 2 15 15,1 2-44-15,1-2 11 0,0 1 23 0,-4 2-66 16,7-1 31-16,-7 1 5 0,0 0-19 0,9 2 41 0,-5-1-29 16,0 0 43-16,-4-1-7 0,9 3 0 0,-5 0-39 15,0 0 23-15,2-1 6 0,0 7-24 0,1-1 38 16,-2 0-45-16,1-3 29 0,-1 5 15 0,0 1-4 0,1-3 14 15,-1 8-10-15,-1-3-1 0,0-2-19 0,0 5 11 16,-1-1 13-16,1-2-25 0,-2 4 18 0,1-3-4 16,-2 3-4-16,1-3-19 0,0 0 16 0,-2 0-27 15,2 2-6-15,-5 0 9 0,0 1 24 0,2 0-17 0,-2 0-14 16,1 0-41-16,-2-1 52 0,0 1 7 0,0 1 0 0,-7 7 26 16,6-3-35-16,-1-4 7 0,1-1-27 15,-2-2 60-15,-1 2-14 0,2 1-11 0,-1-1-4 0,-4 7 3 16,3-6 7-16,2 1-6 0,-4-6 6 0,2 1-39 15,-4 0 63-15,4-3-20 0,0 3-12 0,-2 1-8 16,2-3-11-16,-3-2 8 0,2 2 16 0,-1-3 3 0,1 2 9 16,-3-4-1-16,1 1 20 0,0 1-44 0,1-3 25 15,-4 0-12-15,4-2 13 0,-2 4 5 0,1-6-26 16,2-1 13-16,-1 0 23 0,1-2-38 0,4 1-16 0,-2-1 13 16,2-1 32-16,-5-6-25 0,0 1-16 0,2-1 42 15,0-2-53-15,0 1-11 0,2-2 49 0,2 0 13 16,0-2-4-16,2-2-8 0,0 3 9 0,1 0-74 15,1 2 65-15,-1-4-5 0,-1 1-40 0,2 1 53 0,0 3-1 16,-1 0-17-16,2 1-14 0,1 1-59 0,-2 1 37 16,4-6 43-16,-2 2 4 0,1 2 8 0,1-2-82 15,3 0 85-15,-2 1-22 0,3 0-14 0,-1 1 34 0,-2 1-19 16,4 1-25-16,-1 1 50 0,2-2-94 0,-4 3 7 16,2-2 42-16,2 1 27 0,-5 2 5 0,0-1 0 15,1 2-26-15,-2 2 36 0,-4 0-35 0,9 0 30 0,-5 1-50 16,1 1 76-16,1 1-13 0,3 2-52 0,0 2-9 15,-2 1 60-15,1 1-59 0,0 0 16 0,0 2 13 0,0 0 24 16,0 0-40-16,-1 1 56 0,2 0-45 0,-2 2-9 16,2-1 48-16,-2 2-45 0,2 0-1 0,-2-3 13 15,1 3 23-15,0-3 5 0,0 0-21 0,1 2 14 16,-1-2-14-16,0 1 27 0,-1-3-15 0,2 1-3 0,-1-1-3 16,-1-1-16-16,1-1 9 0,-1-2-2 0,1 0 3 15,-3 1-21-15,2-2 3 0,-2 1-13 0,2-3-16 16,-5-2-17-16,-2-1-40 0,7 5-9 0,-7-5-14 15,4 3-9-15,-1 0-372 0,1-2 166 0,-4-1 110 0</inkml:trace>
  <inkml:trace contextRef="#ctx0" brushRef="#br0" timeOffset="-181283.18">19859 14034 85 0,'8'-12'86'0,"0"0"-10"15,1 0-9-15,3 6 12 0,-1-4-24 0,0 6 30 0,-1-6-10 16,1 8-13-16,0-2-13 0,-2 3 36 0,0 1-18 15,-1-1-25-15,-1 1 20 0,0 1-10 0,2 2 13 0,-1 1 7 16,1 1-9-16,-1 0 3 0,0 1-40 0,-1 1-38 16,-2 2 32-16,1 1-18 0,-2 1 50 0,0 2-58 15,-2 0-6-15,-2 3 0 0,0-1 55 0,-1 1 3 0,0-2 16 16,-2 3-25-16,-1 0-5 0,-1-1 19 0,-1 0-40 16,-2 0 4-16,-1-2 10 0,0 1 18 0,-6 6-13 15,3-3 3-15,-1-3-18 0,3-3 11 0,-2 0-5 16,2-1 1-16,-2-2-4 0,1 0-8 0,0 0-3 15,1 0 14-15,-1-3-19 0,0 1 18 0,5-2-13 0,-1-2-1 16,3 1-15-16,-1-2 22 0,-1-1-31 0,2 2-11 16,4-3-40-16,0 0-24 0,0 0-3 0,0 0 2 0,0 0-28 15,-5-7-357-15,5 7 159 0,0 0 106 0</inkml:trace>
  <inkml:trace contextRef="#ctx0" brushRef="#br0" timeOffset="-180933.22">20273 13986 73 0,'-10'-1'112'0,"2"-2"-23"0,-2 3 22 0,-2 4 2 0,0 0-52 15,0 2 3-15,0 0 15 0,1 2-17 0,2 0-2 16,-2 4-43-16,3-2 78 0,0 3-56 0,1 0 31 16,-1 1 9-16,0 0 0 0,1 2-42 0,1-1-8 15,0 2 6-15,4-4 5 0,-2 4-18 0,1-1 21 0,2-1-22 16,1 0 24-16,0 0-4 0,1-2-45 0,2-1 41 16,1 0-9-16,0-1 3 0,1 0-3 0,0-1-2 0,3-4 14 15,0 1-16-15,0 0 8 0,3-1-13 16,1-1-7-16,-1-2 23 0,4-1-27 0,-5-2-10 0,4 2-13 15,-4-2-28-15,4-1-35 0,-4 0 2 0,4-2 1 16,-2 0-40-16,-4-5-17 0,0 6-300 0,6 2 144 0,-3-8 96 16</inkml:trace>
  <inkml:trace contextRef="#ctx0" brushRef="#br0" timeOffset="-180301.3">20578 13523 37 0,'5'-10'93'0,"3"1"-11"0,-1 0-12 0,0 3-3 16,1-1-40-16,0 1 16 0,1 0 28 0,-1 1-10 15,-3 2 4-15,2-2-6 0,-7 5-50 0,11-1 0 0,-6-1 56 16,-5 2-50-16,9 4-2 0,-3-3 59 0,-2 3-22 16,0-1 9-16,-4-3-59 0,9 14 1 0,-6-7 5 15,-1 0 69-15,0 0-86 0,-1-1 77 0,-1 1-23 16,0 4-57-16,-1-2 88 0,-2 1-22 0,0 1-25 0,-2 0-4 16,-2 3-25-16,-1-3 53 0,-2 0-3 0,0 1-8 15,-4 14-14-15,-1-5 18 0,2-6-21 0,-5 5 5 16,6-5-14-16,2-4 9 0,2-1-12 0,0-1 1 15,1 4 7-15,-1-4-5 0,3-1 4 0,-1-1-24 0,4-1 32 16,-1 0-11-16,2 2 13 0,-1-4-6 0,0 2-38 16,2-6 36-16,2 10-13 0,0-5 1 0,2-2 23 15,2 6-18-15,4-3 11 0,2 0 2 0,0 0-10 16,2-4-27-16,1 1 22 0,2 0 15 0,1-2-25 0,-2 1 14 16,1 1 0-16,-1-2-2 0,1 3-3 0,-1-5-2 15,-1 2 7-15,1-2-11 0,-3 1 12 0,1-3-6 0,-5 2 9 16,2-1 0-16,-2-1-13 0,0 2 4 0,-2-1 2 15,-2 1-13-15,-1 1 2 0,2-2-22 0,-6 2-37 16,0 0-4-16,12-2-28 0,-12 2-16 0,0 0-30 0,7-2-404 16,-7 2 180-16,0 0 120 0</inkml:trace>
  <inkml:trace contextRef="#ctx0" brushRef="#br0" timeOffset="-179794.66">21298 13847 77 0,'4'-13'149'16,"2"4"-4"-16,-4 3-32 0,1 0 15 0,1 1 2 15,-4 5-36-15,3-9 2 0,-2 4-3 0,2 3-11 0,-3 2-25 16,0 0 16-16,0 0 11 0,6 8-10 0,-4-3-7 15,0 1-10-15,0 7-7 0,-1 0-14 0,-1 2 25 16,0 4-15-16,-3 1-46 0,-1-1 54 0,2 14-63 0,-2 0 21 16,-2 0 35-16,1-2-9 0,0 1 5 0,-1-2-62 15,1 0 47-15,0 0 0 0,1-3-2 0,-4 3-7 16,2-6 12-16,4-4-2 0,-1-4-1 0,-1 1-11 16,1-2 12-16,1 2-6 0,-2-3-11 0,2 1 15 0,1-2-10 15,-2-1 8-15,3 0-13 0,-4-1-2 0,4-4-14 16,-1 0-7-16,1-2 12 0,0-5-11 0,0 0-15 0,1 12 15 15,-1-12-39-15,0 5 4 0,0-5-14 0,0 0-43 16,0 0 12-16,0 0 2 0,0 0-20 0,0 0 9 16,0 0-19-16,12-7-356 0,-8 3 158 0,-4 4 104 15</inkml:trace>
  <inkml:trace contextRef="#ctx0" brushRef="#br0" timeOffset="-179552.11">21052 14153 137 0,'5'-4'134'0,"7"-1"-7"0,4 1 12 0,-1 1-67 16,5 0-18-16,4-1 37 0,10 2 13 0,1-2 5 0,1-1 12 15,0 2-36-15,-7 0 15 0,9 0-10 0,-1-1-30 16,-8 2 25-16,-3-1-14 0,-5 0 1 0,-2 0-15 15,-1 0-1-15,-2-1-21 0,-1 2-5 0,0-2-31 0,-6 2-50 16,-2-2-11-16,-3 0-12 0,-3 1-40 0,-1 0-395 16,0 3 169-16,0 0 114 0</inkml:trace>
  <inkml:trace contextRef="#ctx0" brushRef="#br0" timeOffset="-179046.92">22091 13708 11 0,'2'-11'103'0,"2"0"-34"0,2 3 16 0,-4 0-12 15,1 1-16-15,-2 0 52 0,5-1 31 0,-4 3-72 0,1 2-30 16,-3 3-6-16,4-4 1 0,-4 4 14 0,5-2 27 15,-5 2 7-15,0 0 17 0,4 11-40 0,-2 2 36 0,-1 3-22 16,0 2 12-16,-1 1-17 0,0 2-10 0,-2 11 9 16,-1 4-26-16,-2 1 12 0,2 0 5 0,-1 2-55 15,0-1 37-15,0 3-24 0,1-3 12 0,-2 1-2 0,2-4 8 16,-3 2-3-16,-1-2 10 0,3-10-15 0,3-4 11 16,-3-1 3-16,0-2-22 0,2-2-3 0,-2 2 21 15,2-2-13-15,-1-3 0 0,0-1-10 0,2 0-7 0,0-3 1 16,1-2 1-16,-2 0 10 0,2-7-10 0,-1 8 10 15,1-8-19-15,0 0-3 0,0 0-27 0,0 8-20 16,0-8-48-16,0 0 10 0,0 0-27 0,0 0-18 16,0 0-16-16,0 0-374 0,0 0 175 0,0 0 116 0</inkml:trace>
  <inkml:trace contextRef="#ctx0" brushRef="#br0" timeOffset="-178646.53">22376 13900 55 0,'10'-10'93'0,"2"2"-4"0,1 4 23 16,2-4-87-16,-2 4 36 0,2 3 32 0,1 0-25 0,0-2-3 16,-2 2-26-16,1 5 42 0,1 2-41 15,-1-3 18-15,-2 6-9 0,-1-2-10 0,0 0 39 0,-3 1-4 16,2 4-7-16,-3 0-36 0,0 2 22 0,0-1 4 16,-4 0-8-16,-1 3-32 0,-1-1 33 0,0 0-27 0,-5 0 1 15,2 1-17-15,-3-1 15 0,0 0 25 16,-2 0-17-16,0 0-18 0,-2-1 13 0,0-1-17 0,0 3-16 15,-4-4 38-15,2-1 1 0,-2 0-23 0,-1-3-44 16,0 2 45-16,-3-4 6 0,2 1-45 0,0-1 0 0,0 2 6 16,1-2-35-16,1-1 35 0,1 0-26 0,3 0-3 15,2-2 5-15,2 0-24 0,1-2-18 0,0-1-314 16,3 0 134-16,0 0 90 0</inkml:trace>
  <inkml:trace contextRef="#ctx0" brushRef="#br0" timeOffset="-178326.35">22895 13876 94 0,'0'0'149'0,"0"0"-6"16,0 0-26-16,-9-11 1 0,9 11-2 0,-11 2-1 15,11-2-14-15,-16 11-4 0,7-1-33 0,-1-1 10 16,2 3-23-16,-2 1 12 0,0 3-80 0,2 0 18 16,2-1 57-16,-5 9-7 0,0 1-30 0,1-5-5 0,-2 5 9 15,4-5 23-15,2-1-4 0,2-3-11 0,-1 0-15 16,2 0-7-16,-2-1 27 0,2-1 0 0,2 1-20 16,0-2 13-16,-1-4-12 0,5 3-6 0,-3-2 8 0,3-2-2 15,2 0-23-15,0-1 26 0,2-2-15 0,2 1-19 16,1-3-20-16,-2 0 0 0,0-1-46 0,4-1-32 15,0-2-5-15,0-1-371 0,2 5 162 0,-3-9 108 16</inkml:trace>
  <inkml:trace contextRef="#ctx0" brushRef="#br0" timeOffset="-177832.3">23042 13499 92 0,'3'-15'87'15,"1"5"9"-15,0-1-10 0,1 0-33 0,2 3 37 0,-1 0-8 16,2 2-22-16,4 3-7 0,2-1 1 16,-1 1 26-16,2 3-13 0,1-2-13 0,1 2-89 0,-4 3 31 15,2-1 18-15,-2 1-9 0,1-1 26 0,-2 2-34 16,-2 0 10-16,0 0 14 0,-4 1 56 0,-2 0-70 0,-1 1-7 16,-2 0-9-16,-1-2 102 0,0 8-17 15,-5-3-41-15,-2 2 50 0,2-1-14 0,-4-1-11 0,-2 3-40 16,-1-3 46-16,-1 2-11 0,1 1-5 0,-10 5-25 15,8-3-14-15,2-3 19 0,1 1-12 0,2-2-4 0,-1-1 1 16,2 2 5-16,2 0 3 0,-2-3 6 0,4 2-7 16,0-3-1-16,2-1 1 0,2 0 9 0,3 0 0 0,4 1-4 15,1 1 5-15,2-2-4 0,1 0-4 16,2-2-12-16,2 1 7 0,1-1-8 0,1-1 14 0,-1 0-2 16,3-2-16-16,0 0 11 0,-1 0-18 0,2 2-20 15,-4-4 6-15,2 2-21 0,-2-4-9 0,-2 7-4 0,1-4-29 16,-4 0-28-16,-2-1-11 0,-1 1-4 15,-8 0-425-15,9 1 181 0,-9-1 122 0</inkml:trace>
  <inkml:trace contextRef="#ctx0" brushRef="#br0" timeOffset="-177225.96">23742 13747 34 0,'7'-8'135'16,"0"4"-56"-16,-3-1 55 0,-4 5-5 0,0 0-19 0,0 0 6 15,16 14-17-15,-14-6 7 0,2 4-9 0,-2 4 12 16,-2 2-7-16,1 2-11 0,0 3-21 0,-2 10 24 0,-2 5-45 15,1 0 5-15,2-1 2 0,-6 2 18 0,1 0-13 16,-2-2-21-16,-1-1 11 0,-2 0-3 0,-1-2-21 16,2 0 16-16,-3-3-5 0,4-10-18 0,1-5 27 15,2 0-20-15,-2-6 3 0,4 4-12 0,-1-4-6 0,2 0-12 16,-2-3 10-16,1 5-20 0,0-8-24 0,3-4 1 16,-4 5-11-16,4-5-21 0,0 0-18 0,0 0-6 15,0 0-42-15,0 0-7 0,0 0-391 0,11-18 177 16,-11 18 118-16</inkml:trace>
  <inkml:trace contextRef="#ctx0" brushRef="#br0" timeOffset="-177004.12">23569 14136 98 0,'7'-8'117'0,"-1"0"-23"0,2 2-7 16,7 0 9-16,-2 2-6 0,3-2 23 0,3 1-36 15,1 0 6-15,0 3-28 0,4-2-12 0,9-1 22 16,5 2-37-16,-10 0 44 0,6-4-27 0,-7 6-9 0,-3-2-10 16,-3 2 6-16,-1-1 16 0,0-1-38 0,-2-1 1 15,-2 0 21-15,0 0-18 0,0 0-3 0,-3 1-30 16,-1-2-9-16,0 1 11 0,-3-2-35 0,-1 0-28 0,-2 1-317 16,-2 2 133-16,2-4 88 0</inkml:trace>
  <inkml:trace contextRef="#ctx0" brushRef="#br0" timeOffset="-176181.19">24763 13729 50 0,'0'0'99'0,"0"0"-8"0,-7-8 8 0,7 8-5 15,0 0-14-15,0 0-9 0,0 0-17 0,-23 9 18 16,17-6-21-16,6-3 3 0,-16 2-9 0,6 1 11 0,-3 4 9 16,2-6-19-16,2-1 7 0,-2 4-1 0,2-3-5 15,0 1-2-15,-1-7-13 0,2 4 0 0,0-1-16 16,-1-5 4-16,1 5 2 0,-3-6-6 0,3 4-7 15,2 1 14-15,0-4-21 0,-2-1 5 0,3 2 5 0,-2-1-49 16,2-4 62-16,2 3-3 0,-2 0-67 0,4-1 21 16,-1 1-6-16,1-4 43 0,2 0-36 0,-1 12-4 15,-1-18-18-15,6 7 56 0,-3 3-44 0,3-3 42 16,-4 2 9-16,-1 9-57 0,12-13 60 0,-6 6-29 0,3 1-30 16,-2 4 23-16,2-2-14 0,0 0 16 0,-1 2 40 15,3 2-56-15,-3-1 26 0,0 2 1 0,5 0 12 0,-1 5-2 16,0-1 28-16,0 3-18 0,0 2 29 15,0-3-6-15,-2 4-16 0,-1 0 10 0,-1 3-7 0,0 1 16 16,-4 0-13-16,1 2 12 0,-1 0-13 0,-1 2 2 16,-2 0-6-16,-1 2 0 0,-1-2-3 0,-2 1-20 0,-5 16 5 15,-1-5-11-15,-2 1 28 0,-2-1-46 0,-4-1 13 16,-1 0 8-16,-2 0-16 0,3-1 38 0,-3 1 2 16,0-3-30-16,1 0 27 0,1-2-20 0,0 0 3 15,0-1 27-15,-1-2-18 0,2-2-5 0,2-4 7 0,-2 4-6 16,2-7 11-16,2-3-5 0,2-2-13 0,-1 1-8 15,1 1 25-15,-1-4-10 0,0-2-11 0,2-2 2 0,-2 2 10 16,4-2 4-16,0 0 2 0,1-5-14 0,-1 2 8 16,8 1 0-16,-9-5-9 0,3 2 13 0,4-2 0 15,-4-5-36-15,4 1 33 0,-1-5-40 0,2 1 22 0,1-2 27 16,1-2-16-16,2-1 10 0,-2-1-24 0,2-2-17 16,1 2 6-16,-2-3 31 0,1 2 6 0,1 1 4 15,-3 2-38-15,3-1 36 0,0 2-11 0,-1 2-7 16,1-2-25-16,-1 7 32 0,1-1-1 0,0 3-6 0,-3-1-20 15,3 3 12-15,-1 0 11 0,1 1-11 0,0 2 2 16,-4 2 19-16,12 1-8 0,0 2-4 0,0 3 18 16,0-2-5-16,1 5 19 0,-1 3-5 0,8 8-25 0,-1 1 34 15,-2 1-26-15,-2 2-15 0,-2 0 24 0,3-2-18 16,-1 2 12-16,-5-6-1 0,5 5 7 0,-3-4 8 16,-3-5-23-16,1-2 0 0,-4 2 12 0,2-2 1 0,0 0 8 15,0-3-21-15,0 1-9 0,0-2 13 0,2-1-10 16,-1 1 15-16,-1-1-17 0,0-1 18 0,1 0-27 15,-2-3-2-15,1-1-39 0,-1 0-26 0,-7-2-21 16,10 2-11-16,-3-2-16 0,-2-1-28 0,1 0-362 0,6-4 173 16,-4 0 114-16</inkml:trace>
  <inkml:trace contextRef="#ctx0" brushRef="#br0" timeOffset="-175833.85">25060 13868 86 0,'11'-18'124'0,"1"6"-20"16,-5-1-25-16,1 5 23 0,0 1-13 0,-2 3-15 15,4-3 19-15,-4 4-15 0,2 2 8 0,-8 1 4 16,14 0 16-16,-14 0-16 0,16 6 8 0,-6 0-21 0,-2 5-13 15,-1-1 1-15,1 2 5 0,-3 2-8 0,1-1-8 16,-2 3 0-16,-2 2-20 0,1-1 19 0,-2 1-15 0,-1 1 2 16,-1-1 5-16,-2 2-9 0,-1-2-22 0,-2 0 20 15,-4 11-12-15,-3-6 1 0,1 1 11 0,-1-7-16 16,2-2-3-16,-1-3 7 0,3 0-9 0,-5-1-6 16,2 0-8-16,0-3-11 0,0 1 7 0,-1-2-12 0,1-1-5 15,0-1-15-15,3-1-50 0,-1-2 34 0,1 2-38 16,1-1-12-16,8-3-19 0,-8 0-6 0,7 1-377 0,-1-2 167 15,2 1 114-15</inkml:trace>
  <inkml:trace contextRef="#ctx0" brushRef="#br0" timeOffset="-175504.27">25503 13792 29 0,'9'-17'124'0,"-3"6"-3"0,-4-1-15 0,-2 5-20 15,0 1-2-15,0 6-13 0,-8-7 19 0,8 7 3 16,-10 1-15-16,-1 5-3 0,-2 0-3 0,-10 9 0 16,0 0-18-16,1 2 18 0,0-1-49 0,5 4 21 0,0 2 16 15,1 0-17-15,4-3-4 0,0 6-10 0,4-3 3 16,2 0-27-16,1-3 35 0,2-1-40 0,1 1 27 15,2 1-24-15,0 1 4 0,1-2 22 0,0-1-5 0,2 0 1 16,2-1-6-16,3-3 8 0,-2 2-3 0,0-2-41 16,6-1 34-16,-1-2-14 0,0-1-4 0,-1-3-7 15,1 1 1-15,2-2-29 0,-1-1-16 0,0 0 1 16,0-1-10-16,0-2-8 0,0-1-28 0,-1-2-5 0,-3 0-314 16,4-2 138-16,-4-1 94 0</inkml:trace>
  <inkml:trace contextRef="#ctx0" brushRef="#br0" timeOffset="-174910.19">26229 13602 113 0,'8'-10'135'0,"-6"3"-64"0,4 2 45 0,-6 5-16 16,0 0-56-16,0 0 75 0,0 0-33 0,10 10 7 0,-7 2 12 15,-2 5-32-15,-3 2 27 0,2 3-15 0,-3 10 5 16,-2 5-8-16,-5 0-47 0,2 2 23 0,-1-1 13 16,-3 1-29-16,1-1 4 0,-1-1-23 0,3-3 29 0,1-2-25 15,0-1-6-15,0-2 3 0,1-6 7 0,2-4-29 16,1-2 17-16,-1-3 2 0,1 0-4 0,-2-4-8 15,2 1 0-15,0-2 10 0,2 0 3 0,0-4-31 0,1 1 2 16,1-2-39-16,0-4-11 0,0 0-20 0,0 0-4 16,0 0-12-16,0 0 3 0,0 0-47 0,7 1-318 15,-7-1 151-15,0 0 102 0</inkml:trace>
  <inkml:trace contextRef="#ctx0" brushRef="#br0" timeOffset="-174693.68">25990 13984 63 0,'0'0'142'0,"0"0"-22"0,5-6-22 0,-1 3-26 0,7-3 25 16,2 5 12-16,3-1-36 0,2-1 18 0,0 1-12 16,2-1-18-16,2 3 16 0,0-3 0 0,1 0-12 0,-2 2-12 15,2-1-36-15,1 4-5 0,-3-4-24 0,2 2 20 16,-3-4-18-16,0 1-19 0,-1-1-13 0,-2 0-16 15,-3 1-7-15,-1-1-11 0,-2 3-266 0,-2-1 114 16,-1-4 76-16</inkml:trace>
  <inkml:trace contextRef="#ctx0" brushRef="#br0" timeOffset="-174188.86">26912 13673 98 0,'-4'-3'97'0,"-3"2"29"0,-4 4-28 0,-2-6-6 15,-2 6-9-15,-2-2 19 0,1 5-4 0,-1 0-10 16,1 3-10-16,0 0 8 0,-6 5-15 0,4-3 1 0,3 0-11 15,4-2-13-15,1 3 13 0,0-1-7 0,2 1-1 16,3 0-21-16,0 4 5 0,1-3-7 0,4 3 4 16,-2-2 4-16,6 2-16 0,0-2-8 0,2 2-9 0,2-2 14 15,6 11 1-15,-2-7-7 0,3 5 6 0,-3-5-29 16,0-4-7-16,-1 0-15 0,-1-2 51 0,2 1-9 16,-2-1 4-16,-1 0-50 0,0 0 29 0,-1 0 23 0,-1-1-5 15,0-3-15-15,-2 3 33 0,-1 0-24 0,-1-1 5 16,1-1 5-16,-3 0 1 0,-2-1-23 0,1-1 33 15,-2 0-18-15,0 0-16 0,-1 2 32 0,-2-1-55 16,-2 2 13-16,2 0 27 0,-3-4 6 0,0 2-9 0,0-1 16 16,-2-1 0-16,1 0-19 0,0-1 13 0,-2-1-9 15,2-1 18-15,1-2-12 0,1 0 7 0,0 2 1 16,-1-3-16-16,2 1 1 0,-1-2-7 0,-1 1 22 0,1 0-4 16,1 0-14-16,-2-2 9 0,1 0 18 0,-1-2-27 15,-3 1 14-15,1-1-10 0,2-1-4 0,0 3-8 16,1 0-5-16,3-2-16 0,0 0-4 0,4 4-27 0,-7-6-14 15,7 6-22-15,-6-7-15 0,2 4-17 0,1-3-16 16,2 3-333-16,1 3 158 0,0 0 106 0</inkml:trace>
  <inkml:trace contextRef="#ctx0" brushRef="#br0" timeOffset="-173891.99">26854 13643 81 0,'14'-10'130'16,"0"4"0"-16,5-1-56 0,1 1 67 0,1 2-22 0,2 2 30 16,0 0-13-16,-2 2-5 0,3-2-22 0,0 1 0 15,0 0-15-15,0 0-1 0,-1 0-23 0,-2 2 26 16,-1 0-13-16,0-2-4 0,0 1-10 0,-4 0 5 15,-1-1-2-15,0 1-5 0,-3 0-13 0,-3 0 1 0,-2-2-1 16,-2 2-14-16,2 0-1 0,-2 0-9 0,-5 0-12 16,8 0 1-16,-3-1-28 0,-5 1-66 0,8-2 21 0,-8 2-42 15,0 0-45-15,0 0-11 0,4-1-21 0,-4 1-400 16,0 0 191-16,0 0 128 0</inkml:trace>
  <inkml:trace contextRef="#ctx0" brushRef="#br0" timeOffset="-169977.19">22684 13222 5 0,'-33'-14'62'0,"2"5"-22"0,2-4 6 0,0 4-9 0,2 2 10 16,6 1-13-16,2 0 2 0,-1 2-6 0,-1 0-3 0,-1 0-5 16,2 0 16-16,-1 1-7 0,-10-6-16 0,5 5 10 15,4 2-19-15,2 1 10 0,0-2-9 0,0 0 12 16,-1 2 7-16,0 0-14 0,0-2 1 0,3 2 1 16,-4 4 2-16,0-5-22 0,-1 4 29 0,0-2-13 0,1 1-15 15,-2-2 13-15,1-1-20 0,-2 2 13 0,2-1-11 16,-1 1-2-16,-1-1 4 0,-1-1 26 0,1 2-13 15,-10-3 6-15,3 1-5 0,-4-1 1 0,0 2 2 16,7 0-16-16,2 1 10 0,6 0-55 0,-2-1 59 0,2 0-4 16,-2-1 21-16,1 1-20 0,0 0 5 0,2 0-10 15,0-2 3-15,0 1 10 0,1 2-12 0,1 0 0 0,0-1 9 16,0 0 7-16,-1-2-19 0,-1 2 4 16,1 0-2-16,1 0 22 0,-1 1-26 0,-2-3 14 0,-1 2-10 15,1 0 7-15,-2 0 10 0,2-1-23 0,-3 2 5 16,0-1-2-16,0 0 8 0,-12-3 1 0,4 3 25 0,-5-1-45 15,1-1 22-15,5 3 8 0,4-1-1 0,5-2-5 16,-1 1 5-16,0 2-12 0,2-3 8 0,-1 3 4 16,2 0-14-16,-1 1 9 0,4-2-17 0,-2 0 15 15,2-1 14-15,-2 0 5 0,2 0-8 0,-2 0-8 0,3 2-4 16,1-1 5-16,-2 1 2 0,1 1-18 0,-1-2 13 16,-1 0-11-16,2-1-12 0,-1 0 22 0,-3 2-3 0,3 0-3 15,-2-1 2-15,0 1 3 0,-2 0-6 0,-2 1 4 16,1 1 1-16,0-1-3 0,1 0 3 0,-2 3 18 15,1-3-16-15,0 0-12 0,1 0-2 0,-2 0 10 16,3 1-2-16,0-1 0 0,0 5 17 0,3-6-13 0,-2 3 11 16,2 2-8-16,-2-6-19 0,2 2-15 0,-1-2 27 15,1 5 22-15,-2-4-41 0,1 0 14 0,0-3 6 16,-2 2 20-16,3 1-29 0,-3 1 22 0,0 0-31 16,0 5 25-16,0-4-6 0,-1-1-4 0,-1-1-6 0,1 1 2 15,0 0 10-15,-1 2-12 0,1-2 61 0,0 0-78 16,-1 3 18-16,4-3 5 0,-1 1-10 0,-1-1 28 15,3 4-8-15,-1-4-3 0,1 3 19 0,0-2-3 16,-1-2-31-16,2 0 3 0,0 3 23 0,2 2-11 0,-2-4-23 16,-2 0-13-16,1 1 28 0,2 2 6 0,-2 0-14 15,-2-2 10-15,2 3 31 0,-1 0-31 0,0-2-19 0,-1 1 4 16,0 1 52-16,1-1-23 0,0 2 0 0,0-1 3 16,-1-1-31-16,2 1-14 0,-1 1 48 0,2-2-18 15,-1 1-25-15,1 0-8 0,-3 1 59 0,3-1-44 16,-1 4 21-16,0-4 26 0,1 1-17 0,-2 3-64 0,1-1 36 15,-8 4 38-15,6 0 6 0,3 0-15 0,3-2-38 16,-2-1 35-16,2 2 10 0,-1 0-30 0,1 0-8 16,0 1-12-16,1-2-9 0,0 0 29 0,0 2-23 15,0-2 12-15,1 0 34 0,-1 1-19 0,3 1-5 0,-1 0 4 16,1-1 30-16,0-1 2 0,-1 2 10 0,1-3-15 16,1 1-7-16,0-1 6 0,0 5 1 0,1-4-8 15,-1 4 13-15,3-4-17 0,-2 5 15 0,2-6-37 0,-2 1 25 16,4 2-44-16,-3 1 22 0,0-1 4 0,-2-2 7 15,3 4 15-15,1 3-6 0,-3-4-28 0,3 2 43 16,0-2-12-16,-1 0-16 0,4 0-21 0,-5 0 16 0,2 2 7 16,0 0 3-16,0 1 15 0,2-3 6 0,-1 3-36 15,0-1 46-15,1-1-68 0,0 0 51 0,1-1-20 16,0 3-8-16,-1-1 25 0,1 0-66 0,1-1 63 0,0 2-16 16,1-3-17-16,-2 0 14 0,2 3 45 0,-1-3-37 15,2 0-8-15,-1-1 37 0,-1 1-63 0,1 1 9 16,1-1 53-16,-2-2-27 0,4 1 20 0,-2 0 9 15,0 0-66-15,-1-3 55 0,2 6 20 0,-1-3-23 0,1 2-41 16,1-2 24-16,-3 1 1 0,5 2 40 0,-2-2-60 16,1 0 27-16,2 3-32 0,-1-3 50 0,0 2-51 15,0 1 61-15,1-3-21 0,0 3 14 0,-1-2-8 0,1 2 9 16,2 14-5-16,-1-10-3 0,0-2-8 0,3 12 0 16,-2-5 6-16,-1-7-20 0,1-1 17 0,-1 0-3 15,5 7 2-15,0-10-10 0,5 8 5 0,2-2-39 0,0-3 48 16,-2-5-14-16,6 4-7 0,0 2 10 0,2-1-37 15,0-4 44-15,0 0 6 0,0 1-31 0,1 0 26 16,1-1-18-16,-1 1 20 0,-1-1-2 0,1-2-6 16,0 5-4-16,-3-2-16 0,0-1 21 0,-4-2-3 0,-4-2-32 15,-3 0-33-15,3 0 73 0,11 1-2 0,-7 0-20 16,-2-3 9-16,-2-1-3 0,4 1-7 0,-1-1-40 0,13 2 57 16,-1 0-4-16,-7-2-12 0,0-1-10 0,-3 0 47 15,2-3-25-15,8 5 31 0,-6-2-43 0,-1 0 40 0,-4-2-34 16,0 1-24-16,-1 0-11 0,1-1 49 15,-3 1 17-15,3-2-27 0,-3 1 3 0,2-1 1 0,0 2 1 16,-1-2 7-16,2 0-50 0,2 2 32 0,-2-2 21 16,1 2-32-16,0-3 49 0,3 0-20 0,-2 2 14 15,2 0-20-15,10 0-25 0,-4-1 17 0,-5 2-16 16,-1-5 6-16,-1-1-26 0,2 4 56 0,-2-2-24 0,2 0 30 16,-1 1-7-16,0-1 6 0,3 0-29 0,10-1 3 15,-6-2 18-15,5 1-20 0,-5 3 14 0,-3-1-28 0,-4-1 11 16,13-3 24-16,2 3-3 0,-7 2-29 0,5-4 24 15,-8 3-11-15,-2-2 0 0,-3 2-6 0,12-3-35 16,-7 2 42-16,-2-2 31 0,-3 3-8 0,2-1-20 16,-1 0 19-16,-1 0-7 0,13 2-31 0,-6-4 46 0,-4 5-12 15,-3-4 9-15,0 2-34 0,0-2 18 0,1 2-16 16,-1 0 6-16,3 0-37 0,-2-1 54 0,0 1-14 0,1 0 4 16,-2 0 5-16,13-3-22 0,-8 5 9 0,-2-2-39 15,-4 0 54-15,1-2-29 0,0 2 28 0,-2 0 16 16,2 2-29-16,-1-2 2 0,0 0 10 0,1 1-8 15,-1-2 15-15,1 2 6 0,-2-2 0 0,1 1-21 0,1 0 3 16,-1 1 3-16,-2-2 10 0,3 1-15 0,-1-2 9 16,-1 4-2-16,1-2 2 0,0-2 1 0,-2 2 6 15,-1-2-11-15,1 2 3 0,-1-2 0 0,2 0-3 16,-2 1 5-16,0-1-16 0,0-1 10 0,1 2-3 0,-2-2 15 16,1 0-7-16,0 2-13 0,-2-3 9 0,2 3-3 15,-2 0 0-15,0 0 4 0,1-3-2 0,-2 2-6 0,2-1 10 16,0 2 5-16,0-1-11 0,-1-2-7 0,0 1 17 15,0 0-18-15,2 0 20 0,-1-3-9 0,0 2-8 16,2-1 9-16,-1 0-5 0,0 2 3 0,-1-2-7 16,1 0 11-16,-3 2-7 0,2-2-7 0,-2 0 5 0,-1 1 8 15,-1 1 0-15,-1-1-5 0,2 1 3 0,-2-1-9 16,0 0 1-16,1 1 8 0,-3-1-1 0,0 2-15 0,1-3 6 16,1 3 8-16,0-3 2 0,1 2 0 0,0 0-7 15,-2-2 2-15,2 0 4 0,1 0 4 0,0 1-11 16,-2-1 4-16,2 0-13 0,-2 0 8 0,2 0 2 15,-3-2 2-15,4 2 7 0,-1-2-9 0,-2 1 4 0,1 0-2 16,-3 1 7-16,1 1-3 0,2-2 0 0,-2-2 7 16,2 2-18-16,-2 0 10 0,-1 0 4 0,1-3-12 15,1 2 3-15,-2 2 1 0,0-1 1 0,2 0-6 0,0-1 3 16,-2 1 3-16,0-2 1 0,0 4-6 0,1-4 4 16,0 2-9-16,-2 0 5 0,2-1-12 0,-2 0 3 15,0 1 14-15,-1-1 11 0,1 0-19 0,-2-1 19 16,1 1-9-16,-2 0 13 0,0 0-13 0,0 1 4 15,1 0-2-15,0-3-1 0,-1 5-6 0,0-1 2 0,0-2 0 16,-1 1 4-16,-2-2-15 0,3 1 4 0,-1 0 12 16,0 1-15-16,-1 0 8 0,1 1-3 0,0-2-2 0,1 1 3 15,-2 2-6-15,1-3 8 0,-2 2-13 0,3-2 8 16,-4 4 1-16,2-2 13 0,-2 0-21 0,0 1 7 16,-2 1-8-16,2-1 13 0,0 1-8 0,0-1 1 15,0 2-3-15,4-4 10 0,-4 0-3 0,2 1-14 0,-2 1 7 16,0-1 3-16,0 4-7 0,0-4 2 0,5-2 6 15,-4 0 4-15,1 2-6 0,-1 0-2 0,0 1 5 0,2-2 10 16,1-2-2-16,-1 2-17 0,-1-1 11 0,1 0-3 16,-2 1 4-16,-1 2-12 0,3-4 15 0,-2 2-7 15,-1 2-3-15,3-3 2 0,0 0 8 0,-2 1 7 16,-1 0-13-16,0 1 5 0,0 0-8 0,2-3 7 0,-1 0-1 16,0 0 5-16,-1 1-4 0,0 1 2 0,4-1-1 15,-1-1-12-15,-3 2 18 0,0-2-11 0,0 4 9 16,-1-1-3-16,-1 0 10 0,4-5-16 0,-1 4 4 0,-2 2-16 15,1-2 44-15,1-3-39 0,-1 2 2 0,0-3 15 16,-1 3-21-16,3-1 19 0,-4-1-25 0,0 1 28 16,1 0-7-16,0 0-11 0,1 2-3 0,-4 6 16 0,5-13-4 15,-2 5-11-15,1 2 15 0,0-4 7 0,0 4-8 16,-2 0-8-16,-2 6-5 0,6-11 9 0,-5 7 1 16,2-2 3-16,-3 6-8 0,2-14 11 0,0 10-11 0,-2 4 11 15,4-10-18-15,-3 5 10 0,-1 5 3 0,5-9 1 16,-3 3-9-16,-2 6 4 0,2-11 7 0,-2 11-7 15,3-11-6-15,0 6 10 0,-3 5 4 0,2-12-6 16,-2 6 0-16,0 6-1 0,4-11 5 0,-4 4 2 0,3-2-12 16,0-2 10-16,-2 2-8 0,0 2 3 0,3 1 2 15,-2-1-5-15,-2 7 13 0,0-10-7 0,0 10-13 0,1-10 12 16,-1 10 6-16,0-11 0 0,0 11-11 0,0-11 0 16,0 11 1-16,0-11 4 0,0 11-8 0,0-11 2 15,0 11-3-15,0-9 2 0,0 9 10 0,-1-12-2 16,1 12-7-16,-2-12-5 0,2 12 4 0,0-12 8 0,0 12 0 15,0-12-14-15,-1 0 17 0,-2 5 0 0,3 7-14 16,-1-12-3-16,0 6 21 0,1 1-21 0,-2-1 9 0,2 6-13 16,-4-11 10-16,4 11 11 0,-1-10-9 15,1 10 0-15,-3-9 9 0,3 9 1 0,-2-10 2 0,2 10-8 16,-4-9-7-16,4 9 11 0,-3-10-43 0,-1 0 34 16,0 3 7-16,1 1 4 0,1 1-11 0,-1-1-14 15,0 2 6-15,-1-5 7 0,-2 3-8 0,0-2 19 0,0 1 1 16,0-1-19-16,0 1 20 0,2 2-8 0,1-1-3 15,0 2 5-15,1 0-10 0,-1-1 11 0,3 5 7 16,-5-7-22-16,2 2-2 0,0 2 4 0,1-1 2 0,-1-1 7 16,0 2 14-16,-1-1 9 0,2-1-12 0,-1 2-10 15,3 3-2-15,-7-6-5 0,5 2 19 0,-1 0-11 16,-1 1-25-16,1-1 18 0,-1-1-9 0,-4-1 14 16,3 0-17-16,-3 0 29 0,1-1 3 0,-1 0-19 0,2 1-3 15,-1-1 16-15,1 3-12 0,0-1-3 0,-2 1 16 16,-2-2-9-16,2 1-18 0,0-1 16 0,-1 0-4 0,-2 0 17 15,2 1-13-15,-2 0-1 0,1 0 6 0,2 2-13 16,-3-2 43-16,2 0-29 0,-2 2-17 0,3-3 0 16,-1 3 1-16,1 1-1 0,-3-2 19 0,2 2-1 15,2-1-10-15,-1 1 12 0,3 1-19 0,-2 0 19 0,-4-3-21 16,3 3 6-16,-1 0 9 0,2-2-7 0,-1 3 11 16,2-1-5-16,-1 0 8 0,-5 0-3 0,3-2-8 0,-5 1-1 15,6-1 11-15,-1 2-5 0,1 1-5 0,-4-2-7 16,0-2 3-16,-1 3-9 0,-1 0 15 0,-2-2 9 15,2 2-11-15,2-1-2 0,0 1 8 0,1-1 4 16,2 2-7-16,-3-2 3 0,1 0-13 0,2 2 4 0,-2 0 1 16,4 0 1-16,-1-2 9 0,0 2-7 0,3 0 3 15,-2-1 0-15,1 1-6 0,-1-1 5 0,0 1 2 16,-1-1-14-16,0 1 6 0,-5-3 20 0,0 1-17 16,-2 2 0-16,-1 0-5 0,0 0-5 0,-1-1 15 0,-2 1 2 15,-1-3-1-15,0 3 7 0,-2-1-10 0,0 1-5 16,2 0-8-16,-3 0 16 0,2-1 3 0,-1 0 0 0,1 1-13 15,0 0 12-15,-1 1-5 0,4-1-16 16,-2 1 4-16,1-1 12 0,0 0 1 0,2 0-16 0,1 0 5 16,-1 3-3-16,1-3 9 0,1 1 0 0,2 0-5 15,-2-1 4-15,2 1-1 0,-2-1-13 0,2 1 10 0,-1 1 4 16,0 0-38-16,-2 0-4 0,0 0-37 0,-2-1-24 16,0 0 48-16,-2 1-56 0,-3 0-26 0,-1-1-11 0,-1 0 28 15,-13 1-15-15,1 1-11 0,-1 2-409 16,1-2 186-16,8-3 124 0</inkml:trace>
  <inkml:trace contextRef="#ctx0" brushRef="#br0" timeOffset="-143827.28">3955 6662 22 0,'0'0'41'0,"0"0"-5"16,0 0-1-16,0 0 5 0,0 0-11 0,0 0-9 0,0 0 7 15,0 0 6-15,0 0-3 0,0 0 3 0,0 0-17 16,0 0 15-16,0 0-10 0,0 0-7 0,0 0 25 0,8-16-9 15,-8 16-5-15,0 0 0 0,0 0-18 0,0 0 7 16,0 0-3-16,0 0 1 0,0 0 0 0,0 0 16 16,0 0-18-16,4-6-3 0,-4 6 7 0,0 0-14 15,0 0 26-15,0 0-3 0,0 0-19 0,0 0-19 16,0 0 10-16,8-3 10 0,-8 3-6 0,0 0 6 0,0 0 1 16,14 1 8-16,-14-1-14 0,9 0 6 0,-9 0-7 15,13 2 17-15,-6-2-11 0,-7 0-14 0,20-2-2 16,-8 2 31-16,-1 0-3 0,-2-1-7 0,4 1-6 0,2 1 1 15,-2-1 14-15,1-1-17 0,-1 0 4 0,0 1-10 16,1-1 12-16,0 1 1 0,-4-1-10 0,0 1 0 16,0-2 21-16,-10 2-15 0,16 0-15 0,-4-1 20 15,1 1 4-15,0-1-4 0,1 0 8 0,0 0-26 0,0 2 13 16,-1-2-3-16,0-1-10 0,2 2 20 0,0-2 12 16,-3 2-34-16,1-1 15 0,2 3 7 0,-2-3 0 0,2 1 9 15,1-2-2-15,-3 3-47 0,-1-2 36 16,0-1-32-16,3 1 44 0,-3 0-20 0,1 0 1 0,-3 0 5 15,3-1 17-15,-1 0 17 0,-3 2-52 0,2 0 17 16,-4-1-13-16,1 1 25 0,0 0-7 0,-8 0-22 0,14-3 5 16,-2 1 47-16,-2 2-55 0,-1-1 40 0,2-2 16 15,-2 2-52-15,-1 0 24 0,1 0-7 0,-1 0 9 16,3-3-19-16,-2 3 22 0,-1 0 13 0,0-1-54 16,-2 2 43-16,-6 0-31 0,10 2-5 0,-6-2 64 0,-4 0-15 15,11-4-20-15,-7 3 8 0,-4 1-34 0,8 0 67 16,-8 0-97-16,0 0 18 0,8 0 27 0,-4-1 39 0,-4 1-52 15,0 0 17-15,0 0-45 0,9 0 75 16,-9 0-64-16,0 0 47 0,6-3 26 0,-6 3-3 0,0 0-30 16,0 0-46-16,0 0-3 0,0 0 41 0,6 0 28 15,-6 0-71-15,0 0 13 0,0 0 68 0,0 0-43 0,0 0 37 16,0 0-44-16,6-1 17 0,-6 1-2 0,0 0-1 16,0 0 13-16,0 0-49 0,0 0 60 0,0 0-79 15,0 0 4-15,0 0 28 0,0 0-11 0,5-1 51 0,-5 1-47 16,0 0 11-16,0 0 62 0,0 0-38 0,0 0-12 15,0 0-31-15,0 0 9 0,0 0-1 0,0 0 24 16,0 0 24-16,0 0 8 0,0 0-9 0,0 0-56 0,0 0 69 16,0 0-24-16,0 0 8 0,0 0-5 0,0 0 22 15,0 0-44-15,0 0 31 0,0 0-58 0,0 0-11 16,0 0 6-16,0 0 76 0,7 1-21 0,-7-1-4 16,0 0 12-16,0 0-96 0,0 0 105 0,0 0-69 0,0 0 8 15,0 0 28-15,0 0 15 0,0 0-12 0,0 0-12 16,0 0-24-16,0 0 5 0,0 0-18 0,0 0-11 15,0 0-25-15,0 0-255 0,0 0 113 0,0 0 74 0</inkml:trace>
  <inkml:trace contextRef="#ctx0" brushRef="#br0" timeOffset="-141003.29">3946 7459 22 0,'0'0'32'0,"0"0"11"16,0 0-26-16,0 0 2 0,0 0 13 0,0 0-10 0,-11 0 4 15,11 0 1-15,0 0-15 0,0 0 0 0,0 0 8 16,0 0-10-16,0 0 1 0,0 0-1 0,0 0 4 0,0 0-11 16,-10 1 4-16,10-1 3 0,0 0 8 0,0 0-15 15,0 0 22-15,0 0-24 0,0 0 12 0,0 0 8 16,-11-1-10-16,11 1-13 0,0 0 3 0,0 0 3 16,0 0 19-16,0 0-12 0,0 0-9 0,0 0 21 0,0 0-24 15,0 0 9-15,-9-1-8 0,9 1-1 0,0 0 18 16,0 0 2-16,0 0-11 0,0 0-8 0,0 0-7 15,0 0 11-15,0 0 17 0,0 0-16 0,0 0-4 0,0 0 6 16,0 0-8-16,0 0 9 0,0 0-5 0,-8-2-8 16,8 2 7-16,0 0-4 0,0 0 10 0,0 0-4 15,0 0 1-15,0 0-3 0,0 0 14 0,0 0-4 0,0 0 10 16,0 0-16-16,0 0 5 0,0 0-15 0,0 0 16 16,0 0-6-16,0 0 3 0,0 0-14 0,0 0 3 15,0 0 7-15,0 0-2 0,0 0-3 0,26 0 18 16,-26 0-15-16,0 0-12 0,0 0 23 0,11 0-14 0,-11 0 5 15,0 0 9-15,11-2-18 0,-11 2 9 0,0 0 10 16,10 0-12-16,-10 0 0 0,10-1-7 0,-10 1 8 16,8-1 14-16,-8 1-18 0,0 0 10 0,13 0-11 0,-13 0 0 15,8 0-8-15,-8 0 8 0,0 0 2 0,17 0 2 16,-17 0-15-16,0 0 15 0,18 0 13 0,-13 0-20 16,-5 0 19-16,0 0 0 0,19 0-7 0,-13-1-25 15,-6 1 31-15,14 0-12 0,-14 0 8 0,14 0-17 0,-6 0 29 16,-8 0-8-16,16-1-12 0,-2 1 11 0,-1 0-12 15,0 1 9-15,1-1-18 0,-1 2 28 0,0-7 1 16,1 3 52-16,-2 2-75 0,1-2 12 0,0 0-8 16,2 1 10-16,-2-1 8 0,2 2-16 0,-2 0-13 0,1-3 23 15,-4 3-25-15,4 0 4 0,-1-2 20 0,-2 2-27 16,2 0-2-16,-1 0 14 0,0-1 30 0,3 0-16 0,-2-1-31 16,-1 2 17-16,2 0 9 0,-4-1-5 0,5-1 21 15,-4 2-27-15,2 1-1 0,0-2 11 0,1 0-3 16,-1-1 17-16,0 4-16 0,2-5 14 0,-4 3-31 15,3-1 37-15,0 1-1 0,0 0-6 0,0 0-26 0,-4 1 26 16,5-1-5-16,-15 0-23 0,24 0 4 0,-11-1 18 16,-3 2-21-16,-10-1-6 0,21-2 50 0,-8 2-33 15,1-1 28-15,-5 2-13 0,3-1-26 0,-1-1 28 0,-5-1 17 16,-6 2-27-16,23-1 5 0,-15 2-27 16,-8-1-9-16,16-2 36 0,-8 2 6 0,-1-1 9 0,-7 1-14 15,16 0-26-15,-10 0 22 0,-6 0 12 0,15 0 1 0,-7 0-48 16,-1-1 42-16,-7 1-8 0,13 0-20 0,-5 1 10 15,-1 0-5-15,-7-1 23 0,12 1-15 0,-7-2-9 0,-5 1 8 16,0 0-43-16,0 0 8 0,20 1 45 16,-16 0 15-16,-4-1-1 0,9 0 3 0,-9 0-18 0,0 0-61 15,11-1 66-15,-11 1 2 0,0 0 14 0,8 1-19 16,-8-1-29-16,0 0 23 0,9 3-21 0,-9-3 36 0,0 0-20 16,0 0-42-16,8 2 69 0,-8-2-15 0,4-1-28 15,-4 1 42-15,0 0-15 0,0 0 16 0,0 0-46 16,0 0 13-16,0 0 40 0,0 0 12 0,0 0-47 15,8 0 3-15,-8 0 19 0,0 0-42 0,0 0 34 0,0 0 5 16,0 0 0-16,0 0 1 0,0 0-3 0,0 0 4 16,4 1-30-16,-4-1 19 0,0 0 3 0,0 0-21 0,0 0 22 15,0 0-26-15,0 0 23 0,0 0-3 16,0 0-64-16,0 0 73 0,0 0-11 0,0 0-1 0,0 0-11 16,0 0 19-16,0 0-21 0,0 0 9 0,0 0 5 15,0 0 22-15,0 0-24 0,0 0-8 0,0 0 7 0,0 0 4 16,0 0-24-16,0 0 29 0,0 0-9 0,0 0-36 15,0 0 29-15,0 0-1 0,0 0 15 0,0 0 5 16,0 0 1-16,0 0-2 0,0 0-24 0,0 0 22 16,0 0-20-16,0 0-21 0,0 0 46 0,0 0-5 0,0 0-61 15,0 0 39-15,0 0-28 0,0 0 42 0,0 0 3 16,0 0-7-16,0 0-3 0,0 0 23 0,0 0 3 0,0 0-5 16,0 0 26-16,0 0-63 0,0 0 3 15,0 0 7-15,0 0 25 0,0 0-26 0,0 0 25 0,0 0-2 16,0 0-11-16,0 0 2 0,0 0-14 0,0 0 22 15,0 0 5-15,0 0-30 0,0 0 9 0,0 0 14 0,0 0-1 16,0 0-12-16,0 0-48 0,0 0 41 0,0 0 19 16,0 0 18-16,0 0-73 0,0 0 42 0,0 0 10 15,0 0-14-15,0 0 19 0,0 0-12 0,0 0-5 0,0 0 20 16,0 0 4-16,0 0-5 0,0 0-7 0,0 0-32 16,0 0 10-16,0 0-4 0,0 0 7 0,0 0 5 15,0 0 29-15,0 0-9 0,0 0 1 0,0 0-11 0,0 0 2 16,0 0-41-16,0 0 39 0,0 0 12 15,0 0-7-15,0 0 4 0,0 0-102 0,0 0 113 0,0 0-32 16,0 0-5-16,0 0-36 0,0 0 66 0,0 0-30 16,0 0 17-16,0 0-23 0,0 0 13 0,0 0 0 0,0 0-17 15,0 0 24-15,0 0-12 0,0 0-16 0,0 0 10 16,0 0-27-16,0 0-31 0,0 0 20 0,0 0-34 16,0 0-281-16,0 0 124 0,0 0 82 0</inkml:trace>
  <inkml:trace contextRef="#ctx0" brushRef="#br0" timeOffset="-138618.8">4766 8204 33 0,'0'0'40'0,"0"0"-2"16,0 0-3-16,0 0 16 0,0 0-33 0,0 0 7 0,0 0 5 16,-5-3 26-16,5 3-19 0,0 0-4 0,0 0-1 15,0 0-17-15,0 0-7 0,0 0 1 0,0 0 19 16,0 0-14-16,0 0 10 0,0 0-13 0,-9-3 11 0,9 3-2 15,0 0-15-15,0 0 15 0,0 0-18 0,-7-2-5 16,7 2 18-16,0 0 1 0,0 0-8 0,0 0 3 16,-11-2 2-16,11 2 4 0,0 0-14 0,0 0 15 0,0 0 9 15,-10 0-13-15,10 0-24 0,0 0 25 0,0 0-8 16,0 0 8-16,0 0 4 0,-10-2 4 0,10 2-9 16,0 0-14-16,0 0 3 0,0 0 20 0,0 0-22 15,0 0-17-15,-10 0 33 0,10 0-15 0,0 0 5 0,0 0-5 16,0 0 0-16,0 0 21 0,0 0-32 0,0 0 13 15,0 0 17-15,0 0-17 0,0 0-3 0,0 0-1 0,0 0 21 16,0 0-13-16,0 0-5 0,0 0-11 16,0 0 11-16,0 0-5 0,0 0 10 0,0 0 1 0,0 0-11 15,0 0-10-15,0 0 16 0,0 0 14 0,0 0-7 16,0 0-10-16,0 0 6 0,0 0-2 0,0 0-9 0,0 0 26 16,0 0-25-16,28 8-4 0,-28-8 2 0,0 0-5 15,16 1 8-15,-10-1 16 0,-6 0-11 0,14 1 12 16,-14-1-21-16,13 0 3 0,0 0 11 0,-1 1-30 15,3-2 11-15,-4 2 37 0,-11-1-36 0,26 0 20 0,-14 1 11 16,3-1-26-16,0-3 23 0,-2 3-12 0,2-1 5 16,-3 2-11-16,2-1 17 0,0 0-35 0,0 0 7 15,0 0 9-15,2-1 0 0,-2 3 8 0,1-3-12 0,0 2 8 16,-2-5 8-16,3 4-3 0,-1-1 8 0,-1-1 1 16,1-2-3-16,0 4-12 0,0-1-18 0,-1-3 31 15,1 4-17-15,0-1-2 0,1-2 24 0,-2 3-24 16,4-2-2-16,-2-1 41 0,0 3-54 0,0-3 27 0,1 2 18 15,0-2-15-15,1-1-16 0,-1 4 2 0,-1-1-2 16,0 2 27-16,0-3-22 0,0-1 5 0,0 0 20 16,0 3-39-16,-1 0 5 0,1-2 5 0,-2 1 11 0,0 1 1 15,2-2-10-15,-4 1-14 0,0 1-8 0,1 0 33 16,0 1 7-16,1-1-13 0,2-1 8 0,0 1-11 16,-6 1-10-16,4-2 24 0,0 1-8 0,1-2-9 15,-2 2-5-15,2-1 29 0,0 0-9 0,1 1-1 0,-2 1-4 16,1-3-10-16,1 1 32 0,0 2-18 0,-1-1 31 15,0 1-27-15,-1 0 1 0,1-1 1 0,0 0 0 16,-2 0 4-16,2 0 4 0,-2-1-9 0,0 1-7 0,1 0-4 16,-4 1 7-16,4-1-7 0,-2 0 0 0,-4 1 21 15,1-1-31-15,-1 0 38 0,5 0-5 0,2 0 3 16,-2 2-3-16,-2-2-25 0,2 1 19 0,-2-1-8 0,-2 0 2 16,1 0-4-16,-2 0 2 0,-8 0 4 0,13 0-21 15,-6 0 22-15,-2-3-1 0,2 3-2 0,-7 0-2 16,13 0 4-16,-8-1-5 0,1 1 8 0,-6 0 0 0,0 0-2 15,16 1 0-15,-11-2 3 0,0 1-21 0,-1-1-4 16,-4 1 16-16,8 0 7 0,-8 0-14 0,7 0 13 16,-7 0-34-16,8 0 29 0,-8 0-5 0,0 0 4 15,7 1 0-15,-7-1-9 0,5 0-3 0,-5 0-9 0,0 0 17 16,0 0-6-16,7-1-8 0,-7 1 21 0,0 0-17 16,0 0 14-16,5 1-10 0,-5-1-11 0,0 0 13 0,0 0-9 15,0 0 16-15,0 0-22 0,7 0 11 0,-7 0 3 16,0 0 12-16,0 0-19 0,0 0-9 0,0 0 22 0,0 0-7 15,5 1-14-15,-5-1 17 0,0 0-10 16,0 0 2-16,0 0-8 0,0 0 1 0,0 0-3 0,0 0-11 16,0 0-4-16,0 0 18 0,0 0 5 0,0 0 7 15,0 0-6-15,0 0-23 0,0 0-9 0,0 0-37 0,0 0 7 16,0 0-14-16,0 0-4 0,0 0 16 16,0 0-11-16,0 0-17 0,0 0-6 0,0 0-269 0,0 0 123 15,0 0 82-15</inkml:trace>
  <inkml:trace contextRef="#ctx0" brushRef="#br0" timeOffset="-131490.83">2286 10178 18 0,'-5'0'98'0,"5"0"-6"15,-11 0-19-15,7 2 24 0,4-2-34 0,0 0-1 0,-14 2-33 16,7-1 62-16,0 2 1 0,2-3 1 0,-2 1-27 16,1-2 23-16,-1 2-97 0,0-1 28 0,2 2 35 0,5-2-56 15,-11 0 51-15,5 1-45 0,2-2 45 0,0 2-52 16,0 1 24-16,4-2-40 0,-8 1 10 0,4 0 24 15,1-1 43-15,0 1 3 0,3-1-90 0,-6 1 58 0,6-1-63 16,-6 2 68-16,5-2-45 0,-2 1 43 0,3-1 11 16,-2 1-24-16,2-1-32 0,0 0-20 0,-2 1 96 15,2-1-60-15,0 0-38 0,0 0 2 0,-1 3 105 16,1-3-23-16,5 0-28 0,1 0-32 0,0-2 52 0,1 2 34 16,6-1-65-16,1 2 48 0,-1 1-3 0,3-2-71 15,-1 1-14-15,-1 0 73 0,2 0-9 0,0-2 4 16,0 2-17-16,0 0 5 0,0 1-4 0,-1-4 11 0,1 5-7 15,0-1 3-15,0-1-7 0,0 1-9 0,0 0-4 16,-1-2 14-16,1 1 4 0,0-2-1 0,-1 2-40 16,1 0-13-16,1 2 38 0,-2-1 3 0,2-1-10 0,2 1-13 15,-2-2 4-15,2 0-14 0,1 0 29 0,0 2 22 16,0-1-25-16,-2-1 26 0,1 1 4 0,0 1-40 16,-3-1 16-16,0 0-6 0,0 0 13 0,-2-2 5 15,0 2 6-15,-1 0-32 0,-4-1 32 0,2-1-10 0,-3 1-2 16,-1-2 4-16,-1 3-21 0,0-2 11 0,-1 0 1 15,-5 1-21-15,9 1 18 0,-3-1 1 0,-6 0-13 16,5 1 18-16,-5-1-7 0,7 0 3 0,-7 0-13 0,5 0 10 16,-2 0 2-16,-3 0-4 0,0 0-2 0,0 0-7 15,6-2-16-15,-6 2-27 0,3 0 26 0,-3 1-33 16,0-1-81-16,3 0 72 0,-3 0-16 0,0 0-24 0,0 0-34 16,0 0 26-16,0 0-8 0,1-10-8 0,-1 10-380 15,-4-3 167-15,4 3 112 0</inkml:trace>
  <inkml:trace contextRef="#ctx0" brushRef="#br0" timeOffset="-130815.18">2735 10074 34 0,'-8'-4'91'0,"4"3"21"16,4 1-48-16,-7-1 16 0,7 1 2 0,0 0-24 16,-7-1 10-16,7 1-9 0,0 0-22 0,-8-1 26 0,8 1-19 15,0 0 16-15,0 0-18 0,-5 2 12 0,5-2-22 16,0 0-9-16,0 0 16 0,0 0-55 0,1 7 27 0,-1-4 0 16,0-3 59-16,4 4-8 0,-2 0-53 0,0-2 56 15,-2-2-14-15,7 4-40 0,-4 0 4 0,-3-4-47 16,9 6 8-16,-4-4 74 0,1 0-9 0,0 1-32 15,5 0 28-15,-3 0-18 0,0-1 34 0,0 3-10 0,4-1-3 16,-3-1-15-16,2 2 18 0,-3-3-7 0,1 3 2 16,-1-1-106-16,0-2 105 0,-1 1-33 0,0-2 30 15,3 2-13-15,0-1 9 0,-1 2-10 0,-1-1-41 16,0-1 10-16,-3-1-6 0,2 2 13 0,0-2 31 0,-1 0 6 16,0 0-47-16,0 2-21 0,0-2 40 0,-1 0 22 15,-1-1-22-15,1 1-10 0,1 1-6 0,-6-2 39 0,6 1-50 16,-2 0 12-16,-4-1 45 0,6 2-7 15,-4 0 3-15,-2-2-10 0,0 0-28 0,8 0-9 0,-8 0 43 16,0 0-4-16,4 1-6 0,-4-1 2 0,0 0-20 16,6 1 24-16,-6-1-64 0,0 0 65 0,0 0-55 0,0 0 48 15,0 0 1-15,6 1-29 0,-6-1-18 0,0 0 36 16,0 0-20-16,0 0 40 0,0 0 3 0,0 0-8 16,0 0-23-16,4 1 25 0,-4-1-4 0,0 0-8 15,0 0-12-15,-1 3 27 0,1-3-25 0,0 0 16 0,0 0 9 16,0 0-5-16,-5 7-19 0,5-7 10 0,-7 7-13 15,-1-1-12-15,1 1 11 0,-5 2 33 0,-1 0-28 0,-2 0 20 16,-7 6 7-16,6-3 3 0,-2-1-28 0,4 0 21 16,0 0-2-16,0-2-10 0,-1 0 7 0,3 2 4 15,0-3-7-15,-1 4-9 0,2-4 7 0,-1-2-14 16,3 4 8-16,1-3-3 0,-2-1 12 0,4-2-23 0,0 1 13 16,2-2 5-16,0 0-15 0,2-1 17 0,-1 0-22 15,3-2 8-15,-5 3-7 0,3-2-22 0,2-1-21 16,0 0-14-16,0 0-53 0,0 0 10 0,0 0-9 15,0 0 8-15,11-7-25 0,-11 7 0 0,7-4 6 0,-5 1-28 16,-2 3-315-16,6-4 157 0,-6 4 102 0</inkml:trace>
  <inkml:trace contextRef="#ctx0" brushRef="#br0" timeOffset="-129373.88">4928 9514 6 0,'0'0'106'0,"0"0"17"0,0-9-5 0,0 9 6 16,0 0-14-16,0 0-2 0,1-11 18 0,-1 11-31 0,0 0 27 15,0 0-16-15,0-10 5 0,0 10-8 0,0 0-7 16,1-8-11-16,-1 8 4 0,0 0 6 0,0 0-7 16,0 0-13-16,0 0-5 0,0 0-2 0,0 0-6 15,0 0-11-15,0 0-3 0,0 0-8 0,0 0-3 0,0 0 8 16,0 0-1-16,0 0 0 0,-9 30-15 0,8-15 19 16,1-1-21-16,-3-1 18 0,3 3-7 0,0 0-8 15,0-1 8-15,-1 2-2 0,2 0 4 0,3 0-1 16,0-2-9-16,-1 1-11 0,-1-1-7 0,1-1 7 0,0-1-5 15,1-1 3-15,-2 0 0 0,4-1-12 0,-4-1 4 16,1-2 19-16,1 1-13 0,-4-9-15 0,5 13 13 0,-1-9-21 16,-4-4 2-16,12 10 3 0,-5-6-8 0,-2-4-6 15,3 3-10-15,-8-3-32 0,11 1-16 0,-11-1-13 16,9-4-15-16,-9 4-28 0,0 0 0 0,10-7-20 16,-10 7-27-16,1-6-481 0,-1 6 219 0,0 0 148 0</inkml:trace>
  <inkml:trace contextRef="#ctx0" brushRef="#br0" timeOffset="-129058.29">4985 9372 80 0,'-1'-6'166'0,"-3"0"-46"16,4 6 24-16,-6-7-20 0,6 7 7 0,-2-6-11 15,2 6-19-15,-4-6 3 0,4 6-14 0,-3-9 12 0,3 9-8 16,-3-6-25-16,3 6 5 0,-1-9-6 0,1 9-16 16,0 0-6-16,0-12-5 0,0 12-11 0,0 0 16 15,-1-10-1-15,1 10-21 0,0 0 8 0,0-8-5 0,0 8-14 16,0 0-16-16,0 0-3 0,0 0-58 0,-3-13 12 15,3 13-29-15,0 0-18 0,0 0 21 0,0 0-9 16,0 0-25-16,0 0-14 0,0 0-287 0,0 0 139 0,0 0 90 16</inkml:trace>
  <inkml:trace contextRef="#ctx0" brushRef="#br0" timeOffset="-128477.14">5038 9510 64 0,'0'11'99'0,"0"-11"-17"0,0 20 20 16,0-8-9-16,0 3-16 0,-1-3-5 0,1 1-43 16,-1 0 23-16,1 0-4 0,-2-2-2 0,4 1 13 15,-2 0-13-15,0 2 8 0,0 0-10 0,-2-1-4 0,4-1-9 16,-2-3-20-16,0-9 27 0,0 17 3 0,0-17-23 15,-2 12 3-15,4-7 15 0,-2-5 15 0,-2 10-18 16,2-10 4-16,2 8 12 0,-2-8 3 0,2 7 6 16,-2-7-3-16,0 0-14 0,7 3 10 0,-7-3-10 0,0 0 7 15,0 0-20-15,0 0-11 0,15-12-1 0,-9 4 5 16,0 1 17-16,-1-4-23 0,-1 2 8 0,1-3-20 0,-1 2-12 16,0-2 0-16,-1-1 2 0,1-1-6 15,-4-1-6-15,4 1 16 0,-1-2 3 0,-1 1-1 0,2-1-9 16,-1 2 0-16,0 0-4 0,1 0 7 0,-1 1-9 15,-1 1 13-15,4 0-24 0,-2 2 24 0,-2 2-4 0,1 2-13 16,-2 0 5-16,-1 6-2 0,4-9 12 0,-1 5-37 16,-3 4 41-16,7-8-3 0,-3 6 2 0,-4 2 3 15,14-8-16-15,-3 5 13 0,-2 2 3 0,1 0-9 0,-2 1-8 16,4 1 11-16,0 3 11 0,-2-2-4 0,1 0-7 16,1 3 5-16,-3 0 58 0,1 1-75 0,-4 0 25 15,2 1-1-15,-1 0 2 0,-2 2-6 0,1-1 13 0,-4 1-14 16,4 0 47-16,-5 0-48 0,3 0 18 0,-3 1-9 15,-1-1 5-15,3 2-8 0,-2 1 6 0,-1-2-6 16,-1-1 3-16,1 0-6 0,0-1-3 0,0-8-3 0,-3 18 4 16,3-8 3-16,0-1 7 0,0-1-9 0,0 0-9 15,0-8 22-15,0 12-6 0,0-12-5 0,0 11-1 16,0-11-9-16,-1 7-10 0,1-7 11 0,0 8-6 16,0-8-11-16,0 0-29 0,0 0-27 0,0 0-3 0,3 15-9 15,-3-15-8-15,0 0-17 0,0 0-314 0,0 0 142 16,0 0 96-16</inkml:trace>
  <inkml:trace contextRef="#ctx0" brushRef="#br0" timeOffset="-128067.24">5651 9358 29 0,'0'0'98'0,"-6"-11"26"0,6 11-22 0,-5-4 8 16,5 4-36-16,0 0 15 0,0 0-10 15,-15 9-25-15,15-9 22 0,-5 8-34 0,2 3-6 0,1-3 28 16,2-1-6-16,-2 2-18 0,2-9-2 0,3 18 3 16,1-5-43-16,1 0 19 0,1 0-10 0,0-1 22 0,1 0-9 15,1 0-9-15,0 0-5 0,-1 2 14 0,-1-4-3 16,5 1 4-16,-6 1 2 0,1-2-5 0,-1 1-5 15,0-2 6-15,1 0-1 0,-2 0-3 0,1 0 2 16,-1-1 4-16,1 0-17 0,-2 1 10 0,1-3-4 0,-1 0-2 16,-3-6 5-16,4 9 11 0,-4-9-32 0,4 11 25 15,-4-11-15-15,1 10-2 0,-1-10 7 0,1 11 3 16,-1-11 12-16,0 0-10 0,0 13-7 0,0-13-15 16,-2 7 17-16,2-7 1 0,-7 8 11 0,3-4-23 0,4-4-17 15,-9 2 32-15,2 1-40 0,7-3-2 0,0 0-1 16,-17 3 20-16,17-3-35 0,-12 2 0 0,12-2-15 15,0 0-15-15,-16-5-10 0,10 2-8 0,1 0-10 0,5 3-219 16,-12-11 108-16,4 4 72 0</inkml:trace>
  <inkml:trace contextRef="#ctx0" brushRef="#br0" timeOffset="-127794.1">5660 9391 6 0,'-25'24'100'0,"17"-8"1"0,-6 7-4 0,-2 1 4 15,2 2-5-15,-4 0-17 0,2 2-2 0,-4-5 12 16,3 6-22-16,0 1 8 0,-2-6-30 0,2 1-6 0,1-2 8 16,1-2 47-16,2-4-44 0,3-1-12 0,1-4 14 15,1 0-1-15,1-2-14 0,1 2-10 0,0-2 6 16,0-3-19-16,3 0 5 0,-1-2 18 0,1 0-13 15,3-5-10-15,0 0 17 0,-6 11 5 0,6-11-38 0,0 0 2 16,0 0-19-16,0 0-19 0,0 0-41 0,0 0 18 16,0 0-47-16,20-17-315 0,-14 7 141 0,4 3 94 15</inkml:trace>
  <inkml:trace contextRef="#ctx0" brushRef="#br0" timeOffset="-127326.86">6079 9100 31 0,'5'-16'124'0,"-3"11"-7"0,-2 5-39 16,0-7 5-16,0 7-14 0,0 0 5 0,0 0 2 0,0 0-28 16,0 0 32-16,-11 20-8 0,6-8-6 0,-2 0 20 15,2 4-20-15,-2-2-30 0,0 4 17 0,1-1-26 0,0 1 9 16,-3 10 9-16,1-7-9 0,3 0-1 15,-1-3 21-15,0 0-50 0,2 1 0 0,-4 9 8 0,4-6-18 16,0-1 28-16,2-4-16 0,1-1 16 0,1-1 1 16,0 0-1-16,1 0-8 0,1-3-10 0,0 1-13 15,1 0 25-15,0-1-16 0,-1 0-5 0,2-3 8 16,-1 0 5-16,1 1-12 0,0-3 10 0,0-1-9 0,0-1-14 16,0 0 10-16,-4-5 6 0,8 7-9 0,-3-5-22 15,1 1 9-15,-6-3-7 0,13 2-5 0,-13-2-13 0,13 4 5 16,1-6-22-16,-14 2 1 0,24-4 13 0,-11 0-26 15,-2 0-9-15,1 0-254 0,-3-1 112 0,-1 0 76 16</inkml:trace>
  <inkml:trace contextRef="#ctx0" brushRef="#br0" timeOffset="-127088.29">6088 9395 15 0,'0'0'91'15,"0"0"15"-15,8-12-4 0,-8 12-29 0,10-4 4 0,-10 4-25 16,0 0-18-16,13-3 24 0,-2-2 9 0,-3 4-13 16,0-2-18-16,2 0 11 0,-2 0-13 0,-8 3-29 15,14-7 13-15,-14 7-23 0,14-8-2 0,-6 3-13 16,-1-1-18-16,0 1-32 0,-1 1-173 0,-6 4 81 15,10-10 54-15</inkml:trace>
  <inkml:trace contextRef="#ctx0" brushRef="#br0" timeOffset="-126821.02">6104 9110 98 0,'0'0'96'0,"-1"-13"19"0,1 13-30 0,1-8-2 16,-1 8 12-16,6-6-4 0,-6 6-53 0,10-9 1 0,-3 5-2 16,0 4 10-16,-2-5 3 0,-5 5 5 0,13 1-14 15,-6-2-11-15,-7 1-25 0,12-1 24 0,-12 1-29 16,12-3 1-16,-12 3-9 0,0 0 3 0,15-1-33 15,-15 1 6-15,8 0-23 0,-8 0-17 0,6-4-203 0,-6 4 91 16,0 0 62-16</inkml:trace>
  <inkml:trace contextRef="#ctx0" brushRef="#br0" timeOffset="-126229.39">6302 9232 69 0,'0'0'85'16,"2"12"29"-16,-2-12-39 0,3 19 14 0,-2-4-16 15,1-4-1-15,-1 1-20 0,0 3-10 0,-2-1-10 16,2 0 33-16,-1 2-41 0,2-2 21 0,-4 1-27 0,0-1 2 16,0-1 10-16,1 1-30 0,1-2 21 0,-1 0-16 15,-1-3-4-15,2-2 22 0,0-7-23 0,-1 14 5 16,0-10 10-16,1-4 27 0,0 0-1 0,0 12-39 0,0-12 12 16,1 6 1-16,-1-6 0 0,0 0 9 0,0 0 6 15,0 0-25-15,0 0 21 0,0 0-31 0,0 0 2 16,0 0 16-16,0 0 10 0,0 0-33 0,15-18 3 15,-14 12 18-15,2-6 3 0,-1 2-45 0,0-4 42 0,0 0-24 16,0 1-11-16,-1-2 26 0,0 3 13 0,2-2-29 16,-2 1-6-16,3 0-4 0,-1-3 21 0,1 6-27 0,-1-2 30 15,1 3-8-15,2-1-22 0,1 1 14 0,0 0 11 16,1 1 14-16,0 1-10 0,-8 7-5 0,17-11-4 16,-8 6 12-16,-9 5-9 0,19-2-6 0,-7-1 7 15,-12 3 6-15,23 1 4 0,-11 1 20 0,0 2-4 0,1 0-12 16,-2 1 22-16,0 1-6 0,-2 0-20 0,3 1 44 15,-4 0-18-15,1 2 13 0,-2 0-18 0,-2 2-6 16,1-1 18-16,-2-1 2 0,1 3-26 0,-4-2-3 16,5-1 12-16,-6 2-1 0,0-2-2 0,1 4-15 0,0-2 1 15,-1-1-5-15,-1 2 23 0,1-2-17 0,0-2 16 16,0-8-8-16,-3 14-4 0,2-10-15 0,1-4-2 16,-1 11-23-16,1-11 0 0,-2 10 6 0,2-10-24 0,0 0-17 15,0 0-1-15,0 15-26 0,0-15-296 0,0 0 130 16,4 8 86-16</inkml:trace>
  <inkml:trace contextRef="#ctx0" brushRef="#br0" timeOffset="-125510.33">6970 9319 9 0,'0'0'167'15,"-7"-15"-50"-15,5 11-16 0,2 4-13 0,-11-8 3 16,6-1-26-16,-2 4 9 0,7 5-28 0,-11-6 2 16,11 6-11-16,-10-4 15 0,4 4-10 0,6 0 30 0,0 0-32 15,-21-2 18-15,10 6 4 0,-1-2-32 0,2 1-21 16,-2 2-3-16,1-2 39 0,2 3-5 0,-2 0-3 15,2 1-31-15,-1 1 28 0,0 0-2 0,0 0-12 0,1 3 1 16,1-1-11-16,0 1 11 0,1-1-20 0,-1 1 4 16,3 2 8-16,-3-2 11 0,4 1-16 0,0 0 0 15,1 1 7-15,1-1 14 0,3-1-12 0,-1-1 7 0,0-1-18 16,-1 3 2-16,5-1 7 0,-2 0-8 0,0-4 4 16,0 0-14-16,1 1-10 0,0-4 21 0,-3-4 7 15,5 9-15-15,-1-4 16 0,-4-5 12 0,7 6-38 16,-2-4 20-16,3 3 1 0,0-3 3 0,-8-2-1 0,15-2 7 15,-7 1-12-15,2-2 18 0,1-2-8 0,0 1-9 16,1-4 12-16,0 1 6 0,-2-1-7 0,2-1 2 16,0-1-11-16,0-1 5 0,7-7-16 0,-3-5 12 0,-4 5 7 15,0-6 2-15,-1 5 8 0,2-6-12 0,-5 3-11 16,1-6 6-16,1 1 1 0,-1-1-9 0,0-1-4 16,-2-3-2-16,1 2 8 0,-1-2-10 0,-1 2 11 15,0 6-8-15,-2 3-16 0,-2 3-1 0,2 0 13 0,-1 0 7 16,0 0-27-16,-1 0 19 0,0 3-9 0,0 0 34 15,1 2-10-15,-2 1-13 0,1 1 9 0,-1 3-25 16,-1 1 31-16,0-1-19 0,0 4 6 0,0-1 5 0,0 5-6 16,1-6 21-16,-1 6-5 0,0 0-15 0,0 0-20 15,0 0 24-15,-6 15 5 0,3-3 0 0,0 0-4 0,1 4 7 16,-1 2 0-16,-1 1-10 0,0 0 5 0,0 14 11 16,-3-2 8-16,3-5-18 0,0 7-7 0,-1-2 10 15,1-5 15-15,1-2-28 0,2 8 13 0,-2-6 7 16,2-2-12-16,1-4 4 0,3 1 0 0,-1-2 7 0,1 1-5 15,-2 1-18-15,3-3 8 0,2 0-4 0,-1-4-4 16,3 2 24-16,1-2-17 0,-2-1 8 0,1 1 1 0,1-4 2 16,1 0-6-16,-1-3-25 0,-2 0 0 0,2-2 1 15,0 0-23-15,1 0-25 0,-10-5-84 0,13 5 59 16,-13-5-26-16,11 1-36 0,-7-1-363 0,-4 0 174 16,0 0 114-16</inkml:trace>
  <inkml:trace contextRef="#ctx0" brushRef="#br0" timeOffset="-122653.14">2412 10891 2 0,'0'0'69'0,"0"0"-10"0,-7-3 8 0,7 3 3 15,0 0-18-15,-8-4 13 0,8 4-24 0,0 0-15 0,0 0 3 16,-9-4-2-16,9 4-6 0,0 0 25 0,-8-2-21 15,8 2 12-15,0 0 3 0,-8-4-21 0,8 4 0 16,0 0 2-16,-8-3 28 0,8 3-27 0,0 0-2 16,0 0 0-16,-7-4-8 0,7 4 2 0,0 0-3 0,-4 0 20 15,4 0-47-15,0 0 32 0,0 0-2 0,0 0-13 16,0 0-18-16,0 0 40 0,0 0-15 0,0 0-6 16,0 0 4-16,0 0-12 0,0 0 27 0,0 0 18 0,0 0-3 15,27 3-30-15,-18-3-13 0,7 0 19 0,0 0-20 16,3 3 13-16,0-4-9 0,1 1 62 0,0-1-62 15,1 2 9-15,2-2 8 0,-1 2 31 0,1-1-30 0,0-1 19 16,1 3 5-16,-2-2-11 0,1 1-21 0,-2-1 1 16,-1 2 8-16,0-2 8 0,-1-2 7 0,1 1-54 15,-3 1 55-15,1 1-30 0,0-2 28 0,-4 1 0 16,0-1-5-16,1 0 7 0,0 1-51 0,-5-3 32 0,1 3 16 16,-3-1 4-16,4-1-1 0,-4 1-29 0,0-1 14 15,-1 1-6-15,-3 0-16 0,2 0 17 0,0-2 6 16,-1 1-39-16,-1 0 35 0,-4 2-19 0,7-2 18 0,-7 2-11 15,6-1-8-15,-6 1 18 0,4-2-2 0,-4 2 1 16,0 0-7-16,7-6-32 0,-7 6-17 0,0 0 12 16,0 0-31-16,0 0 13 0,4-5-15 0,-4 5 0 0,0 0-23 15,0 0-28-15,0 0-238 0,0 0 120 0,0 0 78 16</inkml:trace>
  <inkml:trace contextRef="#ctx0" brushRef="#br0" timeOffset="-121941.33">2735 10710 48 0,'0'0'100'0,"0"0"-22"0,0 0-12 0,-10-1 4 15,10 1-4-15,-2-4 6 0,2 4-25 0,0 0 6 16,0 0-9-16,0 0-9 0,0 0-8 0,-8 7 15 0,8-7-18 16,0 0-4-16,0 0 10 0,0 0 4 0,0 0-14 15,0 4 11-15,0-4-8 0,0 0 2 0,0 0 7 0,8 10-24 16,-8-10 40-16,5 3-53 0,-5-3 4 0,11 9 67 15,-3-2-23-15,-2-5-43 0,1 1 28 0,1 3-4 16,0-3 10-16,3 3-49 0,-2-1-10 0,-1-4 47 16,4 3-10-16,-1-1 14 0,-1 3 4 0,1-3-5 0,1-1-13 15,0 3 14-15,-3-4 0 0,1 0-7 0,-2 2 4 16,2 0-20-16,0 0 19 0,-1 0-19 0,-1-3-7 16,-8 0 17-16,13-1 1 0,-2 5-9 0,-3-3-12 0,4 1 15 15,-12-2-25-15,12 0 38 0,-12 0-9 0,9 0-40 16,-9 0 37-16,11 0-8 0,-11 0 11 0,9 2 10 15,-5-1-7-15,-4-1-37 0,8 2 34 0,-8-2-17 0,0 0 9 16,8-1-7-16,-5 2 22 0,-3-1-1 0,5 3 9 16,-5-3-12-16,0 0 3 0,6 1 0 0,-6-1-5 15,0 0 9-15,0 0-10 0,0 0-14 0,0 0 17 16,0 0-8-16,8-3 1 0,-8 3 4 0,0 0-25 0,0 0 16 16,0 0 6-16,-3 9-8 0,3-9 2 0,0 0 19 15,-5 6-10-15,2-4-32 0,-2 3 35 0,-2 0-15 16,-4 1 18-16,2 2-38 0,-2-1 25 0,-1 3 7 0,-1-2 3 15,-3 2 7-15,-9 4 5 0,5-3-6 0,1 0-8 16,4-1 13-16,-1-2-12 0,3 0-9 0,0 2 1 16,1-3 6-16,1 0 15 0,2-1-48 0,1 0 47 0,0 0-11 15,1-1-17-15,3-1 16 0,0 1-51 0,0-3 62 16,4-2-30-16,-7 4 22 0,5-3 8 0,2-1-24 16,-4 3-9-16,4-3 32 0,-6 3-2 0,6-3-8 0,-4 2-22 15,3-1-10-15,1-1-17 0,-1 0 13 0,1 0-14 16,0 0-47-16,0 0 4 0,0 0 5 0,0 0-3 15,0 0-16-15,0 0-11 0,0 0 0 0,0 0-3 16,4-10-297-16,-4 10 134 0,0 0 90 0</inkml:trace>
  <inkml:trace contextRef="#ctx0" brushRef="#br0" timeOffset="-119744.31">2475 11652 52 0,'0'0'91'16,"0"0"-12"-16,-10 0 2 0,10 0-13 0,-5 0 11 0,5 0-76 15,-3 4 63-15,3-4-33 0,0 0-8 16,-5 1 30-16,5-1-14 0,0 0-17 0,0 0 26 0,0 0 7 15,0 0-13-15,0 0-47 0,0 0 73 0,0 0-86 16,20 7 22-16,-8-5 33 0,1 2 24 0,1 0-11 0,0-6-55 16,1 1 68-16,4 5-32 0,-2-3 29 0,3-1 1 15,1 1-32-15,-1 0-28 0,2-2 64 0,0 0-18 16,2 2 0-16,-1-1-27 0,0 0 2 0,-1 0-46 16,1-1 47-16,-2 1-5 0,-1-2 17 0,0 0 7 0,-1 2-12 15,-2-3-4-15,1 3-23 0,-1 0 14 0,-2 1 5 16,-5-1-3-16,2-2 0 0,-2 0-36 0,-4 4 42 15,2-4-8-15,-2 1-34 0,-2 2 23 0,1-3 16 0,-5 2-18 16,8 1 14-16,-8-1-5 0,7-3-17 0,-7 3 27 16,4 0-19-16,-4 0-9 0,5-2 3 0,-5 2-17 15,0 0-6-15,0 0-18 0,7 0-21 0,-7 0-3 0,0 0-20 16,0 0 19-16,0 0-35 0,0 0 20 0,0 0-13 16,-8-16 4-16,5 14-24 0,3 2-238 0,-9-2 118 15,9 2 78-15</inkml:trace>
  <inkml:trace contextRef="#ctx0" brushRef="#br0" timeOffset="-119104.27">2885 11533 12 0,'-6'-6'88'0,"-2"4"2"0,2 2 4 15,6 0-32-15,-6-1 27 0,6 1-32 0,0 0 21 16,-10-11-10-16,10 11-27 0,-6 1 14 0,6-1-15 15,0 0 7-15,-7 0 1 0,4-2-14 0,3 2 11 0,0 0-13 16,0 0-5-16,0 0-10 0,-8 4 31 0,8-4-53 16,0 0 27-16,0 0-17 0,-6-1 34 0,6 1-26 15,0 0-67-15,0 0 48 0,0 0 42 0,0 0-9 16,0 0 17-16,0 0-16 0,0 0 26 0,0 0-48 0,10 7 47 16,-6-4-22-16,-4-3-23 0,8 3 11 0,-4 0 14 15,2-2-11-15,-1-1 53 0,6 4-36 0,-1 0-18 16,-2-1-2-16,3 0 9 0,1 0 7 0,-3-4-7 0,2 5-16 15,-2-1-18-15,1-3 21 0,-1 3-2 0,2 2-21 16,-3-4 33-16,-2 1-11 0,1 0 1 0,-2 0-5 16,-1 0 4-16,0-1 8 0,-4-1-28 0,10 1 23 0,-8 1-37 15,2 1 34-15,-4-3-3 0,0 0-11 0,10-1 14 16,-10 1-5-16,5-2 7 0,-5 2-24 0,5 3 11 16,-5-3-11-16,4 1 34 0,-4-1-24 0,0 0 9 15,0 0 2-15,8 0-12 0,-8 0-6 0,0 0 8 0,0 0 5 16,4 1 3-16,-4-1 7 0,0 0-18 0,0 0 12 15,0 0-2-15,0 0-14 0,0 0 5 0,0 0-18 0,6 1 6 16,-6-1 28-16,0 0 2 0,0 0-32 0,0 0 19 16,2 5 6-16,-2-5-29 0,0 0 21 0,0 0-3 15,0 0-6-15,0 6-24 0,0-6 43 0,0 0 5 16,-2 9-28-16,-1-7-6 0,3-2 17 0,-7 6-42 0,5-1 37 16,-2 0 36-16,-6 1 2 0,4 2-34 0,-2-2-29 15,2 2 2-15,-2 1 62 0,0-3-2 0,0 2-35 16,0-1 25-16,0 1 3 0,0-4 10 0,0 5-13 15,-1-1-1-15,2-2-11 0,1-1-47 0,-1 1 57 0,2-1 4 16,-1 0-34-16,1-3 28 0,2 2 3 0,-1-3-4 16,2 2-1-16,2-3-5 0,-6 4-34 0,4-3 0 0,2-1 3 15,-4 5 35-15,2-4-5 0,2 2-11 0,-2-1-23 16,0-1-23-16,2-1 21 0,-2 3-72 0,2-3-8 16,0 0 18-16,0 0 9 0,0 0-19 0,-7 3-4 15,4 0-18-15,1-1-21 0,-2 0-293 0,4-2 144 0,0 0 96 16</inkml:trace>
  <inkml:trace contextRef="#ctx0" brushRef="#br0" timeOffset="-117011.39">2999 15022 21 0,'0'-5'69'0,"1"1"-4"0,-1-1-10 16,1 3 27-16,-1-3-43 0,2 3 32 0,0-2-53 15,0 1 33-15,2-1-18 0,-2 0 15 0,4 2-32 0,-1 0 44 16,0-1-62-16,1 1 26 0,6-2 29 0,-2 2-36 16,2-1 13-16,2 2 17 0,-1 2-16 0,2-1-14 15,-4 0-32-15,-3 2 14 0,0-1 18 0,-2 1-25 16,5 3 3-16,-4-1-7 0,2 2 2 0,-2 1-4 0,-1-2 55 16,-2 3-28-16,2 2 19 0,-4-1-26 0,0 1-22 15,-4 4 54-15,0-2 7 0,-2 1-66 0,1 2 7 16,-2 0 74-16,-1 0-67 0,-2 2-2 0,2-2 11 15,-2 1-4-15,-2 13 58 0,0-11-78 0,-4 6 22 0,5-5-15 16,-2-2 8-16,3-1 24 0,-4 8 23 0,3-3-20 16,-1-4 20-16,2-5-46 0,0 2-23 0,3-3 9 0,-3 1 16 15,3-4-5-15,-1 1-20 0,1 0 9 0,2 0-3 16,-1-6 53-16,2 7-36 0,-1-3-19 0,0 0 2 16,-1-3 80-16,2-1-39 0,0 1-35 0,4 1-5 15,-2-2 18-15,1 1 24 0,0 0-24 0,3-2-10 0,7 3-5 16,-2-3 81-16,1-1-74 0,3-1-6 0,2 3 19 15,-1-1 28-15,3-3-16 0,-1 1-20 0,1 0-6 0,-1 0-5 16,0 0 77-16,0-1-81 0,1-3 63 16,-3 5-78-16,-4-2 16 0,0 1 0 0,-2 0-7 0,0-1 30 15,-3 0-48-15,-1 0 30 0,1 1 5 0,1 0-17 16,-1 0-32-16,0-2-5 0,2 1-178 0,4-2 81 0,-5-1 54 16</inkml:trace>
  <inkml:trace contextRef="#ctx0" brushRef="#br0" timeOffset="-116646.08">3507 15182 44 0,'11'-7'87'0,"-1"2"-26"16,1-1 16-16,-2 3-8 0,1 0-43 0,-2 2 4 15,0 1 8-15,-2 1 22 0,0-1 4 0,0 3-31 0,-2-2 42 16,2 1-73-16,0 4 28 0,0 9 43 0,-1-10-14 16,-1 8-12-16,-1-4-4 0,1 3 13 0,-3 6-18 0,-1-3 8 15,-1-7-31-15,-1 3 15 0,0 1-32 0,-1 4 42 16,-1-4-48-16,-1 0-32 0,-2-2 41 0,-1 5 28 0,0-2-29 15,0-1 37-15,-1-2-79 0,-1-3 32 16,4 2 28-16,-2-3-52 0,2-2 63 0,1-3-9 0,0 3-60 16,3-4 43-16,-3 3-10 0,2-1-5 0,1 1-14 15,-1 0-24-15,0-5-35 0,3 2-5 0,0 0-188 16,0 0 92-16,0 0 62 0</inkml:trace>
  <inkml:trace contextRef="#ctx0" brushRef="#br0" timeOffset="-116365.25">3791 15128 58 0,'-1'-1'90'0,"-3"1"-6"0,4 0-36 0,-13 6-5 15,2 0-29-15,1 1 45 0,0 2 26 0,-1 3-44 16,0 0 8-16,3 2-29 0,-1-2 30 0,2 3-17 0,2 3 18 15,0-4-59-15,2 4 68 0,0 0 1 0,2-6-31 16,2-1 6-16,1 2-2 0,0 1-44 0,2 1 63 0,4 0-37 16,-4-4-21-16,3 0 18 0,1 2 24 0,1-3-52 15,1-2 25-15,-1-3-14 0,2 0-2 0,-2 0-3 16,2-1 13-16,-3 2 6 0,-1-2-5 0,2-3-39 16,-1-2-2-16,-1 2-21 0,-1-1-19 0,-2 0-202 0,6-6 92 15,-1-6 62-15</inkml:trace>
  <inkml:trace contextRef="#ctx0" brushRef="#br0" timeOffset="-115988.53">3995 14806 73 0,'11'-11'88'0,"2"4"1"16,1 1-13-16,-5 3 10 0,0 2-52 0,-1 1 2 0,-2 1 5 15,-1 2 12-15,0-1 0 0,-1 3-56 0,2 1 18 16,-4 2 58-16,-2 1-21 0,2-1-57 0,-6 3 59 16,-2 0-69-16,4 1 51 0,-2 0-13 0,-4 3-41 15,-4-2 13-15,1 1-2 0,2-2 7 0,-1 1-10 0,1 1 49 16,1-3-53-16,-1 1 11 0,2-1-8 0,2 0 79 15,2-1-13-15,2 0-36 0,-1-3 45 0,0-1-86 16,4 1 64-16,0-2-44 0,3-2 35 0,6 1-61 16,2 2 4-16,2-2 79 0,1 0-2 0,-3-1-76 0,4 0 1 15,1 0 70-15,-1-4 5 0,0 0-37 0,-1 1-51 16,-1 0 14-16,-2-3 12 0,2 2-14 0,-2 1 31 16,-3-2-49-16,-1 1-4 0,-2-1-17 0,-2 2-37 15,-2 2-197-15,-1-5 98 0,1 1 66 0</inkml:trace>
  <inkml:trace contextRef="#ctx0" brushRef="#br0" timeOffset="-115654.02">4634 15006 143 0,'0'0'56'0,"2"-5"5"0,-2 5-15 0,0 0 6 15,0 0-2-15,0 0-6 0,1 15 70 0,-2-8-32 16,1 5-51-16,-3 5-5 0,0 1-2 0,2-5 73 16,0 7-15-16,-1-1-32 0,1-1 0 0,-2 18 11 0,1-2-26 15,0 0-31-15,0-7 9 0,-1-8-31 0,2 2 63 16,-1-4-52-16,1-3-38 0,1 3 85 0,-3-4-53 15,5-1-3-15,-2-1 84 0,0-2-36 0,0-3-5 16,0 3-11-16,-2-4-40 0,4-2 37 0,-2 2-52 0,0-4 38 16,0-1-40-16,0 0 9 0,0 0-12 0,2 5-19 15,0-5-31-15,-2 0-215 0,0 0 103 0,4-17 68 0</inkml:trace>
  <inkml:trace contextRef="#ctx0" brushRef="#br0" timeOffset="-115457.45">4456 15245 21 0,'16'-7'71'0,"0"2"12"15,2 2 26-15,2-1-63 0,14-8 57 0,0 1 8 0,-4 8-79 16,-4 5 22-16,9-7-48 0,1 7 99 0,-7-4-82 16,-5-2-17-16,-2 1 21 0,-4-2 46 0,2 2-58 15,0-1 60-15,-1 1-13 0,-4 2-65 0,-2-3 29 16,-1 2-18-16,-1 1-38 0,-6-2 9 0,0 1-55 0,-1 1-234 15,3 0 104-15,-7 1 68 0</inkml:trace>
  <inkml:trace contextRef="#ctx0" brushRef="#br0" timeOffset="-114334.73">5327 14807 58 0,'0'0'83'0,"-14"2"-7"16,2 1-24-16,2-1 9 0,-2 4-6 0,0 1-13 15,1 0-12-15,2 2 39 0,-2 0-26 0,2 0-19 0,-1 0 23 16,4 2 5-16,-2 0-3 0,1-1-43 16,2-1 31-16,-1 2-24 0,2-1 6 0,0-1 4 0,3-2 1 15,-2 4-21-15,3-5 32 0,0 3-48 0,4 0 33 16,-2-2-32-16,0-1 58 0,2-2-28 0,3 3-17 0,1 0-15 15,0-1 60-15,3 0-44 0,1-1 47 16,-2 1-76-16,4-2 48 0,-2 1-16 0,1 3 18 0,-1-1-45 16,1-1 11-16,1-1 59 0,-2 3-5 0,0 3-39 15,-3-4-28-15,0 4 42 0,1-2 7 0,-4-2-36 0,1-2 7 16,-2-2 3-16,2 6 22 0,0-3-24 0,-3-2 18 16,-2 1 22-16,1 1-45 0,-2 6 21 0,1-3 23 15,-1-3-8-15,-1 0-4 0,-1 7-2 0,2 1-20 16,-1 1 21-16,-3-3-44 0,2-5 53 0,-2 5-18 0,-1-1-8 15,0-3 20-15,-1 5-23 0,0-1-7 0,-1-2 30 16,1-5-24-16,0-2 18 0,-2 7 1 0,0-7-27 0,3 2 1 16,-1-5 35-16,-2 4-27 0,1 2 6 0,-2-7 24 15,0 5 6-15,0-1-44 0,2 0 44 0,1-1 0 16,-2-4-8-16,2 2-19 0,1-2 13 0,-1 0-8 16,-6-3-22-16,4 5 5 0,1-6 18 0,0 1 10 0,-2-5-14 15,3 2-17-15,0 2-26 0,1 1-22 0,0 3-2 16,0-7-36-16,0-3 26 0,0 4-52 0,0-5-346 15,1 6 155-15,-1-5 102 0</inkml:trace>
  <inkml:trace contextRef="#ctx0" brushRef="#br0" timeOffset="-114096.99">5279 14821 80 0,'25'-17'62'0,"-4"7"-2"16,3-2 3-16,3 0-9 0,-3 6 79 0,-5 0-76 15,-1 0 15-15,2 3 14 0,-1 1-54 0,0-2-1 0,-2 1-8 16,0 1-9-16,1 2 66 0,-1-2-14 0,0 0-23 16,-5 0-46-16,-2 1-13 0,-1 4 49 0,-9-3-23 15,11 0-13-15,-9 0-8 0,-2 0-22 0,2 4-40 0,-5-4-215 16,-2 3 96-16,5-3 64 0</inkml:trace>
  <inkml:trace contextRef="#ctx0" brushRef="#br0" timeOffset="-112527.03">2078 15660 46 0,'-5'-7'112'16,"1"4"-75"-16,1 1 9 0,1-3 42 0,2 3-64 15,0 2 29-15,0-5 3 0,2 4-24 0,2-2-16 0,0 2 44 16,2 0-31-16,-1 1-31 0,3 0 11 0,-1 0-7 16,5 1 6-16,-4 5 41 0,4-2-41 0,-2 2-7 15,1 0-20-15,1 1 34 0,-3 0-18 0,-2 2 25 0,-2 0-25 16,-1 2 20-16,-4 1 32 0,0 2-34 0,-2 0 2 16,-1-2-11-16,-1 2-17 0,-4-1 13 0,0 0 19 15,-3 1-4-15,-7 4-20 0,3-4 23 0,2-4-22 0,1 2-2 16,1-3 17-16,-1 1-5 0,0-2 5 0,1-1-4 15,2 2 10-15,2-4 12 0,-1 1-26 0,3-2-35 16,0 1 15-16,1-2 26 0,1-1-21 0,0 2 8 0,2-4 48 16,1 2-36-16,0-2-8 0,0 0-20 0,0 0 34 15,0 0-11-15,0 0 42 0,8-1-75 0,-5 1 30 16,2 1-31-16,-1-1 15 0,1 1 50 0,1-1-48 16,-2 1-11-16,1 1 21 0,0 0-8 0,-1 0-4 15,6 3 30-15,-5 0-13 0,3 1-3 0,-1 0-10 0,-5-1-7 16,5 2 12-16,-2 1 4 0,-1 2 0 0,3-3 47 15,-3 3-63-15,0 1 57 0,-1-1-12 0,-1 1-53 16,0 1 29-16,-1-1-13 0,-2-3 26 0,1 6-33 0,-3-1 3 16,0 0-9-16,-1-1 34 0,-1 0-16 0,0 1-22 15,-2-2 3-15,-2-1 42 0,1-1 2 0,-3 2-19 16,0-3-11-16,-1 0 16 0,0 0 5 0,-1 0-31 16,2-3 25-16,-1 0-19 0,0 0 18 0,0-3-7 0,2 2-3 15,0-3 16-15,2 0 4 0,-1-1-8 0,2 0 54 16,-1-1-48-16,3 0 20 0,-2-2-41 0,1 1 35 0,0 0-37 15,-2-4 59-15,0 1-60 0,3 2-7 0,0 0 40 16,-1 0-39-16,2 0 22 0,0-1-12 0,2 2-22 16,-4-3-4-16,5 1 45 0,-3 3-13 0,0-2-25 15,1-1-28-15,2 3-40 0,-2-2-188 0,1 2 94 0,-1-1 62 16</inkml:trace>
  <inkml:trace contextRef="#ctx0" brushRef="#br0" timeOffset="-112156.42">2274 15954 49 0,'11'-4'99'0,"1"2"-15"0,-1 1-74 0,-2 1 47 16,-1 1-3-16,4 3-31 0,-1 0 16 0,-2 2 6 0,0 2-27 16,-1-1 8-16,0 2-13 0,-1 2-3 0,-1 1 27 15,-2-1 0-15,0 1-1 0,-3 1-33 0,4-2 42 16,-5 2-42-16,-2 0-3 0,4-1 41 0,-4 2-13 0,-4 0-30 16,1-1 6-16,-3 0-18 0,0-1 41 0,0 0-30 15,0 0-1-15,1-2-24 0,-2 0 23 0,-1-2 23 0,0 2-30 16,2-2 56-16,1-3-41 0,2 0-6 0,1-1 23 15,-2 0-33-15,2 1 1 0,0-3 17 0,2 1 7 16,-1-2-34-16,-2 1 78 0,3-2-61 0,2 0-19 16,0 0 32-16,-4-2-39 0,4 2 27 0,0 0-11 15,3-7-56-15,0 4-159 0,1-2 78 0,-3 4 50 0</inkml:trace>
  <inkml:trace contextRef="#ctx0" brushRef="#br0" timeOffset="-111890.89">2511 16021 83 0,'-3'-6'77'15,"3"1"11"-15,-1 2-35 0,-3-1-14 0,0 3-1 16,1 1 16-16,-1 2-9 0,1 0 4 0,-5 2-2 0,-1 2-29 16,2 2-23-16,-2-1 10 0,0 4 22 0,3-1 18 15,5 0 17-15,-3 7-9 0,-1-6-49 0,1 1-24 16,2 0 47-16,-3 1 15 0,4-2-32 0,2-3-7 0,0 4 10 15,3-1 6-15,2 0-29 0,-1-3-7 0,2 0 29 16,2-2 2-16,0 0-39 0,3-2 8 0,-1 1 11 16,1-4-7-16,1 1 38 0,-2 1-57 0,1-3 29 15,-3-1 16-15,1 1-7 0,2-3-19 0,-3 2-14 0,2-4-38 16,-3 5-175-16,-4-5 80 0,6-4 54 0</inkml:trace>
  <inkml:trace contextRef="#ctx0" brushRef="#br0" timeOffset="-111367.48">2764 15654 52 0,'8'-5'42'0,"-1"4"21"16,-3 1-10-16,1 0-30 0,-2 1 60 0,1 2-45 15,-3-1-28-15,0 3 54 0,-2-2-30 0,1 3-19 0,-3-1 27 16,-1 4-6-16,-1 1 23 0,-2-2-55 16,1 0 37-16,-2-1-47 0,2 3 52 0,0-3-60 0,0-2-3 15,1 4 59-15,0-4-57 0,1-1 3 0,1-2 6 16,0 4 56-16,3-5-13 0,-1 1-39 0,1-2 35 0,0 4 2 15,0-4-41-15,4 2 20 0,-1-1-32 0,3 0 4 16,-2-1 60-16,3 0-36 0,0 1-32 0,-1 0 23 16,1 2 18-16,5-1 15 0,-3 1-5 0,1 0-22 15,-2 2-12-15,1 0 2 0,-2 4 20 0,-1-4-41 0,2 1 18 16,-1 1 13-16,-2 1-32 0,1-1 13 0,-1 0-5 16,-2 1 2-16,-1 1-10 0,1 3 2 0,-4-4 58 15,-1 1-52-15,2 1 21 0,-2-1-31 0,-1-2 2 0,-2 3 36 16,1-2-8-16,-2-1 13 0,1 3 13 0,0-4 9 15,-1 7 1-15,0-6-50 0,-1-3 18 0,2 7 43 16,-3-8-76-16,1-2 51 0,-2 5-56 0,1-4 10 0,0-1 69 16,1 1-71-16,0-1 17 0,1-2-12 0,0 0 51 15,0 0-41-15,-1 1-11 0,2-1 25 0,-2-1-29 16,2 1 8-16,1 0 57 0,-2-3 1 0,2 3-42 16,0 0-42-16,0-1 14 0,2 0-35 0,-1 1-215 0,3 1 93 15,0 0 60-15</inkml:trace>
  <inkml:trace contextRef="#ctx0" brushRef="#br0" timeOffset="-110959.84">3182 15962 28 0,'0'-4'62'0,"0"1"8"16,0 0-29-16,1 1 12 0,-1 2 32 0,0 0-20 15,0 0 34-15,0 0-15 0,-3 14-56 0,3-4-8 0,-4 4-1 16,3 5 61-16,0-2-66 0,-1 2-9 0,-6 11 71 16,8-9-32-16,-1 3-26 0,-3-3-30 0,3-1 23 15,-1 2-29-15,1-1 20 0,-2 0 43 0,-3 6-26 16,4-4-32-16,2-5 37 0,-2-2-35 0,0-2-7 0,1-1 6 16,0-2 25-16,-1 0-24 0,2-3 3 15,0 0 24-15,-1-1 27 0,1-4-57 0,0 1 17 0,0-2-39 16,0 1 49-16,0-3-30 0,0 0-20 0,0 0-254 15,0 0 97-15,0 0 64 0</inkml:trace>
  <inkml:trace contextRef="#ctx0" brushRef="#br0" timeOffset="-110742.4">2972 16190 68 0,'8'-6'65'15,"1"-3"52"-15,5 2-59 0,4 2 2 0,2 0 7 16,0 0-25-16,6 5 31 0,9-7-44 0,6 7 21 0,-2 1 16 16,-10-1 3-16,6-7-17 0,-9 2-29 0,-3 5 1 15,-3-2-19-15,0-2-22 0,-1 3 18 0,-2 2 34 16,2-4 4-16,-3 4-13 0,0-6-8 0,-4 3-47 16,0-3-3-16,-2 6-55 0,-3-5-187 0,2 0 90 0,-2-4 62 15</inkml:trace>
  <inkml:trace contextRef="#ctx0" brushRef="#br0" timeOffset="-109883.77">3715 15928 9 0,'0'0'96'0,"-4"-2"-18"0,1 2-35 0,-1 2 35 16,-1 7 5-16,0-4-35 0,-2 1 19 0,0-2-3 15,-1 3-4-15,2 0-35 0,-2 0 35 0,1 0-54 0,-2-1-13 16,2 4 16-16,3-2 50 0,0-4-6 0,0 6-65 16,-3-1 0-16,5 3 62 0,-1-5-57 0,2 5 31 15,1-6 35-15,0 0-72 0,1 5 83 0,2-5-90 16,-1-1 26-16,2 0 2 0,2-2 49 0,2 6-4 0,1-4-78 16,0-2 12-16,2 4 54 0,0-3-63 0,-1 0 11 15,0-2 15-15,-1-1-25 0,2 6 8 0,1-2-3 0,0 0-5 16,-2 0 7-16,1 0-1 0,-1 1 72 0,2 1-17 15,0-1-63-15,-4 2 27 0,-2 1 38 0,5-1-71 16,-4-2 37-16,1 1-31 0,-4 0 50 0,4 3-60 16,-2-3 9-16,0 0 0 0,-5 1 61 0,2 0 3 0,-3-1-34 15,4 3-12-15,-3-2-19 0,-2 1 72 0,-1-2-48 16,2-1-38-16,-1 1 6 0,0-1 14 0,-1 0-4 0,0 5 11 16,-2-3 4-16,0 1-16 0,0-2 7 0,0-1 1 15,0-1 8-15,-3 2-1 0,2-2 26 0,-1-1 21 16,0-1-50-16,2-1 7 0,-2-1 71 0,2 2-63 15,0-2 3-15,-1 0-22 0,0 0 61 0,-1-1-71 0,2 0 62 16,-1-1-58-16,-2 0 40 0,2 0-42 0,-5-5 41 16,4 3 29-16,-1 0-94 0,0-1 26 0,2 1-1 15,-2-2 31-15,-1-1-35 0,0 1 32 0,2-1-47 0,-2 0 2 16,1-1 15-16,3 2-40 0,1 0-199 0,-3-2 88 16,3-5 60-16</inkml:trace>
  <inkml:trace contextRef="#ctx0" brushRef="#br0" timeOffset="-109662.63">3690 15964 70 0,'12'-10'83'0,"0"2"-22"0,0-2-2 16,2 2-5-16,0-1 12 0,2 2-58 0,-4 0 39 15,4 1 13-15,0 0-24 0,0 0-19 0,-1 2 16 16,1-1-9-16,-2 3-10 0,-2 0 22 0,0-1 3 0,0 0-25 16,-1 3-23-16,-6-2-19 0,2 4-200 0,-6 0 76 15,-3 0 50-15</inkml:trace>
  <inkml:trace contextRef="#ctx0" brushRef="#br0" timeOffset="-108957.27">4013 16066 10 0,'0'-4'100'0,"-2"2"9"0,2 2-56 15,4-8 19-15,0 5-28 0,-1 0-58 16,2 1 65-16,2 1 24 0,0 0-40 0,-1 2-11 0,-6-1 6 16,15 7 36-16,-6-2-3 0,2 3-39 0,1-1 23 15,-3 3-60-15,-1 4 46 0,-6 1 2 0,4-4-38 0,0 2 7 16,-2 0 17-16,2 1 33 0,-2-2-4 0,-4 3 4 15,4-1 26-15,-2-1-55 0,0 2-51 0,1-1 60 16,0 1-46-16,-2-2-6 0,-1 0-11 0,-5 1 42 16,-1 0 7-16,5-1-37 0,-2-2-20 0,1 1 62 0,-4-2-63 15,-3 1 54-15,5 0-44 0,-3 0 65 0,1-3-73 16,-1 1 30-16,-2-3-21 0,-3 2 59 0,6-2-64 0,0-2 75 16,-4-1-16-16,6 1-41 0,0-1-2 15,-1 0 62-15,2-2-69 0,-2 0 56 0,1-1-18 0,-3 0-8 16,7 0-42-16,0 0 0 0,0 0-48 0,-1-5 3 15,-2 3-215-15,2-2 97 0,6-3 66 0</inkml:trace>
  <inkml:trace contextRef="#ctx0" brushRef="#br0" timeOffset="-108646.4">4342 16090 59 0,'-4'-3'83'0,"1"3"8"0,-1 0 17 15,-1 3-44-15,2-1 34 0,-5 4-80 0,-2 2 66 0,3 1-70 16,0 2 30-16,-1 2 25 0,3-1-76 0,1-1 50 16,-3 3-25-16,5 2 12 0,-2-2-37 0,-2 2 32 0,2-2-33 15,3 0 1-15,0 2-12 0,-2-2 59 0,2 2-38 16,1-3-2-16,0 0-2 0,1 1 3 0,2-1 35 15,-1-1-45-15,1-1 10 0,2-2-17 0,3 3 56 16,-2-3-46-16,0-1 43 0,2-1-1 0,0-1-51 0,0-1-5 16,-1-1 8-16,5-1 43 0,-4 0-45 0,0-3-2 15,0 0-2-15,-1-2-17 0,-1 1-18 0,2 1-217 16,3-5 90-16,0 2 60 0</inkml:trace>
  <inkml:trace contextRef="#ctx0" brushRef="#br0" timeOffset="-108202.3">4581 15792 55 0,'11'-2'87'0,"-3"0"-32"0,-2 0 7 15,0 2-14-15,-1 0-12 0,-1 1-6 0,-1 2 17 16,-1 0-1-16,1 1-15 0,0-1-26 0,-2 2 47 16,0 0-15-16,-1 0-17 0,-2 1 23 0,0 1-49 15,2-1 27-15,-4 2 21 0,0 3-54 0,-1-1 20 0,0-1 17 16,-2-1 22-16,0 5 3 0,2-5-33 0,0-1-20 15,-1-1 4-15,2 0-13 0,2-1 32 0,-1 6 37 16,2-7-78-16,-1-2 76 0,2 2-16 0,-1-2-41 0,1 0 7 16,4 0 35-16,-1 0-48 0,5-1 67 0,-2-2-26 15,5 5 9-15,2-3-61 0,1-2 72 0,3 1-95 16,-2 0 15-16,2 0 47 0,-1 2 12 0,1 3-37 0,1-4 58 16,-2-2-94-16,0 0 61 0,-2 1-39 0,0-2 46 15,-1 2-61-15,0-1 27 0,-3 1-29 0,-1 0 51 16,-2 0-33-16,-2 0 22 0,0 0-14 0,1 0-38 15,-2-2-18-15,0 1-269 0,-6 5 111 0,2-4 76 0</inkml:trace>
  <inkml:trace contextRef="#ctx0" brushRef="#br0" timeOffset="-106058.47">1619 16938 21 0,'-16'1'90'0,"0"0"-38"0,2 1-22 16,-1-1-18-16,0-1 25 0,5 1 3 0,0-2 6 15,4 2-31-15,-2 0 30 0,2 2 15 0,1-3-25 0,0 0-33 16,-1 0 43-16,1 0-46 0,1 0 54 0,0 1-24 16,0-2-6-16,1 2 8 0,-1-1-58 0,2 0 5 15,-1 2 7-15,2-1 33 0,-2-1 4 0,3 0-50 16,0 0 50-16,-4 2 25 0,4-2-71 0,0 0 21 0,7 1 16 15,-2-1-31-15,-1 0 4 0,4 0 21 0,7-1-17 16,2-2 69-16,-1 3-55 0,3-1-19 0,-1 0 10 16,2-2-3-16,2 2 5 0,-2-1-10 0,1 1-6 15,2-1 59-15,-2 0-42 0,0 1-16 0,2 0 30 0,-1-1-19 16,-2 2 1-16,2-1 33 0,0-1-42 0,-2 2 39 16,2-4-36-16,0 4 11 0,0 0-15 0,-2-2 20 15,15-3 4-15,-4 4-14 0,-5 1 22 0,-3 1-34 16,14-3 54-16,-7-1-46 0,-5 3 36 0,-2 0 37 0,-1-2-23 15,4 1-34-15,-2 1-24 0,-2-2 9 0,4 4 6 16,-4-2-6-16,2 1-13 0,0-2 13 0,-1-1 16 0,2 4-14 16,-3-1 5-16,2-1 14 0,-3 1 6 15,2-2 29-15,1 1-74 0,0 0 21 0,-1 1-5 0,2-2-3 16,-1-2 2-16,3 5 13 0,9-5 3 0,0 0 12 0,-7 0 10 16,-1 1-16-16,7-2 7 0,-6 3-24 0,7-3 28 15,-7 6 37-15,1-2-28 0,8-3-22 0,-7 4 40 16,5-4-63-16,4 3 44 0,-1-1 23 0,-12-4-17 15,13 0 3-15,-6-3-64 0,-4 5-2 0,-5 1-1 16,16-4 53-16,-10 5 10 0,5-4-54 0,1 2 23 0,-6 2-31 16,-3 1 58-16,11-1-60 0,-9 0 80 0,8-3-79 15,-9 3 8-15,10-3 17 0,-9 3-17 0,5-2 22 16,-4 0-22-16,5 1 8 0,-8-1 53 0,-3 0 9 0,11-2-76 16,2 1 60-16,-10 3-29 0,14-1 30 0,-8-3-44 15,2-1-16-15,-8 1-2 0,-3 2 20 0,-4 0 56 0,1 1-31 16,0-2-37-16,1 2-12 0,9-7 51 0,-1 2 27 15,-5 1-36-15,-4 3-35 0,-1 3 62 0,-1-3-58 16,0 1-10-16,1 1 77 0,1-2-26 0,0 4-27 16,12-5-26-16,-9 0 28 0,-3 0-24 0,0 6 35 0,12-8-2 15,-8 1 28-15,-4 2-5 0,2 2-36 0,-2-2-18 16,0 1-8-16,12-6 46 0,-7 4-34 0,-4 1 0 16,-1 0 9-16,-2 0 2 0,2-1-11 0,-1 2-2 15,0-1 3-15,1 1 13 0,11-6 67 0,-6 5-71 0,-3 2 46 16,-4-3-28-16,0 3-14 0,2-2 57 0,1-1-9 15,-2 3-36-15,3 2 20 0,0-2 7 0,10-3-21 0,-6 1-33 16,-4-1 9-16,-1 3 30 0,-2-2-45 16,2 0 18-16,-2 2 17 0,2-2-17 0,-2 1 24 0,0-2-30 15,1 2 73-15,-1-2-8 0,0 1-47 0,1 0 59 16,-1 0 12-16,-1-1-61 0,0 0 36 0,-1 1-10 0,2-1-42 16,-1 1 63-16,0 0-33 0,-1 1 36 0,-2-1-9 15,2 0-18-15,-2 0 34 0,-1 1-45 0,3 0 23 16,-3-1 47-16,0 0-68 0,-2 1 36 0,2 0-8 15,-2 2 3-15,-1-2 5 0,-2-1-19 0,2 1 0 0,-1-1-1 16,0 1 5-16,2 1 10 0,-5-2-9 0,-2 2-16 16,1 0 22-16,-2 0-13 0,1 0 5 0,-2-2-4 0,1 2 26 15,0 0-7-15,-2 1 0 0,0-1-30 0,0-1-7 16,0 1 18-16,0 1-27 0,-1-1 8 0,1 1-13 16,-1 0 37-16,-1-1-8 0,0 0-2 0,-2 1-22 15,6-2-14-15,-3 1 30 0,-3 1-36 0,3 0 29 0,-1-1-32 16,1 1-5-16,-2-1 8 0,-1 1-15 0,3-1-95 15,-3 1-43-15,4-2 52 0,-4 2-75 0,0 0 6 16,0 0 20-16,0 0-11 0,0 4-489 0,-8 1 219 16,3-6 146-16</inkml:trace>
  <inkml:trace contextRef="#ctx0" brushRef="#br0" timeOffset="-104603.18">6570 14956 47 0,'-9'-2'55'0,"9"2"12"0,-7-1 21 0,7 1-20 0,-7-1-6 15,7 1 3-15,0 0-14 0,-8 0 6 0,8 0-41 16,0 0-2-16,0 0 33 0,0 0-12 0,0 0 25 0,12-2-21 16,-12 2-17-16,0 0-33 0,31 0 60 15,-14 0-57-15,5 1 39 0,0 0 18 0,2 0-51 0,15 2 41 16,1-1 8-16,-3-1-59 0,2 0-6 0,0 3 18 16,1-3-11-16,0-1 45 0,-3-1 26 0,3 2-82 0,-8-1 65 15,-4 0-15-15,-3 1-52 0,-1-1 7 0,2-1-3 16,-2-1 87-16,13-2 10 0,-7 3-32 0,-5-1-63 15,-1-1 82-15,-1 1-85 0,-2-2 14 0,2 1-14 16,-3-1 64-16,0 0-26 0,-2 1 20 0,0-1 30 0,-4 2-12 16,1-1-95-16,-2 1 7 0,-2 0 90 0,-4 2-43 15,1-2-52-15,-3 1 92 0,2 0-64 0,-2 0-28 16,0 1 82-16,-5 0-96 0,8-1 0 0,-8 1 23 16,7-2 20-16,-4 2 2 0,-3 0-27 0,0 0 14 0,0 0-41 15,0 0 6-15,0 0-20 0,0 0-276 0,-15 4 117 16,15-4 78-16</inkml:trace>
  <inkml:trace contextRef="#ctx0" brushRef="#br0" timeOffset="-104006.45">6918 14798 12 0,'-4'-3'75'0,"4"3"-1"0,-8-5 6 15,4 3-17-15,-1 0-14 0,-2 1 8 0,0 0-9 0,7 1-39 16,-20 2 58-16,7 2-3 0,-2 0-16 0,-2-2-28 15,1 4-18-15,0-1 45 0,-11 4 7 0,7 1-6 0,-1-3-28 16,4 0-10-16,-11 4-2 0,2 1 4 0,5-3 59 16,4-1-7-16,-1 0-75 0,4 1 58 0,-4-2-56 15,4-1-8-15,-1 1 65 0,0-1-56 0,2 0 29 16,-1-1-40-16,5 0 96 0,1-2-95 0,0 2 53 0,0-1 11 16,1-2-72-16,2 2 11 0,1-2 5 0,0-1 84 15,1 1-79-15,1-1 77 0,2-1-101 0,0 0 6 16,-2 3 70-16,2-3-67 0,4 0 1 0,2-1 4 15,-2 1 59-15,2 1-67 0,2-1 85 0,0 0-4 0,-1 0-18 16,1 0-72-16,-8 0-2 0,22 3 91 0,-13-2-101 16,3 3 13-16,-1-2 88 0,-1 0-52 0,1 3 42 15,-2 0-5-15,-2-1-39 0,2 2-31 0,-2 0 15 0,1 0-10 16,-3 0-23-16,2 0 26 0,-2 1-2 0,-2-1 25 16,4 1-31-16,-1-1 21 0,0 0-14 0,0 4 0 15,2-1 84-15,-1-3 7 0,1 1-10 0,0 3-81 0,-1-2 61 16,2-3-2-16,-1 1 19 0,0-1-6 0,1 0-21 15,1 3 9-15,-1-3-90 0,-1 0 11 0,0 1 62 16,0-4-5-16,1 7 22 0,-1-8-3 0,0 5-34 16,0-3 6-16,-4-1-24 0,3-1 52 0,-3-1-59 0,1 0-4 15,2 6 34-15,1-4-70 0,-1-1-7 0,-3-2 4 16,-4 1-15-16,9-2-22 0,-5-1-16 0,1 2-276 0,-2 0 131 16,-3 1 88-16</inkml:trace>
  <inkml:trace contextRef="#ctx0" brushRef="#br0" timeOffset="-101389.05">6690 15860 56 0,'-4'2'45'0,"0"-2"6"0,1 0-4 0,3 0 3 15,-5-2-12-15,5 2 19 0,0 0-27 0,0 0 16 16,-9 2 1-16,9-2-7 0,0 0-1 0,-6 0-1 0,6 0 7 15,0 0-9-15,-1-2 12 0,1 2-25 0,0 0 4 16,9-2-4-16,2 4 19 0,1-4-21 0,1 0-19 16,6-1-9-16,2 1 30 0,14-2-38 0,5 3 23 15,-1-3-21-15,2 1 24 0,-1-1-2 0,0-1 12 0,0 5 11 16,0-1-55-16,-3-1 9 0,2-1 59 0,-10 0-5 16,-3 2-53-16,-6 1 23 0,1 0 21 0,-2-2-42 15,1 1 30-15,-3 0-48 0,1 0 44 0,-2 0-10 16,0 2 2-16,-2-1 15 0,1-3-1 0,-2 3-5 0,2-3 1 15,-2 0 11-15,-3 3-41 0,-2-1-1 0,-2 0 27 16,0 1-44-16,-2-1 7 0,0 2 48 0,-4-1-36 16,10-1 59-16,-10 1-74 0,6-1 32 0,-6 1-25 0,0 0 0 15,1-3-5-15,-1 3-6 0,0 0-19 0,-9-3-22 16,3 1-10-16,-10 4-176 0,3-1 86 0,0-2 56 16</inkml:trace>
  <inkml:trace contextRef="#ctx0" brushRef="#br0" timeOffset="-100767.45">6858 15632 11 0,'-3'-2'55'0,"-1"1"-3"16,2 0 25-16,-1-1-38 0,0 2 10 0,1-1 4 15,-4 1 11-15,1-1-39 0,0 2-11 0,-2 0 24 0,2 2 12 16,-7-1-41-16,1 2-4 0,0 1 51 0,1-2-3 15,-1 1 10-15,-2 1-33 0,1-1 4 0,-2 1 11 16,0 1-5-16,0 1-38 0,-2 2 13 0,3-1-22 16,-4-1 61-16,2 2-65 0,-1 0 7 0,0 0-3 0,1-2 9 15,-1 3 0-15,3-1 43 0,2-2-17 0,1-1 46 16,-1 2-11-16,0-2-87 0,3 0 13 0,-1-2-3 16,3 0 56-16,1 1 25 0,2-3-18 0,-1 2-8 0,0-2-67 15,2 1 99-15,-1 0-84 0,0 1-25 0,1-1 15 16,0 1 28-16,2-2-21 0,-1 2 14 0,2-2 7 15,-1 1 55-15,0-3-87 0,2 9 34 0,0-5 4 0,0 1-12 16,2-2 6-16,1 5 38 0,-1-2-13 0,0-2-25 16,0 1 46-16,3 2 3 0,-2-2-92 0,2 2 89 15,0-1-43-15,-1 0 61 0,1 2-21 0,0-1-10 16,3 0-36-16,-2 0 5 0,0 0 41 0,3 3 1 0,2-2-14 16,-3-2 10-16,0 2 2 0,0 1-11 0,2-3 3 15,0 1-30-15,-2 3 1 0,2-3 25 0,-2 0-5 16,2 1-9-16,0-2 15 0,-2 0-14 0,1-2 3 0,-2 2-37 15,-1-2 37-15,-1-2-5 0,1 3-3 0,1-1-5 16,-2-1-2-16,-2-1 4 0,-1 0-13 0,0-1 9 0,0 4-13 16,-1-1-28-16,1-1-19 0,-1 0-28 0,2-2-4 15,-5-1-28-15,0 0-17 0,5-4-13 0,-3 1-13 16,-1 1-377-16,-1 2 176 0,0 0 116 0</inkml:trace>
  <inkml:trace contextRef="#ctx0" brushRef="#br0" timeOffset="-97439.39">8263 14683 49 0,'-14'-1'77'0,"0"2"-18"0,-1 2 18 0,-1-1-16 16,3 0-7-16,-5 3-2 0,2 1-21 0,0-1 6 16,0-1 1-16,2 2 6 0,-2-3-7 0,2 4 4 15,2-1-10-15,0-1-9 0,0 2-5 0,3-1 3 0,0 0-6 16,2-1-15-16,2 2 5 0,2 1 21 0,2-2-3 15,1 1 6-15,1-2-9 0,2-1-33 0,1 1 20 16,2 2 19-16,4 2-15 0,0-2-2 0,2 0 24 0,0 0-31 16,2 2 31-16,-2-1-35 0,0-1-4 0,0 1 38 15,1 1-46-15,-1-2 38 0,-1 2-15 0,-1-1-15 16,0 1-3-16,-1-1-6 0,2 2 19 0,-3-1-6 16,0 0 15-16,-3 0-42 0,2 0 58 0,-1-1-5 0,1 3-21 15,-3-2 3-15,-1 0-4 0,-1 2 3 0,1-2-12 16,-2-3 32-16,-1 6 59 0,0-3-82 0,-1 1-29 15,0 1 23-15,-2-5 13 0,-1 4-12 0,-1-4 5 16,-1 2 1-16,0 2 23 0,2-1 13 0,-4 0-49 0,1-6 18 16,2 0 25-16,-3-1 1 0,2 1-33 0,0-1 44 15,-4 4-11-15,2-5-33 0,0 0-16 0,2 2 17 16,-1-3 9-16,-2 5-23 0,1-7 66 0,0 2-12 0,1 2-2 16,2-5-67-16,-1 1 63 0,2-1-25 0,-1 2-11 15,0 0-4-15,1-1 45 0,0 0-8 0,0 0-40 16,0 0 5-16,1-3-4 0,0 4-9 0,3 1-54 0,-5-4 25 15,5 4 0-15,-4-5-10 0,4 5-13 0,-4-3-16 16,4 1-277-16,-3 2 121 0,3 0 80 0</inkml:trace>
  <inkml:trace contextRef="#ctx0" brushRef="#br0" timeOffset="-97021.11">8419 14788 98 0,'6'-6'118'15,"-3"3"-13"-15,1 2-40 0,-1 1 24 0,-3 0-40 16,6 4-9-16,-3-1 29 0,-2 1 5 0,1 1-10 15,-1 1-47-15,-1 1 5 0,1 5-16 0,-2 0 1 0,-2 0-9 16,1 0 11-16,-1 1 29 0,2 0 11 0,-5 2-49 16,2-1 53-16,-1 0-62 0,0 1 10 0,-2-2 59 0,2 0-60 15,-1-3 65-15,2 2-82 0,-1-3 57 16,2-1-17-16,1-1 9 0,-1 2-48 0,2-1-16 0,1 0 23 16,1-3 11-16,0 1 58 0,2-1-57 0,4 3 64 15,-1-2-85-15,2-2 8 0,2 0-2 0,2 4 60 0,0-5-43 16,0 1 44-16,1-2-52 0,0 1 55 0,2 0-35 15,-3 2-14-15,3-3-42 0,-1 1 68 0,0-3 24 16,-2 0-14-16,-3 0-16 0,-1 1-66 0,0 1-2 0,-1-3 43 16,-2 1-15-16,1 0-16 0,-1 0-3 0,0 0 0 15,1-1-24-15,-2-1-11 0,-2-1-15 0,2 3-263 16,0-2 115-16,-2-3 78 0</inkml:trace>
  <inkml:trace contextRef="#ctx0" brushRef="#br0" timeOffset="-96597.73">8799 14753 51 0,'0'-7'27'0,"1"2"75"0,1 1-3 0,-2 3-6 0,0 1-41 16,1-7 35-16,-1 7-46 0,0 0-21 0,0 0 32 16,0 0 24-16,-5 8-11 0,5-8-46 0,-6 15 41 0,2-6-14 15,-1 4 17-15,1-2-24 0,0 4-49 0,-3-1-3 16,1 2 11-16,0-2-20 0,1 3 12 0,1-2 9 16,0 2 8-16,0 0-19 0,3-4 45 0,-1 2 22 0,0-1-33 15,0 2 24-15,1-2-56 0,1-1 51 0,0-4-46 16,1 3 80-16,-1-2-101 0,2-4 29 0,-1 0 34 15,0-1-44-15,2-1 35 0,1 1-8 0,1 3-20 16,-1-2-39-16,3-2 66 0,0-2-14 0,-1-1-13 0,4 3-44 16,-2-3 51-16,4 3-49 0,-2-3 15 0,2-4 49 15,0 3-74-15,-1 0 30 0,2-3 44 0,2 3-39 0,0-1 49 16,-2-3-24-16,-2 3-26 0,2-2 38 16,-4 1 7-16,1-3 3 0,-2 3-26 0,-3 1-34 0,0-1 9 15,1 0-23-15,-2 0-11 0,-2-1-1 0,2 1-22 16,-2 1-226-16,-2 1 102 0,0 0 68 0</inkml:trace>
  <inkml:trace contextRef="#ctx0" brushRef="#br0" timeOffset="-96290.35">9170 14734 71 0,'4'-9'101'0,"0"4"12"0,-4 5-44 15,5-1 15-15,-5 1 12 0,0 0-46 0,3 9 66 16,-3-9-29-16,-2 15-74 0,0-3 78 0,0 3 10 16,-2-1-113-16,2 3 81 0,-2 1-82 0,1 0-1 0,2-1 91 15,2 3-73-15,-4-2 59 0,1 1-85 0,2 2 19 16,-3-3-17-16,4-2 55 0,1-1 46 0,-4 3-91 15,2-4-7-15,2-1 81 0,-2 1-94 0,2-4 33 0,1 1 30 16,0 0-62-16,-1-1 8 0,1-1-19 0,0-2-6 16,-1-3-22-16,1 1-36 0,0 0-220 0,-1-4 108 15,-2-1 72-15</inkml:trace>
  <inkml:trace contextRef="#ctx0" brushRef="#br0" timeOffset="-95549.18">8312 15760 109 0,'-9'-8'125'0,"-2"4"-44"0,-1-2 17 15,1 2-36-15,-3 0 6 0,-1 3-25 0,0 1 26 16,-1 0-1-16,2 1-14 0,0 1-61 0,0 1 72 16,0 2-32-16,2-1 28 0,0 0-12 0,2 2 2 0,0 3-33 15,4-1-18-15,-4 1-4 0,4-1 31 0,0 2-39 16,4-1 43-16,-2 7 8 0,1-1-38 0,3-3 14 16,0-2-38-16,0 3 23 0,1-7 26 0,2 5 7 0,-2 1-20 15,3-5 1-15,2 10 11 0,0-7-20 0,0 0 29 16,2 6-17-16,-2-3 6 0,1 2-3 0,0-2-10 15,-2-1-29-15,3 2 20 0,-3-8 7 0,2 4 1 16,-4-3 9-16,1 1-50 0,0 4 45 0,0-7-23 0,0 6 17 16,1-1 7-16,-4-4-23 0,1-2 14 0,-1 1 9 15,2 1-13-15,-3-1 0 0,1-3 12 0,-2 4-32 0,-1-2-2 16,2-4-7-16,-1 10 18 0,1-6 6 16,0-4-27-16,-4 6 19 0,0-2 35 0,0 0-8 0,-3-3 1 15,2 0 10-15,0-1-45 0,-2 0 31 0,-1 1-3 16,-1-3-14-16,-3 4 18 0,4-4-4 0,-3-3-8 0,2 5 5 15,2 4-22-15,0-7 11 0,1 3-21 0,2-2 1 16,-2-2-32-16,4 3 7 0,-2 1-31 0,4 0-26 16,-4-2-224-16,4-1 111 0,0 3 74 0</inkml:trace>
  <inkml:trace contextRef="#ctx0" brushRef="#br0" timeOffset="-95170.1">8459 15857 75 0,'0'0'95'15,"0"0"-27"-15,0 0 13 0,0 5 18 0,-2-2-34 16,-2 6-15-16,2 0 26 0,-4 2-27 0,1-3-6 15,1 0 5-15,-3-1-8 0,2 8 4 0,0-6-19 16,-2 2 7-16,2-3 3 0,-2 8-23 0,3 2 8 0,0-5 7 16,0 5-4-16,1-5-5 0,1-1-1 0,-2 2 22 15,1-4-49-15,3 1 36 0,0-3-40 0,0-1 44 16,4 5-22-16,-4-3 14 0,3-2 23 0,5 0-28 16,-2-2 51-16,4 2-64 0,3-2 2 0,-1-1 35 0,1-2 0 15,-2-1-78-15,5-2 34 0,-1 5 34 0,-1-4-5 16,1 2 5-16,-2-2-29 0,1-2 16 0,-2-2-70 15,1 0 69-15,-1 3-24 0,-4 2-12 0,0 1 3 16,-1-5-32-16,-2 1 21 0,-2-1-8 0,0 1-28 0,-1 1-25 16,1 0-277-16,-2 1 121 0,2-3 82 0</inkml:trace>
  <inkml:trace contextRef="#ctx0" brushRef="#br0" timeOffset="-94769.02">8790 15802 43 0,'1'-2'88'0,"-1"2"-5"0,0 0-24 0,0 0 2 16,-1 9-5-16,-2-4 1 0,2 5 4 15,-2-1 10-15,0 3-12 0,-1 2 13 0,0 4-36 0,-1-7-20 16,1 0 22-16,-1 2 27 0,1-3-26 0,2 5-3 16,-3-3-31-16,2-3 14 0,1-2 2 0,-2 8-1 15,1 3 10-15,-1-6-31 0,3-2 22 0,1 4 15 0,-2 2-19 16,1-5 8-16,1-2-19 0,0-1-9 0,-1-4-66 16,1-1 103-16,1 3-2 0,0-1-19 0,-1-5-21 15,3 7 18-15,-2-6-45 0,2 1 6 0,0 0-1 0,1 0-5 16,0-2-1-16,1 1-21 0,0 0 15 15,7 3 0-15,0 0-18 0,-1-2-1 0,0-1-2 0,1 3 9 16,0-7 9-16,1 5-5 0,0-5 10 0,1 0 13 16,-2 1 3-16,0 0 2 0,1 0 5 0,-1-3-6 0,-1-1 13 15,-2 2-1-15,2-1 0 0,-5 2-3 0,1 2-90 16,-4 1 34-16,2-4 24 0</inkml:trace>
  <inkml:trace contextRef="#ctx0" brushRef="#br0" timeOffset="-93846.96">9167 15768 45 0,'3'-4'98'0,"1"1"-31"0,1-1 19 0,0 1-21 16,5-1 3-16,-1-1-25 0,2 3 23 15,-3 1-33-15,-1-1 30 0,-2 1-43 0,2 1 23 0,-2 1-13 16,2 1-41-16,-2-1 20 0,-1 0-36 0,0 1 59 15,1 1 19-15,-1 0-55 0,-2 2-3 0,4 6 75 16,-4-5-49-16,-1 1 18 0,-1 0-34 0,-1 2 10 16,-1 0-9-16,0 2 57 0,-2 4-19 0,0-1-22 0,-2 2 22 15,0-7-6-15,-2 4-23 0,1-3 13 0,-2 1-17 16,1-4-1-16,-2 1 26 0,2 7 1 0,-1-4-33 0,-1 1 26 16,2-3 2-16,6 6-28 0,-5-5 18 0,2-4 1 15,1 4-10-15,2 2-5 0,2-2-5 0,0-7-17 16,2 2 32-16,2-3 4 0,0 1-28 0,4 3 9 15,2-3 14-15,2 0 6 0,3-3 4 0,1 3-20 0,3 0 10 16,0 2 8-16,1-1-1 0,0-5 0 0,1 5-17 16,0-3-26-16,2-3 31 0,-2-3-10 0,1 8 13 15,-2 1 5-15,0-6 2 0,-3-4-13 0,-1 3-15 16,0 4 25-16,-1-7-11 0,-3 5 1 0,0-2-38 0,-3 1 18 16,-1 1-35-16,1 6 6 0,-2-7-2 0,-2 2-12 15,-2-2-14-15,-2-1-8 0,1 6-15 0,-4 1-17 0,2-4-227 16,0 0 111-16,-8 0 76 0</inkml:trace>
  <inkml:trace contextRef="#ctx0" brushRef="#br0" timeOffset="-93062.39">6981 17111 47 0,'-22'-4'79'0,"1"2"-3"0,4-4 19 0,-2 3-19 15,2-1-32-15,-1 0 16 0,2 3 15 0,3 0-44 16,5-5 33-16,-1 3-42 0,1 2 66 0,2 0-31 16,2 0-45-16,2-2 51 0,-1 2-89 0,0 0 90 15,3-2-54-15,4 1-9 0,2-2-4 0,6 1 12 0,2 0 42 16,4 0-51-16,2-1-7 0,14-2 28 0,2 1-19 15,2 2 0-15,-4-2 41 0,6 3-10 0,-4-1 21 16,7 2-73-16,-2 0 5 0,1-2 72 0,1 3 13 16,1-1-50-16,-4 1-49 0,4 1 33 0,-3 1 5 15,-9-1-41-15,7 1 67 0,-9 1-54 0,-2-3 59 0,-5 0-70 16,1 1 22-16,-4-1-11 0,3-1 73 0,-5 1-60 16,0-2 20-16,-2 1 50 0,-2 2-41 0,-2-2 26 0,2 0-26 15,-6 0 9-15,0 1-15 0,-2-3-44 0,0 2 21 16,-5 2-30-16,3-2-9 0,-1 2 27 0,-3-1-29 15,0 0-4-15,0 0 7 0,-7-4-29 0,2 4-13 0,1 0 4 16,-3-2-251-16,-6-1 110 0,-5-1 74 0</inkml:trace>
  <inkml:trace contextRef="#ctx0" brushRef="#br0" timeOffset="-92564.13">7113 16714 65 0,'-4'1'59'0,"-3"1"30"0,-1 9 34 0,-3-6-54 0,-1 3-16 16,0 1 13-16,-4-2-26 0,-6 7-7 0,2-8 23 15,4 1 1-15,-6 16 9 0,-2-6-24 0,0 1-46 16,2-1 58-16,2-5-38 0,5 0 33 0,-8 6-10 16,6-5-58-16,2 0 66 0,-11 5-5 0,11-5-33 0,3-2 45 15,0-1-70-15,-11 5 70 0,10-4 0 0,4 0-78 16,-1-4 3-16,1 2 27 0,-2-2-11 0,6-2 59 0,0-1-86 16,-1 0 8-16,2-2 2 0,2 2 25 0,-1-2-19 15,2 1 4-15,-1-1 2 0,1 2 2 0,-2-2 3 16,3 1 56-16,-1-2-30 0,1-1-1 0,3 5-30 15,1-3 90-15,-2-1-58 0,2 3-29 0,0-2-14 0,7 4 87 16,-2 0-94-16,3 1 8 0,-4-2 76 0,6 2-13 16,-4 2-5-16,2-2-67 0,0 1 86 0,0 0-85 15,0 0 11-15,3 0-13 0,-2 2 3 0,2 2 57 0,-2-2-61 16,9 8 15-16,-8-6 61 0,8 4-17 0,-4-2 5 16,-2-6 41-16,-1-1-114 0,0 2 22 0,-2-2 42 15,0 0-7-15,-1 1-9 0,0 1-15 0,-1-6 36 0,0 2-52 16,-1 0-25-16,-3-1 5 0,1-3-6 0,-1 1-6 15,-1-2 33-15,1 0-25 0,0 0-7 0,-2 1-33 16,2-1-269-16,6-2 118 0,-4 2 80 0</inkml:trace>
  <inkml:trace contextRef="#ctx0" brushRef="#br0" timeOffset="-91867.33">7940 17238 12 0,'4'1'87'0,"-1"2"-10"0,-1-2 19 16,4 7-7-16,-1-5-45 0,-2-2 17 0,2 0-33 16,-1 0 46-16,1 2-12 0,2-3-41 0,-2-2 43 15,7 0-45-15,-4-2 31 0,7 1-47 0,-3-1 13 0,-1-2 52 16,1-1-66-16,1 0-1 0,-2-2 38 0,-1 0-14 16,0-2 20-16,10-8-48 0,-11 6 39 0,7-9-67 0,-3 5 28 15,-3 3 26-15,4-8-51 0,-4 1 17 16,-8-2 45-16,4 5-36 0,-5 3 15 0,3-1-35 0,-7-5 81 15,3 7-15-15,-2-7-16 0,-2 7-2 0,0 0-9 16,1-2-18-16,-2-1-8 0,2 3-8 0,-2-1 49 0,-2 7 37 16,0-4-54-16,-1 4-4 0,-1-3-3 0,1 5 14 15,0 0-61-15,0 3 57 0,3 1-70 0,-2 0 90 16,0 2-78-16,2 0 34 0,-4 3 7 0,2-2-40 16,-1 1 52-16,1-2-20 0,2 0 13 0,1 2 10 0,-1-1 15 15,-1 10 13-15,2-6-69 0,0 1 77 0,2 0-47 16,0-1-55-16,4 1 13 0,-1-2 36 0,2 0 0 0,2 6 38 15,0-4-14-15,3 3 7 0,4 0-29 16,2-6-53-16,-1 1 61 0,3-1-60 0,-3 5 81 0,-1-6-37 16,4 0-18-16,-1-2 58 0,-3 5-20 0,-1-1-5 15,-1-3-9-15,2-5 15 0,-2 7-9 0,3-1-8 0,-1 2 18 16,-3-2-19-16,-3 1 7 0,3-2-12 0,3-2 20 16,-7 3 12-16,-2 2-17 0,0-3-16 0,-2 1 15 15,0 1 3-15,5-1-1 0,0 4-52 0,1 1-3 16,0 2 16-16,-2 0-12 0,3 1 63 0,-1 1-54 0,-5-1 59 15,4 1-20-15,-1 0 39 0,-1 0-96 0,0 1 22 16,-3-1-19-16,3 2 15 0,0-1 52 0,-2-1 20 16,-4-1 7-16,6 0-74 0,3 0-5 0,-4-2 11 0,2 0-2 15,-2-2 24-15,-1 0-16 0,-3 0 67 0,5-1-13 16,-3-2-59-16,1 0 23 0,-1 2 14 0,0-3-72 0,3 1 1 16,-1-2 2-16,0 0-18 0,-1-2-211 0,4 1 94 15,-5-1 64-15</inkml:trace>
  <inkml:trace contextRef="#ctx0" brushRef="#br0" timeOffset="-91496.83">8575 17084 54 0,'0'-1'104'0,"3"-2"-32"0,2-1-14 0,-4 0 25 15,7-2-31-15,2 0 15 0,-1 0-29 0,-1 0-12 16,1 0 15-16,-1 0-21 0,0-1 1 0,2 1 11 15,-1-5-26-15,-1 4 23 0,-1-1-9 0,-1-3-29 0,0 3 20 16,-1-2-14-16,-1-1 1 0,0 2 9 0,-1-3-4 16,-2 0-3-16,-1 2 6 0,-1 2 21 0,-1-3 4 0,-2 0-19 15,-1 1 4-15,-2 1 13 0,1 0-21 0,-2 2 1 16,1 5 18-16,-2-3-18 0,-1 0-6 0,4 4 27 16,-2-3-9-16,-3 10 8 0,3-6-21 0,0 0 11 15,3 4 17-15,-3 2-41 0,0-2 47 0,0 2-26 0,2 3 8 16,-3 6 5-16,-2-3 4 0,6 0-65 15,4-3 48-15,-2 1-25 0,0 4-1 0,0 2-20 0,3-1 9 16,-5 1 46-16,0-2 22 0,6 2-85 0,-2 0 102 0,2 0-32 16,-2-1-43-16,5-3-23 0,-2 2 74 0,2-2-73 15,2 0-6-15,-1-1 26 0,-3-1 34 0,7-2 0 16,-4 2-22-16,6-6-25 0,1 4-9 0,0-4-3 0,0 1-31 16,1 0-17-16,-2 1-224 0,-7-4 102 0,11-2 70 15</inkml:trace>
  <inkml:trace contextRef="#ctx0" brushRef="#br0" timeOffset="-91144.3">9110 16885 46 0,'-3'-3'127'0,"-2"0"-21"0,-1-3-19 0,0 9 11 15,0-2-43-15,1 2 12 0,-3 3 11 0,3-3-32 16,-1 0 38-16,4 5-39 0,0-4 22 0,2 2-59 16,2 2 3-16,-2 5 19 0,2 0 9 0,1-1-45 0,2 0 64 15,2 2-4-15,0 0-62 0,-3-1 52 0,2 1-5 16,0 1-68-16,0-2 85 0,-4 0-65 0,4 1 58 16,1-2-9-16,-3 2-68 0,1 0 0 0,-1-2 9 0,-2-2 19 15,2-1 68-15,-2 1-32 0,1-2 35 0,-2-2-88 16,-1 0 7-16,2-2 6 0,-2 1-28 0,-2-1 22 15,5-1 64-15,-3 0-21 0,-1 1-70 0,-1-2 80 16,1 0 23-16,0 0-29 0,-3-2-19 0,1 2-90 0,-2-3 64 16,5 1-71-16,-7-3 39 0,4 0-7 0,1 0-12 15,-1-2-16-15,-1-4-20 0,-1 3-255 0,3-6 116 16,-2 3 78-16</inkml:trace>
  <inkml:trace contextRef="#ctx0" brushRef="#br0" timeOffset="-90896.38">9134 16898 24 0,'-2'0'97'0,"2"0"25"16,-9 5 11-16,2 4 2 0,1 1-92 0,-5 1 63 15,-2 12-30-15,1 1-66 0,-2 1 26 0,-3 3 2 0,1 1-19 16,-3-2-7-16,1 2 15 0,-4 0 55 0,1-2-66 16,-2 7 47-16,-1-8 23 0,-4 0-18 0,2-1 18 15,0 2-16-15,1 1-59 0,-2-4-20 0,6-6 34 16,5-4-8-16,3 1 45 0,-1-4-2 0,0 1-41 0,6-9 25 15,-3 3-31-15,4 4 5 0,2-5-18 0,2-2 29 16,1 1-15-16,-2-2-15 0,0 2-15 0,1-3-27 0,2 3 5 16,1-4-44-16,0 0 2 0,6-11 14 0,1 6-14 15,-2-1-336-15,1-1 605 0,-5 6-530 0,-4-2 115 16,3 1 74-16</inkml:trace>
  <inkml:trace contextRef="#ctx0" brushRef="#br0" timeOffset="-88164.38">5599 17153 61 0,'-2'-3'55'0,"0"2"6"16,2 1-41-16,-6 1 52 0,2 1 4 0,-1 1-12 0,-4 2 0 16,-1 5-28-16,2-2 9 0,-1 3 4 0,1-3-40 15,-1 7 58-15,-1 0-15 0,2-4-33 0,-1 1 46 16,0 0 0-16,1 0-77 0,0 2 26 0,1 0 3 0,-1-2-15 16,3 1 1-16,-2 0-4 0,2-2 41 15,2 6-1-15,0-9-44 0,-1 2 11 0,3-1-1 0,1-2-8 16,0 5 18-16,0-4-58 0,1-2 70 0,1 4 53 0,0-4-26 15,4 2-7-15,-1-5-51 0,0 1 27 0,2-1 33 16,1 3-12-16,1-1-59 0,2 1 34 0,2-6-72 16,1 6 103-16,-2-2-3 0,1-2-66 0,-2-2-24 15,-1 6 97-15,2-1-22 0,-1-4-67 0,-3-1 13 0,0 1 42 16,-1-1-62-16,-1 3 79 0,5 2 3 0,-3-4-50 16,-1 1 51-16,-2 2-13 0,4 2 9 0,-3-4-39 15,2 8 27-15,-2-2 0 0,2 3-5 0,-4-1-6 16,-2-7 9-16,3 2-5 0,-4-1 0 0,3-1-1 0,-4 9 4 15,4-6-34-15,-2 7 1 0,-1-3-6 0,-1 2-19 16,1-2 56-16,-2-2-85 0,2 2 94 0,-2-3 5 16,1-1-13-16,-1 1 5 0,-1-1 8 0,0 4-5 0,-1-1-49 15,-1 2-43-15,0-5 26 0,0 1-1 0,1 0 16 16,-1-2 1-16,2-1 69 0,-1-1-56 0,-1 0 14 16,1-1-29-16,-1 2 75 0,2-3-69 0,-2 1 82 15,0 0-17-15,0-2-21 0,0 0 26 0,-2-2-58 0,0 1-26 16,2 1 65-16,-3-1-6 0,2 0 25 0,-6-3-63 15,2 2-59-15,1-3 31 0,-3 1-29 0,3 2 58 16,0-6-18-16,1 4-36 0,1 0 21 0,2 1-15 0,0-2-22 16,0 1 8-16,1 0-27 0,0-1-280 0,3 2 127 15,-1 0 84-15</inkml:trace>
  <inkml:trace contextRef="#ctx0" brushRef="#br0" timeOffset="-87905.25">5609 17190 68 0,'6'-11'81'0,"-1"0"21"0,0 3-5 0,3 0-29 0,2-2 26 15,0 2-43-15,4-3-9 0,0 5-7 0,4-1 27 16,10-4-35-16,-7 5 42 0,0 0-57 0,1 2 68 15,-2-2-17-15,-1 0-2 0,-2 3-16 0,-1-2-56 16,-1 1-6-16,-2 2-15 0,-2-4 44 0,-3 5-29 0,-2-1 4 16,-3 4-9-16,-2-1 0 0,1 0-14 15,-2-1-27-15,-4 4-217 0,0-1 94 0,-10 2 62 0</inkml:trace>
  <inkml:trace contextRef="#ctx0" brushRef="#br0" timeOffset="-87421.05">4760 17159 67 0,'-6'1'74'0,"-2"4"-10"0,-1 1-1 0,2 0 5 16,-1 5 0-16,0-1-8 0,2 4-38 0,-2-1 54 16,2 4 8-16,1-1-62 0,0 1 32 0,-5 10 15 0,8-3-44 15,-6 3 47-15,2-4-57 0,4-5 33 0,-1 4 18 16,2-7-87-16,-1 0 24 0,1 4 56 0,2-2-5 0,-2 2-53 16,2-6 46-16,1 5-14 0,-1-6-66 0,2 4 27 15,-1-6 25-15,4 1 13 0,-5-1 5 0,2 1 3 16,-3-5-60-16,0 1-4 0,4 4 52 0,-4-3-42 15,2-2-21-15,0-2 19 0,-1-2-7 0,0-1-10 0,1 2-13 16,-2-3 10-16,1 1-25 0,-1-1-1 0,0 0-10 16,4-5-218-16,1 5 96 0,-1 0 66 0</inkml:trace>
  <inkml:trace contextRef="#ctx0" brushRef="#br0" timeOffset="-87198.29">4529 17456 17 0,'-5'-4'77'0,"2"-1"-3"0,0 1-14 0,2 2 29 0,1-1-38 15,3 1 16-15,1-2-47 0,1 2 29 0,6-4 33 16,1 0-42-16,2 1 31 0,2-1-41 0,3 1 33 16,12-4-65-16,-1 0 11 0,-7 5 42 0,-3-4-28 0,11-2 6 15,1 4-48-15,-6 1 33 0,-4 0-4 0,-5 1-5 16,-2 1-22-16,-1 0-4 0,1 1-2 0,-7 2-31 0,7 5-211 15,-10-2 87-15,-4 1 60 0</inkml:trace>
  <inkml:trace contextRef="#ctx0" brushRef="#br0" timeOffset="-86453.28">3092 17414 72 0,'-1'-4'41'15,"2"0"34"-15,2 0 6 0,1 0-44 0,5-2 33 0,1-2-62 16,-2 2 45-16,1 0 5 0,4 0-42 0,-3 2 5 15,4-2 20-15,1 0-62 0,0 0 34 0,-3 3 45 16,1-3-48-16,-1 6 39 0,-4-1-9 0,4-6-51 16,0 2-3-16,-1 1 7 0,-2 0 41 0,-2 2 7 0,-5 5-10 15,5-4-35-15,-2 1-6 0,-1 0 28 0,2 0 3 16,-2 1-50-16,-2 0 8 0,5 6 63 0,-4-3-59 16,-1-1 12-16,-2 1-12 0,2 1 20 0,-1 1-28 15,-1 0 20-15,1 1 23 0,-2 0-13 0,0 5 6 0,-5 5 22 16,5-3-43-16,1 2 71 0,-7 2 5 0,5 0-79 15,2-2 20-15,1 5 70 0,-4-4-87 0,-2 1 0 16,2 1 6-16,-2-1-9 0,1-1 17 0,0 0-19 16,3 0 78-16,2-1-14 0,-2 0-73 0,-5 0 46 0,6 0-37 15,-1-2-12-15,0-1 14 0,-1 0 9 0,1-1-11 16,4-1 46-16,-1 1 4 0,-4-4-35 0,2-1 39 0,0 2-47 16,-2-3-13-16,2 0 26 0,-1 0-8 0,2-1 43 15,-2-1-54-15,0 0-15 0,-1 0-4 0,1-1 57 16,0-2-29-16,1-1-18 0,-2 2-24 0,2-2-21 15,0 0-12-15,3-6-199 0,-3 1 93 0,3 0 62 0</inkml:trace>
  <inkml:trace contextRef="#ctx0" brushRef="#br0" timeOffset="-86099.21">3444 17504 12 0,'8'-10'88'0,"2"-2"-66"16,0 2 50-16,-2 2 18 0,4-1-32 0,0 2-14 15,2 1-2-15,0 0-29 0,-4 1 60 0,3 0-33 16,0 4-13-16,-1 4 45 0,0-5-59 0,0 2-6 16,0 3 31-16,0-1-24 0,-4 5 30 0,2 3-9 0,-1-4-40 15,0 4 38-15,-2-1 40 0,-2-4-70 0,1 5-6 16,-4-2 14-16,1 3 3 0,0 3 101 0,-3-4-122 0,1 4 76 15,-2-4-61-15,-1 2-28 0,2 0 88 16,-1 1-36-16,-2-1-12 0,-2-4 5 0,1 0-57 0,0 1 7 16,-1 1 5-16,-2-2-3 0,2-1 5 0,-2-1-5 15,3 0 79-15,0-1 9 0,-1 0-86 0,-3 0-10 16,4-3 67-16,-2 2-79 0,1-3 33 0,-3 0 24 16,3-2-25-16,1 1-3 0,-2-1-20 0,2 0 4 0,2-1-27 15,-1 4-19-15,3-2-4 0,-4-4-209 0,0-1 97 16,1 3 64-16</inkml:trace>
  <inkml:trace contextRef="#ctx0" brushRef="#br0" timeOffset="-85824.81">3731 17382 42 0,'-5'0'56'0,"-1"1"6"0,1 2 1 0,0 0 5 16,1 1-7-16,-2 3-15 0,1 1-8 0,-2 2 25 0,3 1-14 16,-2-2 16-16,3 2-30 0,2 2-14 0,1 2 2 15,0-3-5-15,1 7 21 0,-1-6-7 0,3-2-34 16,-1 5 17-16,2-6-6 0,0 1 7 0,-1-1 10 0,2 2-4 16,-1-1-55-16,4-3 40 0,-4-1 23 0,0 4-5 15,2-4-38-15,2-1 6 0,-2-1 19 0,0 0-30 16,-1-3 14-16,0-1-17 0,1 1-18 0,-1-4-20 15,1 2-13-15,6 4-153 0,-2-9 75 0,-3 2 50 0</inkml:trace>
  <inkml:trace contextRef="#ctx0" brushRef="#br0" timeOffset="-85439.33">4065 16967 64 0,'14'-7'57'0,"0"2"-26"0,-5 0 5 0,-1 3 7 15,-3 2-2-15,2 0 16 0,-4 2-4 0,-1 2-3 0,-2-1-2 16,3 3 5-16,-8 6 10 0,-3-1-4 0,6 0-34 15,-2 1-14-15,2 1 24 0,-2-2-46 0,1 3 19 16,-4-1 41-16,2 1-60 0,1 0 32 0,-4-1 22 0,4 0-52 16,0-3 7-16,-5-2 44 0,10 1-28 0,-6-2 21 15,6 0-39-15,-1-1-13 0,1 0 55 0,1-2 64 16,3-1-116-16,4 1-11 0,-2-2 79 0,1 0-9 0,12 0-67 16,-7-3 48-16,9 0-13 0,-2-2-24 0,1 0 69 15,12-3-19-15,-1-2-62 0,-6 4-4 0,-6-1-12 16,-4 1 77-16,-2 1-11 0,-6 1-8 0,6-1-51 15,-2-2-13-15,-4 3 11 0,-3 2-11 0,-2-2-1 0,-2 2-26 16,-1 0-232-16,-11 6 102 0,-1-3 68 0</inkml:trace>
  <inkml:trace contextRef="#ctx0" brushRef="#br0" timeOffset="-84820.84">2536 17417 1 0,'-1'-5'80'0,"-1"3"-28"0,-2-1 45 0,3 2-16 15,1 1-19-15,-5 4 16 0,5-2-23 0,0 4-22 16,0 0-26-16,-2 8 57 0,1-2-30 0,0 4 5 0,-1 1 14 16,1 2-49-16,0 3 2 0,1-1 14 0,1 14-12 15,-1-7-23-15,0-2 33 0,0-3 6 0,0-2-24 16,3 13 15-16,-7-8 62 0,5-5-71 0,-1-3 15 0,3-1-31 16,2-1 35-16,-2-1-17 0,1-1-5 0,-4 2 18 15,2-4-28-15,0-4-25 0,-1-1 2 0,2-1 0 16,-2 0 20-16,-1-1-13 0,-1-2 66 0,2 0-29 15,-1 1-48-15,0-2-14 0,0-2-3 0,-3 3-202 16,3-3 83-16,-8 0 58 0</inkml:trace>
  <inkml:trace contextRef="#ctx0" brushRef="#br0" timeOffset="-84586.47">2316 17740 22 0,'2'-5'81'16,"6"-4"-3"-16,0 1-17 0,4-3 4 0,3 3 0 0,-2 2 1 15,-2-4 17-15,17-1-35 0,2-1 1 0,-5-4 8 16,6 6-44-16,-7 4 44 0,6-6-63 0,2-1 2 16,2 2-26-16,-2 1 35 0,-3 3 10 0,-6 2-29 15,-5 1 30-15,-3-1-28 0,0 2-1 0,-3-3 4 0,-2 4-26 16,-2 1-4-16,-1 2-21 0,-4-1-127 0,-1 2 63 15,-2 1 40-15</inkml:trace>
  <inkml:trace contextRef="#ctx0" brushRef="#br0" timeOffset="-83764.84">1385 17390 66 0,'10'-4'55'0,"-2"2"-24"0,-1 2 32 0,6 3 2 16,-2-1-52-16,-2 1 25 0,1 1-30 0,-2 2 39 15,2-2-24-15,-2 3 23 0,-1-1-5 0,1 0-19 16,0 3-2-16,-4-3 6 0,-1 1-16 0,1 5 31 0,-2-5-47 15,0 1 10-15,-2 0-6 0,-3 4 7 16,3-3-15-16,-1 2 7 0,-2 0 45 0,-2 2-19 0,-1-5-22 16,4 2-2-16,-4 0 13 0,2-4 19 0,-1 1-28 15,1 0 19-15,-1-2-23 0,1 0 8 0,0-1 8 0,1-1-41 16,0-1 7-16,2 1 31 0,0 1 39 0,-2-2-70 16,3-1 13-16,0-1 6 0,0 0 23 0,0 0 11 15,-3 2-45-15,3-2-4 0,0 0 1 0,0 0-3 16,0 0 29-16,3 4-12 0,-2-3 10 0,-1 1-20 0,4 3 43 15,0-1-52-15,0-1 2 0,-1 0-9 0,5 3 13 16,-3 1 13-16,-1-1 15 0,-1 0-28 0,4 1 8 16,-1 0 27-16,1 1-41 0,-2 0 29 0,-1 3-24 0,2-2 1 15,-1 2-20-15,-1 2 35 0,-3 2 21 0,2-3-9 16,-2 1-30-16,-2 0 32 0,-3 3 18 0,0-3-66 16,1 1 19-16,-1 1 32 0,-2-2 12 0,3 0-9 0,-4-1-12 15,1-1-17-15,-1-1-11 0,2-2 37 0,-1-1-6 16,-4 2-21-16,6-5 4 0,-3-1-7 0,3 0-1 15,-3-1 18-15,2 0 6 0,1-3-13 0,-1 0 27 16,-1-1-33-16,0 0 3 0,0 0-3 0,-3-3 4 0,1 0-4 16,0-1 34-16,-1-1-21 0,2 1-12 0,-1 0-20 15,4 2 12-15,-3 2 8 0,3-2 6 0,-1 3-21 16,0 2-35-16,-3 0-169 0,-3 3 75 0,0 3 50 0</inkml:trace>
  <inkml:trace contextRef="#ctx0" brushRef="#br0" timeOffset="-83296.27">1770 17502 59 0,'11'2'60'0,"-3"2"-14"16,3 1 35-16,-5 1-60 0,1 1 33 0,-2 3 6 16,1 0-54-16,-4 2 35 0,2 2 11 0,-2-2-59 15,-2 2 11-15,0-1 1 0,-3 3 46 0,2 1-34 16,-2-1 4-16,0 1-23 0,1 0 11 0,-4 0 24 0,1 0-41 16,1-2 5-16,-4 0 30 0,1-2-31 0,1 2-5 15,-1-1 4-15,0-2 47 0,2 0-23 0,-2-2-2 16,3 0 11-16,-2 0-33 0,-2-3-4 0,1 0-19 0,2-2 17 15,-1 1 46-15,2-1-60 0,-1-3 63 0,1 0-57 16,1 1-12-16,-1-3-189 0,0 0 367 0,1 0-178 16,-1-1-3-16,4 1-140 0,-1-4 58 0,0 2 38 15</inkml:trace>
  <inkml:trace contextRef="#ctx0" brushRef="#br0" timeOffset="-82945.08">1946 17482 29 0,'-1'-4'52'15,"0"2"-5"-15,-2-1 20 0,3 3-15 0,-5 1-12 16,2 1-19-16,0 0-15 0,-2 4 24 0,-3 2-6 0,3 2 26 15,-2 0-40-15,2 2 12 0,-2 0 20 0,2 1-25 16,1 1-17-16,0 1 48 0,1 0-11 0,-1-3-42 16,1 5 30-16,3-3 12 0,0 2-7 0,-1-2-51 15,1 1 3-15,3 0 7 0,-2-3-12 0,-1 2 50 0,0-1 18 16,5-2-10-16,-1-1-12 0,3 0 23 0,0-2-66 16,-1-2 11-16,1 0 7 0,1-1-18 0,1 0-5 15,-1-3 9-15,-1 0-2 0,1-1 4 0,0 0 51 0,0-2-55 16,5 0 11-16,-3-2-24 0,-4 2 30 0,2 1-16 15,-2-2-18-15,-1 0-19 0,0 0-124 0,-3 2 58 16,2-4 40-16</inkml:trace>
  <inkml:trace contextRef="#ctx0" brushRef="#br0" timeOffset="-82321.26">2237 16964 54 0,'1'5'72'0,"2"0"-23"0,-2 7 8 0,-1-2 20 0,-5 3-48 16,1 1 14-16,-1-1-36 0,-1 3 36 0,1-2-35 15,-2 0 45-15,1 0-45 0,0-2 35 0,0-1 1 16,0 0-10-16,2-3-9 0,2-1-21 0,-1-2-21 16,0 1 44-16,6-1 26 0,-3-3-61 0,0 2 47 0,1-3-39 15,2 1-25-15,1-2 48 0,0 0-6 0,1 0-19 16,1 0-12-16,0-1-1 0,6-2 29 0,0 0-26 16,0 2 3-16,-2 0 20 0,-1 1 9 0,-2 0-35 0,-1 0 3 15,1 1-15-15,0 1 42 0,2 2 17 0,2 2-63 16,-3 1 65-16,0-1-26 0,-2 3-33 0,0 1 66 15,-2 0-13-15,0 0-55 0,0-1-6 0,0 2 47 0,0-1 1 16,-2-2-26-16,-2 0 3 0,3-2 28 0,-4 6 14 16,3-4-29-16,0-2-27 0,-1 0 46 0,-1-3-42 15,0 1 20-15,-1-1-15 0,-1 1 8 0,2 0 7 16,-1-1-7-16,0 1 8 0,-3 1-18 0,0-2 32 0,-6 3-16 16,1 0 6-16,0 3-1 0,-3-3 25 0,-2 0 16 15,1 0-54-15,0 0 1 0,-2-2 6 0,3 1-19 16,-3 1 31-16,3-1-15 0,2-1 1 0,0-1-3 15,2-2-22-15,3 2 24 0,0-2-22 0,2-2-237 0,-2 0 86 16,-1 2 60-16</inkml:trace>
  <inkml:trace contextRef="#ctx0" brushRef="#br0" timeOffset="-72447.66">2449 12462 40 0,'0'0'54'0,"0"0"-15"0,0 0 1 16,4-2-13-16,-4 2-12 0,0 0 5 0,0 0 24 15,0 0 0-15,0 0-14 0,0 0 4 0,0 0 2 16,0 0 2-16,0 0-37 0,0 0 29 0,0 0-8 0,0 0-15 16,0 0 1-16,0 0 21 0,0 0-14 0,0 0 3 15,0 0 3-15,0 0-2 0,0 0-9 0,0 0 20 16,-8-8 14-16,8 8-29 0,0 0 10 0,0 0-18 15,0 0 15-15,-9-4-23 0,5 2 31 0,4 2-34 16,0 0 7-16,-9 0 27 0,9 0-36 0,0 0 19 0,-4-1 25 16,4 1-26-16,0 0-28 0,-7-1 38 0,7 1-34 15,-4-4 59-15,4 4-9 0,0 0-87 0,0 0 28 16,0 0 5-16,-8-6 17 0,8 6-1 0,0 0 14 0,0 0-31 16,-3-2 57-16,3 2-25 0,0 0 29 0,0 0-76 15,0 0 28-15,0 0-6 0,0 0-3 0,0 0 61 16,3-2-7-16,-3 2-4 0,0 0-2 0,0 0-30 0,0 0 42 15,0 0-84-15,0 0 15 0,16-5 2 0,-9 4 64 16,-1 1-47-16,8-3-33 0,-1 1 4 0,0-1 86 16,2 5-19-16,2-7-28 0,-1 4 38 0,2-1-47 0,-1 4 48 15,0-4-95-15,2 1 9 0,-2 0 34 0,2 0-7 16,-2 1-17-16,2 1 78 0,-2-2-6 0,2-2-62 16,-3 5-8-16,1-4-2 0,1 1 33 0,-1 4 23 15,3-5-55-15,-4 1 13 0,4 2 42 0,-4-2-51 0,1 2 79 16,1-1-72-16,-1 0 39 0,0-1-22 0,-1 1-3 15,-2-1-23-15,2-1 92 0,-3-1-95 0,-1 6 29 0,0-7 63 16,-3 5-52-16,-1-1-32 0,-1-2 89 0,0 3-69 16,-2 0 42-16,-5-1-72 0,9-2 34 0,-9 2 42 15,10 0-2-15,-6-3 16 0,-4 3-19 0,0 0-57 16,8 2 51-16,-8-2 4 0,4-2-78 0,-4 2 89 0,0 0-11 16,6-1-69-16,-6 1-13 0,0 0 74 0,6-3-13 15,-6 3-25-15,0 0 13 0,0 0-53 0,4-2 31 0,-4 2-32 16,0 0-8-16,0 0 10 0,0 0 20 0,0 0-30 15,0 0-30-15,0-6-10 0,0 6-240 0,0 0 112 16,0 0 76-16</inkml:trace>
  <inkml:trace contextRef="#ctx0" brushRef="#br0" timeOffset="-71701.45">2791 12288 7 0,'-10'-2'84'0,"10"2"4"0,-8-2 5 16,6 6-9-16,2-4-31 0,0 0 12 0,0 0-23 0,-14-5 8 15,14 5 10-15,0 0-17 0,-5 4 15 0,5-4-18 16,0 0-18-16,-3 2 18 0,3-2 4 0,-1 5-15 15,1-5-15-15,0 0 0 0,0 0-28 0,0 0 38 0,0 0 4 16,0 0 11-16,16 0-16 0,-16 0-40 0,11 0 66 16,-6 1-6-16,-5-1-84 0,13 1 92 0,-1 2-9 15,-1-1-13-15,-2 1-50 0,-1-6 60 0,3 9-2 16,-2-5-68-16,-1 1 14 0,0-1-8 0,-1 0 64 0,2 3-2 16,1-3-56-16,-1 2 39 0,2 2 12 0,-2-1-13 15,0 1 9-15,-1-3 1 0,0-3-46 0,-2 3 2 16,-6-2-14-16,0 0-3 0,13 0 65 0,-8 3-13 0,1-5 6 15,-1 6-29-15,0-3 12 0,-5-1-45 0,10-1 58 16,-6 3-44-16,-4-2-15 0,8 3 41 0,-6-3 26 0,-2 0 5 16,7 2-13-16,-4-1-3 0,1 2 5 15,-2-1-7-15,-2-2-64 0,0 0 13 0,0 0 36 0,0 0-4 16,10-3-8-16,-10 3-20 0,0 0 74 0,4-3 2 16,-4 3-3-16,0 0-88 0,0 0 87 0,0 0-5 15,0 0-19-15,5 5 16 0,-5-5-27 0,0 0-46 0,0 0 28 16,3 2 37-16,-3-2 4 0,0 0-22 0,0 0-40 15,0 0 7-15,0 0-27 0,0 0 94 0,0 0-13 16,0 0-33-16,0 4-26 0,0-4 76 0,0 0-94 0,0 0 80 16,0 0-49-16,0 0-27 0,-8 6 97 0,8-6-80 15,-3 4 77-15,0-1-8 0,3-3 13 0,-5 4-63 0,4-1-3 16,-3 1 60-16,-3 3-76 0,0-2-29 16,1 1 74-16,-1-1 6 0,-1 3 25 0,-1-1-58 0,-2-1 6 15,0 3 33-15,-1-2-18 0,-2 0 32 0,-2 2 6 16,0-1-5-16,-14 3-31 0,9 0 22 0,4-3-26 0,2-2 31 15,0 1 7-15,2 0-70 0,0-1-23 0,1-1-7 16,1 0 99-16,2 0-26 0,1-2-23 0,0 0 2 16,2 0 23-16,2 0-68 0,0-1 48 0,0-1 53 15,2 2-7-15,0-2-21 0,-2 0 13 0,3-1-64 0,-2 1 13 16,3-1 37-16,-2 2 10 0,-1-1-27 0,3-1-20 16,-4 2 11-16,3-2-22 0,1 0-28 0,-4 3 56 0,4-3-17 15,-3 1 2-15,3 0-83 0,0-1-23 0,0 0 2 16,0 0 20-16,-8 1 10 0,8-1 0 0,-5 4-8 15,2-3-32-15,-1 0-290 0,4-1 136 0,-7 4 92 16</inkml:trace>
  <inkml:trace contextRef="#ctx0" brushRef="#br0" timeOffset="-65990.11">2256 14455 6 0,'-6'3'23'0,"1"-1"-12"16,1 0-12-16,0 0 21 0,0-2 5 0,0 0-10 0,0 1 1 15,0-2 0-15,0 1-19 0,0 3 9 0,3-4 11 16,-3 3-15-16,0 1-6 0,1-2-9 0,0 0 17 16,-1-3 9-16,2 3-8 0,2-1 4 0,-8-1-19 15,4-2 13-15,2 3-10 0,-2 0 35 0,0 0-3 0,0-1-29 16,0 1 2-16,0 1 17 0,0-1-20 0,0 0-4 16,2 0 15-16,-2 2-20 0,-2-2 6 0,2-2-55 0,-1 1 21 15,1 2 14-15</inkml:trace>
  <inkml:trace contextRef="#ctx0" brushRef="#br0" timeOffset="-65037.46">2062 14466 57 0,'0'0'26'16,"-4"-1"16"-16,4 1-9 0,0 0 14 0,-2-3-10 0,-1 3 7 16,3 0 0-16,0 0-8 0,0 0-16 0,-3-2 12 15,3 2 7-15,0 0-20 0,-1-2 5 0,1 2-11 16,-1-3 6-16,1 3-12 0,-3-1-9 0,3 1 4 15,-3-2 9-15,3 2-9 0,0 0 3 0,-2-3-5 16,2 3-11-16,-3-1 9 0,3 1 39 0,-1-2-34 0,1 2 17 16,-4-2-30-16,2 1 72 0,2 1-76 0,0 0 40 15,0 0-43-15,-4 0 32 0,4 0-16 0,0 0 19 0,0 0 19 16,-2-2 5-16,2 2-59 0,-3 6 61 0,3-6-66 16,-1 0 39-16,1 0 41 0,0 0-39 0,0 0-49 15,0 0 35-15,0 0 10 0,0 0-6 0,-4-3 26 16,4 3-33-16,0 0 11 0,0 0-15 0,0 0-8 0,0 0-7 15,0 0-8-15,0 0 11 0,0 0 18 0,0 0-4 16,0 0 15-16,10 0 4 0,-7-1-43 0,2 0 51 16,1 1-39-16,-1 0-5 0,10 2 41 0,-2-4-10 0,-1 1-26 15,1-2-8-15,2 2 31 0,1 4 42 0,0-5-53 16,-3-1-4-16,2-1 18 0,0 2-10 0,-1 1 0 16,0-1-8-16,-1 0-21 0,-1 1 31 0,-1-2-20 15,1 3 16-15,1-1-13 0,-4 1 3 0,5-1-7 0,0 3 43 16,1 0-15-16,-3 0 25 0,3-2-34 0,-2-1-8 15,2 1-6-15,0-1-8 0,1-1 21 0,1 4-7 0,-1-5 6 16,3 2-7-16,-2 0 15 0,0 1 38 16,2-3-43-16,0 3 59 0,-1 4-18 0,-2-6-40 0,0 0-24 15,-1 1 12-15,0 2 54 0,-1-1-11 0,0-2-11 16,-1 1-52-16,2 0 9 0,-2-2 3 0,0 4 49 0,2 2-28 16,0-6 23-16,-1 3 10 0,4 0-14 0,-2-2 20 15,0 2-23-15,0-2-59 0,-2-1 13 0,2 0 55 16,2 3 22-16,-1-3-56 0,-2 2-30 0,2 1 101 0,0-2-2 15,-2 0-79-15,1 0 28 0,0 2 22 0,0-1-17 16,-1 0-2-16,-1-1 17 0,1 1-16 0,0 1 43 16,-2 0-39-16,2-2-6 0,2 1 14 0,-1 1-19 15,0-2-18-15,0-1 32 0,2 3 11 0,-1-3-22 0,0 5-12 16,2-6-1-16,-2 3 2 0,-1 2 22 0,2-2-22 16,-2 0 13-16,-2-1 24 0,1 1-63 0,0 1 26 15,1 0-34-15,-2 0 37 0,0-1 2 0,0 0 2 0,1 0 6 16,-2 1-18-16,1-2 8 0,0 1-4 0,0 1-5 15,-1 0 49-15,2 0-47 0,-2-1 28 0,2 0-19 16,-1 0-21-16,1 1 20 0,0 0 9 0,-1 0 8 16,1-2 28-16,1 2-42 0,-1-1 8 0,-2 0-4 0,0 1 45 15,1 0-32-15,-1-1-11 0,0 0 15 0,1 2-2 16,-2-1 14-16,2-1-26 0,1 1 31 0,-4-3 0 0,2 2-28 16,-1 0 22-16,0 0-33 0,-2-1 41 0,2 1-8 15,-3 0-24-15,0 1-13 0,-1-1 44 0,-1 0-34 16,1-1 18-16,-3 2-17 0,1 0 7 0,-1-1-13 15,-1 0 11-15,1 1-13 0,1 0 24 0,-2-1-26 0,-2 1 27 16,2-3-36-16,0 3 6 0,-1-1-7 0,0 0 7 16,1 0 21-16,-2 1 8 0,1 0-43 0,0-1 13 0,-1-1 13 15,1 2-18-15,0 0-11 0,-3 0 23 0,4 0-17 16,-2-1 28-16,-2 1-32 0,3-1 13 0,0 1 7 16,-1 0-18-16,2-1 39 0,-2 0-10 0,-2 1-35 15,4-2 43-15,-3 1-38 0,-1 1 26 0,0 0-9 0,4 0-16 16,-4 0 12-16,1-1-9 0,-1 1-11 0,4 0 10 15,-4 0-10-15,0 0-29 0,2-1-15 0,-2 1-24 16,2-3 0-16,-2 3-94 0,0 0 8 0,0 0 29 16,0 0-37-16,0 0 33 0,-6-4-15 0,3 4-462 0,-4 1 208 15,7-1 138-15</inkml:trace>
  <inkml:trace contextRef="#ctx0" brushRef="#br0" timeOffset="-63437.52">5787 14329 22 0,'0'0'47'0,"-6"3"1"0,6-3-20 15,0 0 6-15,0 0-3 0,-5 1 9 0,5-1-16 0,0 0 31 16,-4 2-26-16,4-2-13 0,0 0 37 0,-3 4-38 15,3-4 8-15,0 0 11 0,0 0-4 0,0 0-28 16,-5 5 24-16,5-5-2 0,0 0 11 0,-3 0 13 16,3 0-12-16,0 0-6 0,0 0 15 0,0 0-43 0,0 0 8 15,0 0-4-15,0 0-7 0,-4 4 53 0,4-4-64 16,2 2 73-16,-2-2-7 0,0 0-68 0,0 0-1 16,0 0 10-16,0 0 0 0,0 0 47 0,8 3 22 0,-7-4-53 15,-1 1-25-15,8 0 71 0,-8 0-57 0,0 0-12 16,16 2 58-16,-8-3-5 0,0 2 46 0,4-1-5 15,-1 0-101-15,0 2-5 0,1-2 88 0,2 0-64 16,0 0 6-16,0 0-47 0,2 1 58 0,0-1 22 0,0 0 10 16,0 3-59-16,2-1 89 0,-2-4-119 0,0 1 85 15,0 1-51-15,-2 1 14 0,2-1-15 0,0 0 53 16,-2 4-59-16,3-4 32 0,0 1 41 0,-1-1-39 0,2 0 6 16,-1 0 41-16,0 0-71 0,3 0 6 0,-1 1 2 15,1 2 29-15,0-3-40 0,1 1 28 0,1-2 31 16,-1 2-2-16,0-2-46 0,1 2 41 0,0-2-54 0,1 1 59 15,0 0-7-15,-2 0-4 0,3 0-48 0,-1 0 35 16,0 0-48-16,-2 0 38 0,2 1-45 0,-2-1 59 16,-1 0-38-16,1 1 0 0,1-2 37 0,-4 1-5 15,1-1-52-15,-2 3 59 0,3-1 8 0,0-2-47 0,-1 1 33 16,1-1-16-16,-1 1 1 0,1 0 11 0,0-1 4 16,-2 1 7-16,2-1-45 0,0 2 24 0,3-1 8 0,-4 0-25 15,1 0 35-15,-2 1-31 0,2-1-16 0,-1 1 5 16,0 0 16-16,-1-2 26 0,1 2-4 0,0 1-14 0,-2-1-38 15,2 0 49-15,-2-1-54 0,2 1 66 16,-3-1-62-16,3 1 41 0,-1 1 12 0,1-1 2 0,-2 0-15 16,2 0 13-16,-2 0-1 0,2 1-44 0,-4-1 13 15,5 0-4-15,-3 0 26 0,0 2 8 0,-1-2 6 0,0 0-38 16,-1 1 44-16,1 0-2 0,-3-2-11 0,1 1 5 16,-4 0-26-16,0 0 24 0,-2-1-8 0,-2 0 16 15,1 1-5-15,-2-1-4 0,1 0 4 0,-1 0 2 16,-1 2 8-16,-4-2-11 0,8 0-11 0,-4 1 22 0,-4-1-31 15,8-1 14-15,-8 1-10 0,8 1 1 0,-8-1-3 16,5 0 5-16,-5 0 0 0,7 1 4 0,-7-1-22 16,0 0 4-16,5 0 1 0,-5 0 0 0,0 0 24 15,6 0-25-15,-6 0-5 0,0 0 4 0,4 1 5 0,-4-1 14 16,0 0-21-16,0 0-3 0,5 1 28 0,-5-1 0 16,0 0-28-16,0 0-3 0,0 0 24 0,0 0-11 0,0 0-2 15,7 0 12-15,-7 0-22 0,0 0-8 0,0 0-7 16,0 0-46-16,0-2-34 0,0 0-25 0,1 0 43 15,-1 2-21-15,0 0-49 0,0 0-5 0,0 0-8 16,-3-12-27-16,2 11-454 0,1 1 216 0,-8-7 144 0</inkml:trace>
  <inkml:trace contextRef="#ctx0" brushRef="#br0" timeOffset="-62209.05">9188 14410 51 0,'0'0'47'0,"-6"2"17"0,6-2-10 0,-6 1 27 16,6-1-12-16,0 0-28 0,0 0 17 0,0 0-14 16,0 0 14-16,3 7 19 0,-3-7-78 0,0 0 28 15,11 0 26-15,-11 0-40 0,14 6 25 0,-6-4 22 0,3-2-70 16,-3 0 12-16,6-2 9 0,0 0 36 0,1-2-6 16,1 3-49-16,3 4 40 0,-1-5-57 0,2 5 68 15,0-3 17-15,2 0-90 0,-1-1 0 0,2 1 65 16,-3-5 14-16,1 5-68 0,0 0 37 0,1 0-7 0,-2 1 45 15,-2-1-79-15,0 5 44 0,2-6 37 0,-2 2-24 16,1-2-58-16,1 1-12 0,0-4 82 0,-1 4-81 16,1-1 6-16,0 1 8 0,4-1 89 0,-4-1-84 15,5 4 17-15,-1-4 50 0,9 8-2 0,-3-8-13 0,-5 2-66 16,-3 5 57-16,0-4 24 0,1-1-65 0,-3 0-1 16,1-2-2-16,-1 5 63 0,0 1 25 0,2-3-110 15,-2-2 35-15,1-2 32 0,-1 2-38 0,0 5 5 0,1-4 81 16,-1-1-60-16,3 1-4 0,-2 3 15 0,2 0-25 15,1-3 70-15,15-2-59 0,-10 6 0 0,-2-4 54 16,-3 0-20-16,0-1 11 0,1 2 2 0,-1-2 8 0,12 4 1 16,-8-4-11-16,-4 1-48 0,-2 1 58 0,-2 1-46 15,0-1 11-15,-3 1-5 0,4-2 16 0,-1 0 13 16,-1 1-4-16,0 1-21 0,-2-2 8 0,2 0 13 16,-1 0-5-16,0 0-11 0,0 1 12 0,0 0-6 0,-1-1-14 15,0-1 10-15,1 2 1 0,-2-2 2 0,-2 2-29 16,0-1 27-16,-1-1 19 0,2 1-44 0,-5 0 30 0,1 0-36 15,-3 0 24-15,0 0 7 0,0-1-15 0,-3 1 0 16,2 0-29-16,-2 1 7 0,1-4 19 0,-6 3-5 16,9-1-10-16,-9 1-9 0,9-1 22 0,-9 1-10 15,7 0-15-15,-7 0 29 0,7 1-10 0,-7-1-6 0,4 0 5 16,-4 0-25-16,5 0 0 0,-5 0 6 0,0 0 4 16,0 0-14-16,0 0 5 0,7-1 19 0,-7 1-26 0,0 0 1 15,0 0-18-15,1-4-63 0,-1 4 4 16,0 0-25-16,0 0-21 0,0 0-35 0,0 0-23 0,0 0-569 15,0 0 257-15,0 0 170 0</inkml:trace>
  <inkml:trace contextRef="#ctx0" brushRef="#br0" timeOffset="-60817.09">12806 14404 34 0,'-9'-6'75'0,"-2"2"-17"15,3 2-17-15,3-1 23 0,0 1 3 0,1 1-12 0,4 1-12 16,-8-3-1-16,8 3 5 0,-6-2-22 0,6 2-12 16,-6-3-3-16,6 3 29 0,-6-2-49 0,6 2 33 15,-4 0 33-15,4 0-33 0,0 0-2 0,0 0-5 16,-6-2-17-16,4-1 61 0,2 3-67 0,0 0 78 0,0 0-18 15,0 0-63-15,14-2 76 0,-9 1-19 0,2 1-78 16,6 1 70-16,0 0-53 0,1 1-6 0,2-2 0 16,-2 0 82-16,4 4-38 0,-2-2-48 0,4 0 69 15,-3-1-73-15,3 1 26 0,0 2 66 0,0-2-86 0,1 2-2 16,1-2-12-16,-1 1 22 0,2-1 16 0,-1 0 15 16,1 2-27-16,-2 0-4 0,3-3 93 0,-2 2 3 0,10 3-104 15,-7-3 82-15,-1-2 0 0,-3-1-52 16,1 4 35-16,0-1-71 0,0-2 82 0,1 2-89 0,-2-1 90 15,2-2 2-15,10 9 1 0,-8-6-86 0,-2-2 84 16,-2-2-12-16,-1 2-1 0,0-1-87 0,2 0 49 16,-1 3 41-16,-1-3-66 0,11 8-5 0,-7-7 7 0,-3 2 20 15,-2-4-17-15,1 2 74 0,0 0-40 0,-2 1 42 16,2-2-7-16,2 2-66 0,-2-1 71 0,1 1-41 16,0-1-42-16,-1 1 73 0,2-1-4 0,0 0-46 0,0 0 55 15,-1 2-75-15,-1-2 40 0,3-1 37 0,0 1-38 16,-3 0 16-16,1-1 25 0,-4 0-51 0,6 1 28 0,-4-2 13 15,1 4 6-15,2-2-14 0,0-1-9 16,-2 1 18-16,0-1-26 0,-2 0 22 0,1-1 0 0,1 2-11 16,0-1-3-16,-1 0 5 0,1-1-2 0,-2 0 7 15,1 1-8-15,-2-2-2 0,-1 1-9 0,2 0-8 0,-2 0 20 16,0 0 12-16,-2 1 6 0,0-2-39 0,-2 1 5 16,-2 0 21-16,2-1-20 0,0-1-13 0,-1 2 11 15,0-1 30-15,-2-1-39 0,-1 2 14 0,-1-1-17 16,-1 0 4-16,0 1 6 0,-1 0-9 0,-1 0 36 0,-4 1-47 15,9-4 41-15,-5 3-30 0,-4 1-4 0,7-1 6 16,-3 0 23-16,-4 1-40 0,4-3 27 0,-4 3 3 0,0 0 7 16,7-1-28-16,-7 1-11 0,4-1 8 0,-4 1 21 15,0 0-2-15,4-3-17 0,-4 3-4 0,0 0-2 16,5-1 31-16,-5 1-21 0,0 0-5 0,0 0-2 0,0 0 19 16,0 0 3-16,5-1-4 0,-5 1-35 0,0 0 52 15,4-2-15-15,-4 2-41 0,4-3 9 0,-1 3 0 16,-2-1-29-16,2 0-31 0,-3 1-2 0,4-3-103 0,-1 3 61 15,-1 3-49-15,-2-3-15 0,4-4-26 0,-4 4-566 16,0-1 259-16,0 1 172 0</inkml:trace>
  <inkml:trace contextRef="#ctx0" brushRef="#br0" timeOffset="-55336.41">2386 14357 17 0,'-2'3'19'0,"-1"1"10"16,-1 0 2-16,0-1-63 0,0 0 94 0,0 1-28 15,0-1-7-15,0 0-7 0,1 1 14 0,-1 0-12 0,2-2 17 16,-1-1-2-16,-1 2-14 0,1 0-5 0,1 0-12 16,-2-2 19-16,-2 2 6 0,1 0-20 0,1-2 14 15,-1 1-3-15,-1 1 7 0,1-2-18 0,0 1 15 16,1 0-4-16,-3 0-20 0,2 0 3 0,-1 1 28 0,1-2-15 15,-2 1-18-15,2 0 28 0,0 0 11 0,1 0-50 16,-2 0 14-16,2-1-4 0,-1 0-11 0,1 3 39 16,1-4 4-16,1 1-19 0,-2-2 40 0,1 1-3 15,2 1-75-15,1-1 9 0,-6 1 55 0,5 4 14 0,-2-4-70 16,3-1 46-16,0 0-2 0,-5-1-47 0,4 2 9 16,1-1-1-16,-3 1 65 0,3 3-19 0,0-4-31 15,0 0-13-15,0 0 63 0,0 0-75 0,0 0-3 16,0 0 6-16,0 0 6 0,3 2 31 0,1-2 5 0,-4 0-34 15,0 0-8-15,12 1 16 0,-6-2-10 0,0 1-1 16,2 0 42-16,-2 0-50 0,1 0 77 0,0-1-73 0,-1 1 11 16,0 0 8-16,0 0-19 0,1 1-2 0,0 0 21 15,1-1 9-15,0 0-23 0,-2 0 4 0,6 5 89 16,-1-6-100-16,-3 1 8 0,1 0 42 0,-1 0-41 0,6 0-2 16,-5 0 16-16,6 0-17 0,-2 4 53 0,2-3-12 15,1-1 45-15,1-1-92 0,-1 4 84 0,0-4-87 16,0 1 19-16,0-1-10 0,2-2 2 0,-1 6 22 15,-1-4-27-15,0 1 11 0,0-2 61 0,0 1-66 0,0 1 0 16,0-2 29-16,-3 7 47 0,2-3 0 0,0-4-83 16,-1 2-6-16,2-2 13 0,0 2-3 0,-2-1 8 15,2-1-1-15,0 4 34 0,0-3-36 0,1 1-7 16,2-2 33-16,-1-1 67 0,2 7-13 0,-2-4-21 0,0-1-78 16,2-2 81-16,0 1-63 0,-1-1 22 0,2 2 54 15,-2-2-50-15,2 4-18 0,-5-1-35 0,2-3 65 0,1 2-48 16,-1 2 56-16,1 2-28 0,-2-3 16 0,-1 1 39 15,2 0-48-15,-4-1 38 0,2-2-32 0,-1 1 45 16,0 1-76-16,-2-2 54 0,2 1-7 0,-1-1-43 16,1 2 10-16,0 1-3 0,-1 0 0 0,-3-1-20 0,4 0 77 15,-1-1-105-15,1 0 35 0,1 2 58 0,-3-2-50 16,2 1 41-16,-2 0 22 0,1-3-60 0,-5 3 27 16,6-1-48-16,-3-1 17 0,0 1 60 0,2-2-73 15,-4 3-2-15,0 1 64 0,-2-1-60 0,2 0 18 0,-2 0-17 16,5-2 22-16,-5 2 10 0,0 0 7 0,1 0 17 15,-1 0 8-15,-1 0-7 0,1 0-55 0,0 0 59 0,-1 0-29 16,1-1-33-16,6 0 64 0,-4 2-1 0,-1-2-74 16,4-1 68-16,-2 2-46 0,1-2 49 0,1 1-8 15,-2 1-50-15,0 0 5 0,-3 0 21 0,0 0 24 16,0 0-44-16,-1 0-11 0,-1-1 51 0,4-1-5 0,-5 1-46 16,2 1 12-16,-1 0 28 0,0 0 13 0,-1 0-6 15,0 0-44-15,1 0 20 0,-2-1 31 0,-2 1-32 16,2 0 30-16,0 0 6 0,0-1-28 0,0 1-15 15,0-1-2-15,0 1 37 0,0 0-1 0,0 0-12 0,0 0-34 16,-1 0 26-16,0 0 13 0,-1 0-3 0,1 0-30 16,-2-2 4-16,-1 2-10 0,6 0 53 0,-4 0-35 0,0 2-16 15,-2-2 51-15,2 0-57 0,-2 0 42 0,3 0-20 16,-3 0 24-16,0 0-6 0,3 0-11 0,-3 0-40 16,2 0 0-16,-2 0-23 0,0 0-29 0,0 0-6 15,0 0-31-15,0 0 0 0,0 0 49 0,-9 2-12 0,2-1-49 16,-5 0-2-16,-5 4-8 0,0-1-369 0,-11 8 170 15,2-5 114-15</inkml:trace>
  <inkml:trace contextRef="#ctx0" brushRef="#br0" timeOffset="-54561.48">2697 14560 58 0,'-17'-3'47'0,"1"4"17"0,3 1 4 16,-3-4-11-16,2 2-11 0,-2 0-9 0,6 0-1 15,-1 0-11-15,-1-1 13 0,4 0-10 0,-1 3-10 16,2-2 4-16,2 0-9 0,-2-1 19 0,7 1-3 0,-11 0-24 16,7-1 9-16,4 1-15 0,-8-1 22 0,4 1 36 15,4 0-36-15,-6 1-9 0,6-1 0 0,-7 0 18 16,7 0-3-16,-7 0 0 0,7 0-16 0,0 0-27 16,-4 1 48-16,2-1-7 0,2 0-50 0,0 0 28 15,-4 1 21-15,4-1-36 0,0 0 14 0,0 0-18 0,0 0 6 16,0 0 74-16,0 0-79 0,0 0 5 0,0 0 0 15,0 0 18-15,0 0-15 0,16-3-3 0,-10 3 58 16,-6 0-56-16,14-1 19 0,-2-5 40 0,1 7-64 0,0-2 0 16,1-2 11-16,0 3-1 0,1 4 75 0,0-1-19 15,2-3-76-15,0-1 20 0,2-2 51 0,-2 3-71 16,-1 1 73-16,2-2-77 0,-1-1 29 0,0 0-15 16,1 1-11-16,-1-3 33 0,0 4-25 0,2-1 52 0,0 1-55 15,-1 0 42-15,2-4-23 0,2 6 68 0,-2-4-92 16,1 0 4-16,-2 1 3 0,2-4 84 0,0 1-36 0,-1 3 17 15,0 0-58-15,-1 0 48 0,3 0 22 0,-1-4-86 16,-2 8 76-16,1-5-91 0,-2 0 2 0,0 3 106 16,-1-7-19-16,0 2-32 0,2 3 35 0,-2 1-9 15,-2-2-17-15,-2 5-9 0,5-6-14 0,-4-1 18 0,2-1-1 16,2 2 26-16,-1 1-97 0,-1 5 81 0,1-3-31 16,1 1-49-16,-2-3-6 0,1 2 32 0,-1-4 72 0,1 3-29 15,1 3-29-15,-5-7 57 0,-1 3-48 0,1-2 50 16,-2 4-3-16,1-3-6 0,-3 5 6 0,-1-5-70 15,-1 3-42-15,0-2 106 0,-2 1-65 0,0 0 65 16,1 2-24-16,-2-3 21 0,1-1 10 0,0 3-72 0,1 0-31 16,-1 0 70-16,0 2-31 0,-1-2-15 0,0-2 43 15,2 1-60-15,-1 2 56 0,0-3 36 0,1 1-46 16,-2 2 2-16,1-2-11 0,-1-2-15 0,0 1-15 16,0 2 66-16,-1-1-23 0,-1 0 63 0,2-1-35 0,-1 1-52 15,0 2-15-15,-3-1 89 0,4-3-43 0,-2 3 32 16,-2 0-107-16,3 0 7 0,-3 0-24 0,0 0 24 15,4-3 32-15,-4 3-27 0,0 0-10 0,0 0-21 16,0 0-5-16,-12 10-290 0,5-9 126 0,-2 5 86 0</inkml:trace>
  <inkml:trace contextRef="#ctx0" brushRef="#br0" timeOffset="-49765.52">5808 14400 4 0,'0'0'54'0,"0"0"21"16,6 2-25-16,-6-2 0 0,0 0-9 0,0 0 5 0,0 0-8 16,0 0 4-16,0 0-9 0,6 3 19 0,-6-3-14 15,0 0-8-15,2 2 28 0,-2-2-24 0,0 0 1 0,0 0 4 16,0 0-11-16,0 0-8 0,0 0 8 0,2 3 31 15,-2-3-17-15,0 0-1 0,0 0-16 0,0 0 5 16,0 0 20-16,0 0-55 0,0 0-5 0,0 0 44 16,0 0-26-16,0 0 43 0,0 0-10 0,0 0 12 0,0 0-40 15,0 0-54-15,0 0 80 0,0 0-19 0,0 0-18 16,0 0 21-16,0 0-11 0,0 0 15 0,0 0-2 0,0 0-46 16,0 0 51-16,0 0-39 0,0 0 55 15,0 0-6-15,0 0-51 0,0 0-12 0,0 0 3 0,0-6 90 16,0 6-33-16,4-2-76 0,-1 1 34 0,1 1-24 15,3 0 95-15,5-2-50 0,0 1 48 0,1 1-49 0,2-2 35 16,-1 1-62-16,1-1 35 0,-2 1 38 0,3-2-47 16,0 3-8-16,-2 0-16 0,-1-2 22 0,2 2-39 15,-3-3 86-15,-2 3-29 0,5-2 22 0,0 2-36 16,-1 1 25-16,1-3-32 0,0 1 28 0,1-3-76 0,1 4 82 16,0-1-46-16,1 0 45 0,0-1-58 0,0 0 53 15,0 1 4-15,0-2-19 0,-1 2 9 0,0-1 7 16,2 2-27-16,-3 0-2 0,1-1 24 0,-1-1-76 15,0 1 67-15,2 1-28 0,-1-1-9 0,-2-1 53 0,-1 0 0 16,1 1-3-16,1 1-59 0,-3 0 24 0,2-2-17 16,1 1 40-16,-2-1-20 0,-1 2 25 0,2-1-44 15,-2 0 43-15,2 0-17 0,-2 0 8 0,0-1 5 0,3 1-21 16,-2 0-20-16,0 0 10 0,0 1 38 0,-1-1-65 16,0-1 14-16,1 1 48 0,-1 0-51 0,0 0 44 15,1 0-22-15,0-1 29 0,0 1-45 0,-1 1 28 0,-1-1 9 16,-1 1-12-16,-2 0 16 0,0-1-5 0,5 0-25 15,-5-1 23-15,2 2-1 0,-3-1-5 0,-2 1 5 0,2-1 1 16,-1 1 7-16,0 0-42 0,1 0 8 16,5-1 27-16,-4 2-26 0,2-1 29 0,-2 0-14 0,-1 0 4 15,6-2-7-15,-4 2 13 0,1 0 3 0,-2 0-3 16,1 1-22-16,-4-2-1 0,2 1 0 0,-1 1-6 0,1-1 16 16,-1 0-12-16,1 0 6 0,-2 0 23 0,1 0-19 15,0 0-6-15,-2 0 11 0,3 0 7 0,0 0-8 16,-1 0 11-16,-1-1-29 0,0 1 11 0,0 0-6 15,1 0 22-15,0 0 7 0,-1 1-27 0,2-1 15 0,-1-1 5 16,1 1-12-16,0 1 3 0,-1-1 10 0,1 0-12 16,0 1-26-16,-3-1 42 0,3 0-3 0,-1 1-17 15,-2-1 5-15,1 0 12 0,-2 0-4 0,2-1-11 16,-6 1 17-16,10 0 0 0,-6 0-7 0,-4 0-22 0,8 0 27 16,-6-1-3-16,-2 1-4 0,0 0-10 0,10 0 6 15,-10 0 0-15,5 1 15 0,-5-1-23 0,5 0 4 0,-5 0 5 16,7 0 9-16,-7 0-14 0,0 0 14 0,8 0-6 15,-8 0 18-15,5-1-26 0,-5 1 19 0,7 0-22 16,-7 0 6-16,7 0 6 0,-7 0 11 0,5 1-13 16,-5-1 5-16,5 0-10 0,-5 0 11 0,6 0-19 0,-6 0 23 15,0 0-26-15,9-1 27 0,-9 1-20 0,5 0 5 16,-5 0 2-16,0 0 19 0,7-1-5 0,-7 1 1 0,0 0-38 16,5-2 7-16,-5 2 31 0,0 0-12 0,7-1 5 15,-7 1-9-15,0 0 8 0,5-1-2 0,-5 1-16 16,0 0-8-16,6-1 20 0,-6 1-41 0,0 0 49 15,0 0 4-15,0 0 4 0,6 0-7 0,-6 0-13 0,0 0-13 16,0 0 32-16,6-3-39 0,-6 3 1 0,0 0 30 16,0 0 3-16,4-1-36 0,-4 1-1 0,0 0 18 0,0 0-10 15,5-1 33-15,-5 1-39 0,0 0 2 16,0 0 8-16,0 0-8 0,0 0 37 0,0 0-10 0,0 0-2 16,4-2-20-16,-4 2 1 0,0 0-6 0,0 0 16 15,0 0-14-15,0 0 11 0,5-2-6 0,-5 2 3 0,0 0 3 16,0 0 20-16,0 0 1 0,0 0 3 0,0 0-19 15,0 0 17-15,0 0-31 0,0 0-14 0,0 0 38 16,0 0-34-16,4-2 3 0,-4 2-13 0,0 0-2 16,0 0-40-16,0 0-69 0,0 0 58 0,0 0-102 0,0 0 17 15,3-5 32-15,-3 5 12 0,0 0-33 0,0 0-9 16,0 0-14-16,0 0-392 0,0 0 191 0,0 0 128 0</inkml:trace>
  <inkml:trace contextRef="#ctx0" brushRef="#br0" timeOffset="-44459.36">9518 14371 12 0,'-7'1'51'16,"5"2"-3"-16,2-3 6 0,-6 2-9 0,6-2-17 16,-6 3 14-16,6-3-12 0,-7 1 11 0,7-1 1 0,0 0-15 15,-13 2 4-15,7-2 13 0,6 0-5 0,-10 1-18 16,10-1-14-16,-12 5 8 0,5-4 0 0,7-1 10 0,-19 3-4 16,9-3 19-16,0 1-18 0,-3 0 3 15,-2-1 7-15,3-2 22 0,-1 4-33 0,1-2-14 0,1 4 16 16,5-4-10-16,6 0-2 0,-18 0 46 0,18 0-51 15,-9-1 15-15,4 1-1 0,1 1 12 0,0 2 30 0,4-3-45 16,0 0 47-16,0 0-96 0,-11-3 81 0,11 3-48 16,-7-1 6-16,7 1 28 0,-4-3 11 0,4 3 12 0,0 0-21 15,0 0 3-15,0 0-7 0,-8 4 15 16,8-4-48-16,0 0 25 0,0 0-35 0,0 0 55 0,0 0-21 16,0 0 23-16,15 2-12 0,-8-3-36 0,5 2 40 15,-2-1 0-15,5 1-12 0,1 1 14 0,0-4-75 0,1 5 70 16,2-2-66-16,-3 0 76 0,1 0-13 0,1 1-61 15,-2-2 73-15,0 1-33 0,0 1 35 0,-2-1-11 16,2 1-61-16,-1-1 37 0,1-1 13 0,-1 1-39 16,1 0 32-16,0 3-6 0,-2-3 16 0,1 0 1 0,1-1-12 15,0 1 24-15,1 2-38 0,1-2 30 0,2 0-4 16,-3 0 0-16,3 1-8 0,-1-1-5 0,1 1 11 0,-2 1-19 16,4-2 17-16,-4 0 2 0,2 0 4 0,-1 0-18 15,1-1 14-15,-4 3-2 0,2-2 5 0,0-1 4 16,1 1 48-16,-2-1-59 0,1 1-7 0,-2 1 4 15,0-2 8-15,1 1 0 0,3-1-4 0,-4-1-7 0,3 2 5 16,-2-2 3-16,2-1-5 0,-3 2-9 0,2-3 12 16,1 3-10-16,-3-1 14 0,1 1-17 0,1-2-5 15,-1 1 12-15,-1 1-11 0,0-1 1 0,0 1 3 0,0 0 5 16,-1-1 5-16,-1 1-8 0,1-1 1 0,0-1-3 16,1 1-7-16,-2 1 10 0,2-2-5 0,-1 2-6 15,0-1 3-15,-1-1 9 0,0 2-4 0,-1-1-10 0,2 0 8 16,-1 1 14-16,0 0-2 0,0-1 7 0,1 1-21 15,0-1 8-15,-3 1 8 0,1 0 9 0,2-2-20 16,-2 2 14-16,-2 0-26 0,-3-1-3 0,1 2 16 16,-1-2-11-16,-1 1 31 0,0-1-8 0,-1 1-23 0,1-1 2 15,1 0 36-15,-1-2-15 0,-1 3-19 0,-6 0 1 16,14-1 20-16,-14 1-30 0,12-1-6 0,-12 1 17 16,12-3-11-16,-6 2 11 0,-6 1 5 0,11-1-9 0,-11 1 14 15,9-1 45-15,-9 1-52 0,7-3 17 0,-7 3-19 16,0 0 4-16,11 0-15 0,-11 0 31 0,0 0-16 15,8-1 77-15,-8 1-84 0,6-1 25 0,-6 1-10 0,0 0-11 16,7 0 48-16,-7 0-21 0,0 0-30 0,0 0-2 16,8-4-5-16,-5 3 82 0,-3 1-73 0,0 0-2 15,6-2 25-15,-4 1-14 0,-1-1 2 0,2 2 63 0,-3 0-76 16,4-1 51-16,-4 1-55 0,2-1-14 0,-2 1 68 16,4-2-5-16,-4 2-74 0,4-2 8 0,-4 2 29 15,4-2 56-15,-2 1-56 0,-2 1-18 0,0 0-25 0,0 0 8 16,0 0 67-16,0 0-84 0,8-4 75 0,-8 4-79 15,0 0 10-15,2-2 46 0,-2 1 22 0,2-1-55 16,-2 2 62-16,2 0-15 0,-2 0-68 0,0 0 10 16,0 0 62-16,0 0-43 0,0 0-25 0,0 0-3 0,0 0 58 15,0 0-12-15,0 0-43 0,4-1 77 0,-4 1-98 16,0 0 23-16,0 0 7 0,0 0-39 0,0 0 5 16,0 0-2-16,0 0-4 0,0 0 0 0,0 0-9 0,0 0-5 15,0 0-39-15,0 0-2 0,0 0-55 0,0 0-29 16,0 0 1-16,-17-5-16 0,12 5-22 0,-10 0-534 15,4-1 259-15,2-1 172 0</inkml:trace>
  <inkml:trace contextRef="#ctx0" brushRef="#br0" timeOffset="-38599.43">12796 14438 49 0,'0'0'56'0,"0"0"-4"0,0 0 7 0,0 0-3 16,0 0-18-16,0 0 15 0,0 0-12 0,0 0-10 0,0 0 1 16,0 0 1-16,0 0-3 0,-4-8-9 0,4 8 6 15,0 0 8-15,0 0-8 0,0 0-12 0,0 0 11 16,-11 0 7-16,11 0-12 0,0 0 5 0,-7 1 7 16,7-1-18-16,-4-3 35 0,4 3-29 0,-5-5 17 15,5 5-27-15,0 0-5 0,-8 0 46 0,8 0-17 0,-7-5 4 16,7 5-29-16,-8-2 25 0,4 2-33 0,4 0 29 15,0 0-44-15,-10-4 30 0,7 3 11 0,3 1 1 16,-7 0-29-16,7 0 20 0,0 0 11 0,-8 2-23 0,8-2-7 16,0 0 40-16,0 0-3 0,-5-5-13 0,5 5 1 15,0 0-13-15,0 0-9 0,0 0 13 0,0 0 7 16,0 0 9-16,0 0-9 0,0 0 30 0,0 0 8 16,17 3-18-16,-13-2-6 0,-4-1-1 0,12 0-17 0,-5 0 37 15,0 1-15-15,6 0 4 0,-2 1-22 0,-1-4 7 16,2 5 6-16,0-2-6 0,2-1 2 0,-1 0-11 0,0 1-12 15,-2 0 15-15,2-1-11 0,-1 2-8 16,2-1 20-16,-4-2-30 0,4 2 16 0,-1-2 9 0,0 2-26 16,1 0 15-16,2 0 2 0,-3 0 8 0,0-1 5 15,3 2-11-15,-1-1-2 0,1 0-2 0,-1 1 3 0,2 0-9 16,-4-1 18-16,2-1-3 0,1 1-7 0,0 0-9 16,0-1 6-16,-1 3 16 0,2-3-10 0,-1 2 9 0,0-3-12 15,0 2 2-15,-1 0 7 0,-1 0-10 16,4 1-8-16,-5 0 14 0,4-2-8 0,-2 0 7 0,0 1-4 15,0-2-2-15,-1 2-1 0,2-1-1 0,0 1 9 16,2-1 7-16,-1 0-12 0,-2 2-1 0,2-4 7 0,-1 2 1 16,1 0-7-16,-1 0 0 0,2 0 2 0,-1-1 0 15,0 2-7-15,1-1 7 0,0 0-3 0,1 0-3 0,0 0-4 16,-1 0 22-16,1 0-8 0,0-1 6 0,-1-1-12 16,0 1 4-16,0 2-7 0,1-2 11 0,0 1-1 15,1-2-4-15,-2 2-17 0,1 0 12 0,4-1-20 16,-3 1 20-16,-3 0 0 0,2-1 8 0,-2 1-1 0,2 0-3 15,-1 0 3-15,3 0 5 0,-4-1-14 16,2 1 1-16,-3 0-3 0,2-1 17 0,0 1-16 0,0-2 3 16,-2 2-1-16,-1 2 8 0,0-2-14 0,-1 0 14 15,0 0 1-15,-4 1-14 0,5-1 15 0,1 0-6 0,-4 1 2 16,3-1 2-16,-1 1 12 0,1-1-14 0,-6 0-10 16,2 0 11-16,4 0 7 0,-1 1-20 0,0-2-3 15,-2 1-1-15,-3 0 20 0,6-1 1 0,-2 1-26 16,0 0 11-16,2 0-10 0,-2 0 12 0,-1-2 16 0,-2 2-30 15,0 1-3-15,-2-2 31 0,0 2 9 0,-1-2-28 16,5-2 7-16,-3 3-10 0,2 0-4 0,-3-1 19 0,-8 1 9 16,15-1-25-16,-7 1 7 0,5-1-26 0,-2-1 12 15,-2 1 3-15,3-1 17 0,-3 2 24 0,-9 0-41 16,16-1 23-16,-8-1 17 0,-8 2-10 0,12 0-35 16,-12 0 41-16,12-1 8 0,-12 1-11 0,10 0-31 0,-10 0 30 15,9 0 19-15,-9 0-48 0,10-1-16 0,-8 1 60 16,-2 0-18-16,0 0-37 0,11 0 36 0,-11 0-48 0,4 0 61 15,-4 0-58-15,0 0 31 0,0 0 4 0,9-1 9 16,-9 1-44-16,0 0 26 0,0 0-26 0,0 0-7 16,10-1 51-16,-10 1-26 0,0 0-7 0,4-2 43 15,-4 2-13-15,0 0-4 0,0 0-36 0,8 0 47 0,-8 0-35 16,0 0 35-16,4-1 3 0,-4 1-10 0,0 0-25 16,0 0-19-16,0 0 18 0,0 0 8 0,0 0-16 15,0 0-2-15,0 0 4 0,0 0 27 0,8-3 14 16,-8 3-51-16,0 0 0 0,0 0 18 0,0 0 21 0,0 0-35 15,0 0-6-15,0 0 9 0,2-2 43 0,-2 2-39 16,0 0-1-16,0 0 34 0,0 0-63 0,0 0 48 0,0 0-15 16,0 0 18-16,0 0-1 0,0 0-41 0,0 0 2 15,0 0 29-15,0 0-7 0,0 0-10 0,3-3 5 16,-3 3-14-16,0 0-4 0,0 0-15 0,0 0-4 0,0 0-26 16,0 0-16-16,0-3-12 0,0 3-25 0,0 0-40 15,0 0-10-15,0 0-22 0,-15-3-15 0,15 3-520 16,0 0 246-16,0 0 164 0</inkml:trace>
  <inkml:trace contextRef="#ctx0" brushRef="#br0" timeOffset="-33471.17">2932 13157 70 0,'0'0'76'0,"-4"-12"4"0,4 12-29 0,-3-18 57 15,2 11-52-15,-2 5 44 0,3 2-58 0,-2-8 43 16,2 8-1-16,-3-2-15 0,2-1-22 0,-1 1 20 16,2 2-69-16,0 0 51 0,0 0-58 0,-10 5-13 15,7-2-7-15,2 1 57 0,-5 4-40 0,2 1 20 0,0 1-28 16,2-1-3-16,-2 3 21 0,1 1 6 0,2-1 41 15,-1 1-1-15,0 0 13 0,0 1-81 0,2 0 83 0,0 0-39 16,-1 0-59-16,2-2 87 0,1 2-82 0,-2-2 53 16,0 0-10-16,0-1-27 0,0-3 61 0,0 1-65 15,0-3 5-15,-2 0-3 0,2-2-19 0,2 1 56 16,-2-5-26-16,0 10-25 0,0-7 21 0,0-3-4 0,-2 8-5 16,2-8 7-16,0 0 7 0,2 4 21 0,-2-4-42 15,0 0 5-15,-3 0-15 0,3 0-20 0,0 0-208 16,-4-8 89-16,1-2 60 0</inkml:trace>
  <inkml:trace contextRef="#ctx0" brushRef="#br0" timeOffset="-33224.42">2681 13244 22 0,'-4'-3'90'15,"0"2"16"-15,0-3-50 0,2-1 41 0,-1 2-28 0,0-2 26 16,2-2-37-16,1 4-8 0,0 3-40 0,4-8 35 15,-1 3-38-15,7-3 52 0,1 0-61 0,4 1 47 16,-1 4 18-16,4-5-59 0,-4 5 42 0,14-8-43 0,-6 6 48 16,-2-3-40-16,-4 2-36 0,-2-3 78 0,0 8-18 15,-4 1-20-15,2-5-45 0,-4-5 51 0,0 8-38 16,-1 4 26-16,-4-4-13 0,-3 2 0 0,6 2 15 16,-6-2-28-16,0 0 5 0,0 0-20 0,0 0-6 0,-2 8-7 15,2-8-26-15,-7 13-11 0,0-2-170 0,-1-4 84 16,0 4 56-16</inkml:trace>
  <inkml:trace contextRef="#ctx0" brushRef="#br0" timeOffset="-33029.42">2671 13447 56 0,'-2'9'68'0,"2"-2"-9"0,2-1-22 0,-1-1 36 16,3-2 10-16,4 3-48 0,1-3 26 0,3-1-31 0,3-1 44 15,0-1-67-15,1-1 24 0,0-1-10 0,-2 0-6 16,4 0-5-16,-4 0 22 0,0-1-3 0,-1 1-31 0,-4-1 0 16,2 0 10-16,-3-1-16 0,-1 3-4 0,-2-1-39 15,0-1-167-15,-1 3 72 0,-1 0 48 0</inkml:trace>
  <inkml:trace contextRef="#ctx0" brushRef="#br0" timeOffset="-32733.18">3084 13244 12 0,'3'-2'94'0,"-3"2"-7"0,5 0 2 0,-5 0-42 0,0 0 20 15,0 12 3-15,-1-5-42 0,1 5 30 0,-4 4-40 16,3-2 4-16,-2 4-9 0,-1 1 33 0,1 1-44 0,-1-1 62 15,-1 10-77-15,-1-7 36 0,4 0-2 16,-2-4 0-16,2 0 5 0,0 0 25 0,-1-2-37 0,2-3 33 16,-1-4-24-16,1 5 4 0,0-2-40 0,-1 3 56 15,1-6-32-15,0-6 12 0,2 6-14 0,-2-6-20 0,2 6 26 16,-1-9-20-16,-1 3 13 0,1-3-12 0,-2 6-17 16,2-6 26-16,0 6-28 0,0-6-22 0,0 0-11 15,0 0-14-15,6 1-205 0,-6 1 91 0,0-2 62 0</inkml:trace>
  <inkml:trace contextRef="#ctx0" brushRef="#br0" timeOffset="-32257.59">3175 13366 54 0,'0'0'65'0,"0"0"2"0,0 0-1 15,4 15 2-15,-4-9-30 0,0 1 0 0,0 5 10 16,0 2-33-16,1 0 11 0,1 0 13 0,-1-2-36 0,-1-2 34 16,0 0-25-16,1 2-9 0,-2-3 5 0,2 0 13 15,-1-2-8-15,0-7 31 0,3 11-14 0,-2 1 9 16,-1-8-30-16,0-4 2 0,3 10-13 0,-2-9 64 0,-1-1-61 16,3 1 30-16,-3-1 24 0,0 0-49 0,4-3 15 15,-4 3-28-15,4-6 49 0,-3 1-18 0,-1 5-34 0,2-10 62 16,2 0-31-16,-2-2-47 0,1 1 22 15,0-2 13-15,-2-1 44 0,-1-1-29 0,0-1-28 0,0 1 33 16,0-1-69-16,-1 2 18 0,2-1 9 0,-1 3-15 16,1 0-8-16,1 1 42 0,-1 2-22 0,0 0 5 0,1 2 49 15,0 2 7-15,4-4-42 0,-2 3 38 16,1 1-27-16,2 1-39 0,3 2 50 0,1-2-61 0,-3 2 34 16,1 1-33-16,-1 0 17 0,2 1-22 0,-4 0 21 15,1 1 38-15,4 4 19 0,-3-3-53 0,1 3 7 0,0 1 47 16,-3-1-16-16,-2-2-60 0,0 2 3 0,0 0 12 15,-3 0 1-15,0-1 20 0,-1-1 37 0,0 2-19 16,0-5-46-16,-2 9 9 0,2-9-13 0,-6 10 82 16,0-4-72-16,-4 0 70 0,1-1-77 0,-2-1 74 0,1 1-11 15,2-2-62-15,-2 0 34 0,1-2-33 0,-2 3-2 16,5-3-9-16,-2 0-18 0,2 1-20 0,1-1-184 0,-7 0 87 16,12-1 58-16</inkml:trace>
  <inkml:trace contextRef="#ctx0" brushRef="#br0" timeOffset="-31732.07">3738 13160 13 0,'1'-2'115'0,"-1"2"-61"0,0 0 11 0,-1-12 31 0,1 12-40 15,0 0-10-15,1-6 38 0,-1 6-29 0,0 0-35 16,0 0 21-16,-5 20-23 0,3-8 32 0,1 4 18 0,0 0-3 15,-2-1-82-15,0 3 59 0,2 0-8 0,-2-1 16 16,2 2-23-16,-2-1-8 0,3 0-47 0,-2 0 30 16,0 0-6-16,2-1-19 0,2-3 54 0,-4 2-27 0,2-2 23 15,0 0 23-15,0-2-72 0,0-4 58 0,0 2-4 16,0-6 7-16,0 4-85 0,0-4 25 0,0 1 14 16,0-5-1-16,0 7-6 0,2-3 26 0,-2-4-26 15,0 0-33-15,2 6-287 0,-3-2 112 0,1-4 74 0</inkml:trace>
  <inkml:trace contextRef="#ctx0" brushRef="#br0" timeOffset="-30976.47">5954 13198 9 0,'0'0'90'15,"0"0"-9"-15,0 0-4 0,0 0 15 0,0 0-19 16,0 0-28-16,0 0 19 0,0 0-13 0,-4 28-1 0,1-17-27 15,-1 1 14-15,3 1 19 0,-1 2-38 0,1-2 37 16,-2 3-56-16,3-2 31 0,0 2-9 0,-1-2 21 16,1 2-45-16,0-1 39 0,0 1-27 0,-1-2-2 15,1 1-19-15,0-1 39 0,0-2-5 0,1 0-21 0,0-2 12 16,-1-4 8-16,0 1-28 0,0-7 0 0,2 12 21 16,-2-12-25-16,0 8-9 0,0-8 7 0,1 7-11 0,-1-7-31 15,0 0-13-15,0 0-16 0,0 0-169 16,0 0 83-16,0 0 58 0</inkml:trace>
  <inkml:trace contextRef="#ctx0" brushRef="#br0" timeOffset="-30748.44">5729 13236 58 0,'8'-25'70'0,"-1"14"-15"0,2 0 25 15,2 2-34-15,1-1 8 0,1 2-14 0,1-1 5 0,-1 4-10 16,2-2 3-16,0 2 2 0,-2 1-8 0,0 0-5 16,-1-1-5-16,2 4 6 0,-1-1-10 0,0 0 18 15,1 1-13-15,-5 0-20 0,-1 0 1 0,-1 0 16 0,-7 1-19 16,8-2-16-16,-8 2-5 0,0 0-34 0,8 4-6 16,-8 1-150-16,0-5 70 0,0 0 48 0</inkml:trace>
  <inkml:trace contextRef="#ctx0" brushRef="#br0" timeOffset="-30555.03">5805 13492 34 0,'10'7'82'0,"-1"0"-10"0,3-2-6 0,-1 0-21 16,2-1 14-16,2 0-19 0,0-2 7 0,-1 1-7 15,-2-1 4-15,4-1-24 0,-1 1 5 0,1-4-21 0,-1 2-7 16,-2-2-10-16,-1 1-17 0,1-2-148 16,-3 3 60-16,0-4 38 0</inkml:trace>
  <inkml:trace contextRef="#ctx0" brushRef="#br0" timeOffset="-30031.65">6198 13372 41 0,'0'7'60'0,"-2"2"-13"15,1 5 17-15,-2-1-17 0,2 0 3 0,0 1-12 0,-1 1-11 16,-2-1 0-16,4 2-8 0,-2-1 13 0,0 0-3 15,1-1 4-15,0 1-8 0,1-2-11 0,-2-4-1 16,2 5 2-16,0-6 0 0,-1-1 3 0,1-7-7 16,-1 11-10-16,1-11 19 0,-2 10-20 0,2-10 9 0,0 7 26 15,0-7-13-15,-2 6-11 0,2-6 17 0,0 0-11 16,0 0 17-16,0 0-77 0,0 0 65 0,0 0-14 16,0 0 14-16,0 0 7 0,0 0 4 0,0 0-15 0,5-24-37 15,-5 24 28-15,-1-23 26 0,-2 9-45 0,2-1 21 16,-2-3-18-16,0 0 8 0,1-1 8 0,-1-1-11 15,2-2 19-15,-2 0-24 0,2 1 7 0,1-1 9 0,0-1-9 16,1 2 1-16,2 3-19 0,-1 1 21 0,2-1 4 16,0 2-3-16,0 2-8 0,3 2-2 0,1 1 2 15,0 4-8-15,4 2-10 0,-1-3 35 0,1 9 9 16,0-2-35-16,-2 1-4 0,4 2 22 0,-2 1-10 0,-3 0 0 16,-1 1 5-16,3 2 1 0,-2 1-11 0,-2 0 21 15,-1 0 2-15,0 3-11 0,-2-3-27 0,-2-1 35 16,1 4-24-16,0-2-2 0,-3-2 16 0,0 3 11 0,0-9-13 15,-3 10 15-15,3-10-12 0,-9 11-4 0,1-4 22 16,-3-1-29-16,2 0 19 0,-1 0-7 0,1-3-6 0,2 0 9 16,-1-1 2-16,2-1-40 0,-1 0-21 15,2-1-3-15,-1 0-197 0,6 0 84 0,0 0 56 0</inkml:trace>
  <inkml:trace contextRef="#ctx0" brushRef="#br0" timeOffset="-29541">6444 13234 26 0,'7'-3'94'0,"4"-4"-17"0,-2 3-15 0,2 1 3 0,0 0-28 16,1 1 10-16,-2-2 26 0,0 2-25 0,-10 2-8 16,16-1 5-16,-10 1-7 0,-6 0-17 0,11 0 33 15,-11 0-31-15,0 0-4 0,16 2 23 0,-12-1-24 16,-4-1-1-16,0 0-5 0,12 9-1 0,-9-6-4 0,1 2 22 16,-3 0 0-16,4 5 3 0,-2-2-28 0,-3-1-28 15,-1 5 16-15,-1 0 18 0,0-2-20 0,0 2 56 16,-3-1-42-16,4-3 10 0,-2 0 23 0,-1 2-2 0,-1 0-48 15,-1-1 16-15,2 0 24 0,0 1 9 16,-2 0-50-16,-1-2 37 0,0 1-11 0,3 0-2 0,-1-1 12 16,-2 0-42-16,2-2 42 0,0 2-19 0,1-2-22 0,1-2 26 15,3-4-30-15,-7 10-9 0,6-8 89 0,0 2-35 16,1-4-39-16,0 6 95 0,0-6-47 0,0 0-59 16,10 8 65-16,1-6-82 15,2 1 118-15,2-2-35 0,2 1-66 0,1 0 93 16,-1-1-12-16,3-1-7 0,-1 1-52 0,-1-2-33 0,1 1 39 0,0 0 65 0,-2 0-31 15,0-1-34-15,-2 1 31 0,0-2 5 0,-1 1-34 0,0 0-28 16,-5 0 0-16,0 0-28 0,-2-1 24 0,-7 2-12 16,13-1-22-16,-9 0-39 0,-4 1-323 0,8 0 142 15,-8 0 94-15</inkml:trace>
  <inkml:trace contextRef="#ctx0" brushRef="#br0" timeOffset="-27082.63">9331 13494 36 0,'0'0'66'0,"0"0"14"0,-2 8-16 0,2-8-16 16,0 0 28-16,0 0-28 0,-3 9 6 0,3-9 3 16,0 0-7-16,0 0-9 0,0 2 14 0,0-2-18 0,0 0 15 15,0 0-7-15,0 0-33 0,11-2 38 16,-11 2-35-16,9-4 37 0,-4 3-36 0,5-5 10 0,0 0 16 16,0 1-17-16,0-1 4 0,1 0-37 0,0-1 33 15,-1-1-29-15,1-2-2 0,0-1 2 0,-1 0 17 16,0-2-29-16,-1 2 41 0,-1-2-5 0,0 0-25 0,0-1 15 15,-4-1 15-15,0 2-18 0,0 0 19 0,-1 0-8 16,-1-3-33-16,0 6 36 0,-2-3-11 0,0 0-1 16,-2 1-38-16,0 5 38 0,-2-5 12 0,1 2-40 0,-2 1 2 15,-2 1-7-15,0 5 21 0,1-4 24 0,-1 2-17 16,0-1-24-16,1 5 37 0,6 1-35 0,-10-6 17 16,10 6 7-16,-10-2 15 0,10 2-48 0,-10 0-5 15,10 0 21-15,-10 0 12 0,6 3 63 0,-2-2-69 0,6-1-20 16,0 0 9-16,-9 5 33 0,9-5-45 0,-4 5 36 15,3-3-7-15,1-2 10 0,1 7 0 0,-1-7-7 16,0 0-24-16,12 5 10 0,-4-5 35 0,5 1-66 16,2 0 70-16,0 1-27 0,2-1 10 0,0-1-27 0,-1 0 2 15,2 1 34-15,-2 1-4 0,-3-2-32 0,2 3 12 16,-6-2 20-16,-1-1-32 0,-8 0 6 0,15-1 2 0,-9 1 12 16,0 1 2-16,-1 0-3 0,-5-1-17 0,8 4 13 15,-5-2 29-15,-3-2-42 0,6 5 18 0,-6-5-19 16,2 8-6-16,-2-8 3 0,1 10 27 0,-1-4 1 15,-1 0-5-15,2 0 12 0,-1-6-27 0,-1 19-23 0,1-8 34 16,0-1 24-16,-2 0-40 0,2 0 26 0,-1 0-17 16,1-2-8-16,1-1 13 0,1 0-5 0,-1 4-9 0,2 0 9 15,-1-3 2-15,1 0 39 0,1-2-15 16,-1-2-36-16,1 1 37 0,5 0-27 0,-1 1 20 0,0 0-45 16,3-2 48-16,-1-1-35 0,2 0 17 0,-2-1-11 15,0 0 0-15,4-2 18 0,-1-1-12 0,-1-1 15 0,0-1 15 16,-1 0-35-16,1-1-8 0,-2-1 36 0,1-1-32 15,-2-1 47-15,3 0-10 0,-4-3 4 0,-1 0-42 16,1 1 27-16,-3-4-33 0,2 2 35 0,-2-1 1 16,-1-1-44-16,-1 2 7 0,3-2 33 0,-1 0-17 0,-1 1-10 15,0 0-9-15,-3 2 13 0,1-1 12 16,-1 2 25-16,-1 0-30 0,0 9-17 0,3-9 23 0,-3 9 9 0,-2-11 1 16,2 9-2-16,0 2 23 0,0 0-10 15,-2-6-24-15,2 6 4 0,-7 0 17 0,7 0-26 0,0 0 6 16,0 0-19-16,-16 9-2 0,10-2 41 0,0 1-47 15,0 0 7-15,1-1 9 0,0 3-18 0,-1 2 15 0,1 0 42 16,2 0-4-16,1 0 2 0,-2 1-17 0,2-1 19 16,2 1-13-16,2 0-50 0,-1 1 56 0,3-2-6 15,-1-2-12-15,1 0 11 0,1 0-9 0,0 2 11 16,3-4 10-16,-1-1 6 0,0 0-29 0,-1 1 10 0,3-4-5 16,0 2 9-16,-2-2-33 0,2 1 37 0,0-3-44 15,-9-2-19-15,15 4 25 0,-15-4-20 0,12 1 0 0,-4 0-1 16,0-1-11-16,-8 0-25 0,19-3-17 0,-6-1-218 15,-2 2 104-15,1-2 68 0</inkml:trace>
  <inkml:trace contextRef="#ctx0" brushRef="#br0" timeOffset="-26171.52">10274 13342 33 0,'4'-6'90'0,"-1"0"-6"0,-3 6-20 0,3-10 16 16,-3 8-4-16,0 2-26 0,0 0 9 0,-3-14-8 0,3 14-10 16,-4-7-5-16,1 6 21 0,3 1-37 0,0 0 0 15,-10-8 21-15,10 8-23 0,-8-4-1 0,8 4-5 16,-10-1-4-16,10 1 6 0,-9 0-25 0,9 0 19 0,-16 5 39 16,7-1-42-16,-1 1 24 0,1-1-32 0,0 2 35 15,-2 0-26-15,3 0 20 0,0 1-17 0,3-1-11 16,-3 1-30-16,1 2 35 0,0-2 26 0,2-1 0 0,1-1-21 15,4-5-11-15,-5 9 24 0,5-9-4 0,-3 9-19 16,2-6 6-16,1-3 3 0,-2 6 13 0,2-6-23 16,0 0-4-16,-1 9 62 0,1-9-84 0,3 4 52 15,-3-4-32-15,0 0-6 0,5 8 49 0,-2-7-27 0,-3-1 15 16,0 0-45-16,4 5 25 0,-4-5 28 0,0 0-65 16,2 3 48-16,-2-3 9 0,3 1-19 0,-3-1-16 0,0 0 23 15,0 0-43-15,0 0 18 0,3 4 37 0,-3-4-31 16,0 0-1-16,0 0 25 0,0 0-52 0,2 4 54 15,-2-4-17-15,0 0-8 0,0 0 4 0,0 0 29 16,0 0 1-16,0 0-13 0,0 0-46 0,0 0 44 0,0 0-1 16,2 3 0-16,-2-3 34 0,0 0-31 0,0 0-6 15,0 0-25-15,0 0-23 0,0 0 16 0,0 0 92 16,0 0-62-16,0 0 9 0,0 0-41 0,0 0 26 0,0 0-19 16,0 0 50-16,0 0-11 0,0 0-49 0,0 0 40 15,0 0 80-15,0 0-81 0,0 0-44 0,0 0 31 16,0 0-41-16,0 0 23 0,0 0 29 0,0 0-16 0,0 0-16 15,0 0 79-15,0 0-49 0,0 0-52 16,0 0 31-16,0 0 19 0,0 0 11 0,0 0 14 0,0 0-8 16,0 0-27-16,0 0 22 0,0 0 12 0,0 0-34 15,0 0-23-15,0 0 8 0,0 0-27 0,0 0 78 0,-2 7 3 16,2-7-55-16,0 0-3 0,0 0 10 0,0 0 8 16,0 0 31-16,0 0-31 0,0 0 26 0,0 0-35 15,3 4 32-15,-3-4 14 0,0 0-11 0,0 0 1 0,0 0-36 16,0 0-7-16,0 0 15 0,1 4 28 0,-1-4-40 15,0 0 1-15,0 0 51 0,0 0-16 0,0 0-35 16,0 0 74-16,0 0-80 0,0 0-19 0,0 0-25 0,0 0 48 16,0 0 41-16,2 3-1 0,-2-3-47 0,0 0 18 15,0 0 28-15,0 0-29 0,0 0 37 0,0 0-13 16,0 0-17-16,0 0 38 0,0 0-2 0,0 0-19 16,0 0 8-16,0 0-19 0,0 0-48 0,0 0 34 0,0 0 33 15,0 0 8-15,0 0-38 0,0 0-23 0,0 0 21 16,0 0 39-16,0 0-44 0,0 0 37 0,4 1 1 15,-4-1-72-15,0 0 51 0,0 0-3 0,0 0-21 16,0 0 49-16,0 0 4 0,0 0-17 0,0 0 16 0,0 0-18 16,0 0-77-16,0 0 111 0,0 0-31 0,0 0-42 15,0 0 67-15,0 0-4 0,0 0-32 0,0 0-7 16,0 0 26-16,0 0 4 0,0 0-42 0,0 0 36 0,0 0-43 16,0 0 20-16,0 0 26 0,0 0-8 0,0 0 14 15,0 0-62-15,0 0 48 0,0 0 7 0,0 0-3 0,0 0-25 16,0 0-40-16,0 0 5 0,0 0 71 0,0 0-70 15,0 0 26-15,0 0 26 0,0 0-49 0,0 0 36 16,0 0 18-16,0 0-47 0,0 0-27 0,0 0-12 16,0 0-26-16,0 0-245 0,0 0 115 0,0 0 74 0</inkml:trace>
  <inkml:trace contextRef="#ctx0" brushRef="#br0" timeOffset="-25575.35">10380 13087 56 0,'-7'-8'85'0,"0"1"-15"0,-1 1-7 16,-2 0 2-16,-4 0-3 0,1 3 0 0,-2 6 5 16,1-5-13-16,-1 0-1 0,-1 4 18 0,0 2-18 15,1-5-4-15,2 3 2 0,0-1-19 0,-1 2 25 0,1-1-27 16,0 1-32-16,1 4 51 0,1 1-9 0,0-4-3 15,1 3 0-15,3 3-3 0,2-4-9 0,-1 2-18 16,1 0 28-16,4 0-5 0,-1-1-40 0,2 1 45 16,0-8-18-16,4 18-32 0,0-7 28 0,2-1-37 0,0 2 16 15,0-2 42-15,2 1-36 0,1 1 26 0,0-1 6 16,1 0-60-16,-1 1 55 0,0-1-5 0,1-1-5 0,-4 1-13 16,4 1-9-16,-2 0-48 0,-2-1 85 0,1 0-9 15,-2 0-64-15,1-1 78 0,-2 1-38 0,-2 0-39 16,1 0 54-16,-2-3 12 0,-1 1 6 0,2 3-69 0,-2-4 71 15,0 0 3-15,-2-2-12 0,1 5-28 0,-3-2 24 16,0-2-19-16,3-1 7 0,-3-1-12 0,-2 3-5 16,1 0-36-16,0-3 43 0,-1 0 33 0,0-1-38 15,6-4-30-15,-16 8 44 0,9-4 60 0,0-2-52 0,-1-1 25 16,2-1-12-16,-1 1-20 0,0-1-7 0,7 0 16 16,-13 0-29-16,8-2 41 0,-7-2 11 0,4 3-2 15,1 0-77-15,0-1 80 0,2-1-18 0,0 2-66 0,-1 0 22 16,6 1-46-16,0 0-1 0,-9-4-20 15,9 4 1-15,0 0-30 0,0 0-276 0,0 0 130 0,-5-5 88 16</inkml:trace>
  <inkml:trace contextRef="#ctx0" brushRef="#br0" timeOffset="-25280.59">10508 13404 63 0,'0'0'68'15,"0"0"21"-15,0 0 13 0,22-2-45 0,-7-1 21 16,0 3-18-16,1-2 17 0,1-1-43 0,-1 2 8 0,2 0-7 15,-2-1 2-15,-2-1-17 0,2 1 10 0,-2-1 17 16,-1 2-22-16,-2-2-11 0,-2 0-19 0,2 0 17 16,-3 0-28-16,-2 1-2 0,1-2-20 0,-7 4-29 15,11-2-183-15,-10 1 84 0,-1 1 56 0</inkml:trace>
  <inkml:trace contextRef="#ctx0" brushRef="#br0" timeOffset="-24732.88">11125 13142 101 0,'-6'-10'99'0,"-2"0"-15"0,0-1-17 0,-3 4-22 15,2 0 10-15,-1 7 23 0,10 0-41 0,-20-6 13 16,11 6 12-16,9 0-34 0,-17 3 13 0,3 0 11 0,4 0-35 16,-2 1-5-16,1 2 21 0,0 4-31 0,1-2 28 15,2 5 54-15,-3-3-86 0,3 1 1 0,0 1 1 16,0 0-10-16,3 1 13 0,-2 1-13 0,3-2-2 0,1 3 5 16,2-2 39-16,2-2 4 0,1 2-19 0,-1 0-3 15,4-2-22-15,-1 0 33 0,0-2-12 0,2-2 9 0,0 2-13 16,-2-4 1-16,2 1-32 0,-1-3 45 0,2 0 6 15,-3-1-34-15,2-1 19 0,0-1-8 0,-1 0 18 16,2-1-28-16,-2 0 11 0,-5 1-22 0,16-9 8 16,-8 1 21-16,0 1-28 0,1-4 34 0,-1 1-29 0,-2-2 15 15,0 2 3-15,1-1 1 0,-2-4-17 0,1 0 25 16,-1 2-26-16,-1 2 11 0,-1 1 24 0,-1 2-9 16,1 2-3-16,0-5-33 0,-1 4 21 0,-2 7-3 15,2-12-20-15,-1 9 21 0,-1 3-2 0,3-4 8 0,-3 4-4 16,0 0-2-16,0 0-1 0,0 0 19 0,0 0-41 15,0 0-2-15,1 18 81 0,-1-18-78 0,1 18 26 16,2-8-28-16,0 4-14 0,-1-1 63 0,1-1-25 0,1 1-14 16,0 0 12-16,0 0 8 0,-1-1 18 0,1 0-22 15,0-1 20-15,0 0-49 0,0-1-33 0,0-1 48 16,0-2 20-16,-2-1 3 0,2-1-25 0,0-1 39 0,-1-1-21 16,-3-3-36-16,11 5-6 0,-5-2-13 0,1-2-17 15,8-1-18-15,-3-1-227 0,2-1 104 0,1-1 70 0</inkml:trace>
  <inkml:trace contextRef="#ctx0" brushRef="#br0" timeOffset="-24224.35">11423 13184 116 0,'0'0'91'0,"0"-27"-9"0,-1 16-2 0,-1 4-8 15,2 7-14-15,-4-13-5 0,2 9-9 0,2 4 1 0,-7-5 6 16,7 5-25-16,-11-1-2 0,11 1 1 0,-12 2 1 15,3 3 12-15,-2 1-6 0,2 1-5 0,1 4 9 16,-1-4-25-16,1 5-14 0,0-1 12 0,1 1-9 0,0 0-21 16,3 1 49-16,0 1 5 0,0-2-44 0,0 0 9 15,4 0 16-15,-1-2-1 0,-2 1-18 0,3-1-57 16,-1-3 57-16,1-7 8 0,-1 11 15 0,1-11-8 0,4 9 24 16,-2-5-6-16,-2-4-32 0,7 6 20 0,-3-4 3 15,0 0 2-15,1-2-2 0,2 0-16 0,1-2 4 16,-1 1 0-16,3-4-12 0,1-1 7 0,1-2 31 15,-1 0-15-15,-1-1-7 0,0-2-18 0,0-3 7 0,2-11 7 16,-4 3 14-16,0 3-14 0,3-11 5 0,-8-5 5 16,-1 3 5-16,0 8-23 0,-2 0 13 0,-2 1-20 15,-2 1 10-15,2-10 21 0,-5 0-15 0,3 5-29 16,0 7 40-16,-1 2-50 0,1 1 4 0,-2 1 52 0,2 3-64 16,0 1 55-16,0 1 10 0,-1 2-50 0,1 0 27 15,0 3 14-15,-1 4-40 0,5 2-23 0,-10 2 57 16,10-2 13-16,-8 9-26 0,2 2 3 0,2-2-4 0,1 1-1 15,0 1 20-15,-1 20 8 0,4-12-39 0,2 5 18 16,0 11 4-16,4-4-40 0,-1 1 47 0,2 0 65 16,1-1-78-16,-3-7 9 0,0-3 1 0,-1-3-44 0,3-1 17 15,-2-1-3-15,2-1 35 0,-2 0-11 0,1-1 7 16,-1-2-4-16,3 0-4 0,-1 0-26 0,1-2-5 16,-2-1 21-16,2-3-25 0,-1 2 3 0,4-4-13 0,-1 1-9 15,2-2 21-15,-1-2-33 0,2-1-25 0,3 1-218 16,-2-1 101-16,0-5 68 0</inkml:trace>
  <inkml:trace contextRef="#ctx0" brushRef="#br0" timeOffset="-23555.59">11708 13126 61 0,'6'-14'98'0,"-6"1"-28"0,1-1 25 0,-1 14-104 0,-3-17 81 16,3 17-4-16,-8-13-31 0,3 8-5 0,5 5 15 15,-12-4-24-15,12 4-1 0,0 0-6 0,-16 4 5 16,16-4-2-16,-9 6-4 0,1 2 5 0,1 1 13 0,2 0-14 15,-1 2-6-15,0 1 7 0,3 0-7 0,0 0 7 16,-1 0 0-16,2 0-13 0,-1 0-10 0,2-1 22 16,1 0 1-16,0 1 2 0,1-3-14 0,-1-1-5 0,0-1 4 15,3-1-2-15,-1 3 7 0,2-4-2 0,0 0-8 16,-4-5 7-16,8 6 2 0,-2-5 10 0,-6-1-25 16,0 0 1-16,18-1 4 0,-10 0 20 0,4-3-11 0,-1-3 11 15,-2-3-24-15,2 1-6 0,1-2 9 0,-4-2-10 16,1 3 16-16,-3-8 21 0,-1 3-23 0,3-15 8 15,-3 4 0-15,-2 8-10 0,-2-3 6 0,2-13-17 16,-3 5 2-16,-1-3 1 0,-3 1-1 0,4 4 19 0,-3 6-13 16,-1 4-18-16,1-1 1 0,1 1 16 0,-2 0-12 15,0 4 6-15,1 0 9 0,-1 2-15 0,0 0 8 16,3 3 8-16,1 0 6 0,0 8-36 0,-4-9 12 16,4 9 19-16,0 0-16 0,0 0 40 0,0 0-38 0,0 0 4 15,-15 12 7-15,10-3 10 0,2-2 4 0,-2 10 8 16,3-7-2-16,-2 11-19 0,2-3-13 0,0 1 3 0,2 0 17 15,0 15 1-15,0-9-9 0,2-2 2 16,0-3 8-16,0-1-8 0,0 2-3 0,2-2 23 0,0-1-38 16,2-1 10-16,6 9 21 0,-4-5 6 0,0-8-12 15,0-2-17-15,0-2 13 0,0 2 7 0,0-4-26 0,1-1 41 16,0-1-38-16,1 1-2 0,0-2-12 0,1-1 38 16,0 0 3-16,-2-3 0 0,0-2-5 0,-1 2 12 15,4-3-15-15,-2-3-13 0,0-1 24 0,-2-3-16 0,0-4-10 16,-1-2 15-16,0 3 16 0,-3 2 14 0,1-1-4 15,-2 1-10-15,2-4-8 0,-4 1 25 0,1 1-20 16,-2 4 11-16,0 9-13 0,1-12-26 0,0 6 16 16,-1 6 16-16,2-8-20 0,-2 2-16 0,0 6 30 0,0 0-11 15,0 0-2-15,0 0 11 0,0 0 4 0,0 0-16 16,2 22-12-16,-2-9 4 0,2 3 3 0,2-1 39 0,-3 1-33 16,3-2-6-16,-1 1-9 0,-2 0-10 0,2 2-5 15,0-1 37-15,-2-2 15 0,2 1-73 0,-2-2 15 16,0-1 50-16,2-1-34 0,-2-3 36 0,1 0-26 15,-1 0 3-15,0-4 11 0,-1-4-54 0,3 8-14 16,-3-8 2-16,0 0 4 0,5 7-46 0,-3-5-295 0,-2-2 131 16,0 0 86-16</inkml:trace>
  <inkml:trace contextRef="#ctx0" brushRef="#br0" timeOffset="-23379.52">12023 12846 59 0,'-4'-12'91'0,"2"-1"-15"0,0 2 2 0,0 3-9 0,-1 2-16 15,3 6-9-15,-3-8 0 0,3 8-8 0,0 0-12 16,0 0-14-16,0 0-19 0,6-7-38 0,-6 7-129 16,0 0 58-16,0 0 40 0</inkml:trace>
  <inkml:trace contextRef="#ctx0" brushRef="#br0" timeOffset="-23119.82">12107 12659 37 0,'0'0'89'16,"0"0"-5"-16,11 15 17 0,-6-5-11 0,1 3-23 15,-1 4 37-15,2 0-50 0,2 12 14 0,0-2 16 0,-1 3 6 16,0 3-26-16,-1 1 6 0,0-2-13 0,-1 2 7 16,-3-6-24-16,-2-5-10 0,2-5-16 0,-2 0 6 15,-2-1-21-15,0-1 12 0,1 1-26 0,-3-1 26 0,2-2-19 16,-3-2-10-16,0-2-9 0,0 1-5 0,1-4-18 16,-1-1 0-16,1-1-44 0,-2 4-224 0,2-5 106 15,3-4 70-15</inkml:trace>
  <inkml:trace contextRef="#ctx0" brushRef="#br0" timeOffset="-22829.27">12063 13043 11 0,'-1'-16'117'16,"1"7"-28"-16,3-3-14 0,1 2-11 0,2-1-5 16,4 3 5-16,3 3 13 0,2-5-12 0,-1 4-5 0,4-1-3 15,-1 7-13-15,0-1-17 0,1-1 3 0,-1 3 8 16,-1 1-24-16,1-2-6 0,-2 1 12 0,1 8 11 15,-3-3 5-15,-1-3-1 0,0 1-12 0,0 6-3 16,-1-1 22-16,-2 3-15 0,-2-1-34 0,1 0 15 0,0 0 8 16,-4 1-25-16,1 2 33 0,-1-3 10 0,0 3-42 15,-1 1 18-15,0-5 12 0,-2 2-37 0,2 0 24 16,-3-4-13-16,0 0-20 0,0-1 49 0,0-7-44 0,0 10 31 16,0-5 19-16,0-1-24 0,0 1-9 0,0-5 19 15,0 7-10-15,0-7-27 0,0 0-20 0,0 0 17 16,0 0-9-16,0 0-34 0,1 10-10 0,-1-10-1 0,0 0-12 15,0 0-193-15,0 0 94 0,0 0 62 0</inkml:trace>
  <inkml:trace contextRef="#ctx0" brushRef="#br0" timeOffset="-22678.7">12465 12839 42 0,'0'-13'92'0,"2"2"-28"0,-3 1 5 15,1 2-17-15,0 1 11 0,0 7-10 0,1-11-38 16,-1 11-9-16,2-7-4 0,-2 7-27 0,1-5-120 0,-1 5 49 16,0 0 32-16</inkml:trace>
  <inkml:trace contextRef="#ctx0" brushRef="#br0" timeOffset="-21985.57">12649 12785 34 0,'-18'3'72'0,"8"2"-5"0,-2 1 14 16,1 3-14-16,0-1 2 0,1 2-4 0,0 2-19 15,0 0-8-15,0 3 2 0,1-2 4 0,1 3 11 0,-3 13 0 16,1-10-29-16,0-1-3 0,2 0 6 0,-5 5-8 15,4-3-12-15,2-3-4 0,-1-1-17 0,1-2 20 16,3-1 6-16,0-1-3 0,0 1-6 0,2-3-1 16,0-2 7-16,1 0 19 0,0-1-19 0,1-2 5 15,0-5-17-15,5 8 28 0,-5-8-34 0,0 0 12 0,11 6 4 16,-11-6-13-16,10 0 31 0,-3 0-8 0,-7 0-14 16,19-13 23-16,-9 7-25 0,1-4 12 0,-3-2-16 15,3 0 0-15,-5-2 14 0,4-2-3 0,-1 2-16 0,0-1 17 16,-2 1-21-16,2-2 8 0,-3 1-1 0,2-2 6 15,-2 3-12-15,1-2 23 0,1 0 5 0,-3 4-14 0,1 2-12 16,-1 0 6-16,2 0 9 0,-3 4-18 0,1-1 28 16,-5 7-24-16,11-11 24 0,-7 8 2 0,0 0-16 15,-4 3-13-15,0 0 11 0,20 11 13 0,-13-1-11 16,-2-5-8-16,0-1 19 0,1 8 5 0,-1-2-40 0,-2-4 28 16,1 8 25-16,-3 0-21 0,0-2-23 0,2 3 25 15,-3-2-18-15,0 2 0 0,0-4-6 0,0-11-5 0,-1 21 30 16,-1-14 19-16,1-1-26 0,0 3-13 15,1-9 14-15,-2 9 16 0,2-9-10 0,-2 9 30 0,2-9-13 16,0 0 24-16,-2 8-8 0,2-8 0 0,0 0-2 16,0 0-4-16,0 0-11 0,0 0 3 0,0 0 6 0,0 0-20 15,0 0 25-15,2-30-20 0,0 18-2 0,1-2-4 16,0-1-12-16,1-1-4 0,1-1 14 0,0 1-2 16,2-1-12-16,1 2-24 0,0-1-7 0,-1 2 23 15,-1 1-29-15,1-1 26 0,0 6 4 0,-1 0-35 0,2-1 30 16,0 2 8-16,0 3-10 0,0 3-29 0,2 1-25 15,-2 1 71-15,4 3-17 0,1 0 19 0,0 5-31 16,-1-2 31-16,2 7 15 0,-4-2-4 0,6 9-16 16,-5 0 25-16,1 4-23 0,-3-4 10 0,-2-1-12 0,-3-4 7 15,-1 1-1-15,1 1-35 0,-2 0 27 0,-2-2 15 16,2-1-32-16,-6 1 18 0,4-3-42 0,-2 2 28 0,0-2 4 16,-1-1-24-16,0-3-33 0,2 0-7 0,-3 0-36 15,3 2-353-15,-3-5 153 0,4-6 104 0</inkml:trace>
  <inkml:trace contextRef="#ctx0" brushRef="#br0" timeOffset="-20155.37">13784 13285 55 0,'-3'6'66'15,"3"-6"18"-15,0 0-10 0,0 0 4 0,-4 6-21 0,4-6-11 16,0 0 10-16,-1 3 5 0,1-3-7 0,0 0-10 15,0 0-6-15,0 0-16 0,0 0 11 0,11-2 25 0,-11 2-41 16,14-7 36-16,-3 1-9 0,0 0-26 16,1-1 25-16,-2-3-37 0,2-3 61 0,2 2-27 0,-2-1-13 15,5-13-3-15,0 1 0 0,-1-1 9 0,-1 3-15 16,1-5-2-16,-3 2-15 0,-2-4 15 0,2 2-9 0,-2-1 16 16,-3-1-45-16,-2 7-24 0,-1 3 31 0,-2 3 7 15,-2 1-7-15,-1 2-10 0,0-2 40 0,-1 2 0 16,-1 1-25-16,0 2 43 0,-2 0-31 0,-3 2 7 15,-1 2-8-15,-3 3 4 0,-1 0-39 0,1 3 53 0,-2-2-20 16,-2 3 10-16,1 5 11 0,0-3-16 0,1 0 2 16,0 4-47-16,3-4 47 0,1 3-26 0,0-1 38 0,1 2-26 15,4-2 22-15,0-1-29 0,0 5 13 16,2-3 0-16,2-6 7 0,0 0-21 0,3 12 21 0,-3-12-43 16,12 5 55-16,1-4-20 0,3 5 26 0,3-3-12 15,0-3-11-15,2 3 9 0,0-1-80 0,2-3 91 0,-1 1 1 16,0 0-12-16,0 1 10 0,-2 0-35 0,0-1 41 15,-2 3-38-15,0-2 20 0,-6 1-6 0,2 1-19 0,0-4 40 16,-4 2 2-16,1 5-23 0,-3-3 13 16,-1 1-18-16,-1 0 19 0,-2 2 10 0,-1-2-40 0,1 5 21 15,-1-2-17-15,-3-7 17 0,2 14 16 0,1-4-32 16,-2 0-4-16,-1-2 23 0,2 5-5 0,-1-1 8 0,0 4-14 16,-1-4 5-16,2 1-12 0,-1 0-19 0,-1 0 50 15,0 1-75-15,0-1 59 0,0 0 13 0,1 0-13 16,-1 2-25-16,2-3 47 0,-1 0-36 0,0-3-28 15,-1-9 6-15,3 19 33 0,-2-11-28 0,2-2 37 0,1-2 1 16,0 1 14-16,-4-5-35 0,9 6 16 0,-2-3-16 16,-7-3-16-16,16 1 28 0,-1-1 24 0,-1 0-20 0,1-5 14 15,0 0 0-15,1-1-20 0,-2-1-21 0,1-3 43 16,-2 1-24-16,-1-1 25 0,0-1-25 0,6-11 15 16,-5-2-5-16,-2 7-34 0,-5-4 58 0,1 6 13 15,-2-4-57-15,-2 1-7 0,-2 1 20 0,1 1 7 0,-1-1 1 16,2 1-38-16,-3 2 4 0,0 2 17 0,-2 2-27 15,0 0 29-15,-1 0-31 0,-1 3 51 0,-1 2-12 16,-1-2-24-16,0 2 1 0,6 5-1 0,-19-6 39 16,11 6-39-16,-3 5 37 0,2 0-13 0,-4 3 16 0,3 1 8 15,4 0-1-15,-2 2-14 0,1 0-6 0,2 2 6 16,1 0-15-16,0 2 11 0,1 2 11 0,3-2-2 0,0 2-37 16,0 1 26-16,3 1 14 0,-1-2-33 0,2-1-8 15,-2-2 38-15,4 0 1 0,0 0-7 0,0 0 3 16,1-2-64-16,1 0 12 0,-1-1 69 0,1 0-18 15,0-3 8-15,0 2-5 0,-2-3-22 0,1 0 26 0,-3-1-1 16,5-1-7-16,-2 2-16 0,1-5-45 0,0 1-3 16,-1-2 10-16,-7-1-7 0,12 2-9 0,-12-2-27 15,12 0-3-15,-6 0-275 0,2 0 120 0,3-2 80 0</inkml:trace>
  <inkml:trace contextRef="#ctx0" brushRef="#br0" timeOffset="-19755.5">14981 12856 67 0,'-10'-5'59'0,"0"-1"20"0,0 1 4 16,-2-1-1-16,-1 5-27 0,2 1-9 0,2 0 2 15,-4 1-5-15,1 3 6 0,2-3 1 0,0 4-20 16,0 1 2-16,4 2-9 0,0-1 23 0,2 3-32 16,3-2 16-16,2 3 11 0,3 2-37 0,0-1 11 0,3 3-8 15,1-2 4-15,0 1 3 0,3 1-9 0,-2-1 3 0,2 0 11 16,-3 1-22-16,0-2 11 0,0 3 14 0,-2-3-17 16,0-1-4-16,-2 0 2 0,0 1 2 0,-2 3 5 15,0-7-5-15,-1 4 11 0,-1-3 18 0,-1-2-53 16,-2 3 11-16,-1-2 3 0,0-1 19 0,-1 0-13 0,-1 2 12 15,0-3-16-15,-2-2-16 0,0 2 10 16,0-3 10-16,1-2 30 0,-2 2-48 0,1-2 14 0,0 1 31 16,1-2-18-16,2 0 25 0,5-1-52 0,-11 1 51 0,11-1-43 15,-9 0-2-15,3 0 27 0,6 0-19 0,0 0-7 16,-12-3-12-16,12 3-11 0,-8-5-47 0,8 5-247 16,0 0 109-16,0 0 72 0</inkml:trace>
  <inkml:trace contextRef="#ctx0" brushRef="#br0" timeOffset="-19554.93">15242 13223 25 0,'15'-3'83'15,"-1"0"-14"-15,1 0 11 0,2 1-16 0,-2 0-6 0,0-2-25 16,1 2-14-16,-4 2-16 0,0-3-149 0,-1 2 50 16,-11 1 32-16</inkml:trace>
  <inkml:trace contextRef="#ctx0" brushRef="#br0" timeOffset="-18835.63">15525 12947 29 0,'0'0'74'0,"0"0"-9"16,0 0 20-16,0 0-25 0,0 0 5 0,-5 24 5 15,5-24-41-15,-4 26 22 0,1-10-4 0,0-1-16 0,2 1-3 16,-2 1 1-16,1 0-4 0,0-1 6 0,1-1-25 15,0 2 31-15,2-3-25 0,-1-1 13 0,0 0-33 16,1-2 16-16,1 1 29 0,-2-2-50 0,0-3 31 16,0-7-10-16,-2 12 2 0,2-12-1 0,-1 7 14 0,1-7-28 15,0 6 26-15,0-6-6 0,1 3 16 0,-1-3-79 16,0 0 87-16,0 0-23 0,0 0-2 0,0 0 17 16,0 0-24-16,0 0 10 0,-4-28-19 0,3 17 4 0,0-2 34 15,-1 0-40-15,1 0-2 0,0-2 2 0,1 1 2 16,-2-3-15-16,2 3 21 0,0-6 13 0,2 7 1 15,0 0-22-15,1 3 18 0,0-3-33 0,-2 2 16 0,4 1-3 16,-1 0 18-16,2 3-8 0,0 0-5 0,4 1-9 16,-2 2 7-16,2 3 9 0,2-3-23 0,-12 4 17 15,26 3 8-15,-13-2-1 0,0 7 0 0,1 1-5 16,-2-3-11-16,0 1 4 0,1 6 12 0,-1-2 11 0,-1 1-15 16,-3-1 14-16,1-1-3 0,-2 1-28 0,-1 1 27 15,0-1-2-15,-2 0-19 0,1-3-1 0,-2 1-1 16,-1-2 0-16,1-1 26 0,0 5-14 0,-1-4-4 0,1-2 34 15,-2-1-17-15,1 1 4 0,-1-1-16 0,-1-4-1 16,3 6 6-16,-3-6-26 0,1 5 44 0,-1-5-31 16,1 2 39-16,-1-2-14 0,0 0 2 0,0 0-23 0,0 0 19 15,0 0-10-15,8-12 13 0,-5 1-13 0,1 5 4 16,0-3-19-16,0-2 5 0,-1-1 7 0,2-3-18 16,2 0 25-16,-2-2-17 0,2 3-8 0,-1-1 14 15,1-3 13-15,0 3-21 0,-2 3 0 0,0 0 19 0,2 3-9 16,-4 2-33-16,2-3 29 0,-1 6 2 0,0 0-20 0,1 0 13 15,-5 4 8-15,0 0-23 0,19 0 0 16,-12 3 9-16,3 4 30 0,2 0-23 0,-1 5 15 0,0-3-42 16,1 4 73-16,0-1-69 0,-2-1 46 0,0 1-36 15,-1 0 11-15,-4 1-10 0,5 0-7 0,-2-1 18 0,-3 1 14 16,0 0-11-16,-1-1-11 0,-1 0 34 0,0-1-15 16,-1 1 8-16,1-1-31 0,-2 0 19 0,-1-3 8 15,0-2-2-15,0-6-25 0,0 0 5 0,0 16-16 16,0-16 5-16,0 8-35 0,0-8-6 0,2 6-263 0,-2-6 110 15,0 0 72-15</inkml:trace>
  <inkml:trace contextRef="#ctx0" brushRef="#br0" timeOffset="-18479.5">16152 12968 27 0,'0'0'80'0,"0"0"1"0,0 0-17 0,0 0-7 16,0 0 2-16,0 0 9 0,0 0-32 0,0 0 6 15,0 0 5-15,0 0 0 0,3 42-14 0,-1-28-11 16,1 2 22-16,-2 0-24 0,3-2 11 0,-1 0-6 16,0 0 3-16,1 0-33 0,-2-3 30 0,4 1 18 0,-2 0-2 15,2-1-28-15,-2-1 4 0,0-3 4 0,2 2 13 16,0-3-43-16,2 0 39 0,-2-1 10 0,0-2 2 15,1-2-10-15,-2-2-11 0,1-2 5 0,0 2 10 0,4-4-12 16,-2 0 12-16,0 1 1 0,0-7-6 0,-2 0-10 16,1-1 13-16,0-2-32 0,-1-1 6 0,-2 1 14 15,2-3-20-15,-4-1 2 0,1-4-1 0,-3 7-7 0,1-1 1 16,-2-2 9-16,0 5-47 0,1-3 13 0,-3 6 22 16,3 10-25-16,-1-16 5 0,1 10-29 0,0 6 7 15,-4-8-3-15,4 8-38 0,0 0-267 0,-2-8 118 0,2 8 80 16</inkml:trace>
  <inkml:trace contextRef="#ctx0" brushRef="#br0" timeOffset="-17945.59">16473 13142 60 0,'0'11'76'0,"-1"-5"-9"15,1-6 7-15,1 11-18 0,-1-11 30 0,3 10-20 16,-3-10-17-16,4 7 3 0,-3-5 10 0,3 2 12 0,0-2-37 16,-4-2-11-16,10 0 36 0,-10 0-4 0,10-2-6 15,-4 2 3-15,0-3-21 0,5-4 14 0,-3 2 14 0,1-4-20 16,1-1 11-16,-1-3-17 0,0 1 14 15,1 0-11-15,3-13-33 0,-2 7 20 0,-1-9-14 0,2 2 3 16,-5 4-14-16,0 0 1 0,-5 1 21 0,5-11-27 16,-2-1 22-16,-1 0 2 0,-2 4-6 0,2-5-18 15,-3 4-14-15,-1 4 12 0,0 2-13 0,0 3 3 16,-3-3 3-16,1-8 7 0,-1 7 23 0,-1 3-66 0,0 4 57 16,1 3-17-16,-1 2-9 0,0-1 2 0,2 4 27 15,-5 2 6-15,3 0-2 0,-3 3-49 0,7 4-6 0,-12 0 47 16,7 2-1-16,-6 5-34 0,1 2 38 0,-1 3-49 15,0 3 56-15,-2 8-4 0,0 2-69 0,1 2 8 16,2-5 79-16,4-2-33 0,-1 13 45 0,2-1-25 0,1 3 3 16,2-1-10-16,6-3 13 0,0 4-32 0,3-2 19 15,1-3 5-15,1 1 20 0,2-2-34 0,0 1 9 16,1-5-43-16,4 2 41 0,-3-4 11 0,-2-5-16 16,-1-4-27-16,0-1 11 0,-1-1 27 0,-1 0-13 15,1-2-2-15,1-1 6 0,-2-3-12 0,1 0 32 0,-1-1-59 16,1 1-8-16,-1-3 15 0,-8-3-13 0,11 2-8 15,-11-2-18-15,11-2 1 0,-11 2-28 0,10-4-251 0,-10 4 115 16,13-11 76-16</inkml:trace>
  <inkml:trace contextRef="#ctx0" brushRef="#br0" timeOffset="-17650.41">17010 12626 69 0,'0'0'84'0,"0"0"0"0,0 0-13 16,13 14 13-16,-10-4-17 0,-1 5 6 0,0 2-11 16,-2-2 10-16,1 2-19 0,-1 5 30 0,0-1-46 0,-3 13-16 15,1-7 2-15,-2 8 19 0,1 5 13 0,-4-4-18 16,3-3 6-16,0-6-24 0,-5 3-19 0,4-7 22 15,2-4 3-15,-1 0-24 0,0-5 23 0,1 2-17 16,2-2 9-16,-2 0 1 0,1-4-10 0,2-10-25 0,-3 16-7 16,2-9 23-16,1-7-28 0,-4 9 15 0,4-9-11 15,0 0-34-15,0 0-14 0,1 8-242 0,-1-8 104 0,0 0 72 16</inkml:trace>
  <inkml:trace contextRef="#ctx0" brushRef="#br0" timeOffset="-17342.43">16875 12955 45 0,'1'-13'97'0,"3"1"-31"0,0 1-10 0,3 2 1 15,1-1 8-15,3 0-23 0,2 3 7 0,0 1 5 0,2 1-22 16,4 3-3-16,-2-2-8 0,2 2 31 0,1 2-21 16,-2 0-18-16,4 1 21 0,-5 0-14 0,0 3-1 0,1-2-1 15,0 2 2-15,-3 0-9 0,-2 0-3 0,-1-1 16 16,0 5 1-16,-2-5 13 0,-4 4-15 0,1 0 18 15,0 3-2-15,-5-6-7 0,2 8 14 0,-2-2-16 16,-1 3-8-16,-1-1-3 0,0 5-5 0,-1-5 6 0,1 4 23 16,-2-3-66-16,1-1 29 0,-2 2 39 0,2-4-59 15,-2 4 26-15,1-2 13 0,-1-1-6 0,2 0-15 16,-2 0 2-16,2-4-1 0,-1-1-10 0,2-1 6 16,-1-1 4-16,1-4 8 0,-1 9-3 0,1-9-32 0,0 0-20 15,0 0-1-15,0 0 0 0,2 8-13 0,-2-8-10 16,0 0-15-16,7-3-256 0,-7 3 111 0,0 0 76 0</inkml:trace>
  <inkml:trace contextRef="#ctx0" brushRef="#br0" timeOffset="-17159.6">17290 12722 22 0,'-2'-16'78'0,"2"1"4"0,0 1-13 0,0 1-1 15,-2 1-10-15,2 2-6 0,0 3 4 0,0 7-19 16,0-12 5-16,0 12-14 0,2-7-13 0,-2 7-1 16,0 0-3-16,0 0-7 0,10-2-9 0,-10 2-34 0,0 0-159 15,8 9 66-15,-8-9 44 0</inkml:trace>
  <inkml:trace contextRef="#ctx0" brushRef="#br0" timeOffset="-16655.67">17380 12886 61 0,'-4'18'89'0,"-1"1"-27"0,-3 8 21 15,0 3-17-15,-1-1-25 0,1 0 2 0,0 1 11 0,-2-1-2 16,1-2-14-16,0 5-8 0,-3-1-4 0,0-2 12 15,1-1 7-15,-1-1-16 0,-1-2-23 0,3-6 28 16,1-1-13-16,2-2-18 0,1-2-47 0,0-1 61 16,0 1 3-16,0-2 0 0,4-2-8 0,-2-4 13 0,1 0 17 15,0 0-29-15,2-3 4 0,1-3-14 0,-3 7 13 16,3-7 29-16,0 0 9 0,0 0-26 0,0 0-13 16,12-4 17-16,-12 4-13 0,14-10 15 0,-6 1-34 15,1 0 31-15,0-2-13 0,2-4-1 0,-2 0 10 0,1-1-5 16,3-14-19-16,-1-1-23 0,0 2 37 0,-1-2 8 15,-3-5-16-15,0-4 7 0,-3 1 8 0,4 4 2 16,1 1-15-16,-2-3 0 0,0 5-47 0,-2 1 51 0,0 7-58 16,0-6 63-16,1 8-4 0,1 4-46 0,-3 2-16 15,1 3 18-15,2 1 31 0,-2 3-13 0,4 1-4 16,-2 2 8-16,4 4 20 0,3 1-24 0,-6 2 16 0,2 1-6 16,-1 3 6-16,1 0 10 0,0 2-26 0,-2 5 11 15,-1 0 14-15,0 0-27 0,-3 1 21 0,-1 2 40 16,-1-1-60-16,-3-1 15 0,0 7 25 0,-1-5-58 15,-3 0 39-15,-2-2 4 0,0-1-37 0,-1 0 36 0,-4-1-1 16,1 2-25-16,-1-4 9 0,-2 0-8 0,1-1 37 16,0-2-56-16,-3 0 23 0,0-1-34 0,2 0-22 15,1 0-14-15,1-3-303 0,0 2 127 0,11-4 84 16</inkml:trace>
  <inkml:trace contextRef="#ctx0" brushRef="#br0" timeOffset="-16183.46">17571 13128 38 0,'0'0'85'0,"0"0"-18"15,-5 11-14-15,5-11 25 0,0 0-13 0,0 0-12 16,0 0 0-16,11 11 2 0,-7-9-2 0,-4-2-11 0,10 1 28 15,-10-1-28-15,0 0-14 0,19-7 16 16,-10 5 15-16,-2-2 5 0,5-3-12 0,-3-2-30 0,-1 0 0 16,2-4-4-16,-1 1 25 0,4-16-29 0,-2-1-4 15,0 2-8-15,-5 3 10 0,6-3 6 0,-4-3-10 0,0 0-21 16,-1-2 44-16,-2-2-26 0,1 3 14 0,-2-6-20 16,-2 2 20-16,6-1-27 0,-6 0 13 0,-1 2-7 15,-1 10 2-15,1 4-6 0,-1 0 32 0,2 4-14 16,-2-2-43-16,0 4 31 0,0-1 1 0,1 6 11 0,-2-3-25 15,1 12-8-15,-3-15 16 0,0 13-2 0,3 2-1 16,0 0-16-16,0 0 28 0,0 0-33 0,-18 23 50 16,11-10-40-16,3 5 34 0,0 1-8 0,1 1 11 0,-2 14-41 15,1 0 12-15,0-1 48 0,4-8-18 0,-1 1-19 16,1-4 0-16,0 14 1 0,1-1 11 0,0-7 10 16,1-4-2-16,0-3-9 0,1-1-13 0,0-1 9 0,1-1-4 15,-2 1 12-15,1-1-10 0,2 0-8 0,1-7 14 16,-1 4-10-16,2 0-2 0,-2-3-2 0,2-1-22 15,-1-2-17-15,4 1-13 0,0-1 7 0,0-3-12 16,0 0-14-16,1 0-10 0,1-2-221 0,1 1 103 0,2-4 66 16</inkml:trace>
  <inkml:trace contextRef="#ctx0" brushRef="#br0" timeOffset="-15750.56">18017 12943 80 0,'4'-18'70'15,"0"3"-7"-15,-2-1-3 0,1 2 1 0,-4 0 4 16,1 2-28-16,-2 4-7 0,1 1 15 0,1 7-14 0,-3-11 3 15,-1 7-19-15,4 4 26 0,-8-3-29 16,8 3 18-16,0 0 1 0,0 0 6 0,-20 8-21 0,14 1 3 16,-2 0 8-16,1 2-9 0,0 5 27 0,2-1-49 15,-2-2 35-15,2 3-20 0,1-3-3 0,-3 3 5 0,2 3 8 16,2-3-22-16,1-3 1 0,-1 1 15 0,2-2 0 16,1-1-3-16,0 1-18 0,-2 0 3 0,4-5 27 15,-2-7-32-15,4 13 11 0,-2-7 11 0,2-1-21 16,-4-5 14-16,8 6-19 0,-8-6 11 0,0 0 0 0,16 3 15 15,-16-3-9-15,0 0-1 0,22-11-6 0,-12 0 33 16,0-1-4-16,-1-1-23 0,0 4-4 0,-2-1-32 16,1 0 41-16,-3-4-1 0,2 2-9 0,-2 1 8 0,-1 0-8 15,2 1-5-15,-4 0 28 0,2 1-12 0,-2 3-21 16,-2 6 10-16,4-8-13 0,-3 4 24 0,-1 4 20 0,0 0-25 16,0 0-16-16,0 0 5 0,0 0-6 0,0 0 38 15,0 0-26-15,0 0-8 0,7 23 21 0,-6-15-9 16,-1-8-18-16,0 28 24 0,0-15-30 0,0 0 22 15,-1 1 12-15,-1-2-22 0,1 4 6 0,0-2-6 0,-1-1-5 16,2-1 5-16,0 0 5 0,0 1-7 0,0-3 12 16,3 0-19-16,-3 0 6 0,4 0 52 0,-1-3-57 15,-1 1 24-15,1-3-14 0,0 1-19 0,-3-6 20 16,8 7-28-16,-4-3 12 0,-4-4-21 0,9 3-14 0,-3 1-28 16,-1-4-183-16,-5 0 89 0,0 0 60 0</inkml:trace>
  <inkml:trace contextRef="#ctx0" brushRef="#br0" timeOffset="-14787.44">18071 12840 6 0,'0'0'59'0,"0"0"19"0,0 0-11 0,0 0-2 15,0 0-11-15,0 0 3 0,0 0-4 0,0 0-15 16,0 0-3-16,0 0 1 0,0 0 0 0,-12 4-6 16,12-4 5-16,-9 12-12 0,5-4 15 0,-3 2-13 0,1-3 32 15,0 7-9-15,0-1 3 0,-1 2-14 0,0 3-20 16,-6 5 8-16,6-4-20 0,-1-2 1 0,3 1 13 16,0-2-2-16,2 0 3 0,-1 1 7 0,-3 1-21 15,6-1-2-15,-2 1 21 0,2-4-27 0,0 0 23 16,1 0 9-16,0-2-10 0,-2 0-6 0,2-2-18 0,0-1 19 15,0-9-44-15,0 11 47 0,0-7 7 0,2 0-4 0,-1 1 17 16,-1-5-31-16,3 5-10 0,-3-5-30 0,0 0-10 16,0 0-13-16,0 0-3 0,0 0-19 0,9-4-257 15,-9 4 113-15,0 0 74 0</inkml:trace>
  <inkml:trace contextRef="#ctx0" brushRef="#br0" timeOffset="-14586.39">18093 12679 17 0,'1'-7'50'15,"-1"7"-53"-15,3-11 51 0,-3 11-7 0,4-8-9 0,-4 8 0 16,4-6-24-16,-3 5-21 0,-1 1-59 0,0 0 24 15,0 0 16-15</inkml:trace>
  <inkml:trace contextRef="#ctx0" brushRef="#br0" timeOffset="-14227.21">18308 12722 56 0,'-7'0'109'0,"7"0"-48"0,-23 3 44 16,10-2-17-16,0 5-22 0,-1-1-22 0,1 1 23 15,0 1 12-15,-1 3-40 0,-4 8 15 0,3-5-16 16,2-1-22-16,3 0 27 0,-3 11-20 0,2-7-8 0,3 5 30 15,2-6-2-15,-1 0-25 0,1 2 6 0,2 1-1 16,2-4-23-16,0 3 24 0,1 1 11 0,1-3-27 16,1 0 2-16,2-3 17 0,1 1-17 0,1 0-13 15,1-4 15-15,-1 3-1 0,2-4 8 0,1 0-25 0,0-2 16 16,1 2 4-16,2-2-42 0,0 2 19 0,-1-4-21 16,4-4-19-16,-1 2 9 0,2-1-24 0,1-1-4 0,0-1 4 15,1 0-3-15,0-3-8 0,1-2-170 0,0 1 81 16,0-1 56-16</inkml:trace>
  <inkml:trace contextRef="#ctx0" brushRef="#br0" timeOffset="-13765.29">18398 13067 279 0,'22'-19'-2'0,"-6"3"-12"0,-4 3 25 16,-2 0 2-16,1-1 1 0,-2 1 21 0,-1 1-15 0,-4-1 12 16,3 2-1-16,-2-1 7 0,1 0-29 0,-5 0 20 15,-1 4-10-15,3-3 0 0,-5 1-10 0,2 3 5 16,0 7 12-16,2-13 2 0,-2 13-12 0,-3-8 6 0,3 8 13 16,-7-6-15-16,7 6-8 0,-9-4-10 0,9 4 3 15,-9 0-1-15,9 0 3 0,-15 5-5 0,6 1 21 16,-1 1-4-16,2 1 6 0,-1 0 0 0,1 1-24 0,0 2 9 15,0 1-7-15,3-1-2 0,-1 0 6 16,0 1 9-16,2 2-19 0,-2-2 14 0,4 0-1 0,-1-1-1 16,0-3-5-16,3-8-9 0,-1 17 15 0,1-17 4 15,3 12-24-15,-3-12 20 0,5 14 23 0,0-8-11 0,-1-1-19 16,-4-5 5-16,0 0-12 0,11 3 21 0,-11-3-20 16,0 0 3-16,13-2 14 0,-13 2-15 0,14-10-1 15,-6 1 11-15,-2 1-3 0,0-3-6 0,4 0-10 16,-3-1-2-16,0-2 22 0,-3 4 0 0,0-2-16 0,-2 1 1 15,1 2-3-15,1-1-12 0,-4 10 28 0,5-18 15 16,-2 11-33-16,-3 7-3 0,3-10-3 0,-2 6 31 16,-1 4-13-16,0 0-17 0,0 0 10 0,0 0-26 0,0 0 25 15,0 0 1-15,0 0 10 0,0 0 3 0,0 0 1 16,0 0-6-16,7 19 10 0,-7-19-22 0,-2 15 20 16,2-15 12-16,2 12-11 0,-1 3 1 0,-2 0-5 0,2-1-2 15,-2-1-19-15,1 0 10 0,2 0 19 0,0 0 20 16,-2-2-53-16,1 0 10 0,0-1 9 0,3 0 6 15,0-1 1-15,-4-9-21 0,10 13 14 0,-4-6 19 16,4-1-29-16,-2 0-3 0,0-2 1 0,0 2 6 0,0-3-10 16,-8-3 13-16,13 4 12 0,-13-4-2 0,0 0-23 15,16-4-2-15,-16 4-4 0,0 0-26 0,19-7-11 16,-11 2-29-16,-8 5-182 0,13-9 90 0,-6-1 60 0</inkml:trace>
  <inkml:trace contextRef="#ctx0" brushRef="#br0" timeOffset="-13430.44">18817 12390 10 0,'0'0'86'16,"0"-10"-11"-16,0 10-4 0,0 0-2 0,0 0-16 0,0 0 11 16,-8 20 8-16,6-8-20 0,0 1-5 0,0 2-5 15,-1 5 7-15,-1-2 17 0,1 2-12 0,1 0-15 16,-3 13 6-16,3-6 3 0,-2 5-35 0,1-7 18 0,0-2 21 16,2-2-46-16,1-4 13 0,-1 3 12 0,2-3-9 15,-2-1 3-15,-2 2-32 0,4 0 3 0,-1-4 22 16,2 5 21-16,-1-4-38 0,0-2 20 0,1-2-20 0,-1 2-6 15,-1-8-3-15,0-5-29 0,1 13 3 0,-1-13-16 16,0 7-23-16,0-7-20 0,0 0-211 0,0 0 102 16,0 0 66-16</inkml:trace>
  <inkml:trace contextRef="#ctx0" brushRef="#br0" timeOffset="-13101.57">18702 12635 12 0,'7'-10'57'0,"5"3"2"0,0-3 4 16,1 6-20-16,1 0-7 0,0 0 27 0,3 2-21 15,-1 2 18-15,0 0-25 0,0 0-16 0,1 1 12 16,0 2 0-16,-1 1 18 0,0 0-25 0,-2 1-12 16,0 0 12-16,0-3 0 0,-2 3 6 0,-2 1 3 0,2 0 13 15,-2 1-45-15,-1-1 31 0,-1 1-1 0,0 0 0 16,-3 3-21-16,1-2 25 0,-4 1-11 0,0-1-23 15,-2-2 41-15,0 1-31 0,1 5-10 0,-2 2 23 16,-2-5 14-16,0 3-33 0,1 0 15 0,-1-2-15 0,-1 3-15 16,0-3 21-16,1 3 20 0,-1 0-17 0,2-6 8 15,-1 0-9-15,0-2-23 0,-1 7 13 0,3 0 1 0,-2-3-13 16,2-2 5-16,0-6 28 0,1-1-14 0,0 0-3 16,-3 10 15-16,3-10-56 0,0 0 4 0,0 0 12 15,0 9-32-15,0-9 0 0,0 0-24 0,0 0-252 16,0 0 108-16,0 0 74 0</inkml:trace>
  <inkml:trace contextRef="#ctx0" brushRef="#br0" timeOffset="-12906.4">19096 12491 40 0,'0'-9'53'0,"0"9"7"0,0 0-20 16,1-7-8-16,-1 7 0 0,0 0-9 0,0 0-18 15,6 1-100-15,-6-1 31 0,0 0 22 0</inkml:trace>
  <inkml:trace contextRef="#ctx0" brushRef="#br0" timeOffset="-12136.58">19335 12551 2 0,'0'0'69'0,"-11"-3"-3"0,11 3 21 0,-13 0-24 0,13 0 6 15,-15 4-26-15,7 1 10 0,-1 0 3 0,-2 2-17 16,2 1-12-16,-1 2 32 0,1-1-23 0,0 2-19 16,-1 2 17-16,4 1-6 0,-1 0-4 0,0-2 14 0,1 1-12 15,0 3-12-15,1-4 17 0,0 2-32 0,1 1 25 16,0-5 5-16,2 1-14 0,0 2-9 0,-1-1-10 0,3 0 9 16,-1 2 3-16,1 0 9 0,1-9 8 15,-1-5-27-15,0 12 32 0,1-6-3 0,-1-6-18 0,0 0-6 16,6 7-16-16,-6-7 14 0,4-1 10 0,-4 1-1 15,0 0-27-15,0 0 14 0,0 0 5 0,13-12 25 16,-9 8-9-16,-1-2-6 0,1-5-33 0,1 2 16 16,-1-2-1-16,1-2 19 0,2 1-21 0,0-1 22 0,-1-1-32 15,0 1 18-15,-1 0 19 0,3 0-11 0,-1 0-4 16,-2-2-8-16,0 2 14 0,2-1 12 0,-2 2-33 0,3-2 6 16,-4 2-2-16,4 2 8 0,0-5-14 0,-1 6 34 15,1-1 3-15,-1 2-27 0,1 0 4 0,-3 0-22 16,2 0 10-16,-3 0 5 0,-4 8-1 0,9-9 2 15,-4 8 2-15,-5 1-13 0,0 0 8 0,14-2 13 0,-14 2-15 16,8 4 15-16,0 2 7 0,0 5-19 0,-6-2 11 16,1 0-7-16,0 2 18 0,-2 1-11 0,-1 2 28 0,0 0-19 15,-1-2 1-15,-1 3 13 0,1-1 39 16,0-1-56-16,-3 1 9 0,-2-2-4 0,4 2 1 0,-2-1-6 16,0 0-7-16,1-3 28 0,2-2-10 0,-1-2-29 15,0 4 28-15,-1-3 2 0,3-7-30 0,-3 12 7 0,2-8 20 16,1-4-13-16,-3 5 26 0,3-5-48 0,-1 4 31 15,1-4-17-15,0 0 2 0,0 0 3 0,0 0 9 16,0 0-1-16,0 0-25 0,0 0 18 0,0 0-9 16,17-14 15-16,-11 4 3 0,0 1 0 0,1-2-25 0,1-2 0 15,0 1-1-15,0 0-9 0,3-1 6 0,-2-1-22 16,0 2 26-16,2 0 16 0,-3-1-7 0,0 2-18 0,-1-1 10 16,1 2 16-16,1-1-5 0,-1 1-6 0,-1 3-25 15,1 0 41-15,0 1-28 0,-1 1 19 0,-1 3-29 16,0 2 9-16,-6 0-1 0,16 6 10 0,-6 0 1 15,0 2-6-15,-1 4-4 0,0 0 5 0,-1 1 8 0,-1 3 3 16,0-1-3-16,-5 3-4 0,2 2 19 0,-1-6-13 16,-3 2 14-16,0 2-25 0,0-3 35 0,0 3-28 0,0-1 30 15,-1 1-53-15,-1-2 8 0,0 0 5 16,-1 0-32-16,0-2-26 0,2-6-255 0,0-4 111 0,-2 10 74 16</inkml:trace>
  <inkml:trace contextRef="#ctx0" brushRef="#br0" timeOffset="-6925.51">2521 11588 31 0,'-4'-1'30'0,"4"1"9"0,0 0-5 0,-9-3-5 16,9 3 10-16,-7-4 15 0,7 4-21 0,-8-2-4 0,8 2 6 15,0 0-6-15,-8-4 4 0,8 4-15 0,0 0 1 16,0 0-4-16,-10-2 11 0,10 2-2 0,0 0 2 16,0 0-10-16,-12 0 24 0,12 0-6 0,0 0-12 0,-7-3 12 15,7 3-22-15,0 0 6 0,0 0-7 0,-12-1 0 16,12 1 6-16,-7-2 2 0,2 4 20 0,-4 4-11 15,-5-7-25-15,-2 2 5 0,1-1-3 0,1 4-16 16,0-1 45-16,4-4-39 0,0 2 23 0,4 0 36 0,-4 3 2 16,-2-3-77-16,-2-1 12 0,3-1 40 0,-2 0-54 15,1 4 66-15,0 0-4 0,1 2-1 0,0-4-49 16,5-2 21-16,-1 3 30 0,2-2 0 0,5 0-60 0,-10 2 20 16,6-3 2-16,2 0 43 0,2 1-72 0,-8 1 67 15,5-1-43-15,3 0-19 0,-5-1 56 0,3 0-24 16,0 2-17-16,2-1-33 0,-4-1 92 0,4 1-89 0,0 0 7 15,-4-1 50-15,4 1 33 0,-3 2-45 16,3-2-43-16,0 0 6 0,0 0-5 0,-4 2 26 0,4-2-4 16,0 0 74-16,0 0-78 0,-1 0 39 0,1 0-46 15,0 0 55-15,0 0 14 0,0 0-67 0,0 0-15 0,5 4 62 16,-2-4 37-16,2 1-14 0,0 0-55 0,-5-1-22 16,12-1 85-16,0 5-20 0,0-2-55 0,-1-2 31 15,-2 1-53-15,-1-2 40 0,-1 0 40 0,-7 1-80 0,16 1 71 16,-8-1-19-16,7 1 22 0,-1-1-41 0,-2 3 39 15,-1-3-5-15,2 0-10 0,1 2 16 0,-2-2 6 16,0 3-35-16,1-5-50 0,2 5 29 0,0-1 13 16,-1-3-24-16,1 0 62 0,-2 4-30 0,3-1 38 15,0-4-53-15,-1 4 50 0,2-4-21 0,-2 1-71 0,2 0 2 16,1 1 63-16,-2-1 23 0,2 0-3 0,0 3-4 16,-1-4-50-16,-1 0 66 0,1 2-15 0,1 0-89 0,-2 2 110 15,2-4-25-15,0 1-13 0,0 0-1 0,0 3-12 16,-1-3 16-16,0 0 3 0,1-1-30 0,-1 0 30 15,-1 2-2-15,-1-1-30 0,-1 1 45 0,-2 0-34 0,0 1 46 16,2-1-49-16,-4-1 39 0,0 2-3 0,-2-2-15 16,-2 1 13-16,1-1-6 0,-2 1-33 0,1-1 31 15,-1 2-20-15,0-1-7 0,-5 0 10 0,8-2-2 16,-8 2 19-16,7-3-8 0,-7 3 4 0,5-1-4 0,-5 1 5 16,7-1-13-16,-7 1-46 0,0 0 46 0,7 2 14 15,-7-2-10-15,2 3 13 0,-2-3-21 0,4 1-18 16,-4-1 29-16,0 0 15 0,0 0-54 0,0 0 23 0,7-1-24 15,-7 1 12-15,0 0-24 0,0 0-19 0,0 0-30 16,0 0 8-16,0 0-18 0,0 0-12 0,0 0-26 16,0 0-314-16,0 0 150 0,0 0 102 0</inkml:trace>
  <inkml:trace contextRef="#ctx0" brushRef="#br0" timeOffset="-6203.52">2721 11392 39 0,'-9'-5'94'0,"2"4"-49"0,-1-2 44 0,4 3 22 15,4 0-78-15,-6-1 53 0,3 5-18 0,3-4-2 16,0 0-48-16,-5-5 3 0,2 2 26 0,3 3-37 0,0 0 57 15,0 0-27-15,-5 6 17 0,5-6-58 0,0 0-13 16,0 0 14-16,0 0 12 0,0 0 20 0,-2-1 10 16,2 1-33-16,0 0 60 0,0 0-74 0,0 0-3 0,16 17 17 15,-9-10 55-15,1 2-28 0,1-7 5 0,1-2 17 16,-2 0-55-16,1 0 39 0,7 5-18 0,-1 7 21 16,-1-4-31-16,1-1 16 0,1 2 5 0,-1-2-20 15,-2 1 29-15,2-2-58 0,-3-2 28 0,1 3 25 0,-2-2-39 16,-1 1-18-16,2-4 45 0,-2 4-5 0,-1-1-4 15,-1-5-6-15,-3 1 4 0,2-2-13 0,-3 4 17 16,0-3-25-16,1 1 12 0,-5-1-42 0,7 2 33 16,-4 2 10-16,1-2-1 0,-4-2 15 0,5-1-8 0,-4 3-4 15,-1-2 8-15,0 0-38 0,0 0 53 0,10 2-21 16,-10-2 6-16,2 2-44 0,-2-2 43 0,0 0-5 0,3 2 4 16,-3-2-13-16,0 0 9 0,0 0-9 0,0 0 9 15,0 0-2-15,7 0-3 0,-7 0-39 0,0 0 28 16,0 0 25-16,0 0-39 0,0 0-21 0,0 0 34 0,-2 8 13 15,2-8-45-15,0 0 74 0,0 0-10 0,-5 8-34 16,2-4 41-16,3-4-11 0,-5 6 7 0,1-3 30 16,0 1-20-16,-4 2 15 0,0 1-30 0,-3 1 20 15,2 2 7-15,0-4-20 0,-2 2 16 0,2 2-5 16,-5 1 17-16,2-2-20 0,2 1-5 0,-1 1 19 0,-1-2-12 16,0 2 10-16,0-1-25 0,1-2 7 0,1 1 5 15,-1 0-13-15,0-2 0 0,1 1 2 0,2 1 16 0,-3-2-29 16,2-1 3-16,2 2 14 0,-1-2-24 0,3-3 10 15,-1 2 6-15,1-1-16 0,2-2-8 0,-1 0 22 16,2 1-10-16,-1-1 11 0,2-1-20 0,-2 2 18 0,0-2-26 16,2 0 10-16,0 2 2 0,-1-2 3 0,2-1 0 15,-1 2-27-15,-2-1 29 0,3-1-14 0,0 0 12 16,-2 2-10-16,2-2 15 0,-2 2-5 0,2-2-13 16,-2 0 10-16,2 0 8 0,0 0-6 0,0 0-17 0,-2 4 10 15,2-4-5-15,0 0-4 0,0 0-31 0,0 0-25 16,0 0-50-16,0 0-84 0,0 0 41 0,0 0-2 15,0 0-68-15,0 0-456 0,0 0 228 0,0 0 150 0</inkml:trace>
  <inkml:trace contextRef="#ctx0" brushRef="#br0" timeOffset="-5367.92">2134 12376 61 0,'0'0'89'0,"-5"-4"8"15,5 4-21-15,-7 0-16 0,7 0-12 0,0 0-19 16,-8 0 18-16,6 0 38 0,2 0 28 0,-2 1-11 16,1 2-26-16,1-3-62 0,-1 2 12 0,1-2 18 15,0 0 11-15,-2 1 41 0,2-1-66 0,0 0 52 0,0 0-98 16,0 0 75-16,4 3 28 0,-1-3-58 0,1 0 53 15,3 1-33-15,1-1-47 0,6-3 72 0,5 2-14 0,2 0-1 16,-2 2-12-16,2 0-30 0,3-1 4 0,0-2 34 16,-1 2-28-16,2 0 6 0,-1-1 2 0,12-2-15 15,-6 3-1-15,-5-1 12 0,1 1-5 0,-2-2 10 16,-4-1 0-16,2 2 5 0,1-1-15 0,0-1 12 0,-1 2 1 16,1-1-7-16,-2-2 9 0,1 2-12 0,-2-1-6 15,2 2 12-15,-2-1-6 0,2-2-7 0,-4 2-3 0,1-1 4 16,-3 2 4-16,0-1-10 0,1-1-2 15,-3 1 8-15,0 1-9 0,-2 0-8 0,-1-1 10 0,-3 1 7 16,-1 0-11-16,-1-1 1 0,-2 0-4 0,-4 2 2 16,8-1-15-16,-4 1 7 0,-4 0-7 0,7-1 17 0,-7 1-39 15,0 0-15-15,4-2-8 0,-4 2-23 0,0 0-10 16,0 0-10-16,0 0-35 0,0 0 22 0,0 0-10 0,0 0 3 16,0 0-24-16,-19-9-5 0,14 10-396 15,5-1 179-15,-12 4 118 0</inkml:trace>
  <inkml:trace contextRef="#ctx0" brushRef="#br0" timeOffset="-4601.18">2673 12103 22 0,'-5'-3'98'0,"-2"0"-6"0,7 3-30 0,-8-2 44 0,8 2-39 16,-8-5 26-16,8 5-57 0,-6-4 59 0,6 4-73 16,-4-4 22-16,1 2 23 0,3 2-72 0,-3 0 94 15,1-1-17-15,0 0-5 0,2 1-80 0,0 0 85 0,0 0-84 16,-4 0 25-16,4 0 79 0,0 0-6 0,0-4-33 15,0 4-45-15,0 0 49 0,0 0-57 0,0 0-3 16,8 4 93-16,-4 0-31 0,2-1 6 0,3 1-16 0,0 1 2 16,1 1 22-16,0-2-30 0,1 1 8 0,1 0-6 15,-1 1-1-15,2 0-4 0,0 0 4 0,1 0-8 16,-1 0 6-16,0-1-5 0,1 0-9 0,-1 1 3 16,2-2-6-16,-3 1-10 0,0 0 10 0,-2 0 4 0,2 0-7 15,0-1-10-15,-1 1-2 0,1 0 3 0,-1-1 0 16,-2 0 7-16,0 0-11 0,2 1 17 0,0-2-6 0,-1 1-7 15,-3-2 6-15,1 1-3 0,-3-1 3 0,-5-2 1 16,10 4-4-16,-10-4 13 0,9 3-6 0,-4-1-2 16,-5-2-3-16,0 0 5 0,10 1-11 0,-10-1 10 15,5 2-5-15,-5-2-4 0,0 0-2 0,7 4 5 16,-7-4-12-16,0 0 11 0,0 0-5 0,6 2-9 0,-6-2 3 16,0 0 2-16,0 0 1 0,0 0-9 0,7 3 16 15,-7-3-4-15,0 0 5 0,0 0 4 0,0 0-26 16,0 0 9-16,5 2 6 0,-5-2-3 0,0 0-5 0,0 0 19 15,0 0-12-15,0 0-3 0,0 0 5 0,0 0-1 16,0 0 2-16,0 0 0 0,-10 12 8 0,7-7 1 16,-2-2 6-16,-1 1-8 0,-3 2-5 0,-2 4 1 0,1-1 16 15,-4 3 5-15,-7 3-16 0,1-3-16 0,4-2 25 16,-8 8-9-16,1-1 12 0,-1 2-17 0,0-2-7 16,3 2-4-16,-3-2 4 0,1 0 4 0,6-4 2 0,4-3 18 15,-2-2-29-15,3 3 3 0,1 0 28 0,2-2-27 16,0 0 26-16,1-1 1 0,0-2-43 0,2 1 14 15,-3-1 28-15,4 0-29 0,-1-2 36 0,4 1-21 16,-2-2-4-16,0 1 20 0,1-2-11 0,3-2-29 0,-5 6 34 16,3-2-27-16,2-4-18 0,-4 2 14 0,2 3-2 15,2-5-1-15,-3 5-3 0,3-5 36 0,-3 2-19 0,3-2-5 16,-4 3 6-16,4-3-28 0,0 0-8 0,0 0 14 16,0 0-24-16,0 0-19 0,-5 1-36 0,4-1-41 15,1 0-74-15,0 0 7 0,0 0-2 0,0 0-648 16,0 0 285-16,0 0 188 0</inkml:trace>
  <inkml:trace contextRef="#ctx0" brushRef="#br0" timeOffset="16888.4">4973 11983 33 0,'0'0'46'0,"0"0"-7"0,0 0 16 0,0 0 10 0,0 0-29 15,0 0 3-15,0 0 4 0,0 0-28 0,-11-1 12 16,11 1 5-16,0 0 24 0,0 0-46 0,0 0 8 16,-10-2 2-16,10 2 9 0,0 0-17 0,0 0 7 15,-10-2-8-15,10 2 4 0,0 0-4 0,-9 0-41 0,9 0 57 16,0 0-4-16,-11 2-6 0,11-2 10 0,0 0-17 15,-14-3 27-15,14 3-37 0,-10-1 17 0,10 1 11 16,0 0-16-16,-9 1 7 0,9-1 19 0,-5-2-3 16,5 2-32-16,-6-1 32 0,6 1-4 0,0 0-15 0,0 0-27 15,0 0 8-15,-9 1 33 0,9-1-22 0,0 0 17 16,0 0-24-16,-7-3 39 0,7 3-58 0,0 0 39 16,0 0 4-16,0 0-10 0,0 0-25 0,-4 3 42 15,4-3-59-15,0 0 19 0,0 0 34 0,0 0-13 0,0 0-30 16,0 0-3-16,0 0 6 0,0 0 43 0,0 0 6 15,0 0 22-15,0 0-69 0,0 0 20 0,0 0 4 0,0 0-61 16,20 2 50-16,-14-3 0 0,7 0 41 0,-1 0-21 16,0 1 2-16,3 0-48 0,-2-2 54 0,4 2 1 15,-1-2 5-15,2 1-21 0,-4 0-18 0,2 1 27 16,0 0-57-16,0 1-36 0,-2-2 102 0,0 2-56 0,0 0 3 16,0-3 64-16,-1 2-84 0,0-3 27 0,3 2 4 15,-3 2-5-15,1-2 45 0,2 0 27 0,0 1-51 16,-2-1-42-16,2-1 84 0,2 0-36 0,-1 1 15 0,2 0 2 15,-1-1 1-15,2 1 2 0,-1-1-55 0,0-2 9 16,1 3 65-16,-2 0-45 0,1-3 31 0,0 3-49 0,-2 0 22 16,2-2 7-16,-3 1 1 0,1 2 17 0,-2 0-63 15,-1-1 10-15,2 0-3 0,-1-1 11 0,-3 0 64 16,5 2 0-16,-6-2-12 0,1 2-44 0,-4-2-18 16,7 2 41-16,-7-1 20 0,2 1-6 0,-2-1-90 0,4-1 71 15,-4 2 10-15,2-2 9 0,-1 1 2 0,-1 1-6 16,-3-1-58-16,2 1 52 0,0 0 3 0,-1-1 1 0,1 1 1 15,0-1-17-15,-1-1 11 0,-6 2-43 16,10-1-23-16,-6 1 8 0,-4 0 63 0,12 0-57 0,-8-1 62 16,-4 1-33-16,8 0-7 0,-4-1-4 0,-4 1 36 15,9 0-83-15,-9 0 49 0,7 1-7 0,-3-1 43 0,-4 0 9 16,8 0-44-16,-5 1 14 0,-3-1 32 0,8 1-15 16,-8-1-28-16,6 0 36 0,-6 0-7 0,6 2-5 15,-6-2-30-15,0 0 29 0,6 1-45 0,-6-1-8 16,0 0 66-16,6 0-38 0,-6 0 27 0,0 0-57 0,5 1 35 15,-5-1-9-15,3 2 36 0,-3-2-8 0,0 0 8 16,0 0-42-16,4 2 32 0,-4-2 5 0,0 0-35 16,0 0 23-16,0 0-9 0,0 0-12 0,0 0-3 0,0 0 1 15,0 0 38-15,0 0-13 0,0 0 24 0,0 0-55 16,0 0 3-16,0 0 37 0,6-2 2 0,-6 2-81 16,0 0 44-16,0 0 45 0,0 0-37 0,0 0-3 0,0 0 38 15,0 0-49-15,0 0-11 0,0 0 6 0,0 0 35 16,0 0 20-16,0 0-6 0,0 0-11 0,0 0-33 15,0 0 39-15,0 0-25 0,0 0-30 0,0 0 47 16,0 0-18-16,0 0 45 0,0 0-49 0,0 0 44 0,0 0-5 16,0 0-54-16,0 0 29 0,0 0 11 0,0 0 5 15,0 0-58-15,0 0 53 0,0 0-22 0,0 0-32 0,0 0-2 16,0 0 4-16,0 0-10 0,0 0-11 0,0 0-21 16,0 0 1-16,0 0-27 0,0 0 1 0,0 0-11 15,-18-3-319-15,18 3 144 0,0 0 98 0</inkml:trace>
  <inkml:trace contextRef="#ctx0" brushRef="#br0" timeOffset="20946.56">5118 12808 49 0,'-5'2'61'16,"5"-2"-25"-16,0 0 1 0,0 0 0 0,-11 4-3 16,11-4 7-16,0 0 0 0,0 0-13 0,-10 4 8 15,10-4-1-15,0 0-11 0,0 0 12 0,-14 2-8 0,14-2 5 16,0 0 7-16,-12 1-31 0,12-1 16 0,0 0 6 16,0 0-9-16,-13 2 1 0,13-2 17 0,0 0-32 15,0 0 7-15,0 0-7 0,-11 3 4 0,11-3 10 16,0 0 5-16,0 0 2 0,0 0 0 0,-8-2 16 0,8 2-35 15,0 0 13-15,0 0-23 0,-4-2 45 0,4 2-6 16,0 0-21-16,0 0-8 0,0 0 11 0,0 0-7 0,0 0 18 16,-4-2-16-16,4 2-1 0,0 0-9 0,0 0 31 15,0 0-34-15,0 0 9 0,0 0 13 0,0 0 14 16,0 0-33-16,0 0 7 0,0 0 28 0,22 3-9 16,-17-3-14-16,2 0-10 0,-1 0 38 0,1 1-16 0,8-1 4 15,-3-2-8-15,-2 2-10 0,5-2 7 0,-1 2 4 16,0 0-4-16,1-2 6 0,-3 1-18 0,3 0 3 15,-2 0-1-15,0-2 12 0,3 3-21 0,-1-1 9 16,-2 0-10-16,3 0 31 0,-1 0-25 0,1-1 4 0,-1 0 4 16,1 1 12-16,1 0-20 0,-1-2-8 0,0 2-1 15,1 0 26-15,1 0-11 0,-1-1-5 0,0 0-1 16,1 1 8-16,0 1-14 0,1 0 10 0,-2-1-18 0,1 1 22 16,0 0-23-16,0 0 10 0,-1 0-5 0,-1 0 20 15,1 0-11-15,1 0-11 0,0 0 9 0,0 0 18 16,0 0-14-16,0-2-4 0,0 1 4 0,2 1 19 0,-2 3-15 15,-1-5-1-15,1 2 10 0,-1 0-1 0,-2 0 2 16,1-1-11-16,0 2 8 0,0-2-5 0,-2 2-9 0,0 2 1 16,-2-2 14-16,0 1 10 0,-2 0-23 15,0-1 17-15,-4 0-11 0,2 0 14 0,-1 0-12 0,1-1-2 16,-1 2 8-16,-1-1 4 0,-6-1-12 0,15 0 0 16,-8 1 3-16,-1-1 3 0,1 0 2 0,-2 0-1 15,2 1-9-15,-7-1 17 0,9 0-19 0,-3 0 9 0,-1 0-12 16,-5 0 5-16,8 0 8 0,-8 0 0 0,7-1-9 15,-7 1-6-15,6 0 2 0,-6 0 5 0,7 0-7 16,-7 0-4-16,0 0 4 0,7 1 4 0,-7-1 0 0,4 0-2 16,-4 0-5-16,0 0-1 0,0 0-1 0,0 0 8 15,6 0-4-15,-6 0 12 0,0 0-20 0,0 0-9 0,0 0 5 16,0 0 9-16,0 0 3 0,7-1-10 16,-7 1 5-16,0 0-3 0,0 0 4 0,0 0-9 0,0 0 7 15,0 0-8-15,0 0-10 0,0 0-21 0,0 0-5 16,0 0 1-16,0 0-20 0,3-4-6 0,-3 4-2 0,0 0-34 15,0 0-4-15,0 0 14 0,0 0-40 0,0 0 20 16,-10-15-3-16,10 15 5 0,-5-9-29 0,2 6-356 0,-2-4 167 16,1 3 110-16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1:44:04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11727 9505 30 0,'0'0'81'0,"0"0"-20"0,0 0-1 0,0 0-26 16,-20 23 19-16,20-23 1 0,-5 6-2 0,5-6-12 0,-8 5 18 15,8-5-35-15,0 0 22 0,-12 5 9 16,12-5-23-16,-10 4 3 0,5-2 2 0,5-2-18 0,0 0-5 15,-16 4 20-15,16-4-10 0,-12 3-10 0,5-2 14 16,7-1-19-16,-9 0 12 0,9 0-2 0,0 0 18 0,-13-4-6 16,7 2 8-16,6 2-29 0,-6-5 6 0,6 5-6 15,-10-7 26-15,6 3-16 0,4 4-2 0,-5-7-22 0,5 7 39 16,-5-9-25-16,5 9-21 0,-8-12 24 16,6 4-2-16,1 1 9 0,1 7-13 0,-3-9 15 0,3 9 5 15,-1-11-8-15,1 11 10 0,0-12-23 0,0 12 1 16,0-11 4-16,0 11-8 0,1-12 1 0,-1 6 10 0,0 6 1 15,0 0-10-15,4-16 6 0,-4 16-10 0,3-9 5 16,-3 9 18-16,4-9-13 0,-4 9-1 0,5-7-28 16,-5 7 37-16,7-7-21 0,-7 7 8 0,7-6-17 15,-7 6 13-15,8-5-4 0,-8 5 18 0,9-3-19 0,-9 3 14 16,0 0-4-16,12-4-3 0,-12 4-26 0,0 0 40 16,11 2-30-16,-11-2 26 0,0 0-10 0,10 6 7 0,-10-6-11 15,7 6 2-15,-7-6-1 0,5 8-12 0,-5-8 20 16,7 13 22-16,-4-6-7 0,-1 1-21 0,2 1-4 15,-4-9 7-15,6 18-7 0,-2-7 21 0,0-1-38 16,-2 1 28-16,0 1 1 0,-1 0-8 0,0-1 5 0,1 2-13 16,-1-1 16-16,-2 1-15 0,2 1-5 0,-2-1 30 15,-1 0-18-15,1 1 15 0,0 1 2 0,-2-1-13 16,-1-1 16-16,4 2-7 0,-4-1-15 0,1 1 3 16,-2-2 31-16,0 0-53 0,-2 1 44 0,2 0-11 0,-2-1-9 15,0 0-4-15,1 0 8 0,-2 0-18 0,1-3 20 16,3 1-8-16,-3-2 7 0,1 2-9 0,-1-2-7 0,0-1-1 15,1-1 11-15,0 0 11 0,0-2-2 0,6-5 1 16,-11 7-1-16,3-1 2 0,1-2 5 0,7-4-1 16,-14 4 1-16,14-4-25 0,-11 1 21 0,11-1 0 0,-12 1-18 15,12-1 7-15,0 0-9 0,-17-1 15 0,17 1 4 16,0 0-5-16,-22-6 15 0,14 2-25 0,3 1 3 16,0-1 5-16,-2-2-10 0,2 0 3 0,-1 1-7 15,1-2-4-15,0 0 13 0,1 0-10 0,1 1-1 0,3 6 8 16,-3-11-5-16,3 11 15 0,-1-10-6 0,1 10-25 15,-1-9 10-15,1 9 19 0,0-10-10 0,0 10 0 16,0-10-3-16,0 10 12 0,2-9-5 0,-2 9 1 0,6-10-11 16,-4 7 6-16,-2 3 17 0,7-9-7 0,-3 6-13 15,-4 3 9-15,8-8-3 0,-4 5-6 0,1-1-10 16,3-2 5-16,-2 3 21 0,-6 3-9 0,10-5 7 16,-10 5-22-16,10-1-12 0,-10 1 23 0,8-2 16 0,-8 2-12 15,0 0-3-15,13 4 9 0,-9-2-6 0,-4-2-14 16,7 6 12-16,-5-2 11 0,4 1 5 0,-6-5-13 15,9 11 6-15,-5-5 11 0,1 2-8 0,1 2 3 0,-1-2 1 16,0 0-14-16,-1 2 12 0,2 0-8 0,-1-1 18 16,-1 1-4-16,3 1-25 0,-5-2 9 0,4 2-9 15,-1-1 13-15,-1-1 7 0,1 2-22 0,1-1 12 0,-2-2 8 16,0 2-6-16,-4-10 0 0,5 13 1 0,2-6-7 16,-5 0 9-16,-2-7-7 0,6 10-10 0,-6-10 22 15,8 7-14-15,0-2 5 0,-2-2-16 0,-6-3 13 0,12 8-9 16,-12-8 14-16,11 1-12 0,-11-1-8 0,12 1-4 15,-12-1-22-15,0 0 4 0,19-1-40 0,-19 1 5 16,0 0-28-16,13-5-4 0,-13 5-6 0,0 0-26 16,0 0-334-16,12-11 155 0,-12 11 104 0</inkml:trace>
  <inkml:trace contextRef="#ctx0" brushRef="#br0" timeOffset="976.6">11920 9208 17 0,'3'-12'82'0,"-3"12"-26"16,4-10-4-16,-4 10-11 0,0 0 10 0,3-14-18 16,-3 14 13-16,2-10 14 0,-2 10-10 0,3-8-18 0,-3 8 7 15,0 0-4-15,4-12-2 0,-3 0 17 0,1 3-6 16,-2 9-8-16,4-6 9 0,-4 6 2 0,1-7 15 0,-1 7-33 15,1-11-7-15,-1 11 1 0,2-7 29 0,-2 7-8 16,0 0 9-16,0-8-8 0,0 8-24 0,0 0 31 16,0 0-47-16,1-9 18 0,-1 9 1 0,0 0-9 15,0 0 12-15,0 0 1 0,0 0-25 0,0 0 11 0,0 0-6 16,0 0 1-16,0 0 14 0,0 0 6 0,0 0 11 16,-1 41-5-16,3-29-26 0,-2 0 27 0,2 1-18 15,-1 2 21-15,1-2-16 0,-1 4 4 0,-1-2-17 16,1 2 5-16,1-1 16 0,-2 2-14 0,0-2-3 0,0 1 12 15,0 1-11-15,1 0-7 0,-1 1 13 0,-1-1-24 16,2 2 23-16,-1-1-11 0,-1-1-6 0,2 1 13 16,-1-1 3-16,0 1-27 0,0-1 17 0,0 0 5 0,-3 0-7 15,3 0 7-15,-2 0 9 0,0-2 1 0,1 2-10 16,-1-3-19-16,0 5 10 0,2-5 21 0,-6 1-3 16,5-2-7-16,-2 2 0 0,2-2-11 0,1-1 9 0,-1 2-10 15,-2-1 15-15,2-2-4 0,-1 0 7 0,1 1-15 16,-2 2 2-16,3-2 2 0,-2 0-8 0,2-2 14 15,0 0 1-15,0-11-11 0,1 21 11 0,0-10-11 16,-1-1-4-16,0-10-6 0,2 17-2 0,-1-5 17 0,2 0-16 16,-2-2-4-16,0 0 18 0,2 1-10 0,-3-3 5 15,1 4 3-15,-1-3-9 0,3 0 4 0,0 2 5 0,-2-1 2 16,-1-2-6-16,1-1-6 0,1 0 9 0,-2-7 1 16,0 18 3-16,0-8-18 0,0 0 20 0,1-2-6 15,-2 0 0-15,1-8-8 0,1 14 4 0,-1-7 13 16,-1 4-19-16,2-2 0 0,-1-2 12 0,0 2-5 0,0-9 6 15,0 12-12-15,0-6 1 0,0-6 4 0,0 9 3 16,0-9-6-16,0 12 1 0,0-12-4 0,1 9 7 16,-1-9-4-16,0 7 6 0,0-7-20 0,0 0 14 15,-1 11-4-15,1-11 1 0,0 0 20 0,-1 8 3 0,1-8-5 16,0 0 0-16,2 6 7 0,-2-6-25 0,0 0 19 16,0 0-10-16,0 0-3 0,0 0 5 0,0 0-11 0,11-1-9 15,-11 1 0-15,0 0-13 0,0 0-27 0,0 0-1 16,7-11-28-16,-7 11-27 0,0 0 16 0,0 0-37 0,0 0-19 15,1-13-17-15,-1 13-374 0,0 0 179 16,0 0 120-16</inkml:trace>
  <inkml:trace contextRef="#ctx0" brushRef="#br0" timeOffset="1980.64">12295 9532 80 0,'0'0'67'0,"0"0"21"0,0 0-34 15,3-10 1-15,-3 10-3 0,0 0 17 0,0 0-25 0,0 0-3 16,1-12 8-16,-1 12-5 0,0-6 20 0,0 6-25 15,0 0 26-15,0-10-30 0,0 10 1 0,0 0-2 16,0 0 16-16,0-9 4 0,0 9-3 0,0 0-9 0,2-7-2 16,-2 7-10-16,0 0 7 0,0 0 8 0,0 0-6 15,0-11 8-15,0 11-17 0,0 0 1 0,0 0-27 16,0 0 41-16,0 0-3 0,-3-10-6 0,3 10-9 0,0 0 11 16,0 0 4-16,0 0-19 0,0 0-5 0,0 0-5 15,0 0 7-15,0 0-16 0,0 0 12 0,-1-8 3 16,1 8-9-16,0 0 13 0,0 0-21 0,0 0 11 15,0 0-1-15,0 0-13 0,0 0-6 0,0 0 18 0,0 0-17 16,0 0 15-16,0 0 2 0,0 0-3 0,0 0 5 16,0 0-9-16,0 0 1 0,0 0-3 0,-4 25 11 15,4-25-2-15,0 11-17 0,0-11 7 0,-2 12 8 0,2-5 2 16,0-7 0-16,0 16-7 0,2-4 2 0,-2 1-15 16,0 0 26-16,1 0-14 0,0-1 10 0,-1 1-5 15,0 1-8-15,0 0 10 0,2-1 0 0,-2 0-6 0,0 1 5 16,0 0-12-16,1-1 5 0,0 0 6 0,1-1 1 15,-2 2 9-15,0-2-9 0,-2-2-6 0,2 1 16 16,0-1-19-16,0-2 13 0,0 1-12 0,0-9 14 16,0 0 7-16,0 19-10 0,2-7-2 0,-2-12-3 0,1 13 13 15,-1-8-5-15,0-5 3 0,0 0-9 0,3 12 1 16,-3-12-12-16,0 0 19 0,0 12 4 0,0-12-16 16,0 0 8-16,1 8-11 0,-1-8-2 0,0 0 7 0,0 0-3 15,0 0-7-15,0 0-10 0,0 0-21 0,0 0 12 16,0 0-15-16,0 0-18 0,0 0-47 0,0 0 21 15,0 0-25-15,0 0 6 0,0 0-39 0,0 0-390 0,0 0 177 16,0 0 116-16</inkml:trace>
  <inkml:trace contextRef="#ctx0" brushRef="#br0" timeOffset="3647.57">12469 8940 37 0,'0'0'94'0,"0"0"-31"0,0 0 10 0,0 0-6 15,-15-2-23-15,15 2-15 0,0 0 32 0,0 0-32 0,0 0 6 16,0 0 13-16,0 0-13 0,0 0 18 16,0 0-20-16,0 0-4 0,0 0 5 0,29-9-29 0,-29 9 25 15,22 0-18-15,-8 0-2 0,1 0 10 0,-2 1-17 16,3-2 24-16,-1 2-31 0,2-1 10 0,1 2 3 0,0-2 11 16,1 1-19-16,-1-1 9 0,-1 0 4 15,2 1-9-15,-1-2 30 0,1 1-26 0,0-1 12 0,-1 1-23 16,0-2-8-16,0 1 34 0,1 0-30 0,0 1 20 0,1-1-8 15,-2 2-14-15,1-2 16 0,1 1 1 0,0-3 20 16,-1 3-41-16,1-1 29 0,0 1-21 0,1 0 22 16,0-2-10-16,1 1 10 0,-2-1 4 0,1 2-36 0,-1-1 19 15,0-1 0-15,0 1 2 0,-1-2-3 0,-1 0 29 16,1 1-46-16,-2 1 33 0,1-2-15 0,-2 1-21 16,0 0 24-16,-2 2-15 0,0-2 16 0,2 0-18 15,-1 0 4-15,-2 0 33 0,2 0-7 0,-3-1-11 0,1 2 5 16,-1-1-9-16,0 0-26 0,0 0 43 0,-3 2-9 15,1-2 1-15,-10 2 7 0,13-1-14 0,-5 0 16 16,-8 1-36-16,12-2 22 0,-7 0-6 0,-5 2 25 16,12-1-21-16,-12 1 10 0,10-1 5 0,-10 1-17 0,8-1-16 15,-8 1 14-15,0 0-9 0,9-1 27 0,-9 1-5 16,0 0-10-16,9 3-3 0,-9-3 19 0,4 5-30 0,-4-5 18 16,4 7 6-16,-4-7-65 0,4 9 71 0,-2-5 2 15,-2-4-30-15,2 11 26 0,0-6 4 0,-2-5 1 16,1 13-19-16,0-2 23 0,1 1 8 0,0-1-33 15,-2-2 8-15,0 3 14 0,-1 2-1 0,0-1-19 0,1 0 16 16,-2 1 6-16,0 0 5 0,0-1-23 0,1-1 12 16,0 3-4-16,-1 1-1 0,2-2 3 0,-1 3 7 15,-2 0-8-15,3 0 5 0,0 0-12 0,-1-1-3 0,1 1 11 16,0 1-7-16,0-1-4 0,-1 2 4 0,2-1 4 16,0 1-7-16,1 1-15 0,0-2 15 0,0 0 4 15,2 0 0-15,-3 2-16 0,3-2 1 0,-1 2 6 0,-1-2 20 16,0 3-32-16,0-3 26 0,0 0-6 0,0 0-24 15,0 0 16-15,0 0-5 0,0 0 14 0,0-1-5 16,0-1-3-16,0 0 10 0,0 0-18 0,-1-1 10 16,0 1-5-16,1-2 6 0,0-1 6 0,-2 1-11 0,0-1 8 15,2 2-5-15,-2-1 6 0,1 0-20 0,-1-1 18 16,0-1-8-16,0 0-4 0,1 0 4 0,1-1-5 16,-1 1 0-16,-1-12 5 0,4 23-1 0,-3-12 7 15,1-1-14-15,-1 1 11 0,-1-11-12 0,4 15 17 0,-3-9-10 16,-1-6-4-16,3 10 10 0,-3-10-3 0,1 10-8 15,-1-10 6-15,0 0-2 0,3 12 6 0,-3-12-10 0,0 0 12 16,0 12-9-16,0-12-2 0,0 0 0 0,0 11-3 16,0-11 12-16,0 0-12 0,0 0 15 0,-5 9-6 15,5-9-9-15,0 0 9 0,-4 9-5 0,4-9-1 0,0 0-1 16,0 0 7-16,-7 8-10 0,7-8 16 0,0 0-18 16,-8 6 4-16,8-6 19 0,0 0-15 0,-11 6-7 15,11-6 12-15,0 0-8 0,-10 5 10 0,10-5 0 16,-11 2-7-16,11-2-8 0,-11 2 0 0,11-2 17 0,-12 1 0 15,12-1-9-15,-13 2-2 0,2-1 3 0,11-1 8 16,-21 0-1-16,13 3-1 0,8-3-1 0,-17 2-9 0,9 1 10 16,8-3-4-16,-15 1 13 0,4 1-6 0,11-2-11 15,-18 4 8-15,10-4-5 0,-4 1 8 0,12-1-15 16,-22 2 12-16,9 2-9 0,-3-2 21 0,3 0-18 16,-2-1 4-16,1-1 6 0,-3 3 7 0,1-1-12 0,0 0 14 15,-1-1-3-15,2 2 2 0,-1 0-1 0,0-2-12 16,0-1 12-16,0 3-5 0,3-3-9 0,-3 3 7 15,1 0 8-15,0-2-14 0,-1-2 0 0,4 3-10 16,0 2 15-16,0-3-12 0,3 1 3 0,-2 1 7 0,11-3-12 16,-17 3 14-16,17-3-14 0,-16 2 7 0,5 1 8 15,2 0-10-15,9-3-7 0,-16 3 14 0,16-3-6 0,-16 3 9 16,16-3-20-16,-13 1 27 0,13-1-7 0,-14-1-13 16,14 1 22-16,-13-2-7 0,13 2-15 0,0 0 11 15,-16 0-14-15,16 0 12 0,0 0-1 0,-12 0 8 16,12 0-16-16,0 0 13 0,-11-3-16 0,11 3 13 0,0 0-2 15,0 0 5-15,0 0-13 0,-14-1-6 0,14 1 2 16,0 0-13-16,-10-3-17 0,10 3-28 0,0 0-6 0,-12-2-11 16,12 2-22-16,0 0-42 0,0 0 6 15,-8-7-28-15,8 7-10 0,0 0-429 0,0 0 202 0,0 0 134 16</inkml:trace>
  <inkml:trace contextRef="#ctx0" brushRef="#br0" timeOffset="4723.46">13491 8974 5 0,'5'-8'69'0,"-5"8"-21"0,5-7 30 15,-5 7-29-15,6-6-1 0,-6 6 3 0,5-7 2 0,-5 7-29 16,0 0 14-16,7-11-9 0,-7 11 18 0,4-7-20 15,-4 7-1-15,0 0 21 0,5-10-9 0,-5 10-10 0,4-7-11 16,-4 7 28-16,3-6-10 0,-3 6-7 0,1-7 22 16,-1 7-39-16,0 0 4 0,4-6 7 0,-4 6 35 15,0 0-45-15,0 0-9 0,0 0 39 0,1-7-34 16,-1 7 34-16,0 0-32 0,0 0 33 0,0 0-19 0,0 0-21 16,0 0 7-16,0 0-28 0,0 0 27 0,0 0 11 15,0 0 8-15,0 0 3 0,0 0-6 0,0 0 4 0,-14 13-31 16,14-13 22-16,-7 12-1 0,3-5 24 15,1 0-7-15,-2 2-8 0,4 2 0 0,-6-1 15 0,3 2 1 16,0-1-23-16,-1 2 0 0,-1-1 24 0,4 2-3 16,-1-1-16-16,-2 0 2 0,1 3 1 0,0-1-2 0,-2 1 8 15,1 1-12-15,0-1 13 0,-2 0-31 0,2 2 12 16,-5 7 0-16,1-3 14 0,2-3-15 0,1-1 8 16,3-2-10-16,-2 0 17 0,1 1-9 0,0-2-1 15,-2 1-4-15,1 1-5 0,2 0-7 0,-1-1 11 0,-2-1 13 16,3 0-9-16,0 0-22 0,-1 0 16 0,0-1-1 15,-1 2-4-15,0 0 17 0,-1-1-14 0,0-1 6 0,0 2-1 16,-1-2-23-16,2 1 25 0,-3 0-9 16,1-2-4-16,-1 1 2 0,3 0 6 0,-3 0 4 0,0 0-9 15,1-1 2-15,1 0-9 0,0 0 0 0,0-1 18 16,-1 3-15-16,0-5 4 0,2 4-3 0,-4-2 9 0,2 0-4 16,-1-2-4-16,0 2 15 0,-1-2-1 0,1 4 0 15,-2-4-10-15,2 1 4 0,0 1 2 0,-1-3-5 16,4 2 3-16,-2 0-12 0,0 0 15 0,2-2-1 15,-2 0-4-15,1 2 7 0,0-3-12 0,2 2 1 0,-1-1-6 16,1 1 12-16,1-1-1 0,-3 2-4 0,2-1-9 16,-2-2 11-16,6-8 1 0,-6 17-4 0,3-7 11 15,-1-1-10-15,1 0 0 0,3-9 21 0,-5 12-13 0,5-12 15 16,-5 8-19-16,5-8-6 0,-4 10-1 0,4-10 10 16,-3 8-13-16,2-3 14 0,1-5-22 0,0 0 6 15,0 0 3-15,-6 13 0 0,6-13-2 0,0 0-2 0,-4 12 0 16,4-12 11-16,0 0-6 0,-2 8 1 0,2-8 0 15,0 0-2-15,-3 9-5 0,3-9 8 0,0 0-18 16,-5 7 12-16,5-7-9 0,0 0 11 0,-3 7 5 0,3-7-8 16,0 0 10-16,0 0-7 0,0 0 1 0,0 0 8 15,0 0-4-15,0 0-8 0,0 0 5 0,0 0 0 16,0 0-2-16,0 0-1 0,0 0-12 0,0 0-6 0,0 0-18 16,0 0-8-16,20-6-19 0,-20 6-19 0,0 0-4 15,0 0-5-15,12-9-35 0,-12 9-2 0,0 0-5 16,0 0-14-16,8-8 1 0,-8 8-10 0,0 0 0 15,0 0-16-15,0 0-341 0,0 0 170 0,0 0 114 0</inkml:trace>
  <inkml:trace contextRef="#ctx0" brushRef="#br0" timeOffset="8960.85">5651 7874 39 0,'0'0'49'0,"0"0"-19"0,0 0 28 0,0 0-35 0,0 0 23 15,0 0-2-15,0 0-27 0,0 0 14 0,0 0-4 16,0 0-2-16,0 0-11 0,0 0 12 0,0 0-7 16,0 0 7-16,0 0-10 0,0 0 10 0,0 0-3 0,0 0-17 15,0 0 10-15,0 0-20 0,0 0 28 0,0 0-8 16,-8-12-14-16,8 12 1 0,0 0 2 0,0 0 2 15,-2-6 22-15,2 6 3 0,0 0-14 0,0 0-18 16,0 0 17-16,0 0-12 0,-2-9-8 0,2 9 10 0,0 0 32 16,0 0-33-16,0 0 15 0,0 0-15 0,0 0-12 15,-6-5 27-15,6 5-23 0,0 0 13 0,0 0 10 0,0 0 21 16,0 0-32-16,0 0-35 0,0 0 24 0,-2-2 6 16,2 2 15-16,0 0-37 0,0 0 47 0,0-2-5 15,0 2 3-15,0 0 9 0,0 0-73 0,0 0 18 16,0 0-6-16,0 0 12 0,0 0-6 0,0 0 40 0,0 0-15 15,0 0-1-15,0 0 8 0,0 0-46 0,0 0 47 16,-7 8 12-16,7-8-57 0,0 0 14 0,0 0 31 16,-4 6-7-16,4-6-30 0,-3 3 68 0,3-3-18 15,0 5-4-15,0-5-55 0,-2 6 15 0,2-6 2 0,-2 5-6 16,2-5-1-16,-1 6 57 0,1-6-55 0,-1 7 32 16,1-2-4-16,0-5 0 0,0 7-12 0,0-2-4 0,-2 0-9 15,4 1 58-15,-2-6-59 0,0 8-3 16,0-3 1-16,1 0 61 0,0-1-4 0,-1 2-31 0,0-1-41 15,0 1 12-15,0-1 51 0,0 0 27 0,0 1-87 16,0 0 36-16,0-1-11 0,2-1 49 0,-2 1-56 0,1 1-14 16,0-1 11-16,1 0 62 0,-2 0-70 0,0-5 31 15,0 0-34-15,1 15 63 0,0-10-5 0,1-1 13 16,-1 2-43-16,-1-6-38 0,1 12 15 0,1-5 31 16,-2-7-18-16,1 9 20 0,7 1 15 0,-7-3-32 0,1 0 34 15,-2-1-29-15,0-6-2 0,1 12 25 0,0-7 11 16,-1-1 6-16,3 2-16 0,-3-6-72 0,0 12 87 15,0-10-19-15,0-2-35 0,0 0-20 0,0 15 13 0,0-15 3 16,1 9 42-16,1-4-63 0,-2-5 21 0,0 7 74 16,0-7-93-16,0 12 86 0,1-11 1 0,0 4-11 15,-1-2-46-15,2 1 31 0,-2-4-56 0,0 8 44 0,0-8-32 16,2 7 63-16,-3-2-14 0,1-5-46 0,0 0-21 16,0 13 75-16,0-10-34 0,0 1 31 0,0-4-62 15,0 8 23-15,0-8-14 0,0 14 62 0,1-7-26 0,-1-4 3 16,0 5 25-16,0-5-1 0,0-3-23 0,2 10-7 15,-2 4 24-15,0-4-6 0,0-1 4 0,0-5-37 16,1 7 14-16,0-8 5 0,-1 2-21 0,0 2-19 16,0-7-10-16,0 4 43 0,2 1 2 0,-2-5 20 0,-2 6-27 15,2-6-1-15,0 0 13 0,0 6 11 0,0-6-37 16,0 0 27-16,0 0 0 0,0 0-5 0,2 8 12 0,-2-8-18 16,0 4 1-16,0 1 3 0,0-5 12 0,0 0-20 15,0 0-8-15,0 0 32 0,0 0-30 0,0 0 34 16,0 0-13-16,0 0-7 0,0 0-6 0,0 0-21 15,0 0 24-15,0 0-30 0,0 6 49 0,0-6-15 0,0 0 7 16,0 0-24-16,0 0-1 0,0 0 12 0,0 0-2 16,0 0 19-16,0 0-19 0,0 0-49 0,0 0 59 15,0 0-4-15,0 0-9 0,0 0 13 0,0 0-1 16,0 0-5-16,0 0-6 0,0 0-22 0,0 0 28 0,0 0-20 16,0 0-62-16,0 0 37 0,0 0-12 0,0 0 1 15,0 0-28-15,0 0 12 0,-2-24-21 0,2 24 15 0,0 0-19 16,0 0-9-16,2-4-256 0,-2 4 117 0,0 0 80 15</inkml:trace>
  <inkml:trace contextRef="#ctx0" brushRef="#br0" timeOffset="17223.9">5656 3649 17 0,'0'0'22'0,"0"0"-2"0,0 0-1 0,0 0 14 15,0 0-25-15,0 0 15 0,0 0-5 0,0 0 1 16,0 0-3-16,0 0-1 0,0 0 4 0,0 0 2 16,0 0-21-16,0 0 10 0,0 0-5 0,0 0 9 0,0 0-1 15,0 0-8-15,0 0 1 0,0 0-7 0,0 0 4 16,0 0 17-16,0 0-22 0,0 0 18 0,-12 4-7 16,12-4 10-16,0 0 11 0,0 0-19 0,-5 1-1 0,5-1-13 15,0 0 1-15,-7 0 6 0,7 0-3 0,-7 0 6 16,7 0-4-16,-6 0 2 0,6 0 19 0,-7 0 11 15,7 0-7-15,0 0-17 0,-7 0 19 0,7 0-20 16,-5 1 3-16,5-1-2 0,0 0-11 0,-7-1 17 0,7 1-12 16,0 0 19-16,0 0-18 0,-8 0-3 0,8 0 5 15,0 0-7-15,0 0-2 0,-6 0 3 0,6 0 1 0,0 0 17 16,0 0-20-16,0 0 5 0,-7 0 12 16,7 0-17-16,0 0 3 0,0 0 6 0,0 0 3 0,-4-2-14 15,4 2 7-15,0 0 10 0,0 0-1 0,0 0 3 16,0 0-6-16,0 0-4 0,0 0 4 0,0 0-10 0,0 0-6 15,0 0 19-15,0 0-15 0,0 0 13 0,-3-2 17 16,3 2-28-16,0 0-10 0,0 0 11 0,0 0 15 16,0 0-12-16,0 0 5 0,0 0-10 0,0 0 10 15,0 0-20-15,0 0 13 0,0 0-25 0,18 2 41 0,-18-2-16 16,8 0-3-16,-7-3 19 0,-1 3-20 0,0 0 1 16,7 0-1-16,-7 0-4 0,6 0 22 0,-6 0-27 0,8 0 25 15,-8 0-2-15,10 0-11 0,-6 0-1 0,-4 0 11 16,8 0-11-16,-4 3-22 0,-4-3 21 0,8 0 7 15,-3 0-14-15,2 0 14 0,-2 1 6 0,-5-1-14 16,12 0-3-16,-1-4 23 0,-11 4-37 0,14 0 26 0,-7 0-5 16,-7 0-9-16,11 0 10 0,-11 0-12 0,9 0-8 15,-4 1 23-15,1-1 5 0,-1 0-30 0,0 2 17 16,1-2 1-16,-1 0-13 0,0 1 22 0,-1 0-13 16,-4-1 13-16,10 0 5 0,-5 0-10 0,2 1 0 0,-7-1-24 15,12-1 8-15,-7 2 15 0,1-1 14 0,0 0-38 16,0 0 21-16,-6 0 4 0,10-1 3 0,-6 1-7 15,-4 0-7-15,12 0-1 0,-6 0 2 0,-2 1 11 16,-4-1-3-16,10-1 0 0,-4 1-17 0,0-1 37 0,0 1-14 16,-6 0-11-16,12 0 12 0,-7-1-20 0,0 1 18 15,2 1-14-15,-7-1-2 0,9-1 18 0,-2-1 11 16,-2 4-21-16,2-4-3 0,0 4-12 0,-7-2 24 0,10 0-13 16,-2-2-8-16,-2 2 11 0,0-2 18 0,1 2-14 15,0 0-5-15,-1 0-7 0,0-2 29 0,0 3-20 0,-6-1 6 16,11-1 0-16,-6 2-2 0,2-1-1 0,-2 0 7 15,2 0-6-15,-2 0-4 0,2-1 14 0,-2 2-30 16,2-1 27-16,-2 0-6 0,1 0-6 0,6 3 18 16,-2-4-18-16,1 0-2 0,-3 1-13 0,-1 0-18 0,1 0 33 15,-2-1-1-15,2 1 10 0,-1 0 3 0,4 3 12 16,-2-3-31-16,-1 0 16 0,1-4 11 0,-1 4-28 0,-1 0 17 16,0 0-2-16,-2-2 0 0,-5 2-1 15,11 0 1-15,-7-1-8 0,-4 1 2 0,10-1 3 0,-6 1 1 16,0-2 19-16,0 2-9 0,0 2 4 0,2-3-12 15,-6 1-5-15,10 1-4 0,-4-1 0 0,0-1-5 0,-6 1 8 16,18-3 6-16,-10 2-20 0,1 1 41 16,-1-1-31-16,-1 1 36 0,-1-1-16 0,6-2-27 0,-1 0 25 15,-2 2 13-15,-2 2-10 0,0-2-21 0,-2-2 21 16,2 3 8-16,-1-1-17 0,1 1 22 0,-7 0-44 0,9-4 35 16,-3 4-7-16,0 0-10 0,0 0-3 0,-2-2 4 15,1 0 4-15,-1 0-21 0,0 1 23 0,1-1-7 16,-5 2-30-16,8 0 64 0,-8 0-60 0,10-1 47 0,-3-2-28 15,-3 2 11-15,1 0 24 0,-5 1-71 0,8-1 47 16,-8 1-39-16,5 0 24 0,-2-2 27 0,1 5-27 16,1-1 25-16,-1-2 2 0,-4 0-52 0,10 0 53 0,-6-1-29 15,-4 1-17-15,8 0 50 0,-6 0-39 0,0 0 35 16,2 0-14-16,0 1 3 0,-2-2 4 0,-2 1-29 16,6 2 31-16,-2 0-8 0,-4-2-64 0,2 1 70 15,1-2 24-15,0-1-30 0,-3 2-29 0,1 2 54 0,2-2-9 16,-3 0-35-16,2-3 14 0,-2 3-30 0,3 3 55 15,0-3 12-15,-2 1-27 0,-1-1-8 0,0 0-36 16,0 0 65-16,0 0-10 0,4-1 34 0,-4 1-32 16,0 0-41-16,1 1 64 0,-1-1-25 0,0 0 2 0,0 0-38 15,4 0 41-15,-4 0-3 0,0 0-18 0,2 1-12 16,-2-1-51-16,0 0 85 0,0 0-8 0,2-2 1 0,-2 2-44 16,0 0 1-16,0 0 8 0,4 0 18 0,-4 0-2 15,0 0 18-15,0 0-18 0,0 0-28 0,0 0-32 16,0 0 18-16,0 0-82 0,0 0 60 0,0 0-22 15,0 0-18-15,-6-4-261 0,0 4 120 0,6 0 82 0</inkml:trace>
  <inkml:trace contextRef="#ctx0" brushRef="#br0" timeOffset="20060.18">4202 6929 39 0,'0'0'82'0,"0"0"4"16,-8-6-6-16,8 6-9 0,-5-3 31 0,5 3-33 0,0 0 4 16,-6-4 32-16,6 4-19 0,0 0-23 0,-6-5-8 15,6 5 16-15,0 0 6 0,0 0 5 0,-6-5-18 0,6 5 3 16,0 0 0-16,0 0 7 0,-6-5-21 16,6 5 5-16,0 0 5 0,0 0-7 0,-4-6 0 0,4 6 0 15,0 0-4-15,0 0-25 0,0 0 10 0,0 0-6 16,0 0 15-16,-6-5-13 0,6 5-2 0,0 0-19 0,0 0 4 15,0 0 1-15,0 0-15 0,0 0 14 0,0 0 3 16,0 0 6-16,0 0-16 0,0 0 9 0,0 0-11 0,6 17-6 16,-6-17 15-16,2 9 2 0,4 1-6 0,-2-1 5 15,1-1 6-15,0 2-11 0,2-1 15 0,-2 1-11 16,3 0 5-16,0-1-8 0,-1 3 14 0,-2 0-6 16,2-1 2-16,2 0 2 0,-1 0-10 0,0 1-12 0,2 0-1 15,-5-3 7-15,4 2 2 0,-1 0-1 0,0 1 6 16,0 0-7-16,0-3 3 0,2 2-1 0,-4 1-2 15,2-1 3-15,0 0-7 0,-1 1 3 0,2-1 5 16,-2-1 1-16,2 0-5 0,-2 1 2 0,0-2-12 0,-2 2 16 16,2-1 0-16,-2-1-1 0,3 1-5 0,0 0 3 15,-1 0-5-15,-1 0 0 0,1 2 0 0,0-2-6 16,0-1 12-16,-1 1 0 0,2-2-4 0,-1-1 1 16,-2 1-6-16,1 0 2 0,-1 0-13 0,0 1 11 0,1-1 6 15,-1-1-1-15,-1 3-4 0,1-4 1 0,-2 0-10 16,1 2 11-16,0-3 4 0,0 0-10 0,0 0 10 0,0 1-20 15,-1-1 20-15,2 2-1 0,-2 0 0 0,2 3-2 16,-2-3-7-16,1-1-3 0,1 3 6 0,-1-1 3 16,-1-2 6-16,1 0-9 0,-3 0 14 0,-1-6-15 15,7 9 2-15,-1-3-12 0,-3 0 7 0,1-1 14 0,-3 1-4 16,-1-6-9-16,4 5-1 0,-4-5 8 0,3 6-6 16,-3-6 0-16,3 6 7 0,-3-6-1 0,0 0-8 15,2 6 0-15,-2-6 2 0,0 0 2 0,4 7 3 0,-4-7-5 16,0 0 6-16,3 5-16 0,-3-5 9 0,0 0-1 15,0 0 5-15,0 0-6 0,0 0 2 0,3 7-1 16,-3-7 16-16,0 0-14 0,0 0-3 0,0 0 10 0,0 0-12 16,0 0 6-16,0 0 9 0,0 0-14 0,0 0 2 15,0 0-19-15,0 0-15 0,0 0 0 0,0 0-15 16,0 0-23-16,0 0-22 0,0 0 8 0,0 0-71 16,0 0 4-16,0 0 22 0,0 0-32 0,0 0-11 0,-11-23-433 15,2 15 203-15,9 8 134 0</inkml:trace>
  <inkml:trace contextRef="#ctx0" brushRef="#br0" timeOffset="21120.68">4289 7454 30 0,'-8'-4'135'0,"5"0"-36"0,-1 0-2 15,4 4-28-15,-5-4 50 0,1 1-7 0,4 3-28 16,-4-3-10-16,4 3-4 0,-4-4 10 0,4 4 0 16,0 0-23-16,-3-6 0 0,3 6-19 0,0 0-28 15,0 0 38-15,0-6 4 0,0 6-7 0,0 0-46 0,0 0 22 16,0 0 21-16,0 0-29 0,0 0 9 0,0 0 2 15,9 0 18-15,-9 0-2 0,0 0 4 0,8 4 1 16,-4-2-16-16,0 0-3 0,0 1 13 0,0-1 13 0,2 1-12 16,0-1-2-16,2 3-5 0,2 0 12 0,-2 2-8 15,1-4-6-15,2 2-7 0,-3-2 3 0,1 0 8 16,2 3-8-16,-3-3-4 0,-2 0-7 0,1-2 7 0,2 4 5 16,-1 0-3-16,-1 0 1 0,1 1 9 0,-3-4-10 15,1 3-1-15,-1-1 11 0,-1-2-17 0,4 4-5 0,-2-2 4 16,-2 0-2-16,1 0 3 0,-5-4-5 15,8 6 12-15,-4-2-3 0,1-1-10 0,-5-3 8 0,8 6 3 16,-4-3-12-16,-4-3-5 0,8 7 3 0,-4-5 3 16,0 1 4-16,-4-3-2 0,7 6 0 0,-7-6-10 0,5 7 8 15,-1-5-4-15,-4-2 7 0,7 6-6 0,-7-6 2 16,8 6-10-16,-4-3 6 0,-4-3 6 0,7 4-16 16,-3 0 9-16,-4-4-2 0,0 0 14 0,6 5-8 15,-6-5 2-15,4 3-1 0,-4-3-3 0,0 0 7 0,6 6-5 16,-6-6-1-16,0 0 1 0,4 5-5 0,-4-5-21 15,0 0 23-15,0 0 6 0,6 4-10 0,-6-4 4 0,0 0-9 16,0 0 2-16,3 5 12 0,-3-5-12 0,0 0 7 16,0 0 5-16,0 0-5 0,0 0-7 0,0 0 13 15,5 4-10-15,-5-4-3 0,0 0-2 0,0 0-2 16,0 0 6-16,4 5-8 0,-4-5 1 0,0 0-2 0,0 0 16 16,3 7-1-16,-3-7-17 0,0 0 13 0,0 0 5 15,0 0-3-15,0 0 7 0,5 4-16 0,-5-4 3 16,0 0-11-16,0 0 15 0,0 0-2 0,0 0 6 0,0 0-13 15,0 0 15-15,7 2-8 0,-7-2 6 0,0 0-12 16,0 0 3-16,0 0-2 0,0 0 3 0,0 0 0 16,4 5 5-16,-4-5-14 0,0 0 15 0,0 0-8 0,0 0-1 15,0 0 3-15,0 0 4 0,0 0-2 0,0 0 6 16,0 0-9-16,0 0 6 0,0 0-14 0,0 0 25 16,0 0-3-16,9 0-6 0,-9 0 8 0,0 0-10 15,0 0 6-15,0 0-2 0,0 0-10 0,0 0 7 0,0 0 6 16,0 0-2-16,0 0 3 0,0 0-15 0,0 0 10 15,0 0-9-15,0 0 10 0,0 0-4 0,0 0-3 0,0 0-8 16,0 0 12-16,0 0-8 0,0 0 4 16,0 0 3-16,0 0-3 0,0 0-1 0,0 0-2 0,0 0 12 15,0 0-31-15,0 0 16 0,0 0 7 0,0 0 11 16,0 0 0-16,0 0 1 0,0 0-13 0,8-7 7 0,-8 7-4 16,0 0 8-16,4-6 12 0,-4 6-12 0,3-7-10 15,-3 7 12-15,0 0 3 0,4-9 8 0,-4 9 0 16,3-10-5-16,-3 10-3 0,4-10-2 0,-4 10 2 15,2-10 2-15,0 4-3 0,-2 6 10 0,1-10-12 0,0-2 15 16,1 3-20-16,0-2 9 0,-2 2-25 0,2-3 35 16,-2 1-14-16,1 0-20 0,-1-2 19 0,3 2-27 0,-2 2-1 15,-1 0 13-15,3-2 33 0,-3 4-48 0,1-1 31 16,0 1 0-16,-1 7 3 0,3-10 5 0,-3 3-44 16,0 7 35-16,1-10-27 0,-1 10 11 0,0-9 5 15,0 9-17-15,2-8 16 0,-2 8-9 0,0-9 0 0,0 9-1 16,-2-7-2-16,2 7 5 0,0-9-10 0,0 9-24 15,0-6-26-15,0 6-17 0,-1-8-29 0,2 4-53 16,-1 4-30-16,0 0-19 0,0 0-13 0,-2-12-585 16,2 12 269-16,0 0 182 0</inkml:trace>
  <inkml:trace contextRef="#ctx0" brushRef="#br0" timeOffset="22381.7">4415 6654 22 0,'3'6'77'0,"-3"-6"-13"0,1 7 18 16,-1-7-5-16,3 6-5 0,-2-2-1 0,-1-4-16 0,2 7 16 15,-1-3-16-15,2-1 5 0,-3-3 12 0,2 4-20 16,1 1 15-16,-2-1-11 0,2 1-26 0,-2 0 38 0,2-1-12 16,-1 0 2-16,-2-4 0 0,4 5-1 0,-3-2-21 15,-1-3 25-15,3 3 0 0,-3-3-13 0,4 6 9 16,-4-6 13-16,2 4 12 0,-2-4-21 0,4 1 4 15,-4-1-11-15,6 1-12 0,-6-1 1 0,8-1-12 0,-3-1 17 16,0 0-11-16,1 0 6 0,-1 0-9 0,0-2-1 16,1 2 5-16,-1-2 3 0,-1 0-11 0,3-2 19 0,-1 2-7 15,-2-2-2-15,-1 1 4 0,4-4-11 0,-3 1-1 16,1-2 0-16,-4 3-3 0,2-4 2 0,-2 3 7 16,3-4-15-16,-2 1-13 0,-1 2 12 0,0 0 3 0,1-3 0 15,-1 0-5-15,-1-1 6 0,0 0-13 0,0 1-1 16,0 0 6-16,-1 0-8 0,1 1 13 0,1-1-12 15,-2 2-6-15,1 3 16 0,0-1-5 0,0 2 2 16,-2 1-6-16,2-1-17 0,-1 1 19 0,1 5-9 0,-1-8-9 16,1 8 7-16,-2-7-3 0,2 7 12 0,-1-8-4 15,1 8-9-15,0 0-1 0,-1-7 2 0,1 7-3 16,0 0-4-16,-3-6 3 0,3 6 3 0,0 0-5 0,-1-3 1 16,1 3-4-16,0 0 12 0,0 0-9 0,0 0 9 15,0 0-8-15,0 0 7 0,0 0-7 0,0 0 1 16,4 19 5-16,-3-14-5 0,0 2 3 0,1-1 10 0,-1 0-3 15,0 3-7-15,3 2 2 0,-1 0 6 0,-2 1-8 16,2 0 8-16,1 0-7 0,-1-2 8 0,1 2-13 16,1-2-3-16,0 2 4 0,-1-1 1 0,2 1 3 15,0-1 10-15,0 1-18 0,-4-2 16 0,4 0-4 0,-1 0 0 16,0-2 0-16,1 2-8 0,-4-3 2 0,2-1 5 16,-1 0-4-16,1-1 8 0,-4-5-7 0,5 8 7 15,-3-4-3-15,-1-2-3 0,-1-2-4 0,4 8 5 0,-3-6-8 16,2 0-12-16,-3-2-11 0,3 5-16 0,-3-5-5 15,4 3-20-15,-4-3 14 0,0 0-31 0,0 0-15 16,6 0-15-16,-6 0-28 0,0 0-2 0,0 0 0 0,0 0-21 16,0 0-7-16,0 0-373 0,0 0 182 0,0 0 122 15</inkml:trace>
  <inkml:trace contextRef="#ctx0" brushRef="#br0" timeOffset="23122.73">4530 6125 4 0,'0'0'90'0,"-5"-9"-9"0,5 9 6 15,-3-7 0-15,3 7-22 0,0 0-13 0,0 0 7 16,0 0-12-16,0 0-10 0,0 0-13 0,0 0 16 15,-4-6-1-15,4 6-21 0,0 0-2 0,0 0 26 16,0 0-37-16,0 0 8 0,0 0 6 0,0 0-13 0,0 0 14 16,-2 19-13-16,2-19-2 0,0 0 13 0,0 4 20 15,0-4 10-15,0 5-17 0,0-5 14 0,0 0 15 16,0 0-45-16,0 0 30 0,0 0 6 0,0 0-16 0,0 0 45 16,0 0-26-16,0 0 14 0,0 0 7 0,0 0-10 15,0 0-4-15,0 0-3 0,0 0-5 0,0 0-4 16,0 0 2-16,0 0 4 0,0 0-9 0,0 0-11 15,0 0 17-15,0 0-28 0,0 0 16 0,0 0 1 0,0 0-13 16,0 0-4-16,0 0 9 0,0 0-10 0,0 0 6 16,0 0 5-16,0 0-14 0,0 0 8 0,0 0-15 15,-6-13 9-15,6 13-7 0,0 0-7 0,0 0-4 0,0 0-5 16,0 0-7-16,0 0 5 0,0 0-7 0,0 0 18 16,0 0-8-16,0 0-8 0,0 0 10 0,0 0-4 15,-4 12 12-15,3-9 5 0,1-3-17 0,-3 5 7 0,3-5-3 16,0 6-15-16,0-6 9 0,-1 5 9 0,1-5-7 15,0 0 10-15,0 6-9 0,0-6 2 0,0 0 1 16,0 0 4-16,0 0 11 0,0 6 0 0,0-6-1 16,0 0 20-16,0 0 5 0,0 0 8 0,0 0 1 0,0 0-4 15,0 0-5-15,0 0 3 0,0 0-6 0,0 0-11 16,0 0 2-16,0 0-5 0,0 0 9 0,0 0-13 16,-3-18-7-16,2 14 14 0,1 4-9 0,-1-7 3 0,1 7 5 15,-2-7-14-15,2 7 5 0,0-7-9 0,0 7-11 16,-2-8 5-16,2 8-9 0,0-8-11 0,0 8-19 15,0-7-30-15,0 7-31 0,2-9-18 0,-2 9-67 0,0 0-2 16,2-9-9-16,-2 9-17 0,0 0-457 0,0 0 224 16,0 0 148-16</inkml:trace>
  <inkml:trace contextRef="#ctx0" brushRef="#br0" timeOffset="25678.89">3615 8186 37 0,'0'0'47'0,"0"0"-25"16,0 0 12-16,0 0-4 0,0 0 12 0,0 0-17 0,0 0-8 15,0 0 24-15,0 0-20 0,0 0 9 0,0 0-21 16,0 0 15-16,4-4-23 0,-4 4 14 0,0 0 2 0,3-5 4 15,-3 5 0-15,2-4-8 0,-2 4 5 0,3-5 3 16,-3 5 2-16,0 0 5 0,1-4-19 0,-1 4-3 16,0 0 8-16,0 0 3 0,0 0 2 0,-5-9-8 15,5 9 9-15,0 0-5 0,-4-3 10 0,4 3-12 0,0 0 3 16,-5-4-9-16,5 4-3 0,-6-2 3 0,6 2 9 16,0 0-10-16,-6-3-10 0,6 3 7 0,0 0 23 15,-6-2-18-15,6 2-12 0,-4-1 2 0,4 1 12 0,0 0 12 16,0 0-17-16,-6-3 5 0,6 3-10 0,0 0-11 15,-6-1 5-15,6 1 7 0,0 0 10 0,0 0-5 16,0 0 3-16,0 0 19 0,-6 2-40 0,6-2 29 0,0 0-20 16,0 0-16-16,-8 0 11 0,8 0 16 0,-6 0-10 15,6 0 12-15,0 0-15 0,-6 2 13 0,6-2-11 16,0 0 14-16,-8 2 4 0,8-2 1 0,-4 1-74 16,4-1 66-16,0 0 9 0,-7 5 0 0,7-5-22 0,-4 2 12 15,4 0 11-15,0-2-19 0,0 0 6 0,0 0-7 16,-7 10 5-16,7-10-4 0,-2 5 39 0,2-5-31 15,-2 9 3-15,2-9-2 0,0 7 15 0,-1-1-7 0,1-6-36 16,0 0 20-16,0 0-3 0,0 13-2 0,1-7 17 16,-1-4 19-16,0-2-34 0,0 0 0 0,3 8 24 15,-2-5 5-15,-1-3-30 0,2 4 34 0,-2-4-23 16,1 0 28-16,-1 0-23 0,0 0-23 0,7 7 27 0,-7-7-31 16,2 4 25-16,-2-4 5 0,4 0 15 0,-4 0-18 15,4 2 15-15,-4-2-35 0,0 0-29 0,0 0 20 0,12-1 14 16,-12 1-2-16,0 0-14 0,0 0 2 0,12-4 54 15,-8 3-40-15,-1-3 30 0,1 3 1 0,-1-2-33 16,-1-1 36-16,-2 4-52 0,4-4 57 0,-4 4-45 16,6-4 41-16,-4 0-53 0,-2 0 10 0,0 4-18 0,0 0-2 15,0 0 18-15,4-10-5 0,-4 10 5 0,2-6 52 16,-2 6-57-16,1-8 27 0,-1 5 13 0,1-1 10 16,-1 1-12-16,0 0 18 0,0 3-11 0,-1-6-38 15,0 3 52-15,-1 0-30 0,2 3 7 0,-1-5-18 0,0 4 23 16,1 1-64-16,0 0 11 0,0 0-14 0,-7-6 71 15,7 6-61-15,-4 0 31 0,3-1 40 0,-2 0-42 0,3 1-23 16,-4-1 28-16,1 1 26 0,3 0-2 0,-5 0-3 16,5 0-67-16,0 0 20 0,0 0-6 0,-15 3 8 15,13 0 65-15,2-3-68 0,-7 1 66 0,7-1-15 16,-4 3-44-16,1 1 58 0,-1-2-33 0,2 2 25 0,-1-2-16 16,3-2-48-16,-5 6 59 0,2-1 1 0,3-5-67 15,-4 7 72-15,3-2-2 0,-1-1-57 0,2-4-5 0,-4 11 44 16,4-9-17-16,-1 0 27 0,1-2-21 15,0 6 32-15,0-6-29 0,1 10 20 0,1-6-12 0,-2-3 11 16,0-1-26-16,0 0 16 0,2 6 10 0,-2-6-14 16,3 2-16-16,0-3 11 0,-2 2-17 0,-1-1 32 0,0 0 15 15,5 5-25-15,-5-5-7 0,3 6-27 0,-3-6 8 16,4-1 31-16,-4 1-11 0,4 0-31 0,-4 0 34 16,0 0-6-16,8 0-1 0,-8 0 9 0,4-3-28 15,-4 3-6-15,0 0-5 0,7-2 75 0,-5 0-38 0,-2 2 10 16,0 0-57-16,6-4 62 0,-5 4-55 0,0-1 33 15,-1-3-8-15,0 4 51 0,0 0-60 0,4-2 22 0,-4 1 44 16,0 1 6-16,0 0-13 0,3-2-22 0,-3 0 8 16,0 2-21-16,0 0 16 0,0 0-19 0,0 0-4 15,0 0 18-15,0 0 11 0,0-4-8 0,0 2-5 16,0 2-31-16,-3-5-15 0,3 5-47 0,0 0 2 0,0 0-15 16,-1-3-32-16,1 3-307 0,0 0 143 0,0 0 96 15</inkml:trace>
  <inkml:trace contextRef="#ctx0" brushRef="#br0" timeOffset="28946.88">4162 6811 39 0,'0'0'72'0,"-8"-11"-19"0,8 11-4 0,0 0 5 16,0 0-10-16,-7-8 5 0,7 8-6 0,0 0-7 0,0 0-20 16,-8-6 19-16,8 6 6 0,0 0-1 0,0 0-10 15,-8-5-2-15,8 5 16 0,0 0-33 0,0 0 19 0,0 0-41 16,-10-6 30-16,10 6-15 0,0 0 17 0,0 0-6 15,-12 0-2-15,12 0 7 0,0 0-11 0,0 0 14 16,0 0-11-16,-16 6 1 0,16-6 10 0,0 0-14 16,-11 7-12-16,11-7 2 0,-3 5 24 0,3-5-11 0,-5 9-8 15,5-9 6-15,-3 8 6 0,3-8-6 0,-4 8-4 16,4-8 17-16,0 0-26 0,-2 15 29 0,2-15-16 16,0 8 5-16,0-2 6 0,0-6-1 0,0 0-17 15,0 0-7-15,0 15 28 0,0-15-11 0,0 0-17 0,2 9 25 16,-2-9 7-16,3 5-7 0,-3-5-28 0,4 6 25 15,-4-6 1-15,7 5-17 0,-7-5-4 0,6 1 16 0,-6-1-30 16,0 0 8-16,0 0-7 0,12-2 23 0,-12 2 2 16,0 0 22-16,11-4-41 0,-11 4 35 0,7-4-31 15,-7 4 13-15,6-4 0 0,-6 4-26 0,7-4 54 16,-7 4-10-16,5-7-10 0,-5 7-3 0,6-5-13 0,-6 5 18 16,4-10-9-16,-4 10-13 0,2-6 37 0,-2 6-11 15,0 0-8-15,3-10-14 0,-3 5 18 0,0 5-35 0,0 0 28 16,0 0 6-16,-1-15-16 0,1 15-34 15,-3-7 41-15,3 7 13 0,0 0-35 0,-3-8 33 0,3 8-16 16,-4-5-12-16,4 5-11 0,0 0 27 0,0 0 11 16,0 0-12-16,-8-5-15 0,8 5 28 0,0 0-10 0,0 0-16 15,-10-1 30-15,10 1-28 0,0 0 18 0,-11 6-44 16,11-6 25-16,0 0 5 0,-8 1 10 0,8-1-5 16,0 0 7-16,-5 9 4 0,5-9-21 0,-2 9 13 15,2-9 6-15,-2 10-1 0,0-5-1 0,2-5-14 0,-1 9 19 16,1-9-3-16,-3 9-19 0,3-9-10 0,0 0 12 15,2 13 19-15,-2-13-16 0,2 6 5 0,-2-6-3 0,0 0-2 16,4 8-3-16,-4-8 13 0,4 6-27 0,-4-6 41 16,7 4-9-16,-7-4-12 0,0 0-2 0,11-1 4 15,-11 1 10-15,0 0 9 0,0 0-5 0,10-5-5 16,-10 5 0-16,6-5 17 0,-6 5-22 0,5-6 2 0,-5 6-5 16,4-8-1-16,-4 8-8 0,4-9 25 0,-4 9-15 15,1-6 14-15,-1 6-1 0,0 0 1 0,2-7-5 16,-2 7 10-16,0 0-18 0,0 0-1 0,1-8 0 15,-1 8-2-15,0 0 6 0,0 0-9 0,0 0-3 0,0 0-4 16,0 0 0-16,0 0 10 0,0 0 5 0,0 0-6 16,0 0 4-16,0 0-2 0,0 0 7 0,0 0 2 0,0 0-7 15,0 0-1-15,-21 10-2 0,21-10 0 0,-4 6-12 16,4-6 17-16,-3 6-18 0,3-6 19 0,0 0-1 16,-3 10-15-16,3-10-1 0,-2 5 3 0,2-5 2 15,0 0 16-15,0 0-5 0,0 0-2 0,-3 8-3 0,3-8-1 16,0 0 21-16,0 0-15 0,0 0 13 0,0 0-17 15,9 4 7-15,-9-4 2 0,0 0 4 0,0 0 24 0,0 0-14 16,14-3 11-16,-14 3-1 0,0 0-3 0,0 0 4 16,8-4-6-16,-8 4 0 0,0 0 5 0,0 0-4 15,0 0-20-15,5-5-1 0,-5 5 9 0,0 0-7 16,0 0 5-16,0-9-12 0,0 9-12 0,0 0-14 0,0 0-8 16,0 0-32-16,0 0-2 0,-9-9-41 0,9 9-13 15,0 0-5-15,0 0-52 0,-14-3-449 0,14 3 208 16,0 0 136-16</inkml:trace>
  <inkml:trace contextRef="#ctx0" brushRef="#br0" timeOffset="39779.75">5728 3653 29 0,'0'0'39'0,"0"0"-1"0,0 0-5 15,0 0-30-15,0 0 31 0,0 0 3 0,0 0-20 16,-5-9 0-16,5 9-2 0,0 0 16 0,0 0-15 0,0 0 4 15,0 0-9-15,0 0 2 0,0 0 8 16,0 0-12-16,0 0 12 0,0 0-15 0,-3-3-2 0,3 3 0 16,0 0 15-16,0 0-17 0,0 0 8 0,-3-4-4 15,3 4 0-15,0 0-9 0,0 0 12 0,-5-1 5 0,5 1-15 16,-5-1 3-16,5 1 4 0,-7-1 20 0,7 1-23 16,0 0-3-16,-9-2 25 0,9 2-23 0,-10 0 19 15,6 2-27-15,4-2 14 0,-9-2-4 0,9 2 4 16,-9-1 2-16,3 2 4 0,1-1 1 0,5 0 8 0,-11 0-18 15,6 0-2-15,0 0 16 0,-1-1-4 0,6 1 4 16,-9 0-11-16,9 0-3 0,-11 0 15 0,11 0-10 16,-8 1 20-16,6 3 8 0,2-4-40 0,-8-1 2 15,8 1 5-15,-6 0 9 0,6 0-3 0,-4-3 24 0,2 2-15 16,2 1-36-16,-4-1 46 0,4 1-32 0,-3-1 35 16,3 1-24-16,-4-1 4 0,4 1 15 0,-3 1 9 0,3-1-18 15,0 0-39-15,-2 0 48 0,2 0-39 0,0 0 9 16,-3 5 20-16,3-5-33 0,0 0 12 0,0 1 38 15,0-1-50-15,0 0-10 0,0 0 17 0,0 0 15 16,0 0-2-16,0 0 21 0,0 0-22 0,0 0-33 0,0 0 24 16,9 0 32-16,-6-1-4 0,-3 1-47 0,5 3 57 15,-5-3-36-15,7 3 16 0,-7-3-35 0,7-2 46 16,-1 2 13-16,0 2-51 0,-2-2 47 0,2 0-53 16,1 0 5-16,-2 0 16 0,3 0 0 0,6-3 18 0,-2 3 7 15,1 4-7-15,-2-4-34 0,2 0 38 0,2 0-41 16,-3-1 14-16,1-1 30 0,2 5-25 0,-3-2-31 15,-3-2 30-15,-2 1 18 0,1 1-40 0,0-2 39 0,0 1-45 16,-2 0 61-16,3-1-40 0,-4 1 3 0,2 0-26 16,1 1 48-16,-2-4 16 0,0 5-24 0,0-4 23 15,1 2-18-15,2 4-2 0,1-4 8 0,-4 1-38 0,2 0 72 16,-1-1-100-16,-2 0 46 0,3 0 1 0,-1-1-38 16,1 2 13-16,4-4 10 0,-3 4 59 0,5-2-25 15,-4-2-25-15,0 6-8 0,-2-6 10 0,-2 3-6 0,1-1 30 16,1 1-61-16,-1 0 84 0,6 3-33 0,-4-3-42 15,2-4 20-15,0 4 14 0,-2 0-20 0,-2-1 40 16,-1 1 4-16,0-1-3 0,0-1 7 0,0 1-52 16,-1 2 28-16,0 1-8 0,1-2 35 0,-1-2-49 0,2 5 30 15,-7-3-60-15,12-3 73 0,-6 2-19 0,1 0-28 16,-2 1 18-16,1 1 17 0,0 0-3 0,-6-1-50 16,11 0 32-16,-6-1 16 0,2 1-52 0,0 0 13 0,1 1 24 15,-2-2 36-15,1 0-55 0,0 1 64 0,-1-1-25 16,1 2 13-16,0-2-4 0,-1 1-24 0,5-4 33 15,-2 4-7-15,-1 0-55 0,-1-1 57 0,-2 1 4 0,2-1-16 16,0 1-36-16,-7 0-32 0,10 0 83 0,-4 0-53 16,-2 1-23-16,1-2 82 0,-1 1-6 0,1 1-49 15,-1-1 49-15,2 1-71 0,-2 0 50 0,-4-1-61 16,9-1 77-16,-5 2-7 0,0 1 24 0,1-2-13 0,-3-2-59 16,2 0 17-16,-2 3 4 0,2-2 26 0,-1 2 1 15,-2-1-41-15,3 1 7 0,-4-1 14 0,6-1 3 0,-4 0 15 16,1 1 5-16,-3 0-84 0,0 0 9 0,7 1 86 15,-5-1-63-15,1 1 72 0,0-2-81 0,-1 2 14 16,1 1 57-16,-2-2-13 0,2 0-11 0,0 1-25 16,-1-1 49-16,-2 0-68 0,0 0 32 0,4 0 30 0,-4 0-1 15,3 0-12-15,-2 1-21 0,-1-1 40 0,4 0-80 16,-4 0 70-16,3-1-23 0,0 1-3 0,-2 1-9 16,2 0 38-16,-3-1-25 0,4-1-27 0,-4 1 69 0,4 2-4 15,-3-2-64-15,2 2 23 0,-1-2 44 0,-2 0-53 16,3 0 15-16,-3 0 13 0,3 1 14 0,-3-1-30 15,4 0 25-15,-3 1-23 0,-1-1 13 0,3 0-38 0,-3 0 61 16,1 1-60-16,-1-1 42 0,3 1 9 0,-3-1-22 16,0 0-16-16,3-2 14 0,-3 2-34 0,0 0 34 15,2 1 6-15,-2-1-33 0,0 0 41 0,0 0 0 16,0 0-30-16,3 0 20 0,-3 0-1 0,3 1 1 0,-3-1-42 16,0 0 39-16,0 0-17 0,0 0 21 0,0 0-20 15,0 0-7-15,0 0-10 0,0 0 49 0,0 0 4 0,0 0-47 16,0 0 21-16,0 0-27 0,0 0 10 0,0 0 41 15,0 0-18-15,0 0 4 0,0 0 14 0,0 0-39 16,0 0 34-16,0 0-64 0,0 0 39 0,0 0-43 16,0 0 10-16,1-4-2 0,-1 4-7 0,0 0-22 0,0 0-25 15,0 0 2-15,0 0 5 0,0 0-24 0,-1-5-302 16,1 5 138-16,0 0 92 0</inkml:trace>
  <inkml:trace contextRef="#ctx0" brushRef="#br0" timeOffset="50312.75">8245 4451 42 0,'0'0'49'0,"0"0"10"0,0 0-19 16,0 0 0-16,0 0-1 0,0 0 6 0,0 0-6 0,0 0-1 16,0 0 1-16,0 0-4 0,0 0-13 0,0 0-5 15,0 0 21-15,0 0-26 0,0 0 15 0,0 0-10 0,0 0 17 16,-14 7-25-16,14-7 15 0,0 0-2 15,0 0-7-15,0 0 17 0,-12-1-17 0,12 1-1 0,0 0-20 16,0 0 12-16,-11-6 25 0,11 6-26 0,0 0 0 16,-11 1 8-16,11-1 2 0,0 0-13 0,-10 1 16 0,10-1-8 15,0 0 8-15,0 0-17 0,-12-2 11 0,12 2-32 16,0 0 30-16,-6 0 18 0,6 0-19 0,0 0 1 16,-6-1 10-16,6 1 10 0,0 0-32 0,-4-5 11 15,4 5-5-15,0 0 9 0,-2-4-4 0,2 4-15 0,0 0 19 16,0 0 6-16,0 0-6 0,0 0 19 0,0 0-23 15,0 0-15-15,0 0 26 0,-4 3 2 0,4-3-32 0,0 0 46 16,0 0-13-16,0 0-7 0,0 0 5 0,0 0 10 16,0 0-52-16,0 0 30 0,18-2-9 0,-13 2 13 15,2-2 7-15,1 2 8 0,0 0 4 0,4-2-7 16,4 0-19-16,-2 2 26 0,1-1-28 0,1 1 8 0,-1-1 1 16,1 0 6-16,-2 0 9 0,1-3-37 0,0 3 24 15,-2 0 4-15,0-3 10 0,-2 4-23 0,-3-1 26 16,4-2-21-16,0 1 20 0,-4 1-18 0,-1 1 27 15,-1-1 4-15,0 1-1 0,-6 0 4 0,8-3 8 0,-4 3-13 16,-4 0-11-16,6 0-4 0,-3 0 3 0,-3 0 0 16,0 0 7-16,5 0-22 0,-5 0-1 0,0 0 11 0,0 0-12 15,0 0 7-15,7-1-15 0,-7 1 7 16,4-1-16-16,-4 1-24 0,1-3-20 0,-1 3-14 0,0 0-20 16,0 0-16-16,0 0-20 0,8-3-13 0,-8 3-11 15,0 0-336-15,0 0 160 0,0 0 106 0</inkml:trace>
  <inkml:trace contextRef="#ctx0" brushRef="#br0" timeOffset="53443.8">2456 9150 76 0,'-15'1'79'16,"-1"2"1"-16,4-1-26 0,0 0 14 0,3-2 52 0,2 3-60 15,-1-2-21-15,0 4 13 0,0-4-24 0,3 1 14 16,5-2-6-16,-11 3 5 0,7-3-5 0,4 0 4 0,-5-6-8 16,5 6-20-16,-6 5 22 0,6-5-40 15,0 0 42-15,-8 1-11 0,8-1-11 0,0 0-29 0,0 0 14 16,0 0-2-16,-8 0 23 0,8 0 28 0,0 0-47 16,0 0 16-16,0 0 36 0,11 9-53 0,-6-7 26 0,1-2 20 15,-1 2-10-15,0-2-13 0,3 1 25 0,0-1-40 16,6-3 18-16,-1-2-3 0,1 1 7 0,-4 4 7 15,4-6-2-15,-4 3-6 0,4 0-32 0,-1-3-1 16,2 11 18-16,-2-4 3 0,3 0 6 0,0 5 2 0,0-4-11 16,1 0 18-16,2-2-28 0,-2 2 27 0,3 0-18 15,-1 0 5-15,0-3 3 0,1 1-11 0,0 0-13 16,0 0 23-16,0-1-4 0,1-1 3 0,-1-2 16 0,-1 1-35 16,2 3 29-16,-1 0-30 0,0 3 12 0,-1-3-7 15,-1-4 7-15,0 5 0 0,-1-1-14 0,0 3 10 16,1-3 13-16,-1 0 6 0,2-2-29 0,-2-1 2 0,0 0 13 15,1 5-7-15,0-2 20 0,0 2-29 0,-2 0 20 16,1-2-6-16,2 3-21 0,-3-4 20 0,1 2 1 16,2-1-11-16,-2 0 9 0,1-1 2 0,-2-1-1 15,0 4 5-15,0 0-24 0,0-1 24 0,-3 0-1 0,2 2 4 16,-2-2-27-16,0 4 16 0,2-4-2 0,-2 4 10 16,2-2 14-16,0 0-18 0,-1-1-10 0,1 2-13 15,1-2 24-15,-1 1-4 0,1 0-7 0,0-2-4 0,0 2 18 16,0-2-11-16,-2 3-9 0,1-1 11 0,0-2-8 15,-2 3 2-15,-1 1 1 0,1-2-23 0,2 0 39 16,-3 0-7-16,1 1-15 0,1 0 5 0,-2-2 9 0,0 2-14 16,-3-3 4-16,3 2 4 0,0 1 4 0,-1 2-12 15,1-2 4-15,-2-1 1 0,3 0 1 0,-1 0 15 16,0-2-18-16,0 3 6 0,0-2 5 0,-2 1-6 0,4 0 10 16,-4 1-3-16,2 0-2 0,-1-2-10 0,-2 2-1 15,5-3 20-15,-5 1-10 0,-1 1-2 0,-1-1 19 16,-7-2-33-16,12 4 3 0,-2-1 14 0,2 2-5 15,-4 0-5-15,2 0-3 0,-1-2 33 0,-4 1-17 0,7 1-12 16,-1-2 22-16,-3 1 1 0,4-2-21 0,0 2 24 16,0-1-17-16,-3 0 29 0,2 2-36 0,-3-3 14 15,0 0-8-15,-1 0 16 0,-7-2-1 0,12 3-10 0,-7 0-13 16,4 0 8-16,-1 1 10 0,-2-3-13 0,0 1-2 16,0 1 9-16,-2-2-4 0,1 1 6 0,-2 1 3 15,2-1-19-15,0 1 6 0,5 1 3 0,-4 0-5 0,2-2 5 16,-2 1-5-16,0-1 8 0,0 1 0 0,-1-2 8 15,0 1-11-15,1-1 9 0,-2 2-10 0,1-2-3 16,-1 0 2-16,1 2-8 0,1-2 21 0,-2 0-20 16,-4-1 15-16,8 1-7 0,-3 2 14 0,-1-2-9 0,0 0-11 15,1 1 12-15,-1 0-3 0,0-1 0 0,2 0-1 16,-1 0 11-16,2 2-6 0,-2-2 3 0,2 1-4 0,-2 1-3 16,0-2 5-16,1 0-14 0,-1 1 8 0,2 0-14 15,-3-1 18-15,1 0-8 0,0 0 6 0,1 2-5 16,-6-3 3-16,8 1 4 0,-4 0-7 0,-4-1 8 15,8 1-15-15,-8-1-3 0,5 3-4 0,-5-3 4 0,5 1 4 16,-5-1-1-16,4 1 18 0,-4-1-11 0,4 1 1 16,-4-1 6-16,0 0-4 0,0 0-3 0,7 1-8 15,-7-1 8-15,0 0 13 0,0 0-12 0,0 0-10 16,0 0 11-16,4 0-13 0,-4 0-15 0,0 0-25 0,0 0-22 16,0 0-18-16,0 0-29 0,0 0-29 0,0 0-12 15,-16-9-28-15,11 2-450 0,5 7 212 0,-16-9 142 0</inkml:trace>
  <inkml:trace contextRef="#ctx0" brushRef="#br0" timeOffset="54280.46">4102 9198 93 0,'-11'-8'103'0,"11"8"-20"0,-4-8 9 0,4 8 18 0,0 0-48 16,-5-4 29-16,5 4-14 0,0 0-26 0,0 0 42 15,-8-4-20-15,8 4-11 0,0 0-19 0,0 0 21 16,0 0 6-16,0 0-1 0,0 0-2 0,0 0 9 0,0 0-36 15,3 18 8-15,-3-18 9 0,6 7 5 0,-2-2-16 16,-4-5 5-16,14 10 8 0,-6-4 1 0,0 0-24 16,0 0 4-16,1 0-8 0,0 2 12 0,-1-1-5 0,2-1-9 15,0 1-8-15,0-1 7 0,0 2-2 0,0-2 5 16,0 0-3-16,1 0-8 0,0 0 8 0,-3 1-11 16,1-1 2-16,2 0-15 0,-5-1 4 0,4-1 9 15,-4 0 2-15,1 0-23 0,0-2 15 0,-3 2-6 0,5 0 6 16,-2 1 8-16,-1-2-20 0,-2 0 14 0,2 0-18 15,-2-1 13-15,0-1 6 0,0 0-15 0,0 3 16 16,-2-3-4-16,-2-1-5 0,7 5 10 0,-3-4-2 0,-4-1-13 16,4 5 6-16,-4-5-14 0,7 2 13 0,-5 0-9 15,1 0 7-15,-3-2 3 0,5 4-5 0,-5-4-6 16,3 3 3-16,0 0-6 0,-3-3 4 0,4 3 5 0,-4-3-10 16,2 3 14-16,-2-3 10 0,6 3-18 0,-4-2 5 15,-2-1-11-15,4 3 19 0,-4-3 2 0,4 3 2 16,-4-3-9-16,0 0-2 0,6 3 3 0,-6-3-8 15,2 2 12-15,-2-2 0 0,0 0-7 0,4 3 5 0,-4-3 5 16,3 2 1-16,-3-2-9 0,4 1 7 0,-4-1-7 16,4 3-5-16,-4-3 4 0,0 0 9 0,7 0-13 15,-7 0 3-15,4 2-4 0,-4-2 6 0,5 2 0 0,-5-2 6 16,4 2-6-16,-4-2-6 0,4 1 3 0,-4-1-2 16,3 2 4-16,-3-2 3 0,0 0-1 0,4 3 12 15,-4-3 3-15,0 0 4 0,0 0-6 0,0 0 9 0,0 0-18 16,0 0 16-16,0 0-10 0,0 0 3 0,0 0 7 15,0 0-12-15,0 0 2 0,0 0-1 0,0 0-1 16,0 0-2-16,-11 8-9 0,11-8 7 0,-12 2-1 0,3 2 14 16,-1-2-11-16,-2 2 6 0,0 0 1 0,-1-1 4 15,0 1-19-15,-1 2 16 0,0 0-28 0,-2 0 33 16,2 0-18-16,-2 0 2 0,0 2-11 0,2-2 13 16,-1 1-12-16,-1 1 23 0,3 0-21 0,-1-1-1 0,0 0 24 15,-1 1-24-15,0-1 13 0,2-1 7 0,5 1-22 16,-3 0-12-16,2-3 6 0,0-1 34 0,2 1 1 0,0-2-22 15,7-2-4-15,-8 6 0 0,8-6 16 0,-5 4-27 16,5-4 28-16,0 0-14 0,-11 2-13 0,11-2 1 16,0 0-38-16,0 0-10 0,0 0-30 0,0 0-50 15,-1-8-30-15,1 8 11 0,0 0-33 0,0 0-37 16,3-14-573-16,-3 14 264 0,0 0 178 0</inkml:trace>
  <inkml:trace contextRef="#ctx0" brushRef="#br0" timeOffset="55343.55">1750 9030 44 0,'2'-4'55'16,"-2"4"-6"-16,1-8 58 0,0 4-2 0,-1 4-56 16,0 0 10-16,-1-7 43 0,1 7-75 0,0-5-1 0,0 3 54 15,0 2-66-15,0 0 17 0,-1-2-5 0,1 2-6 16,0 0-10-16,0 0 59 0,0 0-6 0,0 0-68 16,-6 9 83-16,5-6-13 0,1-1-45 0,0-2-23 15,-1 17 82-15,-2-9-94 0,4 4 25 0,-2 3 59 0,2-3 17 16,-1 0-28-16,2-3 38 0,0 3-66 0,0 3 2 15,0-1 31-15,1 0 17 0,1 0-69 0,1-1 16 16,-3 2 48-16,2 1-12 0,0-2-3 0,0 1-14 16,-2-2-10-16,2 1-43 0,0 0 45 0,0 0-3 15,0-1-12-15,-1 2 18 0,0-2-48 0,-1 0 30 0,1 0 27 16,-2 0-33-16,1-1 1 0,-1 0-6 0,-1 0 37 16,0-1-7-16,-1 0 5 0,-2 0-14 0,2-2 1 0,-2 0 3 15,0-1 14-15,-1 2-11 0,-1-2-6 0,1 1-13 16,-5-2-1-16,6 0 17 0,-1-2-12 0,0-2-8 15,1 1-6-15,-1-2 27 0,-2 4-4 0,0-3-6 0,1-2-24 16,0 0 7-16,-2-1 7 0,2 1-12 0,-1-2 18 16,1 1-29-16,-1 0 4 0,0-1 24 0,-8 0-2 15,6 0-8-15,0-1 0 0,-4 0-2 0,2 1 5 0,-1 0-30 16,3-1 26-16,-4 1-10 0,1 0-46 0,2-1-6 16,-3 0-5-16,7 0-63 0,-7 0 6 0,5 0-4 15,-1-1-31-15,-1-1 15 0,2-1-7 0,3 1 11 0,1-1-35 16,1 0-5-16,-6-2-372 0,6 0 180 0,2-1 120 15</inkml:trace>
  <inkml:trace contextRef="#ctx0" brushRef="#br0" timeOffset="55690.01">1678 8891 19 0,'0'-4'59'0,"0"2"11"0,1 1 18 0,-1 1-45 0,0 0 4 16,0 0-5-16,0 0-13 0,0 0 12 0,0 0 25 16,0 0 34-16,2 4-57 0,-2-4-33 0,0 0 17 15,0 0 13-15,2 0 85 0,-2 0 18 0,0 0-35 16,0 0 9-16,0 0 24 0,0 0-18 0,0-4 4 0,0 4-3 15,-2-4-27-15,2 0 17 0,-2 1-35 0,1-1-10 16,0-1-16-16,1 1 16 0,0-1-22 0,-2-1 19 16,2 1-49-16,-1-1 23 0,-2 1-1 0,2 0 9 15,0 1-25-15,-1-2-13 0,1 2 11 0,0 0 4 0,-1 0-41 16,2 0-7-16,0 0-6 0,0 2-56 0,0 2-4 16,0-5-76-16,-1 4 49 0,1 1-24 0,3-1-22 0,-3 1-414 15,4 6 192-15,0-4 128 0</inkml:trace>
  <inkml:trace contextRef="#ctx0" brushRef="#br0" timeOffset="56324.08">2041 8980 39 0,'0'0'65'0,"0"0"-4"16,-1-6 33-16,1 6-51 0,0 0 50 0,-2-2-52 16,2 2-25-16,0 0 54 0,0 0-55 0,0 0 25 15,0 0-29-15,0 0 4 0,-2 10 54 0,2-10-55 16,1 12 38-16,0-8 27 0,-1 10-62 0,2-6 53 0,0 14 12 16,0-6-34-16,0 0-19 0,0 4 16 0,-1-1 13 15,-2 1-2-15,3 2-6 0,-2-1-12 0,0 14 26 16,0-8-11-16,0-5-80 0,0-1 70 0,0-3-94 0,0 1 18 15,0-2 84-15,2 1-98 0,-1-3 89 0,-1 1-80 16,0-2 44-16,1 0 9 0,1-5 45 0,-4 2-104 16,2-1 25-16,0-3 24 0,2 0 46 0,-2-2-25 0,0 0-65 15,2-1 77-15,-2 0-65 0,0 0 80 0,0-3 14 16,2 1-75-16,-1-1 19 0,-1-1-59 0,0 0-6 16,0 0-1-16,0 0-6 0,0 0 18 0,1-12-14 15,-1 12 3-15,3-8-28 0,-2 2-17 0,-2 2-238 0,0 1 113 16,3-10 74-16</inkml:trace>
  <inkml:trace contextRef="#ctx0" brushRef="#br0" timeOffset="57033.66">2052 8969 61 0,'-3'-4'78'0,"2"1"-7"15,-1-1 1-15,1 2-15 0,1-3 0 0,0 2-25 0,3 0 43 16,-3 3-25-16,9-11-8 0,-2 7-6 0,2-2 2 16,0 0 22-16,5 2-60 0,-1-2 13 0,2 2 17 15,-1-2 2-15,4 1-18 0,0 0 43 0,0 1-53 16,-1 0-7-16,2 0-15 0,-3 0 75 0,-3 0-53 0,2 3 37 15,1-2-61-15,-2 3 33 0,0-1-34 0,-4 1 27 16,0 1-20-16,-1-1 67 0,-1 0-71 0,-1 2-2 16,1-2 68-16,-2-2-11 0,2 4 7 0,-1-1-17 15,5 1-26-15,-1 1-33 0,-2-1 6 0,-2 0 3 0,-2 2 77 16,6 1-71-16,-4-2-4 16,-1 2 15-16,0-2 47 0,-1 0 0 0,-1 1 15 0,1 4-68 0,-1 3-1 15,0-1 4-15,2-2 36 0,-2-2 6 0,1 2-2 0,-4 1-17 16,2 2-33-16,1-2-1 0,0-3 76 0,1 10-33 15,1-9 27-15,-2 1 4 0,1 0-34 0,-1 5 2 16,0 2 34-16,-1 0-14 0,-1-1 9 0,0 1 2 0,2-1 5 16,0 3-25-16,-2-4-5 0,0 0 6 0,-1 0 8 15,-1 1-10-15,1-1-2 0,-2 1 6 0,2 1-25 0,-1-6 23 16,2 4-50-16,-2-2 17 0,0 2 22 16,1-3-47-16,-1-2 38 0,0 1 3 0,0-3 5 0,1 0-39 15,-1 0 2-15,2 1-34 0,-2 0 79 0,1-2-21 16,0 2 27-16,-2-2-55 0,2 0 19 0,-1 1 33 0,0-3-23 15,0 1 39-15,0 0-35 0,-1-1 20 0,0 1 26 16,-1-1-10-16,-2 1-4 0,0 0 3 0,-1 2-10 16,-3-3 4-16,-1 2 0 0,-3 1 10 0,0-1 6 15,-3 1-9-15,-1 1-15 0,-3-1-13 0,-2 0 7 0,-11 1 13 16,0 0 3-16,-4-1 8 0,0 0-24 0,0 3 0 16,0-4 6-16,1 2-33 0,7-5 10 0,5 1-4 0,3-1 24 15,3 0-34-15,0 1 31 0,2-2-34 16,-2 1 12-16,2 1 15 0,3-2-1 0,1 1-28 0,2 0-1 15,2-2 8-15,2 0-3 0,1 1 1 0,1-1 15 16,-1 0-16-16,2 0 26 0,2 0-23 0,-4-1-18 0,4 1 1 16,-4-2-19-16,4 2-13 0,-3-2-131 0,3 2-8 15,0-5 63-15,0 2-52 0,1 0 2 0,1 0-24 16,0-1-435-16,2-1 212 0,-1 0 140 0</inkml:trace>
  <inkml:trace contextRef="#ctx0" brushRef="#br0" timeOffset="57567.78">2353 9188 5 0,'0'0'101'0,"0"0"-22"0,0 0 5 0,0 0-20 0,0 0 9 15,-9-1 8-15,9 1-7 0,0 0 15 0,0 0-46 16,0 0 26-16,0 0-40 0,0 0 94 0,0 0-31 0,0 0-39 16,0 0 35-16,0 0 15 0,0 0-13 0,0 0-2 15,0 0-12-15,0 0 14 0,0 0 3 0,0 0-5 16,1-7-14-16,-1 7 2 0,-1-6-3 0,1 6-6 15,-4-6 14-15,1 2-18 0,3 4-10 0,-4-3 4 0,4 3-5 16,-9-4-5-16,3 2 1 0,1 2-9 0,-2-1-2 16,7 1-9-16,-10 0 10 0,4 0-6 0,1-2-12 0,5 2 5 15,-9-1-3-15,9 1-24 0,-8 0 19 0,8 0-2 16,-7-1-2-16,7 1-12 0,-7 2 7 0,7-2 1 16,-4 2-60-16,4 0-54 0,0-2-6 0,0 0-45 15,0 0-29-15,-1 1-535 0,1-1 240 0,0 0 160 0</inkml:trace>
  <inkml:trace contextRef="#ctx0" brushRef="#br0" timeOffset="58700.55">3863 6630 12 0,'0'0'88'0,"0"0"-8"0,0 0-11 0,-2-6-11 0,2 6 8 0,0 0 0 16,0 0-6-16,0 0 15 0,-3 14-2 0,3-14-32 16,1 20-3-16,1-8 19 0,-1 8 20 0,2-4-27 15,-2 0 2-15,0 5-6 0,2 0 22 0,-2-1-22 0,2 2 5 16,-3 0-5-16,0-2-31 0,1 0 31 0,-1 0 3 15,2-1-57-15,-2-1 26 0,0-1 18 0,1 0-10 16,-1-2-5-16,0 1 2 0,0-2 4 0,0 1-13 0,0-2-1 16,1-1 21-16,-2-2-20 0,1-2-9 0,1-1-28 15,-1 0 43-15,2-2-10 0,-2-5-61 0,0 10 57 16,0-5 14-16,1-3 6 0,-1-2-39 0,0 6-15 16,0-6 24-16,0 5-30 0,0-5-8 0,0 0-16 0,0 0-15 15,0 0 7-15,0 0-8 0,0 0-10 0,0 0-278 16,0 0 120-16,0 0 82 0</inkml:trace>
  <inkml:trace contextRef="#ctx0" brushRef="#br0" timeOffset="59474.52">3898 6632 69 0,'0'-13'68'0,"0"13"-12"0,3-8 13 0,-3 8-32 16,6-9 32-16,2 3-47 0,0 0 15 0,3 0-2 16,1 3-14-16,1-2-5 0,2 0 31 0,0-1-12 0,1 3 9 15,0-1-9-15,0-2-33 0,0 2 39 0,1 3-28 16,0 0-20-16,-2-1 40 0,0 2-11 0,-3-4-26 15,0 3 14-15,-2 0-1 0,0-1 3 0,-10 2 15 16,12-1-14-16,-7 1 24 0,-5 0-26 0,12 0-7 0,-12 0-1 16,9-1-2-16,-9 1-5 0,10 0 14 0,-10 0 6 15,10 1 5-15,-10-1-14 0,11 0 10 0,-4 0 59 16,-7 0-79-16,13 3 37 0,-4-1-48 0,1 0 29 16,-4 1 2-16,0 0-36 0,0 0 11 0,0-1 17 15,2 4-38-15,-2-1 30 0,0 1 2 0,-1 1-3 0,2 0 3 16,-3-1-12-16,2 3 15 0,-2-2-6 0,0-2 17 0,0 0 26 15,2 4-10-15,-2-3-13 0,0 3 1 0,1 3-5 16,-2-5-19-16,-1 0 20 0,1 0-24 0,0-2 26 16,-2 6-34-16,2 1 3 0,-2 6 37 0,2-6-31 15,-1 0 22-15,-2-4 20 0,3 10-30 0,-3-1 0 0,1 1 18 16,1-5-12-16,-1 0-27 0,0 1 18 0,1-1 20 16,-2 2-9-16,2 0 17 0,-2-1-28 0,0 1-1 15,0 0-31-15,0-2 50 0,0-1-10 0,-1 3-44 0,1-2 41 16,1 0 3-16,-1-3-44 0,0-2 61 0,2-1-6 15,-1 4-16-15,0-4-8 0,-1 1-22 0,0-2 37 16,2-2-14-16,-2 2 9 0,0-1-21 0,0 0 44 0,1 0-1 16,-1-5-66-16,0 8 43 0,0-8-18 0,0 5 23 15,0-5-15-15,1 6 21 0,-1-6-23 0,0 6 30 16,0-6-18-16,0 0-17 0,0 6 40 0,0-6-1 16,0 0-14-16,-2 5 2 0,2-5-26 0,0 0 23 0,0 0 12 15,-2 6-17-15,2-6 18 0,-5 2-9 0,1-1-6 16,-1 1 7-16,-1-1-6 0,0 0 24 0,-5 1-32 15,-1-2 27-15,-3-1 1 0,-2 2 11 0,0 2-9 0,-3-2-43 16,-3 1 21-16,2 1 0 0,-2-2 31 0,-2 0-10 16,1 0-23-16,1 1 24 0,0 0-49 0,2 2-8 15,-2-3 24-15,3 0 2 0,0 0 20 0,2-1-12 0,0 0-8 16,2 1 8-16,3 2 17 0,0-2-20 0,2-1-1 16,3 0-15-16,0 1 33 0,1-1-7 0,2 0-3 15,5 0-2-15,-9-1-8 0,9 1-124 0,-10-1 81 0,10 1-53 16,-8-1 22-16,8 1-25 0,0 0-10 0,-9-4-21 15,6 3-12-15,3 1-312 0,0 0 148 0,0 0 100 16</inkml:trace>
  <inkml:trace contextRef="#ctx0" brushRef="#br0" timeOffset="61578.58">9583 4406 32 0,'0'0'83'0,"-5"-4"-3"0,5 4 5 16,0 0-34-16,-4-8 8 0,4 8 5 0,-4-4-1 15,4 4 2-15,0 0-31 0,0 0 8 0,-4-6 23 0,4 6-43 16,0 0 4-16,-4-4 8 0,4 4 5 0,0 0-17 16,-3-2 0-16,3 2-7 0,0 0 32 0,-5-3-25 0,5 3 6 15,0 0-16-15,0 0 8 0,0 0-25 0,-1-6 34 16,1 6-3-16,0 0-2 0,0 0-4 0,0 0-10 16,0 0 14-16,-3-3-21 0,3 3 18 0,0 0 0 15,0 0-6-15,0 0 15 0,0 0-28 0,0 0 10 0,0 0-1 16,0 0 1-16,0 0 3 0,0 0-3 0,0 0 10 15,0 0 5-15,0 0-27 0,0 0 34 0,0 0-13 16,12 0 15-16,-12 0-4 0,9 1-12 0,-3 0 15 16,0 0-5-16,2-2-2 0,0 2-2 0,7-2-11 0,-2 0-19 15,2 3 31-15,-2-2-20 0,2 0-5 0,-2-1 20 16,-1 3 0-16,2-3-21 0,-2 1 15 0,1 0 4 0,2 0-3 16,-2 0-1-16,-4 1-8 0,2-1 11 0,-2-1-12 15,5 1-16-15,-1-1 14 0,0 2-7 0,1-2 28 16,-2 1-34-16,1 1 7 0,-2-1-4 0,2-1 13 15,-2 1-18-15,0-1 15 0,1 2-18 0,0-2 22 0,1 0-16 16,-1 1 11-16,0 0-7 0,-3 0-5 0,1 0 7 16,-2 0-1-16,0 0 5 0,-3 0-22 0,3 0 26 15,-1 0-2-15,6 1-3 0,-2-1-15 0,1-1 21 0,0 1-10 16,-2 0 11-16,-2-2-14 0,7 1 18 0,-2 0-11 16,2 0 7-16,0 0-20 0,-1 1 19 0,1-2-9 15,0 1 16-15,1 0-4 0,-2 1-6 0,-2-1 1 0,4 1-2 16,0 0-9-16,-4-1 4 0,2 1-11 0,-2 1 22 15,-2 0 0-15,5-1 9 0,-6-1-16 0,2 0-4 16,-2 1 5-16,-1 0 2 0,0-2 0 0,7 1-8 0,-6 0-5 16,2 0-2-16,1 0 15 0,-1 1 8 0,-1 0-12 15,-2-2 7-15,0 2-16 0,0 0 8 0,6-2 19 16,-4 2-20-16,0 0 0 0,-1-1 0 0,-1 1-7 16,5-1 3-16,-2 1 13 0,-2-2-7 0,-1 2 0 0,-1 0-3 15,0 0 3-15,1 0-2 0,-1-1-3 0,-1 1-9 16,1 0 24-16,0 0-2 0,-1 0-17 0,2-1 4 0,-1 1 8 15,0-1 3-15,1 2-5 0,-2-2 9 0,2 1-20 16,-1-1 20-16,0 1-2 0,1 0-1 0,-2-2-3 16,1 1-7-16,0 2-13 0,-2-1 19 0,0 0 3 15,-5 0 7-15,10 0-18 0,-4 0 12 0,-6 0 2 16,10-1 11-16,-5 1-23 0,-5 0 20 0,9 0-17 0,-5 0 15 16,-4 0 1-16,10-1-14 0,-6 0 5 0,-4 1 8 15,9 0-9-15,-4 0 1 0,-5 0 7 0,7 0 8 0,-7 0-22 16,9 0 15-16,-3 0 5 0,-6 0 6 0,8 1-21 15,-4-1 5-15,-4 0 3 0,8 0 7 0,-8 0 0 16,6-1-6-16,-6 1 3 0,0 0-1 0,14 1-3 0,-14-1-9 16,0 0 18-16,8 0-8 0,-4 1-3 0,-4-1 6 15,0 0-7-15,0 0 9 0,9-1-14 0,-9 1 10 16,0 0-14-16,5 0 6 0,-5 0-3 0,0 0 8 16,0 0-11-16,0 0-7 0,0 0 11 0,8 1-4 0,-8-1-2 15,0 0 1-15,0 0 9 0,0 0-19 0,3 1 15 16,-3-1-2-16,0 0-4 0,0 0 10 0,0 0-11 15,0 0-4-15,0 0 8 0,0 0 5 0,0 0-7 0,0 0-11 16,0 0 12-16,11-2 1 0,-11 2-6 0,0 0 3 16,0 0 5-16,0 0 1 0,0 0-9 0,0 0 4 15,0 0-11-15,0 0 16 0,0 0-5 0,0 0-11 16,4 2 9-16,-4-2 4 0,0 0-11 0,0 0-11 0,0 0-18 16,0 0-31-16,0 0-7 0,0 0-84 0,0 0 30 15,0 0 10-15,0 0-14 0,0 0-16 0,0 0-5 16,0 0-374-16,-18-12 175 0,18 12 118 0</inkml:trace>
  <inkml:trace contextRef="#ctx0" brushRef="#br0" timeOffset="67916.63">11133 5124 48 0,'0'0'55'0,"-6"2"-5"0,6-2 4 0,0 0 1 16,-8 3-16-16,8-3 13 0,0 0-17 0,-8 2-19 16,8-2 3-16,0 0 16 0,0 0-25 0,-11 0 20 0,11 0-11 15,0 0-7-15,-7 3 32 0,7-3-14 0,0 0-7 16,0 0 5-16,0 0 8 0,-8 2-22 0,8-2-8 0,0 0 19 15,-8 2-9-15,8-2-10 0,0 0 14 0,0 0 9 16,0 0-19-16,-10 2-9 0,10-2 20 0,-6-3 16 16,6 3-25-16,0 0-2 0,0 0 3 0,0 0-3 15,0 0-7-15,0 0 7 0,0 0 5 0,0 0-15 0,-8 0 27 16,8 0-14-16,0 0 21 0,0 0-24 0,0 0 19 16,18-2 12-16,-18 2 3 0,18-1-15 0,-4-2 9 15,-2 2-44-15,1 1 30 0,2 0 8 0,-1-1-31 0,1 2 36 16,1-2-8-16,0 0-5 0,-1 1-2 0,1-2-19 15,1 4 26-15,-2-2-24 0,1-3 16 0,-1 3-1 16,1 0-13-16,0 3-8 0,0-2 31 0,-3-2-23 16,2 1 7-16,-1 1 8 0,0-4-26 0,-2 3 9 0,2 2 19 15,0-2-30-15,-2-2 28 0,-3 2-2 0,0 0-11 16,5 0 10-16,-4 2-8 0,0-2-3 0,3 1 9 16,-4-2-8-16,-1 2 11 0,-4 0 1 0,2-1-8 0,-1 0-5 15,-5 0-2-15,8 0-5 0,-4 0 23 0,-4 0-2 16,7 1-9-16,-7-1-4 0,6 0 4 0,-6 0-4 15,6 0 6-15,-6 0-25 0,4 1 14 0,-4-1 7 0,0 0-16 16,0 0 6-16,6 0 4 0,-6 0-15 0,0 0 7 16,4 2 17-16,-4-2-8 0,0 0-16 0,0 0 15 15,0 0-52-15,0 0-8 0,0 0-26 0,0 0-3 0,0 0-9 16,0 0-17-16,0 0-17 0,10 2-291 0,-10-2 140 16,0 0 92-16</inkml:trace>
  <inkml:trace contextRef="#ctx0" brushRef="#br0" timeOffset="70127.7">3103 12802 30 0,'-7'0'64'0,"2"0"-16"0,5 0 18 16,-9 0-15-16,9 0-8 0,-9 0 9 0,4 0 9 16,5 0-14-16,-8 0-19 0,8 0 11 0,-7 1-10 15,7-1 10-15,-5 0-21 0,5 0-30 0,0 0 40 16,-7 0-33-16,7 0 21 0,0 0-11 0,0 0 33 0,0 0-35 16,-2 1 40-16,2-1-17 0,0 0 11 0,0 0-38 15,0 0 6-15,26 2 8 0,-9-4 22 0,0 1-5 16,0 6 10-16,2-5-37 0,0-3 38 0,2 4-51 0,2-2 52 15,-1 1-39-15,4 1-20 0,11-2 63 0,0 2-9 16,-1 4-69-16,-5-5 77 0,-3 1-25 0,7 3-38 16,-2 1 31-16,4-2-33 0,-7 0 24 0,-5 0-17 0,-2 0 5 15,2-2 19-15,-1-1 12 0,11 2 10 0,-7-3-3 16,-6 4-66-16,-2-3 71 0,1 0-74 0,-1-2 55 16,-4 2-34-16,1 0-11 0,-1 0-5 0,-1 3 61 15,-1-3-61-15,1 1 48 0,-6-2-31 0,-2 0 12 0,-7 1 3 16,13 0-6-16,-7-3 55 0,-1 4-26 0,-5-1-30 15,0 0 2-15,9-3 40 0,-9 3-49 0,0 0 18 0,3-1 61 16,-3 1-114-16,0 0 14 0,0 0-3 0,0 0-45 16,0 0-229-16,-15-8 104 0,15 8 70 0</inkml:trace>
  <inkml:trace contextRef="#ctx0" brushRef="#br0" timeOffset="70777.73">3732 12649 34 0,'-5'-1'105'0,"0"0"-31"0,5 1 1 16,-11 0-17-16,7-1-2 0,4 1-5 0,-9 0-24 15,3-2 11-15,4 4 29 0,2-2-23 0,-8 2-18 16,5-2 34-16,3 0-75 0,-4 4 28 0,4-4-10 0,0 4 35 16,0-4-34-16,7 5-4 0,-5-2 20 0,4-1 9 15,-1-1 10-15,2 3-41 0,3-3 25 0,1 3-31 16,1-1 3-16,1 0 32 0,1-1-71 0,-1 2 32 16,-1-2 63-16,2 2-26 0,-2-1-45 0,0-2 25 0,-4 3-16 15,0-4 74-15,0 1-58 0,4 3 17 0,-3-1-26 16,2-1-4-16,-2 0 56 0,3-1-10 0,-3 0 3 15,-1 3-68-15,-1-3 8 0,1 0 24 0,-1 1 36 16,1-2-41-16,-3 1 38 0,2 0-14 0,-2 0-25 0,0-1 34 16,1 1 8-16,-1-1-14 0,-5 0-51 0,9 5 4 15,-3-2-5-15,-2-3 50 0,0 1 6 0,1 1-17 0,0-1-12 16,-5-1-44-16,7 2 44 0,-3-1 8 0,-4-1 19 16,0 0-83-16,8 2 91 0,-8-2-66 0,5 1 32 15,-5-1 40-15,0 0-82 0,0 0 9 0,0 0-8 16,4 3 91-16,-4-3-18 0,7 0-19 0,-7 0-45 0,0 0 6 15,4 1 23-15,-4-1-35 0,0 0 16 0,0 0-3 16,0 0 61-16,0 0-81 0,0 0 76 0,0 7-2 16,0-7-57-16,0 0 0 0,-11 7 18 0,11-7-27 15,-13 9 30-15,4-3 81 0,-1 0 13 0,-2 1-93 0,-1 1 42 16,-2 2 23-16,-1 0-30 0,0-1-22 0,-8 8 67 16,2 1 15-16,0-1-44 0,1-2 2 0,4-1 6 0,3-2 4 15,1-2 8-15,4 0-21 0,-2 1-6 0,2-2-6 16,1-1 2-16,0 0-14 0,1-1 14 0,1-3 5 15,2 1-3-15,0-1-37 0,0-1 29 0,2-1 1 16,2-2-10-16,-4 6 3 0,4-6-8 0,-4 3-17 0,4-3 16 16,-4 2-24-16,4-2-32 0,0 0-20 0,0 0-41 15,0 0-38-15,0 0-5 0,-10-12-28 0,8 11-369 0,2 1 181 16,0 0 120-16</inkml:trace>
  <inkml:trace contextRef="#ctx0" brushRef="#br0" timeOffset="73046.48">1374 13106 48 0,'0'4'60'0,"0"-4"-10"0,0 5-4 0,0-3 12 16,0 1 9-16,1 0-49 0,-1-2-4 15,2 2 53-15,-2-3-17 0,0 0-17 0,0 2-29 0,0-2 47 16,0 0-27-16,2 3 35 0,0-3-36 0,0-3 3 16,1 2 9-16,-3 1-16 0,13-8-3 0,-7 4-13 0,3-6 57 15,0 4-28-15,2-2-55 0,0-2 29 0,-2-2-12 16,2 8 39-16,1-4 16 0,-2-5-38 0,-2 0-25 16,2 0-8-16,-1-2 13 0,-1 1-5 0,-1-2 28 15,-1 0-26-15,0 0-3 0,6-10 43 0,-7 5-16 0,-1 3-29 16,0-1 61-16,-3 2-58 0,2 0 20 0,0-2-35 15,-1 0 28-15,-3 1-9 0,0 2-16 0,2-2 20 16,-4 3 4-16,2-2-3 0,0 1 8 0,1 3 19 0,-2 1 10 16,-3 1-37-16,2 4 2 0,2 0-22 0,-3 1 34 15,1 1-6-15,-1 3 10 0,0-2-47 0,2 2 10 16,-2 1 33-16,-2 1-31 0,0 0 11 0,0 2 26 0,-4 0-9 16,2 2-15-16,-3 2-15 0,2 2 22 0,1 0-19 15,0-1 37-15,-2 0 9 0,4 1-30 0,-1 1-16 16,-1 3 52-16,1-5-9 0,5-1-20 0,-2 0 17 15,1 0-29-15,2-1 8 0,-1-2 12 0,2 1-2 0,-1 0-30 16,2-2 3-16,2 0 33 0,0 1-28 0,1-2 9 16,2 0 7-16,2-1-13 0,8-1 20 0,2-1 29 15,0-1-51-15,2 1-15 0,2-2 72 0,-2 2-63 0,-3-2 7 16,3 1 0-16,-1 0 10 0,-2-2 2 0,0 3 49 16,-1 0-48-16,-2 0-3 0,-1 1-8 0,0 0 21 15,1 1 7-15,-2-2-13 0,-3 2-32 0,1 0 27 16,-1 0 40-16,-2 1-58 0,1-1 19 0,4 3-14 0,-2 1 26 15,-3-2-4-15,1 2 6 0,0-2 26 0,-3 2-43 16,1-2 5-16,3 6-15 0,-2-1 23 0,-1-1-8 0,1 1 45 16,-2 3-49-16,1-2-34 0,-2 2 27 15,1-1-20-15,-1 6 74 0,-1-7-54 0,1 2 64 0,-2-1-96 16,1 1 47-16,-2-1-25 0,1 5 59 0,0 0 1 16,1-2-31-16,0-5-20 0,-2-2 47 0,-1 3-11 0,0 0-61 15,1-2 75-15,1-2-60 0,-1 2-9 0,0-3 61 16,1 3-48-16,-1-1 10 0,0-1-2 0,1 0-5 15,-1 1 41-15,2 0-2 0,-1 4-2 0,2-5-38 16,-1-4 31-16,0 2 7 0,1-1-27 0,-4-1-37 0,8 2 28 16,-3-1 50-16,6-6-68 0,-3 4 70 0,4-5-58 15,-2 0 2-15,1-3-3 0,2 2 24 0,-2 2 35 0,1-8-11 16,-3 4-65-16,1-2-9 0,-1 0 12 16,2-1 35-16,-3-1 29 0,0 1-48 0,-3 0-16 0,2 0 45 15,-3 0-17-15,0-1-8 0,-3-2 24 0,0 1 28 16,-1 2-55-16,0 0-12 0,0 0-11 0,-2 0 32 0,-2 1-11 15,0 0 41-15,1 3-45 0,-2-1-9 0,2 2 70 16,0 4-61-16,-1-2 56 0,0 1-49 0,2 3-15 16,-1 0 25-16,-1 0 56 0,-1 2-96 0,1 1 22 15,-2 2 0-15,1 2-11 0,-3 2 18 0,1 2 13 0,1-1 5 16,0 6 31-16,1-3-25 0,0 2 0 0,2 3 40 16,-1-1-2-16,1-1-14 0,1 2-52 0,-1 0-3 15,2 0 15-15,-1 1 24 0,4-2 15 0,-2 1-35 0,1 0 4 16,2 0-19-16,-1-4 36 0,2 3-38 0,-1 2 26 15,2-4-31-15,1 0 23 0,-1-3-11 0,2 1 78 16,-2 1-54-16,-1-4-25 0,1-2-2 0,1 1 0 0,-2-2 6 16,2-2 24-16,2 2-8 0,0-1-5 0,0-4-18 15,0 1 35-15,-1-2 21 0,0 0-60 0,-1-1-4 16,5-2-15-16,1-1-18 0,-1 0-20 0,1 2-6 0,-2-5-194 16,0 3 92-16,2 2 62 0</inkml:trace>
  <inkml:trace contextRef="#ctx0" brushRef="#br0" timeOffset="73588.78">2601 12686 46 0,'-8'0'77'0,"-4"4"-35"0,2 1 28 0,-1-2-4 16,0 2-23-16,1-1 31 0,0 2-52 0,2 0 23 0,3-1-41 16,-3 2 39-16,4 1-1 0,0-1-23 0,1-3-16 15,2 2 17-15,0-1 24 0,1-5-34 0,4 11 30 16,-3-7-33-16,2 1 11 0,3 2 22 0,2 1-28 0,-1-1-10 16,0 5 35-16,-2-7-36 0,-1-1 1 0,4 7 38 15,-3-5-23-15,2 0 32 0,-2 0-59 0,-1-3 53 16,2 0-21-16,-5 2-44 0,3-1 41 0,0-1-30 15,1 9 39-15,-1 0 16 0,0-1-13 0,-1-7 11 0,0 5-47 16,-3 0 40-16,1-1-21 0,-1-2-10 0,0-6-3 16,-1 7 29-16,-1-2-32 0,1 0 20 0,0 1-13 15,1-6-31-15,-6 7 68 0,4-5-40 0,-2 2 27 16,-2 4-38-16,1-3 36 0,5-5-53 0,-8 3 25 0,8-3 3 16,-8-5 24-16,5 4 12 0,-1-1-59 0,4 2-7 15,-10-10 11-15,4 6-38 0,1-1-8 0,-2-2 18 0,2 0-19 16,0 1-13-16,-5-5 7 0,5 0-225 0,1 0 97 15,-3 1 66-15</inkml:trace>
  <inkml:trace contextRef="#ctx0" brushRef="#br0" timeOffset="73833.5">2503 12724 31 0,'1'-6'43'0,"0"2"18"0,1 2-23 0,-2 0 32 15,0 2-48-15,0 0 19 0,0 0 16 0,-7 22-16 16,2-10-3-16,-3 2-25 0,1 4 50 0,-4 10 3 15,-5 2-27-15,3 0-9 0,-7 4-3 0,0 0-4 16,1-2 19-16,-2 0-13 0,1 3-11 0,-3-4-3 0,2 3 62 16,-1-2-52-16,2-2-36 0,0 0 5 0,4-6-13 15,0-1 19-15,2-2 70 0,3-5-68 0,3-4-19 0,4-1 59 16,-3-3-67-16,2 1 83 0,0-2-47 0,1-1-11 16,0 0-2-16,2-3 96 0,1 1-125 0,0-3 7 15,3 0 7-15,0 1 10 0,2-6-37 0,6 0-26 16,1 1-235-16,-3-4 101 0,5-3 68 0</inkml:trace>
  <inkml:trace contextRef="#ctx0" brushRef="#br0" timeOffset="74672.5">4170 12227 58 0,'0'0'81'0,"0"0"-18"0,0 0-1 0,11 11-6 16,-9-2-20-16,2 3 15 0,-1 0 4 0,0 3 5 15,-3 1-7-15,4 5-21 0,-2 10-13 0,2 0-7 0,-4-2 15 16,3 6 49-16,-3 1-35 0,1 1-26 0,-3 3-17 16,0-2 65-16,1-1 22 0,2 6-48 0,-3-5 17 15,0 4 11-15,0 3-21 0,-1 0 15 0,-1 6-33 0,1-3 23 16,-3 1-59-16,3-4 0 0,-2 4 20 0,-2-3 18 16,2 2-64-16,-1-5 65 0,1 2-36 0,-2-3 62 15,2-1-46-15,-2-1-8 0,2-4 31 0,-2-4 5 16,5 2 7-16,-2-10-9 0,0-1 10 0,1-4-13 0,2-2-1 15,1-3 2-15,-2 0 17 0,0-4-17 0,-1 2 15 16,0-2-18-16,2-3 20 0,1-7-22 0,-3 12-13 0,3-12 14 16,0 8 3-16,0-8-24 0,0 0 12 0,0 3-18 15,0-3-12-15,0 0-42 0,0 0-16 0,0 0 12 16,0 0-23-16,0 0-15 0,4-27-19 0,-5 20-28 16,-2-5-316-16,-3-4 153 0,3 1 102 0</inkml:trace>
  <inkml:trace contextRef="#ctx0" brushRef="#br0" timeOffset="75961.92">4107 12182 9 0,'11'-8'62'0,"4"1"-22"0,-1 1 2 16,2 3 0-16,3 2 17 0,-2-1 4 0,2-2-19 0,1 2-25 15,3-1 2-15,-2 1 1 0,2 1-1 0,1-2-2 16,12-1-16-16,-7 1 5 0,-2 1 29 0,-3-1-21 0,3 5 12 16,-3-5 11-16,12 0-27 0,-4 3-19 0,-6 0 25 15,0-2 5-15,11 1 12 0,-1-1-20 0,-4 2-12 16,-3 0 13-16,-3-1-8 0,14-1 16 0,0 4-11 16,-3-2-25-16,3 0 22 0,-1-2 26 0,2 4-28 0,0-2 0 15,3-2 15-15,-1 2-16 0,4-7 20 0,4 6-27 16,-2 1 5-16,4 1-23 0,2 0 24 0,1-1 6 15,1-1 11-15,-1 1-24 0,0 4 15 0,0-10 17 0,0 7-31 16,0 1 20-16,-1 1-36 0,-1-1 17 0,-1 1-8 16,-1-8 30-16,-3 7-38 0,-1 4 33 0,-2-11 16 15,-6 7-51-15,0-2 13 0,-10 1 7 0,-2 0-14 16,-2-1 12-16,0 0-1 0,10-6 11 0,-8 7-5 0,-4-1-5 16,-2 0-11-16,-5-3 29 0,-2 3-30 0,0 2 37 15,-5-1-29-15,4-3 37 0,-14 2-51 0,17 0 24 0,-10-1 9 16,1 3-11-16,-3-2 26 0,-1-2-9 0,-4 2 10 15,11 0-8-15,-11 0-34 0,6-2 5 0,-6 2 13 0,0 0-19 16,7 0 37-16,-7 0-37 0,4 6 25 16,-4-6-11-16,0 0-32 0,4 12 22 0,-3-6 2 0,-1-6-20 15,3 18 20-15,0-3 18 0,-1 0 10 0,2 0 13 16,-1 3-51-16,1 1 39 0,-1-1 24 0,-1 2-82 16,1 2 75-16,-2 1-64 0,1 8 21 0,0-2-5 15,-2 4 47-15,7 2-6 0,-7 1-55 0,-1 0-12 0,-1-2 67 16,4-5-19-16,-2 7 17 0,2-8 10 0,1 8 2 15,-2-3 1-15,3 2-10 0,0 2-9 0,3-1 22 0,1 0-13 16,3-1 3-16,-1 1-4 0,0-4 5 0,0 3-9 16,0-2 2-16,0-1 2 0,2 1-26 0,-2 0 12 15,0-3-21-15,-2-2 14 0,2 1 17 0,-4-5-12 16,2 5 10-16,-4-5-15 0,0-4 20 0,0 0-25 0,0 0 21 16,-1-2-29-16,1 0 28 0,-4 1-28 0,0-3 0 15,3-1 20-15,-3 1-18 0,-2-2 6 0,4 1-7 0,-2-1 4 16,1-2 15-16,-1 1 2 0,-1-2-4 0,1-1-10 15,-4 1 3-15,2-3-15 0,1 0 15 0,0 0-14 16,-3 0 3-16,1 0 14 0,-1-2-9 0,3-2 7 16,-2 1-4-16,0-2-12 0,3-3 18 0,-6 6-14 0,3-3 6 15,0 0 2-15,-1-1-13 0,4-2 9 0,-6 1 15 16,6-1-12-16,-8 1-9 0,2-1 14 0,6 0-17 16,0 0-6-16,-18 0-1 0,8 0 27 0,-2-2-3 15,-2 0-10-15,-4 2-13 0,1 0 16 0,-2 0 4 0,-1 0-10 16,-2 3-5-16,-4-4-6 0,-8-1 3 0,-6 2 7 15,-1-2-8-15,1 3 21 0,-4-2-13 0,-4 0 14 0,2 3-15 16,-4-4-12-16,-2 1 24 0,-2-1 2 16,-2 1-8-16,-4 0-9 0,-2 0 11 0,-2 0-6 0,-4-1 5 15,3 1-57-15,-6-1 60 0,3 1-42 0,-3 1 37 16,2 0 6-16,1 1-14 0,0 0-31 0,-1 0 13 0,1 2 22 16,1-3-3-16,1-2-23 0,2 7 13 0,4-2 8 15,6 0 18-15,-2 1-38 0,2 2 40 0,4-5 2 16,2 0-8-16,4 2-44 0,0-2 43 0,4 0 11 15,1 0-8-15,8-2-26 0,5 0 37 0,4 1-37 0,1 0 26 16,1-1-38-16,2 1 50 0,0 0-4 0,3 0-51 16,0 0 50-16,3-2 4 0,3 2-53 0,2 2-7 0,1-4 21 15,6 2 17-15,-12 0 14 0,8 0-21 0,4 0 15 16,-10-2 38-16,5 2-6 0,5 0-4 0,-5-1-31 16,5 1 31-16,-7-1 2 0,7 1-21 0,0 0 18 15,-8-2 6-15,8 2-2 0,-7 0-24 0,7 0-3 0,0 0 2 16,-5-1 24-16,5 1-5 0,0 0-20 0,0 0 20 15,-8-1-22-15,8 1 16 0,0 0-5 0,0 0-9 16,0 0 0-16,-7 0-2 0,7 0 9 0,0 0-13 0,0 0-5 16,0 0 18-16,0 0 3 0,0 0-19 0,0 0 6 15,0 0-7-15,0 0-7 0,0 0 6 0,-5-2-2 16,5 2-1-16,0 0 1 0,0 0 0 0,0 0 19 0,0 0-21 16,0 0 0-16,0 0 12 0,-3-4-70 0,3 4-5 15,-2-5 5-15,-1 0-66 0,3 5 16 0,0 0-27 16,0 0-14-16,-9-7-8 0,9 7-404 0,0 0 187 15,-8-2 126-15</inkml:trace>
  <inkml:trace contextRef="#ctx0" brushRef="#br0" timeOffset="77132.57">6044 12192 67 0,'0'0'88'0,"0"0"2"16,0 0-17-16,-4-6-8 0,4 6-2 0,-1-7 2 16,1 7-2-16,-3-3 7 0,3 3-40 0,0 0 3 0,-1-6 15 15,1 6-11-15,0 0-21 0,0 0-2 0,0 0 25 16,0 0-24-16,0 0 31 0,0 0 9 0,0 0-30 16,0 0 12-16,-9 15-13 0,5-4-14 0,1-3-2 15,2-2 42-15,-3 6-7 0,1 1 21 0,2-2-33 0,-1 2 32 16,1 2-14-16,0-1-60 0,1 3 66 0,0 1-1 15,0 0-40-15,0 1-10 0,1-1 57 0,-1 1-18 0,0 2 12 16,1-2-14-16,1 2-81 0,-1 1 105 16,0 0-36-16,1-1 23 0,3 13-11 0,-5-7-31 0,1-1 35 15,1-4-20-15,-1 0 21 0,0 12-11 0,1-7-9 16,-2-2 9-16,0-2-4 0,0 0-2 0,0 0 1 0,0 12 5 16,-2-2 8-16,2 1 2 0,-2-5-6 0,0-5-1 15,1 8 0-15,0-4-2 0,1-4 1 0,-3-3-11 16,-1 10-2-16,0 2-3 0,3-6-4 0,-1-4 12 15,1-1 1-15,-4 7-8 0,-2 1-3 0,7-5-5 0,-3-5 9 16,3-1 0-16,-1 2 2 0,2-3-3 0,-1 0-5 16,0 0 3-16,0 0 25 0,3-3-20 0,-2 2-8 0,-2-1-1 15,2-3 6-15,-1 0 2 0,2-1-8 16,0 3 14-16,0-3 1 0,-2 0-9 0,1-4 4 0,0-1-13 16,-1-7 9-16,2 10-3 0,-2-10 7 0,1 8-9 15,-1-8 15-15,0 7-24 0,0-7 9 0,0 0-12 0,3 6 0 16,-3-6 10-16,4 3-9 0,-4-3-2 0,0 0 14 15,0 0-11-15,0 0-25 0,0 0-14 0,0 0-23 16,0 0-29-16,0 0-29 0,-6-17-60 0,6 17 4 0,0 0-9 16,-6-10-30-16,3 6-545 0,3 4 251 0,-7-6 168 15</inkml:trace>
  <inkml:trace contextRef="#ctx0" brushRef="#br0" timeOffset="80337.53">12071 5230 24 0,'0'0'44'0,"0"0"-2"0,0 0 3 0,0 0-8 16,0 0 13-16,0 0-10 0,0 0 7 0,-25-2-25 0,25 2 13 15,0 0-7-15,0 0 2 0,-9 3-4 0,9-3-3 16,0 0 1-16,0 0-12 0,-10 0 27 0,10 0-17 16,0 0-5-16,0 0 4 0,0 0 7 0,0 0-30 15,0 0 11-15,-6 2 28 0,6-2-12 0,0 0-10 0,0 0 11 16,0 0 2-16,0 0-13 0,0 0-11 0,0 0-3 16,0 0 16-16,0 0-14 0,0 0 17 0,18 6-13 15,-11 0 27-15,0-6-34 0,-7 0 14 0,12 0 12 16,-12 0-23-16,12 1 4 0,-6 1 5 0,2-2-13 0,-8 0-7 15,20 2 8-15,-6-4 17 0,-5 3-13 0,2 0 0 16,-3-1-7-16,5 4 21 0,0 0-9 0,-1-1 1 0,0-1-2 16,-2-1-23-16,-1 1 6 0,0-2 20 0,5-3 16 15,-4 3-29-15,1 6 14 0,0-5-16 0,-2-1 3 16,0 2 2-16,6 5 14 0,-4-7-16 0,2 6 21 16,0-6 31-16,1 1-54 0,-1-1 18 0,-13 0-24 0,21-4 4 15,-9 2 24-15,0 4-18 0,-1-2 20 0,1 6-14 16,-1-6 0-16,-1-3-10 0,-10 3-15 0,19 2 4 15,-8 1 40-15,-3-1-28 0,4 0-3 0,0 4 20 16,-2-6-32-16,1 4 12 0,-11-4 6 0,19 6 6 0,-9-6-10 16,-3-1 0-16,-7 1-8 0,23 5 35 0,-11-3-14 15,0-3-31-15,-12 1 10 0,20-1 32 0,-5 8-1 0,-5-8 33 16,-10 1-72-16,24 0 26 0,-12-3-17 16,-2 1-2-16,2-1 22 0,-2 8-11 0,-10-5-21 0,19-1 32 15,-7 6 0-15,-1-3-7 0,-1-2 9 0,1-2-27 16,-2-1 22-16,5 8 6 0,-5-6-19 0,0 2 12 0,-9-1-23 15,26 1 21-15,-14-2 21 0,1-2-19 0,2 0-4 16,-2 0-13-16,2 0 22 0,-1 7-1 0,1-7 7 0,1 3-3 16,-1-1-17-16,-1 1-7 0,1-1 11 15,1 3 4-15,-3 2-1 0,1-2 2 0,0-3 1 0,0 1 9 16,-1 0-7-16,0 1 4 0,-1 4 2 0,3-8-16 16,-2 3 17-16,2 6 35 0,-2-5-62 0,2-4 9 0,0 5 10 15,-2-4-33-15,2 5-2 0,1-1 35 0,-2-2 5 16,1-3-11-16,1 1-17 0,-1 2 23 0,-2 4 11 15,5-6 8-15,-4 2-38 0,2 3-2 0,-2-5 22 16,-2 1-11-16,0 3 0 0,-3-3-2 0,2 0 31 0,2 2-33 16,-1 0 6-16,0-2 6 0,1 1 5 0,-1-1-8 15,2 3 7-15,-1-2-3 0,-1-4-11 0,-1 4 5 0,1 3 17 16,0-3-10-16,0-5-11 0,-2 6-5 16,0-1 27-16,-1 0-20 0,4-2 17 0,-1 2-17 0,2-3 11 15,-2 1-9-15,0 6 5 0,-2-4-4 0,4-5 5 16,-2 2-9-16,0 2 2 0,-2-2 0 0,2-1 23 0,-1-1-18 15,1 3-17-15,-1 2 15 0,-3-3 6 0,0 3-16 16,0 0 26-16,2-6-18 0,1 2 3 0,0 5 22 16,2-4-35-16,-2 3 12 0,2-3-18 0,-2 3 25 15,2-1 2-15,-1-3-19 0,0 3 20 0,-1 3-4 0,1-4 9 16,-2 2-30-16,0 0 24 0,3 1-10 0,-4 0 17 16,2-4-16-16,0 3 10 0,-2-2 15 0,-1 2-13 0,4-2-6 15,-2 1-5-15,-10 1 2 0,17 1-14 0,-10-1 11 16,1-1 13-16,-8 1-17 0,12-1 8 0,1-2-8 15,-2 1 9-15,-2 3-18 0,-9-1 19 0,19-4-11 16,-9 4 7-16,-2 0-5 0,0-1 5 0,-8 1 6 0,19-2 14 16,-10 1-21-16,1 1-9 0,0-4 8 0,1 2 13 15,-2 0-1-15,1 1-7 0,-2 1 2 0,-8 0-12 16,16 0 16-16,-10-1-10 0,-6 1-13 0,20-2 18 16,-6 3-15-16,-5-2 17 0,0-1-10 0,-1 2 1 0,-1-1 14 15,1 0-9-15,-1 1 19 0,6-2-9 0,-4 0-10 16,-1 2-18-16,0-1 25 0,0 1-6 0,-1-1-8 0,-2 0 13 15,2 1-1-15,0 0-1 0,-2-1-5 0,7-3-17 16,0 2 14-16,-1-1-11 0,-2 2 15 0,0 0-8 16,1 0 15-16,3 1-21 0,0-2 7 0,-1 0-6 15,0 0-15-15,2 0 27 0,-4 4-11 0,4-4 15 0,-1 0-8 16,-1 2-1-16,1-1-3 0,-2 0 13 0,-2 1-1 16,3 1-24-16,-4-1 23 0,2 0 5 0,-3-3-9 15,-1 2-18-15,0 1 20 0,-6 0 3 0,9-1-8 0,-4 1-2 16,-5 0 4-16,11 0 2 0,-6 0-8 0,1-1-3 15,-6 1 0-15,10 0 12 0,-4 0-17 0,-1 0 23 16,0-1 0-16,-5 1-16 0,12-2-7 0,-6 2 12 0,-1-1 1 16,2 1 0-16,-7 0 6 0,10-1-3 0,-4 1 17 15,-1 0-6-15,-5 0 5 0,9 0-17 0,-3-1 9 16,-6 1-4-16,8 0 7 0,-8 0 17 0,8 0-23 16,-3 0 11-16,0-1-12 0,-5 1 6 0,10 0-3 0,-4 0-8 15,-2-2-2-15,-4 2 9 0,8-1 3 0,-8 1 1 16,7 1-4-16,-3-1 7 0,-4 0-9 0,7-1 2 15,-7 1-14-15,9 0 12 0,-9 0 0 0,7 0 7 0,-3-1-5 16,-4 1 3-16,6 0-7 0,-6 0 3 0,7-1 3 16,-7 1 9-16,0 0-19 0,7-1 3 0,-7 1 6 15,0 0 4-15,0 0-1 0,8-2-10 0,-8 2 8 0,0 0-3 16,0 0 6-16,5-1-9 0,-5 1-6 0,0 0 18 16,5-1-20-16,-5 1 10 0,0 0 8 0,0 0 0 15,7 0-3-15,-7 0-12 0,0 0 3 0,5-2 11 0,-5 2-3 16,0 0-1-16,0 0-6 0,6-2 6 0,-6 2 5 15,0 0-5-15,0 0 5 0,0 0-17 0,0 0 15 16,6 2-8-16,-6-2 1 0,0 0-1 0,0 0-3 0,0 0-3 16,0 0 2-16,0 0 10 0,0 0-12 0,0 0-4 15,0 0 6-15,0 0-2 0,0 0 1 0,0 0 10 16,0 0-21-16,6-2-8 0,-6 2-16 0,0 0-9 16,0 0-16-16,0 0 3 0,0 0-13 0,0 0-24 0,0 0-7 15,0 0-47-15,0 0-6 0,0 0 19 0,0 0-6 16,0 0-3-16,-22-3-17 0,16 3-365 0,-6-4 173 15,1 7 118-15</inkml:trace>
  <inkml:trace contextRef="#ctx0" brushRef="#br0" timeOffset="83923.76">4778 8393 3 0,'0'0'76'0,"0"0"10"0,0 0-14 16,0 0-4-16,0 0-13 0,0 0-3 0,0 0-18 15,0 0 19-15,0 0-10 0,-2 8 30 0,2-8-47 0,0 0 2 16,0 0 9-16,0 0 7 0,0 0-2 0,0 0-6 16,0 0-30-16,0 0 16 0,0 0 15 0,0 0 5 15,0 5-11-15,0-5-37 0,0 0 3 0,0 0 11 0,0 0 29 16,1 4-21-16,-1-4-10 0,0 0 24 0,0 0 74 15,0 0-98-15,0 4 13 0,0-4-7 0,0 0-7 16,0 0-9-16,0 0 31 0,0 0-3 0,0 0-10 0,0 0-18 16,1 4 36-16,-1-4-22 0,0 0-74 0,0 0 66 15,0 0-28-15,0 0 59 0,0 0-55 0,0 0 47 16,0 0-20-16,0 0-47 0,0 0 30 0,0 0 39 16,3-13-3-16,-2 8-21 0,-1 5 27 0,0 0-65 0,0 0 70 15,0 0-22-15,4-4 2 0,-4 4-18 0,0 0 28 16,0 0-65-16,0 0 62 0,0 0-12 0,4-1 7 15,-4 1-19-15,0 0 32 0,0 0-68 0,0 0 55 16,2-5-16-16,-2 5 4 0,0 0-32 0,0 0-22 0,2-4 55 16,-2 4-33-16,0 0 3 0,0 0 43 0,0 0-53 15,0 0 63-15,0 0 7 0,0 0-75 0,3-6 50 0,-3 6 22 16,0 0 2-16,0 0-36 0,0 0 32 0,0 0-11 16,0 0-64-16,0 0 68 0,1-5-48 0,-1 5-19 15,0 0 38-15,0 0 22 0,0 0-13 0,0 0-4 16,0 0 19-16,2-4 0 0,-2 4-10 0,0 0 16 0,0 0-32 15,0 0 13-15,0 0-6 0,0 0-16 0,0 0-17 16,0 0 50-16,0 0-10 0,0 0-29 0,0 0 28 0,0 0 3 16,0 0-33-16,0 15 17 0,0-15 15 15,0 0-25-15,0 0 0 0,0 0-26 0,0 0 4 0,0 0 10 16,0 0-38-16,0 0 7 0,0 0-14 0,0 0-7 16,0 0-216-16,0 0 99 0,0 0 66 0</inkml:trace>
  <inkml:trace contextRef="#ctx0" brushRef="#br0" timeOffset="84655.72">4938 10255 31 0,'0'0'62'0,"0"0"12"0,0 0-19 0,0 0-18 0,0 0-14 15,0 0-13-15,0 0 1 0,0 0-22 0,0 0-87 16,0 9 32-16,0-9 22 0</inkml:trace>
  <inkml:trace contextRef="#ctx0" brushRef="#br0" timeOffset="87152.63">4581 12592 67 0,'0'0'92'0,"-3"-9"-22"0,3 9 10 0,-2-3 14 15,2 3-43-15,0 0-1 0,-6-6-2 0,6 6 2 0,0 0-4 16,-9-4-12-16,9 4 5 0,-5 0 8 0,5 0-38 16,0 0 4-16,-12 5 22 0,6-4-14 0,6-1-4 0,-16 7 12 15,8-2-1-15,2 1 18 0,-4 0-57 0,1 2 48 16,1 0-30-16,-1 0 29 0,1-1-12 0,1 3 21 15,-1 1-23-15,1-1-38 0,2 0 56 0,-1 2-38 16,2 1-11-16,-1-2 25 0,2 2 20 0,-1-1-19 0,2 3 1 16,-1-1 19-16,2-2 0 0,-1 1 4 0,1 0-38 15,2 1 27-15,-1 1-11 0,0 2 10 0,2-1 4 16,-2 2-26-16,2-4 9 0,0 4-6 0,0-4 13 0,0 2-1 16,0-3 10-16,1 2 0 0,0 0-2 0,-2 3-8 15,3-2-15-15,-3-3 15 0,5 1-10 0,-2 0-38 16,0-1 39-16,-1 0-9 0,1-3 3 0,-2 0 0 0,2 0 10 15,0 1-13-15,2 0 8 0,-2-2-15 0,0 1-4 16,1-1 7-16,3 0 8 0,-3 2-15 0,2-7 28 16,1 4-17-16,0-2 8 0,1 0-35 0,1-2 35 15,-1 0-11-15,2-3 43 0,-2 0-18 0,0-1-15 0,-1 0 5 16,0 0-10-16,6-1 9 0,-1-1 3 0,0-2 3 16,2 1-10-16,-4-2-6 0,-1-1-4 0,1 0 17 0,-2 1-15 15,1-2 7-15,0 1 0 0,-3-1 14 0,1 2-16 16,0-4 8-16,-4 3 6 0,0-1 10 0,0-1-13 15,-3 2 3-15,1-1-2 0,-1-2 5 0,-1 9-4 16,0-12-7-16,0 12-5 0,-3-12 2 0,1 3-7 0,-2-2 2 16,-2 1 9-16,2 2-3 0,0 2-5 0,-2-1-4 15,0 1 6-15,0 0 4 0,-1 2 2 0,0 0-5 16,1 2-14-16,-2 0 3 0,1 0 11 0,-4 0-12 16,-3 2 6-16,0 2 5 0,2-2 7 0,0 2-12 0,2-1 2 15,-2 0 5-15,0 3-1 0,0-2-3 0,1-1 4 16,4 2-12-16,-1-2 12 0,3 0-14 0,-2 1 7 0,2 1-1 15,1-1-6-15,-3 3 5 0,-1 1 0 0,-2 0-7 16,3-1 9-16,-1 1-2 0,1-3-4 0,1 3-7 16,-4 2-29-16,6-4-55 0,-1 2-3 0,1-2-26 0,4-4 1 15,-7 8-20-15,7-5 3 0,0-3-409 0,0 0 183 16,0 0 120-16</inkml:trace>
  <inkml:trace contextRef="#ctx0" brushRef="#br0" timeOffset="88161.68">4904 12068 2 0,'0'0'78'0,"0"-13"7"0,0 13-15 0,1-8 21 16,-1 8-21-16,0-7-1 0,0 7-15 0,0 0 0 15,1-8-38-15,-1 8 48 0,0 0-36 0,0 0 6 0,0 0-7 16,0 0 17-16,0 0-27 0,0 0-8 0,0 0 20 15,0 0-10-15,0 0 6 0,0 0-12 0,3 20 25 16,-3-20-25-16,1 10 26 0,3 2-10 0,-1-4 12 16,-2-1 9-16,1 0-13 0,0 4-3 0,1 6 11 0,-2-1-27 15,2 1 27-15,0 2-25 0,-1-2-10 0,1 0 33 16,-2 0-45-16,1 2-16 0,0-2 57 0,0 2 2 0,0 0-53 16,0 0 40-16,-1-2-67 0,2 1 63 0,-2 0-18 15,3 1-52-15,-3-1 54 0,2-1 38 0,1 1-16 16,-3 0-38-16,2-1-6 0,1 0 50 0,-1 0 0 15,-2-1-4-15,0 2-82 0,2-1 87 0,-2 0-106 0,1 1 96 16,-2-1 10-16,1 0 5 0,0-1-6 0,-1 1-26 16,2 0-5-16,-1-1 41 0,0-1-7 0,2 2-26 15,0-3 35-15,-3 2-12 0,0-2-21 0,1 1 2 0,-2-1-7 16,3-1 12-16,-2 2 7 0,2-2 7 0,-1 1-7 16,2 0-5-16,-2-1 0 0,0 0-20 0,1-2 14 15,0 2-1-15,1-2 0 0,-2 2 2 0,1 0 4 0,-1 0-12 16,0-1-2-16,-1 0 10 0,2 0-27 0,-1 2 21 15,0-2-22-15,-1 1 17 0,2-2 6 0,-2 1 1 16,0 0-37-16,-2 0 32 0,2-3-8 0,-1 1-10 16,0 1 24-16,-1-1-25 0,2 2 10 0,2-1-1 0,-4 1-8 15,4-1 3-15,-4 0 18 0,1 0 2 0,-2 1-5 16,3-3-12-16,0 0 22 0,-2 4-18 0,2-4 5 16,0 1-2-16,-2-2 11 0,1 4-13 0,1 0 15 0,-1 2-2 15,1-2-2-15,-2 1-1 0,2-2-23 0,0 1 5 16,0-2 19-16,0 2 1 0,-1 0-22 0,2 0-2 15,1-2 18-15,-4 3 3 0,4-3-12 0,-2-2 18 0,0-1 1 16,0 2-9-16,0-3 15 0,1 5-4 0,-1-2 2 16,1 0-5-16,-2 1 2 0,1 1 8 0,-1-2-6 15,1-2 3-15,0-7-6 0,-2 14-12 0,4-2 13 16,-4-3 1-16,2-1-4 0,0-8 3 0,0 14 5 0,0-6-7 16,0-8-3-16,-4 18 0 0,0-9 5 0,3 0-10 15,0-1 11-15,-3 2-5 0,4-2 1 0,-2 0 7 16,1-2-5-16,1-6-12 0,0 12 8 0,-3-7 12 0,3-5-14 15,-1 10 13-15,1-10 0 0,-4 6-1 0,4-6 2 16,0 0 5-16,-4 6-10 0,4-6-11 0,0 0-9 0,0 0 10 16,0 0-8-16,0 0-13 0,0 0-33 0,0 0-28 15,0 0-26-15,-9-21-22 0,9 21-55 0,-3-7-4 16,3 7-19-16,-4-8-547 0,-1-2 247 0,5 10 166 16</inkml:trace>
  <inkml:trace contextRef="#ctx0" brushRef="#br0" timeOffset="93248.14">5284 12674 9 0,'0'0'59'0,"-4"-4"-2"0,4 4 6 0,-3-4-68 16,3 4 65-16,0 0-1 0,0 0-5 0,0 0 5 16,-6 7 14-16,4-2-14 0,2 8-5 0,-1-2-37 0,0 5 16 15,-1-3 80-15,0 1-52 0,0 3 0 0,1 1-17 16,-2-2 12-16,2 4-29 0,-3-4 38 0,1 3-8 0,-1 17-17 15,0-1 15-15,0-9-38 0,2-6 16 0,-1 2 7 16,-1 8-9-16,1-8-31 0,1-7 19 0,-1 1 7 16,2-4-8-16,-2 3-19 0,0-4 23 0,1-1-42 15,0-2 47-15,1-2-52 0,1 0 21 0,-1-2 50 0,1-4-7 16,-3 6-30-16,2-4 38 0,-1-1-6 0,2-1-53 16,-1 0 42-16,1 0-22 0,0 0 17 0,-4-9-13 15,4 9 23-15,-1-6-16 0,1 0 4 0,0 6-9 16,1-11-8-16,-1 6 13 0,1 2-29 0,-1 3 15 0,3-10 13 15,0 5-9-15,-1 2 2 0,0-2-7 0,0 2-1 16,5-4-17-16,-2 1 31 0,1 5-5 0,0 1-7 0,0 0-5 16,0-1-2-16,0-2-11 0,0 5 20 0,1-2-9 15,0-2 15-15,1 1-1 0,4-1-21 0,-2 2 23 16,0 1-12-16,-1-1-6 0,6-1 3 0,-3-3 12 16,0 2 0-16,-2 2-3 0,0 0-8 0,-1 0-21 0,-2 2 5 15,-2-1 12-15,0 1 0 0,2-4-3 0,-7 2 26 16,9-2-14-16,-3 2 2 0,-2-2-20 0,0-1 1 0,0 0 20 15,0-1 3-15,2-3 6 0,-2-2-27 16,-1 6 9-16,0-2 4 0,-1-1-31 0,1 0 34 0,-2 1-14 16,3-6-32-16,-2 2 47 0,0-3-21 0,0 0-15 15,-1-3 30-15,-1 6 20 0,-1 0-6 0,-1 1-6 0,2-4-46 16,-4 0 45-16,2 1-31 0,-2 0 40 0,1 2-21 16,-1 0-1-16,0 2-32 0,1 1-2 0,-1-2-13 15,2 4 79-15,-1-1 1 0,3 5-95 0,-3-7 108 16,2 6-4-16,0-1-36 0,1 2 24 0,0 0 12 0,-3 6-32 15,3-6-3-15,-3 9 36 0,2-3 5 0,4 5-8 16,-5 2 24-16,2 3-3 0,0-1-14 0,2 1 21 0,-1 2 3 16,-1 1-14-16,3 2 9 0,-3 1-7 15,0 1-3-15,1-1-1 0,0-1-2 0,-1 2-8 0,0 0 2 16,3 8-4-16,-3-3-9 0,0-7 0 0,1-1-12 16,-1-5 13-16,2 3-7 0,-4-3 4 0,2-1-10 0,2-1 2 15,-2-1-1-15,1-1-3 0,-1-4 5 0,0 0-10 16,0-2-4-16,-1 0 13 0,1-5-4 0,0 7-15 15,-2-3-16-15,1-3-44 0,0 0-29 0,1-1-36 16,0 0-2-16,0 0-36 0,0 0-16 0,-11-5-535 0,7 4 238 16,4 1 158-16</inkml:trace>
  <inkml:trace contextRef="#ctx0" brushRef="#br0" timeOffset="106487.7">1563 9258 9 0,'0'0'57'0,"0"0"-25"16,0 0 13-16,0 0-11 0,10 4 14 0,-10-4-19 16,8 0 18-16,-4 1-2 0,-4-1-11 0,8 0-12 0,-8 0 14 15,9-1 20-15,-4 1-43 0,-5 0-5 0,12-2 9 16,-5 1-4-16,0 1 21 0,-1 0-29 0,2 0 5 16,-1 0-3-16,0 0 32 0,5-3-22 0,-3 3-28 15,0-2 36-15,-1 4 5 0,-1-2-19 0,0 0-28 16,5-4 25-16,-3 3-13 0,1 0 19 0,-4-1 14 0,1 0-51 15,-2 1 36-15,1 0-22 0,0-1-14 0,1 1 23 16,4-4 8-16,-3 3-4 0,-2-2-2 0,1 2 16 0,0 0 10 16,-2 0-8-16,2 0-29 0,-3 0 2 0,1-1 35 15,2 1-5-15,-2 2-25 0,2-1-10 0,-1 1 39 16,1 0-50-16,0 0 35 0,-1 1-13 0,1-1-10 16,0 1 2-16,1 0 8 0,2 3-14 0,2 1 6 0,-1-1 57 15,1 0-65-15,0 0 1 0,0-1 19 0,1 2 39 16,-1 1-3-16,-1-4-30 0,0 0 24 0,-1 0-53 15,1-6 59-15,0 12-10 0,-1-5-17 0,2 1 12 0,-2-7-35 16,-2 1-9-16,4-8 31 0,-2 8-25 0,2-2 37 16,-1 1-26-16,-2-4-13 0,1 2 8 0,-1-1 10 0,0-1 34 15,-1-2-13-15,2-3 17 0,-5 9-60 16,3-3 30-16,0-5 23 0,-1 7-17 0,-3 2-53 0,-2-1 15 16,1 2 37-16,1 4 5 0,-1-1-13 0,-3-2 15 15,8 5-7-15,-8-5-25 0,0 0-7 0,12 2 52 0,-8 1-75 16,-4-3 11-16,9 4 20 0,-4-2 12 0,2 0 41 15,2 5-16-15,2 3 4 0,0-7-67 0,-2 2 3 16,0 1 38-16,-2-2 30 0,2 2-43 0,-1-3-35 16,-2-1 83-16,0 1-29 0,0 0 7 0,-6-3-61 0,9 0 91 15,-4 0-7-15,-5 0-72 0,11-3 59 0,-7 2-25 16,3 2 37-16,-7-1-82 0,11-3 6 0,-3-7 79 16,0 4 6-16,1-2-29 0,-1 0-72 0,0-1 71 15,-1 4-53-15,-1-2 2 0,2 1 16 0,0-1-4 0,-2-1-12 16,0-2 80-16,2 4-78 0,-2 0 13 0,-1 4 60 15,4-2-6-15,-2-1-75 0,0 1 16 0,2-1-1 0,-1 5 71 16,0-2-80-16,-1 1 6 0,-1 1 2 0,1 0 87 16,-7 0-88-16,15 1 5 0,-9 0-5 0,-6-1 4 15,19 10 72-15,-6-7-32 0,1 0-31 0,-4 5 39 16,4-5 24-16,-5 1-71 0,4 2 68 0,-1 0-9 0,0 3-8 16,0-6-74-16,-1 1 52 0,1 4-41 0,-1-4 9 15,-1 3 64-15,0-7-39 0,2 5 32 0,-2-1 9 16,0-4-46-16,2-3 53 0,-2 2-88 0,4-3 85 0,-4 6-12 15,4-6-10-15,0 0 8 0,0 0 1 0,-1-5 7 16,-1 7-17-16,1-2 7 0,-1-3-20 0,2 1-2 16,-1 0 20-16,-2 2-24 0,2-2 10 0,-2 2-13 0,1-4 13 15,1 6-20-15,0-3-29 0,0 5-31 0,-5-1 106 16,0 1-22-16,4-4 0 0,-2 6 19 0,-2-4-8 16,4 0-59-16,-1 6 24 0,-3-7 19 0,5 4 20 0,-2-2-42 15,-3 7 38-15,3-2-16 0,-1 2 1 0,1-1-18 16,0-1 16-16,-2-2 3 0,0-4-8 0,-2 4-1 15,0-1 12-15,3 4-8 0,0-1 12 0,-1 1-16 16,0-1 13-16,2 1-32 0,1-1 42 0,-1 1-16 0,1-2-31 16,0 1 12-16,0-1 17 0,1-2-1 0,0 1-1 15,1 0-13-15,-2-1 14 0,-2-2-3 0,2 3-9 16,-1 0 0-16,0 0 9 0,-5-2-9 0,2 0-30 0,-2 0 29 16,0 0 1-16,0 0 25 0,-6 0-2 0,9-2-17 15,-4 1 2-15,3-5-17 0,-1 0 4 0,-2 1 6 16,-1 2-12-16,0 0-21 0,-1 0 24 0,0-2-44 15,-3 5-15-15,0 0-32 0,6-5 12 0,-6 5 3 0,4-7-55 16,-2 3-367-16,-2 4 170 0,2-10 112 0</inkml:trace>
  <inkml:trace contextRef="#ctx0" brushRef="#br0" timeOffset="107936.67">8533 10406 8 0,'0'0'99'0,"-5"-6"-25"16,5 6-9-16,-5-3-6 0,5 3 13 0,0 0-9 16,-10-3 4-16,10 3-31 0,0 0-3 0,0 0-3 0,-21 9 20 15,13-3 11-15,-3 1 18 0,1 3-10 0,-4 0 3 16,2 4-8-16,-5 5 9 0,-3 0 6 0,0 4 10 16,0 0-14-16,-1-2 9 0,1 1-23 0,-3 2 1 15,6-4 8-15,-5 4-22 0,2-3 14 0,0 1-14 0,4 1-9 16,-1 1 9-16,4-6-13 0,-3 4 11 0,2-5-21 15,2-3 5-15,4-2 5 0,0-1-1 0,2-2-31 16,0 1 24-16,0-3-17 0,0-1 2 0,4 0 10 0,-2-1-15 16,1-3 16-16,3-2 0 0,0 0-11 0,0 0 5 15,-5 6-9-15,5-6-13 0,0 0 0 0,0 0-21 16,0 0-14-16,0 0-3 0,0 0-53 0,0 0 12 0,0 0-16 16,0 0-11-16,0 0-14 0,-3-18-14 15,3 18-339-15,0 0 158 0,0 0 108 0</inkml:trace>
  <inkml:trace contextRef="#ctx0" brushRef="#br0" timeOffset="108484.48">8195 10411 32 0,'0'0'103'0,"0"0"2"0,-3-7-31 16,3 7 8-16,0-5 3 0,0 5-52 0,0 0 33 16,-3-5-3-16,3 5-3 0,0 0-4 0,0 0 2 0,6-6 1 15,-2 5-24-15,-4 1-1 0,10-3 16 0,4-1-16 16,-5 3 11-16,2-2-37 0,1 0-9 0,2 3 22 15,1-3 14-15,0 0 17 0,1-2-57 0,1 3 49 16,-4-1-14-16,3 0 16 0,-1-2-12 0,0 2 1 0,-2 1-54 16,-1 0 61-16,0-1 7 0,-4 2-15 0,0 0 7 15,-3 0-12-15,2-2 15 0,-3 3-30 0,1-1 17 0,-5 1 7 16,8-1-9-16,-8 1 17 0,7-1-9 16,-7 1 19-16,0 0-22 0,7-2 12 0,-7 2-34 0,5 2 29 15,-5-2-14-15,4 2-14 0,-4-2-25 0,5 5 42 16,-2-3 9-16,0 3 0 0,-1 0-20 0,0 1 10 0,2 5 10 15,-2-1-9-15,1 2 11 0,0 2 0 0,-1-4-7 16,2 5 7-16,0-2-7 0,0 1 0 0,1 1-4 0,-1-1 3 16,-2 2-9-16,2-1-6 0,0 0 10 15,-1 0 2-15,0 0-15 0,-1 0 15 0,2 2 0 0,-1-1-3 16,-2-2-11-16,1 2 8 0,-2-3-13 0,1 0 2 16,-1-1 8-16,1 0-13 0,-1-2 3 0,0-1-6 0,0-1 3 15,0-8 5-15,-1 12-4 0,1-12-3 0,-4 7 0 16,4-7-13-16,-4 6-16 0,4-6-15 0,-7 3-45 15,7-3-79-15,0 0 5 0,0 0-20 0,0 0-27 16,0 0-470-16,0 0 224 0,0 0 150 0</inkml:trace>
  <inkml:trace contextRef="#ctx0" brushRef="#br0" timeOffset="109106.28">7710 10730 82 0,'0'-4'102'0,"2"-8"19"0,-2 12-52 0,0 0-3 16,1-15 7-16,-1 15-20 0,1-6 7 0,-1 6 14 15,0 0-5-15,0 0-21 0,0 0 13 0,0 0 1 0,0 0 22 16,4 24-12-16,-2-12 13 0,0 1-22 15,-2 3 6-15,0 0-2 0,-1 2 6 0,4 0-46 0,-5 2 26 16,1-2-9-16,1 2-15 0,0-2 4 0,-1 2 11 16,2 0 8-16,-1-1-3 0,-1 0-17 0,1 2-14 0,-2-3 21 15,4 1-16-15,-2-3-29 0,0-1 21 16,1 1 15-16,-1-3-2 0,0-1-18 0,0-1 20 0,-1-3-19 16,1-2 12-16,1 0-14 0,-1-1 14 0,0 0-13 15,0-5-15-15,-1 7-25 0,1-7 0 0,-2 4-7 0,2-4-37 16,0 0-5-16,0 0-10 0,0 0-5 0,0 0 4 15,0 0 10-15,0 0-13 0,-12-20-14 0,11 16-318 0,1 4 143 16,-5-21 94-16</inkml:trace>
  <inkml:trace contextRef="#ctx0" brushRef="#br0" timeOffset="109703.52">7657 10812 51 0,'-3'-13'112'0,"-1"0"13"15,0 3-12-15,2-4-17 0,0 4-9 0,2 3-7 16,0 7-8-16,4-12-29 0,2 3 33 16,3 1-15-16,0 0 0 0,5-3-10 0,0 7 3 0,2-4-1 15,3 2-7-15,0 1-5 0,13-8 1 0,-6 7 0 0,-3 2-24 16,-2 1 16-16,1-1 1 0,1 3 0 0,-3 1-15 16,0-1-12-16,0 1-14 0,-2 0 21 0,0-2 7 15,-2 5-10-15,0-2-16 0,-2 0 33 0,1 3 6 0,-3-1-20 16,1 1 15-16,-1 1-6 0,-1 0 0 0,0 1-15 15,-2-2 6-15,2 1-3 0,-1 1-2 0,-2 0 4 16,0-1 8-16,0 1 1 0,-1 0 2 0,0 1-10 16,-1 2-5-16,-2-2 7 0,2 1-6 0,-1 1-7 0,0 0 13 15,2 2 3-15,-4-1-12 0,1 4-2 0,-2-4 1 16,1 2-6-16,0-2 9 0,-1 1-5 0,0 1 5 16,0 0-23-16,2-1 13 0,2 1 15 0,-4 0-4 0,-2-2-1 15,6 2 2-15,-2 0 7 0,0-2-9 0,-2 1-25 16,2 0 24-16,0 0-13 0,-1-2 4 0,-2 1-13 0,-1-3 12 15,2 2-12-15,-2-9 22 0,1 12 3 0,-1-6-1 16,0-6 5-16,-1 13 0 0,1-13 2 0,-2 11 3 16,2-11 3-16,-1 12-20 0,0-8 14 0,1-4-19 15,-2 9 12-15,2-9-2 0,-2 9 1 0,2-9-1 0,-3 8 7 16,3-8 7-16,-4 7-16 0,4-7 15 0,-5 7-6 16,2-3 3-16,3-4 13 0,-11 6-13 0,2-3 14 15,-2 1-13-15,-1-1-4 0,-1 1 10 0,-3 0 3 16,-1-1-4-16,-2 0 0 0,-1 0-5 0,-3-2 5 0,-11 4-3 15,4-4 0-15,-7 3-10 0,0 2 0 0,6-5 7 16,4 0 3-16,2 1-4 0,2-4 5 0,2 1-18 16,2 2 13-16,2-2 1 0,-1 0-7 0,4 1-1 0,-1 0-3 15,2-1-2-15,-1 0 5 0,5-1-6 0,-2 2-3 16,3-1 3-16,2 0-10 0,6 1 4 0,-11-1-17 16,11 1-26-16,-9-4-6 0,5 3-35 0,4 1-24 0,0 0-42 15,-14-6-11-15,10 4 5 0,4 2-12 0,-8-3-436 16,8 3 203-16,0 0 134 0</inkml:trace>
  <inkml:trace contextRef="#ctx0" brushRef="#br0" timeOffset="110399.65">7961 10896 2 0,'4'6'66'15,"-4"-6"12"-15,6 8-1 0,-4-4 6 0,-2-4-19 0,6 7-13 16,-2-4 11-16,-4-3-23 0,8 6 8 0,-8-6-12 16,8 3-6-16,-8-3-1 0,8 3 20 0,-8-3 11 15,8 1-19-15,-4 0-4 0,-4-1-34 0,0 0 30 16,0 0 9-16,13-5-11 0,-10 5 1 0,-3 0 6 0,0 0-27 16,8-5 25-16,-8 5-8 0,5-6 16 0,-5 6-34 15,0 0 6-15,7-3 20 0,-6 0-32 0,-1 3 21 0,0 0-1 16,0 0 6-16,5-4-21 0,-5 4 11 0,0 0 0 15,0 0-18-15,0 0 12 0,0 0 11 0,0 0-15 16,0 0-14-16,0 0-3 0,-10 14 16 0,8-12-8 16,2-2 18-16,-4 5-23 0,3-1 25 0,1-4-34 0,-3 6 26 15,2-3-20-15,1-3 15 0,-3 4-5 0,3-4 26 16,0 6 19-16,0-6 6 0,0 0-2 0,0 0-28 16,0 0-1-16,0 0 15 0,0 0-3 0,0 0-22 15,0 0 39-15,0 0-5 0,0 0-4 0,0 0-10 0,8-12 6 16,-8 12-4-16,2-8-9 0,-1 3 12 0,-1 5-15 15,0-7 6-15,0 2-5 0,0 5-16 0,1-9-7 0,-1 9 8 16,-1-7-2-16,1 7 14 0,-4-5-18 0,4 5-31 16,0 0-13-16,-8-4-29 0,8 4-30 0,0 0 12 15,-13-3-30-15,13 3-7 0,-11 3-389 0,3 1 173 16,1 0 114-16</inkml:trace>
  <inkml:trace contextRef="#ctx0" brushRef="#br0" timeOffset="110990.42">7401 10940 94 0,'0'0'101'0,"-3"-3"3"0,1 2-25 15,2 1 36-15,0 0-15 0,-6-8-45 0,6 8-3 16,0 0 40-16,0 0-37 0,-1-2 23 0,1 2-4 15,0 0-19-15,0 0 42 0,0 0 1 0,0 13-3 0,0-13-21 16,0 10 25-16,0-4-8 0,0 1-5 0,0 0-2 16,0 4 10-16,1 3-26 0,2 0 13 0,-3-2-26 15,0 1 7-15,3 0-9 0,-2 0 5 0,0 0-9 0,2-1-3 16,-2 2-12-16,2-1 4 0,0-1-15 0,-2 1 14 16,0 0 0-16,2 2-13 15,-2-2 10-15,1 0-19 0,-1-2 10 0,-2-2-13 0,1 0 11 0,-2 3-4 0,1-1-14 16,-2-1 5-16,-1 0 7 0,2 0 3 0,-5-1-12 15,2-2 9-15,-1 2-14 0,0-2 12 0,-2-1-1 16,1-1 1-16,-1-2 5 0,1 0 2 0,-1 2-4 16,0-3 5-16,0-1-4 0,8-1-9 0,-13 3 14 0,13-3-10 15,-13-2-8-15,5 2-5 0,8 0 1 0,-16 0 6 16,6 0 2-16,-2-2 1 0,0 1-1 0,-1 0-15 16,4 1 6-16,1-3 7 0,0 2-4 0,8 1-4 0,-12-4 7 15,5 3-1-15,7 1-5 0,-12-3-18 0,5 0 5 16,3 1-18-16,-1-1-27 0,1 1-17 0,0-2-8 0,0 1-6 15,1-1-39-15,3 4-86 0,0 0 51 0,-5-11 17 16,5 11-18-16,-2-9-450 0,1 3 203 0,1 6 138 16</inkml:trace>
  <inkml:trace contextRef="#ctx0" brushRef="#br0" timeOffset="111319.48">7340 10817 32 0,'0'0'98'0,"8"-9"28"0,-6 3-35 0,2 4 27 0,-4 2 10 16,0 0-12-16,6-4 16 0,-6 4-18 0,0 0 17 16,0 0-15-16,0 0-8 0,0 0 7 0,0 0 4 0,0 0-10 15,0 0-2-15,0 0 13 0,0 0-19 0,0 0 14 16,0 0 1-16,0 0-12 0,0 0 37 0,0 0-43 0,0 0-9 15,0 0 2-15,0 0-11 0,0 0-5 16,8-20 39-16,-3 10-47 0,-1 2-29 0,-3 0 2 0,-1 8 15 16,4-15-21-16,-4 15-6 0,4-9 3 0,-2 4 33 15,-2 5-32-15,0 0-26 0,2-15 4 0,-2 15 27 0,0 0 4 16,0 0-35-16,-8-8 12 0,8 8-44 0,-6 0-9 16,6 0-45-16,0 0-35 0,0 0-64 0,-16 12-16 15,16-12-46-15,-6 8-639 0,4 6 292 0,2-14 196 16</inkml:trace>
  <inkml:trace contextRef="#ctx0" brushRef="#br0" timeOffset="114173.64">5084 7824 28 0,'0'0'51'16,"0"0"-15"-16,0 0 29 0,0 0-35 0,0 0 14 15,0 0-14-15,0 0 13 0,0 0-8 0,0 0-11 16,0 0-4-16,0 0 9 0,0 0-21 0,0 0 24 0,0 0-19 15,0 0 0-15,0 0 8 0,0 0-34 0,0 0 26 16,0 0 21-16,0 0-29 0,0 0-25 0,0 0 11 0,-4 2 19 16,4-2 7-16,0 0-19 0,0 0-19 0,0 0 53 15,0 0-18-15,0 0 11 0,0 0-16 0,0 0-4 16,0 0-27-16,0 0 4 0,0 0-15 0,0 0-13 16,5 11-122-16,-5-6 56 0,1-1 38 0</inkml:trace>
  <inkml:trace contextRef="#ctx0" brushRef="#br0" timeOffset="115140.79">9425 9938 9 0,'0'0'93'16,"0"0"-12"-16,0 0 16 0,0 0-22 0,1 4-3 15,-1-4-24-15,0 0 22 0,0 0-4 0,0 0-30 16,0 0 24-16,0 0-34 0,0 0 8 0,0 0-1 0,0 0-9 15,0 0-4-15,0 0-20 0,0 0 22 0,0 0-4 16,0 0 0-16,0 0-8 0,0 0 10 0,0 0-19 16,0 0 4-16,0 0-5 0,0 0-33 0,0 0-23 15,0 0-227-15,0 0 93 0,0 0 64 0</inkml:trace>
  <inkml:trace contextRef="#ctx0" brushRef="#br0" timeOffset="115749.62">5910 8228 7 0,'-10'2'89'0,"10"-2"-34"16,0 0-53-16,0 0 46 0,-9 1 26 0,9-1-38 0,-7-1 41 16,7 1-1-16,0 0-18 0,-6 3 6 0,6-3-73 15,0 0 74-15,0 0-64 0,0 0 41 0,-7-3 6 16,7 3-20-16,0 0-47 0,0 0 11 0,0 0 9 0,0 0-6 15,-7-2 54-15,7 2-44 0,0 0-6 0,0 0-3 16,-5 2-44-16,5-2-2 0,0 0-12 0,3 9-145 16,-3-9 69-16,0 0 46 0</inkml:trace>
  <inkml:trace contextRef="#ctx0" brushRef="#br0" timeOffset="116282.57">9143 9994 86 0,'0'0'65'0,"1"8"-6"0,-1-8 2 0,0 0-8 0,0 0 16 16,0 0-20-16,7 5-15 0,-7-5-10 0,0 0 3 15,0 0-1-15,0 0-19 0,0 0-30 0,0 0-12 16,13-4-133-16,-13 4 56 0,0 0 38 0</inkml:trace>
  <inkml:trace contextRef="#ctx0" brushRef="#br0" timeOffset="116790.45">5392 8282 56 0,'-8'-2'50'0,"4"1"-3"0,4 1 6 16,-8-1-2-16,8 1-3 0,-5-3-3 0,5 3-24 15,-6-1 0-15,6 1 12 0,0 0-28 0,-4 5-2 0,4-5-23 16,-1 3-21-16,2-1-83 0,-1-2 40 0,3 9 28 16</inkml:trace>
  <inkml:trace contextRef="#ctx0" brushRef="#br0" timeOffset="117354.54">9262 9676 71 0,'5'8'112'0,"-2"-7"-7"0,0 2-9 16,-1-1 29-16,-2-2-71 0,6 6-1 0,-6-6 19 0,2 6 2 16,1-5-37-16,-3-1 14 0,0 0 3 0,0 0 14 15,0 0-60-15,5 9 51 0,-5-9-46 0,0 0-33 16,4 4 45-16,-4-4-48 0,0 0 11 0,3 5 1 15,-3-5-52-15,0 0-14 0,0 0-214 0,0 0 97 0,0 0 64 16</inkml:trace>
  <inkml:trace contextRef="#ctx0" brushRef="#br0" timeOffset="118671.57">6371 12860 83 0,'0'0'78'0,"-12"0"8"0,12 0-12 16,-12 2 0-16,12-2-10 0,-11-2-1 0,6 2-4 16,0 3-4-16,5-3-16 0,-12 1-1 0,6 1 3 15,2-4 3-15,4 2-40 0,-9 0 49 0,9 0 0 16,-5-1 9-16,2 0 1 0,2-1-7 0,1 2-39 0,0 0 47 16,0 0-22-16,0 0 17 0,0 0 4 0,13-2-21 15,-5 2 2-15,7-1-4 0,1-2-11 0,2 1-34 0,5 1 8 16,0 1 14-16,2 0-28 0,-1-3 44 0,13 1-12 15,1 0 0-15,-1-1 25 0,2 2-44 0,-2 0-57 16,-1-4 58-16,0 1 47 0,-8 2-92 0,-2 1 60 16,-2-2 16-16,-2 1-14 0,2 1-13 0,-1 0 32 0,-2 1-24 15,2-3 22-15,0 1 3 0,-1-1-18 0,2 3 8 16,-2-2-52-16,-1 2 43 0,-1-1-44 0,0 0 30 0,0 1 10 16,-1 0-22-16,-1 1 29 0,0-1-19 15,-4-1 30-15,4 2-4 0,-3-1-59 0,-2 0 66 0,-2 0-18 16,-3 1-46-16,0-2-9 0,-3 2 36 0,0-2 25 15,2 1-24-15,-7 0-58 0,9 0 77 0,-9 0 8 0,7 0-37 16,-7 0-42-16,5 1 39 0,-5-1-25 0,0 0-12 16,2-4 25-16,-2 4-5 0,0 0-15 0,0 0 6 15,0 0 1-15,0 0-41 0,-20-4 10 0,20 4-17 16,-16-5-11-16,6 2 16 0,2 3-34 0,-4-3-248 0,2 4 121 16,-1-7 80-16</inkml:trace>
  <inkml:trace contextRef="#ctx0" brushRef="#br0" timeOffset="119252.62">6957 12658 84 0,'-12'-3'71'0,"12"3"-8"0,-10-2-12 0,10 2 11 15,-8-1-27-15,4 1 9 0,4 0 11 0,0 0-43 16,0 0 5-16,0 0 18 0,-14 1-50 0,14-1 27 0,0 0 21 16,0 0 5-16,-3 3 12 0,3-3-4 0,0 0-13 15,0 0-41-15,0 0 32 0,0 0-22 0,9 8 32 16,-9-8-18-16,0 0-15 0,11 4 47 0,-6-1-51 16,-5-3 2-16,11 5 1 0,-4-4-7 0,5 2 1 0,-2 2-13 15,2-2 58-15,0 0 10 0,0 1-45 0,-1-1-10 16,2 0 38-16,1-1-29 0,-1 2 40 0,0-2-37 15,-1 2-14-15,3-2 14 0,-2 1-33 0,1-1 66 0,-2 0 21 16,0 2-110-16,-2-3 75 0,1 0-38 0,3 3 18 16,-2-3 25-16,2 0-22 0,-3-1 26 0,1 2 8 15,1-1-58-15,1 0 5 0,-4 0 58 0,-2-1 8 16,0 0-73-16,-1 1 43 0,6 1-40 0,-3-1 13 16,-4-1 58-16,0 0-47 0,-6 0-40 0,10 0 51 0,-7 0-36 15,-3 0 71-15,8 1-56 0,-4-1 82 0,-4 0-125 16,5 1 92-16,-5-1 8 0,0 0 3 0,7 0-59 0,-7 0-9 15,0 0 10-15,1 4 66 0,-1-4-73 0,0 0 61 16,0 0-86-16,-10 8 69 0,6-4-22 0,-4 3 25 0,4-1 24 16,-6 1-18-16,2 2-24 0,0 0-17 0,-2-2 7 15,-2 2 30-15,0 0-10 0,1 1 23 0,-1 1-7 16,-1 0-69-16,1-3 58 0,0 3-16 0,1 0 17 16,2 1-3-16,-3-4 5 0,2 2-21 0,1-1 6 0,1 0 1 15,-2-2-2-15,2 1-15 0,2 1 17 0,0-5-12 16,2 1-1-16,4-5 9 0,-8 9-15 0,6-7-5 0,-1 0-10 15,3-2-16-15,-5 3-1 0,5-3-12 16,0 0-35-16,0 0-32 0,0 0-6 0,0 0-24 0,0 0-15 16,0 0-416-16,-10 5 188 0,10-5 124 0</inkml:trace>
  <inkml:trace contextRef="#ctx0" brushRef="#br0" timeOffset="119775.86">7394 12258 54 0,'-1'-17'79'0,"1"3"-21"16,0-1 1-16,0 2 3 0,-1 1-6 0,-1 4 21 15,2-1-25-15,0 9-15 0,0-12 14 0,0 12-23 16,-1-9 6-16,1 9 7 0,0 0-13 0,1-7-7 0,-1 7 7 16,0 0-23-16,0 0 13 0,0 0 5 0,0 0 60 15,11 24-39-15,-7-15 30 0,0 3-62 0,0 4 70 16,0 1 0-16,4 14-8 0,-7-5-96 0,2 8 49 15,0 2 33-15,-1 2-76 0,1 2 58 0,-2-1-69 16,3 2 48-16,0 2 15 0,3-1 41 0,-3 6 3 0,5-3-21 16,-3 2-2-16,2 1-4 0,0 1 0 0,2-1-13 15,-2 1-3-15,-1 1-15 0,0 0 28 0,-1-4-29 16,-3 2 0-16,1 0-24 0,0-3 23 0,-1-1-21 0,-2-3 14 16,0 0 10-16,1-4-16 0,0 0 20 0,0-9 7 15,-2-7-14-15,1-3-7 0,-1-1 12 0,0 1 0 0,1-5-11 16,-1 1 6-16,0-2-16 0,0-2 6 0,0-1 5 15,0-2-1-15,2-1-4 0,-2-6 13 0,1 8-7 16,-1-4-16-16,0-4-3 0,0 0 4 0,0 0-24 16,0 0-39-16,0 0-25 0,0 0 15 0,0 0-34 0,0 0 5 15,-3-30-34-15,2 18-9 0,0-1-374 0,-1-3 174 16,2-1 114-16</inkml:trace>
  <inkml:trace contextRef="#ctx0" brushRef="#br0" timeOffset="121170.52">7484 12038 17 0,'0'0'72'0,"17"-6"-20"0,-2 5 33 15,3 0-37-15,5 0 2 0,1 0-23 0,15-3 23 16,1 2-7-16,1 2-12 0,2-2 6 0,-1 0-37 16,1 0 33-16,1 0-2 0,0 0-13 0,0 0-13 0,-1-2 7 15,-2 2-24-15,1-1 45 0,-1 1-10 0,-2 3-15 16,3-5 24-16,0 2-45 0,0 1 33 0,2 0 0 0,2-1 15 15,-1 0-22-15,0-2 4 0,2 1-37 16,0-1 35-16,0 2 3 0,-5-2-3 0,4-1 4 0,-4 2-18 16,1-1 18-16,0 1 1 0,-2-1-18 0,0-2 20 15,-3 4-28-15,0-1 7 0,2 0-9 0,-2-1-4 0,-1-1 30 16,-2 0 8-16,-6 3-48 0,-4 0 3 16,-1 0 31-16,-1 0-2 0,1 0-12 0,-1 0 29 0,12-2 1 15,-7 2-64-15,-4 1 29 0,-3 0 29 0,-1 0 12 16,1-2-8-16,1 2-53 0,-2-1 15 0,0 2-2 0,1 0 13 15,-2 0 32-15,-2-1-13 0,0 2-12 0,-2-1 27 16,0-1-20-16,-2 2-41 0,-2 0 32 0,-2-1-12 0,-1 0 30 16,-1 0 8-16,-1 1-60 0,-6-1 6 0,12 0 62 15,-12 0-77-15,11 1 81 0,-6-1-7 0,-5 0-77 16,10 3 1-16,-5-2 69 0,-5-1-55 0,9 2 24 16,-9-2-24-16,10 5 58 0,-10-5-56 0,8 5 32 0,-4-3 38 15,-4-2-65-15,8 8 17 0,-3-1 10 0,2-1 43 16,-2 2-35-16,-1-1 22 0,-1 1-52 0,1 0 52 15,-3 2-56-15,-1-4 50 0,1 1 15 0,-1 0-36 16,2 5 12-16,-4 2-60 0,4-2 90 0,-1 5-36 0,2 5 2 16,-1-5 32-16,1 2-15 0,2 14-8 0,1 0 20 15,-1-2-57-15,0 0 6 0,1-1 39 0,2 3-24 16,-3-1 6-16,2-1 5 0,-1 2 2 0,0 0 4 16,-1 2-52-16,-1-1 67 0,-1 0-4 0,-2 1-75 0,-2 2-13 15,1 1 100-15,1-5-12 0,-2 3 11 0,-1-1-23 16,4-6 8-16,0 6 13 0,0-2-4 0,0 2-1 15,2 1-25-15,2-2 13 0,-1-3-13 0,2 1 5 0,-2-2-34 16,-2-5 24-16,-2-3-14 0,2-3 15 0,-1 2-2 16,1-5-2-16,0 4-50 0,1-1 51 0,-2 1 20 15,1-2-16-15,-1 1-13 0,-1-1 32 0,-1-1-15 0,3 0-10 16,-3 0 6-16,1-2 5 0,0 0-6 0,1-1-4 16,-2 1-29-16,-2-3 2 0,1 0 46 0,1-2-7 15,-1 1-2-15,-2-2-25 0,2-2 18 0,-2 0 13 0,1-1-15 16,0 0-18-16,-1 2 25 0,-1-2-10 0,0-1 8 15,-4 1 2-15,1-1-18 0,1 1-2 0,-4 0 5 16,1-1 5-16,1-2 6 0,3 0-8 0,-7 0 6 0,1 1-9 16,-2-2-2-16,-2 1-10 0,0 0 14 0,-1-1 2 15,-2-1-16-15,-1 0 16 0,-2 1 2 0,-3-2-9 16,-2 2-15-16,-12-2 22 0,-4 0 5 0,4-2 0 16,-6 4-16-16,-6-5 3 0,-2 1-3 0,-1 1 8 0,-3-2 2 15,-3 1-3-15,-1-1-40 0,-1 3 42 0,1 0 3 16,0-1-60-16,2 1 41 0,4 1 12 0,2 1-14 0,1 0 24 15,6 0-31-15,1 2 17 0,5 0-21 0,-1-3 2 16,3 2 27-16,0 1 0 0,1 0-36 0,0-2 49 16,3 3 1-16,-4-2-18 0,-2 1 1 0,0 0-12 15,2 0 25-15,-3 0-2 0,-3 2-15 0,2-2 23 0,1-2-18 16,0 3-3-16,-1-3 4 0,2 3-11 0,3-4 14 16,0 3-3-16,1 1-3 0,6-5 5 0,5 2-6 15,4-2 17-15,0 2-11 0,1 0-20 0,2-1 3 0,1 0 10 16,-3-1 8-16,6 1 3 0,-1 0-22 0,5-1-10 15,0 0 37-15,1 2-22 0,1-4-4 0,-1 2 19 16,0 0 2-16,1 0 6 0,-1 0-22 0,-6-2-8 0,0 2 32 16,5-2-15-16,-6 0-1 0,1 1 5 0,-1-1-4 15,0 1-38-15,-1-2 1 0,-1 3 46 0,1-1-20 16,-1-1-13-16,1 2 32 0,-2-2-9 0,4 4-21 16,-2-5 6-16,1 3 41 0,-1 0-15 0,3 1-25 0,1 1 26 15,1-2 24-15,3 0-10 0,1 1-8 0,2-1 6 16,0 0-2-16,-1 1 8 0,6-1 9 0,-8 0-5 15,8 0-4-15,-6-1 8 0,6 1-12 0,0 0 1 16,0 0-18-16,-6-3 9 0,6 3 12 0,0 0-15 0,0 0 7 16,0 0-24-16,0 0-2 0,8-10-33 0,-8 10 5 15,3-5-14-15,-3 5-25 0,4-5-21 0,-3 1-19 0,-1 4-7 16,0 0-22-16,6-7-7 0,-5 4 5 0,-1 3-453 16,3-6 197-16,-3 6 132 0</inkml:trace>
  <inkml:trace contextRef="#ctx0" brushRef="#br0" timeOffset="122731.07">4853 8293 47 0,'0'0'90'0,"-1"10"-30"0,1-10-5 0,0 0-10 0,0 9 3 15,0-9 8-15,0 0-22 0,-3 9 25 0,3-9-45 16,0 0 7-16,0 0 6 0,0 7 20 0,0-7-34 16,0 10 33-16,0-10-21 0,0 0-2 0,0 0-6 0,0 0-23 15,0 0 4-15,0 0 17 0,0 0-2 0,0 9 4 16,0-9-5-16,0 0 5 0,-4 7-9 0,4-7-19 15,-3 6-12-15,3-6-20 0,-5 5-20 0,2-1-158 16,-2 8 73-16,4-4 50 0</inkml:trace>
  <inkml:trace contextRef="#ctx0" brushRef="#br0" timeOffset="125006.65">7960 12527 18 0,'0'0'72'0,"-4"-10"-6"15,4 10-5-15,-4-3-13 0,4 3 8 0,-7-4-20 16,7 4 10-16,-10-2-9 0,10 2 0 0,-12-2 8 0,5 4 11 15,-4-1-28-15,1 0 17 0,2 0-32 0,-3 3-1 16,0-1 8-16,-1 3 13 0,3 0-20 0,1-1-2 16,0 1-26-16,-2 3 71 0,0 0-33 0,2 0 0 15,0 0-5-15,1 2-2 0,0 1-12 0,1-1 61 0,-1 2-79 16,-1 0 79-16,0-1-17 0,0 1-6 0,1 1 4 16,-1 0-6-16,0 0-61 0,2-2 92 0,-2 4-69 0,1 1 48 15,2 0-7-15,-2-1-1 0,2-1-21 0,-5-2 11 16,5 3 6-16,1-2 4 0,3 0-17 0,-2 3 26 15,2-1-32-15,-1-3-7 0,2 1 20 0,0 3-39 16,3-5 11-16,0 1 18 0,-2-1 1 0,2 2-24 0,1-1 9 16,0-2 20-16,1-2-19 0,-1 3-39 0,1-2 43 15,1-3 3-15,0 1-10 0,1 1 14 0,0-1-30 16,-1-2 21-16,0-2 1 0,-1-1-3 0,0 0 18 0,1 0-22 16,0-3-10-16,1 2 27 0,1-2-2 0,-1-2-5 15,-1 1 2-15,2 0 8 0,4-1-37 0,-2-2 14 16,0 3-7-16,0-3 17 0,0-1-6 0,-3 1 6 0,1-2-2 15,0-4 3-15,-1 3-6 0,-2 3-26 0,-1-2 33 16,0 1 15-16,-1-1-36 0,-2 0 8 0,1 0 23 16,-1 2-27-16,0-1 33 0,-1-1-12 0,2 1 12 15,-2-2-10-15,0 0 1 0,0 7-16 0,-2-10 2 0,2 5 17 16,-2 0-36-16,0-1 27 0,2 6 11 0,-6-7-35 16,2 4-12-16,0 0 13 0,-2 1 32 0,1-1-10 15,-1 2-2-15,0 0 0 0,0 0-7 0,0 0 4 0,6 1-22 16,-14 2 25-16,8-1-3 0,-5 2-1 0,0 0 7 15,3 0-10-15,-4-2-13 0,2 2 19 0,-2 1-22 16,2-2-16-16,10-2-34 0,-12-1-22 0,12 1-33 0,0 0-18 16,-9 5-9-16,9-5-411 0,0 0 186 0,0 0 122 15</inkml:trace>
  <inkml:trace contextRef="#ctx0" brushRef="#br0" timeOffset="126016.48">8265 12043 22 0,'0'0'90'0,"0"-8"-10"16,2 3 11-16,-2 5-53 0,0 0 35 0,-2-13-9 15,4 8 7-15,-2 1-4 0,0 4 9 0,1-7 29 16,-1 7-110-16,0 0 14 0,0-8 72 0,0 8-24 15,0-4-33-15,0 4 80 0,0 0-122 0,0 0 62 0,0 0-10 16,0 0-57-16,0 0 25 0,0 0 35 0,-7 12-1 16,7-12 21-16,-1 10-66 0,1-4 63 0,0 1-36 15,0-1 29-15,0 1-14 0,0-1 14 0,4 7-11 0,-3 4 22 16,1-2-4-16,-1-3-4 0,2 4-5 0,-1 0 10 16,1 2-17-16,-3 0 8 0,1 0-5 0,1-1-38 15,0-2 2-15,1 2 28 0,-2 0 3 0,3 1 2 0,-2 0-43 16,0-1 14-16,1 2 15 0,-2-2-1 0,5 1 2 15,-4 0-1-15,2 0-45 0,0 0 58 0,0 0-9 16,-1 0-51-16,0 0-10 0,2 0 33 0,-1 0 3 0,0 1 12 16,0-1 17-16,3 0 8 0,-3 0-8 0,-3 0-17 15,2 1 9-15,-2-1-14 0,2-1-4 0,-2 1 20 16,3-1-3-16,-3-2 6 0,1 1-9 0,0 0 4 16,0-1-9-16,0 1-4 0,-2-1 8 0,4 0 4 0,-1 0-12 15,-3 0 3-15,3-2-2 0,-1 1 2 0,0 0 6 16,-1 1-9-16,2-2 8 0,-2 1-11 0,2 0 3 15,1-1 3-15,-2 2 7 0,-2-1-13 0,3-1-2 0,-2 3-6 16,1-1 4-16,0 1 5 0,0 0-10 0,-1-2 10 16,0 2-7-16,1 0 7 0,-1-1 0 0,0 0 5 15,3 0-19-15,0 0 1 0,-1 0 12 0,-2-1 1 0,3-1-1 16,-2 3-8-16,2-3 9 0,-2 0-14 0,0 1 16 16,0 1-3-16,1-2-11 0,0-1 18 0,-1 2-14 15,0-2 6-15,0 0-9 0,0-2 10 0,-1 0-6 16,2 1-2-16,-2-4 10 0,0 1-13 0,1 0 11 0,0 1 0 15,0-2 0-15,-2 2-2 0,1-3-3 0,0 0 4 16,1 0 11-16,-4 0-3 0,4 0-7 0,-2 0-2 0,0 0 3 16,0 0 0-16,-2-1-5 0,4-1-6 0,-2 1-3 15,0-5 20-15,0 7-6 0,0-3-8 0,0-4 12 16,-2 6-4-16,2-6 5 0,0 7-3 0,0-7 0 16,0 0-3-16,-1 5 0 0,1-5 8 0,0 0-4 0,0 0 2 15,0 7-12-15,0-7-2 0,-1 5-4 0,1-5 4 16,0 0 8-16,0 0 3 0,0 0-5 0,-2 5-5 0,2-5 1 15,0 0 5-15,0 0-18 0,0 0 6 16,-13-4-17-16,13 4-26 0,0 0-28 0,-13-8-23 0,5 2-7 16,1 0-42-16,0-1-9 0,1-2-12 0,2 0-20 15,-2 0-460-15,2-3 217 0,2-1 144 0</inkml:trace>
  <inkml:trace contextRef="#ctx0" brushRef="#br0" timeOffset="126924.4">8631 12473 73 0,'-3'-9'63'0,"3"9"-9"0,0 0-4 0,0 0 9 0,0 0-22 16,0 0 13-16,7-9 3 0,-7 9-20 0,8-3 17 15,-8 3-16-15,9 0 11 0,-9 0-31 0,14 0 12 16,-2 3 9-16,0-2-5 0,2 1-29 0,-4 2 29 16,2 1 5-16,-2 0-9 0,0-1-2 0,-1 2 5 0,2 2-40 15,-5-1 17-15,1 0 7 0,0 1 21 0,-5 2-17 16,1 0 11-16,-2-1 0 0,-2 0-7 0,-2 1 11 16,-2 0 5-16,0 1-21 0,-1 1 13 0,0-3-27 15,-2 2 21-15,0-1-3 0,-2-2-48 16,2 1 23-16,0-2 3 0,-1-2 50 0,0 1-21 0,2 0 9 0,0 0-80 15,1-2 57-15,0 1 11 0,2-1-56 0,0-3 60 16,2 0 16-16,2-1-47 0,-6 4 41 0,4-2 17 0,2-2-30 16,-4 1 6-16,2 1 4 0,2-2-65 0,0 0-19 15,-1 2 41-15,1-2 27 0,0 0-1 0,0 0 4 16,0 0 36-16,0 0-62 0,15-4 32 0,-10 3 10 0,0 1-45 16,2-1 40-16,-7 1-84 0,12 0 30 0,-4 0 48 15,-3 0-54-15,1 0 17 0,0 1 60 0,0 0-19 16,-2-1-14-16,2 3-43 0,-6-3-27 0,11 3 89 15,-7 0-85-15,5 2 74 0,-3-1-76 0,0 0 60 0,0 0-1 16,-2-1-2-16,-2 1 21 0,2-1-14 0,0 2 25 16,3 4-22-16,-3-1 21 0,-1-1-20 0,1-2 1 0,-3 2-5 15,0 0-4-15,1-2-41 0,-2 0 57 0,1 7-23 16,-2-4 9-16,-1 0 5 0,1 0-1 0,-2-4-15 0,-1 5 17 16,2-2-6-16,-2-2-4 0,1 1 13 15,0-1-9-15,-1-3-20 0,2 3 11 0,-2-2 30 0,0-1-14 16,0 0-8-16,4-2 9 0,-8 3 3 0,2-2-4 15,1 0-8-15,0 0-31 0,-2-2 25 0,-1 1 16 0,1 0 0 16,-1-1-10-16,-4-3-1 0,-1 2-4 0,1-3 8 16,1 3-8-16,1-4 4 0,2 2-6 0,1 1 12 15,0 0-1-15,2 1-29 0,2-1-6 0,-1 1-38 16,4 2 2-16,0 0-33 0,0 0-14 0,-9-6-12 0,9 4-34 16,0 2-312-16,0 0 154 0,0 0 104 0</inkml:trace>
  <inkml:trace contextRef="#ctx0" brushRef="#br0" timeOffset="127906.57">9171 11948 24 0,'0'-8'79'0,"0"8"13"15,-1-7-19-15,1 3 15 0,0 4-56 0,0-6 38 16,0 6-21-16,0 0 5 0,-2-6 13 0,2 6-53 0,0 0 15 16,0 0-40-16,0 0 68 0,0 0 18 15,0 0-58-15,0 0 2 0,0 0 39 0,2 22 4 0,0-16-10 16,-2-6-50-16,4 23 55 0,0-13-18 0,0 4 25 16,-1-1 16-16,0 1-8 0,-1 2-7 0,2 1-11 0,-1-3-1 15,2 3 15-15,-2 0-7 0,-2 1-8 0,-1 2 17 16,2-2-27-16,-1 2 7 0,2 0 3 0,-2 0-15 15,2 2 5-15,-2-2-8 0,-1 2-30 0,3-1 2 16,-2 0-2-16,2 0 26 0,-2 1-25 0,1-2-20 0,0 2 54 16,1-2-18-16,0 1 2 0,2 9-2 0,-2-5-32 15,-2-5 14-15,3 1 22 0,-3-2-12 0,2 1 16 0,0-2 9 16,-1 3-4-16,0-3-2 0,0 0 6 0,-2 0-11 16,3-3 16-16,-2 1-9 0,1 1-7 0,0-3 8 15,0 2 0-15,0-2-5 0,0 3 3 0,-1 0-13 16,0-3 12-16,1-1-9 0,-1-2-3 0,2 3-3 0,-2 1 9 15,0-2 8-15,2 0-15 0,-2 0 2 0,2 1 0 16,0-1-11-16,-2 1 3 0,2-2-4 0,-2 1-1 16,2 2 0-16,-3-2 0 0,2 0 9 0,0 0-1 0,-5 1-5 15,4 0 3-15,2-1-15 0,-2 0 5 0,2 1 12 16,-3-2-2-16,1 1-2 0,-2-1 2 0,2 0-6 16,-1 2-7-16,0-1 0 0,-1 1 7 0,1-1-12 0,0 1 2 15,1-1 0-15,1 1 5 0,-1-1 0 16,-4 0 8-16,5 1-11 0,0-2 0 0,0 2-1 0,0 0-2 15,-2-1 8-15,2 2 14 0,-2-2-19 0,1 0-12 16,0-1 19-16,1 2 10 0,-1-2-11 0,0-1-3 0,1 2-7 16,-1-4-2-16,0 3 6 0,-1-3 6 0,3 2-5 15,-2-2-8-15,1-2 16 0,-2-7-3 0,1 12-2 16,0-7-6-16,-1-5 5 0,2 9-2 0,-1-4 6 16,-1-5 2-16,0 8-8 0,0-8-4 0,0 0 1 0,0 12-5 15,0-12 10-15,1 5-5 0,-1-5 5 0,0 0 1 16,0 0-2-16,2 10 1 0,-2-10 1 0,0 0-6 0,0 0-8 15,0 0 8-15,0 0-3 0,-4 7-11 0,4-7-6 16,0 0-5-16,0 0-5 0,0 0-24 0,0 0-12 16,-11-2-20-16,11 2-21 0,0 0-21 0,-13-5-30 15,13 5 1-15,-7-5-10 0,7 5 9 0,-7-7-32 0,3 2-416 16,4 5 201-16,-9-17 136 0</inkml:trace>
  <inkml:trace contextRef="#ctx0" brushRef="#br0" timeOffset="133354.1">7294 10956 5 0,'0'0'61'16,"-8"-6"9"-16,8 6-12 0,-5-5-5 0,5 5 1 0,-5-6 2 15,5 6 24-15,-6-5-39 0,5 4 20 0,1 1-21 16,0 0-3-16,0 0-9 0,0 0 1 0,-1-11 16 0,1 11 18 15,12-2-52-15,-2-2 57 0,4 2-13 0,2 1 2 16,0-2-24-16,6 0 23 0,12-2-18 0,4 1 26 16,2 2 6-16,3 1-19 0,2-2-35 0,2 0 38 15,1 4-4-15,-1-1-19 0,-1-1 21 0,0 1-6 16,-4 2-25-16,0 1 26 0,-5-1-18 0,1 4 19 0,-9-2-6 16,-4-1 4-16,-3 0-13 0,0 0 2 0,0 1-20 15,11 2-33-15,-8-1-4 0,-5-3 39 0,0 0 29 16,0 1-33-16,-2-2-30 0,-1 1 37 0,3 0-7 15,-3-1 4-15,-2 1 23 0,0-2-33 0,-2 0 23 0,3 0-15 16,-5 0-1-16,2 0-1 0,-4 0 2 0,-1 0 19 0,-2 0-7 16,-1-1-22-16,-5 1 4 0,8-1 6 15,-4 0-30-15,-4 1 33 0,0 0-16 0,8-2 11 0,-8 2-36 16,0 0 22-16,0 0 3 0,0 0-74 0,0 0 50 16,0 0-23-16,0 0 6 0,0 0 0 0,0 0-26 0,0 0-10 15,0 0-27-15,0 0 31 0,0 0-18 0,-29-8 6 16,23 7-5-16,6 1-1 0,-9-3-5 0,9 3 7 0,-9-4 4 15,3 1 9-15,6 3-3 0,-9-5 10 16,1-2 17-16,1 4-12 0,2-1 21 0,0-1-9 0,5 5 5 16,-8-7 8-16,4 2-3 0,4 5 17 0,-6-8 9 15,4 2-5-15,2 6 9 0,0 0-5 0,-6-18 18 0,6 18 6 16,-1-12-16-16,1 12 14 0,-3-12-10 16,3 12 21-16,-2-11 3 0,2 11-3 0,-3-11-2 0,3 11-2 15,-3-9 27-15,-2-2-17 0,5 11 6 0,-7-10 7 16,7 10-33-16,-6-6 4 0,6 6 8 0,0 0-4 0,-12-6 2 15,12 6 16-15,-14-2-16 0,2 7 36 0,-2-3-25 16,-1 2-8-16,-1 4 28 0,-13 2-24 0,1 6 38 16,-4 0 7-16,-2-3-56 0,-3 4 65 0,-3 3-53 0,0-2 67 15,-4 4-21-15,-3-4-38 0,3 4 13 0,-1-2-21 16,1 0 21-16,2 0-40 0,1-2 84 0,2-2-21 16,6 2-43-16,1-2 3 0,3-3 49 0,2-1-29 0,6 0-15 15,5-3 23-15,2-2 3 0,2-1-30 0,2-1-28 16,0 1 44-16,2-2-13 0,0-1-19 0,4-1 31 15,0 1-10-15,0-1 0 0,0 2 8 0,2-2-7 16,2-2-7-16,-6 2 3 0,2 0 0 0,4-2 1 0,-4 2-4 16,4-2 6-16,-5 2-12 0,5-2-4 0,0 0 0 15,-4 4-13-15,4-4 22 0,0 0-26 0,0 0 13 16,-5 1 2-16,5-1-4 0,0 0-3 0,0 0 0 16,0 0 15-16,0 0-24 0,0 0 14 0,0 0-22 0,0 0-17 15,0 0-35-15,0 0-2 0,0 0-28 0,0 0 37 16,0 0-21-16,0 0-29 0,0 0 16 0,0 0-22 0,0 0 14 15,20-6-15-15,-20 6-23 0,12-2-344 0,-6 1 159 16,5-4 106-16</inkml:trace>
  <inkml:trace contextRef="#ctx0" brushRef="#br0" timeOffset="134479.65">11231 10247 50 0,'4'-5'50'0,"-4"5"-2"0,4-6 19 0,-4 6-24 0,5-7 17 15,-5 7-27-15,5-6 12 0,-5 6-17 0,4-7 30 16,-4 7 1-16,6-5 14 0,-5 4-23 0,-1 1 1 15,4-5 5-15,-4 5-35 0,1-5 55 0,-1 5-35 16,3-4 14-16,-3 4 8 0,0 0 1 0,0 0-24 0,0 0 17 16,0 0-40-16,0 0-4 0,0 0-33 0,0 0 49 15,-9 14-11-15,3-6 67 0,1 3-12 0,-3 2-19 16,0 1 21-16,1 2-43 0,1 1 43 0,-8 10 8 0,2 0-28 16,-1-1 11-16,-2 2-1 0,1-2 2 0,2 2-8 15,0-1 2-15,-2 2-15 0,1 0-14 0,2-3 1 16,1 1 2-16,-1-1 5 0,-1 1 5 0,1-2-8 0,3-4-13 15,3-3-10-15,0-1 12 0,1-1-10 0,0-1-1 16,0 0 3-16,-2 0-3 0,1-1 6 0,1-4-16 16,0 1 5-16,1 1-10 0,2-3 5 0,-2-2 10 15,2-1-3-15,1-6-11 0,-4 9 25 0,4-9-23 0,-3 6 3 16,3-6 0-16,-2 5 11 0,2-5-8 0,0 0-3 16,0 0 0-16,0 0-3 0,0 0-14 0,0 0-16 15,0 0-5-15,-16-9-11 0,16 9 2 0,0 0-41 0,0 0-22 16,-7-12-10-16,7 12-3 0,0 0-2 0,-9-16-9 15,9 10-9-15,0 6-4 0,-3-10-375 0,3 10 172 16,0 0 114-16</inkml:trace>
  <inkml:trace contextRef="#ctx0" brushRef="#br0" timeOffset="135084.43">10983 10356 29 0,'-7'-8'109'0,"7"8"-27"0,-5-6 18 0,5 6-40 16,0 0-2-16,-7-10-29 0,7 10 48 0,0 0-35 15,-3-8 36-15,3 8-50 0,2-6 47 0,0 1 5 0,-2 5-78 16,0 0 10-16,10-11 36 0,-6 7 19 15,1-3-54-15,3 0 21 0,-3 2-13 0,3-1 1 0,2 0 6 16,-2 0 20-16,0 0 20 0,-2 3-81 0,1-5 50 16,0 5 15-16,-3-3 12 0,1-1-4 0,0-1-60 0,3 2 53 15,-2 2-3-15,-1 0-9 0,-1-1-18 0,0 3 4 16,-3-2-50-16,3 1 73 0,0-1-16 0,0 0 1 0,0 2 1 16,0-2-22-16,2 1-13 0,-2 0-7 15,0 0 40-15,1 0-4 0,3-3-60 0,0 2 58 0,-1 1-18 16,2 0-16-16,2-3 2 0,-1 1 28 0,1 1-6 15,0 1 9-15,-3 0 4 0,-2 1-24 0,1 1-4 0,-2-1 5 16,1 2-2-16,0-1 27 0,-6 1 0 0,11 3-33 16,-6-2 0-16,1 1-30 0,-2 2 58 0,0-1-23 15,-1 2 19-15,3 2 9 0,-2 2-19 0,2 0-4 16,-2 3 22-16,-2-1-18 0,1 2 15 0,2 2-29 0,-2 0 39 16,0-1-7-16,1 0 0 0,0 3 3 0,0-2-27 15,-3 0 13-15,6 0 13 0,-3 0-14 0,-2 0-3 0,4 2 13 16,-1-2-6-16,0-2-2 0,1 1-4 0,-1-2 1 15,0 1-1-15,2 1-11 0,-2-2 19 0,-1-2-9 16,0 0-4-16,2-2 3 0,-2 1-4 0,-2-3 4 16,1 1 5-16,0-2-13 0,-1 0 5 0,-2-5 2 0,3 8-14 15,-3-8 6-15,4 7 1 0,-3-6-14 0,-1-1 10 16,0 0-6-16,0 0 12 0,4 10-14 0,-4-10-11 16,3 5-2-16,-3-5-17 0,1 3 2 0,-1-3-20 15,0 0-25-15,0 0-62 0,6 6 14 0,-6-6-6 0,0 0-28 16,0 0-10-16,0 0-418 0,0 0 197 0,0 0 130 15</inkml:trace>
  <inkml:trace contextRef="#ctx0" brushRef="#br0" timeOffset="135990.31">10919 11100 54 0,'-6'-8'112'0,"6"8"-14"0,-2-6-17 16,2 6 10-16,-3-8-6 0,3 8 5 0,0 0-37 15,-3-9 0-15,3 9 24 0,-2-6 21 0,2 6-57 0,-4-7 47 16,4 7 13-16,0 0-27 0,-6-8 13 0,6 8-34 15,-4-4 24-15,4 4-40 0,0 0 5 0,0 0-2 16,0 0 32-16,0 0-37 0,0 0 26 0,0 0 11 0,0 0-13 16,-10 14-7-16,10-14 5 0,0 12 13 0,0-4-9 15,1 3-1-15,0 1-8 0,1 1 7 0,0 1-16 16,1-1 3-16,0-1-8 0,1 2-5 0,0-1-1 0,1 1 0 16,-1-1 3-16,0 0-6 0,0 0 5 0,-1 4-13 15,-1-1 4-15,0-4 6 0,-4 0-14 0,1 1 5 16,1-13-1-16,1 21-8 0,-1-9 3 0,3 0 6 15,-7-1 0-15,0 2-10 0,4-13 4 0,-5 14-4 0,-1-4 5 16,2 0-6-16,4-10-5 0,-5 8 2 0,5-8 7 16,-8 11 0-16,8-11 0 0,-8 7-1 0,8-7 1 15,-9 5 0-15,9-5-20 0,-12 4 22 0,12-4-13 16,-12 2 1-16,12-2 4 0,-16 1 3 0,16-1-12 0,-14-1 0 16,1 1 13-16,4-2-18 0,-1 1 12 0,10 1-2 15,-17-6-7-15,8 3 4 0,2 0-7 0,0 0 9 0,7 3-18 16,-16-7-9-16,7 2-31 0,1-1-9 0,0 1-32 15,1-1-30-15,2 3-25 0,5 3-15 0,-9-10-3 16,6 7-15-16,3 3-473 0,0 0 218 0,-5-11 146 16</inkml:trace>
  <inkml:trace contextRef="#ctx0" brushRef="#br0" timeOffset="136389.37">10792 10862 85 0,'0'0'88'0,"-4"-7"6"16,4 7-13-16,0 0 14 0,0 0 1 0,0 0-41 0,0 0 37 15,-5 0-11-15,5 0 10 0,0 0-49 0,0 0 43 16,-3 12-4-16,3-12-26 0,-3 5-6 0,3-5 21 16,0 0 9-16,0 0-30 0,-1 10 38 0,1-10-17 0,0 0 6 15,0 0 12-15,0 0-5 0,-3 7-10 0,3-7 0 16,0 0-16-16,0 0 2 0,0 0-18 0,0 0 6 16,0 0-2-16,0 0-1 0,0 0-8 0,0 0-6 15,0 0 2-15,3-24 0 0,-3 24 12 0,0-9-20 0,0 9 5 16,0 0 3-16,-1-9-5 0,1 9-8 0,-3-7 2 15,3 7-16-15,0 0 12 0,0 0 9 0,-4-9-21 16,4 9-11-16,0 0-19 0,0 0-19 0,0 0-27 0,0 0-71 16,0 0-11-16,0 0-4 0,0 0-16 0,-13 12-434 15,13-12 203-15,0 0 134 0</inkml:trace>
  <inkml:trace contextRef="#ctx0" brushRef="#br0" timeOffset="137694.44">12054 9701 44 0,'0'0'42'0,"0"0"5"16,0 0 3-16,0 0-9 0,0 0-7 0,0 0-13 16,0 0-1-16,0 0 9 0,0 0-23 0,0 0-7 0,0 0-8 15,1 3-17-15,-1-3-74 0,0 0 34 0,0 0 22 16</inkml:trace>
  <inkml:trace contextRef="#ctx0" brushRef="#br0" timeOffset="138685.51">4676 8090 62 0,'1'2'121'16,"-1"-2"-54"-16,0 1 61 0,1 0-19 0,-1-1-24 0,0 0-5 15,0 0-57-15,0 0 51 0,0 0-56 0,0 0-1 16,0 0-5-16,0 0 60 0,0 0-67 0,0 0 0 0,0 0 1 16,0 0 6-16,0 0 1 0,0 0 0 15,0 0-13-15,0 0 1 0,-8-10 60 0,8 10-71 0,0 0 8 16,0 0-6-16,0 0 6 0,0 0-5 0,0 0 9 16,-2-4-25-16,2 4-3 0,0 0-34 0,-2 0-224 0,2 0 96 15,0 0 62-15</inkml:trace>
  <inkml:trace contextRef="#ctx0" brushRef="#br0" timeOffset="139557.78">12578 9540 2 0,'0'0'104'0,"-8"0"16"0,8 0-20 0,0 0 2 15,0 0-7-15,-9-4-19 0,9 4 2 0,0 0-17 16,-7-3 9-16,7 3-52 0,0 0 35 0,0 0 24 16,-7-5-11-16,7 5-39 0,0 0-26 0,-5-4 31 15,5 4-1-15,0 0-14 0,0 0-16 0,0 0-21 16,0 0-3-16,0 0 21 0,-9-7-34 0,9 7 1 0,0 0-18 16,-8-1-20-16,8 1-224 0,0 0 99 0,0 0 66 15</inkml:trace>
  <inkml:trace contextRef="#ctx0" brushRef="#br0" timeOffset="140840.63">9517 12796 4 0,'0'0'83'0,"-8"-3"6"0,8 3-22 0,0 0 7 16,0 0-20-16,0 0-6 0,-11-1-6 0,11 1 9 15,0 0-25-15,-1-2 32 0,1 2-23 0,0 0 6 16,0 0-14-16,0 0-33 0,16-3 47 0,-11 2 3 0,-5 1-62 15,15 0 22-15,-2-1 46 0,0-2-5 0,2 5-62 16,1-4-10-16,0 1 63 0,0 1-16 0,3-1-22 0,-1 2-4 16,2-2 1-16,0 1 6 0,2-1 57 15,-2-2-38-15,2 3-21 0,1-1-22 0,2 0 54 0,14 0-19 16,0 0 19-16,-8-1 35 0,5 0-16 0,0 0-17 16,-6 0-21-16,6 0-39 0,-1-2 44 0,-2 0 24 15,-3 1 22-15,-6 1-31 0,-2-1-66 0,1 2 9 0,-2-1 30 16,-2-1 49-16,0 1-29 0,-1-2-61 0,0 2 16 15,-4 1-5-15,1-3 74 0,-2 2-4 0,-2 1-78 16,-3-1 95-16,-1 1-92 0,-1 0 89 0,-6 1-94 0,10-1 6 16,-5 1 84-16,-1-1-31 0,-4 1-57 0,8 0 17 15,-5-2 51-15,1 2-25 0,-2-1 44 0,1 2 3 16,-3-1 0-16,0 0-111 0,7 2 81 0,-7-2-79 0,0 0 6 16,2 1 69-16,-2-1-64 0,0 0 37 0,0 0-50 15,0 0-2-15,0 0 28 0,0 0-19 0,0 0-5 16,-21 5-12-16,17-5-17 0,4 0 1 0,-7 1-234 0,5 1 104 15,2-2 70-15</inkml:trace>
  <inkml:trace contextRef="#ctx0" brushRef="#br0" timeOffset="141344.37">10206 12605 11 0,'-13'-3'53'0,"13"3"33"16,-12 2-24-16,12-2-7 0,-11 0 0 0,11 0 9 0,-9 0-21 15,9 0 10-15,0 0-13 0,-9 2-5 0,9-2 10 16,-7 4-64-16,7-4 56 0,-1 2 12 0,1-2 2 16,0 0-34-16,0 0-9 0,0 0-16 0,0 0 11 0,-3 10 71 15,3-10-35-15,0 0-40 0,4 6 57 0,-4-6-59 16,11 4 13-16,-6-1 72 0,2-1-89 0,3 1-3 15,2-1 53-15,0 3-29 0,2-2-30 0,-1 1 70 0,2-3-74 16,-1 2 91-16,2 0-94 0,-2-2 3 0,-1 2 89 16,2-2-74-16,-1 1-6 0,1 1-6 0,0-1 89 15,-1 1-7-15,0-2-84 0,0 1 64 0,-3 1-7 16,0-1 8-16,-2-1-14 0,-2 2-86 0,-1-2 105 0,1-1 2 16,-7 0-99-16,12 2 92 0,-12-2-107 0,8 1 97 15,-8-1-84-15,9 3 107 0,-9-3-109 0,6 2 98 0,-2-1 10 16,-2 2-39-16,1-1-4 0,-3-2-68 15,1 6 41-15,-1-6-28 0,2 9 89 0,-4-5 13 0,1 0-13 16,-3 6-13-16,-1-1-73 0,1 1 80 0,-4-1-52 16,0 2-9-16,-2 0 9 0,1 1 50 0,-2 0-6 0,-2 1-28 15,2 0 50-15,-5 8-32 0,3-4 11 0,2-4 4 16,2-1-29-16,1-1 26 0,-1-3-5 0,2 3 0 0,0-3-11 16,2 1 5-16,0-2-15 0,1 1 17 15,0-3-23-15,-2 1 11 0,6-6-22 0,-4 4-6 0,4-4-31 16,-2 6-39-16,2-6-31 0,0 0 18 0,0 0-45 15,0 0-378-15,0 0 172 0,0 0 116 0</inkml:trace>
  <inkml:trace contextRef="#ctx0" brushRef="#br0" timeOffset="141894.7">10558 11995 11 0,'-2'-15'74'0,"-1"3"-1"16,3 2-21-16,-3 3-7 0,2 2-6 0,0 0 10 15,1 5 8-15,0 0 9 0,0 0-44 0,0 0-3 16,0 0 35-16,0 0 23 0,0 0-38 0,1 23-27 16,0-9-3-16,5 2 18 0,-2-3 39 0,0 2 6 0,2 21 9 15,0-5-71-15,2 5 57 0,0-4-80 0,-3 2 14 16,3 2-7-16,2 3 17 0,-4-1-7 0,5 1 49 15,-2 3-44-15,-2 0-11 0,1-1 20 0,-3 2 76 16,1 0-86-16,-2 1 86 0,-2-4-67 0,-2 4 35 0,2 2 24 16,-5-2-6-16,0 0-5 0,2 0-16 0,-2-2-32 15,2 0 24-15,0 0-20 0,-1-3-30 0,1-4 36 16,2-1-12-16,-1-7-35 0,0-3 40 0,-1-5-30 0,2-1-14 16,1 0 37-16,-1-2 17 0,2-1-37 15,-2-3-33-15,2 1 43 0,-1-3 5 0,0 0 21 0,-2-4-18 16,1 0 7-16,-1-2 12 0,1 1-45 0,-1-5 42 15,2 5-18-15,-2-5-31 0,0 0-34 0,0 0 52 0,0 0-27 16,0 0 2-16,0 0-25 0,0 0-41 0,0 0 1 0,0 0 4 16,-4-28-31-16,2 16 3 0,1 2-17 15,0-2-335-15,-3-6 154 0,4-2 102 0</inkml:trace>
  <inkml:trace contextRef="#ctx0" brushRef="#br0" timeOffset="142981.13">10632 11863 48 0,'5'-7'54'0,"5"1"2"16,0 2-24-16,4 0-7 0,0 0 7 0,2-1-12 16,4 2 10-16,0 0 4 0,3 0-25 0,1 0 0 15,13-2 18-15,1 3-1 0,0 0 0 0,2 2-9 0,3-3-11 16,-2 2 17-16,-1 0-22 0,0 0 11 0,2-2 2 15,-2 2-15-15,1 0 13 0,-1-2 5 16,0 2-9-16,-1-2 31 0,1 0-19 0,-3 1-31 0,2-1 17 16,-2 2-10-16,-1-2 9 0,0 0 7 0,-5 2 6 0,4-5-10 15,-7 2 1-15,-6 1 9 0,0-1-12 0,-2-1-4 16,-2 2-19-16,4-2 33 0,-1 0 14 0,-1 0 1 0,12-1-14 16,-7 0 15-16,-3 0-34 0,-4 4 39 15,1-3-19-15,-2 0-13 0,1 1-15 0,1 0 6 0,-2-1-12 16,0 3 4-16,-2-2 31 0,0 1-34 0,-1 0 30 15,2 3 16-15,-1-1-40 0,0 1 36 0,-1-1-49 0,1 2 46 16,-4 0-35-16,2 0 16 0,-1 2 13 0,1-1-40 16,-1 3 21-16,-1 0-13 0,0 2 23 0,-2 1 13 15,3 1 25-15,-4-1-51 0,0 2 55 0,0-1-73 16,-1 2 22-16,-1 2-20 0,1-1 81 0,0 3 26 0,-2-1-104 16,2 3 61-16,-2 1-48 0,-1 1-18 0,3 10 7 15,1 0 7-15,0 2 92 0,-3-8-61 0,2-3 56 0,3 11 11 16,-2 7-59-16,2-1 21 0,-1 0 11 0,2 1-31 15,-2 2 29-15,2 0-93 0,-2-1 85 0,6 3-52 16,-5-1 50-16,6 3 2 0,-5 0-94 0,0-5 27 16,-3 3 57-16,2-1-6 0,1-1-2 0,-3-1-6 0,1 1 25 15,-2-2-16-15,-2-1 8 0,3-1-7 0,-4 2 8 16,0-4-31-16,0 0 19 0,-2-5-5 0,4 1-23 16,-2 0-28-16,0-5 3 0,-1-3 50 0,0-4-59 15,1 1 13-15,-2-2 45 0,0 1-51 0,-1-2-13 0,0 0 54 16,1-2-19-16,0 1-36 0,0-3-4 0,-2 0 38 15,0-1 21-15,1-1 18 0,2 0-64 0,-3-2 42 0,-2 1 17 16,4-2-43-16,-4-1 27 0,2-1 29 0,-2 1-44 16,-1-1 18-16,0-1-28 0,1 0 37 0,-2 0-17 15,0 0-25-15,0 0 55 0,0-2-38 0,-2 1 11 16,-3 0 18-16,1 1-36 0,-4-2 10 0,1 1 28 0,-1-1-18 16,-2 1-4-16,-1-2 13 0,-2 0-15 0,-3 0-30 15,-2 0 34-15,-2-1 1 0,-14 0-19 0,-1 0 11 16,-4-1 7-16,1 0-49 0,-6 1 29 0,0 0 20 15,-3-1-3-15,0 1-4 0,-1 0-15 0,1 1-29 0,1 1 47 16,-1 1-19-16,6-2-18 0,-2 1 36 0,-1 0-48 16,4 0 68-16,4 2-26 0,0-3-33 0,0 2 39 0,1 1-18 15,2-4 11-15,2 4 14 0,3-3-17 0,-5 0-15 16,-2 1 2-16,2 1-24 0,-2-1 60 0,0-2-30 16,-3 1-15-16,-4 1 11 0,2 0 14 0,-1-2 20 0,1 2-42 15,-1 1-4-15,1-1 23 0,4-1 14 0,9-1 18 16,8 2-16-16,3-1-2 0,4 0-3 0,0 0 10 15,3-1 13-15,2 0 2 0,2-1 6 0,2 1-19 16,2-1 23-16,5 1-12 0,-7-3-2 0,6 0 3 0,1 3-4 16,0 0-2-16,0 0 5 0,0 0-21 0,4-11 5 15,-4 11 10-15,4-5 3 0,-1 3-13 0,-3 2 2 16,5-5-14-16,-2 1 11 0,-3 4-9 0,4-3 12 0,-2 0-14 16,-2 3 4-16,6-4-13 0,-6 4 5 0,2-4 4 15,-2 4-25-15,4-4-20 0,-4 4-18 0,3-2-7 16,-3 2-96-16,4-4 59 0,-4 4-57 0,0 0 7 15,0 0-5-15,0 0-12 0,7-4 8 0,-5 2-430 0,-2 2 197 16,0 0 130-16</inkml:trace>
  <inkml:trace contextRef="#ctx0" brushRef="#br0" timeOffset="146825.91">11120 12336 61 0,'-1'-8'103'0,"1"8"-15"0,0 0-4 15,0 0 30-15,0 0-55 0,0 0 11 0,0 0-2 16,-15-9 0-16,15 9 14 0,0 0-11 0,-12-1-19 0,12 1-10 16,-9 1 21-16,9-1-17 0,-12 3 7 0,12-3 16 15,-16 6-15-15,6-2-8 0,2 2-23 0,-2 0 12 0,-1-2 23 16,0 3-8-16,1 0-10 0,-2 2-2 0,2 0 23 15,-2 2-16-15,3-1-3 0,-2 1 13 0,1 1-20 16,-1 0-1-16,3 1-13 0,0 0 3 0,0 1 3 16,0 0-4-16,1 1-2 0,1 0 19 0,2 1-11 0,0-1 7 15,0 0-4-15,0 0-5 0,0 3-11 0,1-4-1 16,0 2 2-16,1-3 3 0,2 1-4 0,-2 0-6 0,2 0 2 16,2 0 13-16,2 1-14 0,-3-2 0 15,3-1-6-15,0 0 5 0,0-1-6 0,-3 1 12 0,6-1-6 16,-4-2-3-16,3 1 6 0,1-2-9 0,0 1 9 15,-1-1-2-15,2 0 5 0,0 0-8 0,-1-5-5 0,4 3-4 16,1-2 11-16,-2 1-5 0,0-3-7 0,0-2 13 16,1 2-17-16,0-2 14 0,-2-1-18 0,3 0 21 15,-3-1-8-15,1 0 3 0,0-1-17 0,1-2 8 16,-3 1 4-16,1 0-8 0,-1-1 8 0,0-1-3 0,-1-1 14 16,0 1 4-16,-3 0-12 0,-2 1 14 0,1-1 1 15,-3 6-8-15,3-11-7 0,-3 4 17 0,1 0-2 0,-2-1-19 16,1 2 12-16,-3-4 11 0,2 0-6 0,-3 0-7 15,1 4 4-15,3 6 7 0,-8-9-3 0,5 5-9 16,3 4-10-16,-8-6 16 0,2 4-17 0,-5-1 7 16,3 1 2-16,-1 1 4 0,9 1-8 0,-15-1 3 0,-1 1-2 15,4 0 0-15,0 1 3 0,-3 0-9 0,2-1-4 16,1 1-5-16,-1 0 13 0,1 2-10 0,0-1-12 16,0-1-9-16,1 2-16 0,3-2-33 0,0 0-12 15,0 0-19-15,8-1-28 0,-13 5-26 0,9-4-25 0,4-1-413 16,0 0 201-16,0 0 134 0</inkml:trace>
  <inkml:trace contextRef="#ctx0" brushRef="#br0" timeOffset="147434.29">11356 11906 37 0,'0'0'96'16,"0"0"-31"-16,0 0-1 0,2-8 27 0,-2 8-46 16,0 0 34-16,0 0-59 0,0 0 54 0,0 0-4 0,4 17 4 15,-2-8-62-15,-2 2 39 0,2 0-19 0,-1 5 37 16,2 0 8-16,-2 1-7 0,0 2 9 0,-2 1-12 0,1 1 6 15,3 13-25-15,-2-1 6 0,-2-3 13 16,1-4-18-16,0 8 1 0,-2 0-29 0,1 1 2 0,0-2 9 16,-2 1 35-16,2-6-58 0,-1 6 26 0,0 0-9 15,0-6-27-15,2 6 40 0,0 1-17 0,2-1-6 0,-5 1 21 16,-1-2-6-16,4 2 3 0,-3 0-14 0,3 1 14 16,-5-3-5-16,4-5 5 0,1-3-8 0,-2-3 8 15,4-1-4-15,-4 2-5 0,2-1-12 0,2-1-5 16,-1 1 3-16,0-2 0 0,-1 2 7 0,4-4-14 0,-1 1 5 15,-2-2 4-15,1-1-1 0,-1-1 2 0,0 0-20 16,2-2 13-16,0-2-10 0,-1-1 6 0,-2-1-1 16,3-2-2-16,-2 0 3 0,-1-2-6 0,2 0 19 15,-2 0-12-15,1-2-2 0,2 1-14 0,-3-4-5 0,1 5 5 16,-1-5-36-16,0 0-6 0,0 0-14 0,0 0-22 16,0 0-24-16,0 0-20 0,0 0-7 0,12-20-387 0,-9 13 176 15,-3 7 116-15</inkml:trace>
  <inkml:trace contextRef="#ctx0" brushRef="#br0" timeOffset="148112.57">11816 12451 47 0,'0'0'73'0,"-9"-7"15"15,9 7-30-15,-11-8 18 0,7 2 2 0,0 3 73 16,4 3-89-16,-4-6-7 0,4 6-5 0,0 0-1 0,-5-12 25 16,4 7-26-16,1 5 4 0,0 0 6 15,-2-12-29-15,2 12 4 0,0 0 9 0,4-9-19 0,2 0-12 16,-6 9-38-16,9-7 54 0,-4 5 13 0,-5 2-16 15,10-3 19-15,-10 3-33 0,9-1 22 0,-9 1-1 0,11 1 4 16,-5 2-13-16,-6-3-7 0,12 2-2 0,-2 3 0 16,-1 0-40-16,0 0 59 0,-1 1-27 0,2 1-9 15,-2 1 44-15,-2 1-31 0,1-1 33 0,-2 2-20 16,-2 0 9-16,0 2-25 0,-5-2 7 0,4 1 28 0,-2 1-33 16,-2 0 10-16,0 1 23 0,-2 0-31 0,0 0 13 15,-2 2 16-15,0-1-55 0,0 2 54 0,1-2-10 16,-2-1 9-16,1 2-19 0,-1-2-12 0,0 0 26 15,2 2-35-15,-2-1 21 0,-3-2-2 0,0 0-2 0,5 0-19 16,1-2 23-16,0-2 1 0,0 2-4 0,0-3-28 16,3-1 24-16,1-6 13 0,0 0 4 0,5 11-16 15,-5-11 11-15,8 7 2 0,1-4-11 0,2-1 10 0,1-1-18 16,4 1 5-16,-1 1 14 0,1-5-4 0,2 2-9 16,0-1-12-16,-1 0 16 0,2-3-9 0,0 2-3 15,-3 1-13-15,2-3 25 0,0 1-8 0,-4-1-16 0,1-1 9 16,-2 2 1-16,2-3-14 0,-3 0-35 0,-1 1-7 15,-2-1-11-15,0 0-36 0,-2 0-20 0,0 0 2 0,-2 0-40 16,-1 1-376-16,1-3 179 0,-5 8 118 0</inkml:trace>
  <inkml:trace contextRef="#ctx0" brushRef="#br0" timeOffset="149624.54">11934 11659 56 0,'0'0'73'0,"-6"-3"-22"0,6 3 14 0,0 0-15 16,0 0 17-16,0 0-38 0,0 0 26 0,14-9-36 16,-9 6 4-16,9 0-7 0,-2 3 31 0,2 0-23 0,5-2-18 15,1-1 27-15,4 2-21 0,-1 1 21 0,14-3-32 16,-5 3 17-16,-4 1-16 0,11-5 0 0,-9 4 21 16,-2-1-6-16,-5 0-12 0,1 1 7 0,0 0 15 15,1 0-15-15,11-4 9 0,-5 3-6 0,-3 0 9 16,7-4-41-16,-3 4 36 0,-6 1-3 0,-2 0 6 0,0 0-7 15,2-3-13-15,11 0-14 0,-6 2 32 0,-4 2 12 16,-3 1 3-16,12-8-31 0,-3 1-6 0,-4 2-6 0,3-4 14 16,-5 5 6-16,-3-1 8 0,-4 3 1 15,0-1-11-15,-1 1 15 0,1 0 8 0,0 1-24 0,-3-5-25 16,2 5 18-16,-1-4-4 0,-2-2 23 0,2 3 0 16,-2 2 11-16,0-3-1 0,-2 3-15 0,1 3-4 0,0-7-8 15,-3 0 13-15,2 2 14 0,-3 3-1 0,-2 0-30 16,3 1 35-16,-1-5-31 0,0 3 24 0,-3 3-18 15,-8-3 11-15,12 0-23 0,-7 1 13 0,-5-1 17 0,13 2-58 16,-6-1 51-16,-7-1-25 0,15 5-21 0,-8 2-6 16,1 1 31-16,-2-5-24 0,2 3 52 0,0 1-30 0,-2 3 18 15,-1-2 20-15,0 3-8 0,1 1-5 0,-2 1-9 16,1 1 22-16,2 1-37 0,5 9 15 0,-7-3 0 16,4 6-64-16,-1-6 70 0,-1-1-8 0,-4-1-19 15,-5 2 27-15,5-5-43 0,-3 6 82 0,-1-3-43 0,-1 2 24 16,2 0-3-16,-1 1 2 0,-2 11 3 0,3-4-15 15,-4 4 7-15,4-6 14 0,0-2-14 0,3-3-9 16,-2 10 8-16,1-3 1 0,-1-4 0 0,2 11-2 16,-1-1-8-16,5 0 8 0,-3 0-17 0,5 1 4 0,1-4-6 15,0 4-6-15,4-2 19 0,-4-2 2 0,4 2 3 16,-5-3-2-16,2-1-3 0,-2-2 0 0,-1-1-5 0,-1-3 0 16,-2-6-6-16,0-1 0 0,-1 1-10 0,0-1-2 15,-1 1 11-15,1-1 2 0,1-1 4 0,-1 0-10 16,2 1 6-16,-4-3-17 0,1 2 8 0,0-3 4 15,1 4-1-15,-2-3 7 0,2 1-11 0,-1-1-5 16,0-1 3-16,-2 2 5 0,2-3-10 0,-2 1 12 0,0-1-15 16,-1 0 16-16,0-1 1 0,2-4-18 0,-1 0 6 15,-1-7 3-15,0 11-5 0,0-11 5 0,0 9 7 16,0-9-11-16,0 10-8 0,0-10 9 0,-1 8 2 16,1-8 3-16,0 0-8 0,-2 10 7 0,2-10-10 0,0 0-2 15,-2 8 4-15,2-8 7 0,0 0 0 0,-8 5 2 0,8-5-3 16,-6 6 0-16,6-6-1 0,-8 5 18 0,8-5-20 15,-10 4-11-15,4-3 10 0,6-1 4 0,-10 3-5 16,10-3 8-16,-12 3-8 0,-2 0 11 0,6 0-7 16,-5-1 9-16,2-1-12 0,1 2-3 0,0-2-5 0,1-1 10 15,-3 2-11-15,0 0 5 0,1-1 8 0,2 0 2 16,1 0 2-16,-4 2 5 0,1-2-16 0,-2-1 11 0,0 2-19 16,-1-2 3-16,0 1 14 0,2 1 1 0,-3-2-3 15,0 0-4-15,0 1-6 0,-1-1 14 0,0 0-2 16,0 0-1-16,-1 0-3 0,0 0-10 0,-1 1 14 15,1 0 0-15,0 0 2 0,-1 1-2 0,1 0-12 0,0 0-3 16,1 2 8-16,0 0 7 0,-2-4-16 0,2 1 11 16,-2 0-14-16,3 0 21 0,-4 2-8 0,2-2 3 15,1 0 2-15,-4 1 1 0,1 1-7 0,-2-1 11 16,0 1-9-16,1-1 6 0,-3-1-11 0,3 4 4 0,-1-1 9 16,1-1 1-16,-2 2-6 0,1-1 9 0,2 0-15 15,1 1 14-15,0-1-14 0,1 1 12 0,0-2-2 0,2 1 8 16,3-2-2-16,1 2-2 0,-1-1 2 15,1 1 1-15,3-2 13 0,0 0-4 0,0-1-2 0,-1-1 1 16,-2 3-3-16,-1-1 21 0,3 0-11 0,0-1-5 16,-1-2 8-16,2 2-2 0,8-1-4 0,-13 3 0 0,8-2-4 15,5-1-5-15,-11 1 3 0,11-1-2 0,-11 2 2 16,11-2-4-16,-6 2-1 0,6-2-2 0,0 0 7 16,0 0-16-16,-12-2 3 0,12 2 14 0,0 0-6 0,0 0-10 15,0 0 4-15,-10-3 0 0,10 3-13 0,0 0 11 16,0 0 7-16,0 0-8 0,-8-1-6 0,8 1-49 15,0 0 26-15,-6-5-32 0,3 2-33 0,-2 2-30 0,5 1-45 16,0 0-20-16,-11-7-19 0,8 7-616 16,3 0 272-16,0 0 182 0</inkml:trace>
  <inkml:trace contextRef="#ctx0" brushRef="#br0" timeOffset="151336.51">10763 11147 9 0,'0'0'68'0,"0"0"-6"16,0 0 4-16,0 0-30 0,0 0 20 0,0 0-22 0,0 0-4 15,0 0 20-15,0 0-31 0,0 0-5 16,0 0 7-16,0 0 21 0,12-22-16 0,-3 16 0 0,-4-1-19 15,2-1 35-15,0-1-16 0,3 0-10 0,-2-1 3 16,-1 0-2-16,1 0-13 0,-1 1 14 0,-5 2 7 0,-2 7-15 16,8-11-1-16,-8 11 12 0,7-9 4 15,-7 9 1-15,8-6-13 0,-8 6 5 0,5-8 1 0,-5 8-9 16,0 0-1-16,7-6 21 0,-7 6-25 0,4-4 12 16,-4 4-9-16,0 0 6 0,7-4 9 0,-7 4-16 0,4-5 17 15,-4 5-43-15,0 0 22 0,8-8 6 0,-8 8 28 16,5-5-26-16,-5 5-29 0,9-6 25 0,-9 6-9 15,8-7 16-15,-2 3 3 0,-2 1-11 0,-4 3-9 16,14-14 14-16,-7 10 11 0,1-2-10 0,1-2-29 0,-1-2 8 16,0 0 11-16,0 4 2 0,2-1 16 0,-1-4 8 15,-1 0-28-15,1 4 1 0,-2 0 19 0,2-3-1 16,-1-1-3-16,0 2-3 0,-1-3-14 0,0 6 14 0,-1-5 3 16,1 0 0-16,0-3-12 0,-1 5-4 0,-2-4 32 15,2 4-46-15,-1-3 39 0,-2 7-29 0,1 0 31 16,-2-5-34-16,1 4 1 0,-3 6 1 0,4-6 12 0,-4 6-31 15,0 0-3-15,3-9 45 0,-3 9-13 0,0 0 12 16,0 0-6-16,4-4-10 0,-4 4-3 0,0 0 8 0,0 0 3 16,0 0-28-16,0 0 27 0,0 0 7 0,0 0-64 15,0 0 66-15,0 0-1 0,0 0-6 0,0 0-24 16,12 10 35-16,-12-10-11 0,0 0 5 0,5 5-3 16,-5-5-15-16,0 0 5 0,0 0-14 0,7 4 37 0,-7-4-24 15,0 0-9-15,0 0-20 0,13-6 0 0,-13 6 27 16,8-2 4-16,1-4-11 0,-3 1 23 0,-1 3 4 15,-5 2-11-15,11-10-11 0,-9 9 14 0,2-5 9 16,-4 6-11-16,7-4-37 0,-4 1 39 0,-3 3-19 0,0 0-69 16,6-4 91-16,-6 4-6 0,4-3 10 0,-4 3-4 15,0 0-38-15,0 0 37 0,8-3-2 0,-8 3-16 0,0 0 8 16,0 0 14-16,0 0-32 0,7-5-6 0,-6 3 9 16,-1 2 31-16,0 0-20 0,6-5-1 0,-6 5-41 15,0 0 5-15,0 0-15 0,9-1 6 0,-9 1-8 16,0 0-17-16,0 0-18 0,8-2-225 0,-8 2 105 0,0 0 70 15</inkml:trace>
  <inkml:trace contextRef="#ctx0" brushRef="#br0" timeOffset="152461.99">15110 9425 23 0,'0'0'80'0,"0"0"-20"0,1-18 7 0,-1 18-2 15,0 0-5-15,2-16-2 0,-2 16 4 0,0 0-20 0,1-12 8 16,-1 12 15-16,0 0-5 0,0 0-23 0,1-14 3 16,-1 14-3-16,3-1 11 0,-3 1-17 0,0 0-3 0,0 0 26 15,0 0-51-15,0 0 54 0,0 0 0 0,0 0-52 16,0 0 67-16,-11 20-14 0,9-15 14 0,2 8-9 15,-2 0 8-15,1 2-21 0,0-1-3 0,1 3 20 16,0 1-20-16,0 0 12 0,0 0-9 0,1 3 9 16,-2 0-15-16,-2 0 3 0,3 0-2 0,-4 9 2 0,1-5 1 15,-2 5-10-15,0 1 7 0,1-8-10 0,1-3 0 16,0-2 0-16,1 2 6 0,-1-1-14 0,-2 12-4 0,1-9 14 16,0 0-27-16,2-4 7 0,2 0 3 0,-4 0 17 15,2-2-32-15,-2 0 11 0,2-2-8 0,-2 0-5 16,2 0 0-16,0-1 8 0,0-4 10 0,0 2-2 0,1-4-9 15,0-1 15-15,1-6 7 0,0 0-7 0,-6 15 21 16,6-15-12-16,-5 7 13 0,5-7-12 0,-7 6-1 16,7-6 3-16,-6 5-7 0,6-5-18 0,-10 1 16 0,10-1-36 15,-12 0 37-15,12 0-11 0,-14 0-3 0,0-2 0 16,14 2-2-16,-24-2 1 0,11 1-11 0,1-6-1 16,-3 5-5-16,2-1-19 0,0-3-15 0,1 4-12 0,-2-2-38 15,4-1-12-15,0 1-33 0,10 4-21 0,-17-14-8 16,12 5-12-16,-1-1-32 0,6 10-427 0,-5-19 210 15,5 19 140-15</inkml:trace>
  <inkml:trace contextRef="#ctx0" brushRef="#br0" timeOffset="152746.51">15093 9223 50 0,'-4'-11'166'16,"0"2"-21"-16,1-3 8 0,0 3-3 0,2 3-43 0,1 6 18 16,-4-10-16-16,4 10-7 0,0 0-15 0,-1-12-27 15,1 12 5-15,0-9-6 0,0 9-11 0,0 0 25 0,0-12-21 16,0 12-19-16,0 0-6 0,0 0 5 0,0 0-22 15,1-13-25-15,-1 13-49 0,0 0 34 0,0 0-38 16,0 0-4-16,0 0-21 0,0 0-38 0,0 0-263 16,0 0 132-16,0 0 86 0</inkml:trace>
  <inkml:trace contextRef="#ctx0" brushRef="#br0" timeOffset="153019.1">15372 9402 27 0,'0'0'166'0,"0"0"-60"0,4 8 9 16,-4-8-7-16,5 3-44 0,-5-3 18 0,9 0-22 15,-9 0 35-15,14 2-29 0,-1-3 0 0,0 1 13 0,3 0-2 16,0 0-28-16,0 0 6 0,-1-1-33 15,0 2 19-15,-1 0 4 0,0 0-35 0,-2-1 16 0,-3 0-24 16,-2 2-22-16,-7-2-25 0,0 0 7 0,17 1-12 16,-17-1-22-16,8 1-17 0,-8-1-260 0,4 6 115 0,-4-6 78 15</inkml:trace>
  <inkml:trace contextRef="#ctx0" brushRef="#br0" timeOffset="153190.53">15446 9588 85 0,'6'2'120'0,"6"0"24"0,0 0-59 15,1-1-2-15,0 0 3 0,1 1 17 0,0-2-52 16,0 0 31-16,0-2-49 0,0 1 54 0,-1 1-58 0,-1-2-20 16,-1 1-16-16,-11 1-13 0,17 0-28 0,-10 0-19 15,-7 0-218-15,18-3 95 0,-8 1 62 0</inkml:trace>
  <inkml:trace contextRef="#ctx0" brushRef="#br0" timeOffset="153898.34">16000 9282 105 0,'-6'-7'110'0,"6"7"13"0,0 0-25 0,0 0 21 0,0 0-2 15,0 0-12-15,0 0-4 0,-18 24-9 0,15-10-3 16,0 2-101-16,2 1 74 0,0 1 2 0,1 2 5 16,0 2-7-16,0-1-25 0,1 2 5 0,-4 9 5 0,2-2-5 15,2-7-27-15,-2-5 18 0,0 1 6 0,2-2-29 16,-2 0 29-16,-1-1-15 0,2-3-4 0,-1 0 13 0,0-2-11 15,-1-2 6-15,2-9 14 0,0 12-12 16,0-12-11-16,-1 6-9 0,1-6 14 0,0 0 4 0,0 0-3 16,0 0-8-16,0 0-4 0,0 0-18 0,0 0 16 15,-1-31-15-15,1 19 14 0,0-2-4 0,1-4 5 0,-1 1 5 16,0-3-1-16,0-1-9 0,1 1-13 0,-1-3 10 16,3-12-3-16,0 3-2 0,-2-2 13 0,0 1-6 15,3 7 3-15,2 5-12 0,-6 3 4 0,6 0-12 16,0 1 12-16,-2 3 5 0,1-2-11 0,2 3-1 0,-1 2-6 15,1 1 1-15,0 2 11 0,-5 0-17 0,6 3 28 16,-8 5-30-16,14-6 24 0,-14 6-7 0,12 1 15 0,-12-1-15 16,0 0 12-16,23 8-4 0,-14-2-6 0,0 3-9 15,1 0 15-15,0 3 6 0,1-1-3 0,0 2-14 16,-2 1 8-16,0 0 4 0,-1 0 9 0,0 2 1 16,0 1-16-16,0-2-15 0,-1 2 28 0,-2-1-11 0,3-1 20 15,-2 0 1-15,0-1-16 0,0 1 8 0,2-1-20 16,-3-1-4-16,0 0 27 0,1-2-1 0,-2 1-5 0,0-1-6 15,1-1-2-15,2-1-2 0,-1-2-3 0,2-1 20 16,-1 0-11-16,1-2 3 0,0-3 10 0,4 2-9 16,-1-3 6-16,1-3 7 0,-2 2 3 0,2-3 16 15,-1 0 1-15,0-4 6 0,-2 0-18 0,-1-3 9 0,-3-1-4 16,1-3 1-16,-1-1 8 0,-5-1-10 0,1-3-9 16,-1 1 3-16,0-2 1 0,-1-2 1 0,-2-10-4 15,-1 2-3-15,-1-3-11 0,1 2 6 0,-1 2 2 16,1 4-13-16,-2 4 5 0,2 4-12 0,2 0 7 0,-4 0-9 15,4 1 11-15,-2 2-11 0,0 1-1 0,1 2-2 16,2 1-19-16,-1 3-24 0,1 1-30 0,0-1-11 16,1 8-35-16,0 0 9 0,0 0-47 0,0 0 9 15,0 0-7-15,0 0-30 0,0 0-422 0,0 0 203 0,0 0 136 16</inkml:trace>
  <inkml:trace contextRef="#ctx0" brushRef="#br0" timeOffset="154401.57">16659 9028 109 0,'0'0'99'0,"0"0"-27"0,0 0 36 16,0 0-45-16,6-3 56 0,-6 3-38 0,0 0 6 16,0 0-1-16,0 0 10 0,4 21-22 0,-5-9 6 15,1 3-18-15,-1 1 9 0,-1-1 15 0,1 2-33 0,0 1 2 16,-2 1 4-16,2 1 6 0,-3 0-31 0,2 0 21 16,0 2-27-16,0-2 15 0,0 1-22 0,0 0 10 15,0-1-5-15,2 0-10 0,0-1 15 0,0 2-8 0,2-2 1 16,1-2-10-16,4-1-9 0,-3 0 16 0,1-2 14 15,0 0-3-15,1-2-33 0,-1-2 33 0,2-1-5 16,2-1-12-16,-1-1 3 0,3-1 3 0,-1-2-6 16,4-4 7-16,-1 0 3 0,1-1-3 0,-2-2 3 0,1-1 12 15,0-2 5-15,2-2-18 0,0-1 12 0,-2-2-1 16,8-6 12-16,-6 3 0 0,-3-2-12 0,1-7 16 0,1 1-28 16,-5 1 4-16,-1-8 0 0,-1-1 10 0,-5 8-15 15,0 0-2-15,-2 2 7 0,-2-2-17 0,2 0 10 16,-1 1-4-16,-2 0-11 0,1 2 3 0,-2 1 4 15,2 4-3-15,1-2-6 0,-2 1-6 0,2 3 9 0,1 2-5 16,0 10 3-16,-1-17-4 0,-1 11-24 0,2 6-33 16,-1-11 4-16,1 11-31 0,1-7-35 0,-1 7-1 15,0 0-33-15,0 0-10 0,0 0-21 0,0 0-436 16,0 0 208-16,0 0 136 0</inkml:trace>
  <inkml:trace contextRef="#ctx0" brushRef="#br0" timeOffset="154819.91">17244 8956 14 0,'0'0'112'0,"0"0"-16"0,-1-8-2 0,1 8-17 0,0 0 27 16,0 0-27-16,0 0 14 0,0 0-9 0,-7 24 1 16,5-10 0-16,-2 0 0 0,0 2 13 0,1 3-4 15,-4 11-12-15,-1-1 4 0,-1 1-19 0,2-2-25 16,-2 0 25-16,-2 0-22 0,5-4 3 0,-2 3-10 0,1-5-4 16,3-2 13-16,-3-3-37 0,3 0 4 0,0 0 6 15,3-3 22-15,-2 3-4 0,2-4-4 0,2 0 11 0,1 0-26 16,0-1 12-16,2 0 11 0,2-1-6 0,-1 0-11 15,3-3 8-15,1 1-10 0,2-3-5 0,0 2-5 16,2-3-3-16,0 0 21 0,1-2-22 0,-1 1 5 16,2-2-2-16,-1 0 6 0,1-1-4 0,0-1-7 0,1-1-8 15,-3-1 22-15,-1 1-14 0,0 1 6 0,1-2-1 16,-1-1-6-16,-1 0-13 0,0 0-24 0,-3 0 4 16,0 2-16-16,-3-3-34 0,1 0-11 0,-6 4-25 15,13-10-26-15,-6 2-10 0,-2 2-377 0,-1-2 176 0,-4 8 116 16</inkml:trace>
  <inkml:trace contextRef="#ctx0" brushRef="#br0" timeOffset="155211.47">17659 8910 69 0,'0'0'156'0,"2"-11"-55"0,-1 6 30 15,-1 5-14-15,0 0-55 0,0 0-11 0,0 0 39 0,0 0-21 16,0 0 4-16,0 0 49 0,-7 27-8 0,6-13-35 16,-2 1 21-16,-2 0-4 0,1 3-15 0,-1-1-1 15,-1 13 7-15,1-5-21 0,-3 4-9 0,4-7-7 16,-1-1-5-16,1-2-11 0,0 2 19 0,-2 6-19 0,2-4-1 15,3-2-4-15,0-3-7 0,2-3 19 0,0 2-6 16,1-1 16-16,0-2-13 0,1 0 22 0,1-2-25 0,4 0 8 16,-1-1 8-16,2-1-17 0,0-2-9 0,3 1 0 15,3-2-2-15,-3-1 6 0,4-1 2 0,1-2-6 16,1 0-13-16,-1-2 2 0,-1 0-7 0,3-2 9 16,-3 1-25-16,0-1 8 0,-2-2-41 0,1 2 7 0,1 0-30 15,-7 0-16-15,5-1-22 0,-14 2-38 0,16-3-3 16,-16 3-8-16,13-3-12 0,-8 5-423 0,-5-2 195 15,0 0 132-15</inkml:trace>
  <inkml:trace contextRef="#ctx0" brushRef="#br0" timeOffset="164353.71">4102 6824 11 0,'0'0'45'0,"0"0"1"0,3-4-2 0,-3 4 0 15,0 0 5-15,0 0-6 0,6-5 16 0,-6 5-42 0,0 0 9 16,0 0 27-16,4-5-33 0,-4 5 0 0,0 0 14 15,0 0-2-15,0 0-4 0,0 0-3 0,0 0-18 16,0 0 23-16,0 0-9 0,0-8 2 0,0 8 12 16,0 0-23-16,0 0-19 0,0 0 10 0,0 0 21 0,0 0-24 15,0 0 20-15,0 0 0 0,0 0 10 0,0 0-12 16,0 0 8-16,0 0-7 0,0 0-17 0,0 0-2 16,0 0 19-16,0 0-11 0,0 0 31 0,0 0-23 0,0 0-27 15,0 0 43-15,0 0-36 0,3 19 25 0,-3-8 22 16,0-11-46-16,3 12 1 0,-2-8 16 0,0 2 2 15,2 8 10-15,0-4-2 0,-3-10-41 0,4 14 51 16,0-5-2-16,0-4-26 0,-2 1 21 0,-2-6-51 0,3 11 12 16,0-5-8-16,2 2 65 0,0-2-78 0,-1 0 53 15,2 1 14-15,-1-1-1 0,-1 0-11 0,0 3 13 16,3-2-48-16,-3-1 28 0,0-1 0 0,0 0-10 0,0-1-47 16,2 2 16-16,1 2 30 0,0-1-21 0,-3-1-6 15,0-3 61-15,0 2-65 0,0 0 75 0,0-1-7 16,1-1-15-16,-5-3-64 0,12 10 82 0,-5-5-85 0,1-1 78 15,0 0-58-15,1 1 60 0,0 0 0 16,1 1 4-16,-1-2-62 0,2 1 16 0,-1-1 43 0,0 1-85 16,0-1 97-16,0-1-46 0,-1 2 32 0,0-1-87 15,-1 0 10-15,-1-2 34 0,4 2-33 0,-5 0 80 0,1-2-91 16,0 0 11-16,0 1 78 0,-1-2 2 0,-6-1-86 16,12 2 48-16,-5 0 5 0,1-2 43 0,0 0 6 15,8 0-7-15,-3 2-12 0,1-3-46 0,0 1 19 0,0 0-57 16,-1-3 100-16,2 2-78 0,-1-1 12 0,-2-1 45 15,2 0 8-15,0-1-7 0,1 2-95 0,-2 1 83 16,1-2 7-16,-2 0-2 0,1 0-3 0,-1 1-1 0,1-4-39 16,-1 1 54-16,2 1-42 0,-2 1-32 0,0-1 43 15,0 1-2-15,-2-1 38 0,2-2-64 0,2 1 0 16,-4 0 50-16,0 1-61 0,2-2 71 0,-2 1-20 16,1 0 2-16,1 3 15 0,3-3-60 0,-2-1 48 0,2 0 1 15,-1 1-40-15,0-1 28 0,-1 0 13 0,4 1-12 16,-3 2 9-16,2-2-30 0,-2 0 32 0,2 0-30 0,-1-1 7 15,0 3-10-15,-1-2 15 0,2 0-4 0,-2 0 5 16,1 0-16-16,-1 2 9 0,1-3-5 0,0 1 20 16,-2-1-16-16,3 2-14 0,-1 0 35 0,-1 0-12 15,1-1-5-15,2 2-6 0,-1-2 12 0,2-1-2 0,-1 2 9 16,2-1-2-16,-1 3-15 0,1-3 7 0,1-1-8 16,0 3 4-16,0-1 1 0,-1-1-11 0,-1 0 11 0,1 2-15 15,2-1 19-15,-3 1-11 0,2-2 3 16,-2 1 8-16,0 1-4 0,0-1-1 0,4 2 3 0,-1-2 4 15,-2 2 2-15,-1-2-5 0,0 0-11 0,2 0 0 16,0 1 11-16,-2-2-21 0,2 1 25 0,-1 1-9 0,1-3 0 16,2 3-2-16,-2 0 10 0,-3-2-11 0,2 1-3 15,-1 0-14-15,0 2 20 0,-1-3 6 0,-1 2-14 16,0 0-14-16,0-1 27 0,-3 3-26 0,3-4 15 16,-1 2 6-16,-2 0 4 0,3 0-20 0,0 0-11 0,-1 1 28 15,2-1 11-15,-2 1 0 0,0-2-9 0,2 3-3 16,-1-2-26-16,1-1-2 0,-1-1 45 0,0 2-10 0,2-2-5 15,-4 1 2-15,5 4-12 0,-4 0 4 16,1-2 12-16,0 1-22 0,0-2 15 0,-2 1-17 0,1-2 29 16,0 2-2-16,-1 1-4 0,4-2-3 0,-4 2 9 15,1 0-27-15,0-2-13 0,1 2 38 0,1 0-21 0,2-1 14 16,1 0-1-16,0 0 0 0,0 1-3 0,0-2-4 16,1 1 11-16,-1 1-14 0,0 0-7 0,-1-2 6 15,0 2 11-15,-1-1-6 0,-2 0 8 0,2 1 3 16,-4 0-5-16,2 0 11 0,-1 1-1 0,1-1-12 0,-1-1-1 15,-2 2-15-15,3-1-28 0,-1 1 22 0,1 0 17 16,-2 0 20-16,2-1-6 0,-1 1-7 0,0-1 2 0,-1 0-8 16,0-1-11-16,2 2 1 0,-4 0-6 15,2-1 26-15,2 2-5 0,-1-1 8 0,1 3-21 0,0-3 25 16,0 1-7-16,-1-1-17 0,-1 2 14 0,1 1-17 16,0-2-11-16,0 1 18 0,-2 0-9 0,0 0 21 0,1 0-8 15,-2 1-2-15,0-1 6 0,0 1 13 0,-2-1-19 16,2 2-16-16,-1-1 36 0,1 0-18 0,-1 0-12 0,1 0 19 15,-2 0-2-15,1 1 3 0,-2 1-15 16,2-2 14-16,-2 3-5 0,2-1 8 0,-3-1-1 0,1 0-4 16,-1 2-9-16,-2-1 4 0,0-1 4 0,5-1-5 15,-6 3 12-15,5 0-10 0,-1 3-1 0,-4-3 1 0,3 1 17 16,-1 0-15-16,0 0-5 0,-1 2 8 0,1-2-2 16,0 1 3-16,1 2-1 0,0 0-2 0,-2-2 18 15,1 0-21-15,1 2-5 0,3-2 8 0,-5 2-11 0,2-2 10 16,0 1 1-16,-4-1-23 0,3 1 4 0,0 0 9 15,-2 0 6-15,-1 0-21 0,1 1 18 0,2-1-8 16,-2 0 16-16,2-1 0 0,-3 2 0 0,0-1-1 0,1 0-10 16,1-1 2-16,-4 2 6 0,4-1-10 0,-2-1 22 15,0 1-7-15,0 1 9 0,-2 1-7 0,4-2-6 16,-2 1-2-16,0 2 7 0,0-3-27 0,0 1 23 16,-2 1-7-16,2 0 8 0,0-1-3 0,-1 1-13 0,0 0 20 15,1-1 3-15,-2-1-9 0,2 2 2 0,-2-4-9 16,-1 2 9-16,0-2-9 0,1-1 9 0,0 0-2 15,0 0 8-15,-1 1-9 0,2 1 1 0,-2 2 1 16,2-3 2-16,-2-1 1 0,-1 0-5 0,1-1-2 0,1-1 2 16,-2-4 12-16,1 7-7 0,2-2-6 0,-2-2 1 15,-1-3 9-15,1 6-4 0,-1-2-21 0,0-4 19 0,2 5-9 16,-2-5 4-16,0 0 5 0,1 7 6 0,-1-7-20 16,0 0-1-16,0 0 9 0,-1 7-7 0,1-7 5 15,0 0-16-15,0 5 11 0,0-5-16 0,0 0-13 16,0 0-37-16,-4 3 7 0,4-3-27 0,0 0-24 0,0 0-3 15,-8 6-18-15,8-6-18 0,0 0-389 0,-11-1 183 16,11 1 120-16</inkml:trace>
  <inkml:trace contextRef="#ctx0" brushRef="#br0" timeOffset="165066.22">7468 7122 44 0,'0'0'92'0,"-10"-8"19"0,8 5-9 0,2 3-38 16,0 0 10-16,-4-5 23 0,4 5-31 0,0 0 11 15,0 0 17-15,0 0-8 0,0 0-18 0,0 0 4 0,16-2 14 16,-16 2-6-16,0 0-52 0,16 5 25 0,-10-3-31 16,0 1 35-16,4 3 11 0,-2 0-18 0,2-3-6 0,-2 3 1 15,-3-2-5-15,3 3-9 0,-3-1 23 16,1 2 9-16,-1-3-27 0,2 2 0 0,-2 2 17 0,0-2-15 16,2 1 16-16,0 1-4 0,-1-1-16 0,1 1 15 15,-2-1-9-15,2 0-2 0,0 2-7 0,-1-2 3 0,2 0-4 16,-1-1-5-16,0 1-1 0,-2 1-1 0,-1-3-14 15,3 2 10-15,-1-2 1 0,1 2-3 0,-3-2 8 16,-1-2-8-16,1 1-3 0,-2-2-2 0,2 2-2 16,-1-1 5-16,-3-4-15 0,7 7 16 0,-6-3-6 0,2-2 4 15,-1 3-16-15,1-3 5 0,0 1 9 0,-1 0-5 16,-2-3 3-16,6 7 3 0,-6-7-1 0,2 8-6 0,2-5 5 16,-4-3 10-16,0 0-9 0,6 7-4 15,-6-7 12-15,4 4-9 0,-4-4 6 0,0 0 5 0,4 5-15 16,-4-5 8-16,0 0-9 0,0 0 6 0,4 5-2 15,-4-5 5-15,0 0 0 0,0 0 11 0,0 0-3 0,4 3 6 16,-4-3-11-16,0 0 10 0,0 0 9 0,0 0-15 16,0 0 7-16,0 0 2 0,0 0-7 0,0 0 6 15,0 0-23-15,0 0 12 0,16-6 4 0,-16 6 5 16,4-5 43-16,-4 5-57 0,5-3-8 0,-5 3 4 0,5-6 9 16,-5 6-1-16,6-7-5 0,-4 2-12 0,4-4 21 15,-1 1-6-15,-1 0-5 0,3-1 18 0,-1 0-29 0,0 0 24 16,0-2-30-16,1 1 20 0,1-1-17 0,0-1 1 15,-1-1 12-15,1-2 32 0,0 1-46 0,0 1 28 16,0-3-9-16,0-1 38 0,-1 3-44 0,-2-1-5 16,2 1-21-16,-1 1 13 0,-2 0 33 0,3-1 11 0,-3 1-45 15,0 2 7-15,-3 1 6 0,1 1 15 0,0 2-27 16,1 0 11-16,-3 7-15 0,3-12-12 0,-3 6-18 0,0 6-46 16,2-9-37-16,-2 9-58 0,0 0-50 0,-1-9-9 15,1 9-686-15,0 0 308 0,0 0 206 0</inkml:trace>
  <inkml:trace contextRef="#ctx0" brushRef="#br0" timeOffset="169844.59">3777 10892 33 0,'-10'5'88'16,"1"-1"44"-16,1 2-16 0,-2-1-60 0,2-2 61 0,2 1 2 15,-1-2-16-15,2 1-2 0,1-1 0 0,-2-1 0 16,1 0-35-16,0 2 24 0,1-1 5 0,-2-1-18 16,6-1-17-16,-6 4 22 0,2-2-20 0,0 0 8 0,4-2-24 15,0 0-1-15,-7 2 2 0,3-1 6 0,4-1 0 16,-4 4 4-16,4-4-8 0,0 0 12 0,0 0 0 15,0 0-7-15,0 0 1 0,0 0-8 0,0 0 5 16,0 0-4-16,20-7 5 0,-11 2-1 0,5-1-22 0,-1 0-5 16,0 0 26-16,1 0-20 0,2-3 10 0,0 0-11 15,1 0 1-15,6-4-13 0,-3 1 11 0,-3 3 4 16,-1-1-3-16,-2 0 6 0,0 1-8 0,0-1-6 0,-1 1 8 16,0-1-5-16,1 2-10 0,-1-2 7 0,0 2-7 15,-1-2 7-15,2 2 8 0,-4-1-9 0,5 0-4 16,-3-2 7-16,0 5-14 0,-1-3 13 0,2 0-17 0,0-2 7 15,1 3-31-15,0-1 31 0,0 1-14 0,0-3 19 16,0 3-20-16,-1 0 4 0,-1 2 13 0,-1-2 5 16,1 2-43-16,-3 0 46 0,-1 1-33 0,1-1 13 15,-2 3 1-15,-2-1 8 0,-5 4-2 0,10-4 0 0,-10 4 22 16,6-4-29-16,-6 4-10 0,7-4 17 0,-7 4-10 16,4-5 29-16,-4 5-23 0,5-3-9 0,-5 3 24 15,6-4-20-15,-6 4-21 0,0 0 11 0,8-4 38 16,-8 4-9-16,4-4-25 0,-4 4 4 0,0 0 15 0,8-3-18 15,-8 3-5-15,0 0-7 0,6-2 40 0,-6 2-34 16,0 0 33-16,0 0-7 0,7-3 3 0,-7 3-13 0,0 0-29 16,0 0 26-16,0 0-22 0,0 0-6 0,7-4 10 15,-7 4 33-15,0 0-38 0,0 0 15 0,0 0 30 16,0 0-15-16,0 0 0 0,0 0-28 0,4-4 11 0,-4 4-28 16,0 0-5-16,1-2-25 0,-1 2-16 0,0 0-23 15,0 0-4-15,0 0-9 0,0 0-32 0,-1-8-7 16,1 8-10-16,0 0 1 0,0 0-8 0,0 0 4 15,-12-3-452-15,12 3 207 0,-11 0 138 0</inkml:trace>
  <inkml:trace contextRef="#ctx0" brushRef="#br0" timeOffset="170512.03">4033 10510 105 0,'-16'0'75'15,"0"2"8"-15,2-1 31 0,5 0-43 0,1-2 57 16,-1 5-46-16,2-3 12 0,2-2-39 0,-1 1-5 16,6 0 57-16,-8 0-27 0,8 0-33 0,-6 0-27 0,6 0 24 15,-4 1 43-15,4-1-56 0,0 0 22 0,0 0-3 16,0 0 24-16,0 0-58 0,-7 0 70 0,7 0-11 16,0 0-9-16,0 0-1 0,0 0-22 0,21-1 22 0,-7-3-5 15,-1 3-10-15,2 0 2 0,1-2-16 0,2 2-8 16,-3 0-3-16,2-1-8 0,-1-1 21 0,0 2-8 15,-1 1 3-15,-2-1-18 0,1 0 1 0,-5-1-9 0,3 0 22 16,-4 2-17-16,0-1 3 0,-1 1-4 0,-1-1-18 16,0-1 26-16,-6 2-6 0,10 0 13 0,-4-1-16 15,-1 1-9-15,-5 0 9 0,8-1 12 0,-3 1-16 16,1-1-1-16,-6 1 20 0,8 0-14 0,-3 0-2 0,-5 0 5 16,0 0-5-16,8-1-2 0,-8 1 0 0,7 1 0 15,-7-1 11-15,6 0-21 0,-6 0 14 0,4 0-17 0,-4 0 15 16,0 0-12-16,7 1-1 0,-7-1 14 0,0 0-2 15,5 0-12-15,-5 0-1 0,6 0 20 0,-6 0 4 16,5 1-1-16,-5-1-7 0,7 0-8 0,-3 1 14 16,-4-1-2-16,9 2-3 0,-4-2 7 0,-5 0-8 0,8 1 14 15,-2 0-10-15,-1-1-4 0,-5 0-16 0,8 0 1 16,-3 1 9-16,-5-1-2 0,7 0 7 0,-7 0 10 16,5 0-8-16,-5 0 7 0,6 1-5 0,-6-1-1 0,0 0 8 15,6 2-7-15,-6-2 4 0,0 0-8 0,0 0-4 16,4 1 2-16,-4-1 0 0,3 3-13 0,-3-3 8 15,0 0 9-15,0 0-11 0,1 14 10 0,-1-14 1 0,2 10 6 16,-2-2 5-16,-2 1-2 0,2 2-7 0,-1 1 10 16,2 2 0-16,-2 0 5 0,0 0-5 0,-1 0 10 15,2 1-17-15,-2-1 3 0,-1-1 4 0,3 2 4 16,-1-3-14-16,-2 1-1 0,3 1 0 0,-1-2 2 0,1 0-10 16,0-1 12-16,0-1-4 0,-2-2-14 0,2-8 14 15,-1 13-7-15,1-5 15 0,0-8-15 0,-1 12-7 0,-1-6 8 16,2-6-2-16,-1 8-2 0,1-8 5 0,-1 10 6 15,1-10-4-15,0 0 1 0,0 10-4 0,0-10-20 16,0 0-3-16,-2 8-32 0,2-8-22 0,0 0-40 16,0 0-79-16,0 0-14 0,0 0-28 0,0 0-630 0,0 0 287 15,0 0 192-15</inkml:trace>
  <inkml:trace contextRef="#ctx0" brushRef="#br0" timeOffset="171260.4">3262 11153 59 0,'0'0'143'0,"0"0"30"0,-3-6-43 0,3 6 31 16,0 0-23-16,-1-6-5 0,1 6-9 0,0 0-12 0,0 0-11 15,0 0-7-15,4-5-10 0,-4 5-36 0,0 0-4 16,0 0 21-16,0 0-19 0,0 0 11 0,0 0 10 0,0 0-7 15,4 14 5-15,-3-9 2 0,0 0-1 16,1 1-4-16,0 0 2 0,2 5-14 0,-2 1 4 0,0-3 0 16,1 3-3-16,0 0 0 0,1 0-10 0,-3 2-2 15,3-1 5-15,1 1-5 0,-2-1-16 0,-2 2 11 0,-1-1-12 16,2 2 10-16,-1-1-4 0,0 1-4 0,-2 1 1 16,1-3-15-16,0-1 13 0,0 1-4 0,0 1 3 15,0-2-9-15,-3 1-10 0,1-1 11 0,-2-2-1 16,2-3-1-16,1 3-9 0,-2-3 10 0,1-2 5 0,2-6-2 15,-2 12 0-15,2-12 1 0,-2 10 0 0,-1-7 4 16,3-3 4-16,-4 10 1 0,4-10 5 0,-5 7-4 0,5-7-14 16,-8 5 1-16,0 0 4 0,0-2 8 0,-3 1-13 15,3-3 0-15,0 0-4 0,0 1 7 0,8-2-12 16,-15 0 1-16,15 0 3 0,-14 0 15 0,7 0-24 16,7 0 6-16,-12 1 4 0,12-1-1 0,-12 0-21 0,12 0 25 15,-11-5 5-15,3-1-13 0,0 2-4 0,2 1-12 16,-1 0 8-16,7 3-14 0,-9-7-9 0,5 4-21 15,4 3-8-15,-7-8-29 0,7 8-10 0,-5-7-25 16,5 7-55-16,0 0-5 0,-8-8-11 0,5 3-27 0,3 5-485 16,0 0 235-16,-10-8 156 0</inkml:trace>
  <inkml:trace contextRef="#ctx0" brushRef="#br0" timeOffset="171649.37">3230 11002 89 0,'0'0'156'0,"1"-9"-25"15,0 6-20-15,1-2 6 0,-1 1-10 0,0-1 8 0,-1 5-43 16,3-4 16-16,-3 4 13 0,3-4-40 0,-3 4 26 15,4-2-11-15,-4 2-15 0,0 0 5 0,0 0 22 16,0 0 2-16,0 0 19 0,5 8-44 0,-4-4 18 16,-1-4-13-16,0 8-22 0,0-4 17 0,0-4 2 0,0 10-9 15,0-7-13-15,2 2 1 0,-2-5-2 0,0 7 20 16,0-7 6-16,0 0-3 0,2 8 17 0,-2-8 15 16,4 6-44-16,-4-6 33 0,0 0-21 0,3 5 25 0,-3-5-45 15,0 0 7-15,0 0 24 0,0 0-37 0,8-17 18 16,-5 12-13-16,-1-5 52 0,1 0-85 0,1 2 28 15,-1-2 35-15,-1 3-64 0,-2-2 0 0,0 9-4 0,4-12 39 16,-2 8-55-16,-2 4 32 0,1-10-43 0,-1 10-18 16,0-8-24-16,0 4-32 0,0 4-65 0,0 0-38 15,0 0-55-15,-7-2-694 0,7 2 315 0,0 0 210 16</inkml:trace>
  <inkml:trace contextRef="#ctx0" brushRef="#br0" timeOffset="179356.64">12845 12504 28 0,'0'0'95'0,"-15"-1"32"16,15 1-43-16,-12 0 2 0,12 0 7 0,-10-1-17 16,10 1 23-16,-10 0-29 0,10 0 3 0,0 0-14 15,0 0-1-15,-9 2 3 0,9-2 9 0,0 0-4 16,0 0 1-16,0 0-6 0,0 0-20 0,37 5 42 0,-19-5-30 16,2-1 16-16,4-1-14 0,16 1 7 0,5-1-20 15,2-1 0-15,6 0 2 0,2-1-10 0,2 1-11 16,0-1 19-16,-1 2-12 0,2-2-7 0,-5-1 16 15,-5 0-21-15,0 1 16 0,-4 1 8 0,-5-2-11 0,1 1 4 16,-5-1-1-16,-9 2 15 0,-4 0-23 0,-4 2 14 16,2-3-3-16,-2 0 4 0,-1 2-16 0,-1-2 10 0,-1 1 0 15,-2 0-1-15,0 2 4 0,-2-1-15 0,0 1-3 16,-3-1-7-16,-2 1-1 0,1-1 12 0,-7 2 1 16,9-1-23-16,-9 1 12 0,10-2-13 0,-10 2 2 15,0 0 0-15,6-3-16 0,-6 3-12 0,0 0-20 0,0 0-16 16,0 0-16-16,0 0-20 0,0 0-25 0,0 0-6 15,0 0-6-15,0 0-13 0,-24-11-9 0,19 10-392 16,5 1 182-16,0 0 122 0</inkml:trace>
  <inkml:trace contextRef="#ctx0" brushRef="#br0" timeOffset="179752.46">13699 12322 2 0,'0'0'87'0,"0"0"2"0,-14-5 1 16,14 5 5-16,0 0-47 0,0 0 9 0,-14-5 11 16,14 5-11-16,0 0-14 0,0 0 16 0,-10-1 13 15,10 1-3-15,0 0-15 0,0 0 11 0,0 0-6 16,0 0 14-16,0 0-37 0,0 0 34 0,0 0-11 0,0 0-4 16,0 0-24-16,22 17-10 0,-10-15 25 0,-2 0 11 15,4 1-34-15,-2-2-6 0,1 1 5 0,-1 1-1 0,0-1 9 16,0 1-3-16,-1-1 17 0,-2-1-12 0,0 0 2 15,-2 1-1-15,-7-2 2 0,11 2-8 0,-6 0 15 16,-5-2-21-16,7 4-2 0,-7-4 15 0,4 7-4 0,-4-7-3 16,0 7 17-16,0-7-26 0,-6 15 16 0,1-6-5 15,0 2 0-15,1-1-7 0,-4 2 15 16,0 0-24-16,0-1 8 0,1-1-10 0,0 1 8 0,-1 2 3 16,0 1-9-16,0-1-8 0,2 0 12 0,-2-1 0 0,2 1-17 15,0-2 0-15,2 3 15 0,-3-4-13 0,2-2 11 16,1-2-16-16,0 4-7 0,2-3 5 0,0-1-9 15,2-6-6-15,-6 9-25 0,6-9-13 0,-4 6-7 0,4-6-45 16,0 0 9-16,0 0-10 0,0 0-25 0,-4 8-30 16,4-8-341-16,0 0 169 0,0 0 114 0</inkml:trace>
  <inkml:trace contextRef="#ctx0" brushRef="#br0" timeOffset="180894.31">14024 11824 69 0,'2'-12'84'0,"-2"12"-5"0,4-21-10 15,-3 10 6-15,2 4-18 0,-3 7-3 0,5-11-4 16,-2 7 26-16,-3 4-43 0,2-6 39 0,-2 6-8 16,2-5-23-16,-2 5 4 0,4-3-17 0,-4 3 24 0,0 0-44 15,0 0 39-15,10 6 14 0,-4 2 5 0,0 1 2 16,2 2-11-16,-1 1 19 0,-2 2-24 0,2 4-1 0,2 9-1 15,-1 2 27-15,0-1-5 0,-1 4-18 16,2-1 11-16,-2 1 3 0,-2 4-4 0,-1 0 0 0,0 3-2 16,-2 0-6-16,-2 2-18 0,-3-3 4 0,3 4 7 15,-3 0-15-15,-2 4 7 0,1-2-22 0,0 0 16 0,3-1-3 16,-2-1 6-16,2 0-12 0,1 0-3 0,-2-1-8 16,0-3 20-16,2 0-4 0,-3-2-2 0,3-7-2 15,-1 5-9-15,-2-8 0 0,2-5-3 0,1-3 8 16,0-3-4-16,1 0-8 0,-1-2-4 0,0-4 9 0,0 1 8 15,0-10-18-15,0 12 8 0,0-12-13 0,0 0-3 16,5 7-21-16,-5-7-14 0,0 0-27 0,0 0-11 0,0 0-21 16,0 0-44-16,19-14-15 0,-11 4-5 0,-1 2-19 15,-5-7-428-15,0 2 201 0,-2 13 136 0</inkml:trace>
  <inkml:trace contextRef="#ctx0" brushRef="#br0" timeOffset="181976.22">14195 11641 44 0,'0'0'72'0,"8"-17"-25"0,0 9 2 0,4 2 5 0,4 0-5 16,4 2-1-16,13-4-15 0,5 1-11 0,0 2-9 15,5 4 12-15,0-3-6 0,5 2 4 0,-2-1-13 0,1 1 6 16,2-2-14-16,1 2 6 0,2-3 12 0,0 4 5 15,-3-3-11-15,3 1-6 0,2-2 17 16,-2 0-10-16,1 2 12 0,2-1-13 0,2 2-6 0,0 0 12 16,1 1 10-16,0-4 2 0,1 4-8 0,1 1-18 0,-4-6 1 15,0 4 2-15,-1-3 39 0,-6 6-19 0,-3 0 9 16,-4 1-14-16,-3-6 22 0,-8 3-18 0,-5-2 4 0,-2 3 3 16,-1-2 5-16,-2 3 15 0,1 2-29 15,-2-3-14-15,0-2 12 0,-2 2 8 0,2 4-8 0,-2 0-18 16,1-3 21-16,-1 0-8 0,-2 3-28 0,-1-2 12 15,-2-1-10-15,1 3 13 0,-2-2 8 0,-3 1-8 0,2 1-2 16,-2 2 17-16,0-1-7 0,-2 2-16 0,0-1 2 16,-2 5 9-16,-1 0-11 0,-3-1-27 0,2 0 24 15,-2 4 19-15,-1-4 6 0,2 2-22 0,-5 2 20 16,3 0-19-16,-1 2-2 0,1 2 20 0,-2-2-7 0,1 2 16 16,1 2-23-16,0 0-14 0,1 0 42 0,2 15 1 15,4-2-4-15,-2 1 5 0,2-1-15 0,-1 2 7 0,4 2-2 16,0-4 19-16,1 5-14 0,0-2 2 0,-1 2 0 15,2-2-1-15,-4 0-11 0,4-1-8 0,-2 0 12 16,2-2-2-16,-3 1-28 0,3-1 32 0,0 2-6 16,-1 0-2-16,-1-3-2 0,0 1-8 0,0-2-7 0,4 3 19 15,-2-4-11-15,-2 0 3 0,1-2 0 0,0 0 3 16,-2-3-10-16,-1-2 13 0,-1-5-11 0,-2-2 8 0,0 0 1 16,-1 0-14-16,-1 0 8 0,-2-2 6 15,1-1 7-15,-5 2-11 0,2-2 9 0,-3-1-12 0,1-1-4 16,-1-1 11-16,-1 0 9 0,-2-2-6 0,0 1-1 15,1-1-9-15,-4-2 5 0,2 0 9 0,-2-1-20 0,0-1 21 16,2-1-3-16,-1 2-13 0,-2-1 14 0,1-1-8 16,-2 1-2-16,2-1-6 0,-2 0 12 0,0-1-17 0,-1 1 15 15,0 0-18-15,-2 1 12 0,-1-3 0 16,1-1-2-16,-3 2 4 0,-1 2-6 0,-2-2-10 0,-1 0 2 16,-2-1-4-16,-13 0 15 0,-2 3-17 0,1-3 1 15,-4 0 2-15,-3 0 6 0,-1 0 1 0,1 1-13 0,-4-4-1 16,1 1 7-16,-2 2-13 0,2 1 8 0,0 1 19 15,-4-2-25-15,4 3 11 0,3 1 3 0,-4-2-8 16,-1 2 2-16,3-7 9 0,-1 9-25 0,2-3 30 16,-1-1-9-16,-1 1 11 0,-1-2-1 0,-1 1 4 0,-2-1-20 15,0 0 22-15,-1-2-24 0,-3 0-2 0,-3 3 2 16,3-3 11-16,2 2 10 0,-1 1-16 0,3-6 10 0,2 7 5 16,8 1-10-16,-1-2 0 0,7 2-2 0,1-1 13 15,13-2-12-15,2 2 5 0,4-1-6 0,1-3 4 16,3 3 17-16,-1-1-2 0,3-2-9 0,2 1 20 15,8-1-5-15,-13 1 7 0,13-1 8 0,-9 2-14 0,9-2 10 16,-10 1 0-16,10-1 1 0,-9 1 4 0,9-1-1 16,0 0-10-16,-12 0-3 0,12 0 10 0,0 0-20 15,-11 0 7-15,11 0 2 0,0 0 4 0,-10-2-3 16,10 2-2-16,0 0-8 0,-10-2-1 0,10 2 5 0,0 0-14 16,0 0 6-16,-10-1 1 0,10 1-6 0,0 0-7 15,0 0-3-15,-3-7 12 0,3 7-20 0,0 0-20 0,0 0-22 16,0 0-30-16,0 0-43 0,0 0-12 0,13-30-27 15,-9 24-23-15,0-7-467 0,6 6 221 0,-10 7 146 16</inkml:trace>
  <inkml:trace contextRef="#ctx0" brushRef="#br0" timeOffset="182520.34">14460 12235 83 0,'-1'-8'120'0,"1"-1"-24"16,0 9-12-16,-1-8 1 0,1 8 7 0,0 0-11 0,0 0-8 16,0 0 21-16,0 0-2 0,0 0-15 15,0 0 11-15,-18 24-15 0,16-11-8 0,-2 3 16 0,0-1-17 16,1 2-11-16,0-1-1 0,1 1 2 0,-1 2 8 16,-1 0-25-16,3 0 9 0,-2 0 0 0,2 2-12 0,-2-3 9 15,0 1-9-15,2-1-16 0,-3-1 20 0,-1-3-21 16,2 2 3-16,2-2 8 0,-1-1-23 0,1-1 22 15,0-2-19-15,1-2-4 0,-2 0-11 0,2-8-2 16,0 9-9-16,0-9-14 0,-2 9-15 0,2-9-49 16,0 0 15-16,0 0-14 0,0 0-19 0,9 2-15 0,-9-2-321 15,0 0 150-15,0 0 100 0</inkml:trace>
  <inkml:trace contextRef="#ctx0" brushRef="#br0" timeOffset="182973.69">14731 12242 51 0,'2'-4'87'0,"-2"4"2"0,1-8 18 15,-1 8-35-15,0 0 3 0,0 0 5 0,0 0-15 0,0 0-3 16,0 0 22-16,0 0-25 0,-13 18-14 0,7-8 12 15,2 4 5-15,0-2-33 0,0 2 13 0,2 0 3 16,-2 3-27-16,1-4 13 0,0 4 4 0,1 0 0 0,-1-2-6 16,1 2 6-16,1-1-20 0,0-2 2 0,1 0-14 15,-2 1 6-15,2-1 19 0,2-1-8 0,0-1-18 16,3 0 15-16,-3-1-4 0,2 0 12 0,2-3 0 0,-2 1-6 16,1-2-11-16,2-2 7 0,-1-3-5 0,4 3 13 15,-1-3-5-15,-1 0 5 0,1-2-8 0,-1 0-5 16,4-3 7-16,3 0 3 0,-3-1 6 0,1-1-14 15,-1 0-18-15,0-2 21 0,0 0-23 0,0 0 8 0,-1 0 9 16,-3-3 2-16,-1-1 4 0,-1-1 1 0,-2-2-1 16,-1-1 12-16,-2-1-1 0,-1 1 11 0,-1-2-26 0,-3 1 15 15,0-1 4-15,0-2-10 0,-4 2 9 0,3 0-21 16,-3 1 5-16,0 3-1 0,0 0-17 0,0 2 23 16,1 0-1-16,2-1-25 0,2 5 6 0,-1 2-6 15,0-1 20-15,4 6-4 0,-8-3 0 0,8 3-12 0,-7-3-22 16,7 3-21-16,0 0-44 0,0 0 9 0,0 0-17 15,-14 10-35-15,11-5-383 0,3-5 173 0,0 0 114 16</inkml:trace>
  <inkml:trace contextRef="#ctx0" brushRef="#br0" timeOffset="183673.28">15114 11513 53 0,'0'-7'104'0,"0"7"-31"16,-4-12 24-16,4 12-18 0,-1-18 2 0,1 18-14 16,-2-10-19-16,0 3 18 0,2 7-19 0,1-10 2 15,-1 10-5-15,0 0 36 0,0 0-11 0,0 0-7 0,0 0-20 16,0 0 39-16,0 0-29 0,-1 40 9 0,2-28-10 15,3 3 11-15,-4 3-2 0,3 2-15 0,-1-1 14 16,2 11-39-16,2-4-3 0,-4-2 43 0,2 9-9 0,3-1-68 16,-6-3 37-16,3 2 31 0,2 0 2 0,-1 3-21 15,-1-2 25-15,1-1-10 0,-3-3-1 0,2 4-11 16,-3-3 13-16,2 5-1 0,-6-8-22 0,6 8 23 0,-3-7-10 16,0-1-2-16,-3-6-6 0,3 3-3 0,-5 12 5 15,3-1-18-15,2-6-2 0,-2 6 5 0,-1-7 2 16,4-3 2-16,-1-1-4 0,-1 12 4 0,0-8-5 15,2-3 2-15,-1-2-11 0,1 0 0 0,1 0-2 0,0 0 15 16,0 0-3-16,2 9-4 0,-3-7 8 0,2-3-4 16,-2-1-5-16,2 0 5 0,-1-2 8 0,1 0-10 0,-2-1 4 15,1-2 1-15,0 0-8 0,1 0 0 0,-3-3-3 16,3 3-2-16,-3-2-3 0,1-1 10 0,0 0 2 16,1-2 5-16,-2-10-1 0,-2 15-6 0,2-15 6 15,-1 12 6-15,1-12-3 0,0 0-7 0,1 13-10 0,-1-13 7 16,0 0-4-16,-2 11 1 0,2-11-13 0,0 0 9 15,0 0 3-15,0 12 2 0,0-12-6 0,0 0 2 16,0 0 0-16,0 0-5 0,0 15 2 0,0-15 1 16,0 0-3-16,0 0 5 0,0 0-3 0,0 0-23 0,0 0-4 15,0 0-13-15,0 0-12 0,0 0-30 0,0 0-24 16,0 0-21-16,0 0-25 0,0 0-38 0,0 0-27 0,0 0-470 16,-15-35 227-16,15 35 152 0</inkml:trace>
  <inkml:trace contextRef="#ctx0" brushRef="#br0" timeOffset="186122.27">15377 12080 26 0,'0'0'87'0,"0"0"8"16,0 0-17-16,13-14 3 0,-5 10-20 0,3 0 13 16,0 2-21-16,2 1 23 0,0-2-29 0,2 1-13 0,1 2 43 15,0 0-27-15,1 2-28 0,-3-4 47 0,-1 5-42 16,2-3 23-16,-3 3-10 0,0 0 9 0,-2 0-30 0,1 2 33 15,-2 1 2-15,1 1-16 0,-4-3-13 0,0 1 29 16,-1-3-19-16,-2 4-13 0,-1-1 4 0,-2-5 13 16,3 12-5-16,-2-5-6 0,-1-7 12 0,0 13-28 15,0-13 8-15,-5 22 17 0,1-12-10 0,-1 2 14 0,-3-2 15 16,0-1-17-16,-2-1-14 0,0 1 9 0,0 1 1 16,0-1 4-16,-1 0-21 0,3-1 6 0,-1-2 4 0,3 0 9 15,0-2-17-15,2-1 3 0,-2 0 0 16,6-3 3-16,-6 5-14 0,6-5 2 0,0 0-3 0,-6 5-17 15,6-5 14-15,0 0-1 0,0 0 0 0,0 0 4 16,0 0-18-16,0 0 20 0,0 0-12 0,20 1-3 0,-20-1 17 16,12 1-11-16,-12-1-1 0,11 0-5 0,-11 0 23 15,12 2-20-15,-7-1-5 0,-5-1-1 0,14 3 7 16,-8-1 1-16,5 1 1 0,-4 1-11 0,-2 1 15 16,2-3-1-16,-1 5 6 0,-2-2-23 0,0 1 12 0,2 1-2 15,-1-1-3-15,-2 1-9 0,-2-1 6 0,0 2 9 16,-1-8-20-16,2 12 15 0,-1-5-3 0,-1-7-3 0,-1 19 17 15,-1-8-3-15,-2 0-1 0,0-2 4 0,-1 3-6 16,-2 1-11-16,1-2 14 0,-2 0-14 0,0-1 12 16,0-1 2-16,-2 0-9 0,0-1-6 0,-1 0 8 15,0 0-1-15,-1-2 17 0,2 1 9 0,-1-2-16 0,2-1 5 16,-3-1 14-16,2-1 5 0,1-1-3 0,1-1-16 16,8 0 10-16,-15 0 4 0,15 0 4 0,-13-3-10 15,8 0-2-15,5 3-9 0,-12-6 3 0,8 4 4 16,-4-4-7-16,1 0-1 0,2 1-8 0,-1 0 10 0,2 1-27 15,4 4-4-15,-8-8-9 0,6 4-43 0,2 4-23 16,0 0-24-16,-10-10-21 0,10 10-14 0,-6-8-489 0,6 8 215 16,0 0 142-16</inkml:trace>
  <inkml:trace contextRef="#ctx0" brushRef="#br0" timeOffset="187651.52">15904 11594 73 0,'0'0'66'16,"0"0"17"-16,0 0-22 0,0 0 3 0,0 0-10 15,4-14-7-15,-4 14-15 0,0 0 21 0,0 0-13 16,0 0 8-16,0 0-16 0,0 0 15 0,0 0 0 16,0 0-11-16,0 0 29 0,0 0-40 0,0 0-5 0,0 0 34 15,0 0-16-15,0 0-8 0,9 22-1 0,-9-22 11 16,3 8-17-16,-1 2 1 0,0-3 11 0,2 1 18 0,-2 1-30 15,2 0 4-15,2 1 18 0,-2-1-50 0,0 1 17 16,0 0 3-16,0-1 26 0,0 1-3 0,0 1-8 16,-3-2 9-16,3 2-12 0,-1 0-11 0,-2-2 9 15,0 3-24-15,2-1 12 0,-2 0 21 0,2 0-21 0,-3-2 26 16,0 0-17-16,0-1-8 0,0 1 14 0,0-2-7 16,1 4 11-16,2 1-22 0,-3 0 10 0,1 0 10 0,3 1 20 15,-2-1-24-15,-1 0 17 0,2 0-22 16,-2-1 0-16,-1-1-1 0,3 1 2 0,-2-1-5 0,-4 2-2 15,5 0 12-15,0-1-7 0,0-1 5 0,-1 0-1 16,2 1-4-16,-3-11-3 0,0 19 3 0,0-12-5 0,0 5 2 16,1-2-2-16,-1-10 8 0,0 15-13 0,0-15-2 15,1 16 11-15,-2-5 3 0,5 2-6 0,-4-5 3 16,0-8-11-16,3 20-6 0,-3-11 3 0,1 1 7 16,-1-10-16-16,0 15-7 0,0-15 6 0,-1 15 6 0,1-15 3 15,0 14 2-15,0-14 1 0,0 15-2 0,-2-3 10 16,1 1-11-16,1-13 0 0,1 18-1 0,-2-10 0 0,1-8 0 15,0 15 1-15,0-3-8 0,0-12 9 16,-1 18 5-16,-1-10-5 0,1 3 4 0,1-11-6 0,-1 19 4 16,1-12-4-16,-2-1-3 0,1 1-7 0,1-7 14 15,1 15 7-15,-2-8-8 0,0 0-6 0,1 3 4 0,-2-1 9 16,4 0-3-16,-2-9-15 0,-2 15 1 0,4-7 10 16,0 2 2-16,-3-1-10 0,1 0 1 0,1 3-1 15,-1-2 4-15,-1 0-7 0,1 0-1 0,-1 4 13 16,-2-4-4-16,2 1 11 0,1-2-17 0,0 3 3 0,0-2 6 15,0 0-12-15,0 1 9 0,0 2 2 0,1 0 1 16,-1-2 10-16,0-11-7 0,4 19-9 0,-4-9 3 0,3-1 3 16,-1 0 2-16,-2-9-2 0,2 14-10 15,-1-7-8-15,-1-7 7 0,1 12 8 0,-1-12 5 0,2 12-6 16,-4 0 3-16,4-2-1 0,-2-10 0 0,0 14-8 16,1-5 15-16,-1-9 2 0,0 12-14 0,0-12 3 0,0 12 10 15,0-12 0-15,-1 13-19 0,1-13 10 0,0 0 0 16,-2 16 7-16,2-16 9 0,-1 10-5 0,1-10-6 15,-3 14-3-15,3-14 1 0,-1 10-3 0,1-10 9 16,0 0 1-16,-1 12-4 0,1-12-10 0,0 0 11 0,-4 11 6 16,4-11-16-16,0 0 6 0,1 11-4 0,-1-11 12 15,0 0-1-15,0 0-11 0,-4 11 9 0,4-11-10 0,0 0-1 16,0 0 9-16,-1 9 2 0,1-9-5 0,0 0 2 16,0 0-9-16,0 0 6 0,-4 10-3 0,4-10-6 15,0 0 6-15,0 0-6 0,0 0 8 0,0 0-6 16,0 0 12-16,-7 5-13 0,7-5 8 0,0 0-8 0,0 0-3 15,0 0-7-15,0 0-17 0,0 0 5 0,0 0-16 16,0 0-2-16,0 0-14 0,0 0-12 0,0 0-13 16,-1-28-1-16,1 28-37 0,-2-17-31 0,2 7 17 0,-2-1-18 15,-1-4 2-15,0 1-8 0,1-3-363 0,-4 2 175 16,5-2 114-16</inkml:trace>
  <inkml:trace contextRef="#ctx0" brushRef="#br0" timeOffset="192336.37">3754 10999 17 0,'0'0'59'0,"0"0"0"0,0 0-13 16,0 0 1-16,0 0 4 0,0 0-3 0,0 0-2 0,0 0-14 16,0 0-8-16,-8-9 6 0,8 9-12 0,0 0 24 15,0 0-2-15,0 0-16 0,0 0 6 0,-6-2 21 16,6 2-17-16,0 0 8 0,0 0-11 0,0 0 3 15,0 0-34-15,-1-4 30 0,1 4 3 0,0 0-50 0,0 0 52 16,0 0-88-16,-1-11 64 0,1 11 6 0,0 0-15 16,-2-4 21-16,2 4-10 0,0 0 0 0,0-6 27 0,0 5 3 15,0 1 39-15,0 0-50 0,0 0-30 16,0-8 18-16,-1 8 14 0,1 0 4 0,0 0-56 0,0 0 39 16,1-9-5-16,-1 9-1 0,2-3-30 0,-2 3-25 15,4-5 40-15,-4 5-18 0,0 0 0 0,2-10 47 0,1 8-23 16,-3 2-17-16,4-9 36 0,-1 7 9 0,-1-3-33 15,1-1 42-15,0 1-34 0,0 1 1 0,1-5 12 16,1 1 9-16,-2 1 10 0,1 1-31 0,-2 1-11 16,2 4 34-16,0-8-26 0,2 6 14 0,-2-1-45 0,-2-2 14 15,2 2 21-15,-4 4 27 0,6-4-8 0,-2 1-26 16,0 2 20-16,0-3-1 0,4-3-36 0,-2 2 38 0,0-2 0 16,0 4-14-16,2-6 8 0,-2 3 0 15,0-1-3-15,2 0-1 0,-1 4 4 0,1-3 6 0,-1 3-21 16,2-3 6-16,-1-1 12 0,-1-3-14 0,1 3-2 15,-3 4 3-15,2 3-11 0,-1-3-34 0,4-2 32 0,-4 0 21 16,1 4-57-16,-2-3 45 0,-5 4 10 0,11-6-29 16,-11 6 19-16,11-3 21 0,-7 0-18 0,6-3-19 15,0 5 4-15,-2 0 15 0,0 0-4 0,-8 1-10 16,13-3 5-16,0 2 17 0,-2 0-1 0,-2 2 7 0,3-3-12 16,-1 4-18-16,-2-3-9 0,-1 1-1 0,0 0 12 15,7 1 8-15,-4-1 16 0,2-1-11 0,-1 2-13 0,0 2 9 16,-3-3 15-16,1 1-6 0,2 1-15 0,-3-2 9 15,2 5-2-15,-2-3 8 0,-1 1-6 0,4 0-1 16,0 0-4-16,-1-1 2 0,1 1 24 0,0 0-9 16,1-2-2-16,0 4-21 0,-1-1 14 0,-1-2 7 0,1 2-6 15,3-2 3-15,-3 2-18 0,0-1 5 0,0-1-17 16,1 1 14-16,1 2-4 0,-2-1 14 0,1-1-15 16,-1 2 14-16,1-1 13 0,-2-1-10 0,1 2-7 0,0 0 12 15,1 1 1-15,-1-1-25 0,2-2 33 0,-1 2-24 16,-1 0-9-16,1 0 16 0,2-2 9 0,4 3-15 15,-6-2 13-15,4 1 15 0,-1-2-34 0,0 2 20 0,2-1 1 16,2 2-18-16,-3-4 1 0,2 2 13 0,-3 0-10 16,0 0 7-16,2 1 21 0,0 0-8 0,-4-2-12 15,4 4-1-15,-2-3-6 0,0 1 8 0,0-3 20 16,0 2-8-16,0 1 4 0,0-2-25 0,0 1 4 0,0 1-10 16,0-3 10-16,0 2 13 0,1 2 0 0,-2-3-5 15,1 1-22-15,0-1 14 0,0 0 18 0,0 0-46 16,1 1 38-16,-2 0-5 0,2-1-3 0,-1 1-7 0,-1-1-10 15,0 2 30-15,1 0-13 0,0-1 11 0,-2-1-13 16,2 2-3-16,-1 1 6 0,0-1 6 0,-1 0-9 16,2-2-17-16,0 1 14 0,0-1 3 0,0 2 0 0,0 0 0 15,2 0 0-15,-2-2-1 0,1 2 11 0,0-2-4 16,1 1-6-16,0-1 4 0,1 3-9 0,0-3 11 16,-1 1-14-16,1 2-2 0,1-2 5 0,-1 0 6 15,-1 1 3-15,1-1 0 0,-3-1-3 0,0 3 0 0,0-1-9 16,0 0 13-16,1-3-18 0,-1 3 18 0,0-1-18 15,1 1 4-15,-1-2 5 0,0 2-5 0,0 0 8 16,-2-2-8-16,4 2-2 0,-1-1 17 0,-1-1-3 16,1 1-15-16,-1-2 13 0,2 3-11 0,-1 0 1 0,0-1 7 15,-1-1-5-15,2 3 10 0,-1-1-11 0,-1-1-2 16,1 0-1-16,-1 0 4 0,2-2-2 0,-1 2 9 0,0 1 4 16,1-3-9-16,-1 1 9 0,-1-1-2 0,1 2-4 15,1-2-4-15,-1 0-9 0,-1 1 19 0,0-1-2 16,1 2-17-16,-1-2 10 0,2 2 0 0,-2 1 2 15,1-1-2-15,-1-1-12 0,1 0 17 0,-2 1-13 0,1 1 17 16,1 0-5-16,-2-2 1 0,1 1-2 0,2-2-2 16,0 2-10-16,0-1 19 0,-1 1-1 0,2-2-4 15,-1 2-1-15,1-2-10 0,0 1 14 0,-2-1 1 16,-1 1-13-16,1 0 15 0,2-2-16 0,0 4 8 0,-2-2 5 16,0-1-9-16,2-1 13 0,-2 3 8 0,1-3-5 15,-1 1-13-15,2 1 13 0,-2 0 35 0,-2 0-47 0,3-1-13 16,-2 2 18-16,0-3-12 0,2 1-8 0,0 2 15 15,0-3-2-15,-1 3 1 0,0-3-3 0,3 1 6 16,-1 0-4-16,0-1 9 0,-1 4-20 0,0-5 4 16,2 1 25-16,-3 0-26 0,3 0 10 0,-1 2 5 0,-2 0-5 15,-1-2 8-15,3 1 0 0,-3-2-16 0,1 1 10 16,1 0-8-16,-2 0 18 0,-2 0-5 0,2-1-11 16,2 2 10-16,-2-2-17 0,0 0 6 0,1 0 8 0,-2 0-5 15,2 0 0-15,0 0 4 0,-1 1-7 0,-1-4 6 16,2 2 2-16,-1 1-3 0,2-2 2 0,-4 2-11 0,2-1 10 15,0-2 1-15,-1 3 9 0,0-1-6 0,-1 0-12 16,0 3 16-16,-2-2-10 0,1-1 2 0,-2 0 1 16,-2 1 1-16,3-4 8 0,-1 4-1 0,1-3-8 15,-2 3 2-15,0-2 2 0,-10 2-11 0,16-1 13 0,-3 0-1 16,2 1-10-16,-2-1 9 0,0-2-4 0,1 3 10 16,0-2-15-16,0 0 5 0,-1 0-5 0,2 1-4 15,-2 0-6-15,3-1 22 0,-2 0-6 0,0 1 0 16,2 0 4-16,-1-1-13 0,1-1 3 0,-1 1 7 0,1 2 8 15,-2-4-14-15,4 2 6 0,-4-1 7 0,0 1-10 16,0 0 3-16,1-1 0 0,0 1-2 0,5-2-5 0,-3-1 5 16,2 2 7-16,-2-1-12 0,0 2 8 0,1-3-15 15,-1 3 14-15,3-2-14 0,-3-1 11 0,1 2 9 16,-4-1-11-16,4 0 1 0,-4 1 1 0,1-2-3 16,-2 3-3-16,2-3 4 0,-2 1 2 0,1 1 14 0,-1-1-4 15,2-1-3-15,-3 2 4 0,0-2-8 0,-2 1 7 16,1-1-14-16,0-1 4 0,-1 2 0 0,1-2 0 0,0 2 5 15,0-2 11-15,-2 1-3 0,-1 0-7 16,3 2-8-16,-5-2-1 0,2 3 1 0,3-3-12 0,-2-1 17 16,-1 1 19-16,2-2-22 0,-2 2 1 0,0-2-5 15,2 0 0-15,0 1 14 0,-2-2-11 0,-2 1 0 0,2 0 19 16,2 0-27-16,-1-2 19 0,0 1-3 0,-1 1-21 16,0-2 11-16,-1 0 6 0,1 0 6 0,-1 1-14 15,-1-3 3-15,2 4 0 0,-1 0 6 0,0 0-5 16,-2-1-5-16,0 2 6 0,-1-1 13 0,-1 2-22 0,1-1 13 15,-4 6 6-15,8-14-6 0,-4 6 2 0,1-2-6 16,-1 0-3-16,0 3 4 0,-1-4 6 0,1 2 1 16,1 2-46-16,-1-4 43 0,2 0 16 0,-4 4-6 15,4-3 3-15,-2 1-5 0,0-1 14 0,-4 10-16 0,6-12 7 16,-2 7-19-16,2-4 12 0,-4 0 0 0,2 1-5 16,-1-3-1-16,-3 11 4 0,5-13-14 0,-2 2 15 0,1 4-13 15,-3 0 4-15,-1 7 2 0,4-12 3 0,-1 8 7 16,-3 4-5-16,4-11-9 0,0 2-5 0,3 0 9 0,-5 2 5 15,0 0-4-15,0 0 3 0,1 1-12 0,-3 6-4 16,5-16 7-16,-2 8 4 0,0 0-12 0,-3 8-6 16,4-8 25-16,-3 3-9 0,-1 5-18 0,4-9 16 15,-4 9-25-15,4-8-11 0,-4 8 30 0,3-6-18 0,-3 6 5 16,0 0 36-16,2-8-22 0,-2 8 11 0,2-6-11 16,-2 6-44-16,0 0-3 0,2-6-17 0,1 4-44 15,-3 2-19-15,0 0-25 0,0 0-23 0,0 0-22 16,0 0-19-16,0 0-1 0,-8-9-519 0,8 9 245 0,0 0 166 15</inkml:trace>
  <inkml:trace contextRef="#ctx0" brushRef="#br0" timeOffset="192992.2">8624 10634 99 0,'0'0'82'15,"0"0"14"-15,-10 4-12 0,10-4 5 0,-8 2 18 16,8-2-17-16,-6 4-12 0,6-4-23 0,-5 5 29 0,5-5-28 16,0 0 19-16,-5 5-29 0,5-5 20 0,0 0 10 15,-4 6-13-15,4-6-3 0,0 0-1 0,-3 6 1 16,3-6 10-16,0 0-15 0,0 0 5 0,0 0-6 0,0 0 16 15,0 0-21-15,12 6 17 0,-12-6-12 0,9 0 10 16,-9 0-18-16,11-2-7 0,-11 2 12 0,12-1-11 16,-12 1 14-16,12-2-2 0,-5 2-3 0,-7 0-20 0,12-4 10 15,-6 3 10-15,6-3-10 0,0 2-6 0,-1-3-11 16,0 2 9-16,-1 0 4 0,1-2-5 0,0 2 1 16,-2-2 3-16,2 0-9 0,1 2 12 0,-3-2 0 15,2 0 5-15,-1 0-17 0,1 0 9 0,-2 1-17 0,1 0 0 16,-1 0 1-16,0 0 10 0,1 0-10 0,-2-2 14 15,-2 5 2-15,0-3-10 0,-6 4 4 0,10-6 2 16,-2 0 0-16,-1 3 2 0,0 0-8 0,-2 0-13 0,-5 3-7 16,9-6 4-16,-9 6 15 0,7-5-11 0,-7 5 7 15,7-4 4-15,-3 1-4 0,-4 3-26 0,5-4 24 16,-5 4-14-16,0 0 12 0,8-2-20 0,-8 2 2 0,0 0 22 16,7-5-33-16,-7 5 34 0,0 0-3 0,0 0-17 15,0 0 12-15,12 6-4 0,-12-6 14 0,5 7-9 16,-2-2 9-16,-3-5-11 0,6 13-12 0,-2-3-2 15,-1-1 25-15,1 3 16 0,0 1-23 0,3-1 34 0,-3 2 10 16,1 0-19-16,-1 2-32 0,1-1-8 0,-1 1 13 16,0-2 11-16,2-1-4 0,-2 1-5 0,2 1-8 15,-3-2 5-15,2 2-14 0,1-3 34 0,-2-1 21 0,1 1-49 16,2-4 26-16,-5 3-33 0,1 0-14 0,2-5 16 16,-2 3 51-16,1-2-4 0,-4-7-59 0,4 10 24 15,-1-8 20-15,-3-2-4 0,2 6-12 0,-2-6 9 0,0 0-22 16,6 6 32-16,-6-6-43 0,0 0-37 0,0 0-20 15,2 5-30-15,-2-5-12 0,0 0-52 0,0 0-44 0,0 0-45 16,0 0-13-16,0 0-710 0,0 0 324 16,0 0 216-16</inkml:trace>
  <inkml:trace contextRef="#ctx0" brushRef="#br0" timeOffset="196784.41">6088 15067 81 0,'-1'-2'97'0,"0"-1"-11"0,1 0 13 16,-2-1-26-16,2 4-33 0,-2-3 43 0,2 3-54 15,-3 0 9-15,3 0-13 0,0 0 0 0,-4 4 78 0,3 2-97 16,-2-1 6-16,0 6 86 0,-1 2-21 0,0-1-34 16,0 1 46-16,0 3 15 0,0 1-6 0,-4 13-11 15,6-7 0-15,-5 9-28 0,3 4-17 0,-1-4 20 16,-1 2-7-16,4 0-18 0,2-6-62 0,-2-4 69 0,2 10-64 16,2 0 25-16,0-7 55 0,4 3-87 0,-4-5 39 15,1-3 5-15,-2-4-52 0,2 0 76 0,-2-1-23 0,-1-2-39 16,3 0-6-16,-2-3 72 0,1 0-18 0,-1-3-20 15,-1 0 36-15,1-2-2 0,-1-2-63 0,0 0 31 16,0-1 39-16,0 1-36 0,0-1 28 0,0-2-15 16,0 1-26-16,0-3-39 0,0 1 11 0,0-1-30 0,0 0-10 15,0 0-31-15,3-7-13 0,-3 3 10 0,3-1-19 16,-1-1-350-16,5-6 156 0,0 3 106 0</inkml:trace>
  <inkml:trace contextRef="#ctx0" brushRef="#br0" timeOffset="197266.64">6396 15316 31 0,'0'-6'113'0,"-1"-6"-17"0,1 4-22 0,-1-4 15 16,-1 8-23-16,0 0-20 0,2 4 6 0,-7-5 30 0,3 8-23 15,0-6 12-15,0 6-39 0,-1-1 40 0,1-1-41 16,-4 9 21-16,2 2-10 0,-2 0-23 0,3-4 37 16,0-1 16-16,-1 3-91 0,2 4 76 0,0 3-20 15,0-2-58-15,2 0 69 0,-1 0-1 0,0 1-7 0,2 1-49 16,0 2 62-16,1-2-88 0,1 0 72 0,-1 0-75 16,4 0 69-16,1-3-32 0,1 2 50 0,-1-3-47 15,2 1 22-15,-1-2 16 0,1-1-40 0,0 1-52 0,2-4 89 16,-1 1-65-16,1-2-9 0,1 0 46 0,-2-2 32 15,2-1-55-15,0-2 41 0,-2 0 4 0,0-3-84 16,5 0 100-16,-4-1-12 0,2-3-58 0,2-1 3 0,-2 0 45 16,1-1 29-16,-1-3-60 0,-2 0 64 0,1 0-57 15,-1-1 51-15,-4-5-5 0,2 2-25 0,-2-4 40 16,-2-1-43-16,1-1 32 0,-4 5-5 0,-1-4-7 16,-3-1 8-16,-8-8-23 0,1 2 29 0,-4 1-83 0,1 1 55 15,-3 3-7-15,1 6-26 0,4 2-2 0,0 1 12 16,0 4 16-16,0-1-50 0,0 4 19 0,0 1 26 0,0 0-19 15,0 0 13-15,2 1-25 0,-1 6 16 0,0 2 17 16,3-5-46-16,2 3-1 0,-1-3-15 0,-1 10-15 16,0-5-25-16,3 4-7 0,-1 1-37 0,4 2-17 15,-1-6-332-15,3 0 160 0,0-1 106 0</inkml:trace>
  <inkml:trace contextRef="#ctx0" brushRef="#br0" timeOffset="197692.9">6781 14939 51 0,'0'0'112'0,"0"0"-11"0,-3 12-12 0,3 0-44 0,0 2 1 16,0 3 30-16,-1 6 32 0,-1 0-83 0,2 19 51 16,0-15-33-16,-1 9 75 0,0 5-10 0,2 5-69 15,0-1-44-15,3 1 31 0,2 2 46 0,-2-1-52 16,1-2-2-16,-1 2-14 0,3-3 71 0,1 0 18 0,0-1-23 15,-3-5-9-15,0 1 0 0,-1-1 0 0,0-3-16 16,-1 0-29-16,1-9 21 0,-3-3 17 0,1-8-17 16,-1 0-4-16,-2 2-4 0,2-4-7 0,-1-1 11 0,0-4 13 15,-1-1-14-15,1 1 3 0,0-4-13 0,-2 0 6 16,2-2-14-16,-2-2 0 0,-1 2-19 0,3 0-46 16,0-2 7-16,0 0-23 0,0 0-25 0,-4-10-31 0,5 4-38 15,1 5-356-15,-1-5 173 0,3-7 114 0</inkml:trace>
  <inkml:trace contextRef="#ctx0" brushRef="#br0" timeOffset="198193.41">7091 15299 2 0,'8'-12'87'0,"-2"0"-30"0,0 1 14 0,0 1 9 16,0 0 8-16,1 1-50 0,0 4 23 0,-3 1 17 15,1 1-37-15,4-2 20 0,-2 4 3 0,0 6-5 0,1 1-7 16,-1 2 3-16,-2-6 4 0,0 0-20 0,2 5-33 15,0 3 49-15,-3-4-9 0,2 5-14 0,1 3 12 16,-2 0-66-16,-2 1 40 0,1-2 35 0,-3 3 14 16,-1-1-47-16,0 1-47 0,-2 1 5 0,-1-1 35 0,-1 4 44 15,-1-2-24-15,-3 9-10 0,0-6 14 0,-3 4-82 16,0-6 11-16,2-1 69 0,2-2 9 0,-2-1-64 16,2 0 52-16,-2-2 5 0,2 0 22 0,0-1-112 15,2-2 60-15,-2-1 22 0,2 0-8 0,2-2-68 0,1 0 106 16,-1-2-74-16,3-2 20 0,0 1-5 0,3-2 46 15,3 1-14-15,8-3 12 0,-1-1 14 0,4 1-92 0,2 0 12 16,-1-2 79-16,0 0-47 0,1 0-39 0,-2-2 63 16,3-1-29-16,-1 2 34 0,0-1 11 0,-1 0-52 15,0 0 17-15,-2-1 19 0,-2 0-56 0,0 1 9 16,-2 0 34-16,-3 1-35 0,2 0-4 0,-3-2 19 0,0 2-45 16,0-3-35-16,-3 2 14 0,-2 0-26 0,-1 2-12 15,1-1-35-15,-3 0-299 0,0 3 145 0,0 0 98 0</inkml:trace>
  <inkml:trace contextRef="#ctx0" brushRef="#br0" timeOffset="198840.37">5508 14928 67 0,'-1'-1'90'0,"1"1"-8"16,0 0 10-16,0 0-66 0,4 9 67 0,-2 2-53 16,1 4 8-16,0 1-27 0,1 4 17 0,1 18 60 0,0-6 1 15,-1 10 10-15,0-3-54 0,-2 3-52 0,0 1 18 16,-2 4-5-16,2 1 71 0,-5 0-90 0,3 1 20 15,-1-1-22-15,2 1-3 0,0-4 90 0,2-1-59 16,-2 2 8-16,1-2-39 0,-1-8 64 0,2-2-49 0,-2 0 89 16,3-7-22-16,0 4-45 0,-1-9 45 0,-1-2 2 15,1-4-22-15,-2-2 1 0,2-6-8 0,0 3-32 16,-2-4 3-16,2 7-12 0,-3-4 22 0,1-1 1 0,-1-3 15 16,1-1-1-16,-1 1-15 0,0-4-51 0,0-2 19 15,0 0-27-15,0 0-32 0,0 0 4 0,-4-6-37 16,4-1 14-16,0 1-36 0,2-7-8 0,-4 4-339 0,0-3 155 15,-1-21 104-15</inkml:trace>
  <inkml:trace contextRef="#ctx0" brushRef="#br0" timeOffset="199896.31">5539 14947 27 0,'22'-14'57'16,"2"-3"0"-16,6 6-15 0,0 0 20 15,2 2 9-15,4 2-19 0,0-2-8 0,3 3-28 0,5-1 13 16,4 2 2-16,3-1-15 0,4 1 22 0,-1 1-11 15,5 0 37-15,-2-1-46 0,1 0 5 0,0 2-32 0,0-1 15 16,-1 2-7-16,-2-1 1 0,0 3 5 0,-1-3 8 16,0 0-5-16,-2 2 14 0,0 1-35 0,-2-1 44 15,0 0-15-15,-2 1-14 0,-3 0 32 0,4 0-20 16,-1-3 0-16,0 5 3 0,0-2 3 0,-2-3-19 0,1 2 10 16,-2-1-5-16,2 4 29 0,2-4-67 0,2 2 54 15,-1-3-8-15,1 0-30 0,-2-1 24 0,2 3-29 0,-2-3 37 16,-1 2 22-16,-1 1-45 0,-2-2 39 0,-7 4 45 15,2-3-81-15,-4-2-16 0,-8 6 52 0,-4-2-4 16,-5-3-57-16,-1 3 48 0,0-2-48 0,-4 1-1 16,0 2 43-16,-1 0 7 0,-1 0-6 0,-3-2-32 0,1 1 22 15,-2 1 35-15,-2 2-68 0,0-2 44 16,-1 0-38-16,-1 1 7 0,-1 1 9 0,5 3 68 0,0 1-2 16,-2 1-20-16,1 0-14 0,-2 1-26 0,-1 2-21 15,2-1 80-15,-1 0-9 0,0 0-19 0,1 1 8 0,-1-2-74 16,-1 5 8-16,0-4-2 0,4 2 84 0,-3 0-88 15,-1 0 10-15,4 0 42 0,-2 3 44 0,-1-3-66 16,-1 3-23-16,1-1 119 0,-1-1-32 0,0 1-52 16,0 7-21-16,0-3 53 0,-1-2-24 0,4 14 37 0,-3-4 32 15,1-7-29-15,2 16 14 0,1-3-10 0,-2 4-21 0,0 0-30 16,-1-2-11-16,2 0 2 0,1 0 31 0,2 0 12 16,-6-3-53-16,10 1 48 0,-6 1-71 0,-2-5 6 15,0-4 32-15,-4-3 38 0,1-4-44 0,-2 1 23 16,-2-2 28-16,0 0-15 0,1 1-46 0,0-2 20 0,-3 1 30 15,-2-2 1-15,-1 1-10 0,1-2-44 0,-2 1-25 16,1-2 22-16,0 2 24 0,0-2 30 0,-2-2 4 16,0 1-45-16,1 0 9 0,-1-1 20 0,0 0 10 15,0-1-5-15,1-1 2 0,-1 1-39 0,-1-1 17 16,2-1-9-16,-1 0 11 0,-1-1 7 0,0 2-12 0,-2-4 0 16,0 2 17-16,-1 2-14 0,-1-4 5 0,-2 1-7 15,-1 0-7-15,-1 1-7 0,-2-1 22 0,-10 3-7 0,-4 1-2 16,1-2-7-16,-3 0 1 0,-2 0 14 0,-3 2 1 15,-3-1-19-15,-7-1 12 0,5-1 3 0,-3 0-17 16,0 1 22-16,-3 2-7 0,1-2-8 0,2 1 1 16,-2 3-1-16,2-4-14 0,3 2 2 0,0-2 11 0,3 0-14 15,0 0 21-15,-2 1-4 0,2-2-4 0,2 0-15 16,-1 0 15-16,1 0 10 0,0 1-23 0,-2 0 13 16,1-1 3-16,-2 2-5 0,2-2-6 0,-2 2-61 0,2-1 77 15,1 1-14-15,-5 1 6 0,1-1-9 0,1-2 14 16,-2 0-6-16,3 1-35 0,1-3 14 0,1-1-28 15,9-1 8-15,7-4 11 0,4 2 17 0,1 0-15 0,3 0 24 16,0 0 29-16,2-1 2 0,-1-1-62 0,2 2 63 16,1-3-46-16,-2 2 30 0,2-1 22 0,3 1-29 15,-3-2 28-15,-1 1-2 0,-2 1-9 0,2-2-17 0,-3 3 7 16,1-1-36-16,-4 0 10 0,2 0 45 0,-2-2-20 16,1 4-23-16,0-2-9 0,2 1 0 0,-1-1 40 15,1 1-39-15,3-1 14 0,-1 0 44 0,-2-1-44 16,7 1 27-16,1 0 8 0,0 1-20 0,1-1 43 0,3 1-10 15,2-1-7-15,-2 1-14 0,0-2-11 0,1 2-15 16,0-1 5-16,3 1 23 0,0 0-11 0,-1-3-1 0,0 0-66 16,1 3-29-16,-3-1 18 0,3-3-91 0,0 4 28 15,-1-2-27-15,1 2-479 0,4-2 212 0,-4 2 142 16</inkml:trace>
  <inkml:trace contextRef="#ctx0" brushRef="#br0" timeOffset="200639.04">7613 14764 96 0,'3'-10'87'0,"-1"3"-32"0,0 1 13 0,0 3 14 0,1 3-13 15,-3 0-12-15,4-8-4 0,-4 8-45 16,4-4 56-16,-1 8-9 0,-3-4-21 0,5 5 28 0,-2 0-54 16,2 4-17-16,-1 2 19 0,1 2 3 0,-1 2 56 15,0 1-26-15,-1 4-32 0,2 11 35 0,-1 0-26 0,-1 1 79 16,2 3-87-16,1-1 110 0,-4-8-54 0,6 10 40 15,0 0-25-15,2 5 3 0,2 2 10 0,0 0-25 16,0 2-40-16,0 0 35 0,1-1-55 0,0-2 54 16,-5 1-8-16,-1-1-51 0,0 1 55 0,-3-2 0 0,-3-3-24 15,0 1 23-15,-2-2-9 0,-2-2 0 0,-1-2-8 16,-2-4-4-16,0-4-9 0,5-3 17 0,-3-5-11 0,1-1-10 16,2-1 13-16,1-2-2 0,-1 0-11 0,-1-1-1 15,2-2-1-15,0-2-6 0,-2-2-1 0,3-1 5 16,-1 0-4-16,1 0 2 0,1-2-1 0,-1 0-5 15,2-1-8-15,-1-2 6 0,2 0-8 0,-1 0-3 0,1 0-29 16,0-2-13-16,-1 0-52 0,1 0 15 0,-2 2-1 16,0-2-69-16,-2-2-21 0,0 0-13 0,0 4-488 15,-3-4 224-15,0-2 148 0</inkml:trace>
  <inkml:trace contextRef="#ctx0" brushRef="#br0" timeOffset="204778.19">16257 12312 71 0,'0'0'80'16,"0"0"8"-16,-14-7-9 0,14 7 4 0,0 0-3 15,-10-3-15-15,10 3 18 0,0 0 0 0,-8-4 9 0,8 4-10 16,0 0-6-16,0 0-18 0,-5-5-5 0,5 5-5 15,0 0 12-15,0 0-30 0,0 0 7 0,16-7-7 16,-5 1 18-16,-2 2-13 0,4 0-15 0,1-6 4 0,0 4 11 16,2 3-18-16,0 1 23 0,2-2-12 0,0 1 2 15,1-2-22-15,0 1-8 0,1 1 8 0,0 0 15 16,0 1-6-16,1-1-12 0,0 0 17 0,1 2-6 0,0 1 0 16,0-3-3-16,0 1-13 0,0 2 14 0,0 0-1 15,0 0 12-15,0-3-3 0,1 2-7 0,-2 1-16 16,0 1 15-16,-3 1-14 0,0 0-8 0,3-1 12 0,-2-1 19 15,1 3-8-15,-3-1-5 0,2 0-8 0,-2 1 1 16,0 2 9-16,-2 2-7 0,0-5 17 0,-2 4-16 16,-1 1-7-16,0 1 16 0,-1 0-17 0,-1-1-3 15,0 3 0-15,-1-2 0 0,0 2-1 0,-2 1 11 0,0-1 4 16,-2 1 2-16,-1 4-8 0,-1-5-14 0,1 4-5 16,-3-1 15-16,2 0-19 0,-1 1 26 0,0 2-14 15,-1 0 20-15,0-1-15 0,-1 2 12 0,2-1-3 0,-2 0-21 16,-2 1 22-16,2 0-1 0,-1 1 2 0,-2-2-17 15,2 2 23-15,-3 0-6 0,0 0-16 0,0-2 19 16,-1 0-9-16,-2 1-3 0,0 1 14 0,-1-1-6 16,2-3 4-16,-2 3-22 0,-2-2 27 0,4 1-16 0,-2 0 9 15,-3-3-5-15,3 1-5 0,-1 2 1 0,-1-3 0 16,4 0-1-16,-2 3 0 0,-2-4 20 0,1 0-7 0,1 2 0 16,-1-1-12-16,-2 2 2 0,2-1 9 0,-1-1-3 15,0-1-1-15,0 0-14 0,0 0 9 0,-2-1-4 16,0 0-1-16,-2 1-3 0,2 0 5 0,2-1 6 15,-2 1-13-15,-2-1-4 0,-7 4 19 0,5-2-20 0,0-1 16 16,2-1 9-16,1-1-16 0,2 1-3 0,-2-1 19 16,0 0-10-16,-2 0 13 0,0 0-11 0,1-1-10 15,-2 0 3-15,0 1 6 0,-10 2-5 0,8-1 6 0,-1-4-4 16,4 0-6-16,-1 0 0 0,-2-1-2 0,0 0 9 16,1 0-10-16,-2 2 7 0,-1-4 1 0,-10 5-16 0,4-3 21 15,-3 1 3-15,2-1-5 0,-2 2 3 0,-2 1-21 16,5-3 5-16,2-1-2 0,5 1 8 0,-2-3-13 15,-13 3-38-15,3 4 29 0,-1-3-6 0,2 1 4 16,0 0 0-16,4-1-5 0,-6 1-6 0,1-1 25 0,2 3-6 16,3-4 8-16,4 0-18 0,2 0 16 0,1-1-6 15,-1 1 17-15,1 0-30 0,2 0 2 0,0-1 19 16,1 1 20-16,-2-2-18 0,1-1-12 0,1-1 19 16,0 3 3-16,0-1-6 0,1-2 13 0,2 3-10 0,-3-2 15 15,0 1-35-15,3 0 39 0,-5-1-19 0,4 1-7 16,-1 2 6-16,-1-3-1 0,0 1-7 0,-3 2 28 0,1-4-5 15,-1 4-25-15,-1-2-1 0,-2-2 9 0,1 1 18 16,-12 3-2-16,9-3-11 0,0 0-8 0,4-2 9 16,-3 1-3-16,-10 2-7 0,2-2 7 0,6 1 9 15,-9 4 3-15,6-3-15 0,2-2 1 0,-12 4 6 0,1-2-5 16,4 2 20-16,-1 1-21 0,6-4 15 0,-4 5-18 16,-1-1 0-16,6-6 0 0,-3 6 6 0,3 0-59 0,-3 1 69 15,4-5-10-15,2 0 2 0,4 0 6 16,-12 3-6-16,4-6 24 0,2 4-23 0,4-4-13 0,-16 5 17 15,1-3-17-15,1 8 23 0,-3-8-2 0,-1 3 1 16,2 2-3-16,-4 4-13 0,0-4 10 0,-1-2 9 0,2 2-26 16,-2 1 25-16,0-3-12 0,-1 5 6 0,1-5 1 15,1 2-29-15,2-4 4 0,0 3 38 0,1-2-24 16,-1-4 2-16,9 1-5 0,-6 2 12 0,1 1-12 16,5-4-5-16,5-1 7 0,-1 1 2 0,-10 3 14 0,-1-3-10 15,1 3 1-15,-2 1-2 0,2-4 12 0,-3 1-15 16,2 1-15-16,-2 4 36 0,-1 0-11 0,5-2-5 15,-1 2-13-15,-1-6 18 0,0 4-14 0,6-3 5 16,-4 4 10-16,4-3-13 0,-3 2 12 0,0 2-3 0,5-3-5 16,4-2-11-16,2-1 26 0,-1 0-21 0,0 0-20 15,-2 0 39-15,-12 2-31 0,3 2 20 0,-1-1 9 0,-1 0-8 16,1 0-6-16,5-3-16 0,3 0 32 0,-9 5-23 16,0-4-13-16,4-1 35 0,-2 7 0 0,6-6-42 15,2-2 12-15,2 3 42 0,-8 2-41 0,-1 4 10 16,0-4-15-16,10 3 49 0,-7-1 2 0,1 1-5 0,3-2-23 15,6-1 17-15,0-1-26 0,-10 2-3 0,4-2-16 16,4-2 23-16,-12 1-27 0,1 3 32 0,-1-1-23 16,-2-2 16-16,0 4 21 0,0-4-10 0,-2 2 31 15,-3-3-46-15,3 2-13 0,0 0 47 0,-1-2-41 0,3 3 36 16,-2-3-3-16,0-1 11 0,2 1-13 0,-1 1-31 16,7-2 38-16,-8-2-46 0,1 2 11 0,0-2 5 0,1 0-48 15,6 3 76-15,4-1 6 0,-7-1-8 0,-4-3 6 16,1 4-45-16,-1-1-6 0,2 2 35 0,-5 1 20 15,2 2-20-15,-5-2-15 0,-2 1-7 0,3-1-21 16,-1 2 35-16,1-2 15 0,-2 3-8 0,1-3-36 0,1 1 2 16,0 0 66-16,0 0-22 0,-1-2 2 0,1 1 6 15,1 0-4-15,3-1-44 0,-3-2 16 0,3 1-32 0,0 2 50 16,0-4-10-16,2 0-4 0,-1 1-14 0,-3-2 49 16,1 1-41-16,0 4 11 0,-6-2-5 0,3 1 20 15,-1 0-38-15,-1 1 20 0,0 1-12 0,0-2-1 16,1 4 43-16,-2-2-41 0,5 2 50 0,-1 0-5 0,4-4 4 15,-2 0-9-15,2 3-22 0,7-4-25 0,4 1 55 16,3 0-9-16,-2-1-62 0,3 2 38 0,-16-4-12 16,0 4 30-16,8-1-9 0,-7 0-25 0,2 0-25 0,8 2 71 15,2-2-43-15,3 0 3 0,-1-1-15 0,1 1 67 16,0 0-39-16,-12 2 0 0,6-2-28 0,5-1 8 16,2 0 47-16,2 2 10 0,-2-2-21 0,-1 0-31 15,4-1 32-15,1 1 3 0,-3 0-61 0,2 0 49 0,2-1-5 16,-3 2 14-16,4-2-25 0,-2 1 37 0,-1 0-49 15,-1 0-1-15,2 0-12 0,-1 1 11 0,1 2 51 0,-1-1-71 16,-2 0-4-16,0 2 61 0,-8 3-53 0,3-2 71 16,-5 2-73-16,1 2 35 0,1-1 18 0,-6-1-53 15,5 0 58-15,-4 2-33 0,-1-2-8 0,2-1-10 16,0-1 31-16,6 0-9 0,7-4 23 0,1 2 2 16,4-1-10-16,-4-1-38 0,0-1 52 0,2 0-28 0,0 0 47 15,-2 2-4-15,1-1-41 0,0 1-23 0,1-2 48 16,-2 0-24-16,0 3-21 0,1-3 53 0,0 1-69 15,1 3 62-15,-2-2-32 0,1 2-15 0,0-2-1 0,1 0 57 16,-2 0-48-16,0 0-9 0,1 1 30 0,0-2 31 16,1 1-51-16,-1 1 7 0,2 0 49 0,-1-1-10 15,1-2-60-15,-2 1 6 0,2 0 16 0,-2 0-12 16,2 2 60-16,0-3 14 0,-2 6-44 0,0-2 2 0,-1-1-24 16,0-1-29-16,-1 1 79 0,-2-1-58 0,0 0-7 15,1 0 53-15,0 0-45 0,0 0 65 0,-1 2-71 0,2 0 41 16,-2-2-46-16,3-1 11 0,1 4 35 0,1-6 10 15,-1 2-26-15,2-2-31 0,-1 1 11 0,1 1-10 16,4-1 41-16,-2 1 28 0,3-1-35 0,-1-2 21 16,-1 1-40-16,0 3 34 0,3-2-12 0,-2-1 28 0,-2 0-34 15,0-1-50-15,2 2 63 0,-3 3-55 0,3-2 20 16,-3-2 62-16,-2 3-51 0,2-2-19 0,-1 1 38 0,1-1-38 16,0 3 14-16,0-2-2 0,0 0-12 15,-2 0 4-15,4 2 22 0,-2-1-11 0,0-1 42 0,0 1-46 16,2 0 67-16,1-1-75 0,-2 0 16 0,3 2 46 15,0-2-60-15,2 0 24 0,0 0-11 0,-3 1 5 0,2 0-1 16,-2 0 25-16,2 2-9 0,-2-2-1 0,1 1-19 16,0 2 59-16,-1-2-86 0,-1 4 63 0,0-3-9 15,-1 1-32-15,0 0 38 0,-1 3 12 0,0-3-55 0,-2-2 32 16,0 2-1-16,1-4 11 0,1 3-43 0,-1 0 20 16,1-1-28-16,-3 3 56 0,0-3-41 0,2-2-5 15,1 2 8-15,-3-1 56 0,1 4-38 0,-2-3-31 16,1 2 2-16,-9 8 58 0,4-8-31 0,2-1-29 0,2 0 4 15,0 1 13-15,2-1 4 0,-9 11 48 0,0-1-19 16,5-6 2-16,3-7 18 0,3 4-20 0,0 1 19 16,3-1-34-16,-6-3-44 0,-5 13 51 0,3-5-1 15,5-7-6-15,1-1 4 0,-1 2-26 0,0-1 33 0,-1 1-27 16,1 1-9-16,-7 10 17 0,2-6-38 0,5-4 59 16,-6 10-2-16,-2 1-14 0,4-9-12 0,3-1 8 0,2 0-47 15,1-2 51-15,-1 3-29 0,0 2 43 0,1-3-30 16,0 5 30-16,0-4-37 0,0-1 17 0,4 2-37 15,-4-1 12-15,0 0-5 0,1-1 35 0,0 1-25 16,0 3 37-16,2-3-58 0,-2 1 85 0,1-2-76 0,1 2 43 16,-4-2 3-16,5 0 12 0,-1 1 2 0,0-4-41 15,1 3 3-15,0 0-26 0,1 0 42 0,2-1 15 16,-1 1-51-16,-1 1 8 0,1 1 19 0,0 0-20 16,0-1-13-16,3 0 11 0,-1 1 8 0,0 1 22 0,-1 0-29 15,-1 0 22-15,1 0 48 0,-1 0 3 0,0 1-76 16,2-2 12-16,-2-1 57 0,0 2-21 0,1-1-47 0,2 1 21 15,-1-1 18-15,1 0-7 0,0 2 36 16,1-4-18-16,1-1-40 0,0 2 51 0,1-3-77 0,-1 2 32 16,2 0 39-16,-1-2-20 0,1 2-35 0,1-1-6 15,-1 2 47-15,-2 7 26 0,4 0-17 0,-1-4-16 0,3 0-31 16,-2 5 57-16,-2-7-16 0,2 1-36 0,2 3 8 16,0-2 3-16,-1 1-5 0,1 1 14 0,0-2-12 15,-1-3 29-15,0 1-19 0,-1 4 22 0,4-1-30 16,-2 1-15-16,2-1-4 0,1-6 57 0,-1 6-20 0,-2 1 2 15,2-3-18-15,-1-2 30 0,3 3-32 0,2 3 38 16,-1-7-17-16,0 4-44 0,-1 2 56 0,1-3-50 0,9 11 48 16,-9-10-34-16,0 1-6 0,-4-1-5 15,0-4 57-15,4 3-28 0,-1 2-5 0,-2-1-20 0,0-1 0 16,-1 1-15-16,2 0 16 0,0-1-42 0,1-2 100 16,0 1-60-16,1-2 44 0,-3 2 0 0,4 2-4 0,-7-4 5 15,3-2-41-15,-2 0 46 0,3 0 3 0,0-2-72 16,-2 2 25-16,0-1 42 0,0 0-41 0,4-2 44 15,1 2-6-15,-2 2-54 0,-2-2 14 0,0 0-16 0,1 0-8 16,3 3 56-16,-4-5-14 0,1 2-3 0,-1 1-23 16,2-3 37-16,-2 0 58 0,1 3-39 0,-2 0 4 15,1-3-82-15,-1 0 17 0,0 0-6 0,3 0 57 16,-2 1-40-16,2-2 38 0,-2 0-54 0,2 1 41 16,5-6 9-16,-4 5-33 0,0 0-3 0,4-4 59 0,-4 6-76 15,0-1 67-15,-2-1-57 0,0 1 3 0,-2 0 21 16,1-1-4-16,-1 1-19 0,1-1 67 0,-1 2-62 0,0-1-2 15,2 0 10-15,-1 0 66 0,0-1-59 0,1 3-15 16,-1-1 10-16,0-1 64 0,1 0-67 0,2-1 49 16,-2 2-25-16,1-4-24 0,1 4 53 0,0-4-75 0,4 1 66 15,1 1-6-15,2-2-44 0,0-1 49 0,-2 1-43 16,2 0 0-16,-1 0 1 0,0 2-8 0,-2-4 86 16,1 2-62-16,-2 2-40 0,-2-1 13 0,-1 1 3 15,0 0-1-15,-1 0 14 0,-1-1 46 0,1 1-32 0,0-1-5 16,-1 1 73-16,0-1-34 0,-1-2 12 0,0 2-87 15,-1 0-5-15,2 1 105 0,-2-3-11 0,0 1-16 16,0 0-8-16,0 0 1 0,-2-1-80 0,0 2 12 16,-1-1 10-16,0 0-4 0,-1-2 23 0,0 4-39 0,0 0-23 15,0 0 3-15,0 0-10 0,-12 5-15 0,4-4-234 16,-5 8 108-16,0-2 72 0</inkml:trace>
  <inkml:trace contextRef="#ctx0" brushRef="#br0" timeOffset="205752.49">5268 15392 8 0,'-3'0'57'16,"3"0"21"-16,0 0-37 0,-1-2 22 0,1 2-23 15,0 0 0-15,0 0-21 0,0 0 13 0,0 0-9 0,0 0 6 16,0 0 11-16,4 5-18 0,-1-5 17 0,-1 1-26 15,1-1 17-15,0 1 3 0,1 0-24 0,0-1 26 16,1 0-33-16,-1 3 18 0,1-3 17 0,1 0-5 0,-1 1-7 16,4-6 16-16,-1 8-8 0,0 0-82 0,2 1 76 15,-2-2-35-15,-2 2-4 0,1-2 36 0,2 2-13 16,-2 4 16-16,1-5-42 0,-3-5 40 0,1 4-5 16,-1 1 9-16,-1-3-6 0,1 1-17 0,-1 2-5 0,2-1 11 15,-4 2 12-15,2-5 4 0,-1 1-10 0,1-2-6 16,1 6-21-16,-1-2 27 0,2 1-50 0,-2 0 60 15,1-1-44-15,-1 0-10 0,0-1 67 0,1 2-44 0,1-1 5 16,-2 2-12-16,0-2-5 0,-2 0 13 0,2 2 19 16,0-3 15-16,0-1-2 0,-1 1-35 0,1 2 11 15,-3-3 21-15,1 2-8 0,-1-1-7 0,2 2 16 0,-1-3-34 16,1 2 26-16,1-1-42 0,-3 2 47 0,2-2-45 16,-2 1 39-16,1 0-6 0,0-1-4 0,0 0-33 15,-2-1 61-15,0 0-2 0,4 1-25 0,-2 0-70 16,2-1 26-16,-1 2-26 0,-2-1 71 0,1 0-37 0,-2-1 56 15,0 0 9-15,4 1-11 0,-2-1-48 0,0 0-4 16,-1 1 29-16,-1-1-29 0,3 3 67 0,-2-1-55 0,0-2-14 16,1 1 58-16,-2-1-46 0,2 0 26 0,-2 0-31 15,0 0-3-15,2 2 46 0,-2-2 26 0,2 1-91 16,0 0 3-16,-2 1 35 0,0-2 31 0,1 2-35 16,0-1-11-16,-1-1 3 0,4 1 54 0,-2 0-38 0,-1 2 42 15,0-2-12-15,-1-1-14 0,0 0-50 0,3-1 70 16,-3 1-75-16,0 0 20 0,1 1 57 0,-1-1-6 0,0 0-13 15,2 2 66-15,-1-2-130 0,-1 0 9 16,0 0 5-16,0 3 58 0,0-3-64 0,0 0 50 0,0 0-39 16,0 4 47-16,1-2-19 0,-1-2-19 0,0 3 68 15,0-2 3-15,0-1-64 0,0 0 4 0,-1 5 44 0,2-4-39 16,-1-1 47-16,0 3-79 0,0-3 75 0,0 0-91 16,0 3 89-16,0 0 19 0,-1 0-85 0,1 1 40 15,-1 0-32-15,-2 2-12 0,2 0 104 0,-6 2-54 16,3 2 50-16,-3 0-55 0,2 1 75 0,-3 0-47 0,1 0-23 15,-2 0 63-15,1-1-30 0,1 0 17 0,1 1-6 16,0-2-36-16,0-1 24 0,-1 0-22 0,-1 0 25 0,0 1-7 16,0-2-12-16,1-1 6 0,2-1 1 0,0 0-10 15,1-2-15-15,0 1-13 0,1-2 16 0,0 1 24 16,1-1-14-16,0-1 7 0,1 2-10 0,0-2-12 16,-1 0 11-16,1 0-21 0,1-1 13 0,-1 1-3 0,-1 1-13 15,2-2 11-15,-1 1 13 0,0 0-26 16,-1 0 19-16,2-1-9 0,-2 0-3 0,2 0-24 0,0 0-18 15,0 0-19-15,0 0-97 0,-4 0 72 0,4 0-16 16,-3 0-69-16,2 1 50 0,1-1-17 0,-3 2-8 0,3-2-24 16,-3 6-403-16,-6 0 188 0,6-6 126 0</inkml:trace>
  <inkml:trace contextRef="#ctx0" brushRef="#br0" timeOffset="212184.36">4294 10853 39 0,'5'1'45'0,"2"-1"8"0,0 0-21 16,-1 1-1-16,2-1 7 0,4 1 7 0,3 1-26 16,-2 0-2-16,2-1 23 0,0 2-36 0,-1-1 13 0,1-1 6 15,-2 3 8-15,2-1-20 0,-3 1 11 16,3 0 8-16,1 0-18 0,-1 1 12 0,-1 1-15 0,1 0 8 16,0 0-12-16,1 0 9 0,0 3 8 0,1-3-1 15,0 1-24-15,1-2 9 0,-1 1 17 0,2 0-13 0,-1-2-1 16,0 1-5-16,0 1 18 0,1 0-27 0,-2-1 8 15,2 1 5-15,0 0-1 0,-2 1 10 0,11 4-51 16,-5-1 41-16,-5-3 12 0,-2 1-4 0,-1 1-23 16,-2-3 4-16,3 2 12 0,-1 2 4 0,-2-2-4 0,3 2-4 15,-1-2 1-15,1 0-2 0,1 0 19 16,-1 0-12-16,2 0 4 0,-1 0-11 0,0-1-7 0,2 0 9 16,-1 0 2-16,0 0-4 0,0-1 11 0,0 0-26 0,0 0 19 15,0 0 16-15,0 3-24 0,-1-3-11 0,-1 0 8 16,0 0 13-16,-1 1-20 0,1-1 17 0,0 0-8 15,0 0 16-15,-2 0-8 0,2-1 0 0,0 1-6 16,11 5 1-16,-7-5-7 0,-1 0 9 0,-5-3-10 0,2 1 21 16,0-2-15-16,2 2 9 0,-2 1 3 0,2-2-7 15,0 2-6-15,-2-1-2 0,2-2 8 0,-2 2-2 16,0-1-9-16,3 1 15 0,-2-2-3 0,2 2-2 0,-2 1-18 16,-1-1 19-16,0 0 1 0,-1 0 1 0,1 2 16 15,-1-2-28-15,0 0 10 0,-1 0-13 0,2-1 6 16,0 2 19-16,0-3-20 0,0 1 18 0,2-6 9 15,0 5-23-15,1-1 2 0,1-1 16 0,1 0-18 0,1 1-2 16,-1-1 5-16,14-6 10 0,-7 7-7 0,-3-2-7 16,-2 2 4-16,-2-2-7 0,14-5 20 0,-7 7-18 15,6-6 14-15,-7 5-20 0,-3-1 17 0,-1-1 4 0,9 9 0 16,-6-6 4-16,-4-2-17 0,0 0 30 0,1 1-28 16,0-1-6-16,1 1 17 0,0-2-8 0,0 0 22 15,12-8-11-15,0 3-3 0,-3 7-1 0,5-5-17 16,-2-1 13-16,1 4-1 0,0 0 1 0,-1-7-20 0,-1 3 26 15,0 0 4-15,2 1 14 0,-9 4-23 0,-4-2 9 16,-1 1 7-16,-1 2 4 0,0 0-45 0,-2-2 40 0,1 3-38 16,0-1 20-16,1 1-21 0,-2-1 23 0,1 3 12 15,-2-1-24-15,1-3 3 0,1 2 10 0,1-2-9 16,-2 2 11-16,1-1-14 0,3-2 19 0,0 3-15 16,0-2-11-16,13 0-4 0,-1-3 28 0,-5 4-11 0,4-4-18 15,2 1 13-15,-8 0 45 0,7 0-20 0,0 0-8 16,-4 3 8-16,3-3-8 0,1-2 9 0,-7 5-1 15,6-5 2-15,-4 4-23 0,-4 0 20 0,7-3 2 16,-4 3-25-16,-4-1 8 0,-2 2 19 0,0-3-28 0,14 2 31 16,-1-1-4-16,-1-3-19 0,0 1 5 0,1 2 14 15,-1-2-7-15,2 1 8 0,-6 3-25 0,6-4 15 0,0-1-7 16,-1 4-13-16,2-1 16 0,-1 0-8 0,-7 1-32 16,7-1 46-16,-6 2-43 0,-4 1 6 0,9-5 51 15,0 4-14-15,-5-1 0 0,4 0-8 0,-4 1-20 16,-4-1 24-16,-2 1-10 0,-1-1 19 0,14-3-18 0,-7 4-2 15,5-2 19-15,0 0-2 0,1 1-32 0,-4-4 28 16,-3 3 4-16,5 0-7 0,-5 0-26 0,6 0 8 16,-6 0 8-16,-4 2 3 0,-3-3 13 0,0 2-11 0,13-1 11 15,-8-1-22-15,9 2 21 0,-8 0-6 0,-4 1-14 16,-2-1 21-16,0-2-28 0,0 3 11 0,1-1 3 16,14 0 8-16,-10 0-6 0,-2-1 2 0,7 0-8 0,-4 2 23 15,-1-1-11-15,-6 1-3 0,1-1 4 0,0-1-20 16,12-2 12-16,-7 4 8 0,-1-2-18 0,-5 1 23 0,1 0-13 15,-4-1 4-15,3 0-6 0,1 0-8 16,-3 0 24-16,14-3-17 0,-7 2 6 0,-4 2-11 0,-3 0 9 16,0-1 3-16,2-2-15 0,0 2 14 0,-1 0 1 15,0 0-2-15,0 1 0 0,0 0 0 0,0-1-8 0,2 0-2 16,-1 0 16-16,0-1-7 0,-1 2 4 0,1-1-4 16,0 0 2-16,1 0 3 0,-3-2-8 0,13-2 0 15,-8 5-10-15,8-5 10 0,-9 4 6 0,-2 1-9 0,-1-1 3 16,-2 1-1-16,2 0-9 0,-1 0 17 0,2 0 5 15,-5-2-23-15,4 2 23 0,0 0-7 0,-2-2-13 16,3 1 20-16,-2 0-16 0,2 0 8 0,-2 0-6 0,3 1 0 16,-1-2-2-16,1 1 5 0,0 1 2 15,11-4-4-15,-7 3 3 0,-3 0-3 0,-2 2 8 0,-1-2-1 16,1 0-4-16,0 0-12 0,2 1 11 0,-2-1-3 16,0 1-2-16,-2-1 11 0,0 2-4 0,1-1-13 0,-1 0 18 15,-1-1 4-15,-1 0-24 0,-1 2 8 0,0-2-4 16,0 1-2-16,1-3 13 0,0 3-2 0,-2-1-7 0,2 0 0 15,-2 1 5-15,3 0 12 0,0 1-13 16,-1-2-5-16,-2 0 8 0,0-1-10 0,1 2 16 0,-1 1 11 16,-1-2-15-16,0 2 0 0,0 0-9 0,-3-1 14 15,3 0-2-15,-2 0-12 0,-1 0 12 0,-1 1 0 0,1-2-2 16,-1 1 7-16,2 1-4 0,-4-1 4 0,0 0-6 16,0-2-3-16,-2 2-1 0,2 1-3 0,3-2 17 15,-3 1-10-15,2-3-5 0,0 2-4 0,-2-2 10 16,1 2-1-16,1-2-6 0,-3 2 11 0,-1-1-15 0,2-2 16 15,-2 2 0-15,-3-1 2 0,0 2-7 0,-5 2 0 16,11-6 7-16,-7 2 15 0,-4 4 34 0,7-9-43 0,-5 4-5 16,-2 5-27-16,6-9 30 0,-6 9-6 0,4-9 0 15,-2 4 2-15,-2 5-7 0,7-13 23 0,-6 4-16 16,2 3-3-16,-2-1-4 0,-1 7 13 0,6-19-5 16,-5 13 2-16,-1 6-1 0,7-17 25 0,-5 8-34 0,1 1-7 15,-3 8 10-15,4-14-1 0,-4 14 18 0,7-17-15 16,-5 6 11-16,2-1-21 0,-1 4 5 0,1-3 1 15,-1-1-9-15,-1 3 17 0,1-2-5 0,0 0-3 16,-2-1 1-16,3 0 40 0,-1 1-46 0,1-2-27 0,1 1 36 16,-1 1-5-16,-3-1-12 0,3 1 7 0,0 1-6 15,0-1-8-15,-1 0 14 0,0 1 0 0,-1 1 3 0,2-2 0 16,0-1-19-16,0 1 25 0,-1 2-36 0,0-2 3 16,-1 2 1-16,-2 1 23 0,4-2 13 0,-2 3-29 15,-1 0 17-15,-1 7-20 0,3-11 46 0,-3 11-47 16,1-9 1-16,-1 9 7 0,3-9-6 0,-3 9 36 0,2-7-29 15,-2 7 7-15,0 0 17 0,2-8-24 0,-2 8 26 16,0 0-29-16,1-8-2 0,-1 8 27 0,0 0-29 16,1-7 1-16,-1 7 12 0,0 0-28 0,0-6-9 15,0 6-13-15,2-5-14 0,-2 5-34 0,0 0-6 0,0 0-5 16,0 0-43-16,-4-12 11 0,4 12-38 0,-7-4-32 16,7 4 43-16,-9-3-4 0,2 2-15 0,2 0-385 0,5 1 190 15,-23 1 128-15</inkml:trace>
  <inkml:trace contextRef="#ctx0" brushRef="#br0" timeOffset="212729.46">11948 10410 54 0,'0'0'94'0,"-10"5"-4"0,10-5-12 0,0 0-4 16,-10 3 26-16,8 0-31 0,2-3 13 0,0 0-11 15,-8 2-8-15,8-2 28 0,0 0 19 0,-4 5-16 0,4-5 6 16,0 0 14-16,0 0-41 0,0 0 15 0,0 0-1 16,13 2-15-16,-13-2-20 0,9-1 12 0,-9 1 0 15,0 0-7-15,15-5 15 0,-9 4-7 0,-1 0-13 0,0-1-8 16,2-1-5-16,-2 1 13 0,2-1-4 0,1-1-11 16,0 1 5-16,-1 1-3 0,-2-2 9 0,0 2-2 15,1-1-10-15,-2 0 13 0,5-2-25 0,0-1-1 0,-1 1 3 16,-1 2 9-16,-2 0-7 0,5-2-1 0,-1 1 2 15,-2 0 2-15,3-2-8 0,0-1-2 0,-1 1-7 16,2 1-3-16,-2 1-1 0,0 0 20 0,1 0-8 16,-4 0 4-16,0 1 1 0,2-3-9 0,-3 5 11 0,-5 1-18 15,8-6 13-15,-8 6-8 0,8-4 6 0,-8 4-12 16,5-4 17-16,-5 4 3 0,0 0-8 0,7-2 0 16,-7 2-7-16,0 0 7 0,9-1-29 0,-9 1 21 0,0 0 5 15,0 0 2-15,11 3-6 0,-11-3-27 0,5 4 6 16,-5-4 27-16,7 6-4 0,-4-2-29 0,-3-4 35 15,5 8-10-15,-2-3-1 0,2 2-10 0,-1 1-5 0,0 1 3 16,0 0 25-16,1 1-6 0,1 0-18 0,0 0 35 16,0 0-1-16,0 2-28 0,4 1 8 0,-2-2-2 15,1 1 15-15,0-1-4 0,3 0-9 0,-1-2-4 0,-2 2 20 16,2 0-12-16,-2 0-7 0,2-2-5 0,-2 0 19 16,2-2-10-16,-3 1 8 0,-3-2-6 0,2 1 3 15,-2-1-16-15,1-2 26 0,-6-4-36 0,0 0-3 0,8 5-32 16,-8-5-27-16,0 0-44 0,0 0-41 0,0 0-35 15,0 0-44-15,-23 1-19 0,11-7-648 0,12 6 300 16,-23-4 200-16</inkml:trace>
  <inkml:trace contextRef="#ctx0" brushRef="#br0" timeOffset="213223.34">11930 9544 48 0,'0'0'54'0,"0"0"7"16,0 0-21-16,0 0-27 0,0 0 4 0,0 0-29 0,0 0-63 15,0 0 25-15,0 0 18 0</inkml:trace>
  <inkml:trace contextRef="#ctx0" brushRef="#br0" timeOffset="213920.31">8281 7878 11 0,'0'0'66'0,"0"0"-5"16,0 0-11-16,0 0 14 0,-6-4-26 0,6 4 21 15,0 0-27-15,0 0 11 0,-4-3-22 0,4 3-5 16,0 0-11-16,0 0 2 0,0 0-26 0,0 0-17 0,0 6-104 16,0-6 46-16,6 7 32 0</inkml:trace>
  <inkml:trace contextRef="#ctx0" brushRef="#br0" timeOffset="214455.51">12367 9950 120 0,'4'8'109'0,"-4"-8"1"0,0 0-26 15,0 0-6-15,0 0 20 0,12 3-14 0,-12-3-25 16,0 0 6-16,0 0-12 0,0 0 20 0,0 0-28 16,16-5 16-16,-16 5-40 0,0 0 13 0,0 0-48 0,0 0 13 15,0 0-38-15,0 0-12 0,8-12-30 0,-8 12-223 16,0 0 102-16,0 0 68 0</inkml:trace>
  <inkml:trace contextRef="#ctx0" brushRef="#br0" timeOffset="-214499.17">8339 7822 13 0,'0'0'-5'16,"0"0"1"-16,6 7 2 0</inkml:trace>
  <inkml:trace contextRef="#ctx0" brushRef="#br0" timeOffset="-214033.37">12390 9522 62 0,'7'11'68'0,"-3"-3"-4"0,0 1-4 0,0-3-10 15,-4-6 3-15,4 10 15 0,-4-10-48 0,0 6 2 16,0-6-33-16,0 0-33 0,-7 9-94 0,7-9 46 0,0 0 30 15</inkml:trace>
  <inkml:trace contextRef="#ctx0" brushRef="#br0" timeOffset="-213215.33">11695 8928 9 0,'24'23'76'0,"-1"-5"-19"0,-6-4 7 0,-6-4 6 16,-1-3-22-16,0 1 7 0,-2 0-29 0,-3-4 3 0,3 2 0 16,-3-1-7-16,-5-5 7 0,8 7-30 0,-8-7 5 15,6 5-19-15,-6-5-9 0,6 0-20 0,-6 0-102 0,0 0 50 16,0 0 32-16</inkml:trace>
  <inkml:trace contextRef="#ctx0" brushRef="#br0" timeOffset="-210903.48">8031 15269 7 0,'-18'2'72'0,"1"2"25"0,2-2-21 0,2-1 20 15,2-1-21-15,3-2-4 0,0 4-33 0,2 0 27 16,2-4 0-16,1 2-17 0,3 0-38 0,-4 0 35 16,4 0-10-16,0 0 9 0,9 3-2 0,-2-6 12 0,6 1-32 15,6 2 23-15,1 0-42 0,1-2 41 0,3 2-71 16,15 3 84-16,1-11-18 0,-1 7-73 0,2 4 54 0,2-4 23 15,-1-7-70-15,4-4 31 0,-1 0 20 0,0 7 29 16,-1-1-73-16,3-4 71 0,-4 3-78 0,4 0 41 16,-3 3 12-16,-2-1 12 0,-3-3-31 0,-2 3-47 15,-1-2 75-15,-8 5 12 0,-2-2-10 0,-8 2-69 0,1-1 18 16,-3 1 38-16,-3 1-61 0,2 2 71 0,-6-2-70 16,2-3 20-16,-2 6 65 0,-3-2-90 0,-6 0 12 15,6-2-2-15,-4 1 63 0,-2 1-77 0,0 0 14 16,0 0 5-16,0 0-21 0,-12 0-6 0,12 0-33 0,-8 2-245 15,1-1 111-15,2 1 74 0</inkml:trace>
  <inkml:trace contextRef="#ctx0" brushRef="#br0" timeOffset="-210530.88">8776 15053 9 0,'-4'0'98'0,"2"-1"-38"0,-2-1-15 0,4 2 15 15,0 0-1-15,0 0-7 0,0 0-10 0,0 0 3 16,0 0 2-16,0 0-32 0,6 4 48 0,0-3-70 0,-1 0 48 16,4 5 9-16,1-4-33 0,0 0 18 0,2 2-19 15,-1-2 1-15,1 0-6 0,1 1 20 0,-2-1-11 16,-2 1-40-16,-1-2 5 0,-1 1 17 0,0 1-3 0,-2-1-5 15,0 0 9-15,-1 2-7 0,-1-2 61 0,0 3-60 16,-2-1-7-16,-1 1 37 0,0-5-10 0,-3 12-13 16,1-3 67-16,-2 2-71 0,0-6 29 0,-2 10 49 0,2-7-77 15,0-4 27-15,0 1 33 0,-2 5-44 0,0 4-27 16,1 2 21-16,-2-8 29 0,3 7 8 0,-5-6-67 16,4 2 64-16,-3-5-11 0,2-2-14 0,0 4 20 15,-1 5-11-15,0-9-48 0,1 3 4 0,-2 0-34 0,1 0 3 16,0-1 0-16,-1-2-33 0,3-2-28 0,1 0-240 15,0 1 115-15,4-3 78 0</inkml:trace>
  <inkml:trace contextRef="#ctx0" brushRef="#br0" timeOffset="-210149.34">9088 14819 29 0,'4'-3'69'0,"-4"3"28"15,0 0-59-15,8 17 3 0,-2-2 26 0,-4 1-41 0,4 14 12 16,-1 4 7-16,0 3 48 0,-2 5-3 0,-4 5-65 15,1-3 49-15,-6 8 8 0,-2 3-33 0,2 0 13 16,-5-4-59-16,0-3-10 0,-2 2 8 0,0-2 0 16,2 0 57-16,-1-9-25 0,-1 3 2 0,2-3 29 0,0-4-69 15,3-4-2-15,-1-1 67 0,2-7 13 0,1-4-92 16,2-4 46-16,2-3-29 0,-2 1 44 0,4-5 20 16,0 1 0-16,-1-5-84 0,2 2 0 0,1-3-1 15,2-1 33-15,-2-1-20 0,1 1 2 0,2-5-26 0,3-3-25 16,0-2 7-16,0-2 8 0,0-1-46 0,0-2-14 15,-6-4-212-15,4 1 104 0,0-1 72 0</inkml:trace>
  <inkml:trace contextRef="#ctx0" brushRef="#br0" timeOffset="-209340.87">9079 14820 29 0,'11'-10'53'0,"-1"1"1"15,1 0-20-15,13-4 13 0,-3 5-29 16,-2-2 21-16,10-1 11 0,4 5-21 0,1-1 8 0,2-4-19 15,2 4 17-15,6-4-23 0,1 2 4 0,3-1 2 16,3-1-17-16,1 2 5 0,1 0 18 0,0 0-8 0,3 2 14 16,-1-1-14-16,2-2-13 0,-2 1 10 15,0 2-10-15,-3 0 14 0,0 1-5 0,-1 0-2 0,1-3 5 16,-2 5-4-16,-2-1 6 0,2-4-12 0,-2 3 6 16,0 2 3-16,0-2 18 0,0 1-24 0,-2-1 0 0,0 1-5 15,-3-1 7-15,-3 2-11 0,-2 1 6 0,-7-1 14 16,-8 2-7-16,-1 1 6 0,-3 1-4 0,0 0-3 15,-2-2 8-15,-2 5 6 0,-2-3-8 0,0 6 16 16,-2-4-39-16,-3 2-3 0,-1-2 30 0,1 4 6 0,-2 0-24 16,0 4 8-16,-1 2 26 0,-2 0-8 0,-2-4 5 15,-1 9-6-15,1-4-59 0,-2 3 32 0,0 2 50 0,-1 0-69 16,2 2-2-16,2 4 7 0,-4 11 57 0,2-6-14 16,-1 10 5-16,5 1-72 0,1 0 44 0,-2 4 46 15,4-1-7-15,-1 0-72 0,1-3 28 0,0 9 32 16,1 3 4-16,-4-4-78 0,1 2 40 0,0-2-33 0,-1-1 66 15,2 1 12-15,-4-1-41 0,-2-2-49 0,0-1 53 16,-1-4-26-16,2-1-27 0,-6 0 41 0,2-11 44 16,-1 4-8-16,-1-8-57 0,-3 8 46 0,3-12-51 0,-3-2 62 15,2-5-59-15,1-1 76 0,-3-1-1 0,3-1-85 16,-5-2 82-16,4-3-7 0,-1 0-57 0,-1 4 39 16,0-6-18-16,-5-1-28 0,-1 5 49 0,-3-3 23 0,-3 2-11 15,-4-5-77-15,-13-1 65 0,-6 6-4 0,0-4-18 16,-5-2-25-16,-4 0-25 0,-4 0 63 0,-1-1-36 15,-6 4 41-15,-5-1-65 0,1 0 10 0,-1 1 55 16,-2-1-53-16,-1 2-1 0,7 3 82 0,-1-5-80 0,0 2 31 16,1 0 25-16,-5 2 12 0,5-5-47 0,5 10 39 15,5-8-17-15,3 1-53 0,3-3 11 0,5 0 63 16,3-1-47-16,3-1-3 0,8-1 30 0,3 5-35 0,4-3-9 16,0-2 105-16,1-3-27 0,1 5-6 0,0-2-84 15,1-2 84-15,2-1 7 0,-1 4-26 0,1-4-14 16,2 6-30-16,1-3-26 0,0 0-4 0,4-2 10 0,-2 0 3 15,2 3 19-15,4-1 64 0,0-1-2 0,1 1-73 16,1 1 25-16,0-2-20 0,1 0-12 0,1-1 45 16,-1 3-8-16,0-3-22 0,1 0-13 0,0-1 5 0,2-1-14 15,0 1-3-15,0-1-2 0,2 0-33 0,-1 0-215 16,-2 4 100-16,1-3 66 0</inkml:trace>
  <inkml:trace contextRef="#ctx0" brushRef="#br0" timeOffset="-208938.42">9525 15102 103 0,'1'-1'88'0,"-1"1"-34"0,0 0-15 16,0 0 35-16,-1 7-44 0,1-7 22 0,-3 10 39 15,2 2-70-15,-3-2 12 0,1 8 55 0,-1-2-9 16,0 3-23-16,1 2 12 0,1-7 12 0,-2 5-61 0,-3 9 20 15,2-7 23-15,3-3-78 0,1-1 13 0,-2 0-12 16,3 0 48-16,0-2 23 0,0-1-79 0,0 0 58 16,0-4-16-16,0-1-49 0,2-2-1 0,-2-1 43 0,1 0-7 15,-1 0-20-15,0-1 22 0,0-1-32 0,1-1 1 16,-1 1 24-16,0-4 9 0,2 2-47 0,-2-2-7 16,0 0 1-16,0 0-41 0,4-6-201 0,-2 3 94 15,2-1 64-15</inkml:trace>
  <inkml:trace contextRef="#ctx0" brushRef="#br0" timeOffset="-208544.35">9727 15185 39 0,'2'-1'73'0,"-2"1"3"16,0 0 2-16,0 0-16 0,-7 9 8 0,2 2 7 0,-1-3-30 15,2 4 4-15,-1-1-40 0,0 2 13 0,2-2 4 16,0 2-6-16,1 3 29 0,0-3-25 0,1-4 33 16,2 4-39-16,1-1 17 0,0 1-32 0,4 0 13 15,-4-1-14-15,5-5 16 0,1 5 12 0,0-1-28 0,1-2 2 16,1-2 2-16,-1 2 22 0,3-1-8 0,-3-6-38 16,1 0 19-16,-1-3-14 0,-1 1-5 0,5 1 42 15,-3-1 0-15,2-3 8 0,0-4-50 0,-3 3 24 16,3-2 3-16,-1-5 13 0,-3-4 15 0,2 6-3 0,-2-6-2 15,-2 4 9-15,-1-2-64 0,-1-4 0 0,-4 0-42 16,0-1 98-16,-6 1-48 0,2 4 41 0,-3-4 5 16,-7-9-4-16,1 15-40 0,1-2-17 0,0 4-9 15,0-1 24-15,-1 0 50 0,-1 3-74 0,0 1 73 0,-1 1-72 16,-1 4 29-16,4-3-21 0,-3 3 14 0,2 0-5 16,1 3 45-16,4-2-64 0,-3-1 44 0,5 0 8 0,0 1-28 15,2 1-30-15,2 0-11 0,-1-1-15 0,2 3-230 16,1 1 100-16,0-4 66 0</inkml:trace>
  <inkml:trace contextRef="#ctx0" brushRef="#br0" timeOffset="-208134.67">10033 14705 68 0,'4'-7'75'0,"-4"7"-12"0,0 0 15 16,7-4-27-16,-5 6 36 0,-2-2-47 0,6 11 26 15,0-1-1-15,1 4-52 0,-2 2 61 0,3 13 8 0,-1 1-67 16,1 2 47-16,-5 2-67 0,3-2 70 0,-4 9-12 15,-1-6-5-15,-4 3-31 0,6 9 7 0,-4-8 42 16,-2 5 0-16,2 0-1 0,-1-2-110 0,-2 5 99 16,0-6-34-16,3 1-15 0,2 0 43 0,-3-2-74 0,0-1 3 15,4-1-8-15,-4-1 90 0,2-1-86 16,3-1 33-16,-3-8 47 0,1-6-13 0,-2-3-8 0,1-2-39 16,3 2-23-16,-5-4 67 0,2-2-17 0,2-1 24 0,-2-3-36 15,0 1-48-15,0-2 96 0,0-2-100 0,0-2 102 16,0 0-12-16,0-3-112 0,0 0 10 0,1 2 46 15,-1-2-23-15,0 0-13 0,0 0-10 0,0-12-21 0,0 7-10 16,0-1-287-16,0 2 124 0,0-2 84 0</inkml:trace>
  <inkml:trace contextRef="#ctx0" brushRef="#br0" timeOffset="-207744.59">10358 15107 86 0,'3'-12'146'0,"-3"5"-83"0,1 2-32 0,-1 1 40 16,2 1-6-16,-2 3-13 0,2 1-33 0,-2-1 12 0,4 5 50 16,-4-5-55-16,0 9 0 0,4 4 12 0,-2-3 49 15,-2 2 3-15,1 2-19 0,0 6-32 0,1 0 29 16,-2 3-19-16,0-3 29 0,0 1-19 0,1 0-66 0,-1 0 54 16,3-5-44-16,-2 2-30 0,0-1 64 0,-1-1-69 15,2-1 42-15,-1 0-1 0,-1-1-29 0,0-2-17 16,1 1 28-16,-1-3-15 0,0-3 8 0,2-1 12 0,-2 1 62 15,1-2-24-15,-1-1-76 0,1-1 41 0,1 0-8 16,-2-3-27-16,-2 2-27 0,2-2 6 0,-2 1-20 16,2-1-262-16,0 0 113 0,-2-6 76 0</inkml:trace>
  <inkml:trace contextRef="#ctx0" brushRef="#br0" timeOffset="-206403.98">10553 14660 70 0,'1'-6'61'0,"1"2"-12"0,-1-2 13 16,-1 6-18-16,0 0 3 0,0-14-9 0,0 14-2 15,1-8 13-15,-1 8-10 0,0 0 3 0,0-8 5 0,2 5-25 16,-2 3-7-16,0 0-6 0,0-6 7 0,0 6 9 16,0 0-21-16,0 0 24 0,0-6-14 0,0 6-17 0,0 0 12 15,0 0 17-15,0 0-5 0,0 0-7 16,9 7-6-16,-9-7-3 0,5 6 10 0,-2-1 4 0,1-1-21 16,1 4 36-16,0-1-57 0,-3 1 29 0,2 2 17 15,2-1-43-15,-2 0 54 0,-2-1-20 0,2 2-26 0,-1-1 22 16,0 3 18-16,-1-4-33 0,0 4 56 15,-1-3-65-15,-1-1 4 0,1 4 20 0,1-4 20 0,0 2-51 16,0-2 5-16,0 3 37 0,1 0-33 0,-2 0 32 16,1-3-44-16,0-1 66 0,1 4 9 0,0 0-79 0,1-3 76 15,-2 4-49-15,1-2-31 0,-2 0 40 0,3-1 12 16,-2 2-38-16,-1-4 50 0,2 0-7 0,-1 5-3 16,0 0-54-16,0-3 87 0,0 2-89 0,-1-3 2 15,0-1 44-15,2 4 53 0,-3-4-83 0,1 0 11 0,1-1-19 16,-1-1 25-16,0-1 58 0,1 2-78 0,-1-3 19 15,0 3-13-15,-1-1 5 0,3 0 38 0,-3-1 0 0,1 0-45 16,1 1 5-16,-1 0 5 0,2 5 27 0,-2-4-46 16,0-2 93-16,-1 1-81 0,2 1-9 0,-2-6 7 15,1 9 28-15,0-5 13 0,-1-4-43 0,3 8 93 16,-2-5-98-16,1 9 69 0,0-5 0 0,-3-1-73 0,2-1 66 16,1-1-16-16,-1 2-38 0,-1 0 9 0,1-3-20 15,-1 1 53-15,2-2 9 0,-2 3 24 0,1 0-19 16,-1 0-35-16,1-2 47 0,-1 3-3 0,2 6-86 0,-2-6 79 15,1-2-7-15,-1 2-14 0,0-2 11 0,1 4 2 16,1 5-16-16,-2-4-22 0,1-1 2 0,-1 0-6 16,0 0 9-16,1-2 0 0,-1 0 27 0,-1 7-9 0,1-7-53 15,0 3 36-15,0-1 25 0,0 0-25 0,-1-2-69 16,1 1 25-16,0 0 27 0,-2-1 43 0,0-1-93 16,2 7 114-16,-3-5-110 0,3 5 88 0,0-2 22 0,-1-3-74 15,1 0-15-15,-3 1 49 0,3-4-10 0,-1 2 34 16,-1 0-80-16,2 2 75 0,-1-1 5 0,0-2 2 15,-1 2-27-15,1-1 38 0,0 0-94 0,1 5-3 16,-3-3 90-16,0-2-21 0,2 2-62 0,0-3-6 0,-2 6 18 16,-1-4 81-16,3 2-3 0,-1-2-25 0,1 0 19 15,0 4-83-15,-2 0 23 0,0-3 31 0,1 4-9 16,-1-1 25-16,0 0 35 0,1 1-62 0,-1-2-22 0,0 0 19 16,-1 0 19-16,3-1 26 0,-2-2-22 0,2 1-37 15,0-2 63-15,-1-2-71 0,1 2 15 0,0-1 27 16,1 0-36-16,-2 0 28 0,0 0 42 0,2-2-60 15,-2 1-23-15,2 1 33 0,-1-3 41 0,1 2-39 0,0-1 21 16,-1 0-50-16,-1-1 15 0,2 0 47 0,0 2 4 16,0-2-37-16,-1 0 9 0,1-2-21 0,0 4 8 15,0-1-16-15,-1-2 51 0,1-1-5 0,-2 4-31 0,2-4 50 16,0 2-13-16,0-2-32 0,0 2-12 0,0-2-12 16,-1 2 60-16,1-2-12 0,0 0-66 0,0 0-32 0,0 0 22 15,-4-9-55-15,4 6 7 0,-1-1 31 0,1-1-24 16,-2-1-8-16,2 0-29 0,0-7-15 0,-4 1-299 15,3 0 148-15,1-2 96 0</inkml:trace>
  <inkml:trace contextRef="#ctx0" brushRef="#br0" timeOffset="-205271.85">10815 14717 9 0,'1'-12'45'0,"0"0"9"0,-2 1-19 15,1 0-5-15,0 3 12 0,0-1 0 0,0 9 2 16,1-13-4-16,-1 7 12 0,0 6-7 0,2-12 0 16,-2 12 7-16,0-11-15 0,0 11-1 0,0-10-2 0,0 10-2 15,0-4 10-15,0 4-14 0,0 0-22 0,0-11 18 16,0 11-8-16,1-1 15 0,-1 1-10 0,0 0-8 15,0 0 1-15,1-8 23 0,-1 8 1 0,0 0-55 16,0 0 20-16,0 0-2 0,0 0 30 0,0 0-42 0,6 14 65 16,-5-9-18-16,-1-5-53 0,1 9 35 0,2 2 37 15,-2-1-8-15,1 2 7 0,-2-3-12 0,-2 3-61 16,4-1 53-16,-1 1 9 0,0 1-34 0,-2 2-2 16,2-1-10-16,1 1 46 0,-4-2-87 0,2 1 2 0,0 1 71 15,2-2-65-15,-2-1 10 0,2 1 31 0,1 0 42 16,0 0-32-16,-2 1 30 0,-1 0-66 0,1-1 50 15,-2 2-60-15,1-2 16 0,0-1 1 0,1 2 92 0,1-2-18 16,-4 1-27-16,2 2 31 0,0-6-50 0,2 5-9 16,-2-1 40-16,0-1-2 0,0 2 21 0,0-2-48 15,1 3 35-15,-1-2-8 0,1-1-56 0,-1-3 28 0,0 5 18 16,0-5 1-16,2 0-40 0,-1 3 15 0,-1 1 16 16,0-4 0-16,0-3 24 0,0 0-9 0,0 2-23 15,1 2 21-15,-1 0 2 0,-2-3-12 0,2 2-10 0,1 3 4 16,-1 2-7-16,1-4 5 0,-2 0 2 0,0 1-26 15,-1 0 0-15,0 0 30 0,2-2-37 0,0 1 26 16,0-3-24-16,0 2 6 0,0-2 3 0,0 0 26 16,0 0-16-16,4 4-44 0,-6-3 56 0,2 0-4 0,-1-1-21 15,1 0 13-15,-1-1-29 0,1 0 2 0,-2 1-6 16,2-1-13-16,-2 4 65 0,0-2-6 0,1 1-9 0,0-2-13 16,-1-1 19-16,1 1-52 0,-3 3 18 0,1 0-24 15,-1 0 33-15,3-3-26 0,-3 2 14 0,4-3 31 16,-3 1-37-16,2-1 14 0,0-1 0 0,-1 1-6 15,0 2-9-15,-1 0 0 0,-1 0 64 0,0-1 0 0,0 1-49 16,1-2 46-16,-2 3-8 0,1 0-12 0,0-2 5 16,0 2-45-16,-1-1 45 0,1-1-57 0,2 1 71 0,-3 0-4 15,1 0-23-15,-3 1 4 0,3-2 5 0,0 3 9 16,2-2-8-16,-2-1 15 0,0 0-32 0,0 2-1 16,-2 0 25-16,2 1 1 0,0-2-21 0,2 2 24 15,-1-3-20-15,-2 3 11 0,2-4 4 0,-1 1-1 0,3-2-17 16,-3 1 11-16,1 3-10 0,-1-3-8 0,1-2 7 15,2 2 9-15,-2-2 3 0,1-1-3 0,0 1-10 16,0 1 16-16,-1-2-3 0,0 1-5 0,2-2 0 16,0 3 1-16,-2-1 2 0,0-1-4 0,1 0-6 0,-1 0 11 15,0 1 1-15,2-2-22 0,-2 1 4 0,1 0 19 16,0 0-7-16,0 0 0 0,0-2-6 0,1 2 2 0,-2-1 0 16,3-2-5-16,-2 1 4 0,0 2 6 0,1-1-9 15,1-2 2-15,-3 1-3 0,2 2 2 0,1-3-11 16,-1 1 6-16,-1 0 2 0,2-1 1 0,-1 3 7 15,1-3-4-15,-1 1-3 0,1-1-2 0,-2 1 3 0,2-1-4 16,0 0 0-16,-1 1 0 0,1-1 13 0,-1 1-21 16,-1 1 4-16,2-2 3 0,0 2-15 0,0-2 18 0,0 0-3 15,-1 2 3-15,1-2-8 0,0 0 5 16,-3 3 0-16,2-2 6 0,1-1-12 0,0 0 20 0,0 0-1 16,0 0 3-16,0 0 0 0,0 0-18 0,0 0 6 15,0 0-21-15,0 0-5 0,0-8-67 0,1 3 2 0,1 1-22 16,-2 3-10-16,0-4-18 0,1 3-19 0,0-4-1 15,2 0-14-15,-2 1-483 0,-2 0 218 0,2-1 146 16</inkml:trace>
  <inkml:trace contextRef="#ctx0" brushRef="#br0" timeOffset="-200498.22">14723 10285 58 0,'-20'1'65'0,"3"1"-15"0,-1-1 12 0,4-2-12 0,-1 2-4 16,6 0 6-16,9-1-3 0,-16 0-8 0,16 0 18 16,-11 1-9-16,11-1-32 0,0 0 21 0,-13 1 30 15,13-1-34-15,0 0 1 0,0 0-3 0,0 0-36 16,0 0 31-16,0 0-13 0,0 0 28 0,0 0 9 0,0 0-43 16,37-7-9-16,-20 6 15 0,2 0 34 0,4 0-6 15,2-1-69-15,14 0 51 0,0 0 21 0,2-1-11 0,0 1-37 16,-1 2-13-16,0-4 35 0,4 3 19 0,-1-1-44 15,0-2 12-15,-2-1-27 0,2 2 25 0,-2-1 1 16,0 0 36-16,2 1-25 0,-3-1-9 0,2 1 30 16,-1-2-28-16,0 1 28 0,2-1-33 0,1-2 16 0,1 1 3 15,3-1 20-15,2 1-32 0,2-4-20 0,4 4 24 16,-2-2 21-16,4 0 8 0,-2 0-1 0,2 0-7 16,-1 0 6-16,-1 2-36 0,-2-5 8 0,-2 4 16 15,2-2-5-15,-2 2 11 0,-2-1-10 0,0-1-5 0,-1 0 5 16,-2 1 7-16,1 1-6 0,-2 1-15 0,-3-2 9 15,1-2 6-15,0 4-6 0,0-1-7 0,-4 1-4 0,0 0 3 16,-2 0-5-16,-5 1 9 0,0-2-1 0,-7 1-10 16,7 0 1-16,-9 1 0 0,-1 2 6 0,-5 1-4 15,1-1-2-15,0-1-5 0,-2 1 6 0,0-1 10 16,-2 2-7-16,0-1-1 0,-2 1 9 0,-1-1-3 0,-3 2 2 16,-1-1-1-16,-1 1 0 0,-7 1 3 0,11-2-18 15,-11 2-8-15,9-1 10 0,-9 1 10 0,7-1-5 16,-7 1-1-16,0 0-16 0,9-1-27 0,-9 1 1 0,0 0-18 15,0 0 2-15,5-5 1 0,-5 5-64 0,0 0-6 16,0 0 5-16,0 0 1 0,0 0-24 0,-44 11-372 16,28-10 170-16,-4-1 112 0</inkml:trace>
  <inkml:trace contextRef="#ctx0" brushRef="#br0" timeOffset="-199859.49">14898 10304 26 0,'-21'4'61'0,"-1"-2"22"0,4 2-33 15,2-2 12-15,-2 0-2 0,4 0-24 0,3-1 11 0,-1 2-6 16,3-2-4-16,1 0 16 0,1 0 14 0,7-1-22 16,-9 1-1-16,9-1-24 0,0 0 12 0,0 0 29 15,0 0 2-15,0 0 7 0,0 0-6 0,0 0-32 16,32-8-8-16,-15 6 30 0,3-1 9 0,15-3-1 0,-2 0-22 15,7 1 17-15,0-2-47 0,3 0 49 0,1 1-25 16,2-1 10-16,5 1 12 0,2 0 0 0,1-1-1 0,3 1-14 16,2-3-30-16,1 2 42 0,3-1-8 15,2 3-54-15,0-2 63 0,-5-1-11 0,10 2-1 0,-10-1 12 16,9 2-17-16,-4-4 8 0,2 2 7 0,-3-1-23 16,0 1 13-16,-4 1 3 0,-1 0 4 0,-3 0-17 0,-4-1 13 15,-1 0 2-15,-6 0-9 0,-1 1 15 0,-4 1-3 16,1-2-8-16,-3 1 11 0,-5 1-8 0,-4 1-3 15,-6-1 3-15,-2 3-1 0,12-5 5 0,-11 2-6 16,0 0-13-16,-5 3 13 0,0-2-3 0,-1 1-3 0,2 0-22 16,-2 1 27-16,-2-1-20 0,-3-3 10 0,2 4-12 15,1 2-3-15,-4-1-4 0,-10 1-1 0,15-1-3 0,-15 1 13 16,11-2-18-16,-11 2-25 0,0 0 32 0,14-2 14 16,-14 2-3-16,0 0-2 0,14-4-24 0,-14 4 6 15,6-4 16-15,-6 4-21 0,0 0 19 0,0 0-1 16,11-2-14-16,-11 2-13 0,0 0 6 0,0 0-11 0,0 0-25 15,7-4-13-15,-7 4-22 0,0 0-19 0,0 0-24 16,0 0-15-16,0 0-22 0,0 0-26 0,0 0 10 16,-35-12-6-16,20 9-8 0,1 4-463 0,-4 5 216 0,18-6 144 15</inkml:trace>
  <inkml:trace contextRef="#ctx0" brushRef="#br0" timeOffset="-192591.04">7018 6808 47 0,'0'0'54'16,"0"0"19"-16,0 0-25 0,0 0 8 0,9-3 12 0,-9 3-16 15,0 0 35-15,0 0-45 0,0 0 8 0,7-2 11 16,-7 2-5-16,3-4-11 0,-2 1-5 0,-1 3-10 16,0 0-6-16,0 0 58 0,0 0-35 0,12-2-36 15,-12 2-4-15,12 2 16 0,0-7 11 0,0 2-10 16,3-1-4-16,-1 5 0 0,4-7 1 0,-2 5-29 0,5-2 37 16,-2 0-17-16,-2 3-28 0,1-4 30 0,0-2 13 15,1 4-12-15,1 0-33 0,0 0 35 0,0 0-6 16,-1-1-33-16,-1 0 29 0,1 1 27 0,2 0-20 0,1 1-5 15,-1-3-10-15,10-3 4 0,-6 1-18 0,-1 1 39 16,-3 4-36-16,2-1 18 0,0-1-30 0,1 1 37 16,10-3 0-16,1 0-3 0,0 0-2 0,-6 7 6 0,-4-4-21 15,-1 1 22-15,11-2-17 0,-7-1 4 0,-2 0-2 16,-4 3-1-16,1-1-15 0,1 2 41 0,0 0-21 16,0 0 9-16,0 0-16 0,13-3 6 0,-5 3 1 15,-2 0 15-15,8-2-12 0,1 2-28 0,0-2 19 0,2 3 10 16,-1-2-17-16,4 2-23 0,0-1 8 0,-1 0-8 15,6 2 51-15,-2-4 4 0,1 1-15 0,0 3-14 0,-1-3-3 16,2 4 12-16,-2-1 16 0,-6 0 0 0,3 0-28 16,-3 0-4-16,1-2 2 0,-4 3 28 0,1 0 0 15,1-1-10-15,-1-2-24 0,-2 1 52 0,3 0-53 16,-2-2 35-16,2 2-11 0,-2-1 1 0,4 0 0 0,-1 2-36 16,0-2 51-16,2 1-52 0,-2 1 25 0,1 2 18 15,-1-4-6-15,-10 0-30 0,6-3 26 0,-6 6 13 16,-6-1-12-16,-1-2 2 0,-3-1 0 0,3 1 22 0,12 2-42 15,-9 1 33-15,-3-2-38 0,-3 1 38 0,2 1-17 16,0-3-4-16,0 0-6 0,-1 2 25 0,1-3 6 16,0 2-45-16,-1 3 29 0,-3-2 2 0,4 2-1 0,-1-2-22 15,0-1 23-15,10 5-11 0,-7-4 2 0,-2 0 26 16,-3 4-9-16,-2-4-1 0,1 2-12 0,0 2 10 16,-3-2-2-16,0 2-8 0,-2-4 10 0,2 4 11 15,-1 0-33-15,-2-1 10 0,-1 4 8 0,0 0-11 0,0 0 9 16,-1 0-3-16,0 2 13 0,-1-2 7 0,0 3 5 15,-1-1-13-15,-1 1 6 0,0 0-10 0,0 0 2 16,1-1-19-16,-1 2 29 0,2-2 2 0,-2 1-3 0,1-1-13 16,-1-1 15-16,-1 4-1 0,1-4-7 0,-3 1 2 15,2 0 4-15,-3 0-31 0,0-2 5 0,1 2 26 16,-3-2 10-16,0-2-11 0,1 0-16 0,-3-2 11 0,1 1 14 16,1-1-12-16,-2 1 7 0,2-2-20 0,-2 1 15 15,2 0-20-15,-2 0 14 0,1 0 3 0,-1-5-18 16,1 7-3-16,1-2 12 0,-2-5 4 0,1 7-12 0,0-4 6 15,-1-3 0-15,2 5 10 0,-1-1-9 0,-1-4 0 16,1 5 9-16,-1-5-22 0,0 0-24 0,0 0-11 16,0 0-37-16,0 0 11 0,0 0-23 0,0 0-1 0,0 0-29 15,-16 1 3-15,16-1-10 0,-12-3-4 0,5 2-323 16,-6-1 150-16,0 1 102 0</inkml:trace>
  <inkml:trace contextRef="#ctx0" brushRef="#br0" timeOffset="-192043.44">10273 7063 70 0,'0'0'72'0,"0"0"10"0,0 0-6 15,-8-3 11-15,8 3-7 0,0 0 5 0,0 0-17 16,0 0-7-16,0 0-6 0,0 0-12 0,0 0 24 15,23 12-5-15,-18-9-35 0,4 1 29 0,1 2 7 0,-2 1-25 16,1 0 4-16,2-1-8 0,-1 1 28 0,1 1-10 16,0 0-15-16,-1-1 9 0,0 0 2 0,-1-1-6 0,-1 3-3 15,1-1 9-15,-2 2-1 16,0-2 5-16,1-1-10 0,-2 3 4 0,-2-2 2 0,2 0-23 0,0-1 5 16,-2 0-7-16,2 0 18 0,-4 0-20 0,2-2 2 15,0 1 5-15,-1-1 1 0,0 0-10 0,1 1 14 16,-2-1-21-16,2 2 17 0,2-1-26 0,-4 0 12 0,1-1 3 15,2 2 1-15,-1-1-10 0,-1-1 15 0,0-2-12 16,-2 0 9-16,-1-3 0 0,4 4 29 0,-1-1-34 16,-3-3-8-16,1 5 4 0,-1-5-4 0,3 3-5 0,-3-3 15 15,0 0-22-15,2 3 15 0,-2-3-20 0,0 0 19 16,3 4 8-16,-3-4-10 0,0 0 0 0,1 4 4 0,-1-4 0 16,4 1 11-16,-4-1 17 0,0 0 1 0,0 0-4 15,0 0-4-15,0 0 11 0,12-7-8 0,-5 1 2 16,-2-1-1-16,1 0 6 0,2-2-12 0,-1-2-11 15,2 2 2-15,-2-4 5 0,1 1 0 0,0-4-6 0,1 2 2 16,0-2 1-16,1 2-3 0,-4-3-7 0,4 2-6 16,3-7 8-16,2-1-6 0,-6 6-2 0,-2 0-1 15,-1 4 6-15,1 1-3 0,-2 0-4 0,2 1 5 16,-3 3-1-16,1-3 1 0,1 1-5 0,-2 1-9 0,1 0-10 16,-2 1 2-16,-1 1-22 0,1 1-24 0,0 0-44 15,-3 6-15-15,8-13-28 0,-8 13-27 0,5-11-32 0,-5 11-558 16,0 0 255-16,7-10 168 0</inkml:trace>
  <inkml:trace contextRef="#ctx0" brushRef="#br0" timeOffset="-190930.53">10880 8023 64 0,'0'0'91'0,"0"0"0"0,0 0 4 15,0 0-26-15,0 0-12 0,-5 17 24 0,5-17-53 0,2 11 42 16,1-6 1-16,-3-5-41 0,3 9 55 0,1 1-17 15,-2-2-33-15,2-2 12 0,2 1 0 0,-2-1 6 16,2 0 5-16,1 2 7 0,0-1-8 0,-1-4-6 16,1 1-10-16,2 0-13 0,1-2-27 0,-2-1 39 0,0-1-3 15,5-2-2-15,-1-1-21 0,0 0 3 0,0-2 4 16,-1 0 6-16,1-2-5 0,0 1-77 0,0-4 75 0,-3 2 21 16,0-3-54-16,-1 2 50 0,3-5-52 0,-3 1 26 15,-1-1-25-15,1-1-20 0,-3 0 49 0,0 0 22 16,-1-1-32-16,0-2-9 0,0 3 28 0,0-2 5 15,-2 2-27-15,0-1 33 0,0-1-37 0,-1 3 17 0,2 1 15 16,-2 1-23-16,-1-1 16 0,0 3 12 0,0 3-22 16,1 1 15-16,-1 6-12 0,-1-10 5 0,2 7-26 0,-1 3 23 15,0-6-17-15,0 6 19 0,0 0-36 16,0 0 27-16,0 0 1 0,0 0-1 0,0 0-46 0,0 19 43 16,-1-12-4-16,2 0 35 0,-1 5-30 0,2 3 10 15,-1 1 39-15,2 0-15 0,-1-2-1 0,2 3 5 0,2-1-12 16,-2 1 8-16,0-1-19 0,1 1 12 0,-1-1-24 15,0-1 12-15,1 3 12 0,1-2-9 0,-2-2-4 16,0 1 5-16,0-2 0 0,1 0-2 0,-1 0-2 16,0-3-13-16,0 0 12 0,0-1-16 0,-1-2 5 0,-1-1 9 15,0 0-5-15,0-2-2 0,0 0 1 0,-2-4-7 16,2 3-3-16,-2-3-21 0,4 1-24 0,-4-1-27 0,0 0-42 16,11-6 3-16,-11 6-33 0,7-7-5 15,-3 4-33-15,3-7-454 0,-5 2 211 0,2-2 140 0</inkml:trace>
  <inkml:trace contextRef="#ctx0" brushRef="#br0" timeOffset="-190661.36">11209 7529 100 0,'-4'-11'135'0,"-1"3"-17"0,1-2-21 0,0 5-50 0,1 0 72 15,3 5-91-15,-5-6 9 0,4 4 46 0,-1-3-11 16,2 5-5-16,0 0-56 0,0 0 3 0,-5-9 21 16,5 9-21-16,-1-3 23 0,1 3 15 0,0 0-14 0,0 0-53 15,0 0 2-15,0 0-14 0,0 0-14 0,0 0-17 16,0 0-13-16,0 0-222 0,0 0 97 0,0 0 66 15</inkml:trace>
  <inkml:trace contextRef="#ctx0" brushRef="#br0" timeOffset="-190404.4">11479 7712 145 0,'15'3'139'16,"1"-1"10"-16,-2-3-32 0,2 2-26 0,0-1 29 15,-2 0-18-15,0 0 5 0,0-2-18 0,-1 1-28 0,-4 1 24 16,-1 0-40-16,2-2 7 0,-10 2-7 0,13 0 10 16,-13 0-32-16,12 0 25 0,-12 0-52 0,11-1 44 0,-11 1-20 15,0 0-15-15,14 4-31 0,-14-4-7 16,0 0-39-16,12-1-5 0,-12 1 5 0,0 0-32 0,4 1-280 15,-4-1 128-15,0 0 86 0</inkml:trace>
  <inkml:trace contextRef="#ctx0" brushRef="#br0" timeOffset="-190187.52">11547 7865 18 0,'0'0'78'0,"-3"7"68"0,2-5-40 0,1-2 1 15,0 0 17-15,5 6-18 0,1-3-31 0,-1-1 16 16,-5-2-15-16,19 1 14 0,-10-1-43 0,0 2 3 0,-1-1 16 16,-8-1-19-16,20-3 9 0,-8 0-53 0,-2 3-17 15,-10 0-22-15,14-5 15 0,-4 0-21 0,-1 0-26 0,-2 1 0 16,1-2-279-16,-8 6 117 0,9-10 76 0</inkml:trace>
  <inkml:trace contextRef="#ctx0" brushRef="#br0" timeOffset="-189519.12">11938 7591 22 0,'6'-5'119'0,"-6"5"-8"0,0 0 8 0,4 16-25 15,-4-3-1-15,0 0-25 0,0 3-6 0,-1 2 11 0,-2-2-5 16,2 3-26-16,-2 1 11 0,-1 1-45 0,2 0 61 16,-2 0-59-16,1-2 35 0,-1 1-2 0,1-1-2 15,1 2-53-15,0-3 14 0,1-3 43 0,0 0-49 16,-1-2 21-16,1-1 20 0,0-2-6 0,2-3 5 0,-2 0-12 16,1-7-13-16,0 0-44 0,0 12 38 0,1-10 30 15,-1-2-63-15,0 0-5 0,0 0 21 0,0 0-14 16,0 0 73-16,0 0-84 0,0 0 2 0,0 0 80 15,5-22-22-15,-3 10 4 0,-1-2 4 0,-2 1-31 0,2-1 27 16,-1-3-47-16,0 1 47 0,0-4-24 0,1 0-2 16,1 0 27-16,-1 0-20 0,2 0-3 0,2-13-4 0,-1 12-22 15,0 3 19-15,0 0 10 0,1 3-9 0,-1-3 5 16,2 4 19-16,-1-3-1 0,2 4-31 0,0 3 15 16,-2 2-13-16,3-1-7 0,-1 3 17 0,2 2-21 15,0-4 32-15,-2 8-30 0,1-1 21 0,-8 1-11 0,13 5 5 16,-2-1-12-16,-2 0 21 0,-1 4-5 0,0 2-24 15,0-1 34-15,0 2 9 0,0-1-22 0,-1 5-17 0,0-4 46 16,-1 4-15-16,0 2-8 0,-1-3-24 16,-1 1 18-16,0-1 26 0,-1 2-41 0,-1-2 49 0,0 2-24 15,-1-1-53-15,2-1 71 0,-2 0-10 0,2-2-6 16,-1 0-10-16,1 0-56 0,0 0 43 0,1-1 15 0,-3-3 30 16,4 2-35-16,-1-2 47 0,0-2-73 0,2-1 71 15,-1-1-4-15,0-2-26 0,5 3 25 0,-2-2-21 16,0-3 29-16,0 0-39 0,-2 0 37 0,1-1-6 15,2-2 13-15,-1-1-11 0,2-1-24 0,-2-1 44 0,0-1 1 16,-2-1-8-16,2-2 4 0,-2 0 3 0,-2-2-9 16,0-2-3-16,-2 0-1 0,0-2-9 0,-2 2 3 0,0-6-5 15,-3 2 4-15,0-1-10 0,2-2-3 16,-4 3 0-16,1-3-9 0,0 2-3 0,0-1-3 0,1 2-1 16,-1 1 0-16,1 2-2 0,1 1 4 0,0 2-8 15,-2 2-23-15,3 2-11 0,-2 1-15 0,3 1-14 0,0 6-3 16,2-6-25-16,-2 6-58 0,0 0 12 0,0 0-2 15,0 0-16-15,0 0-12 0,0 0-402 0,0 0 189 16,0 0 124-16</inkml:trace>
  <inkml:trace contextRef="#ctx0" brushRef="#br0" timeOffset="-189082.17">12530 7481 27 0,'0'0'94'0,"0"0"-1"16,3-11-6-16,-3 11-15 0,0 0-10 0,0 0 33 0,0 0-2 16,0 0-16-16,0 0-3 0,-8 24-27 0,2-11 32 15,4-2-21-15,-1 5-14 0,0 0 4 0,1 2-9 0,-1-1 11 16,0-1-16-16,2 3-4 0,0-2 15 0,2-2-10 15,-2 2-64-15,2-1 78 0,0-1-28 0,3 0-19 16,0-2 5-16,-1 0-1 0,2 0 28 0,3-2-36 16,0-1 22-16,-1-2 14 0,1 1-11 0,3-3-23 0,-1 0 43 15,1-3 2-15,1 0-12 0,-1 0 22 0,-1-3 0 16,0-1-14-16,2 0 17 0,-1-2-33 0,1-3 37 16,-3 0-7-16,2-1 6 0,1-1-13 0,-4-1 17 0,2-4-9 15,0 1-3-15,-2-2-4 0,-4-2-13 0,2-2 5 16,-2 0 3-16,0-1-19 0,-1 1-1 0,0 0-13 15,-1-1 4-15,-2 1-3 0,0 1 13 0,-1 0-18 0,0 4-2 16,-1 0 7-16,1 1 1 0,0 1-14 0,-2 0-2 16,0 4-9-16,3 7-6 0,0-14-62 0,-1 9 42 15,1 5-65-15,0 0-1 0,0 0-23 0,0 0 24 16,0 0-29-16,0 0-27 0,0 0-389 0,4-9 182 0,-4 9 122 16</inkml:trace>
  <inkml:trace contextRef="#ctx0" brushRef="#br0" timeOffset="-188694.31">13078 7400 34 0,'0'0'97'0,"6"-6"12"15,-4 4-18-15,-2 2-25 0,6-1 22 16,-6 1-29-16,0 0 36 0,0 0-25 0,1 11-29 0,-1-11 53 15,-3 18-24-15,2-6 23 0,-3 1 1 0,0 0-7 16,0 1-1-16,0 2-18 0,-1 0-9 0,1 0 15 0,-2 1-3 16,2 1-11-16,-1 0-32 0,-4 10 20 0,2-5-19 15,0-4 19-15,2-1-33 0,0-3-29 0,2 1 56 0,-1-3-13 16,0 2-4-16,0-1-22 0,3-2-3 16,1 1-8-16,-2-4 33 0,2-1 6 0,2-2-16 0,-1 0 30 15,0-1-19-15,2 0-2 0,2-2 11 0,1 0-3 16,6 0 20-16,0 0-4 0,0-2-19 0,2-1 5 0,1 1-2 15,0-3 5-15,1 0-4 0,0 1-6 16,0 0-8-16,0-1-1 0,-2-2-6 0,1 2 3 0,0-1-6 16,-3 1 4-16,0 1 2 0,-3-1 2 0,0 1-7 15,-1-1-5-15,-8 2 6 0,12-1-4 0,-12 1-23 0,10-4-32 16,-6 2-27-16,-4 2-41 0,0 0-8 0,0 0-20 16,10-10-29-16,-10 10-438 0,0 0 203 0,0 0 136 15</inkml:trace>
  <inkml:trace contextRef="#ctx0" brushRef="#br0" timeOffset="-188312.5">13647 7372 49 0,'0'0'88'16,"-6"-5"-7"-16,6 5-30 0,0 0 21 0,0 0 17 15,-16 12 36-15,10-4-74 0,-2 2 32 0,1 4-44 16,0 1 37-16,-1 1-9 0,3 2-3 0,-6 8-17 0,2 1-2 16,1-6 30-16,-1 6-46 0,5-5 0 0,-7 4 8 15,7-4-14-15,-1-10 12 0,1 2-21 0,-2-3-13 0,4 0 16 16,0 2 7-16,1-5 35 0,0-2 2 0,1-6 3 15,1 12-12-15,2-7 19 0,-3-5-24 0,10 9 21 16,0-5-18-16,-1 0-7 0,4-2-15 0,2 0 21 16,-3-1 0-16,4-1-25 0,3 0-5 0,-3-4 18 15,0 4-3-15,1-2-14 0,-1-1 2 0,-3 1-9 0,1 0 12 16,-1 0-23-16,0-1-13 0,-3 2-26 0,-2-2-14 16,-8 3-55-16,12-5-3 0,-12 5-40 0,6-2-414 15,-6 2 189-15,0 0 124 0</inkml:trace>
  <inkml:trace contextRef="#ctx0" brushRef="#br0" timeOffset="-186262.13">14224 7067 42 0,'-9'-7'61'0,"1"-1"-9"0,-1 4-9 0,-1-2 11 16,0 0-19-16,-2 2 19 0,1-2 1 0,-1 1-18 16,-3 2-4-16,1 0 9 0,-2-2-10 0,-2 1-3 0,1-1-17 15,-3 2 11-15,-1-1 13 0,-10-4-35 0,-1 2 10 16,-2 2 2-16,6-1 7 0,-6-1-14 0,0 0 1 0,0 1 11 16,-1 0-2-16,6 4-11 0,-10-3 4 15,-1 4-9-15,-1 0 3 0,-3-1 0 0,-2 0 14 0,2-3-22 16,-1 6 4-16,0-2 12 0,-1 2-1 0,2 2-11 15,-1-4 26-15,1 1-27 0,1 2 4 0,0-3-1 0,3 5 12 16,0 2 6-16,0-1-38 0,2-1 22 16,-2 0 13-16,1 1-17 0,3 0-6 0,-1-1 3 0,2 1 5 15,0 1-56-15,1 0 69 0,0-1-11 0,2 1 14 16,0 1-27-16,5-2 1 0,3-2 18 0,-6 2-13 0,-4 2 6 16,4-1 9-16,-2 0-7 0,-2 3-7 0,2-3-7 15,2 1 3-15,-2-1 36 0,1 4-24 0,-2-2-15 16,2-1 23-16,4-2 1 0,3-2 4 0,3-1-26 15,-8 7 18-15,-3-2 16 0,1 1-10 0,6-3-5 0,1-2 3 16,-6 6-26-16,5-4 12 0,-7 2 10 0,6 0 2 16,5-2-6-16,-8 3-19 0,3-2 20 0,-2 2-4 15,6-1-18-15,0-1 25 0,-6 2-10 0,4-2 14 0,3-1 21 16,2-1-17-16,-10 4-16 0,6-4 25 0,3 2-24 16,3-1 7-16,-2-1-27 0,2 1 3 0,-2-1 22 15,1 2-42-15,-1-1 53 0,-1 0-23 0,1-2 22 0,1 2-12 16,-12 3 22-16,8 0-32 0,2-1 30 0,-8 2-56 15,5-3 66-15,4-2-1 0,2 3-60 0,-1-2 15 16,1 0-1-16,0 0 40 0,1-2 4 0,1-2-35 0,-1 4 16 16,1 3-23-16,-3-6 15 0,3 2 7 0,0 1 16 15,2 0-9-15,-2-1 11 0,3-2-42 0,-2 5 35 16,2-6-22-16,-2 5 20 0,1-1 5 0,1 1-14 16,-1-2 25-16,-2-1-28 0,3 8-7 0,-1-4 13 0,1 2-14 15,-7 8 5-15,3-10 16 0,4-1-15 0,1 1 8 16,-1 2 1-16,2-2-33 0,-2 1 17 0,2-3 22 0,1 4-46 15,-2-4 23-15,3 1 17 0,-1 3 2 16,0-1-58-16,-1-2-3 0,2 2 60 0,-1-2-70 0,0 3 37 16,-1-3 47-16,2 2 3 0,-2 0-10 0,-1-1-27 15,2 4 29-15,-2-3-19 0,0 3 22 0,2 0-17 0,0-2 20 16,-2 0-24-16,2 0 4 0,1 0-37 0,-2 4-34 16,2-2 23-16,0 0-11 0,3 1 77 0,-2-2-8 0,2-1-55 15,-1 4 16-15,2-2 13 0,0-2 9 16,2 2 16-16,-1-1 18 0,0 0 3 0,2 1-20 0,1-1-35 15,-1 1 24-15,2 2 39 0,0-3-17 0,1 0-34 16,0-2-31-16,2 5 50 0,0-4 25 0,0 2-14 0,0 0 15 16,2-1-63-16,0-1 60 0,0 3-25 15,1-2 11-15,-2 2-3 0,2-1 9 0,-1-1 0 0,2 0-20 16,-1-1 8-16,2 2-13 0,1 2 14 0,-1-4-1 16,-1 0 9-16,1 1-6 0,3-2-24 0,0 1 8 0,0 1 14 15,0 0 3-15,3-1-4 0,8 6 6 0,-6-4 8 16,-1-2-19-16,-1-1 4 0,1 1-8 0,-2-1 9 15,12 5-10-15,-4-5 7 0,-3 0 3 0,-2-2-2 16,1 0-7-16,11 3 13 0,-4-3-21 0,-2-2 13 0,10 2-1 16,1-1-12-16,-2 1 12 0,-3-5-13 0,8 3-4 15,-1 0 24-15,0-1-7 0,-6-1-2 0,7 0 6 0,-6-3-18 16,-3 1 3-16,-4-1 10 0,15 2-15 0,-9-1 4 16,-3-1-4-16,-3 2-1 0,12-5-6 0,-4 4 1 15,-5-1 0-15,-2-1 22 0,11-1-8 0,1-1-10 16,-6 2 7-16,8 0 1 0,-5-1-1 0,-3 0-6 0,5-2 5 15,1 0 0-15,0 2-10 0,0-2 15 0,0-1-15 16,1 2 8-16,0-2 14 0,-2 4-14 0,0-4 4 0,-1 0 3 16,1 0-13-16,-1 2 10 0,-7 3-6 0,-3-2 11 15,-2 0-13-15,-1 0 3 0,12-3-3 0,-5 1 13 16,4-1-14-16,-2-1 5 0,4-1 2 0,-6 5 13 16,6-3-18-16,-2-1 3 0,-3 4-14 0,6-6 15 0,-8 5 0 15,-2-1 3-15,-3 1 5 0,0 1-15 0,1 1 3 16,12-5-9-16,0 1 6 0,-11 2 12 0,-1-1-14 15,-3 1 8-15,-1 0-10 0,2 0 7 0,-2-1 0 16,0 0 15-16,1 2-3 0,0-2-2 0,1 2-9 0,-2-3 5 16,13-2-8-16,-9 0-1 0,-1 4 18 0,9-3-8 15,-7 2-1-15,-2 1 0 0,-2 1 9 0,-1-3-2 0,14-1-9 16,-10 1 4-16,-2 0-4 0,-2 2-14 0,-1-2 8 16,-2 0 11-16,2 3-14 0,0-2 13 0,-3 1 7 15,1-2-18-15,2 0 7 0,-3 1 8 0,1-2-4 16,-1 2 2-16,0-2 2 0,1 2 0 0,1-2-11 0,-2 2 2 15,2-2 5-15,1 2 3 0,0-2-10 0,-1-2 6 16,10-1-12-16,-5 2 14 0,-3-1 0 0,-1 4-10 16,-1-2-3-16,-2 0 17 0,2 1-10 0,-2-2-1 0,-2 1 0 15,0 0-1-15,0 1 3 0,-2-1-4 0,0 0 4 16,2 0 6-16,-1 0 0 0,2-1-3 0,-3 2 0 16,1 1 8-16,-2-3-17 0,1 1 1 0,1 0 5 0,1-1 9 15,-1 0-12-15,0-1 3 0,1 0-8 0,-1 0 13 16,2-1-8-16,-2 1 5 0,2-1-5 0,-2 1 11 15,0-2-18-15,-1 1 7 0,2 2-3 0,0-3 9 16,-2 2 2-16,2 0 10 0,-4 0-7 0,1-2-4 0,-2 0-7 16,3 0 5-16,-2 0-3 0,2 2 5 0,-7-3 7 15,2 2-5-15,-1-3-11 0,2 2 18 0,0-1-13 16,0 2-13-16,2-1 24 0,-4-2-17 0,2 4 2 16,0-4 14-16,0 3 3 0,0-3-15 0,-1 3 5 0,0-1-5 15,-1-1 15-15,1 2-12 0,-2-1 1 0,2 0 3 16,0 1-7-16,-2-1-2 0,2 2 13 0,-1-1-14 0,1 0 16 15,-2-1-1-15,1 1-10 0,-1-1 6 0,-2 2 10 16,1-1-30-16,0-2 24 0,0 3-6 0,-2-2-18 16,2 1 3-16,-1 0 7 0,1 2-5 0,-3 0 11 0,2 1-11 15,1-5 16-15,-1 4 54 0,-2-1-64 0,2 2-25 16,-3 6 24-16,1-12 6 0,0 6-13 0,2 0-11 16,-3 6-2-16,3-12 26 0,-1 6-3 0,-2 6-25 15,2-12 30-15,-1 0 3 0,0 2-15 0,1 2 9 0,-2 0-24 16,0 8 39-16,0-14-28 0,1 1-7 0,-1 4 22 15,-1 0-12-15,-1-4-5 0,0 2 15 0,-1-1 3 0,2 3-7 16,-2-1-16-16,0 0 7 0,-1-1-5 0,2 0 21 16,0 3 21-16,-2-2-21 0,0 1-2 0,0-1 20 15,0 3-12-15,0-3-18 0,0 2-6 0,0-3 27 16,2 4-12-16,-2 1 2 0,1 0-20 0,3 6 28 0,-5-11 1 16,1 6 1-16,4 5-37 0,-3-8 2 0,3 8 36 15,-5-8-3-15,-1 0-8 0,6 8-26 0,-5-8 6 16,5 8 36-16,-4-6-13 0,4 6-26 0,-4-6-6 15,4 6 9-15,-4-7 4 0,4 7 12 0,-7-6 16 0,7 6-37 16,-2-6 32-16,2 6-34 0,-6-6 32 0,6 6-22 16,-4-5-3-16,4 5 31 0,0 0-23 0,-5-6 0 0,5 6 17 15,0 0-25-15,-5-7 44 0,5 7-34 0,-6-4 21 16,6 4-9-16,-5-5-26 0,5 5 35 0,0 0-33 16,-11-6-1-16,11 6 42 0,-8-4-26 0,8 4-20 15,-6-4 20-15,6 4-12 0,-16-8 31 0,8 5-14 0,-6 0 10 16,-2-2 5-16,-5 1-47 0,-12-3 0 0,-1 0-47 15,-2 3-43-15,-4-3-69 0,0-3-37 0,-8 7-699 16,-2-2 308-16,0 0 204 0</inkml:trace>
  <inkml:trace contextRef="#ctx0" brushRef="#br0" timeOffset="-178964.89">4970 6018 4 0,'0'0'66'16,"0"0"4"-16,0 0-11 0,-14-1-13 0,14 1 10 15,0 0-18-15,0 0 29 0,-15-1-23 0,15 1 2 16,0 0-25-16,-16 1 30 0,9-1-14 0,-3 5 18 0,-4-4-22 15,1 0-3-15,1 3 3 0,0-4-23 0,4-3 33 16,1 4-3-16,-3 3 1 0,0-5 10 0,1 7-13 16,1-9-6-16,1 0 1 0,2 5-2 0,5-2-25 15,-8 0 18-15,8 0 29 0,-8 1 2 0,8-1-16 16,-7 2 6-16,7-2 0 0,0 0-8 0,-6-3-7 0,6 3-9 16,0 0 18-16,0 0 2 0,0 0-24 0,0 0 31 15,0 0-5-15,0 0-7 0,32 0-43 0,-19 1 24 16,4-2 31-16,1 1-13 0,2 0-15 0,1 0 24 0,0 1-28 15,3-2 23-15,2-1-23 0,12 1 12 0,0-2-1 16,0 6-21-16,0-3-4 0,-1 2 28 0,-5-3 3 0,6 3-7 16,-2 1-14-16,-8-1 13 0,-3-2 1 0,-4 2-10 15,1-3 8-15,-2 1-7 0,0 0-1 0,0 3 4 16,-3-3 0-16,-1 1-17 0,0 0 3 0,-1 0 6 16,-1-1 7-16,0 1-11 0,-4-1 10 0,-2 2-2 0,-1-1-1 15,0-1-9-15,-2 0 5 0,0 0-5 0,-1 2 13 16,-4-2-3-16,0 0 0 0,12 0-3 0,-12 0 0 0,0 0-12 15,11 0-9-15,-8-2-18 0,-3 2-2 0,0 0-29 16,4-6-32-16,-4 6-15 0,0 0-20 0,0 0 30 16,0 0-34-16,0 0 4 0,0 0-11 0,-22-6-13 15,13 2-301-15,-3 3 151 0,1-1 98 0</inkml:trace>
  <inkml:trace contextRef="#ctx0" brushRef="#br0" timeOffset="-178520.62">5014 5993 44 0,'-21'1'67'0,"2"1"13"16,2 2-5-16,1-2-25 0,1 1-5 0,3-8 27 0,0 9-19 15,4-3-5-15,0 0-8 0,0 0 4 0,8-1-5 16,-10 3 2-16,10-3-9 0,-7-3 13 0,3 6 5 15,4-3 0-15,-7-3-14 0,7 3-1 0,-4 6-3 0,4-6 31 16,0 0-9-16,0 0 14 0,0 0-2 0,15 0-21 16,1 0 16-16,1 1-6 0,7 1 0 0,-1-2 19 15,17-4-40-15,-1-1 19 0,2 5 21 16,-1 4-39-16,2-2 20 0,0-2-18 0,0-1 10 0,-1 1 8 0,-1-1-7 16,0 2-10-16,-9-1 11 0,7-1-1 0,-7 2-11 15,-6-2 5-15,-1 1-13 0,0-1-3 0,-1 1-6 16,-2-2 13-16,-2 1-10 0,1 1 3 0,0-2 0 0,3-1-6 15,-5 2 3-15,1-2 5 0,-3 4-11 0,1-2 2 16,-1-2-10-16,-1 1 1 0,-3 1 1 0,1-1 8 16,-1 0 3-16,-4 1-11 0,0 0 3 0,-1-1-7 15,0 2 8-15,-7 0-5 0,7-2-11 0,-7 2-1 0,0 0 13 16,10-1-11-16,-10 1 4 0,0 0 0 0,7-3-15 16,-7 3 7-16,0 0-34 0,0 0-18 0,0-6-10 0,0 6 12 15,0 0-65-15,0 0-2 0,-15-6 36 0,15 6-26 16,0 0 0-16,-21 0 9 0,14 0-17 0,-8-1-8 15,3 1-1-15,-4-3-323 0,-1-2 149 0,0 5 102 16</inkml:trace>
  <inkml:trace contextRef="#ctx0" brushRef="#br0" timeOffset="-178080.91">5151 6088 61 0,'-38'18'129'15,"7"-8"-40"-15,10-5 8 0,1 0 33 0,5 0-9 0,5-2 2 16,-4 0-9-16,4 0-3 0,2 0-4 0,0 0-19 16,2 0 9-16,6-3-20 0,0 0 22 0,-4 5-5 0,4-5 5 15,0 0 2-15,18 3-9 0,-5-3-6 0,4 0 1 16,2 1-1-16,4-2 0 0,1 1-25 0,13-3 9 16,1 0 1-16,3 1-10 0,-2-3 1 0,-1 0-1 15,2 0-9-15,-4 3 3 0,3-2 0 0,-2 1-6 0,-9-1-10 16,-5 2 15-16,-3-1-11 0,-1 2-5 0,-2-2 4 15,0 0 8-15,-3 3-4 0,0-2-25 0,0-2 24 16,-1 3-4-16,-4-1-14 0,-9 2 4 0,18 1 4 16,-18-1-10-16,9-3 13 0,-9 3-11 0,0 0 0 0,15-2-14 15,-15 2 21-15,0 0-14 0,10-4-1 0,-10 4-13 16,0 0-12-16,11-1 15 0,-11 1-12 0,0 0 3 0,0 0 21 16,12-3-27-16,-12 3-5 0,0 0 23 0,0 0-7 15,0 0 1-15,11-4-4 0,-11 4 16 0,0 0-6 16,0 0-13-16,0 0-7 0,10-1 13 0,-10 1 1 15,0 0-6-15,0 0-17 0,0 0-2 0,0 0-1 0,8-5-10 16,-8 5-9-16,0 0-5 0,0 0-14 0,3-4-16 16,-3 4-15-16,0 0-10 0,0 0-22 0,0 0-23 0,0 0-18 15,0 0-10-15,0 0 6 0,0 0-10 16,-16-13-4-16,9 6-12 0,-1 1-393 0,-1 1 195 0,9 5 130 16</inkml:trace>
  <inkml:trace contextRef="#ctx0" brushRef="#br0" timeOffset="-175244.44">3076 12830 2 0,'0'0'84'15,"0"0"-27"-15,-5 3 17 0,5-3-14 0,0 0-15 16,0 0 27-16,-4 3-9 0,2-3 12 0,2 0-33 16,0 0-9-16,0 0-9 0,0 0-7 0,0 0-8 0,-1 6 44 15,1-6-38-15,0 2 50 0,0-2-56 0,0 0 58 16,0 0 14-16,0 0-87 0,0 0 59 0,0 0-40 15,0 0-13-15,0 0 54 0,0 0-79 0,0 0 11 16,0 0 71-16,0 0-31 0,0 0 30 0,0 0 1 0,0 0 2 16,0 0-80-16,0 0 8 0,0 0-3 0,0 0 16 15,0 0 64-15,0 0-84 0,0 0 78 0,0 0-68 16,0 0 45-16,0 0-33 0,0 0 71 0,0 0-7 0,0 0-50 16,0 0 72-16,0 0-59 0,0 0-34 0,0 0 28 15,0 0 4-15,0 0 3 0,0 0 38 0,0 0-4 16,0 0-11-16,0 0-42 0,0 0-4 0,0 0 54 0,0 0-72 15,0 0 16-15,0 0-8 0,0 0 22 0,0 0 4 16,0 0 21-16,0 0-45 0,0 0 12 0,0 0-24 16,0 0 1-16,4 0 57 0,-4 0-55 0,4 0 47 15,-1 0-47-15,0 0 6 0,-1-2 5 0,2 2 6 0,2-1 16 16,-6 1 15-16,9 0-58 0,-4 1 15 0,-5-1 17 16,10-1-23-16,-5 1 26 0,-5 0-16 0,11-1-17 0,-6 1 48 15,-5 0 1-15,9 0-1 0,-3 0-23 0,-2-1 22 16,-4 1-22-16,8 1-26 0,-8-1 50 0,9-1-49 15,-5 1 4-15,-4 0-6 0,8-1 53 0,-8 1 5 16,9 0-15-16,-3 0-19 0,-2 1-18 0,1-1 21 0,0 0-17 16,-5 0-11-16,8 0 45 0,-8 0-3 0,10 0 10 15,-6 0-25-15,1 0-10 0,2 0-15 0,-1-1 55 16,1 1-37-16,-2-2 25 0,2 2 2 0,0 0 2 0,-1 0-13 16,-6 0-44-16,10-1 56 0,-4 1-3 0,0 0-5 15,-6 0-2-15,10 0-35 0,-4 0 36 0,-1 0-35 16,0-1 37-16,1 1-28 0,-1 0 23 0,0 1 7 0,1-1-17 15,-4 0-20-15,2 0 8 0,2 0 12 0,-1 0-24 16,-1 0 40-16,3 0 2 0,-2 0-26 0,0 0 25 16,1 1-44-16,-1-1 10 0,2 0 34 0,-1 0-27 15,0 0 6-15,0 0 20 0,1 2 0 0,-2-2-15 0,2-2-1 16,0 4 9-16,-1-2-28 0,1 0 24 0,-2 0-26 16,1 0 9-16,-1 0 24 0,-1 0-11 0,1 0 1 0,1 0-16 15,-2 1 6-15,0-1-1 0,0 0 24 0,1 0-6 16,0 0 31-16,1 0-45 0,-1 0 9 0,2-1-18 15,-2 1 23-15,2 0-11 0,-1-2-14 0,1 2 10 16,1 0 13-16,0-1-16 0,-1 1 17 0,-1 0-5 0,2 0 0 16,-1 0 6-16,1-1-23 0,-1 1 35 0,1 0-41 15,-2 0-17-15,1-1 31 0,0 1 8 0,-2 1 10 16,2-1-36-16,-7 0 18 0,10-1 17 0,-4 1-5 16,0 0-18-16,1 0 15 0,0-1-1 0,-1 1-23 15,1 0 18-15,1-2 12 0,-1 2-17 0,1-1-3 0,0 1 12 16,4-2 0-16,-3 1-17 0,2 1 11 0,-3-2 11 0,-1 1 5 15,-1 1 1-15,1-1-11 0,0 1 9 0,-1 0-1 16,1 0-3-16,0 0-14 0,-1-1 28 0,-6 1-17 16,10 0 4-16,-4 0-6 0,0-1-2 0,-6 1 4 15,9 0 8-15,-2 0-8 0,-2 0-3 0,2-2-8 0,-7 2 21 16,10 0-9-16,-3-1 10 0,0 0-13 0,-1 0 4 16,2 1-13-16,-1-1 2 0,-2-1 16 0,2 2 0 0,0-1-6 15,-1 1 16-15,0-1-14 0,-1 0-3 16,-5 1 15-16,0 0-7 0,13-1-2 0,-7 1 7 0,-1 0-6 15,-5 0-27-15,0 0 27 0,12-3-20 0,-7 3-12 16,-5 0 14-16,8 0 25 0,-8 0-4 0,0 0-23 0,12 0 30 16,-6-1-20-16,-6 1 2 0,8-1-17 0,-8 1-7 15,0 0 26-15,0 0-18 0,10-1 16 0,-10 1-6 16,6-2 15-16,-6 2-27 0,5-1 3 0,-5 1 29 16,0 0-30-16,0 0-4 0,7-1 5 0,-7 1-13 0,5-1 25 15,-5 1 12-15,0 0 1 0,0 0-32 0,0 0 24 16,0 0-11-16,0 0-12 0,7-3 0 0,-7 3-17 0,0 0-23 15,0 0-26-15,0 0-16 0,0 0-102 16,0 0 18-16,-14-12 27 0,14 12-1 0,-6-4-22 0,3-1-9 16,-1 2-437-16,-7-1 208 0,7-5 138 0</inkml:trace>
  <inkml:trace contextRef="#ctx0" brushRef="#br0" timeOffset="-174312.45">3810 12584 27 0,'-5'-1'111'0,"-1"-1"-51"16,2 1 29-16,4 1-38 0,-9-3 16 0,5 2 40 16,0 0 3-16,4 1-97 0,-11-1 7 0,6-1 29 0,-1 2 2 15,6 0-22-15,-9 0 60 0,5-1-59 16,0 1 65-16,0 1-64 0,0-1 59 0,4 0-110 0,0 0 15 15,-9 0 37-15,5 0-37 0,4 0 78 0,-3 0-23 16,3 0-58-16,-4-1 84 0,1 0-65 0,3 1-42 0,-4 1 60 16,4-1 20-16,-2 0-56 0,2 0 87 0,0 0-112 15,-3 0 21-15,2 1 26 0,1-1 5 0,0 0-23 16,0 4 22-16,0-4-8 0,0 0 24 0,1 4 27 16,2-3 7-16,-1 0-27 0,1 1-3 0,0-2-17 0,-1 2 31 15,2 0 41-15,2-1-17 0,-2 2-38 0,1-2-6 16,0 1-18-16,6 2 12 0,-4-1 37 0,0 0 1 0,-1-1-43 15,0 1 2-15,-1-1 29 0,2 0-42 0,-2 0 34 16,3 4-9-16,0-4 0 0,-1 2-23 0,1 0 14 16,1 0-3-16,-1 0 14 0,0-2-9 0,-1 2 0 15,2 0-6-15,2 0-30 0,-5 0 42 0,6-1-26 0,0 1 22 16,-1-1-23-16,0 1 23 0,2 0-29 0,-1-1 10 16,0 1-14-16,-3-1 6 0,2 2 17 0,2-1-23 15,1-2 29-15,-4 2-11 0,0-2-11 0,0 2 20 0,-2-2-17 16,0 2 4-16,-2-3-6 0,-1 0 17 0,-1 2-2 15,0-2 0-15,1 0-2 0,1 0-25 0,-2 0 9 0,1 1 21 16,-1-1-8-16,0 0-9 0,0 0 11 0,-4-1-6 16,7 3-7-16,-5-2 3 0,-2-1-11 15,7 1 18-15,-3-1-15 0,-4 0-5 0,0 0 24 0,7 2-21 16,-7-2 13-16,2 2-27 0,-2-2 10 0,6 1 6 16,-6-1-6-16,5 1 3 0,-5-1 15 0,4 1 9 0,-4-1-23 15,4 1 2-15,-4-1-5 0,0 0 5 0,4 2-11 16,-4-2 4-1,0 0 27-15,0 0-7 0,4 1-4 0,-4-1-19 0,0 0 14 0,4 2 4 0,-4-2-16 0,0 0 29 16,0 0-3-16,0 0-21 0,3 3-3 0,-3-3-13 16,0 0 19-16,0 0 1 0,0 0-15 0,0 0 31 0,0 0-5 15,0 0-12-15,0 0-8 0,0 0 4 0,0 0-3 16,2 3 8-16,-2-3 26 0,0 0-17 0,0 0-11 16,0 0 34-16,0 0-31 0,0 0-4 0,0 0 2 15,-22 7 18-15,10-1-14 0,-4 0 3 0,0 0 27 0,0-1-16 16,-3 1 3-16,2 1 24 0,-9 5-38 0,0 0 17 15,0 0 7-15,0-1-14 0,4 1 41 0,4-3-18 16,-6 3-39-16,-2 2 5 0,8-2-2 0,2 0 7 16,1-2 16-16,2-2-22 0,2 2 33 0,0 2-6 0,-1-2-35 15,3-4 72-15,-1 3-59 0,4 2 2 0,-2-2 4 16,1 0-20-16,2-2-4 0,1-1-1 0,0-5 77 0,4-1-81 16,-6 6 41-16,6-6-41 0,-4 7 8 0,4-7 20 15,-5 5-15-15,2-3 47 0,3-2-53 0,0 0 16 16,-4 4 43-16,2-3 10 0,2-1-74 0,-2 3 59 15,1-2-9-15,1-1-14 0,0 0-59 0,0 0 78 0,0 0-9 16,0 0-58-16,0 0-11 0,-7 3 36 0,7-3 47 16,0 0-70-16,0 0 74 0,0 0-71 0,-6 0 34 0,6 0-72 15,0 0-8-15,0 0-9 0,-15-2 16 16,10 0-37-16,1 0-21 0,-2 0-56 0,1 0-5 0,5 2-32 16,0 0-30-16,-12-4 16 0,9 4-39 0,3 0-526 15,0 0 263-15,0 0 174 0</inkml:trace>
  <inkml:trace contextRef="#ctx0" brushRef="#br0" timeOffset="-89952.52">5979 10151 29 0,'-3'3'45'0,"3"-3"-11"0,-4 3-12 0,4-3-5 0,-4 2-6 15,4-2 14-15,-4 4-19 0,4-4 19 0,0 0-10 16,-8 1-12-16,8-1 22 0,-4 1-5 0,4-1-17 16,0 0 5-16,-6 0 5 0,6 0-14 0,0 0-6 15,0 0 8-15,-7-3-1 0,7 3-2 0,0 0-13 0,-7-4 7 16,7 4-83-16,-4-5 134 0,4 5-118 0,-4-5 25 16,4 5 18-16</inkml:trace>
  <inkml:trace contextRef="#ctx0" brushRef="#br0" timeOffset="-88801.3">9594 9954 61 0,'0'0'47'0,"0"0"-5"16,0 0 4-16,0 0-20 0,0 0-3 0,0 0 8 0,11 4-3 16,-11-4-13-16,0 0 0 0,0 0-2 0,0 0 18 15,0 0-17-15,0 0 9 0,0 0-9 0,0 0-9 16,0 0-6-16,0 0 27 0,0 0-18 0,0 0-12 16,0 0 8-16,0 0-2 0,1 4 2 0,-1-4 0 0,0 0-21 15,0 0-12-15,0 0-116 0,0 0 49 0,0 0 32 16</inkml:trace>
  <inkml:trace contextRef="#ctx0" brushRef="#br0" timeOffset="-86859.56">12255 9842 19 0,'0'0'72'0,"0"0"-36"0,0 0 6 15,0 0-15-15,0 0 10 0,0 0-11 0,0 0-3 16,0 0-3-16,0 0-6 0,0 0-14 0,0 0-17 16,0 0-1-16,0 0-3 0,0 0-67 0,0 0 30 0,0 0 20 15</inkml:trace>
  <inkml:trace contextRef="#ctx0" brushRef="#br0" timeOffset="-85669.51">6280 10460 11 0,'-1'2'0'0,"1"-2"-5"16,-1 2 3-16,-1 0 0 0</inkml:trace>
  <inkml:trace contextRef="#ctx0" brushRef="#br0" timeOffset="-79661.79">13294 8603 31 0,'0'0'25'0,"0"0"-12"0,0 0-2 0,0 0-2 0,0 0-7 16,-1 7-33-16,1-7 11 0,-1 5 6 0</inkml:trace>
  <inkml:trace contextRef="#ctx0" brushRef="#br0" timeOffset="-41394.83">5667 7914 59 0,'0'0'97'0,"-4"-5"-21"0,4 5-22 15,0 0 31-15,0 0-22 0,0 0 39 0,0 0-59 16,0 0-28-16,0 0 19 0,-2-3 54 0,2 3-48 0,0 0-30 16,0 0 83-16,0 0-4 0,0 0-70 0,0 0 29 15,0 0 13-15,0 0 21 0,0 0 2 0,0 0-12 16,0 0-52-16,0 0 44 0,0 0-29 0,0 0 7 15,0 0 0-15,0 0 36 0,0 0-6 0,0 0-75 0,0 0 74 16,0 0-5-16,0 0-36 0,0 0-42 0,0 0-7 16,0 0 13-16,0 0 12 0,0 0 40 0,-1-2-11 0,1 2 1 15,0 0-34-15,0 0 14 0,0 0 16 16,0 0-14-16,0 0 3 0,0 0-2 0,0 0 5 0,0 0-2 16,0 0-38-16,-7 8-57 0,7-8 63 0,0 0-56 15,0 8 84-15,0-8 18 0,-1 7-70 0,1-2 63 0,0 1-1 16,0 0-51-16,-1-1-35 0,1 1 100 0,1 1-4 15,0-1-72-15,-1 0 51 0,0 1 15 0,3 4-91 16,-2-1 101-16,1-2-14 0,-1 3-7 0,0 0-66 16,2 2 80-16,-2-4-67 0,1 2 46 0,0 0-45 0,1 0 63 15,0 2-47-15,-1-2 14 0,1 0 11 0,1-1-3 16,-3 2-10-16,2-1 15 0,-2 1 20 0,1 0 7 0,-1 0-21 16,2 0 7-16,-2-2 3 0,2 2 2 0,-1-1-14 15,0 1 13-15,0 2-11 0,0-2 7 0,-2 0-8 16,1-1 1-16,3-2-7 0,-3 1 7 0,-1 0-11 15,0-3 19-15,2 0-7 0,-2-7-8 0,1 13 0 0,-1-7-7 16,0-6-3-16,0 12 6 0,0-12-9 0,1 10 11 16,1-4-10-16,-2-6 15 0,0 0-6 0,0 11-12 15,0-11 13-15,0 0 3 0,0 7 3 0,0-7 8 16,0 0 10-16,0 0-14 0,0 9 0 0,0-9 2 0,0 0 0 16,0 0-3-16,0 0 22 0,0 0-26 0,0 0-16 15,0 0 7-15,0 0 5 0,0 0-7 0,0-26 0 16,0 26-1-16,0-14-6 0,0 2-1 0,0-2 17 0,0 0-13 15,0-2 0-15,0 2-1 0,1-2 8 0,0 0-5 16,-1-1-31-16,0-2 19 0,-1 1 17 0,1 1-23 16,1-1-2-16,-2 0 31 0,0-3-6 0,-2 3-33 0,2 0 33 15,-2 2 4-15,0-1-33 0,2 1 24 0,-2 1 4 16,1-3 5-16,0 4-5 0,0 1-10 0,2 0 8 16,-4 1-1-16,4 0-28 0,-3 0 5 0,0 1 33 0,2 0-15 15,-2 1 22-15,1 1-15 0,0 2 0 0,2 1-19 16,-1 0 32-16,1 6-14 0,1-8-10 0,-1 8 7 15,-4-9 6-15,3 6-15 0,1 3 12 0,0-6-7 0,0 6-5 16,-1-6-27-16,1 6 41 0,0 0 3 0,0 0-41 16,0 0 42-16,0 0-49 0,0 0 54 0,0 0-4 15,0 0-25-15,0 0-30 0,0 0 71 0,0 0-43 16,0 18-14-16,0-12-19 0,0 2 8 0,0 5 55 0,-2 2-40 16,4 0 12-16,-2 3 30 0,0 1 13 0,0-1-11 15,2 3-45-15,0-2 46 0,-1 0-13 0,0 0 17 16,1-1 2-16,0 0 3 0,1 2-14 0,1-2-4 0,-1-2 1 15,-2 1 8-15,3 0-16 0,-1-1 18 0,1-4-4 16,-2 1-15-16,4-1 2 0,-2 1 7 0,-2-3-14 16,0-1 10-16,-1-2 9 0,0 1 2 0,2-4-7 0,-3-4 2 15,3 10-8-15,-3-10 7 0,2 7 7 0,-2-7-1 16,2 6-9-16,-2-6 3 0,0 0 1 0,0 0-12 16,2 9 16-16,-2-9-11 0,0 0-9 0,0 0 11 15,0 0 1-15,0 0-14 0,0 0-23 0,0 0-12 0,0 0-25 16,0 0-31-16,-13-12-33 0,13 12-32 0,-11-3 16 15,11 3-12-15,-9-1-9 0,4 2-419 0,-3-7 196 16,8 6 130-16</inkml:trace>
  <inkml:trace contextRef="#ctx0" brushRef="#br0" timeOffset="-38428.43">5663 9630 22 0,'0'0'62'0,"0"0"8"0,0 0 10 0,-22 10-18 16,22-10 2-16,0 0 6 0,0 0-28 0,0 0 16 15,-8 0-2-15,8 0 9 0,0 0-28 0,0 0-7 0,-5 0 10 16,5 0 0-16,0 0-20 0,0 0 30 0,0 0 5 16,0 0-18-16,0 0 32 0,0 0-17 0,0 0 4 0,0 0-18 15,0 0-16-15,-3-5 21 0,3 5 6 0,0 0-13 16,0 0-25-16,0 0 2 0,0 0 15 0,0 0-49 15,6-10 50-15,-6 10-6 0,4-5-21 0,-4 5 8 16,4-3 16-16,-4 3 7 0,2-3-39 0,-2 3 14 0,6-3-1 16,-6 3-18-16,6-4 24 0,0 3 12 0,-6 1 15 15,10-5-21-15,-10 5 1 0,15-6-20 0,-7 3 5 0,-1 1 7 16,-2 0-39-16,2 0 57 0,-7 2-23 16,10-3 16-16,-10 3-7 0,11-2-38 0,-6 1 32 15,1-1 7-15,-6 2-14 0,9-2-19 0,-4 1 23 0,1 1 10 16,-6 0-17-16,8-3 14 0,-8 3-58 0,0 0 31 15,9 0 42-15,-5 0-16 0,-4 0 5 0,9 0-4 0,-9 0 11 16,6 2-15-16,-6-2-2 0,6 1-43 0,0 0 30 16,-2 1 13-16,1-2-9 0,1 2 26 0,-2 0-4 15,-4-2-32-15,8 1 34 0,-3 0-19 0,-1 2-24 0,0-2 33 16,0 0-19-16,0 0 24 0,1 1 2 0,-2 0-10 16,1 0-5-16,-4-2-12 0,5 4 33 0,-1-2-9 0,-1 2-27 15,1-2 31-15,-1 2-6 0,-1-2 10 16,1 1-28-16,0 2 23 0,-1-2 2 0,1 2-2 0,0 0-18 15,-1-2 8-15,0 2-3 0,0-1-17 0,-2 1 26 16,2-1-11-16,-1 2 1 0,-1-6 8 0,0 11-19 0,0-11 17 16,-1 12 5-16,-1-6-22 0,-2 4 8 0,0-1 4 15,2-1 3-15,-4 2 19 0,0 0-18 0,0-2 11 0,0 3-7 16,2-1-18-16,-3-3 8 0,2 3 8 16,-3-2-15-16,-2-1 15 0,0 2-6 0,2-1 10 0,0-1-17 15,0 0 18-15,2-1 3 0,-3 3-9 0,2-4-17 16,-4 1 15-16,2 0-10 0,1-3 8 0,-1 2 7 15,2-1-8-15,0-2-5 0,7-2 18 0,-9 5-12 16,9-5 14-16,-8 2-1 0,8-2-2 0,-8 4-6 0,8-4-17 16,-7 2 22-16,7-2-19 0,0 0 19 0,-6 4-13 15,6-4 8-15,0 0-6 0,-6 5 8 0,6-5-6 16,0 0-2-16,0 0 20 0,-6 3-7 0,6-3-4 0,0 0-4 16,0 0 12-16,0 0-8 0,0 0 11 0,0 0-9 0,0 0-9 15,0 0 8-15,0 0-21 0,0 0 14 16,0 0 2-16,0 0-9 0,0 0 9 0,0 0-7 0,0 0 8 15,34-2-6-15,-22 1 0 0,-1 1 2 0,-2 0-9 16,1-2-3-16,-2 1 4 0,5 0 8 0,-2 1-8 16,-1-1 4-16,-10 1-8 0,15 0 11 0,-7 0-10 0,0 1 4 15,-8-1-13-15,15 0 26 0,-8 0-6 0,-7 0-12 16,14 2 10-16,-7 1-7 0,2 0-3 0,-2 0 8 16,0-1 3-16,2 4-2 0,-2-2-13 0,-1 1 6 0,0-2-4 15,-2 1 8-15,2 2 1 0,0 1-5 0,-1-2-2 16,-1-2 5-16,4 5 3 0,-1-2 4 0,-5 0-2 0,2-2-6 15,-1 2-1-15,1-1-15 0,-4-5 17 16,4 10 0-16,-1-5-1 0,-1-1 2 0,-2-4 3 0,3 11-1 16,-3-5-14-16,0-6-1 0,0 11 12 0,1-5-1 15,-1-6 11-15,-1 11 4 0,1-11-14 0,-1 12 0 0,-2-7-3 16,0 4 5-16,1 0 0 0,-2-1-6 0,0-2 7 16,1 0-10-16,3-6 8 0,-5 10-6 0,-2-3 11 15,2 1 8-15,-3-2 2 0,2 0-5 0,0-2 11 16,-4 1-6-16,1 1 12 0,-2-2-13 0,-3 1-3 0,-1 0 1 15,4 0 16-15,-3 0-10 0,2-2 0 0,-2 1 2 16,1-2-6-16,1 2 9 0,4-1-10 0,-2-1-12 16,4-1 10-16,-1 1 16 0,7-2-7 0,-12 0-13 15,12 0 4-15,-12 0-1 0,12 0-6 0,-12 0 16 0,12 0-14 16,-11-1 14-16,11 1-4 0,-12-2-8 0,12 2 3 16,-9 0-13-16,9 0 18 0,-9-4-17 0,9 4 21 0,-8-1 6 15,8 1-21-15,0 0 11 0,-11-3-21 0,11 3 17 16,0 0-19-16,-8-3 1 0,8 3 20 0,0 0-22 15,-8-3 17-15,8 3 5 0,0 0-9 0,-5-3-18 16,5 3 19-16,0 0-18 0,0 0 18 0,0 0-13 0,0 0 16 16,0 0 1-16,-8-3-24 0,8 3 15 0,0 0-11 15,0 0-9-15,0 0-6 0,-4-7-13 0,4 7-9 16,0 0-37-16,-2-5-10 0,2 5-30 0,0 0-18 16,0 0-18-16,-4-8 11 0,4 8-33 0,0 0 8 0,-5-11-19 15,5 11 4-15,0 0-459 0,-5-2 215 0,5 2 142 16</inkml:trace>
  <inkml:trace contextRef="#ctx0" brushRef="#br0" timeOffset="-37121.83">5520 8201 44 0,'0'0'131'0,"3"-1"-19"16,-3 1-53-16,0-3 63 0,0 3-42 0,0 0-33 15,0-3 61-15,0 3-90 0,0 0 1 0,0 0 3 16,0 0 50-16,0 0-70 0,0 0 35 0,0 0-27 0,0 0-5 16,-3-3 87-16,3 3-89 0,0 0 11 0,0 0-6 15,0 0-13-15,0 0 83 0,0 0-75 0,0 0 2 16,0 0 64-16,0 0-96 0,0 0 12 0,-1-2 50 15,1 2-23-15,0 0-62 0,0 0 50 0,0 0-26 0,0 0-14 16,0 0-2-16,0 0-12 0,0 0-20 0,0 0-218 16,0 0 98-16,0 0 64 0</inkml:trace>
  <inkml:trace contextRef="#ctx0" brushRef="#br0" timeOffset="-36442.64">5850 10067 48 0,'-3'6'110'0,"3"-6"3"16,0 0-25-16,-3 6-16 0,3-6 21 0,0 0-35 16,0 0 0-16,0 0-18 0,0 0 25 0,0 0 8 15,-2 6-15-15,2-6-39 0,0 0-9 0,0 0 23 0,0 0 6 16,0 0-46-16,0 0-12 0,0 0-15 0,0 0-16 16,0 0-239-16,0 0 95 0,-16-25 66 0</inkml:trace>
  <inkml:trace contextRef="#ctx0" brushRef="#br0" timeOffset="-35385.01">5982 10499 65 0,'-2'12'61'0,"2"-12"1"15,0 0-24-15,0 0 0 0,0 0-14 0,0 0-26 0,0 0-22 16,0 0-64-16,0 0 30 0,0 0 18 0</inkml:trace>
  <inkml:trace contextRef="#ctx0" brushRef="#br0" timeOffset="-31560.5">5221 12420 17 0,'0'0'32'0,"-9"2"-21"16,9-2 28-16,0 0-11 0,0 0 3 0,0 0-4 0,0 0 8 15,0 0-24-15,-4 5 16 0,4-5-8 0,0 0 9 16,-8 5-2-16,4-1-4 0,4-4 10 0,-8 4-7 16,1 1-2-16,1 0-11 0,-1-1 5 0,-1 0-10 15,0 2 9-15,0 2 0 0,0-2 14 0,-1 0-27 0,2 1 13 16,1 0-5-16,0 0-7 0,2 2 14 0,-3-2-11 15,0 2 2-15,2 0-16 0,0 0 23 0,-1 1 13 16,1-2-3-16,1 3-14 0,0 0 8 0,1-1 2 16,2-1-26-16,-4 2 16 0,3 0-15 0,0 0 3 0,0-1-1 15,0 1 7-15,-1 0 17 0,2-1-68 0,1-10 48 16,-4 20 32-16,4-9-21 0,-3-2 1 0,0 2-17 0,3-1 24 16,0-10-34-16,-4 20 4 0,2-11 7 0,2-9 17 15,-3 15 6-15,3-4-30 0,-1-1 23 0,1-10-5 16,0 18 7-16,0-18 8 0,1 13-10 0,-1-13-22 15,-4 19 7-15,4-9 12 0,-1-1 5 0,1-9-8 0,0 15 12 16,0-15-21-16,-3 18 28 0,3-6-51 0,-1 0 38 16,-1-3-23-16,1 2-4 0,1-11 5 0,-3 19 12 0,3-12 0 15,0-7 6-15,-1 20-1 0,-2-10-1 0,3 0-10 16,0-10-11-16,0 14 18 0,2 1 8 0,-2-6-7 16,0-9 0-16,-2 16-7 0,2-16-4 0,2 12-8 15,-2-12-1-15,0 12 2 0,0-12 19 0,2 13-12 0,-2-7 19 16,0-6-13-16,2 12-10 0,-2-12 6 0,1 16 9 15,2-3-2-15,-1-3 23 0,1 0-29 0,0 0-4 16,-2-3 29-16,-1-7-32 0,3 19 41 0,-2-9-7 16,2 0-34-16,-1 0 0 0,2 0 8 0,-2 1 1 0,2-2 29 15,-2 1-27-15,2 0-21 0,-1-2 28 0,-2 0-3 16,2 0 25-16,-2-1-12 0,5 1-36 0,-2-2 27 16,-2 1 4-16,2 3-7 0,0 0-6 0,0-2 24 0,2-2-7 15,-4 0 9-15,1-1-36 0,0 1 14 0,-1-1 10 16,-2-5-2-16,11 10 14 0,-6-2-11 0,2-2 5 15,-3-2 5-15,4 1-26 0,-4 1 5 0,4 0 8 0,0-1 3 16,2 1 4-16,-1 1 1 0,-1 0 4 0,1 1 12 16,1-2-14-16,-2 3-17 0,1-3 14 0,0 3 8 15,-2-3-44-15,2 1 14 0,-1-1 29 0,2 1-30 16,-2-2 4-16,-2-2 20 0,2 5 1 0,0-2-2 0,-1-3-2 16,2 2-15-16,-1-3 1 0,-1 1-15 0,0-2 25 15,-1 0 0-15,1 0-15 0,0 1 8 0,1-2-11 16,-2 1 28-16,-6-1-32 0,16 0 4 0,-9 0-5 0,2 0 22 15,-2 0-27-15,-7 0 24 0,13-1-16 0,-13 1 16 16,15-2-6-16,-8 1-4 0,1 0 5 0,-3 0-3 16,3 1 14-16,4-3-21 0,0 0 12 0,0 0 23 0,-3-1-22 15,3-1-16-15,-2 1-7 0,0-1 18 0,1 1-11 16,0 0 18-16,-2 0-2 0,2 0-11 0,-2 0 18 16,2-1-12-16,-2 0-18 0,-1 2 33 0,3-2-8 15,-5 1-11-15,2 1-1 0,-5-1 10 0,-3 4 16 0,9-5-19 16,-1-1 24-16,-1 2-13 0,-3-1 6 0,3-2 9 15,-1 1-10-15,2-3-16 0,-1 2 21 0,0-1-4 16,-2 2-1-16,3-2 16 0,-3-4-19 0,3 3 3 0,-1 0 7 16,-2 0-5-16,1 0-6 0,0 2 4 0,0-1 1 15,0 1 21-15,-2-1-14 0,-2 1 7 0,2 2-4 0,-4 5 4 16,9-13-19-16,-5 5 10 0,1-1-5 0,1 1 4 16,-4 0-2-16,2-2 4 0,3 2-4 0,-3 0 17 15,-1-2-5-15,-2-1-6 0,3 1 0 0,2 1-8 16,-2 1 2-16,-2 0 0 0,0 2 4 0,3-4-18 0,-4 3 8 15,3-2 8-15,-1 1-10 0,-2 1-4 0,2 0 4 16,-3 7-5-16,0 0 1 0,3-16 3 0,-3 16 5 16,4-13-5-16,0 2-3 0,-4 2 10 0,0 9-9 15,4-12 1-15,-4 12 5 0,0-12-4 0,0 12 2 0,1-12-6 16,-1 12 2-16,-1-16 8 0,1 16-9 0,0-15-4 16,0 3-4-16,-3 1 23 0,0-1-16 0,1 1-7 0,-1 1 12 15,3 10 2-15,-4-19-5 0,3 11-12 0,-2-2 10 16,-1 1 0-16,0-1 0 0,3 3-13 0,-2-3 5 15,0 2-9-15,1-1 3 0,-1 1 18 0,0 2-20 16,3 6 23-16,-8-13-7 0,8 13-20 0,-5-16 12 0,1 10 12 16,1 1-13-16,3 5 18 0,-7-14-1 0,3 6-5 15,2-1-18-15,-2 0-10 0,1 3 77 0,-1-3-40 0,-1 0-39 16,2 0 0-16,-2-2-3 0,2 4 1 16,2-1 32-16,1 8 0 0,-6-11-29 0,4 5 0 0,2 6 26 15,-7-8-21-15,7 8 26 0,-3-10-4 0,3 10-33 16,-4-8 22-16,2 3 16 0,2 5-32 0,-4-10 30 0,4 10 3 15,-6-8-21-15,6 8-4 0,-1-9 17 0,-3 2-5 16,3 0-23-16,1 7 16 0,-8-11 21 0,4 3-21 16,0 1-20-16,0 2 15 0,0-1 39 0,4 6-26 15,-6-7 7-15,0-2-5 0,2 3-6 0,-2 1-11 0,0-2 3 16,-1 1 25-16,2 0-9 0,1 3-5 0,-2-2-26 16,0-1-13-16,0 1 42 0,1 1-22 0,0 0 18 0,5 4-7 15,-12-10 9-15,5 6-26 0,2 1 32 16,-3-3-1-16,1 2 5 0,-1-1-20 0,1 2-5 0,-3-4 8 15,4 3 8-15,0 0 6 0,-2-3-27 0,1 4 16 16,0 0-22-16,-1-2 1 0,2 2 16 0,-1-1 19 0,-1 1-21 16,-1-2-19-16,-1 0 50 0,-3 1-19 0,0 0-14 15,-3 0-6-15,-2-1 25 0,-3 2-35 0,0-2-6 16,-13 0 3-16,5 1-51 0,-7 1 21 0,5 2-43 16,-3 4-54-16,3-4-24 0,6 1-31 0,-14 5-19 0,1 6-616 15,2-7 280-15,2 2 188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1:48:32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4355 2198 43 0,'0'0'90'0,"-2"-7"-15"0,0 4-16 0,0-1 5 16,-1 0 4-16,0 1-1 0,1 2-13 0,-4-3-51 15,2 3 43-15,-1 0-23 0,-2 1 1 0,2 1 14 16,-8 0-4-16,-3 4-20 0,4-3 37 0,-2 4-28 0,1-1-2 16,0 0 7-16,-1 3 15 0,-6 9-23 0,0 3 8 15,0 0-64-15,3 0 52 0,1 4 36 0,-1-5-15 16,7 0-20-16,0-2-8 0,2-1-16 0,-3 8 8 0,3-1-10 15,0-4-5-15,3-1 20 0,2 0 53 0,-1 1-79 16,0 1 8-16,4 1 68 0,0 0-66 0,1 0 65 0,7 9 22 16,-5-6-53-16,1-1 32 0,1-5-53 0,5 10-34 15,-4-6 37-15,2-6 32 0,0-1 10 0,0 1 5 16,2-4-23-16,0 0 12 0,0-3-14 0,2 5-14 16,0-6 18-16,1 3 8 0,0-3-23 0,2-1-3 0,-2-2-3 15,2-1 13-15,0 1-30 0,-1-5 31 0,-2 2-31 16,4-4 34-16,-2 2-36 0,-1-3-39 0,2 1 37 0,-3-2-2 15,0-1 51-15,-2-1-95 0,0-2 81 16,0 1-77-16,1 0 3 0,-4-2 70 0,1 1-73 0,-3-3 70 16,0 1 26-16,-2 0-7 0,-2 0-32 0,1 0 40 15,-4 2-81-15,1 1 69 0,-2 1-20 0,-1-1-55 0,-2-2 78 16,-2 3-48-16,1 3 27 0,-5-1-48 0,3 3 52 16,-3 0-37-16,0 2 16 0,1-1-9 0,-2 0 41 15,-1-1-47-15,0 3 51 0,2 0 9 0,0 1 2 16,0-1-6-16,1 1-51 0,0 0 39 0,1 0-70 0,2 0-33 15,-3 1 4-15,3-2 42 0,1-1 8 0,1 1-47 16,3 0-3-16,0 0 8 0,2 0-19 0,1-2-33 0,5 3-263 16,-2-3 127-16,4 0 84 0</inkml:trace>
  <inkml:trace contextRef="#ctx0" brushRef="#br0" timeOffset="832.06">5329 2281 12 0,'0'-5'94'16,"-1"1"-5"-16,1 1-13 0,0 0-27 0,-1 0 24 0,-2 1-10 16,0 1-5-16,1-1-5 0,-1 7 13 0,-4 2-9 15,1-2-41-15,-1 5 35 0,-1-4-22 0,1 1-4 16,-1 5 54-16,3-1-76 0,-2 2 61 0,1 1-14 15,0 2-5-15,1 0-29 0,0-1-41 0,-1 3 26 0,4-2 49 16,0 3-59-16,0-1 61 0,-1 1-20 16,2-1 2-16,-1 1-22 0,4-1-15 0,-4 0-9 15,2 2-3-15,2-4 60 0,-1 2 4 0,2-2-24 0,1 0 6 16,1-3-30-16,0 1 37 0,1 1-66 0,0-2 61 0,1-2 1 16,1 1-18-16,0-4-2 0,0-1-47 0,1 0 52 15,2 1-15-15,0-2-7 0,-1-2-36 0,1 4 63 16,0-10-33-16,2 5-9 0,0-4 38 0,1-3 1 0,2-1-7 15,-4 0-54-15,1-1 67 0,-2-2-71 0,-1 1 9 16,2-3 65-16,-2 2-71 0,-1-3 52 0,2-1 20 16,-5 0-16-16,0-1 23 0,-1-2-20 0,0 5 6 0,-1-5-48 15,-1 2 61-15,0 0-5 0,-1 4 3 0,0-3-58 16,-1 3 16-16,-1 0 2 0,0 2 23 0,1 1 9 16,1 1 18-16,-2 1-6 0,0-1-30 0,0 1-43 0,0 2-4 15,0 2 63-15,0-4-57 0,0 4 50 0,0 0-46 16,-4 9 68-16,2-5-5 0,0 2-27 0,-1 4-51 15,0 3 88-15,1 3-63 0,-1 1-9 0,0 1 42 0,2 1 48 16,-2-1-7-16,1 2-9 0,-4 11-16 0,4-8-7 16,-2-1 6-16,1-3 11 0,2 0-6 0,-1-3 11 15,1 4-11-15,-2-2-4 0,3-2-10 0,-1 2 1 16,0-3 0-16,1 0-2 0,-2-4-11 0,1 1 0 0,1-3-28 16,-1-2-11-16,2-2 5 0,-2-1-11 0,1-2-30 15,0-2-25-15,-2 7-18 0,2-7-9 0,-1 8-14 16,0-8-13-16,-2 0-322 0,3 0 157 0,0 0 102 0</inkml:trace>
  <inkml:trace contextRef="#ctx0" brushRef="#br0" timeOffset="1087.56">4982 2950 116 0,'-5'8'121'15,"5"-8"-38"-15,-5 12 30 0,1-7-22 0,1 1 2 16,-1 2 13-16,-1-2-40 0,-2 9 4 0,2-1-16 16,-2-2 1-16,2 2-4 0,-2 2 6 0,0 0-6 0,-1-2-44 15,2 2 14-15,-2 0 7 0,-7 6-7 0,2-8-52 16,3 0 5-16,2-5-45 0,2 2-289 0,-2-1 120 0,6-2 80 15</inkml:trace>
  <inkml:trace contextRef="#ctx0" brushRef="#br0" timeOffset="1548.65">6299 2509 47 0,'4'-2'85'16,"1"2"13"-16,9-3-18 0,4 3 25 0,5-1-36 0,14-1 19 16,1 2-19-16,3 1 7 0,-1 0-40 0,2-3-32 15,-1 3 73-15,-1-5-66 0,-9 4 9 0,-2 0 30 16,-5 2-10-16,0-2-23 0,-3 0-49 0,2-2 62 15,-3 2 18-15,0-1-16 0,-3 1 19 0,-1-3-59 0,-2 3 51 16,-4 0-3-16,0-2-45 0,-4 2 38 0,1-1-4 16,-3 0 7-16,0 0-13 0,0 0 14 0,-3 1-24 0,-1 0-18 15,0 0-36-15,2-4 23 0,-2 4-27 16,-8-6 1-16,-3 4-21 0,3-1 0 0,-1 2-24 0,-1 1-235 16,1 0 108-16,-6-1 72 0</inkml:trace>
  <inkml:trace contextRef="#ctx0" brushRef="#br0" timeOffset="1838.72">6613 2383 36 0,'-10'-5'102'0,"2"7"24"16,3-6-47-16,2 2-50 0,3 2 22 0,-2-4 35 0,2 4-4 16,9-1-3-16,-1 2-25 0,5 0 35 0,5 0-56 15,0 1 36-15,2-1 8 0,0-2-87 0,-1 4 62 16,1-3-25-16,-1 4 11 0,-1-3-7 0,0 4 26 15,-2-3-11-15,0 3 0 0,-2-1 23 0,0-1-19 0,-2 2-11 16,0 1-42-16,-2-1 22 0,0 1-58 0,-4 1 75 16,0-2-26-16,-1 3-7 0,-1-1 66 0,-1-1-62 15,-1 0-60-15,-2 0 59 0,0 0 49 0,-1 6 9 16,-2-1-44-16,-1-1 25 0,-2-1-60 0,-1 1 18 0,0 1 41 16,-1 0-47-16,-2-1 7 0,-1-1-17 0,-1 2-4 15,1-3-11-15,-2 0 26 0,1 2-43 0,-1 0-12 0,-1-2-5 16,2-1-30-16,-1-1-19 0,1 1-317 0,4-1 142 15,1-3 96-15</inkml:trace>
  <inkml:trace contextRef="#ctx0" brushRef="#br0" timeOffset="2438.56">7867 2083 25 0,'-11'-6'93'0,"1"6"3"0,-2-3-32 0,-2 5 18 16,-4-2-12-16,2 2 18 0,-2 3-20 0,0-1-57 15,1 3 39-15,0 0-29 0,-2-1 53 0,-5 17 22 0,3-5-78 16,2 1 35-16,-1 6 14 0,7-8-63 0,-5 8 77 16,4 2-56-16,2-2 28 0,-2 1 5 0,6 3-36 0,2-5 33 15,-2 5-60-15,1 2-23 0,-4 2 38 16,6-2 29-16,-3-2-13 0,5-3 17 0,1-3-21 0,-1-3 27 15,3 1-44-15,-1-2 32 0,2 0 5 0,0 0-29 16,2 0-16-16,1-2 28 0,1-1-51 0,1-4 33 0,3 0 5 16,0-1-10-16,2-1 18 0,1 0 7 0,3-4-14 15,-1 1-4-15,1 0-4 0,2-4-1 0,1-2-3 16,0-1 7-16,-2 1-5 0,3-1-71 0,-2-2 43 16,1-2 48-16,-2-1-48 0,-2 1 29 0,0-2 32 0,-2-2-5 15,-2 2-47-15,0-1-14 0,-2 0-7 0,-2-3 71 16,-2 1 23-16,-1-2-19 0,1-1-22 0,-4 0 28 15,-1 1-8-15,-2-1-33 0,-2 3-6 0,-2-3-28 0,-1 3 14 16,-4 1 43-16,0 3-4 0,1-1-40 0,-1 2 21 16,-2 2 28-16,-1 1-33 0,2 1 3 0,-2 1 31 15,0 0-57-15,1 3 39 0,-2 1-25 0,4 1 24 0,-2 0 2 16,1 0-1-16,1 1-26 0,0-1-55 0,3 1 24 16,1 0-10-16,1 2-41 0,2-1-23 0,2-1-20 15,-1-2-295-15,5 0 144 0,-1-5 96 0</inkml:trace>
  <inkml:trace contextRef="#ctx0" brushRef="#br0" timeOffset="2667.59">8147 2712 50 0,'1'6'110'0,"3"7"-32"0,-3-4 10 16,-1 5-7-16,-1 0-16 0,0 0-7 0,1-1 23 16,0-4-29-16,-2 3-25 0,1 0 5 0,1-6 15 15,-1 3 1-15,-1-6-5 0,1 5-22 0,1-2-19 16,0 1-19-16,-1 0-15 0,3-3-38 0,-3 2-186 0,1-6 86 16,0 0 56-16</inkml:trace>
  <inkml:trace contextRef="#ctx0" brushRef="#br0" timeOffset="3204.9">8546 2178 92 0,'18'-10'83'0,"0"4"-16"0,-4 5 7 16,0 0-6-16,0 3-17 0,0 1 21 0,-2 4-8 0,-2-2-16 15,-3 8 41-15,1-1-4 0,-1-4-54 0,-2 7 46 16,-4-1-32-16,1 1 9 0,-2-1-35 0,-3-1 36 0,-1 0-18 16,-1-1 14-16,-1 3 0 0,-2-4 40 15,2-1-54-15,-2 1 0 0,-2-1 1 0,1-1-2 0,1 2 2 16,1-2 9-16,-2-1-3 0,2-1-32 0,2-1-53 15,1-1 78-15,1-1-32 0,-1 0-7 0,3 0-23 0,-2-3 16 16,2 3 44-16,0-2-65 0,1 1 77 0,-2-1-11 16,4 0-19-16,-1 1-1 0,0-2-1 0,1 3-20 0,0-2 6 15,2 0 18-15,0 2-8 0,0-2-38 16,0 1 32-16,6 4-65 0,-1-1 50 0,0 2 35 0,1 1-29 16,-4 0-39-16,2 1 26 0,0 1-1 0,0 2 30 15,-1-3-48-15,0 0 18 0,-3 2 41 0,1 0-1 0,0 0-49 16,-2-1 36-16,0 2 0 0,-2-3 0 0,-1 0-45 15,0-2 24-15,0 0 35 0,-3 3-25 0,1 0 28 16,-2 0-22-16,-2-2-5 0,0 1-14 0,-1-2 13 16,-1 2 19-16,-1-2 23 0,-1-2-8 0,0 2 7 0,-1-4 4 15,0 0 9-15,1 2-2 0,-1-4-8 0,0 3 5 16,-1-2 4-16,2-3-1 0,0 2-14 0,2-2-10 16,0 0-17-16,1 0 8 0,1-1-7 0,0 0-11 0,0-2-34 15,0 2-12-15,1-3-20 0,1 3-45 0,1-2-27 16,2 0-434-16,2 0 191 0,-1 3 126 0</inkml:trace>
  <inkml:trace contextRef="#ctx0" brushRef="#br0" timeOffset="3822.86">9299 2538 15 0,'24'0'90'0,"14"-2"-11"0,0 4 13 0,-4-2-15 16,6 1-4-16,-10-1-34 0,8 1 28 0,-10-1-23 0,-3 2-9 15,-1 0 18-15,-4-1-13 0,3 0 3 0,-5 1-13 16,1-2 2-16,0 1-6 0,-2-1-2 0,0-1-16 15,-2 2 31-15,-2-1-35 0,-1 0 11 0,-2 0-22 16,-2 0 9-16,-2 0 23 0,1-1-14 0,0-1-12 0,-2 0 0 16,-1 0-14-16,0-1-11 0,-4 3 11 0,5-5-2 15,-3 2-20-15,-4-2-20 0,1 0 8 0,-2 2-12 16,-1-6-5-16,-2 2-139 0,-1 0 69 0,-1 1 306 16,0-3-201-16,-1 1-5 0,-2 1 30 0,0 1-1 0,-1 2-5 15,2-7 23-15,-1 5 1 0,0 0 17 0,-1 0-5 16,0 2 2-16,0-2-12 0,3 1 17 0,-3 1 16 0,1-1-1 15,2 2-6-15,0-1-62 0,2 4 79 0,2 0-10 16,-1-1-15-16,1 2 12 0,5-1-19 0,-7-2 30 16,7 2-39-16,-4-1 4 0,3-1 25 0,1 2-18 15,0 0-9-15,9 3 12 0,3-1-6 0,-4-2-25 0,4 4 14 16,3-2 0-16,1 1-10 0,-1 1 22 0,-1-2-30 16,2 2 46-16,-2-2-50 0,0 2 38 0,-2 1-50 15,2 0 47-15,-2 0-5 0,-2 1 27 0,-2-1-19 16,0 1 0-16,0 2 24 0,0-1-12 0,-4-1 3 0,2 4-18 15,-2-1 30-15,-4-1-3 0,0 0-37 0,0-1 31 16,-3 4 10-16,-1-1-15 0,1 0-11 0,-2 1 13 0,-2 1 16 16,-1 0-7-16,-1 0-1 0,1 0-29 0,-3-1 23 15,1 0-3-15,-2-2-2 0,-2 1-6 0,2 1 3 16,-1-2-7-16,1 1-18 0,1-2 7 0,-1 1-19 16,4-3-12-16,-2 0-32 0,3 0-16 0,0-1-21 0,1 2-46 15,0-2-9-15,2-3-33 0,-1 3-377 0,4-2 183 16,1-3 120-16</inkml:trace>
  <inkml:trace contextRef="#ctx0" brushRef="#br0" timeOffset="10754.5">10685 1990 40 0,'0'-5'69'0,"-1"-1"15"15,0 1-15-15,-1 0-5 0,-2 0-7 0,0 2 3 0,-1 3 14 16,-2-3-23-16,-5 2 7 0,-1 1-36 0,0 1 35 16,-2 3-40-16,-2 3-13 0,-10 3 17 0,1 2 1 0,2 2-4 15,6-2 11-15,-2 9 21 0,-2 6-20 16,1-10 29-16,2 12-7 0,1 1-4 0,2-4 14 0,2-1-9 15,4 2-17-15,-1-1 4 0,2 2 16 0,1 3-12 16,1-2-36-16,0 1-65 0,3-5 100 0,2-1-22 0,-1-2 7 16,3-1-63-16,-1 1 37 0,-1-1 38 0,4 1-23 15,2 9 0-15,0-7 32 0,0-3-33 0,1-6-39 16,0 1 9-16,3-2 37 0,0-1-14 0,3-1 10 16,0-1-17-16,1-1-3 0,2-2 37 0,1 1 1 0,0-5-44 15,1 0-2-15,0 0 23 0,1-3 9 0,2-1-55 16,-2-1 59-16,3-2-8 0,-3 1 5 0,1-4-12 0,-1 1 4 15,-2-3 2-15,-2 0-101 0,1-1 30 0,0-1 29 16,-3-1 61-16,0-1-57 0,-5-2-32 0,-2 1 41 16,2-3 42-16,-4 2 1 0,0 1-43 0,-2-2 48 15,-2 3-26-15,1 0 8 0,-3 1-1 0,-3 2 21 0,-1 3-42 16,-1-1 19-16,-3-2-49 0,0 3 22 0,-4 3 6 16,0-1 21-16,0 2 15 0,-2 3-20 0,0 0-68 15,0 1 96-15,2 3-66 0,0-2-44 0,-1 1 103 16,1 1-12-16,1 1 2 0,2 0-25 0,1-1 19 0,0 2-12 15,1-1-17-15,3 1 7 0,0-2-34 0,4 1 49 16,0 0-53-16,0-1-39 0,3 0 10 0,1 0-11 0,0-2-15 16,5 4-309-16,1 1 136 0,4-4 90 0</inkml:trace>
  <inkml:trace contextRef="#ctx0" brushRef="#br0" timeOffset="11199.87">11075 2717 14 0,'-10'9'109'0,"0"0"-13"0,-2 4-18 0,1 0-9 16,3 0-6-16,-3-1-13 0,1 2-8 0,-1-1 5 16,0-2 16-16,3-1-34 0,-1 2-4 0,2-4 30 0,1 2-30 15,-1 1 2-15,-2-5 2 0,3 1 10 0,2 4-12 16,-1-2-23-16,2-1-3 0,-2-1 8 0,2-2-27 16,3-5-16-16,-2 5-20 0,2-5-211 0,-2 2 87 15,2-2 60-15</inkml:trace>
  <inkml:trace contextRef="#ctx0" brushRef="#br0" timeOffset="11636.71">11466 2178 65 0,'18'-10'68'0,"0"3"-2"0,-5 2 4 15,2 4-23-15,-2 0 2 0,-1 3 17 0,-3 1-24 0,2 3-20 16,1 1 15-16,-5 1 13 0,-1 2-4 0,0 3-9 16,-2 5 10-16,-4 1-3 0,-2-3-26 0,1-2 7 0,-2 8 5 15,-3-5-41-15,-6 9 28 0,-2 1 17 0,2-1-12 16,-2-1 16-16,-1-3-89 0,0 1 33 0,2-5 63 15,2-2-42-15,3-2 44 0,-2-2-10 0,2 0-67 16,-2 0 21-16,2 0 17 0,2-2 36 0,-1 1-54 0,0 0-4 16,3-1 38-16,2-2 13 0,-1 2-40 0,2-3 43 15,-1 0-36-15,1-1-8 0,4-1 23 0,-2 0-23 16,6 2 4-16,-2 1 51 0,4-1-102 0,1 1 32 16,0-4 67-16,4 1 2 0,-1-1-13 0,-2 1-64 0,5-3 77 15,-2 0-42-15,0 1 34 0,2-1-81 0,-2-2 60 16,1 1-24-16,0-1-29 0,-1 0 2 0,0-1 82 15,-1 0-16-15,-1 0 2 0,1-2-42 0,-3 2-12 0,-1-1 36 16,-2 1-9-16,-1-1-39 0,0 0-17 0,3-3 18 16,0 0-50-16,-1 1 4 0,-4 0-25 0,0 2-233 15,2-3 111-15,-5 0 74 0</inkml:trace>
  <inkml:trace contextRef="#ctx0" brushRef="#br0" timeOffset="11935.79">12114 2411 91 0,'17'-4'85'0,"2"2"-11"16,5 2-3-16,0-1 1 0,15 4 5 0,-9-4-30 15,-2 0 5-15,8 3-9 0,-5-1 18 0,-6 1-12 16,-2-4-34-16,-2 1-1 0,11 7 19 0,-6-2 1 0,-8-5-19 16,0-1 3-16,-4 4 16 0,1-5-30 0,-3 4 15 15,0-4 13-15,-3 3-44 0,-1 1 37 0,-1-2-49 16,-2 0 16-16,-1-2 15 0,0 0 5 0,-1 0-32 0,-3 3-5 16,4-6-9-16,-5 4-8 0,2-1-24 0,-1 3-185 15,-7-4 83-15,3-1 56 0</inkml:trace>
  <inkml:trace contextRef="#ctx0" brushRef="#br0" timeOffset="12212.68">12459 2243 39 0,'-8'-4'93'0,"2"1"7"16,0 0-28-16,2 0-3 0,2 1-9 0,-2 2 0 15,4 0-6-15,-3-1 30 0,3 5-32 0,3-1 2 0,1 6 26 16,2 0-21-16,2-4 29 0,4-2-33 0,-1 5-37 15,0-2-21-15,1 1 63 0,-2 5 7 0,2-5-63 0,-1-1 32 16,-3 5-9-16,0-5-46 0,1 3-2 16,1 0 92-16,-4 1-20 0,-2-4-11 0,0-1 5 0,2 3 1 15,-5 0-69-15,-1 0 50 0,1-2 14 0,-3 0-13 16,-1-2 5-16,-1 4-13 0,-1 0-5 0,-3-1 16 0,0 2-18 16,0-2-35-16,-3-1-35 0,2 2 89 0,-2-1-68 15,-1-1-2-15,0 2 30 0,-1-4-46 0,1 2-7 16,-2 0-10-16,5 2-19 0,-2-1-317 0,1-4 135 15,3 5 90-15</inkml:trace>
  <inkml:trace contextRef="#ctx0" brushRef="#br0" timeOffset="12536.7">13102 2076 14 0,'3'4'110'0,"0"0"72"0,-1 7-100 0,2 5-4 16,-2-3-7-16,-2 4 18 0,0 4 2 0,-2 1-4 0,0 10-18 15,-4 3-47-15,-2 2 48 0,-4-1-61 0,4 0 22 16,-4 0-45-16,2 0 2 0,-2-3 58 0,1 0 25 15,0-3-20-15,-1 2-90 0,3-5 53 0,0-6 19 16,3-3-15-16,1-3 15 0,1 0-13 0,1-1 1 0,-2-3-38 16,2 2 27-16,1-6 9 0,0 4-42 0,2-1 3 15,0-3-26-15,2-2 7 0,0-1-21 0,2-1-1 16,2-1-32-16,0-2-214 0,0 0 103 0,8-2 68 0</inkml:trace>
  <inkml:trace contextRef="#ctx0" brushRef="#br0" timeOffset="12972.47">13485 2170 55 0,'-4'-12'75'0,"0"6"52"15,2 2-31-15,-4 0-54 0,1 4 8 16,1 3 33-16,0-2-21 0,-4 9 36 0,0 3-6 0,0-2-3 15,1 3-40-15,1 0 6 0,-4 14 6 0,5-4-19 16,0-2-40-16,1-4-19 0,0 0 50 0,1 2 29 0,-1 2-81 16,5-2 68-16,-2 2 7 0,0-2-81 0,3 2 8 15,0-3 46-15,-1 0-50 0,2-1 75 0,-1 0-18 16,1-2 7-16,2-2-11 0,1-1-29 0,0-1 44 16,1 0-94-16,1-2 7 0,0-3 58 0,3 0 8 0,-1-2 9 15,1-1-2-15,1-2-68 0,-1-1 67 0,2-2-14 16,2-1-58-16,-2-2-2 0,2-2 66 0,-5-2-14 15,4-1-7-15,6-8 35 0,-6 1 30 0,2-5-22 16,-4 2-24-16,-5 1 0 0,4-12 17 0,-2 2 25 0,-4 4-3 16,2-7-30-16,-6 6 16 0,-1 2-7 0,-1 6-26 15,-2-3 1-15,-1 2 18 0,-2 0-19 0,-1 1-14 0,-2 2 30 16,-1 1-67-16,0 1 30 0,0 4-26 16,0 1 4-16,-1-1 8 0,3 0 29 0,0 3 21 0,-1 2-62 15,-2 1 8-15,2 1-20 0,2 1-19 0,-1 7 63 16,1-5-37-16,1 2-29 0,3 1-11 0,-4 3-7 0,5-1-45 15,3 4-320-15,-1 4 150 0,3 1 100 0</inkml:trace>
  <inkml:trace contextRef="#ctx0" brushRef="#br0" timeOffset="13219.84">14020 2660 29 0,'-6'32'84'15,"-2"-5"25"-15,-1 3-26 0,-1-1-15 0,0-9 2 16,1-5 9-16,0-1 12 0,-5 13-11 0,-2-6-21 0,2 2-9 16,-1-5 4-16,3-5-21 0,0-4 21 0,3-1-20 15,-1 2-27-15,1 3 17 0,2 0-15 0,-1-3-9 16,2-3-21-16,2-2-27 0,0-3-17 0,2 4-22 15,2-6-179-15,0 4 88 0,0-4 60 0</inkml:trace>
  <inkml:trace contextRef="#ctx0" brushRef="#br0" timeOffset="13796.76">14576 2132 39 0,'19'-4'86'0,"-2"2"-34"0,1 1 3 0,-4 2 22 15,-2 3-10-15,0 1-28 0,-1 3 8 0,-3-2 7 0,-2 4-9 16,-2-5 17-16,-4 4-41 0,0 6 28 0,-3-5-15 16,0 5 38-16,-2-1-11 0,-2-3-30 0,-2-3-19 15,-2 4 47-15,0-2-54 0,1-3 71 0,-2 0-15 16,2 3-44-16,-2-3-21 0,2-3 62 0,0 3 2 0,1 0-43 16,2-4 3-16,2 0-42 0,-2-2 71 0,3 2-34 15,2-2 33-15,-1 0-17 0,2 2 1 0,-1-1 1 0,1 0-28 16,0 1 9-16,1-3 3 0,2 3 6 0,2 0 1 15,-1 0-78-15,5 3 15 0,0 0 57 0,1 0-17 16,-1 2-45-16,3 0-2 0,-2 0 59 0,2 2 3 16,-3 1-11-16,0-3-56 0,1 3 72 0,-1 0 7 0,-1-2-15 15,-2 3 20-15,2 0-35 0,-4 0 9 0,1-1-2 16,0 1-37-16,-4 0-22 0,1-3 3 0,-1 0 86 16,-1 3-77-16,-2-2 73 0,2-1-18 0,-3 3-51 15,-2-1 27-15,-2-2 26 0,0 0-44 0,0 0 59 0,-1-2-64 16,-2-1 53-16,-1 0 16 0,0-1-3 0,0-1-40 15,-1 0 5-15,1-2 20 0,-3 0-45 0,-1-1 87 16,3 0 7-16,1-1-72 0,1 0 22 0,2 0 44 0,-4-1 16 16,5 0-24-16,-2-1-42 0,4 1-28 0,-1 1 7 15,3-1 7-15,-1-1 14 0,-1 0-83 0,1 1 57 16,5 1-75-16,-7-2 29 0,5 1-21 0,2 1-27 0,0 0-303 16,6-3 137-16,-6 3 92 0</inkml:trace>
  <inkml:trace contextRef="#ctx0" brushRef="#br0" timeOffset="16298.73">15189 2348 18 0,'-3'2'108'0,"3"-2"-15"0,0 0-1 16,0 0-25-16,-3-4 20 0,3 4-15 0,0 0-32 0,11-4-16 15,-6 2 20-15,11 1-18 0,2 1 26 0,2-5 44 16,4 7-24-16,10-5-45 0,-3 0-30 0,5 0 63 0,3 6 24 16,-8-4-56-16,-3 1 27 0,-6-2 45 15,14-1-95-15,-6 5 50 0,-5-4 0 0,-4 0-70 0,-1 6-6 16,-1-7 28-16,1 1-10 0,-3 3 3 0,-5-3-26 15,6 4 94-15,-4-1-47 0,-3-2 29 0,-2 1-20 16,-2-1 19-16,1 0-39 0,-3 1 16 0,2 0 5 0,-2 0 7 16,-1-2-64-16,-4 2-31 0,8-6-5 0,-4-3 35 15,0 5-13-15,-2 2-15 0,0-1-13 0,-2 1-7 16,0-2 16-16,0 4-23 0,0 0-2 0,-5-2-10 16,2 1 18-16,-2-3-197 0,-3-3 91 0,-1-1 60 0</inkml:trace>
  <inkml:trace contextRef="#ctx0" brushRef="#br0" timeOffset="16631.93">15746 2248 358 0,'-13'-5'-28'0,"4"-4"2"0,-2 6 19 16,-1-7 7-16,0 2 0 0,1 1 3 0,-1-2 30 15,3 1-5-15,-2 2-15 0,1 0 8 0,0 0 4 16,0 0 30-16,2 0-21 0,-2 1 0 0,4 3 26 16,0-1-10-16,0 0-33 0,0 0-8 0,0 1 3 0,2-1 2 15,0 2 47-15,0 1-18 0,0-2-28 0,0 1-10 16,2-1 0-16,0 0 11 0,2 2 17 0,-3 0 3 16,3 0-22-16,0 0-24 0,9-2 52 0,-3 3 13 0,0-1-61 15,9 2 7-15,1-1-9 0,1 2 37 0,1 0 11 16,-2 1-57-16,0-2 53 0,0 0-23 0,0 2 37 15,-3 5-54-15,2-7 72 0,-2-1-50 0,-2 1-8 16,-1 2-33-16,1 5 88 0,0 0-60 0,-3 0 41 0,1-3 0 16,-4-4 19-16,2 7 2 0,-2-5-40 0,-2 1-6 15,0 0 20-15,-2-1-1 0,2-1-49 0,-3 2 19 16,0 0-3-16,-2 0-5 0,1-1 16 0,-4 6 49 0,-1 0-59 16,2-3 57-16,-2 0-13 0,-1 1-42 0,-1 0 13 15,0-2-11-15,-1 0 57 0,-1 0-59 0,0 1 1 16,-2-1 36-16,1 0-23 0,0 0-8 0,1-1-13 0,0-1 38 15,0 2-13-15,0 0-3 0,0-1-21 0,-1 1-44 16,2 1-1-16,-2-2-23 0,4 0-66 0,1 1 36 16,-1 0-13-16,0 1-29 0,2 2-391 0,-2-5 175 0,5 1 118 15</inkml:trace>
  <inkml:trace contextRef="#ctx0" brushRef="#br0" timeOffset="27364.69">16287 2207 116 0,'0'-4'81'0,"1"1"28"16,0-2-49-16,1 0 10 0,-1 3 9 0,-1-1-30 15,0 3 20-15,1-1 4 0,-1 1-67 0,0 0 20 16,-1 8 50-16,0 6 6 0,-2 1-16 0,-1-2 9 0,0 7-62 16,-1-2-10-16,-3 12-13 0,-3 0 10 0,0 2 18 15,1 0-27-15,-2 2 16 0,-2 0 53 0,4-1-77 16,-1-2 53-16,2 1 11 0,2-2 0 0,2-5-72 16,-2-6 23-16,4-1-22 0,1 0 42 0,-2-1 62 0,1 0-60 15,2-3 30-15,-1 0-13 0,1-2 5 0,0-3-19 16,-1 0-5-16,2-3 26 0,-1 0-46 0,1-1-81 15,0-1 73-15,0-4-54 0,1 7 26 0,-1-7-46 0,6 1 1 16,0-1-25-16,4-5-239 0,-4 3 115 0,9-3 78 16</inkml:trace>
  <inkml:trace contextRef="#ctx0" brushRef="#br0" timeOffset="27797.44">16588 2321 21 0,'7'-15'97'16,"-3"5"17"-16,0-1-58 0,0 0 20 0,-3 4-42 15,-1 1 22-15,0 3 27 0,-1 1-39 0,1 2 58 16,-6 7 34-16,4-2-91 0,-4 6 26 0,0 0-26 16,-1 2-1-16,0 1-63 0,1 3 56 0,-1 0-45 0,0 2 20 15,1 10-27-15,-5 1 1 0,6-1 9 0,1-4 57 16,0-5-35-16,2 1-24 0,-2 9-1 0,4-6 1 15,-2-3 2-15,3-3 56 0,3-1-46 0,-1-1 37 16,-1-2 6-16,5 2 9 0,1-3-47 0,0-1-15 16,1-1 45-16,-1-3-44 0,0-1 47 0,4-1-95 0,0-2 79 15,2-1-64-15,2-3 75 0,0 0-51 0,0-2 21 0,1-3-28 16,-2-1-13-16,3 0 78 0,8-8-53 16,-2-2 46-16,-1 1-56 0,-7-1-1 0,0-4 79 0,0-1-13 15,-2-2 6-15,-4 2-50 0,-4 2 4 0,2-9-16 16,-4-2 74-16,-5-2-60 0,-6 2 38 0,3-3 9 0,-2 2-71 15,-1 8 55-15,-1 8 24 0,-5-8-67 0,-1 10 49 16,4 1-24-16,-1 0 17 0,-1 2-62 0,0 5 38 16,0 0-28-16,-3 2 42 0,0 0-21 0,1 3 40 0,-5 5-30 15,3 1 18-15,0 1-23 0,3 4-90 0,-2-1 42 16,2 1-9-16,1-3-50 0,1 4-1 0,2 1-48 16,-2 2-310-16,2 0 151 0,3-2 102 0</inkml:trace>
  <inkml:trace contextRef="#ctx0" brushRef="#br0" timeOffset="28092.47">17122 2777 32 0,'-2'17'99'0,"1"1"-11"16,0-4 4-16,-3 3-3 0,0-4-18 0,-2 5-13 16,-3 12-1-16,2-7 9 0,2-5-20 0,-3-4-13 0,1 3-2 15,1 0 6-15,0-2 0 0,0-1-12 0,2-2 19 16,-3 0-16-16,3-3-18 0,0 0-8 0,1 3 23 16,2-9 13-16,-2 3-49 0,3-6-12 0,-4 9-16 15,4-9 6-15,2 3-37 0,-2-3-208 0,0 0 92 0,0 0 62 16</inkml:trace>
  <inkml:trace contextRef="#ctx0" brushRef="#br0" timeOffset="28484.82">17534 2329 49 0,'33'-19'90'16,"-2"5"-18"-16,-3 2 4 0,-5 6-22 0,-5 1 8 16,-4 5 2-16,-1-1-19 0,-1 1 2 0,-3 1 3 15,1 5-33-15,-2 3 47 0,-2 0-49 0,-2 2 13 16,0 3 34-16,-2 2-11 0,-4-1 4 0,-2 1-55 0,-2-1 53 16,-4 1-54-16,0 12 68 0,-4-4-54 0,-3 0-29 15,1-2 51-15,-1 0 29 0,3-3-42 0,-3 2 10 0,-2-3 10 16,2-3 1-16,5-2-9 0,4-1-44 0,-1 0 42 15,-1 0-70-15,1 0 15 0,1-1-11 0,3-1 6 16,-1-1 67-16,4-1 12 0,0 0-73 0,4-1 66 16,0-2 0-16,5 2-10 0,1-1-46 0,3 3 79 0,2-5-20 15,2 2-72-15,1-1 60 0,0-1 7 0,1-2-84 16,-1 1 90-16,0-3-10 0,0 0-50 0,-1 2 4 16,-1-1-13-16,2-2 16 0,0-1 81 0,-2 2-119 15,-2-2 29-15,-2 1 40 0,2-1 13 0,0 1-3 0,0-2-97 16,-1 1 67-16,-4 1-60 0,5-2 49 0,-4 0-7 15,2-1-50-15,-3 2-4 0,0-2-28 0,-3 0-3 0,0 0-306 16,0 0 135-16,-2-1 90 0</inkml:trace>
  <inkml:trace contextRef="#ctx0" brushRef="#br0" timeOffset="29045.24">18280 2504 66 0,'2'-4'92'0,"2"1"-28"0,6-3 6 0,2 3-4 16,2 1 11-16,1-1-14 0,4-2-19 0,2 6 35 0,0-3-41 15,3 3 15-15,15-1 9 0,-10 1-32 16,-2-2-25-16,-4 1 32 0,1-1-25 0,0 2 16 0,-2-3-51 15,0 2 53-15,-2-3 20 0,-2 2-20 0,-2 0-50 16,0 0 53-16,-5-2-40 0,1 3 40 0,0 0 0 0,-4-3-35 16,-1 1 13-16,-3 0-80 0,1-2 46 0,-2 1 6 15,-1-1-9-15,-2-1-3 0,-1 2-49 0,0-2 68 16,-1 0-10-16,0-1-6 0,-1 1 11 0,-4-2 3 16,-2-2-23-16,0 1 21 0,-1 2 8 0,1-1 2 0,-4 0-8 15,1 0 1-15,-2 0 16 0,2 1-4 16,-1-2-2-16,-2 1 7 0,2 0-4 0,0 1-5 0,3 1 15 0,1 0 2 15,0 3-2-15,2 1 10 0,2-2 6 0,1 1-7 16,-2 0-18-16,6 2-1 0,-5-3 19 0,5 3-19 16,-3-2-2-16,3 2 17 0,0 0-11 0,0 0 7 15,0 0-17-15,20 9 51 0,-5-6-29 0,2 4 2 0,-1-5-5 16,3 6 37-16,0-5-70 0,-2 1 25 0,-2 2 32 16,-1-3-7-16,1 2-46 0,-2 1 19 0,1 0 56 15,-4 1-28-15,2 2-24 0,-2-2 20 0,-2 0-37 16,-1 2 70-16,-1-1-47 0,1 0 6 0,-6 1 47 0,1-1-83 15,-1 1 55-15,-1-2 54 0,-1 0-1 0,-5 5-25 16,4-2-66-16,-5 2 63 0,1-2-48 0,0 1-4 16,-1 0 48-16,-2 0-14 0,-1 0-25 0,0-1-37 0,0 1 5 15,2 0-27-15,-2-3-39 0,0 2 24 0,2-2-25 16,-1 0 4-16,0-1-19 0,3-1-20 0,-2 3-316 16,3-4 142-16,2-2 96 0</inkml:trace>
  <inkml:trace contextRef="#ctx0" brushRef="#br0" timeOffset="29388.5">19397 2172 7 0,'3'-7'80'0,"-2"3"-32"0,-1 3 13 0,2 1 7 16,-1 5 64-16,-1-5-68 0,-1 17-12 0,-1-1 44 0,0 1-58 15,0 4 90-15,-3 9-101 0,-3 3-2 16,1 2 77-16,-2 2-30 0,0 3-53 0,-2-3-9 0,-2 1 65 16,-1 1-82-16,4-6 53 0,-5 2-57 0,0-1 4 15,6-4 87-15,-2-1-54 0,2-8 57 0,2 0-9 0,2-7-6 16,1-1-15-16,0 3-18 0,1-3 25 0,-1-3-11 15,2 0-4-15,-1 2-23 0,0-3 3 0,3-3-20 16,-1 1 17-16,1-3-30 0,-1 0-1 0,1 1-41 16,0-5-20-16,0 0-32 0,5 4 2 0,-1-4-34 0,1 0-299 15,3-6 143-15,7-1 98 0</inkml:trace>
  <inkml:trace contextRef="#ctx0" brushRef="#br0" timeOffset="29811.05">19812 2281 18 0,'2'-17'101'0,"2"5"43"0,-6 3-86 0,2 4 5 0,-2 0 14 16,-2 4 48-16,0 2-14 0,0-1 11 0,-6 7 9 15,1-3 15-15,1 7-40 0,-1 2-19 0,-6 7-28 16,3-2 33-16,-5 6-45 0,3 0 18 0,2 5 2 0,-1-1-29 15,5 2-9-15,1 0 31 0,1 1 5 0,-1-2-12 16,2-5 1-16,-2 5-54 0,3-7 51 0,5-2-60 16,-2-4 59-16,2 0-18 0,2 0-10 0,1-2 5 0,-1-1 8 15,3 2-28-15,2-6 23 0,3-2-4 0,-2 2 5 16,2-6-26-16,4 3 21 0,-2-3-35 0,3-1 9 16,1-2 25-16,-1 0-4 0,2-2-24 0,-1-3 12 15,3 0 12-15,8-7-11 0,-4 0-16 0,1-3 20 0,-3-3 7 16,-2-4-51-16,-2-1 45 0,1-1-28 0,-8-2 33 15,2 1-5-15,-4-4-4 0,-3-2-5 0,-5 2-4 16,-2 4 24-16,-1-13-10 0,-3 6-11 0,-4 2-4 0,-3 0-7 16,4 8 8-16,-2 7-52 0,-3-9 18 0,0 6-10 15,-1 6 46-15,2 2-31 0,-2 1 3 0,-1 4-3 0,-1 4 6 16,-1 1 18-16,-3 2-31 0,2 3-48 0,-4 13 24 16,3-7-37-16,3-4-24 0,1 5-22 0,6 2-418 15,-4 8 187-15,9-1 124 0</inkml:trace>
  <inkml:trace contextRef="#ctx0" brushRef="#br0" timeOffset="30101.54">20279 2754 94 0,'3'11'149'0,"-2"2"-1"0,-2 0-47 0,0 3 23 0,-2-3-4 16,-1 7-27-16,-1-5 16 0,-1 3-5 0,-4 14-14 15,-4-4-17-15,2-2 2 0,2-2 1 0,-1-6-6 16,-1 5-7-16,1-5-29 0,5-6 3 0,-1 0 15 16,3-1-34-16,-1-2-2 0,-1 1 13 0,2-2 5 0,0-2-15 15,1 0-10-15,1 0-16 0,-1-3 1 0,2 0-43 16,1-3-24-16,0 0-22 0,0 0-2 0,0 0-31 0,0 0-300 15,0 0 142-15,20-8 96 0</inkml:trace>
  <inkml:trace contextRef="#ctx0" brushRef="#br0" timeOffset="30396.69">20770 2228 89 0,'7'-9'78'0,"-2"4"-9"15,2 6 44-15,-1 3 3 0,-2 1 18 0,3 3 6 16,0 8-37-16,-2-1 31 0,4 13-87 0,-2 1 22 16,-1 2-10-16,-4-5 54 0,1 7-26 0,0-7 15 0,-3-1-34 15,4 6 2-15,-6-3-2 0,0-6 7 0,0-2-19 16,0 2 0-16,-1 9-12 0,-1-8-16 0,1-4 32 15,-1-2-14-15,3-1 0 0,-3-1-27 0,-2-3-9 16,2-1 25-16,0-1-6 0,0 1-51 0,0-4-18 0,2 2-66 16,0-6 18-16,0 1 22 0,0 1-25 0,1-2-17 15,1 0-47-15,-3 3-342 0,3-5 167 0,0-1 110 16</inkml:trace>
  <inkml:trace contextRef="#ctx0" brushRef="#br0" timeOffset="32305.48">21342 2462 10 0,'0'0'80'0,"0"0"-13"16,0 0 4-16,10 0-22 0,4 0 37 0,2-1-29 0,3 0-12 16,2 1-11-16,2 1 5 0,4-2 7 0,10 1-22 15,1 2 37-15,-1 1 0 0,0-2-47 0,-5-2 13 16,4 3 22-16,-10 1-3 0,-2-6-68 0,-6 3 34 15,4-2-19-15,-4 1 1 0,-2 1 51 0,-2-3-35 0,0 2-30 16,1-1 63-16,-2 3-2 0,-1-4-58 0,-6 5 59 16,2-5-74-16,-3 2 77 0,0 1-50 0,1-1 35 0,-5 0-22 15,2 1-4-15,1-3-17 0,-3 1-14 16,3-1-2-16,-1 0-21 0,-2 0 12 0,-1 2-24 0,0-4 15 16,-1 2-17-16,-1-2-2 0,-2 0-149 0,0 3 73 15,-1-1 46-15</inkml:trace>
  <inkml:trace contextRef="#ctx0" brushRef="#br0" timeOffset="32591.49">21815 2341 32 0,'-10'-7'70'0,"5"2"-2"16,-2-3 14-16,2 4-21 0,0-1-8 0,1 3 4 0,0-2 7 15,1 2-35-15,-1 2 36 0,1-2 2 0,1 0 12 16,2 2-19-16,-4-1-36 0,2 0 32 0,2 1-43 0,0 0 60 16,0 0-19-16,0 0 2 0,0 0 7 15,0 0-83-15,6 4 19 0,4-2 32 0,1-2 7 0,2 0-34 16,3 6 21-16,-2-2-60 0,2-1 67 0,-2 1-64 15,-2 2 15-15,4 2 11 0,-2-3-16 0,-1 1 4 0,0 0 14 16,-3 1 53-16,-1 0-56 0,-1-1 64 0,-3 2-10 16,2-1-29-16,-4-2-20 0,-1 1-22 0,-2 0-6 15,0 0 73-15,-1 0-24 0,1 0-26 0,-5 2-20 16,1 0-5-16,-2 1 40 0,0 0 19 0,-4-1-60 0,4-1 61 16,-2 0-10-16,-3 0-39 0,0 2 81 0,1-3-88 15,-2 1 2-15,0-1 80 0,0-1-57 0,0 1 16 0,-2-5-63 16,4 2 25-16,0 1-34 0,2 0-35 0,2-1-264 15,-2 2 118-15,5 0 80 0</inkml:trace>
  <inkml:trace contextRef="#ctx0" brushRef="#br0" timeOffset="33006.61">22591 2196 58 0,'8'-12'98'0,"-3"1"-36"0,2 0 64 0,-2 3-84 0,-1 2 6 15,2 4 39-15,-5-4-51 0,2 3 59 0,-2 0-25 16,-1 1-57-16,0 2 2 0,0 0 28 0,0 0-20 0,-11 6 13 15,6 3 35-15,-4 5 25 0,-6 7 3 16,-1 3 0-16,0 0-10 0,-1 2 23 0,1 2-13 0,-2 0-23 16,0 1 26-16,-1 4-17 0,2-1-4 0,-3 0-38 15,1 1-1-15,3-3 33 0,1 1-6 0,2-3-9 0,-2-1 0 16,2 1-45-16,1-3 37 0,3-6-1 0,-2-2-12 16,4-4-4-16,1 2-5 0,-1-2-10 0,2-2 10 0,1-2 2 15,0 0-12-15,0 1 10 0,1-4-26 16,-4 2 8-16,3-4 10 0,2 1-13 0,-1-2 13 0,2 0-2 15,-1 1-12-15,1-2 13 0,0-1-40 0,-1 1-3 16,2-2-38-16,0 0-21 0,0 0-31 0,0 0-4 0,0 0-54 16,0 0-20-16,0 0-448 0,0 0 212 0,0-10 142 15</inkml:trace>
  <inkml:trace contextRef="#ctx0" brushRef="#br0" timeOffset="48627.71">18956 1873 20 0,'0'0'36'0,"-3"-3"-17"0,3 3 38 0,0-4-22 0,0 4 23 16,0-4-24-16,0 4 1 0,0 0 5 16,0-3-9-16,0 3-5 0,0 0 6 0,0 0-17 0,-1-3-6 15,1 3 0-15,0 0 1 0,0 0 14 0,0 0-26 16,0 0-3-16,0 0-3 0,-3 6-1 0,3-2 23 0,0 0 12 15,-1 2-31-15,0 0 11 0,-1 0 17 16,2 4-18-16,-2 2 19 0,0 0 3 0,-2 0-14 0,2 3-18 16,-1-1 34-16,-1 2-11 0,3 1-1 0,-1 1-17 15,1 1 13-15,1 1 7 0,3-1-15 0,-3 3 28 0,2 0-27 16,1-2-1-16,-2 0-1 0,5 12 14 0,-4-7-6 16,0-2 17-16,-1-3-47 0,4 10 4 0,-2 2 51 15,-4-6-43-15,1-4 18 0,1-1 30 0,-2-2-25 16,-1 1 18-16,0 10-5 0,-1-3-14 0,0-2-27 0,-1 5 7 15,-1-5-20-15,1-1 10 0,1-3-3 0,-1-2 21 16,-2 12 2-16,-1 0 55 0,0-9-13 0,3-1-50 0,0 0 59 16,-1-2-63-16,1-5 50 0,0 3-13 0,-1 2-3 15,2-2 1-15,0-2 4 0,-1 1-19 0,2-4 22 16,0 2-6-16,-2 2-6 0,2 1-12 0,0-5-9 16,1 1 2-16,0-2 0 0,-1 0 1 0,1-5 1 0,1-1 5 15,-1 0-7-15,1 1 3 0,-2-2-6 0,2 0 12 16,0-4 9-16,-2 8-26 0,2-4 11 0,0-2-6 15,0 1 11-15,0-3-33 0,0 0-16 0,0 0-15 16,0 0-9-16,-3-13 0 0,2 5-11 0,-1-4-7 0,2-2-19 16,0 0-227-16,3 5 108 0,-4-4 72 0</inkml:trace>
  <inkml:trace contextRef="#ctx0" brushRef="#br0" timeOffset="50860.64">18993 1844 19 0,'3'-2'39'0,"2"0"4"16,1-1-17-16,0 1-15 0,6-1 25 15,0 1-15-15,3 0-2 0,1-1 18 0,3 1-6 0,-1-2 15 16,4 3-23-16,-1 0 12 0,3 0-10 0,15-2-19 15,-1 0 23-15,1 0-11 0,0 2-14 0,-10-1 19 0,-1 2-14 16,-3 0-12-16,-2-2 35 0,1 2-23 0,-1-1 8 16,0 0 3-16,-1 0-6 0,0 1-36 0,0 0 32 15,1-1-6-15,0 1 8 0,-2-2 1 0,2 1 7 16,-2 1-9-16,2-1 3 0,3 1 8 0,13 5 67 0,0-9-85 16,1 3-19-16,0 0 26 0,2 0-17 15,0-1 9-15,-4 4 75 0,5-4-90 0,0 0-14 16,1 2 68-16,-12 1-24 0,8-3-45 0,-8 3 4 0,-4 0 6 15,11 2 46-15,-10-3-16 0,-4 1-22 0,-5-2 30 0,3-1-53 16,-2 2 39-16,-1 2-18 0,-1-4-7 0,-3 2 24 16,1-1-28-16,1 1-4 0,-2-1 59 0,1 1-48 0,-1 0-2 15,1 0 34-15,3-1-25 0,-1 1-5 0,2-1 25 16,2-2 6-16,1 3-24 0,0-1 4 0,0 2-10 16,1-3 44-16,-1 2-19 0,2 0-22 0,-3 0 3 0,2 0-14 15,-1 0 17-15,-1 0 18 0,-2 1 27 0,-1-1-66 16,-4 0 70-16,1-1-48 0,-1 1-6 0,-1-1 26 15,1-1-28-15,-3 4-5 0,3-4 1 0,0 4-4 16,4-4 62-16,2 4 5 0,-8-2-75 0,2 0 11 0,2-2 3 16,0 2-3-16,1 0 15 0,1 0 4 0,-1 2 4 15,-1-2-12-15,1-2-10 0,1 2 38 0,0 2-39 0,0-2 11 16,-4 1-10-16,3-1 22 0,-1-1-9 16,1 1 2-16,-2 2 32 0,1-1-51 0,-1 0 3 0,2-1 0 15,-1 0 15-15,2 0-11 0,1 2 11 0,-3-1 12 16,1-1-27-16,2 1 25 0,1-1 3 0,-1 0-13 0,0 1-1 15,-1-1-7-15,2 0-7 0,-1 0 57 0,-4 0 0 16,2 0-36-16,0 0-20 0,-3 1 52 0,0-2-39 16,2 1-18-16,0-1 11 0,-1 1 21 0,0-1-26 15,1 0-4-15,0 1 13 0,0 0 15 0,-4-2-21 0,5 4 40 16,-3-2 7-16,0 0-59 0,-3 0 28 0,1-2-3 16,2 2-9-16,-3-1 1 0,0 1-18 0,2 0 23 15,0-1 33-15,-1 1 11 0,0-1-69 0,-4 0 9 16,0 1 12-16,-1 0-6 0,-2 0-13 0,2 0 7 0,4 0 63 15,2 1-50-15,0-2 39 0,-2-2-17 0,1 3-29 16,-4 0-2-16,4 0 0 0,0-1 34 0,-3 1-30 0,2 0 9 16,-3 0-4-16,-1-1-8 0,-2 0 2 0,7 1 4 15,-4 0 19-15,-1 0-18 0,-1-2 14 0,0 2 12 16,0 0-38-16,7 0 54 0,-1 0-30 0,2 0 29 16,-2 2-54-16,-1-2 14 0,2-2 4 0,1 4-16 0,0-2 60 15,1 1-59-15,0-1 11 0,2 1-18 0,-2-2 64 16,1 2-49-16,-2-1 20 0,1 0-22 0,-1 0 33 15,-3-1-12-15,2 2 27 0,-2-2-21 0,-3 0-27 16,-1 2 16-16,0-2 18 0,-2 2-44 0,-2-1-1 0,-1 1 51 16,2-1-51-16,-1 0 65 0,0 0-56 0,-1 0 12 15,0 1-34-15,0 0 21 0,-1 1 0 0,0-1-14 0,-1 2 20 16,1 1-13-16,0-2-17 0,1 2 25 0,-2 0 0 16,1-2 24-16,-2 3-18 0,3-2 26 0,-1 2 1 15,2 1-29-15,2 1 13 0,0 2 24 0,-2-2-38 16,2 0 12-16,-2 3-14 0,2-1 6 0,-3 1-3 0,1 0 32 15,-1 0 9-15,1 0-30 0,-2 3-14 0,2 0 5 16,1-2 36-16,-1 4 8 0,-1 0 32 0,3 13-80 16,-2-5 90-16,1-8-30 0,-4 6-10 0,2-1 23 0,-1-3 2 15,1 1 8-15,-1 1-12 0,5 9-13 0,-4-8 0 16,-2 4-10-16,0-2-27 0,0-2 27 0,0 3 0 16,0 10-3-16,4 0-3 0,-1-3-14 0,0 1 5 15,-1 1-20-15,-2-5 34 0,-1-2-6 0,3 9-18 0,-1-1 26 16,1 0 9-16,-3-5-8 0,0-2-13 0,2 5-11 15,1 2 23-15,-1 0-19 0,-6-4 5 0,7 2-10 16,-3-4 17-16,1-1-3 0,2 5-1 0,-2-6-1 0,0-3-12 16,-2-2-7-16,1-1 7 0,-2 0-15 0,2 1 19 15,-2-2-4-15,2 1-3 0,-4-1-2 0,3-3-3 16,-1 0-4-16,1-1 12 0,0 1-11 0,-1-2-9 0,-1-1 6 16,0 0 11-16,2 0-5 0,-2 0 2 0,2-3-12 15,2 0 14-15,-2-2-4 0,-2-1-10 0,2 0-4 16,0-1 0-16,0 1 13 0,0-1 1 0,-1 1-5 15,1-3-10-15,-1 2 0 0,1 0 14 0,0 0-11 0,0-2 23 16,0 0-10-16,-2 0-5 0,2-3-4 0,-2 7 14 16,-1-4-4-16,3-3-2 0,-4 6 11 0,-1-4-20 0,-1 1 21 15,1-1-4-15,-7 2-9 0,0-2-3 0,-4 2 9 16,0-2-2-16,0-1-6 0,-3 3 6 0,-1-4-12 16,-1 1-5-16,-3-1 5 0,-3 0 0 0,-14 0 12 15,-3-4-15-15,1 1 4 0,0-1-4 0,-2 1-5 0,0-2 26 16,-1 0-16-16,0 1 4 0,-4-2-11 0,5 2 7 15,0-1-1-15,-2 1-4 0,1-1-10 0,4 2 13 0,-2-3-8 16,2 1 9-16,2 1-4 0,3 1-8 16,1-1 11-16,-1 1-3 0,1-1 2 0,4-2-1 0,4 2-3 15,-4 0 0-15,2 1 5 0,5 1-7 0,-10-4 4 16,-1 2-9-16,0-1 3 0,7 3 5 0,-7 0-1 0,0-2 12 16,-2 2-11-16,1-1 4 0,-4 2 0 0,-1-3-8 15,10 3 0-15,-14 1 4 0,-1-2-1 0,2-1 5 16,-2 2-7-16,0 1 7 0,3-1 1 0,0 0-9 15,3 0 3-15,1 2 3 0,7-1-14 0,-5 1 12 0,10-3 7 16,3 0-16-16,5 4 10 0,1-1 10 0,-1-1-9 16,0-1 1-16,1-2-5 0,3 2 3 0,-1 1-2 0,1 1 8 15,-3 0-5-15,2 1 7 0,-2-1-2 16,1 0-4-16,-1 1-5 0,2 0 9 0,-5-1-3 0,1 1 6 16,0 1-7-16,-11 1-3 0,2-1-7 0,5-1 8 15,4 1 1-15,-1-2-1 0,1 2 1 0,2 0 0 0,-1-3 1 16,0 3 0-16,2 0-2 0,-1-2 8 0,0 1-18 15,1 0 15-15,0-1-12 0,2 1 1 0,-1-1 19 0,-1 2-17 16,2-2 6-16,2 0 8 0,2 0-1 16,0 1-14-16,2 0-3 0,1-2 10 0,0 1 2 0,1-1 8 15,-4 3-10-15,-2-3 5 0,-2 1-8 0,2 0-2 16,-4 0-2-16,2 0 18 0,-1 2-5 0,1-4-7 0,-3 2-1 16,3 1 1-16,-1-1 1 0,0 1 6 0,-1-1 0 15,1 0-11-15,-2 0 0 0,5 2 6 0,-4-2-8 16,5 0 13-16,0 0-7 0,-2-2 1 0,2 2-1 15,1-1 9-15,-2 0-12 0,4 0 12 0,-5 0-17 0,0-1 3 16,1 1 3-16,0-1 4 0,0 0-3 0,-1-1 7 16,0 2-1-16,-1 0-4 0,0 2-3 0,-1-1 7 15,0 0-5-15,1 0-4 0,-1 0 6 0,1 2 2 16,2-1-9-16,-1-2 2 0,0 1 4 0,2 1 8 0,0-1 2 16,-2 0-18-16,0-1 14 0,1 1-3 0,-1 0-3 15,0-1 8-15,2 0 0 0,-2 3-7 0,1-3-3 0,-1 0-8 16,4 0 10-16,-2 0 5 0,-2 1-12 0,2 0 11 15,0-2-7-15,1 2 9 0,-2-1-1 0,1 0-5 16,2-1-1-16,2 1 6 0,1 0-2 0,1 0 8 16,1 0-8-16,0-1 14 0,1 1-11 0,0 0-15 0,-1 0 13 15,4 0-4-15,-4-1 5 0,4 1 9 0,-2-2-14 16,0 2 5-16,-2-1 7 0,1 0-6 0,-2 0-5 0,2 0 15 16,-2-1-13-16,3 1 4 0,-1 0 4 0,0 0-9 15,-2 0 11-15,3 1-2 0,0-2 0 0,0 1 9 16,0 0-10-16,1 0 8 0,1 0 16 0,-1-1-5 15,0 1 2-15,1 0-3 0,-1-1 1 0,0-2-5 0,1 2-7 16,-1-1-21-16,0 1 7 0,1-2 5 0,0 2 2 16,1-1-4-16,0 0 9 0,-1-2 11 0,-2 1-26 15,3 0 5-15,0 0-2 0,-1-1 25 0,2 0-7 16,-2 2-8-16,2-1 41 0,-2-2-38 0,1 1-22 0,1 2 8 16,0-2-14-16,-1 1 12 0,1 0 9 0,0 1-9 15,1-2 1-15,-1 1 3 0,1-2 10 0,-1 6 6 0,2-8-7 16,-2 6-22-16,1-2-23 0,-1 1-8 0,0-1-30 15,1 3-29-15,-1 1-93 0,4-6 0 0,-4 6-25 16,7-5-597-16,1-2 271 0,3-4 182 0</inkml:trace>
  <inkml:trace contextRef="#ctx0" brushRef="#br0" timeOffset="51832.35">21779 1972 86 0,'4'-8'94'0,"0"-1"-41"15,4 0 3-15,-6 2-14 0,1 1-3 0,1 1 53 16,-1-1-35-16,-2 2-6 0,0 0-20 0,1 0-15 0,-2 1-7 16,1 0 24-16,0 0-14 0,1-1 44 0,-2 4-44 15,0-5 13-15,1 4-32 0,0-1-2 0,-1 2 16 16,0 0 32-16,-1 8-47 0,0-3-7 0,1 1 59 15,0 1-47-15,0 5 22 0,1 1 29 0,-2 4-18 0,1-1-9 16,0 3 46-16,-2 0-66 0,4 4 51 0,-4-3-7 16,2 1 44-16,-1 2 16 0,1-2-31 0,0 15-31 15,-1-9 19-15,1 7-24 0,2-1 30 0,-3 0-8 0,0 2-40 16,-1-6 4-16,2 5 34 0,0-6 2 0,0 7-25 16,-1-1 24-16,-2-7 1 0,2 7-18 0,0-6-1 15,-2-6 6-15,0 13 6 0,1-4-3 0,-2-4-8 0,2-3 4 16,0-3 5-16,0 1-11 0,1 12 13 0,1-6-3 15,0-2-5-15,-1-4-11 0,2 0-22 0,0 1 24 0,1-2 1 16,-4 2-3-16,4-1-6 0,-2-1-12 16,-2 1-4-16,2-2-1 0,-1 1 13 0,2-2 3 0,-1-1-23 15,2 0-5-15,-2 0 9 0,1-1 15 0,-2-2-7 16,3 1-18-16,-3-3 80 0,1 2-69 0,-1-2-13 0,1 0 14 16,0-1 11-16,0-1-13 0,0-3 1 0,-2-1-28 15,2-1 7-15,0 0 18 0,0-1 2 0,0-5 5 16,0 9-21-16,0-9 38 0,2 7-35 0,-2-7 10 15,-2 6 14-15,2-6-16 0,2 3-7 0,-2-3-4 0,0 3 50 16,0-3-48-16,0 0 26 0,0 0-13 0,0 0-2 16,0 0-21-16,1 3 52 0,-1-3-20 0,0 0-36 0,0 0 52 15,0 0-12-15,0 0-11 0,0 0 3 0,0 0-42 16,-7-14-1-16,5 8-2 0,-4-2-5 0,2-2-28 16,-1-1-3-16,-2 3-20 0,2-3-10 0,1 0-24 15,-1-1-31-15,-1-1-36 0,1 1-8 0,4-4-35 0,-3 0-15 16,-7-12-534-16,8 8 259 0,2 2 172 0</inkml:trace>
  <inkml:trace contextRef="#ctx0" brushRef="#br0" timeOffset="52489.53">21809 1856 42 0,'2'-13'61'0,"-2"1"-1"15,1 0-13-15,-1 3 22 0,1 1-25 0,-2 1-7 0,2 1-6 16,-1 0 13-16,2 3 1 0,-2-1 3 0,0-1-23 16,0 2-9-16,-3 1 40 0,4 0-64 0,-1 2 47 0,0 0-3 15,0 0-11-15,3 6-18 0,-3-1 26 0,1 8 2 16,-1-1-48-16,0 1 62 0,3 3-58 0,-3 1 14 15,0 2 12-15,1 1-14 0,-1 3-7 0,0-1 32 16,-1 11-23-16,-2 3-2 0,1-1 65 0,-1 0-8 0,-1 4 41 16,-1 0-8-16,2-3-96 0,-1 3 80 0,0 0-13 15,1-1-49-15,-2-2 60 0,2-1-26 0,1 3-50 0,-2 1 46 16,4-3-3-16,-3 1 7 0,0-1 36 16,1 0-1-16,-1-2-49 0,2 0 22 0,-3-2 19 0,0 1 4 15,0-2-14-15,-2 1-2 0,1-1-4 0,2-5-2 16,1-2 2-16,-5 7-1 0,0-1-10 0,2-7-2 15,2-4-15-15,1-1 8 0,-1 0-23 0,0-2 16 16,-1 0 5-16,3-1-3 0,-2 0-16 0,1-2 17 0,2-4-3 16,-3 3-9-16,2-3 2 0,-1-1-4 0,1 1 4 15,1-3-8-15,0-2-1 0,-1 0 8 0,1 1-11 0,0-2 6 16,-2 1 2-16,2 0-2 0,-1-2 8 0,1 2-6 16,0-4-12-16,-1 3 9 0,1 0 1 0,0-3-3 15,-2 2-12-15,2-2 3 0,0 0 4 0,0 0-11 16,0 0-14-16,0 0-23 0,0 0-22 0,-6-7-4 0,3 1-34 15,-1 3-38-15,-3-12-27 0,2 9-8 0,-3-5 1 16,0 4-27-16,-1 0-492 0,-2-8 229 0,-2-6 154 0</inkml:trace>
  <inkml:trace contextRef="#ctx0" brushRef="#br0" timeOffset="53680.68">20373 1876 56 0,'1'-4'72'15,"0"-1"-28"-15,2 2 1 0,-3-2 16 0,1 0-19 0,1 0-24 16,-2 0 40-16,1 2-14 0,0-2 12 0,-1 1-7 16,0 1-13-16,0-2-31 0,2 3 27 0,-2-2 28 15,0 0-41-15,0 2-13 0,0-2-6 0,0 1 35 0,0 0-18 16,0 3-20-16,-2-3 2 0,2 3 11 15,2-4-20-15,-2 4-12 0,-3-2 68 0,3 2-36 0,0 0 8 16,0 0-25-16,-5 5-2 0,2-2 24 0,0 2 1 16,-1 5 17-16,0-1-27 0,2 2-20 0,-5 1-4 0,0 0 32 15,-1 1-24-15,3 2 23 0,-2 0-7 0,3 0-14 16,0 0 85-16,0 0-81 0,2 0 51 0,-2 2-37 16,0-1-14-16,1-1 8 0,-2 1 48 0,2 1 13 15,0 1 28-15,1-3-53 0,-1 1 8 0,0 3 40 0,3-3 8 16,-1 0-11-16,1 0-69 0,-3 2 37 0,1-2 21 15,0-1-36-15,1 2-14 0,0-3 47 0,-1 1-49 16,2 2 39-16,-1-2-23 0,0 0-13 0,-3 0-3 0,2 0 34 16,1-1-46-16,0 0 7 0,2 0 11 0,-1 1 9 15,0 0-17-15,1-2-27 0,-1 1 18 0,0-1-13 16,2 2 35-16,-2-2-24 0,4 1-4 0,-4 1 19 0,2-2-11 16,0 0 13-16,0-1-4 0,-2 1-33 0,0 1 29 15,2-2 9-15,-1 1 17 0,-1-1-5 0,0 1-36 16,1-1 38-16,-1-2-16 0,2 2-3 0,-2-3 7 0,2 2 2 15,-3 1-27-15,0-2 10 0,3 0 5 0,-2 1-21 16,0-4 32-16,0 1-10 0,0-1-4 0,0-1 7 16,3 6-7-16,0-1 7 0,-3-2-5 0,1 0-5 15,-2-1 6-15,1 0-11 0,0 0 6 0,-3 2-9 0,6 1 12 16,-2 1-3-16,-4-1-2 0,2-1-2 0,4 2-6 16,-2 0 6-16,0-2 12 0,-3 1-5 0,2-1-7 0,-2 1-4 15,0-1 1-15,2 0 6 0,-3 1-2 0,3 1 0 16,-3-3 11-16,1 2-7 0,0 1-8 0,-2-2 9 15,4 2 5-15,-1-1-10 0,0-3 5 0,-2 3 2 16,3-3-20-16,-1 1 7 0,-1-2 13 0,2 0-10 0,-1 0 14 16,0-1-23-16,1 1 18 0,-2 1 0 0,2-1-5 15,0-1 1-15,0 1-12 0,-1 0-4 0,1-1-2 16,0 1 17-16,1-1 3 0,-2-1 1 0,1 1 1 16,-1-1-5-16,-2 0-11 0,3 0-13 0,-3-2 6 0,2 2 22 15,1-5-20-15,-1 6-1 0,1-6 3 0,0 7 1 16,0-7 21-16,0 6-2 0,0-6-16 0,0 6 15 0,0-6-3 15,0 5-7-15,0-5 8 0,0 0-25 0,0 0 4 16,0 6 18-16,0-6 6 0,0 0-32 0,0 0 4 16,0 0 34-16,-2 5 2 0,2-5-42 0,0 0 18 15,0 0-7-15,0 0-4 0,0 0 10 0,0 0-20 0,0 0-10 16,0 0-21-16,3-16-57 0,0 11-31 0,-3 1-35 16,2-12-27-16,2 0-14 0,2-2-592 0,6-9 268 0,4 4 180 15</inkml:trace>
  <inkml:trace contextRef="#ctx0" brushRef="#br0" timeOffset="55117.8">22806 1993 17 0,'5'-2'44'0,"3"-3"1"15,-1 1-5-15,-3 1-8 0,1-1-5 0,-1 2 20 16,3-1 5-16,-5 2-18 0,4-2 6 0,-2 0-13 0,0 0 10 15,0-1-25-15,0 0 16 0,0 2 22 0,0-2-6 16,0 1-31-16,-2 0 18 0,7-4 16 0,-5 6-6 16,-2-4-53-16,1 2 23 0,0-1-11 0,-2 0 30 0,0 2-7 15,2 0-22-15,-2-1 14 0,1 1-11 0,-1 1-8 16,0-2 24-16,-1 0-18 0,2 0 15 0,0 2-23 16,-2-1 30-16,0 2-26 0,2-3 39 0,-2 3-21 0,1-2-19 15,-1 2-10-15,0 0 13 0,3-3-2 0,-3 3 3 16,0 0-12-16,0 0 11 0,0 0 21 15,0 0-23-15,0 0-10 0,0 0 20 0,0 0 25 0,-8 6-39 16,2-2 23-16,-2 2-17 0,-1 2 10 0,2 0-1 16,-2 0-5-16,2 3 37 0,-1-3-28 0,-1 3-7 0,1 2 56 15,-2-2-62-15,1 1 65 0,0 1 46 0,-1-1-45 16,2 1-10-16,-2 1-51 0,2-1-5 0,-3 0 63 16,2 0-34-16,-5 9 19 0,1-5 27 0,4-4 3 0,1 1 1 15,0-2-5-15,0 1-26 0,1 3 13 0,-1-3-40 16,-1 0 44-16,1 2-12 0,0-1-14 0,0 1 8 0,-2-1-15 15,2-1 2-15,2 2 2 0,-9 6 13 0,6-4-49 16,1 0 24-16,1-3-9 0,-1 1-13 0,-1-1 16 16,1-1 7-16,-2 2-6 0,1-2 0 0,0 0-2 15,-1 1 3-15,4 0 6 0,-4 0-5 0,1 0-7 0,1 1 16 16,0-1-30-16,-1-1 12 0,2-1-3 0,0 3 2 16,-1-2 22-16,-1-1-6 0,1 1-4 0,0 2 4 0,-1-2 3 15,1-1-9-15,-2 1 5 0,1 0-5 16,-3-1-1-16,3 0 15 0,-1-2-25 0,0 2 18 0,-2-1-8 15,2 1-11-15,1-2 3 0,0 1-2 0,-1 0-2 16,0 0 7-16,0 0 4 0,1-1-6 0,0 1-8 0,-1-1 4 16,1 1 0-16,-2-3 6 0,1-1 3 0,-1 4-13 15,0 0 13-15,2-2-5 0,-1 1-4 0,1-2 3 16,0 1-2-16,-1-1 5 0,0 1 0 0,0-1-12 16,1 2 12-16,1-2-5 0,-1 2-4 0,-2-1-4 15,0 0 1-15,-1 0 9 0,-2 0-8 0,0-1 16 0,2 2-7 16,2-1 0-16,-1 1-4 0,0-3-2 0,-1 3 11 15,2-2-15-15,-2 0 12 0,0 2-14 0,1 0-2 16,0-2-8-16,-1 0-11 0,2 4 47 0,-1-4-22 16,0 1-6-16,1 1 11 0,-1-2 5 0,3-1 8 0,-1 4-29 15,-2-2 12-15,6 0 61 0,-6 0-45 0,3-2-4 0,-3 1-25 16,5-1 18-16,-1 1 17 0,0-2-36 0,1 0 13 16,0 1-12-16,1-1 2 0,0 0 15 0,-1 0 12 0,2-1-20 15,0-2-14-15,2 1 9 0,-1-1 28 16,-1 0 9-16,4-3-33 0,-4 6 19 0,3-3 16 0,1-3-37 15,-4 3 15-15,4-3-10 0,-4 5 23 0,4-4 21 16,0-1-47-16,-2 2 37 0,2-1 12 0,0-1-49 0,0 0-2 16,-2 3 66-16,2-3-65 0,0 0 1 0,0 0-2 15,-6 3 1-15,6-3 61 0,0 0-72 0,0 0-17 16,0 0 88-16,-1 3-43 0,1-3 31 0,0 0-67 16,0 0 42-16,0 0 31 0,0 0-54 0,0 0-16 0,0 0 12 15,0 0-10-15,0 0 40 0,0 0-55 0,0 0 38 16,0 0-55-16,0 0 5 0,0-9-25 0,1 6-11 0,-1-1-36 15,2 1-16-15,-2-2-32 0,1 0-23 16,-1 5-35-16,-1-10-5 0,-1 6-19 0,0 0-597 0,-9-1 280 16,2-2 186-16</inkml:trace>
  <inkml:trace contextRef="#ctx0" brushRef="#br0" timeOffset="60877.67">7656 3320 27 0,'0'0'84'0,"0"0"-22"15,0 0 2-15,2-3-6 0,-2 3-17 0,0 0 10 16,0 0 2-16,0-6-18 0,0 6 1 0,0 0-10 0,0 0 18 16,-12-6 0-16,8 3-23 0,-2 2 8 0,-1 0-11 15,7 1 13-15,-21-1 12 0,6 2 9 0,0-3-30 16,-1 3 26-16,2 1-4 0,-5-2-35 0,0 0-1 15,3 3 17-15,3-2-10 0,-2 1 29 0,3-1-4 0,-1 2 11 16,6-2-26-16,-1 0-11 0,0-1-28 0,3 0 2 16,0 1 69-16,-1-1-11 0,2 2-20 0,2-2-10 0,-2 0-21 15,1 2 22-15,-1-2 6 0,1 1-1 0,3-1 19 16,0 0-76-16,0 0 0 0,0 0 88 0,7 4-46 16,-2-4 24-16,3 0 7 0,8 1 9 0,0 0 17 15,4 0-84-15,3-1 43 0,0 0 36 0,15-2-24 0,1 2 12 16,-7 0-15-16,8 0 7 0,1 1-7 0,-3-1-23 15,0-2 15-15,1 2-4 0,0-1 31 0,-2-1-23 16,2 1 7-16,0-1-7 0,-7 1-10 0,6 1 5 16,1-3-30-16,0 1 29 0,-6 3 9 0,7-2-4 0,-8 2 9 15,-3-1-14-15,10 1 15 0,-7-2-3 0,-4 2-6 16,-4-1 1-16,0 0 4 0,0-1-8 0,0 1-5 0,0 0-2 16,-1 0 10-16,-2 1-3 0,0-2 15 0,-2 0-19 15,0 1-9-15,0 0 13 0,-3 1-13 0,1-1 3 16,-1 0 12-16,0 0-19 0,-1-1 13 0,-2 2-1 15,0 0-12-15,1 0 14 0,-4 1-8 0,4-1 2 0,-4-1 8 16,0 1-1-16,-2 0-4 0,0-1-4 0,-2 0 5 16,0 1-13-16,-1-1 14 0,-1 2 7 0,1-2-15 0,-1 1-1 15,-1-1-1-15,1 1-1 0,-1-1-3 0,1 1 15 16,-2 0-12-16,-2-1 3 0,4-1-4 0,-1 1 17 16,0 0-14-16,-3 0 0 0,2 0-2 0,1 0 0 15,-3 0-13-15,4 0 23 0,-4 0-10 0,3 1-17 0,-2-1 22 16,-1 0-15-16,0 0 1 0,1 2-9 0,-1-2 8 15,0 0-29-15,0 0 25 0,3-3-24 0,-3 3-13 16,0 0-26-16,0 0-27 0,0 0-22 0,0 0-64 16,-11-5 12-16,7 2-612 0,-1 2 260 0,5 1 174 0</inkml:trace>
  <inkml:trace contextRef="#ctx0" brushRef="#br0" timeOffset="62339.62">13284 3127 30 0,'-4'-3'54'0,"4"3"-1"0,0 0 20 15,0 0-31-15,0 0 10 0,-6-3-6 0,6 3 7 16,0 0-28-16,0 0 32 0,-4-3-20 0,4 3 2 16,0 0-21-16,-9 0-5 0,4 0 28 0,5 0-14 0,-14-2 5 15,-2 2-7-15,-1 0-5 0,-4 0 5 0,1 5 7 16,-4-5-11-16,-11-3 22 0,7 4-25 0,4 4 19 15,3-4-18-15,1-1 24 0,-2 1-21 0,2 0-17 0,3 0 27 16,0-1 7-16,3 5-6 0,2-4-31 0,2 3 22 16,-1-3 14-16,3 2-8 0,0-3-46 0,4 1-10 15,-1-1 67-15,1 3-13 0,1-1-31 0,0 0 43 16,1-1-52-16,2 0 39 0,0 3-8 0,2-3-8 0,2 3-3 16,2-2 53-16,7 1-1 0,2 0-77 0,3-2 68 15,4 2 16-15,12 0-56 0,5 0-15 0,2-1 28 16,1 2-3-16,2-1-3 0,1 1-14 0,0-2 5 0,1 1 23 15,-1 2-28-15,-1-4-21 0,2 1-7 0,-4 1 51 16,0-1 5-16,-2 2-18 0,0-4 2 0,-2 1-17 16,2 0 42-16,0 0-3 0,0 0-21 0,-2 1-16 15,2-2 17-15,-7 0-13 0,6-2 4 0,1 5 8 0,1-4-23 16,2 2 43-16,4-2-59 0,-3 2 45 0,-2-2 23 16,1 1-8-16,1-2-31 0,1 4 18 0,-2-2 1 15,-2 0 11-15,-1 0-9 0,-1-2 11 0,-10 5-13 16,-2-3-3-16,-6 0 9 0,1 1 1 0,-1-2 3 0,-2 1-3 15,2-1-12-15,-1 2 10 0,-3-1-4 0,2 1-4 0,0-1 3 16,-2 0 4-16,-1 1 2 0,0-1-2 0,0 0-5 16,3 0 4-16,-3 1 3 0,0-1 9 0,-1 0-7 15,1 0-10-15,0 2 3 0,-3-2-5 0,0 1 4 16,-1 0-2-16,-2 0-9 0,4-1 0 0,-4 1-4 0,2-3 6 16,-4 3 10-16,-2 2-6 0,1-2 15 0,0-1-33 15,-2 0 11-15,0 1 25 0,1-2-8 0,-2 1-9 16,1 0 23-16,-2 0-31 0,-1 0-4 0,1 1 19 15,0-1-14-15,-1-1-12 0,1 2 19 0,0-1 5 0,-1-1-26 16,0 2 23-16,-1 0-6 0,2-1-18 0,-1 0 7 16,-2 0 5-16,3 0-20 0,-3 0 31 0,1 1-21 15,-1-1-5-15,0 0 8 0,0 0 19 0,0 0-10 0,0 0-17 16,0 0-6-16,0 0 10 0,0 0 27 0,0 0-37 16,8 2-9-16,-8-2 16 0,2-2-4 0,-2 2 2 15,0 0-11-15,0-2-5 0,0 2-37 0,0-2-33 0,0 2-81 16,0 0-9-16,-10-4-15 0,5 2-19 0,-6-3-583 15,-5 2 267-15,-2 6 176 0</inkml:trace>
  <inkml:trace contextRef="#ctx0" brushRef="#br0" timeOffset="64351.56">16427 3409 37 0,'0'0'52'0,"2"0"-22"0,0-1 4 0,-2 1 3 15,0 0 5-15,0 0-29 0,0 0 6 0,0 0-1 0,0 0-15 16,0 0-4-16,0 0 11 0,0 0-16 0,0 0-17 15,0 0 5-15,0 0-65 0,0 0 27 0,-8 2 20 16</inkml:trace>
  <inkml:trace contextRef="#ctx0" brushRef="#br0" timeOffset="90155.82">7373 3187 7 0,'-1'5'44'0,"-1"-1"-17"0,1-2 1 16,1 0 2-16,-1 2-5 0,-1 0-1 0,1-2-11 0,0 0 24 15,1 1-8-15,0-3-3 0,-3 2 5 16,2 1 8-16,1-1-13 0,0 0 30 0,-2 0-21 0,2-2-5 15,0 0-9-15,-1 2-11 0,1-2 18 0,0 0-13 16,-1 2 10-16,1-2-28 0,0 0 38 0,0 4-21 16,1-3-3-16,0 0 7 0,-1-1 2 0,4 2-15 0,-1-2 11 15,-3 0-4-15,9 1 21 0,-3-1-12 0,-1 0-21 16,2 2 36-16,-1-1-24 0,1-1-13 0,9 0 20 16,0 4 3-16,3-2 15 0,1 0-39 15,-2-2-8-15,-2 1-8 0,4 1-9 0,-1-1 33 0,2 2 27 16,1-1-15-16,-2-1 6 0,0 1-56 0,2-1 42 0,0-1-33 15,0 1 44-15,1 0-10 0,13-7 25 0,-7 7-9 16,-2 1-2-16,-3-1-35 0,2-1 29 0,10-4 11 0,-6 4-29 16,9 0 17-16,-8 1 11 0,-6-2 12 0,-1-1-24 15,12-1 10-15,0 1-25 0,-7 1-4 0,-1-2-11 0,-5 2 38 16,2-1-67-16,10-7 51 0,1 6 16 0,-11 2-42 16,-3-2-22-16,-2 2 31 0,-2-3 44 0,1 3 2 15,-3 1-56-15,1-2-26 0,-1 3 8 0,0-1 66 0,-1 0-66 16,-2 1 13-16,1 2 45 0,-1-5-20 0,-2 4 25 15,-3-2-46-15,0 1 7 0,4 1 14 0,-3-2-26 16,-1 1 52-16,-1-1 27 0,-2 3-24 0,2-2 6 16,-2 0-67-16,1-1 11 0,-1 3 45 0,0-2 24 0,-1 0-70 15,0 0 49-15,2 2-16 0,-1-3-41 0,0 2 74 16,1-1-81-16,-2 2-4 0,6 0 61 0,-4-2-39 16,0 2 63-16,0-2-66 0,-4 0-9 0,2 2 5 15,0-2 49-15,0-1 25 0,0 1 12 0,-1 0-54 0,0 0 29 16,1 1 5-16,-3-1-74 0,2-1-3 0,-3 0 4 15,0 0 6-15,4 2 58 0,-2-1-20 0,0 1 57 0,-2-2-106 16,4 0 101-16,-3 0-83 0,-1 0-18 0,0 0 93 16,3 0 10-16,-2 1-17 0,-1-1-24 0,0 0-67 15,0 0 3-15,0 0-16 0,4-1-49 0,-4 1-14 16,0-4-293-16,0 4 136 0,0 0 92 0</inkml:trace>
  <inkml:trace contextRef="#ctx0" brushRef="#br0" timeOffset="91971.47">13182 3121 25 0,'-20'1'43'0,"0"2"-4"16,0-2-3-16,2 0-11 0,-1 0 22 0,0 1-17 0,3-1-7 16,0 0-12-16,3 1 16 0,2 0 2 0,2-4-6 15,1 4-5-15,3-1 9 0,-2-1 3 0,7 0-11 16,-8 0 6-16,4 1-3 0,0-1 17 0,0 0-44 16,1 2 13-16,3-2 12 0,-2 0 6 0,2 0-17 0,0 0-9 15,4 4 30-15,1-3-15 0,2 2-3 0,6-2-2 16,2 1 22-16,3-1-44 0,16 4 24 0,-6-5-4 0,-2 3 3 15,13 0 5-15,-8 0-13 0,6 0 16 0,2 2-24 16,1 0 1-16,-3-3 6 0,-1 4 15 0,-1-1-16 16,-6-1 5-16,-5-2 4 0,-2-1-3 0,2 3-1 15,0-2 8-15,12 1-1 0,0 0-5 0,1 1-7 0,-8-1 17 16,9 1-6-16,0 0-12 0,0-1-3 0,2-2 6 16,-2 4 21-16,0-4-30 0,3 2 4 0,-4-3 16 15,2 1-11-15,-3 1 34 0,-5-2-35 0,-4 0 1 16,-5 2 4-16,1-1 28 0,0 1-8 0,1-1 5 0,0-2-38 15,0 4 37-15,-2-3-50 0,2-3 15 0,-2 3-8 16,2 1 35-16,-3-1-38 0,2 2-1 0,-1-4 17 0,1 1 51 16,0 2-94-16,-1-2 35 0,1 0 76 0,0 2-94 15,-1 0 82-15,1-2-60 0,-2 1 82 0,2-1-92 16,-4 0 1-16,-1 1 75 0,2 0 20 0,-2 0-21 16,1 0-17-16,-2-1 27 0,-1-1-27 0,-1 1 21 0,1 0-13 15,-4 1 6-15,0-1-28 0,0 1-24 0,-3 0 9 16,-1 0 24-16,-1 1-6 0,-1-1-16 0,1 0-21 15,0 0 50-15,-1 1-26 0,1-1-18 0,-2 0-27 0,1 0 66 16,-1 1-66-16,-1-1 51 0,3 0-37 0,-3 0-3 16,1 0 65-16,-1 0-17 0,-1-1 8 0,-1 1-8 15,2 0-31-15,-1 0-3 0,1 1 25 0,-3-1-1 0,2 0 5 16,-3 0 8-16,5-1-25 0,-2 1-4 0,0 0 14 16,-3 0 5-16,2 0-24 0,-2 0 27 0,2-1-2 15,-2 1-24-15,2-1-9 0,-2 1 16 0,0 0-62 16,3 1-39-16,-3-1-41 0,0 0 15 0,0 0-2 0,0 0-24 15,0 0-436-15,0 0 193 0,-24-2 128 0</inkml:trace>
  <inkml:trace contextRef="#ctx0" brushRef="#br0" timeOffset="93654.62">11542 1525 8 0,'-46'-15'14'0,"2"3"3"0,2 1-8 0,-2-1 29 16,2 3-21-16,0 2-15 0,-1 4 5 0,1-3 15 16,2 0-8-16,2 1 5 0,-2 4-31 0,-3-1 50 15,4 4-47-15,-1-4 25 0,8 4 8 0,6-1 12 0,-12 2-28 16,2 1 6-16,7-2-24 0,-4 4 24 0,-2 0-2 16,3 4 9-16,0-3-11 0,-1-1-3 0,5-1-6 15,-6 1 13-15,2 5 2 0,1-3-15 0,-1 2 22 16,0-1 11-16,3 1-7 0,1 0-4 0,4-2 2 0,4 0-13 15,1-2-12-15,-5 5 15 0,3 0-19 0,4-4 29 16,-1-1-46-16,1 1 30 16,-7 7 11-16,4-5-1 0,3 0-15 0,1-1 4 0,-8 5 0 0,4-3 7 15,5-1 3-15,2 0-12 0,-2-1 8 0,2 1-4 0,1-1-33 16,0 2 48-16,2-1-12 0,1 1-11 0,-2-1-12 16,2 2 13-16,0 1 12 0,1 0 9 0,0 1-53 0,1 1 66 15,0-1-37-15,2 0 20 0,0 3 30 0,1-1-35 16,0 0-6-16,1 0-29 0,2 1 10 0,-1-2 32 15,4 2 1-15,-1 1-19 0,2-1 18 0,-1 0-20 16,1 0-16-16,2 12 55 0,-1-7-42 0,0-3 20 0,0-5 13 16,-1 3-62-16,1 2 24 0,1 0 6 0,-2-2 5 15,2 4 2-15,2 10 26 0,0-9-71 0,-2 9 66 16,0-8-53-16,2-2 29 0,-2-3 29 0,-1 1-27 0,8 8-27 16,-5-3-3-16,2 5 46 0,-2-8-27 0,0-1 2 15,3 9 16-15,2-3-60 0,3 0 80 0,-4 2-35 0,-1-2 8 16,4-1 4-16,-8-2-43 0,9 2 19 0,-3 0 21 15,3-2 21-15,-3 5-25 0,2-3 13 0,-3-7 42 16,5 4-24-16,-5 0-35 0,2 4-3 0,2 1 21 16,1 3 15-16,-2-6-49 0,4 4 43 0,0-1-10 15,-3-14-1-15,6 9-40 0,2-2 40 0,-2 4 27 0,1-6-39 16,0 3 24-16,2-2-53 0,2 2 27 0,0-6 24 16,1 5 0-16,0-3-3 0,-2-1-57 0,2 1-10 15,0-2 68-15,1 2 1 0,0-2-12 0,-2 2 2 0,-3-6 5 16,1 3-62-16,1 0 3 0,3-1 30 0,-8-4 23 15,-1 1 7-15,-2-3-15 0,1 1 24 0,0-2-40 0,12 3 9 16,-5 1 11-16,-4-5-46 0,-1 1 71 16,2-2-71-16,2-2 30 0,-2 2 23 0,2-3-36 0,2 2 72 15,15-4-58-15,-2 2 48 0,-11-2-19 0,8-2-80 16,-7 2 52-16,6-2 19 0,0-2 5 0,-9 3-37 0,-2-2-2 16,-2 0 2-16,8-2-3 0,0-1 4 0,0-2 31 15,1 3 40-15,-4-3 3 0,-6 3-47 0,-4-3 63 16,1 3-74-16,0 0 48 0,8-6-30 0,-1 1 56 15,-5 1-7-15,3-3-21 0,-2-3 5 0,2 1-7 0,-6 5 19 16,3-4-23-16,-1-2 20 0,2 0-15 0,-1-2-2 16,-4 6 6-16,-3 0-13 0,0 2-16 0,0-1 0 0,0 0-48 15,5-7 19-15,0 1 59 0,-3 2-62 0,-6 3 6 16,2 1 44-16,0 0-23 0,-1-3-15 0,0 3-1 16,-2-2 38-16,2 1 0 0,-2-3-37 0,-1 1 41 15,-2-1-11-15,2 2-1 0,0-3-29 0,-1-1 8 0,0 1-5 16,-1-2 7-16,0 1-1 0,-1 1-12 0,0-1 32 15,2 1-8-15,-1-1-3 0,0 1 20 0,-2 1-19 16,2-2-4-16,1 2-11 0,-4-2 32 0,2 1-2 16,-1-2-22-16,0 3 6 0,-3-3 14 0,1 2-10 0,-1 1-3 15,0-2 2-15,0 0-3 0,-3-2 8 0,1 1 2 16,-2-1-17-16,0 1-16 0,-3-11 25 0,0 9-5 0,-1 1-9 16,2 3-15-16,0-1 13 0,-4-7-34 0,2 6 19 15,0 2 5-15,1 0-1 0,-2 3-10 0,1-2 15 16,0 2-9-16,-4-9 1 0,1 4 8 0,-2-4 3 15,3 6-9-15,1 1 12 0,0 2-9 0,1 1 11 0,-3-2-5 16,3 0-12-16,-9-7 1 0,1 2 0 0,1-4-9 16,3 6 22-16,4 3 1 0,0 0-3 0,0 0-3 15,0 1 1-15,-2 0 3 0,4-2 0 0,-2 2 4 0,-7-8-10 16,4 3 1-16,1 2-5 0,0 4-14 0,-6-9 19 16,0 1 2-16,0-1 11 0,-1-2-17 0,2 4-6 15,-5 2 22-15,2-2-17 0,3 5 1 0,2 2 3 0,-7-7 9 16,5 5-10-16,-4-3 9 0,3 5-18 0,-4-4-1 15,0 6 16-15,4-1-11 0,2 2-12 0,-9-6 5 16,-4 1 55-16,2 0-42 0,-6 3-17 0,2 0-11 16,-3 2-22-16,-5 0 0 0,-6 3-66 0,-5 2 10 0,-7 3-11 15,-6 3 3-15,-3 0-26 0,0 8 0 0,0 0-354 16,4 5 165-16,5 0 112 0</inkml:trace>
  <inkml:trace contextRef="#ctx0" brushRef="#br0" timeOffset="96078.65">17030 1702 19 0,'-26'-12'28'0,"1"0"-4"15,1 4 15-15,4 1 18 0,0 0-18 0,1 2 13 16,1 0-23-16,-2 2 2 0,-3 0 18 0,2 0-15 0,-1 0-21 15,0 2 6-15,-1-1 3 0,-1 1 6 0,0 1-3 16,1 0-3-16,-1 2-12 0,0-2-23 0,0 2 55 16,0 0-43-16,1-1 19 0,-1-1 2 0,0 1 14 0,0 1-45 15,0 1 25-15,2-2-1 0,-1 3 12 0,2-4-20 16,2 3 0-16,0 2-21 0,-2-1 31 0,4 2-25 16,-3-2 20-16,2 1-5 0,1-2 17 0,0 3-9 0,1 0-26 15,-2 0 14-15,4-2 21 0,-4 2-42 0,2 2 17 16,3-2 0-16,-2 1 16 0,2 0 24 0,-2 1-15 15,3-2-20-15,2 3-10 0,-2-3-8 0,-2 3 44 16,3 0-5-16,1-1-23 0,-1 2 8 0,0-1-27 0,1 1 5 16,-1 1 1-16,0-2 13 0,1 2-32 0,-1 0 27 15,2 1 36-15,-1-2-3 0,1 2-64 0,1 1 17 16,-1-1 24-16,1 0-4 0,0 1 8 0,1 0 18 0,0 0-45 16,1 1-10-16,2-1 29 0,-2 0 15 0,1 0-28 15,1-1 48-15,0 1-60 0,0 1 18 0,1 0 27 16,-1 0-23-16,0 0 60 0,0 2-26 0,0-2-35 15,0-1 9-15,2 5 41 0,0-5 49 0,0 3-90 0,-1 0 33 16,2 0-66-16,-3 1 32 0,4 0-20 0,-2-1 54 16,4-1-34-16,-2 2-7 0,-2-2-5 0,4 3 19 15,-1-1-36-15,0-1 65 0,3 0-55 0,-2 1-15 0,-2-1-1 16,4 1 28-16,-3-1-6 0,2 2-15 0,-2-2 1 16,0 1-3-16,3-3 18 0,-1 3-1 0,0-1-2 15,1 0-1-15,0-1 33 0,-2 0-3 0,1 0-30 0,1 2 8 16,0-3 0-16,0 3 24 0,-1-3-17 0,-1 1-28 15,4 1 13-15,-1-1 6 0,-2-1 0 0,7 13 72 0,-2-13-20 16,2-1 17-16,-2 0-29 0,0 1 9 16,5 8-5-16,-2-11-8 0,-1 0-32 0,-3 3 41 0,2-4-32 15,-1 4 27-15,2-2-25 0,-2-1 25 0,4-2-11 16,-4-1 15-16,0 2-11 0,1-1 5 0,-1 6-4 0,2-3-17 16,-1 0 2-16,2 0-46 0,-1-2 67 0,1 2-14 15,-2-3-17-15,5-2-4 0,-2 3 6 0,1-1 20 16,2 1-4-16,-1-2-51 0,9 5 4 0,1 3 4 15,-4-6 32-15,-3-1-55 0,-1 1 19 0,2-3 35 0,7 5 18 16,-5-2-14-16,-4-4 24 0,1 1-46 0,-1 0 32 16,-1 0 0-16,1 0 3 0,-1-1-38 0,-1 0 39 0,1-1 11 15,1-1-26-15,1 1-9 0,-1-1 17 0,0 0-14 16,0 0 15-16,0-1 5 0,0 1-21 0,2-1 8 16,0 0-5-16,6-1-15 0,-6 2 20 0,0 1-25 15,1-3 18-15,-2 2 31 0,4-1-10 0,-4-2 10 0,4 2-13 16,-2-1-17-16,0 1 17 0,-2-1 0 0,2-1 10 15,1 3-10-15,1-2-23 0,-4 1 33 0,1-1-28 16,0 0 16-16,1 0-16 0,-2 1 21 0,1-2 10 16,0 1-3-16,0-2-13 0,0 1 3 0,-2 0-15 0,3-1 16 15,-3-1-11-15,1 2-1 0,1-2 10 0,-1 1-6 16,-1-1 2-16,1-1 1 0,1 4-11 0,-2-2-4 0,1-2 16 16,0 2 5-16,2-1-5 0,-2 1 3 0,-3-2-12 15,3 2 4-15,2-1-7 0,-2-1 1 0,0 0 16 16,2 1-6-16,0 0 2 0,-2-2-17 0,1 0 8 15,-4 1 8-15,1 0 10 0,1 0-10 0,-1-1-7 0,-1 1 5 16,1-2-1-16,-2 1-4 0,-1-1 3 0,2 0 3 16,-2 1 3-16,1-1-5 0,0-1 1 0,-1 2-3 15,2-2-7-15,-1 1 8 0,0 0-9 0,-1 0-2 16,2 0 6-16,-1 0 5 0,-1-4-4 0,0 4-4 0,1-2-2 16,-5 0-3-16,3 2 10 0,0-1-8 0,-1 0 5 15,0 2-9-15,-1-2 6 0,0 0 0 0,1-1-5 0,-1 1-4 16,0 2 4-16,2-3 7 0,-3 1 0 0,3-1-29 15,-5 4 10-15,2-4 30 0,2 1-17 0,-1-1 5 16,-1 1-2-16,-1-1-7 0,2 0 2 0,-4 1 14 16,6-1-6-16,-2 0-6 0,-1-1 15 0,0 1-17 0,0 0 3 15,2-1-7-15,-4 1 12 0,1-1 7 0,2-1-23 16,-2 0 13-16,1 1-17 0,-1 0 19 0,-1-1-21 16,0 1 5-16,0 0 21 0,0 0-16 0,0 1 11 15,0-3 1-15,-1 3-14 0,2-1-11 0,-3 1 8 0,1 3 10 16,-1-2 3-16,-1 1-10 0,-1-1-2 0,4-4-12 15,-1 2 29-15,-1 1-19 0,0 0-21 0,0-3 42 0,2 2-13 16,0-1-9-16,-2 2-8 0,3-4 28 0,-2 3-29 16,-1 0 13-16,0 1-13 0,-1 0 6 0,4-4 16 15,-5 2-14-15,2-2-2 0,0 0 28 0,2 2-35 0,-4-2 24 16,2 0-21-16,-2 1 8 0,2 0 16 0,-2-2-24 16,1-1 0-16,0 1 12 0,-3 3 19 0,1-1-26 15,-1 2 14-15,1 0 6 0,1 1-29 0,-1 0 25 16,-2-6-6-16,1 2 10 0,1 2-16 0,-1 1-7 0,0-1 18 15,1 1-16-15,-1 1 9 0,0-2 3 0,2 1 23 16,-1-4-33-16,-1 2 1 0,1 1 21 0,-2 1-28 16,1-5 5-16,-1 2 24 0,1 2-16 0,-4-3 4 0,2 1-20 15,1 3 21-15,-2-5-9 0,2 0 19 0,-2 1-23 16,-1 2 8-16,0-3 6 0,2 2-14 0,-1-1 27 16,-1 1-29-16,1 0 6 0,1 3 19 0,-2-5-21 15,1 1 17-15,-1 4 2 0,0-3 1 0,1 3-23 0,-1-1 13 16,0-2 5-16,2 3 6 0,-1 0 31 0,0 1-28 15,1 0-15-15,0 0 5 0,0 1 7 0,0 0-14 16,-2-3-19-16,2 0-1 0,-2 2 27 0,0-2-26 0,-2 2 18 16,4 0-20-16,-4-4 8 0,2 4 12 0,1-1-8 15,-1 2 35-15,-1-2-58 0,0-2 43 0,-1-1 1 16,-2-1-35-16,3 3 22 0,-3-1-11 0,3 1 7 0,-1 0-18 16,1 2 32-16,2 0-33 0,-1 1 42 0,-2-2-22 15,0-2 5-15,0 1-30 0,0 1 67 0,0-2-64 16,0 2 55-16,2 0-36 0,-1-2 13 0,0 2-30 0,-1 1 3 15,0-1 12-15,0 1-5 0,-2-1 0 0,0 1 10 16,2-1-9-16,-2 1-2 0,1 0 2 0,0 1 14 16,-1-1-5-16,3 1-10 0,0-1 23 0,-3 0-23 15,-2 0 23-15,1 0-4 0,0-1 2 0,1 1-5 0,-2 0-8 16,1-1 6-16,0-1-5 0,-1 2 6 0,-2 0 5 16,0 0 1-16,3 0-15 0,-2 2 33 0,2-1-25 0,1-1-5 15,-4 1-1-15,3-1 10 0,-2 0 16 0,3 0-43 16,-4 1 3-16,-1-1 12 0,-1 1 31 0,0-1-25 15,0 0-11-15,-2 0 16 0,2 0 2 0,-5 0-18 16,0 0 10-16,-14-3-5 0,4-1-1 0,-2 3 16 0,-1-1-12 16,5 0 12-16,6 2-23 0,1 2 20 0,1-1-4 15,2 0-4-15,1 1 5 0,0 1-5 0,-2-1 5 16,2-1 5-16,2 2-15 0,-4-1 5 0,1 2-27 16,0-2-33-16,-2 1-7 0,-1 0-59 0,0 1-21 0,-3-2 19 15,-2 4-15-15,-12-1-1 0,-5 1 48 0,1 1-41 16,-2 0-425-16,-3 1 189 0,-4 0 126 0</inkml:trace>
  <inkml:trace contextRef="#ctx0" brushRef="#br0" timeOffset="103220.56">5593 1765 32 0,'-12'-2'62'0,"-2"-1"6"0,-1 0-25 0,-1-1-1 0,-1 2 0 16,1-2-6-16,-2 1-5 0,0-1 4 0,-4 2-21 15,4-2 24-15,-2-1 13 0,0 3-36 0,-12-5 5 0,6 3 21 16,2 0-32-16,4 4-25 0,-2-3 27 0,-1 0 23 16,-13-3-12-16,-1 3-34 0,6 3 50 0,-9-3-34 15,0 2 13-15,-3 0-6 0,0 0 22 0,1-2-10 16,-1 5 5-16,-1-4-28 0,0 1-14 0,0 1 8 0,1-1-8 15,2 3 48-15,0-2-11 0,1 0-34 0,0 0-5 16,1-2 48-16,7 2-18 0,3-1-34 0,-8-2 8 16,7 3 61-16,-10 4-7 0,12-2-65 0,0-2-1 0,4 3 17 15,1-2-26-15,-14 0 66 0,7-2-52 0,4 3-2 16,4 0 14-16,0-1 33 0,-2 0-20 0,1 0 16 16,3 2-44-16,-3-1 34 0,-1 0-26 0,4 0-11 0,-2-1 35 15,-4 0-20-15,4 1 17 0,-1 2 17 0,2-2 4 16,1 2-27-16,1-3-14 0,2 2-11 0,1-1 41 15,1-1-23-15,1 2 29 0,4-3-38 0,2 2 2 16,0-1 1-16,1-1 26 0,3 1-5 0,-1 1 16 0,-1-2-10 16,2 1-38-16,0-1 5 0,2 0 47 0,-2 0-36 15,0 1 0-15,1-1-8 0,0 1-8 0,1-1 27 16,-1 1-3-16,2 1-9 0,-1 0 57 0,0-1-63 0,-1 2-11 16,3 0 43-16,-1 0-47 0,1 0 23 0,0 1 34 15,1-1-37-15,0 5 58 0,-1-4-64 0,2 2 2 16,-2-1-2-16,0 2 0 0,0-1 8 0,4 5-8 15,-3-1 1-15,0 3 50 0,1-3-51 0,-1-2 6 0,2 4 2 16,-1 0-1-16,0-1 17 0,0 2 43 0,-2 3-17 16,2-1-54-16,0 0 15 0,-2 3 31 0,3-5-20 0,-3 1-24 15,1 2-3-15,1 2 8 0,-1-3 51 0,0 6 13 16,-1 0-25-16,2-3-27 0,-4 3 0 0,2-1 13 16,2 2-8-16,0 13 24 0,-2-5-7 0,3-5 1 15,-3-5 2-15,0 2-38 0,0 2 18 0,0-4-40 0,-1 15 7 16,1-5 0-16,-2-6 61 0,1 10-24 0,-2-2 12 15,2 5-2-15,-2-10-44 0,2-3-2 0,-3 8 17 0,4-6-9 16,-5 6 29-16,2 2 48 0,-1-10-68 16,0-2 7-16,1 0 36 0,2-1-42 0,-2-2 54 0,2 3 3 15,1-4-12-15,-1 1-20 0,-1 15 24 0,2-9-9 16,0-2-25-16,0-2 39 0,0-4-89 0,0 1 56 0,2 1 17 16,-2-3-51-16,0 2 52 0,2-1-59 0,-2 0-4 15,3-1 67-15,-3 1-65 0,1-1 44 0,-2-1-67 16,1 3 66-16,1-2-21 0,-2-2-8 0,1 1-3 15,0-1 2-15,1-1 71 0,-2-1-79 0,1 2 67 0,-1-2-44 16,1-2-17-16,0-1-3 0,0-1 48 0,1 4 10 16,2-1 13-16,-2-3-42 0,2 3-41 0,-2-1 18 15,0-3 0-15,3 1 47 0,0 0-6 0,-2-1-45 0,3 1 65 16,-1-2-17-16,0 0 5 0,1-1-69 0,2-3 58 16,1 2 15-16,3 0-68 0,1 2 56 0,1-5-28 15,3 1 20-15,2-1-8 0,0 1-32 0,2-2 11 0,2 2 48 16,-1-2-50-16,0 0-30 0,1 0 71 0,3 0-39 15,0-1 1-15,1 1 65 0,-4-1-94 0,17 1 85 16,-8-2-78-16,7 0 66 0,-7 2-57 0,-4-1 39 16,-2 1-18-16,14 0 16 0,-1 0 18 0,-6 0-10 0,8 1-37 15,-1-1 12-15,0-1-2 0,1 0 2 0,0 2-30 16,3-1 74-16,-2 0-76 0,2 2 69 0,2-3-19 16,-2 1-72-16,1 0 46 0,-3 1 43 0,0 0-13 15,-9 1 15-15,7-2 8 0,-3 2-24 0,4-2 22 0,-8 1-33 16,-4-1 26-16,8 1-36 0,-5-1-10 0,-6 2 28 15,-1-1-35-15,0 0 32 0,2-1-1 0,-2 0 9 0,0 2-35 16,0 0 31-16,-2-2 2 0,2 0-2 0,0-2 1 16,-1 4 7-16,1-1-9 0,-1-1 0 0,-3 1-35 15,1-1 19-15,-2 0-7 0,-1 0 26 0,2 0-3 16,-2 0-37-16,-1 0-38 0,-2 0 69 0,2-1 13 0,-1 1 0 16,-1 0 4-16,3-3-27 0,-4 3 10 0,-1-2 5 15,-2 2 9-15,-1 0-20 0,4-1 11 0,-5 1-6 16,0 0 18-16,1 0-1 0,3-1 2 0,-2 1-9 0,-2 0-10 15,0-2 11-15,6 4 4 0,-7-4-43 0,6 2 28 16,-4-1 6-16,0 0 6 0,-4 1 14 0,2-1-10 16,0 0 0-16,-1 1-7 0,0-2 12 0,-2 1 16 0,0 1-9 15,1-1-19-15,0 0 22 0,0 1 2 0,-1 0 4 16,-2 0-3-16,2-1-14 0,2-1 10 0,-3 1-15 16,0 0 7-16,1 0-1 0,0 0-9 0,-1-1-5 0,0 1 3 15,0-1 8-15,2 1-4 0,-2-2-2 0,0-2-18 16,0 3 16-16,4-3-7 0,-2 0 5 0,-2 1 5 15,-1 0-10-15,1-1 15 0,-1 2-9 0,1-1 5 16,-2-1-7-16,2 2 4 0,2-6 0 0,-2 3 3 0,1-2 0 16,0-1 1-16,-1 3 1 0,-1 2-8 0,2-7 8 15,1 2 1-15,-2-3 12 0,0 3-14 0,0-2-1 0,0-2 2 16,1 2 2-16,-2-1 10 0,1-1 3 0,-3-2-1 16,2 2-7-16,-1-2 7 0,0-1-6 0,-2 3 6 15,1-5 2-15,-4 2-1 0,5-1-12 0,-4 1-1 16,0 0 2-16,-1-1-20 0,2 0 29 0,-2 1-34 0,-1-2-11 15,0 1 2-15,0-1 6 0,0 0-10 0,1 1 12 16,-1-1 26-16,2 1-11 0,-1-1-20 0,0 1 4 16,2 2 2-16,-2-1 8 0,2-1-18 0,-2 3 1 15,2 0-1-15,0-1 10 0,-2 0 15 0,2 1-6 0,-3 0-17 16,2-2 7-16,0 2-8 0,3-3 11 0,-2 0-13 16,-2 2 14-16,2 0 2 0,-2 0-9 0,-1-2 9 15,0-1 7-15,1 1-24 0,1-1 8 0,-1 1 10 0,0 1 21 16,-1-2-11-16,0-2-17 0,2 4-3 0,2-1-10 15,-3 0 28-15,-1 1-20 0,1 1 16 0,1-1-25 16,0-1 14-16,-2 1 7 0,2 1-9 0,-1 0 9 0,-1-2-21 16,0 1 18-16,3-1 13 0,-3 1-32 0,0 0-13 15,1-1 30-15,0 0-21 0,-1 2 7 0,0-2 14 16,2 1 1-16,-1 1-23 0,0 0 13 0,-1-1-7 16,-1 1-2-16,2 1 0 0,-2-2 7 0,4 2 5 0,-3-1 2 15,1 0-6-15,-1 0 19 0,3 0-22 0,-1-1 23 16,0 1-29-16,-1-2 34 0,0-1-6 0,2 1-22 0,-2-2-6 15,1 1 29-15,-2 2-17 0,1-2-5 0,0-1 32 16,2 1-39-16,-2 0 28 0,1 1-14 0,-1 3 15 16,0-2 2-16,1 1-34 0,2 1 23 0,-2 2-12 15,1 2 2-15,-2-1 9 0,2 2 8 0,1 2-6 0,0 2-23 16,0-1 18-16,1 3 25 0,-1-3-42 0,0 2 30 16,0-1-14-16,-1 1 8 0,2 0-25 0,-1-1-7 0,0 2-42 15,2 0-36-15,-2 1-72 0,1-1-16 16,-1 1 21-16,0 0-11 0,0 2 37 0,0 0-9 0,0 0-4 15,0 0-450-15,0 0 202 0,-5 7 136 0</inkml:trace>
  <inkml:trace contextRef="#ctx0" brushRef="#br0" timeOffset="104332.57">4901 1699 40 0,'-7'-5'65'0,"2"2"-19"0,1-1 1 0,1 2-5 15,-1-1 14-15,4 1-10 0,-4 0-23 0,2 0 29 16,0 0-39-16,0 1 8 0,-1 0 0 0,3 1 16 15,0 0-33-15,-4 0 21 0,4 0 11 0,-3 3-4 0,2 0-48 16,0 0 44-16,-1 2-31 0,2 0-7 0,-1 1 16 16,2-1 38-16,-1 1-44 0,-1 1-8 0,1 0 17 0,1 0-6 15,-1 0-3-15,0 5-17 0,0 0 56 16,2 0-47-16,-2 3 5 0,1-2 6 0,0 1 33 0,2 2 30 16,0-2-101-16,1 4 79 0,0 0-2 0,0-1 3 15,0-2-72-15,1-1 4 0,-1 2 21 0,0-2-4 0,0 2 54 16,-1 0-4-16,-2 0-37 0,0 0-20 0,2-1 7 15,-2 1-4-15,-1-1 18 0,3-1 16 0,0 6 38 16,-1-4-78-16,0 0 14 0,0 0 43 0,1 2-49 16,-2-1 0-16,1 3 26 0,-1-1 18 0,-1-1-45 0,1 2-15 15,1-1 35-15,-2-2-11 0,1 2-11 0,0 0 43 16,-1 0 26-16,3 0-83 0,-3 1 14 0,3-2 6 16,-2 1 40-16,0 0-48 0,-1 1-11 0,2 1 1 0,-2-2 16 15,2 1 28-15,0 1-35 0,-4-1 44 0,2-2 3 16,2 1-17-16,-4 2-38 0,2-3 8 0,-1-1 100 15,0 2-101-15,-1-2 60 0,1-1 13 0,2 0-41 0,-1 3 34 16,2-3 5-16,-4-3-7 0,1 4-55 0,2 2-25 16,-1-2 84-16,2-2-61 0,-2-4 54 0,-2 2-1 15,2 2-8-15,2 2-9 0,0-2 3 0,-2-2 8 0,2 1-32 16,-1-1 0-16,-1 0 24 0,1 1-104 0,1 0 84 16,-1-2-11-16,0 1 16 0,1 0 4 0,-2 1-49 15,0-2-3-15,0 2 28 0,0-5 29 0,-4 3-82 16,2 0 83-16,2 0 7 0,0 0 0 0,0-1-58 0,0-1 35 15,-1 0 24-15,1 2-42 0,1 0 49 0,-1 0-28 16,-1 0 16-16,1 0 11 0,0 0-17 0,-1-2-37 16,1 3 11-16,1-1 10 0,-2 0 8 0,2 1 24 0,-1-1-19 15,-1-2 10-15,1 1-32 0,-2 0 5 0,2-2 3 16,3 2 39-16,-3 0-20 0,0 0-20 0,-3-2 44 16,5 1-26-16,-5 2 15 0,3-4-2 0,0-1-21 0,1 1 23 15,-2-2-4-15,2 0 3 0,-1-2-2 0,0 4-13 16,-1-4 1-16,2 2 3 0,-1 0-6 0,-1 0 5 15,2 0-6-15,-1-1 1 0,2 1 10 0,-2-1-2 16,0-5-12-16,-2 11-1 0,2-5-1 0,2-1 5 0,-2-5 7 16,-2 7-15-16,4-4 6 0,-2-3-1 0,0 5-8 15,0-5 7-15,1 6 4 0,-1-6 3 0,0 0-17 0,1 5 6 16,-1-5 7-16,0 0-5 0,0 0-12 0,0 0-8 16,0 0-23-16,0 0-7 0,0 0-51 0,0 0-58 15,2-20 31-15,-2 14-5 0,-2 0-28 0,2 0-7 16,-1 0-21-16,1-2-406 0,1 2 194 0,2-8 130 0</inkml:trace>
  <inkml:trace contextRef="#ctx0" brushRef="#br0" timeOffset="105220.71">5347 1217 30 0,'1'-5'49'0,"-2"0"-26"0,1 0 25 16,-2 1-16-16,2-2 23 0,-1 1-25 0,1 1 13 16,0-1 34-16,-1 1-55 0,1 1 44 0,0-3-86 0,0 1 27 15,-2 1 51-15,1-1-17 0,1 2 19 0,-1-1-95 16,-2-1 31-16,3 0 40 0,-1 1-50 0,-1 1 43 0,0-2-9 16,0 0-13-16,2 2 36 0,-2-1-16 0,0-1-3 15,0 3-24-15,0-1 49 0,1 0-65 0,0-1 3 16,-1 1 38-16,1 0-3 0,0 0-29 0,1 3 37 15,-3-3-30-15,3 1 2 0,-1-1 14 0,-1 1-29 0,2 2 27 16,-1-2-41-16,1 2 64 0,0 0-57 0,0 0 19 16,0 0 1-16,0 0-13 0,-7 3-14 0,6 0 56 15,0 1-46-15,-1 1 2 0,0 0 39 0,0 2-31 0,4 5 46 16,-4-1-54-16,1 1 9 0,1 2-10 0,-1 1-7 16,1 2 13-16,0-2-5 0,1 3 27 0,0 0 3 15,-1 0 0-15,2 1-21 0,0 3 91 0,1-3-83 0,1 2-5 16,-3-1 19-16,3 0 15 0,0 0-43 15,-1-2 22-15,0 1-30 0,1-2 26 0,-2-3-17 0,2 4 31 16,0-4-36-16,0 0 1 0,-1-1-3 0,-2-2 10 16,3 2 44-16,-2-5-64 0,0-1 69 0,0 1-33 0,-1-2-11 15,-1-3-10-15,1 2 17 0,1-3-25 0,-1 2 2 16,0 0 42-16,-1-1-17 0,2 0-18 0,-2-1-2 16,0 2 30-16,1-3 17 0,0 0-3 0,-1 1-35 0,2 2 32 15,-2-3-27-15,0 2-41 0,0-3 18 0,-3 2 31 16,3-2-21-16,-4 2-7 0,0-2-15 0,-1 2-20 15,-1-1-216-15,1-1 89 0,-2 0 62 0</inkml:trace>
  <inkml:trace contextRef="#ctx0" brushRef="#br0" timeOffset="105768.39">5097 1472 48 0,'-1'-1'59'0,"-1"-1"15"16,1-1-18-16,1 3-3 0,-4-2-12 0,1 0 0 15,2 0-7-15,1 2-15 0,-3-1 6 0,3 1-2 0,-2-1 11 16,2 1-12-16,0 0 19 0,0 0-3 0,0 0-14 16,0 0-24-16,6 6-4 0,-3-4 12 0,1 2-7 15,3 2 18-15,2 1-15 0,-1 0 0 0,2 1-3 16,-1 0 28-16,0 2-25 0,2-2 3 0,-2 2 3 0,1-1 0 15,0 1-10-15,1-1 0 0,-2 1 26 0,1 0-25 16,-2-2 6-16,0 2-1 0,0-2-6 0,1 0 11 0,-2 0-8 16,-1 1 16-16,1 1-19 0,0-2-4 15,-1 1 2-15,-2-1 30 0,2 2-21 0,-1-2-21 0,0 0 92 16,1-2-36-16,-4 2-30 0,1-4 0 0,0 1-24 16,-1 0 29-16,2 0-21 0,-1-2 20 0,0 2-21 0,1-1 48 15,0 1-46-15,-2-3 28 0,1 2-7 0,1-1 24 16,-1 0-47-16,-2-1 58 0,0 0-64 0,2 1 68 15,0-1-42-15,-2-1-47 0,2 2 95 0,-3-2-28 0,0-1 33 16,1 1-71-16,0 0 54 0,2-1-6 0,-3 0 9 16,0 0-18-16,5-2 10 0,-2 1-1 0,0-2-85 15,-1-1 57-15,1 0 10 0,0-1 23 0,2-6-30 16,0 2 32-16,1-3-26 0,0-1-17 0,2-1 1 0,0-1 9 16,2-1 29-16,-2 2-14 0,6-13-36 0,-3 9 9 15,-2 2 1-15,-1 1 18 0,0 1-40 0,2-1-30 16,-2 2 26-16,0 1 18 0,0 0-1 0,-2 3 21 0,2-2-33 15,-2 1 35-15,0 1-37 0,0 1-5 0,-2 2 32 16,2-1-47-16,1 0-21 0,-3 3-19 0,0 1 1 16,1-1 18-16,-1 3-24 0,2-1 11 0,0 2-20 0,2 0-37 15,-1 1-271-15,5 1 131 0,-1 1 90 0</inkml:trace>
  <inkml:trace contextRef="#ctx0" brushRef="#br0" timeOffset="107806.05">4989 746 17 0,'-4'-32'76'0,"4"32"-31"0,-7-17 24 0,7 17-17 15,0 0-15-15,0 0 11 0,0 0-19 0,0 0 5 16,0 0 4-16,0 0 11 0,0 0-19 0,0 0-12 0,0 0 5 15,0 0-16-15,0 0 41 0,0 0-13 0,-5 69-12 16,5-49-23-16,0-20 21 0,3 40-30 0,-2-18 10 0,3-2-3 16,-3-2 38-16,3-4-39 0,-1-1 6 0,0-1 9 15,-1 1 1-15,0 1-4 0,-1-2 9 0,3-3-33 16,-1 3 15-16,-1-2 0 0,0-1-3 0,0-3-3 16,0 0 5-16,-2 0 1 0,1-2 16 0,0 0-20 0,1-2 12 15,-2 2 14-15,1-2-17 0,-1-2-2 0,0 0 11 16,0 0 33-16,0 0 26 0,0 0-84 0,-3-11 2 15,3 6 11-15,0 5-19 0,-5-39 19 0,5 39 13 16,-8-37-31-16,1 19 21 0,1 1-10 0,-1-4 12 0,-1 0-1 16,-1 4-6-16,1-3-12 0,1 0 2 0,3 0 10 15,4 20-2-15,1-36 13 0,-1 36-10 0,3-28 11 16,-3 28-16-16,0-22 5 0,0 22 8 0,9-17-16 0,-9 17-14 16,15-10 9-16,-15 10 3 0,21-12-1 0,-21 12 7 15,26-3 15-15,-26 3-29 0,29 4 15 0,-29-4-4 16,25 6 16-16,-25-6-10 0,28 15-3 0,-12-8 7 15,2 5 14-15,-1 0-25 0,-9 6 10 0,10-4-5 0,-4 1 12 16,1-2-2-16,-7 3-12 0,-8-16 10 0,21 26 4 16,-11-13 11-16,-2-2-11 0,-8-11-4 0,0 0-14 0,9 26 10 15,-9-26 4-15,0 0-7 0,0 0 1 0,4 20 0 16,-4-20 8-16,0 0 6 0,0 0-4 0,0 0-15 16,0 0 1-16,0 0 14 0,0 0 0 0,0 0-17 15,0 0 33-15,0 0-16 0,0 0 31 0,0 0-54 0,0 0 42 16,0 0 1-16,0 0-23 0,0 0 20 0,0 0-49 15,0 0 55-15,-7-76-44 0,7 56 11 0,3-1-3 0,-3 21-14 16,1-32 3-16,-1 32-15 0,4-34 53 16,-4 34-54-16,4-26 13 0,-4 26 7 0,6-24-15 0,-6 24 8 15,0 0 10-15,13-16 0 0,-13 16 10 0,13-8-27 16,-13 8 14-16,0 0 10 0,30 0-2 0,-30 0-20 0,30 6 19 16,-30-6-4-16,31 7-6 0,-14-3 11 0,-17-4 9 15,36 15-12-15,-22-6 11 0,-4 1-14 0,4 1 12 16,-2 1 5-16,-4 5 5 0,2-1-13 0,-4 0-1 15,-1 2 5-15,-5-18-1 0,12 34-9 0,-9-17 7 0,-3-17-6 16,1 33-1-16,-1-33-4 0,-1 28 14 0,-1-16-17 16,0 0 0-16,-1-4 13 0,0 1 7 0,1-2-10 15,0-1 7-15,1 0-8 0,0-1 63 0,-1 0-52 0,2-2-17 16,-1 1 15-16,1-1-32 0,0 0 29 0,1-2-22 16,-1 1-29-16,3 0-35 0,-2-1-183 0,-1-1 90 15,4 0 58-15</inkml:trace>
  <inkml:trace contextRef="#ctx0" brushRef="#br0" timeOffset="108340.05">5757 724 1 0,'-29'-29'61'0,"16"22"8"0,13 7-30 0,-28-4-10 16,28 4 48-16,0 0-50 0,-36 6 36 0,36-6-36 0,-16 11 11 16,16-11-27-16,-12 18 20 0,12-18-7 0,-8 26-5 15,8-26 21-15,-3 29-42 0,3-29 47 0,0 26-47 0,0-26 14 16,4 30 2-16,-4-30-28 0,7 29 16 16,-1-13 4-16,-6-16 25 0,16 25-21 0,-9-14 8 0,-2-5-9 15,1 1-5-15,0-2 24 0,0 0-24 0,-4-1 27 16,4-1-23-16,-1-1-9 0,0-1 21 0,-1 1 5 0,-1-1-25 15,-3-1-3-15,0 0-17 0,48-7 5 16,-48 7 16-16,25-11-15 0,-25 11 29 0,24-15-28 0,-17 5-17 16,-7 10 20-16,15-26 34 0,-15 26-14 0,7-25-21 15,-5 10 6-15,-2 15 51 0,2-26-38 0,-2 26-6 0,-7-38-20 16,7 38 4-16,-5-31-6 0,-2 15 6 0,7 16 29 16,-16-20-30-16,16 20 17 0,-15-17-1 0,15 17-1 15,-15-13-8-15,15 13 27 0,0 0-26 0,-13-10 26 16,13 10-33-16,0 0 4 0,0 0 9 0,0 0-1 0,0 0 5 15,0 0-12-15,0 0 2 0,0 0 1 0,0 0 42 16,0 0-39-16,33 64 48 0,-22-51-37 0,1 4-23 0,0 0 8 16,-4-1 34-16,6 4-42 0,-2-4 9 15,-2 1-1-15,2-2 22 0,-12-15 8 0,11 26-24 0,0-16 17 16,-11-10-21-16,18 16-9 0,-11-7 102 0,-2-6-111 16,3 1 67-16,-1 0 17 0,-3 0-96 0,0-1 41 0,-1-1-3 15,1 1 15-15,0-2-15 0,-2 0-35 0,2-1 21 16,-4 0-7-16,0 0-11 0,0 0-28 0,40-10-217 15,-40 10 92-15,0 0 60 0</inkml:trace>
  <inkml:trace contextRef="#ctx0" brushRef="#br0" timeOffset="108608.4">5938 686 50 0,'0'0'88'0,"0"0"-51"16,62 22 45-16,-44-12-28 0,0 3-39 0,0 0 50 0,-2 0-8 15,0-1-20-15,0 1 10 0,-2 2-20 0,0-1-4 16,-1-1-15-16,0 1-7 0,-13-14 4 0,18 21 13 16,-9-12-1-16,-9-9-3 0,12 19 14 0,-12-19-32 15,9 17 13-15,-9-17-8 0,8 14 20 0,-8-14 3 0,0 0-9 16,0 0 0-16,0 0 12 0,0 0-48 0,14 13 23 15,-14-13-23-15,0 0-22 0,0 0-25 0,0 0-142 0,0 0 70 16,0 0 46-16</inkml:trace>
  <inkml:trace contextRef="#ctx0" brushRef="#br0" timeOffset="108825.58">6038 707 14 0,'-22'25'55'15,"5"-2"19"-15,4-2-23 0,-2-1 10 0,6-1-12 0,3-2-20 16,-6-2-9-16,12-15-3 0,-14 25 41 0,7-15-38 16,7-10-18-16,-7 18-1 0,7-18 33 0,0 0-57 15,0 0 43-15,-6 18-1 0,6-18-34 0,0 0-147 16,0 0 54-16,0 0 36 0</inkml:trace>
  <inkml:trace contextRef="#ctx0" brushRef="#br0" timeOffset="109260.7">6370 719 19 0,'41'-16'41'0,"-26"9"-16"0,1-1 10 0,-16 8 5 16,24-15-10-16,-24 15-7 0,17-12-21 16,-17 12 26-16,18-15-19 0,-18 15-6 0,9-17 4 0,-9 17 1 15,4-17-10-15,-4 17 5 0,0 0-13 0,0 0-3 16,-19-29 31-16,19 29-20 0,-17-13 27 0,17 13 2 0,-24-10-3 15,24 10 6-15,-32-4 19 0,32 4-55 0,-32 0 28 16,32 0-24-16,-27 3 21 0,27-3-29 0,-24 6 4 16,24-6 45-16,-19 11-27 0,19-11 18 0,-14 16-15 15,14-16-16-15,-14 24 7 0,14-24 16 0,-4 30 20 0,4-30-12 16,-4 31-16-16,7-13 7 0,-3-18-15 0,8 31 1 16,1-12 25-16,-3 0-31 0,2-1 11 0,-8-18-19 15,12 30 23-15,-3-16-20 0,0-1-1 0,-9-13 3 16,15 23 5-16,-10-13 41 0,-5-10-46 0,20 18 14 0,-20-18 17 15,19 11-46-15,-19-11 28 0,21 7-19 0,-21-7 12 16,22 2-3-16,-22-2-24 0,0 0 16 0,40-9 23 16,-40 9-48-16,28-6-4 0,-11 1-24 0,-17 5-159 0,32-14 73 15,-22 4 48-15</inkml:trace>
  <inkml:trace contextRef="#ctx0" brushRef="#br0" timeOffset="109527.4">6715 643 7 0,'34'18'77'0,"-18"-7"-23"0,0 3-4 0,1-5 3 0,0 2 24 15,2 3-45-15,-2-2 7 0,2 1-8 0,0-1 12 16,-5 1-21-16,1-2 9 0,-15-11-14 0,23 16 4 15,-10-4 9-15,-1-3-35 0,-12-9 29 0,16 11-9 0,-16-11-23 16,0 0 15-16,15 12 15 0,-15-12 19 0,0 0-43 16,0 0 2-16,0 0 17 0,0 0-13 0,0 0-8 0,0 0-22 15,0 0-12-15,0 0-9 0,0 0-149 0,21-30 66 16,-21 30 44-16</inkml:trace>
  <inkml:trace contextRef="#ctx0" brushRef="#br0" timeOffset="109762.5">6901 625 51 0,'-23'21'66'0,"4"-3"-3"0,3 0-36 0,-2 0 33 16,2 7 10-16,4-5-32 0,1 3 20 0,0-4-51 0,-1 0 5 15,2-1 16-15,3 3 24 0,0-6-10 0,7-15 0 16,-12 27-50-16,6-16 60 0,4-3-17 0,1-2-30 15,1-1 0-15,-1 0-8 0,1-2 15 0,0 0 9 0,1-1 7 16,0 2-29-16,1-2-5 0,0-2-18 0,1 2 3 16,2 0-27-16,-5-2-173 0,0 0 73 0,54-10 50 15</inkml:trace>
  <inkml:trace contextRef="#ctx0" brushRef="#br0" timeOffset="110242.66">7153 658 40 0,'12'50'64'0,"-8"-26"-10"0,-2 1 5 0,0-1-1 0,-4 1 1 15,2 1-20-15,2-6 22 0,-2-2-46 16,1-4 18-16,-2 0-6 0,1-1 1 0,1-1-7 0,-1 3 1 15,3 0-12-15,-2-3 24 0,3 0-3 0,-2-1-27 16,2-2 0-16,-3-2 11 0,0 1-26 0,1-4 52 0,-2 1-44 16,0-1 13-16,0-2 6 0,1 1-17 0,2-3 29 15,-3 0-12-15,4-3-19 0,0 1-4 0,-2-2 12 16,0 1 1-16,-2 3-4 0,16-42 60 0,-16 42-75 16,0-34 8-16,0 11-8 0,-6-1-3 0,0 0 48 0,-4-1-12 15,4-4-22-15,-6 2-8 0,4 0 3 0,1 1-2 16,1 2 6-16,0 1-16 0,2 6 24 0,4 17-27 15,-4-37 12-15,4 37 9 0,4-28 3 0,-4 28 5 16,16-22 3-16,-7 13-33 0,-9 9 22 0,31-13-24 0,-11 9 28 16,-20 4-10-16,35-1 23 0,-13 2-12 0,-22-1 6 15,36 8-22-15,-20 0 13 0,-2 0-2 0,-14-8 1 0,21 17-9 16,-21-17 1-16,16 18 10 0,-16-18-10 0,3 16 3 16,-3-16 17-16,2 24-15 0,-2-24 6 0,0 0 4 15,0 0-13-15,-24 24 9 0,24-24 0 0,-21 12 10 16,5-7-17-16,16-5 10 0,-35 6-20 0,15-5 20 0,-2 4 0 15,22-5 4-15,-38 4 19 0,38-4-41 0,-25 2 11 16,25-2-4-16,0 0-50 0,-20 8-185 0,20-8 80 16,0 0 52-16</inkml:trace>
  <inkml:trace contextRef="#ctx0" brushRef="#br0" timeOffset="144277.68">2300 5672 27 0,'-3'3'58'0,"3"-3"-1"0,0 0 16 15,-4 3-11-15,4-3-13 0,0 0-59 0,0 0 82 16,-3 5-30-16,3-5 10 0,-1 4 8 0,1-4-13 16,-1 5-26-16,1-5 20 0,-3 4 9 0,3-4-67 0,-1 3 58 15,1-3-40-15,0 0-17 0,0 0 17 0,-3 7 26 16,3-6 29-16,0-1-34 0,1 6 35 0,-1-6-19 0,0 0-41 16,0 0 18-16,0 4 5 0,2-3 27 0,-1 0-22 15,-1-1-48-15,0 0 23 0,0 3 60 0,0-3-26 16,0 0-37-16,0 2 21 0,0-2-30 0,0 0 63 15,0 0-58-15,0 0-5 0,0 0 4 0,0 0-14 0,0 0 9 16,-3 4 68-16,3-4-20 0,0 0-36 0,0 0 49 16,3 0-8-16,-3 0-43 0,3 0-2 0,-3 0 52 15,0 0-59-15,1 1 50 0,-1-1-4 0,0 0-74 16,0 0 66-16,0 0 10 0,0 0-7 0,4-1 0 0,-4 1-10 16,0 0 12-16,4 0-31 0,-4 0-64 0,3 0 37 15,-3 0-22-15,0 0 63 0,0 0 11 0,4 0 15 16,-4 0-7-16,1 1-51 0,-1-1 54 0,0 0-82 0,0 0 82 15,0 0-3-15,4-1-8 0,-4 1 3 0,3 0-10 16,-3 0-53-16,1-2 56 0,-1 2-70 0,0 0 62 16,3 2-51-16,-3-2 80 0,0 0-15 0,0 0-85 0,0 0 63 15,5-2 25-15,-5 2-38 0,0 0-48 0,1-1 76 16,-1 1-26-16,0 0 43 0,0 0-35 0,0 0-49 16,7-3 81-16,-7 3-38 0,7-4 8 0,-2 2 20 0,-2-2 35 15,1 2-11-15,0-2-1 0,-2-1-40 0,5-2 27 16,0 0 0-16,-1 1-61 0,1-3 81 0,-2 3 5 15,4 0-44-15,-3-2 12 0,0 0 22 0,-1-1-24 16,0 0 21-16,2-1-20 0,-3-2 14 0,1 1 1 0,-2-1-23 16,2 3 5-16,-2-3-1 0,1 1-4 0,0-4 5 15,-1 2 3-15,1 0-1 0,1-1-9 0,-1-1 1 0,-1 1 7 16,-1 1-2-16,1 1-9 0,0 1 11 0,-1-2-9 16,0 2 7-16,-1 2 9 0,-2 0-3 0,2 2-2 15,0 2-7-15,1 1 11 0,-2 4-10 0,0-7 7 16,0 7-15-16,0-6-6 0,0 6-4 0,0 0 2 0,0 0 2 15,0 0 19-15,-3-5-15 0,3 5-10 0,0 0 19 16,0 0-11-16,-5 13-1 0,5-7-6 0,0 2 3 0,2 5 1 16,-4-1 4-16,-1 2-18 0,2 2 7 15,-2-1 3-15,3 2-15 0,1 1 19 0,2 0 11 0,-2 1-17 16,-1-1-1-16,2 2 11 0,-1-2-10 0,-1 0 0 16,3 0 15-16,-5 0-12 0,5-2-15 0,-2-1 15 0,5 0 6 15,-5 1-16-15,2-2 1 0,1 1 12 0,-2-6 9 16,1 2-3-16,0 1-5 0,-2-5 3 0,2 1-10 0,-1-1 4 15,0-2 2-15,0-2-11 0,1 2 4 16,0-1-18-16,-2-2-5 0,0 0 5 0,2 0-17 0,1 0-9 16,-1-2-100-16,-3 0-1 0,5-2 73 0,-5 2-59 15,9-4 3-15,-6 2-11 0,1-3-15 0,-1 0-407 16,-2 0 189-16,0-1 124 0</inkml:trace>
  <inkml:trace contextRef="#ctx0" brushRef="#br0" timeOffset="144566.51">2508 5170 38 0,'-1'-9'169'0,"-6"2"36"0,2-1-13 0,-1 0-20 0,2 2-45 15,2 2-23-15,-1 0 0 0,0 0 43 0,2 1-31 16,0-1-35-16,-1 1 19 0,1-1-29 0,-2 0 14 0,1 0-12 16,2 0-6-16,0 0-20 0,-2 1 2 0,4-1-14 15,-2 1 14-15,0-1 1 0,0 0-58 0,0 1 26 16,0 2-54-16,0 1-64 0,0 0 9 0,2-8-21 16,-2 5 58-16,0 3-21 0,0 0-10 0,0 0-9 0,10-1-21 15,-8 3-328-15,8 5 147 0,-5-6 98 0</inkml:trace>
  <inkml:trace contextRef="#ctx0" brushRef="#br0" timeOffset="144889.97">2853 5440 59 0,'10'1'104'0,"-4"1"-22"0,5 3 35 16,-2-5-58-16,1 0 36 0,0 2 10 0,0-2-61 16,2 0 31-16,-2 0-13 0,0 3-16 0,-4-3-37 15,6 2 43-15,-2 2-18 0,-2-2-10 0,0-3-12 0,-3 2 35 16,0-1-27-16,1-2 23 0,-2 5-4 0,-4-3-29 15,0 0-26-15,13-3 17 0,-8 4 7 0,-5-1 16 16,0 0-40-16,11-2-2 0,-11 2 1 0,0 0-2 16,0 0-19-16,0 0-4 0,9 0-5 0,-9 0-24 0,2 4-226 15,-2-4 99-15,0 0 66 0</inkml:trace>
  <inkml:trace contextRef="#ctx0" brushRef="#br0" timeOffset="145151.67">2825 5624 37 0,'0'0'96'0,"-4"5"-5"16,4-4 26-16,4 1-1 0,2-2-51 0,0 0 46 15,-6 0-69-15,23-3 4 0,-7 3 47 0,0-1-18 0,1-3-6 16,1 1 24-16,-1 2-28 0,-1-2-13 0,0 2 2 15,0-3 13-15,0 2-36 0,-1 0 36 0,-1-1-9 16,-2 1-58-16,-1 1 59 0,0-3-58 0,-3 3 0 0,0-2 35 16,-1 2-31-16,-3 1-34 0,1-2-16 0,-5 2-24 15,9-6-21-15,-9 6-19 0,8-3-294 0,-4 2 135 16,-4 1 90-16</inkml:trace>
  <inkml:trace contextRef="#ctx0" brushRef="#br0" timeOffset="146118.31">3487 5350 29 0,'-3'-8'102'0,"3"8"-6"0,0 0-11 0,0 0 13 0,0 0-6 16,0 0-12-16,0 0-1 0,-6 16 2 0,7-4 6 15,-1 1-9-15,0-2-15 0,0 5-19 0,1 0 11 0,1 1-21 16,0 1-16-16,0 0 41 0,0 1-39 16,1 2 11-16,-2-1-23 0,1-1 22 0,0 1-25 0,0-1 29 15,-1-2 3-15,-1-1-16 0,0 0-54 0,0-3 42 16,1 0 3-16,-1-3 10 0,0-3 6 0,-1 2-15 0,1-3 41 15,0-2-3-15,1 1-6 0,-1-5 5 0,-1 6 0 16,1-5-12-16,0-1-19 0,0 0 16 0,0 0 3 16,0 0-3-16,0 0-36 0,-3-20 31 0,2 10-11 15,-2-3-65-15,1 1 48 0,0-3 0 0,1-1-5 0,-2-2-15 16,1 2 11-16,0-5-9 0,0-1-6 0,0 5 0 16,1-3 12-16,0-3 1 0,1 8-11 0,-2-1 4 0,2-4-4 15,0-1 6-15,3 3-3 0,1-12 19 16,1 10-57-16,1 1 35 0,-1 8 15 0,2-1-28 0,2 1 35 15,-1 4-6-15,3-2-2 0,-1 3 15 0,2-2-18 16,2 9-9-16,0-7-13 0,-2 7 10 0,2-5 28 0,-1 7 6 16,-1 4 3-16,0 1-17 0,0-1 15 0,0 4-13 15,-3-2 12-15,-1 3-39 0,0 3 15 0,-1 0 32 16,-2-2 2-16,-1 3-11 0,2 1 1 0,-2 1-5 16,-3-1 9-16,-1-2 8 0,0 2-17 0,1 0-25 0,1-3-11 15,-2 2 1-15,0-2-12 0,0-2 70 0,1 0-24 16,-1-2-10-16,0-1 21 0,0 0 12 0,1-3-73 0,-1 0 39 15,0-1 18-15,2-1 5 0,-2 1-24 0,-2-1-31 16,2-4 50-16,2 7 6 0,-2-7-24 0,0 0 30 16,0 0-9-16,2 2-21 0,-2-2 27 0,0 0 0 15,0 0-40-15,2-14 29 0,-2 8-9 0,1-1 1 0,-1 0 5 16,3-4 12-16,-3-5-35 0,1-2 4 0,0 4 11 16,1-7 1-16,-1 5-4 0,0-5-18 0,1 0 0 15,2-13 0-15,0 12 10 0,0 3-38 0,1 10 29 0,2-8 11 16,-2-2-22-16,2 7 25 0,8-11-19 0,-5 17 3 15,0-7 15-15,-2 5-6 0,2 0-1 0,1 1 0 16,0 3-25-16,-2-2 32 0,4 4 8 0,-2 5-7 0,1 0 18 16,0 3-6-16,1-3-18 0,-2 3 25 0,0 8 20 15,-2-7-11-15,0 7 2 0,-3 2-8 0,0-4-10 16,0 2 29-16,-4 2-25 0,4-1 17 0,-4 3-9 16,1-1 9-16,1 1-23 0,-4 0 0 0,0 0 13 0,-1 0-12 15,1-1 23-15,-2 2-18 0,0-2 16 0,-2 1 3 16,0 0-24-16,0-4-7 0,1 2 17 0,-2-2-17 0,1 1 13 15,0-2-51-15,0-2 19 0,1 0-48 0,3-3 17 16,-1-1-37-16,-2-2-7 0,3 0-367 0,0-5 154 16,0 0 102-16</inkml:trace>
  <inkml:trace contextRef="#ctx0" brushRef="#br0" timeOffset="146703.4">4353 5281 25 0,'-6'-7'138'15,"0"5"-18"-15,0 0-15 0,1 0-26 0,-3-6 9 0,-1 5-51 16,1 2 35-16,8 1-16 0,-19-2-3 0,10 2-2 15,-1 9-19-15,-2-4 17 0,3 3-4 0,2 4 5 0,-2-2 0 16,1 4-34-16,1-2-5 0,1 3 22 0,0-2 9 16,1 3-27-16,0-3-2 0,1-1-1 0,2 2-26 15,0 2 39-15,2-3-11 0,-3 3 12 0,3-2-17 16,3 0-24-16,-3 0-5 0,5-1 53 0,-2-1-19 0,2-3-6 16,0 1 12-16,1 0-13 0,0-3 18 0,1-1-19 15,1 0-10-15,0-1 0 0,-3-2-12 0,3-2 13 16,-1 1-8-16,1-1 25 0,-1-2 1 0,-1 1-38 15,1-3 22-15,4 1-2 0,-3-2 0 0,1-2 13 0,0-3 10 16,-5 4-12-16,3-8-21 0,-2 4 8 0,-1-5-12 16,-1 2 51-16,1-6 9 0,-1 6-23 0,-3-7-6 0,1-2 11 15,-1 1-8-15,0 1-14 0,-1 1 12 0,-1 0-15 16,1 2 31-16,0 3-22 0,-1 1-8 0,0 5 3 16,0 1-17-16,1 1 33 0,1-1-29 0,0 6 7 15,-3-10 17-15,2 5 0 0,1 5 3 0,0 0-11 0,1-7-23 16,-1 7-36-16,0 0 73 0,0 0-1 0,0 0 17 15,11 25-35-15,-4-9-4 0,-1-3 18 0,2 2 11 0,4 10-18 16,-2-7-26-16,-2-1 39 0,8 7-17 16,-6-6-7-16,1-2 5 0,-1-1 9 0,-2 2-3 0,1-4-23 15,0 1 32-15,-1-1-5 0,0-1-3 0,0 0-8 16,-1-1 2-16,1 0 1 0,0-3 9 0,0 1-11 0,0-1 4 16,-1-2-18-16,2 0-25 0,0 0 7 0,2-2-1 15,-4-3-43-15,-1-1-3 0,-6 0-25 0,15 0-3 16,-10-1-315-16,-5 1 139 0,15-7 94 0</inkml:trace>
  <inkml:trace contextRef="#ctx0" brushRef="#br0" timeOffset="146994.26">4598 5202 2 0,'0'0'125'0,"6"-4"-8"0,-6 4-2 16,10 10-36-16,-2 4 21 0,2-8 10 0,0 4-18 0,1 3-17 15,-2 2 23-15,9 6-29 0,0-2-2 0,-4 5-3 16,2-2 1-16,-6-5-16 0,0-3-9 0,-1 2 7 16,-2 1-6-16,-1-3-3 0,2 0 7 0,-1 0-35 0,1-2 22 15,-4-3-9-15,3 2-12 0,1 1 14 0,-3-1 1 16,2-2-15-16,-3 1-21 0,0-2 35 0,0-3-20 15,-2 1-12-15,2 0 1 0,-4-6-28 0,6 7-3 0,-6-7-23 16,0 0-27-16,9 3-13 0,-5-1-323 0,-4-2 141 16,0 0 94-16</inkml:trace>
  <inkml:trace contextRef="#ctx0" brushRef="#br0" timeOffset="147275.28">4901 5178 69 0,'-11'7'106'0,"2"-1"7"0,0 4 2 16,-2 1-36-16,0 2 35 0,-6 12-13 0,-2 4 2 0,1-3-10 15,-2 1-14-15,0 4-6 0,-3-6-2 0,3 3-24 16,-3-1 10-16,3 1-7 0,0-2 1 0,0-2-4 15,2-1-22-15,0-3 4 0,1 1 1 0,2-4-4 16,6-3 7-16,0-3-10 0,1-2 11 0,0 1-4 0,1-2-58 16,0 1 0-16,3-4-19 0,2-1-10 0,2-4-5 15,-3 6-25-15,3-6-25 0,0 0-281 0,0 0 131 0,0 0 88 16</inkml:trace>
  <inkml:trace contextRef="#ctx0" brushRef="#br0" timeOffset="147763.87">5164 5322 74 0,'-7'-1'114'16,"7"1"-39"-16,0 0 1 0,0 0 1 0,0 0-20 0,0 0 22 16,0 0 0-16,15-12-36 0,-15 12-7 0,9-5 0 15,-9 5 11-15,10-2-4 0,-2-4-12 0,0-3 0 16,-2 3-33-16,2 0 11 0,-1 0 5 0,0-2 10 0,-2 1-22 16,-1-3 31-16,-1 2-11 0,-2 0-1 0,2-2 14 15,-2 0-16-15,-1 6-12 0,0-2 10 0,-1 0 9 16,1 6-33-16,-7-15 11 0,2 11-8 0,-1-4 8 15,0 2 23-15,-1 0-16 0,-2 1 24 0,1 5-19 0,0-1-2 16,8 1-34-16,-15 0 63 0,7 0-32 0,-1 2 17 16,-3 2 0-16,1 1 14 0,0 3-1 0,2 3 1 15,-1 2-2-15,2 0 7 0,2 0-2 0,-1 3 7 0,2 1-8 16,1 0-22-16,1 2 10 0,0 0 11 0,5 0-26 16,-1 2 1-16,6 7 9 0,-3-4 5 0,2 4 6 15,1-4-21-15,1-6-5 0,0-1 2 0,0-3 15 16,0 1-18-16,3-2 5 0,-3-2 7 0,3 1-13 0,-2-3-1 15,2 2 1-15,1-5 15 0,-2 2-14 0,2 0-3 16,0-2-27-16,0-4 3 0,0 0-22 0,-2 1-23 16,-1-3-28-16,0-1-13 0,-9 1-15 0,12-4-14 0,-6 4-376 15,6-4 169-15,-3 1 112 0</inkml:trace>
  <inkml:trace contextRef="#ctx0" brushRef="#br0" timeOffset="148285.34">5540 5106 42 0,'-1'-5'104'0,"1"5"-13"0,-4-3-4 16,4 3-7-16,-4-4 11 0,4 4-18 0,0 0 10 15,0 0-19-15,0 0 21 0,0 0 12 0,0 0-7 16,13 17 11-16,-6-6-18 0,1-1-7 0,0 5 11 0,1 0-20 16,6 9 9-16,2-1-16 0,-4 1 11 0,1 1-17 15,0 2-16-15,-3-7 14 0,2 3-20 0,-2-4 4 16,5 3-1-16,-3-4-8 0,-3-5 1 0,-4 0 2 15,2 0-3-15,3-3-3 0,-4 1-8 0,-2 0-2 0,3-3-13 16,-4-1 13-16,0-1 8 0,0-2-9 0,-4-4-7 16,5 7-1-16,-5-7-11 0,6 7-24 0,-6-7-33 15,5 5-4-15,-5-5-19 0,0 0-10 0,0 0-11 16,0 0-22-16,0 0-371 0,0 0 166 0,0 0 112 0</inkml:trace>
  <inkml:trace contextRef="#ctx0" brushRef="#br0" timeOffset="148542.5">5792 5100 26 0,'-12'1'119'0,"12"-1"-12"0,-13 11-36 16,6-1 38-16,-2 5-4 0,1 2-1 0,-6 9-30 0,0 1 1 15,0 0-2-15,-2 0 6 0,0-1 3 0,-1 2-12 16,2-1-10-16,-1 0-19 0,0-3-8 0,3 0 2 15,0-6 18-15,2-5-1 0,2 0-34 0,1-1 2 16,-2 1 10-16,4 1-9 0,-1-5-1 0,2 0 0 0,-1 0-9 16,1 2 4-16,1-3-6 0,1-2 7 0,1-1-10 15,0 0-22-15,1 0 9 0,1-5-3 0,0 0-38 16,3 11-10-16,-3-11-28 0,9 6-36 0,0-3-281 16,2 1 135-16,-11-4 88 0</inkml:trace>
  <inkml:trace contextRef="#ctx0" brushRef="#br0" timeOffset="149069.37">6023 5156 45 0,'0'0'106'0,"0"0"-3"0,13 16 0 15,-9-2 0-15,2-4-27 0,-4 1 20 0,1 3-6 16,-2 4 6-16,1-3-39 0,-1 3 30 0,-1 1-27 0,0-1 1 16,1 1-11-16,-2 3-17 0,-2-2-6 0,2-1 21 15,-2 3-18-15,1-2-11 0,0-2 25 0,0 1-25 16,0-2 8-16,0 1-9 0,-1-3 4 0,2-1-22 16,-1 0 33-16,-2-3-20 0,2 0-1 0,0-1 0 0,2-4 1 15,0 0 6-15,-1 0 11 0,1-2-8 0,0-4 15 16,0 0-8-16,0 0 8 0,0 9 7 0,0-9-1 0,0 0 21 15,0 0-29-15,0 0 15 0,0 0-12 0,11-21 11 16,-9 9-5-16,1-2-6 0,0-2-7 0,1 0 16 16,-3-4-18-16,0 1 5 0,2 0-15 0,-3-3 3 15,0 0 2-15,1-13-15 0,-2 1 3 0,1-1-2 0,-1 8 6 16,1 2-11-16,0 1 14 0,-2 1-22 0,4 1 6 16,-1 1 6-16,0 1-14 0,1 5 13 0,-1-2-14 15,0 1 13-15,3 2-1 0,0 1 2 0,0 2-21 0,2 1 17 16,0 4-17-16,4 0 11 0,0 3-3 0,2 0 6 15,3 3 7-15,1 0-1 0,-1 4-9 0,3 0 2 16,-2 0 9-16,-1 2-2 0,0 2-15 0,-2-2 6 0,0-2 8 16,-3 5 1-16,-1-2 0 0,-2-1 0 0,-1 1-3 15,-3-1 0-15,-3 0 1 0,-1-1 8 0,-2 0-5 16,-4 2 8-16,-2-1-1 0,-3 0 2 0,-1-2-1 16,-2 3-13-16,0-1-28 0,-1-1-43 0,2-1-25 0,0 1-40 15,2 2-45-15,0-2-492 0,2 6 224 0,-1-3 148 16</inkml:trace>
  <inkml:trace contextRef="#ctx0" brushRef="#br0" timeOffset="149798.34">4965 6193 107 0,'1'-12'187'15,"-1"12"-28"-15,0 0-9 0,0-15 6 0,0 15-33 16,0 0-11-16,-1-11 2 0,1 11-12 0,0 0-18 0,-3-10 15 16,3 10-33-16,0 0-18 0,0 0 7 0,-8 0 2 15,8 0 4-15,0 0-6 0,-13 18-12 0,6-9 4 16,2 3-16-16,-2 0-1 0,2 1 2 0,0 2 10 15,-2 1-20-15,3 1 19 0,0 0-19 0,0 1 2 0,-1 0-11 16,2-2 22-16,2 1-9 0,1 1-6 0,0-2-13 16,2-1 16-16,1 0-19 0,1-2 21 0,1 0-11 15,3-2 8-15,0-1-3 0,2-2-13 0,0-1 17 16,2-2-18-16,-1 1 5 0,2-2-10 0,1-3 7 0,-1-1-3 16,2-3 3-16,-1 1 2 0,-2-3-1 0,2-1-3 15,-1 0 17-15,-1-3-19 0,0-2 16 16,-1-1 2-16,-1 1 9 0,0-2 4 0,-3-2-7 0,1 1 4 0,-2 1-4 15,1-2 9-15,-3 1-6 0,1 0 5 0,-1 0 6 16,-1 2-11-16,0 3 6 0,-1 0 2 0,0 2 0 16,-1 1 1-16,-1 6-2 0,3-11-17 0,-3 11 7 0,1-9-2 15,-1 9-11-15,1-9 2 0,-1 9-1 0,3-4-9 16,-3 4 2-16,0 0 2 0,0 0-9 0,0 0 17 0,0 0-9 16,0 0 1-16,0 28 2 0,-1-13-4 0,1 2 3 15,-2-1 0-15,1 4-6 0,-2 0-8 0,-1 14 6 16,-1-1-3-16,0 2 12 0,-1-10 3 0,0 5-9 15,-1 0 2-15,-2-1-2 0,-1-9 5 0,5 0-16 0,-1-2 16 16,1 0 6-16,0-4-10 0,-2 2 0 0,2-4 6 16,2 0-5-16,-1 0-7 0,-3-3-7 0,6-2-9 15,1-7-30-15,-5 14-14 0,5-14-19 0,-4 7-14 0,4-7-26 16,0 0-30-16,0 0-22 0,-8 6-2 0,8-6-18 16,0 0-539-16,0 0 243 0,0 0 162 0</inkml:trace>
  <inkml:trace contextRef="#ctx0" brushRef="#br0" timeOffset="150798.31">5093 2976 82 0,'0'0'90'0,"0"0"-8"0,-9 6-8 0,9-6-1 0,-6 4-15 15,5-4 12-15,1 0-28 0,-3 0 25 0,3 2-14 16,0-2-22-16,0 0 0 0,0 0 19 0,-5 0-17 16,5 0-15-16,0 0 26 0,0 0-29 0,0 0-18 15,0 0 10-15,-5 5-16 0,5-5-26 0,0 0 2 16,0 0-16-16,0 0-20 0,0 2-173 0,0-2 82 0,0 0 52 16</inkml:trace>
  <inkml:trace contextRef="#ctx0" brushRef="#br0" timeOffset="151178.41">7818 2945 121 0,'6'-3'104'0,"-4"2"-3"0,2 1-17 16,0-2-16-16,-4 2-36 0,0 0 15 0,8-1 43 16,-5 2-31-16,0-1-1 0,-3 0-1 0,4-3 3 15,-3 0-29-15,-1 3 2 0,0 0-48 0,6 1 54 0,-5-2-16 16,-1 1-18-16,0 0-9 0,0 0-4 0,0 0-2 16,4 0-39-16,-4-3-261 0,3 3 104 0,-3 0 68 0</inkml:trace>
  <inkml:trace contextRef="#ctx0" brushRef="#br0" timeOffset="151599.37">11476 2942 97 0,'4'4'135'0,"-1"-4"-6"0,1-1 2 0,-1 1-15 16,-1 2-21-16,1 1 7 0,-2-1-13 0,2-3-1 16,0-2-28-16,-3 3 9 0,2-1-13 0,0 4-16 15,-2-3 4-15,2-3 1 0,-2 3 4 0,0 0-29 0,3 3 8 16,-3-3 4-16,0 0-32 0,0 0-47 0,0 0-7 15,0 0-44-15,5 0-312 0,-6 2 138 0,1-2 90 0</inkml:trace>
  <inkml:trace contextRef="#ctx0" brushRef="#br0" timeOffset="152089.94">14087 3144 24 0,'-11'0'32'0,"1"4"82"16,-1-3-38-16,3 1 10 0,1-2-16 0,1-1-15 15,0 0-6-15,6 1-13 0,-12 0 6 0,7 0-30 0,-2 0-2 16,7 0-37-16,-9 0-4 0,5 1-153 0,-2-2 62 15,6 1 40-15</inkml:trace>
  <inkml:trace contextRef="#ctx0" brushRef="#br0" timeOffset="152578.21">16587 3146 17 0,'0'0'95'0,"0"0"-1"0,0 0-27 0,0 3 17 16,0-3-13-16,0 0-14 0,0 0-8 0,0 0-15 16,0 0 15-16,0 0-15 0,0 0-8 0,0 0 21 0,0 0-31 15,0 0-16-15,0 0-9 0,0 0-49 0,4-5-167 16,-4 5 75-16,0 0 50 0</inkml:trace>
  <inkml:trace contextRef="#ctx0" brushRef="#br0" timeOffset="153117.25">19847 3170 95 0,'4'-1'88'0,"0"0"-2"15,-4 1-6-15,8-5-19 0,-4 4-9 0,0 2 28 16,0-6 4-16,-1 2-11 0,1 4-5 0,-4-1-66 16,5-5 52-16,-2 6 19 0,-1-2-21 0,1 1-22 15,-3 0-60-15,5-3 67 0,-2 4-2 0,-3-1 13 0,0 0-59 16,5-5 21-16,-3 4 18 0,-2 1-53 0,0 0 19 15,1 0 26-15,-1 0-37 0,1-3-6 0,-1 3-12 16,2-1-29-16,-2 1 1 0,0 0-231 0,0-2 98 0,0 2 64 16</inkml:trace>
  <inkml:trace contextRef="#ctx0" brushRef="#br0" timeOffset="159591.2">2112 16236 17 0,'0'0'50'0,"0"0"48"0,0-4-51 0,0 4-31 15,0 0 13-15,0 0 26 0,0 0-3 0,0 0-50 0,0 0 33 16,0 0-4-16,0 0-18 0,0 0 2 0,0 0 39 15,0 0-24-15,0 0-11 0,0 0 21 0,0 0-61 16,0 0 56-16,0 0-57 0,0 0 33 0,0 0-21 16,0 0 26-16,0 0 5 0,5 5-33 0,-2-4 31 0,-1 1-10 15,1 0 18-15,0 0-57 0,1 2 47 0,0-2-4 16,0 2 9-16,0-2-18 0,0 2-18 0,0-2 44 16,0 2-13-16,1-2-4 0,-1 1-32 0,1-1 0 15,-1 2-13-15,8-1 68 0,-5 0-55 0,0-1 41 0,-2 1-17 16,2-2-27-16,-1 0 12 0,1 0 25 0,0-1-56 15,6-1 86-15,-4 1-24 0,2-2-20 0,1-1-11 0,-1-2 22 16,1 2-30-16,-2-1 30 0,1-2-24 0,1-1 55 16,-1 2 55-16,-2-4-113 0,4-1 45 0,-3-2 14 15,2 4-6-15,-4-6-55 0,0 2-3 0,-1-2 33 16,1 0-24-16,-2-1-6 0,1-2-20 0,-2 2 6 16,1-3 44-16,-4-3 39 0,1 5-12 0,4-16-65 0,-5 7 32 15,1 4 7-15,0 0-3 0,-2 0-48 0,0-1 57 16,6-10 17-16,-10 5-79 0,2 3 31 0,-2 4 54 15,2-2-68-15,-2 3-4 0,2 0 28 0,-2 1-15 0,-5 2 50 16,2 1-47-16,3-1 6 0,-1 3-20 0,1 1 31 16,1-3 19-16,-5 5-53 0,-2 0 20 0,2 0 18 0,-1 2-25 15,0 2 4-15,-2-1 10 0,1 1-29 0,-2 2 20 16,3 2 3-16,-1 1 8 0,2 1-1 0,1-2-11 16,-1 4-8-16,-5 0 54 0,4-1 27 0,0 4-92 15,-3 2 20-15,3-1 17 0,2 1-10 0,-4 2-7 0,4 0 8 16,0 0 47-16,1 0-63 0,1 2-7 0,0-2 32 15,-1 0 37-15,3 1-26 0,1-2-6 0,2 1-34 16,1 1 24-16,-2 0 36 0,5 1-54 0,0 1 37 16,3-1-23-16,0-1-26 0,2 0 12 0,2 0 6 0,0-2 0 15,16 2 50-15,-11-1-45 0,2 0 19 0,-1-5 39 16,0 2-51-16,-3-1 17 0,5-1-39 0,-2 1 27 16,1-3-25-16,1-1 9 0,0 3-3 0,-1-3-1 0,1 1 57 15,-3-3-62-15,3 1 8 0,-1-2 6 0,-1 1 13 16,1-1-9-16,-2-1 57 0,1 0-74 0,2 0 71 15,-3-1-79-15,0 1 9 0,-3-2 2 0,2 1 18 0,-3-1-17 16,0 2 52-16,-1 0-61 0,0 1 35 0,-2 0-3 16,-2-1-4-16,1 0-18 0,-1 0 14 0,-1 1-17 15,-2-1 1-15,3 1 30 0,-3 0 5 0,-1-1 21 16,3 2-19-16,-2-1-47 0,1-1 67 0,-4 2-71 0,2 0 8 16,0-2-3-16,0 5 72 0,0-5-61 0,-1 2 19 15,0 0-14-15,-2 1 60 0,-1 0-66 0,3-1 8 16,-3 1 34-16,0 0-59 0,0 0 39 0,1 2-29 0,-1-2 3 15,-3 6 9-15,-1-2 28 0,0-1-43 0,-1 4 14 16,-2 2 7-16,1-1 7 0,-1 1-17 0,0-2 63 0,1 2-56 16,0 1-4-16,-2 3 24 0,2-4 11 15,0 3-53-15,2 0 25 0,-1 1 1 0,0-1 9 0,3 0-8 16,0 1 47-16,-1-1-38 0,2-1 49 0,1 2 9 16,1 4-6-16,-1-3-82 0,1 1 4 0,2-2 9 0,-2 0-11 15,3 0 1-15,-1 0 13 0,1-1 3 0,1-2-10 16,-1 2 55-16,3-1-48 0,0-2 21 0,-1 0-7 15,2-2 33-15,-2 0-57 0,2 0 2 0,0-1 25 16,2-1-22-16,-2-2 62 0,4-2-30 0,-1 0-31 0,-3-1 32 16,0 0-12-16,5-2 43 0,1 0-76 0,-1 0 83 15,0-2-89-15,1 0 9 0,0-2 17 0,-3 1 67 0,2-2-49 16,1-2 12-16,2-2-35 0,-4 2-18 16,1-2 5-16,-2-1 2 0,-2-2 48 0,3 0-50 0,-2 0-11 15,-1 0 4-15,6-10 6 0,-7 4-12 0,-2 2 25 16,0 3-5-16,-4 0 37 0,4-3 13 0,-2 3-62 0,-2-1 40 15,0 1-2-15,-2 0-29 0,0 2 17 16,-2 1-3-16,1-1 13 0,0 2-40 0,-1 1 10 0,0 4 13 16,0-1 23-16,1 2-35 0,-3-3 1 0,0 2 76 15,-3-1-75-15,3 3 3 0,0 1 20 0,2 0 31 0,-2 2-63 16,-2 1 2-16,4 1 34 0,-2 0-1 0,-2 3-14 16,0 1 34-16,-4 2-56 0,4 1 8 0,-4 3-2 15,1-1 22-15,4-1 56 0,-3 3-37 0,4 0-17 16,-2 5 25-16,2-1-33 0,3 2 50 0,1-1-51 0,0-3 78 15,1 3-71-15,1 0-8 0,-2 1 72 0,4-2-84 16,0 1 76-16,1 0-75 0,2-1-8 0,1-2 30 0,0 0 38 16,-2 1 31-16,2 0-21 0,2-3-96 0,0 2 37 15,0-4-33-15,0 1 13 0,2-1 86 0,-2-3-28 16,0 1-68-16,4 1 65 0,-4-4-66 0,1 1 4 16,1-3 68-16,3 0-37 0,-5-2-23 0,4 0 51 0,-6-1 14 15,1-1-82-15,3-3 46 0,-3 5-12 0,-3-4-57 16,0 0 23-16,1 3-23 0,4-9-33 0,-2 4-242 15,-1 1 114-15,0-5 76 0</inkml:trace>
  <inkml:trace contextRef="#ctx0" brushRef="#br0" timeOffset="159990.44">3611 15760 85 0,'-17'4'64'0,"1"0"-6"0,1 2 9 16,2 1 3-16,1 0-10 0,2 2 16 0,1 0-47 15,4 0 41-15,1 0-74 0,0 2 15 0,4 0-21 0,2 0 58 16,1 1-31-16,5 3 48 0,1-3-44 0,1 0 13 15,2-1-7-15,6 6-1 0,2 2-1 0,-2-6-35 0,-5-1 16 16,-1 0 7-16,1 0-7 0,-3-3 38 16,0-3-3-16,1 8 4 0,-3-4-25 0,0 2-47 0,0 0 0 15,-1-3 14-15,-1 0 15 0,-3 2 3 0,0-2-19 16,-1 1 1-16,-2 2 71 0,0-4-52 0,-2-1-16 0,0 1 5 16,-2 0-6-16,-2-1 1 0,0 0 15 0,0 1-19 15,-2-4 21-15,0 2-16 0,-2-2 6 0,0 0-2 16,2-2 0-16,1 0-2 0,-1-2-18 0,1 2 24 15,2-4-6-15,1 4 29 0,1-1-5 0,-1-4-28 0,0-1-28 16,2 1-23-16,-1 0-208 0,2-3 90 0,1-2 60 16</inkml:trace>
  <inkml:trace contextRef="#ctx0" brushRef="#br0" timeOffset="160239.31">3647 15840 14 0,'-12'23'103'0,"-1"9"-8"0,-3-2-24 0,1 0 13 15,-6 4-17-15,-1-1 13 0,-2 2-60 0,-1-1 5 16,8-3 39-16,-10 0-41 0,11 4 19 0,1-9-2 16,-9 2-12-16,6-2-42 0,-2 0 49 0,4-4-50 0,1 1 29 15,11-4 36-15,-4-7-29 0,-1 0 31 0,3-3-76 16,0-1 0-16,2-2 4 0,0 0 3 0,2-2 22 15,1-2 32-15,-2 1-41 0,3-3 14 0,7 1-38 16,0-1-34-16,1-1-196 0,1-7 86 0,18-7 58 0</inkml:trace>
  <inkml:trace contextRef="#ctx0" brushRef="#br0" timeOffset="161084.34">4399 15670 32 0,'-6'7'72'0,"-5"0"3"15,3-1-5-15,0 0-3 0,0-1-29 0,-3-2 9 16,1 1-15-16,-2-2 7 0,2 1-42 0,-2-2 56 0,0-1-26 16,3 0-32-16,-4-2-2 0,-1-1 29 0,2 1 23 15,-4-4-21-15,2 0-8 0,-1 0 10 0,0-1-45 16,1-2 40-16,2 1 8 0,-2-2-29 0,2-1 2 16,0 2 24-16,0-3-30 0,0 0 40 0,4 0-35 0,0-1 11 15,0 1 3-15,3-2-2 0,1 2-11 0,1-2-32 16,2 1 35-16,2 1 5 0,2-1-8 0,-2 1 11 15,3 1-8-15,4 0-3 0,2 1 9 0,-1 1-4 16,3-1-13-16,0 3 25 0,1 1-34 0,-1 1 33 0,3 0-34 16,0 2-4-16,-3 0 33 0,2 2-26 15,1 0 10-15,-2 5 34 0,1 2-42 0,-4 0-8 0,2 1 11 16,0 2 22-16,-1 2-21 0,-2 0-8 0,1 3 0 16,-2 2 16-16,0 1-6 0,2 9 30 0,0 3 19 0,-1-1-18 15,-4-3-64-15,-3-2 2 0,-1-2 56 0,3 10-30 16,-4-4 53-16,0-2-26 0,-4 5-35 0,1 5 54 15,-3-6-39-15,-4 1 6 0,2 0 12 0,3 6 8 0,-2-14-25 16,-2 5-19-16,-2 5 40 0,1-11-31 0,-9 1 35 16,8-4-38-16,1 8 61 0,2-8-30 0,0-6 14 0,-3 1 3 15,2-1-79-15,-2 0 27 0,2 1 6 0,-2-2 20 16,0 0 11-16,3-3 28 0,0-1-62 0,3-1 37 16,0-5 48-16,-2 5-76 0,-1-2 69 0,3-3-35 15,-1-1-51-15,1-1 75 0,0 1-12 0,-2-2-54 0,0-4 85 16,-1-4-15-16,0 2-28 0,2 0 1 0,0-5-11 15,1 0 7-15,1 0 16 0,-1-2-13 0,1 1-54 0,2-2-2 16,-3 0-21-16,1 1 10 0,4-3 40 0,-1 3-9 16,1 0-24-16,-2 2-6 0,1 0-1 0,1 2 20 15,1 3-8-15,-1-1 12 0,0 3 1 0,2 0-10 16,2-2 46-16,-2 2-43 0,1 1 1 0,4 3 1 0,2-4 70 16,0 4-70-16,1 2 11 0,-2 2-7 0,-2 0 11 15,6 2-14-15,0-2 23 0,2 5-14 0,-2 4 63 16,1-5-36-16,2 4 37 0,-3-2-81 0,9 12 72 15,-5-5-51-15,3 5 61 0,-6-5-85 0,0-2 95 0,6 5-17 16,-4-4-15-16,-3 1 17 0,-2-3-91 0,2 0 42 16,0-2 24-16,0 1-3 0,0 0-42 0,0-3 10 0,0 3 35 15,0-1-74-15,-1-2 78 0,1 2-70 16,2-2 74-16,-2-2-72 0,1-1 32 0,0-1 3 0,3-1 82 16,-2 1-61-16,0-2-19 0,0-1-52 0,-5 1 101 15,2-2-92-15,-2-2 65 0,3 1-77 0,-1 0 10 0,2-3-20 16,-2-3-43-16,-7 4-273 0,2 0 127 0,2 2 86 15</inkml:trace>
  <inkml:trace contextRef="#ctx0" brushRef="#br0" timeOffset="161550.37">4878 15848 28 0,'-5'-1'109'0,"4"-1"-25"16,-1 1-10-16,2 1-12 0,8 0 22 0,2-5-66 16,6 1 62-16,2 3-33 0,2 0-35 0,6 0 10 15,14 2 53-15,0-1-50 0,4-1 22 0,1 1 20 0,-1 1-72 16,0 2 7-16,-1-3 41 0,-3 8 27 0,0-5-7 16,-11-2-67-16,7 4 69 0,-9-1-78 0,-3-3 75 0,-3-1-16 15,-1 0-42-15,-1 0 63 0,-2 1-58 0,2-1 10 16,-4 1-14-16,-1 1 37 0,0-4-38 0,0 2-12 15,-4 2 57-15,-1-1-69 0,-2-2 51 0,-2 1-63 16,0 0 75-16,2 0-27 0,-7 0-53 0,7 1 2 0,-2-1 32 16,-1 0 7-16,-1 0 42 0,-1-1-36 0,0-1 22 15,-2 2-8-15,0 0-71 0,0 0-25 0,0 0 16 16,0 0 23-16,-4-6-9 0,0 5-33 0,1-2 12 16,-1 0-18-16,0 1-241 0,0-2 108 0,-1 3 70 0</inkml:trace>
  <inkml:trace contextRef="#ctx0" brushRef="#br0" timeOffset="161982.72">5371 15709 97 0,'-14'-5'74'0,"2"3"-13"0,2 0 19 0,-1-1-61 15,2 3 59-15,2-2-4 0,-1 1-53 0,3 1-7 0,1-2 62 16,-2 1-15-16,2 1-55 0,2 0 55 0,-1-1 1 15,3 1-73-15,0 0 12 0,0 0 1 0,0 0 78 16,0 0-9-16,12 1-69 0,-5-1-13 0,5 3 9 16,4-2-8-16,1 1 24 0,4 1-29 0,-2-2 7 0,2 0 53 15,1 1-19-15,-2 2-45 0,0-2 16 0,0 2 32 16,-2 0 34-16,1-1-5 0,-2 0-85 0,-1 0 13 16,0 2-6-16,0 0 16 0,-2-2-2 0,2 3 23 0,-2-2 49 15,-3 2-78-15,2-1 39 0,-2 1 8 0,-2 0-57 16,-1-1 34-16,2 1 62 0,-4 1-56 0,1 1 15 15,-3-1-54-15,-1 1 19 0,2-1 19 0,-2 1 62 16,-2 1-76-16,-1-1 51 0,-1 0 40 0,-1 0-27 0,0 2-58 16,-2 1 25-16,-2 1 40 0,-2 0 0 0,0-1-3 15,0 0-78-15,-1 0 55 0,1-1 20 0,-1 1-34 16,2-1-8-16,-1-1-16 0,0 0 52 0,1-1-5 0,1 1-28 16,0-5 6-16,1 1-31 0,0-1 37 0,1 1-17 15,1-3 3-15,-1 2-21 0,3-1 22 0,-2 0-37 16,2-3 22-16,-1 2-50 0,-2-2-6 0,3 1-21 0,1-1-23 15,0 0-7-15,0 0-37 0,0 0-27 0,-7 0-412 16,5-1 190-16,2 1 126 0</inkml:trace>
  <inkml:trace contextRef="#ctx0" brushRef="#br0" timeOffset="164101.44">5341 3164 26 0,'0'0'50'0,"0"0"2"16,-2 2-17-16,2-2 7 0,0 0-5 0,0 0 0 0,-2 1-12 16,2-1 4-16,0 0 4 0,0 0-1 0,0 0-3 15,0 0-8-15,0 0 9 0,-4-3-13 0,4 3-8 16,0 0-6-16,0 0 14 0,0 0-32 0,0 4-16 0,0-4-8 15,0 0-108-15,-1 1 49 0,1-1 32 0</inkml:trace>
  <inkml:trace contextRef="#ctx0" brushRef="#br0" timeOffset="164340.44">5401 3170 23 0,'0'0'75'0,"-2"0"-22"0,2 0-15 16,0 0 9-16,0 0-6 0,-3 0-3 0,3 0-12 0,-1 2 10 15,1-2-3-15,0 0-9 0,0 0-20 0,-2 2 6 16,2-2-23-16,-1 1-11 0,1 2-16 0,0 0-85 0,0-3 43 15,0 0 26-15</inkml:trace>
  <inkml:trace contextRef="#ctx0" brushRef="#br0" timeOffset="164569.04">5389 3215 17 0,'0'0'64'16,"-5"-3"-18"-16,5 3 12 0,-1-1-17 0,1 1 10 16,0 0-34-16,0 0-3 0,0 0-10 0,0 0-12 0,0 0-18 15,4 6-68-15,-3-6 32 0,0 1 20 16</inkml:trace>
  <inkml:trace contextRef="#ctx0" brushRef="#br0" timeOffset="165074.56">5468 3290 15 0,'0'0'64'0,"0"0"-21"0,0 0 10 16,0 0-20-16,0 0 4 0,-1 3-13 0,1-3 3 15,0 0 2-15,0 0-25 0,0 0 17 0,0 0-10 0,-3 1 3 16,3-1-8-16,0 0 4 0,0 0-7 0,0 0 4 16,0 0 0-16,0 0 13 0,0 0-11 0,0 0-3 15,0 0 5-15,0 0-11 0,-3 0 3 0,3 0 2 16,0 0-7-16,0 0 3 0,0 0 8 0,0 0-1 0,0 0 2 16,0 0-13-16,0 0 9 0,0 0-6 0,0 0-19 15,0 0-12-15,0 0 3 0,0 0-2 0,0 0-99 16,-4 0 43-16,3 2 30 0</inkml:trace>
  <inkml:trace contextRef="#ctx0" brushRef="#br0" timeOffset="165384.21">5424 3310 41 0,'0'0'60'0,"0"0"-12"0,-5-2-4 0,5 2 14 16,-3 0-26-16,3 0 0 0,-1-2 4 0,1 2-16 0,0 0 6 15,0 0-15-15,0 0-5 0,0 0 0 0,-4 0-14 16,4 0-1-16,0 0 8 0,0 0 0 0,0 0-17 16,0 0-12-16,0 0 2 0,4 5-81 0,-4-5 37 15,0 0 24-15</inkml:trace>
  <inkml:trace contextRef="#ctx0" brushRef="#br0" timeOffset="176924.94">8360 2972 47 0,'-3'3'47'0,"3"-3"-1"0,-4 3-20 0,4-3 28 16,-4 4-28-16,4-4 4 0,0 0 7 0,0 0 3 0,-4 4-32 15,4-4 11-15,0 0 1 0,-2 3-4 0,2-3-1 16,0 0-8-16,0 0 32 0,0 0-32 0,-3 4 4 15,3-4 6-15,0 0-13 0,-4 2 8 0,4-2-6 0,0 0 4 16,0 0 15-16,0 0-23 0,-4 3 6 0,4-3 4 16,0 0-3-16,0 0 4 0,0 0-13 0,0 0 0 15,-5 1 1-15,5-1-7 0,0 0 13 0,0 0 9 16,0 0-12-16,0 0 16 0,0 0-15 0,0 0-17 0,0 0 18 16,-4 5 11-16,4-5-15 0,0 0 20 0,0 0-31 15,0 0 12-15,0 0-6 0,0 0-1 0,0 0 22 16,0 0 12-16,0 0-49 0,0 0 19 0,0 0 0 0,0 0-11 15,0 0 14-15,-2 3-13 0,2-3 12 0,0 0 2 16,0 0-7-16,0 0 0 0,0 0 6 0,0 0-6 16,0 0 6-16,0 0 5 0,0 0-5 0,0 0 15 15,0 0-34-15,0 0 22 0,0 0-8 0,0 0-1 0,0 0 0 16,0 0 19-16,0 0-26 0,0 0 10 0,0 0 4 16,0 0-3-16,0 0-14 0,0 0 5 0,0 0 1 0,0 0 7 15,0 0-11-15,0 0 5 0,0 0 18 0,0 0-19 16,0 0 10-16,0 0-5 0,0 0-3 0,0 0 16 15,0 0-20-15,0 0 23 0,0 0-16 0,0 0 2 16,0 0 0-16,0 0 5 0,0 0-15 0,0 0 31 0,0 0-16 16,0 0-2-16,0 0-10 0,0 0-4 0,0 0 17 15,0 0-10-15,0 0-5 0,0 0 10 0,0 0-4 16,0 0 0-16,0 0 9 0,0 0-10 0,0 0-2 16,0 0-3-16,0 0-2 0,0 0 18 0,0 0 6 0,0 0 7 15,0 0-33-15,0 0 7 0,0 0 9 0,0 0 3 16,0 0-12-16,0 0 1 0,0 0 3 0,0 0 2 15,0 0-7-15,0 0 12 0,0 0-13 0,0 0 6 16,0 0 19-16,0 0-26 0,0 0 16 0,0 0-12 0,0 0 0 16,0 0 7-16,0 0 10 0,0 0-4 0,0 0-13 15,0 0-9-15,0 0 3 0,0 0 16 0,0 0-4 0,0 0-9 16,0 0-2-16,0 0-11 0,0 0-27 0,0 0-1 16,11-3-129-16,-11 3 60 0,0 0 40 0</inkml:trace>
  <inkml:trace contextRef="#ctx0" brushRef="#br0" timeOffset="177966.39">11351 3236 34 0,'1'0'89'0,"-1"0"-19"15,3 0 19-15,-3 0-25 0,0 0 4 0,3 3 8 16,-2-3-51-16,0 1 36 0,-1-1-28 0,2 1 28 15,-2-1-33-15,2 3 19 0,0-3 9 0,-2 0-18 16,0 0 5-16,0 0-29 0,1 1 45 0,-1-1-48 0,0 0-10 16,3 2 38-16,-1-2 23 0,-2 0-62 0,0 0 40 15,0 0-69-15,0 0 12 0,0 0 16 0,0 0 12 16,2 1 24-16,-2-1-54 0,0 0 15 0,0 0 44 0,0 0 16 16,0 0-76-16,0 0 59 0,0 0 2 0,1 2-45 15,-1-2 32-15,0 0-56 0,0 0 30 0,0 0 23 16,0 0-21-16,1 1 39 0,-1-1-10 0,0 0-77 0,0 0 74 15,0 2-48-15,0-2 22 0,2 1 0 0,-2-1-2 16,0 0 29-16,0 0-54 0,0 0 68 0,0 0-40 16,0 0-50-16,0 0 47 0,0 0 29 0,0 0-84 15,0 0 93-15,0 0-73 0,0 0 80 0,0 0-27 0,0 0 5 16,0 0-71-16,0 0 45 0,0 0-24 0,0 0 65 16,0 0-76-16,0 0 60 0,0 0-69 0,0 0 84 0,0 0-32 15,0 0 21-15,0 0-82 0,0 0 53 0,0 0 9 16,0 0-22-16,0 0 31 0,0 0 2 0,0 0 4 15,0 0 29-15,0 0-43 0,0 0-64 0,0 0 71 16,0 0-53-16,0 0-15 0,0 0 81 0,0 0-37 0,0 0 0 16,0 0 52-16,0 0-15 0,0 0-14 0,0 0 8 15,0 0-71-15,0 0 12 0,0 0 51 0,0 0-63 0,0 0 86 16,0 0-26-16,-6 0 13 0,6 0-26 0,0 0 31 16,0 0-53-16,0 0 14 0,0 0 35 0,0 0-40 15,0 0-25-15,0 0 51 0,0 0-2 0,0 0 29 16,0 0-1-16,0 0-96 0,0 0 95 0,0 0-78 0,0 0 63 15,0 0 8-15,0 0-63 0,0 0 51 0,0 0-5 16,0 0-31-16,0 0 33 0,0 0-58 0,0 0 61 16,0 0 3-16,0 0-9 0,0 0-45 0,0 0-19 15,0 0-7-15,0 0 22 0,0 0 51 0,0 0-18 0,0 0-29 16,0 0 0-16,0 0 15 0,0 0-7 0,3 5 5 16,-3-5-11-16,0 0 9 0,0 3-27 0,0-3 2 0,1 2 3 15,-1-2 7-15,0 1-4 0,0-1-10 16,2 3-2-16,-1-2-8 0,-1-1-10 0,0 0-151 0,0 0 74 15,0 0 48-15</inkml:trace>
  <inkml:trace contextRef="#ctx0" brushRef="#br0" timeOffset="179590.22">14719 2980 50 0,'-2'-2'71'0,"-2"2"-22"0,0-1 15 0,0 1-1 0,1 0-15 15,-1 1-4-15,4-1-3 0,-4-1-21 0,4 1 29 0,-5-1-21 16,5 1-7-16,-3 0 15 0,0-1-23 0,3 1-8 16,0 0 22-16,-4 0-24 0,4 0 8 0,0 0 0 15,-4 0-11-15,4 0 24 0,0 0-3 0,-4 0-26 16,4 0 7-16,0 0 3 0,-3 1 1 0,3-1 17 0,0 0-28 16,0 0 7-16,-2 0 8 0,0 1-11 0,2-1 0 15,-2 4 6-15,2-4 8 0,-2 1-20 0,1 0-7 16,0 0 20-16,1-1-4 0,-2 2-9 0,1-1 7 15,0 0 13-15,1-1-2 0,-2 1-3 0,2-1 10 0,-1 1-21 16,1-1-16-16,-1 2 20 0,1-2 2 0,0 0-3 16,0 0-12-16,0 2 14 0,0-2 18 0,0 0-34 0,0 0 25 15,0 0-9-15,-3 2 0 0,3-2-14 0,0 0 15 16,0 3 4-16,0-3-18 0,0 0 24 0,0 0-22 16,0 0 26-16,0 0-27 0,0 0 18 0,0 0-11 15,0 0-3-15,0 0-8 0,0 0 23 0,0 0-2 0,0 0 5 16,0 0 9-16,0 0-31 0,0 0 15 0,0 0 8 15,0 0-20-15,0 0-2 0,0 0 12 0,0 0-14 16,0 0 5-16,0 0 17 0,0 0-9 0,0 0 23 16,0 0-33-16,0 0 14 0,0 0-3 0,0 0 6 0,0 0-9 15,0 0-13-15,0 0 6 0,4 1 0 0,-4-1 14 16,0 0-8-16,0 0 16 0,0 0-25 0,0 0 0 16,0 0 24-16,0 0-20 0,0 0 0 0,0 0 1 15,0 0-11-15,0 0 16 0,0 0-2 0,0 0-42 0,0 0 60 16,0 0-1-16,0 0 1 0,0 0-29 0,3-1 20 15,-3 1-10-15,4 0 26 0,-3 1-33 0,-1-1 9 0,4 1 10 16,-3-1-5-16,1 1-14 0,-2-1-3 0,2 0 22 16,1 0-12-16,0 0 6 0,-3 0 0 0,4-1 7 15,-3 4-17-15,-1-3 14 0,4 1-1 0,-1-1-10 16,-2 1-2-16,-1-1-1 0,0 0 22 0,7-1-14 0,-6 1 15 16,1-1-23-16,-2 1 4 0,4 0-9 0,-3 1 1 15,-1-1 6-15,3 0-9 0,-3 0-23 0,1 1-4 16,-1-1 3-16,5 0-19 0,-2 0-144 0,0 2 67 15,-1-3 44-15</inkml:trace>
  <inkml:trace contextRef="#ctx0" brushRef="#br0" timeOffset="200179.97">5907 15124 32 0,'0'0'75'0,"0"0"9"0,0 0-8 0,0 0-22 0,0 0 16 15,-7 12-6-15,6-8 0 0,0 2-30 0,1 2 8 16,-3 4 3-16,3 0-5 0,0 6 12 0,1-5 2 15,-1 2 3-15,-1 6 7 0,0 12-1 0,-1-9-11 0,1 11 10 16,0-6-48-16,-5 2 6 0,1 2-30 0,5-6 10 16,-5 8-2-16,2-3 9 0,-1 2-1 0,-3 1 48 15,5 0-42-15,-1-1 33 0,-1 0-35 0,1 7 47 16,2-6-18-16,-2 3 4 0,3-9 3 0,-2 7 1 0,0 1 2 16,1 3-1-16,1-3-40 0,-1 1 13 0,-1-1 19 15,0-2-25-15,0-7 15 0,1-5-5 0,-2-4 4 0,2 1 6 16,1-1-15-16,-3-1-15 0,2-1 19 0,0-1-22 15,-1-1 23-15,-2 1-79 0,3-4 73 0,0 0-19 16,1-2 22-16,-2-3-36 0,2 0 48 0,-1-2-16 16,0 0 7-16,1-2-5 0,-2 1-5 0,4-1 7 0,-4 0-25 15,2-3 26-15,0 0-60 0,-4 0 28 0,4 0-80 16,-5-5 28-16,1 3-9 0,4 2-21 0,1-12-15 16,-1 4-8-16,0-7-25 0,-1 4-282 0,2 3 141 0,2-6 94 15</inkml:trace>
  <inkml:trace contextRef="#ctx0" brushRef="#br0" timeOffset="201556.16">5922 15108 48 0,'5'-2'54'0,"0"-1"-3"0,7-2-11 15,-1 1-3-15,2 1 20 0,2 0-10 0,2 0-24 16,1 1 13-16,2-1-15 0,1 0-5 0,14-2 11 0,-1 1 2 16,2 1 5-16,0 0-10 0,-4 1-9 0,-5 1 15 15,12-3-16-15,-1 3 15 0,-4 1-20 0,4 2 20 16,0-3-11-16,-8 1-12 0,0 0-5 0,7 3 18 16,-1-1-23-16,2 0 41 0,-8-2-39 0,-4 4 22 0,10-2-13 15,-2 2 7-15,-3-2-6 0,-3 0 15 16,11 1 10-16,1 2 1 0,0-1-20 0,0-4-2 0,0 2 8 15,1-3 0-15,0-2 17 0,-1 5-31 0,0-6 18 16,-2 0-15-16,-1 2 81 0,-5 3-80 0,-5-1-49 0,6-5 50 16,-5 3-3-16,-2 1 14 0,-4-2 3 0,0 1-30 15,-2 3-29-15,1-3 51 0,-2 1 5 0,1 1-42 16,-3 2 33-16,2-1-37 0,-3-2 0 0,0 0 65 16,-2 2-48-16,0-3 29 0,0-1 16 0,-4 4-15 0,-2-2-41 15,-2 2-24-15,0-2 28 0,-1 1-1 0,0 0 47 16,1-1-5-16,-6 1-87 0,8 0 41 0,-3 0 7 0,-4-1 69 15,-1 1-43-15,0 0-36 0,6 2 64 0,-6-2-49 16,1 1 62-16,-1 2-60 0,0-1 45 0,0-2-64 16,0 0 4-16,-1 10 53 0,-1-5-79 0,2-5 29 0,-1 8-2 15,1-3 85-15,0 1-2 0,-1 0-81 0,-1-1 74 16,2 2-13-16,-1-2-13 0,-2 4-18 0,2 4 7 16,-3-1 24-16,4 4 16 0,-1 0 9 0,-2 0-36 15,2-1 25-15,1 0 1 0,0 3-31 0,-2 0-6 0,1 0 23 16,4 2-12-16,-2-1-22 0,-1 0 0 0,1-1-12 15,1 2 48-15,0 0-61 0,-2 1 31 0,0 0 20 16,2-1-24-16,0 3 14 0,1 9-20 0,-2-8 17 0,2 0 15 16,-3-3-48-16,1-1 49 0,-1 3-8 0,2-2 4 15,-2 1-8-15,0-2-12 0,-2 2 6 0,2-2 7 16,-1 2-4-16,2-2 3 0,-2 0-11 0,0 0 8 0,-1 0-5 16,2 2-8-16,-1-2 15 0,1 0-15 0,0-1-2 15,0 0 10-15,0 0-5 0,0 2 2 0,0-3 3 0,1 0-13 16,-1 0 6-16,0-2 5 0,-1 0-16 15,-2-2 2-15,3 2 1 0,-1-3 21 0,1-1-27 0,-4 0 6 16,4-1 3-16,0-1-4 0,-1 0-11 0,-1 0 7 16,0 0 1-16,0-2-1 0,0-1-4 0,0 0 12 0,1 1-4 15,0-4 7-15,-1 1-9 0,0 0 6 0,-1-1-9 16,2 0-4-16,-1 0 9 0,1 0-5 0,0-1 7 16,1 0-5-16,-2 0 6 0,1 0 5 0,1-1 4 15,-1 0-18-15,1 2 7 0,-2-3 1 0,2-1-3 0,-2 3 7 16,0-1-7-16,0-2 5 0,-1 2-3 0,0 0-12 15,-1-1 7-15,-1 0 1 0,1 0 7 0,-1-1 5 0,-1 1-12 16,0 1 10-16,-2-1-6 0,0 0-8 16,-7-2 9-16,2 1-16 0,-3 0 15 0,0-1-3 0,0 1-7 15,-2-2 4-15,0 0-1 0,-5 1-4 0,0 2 12 16,1-1 4-16,-4 1-22 0,-11-1 13 0,5 0-15 0,5 1 12 16,5 1 11-16,-2-2-13 0,1 1 12 0,2-2-22 15,-1 1 20-15,-1 1-3 0,3 0 1 0,-2-1-14 16,0 0 10-16,2-2 5 0,2 2-5 0,-2-2 2 15,-2 1-4-15,0 0 1 0,0-1-8 0,2-1 6 0,-16 0 3 16,6 1-6-16,-9 1 8 0,-1 1-3 0,0 1-4 16,-4 1 1-16,1 1 7 0,1 1-8 0,0-2-31 0,4 2 33 15,0 1-1-15,9-3 6 0,5 0-10 16,5 1 14-16,3-2-11 0,0 0 3 0,1 2 4 0,3-1 9 16,3-2-2-16,0-1-5 0,1 2 1 0,1-1-4 15,2 1-2-15,-2-1 5 0,0 1-7 0,1-1 5 0,-2 0 2 16,-2 0 1-16,-3 0-6 0,0 2 7 0,-5-1 3 15,2 0 1-15,-2 1-1 0,2 1 1 0,-3-1 1 0,2 1-7 16,-2 0-7-16,3 0 14 0,-1-2-23 0,-1 1 24 16,1-2 3-16,0 1 3 0,3 1 13 0,4-2-13 15,0 0-11-15,2 1 5 0,0 0 1 0,0-1 2 16,2 0-3-16,-2 0 9 0,1-1-8 0,-1 1-2 0,0 1-11 16,0-1 9-16,3 0 7 0,-2 0-11 0,2 0 0 15,-2 0 2-15,3 1-3 0,0-1-1 0,-3 0-18 16,3 1 19-16,-1-1 5 0,0 2-7 0,1-1 23 15,0-1-22-15,-2 0-7 0,2 1 3 0,0-1 3 0,0 0 11 16,0 0-2-16,0-1-1 0,0 0-2 0,2-1-6 16,2 2-6-16,-4-1 16 0,4 1-18 0,0-3-5 0,0 3 0 15,-2-6-16-15,1 3-4 0,2 0-4 0,-2-1-18 16,2 2-49-16,-1-1-13 0,3 0-14 0,-2-1-32 16,1-1 13-16,-1 2-47 0,6-5-502 0,-5 0 233 15,1 4 154-15</inkml:trace>
  <inkml:trace contextRef="#ctx0" brushRef="#br0" timeOffset="202176.15">6426 15449 34 0,'-3'-1'112'0,"-5"-7"-48"0,3 6 25 16,-2-2-25-16,0 2-5 0,1 1 18 0,-1 3 9 0,-5 3-16 16,-1 2-13-16,-2-4 12 0,0 4-46 15,2 0 42-15,-8 7-19 0,5 0 4 0,-4 6 24 0,0-3-75 16,2 6 45-16,4-2-22 0,0-3 32 0,4 0-27 16,2-2 34-16,-2 9-13 0,2-2-83 0,2-5 80 0,0 13-5 15,4-11-19-15,0 1 14 0,1-6-53 0,2 6 59 16,5 12-7-16,0-11 7 0,-2-6 0 0,2-4-24 15,-1 0 14-15,2 2 2 0,1-6-12 0,-2 0-24 16,2 0 44-16,3 3-22 0,-2-3-1 0,2 1 3 0,-2-5-19 16,5 0 4-16,-4 0 12 0,2 3 1 0,2-8-14 15,-2-2-7-15,2 3 16 0,0-5-14 0,-2 2 14 16,1-2-16-16,-1-1-15 0,0-2 31 0,-1 0-30 16,-1 0-25-16,-3 1 50 0,0-3-27 0,-2-1-71 0,0 2 74 15,-1-3 35-15,-1 2-5 0,-4 2 6 0,-1-1-7 16,0 2-7-16,-2-1-40 0,-3 1 78 0,-2-1-3 0,-1 2-36 15,0 2 26-15,-2-1-72 0,0 1 16 0,1 3-17 16,-1 0 54-16,-1 0-9 0,1-2 48 0,1 4-68 16,2-2-16-16,1 2 61 0,0 1 13 0,2-1-69 15,-2 0 1-15,3 0-3 0,-2 0 66 0,-2 4-42 0,1 4-27 16,3-7-27-16,-1 0 11 0,2 2-26 0,2-2-12 16,-1 2-35-16,0 1-321 0,3-3 148 0,-1-2 98 0</inkml:trace>
  <inkml:trace contextRef="#ctx0" brushRef="#br0" timeOffset="202682.4">6807 15101 41 0,'3'-5'99'0,"-3"0"-15"0,0 5-25 0,0-8 9 0,0 8-18 16,-4 0 39-16,4 0-55 0,0 0 10 0,-8 7 2 15,4-2 29-15,0 6-54 0,0-3 28 0,0 2 18 16,1 3-25-16,2 4 20 0,0 15 18 0,-2-4-3 16,2-2-32-16,2 8 16 0,-1 0 20 0,1 4-21 0,1-1-22 15,-1-1 24-15,-1 3 1 0,1 1-29 0,-1-4-16 16,2 2 46-16,-2 1-27 0,-2 0-28 0,5 1 50 16,-3-2-23-16,0 0 6 0,-3-2-3 0,3 3-7 15,-2-4 4-15,3-1-13 0,0-7 17 0,-1-3-11 0,2-1-10 16,3 8-3-16,-2-6 11 0,-2-7-5 0,0-1-2 15,1 0 5-15,0-3-9 0,0 1-5 0,-2-1-6 0,2-3 0 16,-2 0 8-16,0-4-9 0,2-1 13 0,-1 0 0 16,-1-1 6-16,0-2 0 0,0 1-14 0,-1-2 8 15,2 1-14-15,-1-2 14 0,0-1-12 0,0 0-18 16,0 0-46-16,0 0 2 0,3-7-22 0,-3 6-17 0,0 1-39 16,0-14 22-16,1 11-29 0,3-12-397 0,-4 6 179 15,4-6 120-15</inkml:trace>
  <inkml:trace contextRef="#ctx0" brushRef="#br0" timeOffset="203309.7">7061 15468 69 0,'0'-7'99'0,"1"2"3"0,0-2-19 0,-1-8 1 15,0 8-54-15,-1 0 46 0,1 7-24 0,-1-5 22 16,-2 8-25-16,3-3-1 0,-3 4-12 0,3-4-15 0,-2 10 52 16,0-4-34-16,0 4-19 0,-1 0 39 0,-2 4-9 15,2 1-12-15,2-2-12 0,-2 2-14 0,3 0 30 16,0 1-24-16,0-2 15 0,0 2-15 0,1-3 28 15,3 2-59-15,-1-1-15 0,2-1 36 0,2 0-3 0,1 1 20 16,0-2-27-16,-1-2 0 0,1-1 23 0,1 0 28 16,0-1-24-16,1-2 6 0,0 0-69 0,1-3 61 15,-2 1-9-15,-1-2-5 0,0-2 17 0,-1 0-64 0,0-1 56 16,0 0-64-16,-2-2 76 0,4-4-32 0,-3 2 14 16,3-2 5-16,-2 0-62 0,-2-3 57 0,0-2 27 15,2 2-5-15,-2-4-72 0,-1 4 62 0,2-2-2 0,-2 0 2 16,-2 0-1-16,1-3-15 0,-2 1 0 0,1 5-1 15,-1-4 14-15,3 2-10 0,-5 2 4 0,1 0 2 16,0-4 1-16,-2 7-19 0,1 1 31 0,1-2-32 16,-1 4 25-16,1 0-7 0,-2-2 3 0,1 3-10 0,1-2 4 15,-1 1-11-15,1 3-26 0,0-4 43 0,0 4-34 16,0 0 0-16,-2 7 9 0,2-3 13 0,0 1 9 16,0 2-26-16,2 4 49 0,-1 2-2 0,-1 1-15 0,0 3 7 15,3 0 19-15,-3 2-19 0,1 0-24 0,-1 1 46 16,0 0-6-16,0 3-43 0,0-2 42 0,-1 14-17 15,1-7 7-15,-2-5-8 0,2-4-3 0,2 1 5 0,-2-1-9 16,1 1 6-16,-1-4-1 0,3 1-9 0,-2-1 1 16,-1-1 3-16,3-3-4 0,-2 2 5 0,-1-2-3 15,1-4-5-15,-1 0 0 0,2-3 1 0,-2 1 4 0,0-2-19 16,1-3-20-16,-1-1-13 0,0 0-37 0,0 0-37 16,0 0-10-16,3-6-29 0,-2 1-19 0,-1 5-420 15,1-11 195-15,1-1 130 0</inkml:trace>
  <inkml:trace contextRef="#ctx0" brushRef="#br0" timeOffset="204624.51">7541 15012 32 0,'-9'-1'85'0,"-1"-3"2"0,1 3-17 0,2 0-8 16,1 0-5-16,2-1-7 0,4 2-11 0,-8-1 8 15,8 1-17-15,-6-2-5 0,5 1 36 0,1 1-33 16,-1-4 25-16,5 2-15 0,-4 2-41 0,12-4 22 16,1 2 29-16,4-2-15 0,-1-1-36 0,2 3 22 15,3-2 32-15,0 2-58 0,3-1 26 0,12 0 5 0,0-2-11 16,-6 5 15-16,-4-1-11 0,0 0 10 0,-2-1-46 16,1 4 17-16,0-4-17 0,1 1 48 0,-1 0-43 0,-1 1 11 15,2-1 6-15,10-2 42 0,-4 2-55 0,-6 0-8 16,-3 1 2-16,14-4 65 0,-7 2-40 0,-8 1 7 15,-3 0-40-15,1-1 22 0,-1 2-12 0,-1-1 58 16,0-1-68-16,-2 1 48 0,1-1 4 0,-2 1-21 0,-1 0-38 16,0 1 72-16,-1 0 11 0,0-1-12 0,-5 1-25 15,0-1-36-15,-1 2-14 0,0-1 83 0,-2 0-55 16,-5 0-22-16,11-1 61 0,-6 2-54 0,-1-1 60 0,1 0-22 16,-1 2 27-16,2-1-19 0,-2 2-32 0,1-1 52 15,-2 2-89-15,-1-2 87 0,5 4-82 0,-2 0 70 16,-2 0 25-16,0-1-70 0,2 3 2 0,-2 2 46 15,-1-2-11-15,1 2-43 0,1 0 74 0,-4 2 15 0,3 0-60 16,-1 3-38-16,0 0 71 0,0-1 24 0,0 4-2 16,-2-2-11-16,2-2-1 0,1 5-10 0,-2 3 7 0,5 9-12 15,-2 0 18-15,1 2-17 0,3-3-9 0,0 0-3 16,0 0-1-16,0-2 7 0,0 2-18 0,-1-1 12 16,0-5 6-16,-3-2-71 0,0-2 48 0,-2 1 9 15,1 0-26-15,0 0 24 0,-1-1-29 0,0 2 20 0,-2-1 21 16,0 1-17-16,1-1 15 0,-1 2-19 0,0-1 3 15,-1-2 3-15,1 2 7 0,-3-1-11 0,2 0 7 0,-2-1 6 16,2 1-5-16,1-1 9 0,-2-1-12 16,0 3-1-16,2-3-9 0,1-2-1 0,0 1 16 0,1-1-5 15,-1-2-2-15,0 2 1 0,3-4-1 0,-2 3 3 16,0-4 3-16,2 0-14 0,-4 0-7 0,3-1 1 0,0 1 13 16,-2-4-8-16,0-1 0 0,1-1 1 0,-1-1 2 15,0 1-1-15,-1-2 11 0,2 0-9 0,-2 1-4 0,0-1 3 16,1 1 7-16,-1-3-9 0,0 3 21 15,0-3-14-15,-1 3 4 0,-1-1 1 0,1-2-6 0,-2 2 8 16,1-1-7-16,0 0-10 0,0-1 3 0,-1 0 5 16,0 2 8-16,1-3 0 0,-2 2-7 0,0-3-2 0,1 1-2 15,-1 2-4-15,-1-1 4 0,-1 0 0 0,2-1 6 16,-2 0-12-16,0 1 10 0,1-1 0 0,-2 0-2 16,0 0-9-16,-6 0-1 0,4 1 7 0,1-2-8 15,-2 0 7-15,4 0 3 0,-2 1-2 0,-7-2-1 0,0-1 9 16,1 1 1-16,-1 1-3 0,-2-1-10 0,2 2 7 15,-4 0-9-15,2-3 1 0,-2 2 0 0,-1 2 2 0,3 0-4 16,-3 0 15-16,3-2-3 0,-2 2-10 16,0 1 4-16,2 0 2 0,-2-4 3 0,1 2-13 0,0 2 19 15,1-1-9-15,-2-1 4 0,3-2 1 0,-1 2 8 16,0-1 7-16,-2 2-7 0,-1-2-3 0,-1-2-1 0,-1 2 8 16,-15-1 6-16,0 2-3 0,-2 2-14 0,0-2 4 15,0 3-9-15,3-1 16 0,0 0-4 0,0 0 9 16,10 1-4-16,6-2-15 0,1 1 10 0,2-2-13 15,2 0-20-15,4 0 42 0,-1 0 4 0,2 2-5 0,0-3-6 16,4-1-25-16,0 2 27 0,2 0-4 0,0-2 13 16,0 0-25-16,2 1 17 0,-2 0-23 0,0 0 7 0,4 0 5 15,0 0-17-15,0 0 27 0,0 0 2 0,-6-6-33 16,5 6 8-16,1 0 12 0,-1-2 9 0,1 2-37 16,-3-2 19-16,3 2 18 0,0 0-24 0,0 0 15 15,0 0-14-15,-3-1 8 0,3 1 8 0,0 0-20 0,0 0 21 16,0 0-12-16,-5-6-31 0,5 5 2 0,0-2-23 15,0 3-13-15,-1-5-27 0,-1 3-10 0,2 2-31 0,-1-4-27 16,1 4-28-16,0 0-20 0,4-9-16 16,0 6-525-16,-1 0 249 0,2 2 166 0</inkml:trace>
  <inkml:trace contextRef="#ctx0" brushRef="#br0" timeOffset="207415.56">2431 8544 4 0,'0'0'107'15,"-8"-1"14"-15,8 1-44 0,-7-3 22 0,7 3-14 0,-4-1 32 16,4 1-12-16,0 0-41 0,0 0 17 0,-7 4 7 15,7-4-23-15,-4 2 28 0,4-2-41 0,0 0-3 16,-1 5-4-16,1-5 47 0,0 0-29 0,-1 6 7 0,1-6 5 16,1 7-23-16,-1-7 22 0,0 7-32 0,3-4 17 15,-3-3-11-15,1 6 11 0,3-4-9 0,-1 1 6 16,1 0-16-16,-2 0 11 0,4-1-29 0,-2 0 6 16,0 1 17-16,-2-1-18 0,4-2 4 0,0 1-18 0,1-2 25 15,0 0-11-15,5-1 4 0,-2-1 0 0,1-2-24 16,0 1 16-16,-2-4 5 0,2 2-12 0,-2-2 1 15,0 0-1-15,1-2 1 0,-1-4 2 0,0 0-10 0,-1 0-3 16,-2 0 4-16,0-3-9 0,0-1 16 0,-1 1-6 16,-1 0 4-16,0-2-22 0,-1-1 2 0,-1-1 12 15,0 1-21-15,-2-2 20 0,1 2-37 0,-2-1 41 0,2 3-14 16,-1 0-27-16,0 0 30 0,0 2 9 0,-1 0 6 16,-1 2-31-16,0 0 10 0,0 2 11 0,2 4-23 15,-1 0 28-15,0 2 8 0,1 0-23 0,-2 1 22 16,2 1-50-16,-1 1 50 0,1-1-11 0,-1 3-7 0,-1-2 10 15,2 3-36-15,0 0 33 0,0 0-5 0,0 0 20 16,0 0-20-16,-2 11 7 0,2-5 13 0,0 1-2 16,0 1 14-16,1 6-25 0,-1 0 15 0,-1 1 15 0,2 2-29 15,0-1 22-15,1 4 4 0,-2-4 4 0,1 4-14 16,0-1 6-16,1 2-16 0,2 11 10 0,-3-6-37 16,0-3 40-16,1-4-13 0,-1 1 6 0,2 0-5 0,-2-1-18 15,2-2 6-15,-3 1 10 0,2-2 11 0,1 1-5 16,1-1-5-16,-3-3-29 0,2 1 12 0,0-2 19 15,-2-1-4-15,2-4-3 0,-1 1-6 0,0-2-4 0,-2-2 9 16,1 0-15-16,0 0 17 0,-1-4-7 0,4 4-4 16,-1-1-14-16,-2-3-5 0,2 1-28 0,-3 0-14 15,3-1-18-15,-3 0-52 0,4-1 8 0,-4 1-39 16,0 0 25-16,5-14-28 0,-4 10-21 0,1-1-449 0,-1 0 212 16,-1 5 142-16</inkml:trace>
  <inkml:trace contextRef="#ctx0" brushRef="#br0" timeOffset="207759.29">2584 7838 123 0,'-7'-4'164'16,"7"4"-88"-16,-6-6-5 0,6 6-12 0,-6-5 99 0,4 4-32 15,-2-2-19-15,2 0-2 0,1 0 37 0,-2 1 19 16,3 2-24-16,-1-6-2 0,2 2 1 0,-1 4-17 0,-1-7-13 16,1 7-7-16,1-6 5 0,-1 6-24 15,2-7 2-15,-2 7-21 0,1-7 21 0,-1 2-15 0,0 5-10 16,1-9 3-16,-1 9-19 0,2-7 4 0,-2 7-13 15,0 0 18-15,-2-7-26 0,2 7-29 0,2-6-15 0,-2 6-43 16,1-5-53-16,-1 5 12 0,0 0-51 0,0 0 32 16,0 0-48-16,12 6-3 0,-4 3-452 0,3-1 208 0,1 0 140 15</inkml:trace>
  <inkml:trace contextRef="#ctx0" brushRef="#br0" timeOffset="208115.27">3023 8215 6 0,'0'0'180'0,"6"1"-20"0,-3-1-4 16,2-1-12-16,1 2-56 0,2-2 33 0,-2 1 3 15,1-1-64-15,7-1-8 0,0 0 44 0,0 0-43 0,-2 0-24 16,1 3 51-16,-1-2-6 0,1-2-5 0,-1 3-48 16,3 0 31-16,0-1-41 0,-1 1-3 0,0-2 17 15,-2 3 13-15,-2-2-66 0,1 1 66 0,-3 0-50 16,-1-2 46-16,-2 4-18 0,-1-2-28 0,-4 0-14 0,11-2-29 15,-11 2-18-15,0 0-3 0,12-1 9 0,-12 1-21 16,2-1-12-16,-2 1-300 0,0 0 134 0,0 0 88 16</inkml:trace>
  <inkml:trace contextRef="#ctx0" brushRef="#br0" timeOffset="208354.24">3064 8352 70 0,'-1'10'174'0,"1"-10"-7"0,0 0-36 0,5 9 10 15,-1-8-23-15,-4-1 13 0,11 3-11 0,1-2-2 16,1 0-24-16,-2 0-1 0,4-3-7 0,-2 1-13 16,-1 2 5-16,3-3-9 0,-5 2 5 0,0-2-42 0,-1 2 20 15,-9 0-17-15,19-2-3 0,-10 1 11 0,0 1-13 16,-2-3-16-16,-2 5-21 0,6-8-39 0,-6 3-47 0,-5 3-1 15,10-6-48-15,-5 10-389 0,-5-4 177 0,7-12 118 16</inkml:trace>
  <inkml:trace contextRef="#ctx0" brushRef="#br0" timeOffset="209110.47">3684 7866 25 0,'4'-8'91'0,"3"4"8"16,0-6-26-16,2 4-22 0,2 0 55 0,1 2-26 16,0 0-7-16,0 2-39 0,1 2 51 0,-2 0-55 15,0 0 54-15,2 3 5 0,-2 1-22 0,-1-2-5 16,4 4 9-16,-4 0-46 0,0 3 42 0,-1-1-2 0,-1 2-8 16,-1 2-10-16,-2-2-35 0,-1 4 55 0,-4-1-34 15,1 1 27-15,-2 2-39 0,0-2 48 0,-2 1-36 16,-2 1 30-16,1-1-8 0,-3 0-10 0,0 1 17 15,1-2-41-15,-2 0 18 0,0-1 9 0,0 0 0 0,2-2-10 16,0 0-12-16,-2-1-9 0,1-1 8 0,2-2 14 16,2 0-3-16,-1-2-19 0,1 0 20 0,1-2-18 0,-1 0 17 15,3-3-20-15,-3 6 17 0,3-6-18 0,-2 3 10 16,2-3 1-16,0 0-1 0,-3 3-3 0,3-3-6 16,0 0 5-16,0 0-16 0,0 0 16 0,0 0-7 15,0 0-9-15,0 0-4 0,15-1 0 0,-9 1 2 0,-6 0 5 16,10-2-2-16,-4 2-20 0,0 0 17 0,0 0 2 15,1 0 2-15,1 0 4 0,-1 2-28 0,1-1 13 0,0-1-1 16,5 5-4-16,-2-4 18 0,2 2-1 16,0 1-3-16,-2 0-5 0,1 0-4 0,-3 1-5 0,2 0 14 15,0 1-12-15,-3 1 2 0,1 0 15 0,-4 1-8 16,2-1 7-16,-2-1-11 0,-1 3-2 0,2 0-7 0,-1 0 5 16,-2 2 10-16,-1-4 9 0,0 4 8 0,0 0-22 15,0 1 16-15,-1-1-6 0,-1 2 7 0,-1-3-22 16,-1-2 22-16,2 4 0 0,-2 0-5 0,-2-1 6 15,0-2 15-15,0 3-3 0,-4-4-4 0,2 1 6 0,-2 2 7 16,0-1 9-16,-1-3-20 0,1 1 16 0,-1-1-1 16,-3 1-12-16,1-4-1 0,0 2 13 0,1-3 36 0,-2 2-43 15,0-1 31-15,-2-2-19 0,2-1-17 0,-1-1-9 16,1-3 33-16,-1 3-16 0,2-1 29 0,-1-1-41 16,0-1-15-16,0 0 1 0,1-2 43 0,1 1-52 15,0 0 48-15,1-1-36 0,1-2 28 0,0 4-43 0,2 0-26 16,6 3-13-16,-9-6-35 0,5 3-5 0,4 3-58 15,-5-8-33-15,5 8-34 0,-4-4-33 0,4 4-40 0,0 0-571 16,0 0 282-16,0 0 190 0</inkml:trace>
  <inkml:trace contextRef="#ctx0" brushRef="#br0" timeOffset="-211941.64">7788 7915 47 0,'0'0'61'0,"0"0"-16"15,0 0 11-15,0 0-6 0,4-6-13 0,-4 6 3 16,0 0 22-16,0 0-22 0,0 0 4 0,1-7 10 0,-1 7-21 16,0 0-8-16,0 0 11 0,0 0 5 0,0 0-27 15,0 0 11-15,-1-10 6 0,1 10 9 0,0 0 10 0,0 0-12 16,0 0-27-16,-8-6 38 0,5 5-32 16,3 1 29-16,-9 0 58 0,9 0-87 0,-14 0-14 0,8 0 45 15,-8 1 20-15,2 3-38 0,-1-2 23 0,0 2-32 16,-1 0-30-16,1 0 78 0,-2 2-71 0,2 2 28 0,1-1-17 15,-1 1 48-15,-1 3-32 0,1-1 7 0,1 2 19 16,0 1-12-16,-5 6 8 0,1 1-5 0,2 0-7 16,5-5 7-16,0 1 3 0,2-1-3 0,-2 2-7 15,1-1 0-15,2 2 0 0,-4 8 2 0,2-4-3 0,2-3-15 16,2-3 13-16,-1-1-17 0,1 6 22 0,3-5-5 16,-1 1-20-16,2 2 16 0,0 1-8 0,4-4-10 0,0 2 8 15,-1-1-12-15,0-1 13 0,2 2-13 16,0-4 7-16,-2 2-13 0,5-2 7 0,-3-2-2 0,2-1 5 15,4 0 6-15,-5-2-20 0,1 0 14 0,4-2-4 16,-6-2 15-16,3 0-25 0,4-1 16 0,0 0-5 0,0 0 0 16,0-2 9-16,-1-2-6 0,-2 1-33 0,-1-1-15 15,-8 0-9-15,13-1 1 0,-1-1-44 0,-2-1-13 0,-10 3-3 16,16-1 29-16,-6-6-38 0,0-2-15 16,0 3 21-16,1-1-22 0,-2 0-348 0,2 1 161 0,1 0 106 15</inkml:trace>
  <inkml:trace contextRef="#ctx0" brushRef="#br0" timeOffset="-211460.64">8007 8100 114 0,'-2'-5'101'0,"1"0"13"0,1 5-54 0,-5-6 22 0,1 3-4 16,4 3 0-16,-8-4 15 0,8 4-61 0,-11 0 36 0,11 0-42 15,-12 5 23-15,4-1 8 0,0 0-24 0,0 1 26 16,1 2 10-16,-1 2-37 0,0 0-7 0,2 1 15 16,-1 2-12-16,0-1 16 0,1 3-15 0,0 2 11 0,0-2-1 15,0 1-9-15,1 0-7 0,0 1 11 0,2 3-3 16,2-3 13-16,-1 0-9 0,2 0-1 0,2 1-17 15,-1-2 3-15,2-1-12 0,-1-1 8 0,1 1 7 0,1-2-18 16,0-1 3-16,1 0-9 0,-1-2 31 0,3-4-22 16,0 1 7-16,2-1-16 0,-1-3 7 0,1-2 3 15,-9 0-1-15,18-3 5 0,-9 2-2 0,2-3 20 16,-1-2-18-16,0 0-14 0,0-1 13 0,0 0-22 0,0-2 0 16,-2 0 20-16,-1-1 12 0,0-2-12 0,-1 1 5 15,-2 0-22-15,0-1-2 0,-2-1 15 0,-1-1-2 16,-2 1-25-16,-2-2 34 0,-1 1 11 0,-1 1-52 0,-2-1 52 15,2 2 1-15,-3 2-29 0,-2 0 26 0,2-1 4 16,-1 3-11-16,0-1-16 0,-1 3 12 0,0 2-18 16,2 0 3-16,0 3-18 0,0 0-9 0,1 1 26 0,0 0-41 15,7 0 1-15,0 0-51 0,-14 2 22 0,14-2-10 16,0 0-35-16,-6 2-374 0,6-2 165 0,0 0 110 0</inkml:trace>
  <inkml:trace contextRef="#ctx0" brushRef="#br0" timeOffset="-210991.54">8241 8142 83 0,'0'0'75'0,"0"0"-9"0,15 1 11 0,-11-1 13 16,-4 0-16-16,12-1-9 0,-12 1-4 0,13-1-11 15,-13 1-18-15,15-3 25 0,-6-1-25 0,2 0 20 0,-2 0-32 16,2 1-13-16,-2-3 21 0,2 1-46 0,-2-1 42 16,-1 0-23-16,-1 0 3 0,-3 0 15 0,3-2 16 0,-3 0-12 15,-2-2-7-15,-2 10-12 0,6-14 15 16,-6 8 8-16,1 0-5 0,-1 6-11 0,-3-10 14 0,3 10 16 16,-4-10 14-16,4 10-21 0,-6-8 1 0,2 4 11 15,4 4-14-15,-11-5-7 0,4 4 25 0,1 0-6 0,-1 1-15 16,-1 1-4-16,0-1 12 0,-3 4-1 0,-1-2-20 15,0 3-6-15,2 2 20 0,-2 1 2 0,0 1 6 16,1 0-4-16,0 3-9 0,2 0 9 0,-2 0-31 16,5 2 24-16,-1 1-4 0,2-2-2 0,-2 3 7 0,2 1-10 15,1 1-8-15,0 0 17 0,4-1-9 0,-3-2-10 16,2 2 20-16,1 0-11 0,1-2-11 0,2 2 16 0,-2-4 3 16,2 4 4-16,1-2-3 0,1-5-30 0,0 5 9 15,2-3 12-15,1-1 3 0,-1-1-10 0,-1-1-13 16,4-2 9-16,-2 0 7 0,2-3-11 0,1 2 0 15,-2-4-2-15,-9-2-20 0,18 0 8 0,-5-1-32 0,0-1 7 16,-2-3-19-16,0 1-30 0,-1-1-23 0,1 1-12 16,-2-2-23-16,-9 6-378 0,15-8 174 0,-6 0 116 0</inkml:trace>
  <inkml:trace contextRef="#ctx0" brushRef="#br0" timeOffset="-210436.64">8814 7723 61 0,'-10'-6'91'15,"0"1"-9"-15,0 1 14 0,-3 6-1 0,1-2 19 0,-1 1-10 16,-1 0-10-16,0 3-9 0,0 1-8 16,-2 1-4-16,2 1-20 0,0-1-14 0,1 2 28 0,0 0 10 15,2 2-24-15,0-1-3 0,3-1-25 0,0 1 26 16,2 0-20-16,2 1 17 0,1-2-4 0,2-1-5 0,1-1-1 15,1 2-23-15,3 1 6 0,1 2-13 0,2-3 14 16,1 1 13-16,3 2-19 0,-2-1 7 0,3 1-31 0,-1-1 28 16,-1-1 2-16,1 1-51 0,0 2 23 0,-3-1 20 15,0 2 7-15,0-1-21 0,2-1 1 0,-3 0 7 16,-2 1 7-16,1 0-18 0,0-2 9 0,1 2 1 16,-4 0 0-16,-1-1-4 0,2 1 6 0,-1 0-2 0,-3 1-1 15,1-4-12-15,-2 2 23 0,0-1-6 0,-2 1-1 16,-1 0-6-16,-1-3 9 0,1 4 0 0,-3-3-5 15,0-2-3-15,-1 1 8 0,0 0 16 0,0-2-15 16,0 1 4-16,-1-1-5 0,1-1 15 0,0-2-7 0,1 0 18 16,7-3-3-16,-10 3-14 0,10-3-1 0,-10 1-15 15,10-1 22-15,0 0-8 0,-13-3-10 0,13 3 7 0,-8-1-29 16,5-2-9-16,3 3-25 0,0 0-15 0,0 0-41 16,-10-3-7-16,10 3-32 0,0 0 11 0,-7-3-409 15,7 3 179-15,0 0 120 0</inkml:trace>
  <inkml:trace contextRef="#ctx0" brushRef="#br0" timeOffset="-210006.15">8823 7936 83 0,'0'0'98'0,"0"0"1"0,0 0-41 0,0 0 8 0,0 0 1 15,0 0-19-15,0 0 12 0,0 0 2 0,0 0-36 16,8 27 42-16,-4-14-26 0,-1-1-2 0,-1 0-8 16,1 3-12-16,0-2 29 0,1 1-22 0,-2-2 3 0,1 2-18 15,2-2 10-15,-1-2-14 0,-1 2 17 0,1 0-8 16,0 2 27-16,1-2-48 0,1-4 16 0,-1 2 17 15,0-2-38-15,5 0 49 0,-2 0-8 0,0-5-10 0,1 1-24 16,-1-1 12-16,-1-3-23 0,-7 0 40 0,17-4-28 16,-9 1 2-16,0 1 16 0,0-4-7 0,0 0 7 15,-1-1 11-15,1-1-20 0,-3-1 15 0,0-1 16 16,-2-1-5-16,0-1 2 0,-3 0 0 0,1-1-11 0,-2-2 4 16,-1 1 1-16,0 0 1 0,-1-2-18 0,-1 2-14 15,-1 0 22-15,1 0 9 0,1 0-44 0,0 3 24 0,-1 0-14 16,2 4-6-16,-2 1-10 0,1 0-39 0,3 6 28 15,-3-8-29-15,3 8-5 0,-5-5-6 0,5 5-22 16,0 0-17-16,0 0-272 0,0 0 126 0,0 0 86 16</inkml:trace>
  <inkml:trace contextRef="#ctx0" brushRef="#br0" timeOffset="-209243.54">9147 7919 10 0,'5'7'95'0,"-1"4"-22"0,-1 1 8 0,1-1-51 16,0 2 26-16,0-1 15 0,0 1-26 0,1 0 23 15,-2 0-27-15,0 2-2 0,1-1 3 0,-2 1-5 16,1-3-5-16,0-2 13 0,-1 2-26 0,0-1 8 15,0-2 9-15,-2-9 9 0,2 14-29 0,-1-10 37 0,-1-4-7 16,3 9-21-16,-3-9 26 0,0 0-1 0,1 5 1 16,-1-5-10-16,0 0 18 0,0 0-39 0,0 0 9 0,0 0 17 15,0 0-24-15,0 0 7 0,0 0-7 0,7-19 8 16,-7 19 0-16,-7-15-25 0,0 6 15 0,2-2-6 16,-2 0 1-16,1-2-17 0,-1 0 24 0,2 0-8 15,-2-2-16-15,0 0 30 0,2 1-13 0,1 0-19 0,0 1 50 16,3-3-44-16,-1 4 18 0,2 0-23 0,4 1 12 15,-1-2 4-15,1 4-7 0,0-1 9 0,4 2-30 16,-3 0 18-16,3 1 1 0,0 1-11 0,-1 4-14 16,4-2 11-16,-2 2 14 0,-9 2 6 0,15 0-15 0,-7 0 7 15,-8 0 1-15,19 5-11 0,-7-2-2 0,-3 4 18 16,2-2-20-16,-2 1 21 0,0 0 7 0,-2 3-5 0,1-2-1 16,1 2-12-16,-3 1-40 0,0 0 35 0,0-2 19 15,-1 2-4-15,0-2 17 0,-2 0-9 0,-2 0 1 16,1-1-26-16,-2-1 28 0,0-6-14 0,2 12 0 15,0-6 3-15,-1-1 7 0,-1 1-16 0,0-3 20 0,0-3-38 16,0 10 28-16,0-10-15 0,0 0 34 0,1 8-4 16,-1-8-26-16,0 0 16 0,2 4 9 0,-2-4-11 15,0 0-14-15,0 0 23 0,0 0-9 0,0 0-1 0,0 0 7 16,9-18-3-16,-8 11 1 0,1-4-30 0,-1-2 19 16,2 1 8-16,-3-3-11 0,1 1-16 0,0-1 20 15,1 2-18-15,-2 0 5 0,1 0-21 0,0 0 5 0,1-1 18 16,-1 6 6-16,0-3-7 0,1 3-7 0,-2 8-3 15,4-12 16-15,-2 7-11 0,-2 5-14 0,8-5 27 16,-8 5-19-16,8-5-10 0,-8 5 6 0,12-1-2 16,-12 1 14-16,15 1 16 0,-8 2-10 0,5 3 9 0,-2 0-14 15,2 1 8-15,-1 1 10 0,1 2-24 0,-3 1 9 16,2 1 12-16,-2 1-2 0,-2 0 8 0,0 0-5 16,-3 2-13-16,1-1 24 0,-1 2 14 0,-3-1-16 0,-1 0 2 15,0-1-5-15,2-1-3 0,-4 2-6 0,2-2 4 16,-1 0 10-16,0 2 0 0,-3-3-6 0,1 0-19 15,0-2 13-15,-1 1 2 0,2-4-25 0,-1 1-24 0,0-4-26 16,3-4-28-16,0 0-4 0,-4 15-19 0,4-15-16 16,-1 2-335-16,1-2 156 0,0 0 104 0</inkml:trace>
  <inkml:trace contextRef="#ctx0" brushRef="#br0" timeOffset="-208818.53">9709 7792 117 0,'0'0'124'15,"0"0"-12"-15,-8-3-27 0,8 3 51 0,0 0-56 16,0 0 37-16,0 0-17 0,0 0-11 0,20-8-11 0,-20 8-17 15,10-3 6-15,-4 2-17 0,-6 1-2 0,13-2-13 16,-6 2 21-16,-7 0-9 0,12-3-21 0,-12 3 6 16,10-2-21-16,-10 2 35 0,10-1-2 0,-10 1-46 15,8-3 30-15,-8 3-18 0,0 0-19 0,9 0 14 0,-9 0-32 16,0 0-12-16,0 0-19 0,0 0-8 0,0 0-18 16,13-3-23-16,-13 3-297 0,0 0 134 0,0 0 90 15</inkml:trace>
  <inkml:trace contextRef="#ctx0" brushRef="#br0" timeOffset="-208586.5">9703 7916 133 0,'0'0'97'16,"0"10"41"-16,2-6-29 0,0-2-7 0,2 0 6 15,2 1-36-15,-1-2-12 0,-5-1 24 0,20 4-1 16,-8-2-18-16,0-2-16 0,-3 1 11 0,5-2-5 0,-1 0-13 16,-1 0-22-16,0-2-4 0,0 1-9 0,-1 2-3 15,-1-4-26-15,-10 4-15 0,15-3-20 0,-7-2-9 16,0 2-37-16,-8 3-238 0,0 0 115 0,11-4 74 0</inkml:trace>
  <inkml:trace contextRef="#ctx0" brushRef="#br0" timeOffset="-208131.58">9638 7772 69 0,'-9'-1'121'0,"9"1"-53"0,0 0 10 0,0 0 13 16,0 0 21-16,0 0-17 0,0 0-50 0,26-2-2 15,-26 2 39-15,19-4-14 0,-8 4-5 0,2-3-21 0,-2-1-8 16,-2 2 11-16,0 2 1 0,-1-3-3 0,3 1-12 16,-2-1 0-16,-2 1 9 0,-7 2 10 0,12-1-40 15,-12 1 28-15,9-1-12 0,-9 1-10 0,8 0 3 0,-8 0-7 16,0 0 10-16,10 2-52 0,-10-2 17 0,0 0 4 15,8 4-18-15,-8-4-36 0,0 0-5 0,0 0-24 16,0 0-6-16,0 0-250 0,0 0 116 0,0 0 78 0</inkml:trace>
  <inkml:trace contextRef="#ctx0" brushRef="#br0" timeOffset="-207886.25">9703 7903 96 0,'0'0'84'0,"0"0"-5"0,7 13-9 0,-3-9 31 0,-4-4-39 16,11 5 0-16,-1-2 20 0,0 0-25 16,2-2-20-16,-3-1 27 0,2 0 16 0,-2 0-24 0,6 0-17 15,-3 0-37-15,0-4 54 0,-2 4-20 0,2-2-33 16,-2 2 20-16,-10 0 4 0,13-2-10 0,-8 0-19 15,-5 2-15-15,0 0-22 0,0 0 9 0,14-4-28 0,-14 4-19 16,0 0-227-16,0-5 102 0,0 5 66 0</inkml:trace>
  <inkml:trace contextRef="#ctx0" brushRef="#br0" timeOffset="-207508.46">9658 7763 56 0,'0'0'102'0,"0"0"-18"0,0 0 19 0,0 0 15 16,0 0-50-16,0 0-7 0,0 0 9 0,0 0 16 15,23-5-10-15,-13 3-17 0,1 0-7 0,1 0 8 0,0 0-4 16,1-2-1-16,-1 0-30 0,0 2-9 0,0-2 23 16,-1 3-15-16,-2-2 21 0,-1 1-14 0,-8 2-9 15,12-3 4-15,-6 2-9 0,-6 1 15 0,0 0-31 0,0 0-21 16,0 0-22-16,0 0 39 0,18 2-42 0,-18-2 5 15,0 0-28-15,0 0-2 0,6 5-11 0,-6-5-258 16,0 0 113-16,0 0 76 0</inkml:trace>
  <inkml:trace contextRef="#ctx0" brushRef="#br0" timeOffset="-207308.18">9765 7945 84 0,'0'0'82'0,"8"5"25"0,-4-4 3 0,-4-1 0 15,12 4-50-15,-6-3 30 0,-6-1-12 0,14 0-15 16,-8 1-19-16,-6-1-20 0,12-1 24 0,-12 1-5 0,0 0-38 16,19-2 7-16,-19 2-26 0,12-3-25 0,-7 2-23 15,-1 1-221-15,-4 0 95 0,0 0 62 0</inkml:trace>
  <inkml:trace contextRef="#ctx0" brushRef="#br0" timeOffset="-186454.44">10609 7453 18 0,'-4'-3'118'0,"-1"0"-24"0,1 0 12 0,-1-1-16 15,-1 3-8-15,1-2-22 0,5 3-21 0,-14-2 37 16,2 0-2-16,2 0-25 0,-4 6 3 0,4-4 5 16,-4 1-7-16,0 3 8 0,-1 2-27 0,3-1 33 15,-3 1-12-15,2 1 5 0,1 1-13 0,-1-2-20 0,1 3 26 16,0 0-3-16,0 2-9 0,2 0 5 0,0 1 1 15,-1 0-3-15,2 0-11 0,-1 1 23 0,1 0-3 0,2 2-27 16,-1-3 34-16,2 4-20 0,-1 0-2 0,0 0-17 16,-3 9 14-16,3-4-7 0,0-3-11 0,2-2 19 15,1 1-35-15,0-2 25 0,-1 3-14 0,1-1-9 16,1 0 33-16,-2 2-6 0,2-1 0 0,0 0-12 0,2-1-5 16,1 0-17-16,-1 0 28 0,1-1 6 0,1 1-34 15,0-1 29-15,2-2-11 0,0 3 10 0,1-4-5 16,-2 3-1-16,2-3 1 0,0 1-6 0,0-2-10 15,2 0 6-15,-4 2-8 0,4-4 3 0,-1 2 7 0,-1-1-2 16,0-1 7-16,1-1-4 0,-1 2 2 0,0-1-4 16,0-1 17-16,2-1-13 0,-1 0-8 0,-1-1 7 0,0-2 10 15,4 2-16-15,0 0 4 0,1-1 1 16,1 0-4-16,-2-1 6 0,-2 0-11 0,5-1 21 0,0-1-17 16,-1 0 9-16,1-1-8 0,-3-1 0 0,4 2-1 15,-3-2 3-15,1 0-5 0,-1-1 5 0,0 0-10 0,3 1 18 16,0-3-4-16,0-1 4 0,-1 0-20 0,-2-1 5 15,2 1-3-15,-2-2 21 0,2 0-11 0,0-2 11 16,-3 0-2-16,-2-1-5 0,1 1 2 0,0-2 9 16,0 0 5-16,-2 1-1 0,0-2-2 0,-2-1-7 0,1-1 11 15,-3-1-10-15,-1 1 10 0,0 0-1 0,-2-1 2 16,-1 0-7-16,0 2-9 0,-2 0 11 0,-2-1-13 0,0 3 8 16,-1-1 7-16,0 3-2 0,-1-2-6 15,-2 2-11-15,1 0-1 0,-2 2 15 0,-2 0-20 0,0 2 5 16,-1 0 4-16,0 2 0 0,-1 0-15 0,-1 1 15 15,1 2 7-15,0 0-20 0,0 0 9 0,3 3-9 0,-1-2 4 16,1 2 8-16,4 1-14 0,-2 1-12 0,0 1 28 16,2-2-3-16,1 0-9 0,0 0-2 0,0 0-17 15,3-2-13-15,-1 2-45 0,1-3-21 0,1 2-2 16,4-5-57-16,-5 7-24 0,5-7-3 0,-4 7-559 0,0-3 248 16,4-4 166-16</inkml:trace>
  <inkml:trace contextRef="#ctx0" brushRef="#br0" timeOffset="-178945.38">11103 7567 52 0,'-3'-9'152'0,"-1"1"9"15,0-1-16-15,1 2-10 0,3 7 9 0,-4-11-25 0,4 11 2 16,-2-7-37-16,2 7 0 0,0 0 12 0,-4-6-6 15,4 6 1-15,0 0 5 0,0 0 12 0,0 0-16 16,0 0 6-16,0 0-2 0,-3 33-2 0,3-18-4 0,-1 1-3 16,1 2-10-16,-3 3 9 0,-1 11-14 0,-3-1-16 15,2 2-4-15,-3 2 3 0,1 1 0 0,1-3-8 16,-4 1-3-16,1-1-18 0,2 1 6 0,2-2-4 16,1 0 2-16,3-7-8 0,-2-5-1 0,3 1 0 0,-1-5-1 15,1 1-4-15,0-1 5 0,1-2-5 0,0-1-1 16,-2-1 2-16,2-2-7 0,-1-10-3 0,-2 14 3 15,2-14 9-15,0 12-13 0,0-12 1 0,-2 10 3 0,2-10-5 16,0 0 3-16,0 0-7 0,0 0-5 0,-2 7-18 16,2-7 2-16,0 0-22 0,0 0-5 0,0 0-17 15,0 0-16-15,0 0-34 0,-10-18-6 0,10 18-7 0,-1-12-12 16,1 12 9-16,-3-13-32 0,3 1 5 0,-2 1-30 16,2 11-391-16,-4-19 192 0,2 7 130 0</inkml:trace>
  <inkml:trace contextRef="#ctx0" brushRef="#br0" timeOffset="-178653.52">10743 7890 8 0,'0'0'118'0,"-8"-5"2"0,8 5 2 15,-2-6-19-15,2 6-8 0,0 0-6 0,0 0 19 16,22-12 16-16,-9 10-13 0,4-1-10 0,3 0-12 15,2 2-8-15,0-2 2 0,14 0 12 0,0 0-25 16,-5 2-7-16,-3 1 11 0,12-2-15 0,-3 0 1 0,-6 1 3 16,-6 0-7-16,-2 0-8 0,-2 0-11 0,1-1-3 15,-4 2 9-15,1 0-18 0,-2-1 6 0,-2 1-2 0,-3 0-1 16,-1-1 2-16,-2 2-7 0,-9-1-21 16,12 0 8-16,-12 0-22 0,10-1-28 0,-10 1-21 0,0 0-18 15,0 0-34-15,13-2-3 0,-13 2-18 0,0 0-12 16,0 0-365-16,0 0 171 0,0 0 112 0</inkml:trace>
  <inkml:trace contextRef="#ctx0" brushRef="#br0" timeOffset="-178242.53">11528 7603 98 0,'4'-14'138'0,"0"2"-13"0,-1 0 3 0,1 0-16 0,-1 1 4 15,1 4-12-15,-3 1 10 0,-1 6-21 0,3-10-2 16,-3 10-7-16,0 0 10 0,2-5 5 0,-2 5 5 15,0 0-2-15,0 0 3 0,0 0-10 0,0 0-11 0,2 34 17 16,-4-17 8-16,0 3-23 0,-2 11-9 0,-2 5 3 16,1-2-8-16,-2 2 0 0,-1 1-13 0,3 0 0 15,-3 3-1-15,3-2 2 0,-2 0-5 0,0 0-23 0,3-3 9 16,0 1-4-16,0-5-3 0,3 1-7 0,0-5 4 16,-2-6 2-16,2 0-14 0,-2-2 7 0,3-1-3 15,0-1-2-15,0-3-1 0,0-1-14 0,0 1 1 0,-1-5 15 16,1-9-14-16,1 17 0 0,-1-17-4 0,0 12-7 15,0-12-17-15,0 0-9 0,-3 7-29 0,3-7-21 16,0 0-37-16,0 0-18 0,0 0-43 0,0 0 15 16,0 0-32-16,0 0-541 0,0 0 245 0,0 0 164 0</inkml:trace>
  <inkml:trace contextRef="#ctx0" brushRef="#br0" timeOffset="-177589.2">12021 7666 18 0,'4'-16'131'0,"0"3"-45"0,-2 3 3 16,1-4 7-16,1 2-3 0,-1 3 6 15,-2 3-28-15,0-2 32 0,-1 8-8 0,2-7-11 0,-2 7 22 16,0 0-23-16,1-10 17 0,-1 10 8 0,0 0-13 16,0 0 5-16,-4-11-14 0,4 11 1 0,0 0 5 0,-9-1-9 15,9 1 2-15,0 0-1 0,0 0 10 16,-26 9-11-16,17-5-10 0,0 2 13 0,-1 4-9 0,1-2-1 16,0 1-9-16,-1 2-4 0,1-1 1 0,1 4-15 15,-2-2 1-15,4 2-14 0,-5-2-1 0,3 4-5 0,1-1 11 16,1 3 3-16,0-1-5 0,0 1-14 0,-2 7-7 15,1-3 4-15,4-2-4 0,-1 1-14 0,2-3 21 16,0 1-13-16,0-1-2 0,0 1 5 0,5 0 2 16,-3 3-21-16,1-3 11 0,2-1-2 0,2-1 19 0,-1 0-24 15,0-2 13-15,0 1-14 0,3-2-1 0,0-1 18 16,1 2-1-16,0-3-16 0,-3-1 4 0,6-2-4 0,-2 1 11 16,0-2 0-16,2-1-15 0,1 1 4 0,-1-2 1 15,1-4 2-15,1 2 5 0,1-3-7 0,-4-1 6 16,5-1-2-16,0-1 3 0,-1 0-13 0,2-2 13 15,-1-2-9-15,-2 2-1 0,2-5 3 0,0 1 13 0,-2-2-19 16,-1-1 6-16,8-7 9 0,-3-1 11 0,-1-4-33 16,-1-1 39-16,-3 0-5 0,0-2-10 0,-3-2 15 0,-2 6 8 15,1-8-12-15,-4-2 59 0,-3 7-84 0,1 1 48 16,-5 3-30-16,2-1 13 0,-3 2-11 0,0-1 15 16,-3-8-6-16,-2 4 12 0,-6 1-33 0,2 6 30 15,-5 0-35-15,-3-1-7 0,4 7 35 0,2 2-34 0,0 3 35 16,-1 0-41-16,2 0 29 0,-2 1-38 0,0 1 41 15,0 3-36-15,1 0 12 0,2 0 18 0,-1 1-22 16,0 1 46-16,14 0-39 0,-24 0-26 0,12 2-19 0,-5 2-4 16,7-1-19-16,0 3-11 0,1 2-14 0,2 0-21 15,-1 3-50-15,3 1-33 0,-2 0-32 0,3 1-16 16,-1 18-618-16,-2-12 288 0,6-2 192 0</inkml:trace>
  <inkml:trace contextRef="#ctx0" brushRef="#br0" timeOffset="-176570.82">12789 7655 25 0,'-8'3'179'0,"8"-3"-5"0,-8 3-9 15,8-3-44-15,0 0 14 0,0 0 17 0,0 0-37 0,0 0 7 16,0 0-8-16,29 6-28 0,-15-5 5 0,2 1-15 15,0 1-13-15,1-4 11 0,2 2-12 0,-1 0-8 16,2-1-8-16,-1 1 5 0,1 0-1 0,-1-2-25 0,-2 1-10 16,-2 0 7-16,-1 1 0 0,-3-1-21 0,-11 0-44 15,17 2 24-15,-17-2-44 0,11 0 21 0,-11 0-24 16,0 0-29-16,0 0-15 0,0 0 5 0,0 0-24 0,-7 15-327 16,7-15 152-16,-22 12 100 0</inkml:trace>
  <inkml:trace contextRef="#ctx0" brushRef="#br0" timeOffset="-176378.33">12821 7868 67 0,'0'0'178'0,"5"9"-6"0,-5-9-18 0,7 3 12 0,-7-3-12 16,9 2-12-16,-1-2-13 0,-8 0 1 0,20-2-16 15,-6 1-8-15,0-1 1 0,0 1-17 0,0-2-19 16,0 1-10-16,-1 2-21 0,0-4-11 0,2 3 2 0,-3 0-39 15,1-2-32-15,-1 2-8 0,-12 1-30 0,18-2-29 16,-10 1-31-16,-8 1-370 0,0 0 170 0,0 0 112 16</inkml:trace>
  <inkml:trace contextRef="#ctx0" brushRef="#br0" timeOffset="-176022.36">13631 7468 8 0,'5'-16'194'0,"-2"3"-27"0,1 1-4 0,-2 2-14 0,0 3-3 15,-2 7-23-15,0 0 16 0,0 0-16 0,0 0 3 16,0 0 8-16,0 0-12 0,-18 32-12 0,12-14 5 0,-1 12-14 15,0 4 0-15,-1 0-16 0,-2 0-12 0,4 4-13 16,0-4 0-16,-1 2-5 0,2 2 1 0,-3-1-11 16,1-1 0-16,3-1-10 0,-1-1 4 0,2-1-9 15,-2-3 3-15,2-4-9 0,0-5-2 0,1-3 5 0,2-2-7 16,-2 0-4-16,2 1 0 0,0-2 3 0,2-1-2 16,-4-2-14-16,1-3 8 0,1-9-6 0,0 15-12 0,0-15-9 15,3 10 0-15,-3-10-3 0,0 0-40 16,0 0-10-16,0 0-18 0,0 0-25 0,0 0-46 0,0 0-17 15,0 0-14-15,0 0-449 0,0 0 214 0,0 0 140 16</inkml:trace>
  <inkml:trace contextRef="#ctx0" brushRef="#br0" timeOffset="-175505.12">14094 7541 1096 0,'22'-34'-25'16,"-3"3"8"-16,-3 1 19 0,-1 4 47 0,-5 0 41 16,0 6-5-16,-5 4 3 0,-2 3-7 0,-2-1-23 15,2 3 1-15,-3 3 1 0,1 0 5 0,-1 8 14 0,-4-10-13 16,4 10 6-16,-8-6-13 0,1 4 0 0,7 2-1 16,-21 3-1-16,6 0-13 0,1 2-1 0,-2 2 16 15,-10 7-19-15,4-1 5 0,-1 5 4 0,2 1-3 0,0 0-10 16,1 0 5-16,3 3 8 0,1 1-7 0,0 2-15 15,3 1 12-15,2 2 8 0,0 2-13 0,2-2-4 16,2 2-2-16,1 2-7 0,2-6 4 0,0 6-7 16,0 1-5-16,1-2 5 0,0-5 10 0,2-2-11 0,0-4-10 15,1 2 9-15,1-1-17 0,-1 0 5 0,3 0 5 16,-1-2 3-16,1 1-5 0,-2-2-9 0,2-2-5 16,1 1 16-16,0-1-9 0,0-3 3 0,3-1-6 0,-2 0-2 15,2-1 1-15,-1-2 13 0,2-1-9 0,2-2 4 16,0-3 3-16,1 0-8 0,1-1-5 0,3-3 13 15,-1 0 1-15,1-2-1 0,0-3-14 0,0 1 16 0,-1-2-4 16,0-2-7-16,0-1-1 0,-3-1 3 0,1-1 17 16,1 0-16-16,-1 0 0 0,7-9 7 0,-10 6 3 15,-1 2 13-15,-2-1-2 0,-5 3-10 0,0 1 9 16,-3-2-5-16,-1-1 7 0,-1 1 8 0,-3 1-9 0,-1 2 11 16,-1 0-7-16,-2 2-8 0,-1 1 1 0,0-1-6 15,-1 2-6-15,2 1 15 0,-1 2-15 0,-1 1-3 0,-2 2 3 16,2 1-4-16,-2 1 2 0,0 2-12 0,-2-1-29 15,4 1-12-15,-3 1-35 0,1 1-39 0,2 2-46 16,2-1-17-16,2 1-42 0,-1 1-626 0,5-2 283 16,5-8 190-16</inkml:trace>
  <inkml:trace contextRef="#ctx0" brushRef="#br0" timeOffset="-167792.41">13392 8360 80 0,'-20'0'128'0,"4"-2"-12"0,1 3-39 0,2-3 14 0,3 2 3 16,1 0-8-16,-2 5-4 0,11-5 0 0,-12 4 15 16,12-4 18-16,0 0 0 0,0 0-17 0,0 0 10 15,0 0-20-15,38 8-8 0,-15-7 5 0,13 1 5 0,2 3-8 16,4-3-17-16,0 0 16 0,4 1-14 0,0 1 7 16,2 1-16-16,-2-1-7 0,0-5 1 0,0 4-16 15,0-1-2-15,-2 0 10 0,-4 1-14 0,0-2 14 0,-4 1-21 16,-7-3 10-16,-4 2-2 0,-5 1 21 0,0-2-27 15,-3 0 2-15,1-2 6 0,-4 4-3 0,5-2 7 16,-4 0-7-16,-3-2-11 0,1 5 0 0,-13-3 3 0,0 0 4 16,23-1 5-16,-23 1-15 0,8 0 17 0,-8 0-27 15,0 0 9-15,0 0 5 0,14 0-19 0,-14 0 12 16,0 0-18-16,0 0 1 0,0 0-6 0,0 0-13 16,0 0-29-16,0 0-24 0,0 0-4 0,0 0-26 15,0 0-62-15,0 0 21 0,0 0-17 0,0 0-2 0,0 0-16 16,0 0-415-16,0 0 199 0,-53 1 132 0</inkml:trace>
  <inkml:trace contextRef="#ctx0" brushRef="#br0" timeOffset="-167342.3">13448 8423 27 0,'-39'1'81'0,"7"9"17"16,8-9-35-16,7-2-1 0,1 2 14 0,2 0-15 16,5 0 37-16,9-1-9 0,-13 3 2 0,9-1 5 15,4-2-19-15,0 0 1 0,0 0 30 0,0 0-43 0,0 0 37 16,34 11-16-16,-15-9-12 0,19 1 1 0,-1-2 15 16,8 2-6-16,5 1-10 0,3 1 7 0,2 0-8 0,2-1-2 15,2 2 3-15,-2-2-11 0,-2-2-5 0,-5 2-14 16,-3 0 14-16,-2-1 3 0,0 1 2 0,-4-1-6 15,-10-1-5-15,-5-1 2 0,-3 1-2 0,0-1-5 16,-3-1 2-16,0 2-30 0,-2-4 27 0,2 4-9 0,-4-2 8 16,-2 0-11-16,-1 0-2 0,-2 0 6 0,-11 0 9 15,17 1-12-15,-17-1 4 0,13-1-4 0,-13 1-1 16,11 1-16-16,-11-1 4 0,0 0 9 0,13-1-16 0,-13 1 3 16,0 0-8-16,12 1 7 0,-12-1 4 0,0 0-16 15,0 0 13-15,0 0-21 0,12 0 9 0,-12 0-1 16,0 0 3-16,0 0-11 0,0 0 13 0,10 2-17 0,-10-2 17 15,0 0 10-15,0 0-13 0,0 0-1 0,0 0-14 16,0 0 11-16,0 0-24 0,0 0-12 0,0 0-3 16,0 0-24-16,0 0-23 0,0 0-11 0,0 0-47 15,0 0-21-15,0 0-32 0,0 0-9 0,0 0-19 0,0 0-489 16,0 0 237-16,0 0 158 0</inkml:trace>
  <inkml:trace contextRef="#ctx0" brushRef="#br0" timeOffset="-165726.25">8272 15642 69 0,'-4'-1'70'0,"-1"2"-7"0,2-1-27 0,0 0 23 16,-1 0-7-16,0 1-2 0,2 0 13 0,2-1-16 16,-4 3 28-16,2-2-19 0,2-1-3 0,4 2 9 15,-4-2-51-15,11 2 33 0,5-4 29 0,3 2-10 0,2-2-77 16,14-3 85-16,3 3-11 0,2-3-76 0,3 1 92 15,2 1-8-15,1-2-29 0,1 0-32 0,-3 0-34 16,1 3 69-16,-2-2 15 0,-3 1-93 0,-2 0 60 16,-8 0-62-16,6 0 46 0,-7 2-1 0,-5 0 69 0,-1 0-22 15,-2-2 26-15,2 2-24 0,-2 0-2 0,-2 0-47 16,1 0-19-16,-2-1 41 0,4 1 12 16,-4-1 13-16,0-1-55 0,0 3 50 0,0-2-45 0,-2 0 45 15,0 2-27-15,0-2 8 0,-1 0-30 0,-3 0-16 0,-2 0 54 16,-2 2-27-16,-2 0-5 0,-1 0 19 0,-1-1 12 15,0 0-17-15,0 0-13 0,-4 0-1 0,0 1 13 0,0 0-14 16,0 0-101-16,1-4 86 0,-1 4-48 0,0 0-40 16,-9-6 29-16,9 6-13 0,-9-4-4 0,3 2-15 15,2 1-21-15,-2 1-312 0,-5-5 144 0,6 5 96 0</inkml:trace>
  <inkml:trace contextRef="#ctx0" brushRef="#br0" timeOffset="-165331.68">9084 15431 59 0,'-5'-3'88'0,"1"5"12"0,4-2-18 16,-9-10-6-16,5 12-4 0,0 1 39 0,4-3-75 16,-6-6 14-16,6 6-17 0,-4 0 3 0,3 0 42 0,1 0-46 15,0 0 7-15,0 0 59 0,0 0-87 0,0 0 24 16,7 5 30-16,-2-4-25 0,0 0 12 0,5 3-1 0,0-4-19 15,2 3-36-15,0 0 36 0,2-2 21 16,-4-1-9-16,4 0-14 0,-2 3 5 0,-2-3-36 0,-2 2 41 16,2-1-50-16,2 2 22 0,-4 1 4 0,-3-3-21 15,2 3-4-15,-2-2 49 0,-1-1-1 0,0 4-43 0,-1-1 28 16,1-1 14-16,-1 1-5 0,-3 0-6 16,1 2 4-16,0 0-89 0,1-2 94 0,-4 2 26 0,-2 6-7 15,0-1 1-15,-1 2-2 0,-2-1-12 0,0 2 1 16,-1-1-6-16,-1 2-17 0,0-1 2 0,-1 1 17 0,-4 6 4 15,2-3-16-15,1-4-10 0,2 2-2 0,1-2 12 16,0-1 0-16,1-1-35 0,0 0 26 0,1-1 10 0,0 0-21 16,2-3 7-16,0-2 0 0,2-1-17 15,-1 0-32-15,2-2-6 0,-1 1-81 0,0-3 17 0,2-1-5 16,0 4-34-16,0-4-19 0,-3 1-388 0,3-1 183 16,0 0 124-16</inkml:trace>
  <inkml:trace contextRef="#ctx0" brushRef="#br0" timeOffset="-164894.39">9491 14929 88 0,'0'-11'83'16,"-1"4"-14"-16,1 5 26 0,0 2-48 0,0 0-3 16,0 0 37-16,0 0-32 0,-1 24 10 0,-2-9-20 15,2 5 19-15,-3 1 59 0,-3 12-8 0,-1 0-44 0,5 13 35 16,-2-1 17-16,2 1-14 0,-2 3-8 0,1 0-17 15,1 1-13-15,-1-1 5 0,2-1-14 0,-2 1-54 16,1-1 69-16,2-1-54 0,-5-2 51 0,2 0-5 16,0-1-23-16,0-2 8 0,-1 0-4 0,0-3 8 0,1 1-4 15,0-2-14-15,-2-2 2 0,5-2-11 0,-3-2-2 16,1-7-12-16,-3-5 16 0,3-2-23 0,0-2 14 0,-1-2-2 16,3-2-3-16,0-3 1 0,-1-1-2 15,0-6 2-15,0 2-7 0,2-3 10 0,-1 0-19 0,1-1-32 16,0 0-12-16,3-7-22 0,-2 4-43 0,0-13-7 15,2 0-31-15,-2 0 8 0,5-2-441 0,-4-2 194 16,10-14 130-16</inkml:trace>
  <inkml:trace contextRef="#ctx0" brushRef="#br0" timeOffset="-163928.68">9493 14862 27 0,'34'-22'59'0,"0"4"8"0,3 5 8 16,3 0-39-16,3-3 15 0,1 3 0 0,6 2-16 15,-3 1 6-15,-3-2 7 0,6 3-34 0,-2-2 7 16,4 11 40-16,-3-9-31 0,7-1 6 0,3-1-5 0,3 1-9 16,2 1 13-16,2 2-14 0,2 8 13 0,-8-8-27 15,-2 0 20-15,3-2-33 0,0 1 22 0,-1-2 3 16,1-5 12-16,5 9-34 0,-5-1 14 0,-1-4 20 16,-7 10 9-16,-6 2-17 0,-3-7-14 0,-3-6 41 0,-5 0-44 15,-8 11-16-15,-2 3 55 0,-5-3-48 0,-1-2 20 16,2 0-1-16,-2 8 13 0,-2-2-11 0,1-2 32 15,0 4-26-15,-2 1 1 0,0-6-28 0,-2 4 14 0,1-2 27 16,1 5-2-16,-6 1-9 0,2-4-14 0,-1 2 39 16,-2 4-36-16,-2-3 29 0,0 4-40 0,-2 1 31 15,-2-2-18-15,0 2 40 0,-1 1-29 0,-2 0-88 0,1 4 101 16,-1-2-99-16,0 3 14 0,1 0 100 0,2 3-7 16,-3 2 8-16,3 10-4 0,-1 1-86 0,1 2 37 15,0 0 40-15,0-3 3 0,1 6-54 0,-4 0 53 16,5 1-2-16,-2 3-19 0,0-1 4 0,-3 3 11 15,-1 3-29-15,-3-4-7 0,1 3 3 0,-2 0 10 0,1-4-31 16,-1 1 38-16,0-2-30 0,-1 0 30 0,2-3 5 16,-1-2-7-16,-3-1-9 0,5-3-6 0,0-4 23 0,2-5-13 15,-2 9 9-15,2-5-7 0,0-6-7 0,-2-2 3 16,4 1 4-16,-2-3-5 0,0-1-1 0,0 1-3 16,1-2 1-16,-1 1 4 0,0-1-22 0,-1-2 17 15,-2-1 8-15,0-4-20 0,2 0-2 0,-4 2 13 0,-2-1 0 16,0-2-2-16,-2-3 3 0,-2 1-8 0,-3-1 0 15,-4-2 0-15,-2 1-3 0,-2-2 13 0,-16 2-8 16,1-2-2-16,0 1-24 0,-5-2 21 0,-3 0 8 0,-2-2-11 16,-2 3-1-16,-1-2 5 0,5 2 3 0,-3 0-8 15,1-1 11-15,2 2-13 0,0 0-1 0,1 1-4 0,0-1 15 16,1 0 5-16,-2 2-11 0,-1-3 3 0,-2-1 6 16,0 0-8-16,-3 5 4 0,-2-3-8 0,-4 2-1 15,-1-1-2-15,-3 1 13 0,-3 2-21 0,-4-2 23 16,-3 0-2-16,6 3-15 0,-2-3 3 0,0 0 4 0,5-1-4 15,-9-3 9-15,10 6-8 0,10-5 2 0,8 2 20 16,11-3 4-16,7 0-4 0,5 2-13 0,1-2 7 16,5 1 9-16,-1-2 6 0,4 0 0 0,2 2 0 15,0-2-2-15,-1 0 3 0,4 0 4 0,0-2-3 0,-2 1 7 16,2 0-6-16,0-1 2 0,0-1-4 0,0 2 5 16,0 0-1-16,-1-2-7 0,-1 1-5 0,0 1 4 0,0-2-11 15,3 2 7-15,-2-1-4 0,2 1 6 0,1-2-8 16,-2 1 2-16,2-1 10 0,-1 1-12 0,1 0 2 0,1 0-9 15,-1 1 5-15,3-1 12 0,-3 1-9 16,3-2 1-16,1 3-18 0,-7-2 5 0,4 1 0 0,2-1 4 16,-2 1-4-16,3 1-1 0,0 0-1 0,-5-3 1 15,2 3 17-15,1-2-18 0,2 2 3 0,0 0 1 0,-2-1 3 16,2 1 0-16,-1-2-2 0,1 2-19 16,0 0-22-16,3-6-23 0,-2 3-48 0,3-6-81 0,1-1-11 15,3-3-9-15,3 5-564 0,2-3 259 0,10-12 170 16</inkml:trace>
  <inkml:trace contextRef="#ctx0" brushRef="#br0" timeOffset="-163398.36">9747 15103 55 0,'-1'-2'105'0,"1"2"-23"0,-4-4-18 0,4 4 11 16,-5 3 51-16,2-2-62 0,2 0 45 0,-2 3 23 15,2 2-96-15,-1 0 81 0,1 7 8 0,-2 4-5 0,1-2-26 16,-1 6 3-16,0-1 15 0,1 12 8 0,-4 1-41 15,2-3 19-15,2 1-13 0,-2-3-8 0,-2 2-11 16,4-4-2-16,-1-2-26 0,3-5-8 0,-3 2 15 16,2 0 4-16,-3 0-9 0,3-1-3 0,-2 0-5 0,2 0-12 15,1-2 0-15,0 0 0 0,0-2-8 16,-2 0 6-16,1-2-19 0,1-2 7 0,-1-2 12 0,-1-2-14 0,2 0 14 16,-1-2 3-16,1-3-13 0,0 1-17 15,0-1 8-15,-1 0-4 0,1-3-36 0,0 0-103 0,-3 1 24 16,3-1 40-16,-4-4-56 0,3 1 26 0,-1-2-25 15,1 1-19-15,1 0-380 0,-1-1 178 0,2-1 118 0</inkml:trace>
  <inkml:trace contextRef="#ctx0" brushRef="#br0" timeOffset="-162860.16">10093 15162 35 0,'0'0'86'0,"-3"-10"-23"16,2 7 17-16,1 3-7 0,-5-3-5 0,-1 1-1 15,6 2-15-15,0 0-8 0,-14 1 34 0,10 2-4 0,-3-1-6 16,0 6 7-16,-1 3-102 0,-1 2 65 0,1-1 40 15,1 2-8-15,-1-2-8 0,-1 2-12 0,-3 12-35 16,0 1 9-16,4-6 40 0,1 0-7 0,-3 4-10 0,2-3-63 16,-2 4 72-16,4-2 6 0,3-5-82 0,-2-2 52 15,2 0-34-15,-1 1 17 0,0-1-16 0,4-2 46 16,-2 2-51-16,4 0 31 0,-1-3 28 0,2 1-20 16,1-1 7-16,1-1-29 0,1-2 9 0,0 0 22 0,1-2-25 15,2 0-19-15,2-4 38 0,0 1 11 0,-5-4-59 16,6 0 45-16,-2 0-14 0,0-2-53 0,0 0 49 0,4-4-37 15,0 2 40-15,-4-3 6 0,2 1 1 0,0-2-8 16,-2 1-49-16,-1-1 16 0,-2-1 21 0,-3 1-3 16,1-5 14-16,0 3-1 0,-2-3-43 0,-2-1 38 15,2 1 20-15,-3 3-11 0,-1-5-26 0,-1 1 42 0,0 0 1 16,-2 5-42-16,-2-3 2 0,-3 0 10 0,2 4-1 16,-1-1 5-16,0 4 15 0,2-1-16 0,-1 2 20 15,2-1-33-15,-2 1 32 0,-4-1-28 0,-1 3 10 16,3-1 7-16,1 2-4 0,0 1-34 0,-5-2 40 0,2 2-52 15,-1 2 52-15,5-4-3 0,-3 2-27 0,2 2-2 16,1-2-19-16,2 0 12 0,-1 1-59 0,2-1 16 0,4-2-49 16,-5 3-2-16,4-2-12 0,-2 4-396 0,3-5 174 15,0 0 116-15</inkml:trace>
  <inkml:trace contextRef="#ctx0" brushRef="#br0" timeOffset="-162185.15">10414 14692 4 0,'0'0'72'0,"-1"-11"11"15,1 11-3-15,0-12-15 0,0 12 6 0,0-5 6 16,0 5-32-16,0 0 4 0,1-8 8 0,-1 8-38 0,0 0 25 16,0 0-10-16,0 0 2 0,-1-3 12 0,1 3-37 15,0 0 25-15,0 11-8 0,0-4 6 0,0 0-51 16,1 5 24-16,-1 3-4 0,2-1 74 0,-1 2-82 16,0 2-3-16,2 0 65 0,-2 1-59 0,2 0 57 0,-2 3-66 15,1-1 71-15,3 12-10 0,-5-7-22 0,0-2-25 16,1-2 10-16,-1-1 26 0,0 14-64 0,-1 5 55 15,0 1-8-15,-2-7 34 0,2-5 5 0,-1 6-24 0,0 2 5 16,-2-2-27-16,1-6 11 0,3-4 17 0,1-2-16 16,-1-2-12-16,0 2-2 0,-1-1 33 0,2 10-8 15,1-4-6-15,-5-4 5 0,3-3-15 0,-1 0-51 0,-1 0 60 16,1 1 6-16,-2-3-19 0,2 3 20 16,-2-2-43-16,1 1 49 0,0-1-29 0,2-2 23 0,-1 1-24 15,0 2-9-15,1-3 25 0,-2 0-47 0,2 0 33 16,0-2 11-16,-1 0-2 0,4 2-7 0,-2-6-2 0,-1 1 0 15,3-1 4-15,-3 0 0 0,0-3 1 0,0-1 6 16,0-1-8-16,0-2 0 0,0 0 5 0,1 0-6 16,-1-2 5-16,1 1-4 0,1-1-4 0,-2 0 0 0,1-2-8 15,0 0-1-15,1 0 11 0,-2-1-17 0,0 0 5 16,0 0-18-16,4-3-22 0,-3-1-52 0,-1 4 1 16,0 0-32-16,1-9 4 0,-1 4-27 0,0 0-15 0,0 0-391 15,2-1 181-15,-2 0 122 0</inkml:trace>
  <inkml:trace contextRef="#ctx0" brushRef="#br0" timeOffset="-160498.62">10749 15090 24 0,'0'0'30'0,"0"0"-2"0,0 0-10 0,0 0 0 15,-5 5-2-15,5-5 10 0,0 0 0 0,0 0 4 16,0 0-11-16,0 0 18 0,0 0-10 0,0 0 5 0,0 0-10 16,-1 5-9-16,1-5 2 0,0 0-8 0,0 0 20 15,0 0-9-15,0 0 4 0,0 0-20 0,0 0 17 16,0 0-10-16,0 0 1 0,0 0-3 0,-3 3-9 0,3-3 8 16,0 0 9-16,0 0-3 0,0 0-10 0,0 0-1 15,0 0 16-15,0 0 2 0,0 0-10 0,0 0 12 0,0 0-5 16,-4 3-3-16,4-3-21 0,0 0 25 0,0 0-7 15,0 0 18-15,0 0-11 0,0 0-8 0,0 0 11 16,0 0-5-16,0 0 1 0,0 0-3 0,-5 1 4 16,5-1-14-16,0 0 8 0,0 0-1 0,0 0-3 0,0 0-3 15,0 0 18-15,0 0-5 0,0 0 1 0,0 0-9 16,0 0 8-16,-8-4-2 0,8 4-19 0,-2-2 20 16,2 2-26-16,-2-3 37 0,0 2 0 0,2 1-20 15,-1-3 20-15,1 3-28 0,-1-3 33 0,1 3-10 0,0 0-24 16,-3-2 19-16,3-1 15 0,0 3-5 0,0 0-35 15,0 0 1-15,-4-4 20 0,4 1 8 0,0 3-34 0,-1-2 35 16,1 2-33-16,0 0-2 0,0-4 12 0,0 4 31 16,0 0-15-16,-2-2 12 0,2 2-25 0,2-4 14 15,-2 2 21-15,0 2-67 0,2-4 52 0,-2 4-41 16,4-2 18-16,-4 2-26 0,6-3 42 0,-1 1 21 0,0 0 9 16,-5 2-88-16,10-4 47 0,-1-1 35 0,-2 3-19 15,3-2-27-15,-2 3-33 0,-8 1 9 0,15-2 52 16,-3-1-40-16,0 1 53 0,-3 2-41 0,1 0-33 15,-2-1 77-15,0-1-20 0,-8 2-45 0,18-1 54 0,-8 2 10 16,-2-1-35-16,-2 3-2 0,1-2 39 0,-7-1-70 16,9 6 72-16,-2 1-72 0,-3-1 83 0,1 1-27 15,-1 1 24-15,-1 1-20 0,0-3 20 0,1 3-14 0,-3-1-9 16,-1 4 9-16,-3 0-32 0,2-2 37 0,-4 0-22 16,-1 4 19-16,1-4-29 0,0 1 21 0,-2-1 15 15,-1 5-5-15,0-1-20 0,-1 0 4 0,-2 2 5 0,0-4-1 16,1 0 4-16,-1 0-7 0,-2 0 12 0,2-3 1 15,-1 0 0-15,4-1-12 0,-3-1-8 0,1 0-8 16,2 2 11-16,0-4 1 0,0-2 9 0,2 1 2 0,2-2-1 16,-1 1-3-16,2 0-14 0,-1-2 12 0,4-1-2 15,-5 4 5-15,5-4-7 0,0 0 3 0,0 0 25 16,0 0-36-16,0 0 6 0,0 0-7 0,0 0-4 0,0 0-4 16,0 0 6-16,0 0 10 0,12-12-6 0,-7 11 1 15,3 0-5-15,3-3-9 0,1 3 10 0,0-2-16 16,-3 3 18-16,1 0-8 0,-2 2-13 0,5-1 11 15,-1 1 0-15,-3-1-9 0,1 2 3 0,-1 0 0 0,3 1-1 16,-1 1-1-16,-2-2 6 0,0 2 3 0,-1 0 1 16,0-1-14-16,0 2 19 0,2 1-6 0,-4-1 6 15,1 1-8-15,-2 0-13 0,1 2 10 0,-2-2-1 0,2 1 8 16,-3-1-10-16,0-1-3 0,-2 2-1 0,2 1 5 16,-1 2 9-16,1 0-6 0,-3-4-10 0,-4 3 1 15,4-1 21-15,-4 2-5 0,3-3-9 0,-3 3 2 0,0 0 10 16,0 0-10-16,-3 1 7 0,0-1 2 0,-2-3-1 15,1 2-3-15,0-1 3 0,3 0-1 0,-3 0 2 16,1-2-3-16,-2 1 2 0,1-1-1 0,-2-1 0 0,1 0 23 16,-2-1-3-16,-1-4-2 0,2 1 4 0,-1 2 0 15,-2-3 12-15,1 0-5 0,0 0 0 0,0-2-7 16,-2 1 1-16,2-2-17 0,-1-2 24 0,1 1 4 16,1-1-17-16,1-1-13 0,2 0-1 0,-3 2 4 0,3-1 1 15,1 1-19-15,-1-3 28 0,2 2-21 0,-1 0 22 16,3 0-25-16,-1 0 32 0,2-1-18 0,0 0-13 15,1 1 5-15,-1 0-15 0,2-2-28 0,-1 0-32 0,1 1-43 16,0 0-59-16,1 5-15 0,5-16-55 0,-6 11-578 16,6 0 273-16,4 0 182 0</inkml:trace>
  <inkml:trace contextRef="#ctx0" brushRef="#br0" timeOffset="-158963.25">11327 14594 21 0,'-9'-3'90'0,"9"3"-10"0,-7-3 3 0,7 3-20 0,0 0-11 16,0 0 6-16,-4-6-5 0,4 6-3 0,0 0-1 15,0 0-5-15,25-7 5 0,-10 4-5 0,2 0 12 0,2 1-13 16,4 2-15-16,1-3 18 0,13 6-15 0,-4-7 21 16,6 11-10-16,-3-10-21 0,0-3 47 0,3 1-79 15,-5 3 62-15,1-3-8 0,1-4-47 0,-8 7 42 16,7-3-9-16,-5 3 15 0,4-3-11 0,-6 0 6 16,5 12-14-16,-5-2 17 0,-2-7-10 15,-2 2-16-15,-2 0 14 0,14-4-1 0,-1-2-4 0,-2 1-18 16,-1-1 20-16,-4 2-14 0,-5 0 9 0,-4 4 0 0,-3 0 11 15,2-4-11-15,0 3 7 0,-2 1-8 0,1-2 10 0,-2-1-31 16,-1 2 15-16,0 1-14 0,2-2-4 0,-4-2 42 16,0 2-18-16,-2-2 11 0,-2 3 2 0,-1 0-21 0,-2 1-23 15,-5 0 41-15,10 1-24 0,-6-1 12 0,-4 0 15 16,9 2 5-16,-6 1-6 0,1-1 3 0,0 2-22 16,-2-1 15-16,1 3 1 0,2 3 4 0,1 2 5 15,-2-2-13-15,0 2 4 0,-2 2 2 0,2-1-2 0,-1 4 5 16,0-1-10-16,1 1 3 0,-3 2-10 0,4-1-3 15,-1 1 12-15,0 1 12 0,0 3-6 0,-1-2 1 0,2 11-4 16,-3-3 0-16,0 5 12 0,0 0-12 16,0 0-18-16,-3-5 20 0,0 6-10 0,1-6-3 0,0-2 4 15,-4 8 2-15,1 0-5 0,2-6-7 0,-2 8 9 16,3-8-3-16,-4 7 1 0,4 1 0 0,0-6-16 0,3 5 12 16,-2-10-4-16,2-2-11 0,-3-1 8 0,2-1 4 15,0 0-7-15,0-1-7 0,1 2 5 0,-3-1 14 0,1 0-16 16,-1-1 9-16,-1-1-4 0,1 0-4 15,0-1 5-15,1-1 8 0,1 0-13 0,-5-1-11 0,3-1 17 16,-1 1-2-16,1-2 9 0,1 1-14 0,-1-2 5 16,1 0-9-16,-1-2 3 0,-1 2 7 0,1-1-6 0,3-1-2 15,-5-2 0-15,2 1 4 0,0-2-6 0,0 0 10 16,0-1-1-16,-2 5-4 0,4-3 7 0,-4 0-10 16,-1 0 11-16,3 0-12 0,-1-1 2 0,-2-1 17 15,0-1-19-15,2-1 10 0,-2 5-2 0,1-3-5 16,-4 1 3-16,4 1-5 0,0-2-1 0,-2-2 6 0,3 0-5 15,0-1 9-15,-2 1-4 0,0-1-8 0,1 1 10 16,2-5-7-16,-6 8-5 0,5-4 3 0,0-1 1 16,1-3 8-16,-4 6 4 0,1-3-10 0,0-1-9 0,1 2 12 15,2-4-3-15,-7 4 6 0,3 0-2 0,0-2-2 16,0 1-1-16,0-1-7 0,0-1 14 0,4-1-3 0,-9 3-11 16,3-3 10-16,0 1-1 0,6-1 7 0,-12 1-9 15,4-1 6-15,1 1-1 0,-5-3-32 0,-1 3 27 16,-3-1 1-16,2 0 5 0,-3 0-1 0,1 1-8 15,-1-1 2-15,-2 2 5 0,-1-2-11 0,0 0-1 0,0 0 6 16,0 0 4-16,-3 1-2 0,3-2-10 0,-1 1 10 16,-2 1-7-16,5 1 11 0,-4-2-12 0,-14 5 6 0,11-5 0 15,2 1-1-15,3 2 2 0,0-1 8 0,1-2-11 16,-2 1-8-16,4 2 17 0,-6-5-11 0,2 5 4 16,-2-2 3-16,0 3-3 0,1-4 5 0,0 1 0 15,0-1-11-15,-2 0 1 0,2 3 15 0,-16 0-9 0,11-3-6 16,3 1 16-16,4 0-2 0,-1-2-2 0,3 3-3 15,2 2 1-15,-1-3 6 0,1 3-5 0,0-4-2 16,3 3 0-16,1 0 2 0,-2-2 1 0,2 3 1 0,3-3 17 16,0-1-26-16,2 1 1 0,2 0 18 0,-1 0 3 15,1 1 2-15,5-2-16 0,-9 1 6 0,9-1-2 16,-7 0 5-16,7 0-3 0,-7 0-18 0,7 0 18 0,-5 1-18 16,5-1 21-16,0 0-16 0,-9 0 25 0,9 0 9 15,-7 1-38-15,7-1 21 0,-7 0-9 0,7 0-19 16,-5 0-3-16,5 0 20 0,0 0 8 0,-7 1 1 15,7-1-8-15,0 0-24 0,0 0 14 0,0 0 20 0,0 0-24 16,-4-4 21-16,4 1 9 0,0 3-16 0,0 0-14 16,0 0 0-16,0 0-21 0,6-11-19 0,-5 7-6 15,0 1-38-15,2-3-46 0,-2 0-62 0,1 3-34 0,0-9-61 16,-2 7-596-16,3-1 296 0,-3 6 198 0</inkml:trace>
  <inkml:trace contextRef="#ctx0" brushRef="#br0" timeOffset="-155589.28">2463 10453 18 0,'0'0'98'0,"-2"6"-60"0,2-6 35 15,0 0-21-15,0 7 46 0,0-7-49 0,0 6 2 16,0-6-18-16,0 8 48 0,0-5-19 0,-1 1-4 15,0 2-21-15,1-6-8 0,0 0-13 0,-2 15-15 16,2-15 13-16,-1 10-4 0,1-6 70 0,0-4-73 0,0 0 3 16,0 14 60-16,1-8-58 0,-2-4 3 0,2 4 50 15,3-2-1-15,2 3-81 0,-2-2 88 0,2 1-2 16,0 0-19-16,0-4-45 0,2 3 17 0,2-4 21 16,-1 2 13-16,0 0-16 0,3 0 18 0,-1-4-25 0,2-2-83 15,-1 1 24-15,3-1 100 0,-2-1-129 0,-1-2 85 16,2-2 20-16,-2 0-106 0,0-2 84 0,-2 1-23 0,2-1-36 15,-2-1 18-15,-1-1 72 0,-1 0-5 0,0-1-61 16,-1 0-35-16,-1 1 17 0,0-2-11 0,-1-1 33 16,-1 2-51-16,0-1 34 0,0-3-18 0,-3 0 25 15,2 3 39-15,-2 0 43 0,1 0-25 0,-1 1-30 0,0 0-40 16,-1-1-3-16,0 2 19 0,0 0 64 0,2 0-54 16,-2 3-37-16,1 2 98 0,-1 2-6 0,1-1-8 15,-1 2-102-15,0 1 82 0,0 3-88 0,0-6 25 0,2 2 66 16,-2 3 19-16,0 1-31 0,1-1 8 0,-1 1-41 15,0 0-7-15,0 6 34 0,0-3-29 0,0 2 12 16,1 1 19-16,2 5-37 0,0 1 32 0,-2 0 36 16,0 1-63-16,2 1 54 0,-2 0 9 0,2 1-39 0,-2 1 20 15,1 1 43-15,0 1-21 0,0-4-55 0,-1 3 14 16,2 1 11-16,-1-1 49 0,0-1-41 0,-1 1 24 16,2 0 0-16,-1-1-17 0,1-1-7 0,1 0 14 0,-1-2-8 15,-1 1 6-15,2-1-7 0,0-1 1 0,2-1-7 16,-2 0 10-16,-2 0-20 0,2 0 4 0,0-2 6 15,2-2-9-15,-4-1-5 0,0-1-13 0,0-1 9 16,2-1 6-16,-4-3-2 0,4 4-3 0,-1-2-27 0,-3-2-13 16,5 4-28-16,-5-4-7 0,4 4-41 0,-4-4 6 15,0 0-9-15,0 0-22 0,0 0-18 0,0-15-9 16,-1 13-361-16,-2-9 173 0,-2 5 116 0</inkml:trace>
  <inkml:trace contextRef="#ctx0" brushRef="#br0" timeOffset="-155269.45">2727 10039 118 0,'-3'-9'132'0,"3"9"-66"0,-7-6 36 0,3 3 22 0,3 1-25 16,-2-2 16-16,2 2 21 0,0-3-96 16,-2 0 76-16,3-1-33 0,-1 1-24 0,1 1 35 0,-2-4-7 15,2 1-7-15,0 2-96 0,-1-1 38 0,2 0 42 16,-1-1 1-16,0 0-17 0,0 0 8 0,0 2-4 0,0-1-12 16,0 2-55-16,0 4-56 0,0-9 56 0,-1 4-7 15,1 5-40-15,0-5 40 0,-1 3 11 0,1 2 0 16,0 0-54-16,0 0 69 0,0 0-48 0,0 0-31 15,-4 14-4-15,6-2-31 0,0-2-286 0,-1-2 132 0,4 5 88 16</inkml:trace>
  <inkml:trace contextRef="#ctx0" brushRef="#br0" timeOffset="-154971.52">3067 10306 36 0,'6'1'120'0,"-6"-1"-30"0,13 5-16 0,-4-5 13 15,6-3 3-15,-2 2-4 0,3 1-43 0,-1-1-4 16,3-2-26-16,-2 1 27 0,-1 0-25 0,0 0 58 15,-3-1 17-15,2 0-110 0,0 1 77 0,-4-2-36 16,0 3 16-16,-1 0-14 0,-2 0-23 0,-7 1-32 0,9-4 11 16,-9 4-12-16,7 0 56 0,-7 0-36 0,0 0-2 15,5 3-20-15,-5-3-40 0,-4 4-196 0,4-4 89 0,0 0 62 16</inkml:trace>
  <inkml:trace contextRef="#ctx0" brushRef="#br0" timeOffset="-154780.15">3148 10464 134 0,'0'0'148'16,"0"0"-68"-16,0 0-21 0,7 2 69 0,-7-2-12 16,0 0-77-16,16-1 49 0,-9 1-7 0,5-3-14 0,1 1 5 15,-1-1-12-15,3 0-37 0,-1 1-46 16,1 0-18-16,0-1 14 0,-1 0-20 0,0-2-39 0,0 2-205 15,0-3 97-15,-4 0 64 0</inkml:trace>
  <inkml:trace contextRef="#ctx0" brushRef="#br0" timeOffset="-153862.41">4010 10075 39 0,'9'1'66'0,"-9"-1"-12"0,7 5 6 0,-7-5 3 0,0 0-20 16,1 7 5-16,-1-7 21 0,0 0-24 0,0 0-20 15,0 0 12-15,-8 16-2 0,4-12-9 0,4-4 5 16,-12 7-2-16,3-4-11 0,0 1 53 0,1-3-70 16,0 0 24-16,-3 3 30 0,0-3-2 0,3-1-44 15,-5-1-15-15,2 1 41 0,1-2-53 0,-1-1 31 0,2 1 22 16,-1 1-20-16,0-5-8 0,-1-2-50 0,0 2 40 16,3 4 68-16,0-5-44 0,0 0 0 0,-1-4 23 15,1 2-70-15,0 1 4 0,1-3 49 0,2 8-10 0,0-5-33 16,1-1 47-16,2-6-10 0,0 13-16 0,0-6 23 15,2 4-36-15,2-3 33 0,0-3-31 0,2-3 20 0,2 1 25 16,-1 4-71-16,3-2 25 0,0 4 25 0,0 5-18 16,1-10 10-16,1 3-3 0,0 2-5 0,-2 2-33 15,0 2 17-15,-1 0 4 0,1 1 31 0,-8 1-33 16,20-2 39-16,-20 2-63 0,20 8 67 0,-9 1 1 0,-1-6-7 16,0 7-36-16,-1-2 42 0,-1-1-42 0,0 2 31 15,0 0-9-15,1 1 14 0,-2 6-47 0,2-3 50 0,-3 0 12 16,0 0-30-16,0 5 36 0,-1-2-12 15,0-1 12-15,-1 3-66 0,-1 2 34 0,1-1-1 0,0 0 37 16,-3 1-24-16,-1 2-79 0,3-2 53 0,-2 2 38 16,-1 1-5-16,0 0 7 0,-2 8-50 0,0-2 27 0,1-7 40 15,-2 10-74-15,-2-2 46 0,1-6 1 0,0-3-6 16,-1-2-3-16,-1-2-10 0,-2 1 8 0,2-1 35 16,-6 7-37-16,1-4 10 0,0-4 1 0,2-3-11 15,0 3 2-15,-7 3 7 0,2-2-14 0,2-6 1 0,2-2 16 16,-1 0-19-16,2-1 6 0,-1 0 2 0,0-3 7 15,0 0 7-15,5-1 1 0,-2-3-11 0,7-1 5 0,-10 0-6 16,10 0 0-16,-10-4 0 0,6-1-5 16,-1-2 2-16,0-4-15 0,-1 3 15 0,4-4-8 0,-2 1-12 15,1-2-2-15,0 0-16 0,-1 0-17 0,3-2 30 16,0 1-8-16,-1 1-8 0,1-1 16 0,0 0 21 0,1 0-11 16,0 0 4-16,0 0-44 0,1 1 41 0,-1-2 12 15,1 3-5-15,1 0 7 0,0 2 1 0,2 0-76 16,-2 2 35-16,2-2 36 0,1 2-29 0,-1 0 36 15,3 1-35-15,-2 1 14 0,0 3-32 0,2 0 54 0,0 2-41 16,-1 1 26-16,1 0 13 0,5 2-32 0,0 2 11 16,1 2 13-16,-1 0-1 0,-1 0-28 0,1 1-23 0,-1 3 28 15,-1-1 16-15,1 3 18 0,1 0 8 0,-1 2-24 16,1-2 16-16,0 0-3 0,-2 1-4 0,1 0 2 16,8 5 1-16,-3-2-7 0,-2-3 9 0,1-2-9 15,-2-3 9-15,2 3-18 0,1-3 13 0,-3-1 0 0,2-1-8 16,1 2 14-16,0-5 0 0,0 0-1 0,-1 0-12 15,1 0 14-15,-2-3-5 0,1 1-10 0,1-4-3 16,-1 3 5-16,-2-2-29 0,0-3-5 0,1 2-43 0,-4-6-39 16,1 3-39-16,-3-3-47 0,-3 5-475 0,-5 4 224 15,8-11 148-15</inkml:trace>
  <inkml:trace contextRef="#ctx0" brushRef="#br0" timeOffset="-144566.62">7285 9618 49 0,'5'-10'154'0,"-3"6"-52"0,-1 0 15 0,-1 4-4 0,0 0-5 15,-5-10-12-15,1 8-27 0,0 0 48 0,-3-1-5 16,7 3-51-16,-20 3 1 0,5-2 12 0,-1 2-42 0,-1 3 54 16,-8 5-2-16,-2 1-2 0,3 3-6 0,-3 3-10 15,4 0-3-15,2 0-6 0,2 3 0 0,1 0-8 16,-1-1-12-16,3 5 12 0,4-1-2 0,1 3-5 0,-1-1 3 16,4 2-20-16,-1-2-7 0,4-2 12 0,-2 6-9 15,6-4-17-15,-1-3 8 0,2-4-10 0,2 2 20 16,0-2-15-16,4 10 13 0,-1-6-15 0,4 3 17 15,-3-4-14-15,0-3 1 0,1-5-3 0,1-1-14 0,1 1 23 16,-1-4 0-16,2 0-18 0,0 1 1 0,1-3 8 16,1-1 7-16,3-1 1 0,-3-1-19 0,1-1-5 15,0-2 17-15,1 2-4 0,-1-4-36 0,0-1 0 0,-2 1-9 16,-2 0-46-16,5-4-20 0,-2 2 23 0,0-1-34 16,1 0-25-16,-1-2-21 0,-2 1-350 0,2-4 171 15,0 1 114-15</inkml:trace>
  <inkml:trace contextRef="#ctx0" brushRef="#br0" timeOffset="-144096.28">7530 9944 57 0,'-5'-9'111'0,"5"9"-22"0,-11-5 27 0,11 5-18 16,-17-6 7-16,9 6-40 0,8 0 26 0,-16 2 0 16,11 1-19-16,-6 0-9 0,2 5 3 0,-1-2 16 15,2 2-30-15,0 2-10 0,0 0 15 0,2 0-22 16,-1 1 10-16,2-2-23 0,-1 5 5 0,5-1 18 0,2 1-22 16,-2-2 5-16,1 3-4 0,1-1-1 0,2-1-13 15,1 0 15-15,0 2 12 0,1-2-15 0,2-2-4 16,0 0-14-16,-2-3 7 0,2 2 16 0,2-3-18 15,-2-1 13-15,2 0-7 0,0-1-78 0,2-3 66 0,-2 0 29 16,1-2-13-16,-2-1-6 0,5-1-1 16,-1-2 12-16,1 1 9 0,-1-5-14 0,0 0 1 0,-2 1 0 15,2-5 7-15,0 1-9 0,0-2 2 0,-2 0 5 0,0-2-16 16,-1 1-13-16,-1-3 23 0,-1-1 16 0,-3 0-28 16,0 0 5-16,-2 0-2 0,-2-1 3 0,-2 2 3 15,-4 0 0-15,1 2 2 0,-2 0 1 0,-3 3-2 0,0-1 1 16,-2 2-9-16,-1 2-8 0,-2 0 3 0,1 1 8 15,-2 3 4-15,0 0-9 0,2 3-7 0,0-1 5 0,0 2-7 16,0 1 0-16,0 1 14 0,2 1-19 0,4 0-3 16,-1-1-28-16,9-1-39 0,-11 4 5 0,11-4-39 15,-6 7 15-15,6-7-44 0,0 0-417 0,0 0 187 16,0 0 122-16</inkml:trace>
  <inkml:trace contextRef="#ctx0" brushRef="#br0" timeOffset="-143613.58">7887 9942 43 0,'0'0'139'15,"9"2"1"-15,-2-2-9 0,-7 0-23 0,18 3-1 0,-7-3-10 16,2-3-28-16,-1 2-30 0,-1 1 36 0,-2 0-16 15,6-1-2-15,-6 0-30 0,6-3 10 0,-4-2 10 16,3 3-34-16,-3-2 2 0,0-2 15 0,-1 2-24 0,1-4 16 16,-4 2-9-16,-1-1-12 0,1 1 27 0,-2-2-10 15,1 1 0-15,-1-2-45 0,-2-1 36 0,-1 1-8 16,1-1 8-16,-3 2-33 0,0 2 1 0,0 7 40 16,-5-12-21-16,1 3 21 0,-3 0-13 0,-1 2-10 0,0 2 38 15,-3 2-1-15,2 1 8 0,-2-4-40 0,-1 4 31 16,2 1-13-16,-2 2 18 0,-2 1-5 0,2 0-1 15,-1 2 7-15,0 1-22 0,-1 1-2 0,1 1 21 0,1 5-2 16,1 0-7-16,1-1-3 0,-1 4-9 0,-2 7 25 16,2-1-3-16,3-4-1 0,1-1-25 0,2 2 14 15,0 2-15-15,2-2 20 0,0 2-12 0,-1-2-5 0,3 2 10 16,-1 2-9-16,4-3-13 0,-2-1 20 0,1 1-8 16,2 2-1-16,2-3-14 0,-1 0 18 0,0-1-16 15,3-1 13-15,1-1-1 0,1-2-2 0,1 0-14 0,-1-2 9 16,2-1-14-16,-1-3 6 0,2 0 13 0,0-2 0 15,0 0-9-15,0-3 3 0,-1-1-1 0,2-2 2 16,-3 0-25-16,2-2-28 0,-2 0-18 0,1-2-38 0,-2-1-3 16,2 0-23-16,-4 4-377 0,2-7 170 0,0 1 114 15</inkml:trace>
  <inkml:trace contextRef="#ctx0" brushRef="#br0" timeOffset="-143030.41">8743 9521 91 0,'-15'-9'99'15,"-1"1"-1"-15,2 1 19 0,-5 1-7 0,2 3 15 0,-2 1-47 16,0 1 15-16,-2 3 2 0,1 2-26 0,1-2 22 15,-1 5 7-15,-8 2-13 0,7 2 3 0,-3 2-2 16,6 0-2-16,4-2-34 0,2 0 11 0,1 1-34 0,3 0-1 16,1 2 8-16,-1-1 15 0,2 2-10 15,2-1 12-15,1 0-18 0,4 1 7 0,-1-1-15 0,4 2-7 16,4-1 22-16,0 1-12 0,-1 0-19 0,8 6 4 16,1 0 15-16,-3-4-15 0,3 5 12 0,-7-4-1 0,2-5-21 15,0 2-3-15,-3 0 8 0,6 8-8 0,-4-5 6 16,-2-4 4-16,-4 0-7 0,1-1 6 0,-3 1-3 0,0-2-2 15,-2 1-4-15,2-3 17 0,-5 2-19 0,-1-1-4 16,0 0 13-16,-6 0-9 0,5-1 6 0,-3-1 1 16,-1-2-6-16,1-1 1 0,-2 0 4 0,0 1-11 15,-2-2 17-15,0-2-9 0,0 1 2 0,-2-2-3 0,-2 0-8 16,0-2 19-16,2 1 7 0,-1-2-14 0,3-2-3 16,0 1-11-16,3 1 19 0,-1 0-4 0,10 0 3 15,-17-6-10-15,9 1-1 0,3 2 0 0,2-3-40 0,3 6-16 16,-4-11-50-16,4 11-20 0,7-14-19 0,-3 11-440 15,-4 3 196-15,16-14 130 0</inkml:trace>
  <inkml:trace contextRef="#ctx0" brushRef="#br0" timeOffset="-142604.72">8804 9791 32 0,'2'-10'92'0,"-2"10"-7"0,0 0-12 0,0 0-14 0,0 0 10 16,0 0-12-16,0 0-5 0,0 0 10 0,0 0 0 15,1 28-16-15,-4-11 23 0,-1-1-40 0,0 1 26 0,0 0-18 16,-1 14-3-16,1-9 4 0,0-1-14 15,3-3 8-15,1 0-9 0,1-1 7 0,2-4-29 0,3 2 17 16,2-1-16-16,0-2 3 0,0-2 5 0,2-3-22 16,0 0 7-16,1-2 30 0,1-3-25 0,-1 0 12 0,-11-2-20 15,17-2 3-15,-5-1 38 0,1-3-5 0,-2-1 4 16,2-1-6-16,-2-1 19 0,0-2 14 0,-1-1 3 16,-2-1-24-16,0 1 16 0,0-3-9 0,-2 1 1 15,-2-2-16-15,0 0-10 0,-4 1 22 0,0-2-22 0,-3 1 1 16,0-1 12-16,1 0-6 0,-4 1-21 0,1 2 11 15,0 1-21-15,-1 1 20 0,2 1-18 0,0 0-11 0,2 4-6 16,-1 1 21-16,0 2-11 0,2 0-12 16,1 4-38-16,0 0 20 0,0 0-45 0,0 0-15 0,0 0-10 15,0 0-340-15,0 0 149 0,0 0 100 0</inkml:trace>
  <inkml:trace contextRef="#ctx0" brushRef="#br0" timeOffset="-141868.39">9206 9757 99 0,'5'15'85'0,"-2"-1"-2"0,-2 3-7 16,0-2 14-16,1 2-34 0,-1 2-14 0,-2 3 23 15,-1-2 9-15,1 0-41 0,-2 0-14 0,1-1 8 16,-2-1-7-16,2 1 25 0,0-4-12 0,2-2-3 0,0-1 1 16,-2-1 18-16,2-11-9 0,-1 15 15 0,0-10 1 15,1-5 9-15,-2 7-13 0,2-7 9 0,0 0-28 16,0 0 8-16,0 0 16 0,0 0-28 0,0 0-5 16,0 0 5-16,0 0 14 0,14-20-4 0,-12 8 2 0,4 0-14 15,-4-2 2-15,0-2-29 0,1 0 8 0,-2 3-6 16,-1-4 3-16,-1 1 5 0,1-2 9 0,0 1-54 15,0-1 36-15,1 2-9 0,-1-1 24 0,3 2 3 0,1-1-24 16,0 4-26-16,1-2 30 0,2 1 16 0,1 2-2 16,1 1-11-16,-1 3-2 0,4 0 15 0,0 2 0 15,-1 0-32-15,3 3 28 0,1 1 2 0,0 1-41 0,-2 2 28 16,2 3 13-16,-3-2-18 0,1 6 22 0,-4-2-9 16,1 3 2-16,-2-1-14 0,-2 3 5 0,0 0 4 15,-1 1-5-15,-2 1-12 0,-1-1 28 0,0 0 5 16,-2 0-12-16,-2 0 4 0,4 1 5 0,-4-2-24 0,1-2-3 15,-2 2 20-15,2-2 1 0,-2 0 4 0,2-2-29 16,0-1 29-16,-1 0-16 0,2-7 10 0,-2 11-22 16,2-11-6-16,-3 10 30 0,3-10-8 0,-1 8 2 0,1-8 4 15,0 0 14-15,-3 7-1 0,3-7-8 0,0 0-3 16,0 0 2-16,0 0 12 0,0 0-17 0,0 0 14 16,0 0-15-16,0 0 14 0,-12-16 0 0,12 16-14 15,0-15-9-15,1 3 19 0,2-2-11 0,-2-3 6 0,5 1-14 16,-1-2-5-16,0 0-5 0,1 2 8 0,2 0 5 15,0-1-1-15,6-4 3 0,-2 4-15 0,-1 4 6 16,-3 2-16-16,-1 1-3 0,-1 3-2 0,1 0 13 0,-3 2 21 16,3 1-9-16,1 3 6 0,-8 1 2 0,22 3-14 15,-8 0 14-15,-2 4-7 0,0-1-8 0,-2 3 4 0,-2 2-2 16,2 1 25-16,-4 2-17 0,1 2 19 0,-2-1 2 16,1 3 2-16,-4-1-3 0,1 2-21 0,0-1 17 15,-3 1-9-15,-2 2-8 0,1-3-6 0,-2 0 6 16,1-1-2-16,-1-1 19 0,-1 0-10 0,3-2-15 0,-3 1 21 15,0-3-14-15,0-3-8 0,-2 2 0 0,4-1-33 16,-2-2-15-16,0-2-41 0,4-6-20 0,-7 10 10 16,7-10-29-16,-4 6-397 0,4-6 179 0,0 0 118 15</inkml:trace>
  <inkml:trace contextRef="#ctx0" brushRef="#br0" timeOffset="-141207.55">10001 9617 44 0,'11'0'126'0,"2"-4"0"0,0 3 5 0,1 0-62 15,-1-2 31-15,-1 1 6 0,1 1-19 0,-2 0 0 0,1-1-36 16,-3 2 4-16,1 0-21 0,-1-1 31 0,3 1-15 16,-3-1-11-16,2 0 14 0,-3 2-17 0,-8-1-16 0,15 0 7 15,-9 0-37-15,-6 0-2 0,12 1-32 0,-12-1-29 16,10 0-13-16,-5 0-275 0,-5 0 121 0,0 0 80 16</inkml:trace>
  <inkml:trace contextRef="#ctx0" brushRef="#br0" timeOffset="-141008.31">10029 9797 74 0,'0'0'165'16,"5"14"-20"-16,-5-14-10 0,8 4-37 0,-8-4-10 0,14 3 23 15,-8-1-12-15,9 1-5 0,-2-3-29 0,1 1-6 16,0 1 20-16,2-2-17 0,0 0-42 0,-2 0 8 15,2-3-45-15,-3 2-33 0,-1-1 17 0,-12 2-40 0,21-6-24 16,-9 0-255-16,-2 3 118 0,-4 0 78 0</inkml:trace>
  <inkml:trace contextRef="#ctx0" brushRef="#br0" timeOffset="-139628.22">10992 9332 21 0,'3'-8'93'0,"-3"8"-4"0,0 0-20 0,0 0 9 16,-2-20 10-16,2 20-71 0,-2-9 46 0,2 9 6 0,0 0-25 16,-4-13 23-16,4 13-18 0,-4-8 21 0,4 8 5 15,0 0-31-15,-6-10 12 0,6 10-13 0,0 0 11 16,-9-6 1-16,9 6-25 0,-8-5 9 0,8 5-4 16,0 0 11-16,-17 0-14 0,7 3 3 0,-3 3-5 15,2-2 27-15,-2 2-20 0,1 2 17 0,-3 1-17 0,2 3 15 16,1 0-7-16,-5 7 3 0,-1 1-10 0,2 0-2 15,2 2-5-15,-1 0-7 0,0 0 15 0,6 0-6 0,-3 2 7 16,0 0-7-16,1 1 4 0,2 1 1 0,0-4-9 16,1-2-4-16,-3 7 13 0,2-6-15 0,1-2 1 15,-2 9-8-15,2-6-5 0,-2 3 17 0,3-2-9 16,2-3-7-16,-1-1 13 0,1-1-16 0,0 0 6 0,1-2-15 16,-1 3 17-16,3-1-8 0,0 0-11 0,0 0 17 15,3-2-3-15,2 0 4 0,1 1-7 0,-3-2-1 16,3-1 3-16,0-2-21 0,-1 1 16 0,1-1 8 0,1 0-13 15,2 0 11-15,1-3-14 0,0 0-3 0,3-2 5 16,-2 2 2-16,2-3 1 0,1-1 10 0,1 1-12 0,0-3 0 16,1 1-1-16,0-1-14 0,1-3 23 0,1 2-20 15,0-2 17-15,1-3-6 0,-2 3 16 0,1-2-10 16,0-1-4-16,-3-1 14 0,2-1 1 0,-3-1 23 16,0-1-7-16,-1-1 5 0,1 0-6 0,-2-3 3 0,0 0 1 15,-4 2-5-15,1-3 7 0,-4-1-12 0,3-3-1 16,0 0-5-16,-2 1 0 0,0-1-6 0,-2 1-1 15,1-1 6-15,-2-1 12 0,-1 3-12 0,0 1-4 16,-2-1 12-16,2 2-12 0,-3 2 12 0,-1 0-7 0,-3 0 7 16,-1 2-12-16,-4 1 6 0,2 2 6 0,-2 0-8 15,-3 0 8-15,2 2-46 0,-1 2 32 0,1 1 12 0,-2 0-14 16,2 1-3-16,-2 2 8 0,1 3 3 0,0-1-3 16,1 0-16-16,0 0 16 0,2 2-17 0,-2 0 16 15,1-1-11-15,0 1 7 0,0 1-12 0,1 0 14 16,2-1-3-16,1 0-23 0,0-1-10 0,0 2-22 0,1-2-18 15,-1 0-26-15,4-2-12 0,4-4-25 0,-7 10-64 16,7-10-21-16,-5 7-16 0,5-7-541 0,0 0 256 0,-8 10 172 16</inkml:trace>
  <inkml:trace contextRef="#ctx0" brushRef="#br0" timeOffset="-129791.33">11616 9470 82 0,'4'-6'111'0,"-2"0"10"0,-2 6-72 16,2-10 46-16,0 7-32 0,-2 3-16 0,0 0 48 0,4-3 4 16,-4 3-42-16,0 0 14 0,0 0 26 0,-2 13-16 15,1-2 0-15,0 2-34 0,-2 2 37 0,-1 2 8 0,1 2-63 16,1 1 57-16,-1 10-7 0,-1 2-11 0,1-7 14 15,2 9-27-15,-2-8 8 0,3 1-3 0,-2 7 1 16,-1-11-19-16,0 8-1 0,-1-3 0 0,2-8-20 0,0 1 24 16,2-1-22-16,-1-2 9 0,1 0-20 15,0-1 11-15,-1-4-1 0,1 0-16 0,-2 1 0 0,1-5 9 16,1 0 0-16,-1-2 0 0,1-7 6 0,-2 8-5 16,2-8-27-16,-1 7-9 0,1-7-23 0,0 0-24 0,0 0 10 15,0 0-32-15,0 0-15 0,0 0-16 16,0 0-27-16,-13-20-418 0,13 20 189 0,-6-17 124 0</inkml:trace>
  <inkml:trace contextRef="#ctx0" brushRef="#br0" timeOffset="-129555.3">11307 9817 11 0,'-7'-3'97'0,"3"-2"17"0,3 0-10 0,1 5-2 0,3-8 0 16,-3 8 16-16,16-6-19 0,-2 1-7 0,2 1-1 0,4 1-31 15,2-1 33-15,15-1-13 0,-8 4-9 0,9-3-9 16,-4 1 17-16,5 0-12 0,-3-1-35 0,-7 1 17 16,-2 2 9-16,-2 1-10 0,-2-1-17 0,0 0-9 15,-2-2-34-15,-2 3 54 0,-1-2-17 0,0 2 19 0,-5-1-16 16,-1-2-21-16,-3 3-29 0,2-3 7 0,-11 3-64 16,12-3 12-16,-12 3-9 0,0 0-42 0,5-1-4 0,-5 1-317 15,0 0 145-15,0 0 98 0</inkml:trace>
  <inkml:trace contextRef="#ctx0" brushRef="#br0" timeOffset="-129204.65">12166 9419 24 0,'1'-11'137'0,"-1"5"11"0,2 2-23 0,-2 4-2 16,0 0 15-16,0 0-9 0,0 0-45 0,0 0 47 15,1 22-38-15,-2-6 3 0,1 3 31 0,-2 2-15 0,2 17-7 16,-2-4-10-16,2 4-2 0,-4-1 1 0,4 0-11 16,-4 4-18-16,1 2 4 0,-2-3-2 0,1 0-12 15,0-2-6-15,0-1-8 0,-3 0 1 0,4-3-2 0,-1-2-17 16,3-4 12-16,0-6-12 0,-1-5-5 0,2 1 8 15,-2-1-11-15,2-3 12 0,0-2-17 0,0-1 2 16,0-2 9-16,0-2-15 0,0-7 3 0,-3 9 0 0,3-9 13 16,0 0-4-16,0 0-4 0,-1 8-35 15,1-8-9-15,0 0-16 0,0 0-33 0,0 0-20 0,0 0-33 16,0 0-8-16,0 0-4 0,1-38-21 0,-1 29-434 0,4-7 199 16,0 1 134-16</inkml:trace>
  <inkml:trace contextRef="#ctx0" brushRef="#br0" timeOffset="-128724.77">12438 9551 69 0,'1'-12'118'15,"1"1"-33"-15,0 4 12 0,-2 7-34 0,-1-10 50 0,1 10-49 16,-4-2-11-16,4 2 42 0,0 0-15 0,0 0-14 15,-8 12 25-15,5-4-10 0,-2 3-5 0,2 3-43 16,-1 2 33-16,0 1-8 0,0 0-2 0,0 14-8 16,0-6-3-16,0-2-12 0,3-2 0 0,0 1 3 0,-1 0 3 15,5 12 0-15,-2-6-4 0,1-4-17 0,-1-4 16 16,7 8-8-16,0 1 1 0,-1-6-25 0,-1-4 8 0,0-4-5 16,0 0 12-16,4-2 8 0,-4 0-22 15,2-2 12-15,2-1-3 0,-1-2-12 0,2-1 22 0,2-2-9 16,-1-3 11-16,3 1-16 0,-1-2 3 0,2-2 3 15,0 0-22-15,0-2 25 0,-2-2-10 0,2-3-6 16,1 1 22-16,-2-3-3 0,1 1 23 0,5-9-11 0,-5 4-11 16,2-6 4-16,-4 3 18 0,0-6-17 0,-5 7-7 15,-1-4 7-15,-3 4-10 0,-1-5 6 0,2-12-12 16,-5 5 7-16,-1 2 0 0,-5-9-15 0,2 0 15 0,-6 0 2 16,-3 2-23-16,4 0 5 0,-2 2-5 0,-2 3-9 15,0 2 16-15,2 7 16 0,-2 2-13 0,2 5-11 16,-2 1 7-16,0 0-7 0,2 3 20 0,-2 2-15 15,-1 2-5-15,1 1 8 0,-1 2-8 0,1 1 3 0,-1 2 6 16,-1 2-15-16,5 0-5 0,-2 1 20 0,1 2-21 16,0 1-15-16,2 1-5 0,0 0-58 0,2 1-18 0,0 0-26 15,2 1 6-15,3 0-465 0,1-11 198 0,0 16 134 16</inkml:trace>
  <inkml:trace contextRef="#ctx0" brushRef="#br0" timeOffset="-128439.25">13168 9622 165 0,'13'-4'120'0,"3"3"13"0,1-2-8 15,1 1 12-15,-1 1-47 0,0-3 23 0,6 3-24 0,-2-1-24 16,-2 0-5-16,0 1 1 0,0-1-2 0,-3 2-3 16,0-3 4-16,-2 3-27 0,1 0-1 0,-3-2-5 15,-1 2 5-15,-3 0-4 0,-8 0-33 0,13 0 43 0,-13 0-27 16,0 0-11-16,0 0-41 0,0 0-22 0,0 0 5 16,0 0-27-16,0 0-15 0,0 0-294 0,0 0 130 15,0 0 88-15</inkml:trace>
  <inkml:trace contextRef="#ctx0" brushRef="#br0" timeOffset="-128244.42">13192 9788 10 0,'-7'9'200'0,"4"-2"-17"0,1-1 9 0,2-6-4 16,0 0-23-16,0 0-14 0,8 10-25 0,-2-8-5 0,8-1 3 15,-1 0-17-15,0 2 4 0,3-3-27 0,-1 0 3 16,0-1 1-16,2 2-21 0,-2-2 2 0,0-1-13 15,-1 1-9-15,2 0-1 0,0 0-21 0,-2-2-5 0,-1 2-42 16,-2 0-46-16,-11 1-46 0,22-6-9 0,-11 0-15 16,0-2-464-16,-5 2 202 0,-6 6 132 0</inkml:trace>
  <inkml:trace contextRef="#ctx0" brushRef="#br0" timeOffset="-127874.63">13781 9407 115 0,'6'-16'215'0,"-4"2"-5"0,2 2 6 0,-2 2-19 16,0 3-27-16,0 0-5 0,-2 7-9 0,1-10-19 0,-1 10-11 15,1-6 9-15,-1 6-21 0,0 0 2 0,0 0-11 16,0 0-5-16,0 0-11 0,-12 30-5 0,10-14-5 15,-4-1-13-15,2 6-10 0,-1 11 6 0,0 2-13 16,-1 2 10-16,2-5-4 0,-4 5-9 0,6 0 2 0,-2 0-5 16,1 1-9-16,0 0 0 0,1 3 8 0,0 0-11 15,1-6 5-15,0 1-13 0,2-6-8 0,-2-5 2 0,-1-5-6 16,2 2-2-16,0-1 4 0,0-2-12 0,0-1 12 16,2-3 3-16,-2-1-3 0,1 2-10 0,0-4-1 15,1 1 1-15,-2-12-2 0,1 13 13 0,-1-13-13 16,1 8 0-16,-1-8-16 0,0 0-4 0,0 0-22 0,0 0-12 15,4 7-29-15,-4-7 2 0,0 0-25 0,0 0-46 16,0 0-24-16,0 0-22 0,14-24-30 0,-12 17-508 16,5-6 245-16,-7 13 164 0</inkml:trace>
  <inkml:trace contextRef="#ctx0" brushRef="#br0" timeOffset="-127212.36">14444 9290 49 0,'4'-12'64'0,"-4"12"12"15,3-10-11-15,-3 10 1 0,0 0 3 0,3-16-8 0,-3 16 12 16,0 0-19-16,0 0-16 0,-4-16 8 0,4 16-10 16,0 0-12-16,-7-12 2 0,3 3 23 0,-1 2-20 15,5 7 18-15,-10-8-12 0,10 8 13 0,-10-4 19 16,-1-4-11-16,3 6 7 0,8 2-38 0,-17-4 21 0,17 4 17 16,-16 2 1-16,1-1-1 0,15-1-22 0,-23 2 18 15,10 3-14-15,0 1 14 0,-1-1-28 0,1 1 10 0,0 2 1 16,-1 3 11-16,-3 7 15 0,-2 2-9 0,5-3-4 15,-1 6-9-15,2 0 8 0,1 1-6 0,-2 1-10 16,4 4 15-16,-2 0-22 0,0-1 7 0,0 2 1 16,1 0-8-16,3 2-2 0,0 0-6 0,0 0 4 0,-1-2 4 15,3 0 0-15,-3 2-22 0,4-2 13 0,1 2-1 16,-2-9 3-16,2 0-2 0,0-4-14 0,4 1 15 16,0-1-20-16,2-2 6 0,2 2 0 0,-2-2 5 15,4 1 4-15,-1-1-9 0,2-1 5 0,2-3-3 0,-1-1-3 16,3 0 4-16,1-1-9 0,0-3-6 0,-2-1 8 15,2-3 7-15,3 3-1 0,1-2-3 0,-1-2-6 0,-1 0 4 16,4-2-4-16,0 0 3 0,0-3-1 0,-1-1-9 16,0-4 8-16,-2 0 3 0,2 1 7 0,-1-2-6 15,-1-2-4-15,6-9 6 0,-2 7-1 0,0-6-3 16,-6 2 7-16,-2-1-2 0,-5 4-1 0,2-2 13 0,-2 0-11 16,-1 0 6-16,-1-1 3 0,-3 0 3 0,2 2 11 15,-4-2-14-15,-2 3 5 0,-2 0-9 0,1 1 13 0,-4 2-15 16,0 1 14-16,-3-1-6 0,-1 3 5 0,0 0-6 15,-3 2-2-15,-1 1-5 0,-1 3-2 0,2 0-19 16,-2 1 8-16,1 2 8 0,-1 1 0 0,-1 2 0 16,1 2 3-16,-10 4-28 0,5-4-4 0,3 2-24 0,-8 6-47 15,3-1-4-15,6-3-52 0,3 0-81 0,4 2 28 16,-3 10-605-16,4-11 269 0,5 1 178 0</inkml:trace>
  <inkml:trace contextRef="#ctx0" brushRef="#br0" timeOffset="-119470.74">12065 15385 123 0,'-10'5'134'15,"4"-3"-18"-15,-1 0-17 0,3 1 6 0,3 1-11 16,1-4-2-16,0 0-11 0,10 2-2 0,6-3 5 0,3 3 0 16,6-2-7-16,18-2-5 0,0 1 6 0,5 0 0 15,1-1-25-15,-1 5-14 0,0-7-3 0,-3 3 2 16,2-3 19-16,-2 3-4 0,-5 0-10 0,-1 1 4 0,-1-2-1 16,-8-1 8-16,-3 1 1 0,-7 1 3 0,1-2-14 15,-1 2 0-15,0 0 9 0,-1 0-2 0,-2 1-20 16,1-3 14-16,-2 2 0 0,-2 0-15 0,-2-2-4 15,0 2-1-15,0 1-14 0,-4-1 2 0,0 1 17 0,-1-1-5 16,-2 0-1-16,-5 1-17 0,11-2-9 0,-7 4-27 16,0 0-29-16,-4-2 2 0,7 0-25 0,-5 1-26 0,-2-1-17 15,0 0-14-15,3-6-16 0,-3 6-424 0,0 0 194 16,0 0 128-16</inkml:trace>
  <inkml:trace contextRef="#ctx0" brushRef="#br0" timeOffset="-119110.79">12754 15221 47 0,'-13'-4'101'0,"6"3"-17"0,2-1 23 16,5 2-35-16,-7-3 4 0,5 0 30 0,0 0-40 0,2 3 24 15,0 0-14-15,0 0-11 0,14 1 0 0,-6-1-8 16,5-1 5-16,0 4-9 0,3-2-2 0,2 2 16 15,-2 6-23-15,1-9-2 0,2 1-11 0,-3 4-6 0,1-4 29 16,-2 4-5-16,-2 2 2 0,-1-3-16 0,0 0 5 16,0 1 20-16,-3-1-7 0,1 2 11 0,-2 0 5 15,-3-4 4-15,-1 3 2 0,-1 0-6 0,-1-2-7 16,1 1 0-16,-3 1 3 0,-1 1-5 0,-2-1-12 0,-1 4-3 16,-3 3 0-16,1-2 11 0,-2 2-13 0,-4 0-5 15,2 0-10-15,0 1 4 0,-2-1 3 0,-6 7 1 16,0 0-13-16,2-4-8 0,2-1 6 0,2-2 5 0,-4 6-11 15,2-3 3-15,3-3-1 0,0-2-6 0,3-2-6 16,2-2-17-16,0 0-17 0,2-2-47 0,0 1-23 0,2-2-29 16,2-3-40-16,0 0-14 0,1 6-549 0,0-8 243 15,-1 2 164-15</inkml:trace>
  <inkml:trace contextRef="#ctx0" brushRef="#br0" timeOffset="-117286.55">13801 10382 39 0,'0'0'104'0,"-16"0"-30"0,16 0 3 0,-12 0-4 16,12 0-7-16,-14 0 21 0,0-1-29 0,14 1 23 0,-25 0 6 15,10 0-29-15,1 0 21 0,-1 1 5 0,0-2-3 16,15 1-16-16,-21 0 3 0,12 0-4 0,9 0 10 16,-15 0-8-16,2-1-19 0,13 1 4 0,-14 1-10 15,14-1 0-15,0 0 10 0,-16-1-11 0,16 1 18 0,0 0-4 16,0 0 2-16,-12 2 2 0,12-2-2 0,0 0-11 16,0 0 23-16,0 0 1 0,0 0-16 0,0 0 2 0,0 0-1 15,34 4-7-15,-16-5 1 0,1 1 2 0,2 0-5 16,5-1-15-16,18 1 0 0,-2-2-3 0,2 0 0 15,0 2-4-15,2-2 1 0,3-1-9 0,0 1 12 16,1-2-2-16,-1 2 9 0,-2-3-2 0,-4 3-1 0,-1-3-4 16,-2 1 8-16,-1 1 11 0,-4-2-21 0,-6 1 18 15,-4 2 1-15,9-3 8 0,-6 4 3 0,-4 0-14 16,-3-3 14-16,0 2-13 0,-1-1 22 0,0 1-14 0,-1-2-26 16,-2 2 14-16,1 1 4 0,-2-2-4 0,-2 1 3 15,0 1-12-15,-4 1 13 0,1-3 17 0,-1 2-5 16,-2 0-36-16,-8 1 3 0,10-3 24 0,-10 3-13 0,10-1 12 15,-10 1-21-15,6-2-9 0,-6 2 9 16,7-3-4-16,-7 3 16 0,0 0-18 0,0 0 12 0,0 0 2 16,11-1-35-16,-11 1-17 0,0 0 62 0,0 0-33 15,0 0-4-15,0 0 4 0,0 0 15 0,0 0-48 0,0 0 26 16,0 0-7-16,0 0-27 0,0 0-3 0,0 0-28 16,0 0-10-16,0 0-16 0,0 0-7 0,0 0-9 0,0 0-45 15,0 0-49-15,0 0-9 0,-35 3 0 16,35-3-23-16,-11-4-642 0,11 4 290 0,-17-6 196 0</inkml:trace>
  <inkml:trace contextRef="#ctx0" brushRef="#br0" timeOffset="-116033.55">3676 10958 61 0,'-22'3'117'0,"-12"4"36"0,2-1-38 0,7 0-14 0,5-2 22 16,3-1-52-16,2 1 29 0,0-1 7 0,5 0-93 15,0-1 87-15,0 1-24 0,0-2 20 0,5 0-7 16,0 0 1-16,2 2-34 0,3-3 59 0,0 0-34 16,0 0-1-16,0 0 3 0,15 3-2 0,1-3 0 0,5-1-12 15,2 0 8-15,14 0-1 0,3-2-12 0,1-2-1 16,1 3 2-16,-1 0-10 0,2-4-7 0,0 3 0 0,-2 0 11 16,0-1 0-16,1 0-11 0,-1 1-1 0,-1-1-23 15,1 1 23-15,-1-2-3 0,-2 0-10 0,-2 1-11 16,-7 1-8-16,-4 0 19 0,-2 1 18 0,-3 1-18 15,1-2 7-15,-1 1-13 0,-2 0 11 0,-2-1-30 0,-2 1-4 16,0 1 31-16,-2-1-41 0,-3 1 21 0,4-1 21 16,-6 1-12-16,-7 1-3 0,12 0 15 0,-12 0-26 15,9 0-10-15,-9 0-1 0,0 0 14 0,10-2 26 16,-10 2-5-16,0 0-48 0,0 0 16 0,11 0-13 0,-11 0 45 16,0 0-19-16,0 0-6 0,0 0-29 0,8-1 4 15,-8 1-23-15,1-3-6 0,-1 3-51 0,0 0-36 0,0 0-51 16,0 0-46-16,0 0 8 0,0 0-649 0,0 0 290 15,0 0 192-15</inkml:trace>
  <inkml:trace contextRef="#ctx0" brushRef="#br0" timeOffset="-114480.16">13655 14761 73 0,'0'-3'136'0,"0"3"-53"0,0 0-9 16,0-6 6-16,0 6 3 0,0 0-36 0,-4 9 54 0,2-2-80 16,0 4-3-16,-2 4 8 0,-2 3 52 0,2 1 18 15,-1 11-7-15,0 1 3 0,-2 1-20 0,-1 1 2 16,1 3 7-16,-1-3-5 0,2 2 11 0,-1 5-9 16,0 2 0-16,1-4-16 0,-1 2-20 0,0-2 14 0,2-4-23 15,-3 2-15-15,-1-3 26 0,3 0-12 0,0-3-52 16,2-4 48-16,2-5-28 0,-2-3 11 0,2-2 20 15,-2-1 1-15,4-1-12 0,-2-1-18 0,2-3-5 16,-1-2 15-16,0-2-40 0,3 0 9 0,-2-1-18 0,0-5-58 16,2 6 13-16,-2-6 0 0,4 1-22 0,-2-1-34 15,-2 0-348-15,10-4 162 0,-1-4 108 0</inkml:trace>
  <inkml:trace contextRef="#ctx0" brushRef="#br0" timeOffset="-113983.71">14108 14850 44 0,'-8'-7'134'0,"-4"3"-11"0,3 3-13 0,-3-3-49 15,-1 7 18-15,-1-1-59 0,-2 3 86 0,3 3-64 16,-1 2 66-16,0 1-61 0,-6 9-37 0,1 1 24 0,2 0 39 16,3 4-9-16,0 3 15 0,0-4 1 0,2 7 3 15,6-10-17-15,-4 12 6 0,5-8-1 0,-3 8-27 16,4 0 10-16,3-5-7 0,-1 9 4 0,2-9-9 0,-1-4-26 16,5 7 13-16,-1-5-28 0,1-4 11 0,1-4-10 15,3 11 25-15,-4-10-52 0,3-1 29 0,-1-5-27 16,2-1 52-16,2 0-14 0,2-3-12 0,1-2 19 0,0-1-10 15,1-3-9-15,0 0 0 0,1-3 22 0,1-1 4 16,0-2-42-16,-1-2 4 0,2-3 8 0,-2 0-3 16,1-2 23-16,-3 0 6 0,9-8-10 0,-8 4 0 15,-2 0 12-15,-2 0-7 0,3-11 5 0,-6 7-30 0,-3 3 7 16,-4-1 8-16,-2 0-15 0,-3 1 8 0,-2 0 4 16,-1 2-63-16,-4 4 20 0,0 0 48 0,-1 1 0 15,-2 3 2-15,-2-3-26 0,2 2-10 0,1 1 44 16,0 0-45-16,0 0 38 0,0 2-33 0,-1 3 33 0,2 1-9 15,0-2-2-15,-2 4-6 0,2 3 14 0,1-1-8 16,0 0-8-16,1 7 4 0,2 0-40 0,-2-3-27 0,3 3-15 16,3-4-23-16,-1 1-9 0,4 3-40 0,-1-1-326 15,4-1 160-15,1-2 106 0</inkml:trace>
  <inkml:trace contextRef="#ctx0" brushRef="#br0" timeOffset="-113550.65">14530 14587 48 0,'1'-8'65'0,"-1"8"10"0,-1-13-24 0,1 13 27 0,0 0-16 15,0 0-8-15,0 0 15 0,0 0-21 0,0 28 19 16,1-7-16-16,-2 2-34 0,-2 16-8 0,-2 1 3 0,1 2 4 16,-4-1 54-16,0 4-16 0,0 0-56 15,0-5 86-15,0 6-50 0,-2-6 34 0,1 0-9 0,1 16-15 16,0-6 11-16,1-1-74 0,3 0 57 0,-2-4-42 15,2-1 22-15,-7 2 23 0,7-3-36 0,-3-2 33 16,3-3-14-16,0-1 16 0,0-1-72 0,-5-4 49 0,6-6-5 16,1-4 21-16,-1-4-72 0,0 0 39 0,-1-2-66 15,2 0 111-15,-1-2-16 0,4-2 17 0,-3-1-35 16,2-4 25-16,0-1-28 0,0-6-71 0,0 9 69 0,1-8 24 16,-1-1-69-16,4 2 2 0,-4-2-72 0,0 0 49 15,0 0-11-15,9-9-33 0,3-1-238 0,-4 2 114 16,-2-1 76-16</inkml:trace>
  <inkml:trace contextRef="#ctx0" brushRef="#br0" timeOffset="-112754.46">15101 15065 9 0,'0'0'97'0,"0"0"-11"0,0 0-12 0,-14 7 4 0,9-5-35 15,-2 1 13-15,2-3 8 0,-4 0 1 0,-3 1-16 16,0 1-14-16,-2-3 9 0,0 1-34 0,-1-2 37 15,-1-1-32-15,0 2 0 0,0-2 34 0,0-3-14 16,3 0 0-16,-2 1 2 0,0-2-14 0,2-2-30 0,2 1 38 16,2-1-47-16,2-1 34 0,-2-2-21 0,4 1 28 15,-2-4-16-15,2 2-32 0,2 0 10 0,-1-1-7 0,1 3 43 16,3 1-11-16,-1-2-20 0,1 1 23 0,1 3-15 16,2 1 10-16,2-2-13 0,1 3 33 15,2-2-47-15,1 1 5 0,2 2 19 0,2 0 16 0,-1 0-31 16,0 1 7-16,1 0 2 0,1 3-8 0,-1 3 14 0,0-1-29 15,-1 1 6-15,2 4 22 0,-1 1 1 0,0 0 1 16,-1 3-13-16,0 0 17 0,-1 1-10 0,-2 1 13 0,-1 1-5 16,0 2 5-16,-2 0 8 0,-1 2-29 15,-1-2 60-15,1 0-6 0,-2 6-5 0,-2-2-19 0,-1-1 22 16,-1 1-1-16,0-1-7 0,-2 2-23 0,-2 12 2 16,-3 6 17-16,1 3 1 0,-1-6 0 0,-1-4-1 0,-1 2-16 15,-2 1-40-15,-1-4 24 0,0-2-4 0,-2-2 19 16,-1-2-7-16,3-7-18 0,2-2 34 0,0 0-18 15,1-2-7-15,-1-2 16 0,2-3 18 0,-1 2 6 16,2-2-56-16,2-1 64 0,-2-1 9 0,0-2-53 0,2 1 18 16,1-4 19-16,0-1-65 0,-1 1 70 0,1-3-17 15,0-1-4-15,2-1-11 0,-2-5 10 0,-1-3 2 0,1 1-13 16,1 1 16-16,3-2-17 0,-2-3 10 0,-1 1-5 16,3-3-9-16,1 1 2 0,0 1 9 0,0-1-6 15,1 1-24-15,-1-3 17 0,0 4-6 0,3 1-7 16,-2 4 1-16,2-5 1 0,-3 6 2 0,2-2-3 0,1 0-15 15,1 1 17-15,1 3-16 0,1-1 29 0,0 2-18 16,4 5-22-16,-2-1 15 0,4 0 19 0,0 6 5 16,-2-3-6-16,4-1 5 0,-4 6-19 0,1 2 13 15,1 0 6-15,-1 2-10 0,-1 2 10 0,2-2-5 0,0 4 5 16,-1-2 5-16,1 0-28 0,5 7 30 0,-3-4-61 16,-2-3 0-16,0 0 34 0,9 4 31 0,-4-2-4 0,-3-3-27 15,-2-3 22-15,2 2-33 0,1-3 46 0,0 0-27 16,1-1 16-16,-2 0-18 0,4-1-43 0,-1 0 18 15,0-1-50-15,-2-4-8 0,-3 0-8 0,4-2-7 16,-3 1-16-16,1 0-13 0,-5 1-311 0,-1-1 148 0,3-3 98 16</inkml:trace>
  <inkml:trace contextRef="#ctx0" brushRef="#br0" timeOffset="-111994.45">13285 14482 26 0,'0'0'68'0,"0"0"-17"0,0 0 2 0,0 0 16 15,0 0-4-15,0 0-16 0,-7 36-59 0,9-14 101 16,-4 0-31-16,2 15 7 0,-2 3-57 0,4 3 49 0,-2 3-38 15,0 0-19-15,3 1 79 0,-2 6-36 0,-1-5 44 16,2-1-8-16,-4 7-76 0,2-3 61 0,0 2-6 16,3 5-11-16,-2-1 1 0,1-1-5 0,-1-4-68 0,0 1 35 15,3-1-43-15,-2-2 11 0,3-2 78 0,-1-6-32 16,1 3 23-16,-2-8-4 0,0-4-5 0,1 6-40 16,0-4 49-16,0-13-18 0,0 1-5 0,-1-4-8 0,-3-5 17 15,2 1 0-15,1-6-20 0,-3-1 15 0,1-2-7 16,1-2 2-16,0-1-28 0,0 0 19 0,0-2-1 15,0-1-16-15,-2 0 10 0,1 1-3 0,0-5-14 16,-1 1-36-16,0 3-33 0,2-11-11 0,-5 1-22 0,4 0-16 16,-1 0-302-16,-2-6 142 0,0 1 96 0</inkml:trace>
  <inkml:trace contextRef="#ctx0" brushRef="#br0" timeOffset="-110802.95">13413 14348 9 0,'19'-3'49'0,"13"-3"-15"0,4 1 1 0,4 1 8 0,4 3 0 15,4 0 2-15,4-3-24 0,3 3 13 0,2-1-7 16,0-1 8-16,5 1-17 0,3 0 9 0,1 0-14 15,-2 2 6-15,-3-1-4 0,3 0 8 0,-1 1-11 16,1 1-19-16,0-1 36 0,-2 1-2 0,0-1 1 0,0 0-19 16,-3 2-6-16,1-2-18 0,-1 1 24 0,0 0 9 15,-2-1-11-15,2 0 4 0,-3 1-18 0,0 0 41 16,-2-1-21-16,0 2 28 0,0-2-28 0,0-2-18 0,-1 2 18 16,-1 0 6-16,-2 0 10 0,-2 0-21 0,-3 0 6 15,-2 0-24-15,-5 2 2 0,1-2 20 0,-10 0 7 0,-2 1-23 16,-4 0 27-16,-1-1-50 0,0 1 49 0,0 2-3 15,1-1 3-15,-3-1-5 0,1 0 1 0,2 1-46 16,-2-2 22-16,1 1-13 0,-1 1 57 0,-1-3-14 16,-1 6-1-16,-1-4-28 0,0-1-2 0,-2 1 18 0,-1 0-2 15,-5 1 0-15,2 2 6 0,-2-4-5 0,-2-1 17 16,-3 2-21-16,0 1-8 0,-2 2 17 0,-3-4-52 0,0 0 23 16,4 12 44-16,-3-8-45 0,-1-4 15 15,3 7 2-15,-3-2 8 0,0 8 41 0,0-4-21 0,0-2-43 16,1-2 53-16,-1 2-10 0,2 10 1 0,-2-2-3 15,0 2 0-15,2 0 22 0,-2-4-80 0,0 1 83 0,0 3-20 16,0 0 6-16,2 1 15 0,-4 2-79 0,2 2 36 16,0 13 20-16,0-6-76 0,-1 5 78 0,0 1 15 15,-3-1-75-15,1 1 62 0,-1-1-84 0,3 1 13 16,-2 0 91-16,-4-4-56 0,5 3-46 0,-2-8 44 0,1 10 50 16,0-11-18-16,-1 10 33 0,0-2-4 0,-1 3-13 15,0 1-9-15,-2 4-10 0,3-7-27 0,-1 0 36 0,-1 2-10 16,1-2-21-16,3-1 25 0,0-5-9 15,0-3-32-15,1-2 21 0,-2 10 13 0,3-4-6 0,-2-5 14 16,7 7-35-16,-9-4 34 0,5-4-44 0,-1-3 50 16,0 0-5-16,2 0-8 0,-5-4-8 0,0 2-15 0,3-1 10 15,-1-1 4-15,-2 2 1 0,1 0 0 0,-1-5 7 16,-1 0-8-16,1 0-2 0,-1 1-2 0,0-2 6 16,-1-3-2-16,1 1 1 0,1-3-8 0,-2 0 11 15,1 0-1-15,0 1-8 0,-4-2 7 0,3-2-14 0,-2 0 0 16,-1 1 4-16,-3-2-29 0,-2 2 19 0,2-1 7 15,-3-2 4-15,0 3-5 0,-2-1 9 0,-2-1-7 0,-4 2 1 16,1-3 4-16,-12 3 1 0,2-4-3 16,-6 2-7-16,-2 0 9 0,-1 1-3 0,-1-5-4 0,2 3 4 15,-1-1-3-15,-3 1-1 0,-2-4 11 16,1 1-18-16,-2 0 10 0,0-1-20 0,-4 2 20 0,2-2-7 0,-2-1-18 16,4 2 6-16,-2 3 31 0,2-3-17 15,-4 3 0-15,2-1-1 0,-2 3 10 0,-4 2-1 0,4-2-9 16,-2-3-10-16,-2 4 8 0,-1 1-2 0,1-4-5 15,0-2 26-15,4 6-7 0,-2-4-20 0,0 0-3 0,0-2 27 16,-2 7-5-16,5-6-6 0,-2 0-3 0,2-1-1 16,4-3-3-16,4 6 3 0,3-6-11 0,3 0 24 0,7 1 3 15,4 2-14-15,5 1 3 0,1-2-18 0,-1-3 6 16,0 3 26-16,1-1-33 0,0-2 32 0,-3 2-2 16,1-1-25-16,-1 3 24 0,-1-1 5 0,-3 0-24 15,2 1 24-15,-2-1-4 0,-12 3-27 0,6-2 23 0,-6 1 6 16,1 2 2-16,0-6 2 0,5 4-13 0,7 1-3 15,1-4 11-15,2 4 0 0,2-4-3 0,2 2 6 16,1 2 13-16,2-4 6 0,4 2 1 0,0 0 6 16,2-1 14-16,2 1-6 0,-1-1-12 0,2 2 6 0,1-2-9 15,-2 0 6-15,4 1-16 0,-1-1-2 0,0-1-4 16,3 2 0-16,-2-3-1 0,0 0-5 0,2 3-13 0,0-3-23 16,0-1-66-16,2 2-41 0,-1-2-43 0,2 2 19 15,1-1-38-15,-2 1-524 0,9-6 239 0,2-2 158 16</inkml:trace>
  <inkml:trace contextRef="#ctx0" brushRef="#br0" timeOffset="-109974.7">15550 14315 73 0,'3'-3'89'15,"0"0"-1"-15,-3 3-18 0,2-4-3 0,-2 4-25 0,0 0-14 16,0 0-3-16,6 3 72 0,-6-3-72 0,0 6 67 15,1-3-19-15,-1 4-73 0,0 5 16 0,0 2 3 16,0-4 71-16,0 11 2 0,0 0-36 0,0 1 12 16,0-2 19-16,0 2-5 0,0 13-37 0,0-6 51 0,-3 3-17 15,3-2-88-15,0 6 32 0,0-1-64 0,-1 0 109 16,2-1-64-16,-1 2-52 0,0 2 42 0,-1 0 68 16,-2-2-73-16,2 2 29 0,1 1 73 0,-1-4-11 0,-1-1-25 15,1 7-4-15,-2 0 20 0,-1-3-8 0,0 1-6 16,4-1 9-16,-1-3-28 0,-2 0 9 0,2-6-17 15,1-4 17-15,-3-5-25 0,3 2 19 0,-2-1-17 0,0 1 15 16,1-3 5-16,0 0-22 0,-1 3 8 0,1-3-13 16,0 2 13-16,1 0-9 0,-2-2 3 0,1 1 1 15,0-1-14-15,-2 0 15 0,2-1-9 0,1 0 5 16,-2 1-12-16,0-1 10 0,0 0-26 0,1-2 27 0,0-2 1 16,1 2-14-16,-2-2 4 0,2-2 5 0,-1 0-7 15,1-2 5-15,-3-3-3 0,3-1 6 0,-1 0-6 16,2-2-10-16,1 0 13 0,-2 1-4 0,1-2-4 15,0-1-17-15,2-1 12 0,0 2 11 0,-1-2-3 0,1 0-18 16,-2-1 6-16,3 0-15 0,-4 0-18 0,4-2-10 16,0 0-30-16,-2 1-23 0,-1-2-20 0,2 1-14 0,-3 0-34 15,0 2-15-15,0-5-491 0,0 2 224 0,-2-1 150 16</inkml:trace>
  <inkml:trace contextRef="#ctx0" brushRef="#br0" timeOffset="-107818.7">2640 11880 58 0,'0'11'149'0,"1"-8"-46"16,-1 2-18-16,2 1 20 0,2-2-18 0,0 5-14 15,-2-3 25-15,2-1 9 0,0 4-19 0,2-3-41 0,-2-2 13 16,0 0 14-16,0 0-42 0,0-1 15 0,1-2 38 16,0 1-1-16,2-2-13 0,0-2-54 0,-1 1 53 15,8-2-56-15,-4-1 36 0,1-1-6 0,0-1-2 16,-1-1-37-16,1-3-7 0,0 1 61 0,-2-2-27 0,2-1 0 16,-2 0-37-16,-2-2 13 0,-1-1-6 0,0 1 13 15,-1-2 20-15,-1 2-13 0,0-1 2 0,-1-1-22 16,-1-1 26-16,0 2-25 0,-4 1 19 0,1-3-6 0,1 3-6 15,-1 2 17-15,-1-1 8 0,2 4-24 0,-2-3 2 16,2 4-2-16,-2 2 12 0,2 1-23 0,-1 1 26 16,0 1-9-16,-1 0 5 0,2 3-29 0,0 0 2 0,0 0 7 15,0 0-2-15,0 0 9 0,-4 8 12 0,3-4-47 16,2 2-16-16,1 6 32 0,-1 0-14 0,2 0 19 16,-1 3 32-16,2-1 6 0,0 3-48 0,2-1 50 15,-2 2-2-15,1 0-13 0,0-2 4 0,-1 1-2 0,3 2 7 16,0-4-22-16,-2 2 18 0,0-3-13 0,2 0 8 15,-2 2 0-15,2-3-5 0,0 0 0 0,-1-1-17 0,0-1 20 16,2-1-11-16,-3-2-1 0,2-1 3 0,-3-2-2 16,0 0-15-16,-2-1 8 0,2-1 2 0,-2-2-34 15,-2-1-7-15,6 0-21 0,-2 0-7 0,-4 0 1 16,6-3-14-16,-6 3-35 0,4-4 0 0,-2-1-11 0,0 1-6 16,0-2-8-16,-2 0-355 0,-1-6 165 0,2 0 110 15</inkml:trace>
  <inkml:trace contextRef="#ctx0" brushRef="#br0" timeOffset="-107565.6">2909 11418 118 0,'-5'-12'107'0,"0"0"29"15,-1 4 46-15,1-3-15 0,2 4-6 0,-1 1-45 16,2 1 7-16,-1 0-53 0,0 0 47 0,2 2-57 0,0-2 40 16,-2 1-20-16,2 2-46 0,1-1 21 0,-2 0-25 15,1-1 0-15,1 1-9 0,0-1-20 0,0 4-82 16,0 0 23-16,0 0-8 0,5-6-4 0,-5 6-12 0,10 0-27 16,-6-1-9-16,1 6-258 0,2-5 126 0,2 3 84 15</inkml:trace>
  <inkml:trace contextRef="#ctx0" brushRef="#br0" timeOffset="-107296.58">3119 11675 48 0,'7'7'124'0,"1"-5"13"0,0 1-35 15,0-2 16-15,5 0-1 0,2-1-47 0,-2 1-12 16,0-2-39-16,-1-1 71 0,0 2 4 0,3 1-10 0,0-5-78 16,1 2 65-16,-3 1-18 0,0-2-7 0,2 0-4 15,0 0-5-15,-2 2 10 0,-2 1-5 0,1-3-27 0,-2 1 19 16,0-1-8-16,-1 0-88 0,-2 1 39 16,-2 1 6-16,0 2 1 0,-5-1-15 0,0 0-13 0,11-5-17 15,-11 5-2-15,1 0-32 0,-1 0-261 0,0 0 118 16,0 0 80-16</inkml:trace>
  <inkml:trace contextRef="#ctx0" brushRef="#br0" timeOffset="-107081.08">3242 11840 12 0,'-3'4'135'0,"3"-4"1"16,-1 5-38-16,1-5 15 0,0 0 1 0,6 2-16 0,-6-2-72 15,0 0-2-15,19-2 49 0,-6-1 21 0,2 1-89 16,-3-2 21-16,3 0 44 0,-2 1-10 0,3-2-59 16,-1 1 9-16,-1 1 9 0,1-2 1 0,-2 1 14 15,-1 0-47-15,0-2-4 0,-1 2-11 0,1-2-8 0,-4 3-29 16,-1 0 9-16,-1 1-263 0,1 2 107 0,1-6 70 16</inkml:trace>
  <inkml:trace contextRef="#ctx0" brushRef="#br0" timeOffset="-106678.36">4041 11393 106 0,'4'-13'144'0,"-3"1"34"16,-1 0-48-16,0 3-35 0,0 2 30 0,1 1-63 16,-1 2 8-16,0 4-34 0,0 0 71 0,0 0 16 15,0 0-10-15,0 0-2 0,0 22 1 0,0-9-8 0,2 5 12 16,-5-1-7-16,2 5-2 0,5 10-31 0,-2 2 14 16,-2 0-1-16,0-5-3 0,3 6-17 0,1 1-2 15,-1-1 2-15,-3-2-10 0,2 0-1 0,1-7 0 16,-2-3-11-16,1-3-17 0,2 1 19 0,0-3-19 0,-2 1 11 15,1-2-16-15,1-2-3 0,-1 0 5 0,-2-2-12 16,3 0-14-16,0-3 22 0,-1-1-3 0,-1-1 4 0,1-2-10 16,-2 1-1-16,-1-7 1 0,3 7-7 0,-3-7 15 15,0 0-12-15,4 4-2 0,-4-4 2 0,0 0-4 16,0 0-9-16,0 0-17 0,0 0-2 0,0 0-30 0,12-12-21 16,-9 8-37-16,-2 0-25 0,-1 4-3 0,0 0-53 15,0 0-12-15,1-12-525 0,-1 12 244 0,0 0 160 16</inkml:trace>
  <inkml:trace contextRef="#ctx0" brushRef="#br0" timeOffset="-90186.35">7517 11088 46 0,'-15'-6'150'0,"-2"4"-17"0,0-3-16 15,-1 0 6-15,0 1 8 0,2 2-30 0,-3 0 1 16,0 3-17-16,1-1 23 0,-1 2-12 0,0 2-25 0,-1 2 0 16,3 1-6-16,-8 4 4 0,3-2 10 0,-2 7-17 15,2-2 3-15,1 6-22 0,4-6 25 0,4-1-25 16,1 0 2-16,1 2 5 0,-4 8-6 0,5-4 14 16,0-1-18-16,5-1-4 0,-7 8 20 0,5 5-16 0,2-5 10 15,1-3-10-15,1-2-12 0,2 2 1 0,1 0-6 16,-5 10-12-16,5-5 13 0,-2-3 1 0,0-2 1 15,2-2-12-15,0 1-4 0,1-2 1 0,0 0 6 16,2-1-9-16,1-1 7 0,-1-2-9 0,2 0-15 0,0-3 16 16,2-1 10-16,0-1-16 0,1-1 5 0,1-3-10 15,2-3 4-15,1 1-5 0,2 0-3 0,0-3-6 0,0 0-12 16,1-2-39-16,0-2-27 0,0 0 22 16,1-2-49-16,-3 0-15 0,2-1 3 0,-1 1-17 0,0 3-432 15,-4-2 192-15,1-2 130 0</inkml:trace>
  <inkml:trace contextRef="#ctx0" brushRef="#br0" timeOffset="-89741.68">7632 11390 69 0,'0'0'127'15,"-2"-9"18"-15,2 9-27 0,-2-10-12 0,2 10 23 16,0 0-20-16,-11-5 3 0,11 5-3 0,0 0-1 0,0 0-9 16,-23 10-25-16,17-4-11 0,-1 1 19 0,0 0-12 15,2 4-16-15,1-1-1 0,-3 3 0 0,3-3-6 16,2 3-6-16,-1-2 2 0,0 3-7 0,3-1 2 16,-1 2-3-16,5-1 0 0,-1 0-22 0,-1 0 11 0,2-1-14 15,0-2 21-15,2 1-5 0,-1 0-11 0,2-4-4 16,1 0-1-16,1-2 4 0,2 2 6 0,-2-4-20 15,3-1 6-15,-1-2 11 0,-1-1-9 0,2-1 0 0,2-2-8 16,-2-1-3-16,1-1 16 0,2-2 6 0,-3-2-8 16,1-2 3-16,0 2-10 0,-1-3 17 0,0-1-2 15,-2-2-3-15,-1 2 4 0,-2-1-13 0,-1-2 14 0,-3-1-7 16,0 0 7-16,-6 2-8 0,0-3 5 0,-1 1-9 16,-2 3-6-16,-4-1 6 0,-2 2 15 0,0 2-8 15,-8-6-8-15,4 5 17 0,-1 3-26 0,2 2 10 0,-2 1-4 16,2 2 5-16,-1 0 6 0,2 2-16 0,-1 1-4 15,3 1-5-15,1 0 1 0,11 0-8 0,-18 6-11 16,12-3-32-16,6-3-49 0,-5 8-10 0,5-8-18 16,0 0-20-16,0 0-474 0,0 0 210 0,15 16 140 15</inkml:trace>
  <inkml:trace contextRef="#ctx0" brushRef="#br0" timeOffset="-89247.57">8133 11424 106 0,'14'1'114'0,"-1"-1"-28"0,-1 1 1 0,-12-1-26 15,32 2 19-15,-16-2-28 0,-16 0 19 0,25-3 2 0,-11 1-19 16,-1 2-10-16,-13 0-26 0,25-9 43 0,-11 6-29 15,-4-2 15-15,0 0-43 0,0-1 29 0,-2-1-23 16,0-4 4-16,-1 3-13 0,-2-2 15 0,1 1 8 16,-2-2-16-16,-2 2 11 0,-2 9-13 0,-1-19 50 0,1 19-58 15,-3-15 44-15,1 5-22 0,-4 4-2 0,2 0 21 16,0 1-9-16,-2-2 17 0,-4 1 0 0,2 0 3 16,-2 2-33-16,-1 1 18 0,0 0-6 0,-1 1 15 15,2 1-20-15,0 2 17 0,0 0-11 0,-2 2 25 0,-2 1-31 16,2 2 21-16,0 3-13 0,2-1 9 0,-4 2-1 15,5 2-12-15,-10 7 18 0,7-2-7 0,2 0-1 0,0-1-8 16,0 10-1-16,-1-1-3 0,2-4-14 0,3-1 20 16,-3 7-4-16,4-4-11 0,2-4-1 0,-1-2 5 15,3 0-16-15,-1-2 0 0,5 1 7 0,0 1 3 16,2-3 1-16,2-1-2 0,-2 2-12 0,3-2 6 0,1-1-9 16,1 0 16-16,0-1-15 0,0-3 0 0,-1-1 0 15,2 2 5-15,1-2 3 0,0-2-11 0,0 0 6 0,-2-4-1 16,5 0-11-16,-2-2 1 0,-13 1-10 15,26-3-30-15,-12 3-9 0,0-3-21 0,-1 2-19 0,2-5-10 16,-2-2-10-16,-1 2-36 0,-1 3-414 0,-3 0 189 16,-8 3 126-16</inkml:trace>
  <inkml:trace contextRef="#ctx0" brushRef="#br0" timeOffset="-88712.79">9044 11075 96 0,'-12'-9'97'0,"0"3"41"16,-2 0-35-16,-2 3 23 0,0-1 5 0,-2 4-24 15,0 3 5-15,-1-2-7 0,2 4-7 0,-2-1-8 0,3 0-10 16,0 3-2-16,3 0-4 0,-1 1 3 0,4 0-15 16,-1 2 6-16,3-1-1 0,1 0-2 0,1 1-8 15,2 0-2-15,0 0-17 0,4 3 16 0,1-1-5 16,4 1-8-16,2-1-18 0,1 4 14 0,3-3-10 0,1 0 6 15,5 5-11-15,0 2-2 0,1-5-13 0,-5-3 10 16,-1-3 11-16,1 2-17 0,-2 0 7 0,1-1-6 16,-1 3-10-16,-2-4 15 0,0 2-7 0,-2 1-6 0,1 0-1 15,0-1 11-15,-3-1 2 0,1 0-12 0,-2 1 1 16,-2 0-13-16,0-1 8 0,-2-10 1 0,0 12 14 16,0-12-10-16,-3 19-7 0,-2-11 0 0,1-1-4 0,-3 2 15 15,-1-1 1-15,0 1-2 0,-3-1-3 0,1-1 6 16,-2-2-7-16,-2 0 12 0,1 0-17 0,0-2 15 0,-1 0-6 15,1-1 15-15,0-2-4 0,1 0 3 16,0-1-4-16,1 1-8 0,2-1 9 0,-1-2-10 0,0 1 0 16,3-2-14-16,0 2-13 0,7 2-11 0,-12-5-27 15,12 5-7-15,-13-6-44 0,13 6-17 0,-9-6-8 0,9 6-35 16,-6-7-472-16,6 7 213 0,0 0 142 0</inkml:trace>
  <inkml:trace contextRef="#ctx0" brushRef="#br0" timeOffset="-88268.86">9175 11278 56 0,'0'0'132'0,"0"0"-11"0,0 0-6 16,0 0 3-16,0 0-7 0,0 0-33 0,0 0 6 15,-17 33 3-15,14-18-33 0,-1 0 29 0,1 1-2 16,1-1-21-16,-2 2 7 0,2 1-19 0,0-1-14 0,-1 1 10 16,2-1-7-16,-1-2 8 0,4 2 0 0,0-2-8 15,4 0-22-15,-4-2 11 0,2-2-15 0,3 0 18 16,1-3-1-16,1-2-23 0,3 0-18 0,0-3 3 0,2-1 33 15,-1 1-16-15,-3-3 15 0,4-4-8 0,1-3 9 16,-2-2 16-16,1 2-11 0,-1-2 19 0,-1-3-15 16,1-2 2-16,6-4 12 0,-3-2-7 0,-4 2 7 15,-4 1 0-15,-1 2-11 0,-1-5-8 0,-3 2-5 0,-2 0-5 16,1 0 3-16,-1 2-5 0,-2 0 0 0,1 0 8 16,-2 2-2-16,0 1 2 0,0 1-1 0,0 3-11 15,2 2-14-15,-4-1-3 0,1 2 8 0,3 6 6 16,-4-6-39-16,4 6-21 0,0 0-32 0,0 0-3 0,0 0-37 15,0 0-12-15,0 0-21 0,0 0-396 0,0 0 185 16,0 0 122-16</inkml:trace>
  <inkml:trace contextRef="#ctx0" brushRef="#br0" timeOffset="-87474.46">9699 11254 39 0,'6'8'113'0,"-1"2"-23"16,-2 0-28-16,1 1 20 0,-2 2-21 0,1 2 29 0,-2-1-43 16,1 1 24-16,-1-1-4 0,-1 2-2 0,1 0-24 15,-1 1-19-15,2-2 29 0,-1 1-37 0,0-4 17 16,1 2-9-16,-1-2 10 0,2-2 5 0,-2 1-17 0,-1-11-35 15,1 18 27-15,-1-11 7 0,0-7-35 0,0 0 45 16,3 10-8-16,-3-10-11 0,0 0 1 0,0 0-1 16,0 0 12-16,0 0 1 0,0 0 0 0,0 0-7 0,0 0 13 15,0 0 2-15,0 0 11 0,0 0 13 0,0 0-26 16,-12-30 7-16,9 18 5 0,2-1-5 0,0 0-19 0,1-2 21 16,-2 2-25-16,1-3-2 0,2 2 3 15,-2-2 0-15,2 1 3 0,2-2-14 0,-2-1-5 0,1-1 16 16,0 2 2-16,0 0-9 0,3 0-11 0,-1 3 9 15,3 0-6-15,-2 0-4 0,3 1 7 0,-1 1-9 0,2 1 14 16,0 4-2-16,2 0 0 0,0 3 0 0,1 2-1 16,-2 1-4-16,0 1 23 0,-2 2-15 0,5 1-23 15,-2 0 8-15,1 4 14 0,-3 1 3 0,2 0 10 16,-2 0-3-16,1 3-8 0,-2 0-14 0,0 0 18 0,0 2 11 16,-2-1-36-16,1 0 6 0,-2 2 28 0,1 1 2 15,-1-3-9-15,-2 2 13 0,1 1-7 0,-3-5 2 0,0 5-6 16,-1-1 5-16,0-2-4 0,3-1-3 15,-2-3 5-15,-1-8-8 0,3 15 0 0,-3-15 0 0,0 9-3 16,0-9 5-16,0 0 9 0,1 11-25 0,-1-11 18 16,0 0-16-16,0 0-7 0,0 0 22 0,0 0-5 0,0 0-11 15,0 0 20-15,0 0-18 0,0 0 2 0,0 0 9 16,0 0-14-16,0 0-16 0,0 0 6 0,0 0 14 0,-2-45 2 16,3 31-22-16,2 0 17 0,1-2-13 15,0 0-31-15,1-1 33 0,0 1-14 0,3-1-28 0,6-8 41 16,-4 6-13-16,-2 5-31 0,2 2 31 0,-2 0 4 15,2 2-5-15,0-2-7 0,0 5 18 0,0 1 19 16,2-1-30-16,-2 2 35 0,1 1-14 0,-2 4-20 0,-1 0 10 16,-8 0 15-16,22 4-20 0,-12-1 14 0,0 3 1 15,2 2 29-15,-4 0 7 0,0 2-8 0,-2 2-8 16,0 2 12-16,-2-1-7 0,-2 3 3 0,0-1 19 0,-2-1-12 16,0 4 6-16,0-2-8 0,-3 1 1 0,2 1-1 15,-2-1 3-15,-1 0-14 0,0 0 2 0,0-1 7 0,3 0-16 16,-2 0-5-16,0-3 5 0,1-1-1 15,-2-1 2-15,0-2-2 0,1 3-10 0,2-2-1 0,1-10-3 16,-3 14 23-16,3-14-20 0,-1 9-17 0,1-9-3 16,0 0-40-16,-3 13 7 0,3-13-34 0,0 0-9 0,0 0-19 15,-4 7-41-15,4-7-340 0,0 0 165 0,0 0 112 16</inkml:trace>
  <inkml:trace contextRef="#ctx0" brushRef="#br0" timeOffset="-87181.8">10641 11152 20 0,'4'-6'143'0,"-4"6"-39"15,10-5-2-15,-6 2-10 0,-4 3-26 0,12-3 29 0,-2 0-14 16,1 2-17-16,-3 0-20 0,3-1 18 0,-1 0-10 16,-10 2 14-16,18 2-16 0,-18-2-17 0,14 0-18 15,-14 0 44-15,16 1-22 0,-16-1 10 0,15 0-33 16,-2 2 19-16,-2-2-2 0,-11 0-20 0,19 0-8 0,-19 0-28 16,14 0-5-16,-14 0-36 0,15-1-1 0,-15 1-313 15,13-1 128-15,-13 1 84 0</inkml:trace>
  <inkml:trace contextRef="#ctx0" brushRef="#br0" timeOffset="-86953.81">10680 11315 103 0,'0'0'133'0,"11"8"5"15,-11-8-30-15,10 5-16 0,-10-5 9 0,22 2-14 16,-10 2-21-16,2-3-1 0,0 0-10 0,-2 2 15 0,4-3-31 16,-4 0 14-16,1 0-20 0,-13 0 5 0,23-1-10 15,-14 1-17-15,3-2 31 0,-12 2-62 0,16-4 21 16,-16 4-19-16,9-6-40 0,-9 6-30 0,7-8-273 0,-7 8 121 16,0 0 80-16</inkml:trace>
  <inkml:trace contextRef="#ctx0" brushRef="#br0" timeOffset="-86554.73">11412 10878 121 0,'-1'-10'166'0,"0"3"6"15,1 7-18-15,-4-8-18 0,4 8 21 0,0 0-29 16,0 0 5-16,0 0-10 0,-19 13-7 0,12-1-2 16,1 2-1-16,0 2-11 0,-2 12-1 0,2 2-17 0,-1 3-4 15,-1-3 12-15,-1 3-6 0,-1 0-14 0,1 0-6 16,1 0-10-16,1-2-2 0,-3 1-2 0,3-2-11 15,0 1-8-15,3-7 5 0,0-4 0 0,0-2 0 0,0 1-7 16,1-2-2-16,-2-1-13 0,1 1 1 0,1-3-3 16,-1 0 12-16,2 0-5 0,-1-2-17 0,2 0 3 15,-1-4 6-15,2-8-6 0,-1 12-12 0,1-12-8 0,0 0-2 16,1 13-9-16,-1-13-6 0,0 0-19 0,6 7-17 16,-6-7-21-16,0 0-26 0,0 0-41 0,0 0-21 15,0 0-12-15,18-4-458 0,-18 4 215 0,14-14 144 0</inkml:trace>
  <inkml:trace contextRef="#ctx0" brushRef="#br0" timeOffset="-86051.41">11678 11011 41 0,'5'-13'167'0,"0"0"-6"0,1 3-41 0,-2 1 17 16,0 0 4-16,-4 9-27 0,2-9 8 0,-2 9-33 16,0 0 31-16,0 0-8 0,0 0-17 0,0 0-9 15,0 0-2-15,-22 14-17 0,14-6 18 0,1 3-17 16,0 2 8-16,1 1-16 0,-2 2-11 0,2 0 9 0,1 2-13 16,0 0-1-16,-2 11-10 0,-2 0-5 0,2-7 2 15,-2 7 6-15,1-6 3 0,1-3-16 0,2-3 5 0,-1 1-8 16,1 1 1-16,2-1-2 0,-1-3-9 15,3 0 8-15,0 2-8 0,-1-2 5 0,2-6-4 0,0-9-1 16,6 19 8-16,-4-8-3 0,6-1-20 0,-1-2 12 16,2-1 5-16,-2-2-9 0,0-1-3 0,-7-4-1 0,22 8 14 15,-10-4-10-15,2-4-8 0,-1 1 14 0,0-2-12 16,2 1 4-16,0 0 10 0,1-3-12 0,-2 1 0 16,2-2 9-16,-1-2-13 0,0-2 16 0,-1 0-19 15,0-2 15-15,7-7 1 0,-8 4 6 0,1-1 9 0,3-7-7 16,-4 4 14-16,2-7-1 0,-4 0-20 0,1-3 11 15,-2-2 1-15,0-1 5 0,-5 0-10 0,-2 4-3 0,-2 3 1 16,-1 0 0-16,-1 3 1 0,-1 0 5 0,0 2-1 16,-1 2 3-16,-1-1-8 0,-1 2 9 0,-3 2-1 15,0 1-11-15,-3 3-1 0,-1 0 0 0,0 3-2 16,0 0 8-16,-3 3-9 0,-1 0-5 0,2 2-13 0,-2 0-12 16,-2 1-23-16,1 1-42 0,-2 4-27 0,-7 6-32 15,4-3-36-15,5 2-9 0,-6 5-577 0,2 2 256 0,5-1 170 16</inkml:trace>
  <inkml:trace contextRef="#ctx0" brushRef="#br0" timeOffset="-81520.46">15950 15128 61 0,'-8'-2'92'0,"3"2"-17"16,1-1 16-16,4 1-44 0,-8-3 55 0,8 3-46 15,-7 0-6-15,5-2 16 0,2 2-55 0,-6 0 40 0,6 0-68 16,-1-1 56-16,1 1-32 0,0 0 17 0,0 0 28 15,0 0-33-15,28 7 42 0,-11-2-66 0,5-5 29 16,14 5-29-16,1-1 17 0,3 5 31 0,2-8 6 16,0 4-52-16,2-5 57 0,-2-1-48 0,-4-1 53 0,-4 4-42 15,3-2 13-15,2 1-2 0,-7 5 33 0,-7-7-21 16,-1-2 25-16,-7 2-10 0,-1 0-7 0,0-2-18 0,-1 3 31 16,1 0-8-16,-3-3-6 0,-1-1-35 0,-2 4 8 15,-2-1 0-15,1-4 14 0,-1 0-34 0,-3 3-7 16,1 1-62-16,-6 1 4 0,4-4-59 0,-4 4 55 15,2-2-13-15,-2 2-11 0,-1-4-318 0,-2 2 137 0,1-2 90 16</inkml:trace>
  <inkml:trace contextRef="#ctx0" brushRef="#br0" timeOffset="-81205.45">16471 15012 96 0,'0'0'77'0,"0"0"-11"0,-3-2 30 0,3 2-5 16,0 0-53-16,11 2 52 0,-3-1 4 15,4 2-13-15,1 1-17 0,0 0-49 0,1-2 38 0,-1 3-58 16,0 0 14-16,-1-1 7 0,2-2 47 0,-2 0-34 16,0 3 49-16,-3-2-31 0,2 3-53 0,-3-3 43 0,0 2 24 15,0 1-20-15,-4-2 27 0,1 2 13 0,-2-2-34 16,-2 0 21-16,0 0-69 0,1 2-40 0,-4-2 48 15,2 1 30-15,-2 7 28 0,-2-5-1 0,-2 4-41 16,0 2 1-16,-2-5 9 0,0 0 11 0,-2 0-40 0,1 3 21 16,-3 0 26-16,1-4-13 0,-1 4-18 0,0-4 2 15,0 5-17-15,0-3-32 0,2-1-14 0,-1 5-32 0,3-4-23 16,0-1 6-16,1-2-32 0,2 4-368 0,0-7 164 16,2 8 108-16</inkml:trace>
  <inkml:trace contextRef="#ctx0" brushRef="#br0" timeOffset="-80790.69">16882 14545 7 0,'2'-26'78'16,"2"4"47"-16,-2 5-59 0,2 3 7 15,-3 6 15-15,2-3 44 0,1 4-40 0,-2 1-1 0,-2 6-66 16,6 0 78-16,-6 0-88 0,0 0 51 0,9 15 49 16,-5-3-70-16,-1 9 81 0,-2-2-12 0,2 16-52 0,-2 1 32 15,-2 2 3-15,-2 4-12 0,-4 1-34 0,-1 3-2 16,0 2 23-16,0 1 12 0,2 1-18 0,-6 0-3 15,-2 1-9-15,4 0 0 0,-5-1-8 0,0 2 15 16,6 0-19-16,-4 0 6 0,1-3-6 0,-2-1-20 0,4-1 2 16,-1-3-6-16,0-3-10 0,0-2 7 0,2-3-11 15,1-5 0-15,1-1-13 0,3-5-8 0,2-6 1 0,-2-4 4 16,1-2-7-16,0-1 17 0,2-4-9 0,-2-1-35 16,3-1-14-16,0-2-10 0,0 0 13 0,0-4-110 15,0 0 67-15,0 0 5 0,0 0-7 0,0 0-18 0,11-6-1 16,-7 2-381-16,0-8 168 0,4 0 112 0</inkml:trace>
  <inkml:trace contextRef="#ctx0" brushRef="#br0" timeOffset="-79930.66">16991 14509 67 0,'4'-8'86'0,"3"-3"-28"16,1 1 13-16,4 3-12 0,1 4-29 0,6-2 15 15,2 2-11-15,2 1-17 0,15 1 10 0,5 2-5 0,1-2 9 16,3 2 15-16,-1 3-33 0,1-4-8 0,1 2 13 15,4 0-7-15,0 0 19 0,0-1-25 0,-2 1 15 16,3-1-8-16,-1 1 1 0,1-2 4 0,3-2-2 16,2 1-8-16,-1-1-9 0,-1-2 14 0,0-2-11 0,0 1-7 15,-4-2 12-15,0-1-4 0,-4 1-5 0,2 2 12 16,-1-1 0-16,-1 2 2 0,-4 1-3 0,4-1 7 16,-3 4-13-16,-2-2 11 0,2-1 1 0,-7 2-3 15,-1 0-11-15,-6 1-4 0,5 2 11 0,-1 3 25 0,-7-6-3 16,-4 3-44-16,-3 1-1 0,-1 0 23 0,1-3 30 15,1 1-20-15,-4 1 16 0,1 0-8 0,8 15-13 16,-9-11-26-16,-2 0 40 0,-4-3-3 0,-2 3-36 0,0 2 17 16,0 2 46-16,-4-2-60 0,0-1 25 0,-2-1 35 15,-2 1-53-15,2 6 28 0,-4 2 29 0,-1-3-41 16,0 2 34-16,-2 2 0 0,0 0-65 0,-1 2-11 0,2 0 16 16,-4 14-5-16,1-2 17 0,0 1 21 0,-1 0-22 15,1 1-25-15,0 1 95 0,-2-1-62 0,0 1-10 16,1 1 61-16,0 0 27 0,0 1-93 0,-2-2 82 15,1 2-14-15,-1-6 15 0,3 3-13 0,-2-3-2 0,2 5 5 16,1-1-14-16,-2 5-28 0,-3-7-5 0,4 2 16 16,-2 0-37-16,2-2 11 0,-1 0-11 0,0-1 48 15,2-5-6-15,0-2-20 0,1-1-10 0,-4 10 15 0,2-2-24 16,0-6-13-16,-1-5 34 0,2-1-28 0,0-2 15 16,-1 0-1-16,1-1-3 0,-3 0 12 0,-1-2-1 15,0 0-10-15,0 1 20 0,-2-4-26 0,-1 2 11 0,0-4 9 16,-2 2-5-16,-2-3 10 0,-4-1-9 0,1 0-4 15,-12 1 8-15,5-3-20 0,1 1 10 16,-8 0 2-16,-1-1-11 0,5-1 11 0,-11-1 1 0,-2-1 4 0,-2 1-10 16,-1-1 7-16,-4-2-7 0,1-1-24 0,-2 2 7 15,-2-1 24-15,3-1-12 0,-4-2-15 0,1 3 29 16,-3 1-16-16,3-4 12 0,-1 2 0 0,1 0-10 16,-3-1 8-16,3 1-46 0,-1-3 21 0,0 3 21 0,0-3 4 15,-1 1-26-15,-1-1-22 0,0 1 19 0,-1-4-70 16,0 2 37-16,0 2 17 0,-2-4 18 0,4 4-35 15,1-1 47-15,5 0-2 0,4 4 6 0,7-2-5 0,7 3-40 16,6-1 37-16,7 2-17 0,2-1-23 0,-1 2 19 16,6-4 39-16,3 2-18 0,2-1 19 0,2 1 3 15,-1-1-6-15,2-1 23 0,1 2-16 0,4-4-41 0,-2 3 49 16,2-3-17-16,-1 2-63 0,1-1 18 0,-1 0-27 16,1 0 7-16,0 0 10 0,-2-1-32 0,1 1-4 15,0-1-30-15,-1-1-300 0,0 3 140 0,-2 2 92 16</inkml:trace>
  <inkml:trace contextRef="#ctx0" brushRef="#br0" timeOffset="-79539.83">17371 14926 93 0,'1'-8'68'0,"-3"4"1"16,0 1 26-16,-2 2 8 0,4 1-59 0,0 0-6 0,-10 14 5 15,3-5 62-15,3 5-63 0,-1 1-15 0,-1 0 0 16,1 2 93-16,0 12-7 0,-2 0-83 0,2-5 23 16,2-6 30-16,-1 15-11 0,-3-10-10 0,-1 8 21 15,0-1-13-15,0 0-8 0,2-6-10 0,0-8-15 0,1 2-16 16,1-6 26-16,-3 2-31 0,2-2 14 0,0-2 5 16,1 1-59-16,-2-3 22 0,5 3-24 0,-3 0 11 15,1-7-48-15,2 1 3 0,1-5-10 0,-3 5-15 0,3-5-24 16,3 2-321-16,0 0 144 0,-3-2 96 0</inkml:trace>
  <inkml:trace contextRef="#ctx0" brushRef="#br0" timeOffset="-79118.54">17575 15036 44 0,'3'-2'92'0,"-3"2"-7"16,3-3-34-16,-3 3 11 0,4 1 25 0,-4-1-27 16,-3 6 15-16,3-6-44 0,-4 11 41 0,-1-1-48 15,1 7 59-15,-3-5-16 0,0 1-53 0,1 4 33 16,0-3-8-16,0 4 24 0,2 0 2 0,-3 11-32 0,3-8 3 16,0-4 12-16,3-1-9 0,2-4 3 0,-2 1 0 15,2-1-29-15,2 4 15 0,1-1-12 0,0-5-10 0,1-2 29 16,2 2-7-16,-1-3-13 0,2 0 11 0,-1-2 1 15,2-4-32-15,-2 2 33 0,1-3 17 0,0-2-2 16,5 2-14-16,-2 0-16 0,2-4 3 0,1-6 18 16,-1 0-7-16,0 0-1 0,-3 0-3 0,0-1-26 0,-2 0 24 15,3-2-61-15,-2 0 74 0,1-3-16 0,-4 0-61 16,1-2 29-16,-4 0 21 0,-2 0-3 0,0 1-61 16,-2-2 88-16,-3 2-46 0,0 0 28 0,0 1-33 15,-3 1 57-15,1 3-69 0,-2-3 69 0,-2 5-99 0,1 0 103 16,-2 0-60-16,1 3 8 0,2 1 12 0,-3-1 35 15,0 3-100-15,-1 2 3 0,-1 0 49 0,4 0-33 0,-1 2 8 16,2 2-21-16,0-1-10 0,3 0-19 0,0 1-24 16,-5 3-288-16,0 6 133 0,7-9 88 0</inkml:trace>
  <inkml:trace contextRef="#ctx0" brushRef="#br0" timeOffset="-78712.86">18165 14578 78 0,'3'-9'92'0,"-1"1"-15"0,1 7 13 16,0-3 3-16,-2 0-10 0,-1 4 20 0,0 0-5 0,0 0-25 16,4 14 18-16,-4 0-51 0,-1 4 68 0,-2 2-55 15,-1 12 47-15,0 2-115 0,-3 5 85 0,1 0-28 16,0 1 43-16,-3 1-52 0,2-2 35 0,-2 6-6 0,2 2 35 16,-2 1-13-16,-2 1-9 0,0 0 5 0,1-1-17 15,-2-1-3-15,0 0-8 0,-6-1-1 0,6-4-3 16,0 2-2-16,-1-2-2 0,0-5-23 0,-1 0 8 15,1-2 3-15,1-5-24 0,3-3 3 0,1-6-15 0,1-4 27 16,2-3-1-16,-1-2 5 0,2-1-16 0,2-4 6 16,-4 1-15-16,5 0-33 0,0-4 2 0,1 0-42 15,0-3-3-15,4-1-38 0,-4 0 0 0,0 0-14 0,2-1-28 16,-2 1-418-16,0 0 190 0,0-7 128 0</inkml:trace>
  <inkml:trace contextRef="#ctx0" brushRef="#br0" timeOffset="-76227.44">18520 14980 130 0,'5'-10'77'0,"0"0"17"16,3 3-38-16,-4 1-4 0,-1 3 57 0,1 0-44 16,-1 3 37-16,-1 1-12 0,-2-1-39 0,2 8 39 0,-2-2 10 15,1 6-41-15,-2 1-1 0,-3 0-26 0,1 1 25 16,0 3 24-16,-3 2 21 0,-1-2-15 0,-2 12-7 16,-3-1-9-16,-2-1 1 0,4 3-21 0,-1-2 6 0,3-7-4 15,1 1-15-15,1-5 10 0,-1 0-14 0,0-1 2 16,2 1-2-16,-2-2-4 0,3-1-3 0,-1-1-9 15,2-2-7-15,-2 1 1 0,2-4 12 0,1 0-19 16,-1-2 18-16,0-2-17 0,2 0-19 0,0 0-26 0,1-4-21 16,-3 4-31-16,3-4 7 0,0 0 0 0,0 0-32 15,0 0-20-15,0 0-397 0,0 0 177 0,0 0 118 0</inkml:trace>
  <inkml:trace contextRef="#ctx0" brushRef="#br0" timeOffset="-74753.36">18686 14407 22 0,'-9'-1'96'0,"1"-1"-39"0,8 2-1 15,-9-6-4-15,9 6 6 0,-3-6 4 0,3 6 5 0,0 0-40 16,0 0 20-16,21-12-19 0,-9 8 13 0,2 0-1 16,2 2-6-16,4 0-8 0,0-1-12 0,2 2 6 15,4 0 11-15,13-3-17 0,-3 2 5 0,2 1 6 16,4-1-15-16,-10 2-1 0,9-3 17 0,-9 3-11 0,-4-1-45 16,-3-1 31-16,-1 2 4 0,15 2 22 0,-3-6 2 15,-8 4-21-15,-4 0-17 0,0-1 5 0,-4 1 17 16,1 0-6-16,2 0 44 0,-2 0-73 0,-1 1 22 0,4 0-9 15,8 5 63-15,-6-6-52 0,-3 1 1 0,-2-2 41 16,0 2-79-16,1 1 26 0,-1-1 2 0,14 6 34 16,-9-7 18-16,-2 1-23 0,-4-2-12 0,11 8 16 0,-6-2-24 15,-5-6 11-15,0 3 2 0,-1-1-10 0,0 4 22 16,-2-5-12-16,0 3-52 0,2 4 80 0,-4-6-71 16,2 1 92-16,-2 1-93 0,1 0 82 0,-2-3-46 15,1 0 8-15,-2-1 34 0,-1 1 0 0,-2 0-9 0,-1 0-19 16,2 3 24-16,1 0-5 0,-4 0-13 0,-2-1-45 15,2-1 41-15,-4-1 13 0,2 0 2 0,-2 0-55 0,0-1 48 16,-4 1-31-16,8 0 12 0,-4 1-38 0,-2-2 18 16,2 0 35-16,-1 1-64 0,0 1 64 0,-2 0-11 15,-1-1 19-15,4 5-10 0,-1-4-43 0,-1 2 26 16,-2-3 26-16,8 3 13 0,-5 0-21 0,0 1 6 0,-1-1-8 16,2 2-8-16,-2-2 5 0,0 2 14 0,5 3-2 15,-4 1 1-15,-1 0 10 0,1 1-7 0,-1 0-6 0,0 2 0 16,-3 1 5-16,1 0 2 0,-1 1 2 15,-1 2-6-15,-1 1-2 0,3 1 8 0,-1 0-6 0,0 0 2 16,-2 2 2-16,0 1 4 0,1 0-21 0,0 1 14 16,-2 11-3-16,2-6-14 0,-2 8 6 0,0-3-4 0,0-2 10 15,1-2-3-15,-1 3-10 0,1-5 4 0,2-3-2 16,-3-3 0-16,0 12 3 0,-1-7 1 0,1-6-15 16,0 0 7-16,-3 10 4 0,0-5-7 0,2-4-1 15,4 0 4-15,-3-2-5 0,-4 9-4 0,1-5 6 0,2-2-2 16,-1-4-4-16,2 1 7 0,-1-3-4 0,1 3-6 15,-1-2 3-15,-1 0-5 0,2-1 4 0,0 1-5 0,0-3 0 16,-2 1 0-16,2-1-4 0,0-1 3 16,1 1 3-16,-1-2-8 0,1-2 6 0,-1 2 4 0,0 0 5 15,2-2-6-15,-2-2 1 0,1 0 0 0,2 0 2 16,-2-1-4-16,2 0-15 0,-2 0 24 0,2-2-10 0,-2 1 2 16,2 0-3-16,-1-1 5 0,1 0 3 0,0 0-12 15,-1 0-1-15,1-1-1 0,0 2 11 0,-1-2 1 0,1 0-7 16,1 1-7-16,-3-1 9 0,2 1 7 15,-2-1-15-15,1 2 11 0,0-2 6 0,0-1-10 0,-1 2 4 16,2-1-3-16,-2 0 18 0,-1 0-17 0,1 0-6 16,1-1 10-16,-4 0-3 0,2 2-7 0,-1-1 5 0,0-1-5 15,-1-1 5-15,1 2-8 0,-2-1 17 0,1 1-15 16,-6 1-2-16,2-1 7 0,-2 0-7 0,-1 0-1 16,0 0 5-16,-2 0-1 0,0 1-1 0,-1-2 15 15,0 0-6-15,0 2 8 0,0-2-18 0,0 1 1 0,-1-1 12 16,1 2-3-16,-4-2-3 0,1 1 12 0,-1 0-22 15,0 0 15-15,0 0-3 0,0 1-7 0,0-1 3 0,0-1-8 16,0 2 10-16,0-1 0 0,-1-1 6 16,2 2 1-16,-4-1 2 0,2-1-9 0,-2 1 1 0,3-1 4 15,-1 0-3-15,1 0-4 0,0 0-3 0,0-1 9 16,1 2 7-16,-2-1-6 0,2-2-3 0,-1 1-2 0,-1 0-7 16,1 1 10-16,-1-1-6 0,-1 0 7 15,2 0 8-15,0 1-25 0,-1-1 15 0,1 1-10 0,3-1 4 16,-1 1 5-16,1 1-7 0,1-2 7 0,3 1 5 15,-2-1 0-15,2 0 5 0,2 1-17 0,0-1 5 0,3 0 2 16,0 0-1-16,0 1 4 0,2-1 5 0,0 0-7 16,0 1-1-16,0 1 1 0,0-2 16 0,6 0-15 0,-12 0 3 15,6 0 7-15,0 0-14 0,0 0 19 0,0 0-15 16,6 0-9-16,-11 1 19 0,5-1-7 0,1 0-13 16,0 1-23-16,5-1 27 0,-8 0 6 0,2 1 16 15,6-1-2-15,-6 1 7 0,6-1-9 0,-7 0-11 0,7 0 18 16,0 0-13-16,0 0 8 0,-7 0-6 0,7 0 5 15,-5 2-15-15,5-2-2 0,0 0-11 0,0 0 29 16,-5 1-32-16,5-1-1 0,0 0 16 0,-6 1-16 0,6-1 4 16,0 0 23-16,0 0-18 0,0 0 10 0,0 0-3 15,0 0 9-15,0 0-6 0,0 0 19 0,0 0-51 16,0 0 26-16,-6 0 22 0,6 0-13 0,0 0-10 0,0 0 17 16,0 0-13-16,0 0 6 0,0 0-14 0,0 0 7 15,0 0-1-15,0 0 54 0,0 0-66 0,0 0 9 16,0 0-18-16,0 0-1 0,0 0-18 0,0-4-14 0,0 4-17 15,0-2-46-15,0 2-30 0,0 0 0 0,0 0-46 16,0 0-15-16,-2-6-16 0,4 4-510 0,-2 2 245 16,0 0 164-16</inkml:trace>
  <inkml:trace contextRef="#ctx0" brushRef="#br0" timeOffset="-73534.42">20140 14605 4 0,'3'-8'74'15,"-3"8"9"-15,1-10-27 0,-1 10 11 0,2-8-27 16,-2 8 3-16,4-7 19 0,-4 7-7 0,1-6-6 0,-1 6-26 16,0 0 18-16,0 0-13 0,0-10 5 0,0 10 5 15,0 0-13-15,0 0 8 0,-9-5-5 0,9 5-9 16,-10 7 19-16,5 1 2 0,-2 0 7 0,-1-3-43 16,2 0 4-16,-4 5 9 0,1-2-12 0,-2 2 46 0,1 2-30 15,-4 0 0-15,2 0 21 0,-1 0-18 0,-7 8-17 16,0-4 60-16,-1 0-61 0,3-2 41 0,-3 3 9 15,-2 1-27-15,1 0 26 0,0 0-14 0,-4 3 13 0,-1-2-69 16,0 4 31-16,1-3-12 0,-2 3 34 0,-2 1 5 16,4-1 8-16,-2-3 6 0,0 5-51 0,2-1 48 15,-2-3-37-15,4 1 23 0,3-4-16 0,-3 2 13 0,1 1 13 16,-2-2-5-16,-1 1-7 0,1 0-6 0,2 0 9 16,1 2-15-16,-4-2 9 0,4 1-3 0,-2-4 5 15,0 1-4-15,-4 1-4 0,2-2 5 0,0-1 1 16,0 1 4-16,2 0-10 0,-2-1 3 0,0-1-9 0,0 0 11 15,6-3-10-15,4-2 6 0,2-1-6 0,2-1 0 16,-1-2 3-16,4 1-8 0,-1-1 0 0,2 2 0 0,3-4 4 16,0 0 3-16,1 0 3 0,0-1-3 0,1-2 4 15,0 2-8-15,1-1-4 0,-1 2 18 0,2-3-4 16,1-1-11-16,-3 2 14 0,2 0-12 0,-1-1-10 16,2-1 14-16,-1 1-38 0,1-1 11 0,0 0-21 0,0 0-33 15,0 0-33-15,0 0-23 0,0 0-17 0,0 0-35 16,0 0-10-16,-4-8-29 0,3 8-492 0,1 0 231 15,0 0 154-15</inkml:trace>
  <inkml:trace contextRef="#ctx0" brushRef="#br0" timeOffset="-71930.77">2696 13222 27 0,'-1'10'74'0,"-1"0"27"0,2-3-19 0,0-1 7 15,2 0-38-15,-1 0 17 0,0-1-29 0,2 0-1 16,5 0 43-16,0-1-56 0,3 1-7 0,-2-2 35 16,0-5 17-16,1 2-56 0,3-1 12 0,0-4 14 15,2 1-8-15,0-1 27 0,-3-5-59 0,1 2 49 0,0-3 2 16,-1 4 3-16,0-4-15 0,-2 0 13 0,-1 0-14 16,0-4 1-16,-1 2 6 0,0-5-21 0,-1-12 20 15,-2 8-5-15,-2 3 1 0,-2 2-61 0,-1-3 63 0,3 0-5 16,-4 0-88-16,-2 0 3 0,2-1 52 0,-2 2-54 15,0 0 39-15,1 3-34 0,-1-1 65 0,2 3-53 16,-2 1 16-16,2 1 86 0,-1 2-47 0,2 3-42 0,-1 0 61 16,0 2-1-16,1 5-82 0,-3-8 103 0,3 5-11 15,-1 1-30-15,-1 1 32 0,2 1-64 0,0 0 81 16,0 0-18-16,-1 9 2 0,1-4-7 0,0 1 16 16,0 6-2-16,4 0-21 0,-1 2 18 0,-1 1-4 0,2 2 6 15,0 1-12-15,0 0-6 0,3 10-8 0,0-4 3 16,2 4 9-16,-2-3-4 0,-3-6-15 0,0 1-3 15,0-2 5-15,1 1-13 0,0-2 16 0,1 1-16 16,-2 0-7-16,0-3-5 0,2 0 13 0,0 0-6 0,-1-3-13 16,-1 0 19-16,0 0-1 0,-1-2-7 0,1 1 1 15,-2-4 0-15,0 0-13 0,0-3-2 0,1-1-3 0,-2 0-41 16,1-2 11-16,-1 0-22 0,0 0-64 0,-1-1 62 16,0 0-25-16,0 0-58 0,0 0 31 0,0-12-15 15,0 12-24-15,-4-8-394 0,2-5 184 0,-2-1 120 16</inkml:trace>
  <inkml:trace contextRef="#ctx0" brushRef="#br0" timeOffset="-71662.77">2916 12637 99 0,'-4'-9'141'0,"1"-2"-84"16,-1 1 8-16,2 4 61 0,0-1-91 0,1 1 23 0,0 1 55 16,1 0-32-16,0 5-59 0,-3-7 25 0,3 4 34 15,-1-1-62-15,-1 2 51 0,2 2-34 0,0 0-52 0,-1-9 13 16,1 8 7-16,0 1-20 0,0-4 74 0,0 4-76 16,0 0 13-16,0 0-15 0,-1-3 29 0,1 3-33 15,0 0-29-15,0 0-5 0,9-3-7 0,-5 5-216 16,-3-1 93-16,-1-1 62 0</inkml:trace>
  <inkml:trace contextRef="#ctx0" brushRef="#br0" timeOffset="-71409.43">3224 12817 8 0,'18'4'86'0,"-1"-4"63"16,-2 1-56-16,-1 0-25 0,2-1 0 0,-1 3-9 0,0-3-9 15,-1 2-10-15,0-3 59 0,-2 0-8 0,0 1-12 16,-2 0-56-16,-3-2 42 0,-7 2-96 0,13-1 102 16,-6 2-25-16,-3-3-44 0,-4 2 1 0,9-1 1 0,-9 1-13 15,0 0 0-15,11 2 10 0,-11-2-30 0,0 0 5 16,7 3-24-16,-7-3-19 0,1 3-229 0,-1-3 98 15,0 0 66-15</inkml:trace>
  <inkml:trace contextRef="#ctx0" brushRef="#br0" timeOffset="-71183.86">3190 13057 52 0,'-3'4'150'0,"2"1"-47"0,1-5 39 16,0 0-30-16,0 0 0 0,13 4-16 0,-5-2 21 16,0-2-16-16,5-4-12 0,2 4-18 0,1-2 1 0,1 0 32 15,-2 1-50-15,1-1-3 0,0-2-24 0,0 1 19 16,-1 1-16-16,-2 4-40 0,0-8 0 0,-1 1-17 16,0 1-24-16,0-1-17 0,-4 1-13 0,3-1-43 15,-3 1-262-15,-8 4 128 0,0 0 86 0</inkml:trace>
  <inkml:trace contextRef="#ctx0" brushRef="#br0" timeOffset="-70619.48">4142 12635 51 0,'-9'-9'81'0,"1"3"34"0,1 2-12 0,-2-1-42 16,-1 4 4-16,4-1 21 0,6 2-49 0,-15 3 55 16,4-1-20-16,1 3 19 0,-1 1-18 0,-1 1-15 15,0 2-16-15,1 1-15 0,-1 1 2 0,2 0 9 16,-2 2-14-16,-2 10 64 0,4-4-25 0,-2 5 20 0,2-3-4 15,5-2 1-15,0-1-22 0,2 2 17 0,0 1-17 16,2 0 7-16,0 1-22 0,1-2 3 0,0 2-8 0,2-1 8 16,1 1-11-16,-2 0-10 0,2-1-2 0,0-2 2 15,1 1 1-15,0-2-4 0,1 0 4 0,2-3-2 16,-2 1-21-16,3-2 6 0,0-1 0 0,1-3 3 16,2 0-10-16,2-3 7 0,2-2 5 0,0-2-10 0,1 0 9 15,0-2-7-15,0-2 8 0,1 1-13 0,0-4-5 16,1 0 17-16,-1 1 15 0,-1-3-23 0,1 0 3 15,-1-1 9-15,0-1-2 0,-1-1 4 0,0-1-8 16,-3-1 23-16,1 1-20 0,-1-2 8 0,-1-3 13 0,-2 2-3 16,7-9-1-16,-7 2-8 0,-2 2 1 0,-2 0 8 15,1 0-6-15,-2 0-3 0,-2-2-2 0,0-2-2 0,-1 0 2 16,-2 0-7-16,-1-11 1 0,-2 6-4 0,2 5 0 16,-1 3 2-16,-2 1-3 0,1 1 11 0,-2 4 5 15,-2-3 8-15,-1 4-12 0,0 1-19 0,1 2 16 16,-6 0-1-16,0 3-16 0,-2 3-4 0,0 0 10 0,-2 2 7 15,-2 1-3-15,0 3-23 0,-2 0-34 0,0 1-23 16,1-1-78-16,-8 7-13 0,2 0 4 0,7 0-11 0,5 1-30 16,-1-2-486-16,8 1 228 0,3 2 150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1:56:27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6456 8 0,'-3'-5'49'0,"3"5"1"16,0 0 14-16,-1-5 9 0,1 5-3 0,-3-4-49 16,3 4 11-16,0 0-3 0,-3-5 23 0,3 5-25 15,0 0 24-15,-4-5-3 0,2 3-53 0,2 2 5 0,0 0 26 16,-6-6-22-16,4 4 31 0,2 2-29 0,-4-3-5 16,4 3-6-16,-4-5 62 0,4 5-53 0,-8-4 34 15,4 3-18-15,-3 0 0 0,7 1-30 0,-8-2 69 0,3 0-62 16,-1 1 54-16,0 0-55 0,-1 0-11 0,2 1 65 15,-7-4-11-15,-2 2-42 0,2-1 9 0,2 2-19 16,-2-1-10-16,1 1 9 0,0-1 8 0,1 2-9 16,2 0 42-16,1-1-42 0,0 0 57 0,2 0-27 0,-3 1-37 15,8 0 10-15,-12-1 70 0,7 1-56 0,-1 0 29 16,6 0-39-16,-12-2-13 0,7 1 7 0,-2 1-3 0,2-1 10 16,5 1-2-16,-9 0 10 0,9 0-7 15,-8-1 20-15,5 1-21 0,-1 1 33 0,4-1 30 0,0 0-62 16,-8-1 75-16,7 2-12 0,1-1-2 0,0 0-35 15,0 0-34-15,0 0-5 0,0 0-4 0,0 0 85 0,0 0-68 16,0 0-8-16,0 0-2 0,18 1 6 0,-11-1 54 16,6 0 36-16,2 1-58 0,1-1 30 0,0 0-71 15,1 0 35-15,-1 0-3 0,4 0-13 0,-1 2 74 16,-2-2-41-16,2 0 43 0,-2 0-90 0,2 0 67 0,-2 1-13 16,2-2 17-16,0-1-79 0,1 2 54 0,-3 0-63 15,3 0 20-15,0 0 26 0,0-1-17 0,0 1 75 0,-1 0-62 16,-2-1 58-16,2-1-54 0,-2 3 48 0,1-1-38 15,-2 1 39-15,-2-1-26 0,0 0 7 0,0 0 27 16,1-1-11-16,-3 2-1 0,1-2-23 0,-3 0 17 16,-2 1-14-16,-3 0-4 0,0 0 2 0,1 1 1 0,-1-2 7 15,-1 1-15-15,-1 1-5 0,2-1 1 0,-1 1-7 16,0-3 0-16,-1 2 13 0,-1 1-17 0,-2-1 8 16,4-1 1-16,-2 2-12 0,-2-1 5 0,4 0-2 0,-3 0-17 15,-1 0 26-15,3 0-7 0,-1 0-1 0,0 1 0 16,-2-1 0-16,2 0-25 0,-2 0 10 0,0 0 19 15,0 0 4-15,0 0-21 0,3 0-20 0,-3 0-18 0,0 0-70 16,3-2-54-16,-3 2-8 0,0 0 10 0,0 0-13 16,0 0-551-16,0 0 240 0,0 0 160 0</inkml:trace>
  <inkml:trace contextRef="#ctx0" brushRef="#br0" timeOffset="955.7">3711 7187 32 0,'0'0'64'0,"0"0"-8"16,0 0-7-16,0 0-5 0,0 0-5 0,0 0 9 0,0 0-1 16,0 0-6-16,0 0 15 0,-24-5-2 0,24 5-7 15,-12 0-6-15,5-1 12 0,-1 1-7 0,2-1 1 16,-4 1 18-16,-2 1 11 0,-2-1-25 0,-1-1-5 0,0-1-14 16,-1 1 4-16,2 1-18 0,-2 0 46 0,2 0-9 15,4 0 2-15,-1 0-17 0,3 0 16 0,0 0 7 16,1 0-33-16,-1 0 13 0,2 0 7 0,0-1-15 15,6 1 5-15,-12 0-1 0,7 1-13 0,5-1 3 0,-8 0-4 16,8 0-18-16,-8 0 23 0,8 0 7 0,-5 1-6 16,5-1 11-16,-6 2-21 0,6-2 14 0,0 0-15 0,0 0 21 15,0 0-3-15,0 0-13 0,0 0 0 16,0 0 9-16,0 0 3 0,0 0-15 0,22 2-3 0,-10-2 2 16,2 1 16-16,2-1-13 0,0 1-1 0,2-1 7 15,2 0-8-15,0 3 9 0,2-2-15 0,1-1 15 16,0 0-2-16,-1 1 8 0,2 0-14 0,-1 1 13 0,14-2-8 15,-4 0 65-15,-4 1-58 0,-4 0-8 0,-2-1 12 16,2 0-4-16,1 0 1 0,-4 1-7 0,1-1-2 16,0 0 2-16,-5 3 1 0,2-3 15 0,-1-2-18 0,-2 2 3 15,-2-1-9-15,1 0 3 0,-3 1 1 0,-2 0-11 16,0 0 2-16,-11 0-7 0,14 0 1 0,-7 0 7 16,-7 0-5-16,9-2-2 0,-9 2-20 0,7-3-5 0,-7 3-24 15,0 0-30-15,0 0-48 0,0 0-6 0,0 0-28 16,0 0-66-16,-24 4-614 0,8-1 277 0,-1 1 184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1:57:14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3690 1710 50 0,'0'-4'61'0,"1"2"7"0,-1-2 35 16,0 2-37-16,0 0-23 0,0-2 43 0,0 2-66 0,0 2-8 15,-1-6 28-15,1 2 55 0,-2 0-32 16,2 0-36-16,0-1 56 0,-1 0-69 0,1 1 33 0,-1 0-13 15,-1-1-22-15,1-1-2 0,1 2 54 0,-1-1-63 16,-1-1-7-16,2 2 45 0,-1 0-15 0,0-1 28 0,1 0-5 16,-2 2-13-16,1 2-8 0,1 1-36 15,-1-3-17-15,1 3 10 0,0 0 18 0,0 0-10 0,0 0 17 16,-2 12-8-16,2-5-14 0,-1 7-7 0,0 5 1 16,-1 0 19-16,0 13 69 0,-4 6-81 0,0 0 38 0,-2-1-14 15,0-1 23-15,-2 1 35 0,0 4-71 0,2 7 81 16,0-6-7-16,-2 0 4 0,2 4-9 0,-1-3-7 15,1-2-30-15,1 1 29 0,-2-3-16 0,2 2-47 16,-1-1 19-16,-2-4 19 0,0-1-36 0,4 1 29 0,-4-6-2 16,2-2 3-16,-1-1 4 0,4-8-22 0,-2-2 0 15,3-4 12-15,-1 0-20 0,1-3 23 0,0-1 1 0,2 0-22 16,-2-3 33-16,2-3-20 0,-2 1 0 0,0-2-2 16,1-2 15-16,-2 2 2 0,-1-2-19 0,0-3-21 15,-2-3 35-15,1-1-12 0,0-1-10 0,1-1 15 16,0 0-8-16,1-1-28 0,1 0-14 0,-1 2 29 0,2 0-6 15,-1-2-6-15,3 3 11 0,-1-2 14 0,2 2-13 16,0 0 15-16,0 0-13 0,4-3 0 0,2-1-12 0,-4 5 10 16,5-3-28-16,0 0 38 0,-1 2-16 15,1 0 2-15,2 1 7 0,-1 2 4 0,3 1-6 0,-2 2-14 16,1 1 17-16,-1-2-2 0,6 2 17 0,-3 0-14 16,1 4-37-16,2-2 35 0,-2 3 3 0,2 0-7 0,-2-1 1 15,2 3 5-15,-3 0-12 0,1-1 6 0,0 1 3 16,1 0-7-16,0 2-21 0,0-2 17 0,-2 1-27 15,1 1 59-15,-1-1-33 0,0-1-6 0,-1 2 24 16,1-1 6-16,0-2-13 0,-2 3 3 0,2-3 3 0,-1 1 14 16,0-1 1-16,0 0-11 0,-2-1-15 0,2-2 13 15,1 2-29-15,-3 0-7 0,4-3-14 0,-3-2 33 0,-2 1-69 16,0-2 3-16,-2 1 8 0,0-1-22 0,0 0 35 16,0-3-37-16,0-3 11 0,2 0-25 0,-1 2-13 15,-2 0-319-15,-3 0 145 0,-6 2 98 0</inkml:trace>
  <inkml:trace contextRef="#ctx0" brushRef="#br0" timeOffset="280.66">3716 2218 101 0,'-6'1'142'0,"0"-5"-68"0,4 1 44 16,2 3-23-16,1-4 1 0,0 0-107 0,5 2 61 0,-1 0 16 15,0-1 15-15,6-5-38 0,0 1-10 0,-2-2 33 16,3 7 11-16,0-2-22 0,-2-1-72 0,0-2 84 0,0 4-10 16,-2-1-36-16,-2 4 11 0,-2-2-36 0,2-1 25 15,-2 1-42-15,0 1-16 0,0-1-11 0,0 0 3 16,0 1 7-16,-2-2-24 0,2 2-11 0,-4 1-12 15,0 0-201-15,0 0 96 0,0 0 64 0</inkml:trace>
  <inkml:trace contextRef="#ctx0" brushRef="#br0" timeOffset="592.79">3614 1796 82 0,'-6'-4'82'0,"1"-1"-20"0,2 1 37 16,1 1-42-16,0-1-11 0,4-1 45 0,2 2-59 15,5-7 25-15,4 3-28 0,3-3 54 0,14-3-66 0,0-3 45 16,2 1-50-16,1 6 60 0,0-4-45 0,2 6-16 15,-1-1 8-15,0-2 48 0,-5 0-25 0,-5 8-11 16,-4-2-5-16,-5 1-46 0,1-1 1 0,-2 3 55 0,-3-3-63 16,1 2 2-16,-3 0 13 0,-5-1 40 0,2 3-34 15,-2 0-27-15,0 0 22 0,-3 3-29 0,-1-1-35 16,-1 3-227-16,-6 3 102 0,-2-1 66 0</inkml:trace>
  <inkml:trace contextRef="#ctx0" brushRef="#br0" timeOffset="1094.75">4137 2188 62 0,'-2'-2'135'0,"0"-2"-30"0,2 1-11 0,-4 2-25 0,4 1 23 16,0-4-17-16,0 4 8 0,0 0-9 0,0 0-20 16,8 5-7-16,-4-2 37 0,4 5-2 0,1 5-10 0,-2 0 15 15,2-1-26-15,0 3 1 0,5 9-4 0,-2 1-9 16,-3-5 16-16,-1 0-29 0,1 8 18 0,-1 0-47 0,2 1 19 15,-5-5 9-15,4 3-24 0,-3-5 24 16,-2 0-32-16,0-4 35 0,-2 0-9 0,2 0-7 0,0-2-8 16,0 2 12-16,2-4 5 0,-2 1-14 0,0-2-5 15,1-2 7-15,0 0 7 0,2-3-11 0,0 0 8 0,1-4-2 16,1 0 4-16,0-2 1 0,-1-3-13 0,6-2 20 16,-4-1-3-16,6-3 2 0,-1-4-4 0,4-7-12 15,4 0 10-15,-2-4 5 0,-5 1-15 0,-1-3 4 16,-2 0-7-16,-1-1 4 0,0-4 1 0,-1 1-9 0,-5 5 6 15,1-7 4-15,-2 6-3 0,1-7-14 0,-2 7 1 16,-3 1 7-16,2 4-18 0,-2 0 16 0,0 2-49 0,1 2 8 16,-1 1-73-16,-1 0 66 0,0 1-40 0,-1 6 4 15,1-2-23-15,1 1-18 0,0 2-13 0,1 1-5 16,-1 3-390-16,0 2 175 0,-1 0 118 0</inkml:trace>
  <inkml:trace contextRef="#ctx0" brushRef="#br0" timeOffset="2519.23">5022 2255 148 0,'-10'-7'87'16,"-2"-3"-2"-16,1 10-1 0,0-5-2 0,-1 0 2 0,-1 10 9 15,-2-6-19-15,2 3 6 0,-2 2-6 0,-1 2-6 16,2 0-10-16,-1 4-14 0,2-2 3 0,1 5 8 16,0-2 2-16,0 2-29 0,-4 10 20 0,2 0-23 15,4-4 1-15,0-1-1 0,4-1 17 0,0 1-40 0,2 1 51 16,0-1-13-16,2 1-25 0,2 0 22 0,0-1-2 15,0 2-13-15,1-2 6 0,0 1-6 0,3-2-15 0,0-1 10 16,2-1-17-16,-2 0 25 0,1-1-27 16,-1-4 2-16,4 1-13 0,-4-2-2 0,1-1 28 0,2-2-15 15,-2-4-4-15,2 1 24 0,0-1-30 0,-1-3 22 16,8-1-41-16,-2-3 19 0,1-1 20 0,-1-1-5 0,0-2-35 16,0 0 44-16,0-3-28 0,-3-2 8 0,1 1 4 15,-1-2 13-15,-2-1 2 0,3-10-42 0,-2-2 26 16,-4 9 3-16,-1 0-13 0,0-1 11 0,-3 5 5 15,2-1 9-15,-2-5 4 0,-2 4-14 0,2-2 12 0,-3-1-21 16,-2 2-6-16,3 4 12 0,0-2 41 0,-2 1-46 16,1 3 18-16,-1-1-10 0,1 5-12 0,1 6 18 0,3-2-13 15,-5-5 11-15,1 4 14 0,2 6-23 16,0-2-7-16,1 1 36 0,0 0-23 0,0 0 19 0,-2 5-20 16,4 1 4-16,0 6 6 0,1-3-28 0,1 3 27 15,1 0-53-15,-3 2 56 0,4 2-3 0,-2 0-23 0,2 1 22 16,-1-2 6-16,0 3 1 0,2-1-17 0,-3 0 30 15,5 9-22-15,-2-3 23 0,1-4-8 0,-3-2-2 0,2 0-19 16,0-1 15-16,-1 0 0 0,1-1-11 16,0-1 15-16,-2-2-15 0,2 0-3 0,-1-1 14 0,2 0-7 15,0-2 7-15,2 0-2 0,0-1 11 0,-2-3-14 16,3-1 3-16,0 0-11 0,-3-1 13 0,1-3-10 0,6-1-12 16,-2-2 20-16,3 0-15 0,-2-3-6 0,0-3-4 15,2 0 12-15,7-6 12 0,-2-3-3 0,-5 4-6 16,3-5-8-16,-2-4 17 0,-3 6-20 0,-1-6 15 15,-1-6-19-15,1 2 20 0,-2-3 3 0,-3 2 3 0,-4-7-12 16,3 7-10-16,-5-8 10 0,0 2 6 0,-1 0-25 16,-5-4-35-16,1-3 41 0,-1 6-3 0,-4-3-73 15,2-4 97-15,-1 2-109 0,-1-2 45 0,-1-1 27 16,-2 4 36-16,0-2 2 0,1 4 2 0,-1 3-14 0,-4-2-38 16,-1 7 44-16,3-6-6 0,0 4 19 0,2 2-10 15,-5 8-7-15,5 0 3 0,5 6 1 0,-1 0 7 0,-1 9 36 16,3-3-62-16,-5-2 30 0,6 1-39 0,0 6 20 15,0-1-31-15,0 2-4 0,3 1 54 0,-2 6-5 16,1 0-38-16,0 7 14 0,2 0-52 0,0 1 60 16,2 6 5-16,2-2 16 0,-2 4-67 0,2 12 73 0,2 1-26 15,-5 3-45-15,4-1 71 0,-1 1-23 0,0 1-47 16,0-2 48-16,0-1 34 0,-5 10-36 0,6-7 51 0,-1-2-7 16,2 8-1-16,-4-4-3 0,1 0-8 0,-3 2 0 15,1-3-10-15,1-4 4 0,2 2-2 0,-2-2 0 16,1-6-7-16,0 6 10 0,-1-1-27 0,2 0 21 15,2-3-1-15,-1 0-4 0,2-6-9 0,-1-6 8 0,-2 0-7 16,4-3-18-16,-1 2 5 0,8 5 2 0,-6-7 10 16,2 1-1-16,-1-5-25 0,2-2 27 0,0-2-9 15,2 1-7-15,-1-5-8 0,0 1-9 0,2-1 9 16,1-1 2-16,0-4-3 0,0 1 4 0,1-2 3 0,1-2-6 16,-2 0 30-16,-2-2-49 0,1-3 24 0,0 1 11 15,1-1-6-15,2-8-32 0,-3 5 31 0,-2 0-4 0,-3 1 6 16,-1-3 10-16,-1 2-6 0,0 0 2 0,-1-17-13 15,-3 8 25-15,0 3-22 0,-3-3 27 0,0 7-7 16,1-4 2-16,-2-1 22 0,1 4-20 0,-1-4 11 16,0 5 4-16,-1 2 0 0,1-3 8 0,-2 3-10 0,1-2 2 15,2 6 0-15,-2 0 15 0,1 3-17 0,0 0 7 16,0 2-16-16,0 0 10 0,0-1-1 0,0 0-20 0,0 3 19 16,0 2-27-16,0 0 10 0,0-4 1 15,0 4-10-15,0 0 13 0,0 0-16 0,4 10 16 0,-3-5-11 16,1 1 6-16,-1-3-3 0,-1 5-4 0,7 2-3 15,-5 2 15-15,1 2-15 0,0 1 0 0,-1 1 1 0,1-2-8 16,1 2 20-16,-1-2 10 0,2 3-26 0,-1-4 15 16,1 3-11-16,2-2 6 0,-2 1 12 0,2 0-13 15,-2-3 7-15,1 1-7 0,2-1 2 0,-3 0 8 16,3-2 4-16,-1 0-19 0,-1-1 6 0,4 0 17 0,-2-5-17 16,1 2 3-16,1-1-7 0,-1-1 5 0,-1-2-3 15,0-1-3-15,0 1 10 0,7-4 0 0,-2-2-3 0,0-1-14 16,1-2 3-16,0-1 5 0,0-1 19 0,-1-1-8 15,0-2 9-15,5-7 1 0,-4 3 8 0,0-6 0 16,-5 2 8-16,-2 1-2 0,-6 0-1 0,3-1 6 16,-4-2-11-16,-1 0 4 0,2 1-3 0,-4 0-6 0,-1-11-11 15,3 9 5-15,-2 4 2 0,1 1-11 0,-2 2 6 16,1 1-14-16,0 0 14 0,1 2-6 0,-4 2-4 16,4-1 0-16,-1 3-6 0,0 2-5 0,3 1-30 15,-1 1-5-15,1-1-47 0,0 2-40 0,0 2-18 0,0 2-27 16,0 0-23-16,7 6-463 0,-3-6 219 0,-4 0 148 15</inkml:trace>
  <inkml:trace contextRef="#ctx0" brushRef="#br0" timeOffset="3169.71">6533 2063 69 0,'-11'-7'124'0,"-2"3"-71"0,2 3 37 0,-1 3-12 16,0-4-2-16,-2 1 13 0,0 4-73 0,0 0 68 0,1 0-21 15,-2 2 23-15,3 3-28 0,-8 13 5 0,7-10 2 16,2-3-20-16,3 6 4 0,-2 12-18 0,0-7 30 0,5-1-29 16,1-3 11-16,0 5-6 0,1 0 0 0,2-1 7 15,0 2-9-15,1-2-7 0,1 1-14 0,0-2-4 16,2 3 12-16,0-2-27 0,1-1 32 0,0-1 3 16,1-1-20-16,-1 0-25 0,1-2 9 0,2 0 11 0,0-4 6 15,-1-1-4-15,2-1-26 0,2-1 14 0,2-1-13 16,-2-3 1-16,2-1 26 0,-1-2-15 0,2-2-17 0,1-1 27 15,0 0 4-15,0-4-6 0,0-1-13 16,0 1 3-16,2-2 11 0,-5-3-40 0,9-6 59 0,-6-3 4 16,0-3-4-16,-5 4 2 0,3-7 3 0,-7 6-16 15,2 3-1-15,-4 0 21 0,1-1 4 0,-2-1-8 0,0 1 0 16,-1 0-15-16,-4 3 39 0,2 0 0 0,0 1-4 16,-2 1-22-16,0 1 12 0,2 2-5 0,-2-2 3 15,1 4 13-15,2 2-14 0,-2 1 7 0,1 1-11 16,0 2-12-16,1-2-7 0,0 2 10 0,0 0-12 0,0 3 9 15,0 0 2-15,0 0-6 0,0 0-4 0,5 8 10 16,-4-2 1-16,5 4-1 0,-1 2-8 0,2 0 8 0,-1 3-2 16,0 2-2-16,0 0 0 0,6 11-12 15,-1-1 9-15,-4-5-4 0,3 5 0 0,0 0 1 0,-4-3 10 16,0-4-13-16,-1-2-1 0,-1-2 0 0,3 1-4 16,-1-1 0-16,-2-1-1 0,0-2-2 0,3 1-7 0,-6-3 10 15,5 1-12-15,2-2-3 0,-2-4-9 0,2 0 18 16,3-3-38-16,-2-1-3 0,1-1-24 0,-2 0-5 0,4-3-1 15,1-4-36-15,-1 1-31 0,1 0-29 0,-1 1-404 16,-2-2 193-16,-1-4 126 0</inkml:trace>
  <inkml:trace contextRef="#ctx0" brushRef="#br0" timeOffset="3578.03">7081 1502 106 0,'0'-15'127'0,"0"5"-14"0,1 1-24 16,-1 3-4-16,3 4-51 0,1 1 42 16,0 10 6-16,4 3-2 0,0 1 1 0,6 11 9 0,1 6-28 15,0 5-37-15,-2 7-27 0,-2 1 17 0,1 1 30 16,-5 7 3-16,-3 0 7 0,0 0 4 0,-3 1-3 0,2 0 3 16,-7 2 4-16,4-1-28 0,-6-2-29 0,4-1 29 15,-2-5-25-15,-2 1-7 0,4-7-18 0,0-3-27 16,-2-10-2-16,3-5 32 0,0-3-11 0,-1-3-21 15,2-1 28-15,0-4-21 0,2-2 7 0,-1-2 4 16,0-2-29-16,1-1 0 0,-2-3-2 0,6 3 23 0,-6-3-6 16,10-3-38-16,-10 3-4 0,5-6-201 0,-4 5 95 15,-1 1 62-15</inkml:trace>
  <inkml:trace contextRef="#ctx0" brushRef="#br0" timeOffset="3952.86">6906 2092 22 0,'-1'-16'88'15,"3"-1"8"-15,0 2-4 0,8-1-7 0,6-6-24 16,7 4 33-16,2 3-63 0,3 3-36 0,4-1 65 16,0 2-11-16,0 2 3 0,-5 3-9 0,-4 3-12 0,-3 0-19 15,0 2 34-15,0 0-2 0,-1 3-44 0,1 1 25 16,-2 0 11-16,0 1 4 0,-1 4-42 0,-1 1 48 15,0-2 4-15,0 3-3 0,-1 0 8 0,-2 1-23 0,-1-1 32 16,9 10-27-16,-7-8-5 0,-5 3 17 0,-1-3 0 16,0 1 0-16,0 0 8 0,-1 0-33 0,-2 3 23 15,-5 1-24-15,5-4 21 0,-2 1-12 0,-2-1-5 16,1 4 5-16,-2 0-16 0,0-1-21 0,0-1 9 0,-2 1 3 16,1-3 9-16,1 1-2 0,-3 0-3 0,2-2-6 15,0-3-10-15,2 0 19 0,-2-2 9 0,-1-2-30 16,2-5 13-16,0 8-5 0,0-8 1 0,-1 7 1 0,1-3 1 15,0-4-11-15,3 3 3 0,-3-3-14 0,0 0-26 16,0 0 22-16,0 0-18 0,0 0-18 0,0 0 4 16,10-15-22-16,-10 15-20 0,2-12-8 0,-2 7-21 0,0 0-294 15,0 5 139-15,-6-23 94 0</inkml:trace>
  <inkml:trace contextRef="#ctx0" brushRef="#br0" timeOffset="4183.64">7593 1712 149 0,'1'-16'207'0,"-1"1"-69"0,0 1-10 15,0-1 6-15,-1 2 17 0,1 5-45 0,0-2-13 16,1 2-1-16,-1 3 11 0,-1 0-32 0,1 2-8 0,0-2-25 15,-1 2-14-15,2 1-35 0,-1 2-3 0,3-1-6 16,-3-2-33-16,0 3-24 0,0 0-30 0,0 0-298 16,1 8 135-16,-1-8 90 0</inkml:trace>
  <inkml:trace contextRef="#ctx0" brushRef="#br0" timeOffset="5017.92">8003 1859 41 0,'-26'14'114'0,"1"4"-34"0,-2 0 0 0,5 4-9 15,-1 5 20-15,2-3 6 0,2 4-32 0,3 0 5 0,2-10-13 16,0 10 6-16,2-1-14 0,1 2 8 0,4-5 5 16,2-3-37-16,0 12 22 0,3-12-32 0,2 3 27 15,0-5-20-15,3 1 13 0,0-1-12 0,-1-2-38 16,4-2 14-16,-1 1 13 0,0-3-10 0,2-1-10 0,-2 0 14 16,1-1 1-16,-1-3 9 0,-1-2-30 0,1-2-8 15,2-2 8-15,-2 1 3 0,2-2 7 0,1-1 18 16,3-3-13-16,1-1 16 0,0-2-22 0,-1-2 42 0,-1 0-25 15,1-2 13-15,1 0-4 0,-3-5 0 0,-1 0 17 16,2-1 3-16,-2 2-12 0,1-14-10 0,-1-1-23 16,-3 8 20-16,1 0-18 0,-4 1 15 0,1 1 10 0,4-11-4 15,-6 3-27-15,3-5 7 0,1 2-25 0,-2 6-13 16,2-6 48-16,-1 7-4 0,4-5 9 0,-2 8 5 16,0 1-39-16,2 3-23 0,2 2 31 0,-2 1 27 15,0 1-51-15,0 2 65 0,1 0-15 0,-1 3-1 0,3 0-52 16,-5 3 61-16,4 3-41 0,-1 2-15 0,4 2 68 15,2 2-33-15,0 1 37 0,-2 3-19 0,12 8 15 0,-3-1-13 16,-6-1 15-16,-4 0 4 0,-2-2 7 0,5 11-15 16,0-1 10-16,-7-3 1 0,0-2-7 0,-4-1 9 15,0 0-1-15,-2 2-12 0,1-2-6 0,-2-1-2 16,-1 2 14-16,0 0-6 0,0-3 0 0,-2 3-2 0,0-4 3 16,0-1-15-16,-1 2 1 0,0-4-10 0,-1-2 3 15,3 1 6-15,0-2-13 0,-2-2 17 0,3 0-4 16,-3-1 8-16,2-1 16 0,1-4-7 0,-1 4-8 15,1-4-7-15,0 0 7 0,0 0-7 0,0 0 3 16,-3-9-6-16,4 2 0 0,-1-7-20 0,2 1 4 0,-1-1 4 16,3-2 5-16,0-3-14 0,3-9 3 0,1 0 6 15,-2-2-13-15,1-2-5 0,-2 1-19 0,2-2 20 0,1 1-18 16,1 1-4-16,5 2-6 0,-5 7 12 0,3-4-12 16,3 5 29-16,1 0-45 0,-3 6 39 0,0 4-10 15,-2 3-3-15,2 2 7 0,1 1-57 0,-4 4 78 0,5-1 16 16,1 6-35-16,0 2 12 0,-1 4-7 0,8 6 45 15,-2 5-5-15,0 2-15 0,-1 2 33 0,-2 2-13 16,-4 1 1-16,-3 1 17 0,0 2 0 0,-3-1-2 0,-3 2-6 16,0-2 11-16,-2-3-3 0,-2-2-4 0,-1-5-19 15,-1 2 19-15,0-3-20 0,-2 0 2 0,0 2 14 16,2-2-11-16,-3-1 3 0,1-1-5 0,-1-2-11 0,0 1 0 16,-1-3 5-16,2-2-4 0,1 1-25 0,-1-1-9 15,2-3-38-15,-1 1-32 0,1-3-31 0,0-4-48 16,-1 0-37-16,1 4-501 0,1-6 235 0,0 0 156 15</inkml:trace>
  <inkml:trace contextRef="#ctx0" brushRef="#br0" timeOffset="6502.11">2911 3073 16 0,'-19'0'66'0,"2"1"6"16,2 1-4-16,2 0-3 0,-2-1-16 0,4-1 8 0,2 1 5 15,2-1-5-15,-1 0-28 0,3 2 4 0,1-2-16 16,-1 1 24-16,2-2 13 0,-2 1-22 0,1 2-6 16,1-2-16-16,0 0-4 0,3 0 15 0,-2 4 18 15,2-4-12-15,0 0-28 0,5 4 25 0,-5-4-25 0,13 0 22 16,1 4-12-16,3 0 8 0,3-6-18 0,4 5 41 16,12-12-9-16,1 14 12 0,2-1-17 0,5-8-41 15,-1-2 58-15,1 9 1 0,1-2-25 0,2-7 0 0,0-3-18 16,1 11 8-16,-2 0 39 0,2-6-29 0,0-6-14 15,-1 11 19-15,1 0 4 0,-3-11 3 0,3 3 9 16,0-2-25-16,0-2 8 0,3 8-16 0,0 1 18 16,1 0-7-16,1-4-12 0,1 6 21 0,2-5 10 0,2-5-8 15,0-1-2-15,3 3-14 0,4 1-19 0,-9-3 21 16,3 2-9-16,9 2-24 0,-8-5 20 0,10 7 20 0,-10-3-13 16,6 5-18-16,1-3-4 0,-2-5 24 0,2 2-8 15,-3 4 9-15,-3-3-5 0,-1 4 15 0,-1 0 0 16,-4-5-33-16,-2 1 20 0,-2 2 2 0,0-1-16 15,-3 0 12-15,1 0-20 0,0-1 28 0,1 2-1 0,3 0-15 16,-2-1 5-16,3-1-15 0,0 2 4 0,-1 0 16 16,3 0-14-16,-2-2 11 0,2 0-1 0,-2 1 4 0,0 1-22 15,-4-2 38-15,1 0-19 0,-4 3-16 0,-1-3 8 16,4 0-11-16,-6-2 18 0,2 5-11 0,-3-2 21 16,0-3-25-16,1 2 17 0,0 0 11 0,1 2-61 15,1-1 33-15,2-1 27 0,1 2 11 0,2-2-36 0,3-2 6 16,0 2-14-16,2 1 22 0,0 0 22 0,-2 0-8 15,3 1-38-15,-5 1 10 0,0-1 18 0,-7 0 18 0,2 0-20 16,-5 2-33-16,0-1 59 0,0 0-13 16,-3 0-12-16,0-1 19 0,-3-1-23 0,2 1 16 0,2 1 9 15,-1 3-24-15,1-4 7 0,1-1 21 0,2 5-23 16,-1-2 37-16,-1-2-21 0,-1 1 0 0,-1-2 5 0,-2 3-7 16,-6 0-12-16,-6 1 4 0,11-2 22 0,-9 1-7 15,-5 0-2-15,-3 1 8 0,0-2 9 0,-2 2-7 16,0-1 3-16,-1 1-16 0,2-2 3 0,-2 3 10 15,-2 1 5-15,2-2-6 0,0 1-5 0,-1-1 11 0,0 1-2 16,1 0 1-16,-3 0-20 0,3-2 23 0,1 2-19 16,-2 0 16-16,1 1 2 0,-1-1-42 0,-1 0 38 0,2 1 10 15,-2-2-4-15,-1 1-12 0,-2 1-28 16,-2-1 39-16,-1-1-17 0,-1 3-9 0,0-1-8 0,-1 0 7 16,1-1 7-16,0 1-14 0,-2 0 1 0,0-2 9 15,1 1 9-15,-1 2-11 0,-1-2 20 0,1 2-31 0,-1-2 4 16,0 1-9-16,0-2 42 0,0 2-17 0,2-1-14 15,-2 1 5-15,1 0-13 0,-1 0 6 0,1 0-17 16,1-2 19-16,-1 2-4 0,0-1 17 0,1 1-6 16,-4-1-2-16,4 1-22 0,-2-1-14 0,0 0 40 0,-2 1-14 15,1-2-24-15,0 0 42 0,-1 2-9 0,1 0-8 16,-3 0-49-16,4-1-2 0,-1 0-21 0,-2-1-23 0,-1 2-34 16,0 0-44-16,0 0-37 0,0 0-28 0,-11-3-13 15,6 4-637-15,-10-1 292 0,-2 1 196 0</inkml:trace>
  <inkml:trace contextRef="#ctx0" brushRef="#br0" timeOffset="8070.69">4836 3965 71 0,'2'-10'104'0,"0"4"24"16,-1-1-26-16,2 1 22 0,-3 1-7 0,1 0-16 0,2 2 0 16,-3 3-14-16,0-6 5 0,0 6-22 0,1-5-1 15,-1 5-13-15,0 0-11 0,0 0 11 0,0 0-1 16,0 0 6-16,0 0-10 0,0 0-17 0,-11 20 22 0,5-9-19 15,-1 1 17-15,2 0-30 0,-2 3 16 0,2 0 4 16,-2 1-17-16,0 1 21 0,1-2-11 0,-1 3-26 16,-1-1 23-16,4 1 0 0,-1 0 3 0,1-1-18 0,0 0 1 15,1-2 5-15,0 1-2 0,2-2 2 0,0-1-1 16,-1 1-5-16,2-2 0 0,0-3-8 0,0 0 15 16,-1-3-19-16,2 0 10 0,1-2 1 0,-1 0-18 0,0 1 12 15,2-2-1-15,0 2 6 0,1-2-2 0,0-2 6 16,1 0-15-16,2 0 7 0,-1 0 3 0,4-1-10 15,3-1-4-15,0 0 6 0,3 0-5 0,0 0 1 16,-1-2-9-16,0 2 11 0,1 0-23 0,-2 0 16 0,1 1 3 16,-4 0-9-16,2 0 6 0,-1 0 8 0,-1 0 1 15,-3 1-6-15,-2 0-7 0,1 0 1 0,4 2-8 16,-1 1 2-16,0 1 11 0,3 0-4 0,-4 1-7 0,2 2 11 16,1-2-4-16,-3 2-4 0,-1 0 15 0,2 2-6 15,-2-2 5-15,0 2 2 0,-2 0-2 0,3 0 5 16,-4 3-18-16,2-1 6 0,-3 0-6 0,-3 3 12 0,2-1-3 15,1 0-3-15,-3 1 7 0,-1-1-1 0,-3-2 3 16,1 4-3-16,-2-2 3 0,-2-1-6 0,2 2 4 16,-2-1-17-16,0-1 21 0,-2-1-4 0,0-4-3 15,-1 2 18-15,-2 0-7 0,3-2 3 0,-3 1 1 0,1-2 13 16,-4 0-13-16,1-2 18 0,0 1-20 0,-6-2 9 16,2-1-3-16,-2 0 0 0,0-1 5 0,3 0-13 0,-4-2 20 15,2 0-11-15,-1-1-5 0,2 0-4 0,-1-4-5 16,1 3 2-16,0-1-13 0,-1 0 22 0,5-2-13 15,-3 1-9-15,4-2-12 0,0 2-18 0,1-4-16 16,1 4-27-16,0-1-34 0,2 0-28 0,2 0-7 16,-1-2-14-16,2 1-18 0,1-1-9 0,-2-3-419 0,4 3 201 15,2 7 134-15</inkml:trace>
  <inkml:trace contextRef="#ctx0" brushRef="#br0" timeOffset="8401.84">4752 3991 71 0,'0'0'96'0,"4"-13"29"0,4 5-7 0,2 2 2 15,4 1-9-15,2-2-29 0,2 2-5 0,12-10-1 16,0 7 5-16,5 0-15 0,-11 2 7 0,7-3-9 16,-5 6 13-16,-4-1-12 0,-1 2-13 0,-1-2 11 15,-1 2-4-15,-1-2-33 0,0 2-1 0,-3-1-5 0,-1 2 22 16,-2 1-16-16,-2 1-9 0,-1-1 0 0,-2 0 0 16,-2 1-3-16,2-1-17 0,-3 2-18 0,1-1-36 0,-5-1-5 15,0 0-22-15,8 3-22 0,-3 8-343 0,-2-5 149 16,-2-1 100-16</inkml:trace>
  <inkml:trace contextRef="#ctx0" brushRef="#br0" timeOffset="8798.2">5380 4259 22 0,'8'-7'102'16,"1"-1"-16"-16,3 4 3 0,-1-1-15 0,1 0 10 15,1 3-24-15,1 0 25 0,-4 1-27 0,5 2 11 0,-3 2-22 16,0 0 35-16,0 2-8 0,-3 4-26 0,3-5 28 15,-2 5-4-15,-2 3-8 0,-3 0-9 0,0 2 7 16,-2 2 6-16,1-1-32 0,-3 2 26 0,-1 2-9 16,0-1 0-16,-1 2-26 0,-2 0 12 0,-2 10 1 0,1-7 7 15,-5 6-11-15,1-7-26 0,1-1 17 0,-4 4-5 16,1-5-9-16,0-4 15 0,2-2-4 0,0 0-27 0,0-2 0 16,2-2 18-16,-2 1 2 0,1-1-16 0,-1 1 15 15,-1-4-12-15,2 1 12 0,-2-2-8 0,-2 0-11 16,2-1-1-16,1 1-1 0,0-4-45 0,0 1 1 15,2-1-1-15,6-2-47 0,0 0 1 0,-9 0-1 16,9 0-50-16,0 3-310 0,0-3 153 0,0 0 102 0</inkml:trace>
  <inkml:trace contextRef="#ctx0" brushRef="#br0" timeOffset="9126.68">5962 4178 22 0,'1'-9'141'0,"-2"2"2"0,-3 2-6 0,0 1-13 0,-2 3-8 16,6 1 6-16,-17 7-14 0,5-1-7 0,-1 3-11 16,-6 7-2-16,3 0 6 0,-3 4-26 0,-1 3-7 0,3 2 12 15,5 1-27-15,-3-1 5 0,2 0-6 0,1 3 1 16,2-7 14-16,4 0-14 0,2-2 1 0,1 0-14 15,0 0 6-15,3 0 3 0,2 3-22 0,0-4-7 0,2 1 12 16,0 0-9-16,7 8 1 0,-2-7-1 0,-2-2 2 16,1-3 8-16,0-3-21 0,1-2 3 0,4 0 13 15,1 0-13-15,-2-3 5 0,3 0 1 0,1-3-8 16,1-1-8-16,1-2-29 0,-2-1 6 0,2-1-36 0,0-1 3 16,-1-2 6-16,0-2-48 0,-1-1-8 0,-1-1-32 15,-2 2-392-15,1-3 178 0,-1 0 118 0</inkml:trace>
  <inkml:trace contextRef="#ctx0" brushRef="#br0" timeOffset="9750.12">6286 3631 8 0,'10'-5'78'0,"-2"2"4"0,2 0 11 0,-1 3-35 0,-1 0 31 0,1 4-26 16,-1-3-1-16,0 2 3 0,-1 4-28 0,0-2 28 16,-2 3-18-16,-1 3 30 0,-3-4-22 0,1 7 4 15,-4-3-10-15,-3 2 16 0,1 1-11 0,-4-2 5 0,1-2 8 16,-2 2-4-16,1-1-22 0,0 0-2 0,-1-1-4 16,1-3 11-16,-2 0-5 0,2 1-4 0,4 0 0 15,0-4-9-15,0 0 9 0,0 0-10 0,3-2-3 16,1-2 9-16,-4 4-3 0,4-4-9 0,-3 3-8 0,3-3 14 15,0 0-11-15,0 0-2 0,0 0-7 0,0 0-25 16,0 0 2-16,12 3 10 0,-6-2-8 0,-1 0 12 16,3 0-8-16,4 0 2 0,0 3-9 0,-1-2 11 15,1 1 2-15,0 2-29 0,0 1 14 0,0 0 13 0,-3 2-7 16,2 0-6-16,-2 1-5 0,2 2 12 0,-5 1 16 16,2-2-8-16,-1 0-1 0,0 1-6 0,-5 2-3 0,2-1 9 15,-1 2 3-15,0-2-13 0,-3 2 9 0,-2-1 16 16,1-1-11-16,-2 2 8 0,1-2-20 0,-2 1 18 15,-2-1-5-15,0-1 14 0,0 1-15 0,-2-2-4 16,0 1 25-16,0-3-8 0,-2 0 19 0,0-2-10 0,0 2 5 16,-1-4 2-16,0 0 2 0,5-2 9 0,-6 1-1 15,2-2 4-15,1-1-10 0,1-1 1 0,0 0-2 0,1-1-2 16,-1-2-13-16,2 0-5 0,-1-1-2 0,0-1-34 16,1 0-27-16,0 0-47 0,6 6-12 0,-6-9-16 15,3 6-412-15,3 3 181 0,0 0 118 0</inkml:trace>
  <inkml:trace contextRef="#ctx0" brushRef="#br0" timeOffset="10138.49">7045 4020 61 0,'-4'-11'186'0,"0"0"-18"0,0 3-26 16,0 3-35-16,2 0 9 0,2 5 0 0,0 0-7 15,0 0 2-15,0 0-32 0,-9 21 23 0,8-6-20 16,-2 3-11-16,-2 12 12 0,2 2-12 0,2 2-3 15,-1 2 0-15,-2 2-11 0,4-4 3 0,0 6-7 0,-1-2-3 16,1 0 9-16,-1-2-9 0,2-2-15 0,-1 2 12 16,0-6-5-16,0-6-6 0,-1-2-4 0,1-4-3 15,0 1-12-15,0-2 4 0,0-3 5 0,1 0-13 16,-1-1-4-16,0-2-11 0,0-3 16 0,-1-1-6 0,1-7-26 16,0 10-6-16,0-10-14 0,1 7-22 0,-1-7-23 15,0 0-1-15,0 0-47 0,0 0 0 0,0 0-27 16,0 0-399-16,0 0 185 0,0 0 124 0</inkml:trace>
  <inkml:trace contextRef="#ctx0" brushRef="#br0" timeOffset="10349.77">6779 4402 17 0,'8'-8'156'0,"3"4"-20"0,1-4-10 16,3 4 10-16,-1-2-19 0,5 0 6 0,10-3 3 15,2 2-29-15,0-1 0 0,1 2 6 0,-3 2-40 0,3-2 6 16,-4 1-12-16,-4 2-30 0,-4 0 23 0,3 2-4 16,-3-3 4-16,-1 1-18 0,-1-1-12 0,0 1-23 15,-2-2-20-15,-2 0-30 0,-2-1-14 0,0 1-32 16,-1-1-30-16,-4 1-297 0,2-2 142 0,-2-1 96 0</inkml:trace>
  <inkml:trace contextRef="#ctx0" brushRef="#br0" timeOffset="11199.07">8012 3866 29 0,'0'0'104'0,"0"0"-17"0,0 0-21 16,0 0-6-16,0 0 20 0,0 0-23 0,0 0 18 0,-3 16-13 16,3-16-34-16,-9 12 24 0,4-6-7 0,-3 1-18 15,1 0 7-15,0-1 0 0,-1 3 14 0,0-4 3 16,0 2-9-16,-1 0 6 0,0-1-3 0,-1-2-26 16,2-2 10-16,-2 3-20 0,-1-5 27 0,2 1 16 0,-3 1-24 15,0-2-28-15,2-1 45 0,-3-1 3 0,-1-4-44 16,2 1 34-16,2-1-11 0,-1-1-1 0,0 0-8 15,1-3-15-15,2 0 29 0,-2 1-11 0,1-2-2 16,0 0-8-16,3-1 28 0,1-1-12 0,1 1-16 0,1-1-4 16,1 1-5-16,-2 1 18 0,2 0-25 0,4-1 7 15,-1 4-1-15,2-7-28 0,-1 7 32 0,2 0-14 0,4-1 1 16,0 3 12-16,2-1-6 0,-1 2-6 0,3 3 16 16,0-3-2-16,1 3-6 0,1 0-16 0,-2 4 43 0,1 1-31 15,0 1-2-15,1 2-3 0,1 2 23 16,-3 1-7-16,-2 1-4 0,4 1 0 0,-5 1-4 0,2 1 4 15,-2 3 23-15,0 1-37 0,-1 0 11 0,3 8 2 16,-3-2 14-16,-4-3-22 0,0-2 9 0,0 2 7 0,-1 2 7 16,-1 10-15-16,2 0 6 0,-2-5 12 0,0 7-23 15,-2-4 8-15,3 3 1 0,-7-1 11 0,-1 1-21 16,2-6 4-16,-4 3 12 0,-1-2-8 0,-1 0 13 16,0 0 7-16,-2-3-2 0,0 0 2 0,2-3-8 0,-6-1 2 15,3-3-3-15,2-2-21 0,-6 4 21 0,-5-2-3 16,9-3 2-16,0-3-9 0,2-2 15 0,-2 0-10 15,2-3 17-15,0 0-7 0,0-1 14 0,0 0-7 16,0-1 8-16,-2-2-8 0,4-2 3 0,-5 0-2 0,2 0-8 16,2-2 3-16,9 1 3 0,-24-6 6 0,12 2-13 15,1-3 14-15,-6 4-1 0,6-5-14 0,3 0-6 0,-2-2-1 16,2 1-2-16,1-3 8 0,0 0-2 0,2-3-24 16,1 2 13-16,3-1 2 0,1-2 4 0,0 1-13 15,-2-1 9-15,5 0-3 0,-2 1-13 0,2-1 4 16,2 2-17-16,-1 2 16 0,2-1-6 0,-2 2-7 0,2 0 7 15,2 3-1-15,-2-3 11 0,0 4-8 0,4 1 0 16,-5 1-1-16,4-1 12 0,-2 3-2 0,1 3-14 0,0 0 15 16,-1 0-16-16,7 4 4 0,0 1 5 15,-1 1 1-15,0 1 7 0,2 1 2 0,-2 2 9 0,1 1-8 16,-1-2-3-16,0 3 0 0,-1 0-1 0,0 0 12 16,-1 2-21-16,1-2 11 0,-2 1 12 0,-1 1-15 0,0 1 2 15,-1-1 13-15,2-1-3 0,-2-1-1 0,1 3-9 16,0-3-2-16,1 0-3 0,-2-3-12 0,0 4 13 15,1-3-22-15,-1 1 9 0,0-3-12 0,1 1-23 16,2-2 10-16,0 0-6 0,-1 0-25 0,1-1-18 0,-3-3-16 16,1-1-16-16,2 0 5 0,-11-2-37 0,16 9-318 15,-8-9 157-15,-8 0 106 0</inkml:trace>
  <inkml:trace contextRef="#ctx0" brushRef="#br0" timeOffset="11635.73">8252 4147 2 0,'5'-11'108'16,"-1"2"-14"-16,3-2 34 0,0 1-28 0,-1 2-20 0,4 0 28 15,-2 2-50-15,0-3 23 0,1 3-22 0,-1 1 22 16,1 1-25-16,1 1 0 0,0 1 5 0,0-1-4 0,-1 3-4 16,4 2-5-16,1 1-6 0,-2 2 21 0,1 3-9 15,-1 1 1-15,1 4-19 0,3 6-1 0,-4 2-9 0,-5-5 19 16,1 2-10-16,-3 0-8 0,-1 2-3 15,-2-2-3-15,-2 2 1 0,1 0 1 0,-2 3 3 0,-3 6 10 16,-4 1-2-16,1-7-2 0,-1 6-5 0,-1-3 5 16,-6-1-17-16,4-1 11 0,1-6-2 0,-6 4-14 0,2-7 2 15,2 0-5-15,0-3 10 0,4 0-19 16,-1-1 21-16,-2-2-25 0,2 0 16 0,2-2 1 0,-2 0-12 16,1-5-36-16,8-2-5 0,-9 6-40 0,9-6-8 15,-12 2 4-15,12-2-28 0,0 0-12 0,0 0-372 0,-22-11 166 16,22 11 112-16</inkml:trace>
  <inkml:trace contextRef="#ctx0" brushRef="#br0" timeOffset="11997.98">8766 4034 173 0,'-3'-7'158'15,"0"1"-16"-15,-1 1-4 0,-1 2-17 0,0 0-6 0,-3 3 2 16,-3 3-20-16,-1 0-2 0,-3 3-16 0,3 3-3 16,-2 2-15-16,-8 8 2 0,1 0 5 0,1 4-14 15,1 2 5-15,2-2-27 0,-3 4 11 0,7 1-9 16,0-3-4-16,1 3 14 0,3-1-15 0,4-4 12 0,2-1-2 15,2-3-13-15,2 0 12 0,0 0-10 0,3-1 6 16,0 0-13-16,3-1-3 0,2-2 3 0,1-2-4 16,1 0-12-16,-1-2 7 0,0 1-1 0,2-1 0 0,1-3-1 15,2-1-17-15,-1-4-2 0,1 1-6 0,1-1-10 16,0 0-25-16,0-1 1 0,3-1-16 0,-3-2 1 16,0-1-30-16,-2 0 4 0,1-2-23 0,0 0-15 15,-3-5-357-15,1 1 163 0,-2 1 106 0</inkml:trace>
  <inkml:trace contextRef="#ctx0" brushRef="#br0" timeOffset="12451.76">8952 3616 4 0,'4'-17'136'0,"-1"1"-13"0,2 2-13 0,2 2-5 16,1 0-30-16,1 2 3 0,2 1-2 0,2 1-31 0,-2 4 26 15,-2 0-2-15,-1 3-9 0,0 1-6 16,-1 1 3-16,0 1 9 0,-3 2-22 0,5 2-6 0,-2 2 18 15,-2 3-18-15,-1 2 29 0,0-2-28 0,-3 4 21 16,2-1-7-16,-3 0-17 0,-1 1-2 0,-2 0 7 0,0 2-3 16,1-1 4-16,-9 10-14 0,3-5 16 0,0-3-7 15,-4 7-4-15,0-6-7 0,3-1-10 0,1-2 0 0,0-3-2 16,0 0 8-16,0 0-3 0,0-1 8 16,4-2-19-16,-2 1 1 0,4-4-12 0,-1 0 20 0,2-3-6 15,-1 2 1-15,2-6 5 0,3 8-3 0,8-2 10 16,1 0-10-16,4-2 9 0,2-1 7 0,2 0-2 0,2 0-15 15,2-2 3-15,-2-1-3 0,0 2-11 0,0-2 15 16,-3 0-17-16,4 0 2 0,-3 0-4 0,0-3-46 16,-3 2-12-16,1 0-37 0,-2-2-23 0,-3 0-32 15,-2 4-443-15,-3-7 197 0,-8 6 134 0</inkml:trace>
  <inkml:trace contextRef="#ctx0" brushRef="#br0" timeOffset="13341.96">9751 3907 6 0,'-1'-11'109'16,"0"2"45"-16,1 0-29 0,-2 2-17 0,1 4 26 0,1 3-13 15,-1-9-13-15,1 9-24 0,-2-5-6 0,2 5-24 16,0 0 22-16,0 0 14 0,0 0-18 0,0 0 12 16,6 27-5-16,-4-13 3 0,1 4-2 0,1 0-5 0,1 15 4 15,-1-1-12-15,-1 3 2 0,1 4-18 0,-1 0 7 16,-2-1 3-16,2 2-10 0,-2 1 3 0,2-3-16 0,-2 3 12 16,0 1 1-16,2-5-8 0,-3 3-7 0,3-3-9 15,-3-1-3-15,1-9 5 0,3 6-4 0,-5-8 0 16,1-5-6-16,1-3 9 0,-2-1-9 0,2-1 4 15,0-1-18-15,2-4 10 0,-3 0-16 0,0-3 9 0,1-1-7 16,-1-6-4-16,0 9-17 0,0-9-8 0,0 0-11 16,0 0-8-16,0 0-36 0,0 0-12 0,0 0 5 15,0 0-19-15,0 0-22 0,0 0-26 0,0 0-3 16,7-28-412-16,-7 28 192 0,-3-23 126 0</inkml:trace>
  <inkml:trace contextRef="#ctx0" brushRef="#br0" timeOffset="13560.82">9539 4400 10 0,'0'-10'116'16,"7"2"-5"-16,1 0-2 0,5 2 7 0,3-1-12 0,3 1-13 16,2 1 14-16,11-6-31 0,3 2 20 0,-2 1-19 15,2 0-6-15,-2 2 5 0,2 2-23 0,-2-2-6 16,1 0 7-16,-6 2 8 0,-5 0-23 0,-6 3 14 15,3-3-24-15,-1 1-8 0,-2-2-17 0,0 2-14 0,-1 0-15 16,-2-1-25-16,0 2-24 0,-2-3-4 0,2 1-335 16,-5 0 137-16,0-4 94 0</inkml:trace>
  <inkml:trace contextRef="#ctx0" brushRef="#br0" timeOffset="14467.82">10689 3868 12 0,'7'-9'87'0,"-7"9"4"0,0 0-7 16,0 0 23-16,0 0-43 0,0 0-16 0,0 0 20 15,0 0-18-15,-17 23-1 0,11-15 20 0,0 1-34 16,-4-2 19-16,2 0-12 0,0-1 27 0,-1 0-11 0,-2 0-24 16,2-1 6-16,-3 0-9 0,3 0 20 0,-2-2-11 15,-1-2 9-15,1-1-12 0,-4 2-14 0,2-4 1 16,4 1 17-16,-3-2-1 0,1 0-8 0,0 0-11 16,1 0-18-16,-1-4 14 0,2 0-10 0,1-2 30 0,-3 0-19 15,4-2-2-15,1 0-16 0,2 0 4 0,-2-2-12 16,1 0 18-16,1 0-22 0,-1-3 11 0,3-1 8 0,1 3 1 15,1 0-10-15,-1 0 9 0,1 1-2 0,1 0 6 16,0-1 8-16,3 3-29 0,0-2 16 0,2 3-5 16,0 0-11-16,2 2 10 0,0-2-29 0,3 1 32 15,0 2-9-15,1-2-10 0,1 6 10 0,2-2 12 0,-1 2 0 16,0 0-16-16,-1 3-7 0,2 1 16 0,-1 1 0 16,1 4-10-16,-1 3 30 0,-4 0-24 0,12 8 14 0,-9-1 0 15,-1-2 15-15,4 5 9 0,-1 4-10 16,-6-5-13-16,-1 1 15 0,3 7 2 0,-3-4-12 0,1 7 3 15,-1 0-3-15,-5-4 2 0,-1-1 12 0,0-1-10 16,-2 13 14-16,-3-2-31 0,-1-1 15 0,0 2 11 0,-3 0-15 16,-1 0 12-16,0-2-11 0,-2 1 12 0,0-4-2 15,0 1-7-15,0-2 1 0,-2-2-1 0,-1 1 3 16,1-4-8-16,0 1 4 0,1-7-6 0,2 0 8 16,1-5-14-16,-2 1 9 0,1 0-6 0,0-2 4 0,-1 1-3 15,1-1-1-15,0 0-14 0,-2-1 10 0,0-1-5 16,2-2 9-16,1 0-2 0,0 0 6 0,3-5-1 0,-2 2 0 15,-1 0-5-15,1-3 6 0,1-1-10 0,0 3 2 16,6-4 4-16,-12-1 3 0,12 1 4 0,-18-7 0 16,6-2-5-16,0 4-9 0,0-3-3 0,-2 0 14 15,1-2-3-15,1-1-9 0,-3 0 4 0,5-1 3 0,-1 0-9 16,2-1 17-16,1 0-33 0,2-1 21 0,0 0 3 16,2 0-2-16,1 0-1 0,0-2-14 0,3 2 21 0,2-1-9 15,0 1-2-15,2 2 4 0,-1 0-13 0,2-1 0 16,1 2 4-16,2 1-8 0,0 1-5 0,1 0 20 15,0 1 0-15,2 2-10 0,0 1 4 0,1-1 3 16,1 4-16-16,-1-1 3 0,-1 3 22 0,2 0-11 0,-1 3 3 16,0 1 2-16,1 1-1 0,-2 2 1 0,1-2-4 15,-1 4-4-15,-1-1 10 0,1 2 10 0,-2-1-25 16,1 3 15-16,-2 0 3 0,0 0-7 0,1 0 1 16,-1 1 6-16,3 1 6 0,-2 0 3 0,-1 2-11 0,2-3 12 15,-2 0-10-15,2 1 5 0,1-2-1 0,-3 2-3 16,3-1 7-16,-1-4-15 0,1 1 14 0,-2-2 2 0,1 2-11 15,2-3 4-15,-2 2 5 0,1-3-2 16,0 0-6-16,3 0-6 0,-2-3 7 0,0 0-2 0,0-2 4 16,-1 1-22-16,4-2-14 0,-2-3-13 0,0 4-23 15,-13-1-17-15,26-5-6 0,-26 5-44 0,18-7-21 0,-10 3-420 16,2-2 191-16,-2-1 128 0</inkml:trace>
  <inkml:trace contextRef="#ctx0" brushRef="#br0" timeOffset="14981.62">11278 3905 15 0,'2'-9'123'0,"0"1"18"0,-2 0-11 0,0 2-6 16,1 0 5-16,-1 6-22 0,1-9 7 15,-1 4-7-15,0 1-11 0,0 4-22 0,0 0-24 0,0-6 29 16,0 6-13-16,0 0 17 0,0 0-4 0,4 15 3 16,-1-3 2-16,0 4-5 0,-1 2-10 0,1 1-14 0,0 3 10 15,1 14-11-15,-2 2-5 0,4 0 3 0,-4 2-2 16,1 1-10-16,-2-2-9 0,1 0 14 0,0 0-15 16,-3 1 4-16,0-3-9 0,-2-1 16 0,4 0-19 15,-1-2-1-15,0-7 6 0,0-4 0 0,0-4-12 0,0-1 5 16,0 0 5-16,-1-2-13 0,1-2-4 0,-1 1 4 15,1-6-1-15,0 1 0 0,1-3-11 0,-2 2 7 0,1-9-23 16,0 9 11-16,0-9 9 0,2 10-13 16,-2-10-11-16,3 7-1 0,-3-7-11 0,0 0-20 0,0 0 2 15,5 2-38-15,-5-2 12 0,0 0-21 0,0 0-29 16,0 0-7-16,0 0 11 0,0 0-24 0,0 0-1 0,-6-30-349 16,0 22 166-16,0 0 110 0</inkml:trace>
  <inkml:trace contextRef="#ctx0" brushRef="#br0" timeOffset="15246.26">11072 4322 140 0,'-4'-7'132'0,"1"2"-3"0,5-1-12 15,-2 6-24-15,9-10 1 0,2 5-1 0,3-1 2 0,2 1-9 16,3 1-1-16,2 1 12 0,13-3-10 0,0 1-15 15,2 1-1-15,-5 1-7 0,-4 2-17 0,10-2-5 16,-6 1 12-16,-6 1-13 0,-1-1 0 0,-1 1-13 16,1-1 11-16,-1 2-26 0,-1-1 15 0,-2-2-19 0,0 1 5 15,-1 1 15-15,-2-1-15 0,-2 1 8 0,-2 0-11 16,-2 1-8-16,0-4-43 0,-11 4-43 0,13-3 11 16,-9-1 5-16,-4 4-45 0,5-6-11 0,-5 6-342 0,0 0 155 15,0 0 104-15</inkml:trace>
  <inkml:trace contextRef="#ctx0" brushRef="#br0" timeOffset="17408.03">11998 3588 114 0,'3'-11'102'0,"-2"3"23"0,0 2-7 0,-1 1-30 0,0 1-5 0,0 1 8 16,0-1-8-16,3 1-1 0,-4 0-45 0,2 0 24 15,-1 3-10-15,0 0 12 0,0 0-2 0,0 0-35 16,0 9 25-16,1-2-5 0,1 5 23 0,-2 4-12 0,1 1 17 16,-1 3-1-16,-1 1 8 0,1 13 3 0,-2 4-9 15,1 2-10-15,1 0 0 0,1 1-3 0,1 0-4 16,-2 1 2-16,0 0-11 0,0 3 0 0,1-3-8 15,0 0-8-15,2 0-1 0,-2-5 6 0,2 2 4 0,-3-2 4 16,1 0-5-16,1-9-5 0,0-5 0 0,1-3-12 16,-2 2 3-16,1-3-1 0,-1-4-10 0,2 1 6 0,-2 0-15 15,0-3 13-15,1-1 3 0,-1 0-6 16,-1-3 0-16,1 0-5 0,-1-3 1 0,0-6 7 0,2 8 7 16,-2-8-17-16,0 0 11 0,2 7-7 0,-2-7 0 15,0 0-16-15,0 0-28 0,0 0-14 0,0 0-28 16,0 0-18-16,0 0-44 0,0 0-17 0,0 0-21 0,6-20-29 15,-6 20-461-15,4-11 222 0,-4 11 146 0</inkml:trace>
  <inkml:trace contextRef="#ctx0" brushRef="#br0" timeOffset="20886.72">1788 6439 45 0,'-3'-2'86'0,"3"2"0"0,-3-7-39 0,3 7 31 15,0-9-15-15,0 9-18 0,3-9 7 0,1 0-5 16,1 0-24-16,1 3 4 0,-1 1 12 0,0-1 1 0,2 1 2 15,0 1-30-15,-1-2 28 0,1 3-5 0,0-2-3 16,-2 4-14-16,2 0-4 0,-1 1 19 0,-6 0-34 16,18 3 24-16,-6 1-26 0,-2 1 15 0,2-2-42 15,0 4 77-15,0 1-53 0,0 2 42 0,0 1 5 0,-1 2-44 16,6 10 37-16,-6-4 13 0,-2-3 10 0,-2 2-23 16,2 8 3-16,-1 3-17 0,-4-8 48 0,-2-1-45 15,-2 4 24-15,-3-4-18 0,-1 10 17 0,-3-2-9 16,2-4 3-16,-4 7-3 0,1-3-17 0,-4 1 17 0,-2-3-40 15,8-4 38-15,-2-3-25 0,2-4 14 0,-3 1 10 16,0-2-33-16,-6 9 16 0,-2-2-40 0,3-5-42 16,-6 4 23-16,0-2 91 0,6-4-32 0,-4-3 3 0,4-2-24 15,-2 1 41-15,2-2-91 0,1 0 9 0,-2 0 60 16,5-3-16-16,-4 0-39 0,6-3-4 0,-5 0 69 16,5-2-83-16,1-1 2 0,-1 0 40 0,4-1-46 0,4 2 26 15,-7-8-21-15,6 4-23 0,1 0-15 0,0-2-285 16,0 6 128-16,3-14 84 0</inkml:trace>
  <inkml:trace contextRef="#ctx0" brushRef="#br0" timeOffset="21289.74">2313 6432 95 0,'4'-10'110'0,"-3"2"-38"0,1 3 39 0,-5 0-13 16,0 4 10-16,3 1-80 0,-8 0 49 0,4 3 24 16,-5 1-18-16,-2 4-36 0,1 1-49 0,-1 1 29 0,0 3 65 15,2 1-18-15,-6 8-2 0,2 2-80 0,-3 2 86 16,3 4-12-16,1-4 10 0,1 2-48 0,4 2 22 15,1 0 14-15,0 2-22 0,2-1 4 0,0-6 12 0,3-2-13 16,0-3-8-16,-1 3 5 0,2 0-48 0,4 8 26 16,-4-3-22-16,0-8 22 0,2 0-13 0,-1-2 19 15,0-1-3-15,1 2 9 0,-1-2-51 0,2-2 40 16,1-1-20-16,0-2-11 0,0-2 11 0,2-1-2 0,2-2 29 16,3-1-11-16,0-1 8 0,1-2-2 0,4-2-23 15,-2-1 4-15,4-1-2 0,-1-4-8 0,2 2 6 16,-2 0-46-16,-1-2-26 0,0 0-14 0,1 0 7 0,-2 1-18 15,0-1-3-15,-3-1-21 0,0 0-353 0,-1 3 158 16,-3-1 104-16</inkml:trace>
  <inkml:trace contextRef="#ctx0" brushRef="#br0" timeOffset="21600.7">2677 6642 79 0,'-5'-5'95'0,"5"5"-36"16,0 0 46-16,0 0-50 0,8-9 37 0,1 5-27 15,2-1-4-15,0 2 6 0,2-2-14 0,3 0 20 0,-3 0-10 16,3 2-1-16,0-2-27 0,0 4-19 0,0-4 8 16,-1 4 2-16,-2-2-12 0,1 1 12 0,-6 1-7 0,-2-2-27 15,1 2 11-15,-7 1-26 0,9-1-17 16,-5 1-28-16,-2 0-20 0,-1 3-201 0,-1-3 97 0,0 0 64 16</inkml:trace>
  <inkml:trace contextRef="#ctx0" brushRef="#br0" timeOffset="21798.85">2792 6769 71 0,'5'-1'112'0,"6"-1"-8"0,-3-1-15 16,-8 3-35-16,16 1-7 0,-8-1-2 0,-8 0-5 15,17 3 18-15,-7-4-32 0,-2-1-20 0,0 1-7 16,-2 0-37-16,1-1-167 0,-3-1 69 0,7-3 44 0</inkml:trace>
  <inkml:trace contextRef="#ctx0" brushRef="#br0" timeOffset="22687.62">3400 6356 21 0,'0'0'97'0,"0"0"-40"0,0 0 9 16,8 5 21-16,-8-5-38 0,0 0 6 0,0 0 3 0,0 0-20 15,-5 17-7-15,5-17 17 0,-4 8-14 0,4-8 8 16,-8 6-11-16,4-2 11 0,-3 2 43 0,2-2-53 0,0-1-12 16,5-3-5-16,-12 5-4 0,6-4 24 0,0-1-6 15,6 0-4-15,-15-2 6 0,4-2-21 0,2 2 23 16,-2-2-16-16,2-1-8 0,-2-1 9 0,-1-1 7 16,2 0-14-16,-1-1-32 0,0 0 31 0,5 0 17 0,-4 3-36 15,2-6 1-15,2 4 19 0,-2-2-4 0,2-2-9 16,1 2 19-16,0 0-28 0,1-2-4 0,2 1 12 15,2 3 10-15,0 7 12 0,2-18-17 0,-2 9 14 16,1 3-30-16,-1 6 12 0,5-10 19 0,3 2-10 0,-1 0 6 16,1 2-14-16,-8 6-22 0,15-6 20 0,-9 4 25 15,1 0-28-15,-7 2 1 0,20 2-14 0,-7 2 12 0,-3-2 1 16,2 3-3-16,-2 2-1 0,1 0 14 0,0 2-9 16,-1 1 10-16,1 0-2 0,-2 1-3 0,1 0-15 15,-1 2 5-15,-1 0 33 0,-1 1-18 0,1 2-19 16,-3 1 16-16,0 0 32 0,-1 1-12 0,-1 2 17 0,-2-2-16 15,-1 1 9-15,2 0-17 0,-4 1 5 0,1 0-8 16,0 2 2-16,-2-3-15 0,2 2 25 0,-2 0-8 16,-1 11-17-16,-1-2 19 0,1-3-1 0,-2 3 5 0,0-6 6 15,-4 3 0-15,5-4-12 0,-2-3-2 0,2 0-12 16,0-5-6-16,-3 2 10 0,0-3-16 0,0 2 8 16,-2 0 7-16,1-3 5 0,0 0-10 0,-1 0 31 0,1 0-15 15,0-3-7-15,-1 0 7 0,1-4 1 0,0 2-9 16,2-2 4-16,-2-1 4 0,1-3 7 0,0-1-25 15,1 2 48-15,0-3-21 0,2 0 0 0,5 0-8 0,-16-5-4 16,7 1 6-16,-2-4-11 0,2 0 9 0,-2 0-15 16,2 1 10-16,1-4-21 0,0-1 28 0,0 0-16 15,2-1 4-15,2 0 8 0,-1 0-33 0,5 0 7 16,0-1-2-16,-1 1 16 0,2-1-3 0,2 1-25 0,-1-2 24 16,2 3-14-16,0 1-4 0,2 1 22 0,-1-1-21 15,0 1 18-15,1 2 4 0,-1 2-24 0,2-1 15 16,1 1-5-16,-3 1-3 0,2 2-7 0,-1 1 35 0,-6 2-7 15,12-4 4-15,-12 4-2 0,12 2-28 16,-12-2-6-16,18 7 41 0,-6-2 2 0,1 2-41 0,-2 1 31 16,-1 3 2-16,1 0-3 0,0 2-14 0,-2 0-3 15,2-2 26-15,3 12 2 0,-2-6-7 0,-2-3-11 0,-2 0-3 16,0 1-8-16,1-2-6 0,0 0 36 0,1 0-20 16,-1 2 13-16,2-4-15 0,-1-1-1 0,0 0 6 15,3-2 4-15,-1 1-4 0,1-3-3 0,1-3 23 0,0 2-5 16,1-4-7-16,0 2-4 0,-1-1-12 0,2-2 8 15,-1-3-16-15,0 1 32 0,-1 0-33 0,0-2-3 0,0 1-11 16,-3 2-38-16,-2-3-21 0,1-1-17 0,-2 0-32 16,-8 5-348-16,0 0 162 0,5-7 106 0</inkml:trace>
  <inkml:trace contextRef="#ctx0" brushRef="#br0" timeOffset="24277.47">5102 5796 63 0,'0'0'99'0,"-2"-10"-10"0,2 10 9 0,0 0-2 0,0 0-39 16,-3-8 10-16,2 6 2 0,1 2 5 0,0 0-2 16,0 0-36-16,-10 2 17 0,10-2 16 0,-9 11 14 0,1 0-5 15,1-3-11-15,3 2 3 0,-4-1-4 0,0 3 4 16,-1 1 4-16,1-1-22 0,1 0-12 0,-1 3 9 16,2-2-4-16,-1 1-11 0,-1 2 14 0,3-2-4 15,-2 0-16-15,2 2-2 0,1-1 14 0,0 0-6 0,0-1-20 16,1 0 2-16,0-1 17 0,1 0-1 0,0-1-25 15,1-2 13-15,1 2-15 0,0-4 11 0,0 0-14 16,0-8 20-16,-1 12-14 0,1-12 10 0,0 8-12 16,0-8 3-16,4 7-8 0,-4-7 13 0,8 6 2 0,-8-6-12 15,10 1 6-15,-4 1 10 0,-6-2-3 0,14-2-19 16,0 1 10-16,-1 1 2 0,0-1 2 0,2 1-8 0,0-1-16 16,-2 0 30-16,2 1-11 0,-2-2-7 0,2 2 6 15,0 0-7-15,-2-1-9 0,-1 1 1 0,1 1-7 16,1 2 18-16,-5-1 11 0,2 2-14 0,-1-1-1 15,2 2 2-15,-1 0-4 0,-2 1-4 0,3 1-7 0,-1 2 24 16,0-2-8-16,-2 0 9 0,0 1-15 0,1 3 8 16,-2 0-11-16,0-1-7 0,-2 3 11 0,2-1 0 15,-2-1 4-15,-1 2 6 0,-1 0-11 0,0-1 7 0,-3 2-17 16,2 1 7-16,-3-2 22 0,0 0-12 0,-1 2 3 16,-2 0-5-16,0-2-9 0,-2 3 18 0,0-3-12 15,-2 2 8-15,0-2 3 0,1-1 9 0,-2-1-6 0,1-1 3 16,-2 0 13-16,1-2 0 0,0 1-2 0,0-2 2 15,1 0 12-15,-4-3-18 0,2 1 10 0,-3-2-8 16,0 1 8-16,0-3 8 0,-1 1-5 0,1 0-3 16,-3-1 5-16,2 0-11 0,2-2 8 0,-4 1-7 0,4-1-6 15,-3 1 2-15,3-4 0 0,0 0-11 0,2 3 8 16,-2-2-2-16,2 0 13 0,9 3-13 0,-15-6-1 16,7 4-11-16,2-1-1 0,6 3-5 0,-10-3-12 0,10 3-15 15,-6-5-18-15,6 5-25 0,0 0-24 0,-8-6-34 16,8 6-27-16,0 0 11 0,-6-11-37 0,4 8-490 15,2 3 224-15,0 0 150 0</inkml:trace>
  <inkml:trace contextRef="#ctx0" brushRef="#br0" timeOffset="24608.76">5097 5842 68 0,'-4'-10'97'0,"4"5"2"0,0 0 12 15,0 5-1-15,11-12-26 0,-1 8-17 16,5-2 3-16,3 1 8 0,12-2-14 0,4 1 6 0,0 1-7 15,-6 2-54-15,10-1 58 0,-10 1-13 0,-2 2-7 16,0 0-20-16,-4 0 12 0,0-2 15 0,-1 2-1 0,0 1-13 16,-1-1-4-16,-2 1-15 0,-2 0 5 0,-3-3 3 15,0 2-9-15,-2 1 5 0,-2 0-37 0,-2-1-7 16,-7 1-19-16,11 0-23 0,-11 0-23 0,9 2-15 16,-6-2-306-16,-3 0 135 0,0 0 90 0</inkml:trace>
  <inkml:trace contextRef="#ctx0" brushRef="#br0" timeOffset="25491.68">6059 5587 35 0,'-5'-6'116'0,"5"6"-15"0,0 0-39 0,-12-7 11 15,12 7-6-15,-10-4 14 0,10 4-17 0,-12-1 2 16,6 2-11-16,-4 2 13 0,0 2 0 0,-5-3 11 15,3 5-12-15,-3 0-25 0,1 3 30 0,-8 8-11 16,2 0 1-16,0 5 9 0,-1-2-23 0,2 1 32 0,2 3-1 16,-2 0-25-16,2 5 16 0,-1-2 1 0,4 2-16 15,-1 0 14-15,-1 2-13 0,-3 3 2 0,5 0-3 16,3 3-1-16,-1-3-2 0,0 1-10 0,1 1-2 0,2-1-14 16,1 2 2-16,-1 0-4 0,2-1-6 0,2-1 4 15,1 4 3-15,2-3 2 0,-2 1 3 0,3 0-9 16,1-1 5-16,-3 0-10 0,7 0-12 0,-4-1 13 0,3-1-1 15,-2-7 1-15,2-3-3 0,5 2 3 0,0 1-5 16,-3-4 1-16,1-6 5 0,-2-2-10 0,4-1 6 16,-2-2-8-16,2-2 7 0,-1 0-4 0,2-1 4 15,2-3-10-15,-2 1-25 0,2-3-12 0,0 0-5 0,-2-3-14 16,4-1-43-16,-13-1 6 0,27-3-38 0,-15 0-6 16,-12 3-39-16,21-6-5 0,-11-6-391 0,-2 6 191 0,3 2 126 15</inkml:trace>
  <inkml:trace contextRef="#ctx0" brushRef="#br0" timeOffset="26112.65">6043 5981 96 0,'3'-11'77'0,"1"1"17"15,1 1-30-15,2 0-7 0,2 1 3 0,0 2-9 16,2-1 6-16,1 2-14 0,-1 0-11 0,1 2 5 16,0-1 13-16,0 3-1 0,-3 1-27 0,3 3 41 15,1 2-10-15,-2-2-16 0,1 1 3 0,-1 1 10 0,-1 1 12 16,0 5-45-16,-2 0 26 0,0 2 9 0,-2-2-43 15,1 3 38-15,-4 1-12 0,-1 0 27 0,-2 1-8 16,0 1-1-16,-2 1-19 0,-2-2-9 0,-2 2 4 0,-2-2 11 16,-4 8 1-16,-1 2-23 0,-3-2-7 0,-1-1 29 15,3 0-18-15,2-5-3 0,0-2-12 0,3-2 25 16,0 2-15-16,1-4 9 0,1 1-13 0,-1 0 10 0,1-1-20 16,2-1-8-16,0-2 10 0,-1 1 5 0,4 0 7 15,0-3-4-15,1-1-7 0,1-6 12 0,0 9-8 16,0-9 13-16,7 9-16 0,1-4 8 0,4 2-12 15,-2-4 11-15,2 0-9 0,2-1 0 0,2 2 16 16,-3-3-30-16,4 1 12 0,1-2 14 0,-2 0-13 0,1 0 12 16,0 0 0-16,2 0-2 0,-3-2-23 0,-1 1-2 15,-1-2-2-15,0 1-3 0,0 2-27 0,-3-2-5 0,2-1-8 16,-5 0-33-16,-8 3-2 0,12-8 9 0,-6 5-21 16,-2-1-22-16,-4 4-345 0,0 0 156 0,0 0 106 15</inkml:trace>
  <inkml:trace contextRef="#ctx0" brushRef="#br0" timeOffset="26536.99">6450 5665 106 0,'0'-3'96'0,"0"3"18"0,0 0-3 0,8-2-33 16,-8 2 25-16,16 8 5 0,-7 1-30 0,3 2 11 15,0 1-2-15,6 11-4 0,0 2-15 0,0 3 9 0,-4-1-4 16,1 3 12-16,-4 5-17 0,-1 0-2 0,-4 1-2 15,-1 1-7-15,-2 1 10 0,-3 2-24 0,0 2 5 16,-3-1-23-16,-6 1-3 0,2 0 6 0,-2-1-9 16,-1-2 14-16,1 2 0 0,0-3-11 0,-3-2 4 0,1 0 1 15,0-2-14-15,-3-4 9 0,4 0-11 0,0-4 14 16,3-3 3-16,0-4-14 0,-1-3-9 0,3-2 9 16,-1 2-4-16,4-4 7 0,-2 1-6 0,0-2 7 15,-2-1-14-15,1-2-11 0,-2 2-4 0,2-3 1 0,-2-2-30 16,7-5-16-16,-10 3-4 0,10-3-10 0,-10 4-22 15,10-4-23-15,0 0-20 0,-10-7-399 0,10 7 178 0,0 0 118 16</inkml:trace>
  <inkml:trace contextRef="#ctx0" brushRef="#br0" timeOffset="27164.93">6843 5570 38 0,'16'-4'76'0,"3"0"5"16,-4 3-16-16,1 0 17 0,-3 4 1 0,0 2-18 15,-1 0-16-15,-1 1 28 0,-2 1 1 0,-2 1-26 16,-2 2 20-16,-1 0-8 0,-1-1-24 0,0 2 26 16,-5 0-7-16,0-2 15 0,-4 3-16 0,1-2 22 0,0 1-21 15,-2-2 6-15,-1 1-23 0,1-2 15 0,-2 2-39 16,1-4 34-16,0 0-32 0,0 0 26 0,1-1-13 15,3 0 5-15,0-2-5 0,0 0 11 0,2-1-4 16,2-2-6-16,0 0-11 0,-7 5-3 0,7-5-5 0,-3 2-10 16,3-2 14-16,0 0-20 0,0 0 15 0,0 0-7 15,0 0 3-15,0 0-11 0,0 0 11 0,15 0-18 0,-8 1-6 16,1 1 9-16,-2-2-4 0,1 1 8 0,-2 0 3 16,7 3-10-16,0 0-5 0,-1 1-8 0,0 1 0 0,-1-1 0 15,0 2 57-15,-2 0-39 0,1 2 13 16,-2-1-28-16,-1 1 5 0,0-1-2 0,-2 3 4 0,0-2 18 15,-3 0-24-15,0 3 15 0,-1-3 12 0,-1 0-6 16,0 4-20-16,-1-1 26 0,-2-2 2 0,-1-1-15 0,0 2 4 16,-2-1 16-16,-1 0-8 0,0-1-8 15,-1-2 19-15,-1 0 5 0,1-1 4 0,-2 3-4 0,1-5 20 16,-4 2-20-16,2-2 19 0,-1-2 5 0,0 0-8 16,1 0-8-16,1-2-6 0,2-1-8 0,9 1-2 0,-22-5 17 15,10 1-7-15,0 2-4 0,4-2 4 0,0 2-19 16,2-4-3-16,-1 2-8 0,3 0-30 0,4 4-22 0,-5-11-30 15,5 11-30-15,0 0-40 0,0 0-491 16,0 0 214-16,18-11 144 0</inkml:trace>
  <inkml:trace contextRef="#ctx0" brushRef="#br0" timeOffset="27616.76">7557 5896 134 0,'-1'-9'143'16,"1"9"-27"-16,0 0 2 0,1-11-30 0,-1 11 7 15,0 0 3-15,0 0 8 0,0 0-6 0,0 0-4 16,0 32 2-16,0-17 1 0,0 4-22 0,-1 1 5 0,-2 12 1 16,0 3-9-16,-3 2-20 0,0 1 12 0,-2 2-17 15,4 1-18-15,-2 0 15 0,-2-1-1 0,8-1-21 16,-7-1 20-16,0-3-29 0,1-1 26 0,2-6-24 15,1-4 5-15,-1-4 6 0,1-5 4 0,1 0-7 0,0 0-8 16,1-3 6-16,0 1-6 0,-2-2 2 0,3-11-26 16,-1 16 22-16,1-16 2 0,0 9-16 0,0-9 18 0,0 0-22 15,4 9 12-15,-4-9-27 0,0 0-12 0,0 0-12 16,0 0-39-16,0 0-3 0,0 0-14 0,0 0-19 16,0 0-13-16,0 0-4 0,0 0-379 0,0 0 171 15,-7-35 114-15</inkml:trace>
  <inkml:trace contextRef="#ctx0" brushRef="#br0" timeOffset="27881.76">7194 6268 103 0,'4'-9'188'16,"6"4"-57"-16,2-1-31 0,1 0 4 0,4 4 27 15,2 0-15-15,4 0-5 0,1 0-20 0,13-2 2 0,2 1-21 16,2 5 22-16,0-1-20 0,-2-1 3 0,1 2-14 16,0-2 12-16,-1-3-18 0,-10 3-15 0,-5 4 14 0,-1-4-7 15,-3 0 0-15,2 0-19 0,-3 0 3 16,-3-1-3-16,0-1-1 0,-3 1-8 0,-1-1-13 0,-1 2-23 16,0-4-32-16,-11 4-37 0,16-5-3 0,-16 5-8 15,8-6-28-15,-8 6-23 0,0 0-332 0,0 0 160 0,0 0 106 16</inkml:trace>
  <inkml:trace contextRef="#ctx0" brushRef="#br0" timeOffset="29411.68">8595 5935 84 0,'0'0'71'0,"0"0"0"0,0 0-3 16,0 0-6-16,0 0 2 0,0 0-21 0,-15 21 8 15,15-21 7-15,-9 10-27 0,4-4 12 0,-1-1 16 0,6-5-35 16,-10 7 19-16,10-7 6 0,-10 2-22 0,10-2 7 16,-12 1-24-16,12-1 26 0,-13 0-9 0,13 0 15 15,-22-1-30-15,12-1 11 0,-1-2-8 0,0-4 12 0,-1 2-7 16,3 2-25-16,-2-2 13 0,2-2 22 0,0 0-36 16,1-3 16-16,-2 3-19 0,4-3 21 0,-1 0-28 15,3-2 21-15,-3 2-24 0,7 2 12 0,-2-2 8 0,-2 0-8 16,4 11 5-16,0-18-6 0,0 10 40 0,2-3-12 15,2 0-13-15,0 0-17 0,2 0 6 0,-1 2 10 16,-1-1-14-16,4 3 4 0,-1 1-5 0,2 0-9 16,-2 0 9-16,-1 2 35 0,-6 4-41 0,15-4 38 0,-7 4-5 15,-1 0-16-15,6 0 1 0,-2 3-8 0,1 2 12 16,-2 1 10-16,2 4 18 0,-2-2-5 0,0 3-21 0,0 0 26 16,-1 2-17-16,-1 0 14 0,-2 1-13 0,-1 6 14 15,-1-1-13-15,-1 0 21 0,2 12-8 0,-4-3 6 16,3 7 1-16,-2-7-23 0,-4-4-4 0,0 10-3 15,-1 0 13-15,-2-3-4 0,-2 1-23 0,0-1 30 0,-1 1-13 16,0-2 4-16,2 0-4 0,-4 0-14 0,-1 0-1 16,2-3 18-16,-2 0-5 0,-2-3 1 0,0 1-4 15,-2-2-8-15,2-7 2 0,1 0 4 0,1-2-4 16,-1-2 11-16,0-1 10 0,-1 0 3 0,-1-3-17 0,2 0 15 16,0-1-23-16,-1-1-6 0,1 0 21 0,1-3-2 15,-1 2-1-15,3-4-4 0,0 1-13 0,1-2 25 0,-3-3-13 16,0 0-3-16,2-3 10 0,-2 0-24 0,2-2 5 15,0 0-1-15,-1 0 8 0,1-4-2 0,1 0 0 16,0 0-3-16,1-2-12 0,2 0 20 0,0-2-3 16,-1 1 7-16,2-1-23 0,3-1 9 0,0 3-11 0,-1-2 22 15,2 2 3-15,2 1-16 0,0 1 0 0,0-1 11 16,0 1 7-16,2 1-21 0,0 0 19 0,-2 3-28 16,3-2 29-16,0 3-10 0,1 1 5 0,0 0-28 15,1 1 36-15,-7 5-13 0,12-4-5 0,-4 4 4 0,-8 0-15 16,19 3 17-16,-7-1 7 0,0 2-12 0,0 2 3 15,2 1 5-15,1-1-20 0,-2 4 12 0,2-1 13 0,-3 2-12 16,8 6 3-16,-1 3-5 0,-5-4-13 0,6 2 14 16,-8 0-3-16,-2-5 0 0,0 0 21 0,-2 2-14 15,0-1 11-15,2-1-20 0,-4 0 16 0,2 1-12 16,0-2 17-16,0 0-20 0,-2-2 12 0,2 2-13 0,-2-2 26 16,1-2-28-16,-2 2 15 0,-1-4 5 0,1 0-10 15,-1-1-28-15,0 0-12 0,-4-5 1 0,6 4-16 16,-6-4-21-16,0 0 10 0,11 4 2 0,-11-4-26 0,8-1-19 15,-8 1-19-15,0 0-277 0,0 0 135 0,15-10 90 16</inkml:trace>
  <inkml:trace contextRef="#ctx0" brushRef="#br0" timeOffset="29897.96">9170 5652 84 0,'1'-14'106'15,"-1"14"-22"-15,0 0-25 0,-1-15 21 0,1 15 1 0,0 0-35 16,-12-2 19-16,5 4 18 0,-2 2-19 0,-2 3-9 16,-2 4 18-16,-6 7 6 0,-1 3-6 0,0 1 1 15,1 4-10-15,-1 1 16 0,2 3-12 0,2 2-6 16,0-1 8-16,0 4-9 0,4-2 0 0,-2 5-1 0,4 0-18 15,0 3 0-15,1-4-7 0,2 3 1 0,1 0-4 16,-1 0-15-16,3 1 24 0,0-4-17 0,1 1 0 16,2-2-6-16,2-2-6 0,-1-5 2 0,0-2 14 0,2-7-7 15,-1 2-2-15,2-3-6 0,-1 1 2 0,2-1 9 16,2-2-22-16,-2-2 3 0,1-1 0 0,2-1 1 16,-2 0-7-16,2-2-10 0,1-2 5 0,1-2-15 0,0 0-18 15,2-2-40-15,0-2 22 0,-2 2-48 0,2-2 10 16,-3-1-31-16,-8-2-15 0,16 1-335 0,-16-1 158 15,0 0 106-15</inkml:trace>
  <inkml:trace contextRef="#ctx0" brushRef="#br0" timeOffset="30386.72">9247 5986 53 0,'6'-16'104'0,"0"2"2"0,4 0-19 0,-1 2 11 15,4 3-13-15,1 0-7 0,2 1-1 0,1 1-22 0,2 3-7 16,-1 1 5-16,0-1-11 0,0 3-16 0,-2 1 29 15,0 3-28-15,-4 3 8 0,2 0 34 0,-4 3-5 0,1-1-15 16,-3 2 19-16,-3 3-11 0,-1 0-9 0,-1 2 10 16,-2-1 14-16,-3 2 3 0,-1 3-26 0,-1 0-2 15,-7 5-17-15,3-1 18 0,-1 3-9 0,1-4 2 16,-1-3-8-16,-2 6 3 0,-2-1-5 0,1 1-8 0,-3-1-12 16,2 0-5-16,-1-1 1 0,0 1 15 0,2-5-18 15,1-2 7-15,2-2 11 0,-1-2-7 0,4 0 3 0,-4-1-5 16,5-1 0-16,0-2 7 0,1 1-8 15,1-3 22-15,-1-1-17 0,4-6 0 0,0 10 0 0,0-10 10 16,3 7 0-16,-3-7-7 0,13 7-7 0,-2-2-20 16,1 0 18-16,-2-3-1 0,4 1 11 0,-2 0-12 15,2-3-11-15,0 3 6 0,0-2 4 0,1 0-13 0,0-1 14 16,-1-1-16-16,0 0-15 0,-1-1-5 0,0 1 2 16,1-1-23-16,-1-1-3 0,-2 1-8 0,-1-3-10 15,-2 2-31-15,2-3-5 0,-2-2-10 0,-2 2-16 0,0 2-406 16,-2-1 179-16,-4 5 118 0</inkml:trace>
  <inkml:trace contextRef="#ctx0" brushRef="#br0" timeOffset="30992.71">9655 5491 54 0,'28'19'109'0,"-18"-7"-8"0,7 10 8 16,-1 3-77-16,-1 3 50 0,2 4 28 0,-4 2-2 16,1 1-11-16,-4 1 4 0,0 2-28 0,-4 5-3 0,-3 2 7 15,2 0-2-15,-2-2-4 0,-6 3 4 0,1 1-21 16,-1-4-22-16,0 0 9 0,1-1-12 0,-1 1 11 0,2-2-6 15,-3-2-26-15,1-2 33 0,-2-1-9 0,1-4-14 16,0-1 12-16,-2-1-8 0,1-6-1 0,0-3 4 16,-5 5 5-16,2-5-15 0,-4 3-15 0,-1-8 17 15,2-1-21-15,-7 4-9 0,0-6 6 0,5-4-3 0,1-1-15 16,0-1-12-16,1-1 19 0,-1-1-53 0,2-1 4 16,2-3-27-16,8-1-18 0,-12 0-347 0,12 0 153 0,0 0 102 15</inkml:trace>
  <inkml:trace contextRef="#ctx0" brushRef="#br0" timeOffset="31468.58">10069 5449 8 0,'13'-12'96'0,"1"1"13"0,-4 4-23 0,2 1 3 16,-1 3-15-16,0 3 4 0,-11 0-35 0,17 0 7 0,-8 6 23 15,-9-6-42-15,16 10 14 0,-9-2 10 0,-4 2-29 16,2 1 20-16,-1-1 22 0,-3 1-16 0,1 1-3 16,-2 0-24-16,-3 0 8 0,2 1 26 0,-6-1-42 0,2 0 14 15,-3 1 8-15,-3-2 15 0,3 2-24 0,0-1-7 16,0-1-3-16,0 1-4 0,0-1 13 0,0-3 16 16,3 2-11-16,-1-3 7 0,2-1-22 0,2-1 4 15,2-5-6-15,-6 8 19 0,6-8-5 0,-2 7-4 0,2-7 1 16,0 0 8-16,5 9-12 0,-5-9 8 0,11 4-9 15,1-2 3-15,1 1 8 0,0-2-14 0,3 1-12 0,3-1 7 16,0-1-11-16,1 2 14 0,0-2-15 0,1 1 21 16,2-1-30-16,-2 0-3 0,-2-1-11 0,1 1-10 15,-4-1-41-15,-2 0-11 0,-2-2-28 0,-1 2-13 16,-3 0-402-16,-8 1 175 0,0 0 118 0</inkml:trace>
  <inkml:trace contextRef="#ctx0" brushRef="#br0" timeOffset="31876.68">10776 5722 46 0,'-12'2'142'0,"12"-2"-41"0,-13 8-10 0,6 2 15 16,0 4-21-16,2 0 8 0,0 2-17 0,1 4 6 15,-3 8 15-15,4 8-15 0,-2-2-2 0,4 2-29 0,-3-1 4 16,1 1-35-16,0 0 35 0,-2 0-17 0,1 1 13 15,-3-3-14-15,2 0-15 0,1 0 11 0,-3 0 4 0,-2-2-17 16,0-3-12-16,-1-2 16 0,-3-3-9 0,6-4-19 16,-1-4 35-16,2-2-15 0,0-2 19 0,1-2-32 15,1 0-5-15,-3-2 29 0,4 0-2 0,1-5-25 16,2-3 17-16,-3 9-31 0,3-9-2 0,-4 4-1 0,4-4-49 16,0 0 18-16,0 0-26 0,0 0-23 0,0 0-34 15,0 0-281-15,0 0 138 0,0 0 92 0</inkml:trace>
  <inkml:trace contextRef="#ctx0" brushRef="#br0" timeOffset="32088.87">10410 6138 131 0,'6'-8'146'0,"3"0"20"0,2 4-18 16,5-4-13-16,1 2-15 0,6 3-13 0,9-4 8 15,1 1-3-15,2-2-15 0,2 6-14 0,-3-4 3 16,0 0-20-16,0 2 5 0,-6 2-13 0,-3-2-20 0,-4 1 10 16,1-1-38-16,-2-2-12 0,-2 1-41 0,0 1-32 15,-4-1-20-15,1 1-25 0,-2-5-348 0,-3 1 156 16,0 2 104-16</inkml:trace>
  <inkml:trace contextRef="#ctx0" brushRef="#br0" timeOffset="32901.8">11431 5755 14 0,'0'0'100'0,"0"0"-9"0,0 0-22 15,0 0 8-15,0 0 11 0,0 0-34 0,-19 28 23 16,14-20-31-16,-2 1-10 0,1-2-18 0,-2 0 18 0,1 1 15 16,-1-3-14-16,1 1-21 0,-1 0 32 0,-1-1-1 15,1 1-7-15,1-5 9 0,-1 2-12 0,8-3-12 16,-12 0-2-16,12 0 20 0,0 0-16 0,-14-5-1 16,8 1-15-16,6 4 8 0,-10-11-2 0,4 3 10 0,-1-2 6 15,2 0-18-15,2-1 0 0,1 0-3 16,0-1-10-16,0-1 17 0,0 1-30 0,1-3 20 0,1 0 13 15,-1 2-35-15,1-1 39 0,0 1-17 0,2 1-3 16,2-2 4-16,-2 2-22 0,2 0 12 0,-2 1-13 0,2 0-8 16,2 2 18-16,-1 0 15 0,2 6-13 0,-2-1 7 15,3 2-24-15,-8 2-26 0,14-3 47 0,-1 4-19 0,-2 4 23 16,3 0-11-16,-2 1 15 0,2 1-8 0,-2 3 16 16,0 3-12-16,-2 0 1 0,8 9-6 0,-6 2-7 15,-3-5 15-15,-1-2-19 0,0 1 42 0,0 8-11 16,-3-2 6-16,-1-3-33 0,0-3 38 0,-1 0 8 0,-2 2-11 15,-3 2-23-15,0-2 22 0,0 11-12 0,-4 3-11 16,-2-4 21-16,0 1-25 0,-1-1-2 0,-2 1 8 16,-1-2-5-16,2 1 7 0,-4-1-9 0,0-2-2 0,-2 0 19 15,-2 0-2-15,2-1-11 0,-1-2-1 0,0 0 0 16,2-3-3-16,-2 0 3 0,3-6 7 0,-1 0 22 16,3-6-8-16,0 1 4 0,2-1 16 0,-2 0 2 0,1-2-18 15,3-1 15-15,-1-1 12 0,1-3-9 0,0 1-8 16,0-2-4-16,8-1-12 0,-15-1 19 0,7 1-8 15,8 0-21-15,-15-6 6 0,5 1-2 0,-2-2-9 16,2-1 15-16,2 1 4 0,-1-2-8 0,0 0 0 0,2-3-10 16,0-1 9-16,2 1-6 0,1-1-12 0,0-4 2 15,4 1-2-15,1 0-2 0,2 0 9 0,1 0-21 16,0-3 8-16,4 5-10 0,-3-1 0 0,2 3 9 0,2 3 5 16,-1-2 0-16,0 3-2 0,2-1-17 0,-2 2 20 15,0 1-10-15,0 4 4 0,-8 2 7 0,14 1-17 16,-2 0 15-16,-1 4 2 0,1 0-7 0,0 3 2 0,1-1-2 15,2 4-9-15,6 5 3 0,-5-2 21 16,-1-2-14-16,4 6 8 0,0 1 7 0,-2-1-21 0,-2-5 19 16,-5 3-16-16,0-4-1 0,-1 0 13 0,3 0-12 0,-3 0-6 15,-1 0 24-15,-1 0-22 0,0-1 15 0,1-2-9 16,0 1 11-16,0-2-6 0,-2 1-1 0,1-2 4 16,1 0 1-16,0 0 4 0,0-1-4 0,3 0-7 15,-5-3-24-15,2-1 2 0,-8-2-11 0,15 5-13 0,-15-5-54 16,12-1 2-16,-12 1-19 0,13-1-38 0,-13 1-365 15,16-8 175-15,-16 8 116 0</inkml:trace>
  <inkml:trace contextRef="#ctx0" brushRef="#br0" timeOffset="33265.71">11948 5837 131 0,'2'-10'105'0,"-2"5"10"16,1 3-21-16,-1 2 25 0,0 0 2 0,0 0-4 15,0 0-2-15,11 24-5 0,-10-10-18 0,3 3 13 0,-1 4-22 16,4 10 9-16,-3 2-19 0,1-1 14 0,-2 4-18 15,-2 0-14-15,2 0-8 0,-3 2 7 0,-2 0 1 16,1-4-31-16,-4 2 16 0,2-2-15 0,0-2 9 16,-3-1 0-16,2-6-8 0,1-4 1 0,-1-3-21 0,0-1 17 15,1-2-5-15,2 1-3 0,-2-4-8 0,2-4-5 16,-1 1 9-16,1-2 9 0,-2-1-25 0,3-6-5 0,-1 8 9 16,1-8-31-16,0 0-11 0,0 0-7 0,0 0-17 15,0 0-15-15,0 0-23 0,0 0-33 0,0 0-19 16,0 0-330-16,0 0 161 0,0 0 110 0</inkml:trace>
  <inkml:trace contextRef="#ctx0" brushRef="#br0" timeOffset="33506.54">11767 6211 145 0,'0'0'150'0,"3"-23"-14"0,2 15 13 0,4 1-36 0,3 0 10 15,2 2-11-15,3 2 2 0,2-1-11 0,13-4-11 16,-4 5-5-16,-3 0-5 0,11-1-10 0,-2-1-5 16,-5 5 3-16,-2 0-20 0,-3-1-5 0,0 2 6 0,-2-1-20 15,1-1 11-15,-2 1-14 0,-2-2-2 0,1 2 9 16,-1 0-9-16,-2-2-8 0,-1 2-3 0,0-1-29 16,-3-2 0-16,2 2-24 0,-2-2-18 0,-13 3-43 15,26-4-19-15,-16 2-25 0,1-3-357 0,-11 5 166 0,20-9 112 16</inkml:trace>
  <inkml:trace contextRef="#ctx0" brushRef="#br0" timeOffset="33879.86">12665 5692 106 0,'0'-16'180'0,"1"2"-22"0,-3 2-26 0,3 4 4 15,0 2 8-15,-1 6-10 0,0 0-8 0,0 0-2 0,0 0-4 16,12 27-13-16,-6-9 7 0,-2 1-17 0,1 16 3 16,-1 1-5-16,-3 2-15 0,-2 3 3 0,1 3-2 0,-1-2-17 15,1 3-1-15,-6 2-1 0,2-4-7 16,-1 1-5-16,-3-2-13 0,0-1 7 0,-3 0-4 0,3-5-10 15,-1 0-2-15,-1-4 7 0,1-1-12 0,2-2 2 16,1-7 0-16,0-4-8 0,2-3 5 0,3-1-2 0,1 1-8 16,-1-3 10-16,-1-2-1 0,2-10-6 0,-2 14-5 15,2-14 6-15,0 0 1 0,1 13-9 0,-1-13-3 16,0 0 5-16,4 9-24 0,-4-9-1 0,0 0-19 16,9 3-36-16,-9-3-21 0,0 0-20 0,0 0-49 0,0 0-23 15,0 0-10-15,0 0-481 0,0 0 224 0,0 0 150 16</inkml:trace>
  <inkml:trace contextRef="#ctx0" brushRef="#br0" timeOffset="35112.82">4633 8426 49 0,'-3'4'133'15,"3"-4"-23"-15,0 0-14 0,0 0 0 0,0 0-6 16,16 7 0-16,-8-8-37 0,8 2 27 0,-1-4-19 0,2 6 14 15,1 1 8-15,0-7-33 0,2 7 7 0,-1-5-7 16,1 3-23-16,-3-3 1 0,1 6-7 0,0-8 28 16,0 2-29-16,-2-1-16 0,-3 3 40 0,-2 4-18 0,1-3 2 15,-3-1-22-15,-2-2 1 0,-7 1-23 0,0 0-37 16,18-1 0-16,-18 1-11 0,0 0-13 0,11 5-27 16,-8-2-252-16,-3-3 118 0,0 0 80 0</inkml:trace>
  <inkml:trace contextRef="#ctx0" brushRef="#br0" timeOffset="35311.46">4714 8712 113 0,'-2'5'155'0,"2"-5"-102"0,-2 6 82 15,2-6-11-15,4 6-66 0,0-4 4 0,0-1 20 16,2-1-13-16,0 2-2 0,1-1-25 0,1-1 15 15,1 0-45-15,-1 0 38 0,4-3-17 0,-12 3-39 0,20 0-4 16,-10-1-22-16,2-2-4 0,0 1-47 0,-2 2-232 16,-3-2 105-16,-7 2 70 0</inkml:trace>
  <inkml:trace contextRef="#ctx0" brushRef="#br0" timeOffset="36058.18">5653 8122 9 0,'-2'-8'130'0,"2"8"0"0,-3-4-11 0,3 4-52 15,-8 2 48-15,0 3 1 0,-1 0-3 0,-1 1-50 16,-2 3 32-16,2 1 4 0,-1-1-16 0,-1 3-5 16,1-2 0-16,1 2-29 0,0 1-9 0,0-3 21 15,2 3-14-15,0 0-6 0,1 2-7 0,-1 1-4 0,1 0 8 16,2-5-12-16,1 2 22 0,0-2-10 0,1 3-8 16,1-3-22-16,0 0 23 0,1-4-23 0,1-7 28 0,0 13-29 15,1-7 9-15,5 1 2 0,0 3-14 16,0-4-11-16,2-1 5 0,0-3-2 0,2 4-7 0,1-1 3 15,-2-5 2-15,3 2 18 0,0-2-40 0,-2 2 11 16,3 0 14-16,-1-1 11 0,-3 0-11 0,1-1-14 0,-1 0 18 16,3 3 15-16,1 0-24 0,-1-3-19 0,0 5 30 15,0-4-10-15,0 4 9 0,3-2-18 0,-4 0 27 16,1 2-6-16,-3 0-30 0,2 0 23 0,2-2 2 16,-5 6-15-16,1-1 21 0,1 0-81 0,-2 1 81 0,0-2-1 15,0 5-23-15,-1-2-7 0,-1-2 34 0,0 4-3 16,-2 1-5-16,-2-1 2 0,1 1 16 0,-2 1-23 0,-3-2-10 15,0 0 23-15,2 0-20 0,-5 1 14 0,2-2 5 16,-2 2-8-16,0-2-13 0,-2 1 41 0,0-2-28 16,-2-1 25-16,1 4-13 0,-2-5 7 0,1 2 9 15,-2-2-12-15,2-2-2 0,-2 2 14 0,1-2-7 0,-1 0 11 16,0-2 16-16,-1-1-19 0,-1 0 9 0,0-1-9 16,1-1 4-16,2-1-1 0,1 0 0 0,-4-1-17 0,2 1 2 15,2-2 1-15,-2-2-3 0,0 0 5 16,2 0-15-16,0-3 15 0,2 4-21 0,-1-5-9 0,1 2-4 15,2 0 8-15,2 0-51 0,1 0-9 0,2 6-58 16,-3-10 7-16,3 10 3 0,-1-11-19 0,1 11-403 0,1-11 180 16,-1 11 118-16</inkml:trace>
  <inkml:trace contextRef="#ctx0" brushRef="#br0" timeOffset="36326.61">5629 8134 92 0,'27'-12'94'0,"1"0"-22"0,4 2 14 16,0 2-25-16,0-1 14 0,-5 3-18 0,4-1 5 15,-6 0-3-15,-4 3-42 0,-2 2 28 0,0-2 3 16,-5 2-19-16,2 1 23 0,-4-1-38 0,2 1 8 16,-5 2-52-16,-2 1-4 0,-2 0-28 0,-1 2-191 15,-4-4 83-15,0 0 58 0</inkml:trace>
  <inkml:trace contextRef="#ctx0" brushRef="#br0" timeOffset="36702.93">6412 7978 89 0,'-13'2'106'0,"0"2"-10"16,-1 4-30-16,1-1 41 0,-10 11-25 0,2 1 30 15,0 2-16-15,-1 5-31 0,2 1 11 0,0 3 14 16,0-4-4-16,0 10-2 0,3 5-14 0,-2-5-21 0,3 2 16 16,2 1-8-16,-4 4-7 0,4-4 7 0,0 2-5 15,4 0-13-15,-1-1-34 0,0 0 6 0,2-4 22 16,2 2-12-16,3-2 16 0,3-2-28 0,0-6 1 15,1-3 2-15,2 8 4 0,1-11-14 0,1-2 8 0,0-5 17 16,1 1 0-16,1 1-32 0,2-4 2 0,0-1-51 16,0-3-10-16,1 0 19 0,0-2-32 0,3-1-1 0,0-1-37 15,0-3-344-15,0 1 153 0,0-2 102 0</inkml:trace>
  <inkml:trace contextRef="#ctx0" brushRef="#br0" timeOffset="37291.68">6669 8232 63 0,'-8'-7'100'0,"0"0"42"15,0 3-44-15,0 3 5 0,0 2-4 0,8-1-7 16,-15 8 36-16,8-3-23 0,1 2-18 0,3 4 7 16,2-2-12-16,3 3 12 0,2 0-25 0,3 1 13 15,-2 1-2-15,13 9-20 0,0-1-21 0,0-2 10 0,3 3 1 16,-1-3-14-16,3 2 1 0,-5-2-14 0,2 4 3 16,0-3-3-16,-6-5 2 0,-2 0-7 0,-3-3 6 15,-1-1-11-15,1 0 1 0,-2 1 0 0,-2-1-3 0,1 2-1 16,-2-4 2-16,0 2-10 0,-3-4 19 0,0 0-2 15,-1 0-18-15,-1 0 13 0,1-8-9 0,-4 14-4 16,-1-6 7-16,-3 1-10 0,-2-2 15 0,0 0-1 16,-1-1-12-16,-1-1 5 0,-1 1-7 0,-2-1 4 0,0-2-30 15,-1 0 4-15,2-2 20 0,0 0 4 0,-2-1 4 16,2 0-4-16,2-1 8 0,0 0-8 0,2-2 12 16,2-1-9-16,0-4 0 0,4 4 4 0,2-4-7 0,2 8 17 15,2-20-8-15,5 6-11 0,-3-1-5 0,9-10 7 16,2 1-5-16,4-2-5 0,-2-1 17 0,0 1-9 0,1-3 16 15,0 0-14-15,1 0-21 0,-3 3 15 0,0-2 4 16,0 2 0-16,-1-3-23 0,-3 4 7 0,-3-1 8 16,-2 3 4-16,-2 5-16 0,-2 0-1 0,-2 1 20 15,0 1-26-15,-1 2 18 0,-1 0-16 0,-2 0 32 0,1 4-9 16,-4 0-25-16,2 0 27 0,-5 3 13 0,-2 1-40 16,2 1-11-16,-2 2-9 0,-1 0 35 0,2 1 32 0,-1 2-33 15,11 0-29-15,-21 2 66 0,9 1 0 16,-3 2-17-16,2-2-15 0,-1 0-23 0,2 3-5 0,2-2-10 15,-1 4-41-15,2-1-15 0,1 1-19 0,0-1-315 16,1-2 146-16,7-5 98 0</inkml:trace>
  <inkml:trace contextRef="#ctx0" brushRef="#br0" timeOffset="37659.49">7055 7958 68 0,'18'9'105'0,"-6"0"-6"0,9 8-13 0,-2 7-8 16,-3 0-1-16,1 6-1 0,-2 4 23 0,0 3-14 16,-3-1 7-16,-2 4 15 0,0 3-23 0,-5 2-7 0,2-4-4 15,-2 2 5-15,-4 1-21 0,3-2-7 0,-4 1-11 16,-1-2-7-16,0-3 3 0,-3 0 16 0,1 1-29 16,-1-3 13-16,0-3-7 0,1 0-8 0,-3-3 12 15,0-6-5-15,0-4-14 0,-1-4-17 0,0-1-19 0,-1-3 6 16,-1-2-16-16,-1 4-34 0,0 0 5 0,0-2-19 15,0-4-27-15,-1-6-336 0,-2 0 148 0,2 2 98 0</inkml:trace>
  <inkml:trace contextRef="#ctx0" brushRef="#br0" timeOffset="38481.68">7885 8138 99 0,'-1'-12'196'0,"-2"3"-130"0,-1-2 51 0,3 6-64 0,0 2 22 15,1 3 4-15,0 0-61 0,0 0 80 0,0 0-70 16,0 0 44-16,-2 18 9 0,5-5 4 0,0 4 3 16,-1 2-11-16,0 1-1 0,0 1 8 0,0 11-13 0,-2 8-5 15,0-6-16-15,-2 5 19 0,0-3-25 0,0 0-22 16,-2-4 17-16,0 2-3 0,-1-2-9 0,1 1-2 0,-1-9 5 15,0-3-13-15,3-2-5 0,-4-1 1 0,4-1 4 16,-1-1-8-16,-1-1 11 0,0-3-16 0,1-1 25 16,1 0-24-16,0-4-17 0,0 0-11 0,0-2 20 15,2-5-32-15,-4 7-5 0,4-7-42 0,0 0 7 0,0 0-5 16,-6 4-15-16,6-4-16 0,0 0 7 0,0 0-343 16,0 0 149-16,0 0 100 0</inkml:trace>
  <inkml:trace contextRef="#ctx0" brushRef="#br0" timeOffset="38692.58">7616 8479 49 0,'10'-15'110'16,"-2"9"-40"-16,3 1 6 0,1-4 23 0,4 5 1 0,1-1-14 15,2 0 16-15,2 9-36 0,1-7-2 0,14-5 5 16,-4 9-27-16,-6-2 22 0,9-3-23 0,-4 3 18 15,-4-1-24-15,-3 3 3 0,-2 0-13 0,1-1-17 16,-2 0 26-16,-1-2-46 0,-1-1-4 0,-3 0-26 0,0 0-19 16,-1-3-22-16,-3 0-258 0,-7 4 113 0,-5 2 76 15</inkml:trace>
  <inkml:trace contextRef="#ctx0" brushRef="#br0" timeOffset="39548.91">8752 8084 40 0,'7'-2'86'0,"-7"2"-22"0,0 0 9 0,0 0-7 0,0 0 20 16,0 0-53-16,0 0 35 0,0 0-2 15,0 0-30-15,-24 10 9 0,13-8-14 0,2 0 5 0,-2 1-12 16,2-3 21-16,0 1-3 0,-1-1 5 0,-3-1-21 15,2 0 8-15,2-1-1 0,-3 0-9 0,0 0-1 0,0-3 7 16,-1 1 4-16,2-1 2 0,0-1-26 0,-1 2 15 16,3-2-25-16,-2 0-1 0,3-2-35 0,0 0 56 15,1 1 7-15,1 0 6 0,0-1-23 0,4 2-6 0,0 0-16 16,-3-4-29-16,5 2 59 0,0 8-11 0,1-16-21 16,1 10 14-16,3-4-5 0,-1 0-19 0,1 2 26 15,2 0-8-15,1 0 2 0,0 0 13 0,0 0-23 0,2 2 31 16,-1 0-38-16,2 1 35 0,-2 2-8 0,3 1-32 15,-4 1 19-15,4 4 14 0,-1 1-7 0,1-2 2 16,-2 4-10-16,1 3-10 0,0-2 35 0,-2 4-13 16,-1 0-11-16,0 1 2 0,-1 2 22 0,-1 0-7 0,1 1 26 15,0 3-13-15,-1-3-21 0,2 14-21 0,-5-7 44 16,1-2-10-16,-3 13-5 0,-2-8 17 0,0-2 4 16,-1-2 3-16,-4 10 7 0,0 5 16 0,0-2-44 0,-2 1-7 15,-2-5-30-15,0-1 46 0,-1 1-23 0,-1 0-3 16,-1-4 4-16,1 3-14 0,0-6 19 0,0-3-5 15,2-3 6-15,1-3-2 0,1 1 10 0,0-5-3 0,-1 2 12 16,-2-2-32-16,2-2 19 0,1 1 8 0,-2-2 11 16,1-1-36-16,2 0 27 0,-1-2-6 0,0-3-3 15,0 1 13-15,8-2-8 0,-12-1 20 0,3-4-31 16,-2 3 26-16,0-3-5 0,2-2-21 0,-2-2 17 0,2 0-19 16,1 0-6-16,0-1 23 0,3-1-3 0,-2-1-17 15,2-4 18-15,-1 1-12 0,4 0 20 0,-1-2-21 16,0 1 24-16,2 0-6 0,0-1-25 0,2 0 2 15,0 2 8-15,3 0-3 0,0 2-26 0,3 2 21 0,1 1-9 16,0 2-11-16,3-1 11 0,1 2 18 0,1 2-25 16,0 0-3-16,2 1 4 0,0 2 0 0,1 1 10 0,1 4 20 15,-1 0-18-15,2 4-28 0,0 0 46 0,6 6-11 16,-1 5-1-16,-3 0-6 0,0 0-10 0,-5-4 18 16,-3 1-12-16,-3-2-14 0,0-1 22 0,1 0-1 0,-1 3-5 15,-1-1-5-15,0-3 13 0,1 2-23 0,1-1 21 16,-2-1 4-16,0 0-42 0,-2 0 24 0,2-2-10 15,0-2-24-15,2-2-29 0,0 1 4 0,1-2-32 16,0 1-1-16,1-4-306 0,-4 4 137 0,2-5 92 0</inkml:trace>
  <inkml:trace contextRef="#ctx0" brushRef="#br0" timeOffset="39926.87">9198 7769 10 0,'-7'0'132'15,"7"0"-22"-15,-16 1-24 0,5 6-3 0,2-1 3 16,-6 3-27-16,3 3 53 0,-2 8-4 0,-4 3-55 16,2 2 19-16,-1 4 24 0,0-2-39 0,2 6 4 0,2 0-6 15,1 3-11-15,0 0 40 0,1 3-43 0,4 0 9 16,-1 2 4-16,4-1-2 0,4 4-32 0,2-5 12 16,2-1 2-16,1 3-28 0,2-4-1 0,-2-3-3 0,3 0-29 15,-1 0 21-15,1-6-24 0,-3-3 15 0,-1-6-6 16,1-2 1-16,1-2-30 0,0 0 26 0,2-3-8 15,-1-1-18-15,1-2 34 0,0-2-11 0,0-1-47 16,1 0-4-16,3-1-24 0,-5-1-242 0,-7-4 114 0,0 0 76 16</inkml:trace>
  <inkml:trace contextRef="#ctx0" brushRef="#br0" timeOffset="40459.18">9478 8030 44 0,'-1'-8'94'0,"1"8"-15"0,0 0 4 0,0 0 16 15,0 0-39-15,0 0 42 0,0 0-17 0,-6 37-26 0,8-19 23 16,-4 1-35-16,1 2 20 0,1-1-8 0,0 1-1 15,3 0-11-15,-1 16 0 0,1-4 4 0,1-8-9 0,-1-2-27 16,-1-5 20-16,2 0 1 0,2-1-12 0,-1-2 16 16,0-3-34-16,1 3-5 0,2-2-7 0,0-4 24 15,0 0-9-15,1-3-25 0,2-3 40 0,-2-1 0 16,2 1-16-16,-11-3 17 0,21-3-21 0,-8 0 14 0,2-3-21 16,-2 0 10-16,-1-3 9 0,2-2-24 0,-1 0-10 15,4-8-1-15,-2 2 34 0,0-6-25 0,-1 2 12 16,-3 3 15-16,-6 0-11 0,2 1 17 0,-3 0-1 15,-1-1-37-15,-1 1-4 0,0 2 55 0,0-1-9 0,0 4-15 16,0-1 30-16,-2 3 2 0,2 2-56 0,-2 1 18 16,0 2 21-16,0 0-15 0,0 5 6 0,0 0-28 0,0 0 44 15,0 0-21-15,0 0 26 0,0 0-14 0,0 0 7 16,5 24 0-16,-1-11-3 0,0 4-4 0,-3-1 23 16,2 2-23-16,1 1-6 0,-1 0 8 0,-1 1 8 15,0 2 5-15,0 10-8 0,0-4-17 0,-1-3-1 0,-1-2 4 16,0 0-25-16,0-3 10 0,0 2 10 0,0-1-13 15,-1 0-16-15,1-3 4 0,0 0 14 0,0-1-8 16,0-2-35-16,1 0-7 0,0-3-6 0,-1-3 6 16,0-2-17-16,2 1 18 0,-2-8-8 0,0 0-23 0,2 13-5 15,-2-13-5-15,0 0-33 0,8 6-360 0,-8-6 161 16,0 0 106-16</inkml:trace>
  <inkml:trace contextRef="#ctx0" brushRef="#br0" timeOffset="40761.05">10005 7722 24 0,'11'-8'158'0,"1"6"-5"0,2 4-11 15,2 6-20-15,8 9-20 0,-4 3 13 0,2 8-3 16,-2 5-8-16,-3 2-21 0,-1 7-4 0,-4 1-8 16,0 3-3-16,-3 4 19 0,-3-2-10 0,-5 2-23 0,-1 0 11 15,-3-1-38-15,-3-3-3 0,-6-3 13 0,-3-1-25 16,-1-4-20-16,1-2-19 0,-1-1 29 0,0-4-17 16,2-2-18-16,-5-4 15 0,4-1-28 0,3-6-18 0,0-3 20 15,3-7-32-15,0 3-32 0,2-1-319 0,-4-3 143 16,11-7 94-16</inkml:trace>
  <inkml:trace contextRef="#ctx0" brushRef="#br0" timeOffset="41415.51">10540 7706 27 0,'0'0'136'15,"0"0"5"-15,0 0-13 0,2 23-8 0,0-8-2 16,-1 5-4-16,2 2-23 0,1 14 14 0,0 2-6 0,-2 4-18 16,1-4 6-16,-2 4-29 0,1-1 6 0,-2 0 0 15,0 0 13-15,0-3-33 0,-2-1 19 0,1-1-7 0,0-2-8 16,-2-8-11-16,3-4 12 0,-1-4-22 16,-1 0 4-16,1 0-2 0,-2-4-3 0,3 0-12 0,-1-2 10 15,-2 2-24-15,1-7 3 0,2 0-6 0,-2 1-18 16,2-8-10-16,0 10-9 0,0-10-23 0,0 0-15 0,0 0-21 15,0 0-9-15,0 0-32 0,-4 12-320 0,4-12 154 16,0 0 102-16</inkml:trace>
  <inkml:trace contextRef="#ctx0" brushRef="#br0" timeOffset="41607.81">10328 8221 39 0,'9'-6'98'16,"3"-2"17"-16,3 1-6 0,1 2-27 0,2-1 4 0,14-1-15 16,-6 4-36-16,-2 0 20 0,-3 0-5 0,3 1-1 15,-1-2 13-15,10 1-43 0,-6-1-11 0,-4 3-26 16,-5-2 21-16,1 1-84 0,-2 0 22 0,-1-2-182 16,-5-1 79-16,2 2 54 0</inkml:trace>
  <inkml:trace contextRef="#ctx0" brushRef="#br0" timeOffset="42377.14">11431 7916 53 0,'0'0'84'0,"0"0"27"16,0 0-40-16,-20 12 20 0,20-12-29 0,-20 11-11 16,8-4-19-16,3-1-1 0,-2 0 6 0,2 0 16 0,-1 0 8 15,2-2-11-15,-1 1-39 0,1-2 10 0,1-1 33 16,7-2-39-16,-12 4 5 0,7-4 8 0,5 0-1 16,0 0 19-16,-15-1-35 0,15 1-7 0,0 0-3 15,-16-6 5-15,12 3 25 0,4 3-34 0,-9-6 17 0,2-2-31 16,0-1 16-16,2-1-8 0,1 3 52 0,1-4-28 15,1-1-8-15,-1 1-14 0,0 2 5 0,2 2 33 0,1-2 6 16,-1-5-52-16,1-1 35 0,1 2-11 16,0-2-20-16,2 0 13 0,2 1-16 0,-1-1 6 0,3 2 8 15,0-1 11-15,1 4-10 0,1 1 59 0,0 3-57 16,4 2-5-16,-3 3 8 0,2-3-5 0,-1 4 11 0,4-1-5 16,-2 5-30-16,2 3 9 0,-5 2-3 0,5 1 7 15,2 9 18-15,-3-1-27 0,-1 6-3 0,-1 0 1 16,0 3 36-16,3-2 5 0,-7 1-18 0,0 2 11 15,-3-4 6-15,-2-1 26 0,-2-3-40 0,-2 2 24 0,-1 0-4 16,0 11 8-16,-4 2-21 0,0-3 17 0,-2-1 14 16,-3-2-17-16,-1-1 15 0,0 2 1 0,-1-4-14 0,2 0 1 15,-4-2-10-15,2 3-5 0,-2-3 4 16,1-3-30-16,-2 0 35 0,2-6-5 0,1-1-14 0,2-2-1 16,-2-4-2-16,1 0 29 0,0 2-15 0,0-4-18 15,-2 0 31-15,1-1-20 0,1 1 15 0,-1-3 14 0,1-1-13 16,1 0 11-16,-1-2-2 0,12 0-2 0,-25-4-25 15,15 1 4-15,0-3-1 0,2-1-13 0,-2-3 34 0,2 2-32 16,2-3 30-16,-1 0-15 0,2 0 4 16,1-2-5-16,2-1-24 0,0-2 3 0,3 0 6 0,2 1-2 15,-2-1-8-15,3 1 15 0,-1-2-1 0,3 2-24 16,0 0 13-16,0 0-8 0,2 2 23 0,0 2-8 0,2 2-22 16,-1 0 26-16,2 3-2 0,-1 0 6 0,0 3-5 15,0-1 2-15,0 4-3 0,-1 0-12 0,4 4 12 16,-1 2-1-16,2 1-5 0,-2 0 9 0,2 4 13 15,1-1-22-15,5 8 28 0,2 1-15 0,-4 1 2 0,2-1 3 16,0 2 5-16,-4-4 5 0,2 2-25 0,-5-2 9 16,-1-2 5-16,-4-2-21 0,1 1 19 0,-1-1-2 15,0-2-2-15,0 1 6 0,0-2-12 0,0 0-17 16,-2-3 5-16,2 0-15 0,-3-1-9 0,3-1-4 0,0 1-34 16,0 0 23-16,-8-6-4 0,13 1-45 0,-13-1 3 15,0 0-28-15,15-1-338 0,-15 1 155 0,0 0 104 0</inkml:trace>
  <inkml:trace contextRef="#ctx0" brushRef="#br0" timeOffset="42679.73">11916 7913 155 0,'0'0'142'0,"16"5"-33"16,-5 2 5-16,-2 2-3 0,0 6-6 0,-3 2-28 0,0 2 36 15,2 14-2-15,-3 1-17 0,-1 1-24 0,-1 2 27 16,-5 1-17-16,-2 2-9 0,-2-4 5 0,2 0-9 0,-3 0-22 16,2-1 17-16,-1-4-18 0,1-6-10 0,-2-4 3 15,4-2-1-15,-2-1-29 0,1-4 10 0,-1 2-13 16,1-1 7-16,1-3-17 0,0-1 0 0,-1-1-19 15,3 1-33-15,1-11 15 0,-4 13-17 0,4-13-26 0,0 0-2 16,0 0-18-16,0 0-11 0,3 11-315 0,-3-11 144 16,0 0 96-16</inkml:trace>
  <inkml:trace contextRef="#ctx0" brushRef="#br0" timeOffset="42926.6">11719 8275 105 0,'12'-9'127'15,"-1"3"-38"-15,3-2 24 0,2 5-24 0,4-1 21 0,0 2-29 16,16-3 7-16,-5 4-24 0,-3 1 4 16,11 2 12-16,-2-1-50 0,-6-1 23 0,6 3 3 0,1-1-31 15,-9-1 2-15,-5 3 13 0,-3-3-8 0,1 0-15 16,-1-1 13-16,-2 2 4 0,-1-2-25 0,0-3-15 0,-2 0 3 15,-3 3-49-15,-1-3 8 0,-3 2-23 0,-9 1-11 16,19-6-9-16,-14 1-257 0,-5 5 114 0,7-6 78 16</inkml:trace>
  <inkml:trace contextRef="#ctx0" brushRef="#br0" timeOffset="43272.13">12502 7836 72 0,'3'-12'148'0,"-1"1"1"15,2 0-17-15,-2 5-41 0,-2 6 20 0,4-3-12 16,-4 3 4-16,0 0 5 0,5 17 1 0,-2-3 16 15,-2 4-1-15,0 2-18 0,1 15-24 0,-4 2 1 0,1 2 9 16,-2-1-24-16,-1 3 1 0,-1-1-2 0,0 0-13 16,-1-1 13-16,0 0-15 0,0 1 5 0,2 0-16 15,-1-2-14-15,0-7 1 0,-2 2 9 0,2-3-9 16,1-5 3-16,0-6-18 0,0-3 3 0,1-1 6 0,0-2-6 16,-1-2-27-16,2 0-3 0,2-3-15 0,0-8-18 15,0 0 1-15,0 17-27 0,0-17-33 0,0 0-33 16,1 9-4-16,-1-9-25 0,0 0-383 0,0 0 183 0,0 0 124 15</inkml:trace>
  <inkml:trace contextRef="#ctx0" brushRef="#br0" timeOffset="44340.02">4674 9900 2 0,'0'0'117'0,"0"0"1"0,0 0-23 15,0 0 3-15,32 2 17 0,-17-2-29 0,0 3-5 16,2-2 7-16,-1 3 0 0,3-3-4 0,1 1-11 15,-3 2-2-15,0-1-5 0,-1-1-32 0,-1 1 7 0,0 0 4 16,-3-1-1-16,1 3-10 0,-4-4-33 0,1 3 12 16,-4-3-2-16,1 1-29 0,-7-2-13 0,0 0-21 0,16 4-5 15,-16-4-22-15,0 0-18 0,4 7-260 0,-4-7 119 16,0 0 78-16</inkml:trace>
  <inkml:trace contextRef="#ctx0" brushRef="#br0" timeOffset="44549">4725 10111 54 0,'1'5'129'0,"3"5"-12"0,0-4-20 16,4 1-26-16,2-4 46 0,2 2-2 0,0-1-1 0,2-1-26 16,1-1 13-16,0 0-5 0,-5-2-12 15,5 0-13-15,0 1-18 0,-2-1 14 0,0 1-4 0,-1-1-13 16,-2-1-5-16,-2 1 3 0,-8 0-29 0,12 0-48 15,-12 0 15-15,0 0-45 0,17-1-16 0,-17 1-12 0,8-2-14 16,-8 2-311-16,0 0 138 0,0 0 90 0</inkml:trace>
  <inkml:trace contextRef="#ctx0" brushRef="#br0" timeOffset="46911.68">5552 9818 9 0,'0'0'42'0,"0"0"16"16,0 0-16-16,0 0 14 0,0 0-24 0,0 0-5 0,15-10 0 16,-15 10 3-16,4-5-6 0,-4 5 14 0,4-7-8 15,-4 7-5-15,2-9 18 0,-2 9-25 0,3-9 22 0,0 4 8 16,-1-1-33-16,-2 6 2 0,2-12 22 15,-2 12-21-15,4-11 2 0,-3 5 1 0,-1 6-4 0,3-11-7 16,-3 11 11-16,1-8-6 0,0 2 20 0,-1 6-11 16,2-9-5-16,-2 9 19 0,1-6-16 0,-1 6-1 0,0-3-5 15,0 3 5-15,0 0-12 0,0 0 16 0,0 0 15 16,0 0 12-16,-11 11-54 0,6-3 58 0,1 3-64 0,1 3 65 16,-2 3-22-16,0 1-3 0,1 2 30 0,2 1-16 15,1 2 1-15,1-2 4 0,0 2-7 0,1 12-3 16,7-4-30-16,-4 0 12 0,0 0 5 0,0-5-5 15,-1-2-2-15,0-3-12 0,-1-2-9 0,5 13-12 0,-3-6 34 16,0-4-17-16,0-6 12 0,-1 2 3 16,1 2-5-16,-2-4 5 0,2 0 2 0,0 0-35 0,-1-3 33 15,2 0-26-15,1 0 27 0,-1-3-12 0,2 2-8 16,-1-5 4-16,2-1-8 0,2 0 2 0,3-4 14 0,0 1-27 16,1-2 34-16,0 0-17 0,4-3-31 0,-1-3 30 15,2 1-11-15,-1-2-16 0,1 2 20 0,9-6-8 16,-1-1-1-16,-3-2 15 0,-7 1-4 0,-1 2-7 0,-2 2 21 15,-2-3-21-15,-2 0 1 0,0-4 9 0,-1 0 2 16,-2 0 0-16,-2-1-21 0,0 2 33 0,-1 1-5 16,0-2-27-16,-2 0 17 0,-1 0-3 0,0 1 9 0,-1 2 13 15,0-3 0-15,0 1-23 0,-1 2-3 0,0 2 0 16,-1-2 15-16,2 4-15 0,-1 0 28 0,1 8-26 16,-1-12-5-16,1 12 31 0,0 0-12 0,-2-9 6 0,2 9-6 15,0 0-2-15,0 0-1 0,0 0 1 0,0 0-10 16,0 0 26-16,-4 28-21 0,3-15 11 0,1-1-11 15,-1 2 19-15,-1 3-18 0,2 1 7 0,0 0 6 16,0 4 0-16,0-1-16 0,2 1 16 0,-4 1-6 0,2-2 10 16,0 3-9-16,2 10-13 0,-2-6 17 0,-2-6 1 15,1 0 2-15,0-2 6 0,-1 1-13 0,1-2 3 16,-2-1-4-16,2 1 1 0,-2 0-2 0,1-3-5 0,0-2 1 16,0-3-13-16,-1 1 3 0,0-1 19 0,-1-3-16 15,2 3-31-15,0-4 31 0,2-7-20 0,-1 9-19 16,1-9-44-16,0 0 24 0,0 0-20 0,0 0-9 0,-11 5-35 15,11-5-18-15,0 0-316 0,0 0 154 0,0 0 102 16</inkml:trace>
  <inkml:trace contextRef="#ctx0" brushRef="#br0" timeOffset="47436.94">6366 9948 81 0,'-2'-19'138'0,"0"8"-43"0,-2 3-37 15,1 3 15-15,3 5 14 0,-7-5-2 0,3 0-5 16,4 5-10-16,-9-2-13 0,9 2 22 0,-13 7-11 0,5 0 3 15,0 0-13-15,0 1 24 0,0 5-14 16,0-1-9-16,1 2-7 0,2 1-11 0,-2 1-10 0,2 1 5 16,1 0-15-16,0 2 6 0,1 0-6 0,2 4 13 15,1-4 5-15,-2 3-1 0,4-3-24 0,0 3 6 0,0-1 14 16,4 8-5-16,0-6 0 0,-2-5-15 0,1 0 14 16,2-2-4-16,-1-1-9 0,2 0-10 0,-1-2 18 0,1-4-14 15,1 1-16-15,-1 0 10 0,2-2 6 16,-2-1 2-16,1-1-14 0,0-3 0 0,2 0-5 0,-2 0 24 15,2-3-4-15,1-3-6 0,0 2 2 0,1-4 7 16,-1 0-8-16,3-2-7 0,-3-1 18 0,12-5-18 0,-9-2 23 16,-6 3-17-16,3-1 18 0,-1-1 0 0,4-7 0 15,-6 1-12-15,4-8 12 0,-9 9 10 0,0 0-22 16,-2 3 12-16,-1-3 1 0,-1-3 1 0,-3 3 4 16,-2-12-7-16,-4 5-6 0,-1-2-3 0,0 2-6 0,-2 6 10 15,-3 0-13-15,0-2-14 0,3 8 25 0,1 1-17 16,1 4 4-16,-1 1 3 0,0 3-11 0,2-1 9 0,0 5 5 15,-3 0-23-15,1 0 4 0,-1 2-30 16,-1 1-8-16,-1 2-5 0,1 3-32 0,0 0-39 0,-1 2-28 16,2-1-465-16,2 2 207 0,0 0 136 0</inkml:trace>
  <inkml:trace contextRef="#ctx0" brushRef="#br0" timeOffset="49839.45">7228 9740 81 0,'2'-8'93'0,"-2"1"-15"0,0 7 1 16,3-11 23-16,-2 7-35 0,1 1 24 0,-1-1-9 0,-1 4-14 15,1-7-9-15,-1 7-51 0,0 0 4 0,0 0 62 16,0 0-9-16,0 0 1 0,0 0-15 0,-8 18 16 16,7-5-15-16,-3 0 6 0,1 5 14 0,2 3-4 15,-3-1-16-15,0 14 7 0,0-3-18 0,0-5 17 0,3 10-21 16,-5-2 5-16,4 2-3 0,-2-1-18 0,0 0 19 16,0-2-38-16,1-5 26 0,-2 3-16 0,-1-1 6 15,2-6 4-15,0-4-14 0,1 1 1 0,1-3 15 16,-2-4-20-16,1 1 24 0,3-2-18 0,-3 0-4 15,2 0 4-15,0-2 12 0,-1-1-15 0,0-4 13 0,2 0-4 16,-2-2 5-16,2-4-11 0,0 8-20 0,0-8-30 16,0 0 23-16,0 4-27 0,0-4 6 0,0 0-48 15,0 0 0-15,0 0-6 0,0 0-19 0,0 0-11 0,2-16-349 16,-2 16 157-16,0 0 104 0</inkml:trace>
  <inkml:trace contextRef="#ctx0" brushRef="#br0" timeOffset="50101.65">6949 10106 53 0,'0'0'90'0,"-6"-3"19"0,6 3-38 16,0 0 18-16,0 0-35 0,28-4 49 0,-10 3-41 15,16-4-13-15,-3 3 28 0,5-3 2 0,3 4-12 16,2-5 12-16,5 0-2 0,-5 2-55 0,-1 2 7 15,1-1 15-15,-1 0-12 0,-1-2-16 0,-2 1 12 0,-1-2 4 16,-9 5 3-16,-3-1-2 0,-5-1-15 0,-2 3-20 16,-1-2 8-16,-3 0 21 0,-1 0-16 0,0 1 9 0,-4-1-13 15,-8 2-46-15,14-1 25 0,-14 1-41 0,0 0-14 16,0 0-32-16,0 0 5 0,6 0-253 0,-6 0 117 16,0 0 78-16</inkml:trace>
  <inkml:trace contextRef="#ctx0" brushRef="#br0" timeOffset="50929.5">8140 9674 41 0,'-12'-2'95'0,"0"3"21"0,0-2-11 0,-1 3-7 15,-2 2-20-15,3 2 20 0,-3-2-15 0,5 4 14 16,-1 0-37-16,2 2 5 0,1 0 15 0,4 0-14 15,0 2-7-15,2 3 11 0,4-1-14 0,2-1-17 16,2 4 18-16,10 7-4 0,-1-1-4 0,6-1 0 0,1 2-20 16,0-2 0-16,4 1-15 0,-1-1 21 0,0-1-4 15,-2 0-25-15,1-2 16 0,-4-1-13 0,0 4 7 16,-1-3-12-16,-7 0 13 0,-3-5-23 0,-2-2 27 16,-2 0-28-16,-2-1 8 0,1 2-9 0,-3-2 12 15,2 1-10-15,-3-3 7 0,-3 1 1 0,2 0 13 0,-3 0-13 16,-3-1-11-16,-1 0 28 0,-3-1-19 0,1-1-2 15,-4 0 4-15,1-1 25 0,-2-1-22 0,-1-1 2 16,0 1-12-16,0-3 0 0,-1 2 11 0,0-4-20 0,-1-2 10 16,1 2 1-16,1-3 16 0,0-1 3 0,1 1-10 15,1-1 6-15,2-2-4 0,-2-1-18 0,6-2 17 0,0 1 7 16,3-2-23-16,1-2 3 0,1 0 20 0,2-1-17 16,2 1 0-16,1-3 16 0,0-2-7 0,0-1-17 0,3-1 9 15,4-10-20-15,1 2 29 0,3-1-19 16,3-1 17-16,0-2-3 0,0-1-18 0,4 5 5 0,-3-1-56 15,3 1 13-15,-1 0 29 0,-2 2-19 0,2 2 43 16,-6 0-14-16,2 1-9 0,0-1 34 0,-5 5-25 0,-2 3 15 16,-2 2 9-16,-4 1 3 0,1-1-4 0,-2 2 15 15,-2-1-55-15,-3 0 55 0,0 4 20 0,-3-3-38 16,-1 4-2-16,-2-2-50 0,-1 2 53 0,-2 1-9 16,-5 0 1-16,2 3-3 0,-1 0 26 0,0 2-68 0,-2 2 71 15,2-1-65-15,-1 4 52 0,0-1-7 0,2 2-20 16,0 2 34-16,0-1 3 0,1 3-27 0,2 2-10 0,1-1-28 15,1 1 16-15,3-1-12 0,0 2-22 0,4 1-19 16,-1 1-7-16,3 1-34 0,2 0-247 0,3-4 123 16,4 1 82-16</inkml:trace>
  <inkml:trace contextRef="#ctx0" brushRef="#br0" timeOffset="51321.51">8835 9713 96 0,'0'0'89'0,"0"0"-4"0,0 0-9 16,9 6 24-16,-5 3 18 0,-1 2-51 0,1-1 24 16,-1 4-6-16,2 2 16 0,-2 3 0 0,-1 1-6 15,-2 1-19-15,2 2-28 0,-2-1 7 0,-2 14-14 0,0 2 10 16,-1-7-11-16,-1 0-5 0,1-6 14 0,1-1-13 16,0-3-11-16,0-1-7 0,-1-2-1 0,0 1 4 15,2-2 1-15,-2-3-10 0,2 1 12 0,0-2-4 16,-1-3-9-16,0 0-3 0,2 0 6 0,0-4-5 0,-2 0 2 15,2-6-5-15,0 0-48 0,0 11 34 0,0-11-17 16,0 5-36-16,0-5-15 0,0 0-10 0,0 0-8 16,0 0-12-16,0 0-313 0,0 0 139 0,0 0 94 0</inkml:trace>
  <inkml:trace contextRef="#ctx0" brushRef="#br0" timeOffset="51527.48">8646 9994 57 0,'12'-5'113'0,"2"-2"-6"15,4 3-3-15,-1-2-30 0,3 5-7 0,3-3-20 16,10-2 34-16,-5 3-19 0,-4 0-4 0,0 1-12 0,-1-1 1 16,-1 6-22-16,1-4 17 0,-3-1-31 0,1 1 42 15,1 0-18-15,-5 0-34 0,0-2 21 0,-1 1-18 16,-1 1-9-16,1-2-37 0,-4 1-32 0,-12 2-239 15,21-4 105-15,-10 2 70 0</inkml:trace>
  <inkml:trace contextRef="#ctx0" brushRef="#br0" timeOffset="52157.97">9519 9557 6 0,'15'-4'67'0,"-2"3"15"15,2 1-18-15,0 0 9 0,-3 4-16 0,1 0-1 16,-2 4 15-16,-1-1-10 0,-3 1-21 0,1 1 19 0,-3 0 6 16,-1 2 4-16,-4-1 7 0,0-1-4 0,-2 2-1 15,-2 3-26-15,-2 1 15 0,0-1 11 0,-4-1-14 16,1 1-1-16,-6 8-7 0,2-6-22 0,1-4 7 0,1-1 3 16,-1 1-4-16,3-3 6 0,-3 1-22 0,1 1 13 15,1-5 2-15,0 2-7 0,2-4 22 0,0 2-31 16,2-1 15-16,0-1 12 0,6-4-3 0,-6 6-27 0,6-6 15 15,-6 4-16-15,6-4 12 0,0 0-9 0,0 0-5 16,0 0 5-16,0 0 5 0,0 0-25 0,18 2 18 16,-18-2-6-16,21-1 13 0,-8 1-13 0,2 1 1 0,-2 2-3 15,2-1 8-15,-2 1 10 0,-1 0-12 0,-1 1-18 16,2 2 19-16,-2 0-7 0,0 0 9 0,-1 1-3 16,0 0 3-16,-1 3-10 0,-1-1-13 0,-3 1 12 15,2 0-20-15,-3 0 5 0,-1 1 13 0,1 1-5 0,0 0-11 16,-3 0 10-16,-1 1 7 0,1-1 1 0,-2 2-9 15,0-1 9-15,-2-1-5 0,-2 1 7 0,-1-1 0 16,0 1-17-16,-4-2 9 0,1 1 7 0,-2-1-9 0,1 0 0 16,-2-3 1-16,0 0 8 0,-2 1 3 0,1-2 8 15,0-2-5-15,-3 0 12 0,1-1 14 0,0-1-15 16,2-1 10-16,-2-1-1 0,-2 1 1 0,5-4 5 0,1 1 1 16,-2 0-15-16,2 0-7 0,11 1 9 0,-18-6-8 15,8 1-1-15,1-1-12 0,-2 2 3 0,3-2-18 16,2 3-45-16,-1-1-25 0,7 4 1 0,0 0-46 0,-7-8-37 15,7 8-455-15,0 0 207 0,0 0 136 0</inkml:trace>
  <inkml:trace contextRef="#ctx0" brushRef="#br0" timeOffset="53274.67">4978 11287 116 0,'0'0'114'0,"0"0"-30"0,0 0-5 0,0 0-12 0,26 9 8 16,-17-8 26-16,3 1-67 0,3-1 46 0,1 2-41 16,0-1 25-16,0-3 3 0,0 0-22 0,-2 2-26 15,3 1 51-15,-3 1-12 0,0-2-8 0,-1-1 1 0,-2 1-43 16,-1 2 6-16,0 0-12 0,-2-4 50 0,-4 1-46 16,1 0-10-16,-5 0 37 0,8-2 1 0,-3 2-34 0,-1 3 20 15,-4-3-38-15,0 0-34 0,11 4 23 16,-11-4-18-16,5 3-23 0,-5-3-23 0,6 3-264 0,-6-3 119 15,0 0 80-15</inkml:trace>
  <inkml:trace contextRef="#ctx0" brushRef="#br0" timeOffset="53481.94">5002 11539 15 0,'4'10'109'0,"0"-7"8"0,6 2-23 16,-2 1 6-16,4 1-28 0,0-2 5 0,2-1-26 0,-2-1 12 16,3-3 3-16,-2 5-13 0,3 1 0 0,-1-2-18 15,-3-5-18-15,3 1 15 0,-3-2-25 0,1 1 2 0,-13 1-3 16,18 0-13-16,-12-2-39 0,1 1-28 0,0 2-209 16,-7-1 93-16,0 0 64 0</inkml:trace>
  <inkml:trace contextRef="#ctx0" brushRef="#br0" timeOffset="55321.56">6282 11178 47 0,'0'0'83'0,"-7"-2"28"0,7 2-9 16,-9 2-6-16,1 2-17 0,-2 2 28 0,0 3-25 16,-2 1 13-16,1-1 1 0,-1 3 3 0,-1 0-3 0,3 2-6 15,-6 6-11-15,3-2-11 0,2-1 12 0,3-2 2 16,2 1-26-16,-1-3-16 0,3 0-2 0,-1 3 14 16,2-4-7-16,0 0-3 0,2-1 4 0,2-2-8 0,-2 1 4 15,2-2-15-15,3 1 2 0,2-3 9 0,-1-1-26 16,4-1 16-16,1-2-19 0,0 2 4 0,4-1 14 15,-1-3-3-15,2 1-14 0,-1 0-3 0,1 0-1 16,0-2 1-16,1 1 10 0,0-1 3 0,-2 0-15 16,2 2-7-16,0-1-1 0,-1 1 6 0,1 3 2 0,-7-4 0 15,6 3 15-15,-3 1-13 0,-1 1-2 0,-2-2-11 16,0 3 10-16,1 2-8 0,-2-2 10 0,1 2-13 0,2-1 21 16,-1 0-27-16,-2 3 2 0,0 0 12 0,-1-1-10 15,0 3 13-15,0 0-15 0,-5 0 8 0,4-1 20 16,-2 1-29-16,0-1 21 0,-2 1 2 0,2 1-14 0,-2 1 3 15,-2 0 1-15,-3-2-3 0,-1 0-3 0,-1 1-9 16,-2 0 3-16,-1-1 20 0,0-1-1 0,0-3-11 16,-2 2 5-16,1-2-3 0,0 1 10 0,-1-3-10 15,0 0 10-15,-2-2-1 0,1 1 5 0,-1 0-5 0,-1-1 4 16,1-3 1-16,-3 1 3 0,-1-2-21 0,3 0 19 16,-2 0-7-16,3-1-2 0,-3 0 1 0,2-2 10 0,1 0-20 15,0 2 8-15,0-3-11 0,0 0 13 0,1 2 4 16,2 0-19-16,1 0 6 0,1 1 15 0,1-1-9 15,0 1-28-15,1-2-6 0,0 2-5 0,5 1-21 16,-8-5-35-16,4 4-3 0,4 1-4 0,0 0-6 0,-8-7-18 16,8 7 5-16,0-7-17 0,0 7-334 0,4-6 155 15,-4 6 106-15</inkml:trace>
  <inkml:trace contextRef="#ctx0" brushRef="#br0" timeOffset="55660.74">6282 11243 70 0,'0'0'88'0,"14"-12"52"0,-4 5-25 0,6 1-11 16,2 0-21-16,1 1-44 0,1 0 2 0,12-2 33 0,0 1 0 15,1 1 16-15,1 0-38 0,-6 3 7 0,-4-1 7 16,-1 2-4-16,-2 0-54 0,0 0 54 0,1 1-8 0,-4-1-19 16,0-1-12-16,-4 4-6 0,1-4 10 0,-2 1 19 15,-2 1-8-15,-3 0-23 0,-8 0-17 0,13 1-6 16,-13-1-16-16,8 4-46 0,-8-4 6 0,3 6-25 15,-3-6-8-15,0 0-279 0,-3 16 124 0,3-16 84 16</inkml:trace>
  <inkml:trace contextRef="#ctx0" brushRef="#br0" timeOffset="56011.75">7023 11251 97 0,'4'-8'135'16,"0"2"23"-16,-1 0-38 0,-2 2-13 0,2 1-8 16,-3 3 17-16,0 0 8 0,0 0-9 0,0 0 17 15,5 14-24-15,-2-3 15 0,-3 3-11 0,0 3-5 0,0 2-5 16,-3 3-3-16,1 13-1 0,-4 1-13 0,0 0-7 15,-2 4-7-15,1-4-3 0,-2 4-19 0,-1-3 5 0,4 0-13 16,-4-1 4-16,0-1-8 0,2-1-7 16,2-4 4-16,0-9-5 0,4-1-6 0,0-5-1 0,-1 0 13 15,0-3-9-15,2 1-12 0,0-2 2 0,-1-3 0 16,1-1 12-16,1-7-10 0,-1 10-8 0,1-10-2 0,0 0-15 16,0 8-38-16,0-8-28 0,0 0-15 0,0 0-31 15,0 0-30-15,0 0-26 0,0 0-13 0,0 0-461 16,0 0 217-16,0 0 144 0</inkml:trace>
  <inkml:trace contextRef="#ctx0" brushRef="#br0" timeOffset="57051.18">5890 10930 31 0,'0'0'92'0,"-8"-8"-5"0,8 8-10 16,0 0-20-16,-10-6-9 0,10 6 4 0,-5 4 19 0,5-4-44 15,-8 7 35-15,3 3 2 0,-1 1 9 0,0 2-35 16,0 2 5-16,0 2-31 0,-4 12 71 0,2 2-23 16,-1 4 5-16,-1 0-23 0,0 3 54 0,0 3-20 15,1 2 2-15,1 3-6 0,-1-3 7 0,1 4-30 0,-2 3 24 16,-2-3-2-16,7 1-10 0,0-2-8 0,-2 0-19 15,-1-1 23-15,4 0-22 0,-1 0 1 0,-1-4-5 16,2-1 5-16,0-1 9 0,-1-3-5 0,-2-1-2 16,3-2-4-16,0 1 5 0,3-9-6 0,-2-5-4 0,2-2-7 15,0 2 6-15,1-4-17 0,0-1 15 0,0-1-8 16,1-1 7-16,0-3-12 0,1-2-5 0,-2-8-2 16,5 11-2-16,-5-11 14 0,3 7 1 0,-3-7-7 0,2 3-5 15,-2-3 9-15,0 0-11 0,0 0 1 0,0 0-11 16,0 0-14-16,6-18-4 0,-6 18-16 0,-3-12-33 15,3 12 6-15,-4-18-1 0,3 7-29 0,-3 1-24 0,4 1-15 16,-2-4-10-16,1 1-435 0,1-3 194 0,1 2 128 16</inkml:trace>
  <inkml:trace contextRef="#ctx0" brushRef="#br0" timeOffset="58067.9">5767 11074 59 0,'5'-8'49'0,"4"2"-3"0,2 2 5 0,2-1 1 16,4 0 4-16,3 0-14 0,2 3 13 0,14-3-29 15,6 4 9-15,0-2-7 0,4 3 0 0,0-1 3 16,2-1-5-16,3 1-31 0,0 2 18 0,-2-2 8 0,-1 1 10 16,5 0-10-16,-5 0-23 0,0 0 12 0,-1-2-5 15,-3 1 18-15,-1 0-14 0,0 0-7 0,-3-3-8 16,0 4 25-16,1-5-9 0,-2 5 1 0,1-2 6 0,0 0-16 15,0-2 3-15,-2 3-4 0,2-2 21 0,-1 1-11 16,-7 3 11-16,3-6-15 0,-3 5 12 0,-8-1-16 16,-4 2 19-16,-1 1 0 0,-2-1-11 0,0 0 8 15,-1 1-32-15,-2 1 19 0,0-2-15 0,0 3 16 0,-2-2-4 16,0 3 0-16,-6-2-2 0,5 1 22 0,-2 1-16 16,2 1 21-16,-3-3-14 0,-8-3-24 0,13 11 44 0,-3-5-34 15,-4 0-10-15,2 1 3 0,0 1 28 0,2 0 24 16,-5 0 1-16,3 2-74 0,0 1 74 0,-1 1-46 15,-2-1 51-15,3 2-7 0,-4-1 0 0,-1 2-6 16,2 4 3-16,-4-1-18 0,2 0 20 0,0 1-5 0,-1 0-3 16,0 1 3-16,-1-1-12 0,4 12 20 0,-5-1-16 15,4 3 0-15,-1-4-9 0,-2-2 4 0,2 8 3 16,-4-7-9-16,5 8 9 0,-4-5-5 0,1 4-10 16,-1-7 17-16,0 0 6 0,1-6-24 0,-2 2 9 0,-2 11 8 15,-2-3 2-15,1-5-4 0,1-4-8 0,-2-2-12 16,2-2 10-16,1 0 11 0,-1 2 5 0,2-2-17 15,-1-2 0-15,1 0 9 0,-2 1-16 0,2-2-4 0,0 1 15 16,-1-3-2-16,2 4-5 0,0-6 13 0,2 2-10 16,-2-1-13-16,0-2 7 0,0-10 14 0,-2 16-1 15,2-16-23-15,-1 12 12 0,1-12-1 0,-1 12 4 0,1-12-6 16,-6 11 9-16,1-5-5 0,-2 0-1 0,-1 0 1 16,0 3 5-16,-1-3-7 0,1 0-7 0,-1-3 12 15,-2 2-5-15,-1-1 9 0,-1-1-3 0,-3 0-5 16,0 1-15-16,-2 0 3 0,0-3-7 0,-4 3 16 0,0-3 6 15,-2-1-12-15,-15 1 3 0,-7 0-4 0,4 2 8 16,-2-2-1-16,-4-1-2 0,1 1-6 0,-4-3 9 0,-1-1 3 16,0 3 9-16,2-1-5 0,0 0 5 0,4 5-8 15,6-7-6-15,-3 1 13 0,2 3-10 0,2-2-1 16,8 0 12-16,-4-3-5 0,-1 0-11 0,8 3 2 16,3 0 17-16,1 0-13 0,1 2 5 0,-1 0-1 0,-1-2-5 15,-12 3 14-15,-1-2-10 0,2 3 3 0,-1-1-3 16,1 2 6-16,7-2 3 0,1-3-1 0,2 2-12 0,-12 0 7 15,2 1-8-15,8 0-1 0,5-1 4 16,2 0 3-16,3 1-10 0,2 0 0 0,1-1 10 0,2 0 4 16,2 1-6-16,11-2-5 0,-16 0 9 0,16 0-8 15,0 0 6-15,-16 0-32 0,16 0 39 0,0 0 0 0,-13-3 0 16,13 3-12-16,0 0 9 0,-4-6 0 0,4 6-9 16,0 0-7-16,0 0 1 0,0 0 3 0,0 0 5 15,0 0-11-15,0 0 3 0,0 0 5 0,0 0 1 16,-1-13-7-16,1 13-6 0,0 0 0 0,0 0 2 0,0 0 6 15,-3-6-13-15,3 6-10 0,0 0-12 0,0 0-31 16,0-10 9-16,0 10-24 0,0 0-30 0,0 0-76 0,-7-14-6 16,5 9-33-16,-4-8-538 0,1 6 253 0,-3-4 168 15</inkml:trace>
  <inkml:trace contextRef="#ctx0" brushRef="#br0" timeOffset="63110">16503 1760 25 0,'1'-12'76'0,"-1"5"8"15,0 0-14-15,0 1-29 0,-1 1 23 0,2-1 41 16,-1 3-44-16,0-2-17 0,0 2-13 0,-1-1-38 0,-1 1 31 16,4 1 48-16,-2 2-5 0,-2-5-54 0,1 4 3 15,1 1 14-15,0-4-41 0,-1 2 20 0,1 2-20 16,0 0 0-16,0 0-27 0,0 0-13 0,0 0-12 16,0 0-151-16,0 0 72 0,4 8 46 0</inkml:trace>
  <inkml:trace contextRef="#ctx0" brushRef="#br0" timeOffset="64881.35">18528 1975 74 0,'2'3'79'0,"2"-3"5"0,0 0-39 0,0 2 53 15,0-1-44-15,4-1 0 0,6-5 34 0,-2 3-61 16,-2 0 0-16,0 0 14 0,2-4-5 0,-2 2-23 16,0-1 26-16,-1-2-15 0,3-1-20 0,-5 0 46 15,2-3-63-15,0 2 47 0,-3-2-51 0,-1 1 5 0,-1 1 9 16,0-3 4-16,0 2-4 0,0 0-8 0,-4 2 17 15,1 0 56-15,-1 0-70 0,-1 1 13 0,1 2 53 0,-3-1-41 16,-2-2-10-16,-2 1-29 0,-2 1 23 0,2 0-8 16,1 1 5-16,-2 3-7 0,-2 2 9 0,2 0-18 15,0 0 28-15,-5 1 2 0,1 2-15 0,1 3 10 16,-1 0-8-16,2 3-7 0,0 0 16 0,-2 3 19 0,3 0 42 16,1 2-22-16,-1 0-57 0,-5 9-1 0,6-4 87 15,3-1-4-15,1-2-68 0,-3 12 68 0,2-6-16 16,4 1-29-16,-2-4 36 0,3 3-3 0,0-1-4 15,-1 1-6-15,2 1-10 0,6 7-6 0,-1-2 13 0,-2-5-7 16,3-5-11-16,-4-3-9 0,2-1 7 0,2-1-14 16,-1-1-17-16,1-1 34 0,1 2-8 0,0-2-7 0,3-4 4 15,-5 3-12-15,5-3 16 0,0 0-13 0,1-1 7 16,-3-5-22-16,3 4-30 0,-1-2 31 0,-1-1-19 16,1-3 6-16,-2 2-19 0,-1-1-25 0,4-4-28 15,-1-2-31-15,-2 2-7 0,2 4-359 0,-6-4 162 0,2-4 108 16</inkml:trace>
  <inkml:trace contextRef="#ctx0" brushRef="#br0" timeOffset="65306.9">18885 1835 80 0,'4'2'62'0,"6"3"13"15,-1 2 8-15,-1 3-11 0,1 1-15 0,2 2 28 16,5 8-14-16,-4 6-23 0,3 3 51 0,-5-1-17 0,0-9-41 16,-4-1-31-16,4 15 58 0,-4-13-6 0,1 11-1 15,-3-11-38-15,0-3 4 0,1 1 17 0,-3-3-14 0,0 2 5 16,1-5-10-16,0-2-30 0,1 2 17 0,-3 2 5 15,3-5-19-15,-1-2 44 0,-2-1-32 0,2 0 4 16,-1-3-2-16,1 0-3 0,1-2 1 0,1-1-3 16,1 0 29-16,-1 0 0 0,6-4-21 0,-2-2 15 0,-1 1 4 15,4-4-6-15,-3-2 5 0,2-1-1 0,-2 2-26 16,1-7 11-16,4-9-11 0,-2 1 6 0,2 1-45 16,-4 3 26-16,0 2-49 0,-5 0 1 0,7-12 81 0,-5 0-38 15,-1 6-45-15,-2 1 54 0,-1 3-45 0,1-12 123 16,0 7-51-16,0 2-49 0,-1 5-5 0,-1 2 3 15,1 0 39-15,-3 3-43 0,0 2 23 0,3-1-59 16,-2 1 3-16,2 3-14 0,-2 4-26 0,3 2-257 0,-1 1 119 16,-2-1 82-16</inkml:trace>
  <inkml:trace contextRef="#ctx0" brushRef="#br0" timeOffset="66558.48">19603 1900 56 0,'-7'1'99'16,"-3"0"-52"-16,-2 4 23 0,-2 1 0 0,2 1-20 0,0 3-2 15,-2-1-7-15,0 1-20 0,4 1 57 0,-2 1-36 16,1 1-18-16,3 0 10 0,1 3-50 0,0-2 48 0,2-1 15 16,4 4-20-16,-3 0 0 0,4-5 25 0,-3 20-28 15,3-8 13-15,0-8-32 0,3 2 28 0,-1-7-28 16,-2 4 8-16,4-5-9 0,-1 4 11 0,1-5-23 16,1-3 13-16,1 4 16 0,-1-6-39 0,-1 0 18 0,2-3-1 15,-1 1-3-15,0-2 15 0,2 0-6 0,4-3-17 16,-2 0 13-16,0-2-6 0,1 1-12 0,2-2 2 0,-4 0 10 15,1-4-2-15,-1-1-5 0,0 2-9 16,1 1 37-16,-5-4-12 0,4-2 3 0,-2-2-6 0,-2 1-34 16,-2-2 31-16,1 0-3 0,-2 0 32 0,-3-1-22 15,6 4 44-15,-2-3-26 0,0 0 24 0,-1 2-25 0,-2-1-55 16,-2 5 29-16,3 1-16 0,-1 1-6 0,-1 1 47 16,2 2-31-16,-1 0 17 0,1 1-14 0,0 0-21 15,0 3 7-15,-1 1-7 0,1 1 63 0,0 0-53 16,0 0 45-16,6 6-34 0,-2 3-11 0,3 0 4 0,-3 1 14 15,3 6 44-15,-1-4-56 0,0 0 52 16,0-1-8-16,2 3 10 0,2 15-36 0,-4-13-14 0,1-4 19 16,-3 6 1-16,0-5 39 0,1-1-26 0,1 5-3 0,-1-5 21 15,0 2-34-15,1 0 18 0,-1-2-12 0,-1-1-31 16,0-5 37-16,3 4-2 0,-1-2-13 0,4-1 2 16,-1 1 8-16,2-5 6 0,-1-2-6 0,1-1-35 0,1-3 37 15,3-4-32-15,-3 8 16 0,1-10-42 0,2 1 55 16,7-9-39-16,-6 5 10 0,4-7 35 0,-4 6 11 15,2-8-22-15,-8 3-39 0,8-8 53 0,-5 0-49 16,-1-3 42-16,-4 0-63 0,3-1 36 0,-5 0-42 0,1-4 9 16,-2 2 28-16,-2 0 42 0,1-2-59 0,0 0 21 15,-3 0 35-15,1 6-10 0,-4-8 4 0,1 1-4 16,-6 2-35-16,2 3-8 0,0-2-13 0,-3 2 37 0,-3 3-30 16,0-2 6-16,2 7 3 0,1 4 9 0,-3 4 0 15,3 1-5-15,-1 1 4 0,1 1-11 0,-1 1 34 16,-1 3-10-16,1 1 10 0,1 3 5 0,1 5 3 15,1-1-31-15,0 0 39 0,-2 5-35 0,2 5 11 0,-2 2 1 16,2 2 20-16,5 3 11 0,-2 3 6 0,2 2-38 16,0 11-23-16,2-2 50 0,3 4-44 0,0-2 27 0,1 1 8 15,2-2-3-15,0 2-2 0,-3 2-21 0,0-2 75 16,0 2-49-16,0-3-42 0,-3-7 61 0,0 8-60 16,1-7 39-16,-1 10 0 0,3-3-1 0,-4-7 40 15,3-9-16-15,-3 16-32 0,1-13 14 0,0-2 28 16,1-2-15-16,0 1 5 0,1-7-34 0,4 3 2 0,-2 2 3 15,0-1 0-15,2-4 9 0,1 1 0 0,0-6-15 0,4 4 32 16,0-3-45-16,-1 0 22 0,-1-4 9 16,2 1-3-16,2-1-17 0,-1 1 35 0,0-4-40 0,2 1 29 15,1 1-14-15,-4-3-6 0,3-2 16 0,-5-2-26 16,4-2 14-16,-1 1 1 0,-1-2-13 0,4-14 2 0,-2 8-4 16,-5-3 29-16,2 8-27 0,-2-8 20 0,-1 1-51 15,-1-1-5-15,3-13 12 0,0 3-9 0,-1-2 66 16,-5 6-68-16,3 2-18 0,-3 1 19 0,0 1-20 15,-2-1 57-15,2 0 17 0,0 2-60 0,-1 1 17 0,-2 1 65 16,2-1-18-16,-2 7-12 0,1-2-42 0,-1 1 55 16,0 3-44-16,-1 2 38 0,0 3-49 0,0 1 10 0,2-1 49 15,-2 2 16-15,0 0-65 0,2 8-8 0,1-4 49 16,-2 4-47-16,1 2 16 0,2 5 24 0,-2-2 41 16,1 3-42-16,-2 0 18 0,3 4 37 0,-2 0-58 15,-2-4 41-15,1-1 18 0,2 4-22 0,-2-4-9 0,2-1 5 16,-2-2 4-16,2 4-31 0,-3-3 17 0,4 0-2 15,-2-3 0-15,2 3-17 0,2-3 14 0,2-4 8 16,0 2-7-16,1 0-16 0,0-2 16 0,3-1-15 16,-1 1 2-16,0-3-5 0,1-2 15 0,-2-7-14 0,2 6-22 15,2-1 8-15,0-7 4 0,-2 1 28 0,2-4 17 16,7-5-42-16,-8 0 31 0,-2 4 19 0,6-10-27 0,-3-2 23 16,-2-1-9-16,-3 4-8 0,-4 1 5 15,-1 0-17-15,0 0-24 0,-2-1 18 0,-2 1 10 0,0-1-42 16,0 3 35-16,-3 0-24 0,2 3 39 0,-2 0-55 15,3 3-51-15,-3 2 38 0,1 1-76 0,-2 1-6 0,1 3 33 16,0 1 25-16,1 3-38 0,-2 0-25 16,0 6-359-16,2-5 161 0,-2 3 108 0</inkml:trace>
  <inkml:trace contextRef="#ctx0" brushRef="#br0" timeOffset="67124.45">21017 1948 108 0,'-9'-5'70'0,"-3"4"39"0,0-1-68 0,2 1 7 16,0 1 17-16,0 1 2 0,-3 2-37 0,1 2-36 0,0 1 30 16,1 3 68-16,1 0-45 0,-4 11 12 0,4-10-12 15,0 2-23-15,1-2-1 0,1 6 37 0,0-5-12 0,2 4-30 16,-2 14 31-16,4-11-3 0,0-6-2 16,0 3-16-16,4-1 4 0,2 4-5 0,-2-4-12 0,1 3 6 15,0-5-27-15,2 4 11 0,2-3 8 0,-1 0-23 16,3-1 7-16,1-6-20 0,2-1 1 0,0 0 8 0,4-2-10 15,-4 0 7-15,2-2-7 0,2 5 21 0,-2-6-12 16,2-1 16-16,-2-4-73 0,2 0 56 0,-2-4 25 16,0 3-5-16,-3-2 19 0,0-2-23 0,3-2 19 15,-5-2-21-15,0 2 28 0,-2-3-39 0,0-4 47 0,-1-1-52 16,0 2-14-16,-2-4 18 0,0 1 32 0,-4 0-1 16,2 1-30-16,0 0-3 0,-2 2-11 0,1 0 20 15,1 4-5-15,0-1 7 0,-4 3-18 0,4 1 21 16,-1 4-20-16,-2 1 13 0,0 3 33 0,2 0-26 0,-3 4-6 15,4-1 0-15,-3 4 48 0,2 2-32 0,1 0 4 16,0 6-5-16,1 2-21 0,2 7 85 0,0-6-41 16,5 17 10-16,-3-11 5 0,2 0 10 0,-1-7 8 15,5 15-25-15,1-3 24 0,-4 3-16 0,1-7-21 0,1 5-32 16,-1-6 19-16,-2-8-1 0,-2-2-19 0,2-2-34 16,-1 0-6-16,0-2-14 0,-2-1-14 0,4 1-11 0,0 0-303 15,-3-3 130-15,-1-5 86 0</inkml:trace>
  <inkml:trace contextRef="#ctx0" brushRef="#br0" timeOffset="68050.64">21433 1520 52 0,'3'-2'74'0,"-1"3"12"0,2 3 46 16,2 3-68-16,-1 3-9 0,-1 3-4 0,1 4 45 16,2 13-27-16,-2 3-39 0,-1 2 4 0,-1 3 62 0,0 1-81 15,-1-1 22-15,-2 2-15 0,0-3 40 0,0 4 37 16,0 0-41-16,-1-3-18 0,-3-7 40 0,1 5-8 16,-2 1 0-16,4-2 8 0,-3-4-12 0,0-8-24 0,1 0 19 15,0-6-22-15,2 0-18 0,1-3-4 0,-1-1 29 16,-1 2-19-16,1-7-17 0,1 2-40 0,0-2 7 15,1-2-16-15,-1 0-23 0,0-1-27 0,0-3-1 0,-1 2 0 16,1-1-29-16,1 1-316 0,-1-4 145 0,-2 0 96 16</inkml:trace>
  <inkml:trace contextRef="#ctx0" brushRef="#br0" timeOffset="68387.53">21236 1976 55 0,'9'-10'76'0,"3"-1"12"0,15-2 4 0,-2-2-26 15,7 6-16-15,3 0 28 0,1 4-19 0,0-3-17 0,1 4-30 16,-9 1 42-16,10 2-26 0,-10-2 9 0,-3 2-22 16,-2 0-10-16,-2 2 17 0,-1-1-30 0,-3 4 11 0,1-1 25 15,-5 1 21-15,-1 1-54 0,0 2 3 16,0 0-1-16,-3 1 2 0,1 6 26 0,-4-4-17 0,1 0 15 15,-4 2-13-15,-1 0-6 0,1 1 10 0,-2 4 10 16,-1 1 33-16,3-1-10 0,-6-2 10 0,3-3-6 0,0 3-15 16,-1-2-15-16,0 0 29 0,-1 5-81 0,0-2 77 15,0 1-9-15,2 1-25 0,0-6 26 0,-4 1-19 16,4-4 10-16,-1 5-7 0,0-6 1 0,-1-2 0 16,1 5-26-16,-2 0-14 0,3-5-10 0,0-6-40 0,0 0 17 15,2 2 3-15,-2-1-35 0,1 0-20 0,-1-1-262 16,0 0 122-16,0 0 80 0</inkml:trace>
  <inkml:trace contextRef="#ctx0" brushRef="#br0" timeOffset="68585.7">21781 1625 30 0,'-4'-13'90'16,"3"4"-19"-16,-2-2-3 0,2 4-16 0,0 4-29 0,-1-1-11 15,1 3-17-15,1 1-110 0,0 0 39 0,-4 1 26 16</inkml:trace>
  <inkml:trace contextRef="#ctx0" brushRef="#br0" timeOffset="69381.78">22240 1746 85 0,'-16'6'73'0,"-2"0"-20"15,1 2 25-15,1 2-18 0,-8 7-18 0,4 2 17 0,0 4 30 16,-2-2-57-16,3 8 28 0,3-6 31 0,-1 1-61 16,-2-2 21-16,10-3 4 0,1 1-10 0,4-4 5 0,-2 1-4 15,0 14 7-15,3 1-19 0,-1-11-16 0,4-2 16 16,0-4-2-16,1-1-46 0,3-1 6 0,0-1 27 16,2 1-23-16,-6-6 13 0,6 4 22 0,-2-1-19 15,3 0 9-15,-2-5-16 0,2-1 10 0,2 2 5 0,-2-7 5 16,1 3-8-16,-5-1-2 0,6-8-22 0,-1 2 37 15,0 3-45-15,0-8 28 0,-1 2-4 0,-1-4-44 0,0-3 37 16,-1 1-48-16,0-3 36 0,5-12 25 16,-5 8-61-16,0 0-9 0,-2 3 54 0,1-2-28 0,3-11 10 15,-3 4-19-15,-2 5 51 0,2 2-39 0,2 4 10 16,-2-4 5-16,1 4-18 0,-1 1 6 0,0 2 15 0,3 2 41 16,-1 3-30-16,5-1 13 0,0 3 37 0,1 3-98 15,0-1 33-15,4 4 30 0,1 3 19 0,1 3-26 16,-2-3-27-16,2 3 19 0,0 3 3 0,6 11 19 15,-10-8-61-15,-2 1 9 0,0-2 17 0,-1 0 49 0,0 1-5 16,-3 3 12-16,0 1-48 0,-2 0-40 16,-3 3 70-16,2-6 14 0,-3 7-53 0,0-3 14 0,-2 1 52 15,2-7-16-15,-4 8-4 0,2 0-14 0,0-5 20 0,-1-1-6 16,1-5-24-16,-1 8 20 0,-1-7 1 0,2 3-19 16,-1-2-8-16,0-2 26 0,1 0-6 0,0-5 23 15,0 2 6-15,0-3-17 0,1 0 3 0,-1-2-12 0,0 0-11 16,0 0 4-16,4-8-14 0,-1 5 31 0,-1-8-54 15,2 1-10-15,-1 0 29 0,1-1 15 0,-1-4-21 16,1-1-70-16,0-2 81 0,-2-2-80 0,2 0 40 16,3-11 39-16,-2-2-56 0,2 2 34 0,0 1-46 0,1 1 51 15,-2 8-43-15,1 4 9 0,1 0 61 0,1 5-4 16,2-2-21-16,-2 3-42 0,3 1 22 0,0 2 38 16,0 3-63-16,4 2 50 0,0 0 2 0,-2 3-40 0,2 1 1 15,1 3 60-15,-1 1-55 0,0 2 3 0,8 6 5 16,0 0 0-16,-3 3 63 0,-5-2 21 0,-6 0-49 15,6 8-1-15,-6-2 15 0,1 8 24 0,-4-6-15 16,-2-2 21-16,-2 0 12 0,-2 1 9 0,0-3-28 0,-1 5 5 16,-1-4-6-16,-2 2 8 0,2-2-21 0,-4 0 0 15,-2 10 7-15,2-8-27 0,-3-3 11 0,5-1-15 16,-2-2 20-16,1-2 5 0,-2-2-31 0,1 1-6 0,5-3-32 16,-3 2 16-16,-1-1-17 0,3-1-21 0,-3-6-31 15,3-1 0-15,1-1-26 0,-2 3-381 0,0-4 165 16,2 0 112-16</inkml:trace>
  <inkml:trace contextRef="#ctx0" brushRef="#br0" timeOffset="69897.82">23569 1368 27 0,'-6'-1'77'0,"-2"1"-14"0,-4 0 24 15,-2 6 2-15,-1 2-56 0,-2-1 52 0,-7 15-38 0,-2 6 44 16,0 0-91-16,-2 5 96 0,2 2-56 0,2 2 5 15,0 4-14-15,2 4 15 0,2 0-30 16,1-2 1-16,0 7 79 0,2 3 2 0,5-4-19 0,1 4-8 16,1-1 1-16,0 2 3 0,2 0-11 0,-1 1-14 0,4-4-5 15,-1-3 11-15,4-1 0 0,-5-1-102 0,3-4 96 16,1-1-10-16,1-2-17 0,0-3-9 0,0-2-21 16,2-8 13-16,0-4-26 0,1-2 14 0,0-4-12 0,2-1-12 15,-3-1 5-15,3-1-49 0,-2 1 6 0,2-3-3 16,-1-1-23-16,1-4-13 0,0-2-300 0,1 5 135 15,0-7 92-15</inkml:trace>
  <inkml:trace contextRef="#ctx0" brushRef="#br0" timeOffset="75228.92">23574 1801 32 0,'-2'-2'59'16,"2"2"2"-16,-3-4-11 0,3 4-4 0,1-3 4 0,-2-1-3 16,1 4-10-16,0-6-4 0,0 4 34 0,0 2-3 15,-3-8-7-15,5 5-40 0,-4-2 39 0,4 1-47 16,-1 0 26-16,0-1-1 0,6-2-14 0,-4 2-10 15,1-1 6-15,0 1 0 0,-2 0 2 0,2 3 3 0,2-2-5 16,-2 3 36-16,5-4-55 0,-2 3 11 0,2 1 23 16,-1-1-44-16,-3 4 21 0,2-1-4 0,-2 1 10 0,-1 2 1 15,6 2 28-15,-1 3-51 0,0 1 28 16,-1 3-30-16,-5 2 46 0,4-2-17 0,-3 2-30 0,1 0 19 16,-2 4 3-16,2-3-1 0,-5 0 27 0,-3 2 11 15,3-2-49-15,-4 3-1 0,-2 16 35 0,3-15-21 0,2-2 8 16,-3 0-15-16,1-6 30 0,2 4-25 0,-2 0 11 15,2 3 10-15,-1-2-35 0,0-9 22 0,2 6-11 0,-3-9 7 16,2 0-6-16,-1 2 8 0,1 5 9 16,2-9 9-16,-2 0 17 0,0-3-59 0,1 0 45 0,0 0 4 15,0 0-17-15,0 0-15 0,0 0-12 0,-2-12 21 16,2 5-2-16,3-4-78 0,2-2 83 0,-2 0-12 0,0 0-5 16,-1-3-8-16,2-1 0 0,2-1 1 0,-1-2-3 15,-4 1-2-15,3-1-49 0,4-10 4 0,-8 5-26 16,8 6 46-16,6-6 25 0,-12 2-10 0,4 6 18 15,2 2-10-15,1 0-5 0,-2 2-20 0,2 2 33 0,0 2-16 16,-3-3-16-16,3 6 17 0,-4 1 2 0,6-2-4 16,-3-1-8-16,4 0 35 0,-3 7 9 0,-3 0-33 15,2 2 26-15,-2 0-62 0,2 0 62 0,2 4-56 16,-8 1 64-16,8 2-45 0,2 0 32 0,-3 2-26 0,0 2 36 16,-2 2-16-16,0 1-2 0,-2 0-38 0,8 10 48 15,-5-8 3-15,-1 2 17 0,-2-6-1 0,-2 3-4 0,1 2 8 16,0 1 3-16,-3-4-48 0,-1 1 37 0,2 2-19 15,-1-5 30-15,-1 4-19 0,-3-3 13 0,2-3-15 16,2 2 18-16,-2-4-11 0,-4 5 7 0,5-5-21 16,0 5-27-16,-2-3 38 0,2-4-15 0,-2-3 10 0,2-1-9 15,0 4-19-15,-2-2 12 0,2-5-29 0,-1 7-15 16,0-5-12-16,-1-1-10 0,2-1-23 0,2 3-256 16,-1-3 116-16,-1 0 78 0</inkml:trace>
  <inkml:trace contextRef="#ctx0" brushRef="#br0" timeOffset="75709.67">24292 1800 23 0,'0'-5'93'16,"0"0"-13"-16,3 2-14 0,-5-1 6 0,2 4-9 16,-2-2-16-16,2 2 17 0,-7 0-33 0,3 1 11 15,0 0-12-15,-1 2 4 0,-3 4 24 0,1 0-9 0,-1 0-16 16,1 3-20-16,0 2-21 0,1-1 38 0,2 3 41 16,0-1-116-16,1 2 40 0,0-1 15 0,1 3 32 15,0 1-7-15,2-3-2 0,2 1-24 0,-2 0 23 16,0-1 2-16,2-2-13 0,1 7 10 0,1 11-23 0,1-16 19 15,-1-1-7-15,3 1-15 0,-3 1 12 0,3-8-12 16,-2-4 10-16,2 5 13 0,0-6-4 0,-2 0-7 0,2 6 3 16,1-10-27-16,1 1 25 0,2 1-45 0,-3 0 26 15,2-8 42-15,-3 7-22 0,5-6-37 0,1-3 33 16,-3 2-20-16,2-2 33 0,0-3-9 0,-3-2-41 16,2 1-16-16,-1-1 35 0,-2-2 30 0,-2 1 4 0,0-2-41 15,-2-1-19-15,-4-1 56 0,2-1-8 0,-2 1-66 16,-4 0 23-16,1-1-13 0,0 3 72 0,-1 0-37 0,-1 1-22 15,-3 2-5-15,0 2 14 0,1 1-13 16,-2 0 54-16,1 2 20 0,-1 2-88 0,-2 3 15 0,3 2 17 16,-1 0-49-16,1 4 44 0,1 0-22 0,-2 2 1 15,1 2-17-15,0 1-17 0,1 0-234 0,-1 9 102 0,5-9 66 16</inkml:trace>
  <inkml:trace contextRef="#ctx0" brushRef="#br0" timeOffset="80469.42">25018 1906 61 0,'1'-4'70'0,"-1"-1"8"16,0 2-21-16,0-1-17 0,0 0 23 0,-1 0-8 16,-1 0-1-16,1 0 11 0,-2 1-15 0,1-1-10 15,-1 2-45-15,-1-1 27 0,0 1 27 0,-1 0-50 0,1 0 40 16,-2 0-22-16,0 1 14 0,-1 0-12 0,-6-1-9 15,6 4 18-15,-4-2-4 0,-5 2-39 0,1 0 33 16,-5 2 15-16,4 0-11 0,4 2 7 0,-5 1-35 16,0 0 14-16,-5 11 29 0,6-10-29 0,3 2 29 0,1 0-46 15,-12 6 25-15,9-4-36 0,2 0 62 0,6-2-45 16,1 1 63-16,0 2-15 0,2 1-31 0,-1-5 7 0,0 10-34 16,-2-6 23-16,7 0-25 0,-3 4 30 0,1 1 8 15,3-8-16-15,0 5-7 0,-2 2 4 0,2 1 16 16,-2-9-30-16,4-5 16 0,1 8 18 0,-2-2-29 15,1 1 32-15,2-3-41 0,-3 4 31 0,3-3-7 0,0-2 14 16,1 0-3-16,-1-6-34 0,2-1 2 0,-1 3 38 16,2-2-1-16,-2 0-14 0,7-7 10 0,2 2-11 0,-5 3 9 15,5-5-16-15,-2-1-3 0,2-1-14 16,-2-2-12-16,7-9 35 0,-2 8 3 0,-2-9-68 0,1-3 74 16,0 1-11-16,0 2-19 0,-4 3-12 0,0-7-32 15,-3 2 22-15,2-3-13 0,-3-2 56 0,0-2-5 0,1-1 20 16,-2 0-75-16,-2 0 44 0,0-1-29 0,-2 5 14 15,1-6-2-15,-2 6 35 0,-2 3-35 0,-1 1 47 16,3 7-25-16,-3-3-3 0,1-2 33 0,-1 1-47 16,0-1 17-16,-1 4-39 0,1 1 41 0,-2-2 5 0,2 4-16 15,-1 2-1-15,-2 0-19 0,2 3 2 0,1 2 46 16,-1 2-13-16,-2 0-33 0,3 1 14 0,-1-2 36 16,-1 3-52-16,0-1 21 0,2 3 3 0,-4 1-23 0,2 2 38 15,1 0-43-15,-2 3 37 0,2 5-27 0,-3 1 5 16,1 1 33-16,2 2-27 0,0 3-4 0,1 0 54 15,-3 0-46-15,2 0 8 0,1 5-14 0,0-1 21 0,1 0 3 16,2 15 34-16,-5-3-33 0,2-5-21 0,3 8 51 16,-3-11-48-16,3 9 45 0,-1-12-20 0,0 2-10 15,-1-6-30-15,0 0 54 0,1 2-31 0,-1-6 33 0,0 1-6 16,5 21-32-16,-4-4 42 0,2-9-25 0,0-6-6 16,-2-4-6-16,2 3 26 0,-3-5-5 0,4 0-12 15,-1 1 21-15,3-1-37 0,-2-1 22 0,5-2-6 16,-1 1-6-16,2-3 11 0,-1 3 1 0,2-3-21 0,0-2-4 15,2 0-3-15,-1-3 25 0,0-6-25 0,3 6 38 16,0-2-37-16,-2 0 18 0,0-3-19 0,2-6 37 16,-4 1-26-16,2 6-1 0,-1-9-9 0,7-7 16 15,-7 5-10-15,2 2-4 0,-8-3 25 0,6 1-29 0,-6 1 13 16,-1-5-46-16,8-10 30 0,-4 3 35 0,-4 4-35 16,-2 0-20-16,-2 2-12 0,1-2 57 0,0 1-41 0,-1 1 43 15,-2 0-20-15,0-1-7 0,0 2 10 0,-1 2-14 16,-2-2 42-16,1 1-24 0,-2 4 19 0,4-1-42 15,-3 2 8-15,2-1 31 0,-5 4-19 0,4 1-17 16,0-1 45-16,2 2 15 0,-2 4-84 0,-1 1 64 0,-1 1-49 16,0 1 2-16,0 1 43 0,-4 3 14 0,0 2-47 15,3 3-4-15,-2 1 9 0,2 2 13 0,-2 0 9 16,4 6 28-16,-3-1 9 0,2-2-59 0,0 2-5 16,-2 0 29-16,4 14 22 0,0-9-41 0,2-4 37 0,0 3 16 15,3-4 3-15,-2-4-15 0,2 4 4 0,1 2 2 16,4 7-41-16,-3-3 1 0,-1-3 28 0,3-6-10 0,0-2-2 15,3-3-31-15,0 3 29 0,-2-1-9 0,4-5 41 16,-2 2-29-16,2-2 6 0,3 0-24 0,-2-1 31 16,1-1-8-16,0-5-31 0,2 1 6 0,0 0-12 15,-2-4-32-15,0-1-15 0,-2 1 27 0,2-1-43 0,-2 0-29 16,-2 3-246-16,0-4 118 0,0-1 80 0</inkml:trace>
  <inkml:trace contextRef="#ctx0" brushRef="#br0" timeOffset="80971.48">26665 1675 22 0,'0'-7'85'0,"1"1"38"16,1 1-33-16,-4 0-17 0,4 2-13 0,-2-1 29 16,-2 1-65-16,4 0 23 0,0 3 25 0,2 0-13 0,0 4-2 15,3 3-39-15,2 3 36 0,1 2-9 0,7 8-2 16,-2 4-61-16,2 0 25 0,-1 0 50 0,0 2-2 16,-1 2-83-16,1-2 58 0,-4 1 18 0,1 2-53 15,2 1 20-15,-2 2 5 0,2-7 41 0,-6-8-18 0,-2-1-13 16,1-3-12-16,-2 4 8 0,1-4-4 0,0 1 11 15,5 14-22-15,-4-8 22 0,-2-9-3 0,0 2 11 0,2-6-8 16,-3-4-26-16,-2 3 2 0,1-5 18 16,-3 1-27-16,2 3-4 0,-2-4-24 0,-1-1-30 0,6 3 11 15,-5-4-16-15,2-2-10 0,-2 1 10 0,0-2-34 16,-1-1-15-16,-2 3-229 0,-1-3 113 0,4-2 76 0</inkml:trace>
  <inkml:trace contextRef="#ctx0" brushRef="#br0" timeOffset="81283.88">27033 1674 53 0,'-6'7'51'0,"-2"4"13"0,1 1 11 0,0 2-18 16,-5 10-4-16,-1 2 12 0,-1-1-14 0,1 0-25 15,0 1 6-15,-1 3 5 0,0 1 17 0,0-3-7 16,-2-2-27-16,2 1 4 0,0 1 29 0,-2 0-38 16,2-2 6-16,0 8 25 0,1-10-29 0,4-3 2 0,-2 8 19 15,2-12-29-15,1 2 14 0,0-2 3 0,1-3-14 16,0-1 7-16,2-1 6 0,0-3-32 0,-1 3 22 16,1 0 1-16,1-5 2 0,1 1 7 0,1-4-34 0,-1-1 3 15,2-2-50-15,-1 1 55 0,1 2 21 0,1-3-25 16,0 0-9-16,-3-8 1 0,3 8-33 0,2-4 3 15,-1-2-25-15,2-8-218 0,1 8 94 0,0-4 64 16</inkml:trace>
  <inkml:trace contextRef="#ctx0" brushRef="#br0" timeOffset="81509.66">26616 2029 47 0,'-2'-5'69'0,"4"2"15"0,0-2-4 0,6 0-19 15,3 0 6-15,1 3 10 0,3-3-65 0,1 0 40 16,1 3-25-16,3-3 27 0,0 0 11 0,3 3-40 16,-1-3-8-16,13 0-8 0,-2-1 7 0,-5 3-2 15,-4-2 2-15,-2 1-9 0,0 4 19 0,0-3 14 0,-3 2-23 16,-3-4 19-16,4 5-60 0,0-3 21 0,-4 1-12 16,0 2 43-16,-3-2-17 0,-1-2-11 0,-3 2-27 0,-2 0 6 15,-2 1-11-15,2-1-31 0,-3 1-195 16,7 7 86-16,-5-6 58 0</inkml:trace>
  <inkml:trace contextRef="#ctx0" brushRef="#br0" timeOffset="83298.97">27531 1511 27 0,'1'-11'62'0,"2"-1"14"0,-1 1-1 16,1 4-25-16,1-3 13 0,-3 2-5 0,2 2-17 0,-2 1 7 16,3 2-26-16,-2-1 0 0,0 2 22 0,0 0-41 15,2 2 21-15,-2 2-18 0,2 0 22 0,2 5 3 0,0 8 12 16,0-3-34-16,-1 2 13 0,-1 3-14 0,0 2 37 15,-3 1-33-15,1 13-23 0,-1 3 22 0,-2 0 47 16,-5 1-68-16,0 4 67 0,-2-4-88 0,-3 1 30 16,0 0 7-16,1 8 44 0,-5-4-25 0,3-3 36 0,-1 0-71 15,-1-9 62-15,5 11 21 0,-2-10-23 0,-2 3-26 16,4 2 15-16,1-13-4 0,0 10 5 0,0-5-23 16,1-5-45-16,2-3 68 0,1-3-18 0,1 0-8 0,0-2 7 15,2 1-25-15,0 0 35 0,-1-3-41 0,4-1 29 16,-1 0 5-16,-2 1-37 0,5-2 30 0,0-3 5 15,1 1-8-15,2-2-20 0,-1 1 13 0,2-3-54 0,2 1 60 16,-2-4-14-16,1 2 19 0,2-3-60 0,-3-1 31 16,0-2 27-16,0 1-11 0,4-2 15 0,-2-2-25 15,0-2 6-15,0 1 9 0,0-3-27 0,-1-1 41 16,-1-3-12-16,-1-2-4 0,-2-3 3 0,0 2-2 0,1-4-25 16,-4 2-11-16,0 3 19 0,-4-7 24 0,2 5-42 15,-4-1-7-15,-2-12 2 0,-1 6-14 16,-4-6 41-16,1 12 28 0,-1 3-69 0,-5-9 10 0,4 6 7 15,-4-5 48-15,-1 4-53 0,3 3 1 0,2 3 56 0,3 1 24 16,-2 0-23-16,1 2-68 0,2 1 31 0,2-1-13 16,0 1 6-16,-1 1 1 0,2-2 66 0,-1 0-39 0,2 0 45 15,-1 1-81-15,2-2 14 0,1 1 48 0,0 3 1 16,4-1-47-16,-5-4-16 0,4 2 14 0,-1 3 41 16,2 0-1-16,-1 0-53 0,2 2 59 0,1-5 1 0,1 2-27 15,0-1 4-15,2 2 9 0,1 1 2 0,1 1-7 16,2-1-17-16,-2 3-62 0,3-3 57 0,-1 0-28 15,0 1-24-15,-1 1-9 0,4 0-14 0,-4 1 12 16,2 0-31-16,-2-2-232 0,-4 0 111 0,4 4 74 0</inkml:trace>
  <inkml:trace contextRef="#ctx0" brushRef="#br0" timeOffset="99093.8">28032 2276 62 0,'0'0'99'0,"-4"8"25"0,0 1-38 16,-1-4-20-16,-3 3 41 0,3 4-20 0,-5-2-58 0,5 1 57 15,-6 1-16-15,3-1-45 0,-1 2 14 0,1-2-59 16,0 2 59-16,-1-1-28 0,3-1 3 0,0 1 37 0,-4 0-10 16,2-2 17-16,2 0-61 0,0 1-23 0,0-2 37 15,2-1-25-15,0-1-44 0,1-1-16 0,3-1-15 16,-4-1-186-16,3 0 93 0,1-2 60 0</inkml:trace>
  <inkml:trace contextRef="#ctx0" brushRef="#br0" timeOffset="99904.53">28446 1664 90 0,'-1'-2'87'0,"1"2"13"0,0 0-6 15,0 0 63-15,-7 5-94 0,4 1 28 0,2 0-68 16,-3 5-17-16,0 1 23 0,1 2 38 0,-2 2-47 15,2 2-1-15,-2 0 67 0,2 0-67 0,-1 2 95 16,0-1-52-16,-5 9-57 0,2-4-42 0,3-4 99 0,-1-2-7 16,2 0 9-16,1-1-23 0,-4 14 39 0,4-12-69 15,0 1 36-15,-2-7 0 0,3 2-38 0,0 0 12 16,-1-3-1-16,1-6 12 0,-1 2-41 0,2-3 31 0,-1-1 12 16,1 0-29-16,-1 0-75 0,1 1 29 0,0-4 45 15,0 1-24-15,0 2-17 0,0-4-5 0,0 0-17 16,0 0 4-16,-3-10-39 0,3 4-17 0,-3 4-260 0,2-10 123 15,-3 0 84-15</inkml:trace>
  <inkml:trace contextRef="#ctx0" brushRef="#br0" timeOffset="100103.57">28369 1534 25 0,'0'-15'101'0,"-3"4"-46"16,3 1 10-16,0 2-24 0,0 5 33 0,-1-2-7 15,1 0-34-15,0 2-9 0,-2-1-7 0,2 4 5 16,-1-4-44-16,0 2-25 0,1 2-106 0,-6 6 51 16,5-1 34-16</inkml:trace>
  <inkml:trace contextRef="#ctx0" brushRef="#br0" timeOffset="100693.57">28502 1705 51 0,'7'1'73'0,"2"4"-9"0,0 0-17 0,1 1 0 16,-4-2 18-16,2 4-6 0,0 3 14 0,-1-2-30 16,1 1-9-16,-1 2-7 0,-1-1 12 0,0 2-1 15,-1 0-29-15,-1 0-2 0,-1 3 10 0,-1 1 18 0,1-2-36 16,0 1 26-16,-2 1-1 0,-2 4 22 0,1-5-21 16,1 1-28-16,-1-2 17 0,-4 17 10 0,-1-17 6 15,5 2-9-15,-4-6 23 0,5 1-47 0,-2-3 4 16,1 0-1-16,-3 4 12 0,2-6-14 0,-1 0 31 0,2 8 10 15,-1-12-25-15,0 6 47 0,1-8-26 0,0 0 7 0,0-1-60 16,1 1 0-16,-1-1-13 0,3-4 2 16,-3-1 14-16,0-1 3 0,0-1 37 0,0-4-46 0,2-5 3 15,-3 1 61-15,2-1-53 0,-1-3-15 0,-1 1 33 16,0-4 7-16,2 1-48 0,2-14 23 0,-3 8-18 0,2 3 31 16,0 6-16-16,0-1 17 0,2 1-4 0,0 0 1 15,0 1-2-15,2 1-20 0,0 0-17 0,-2 4 56 16,3-1-21-16,0 2-15 0,1-1 15 0,-4 2 23 15,4 2-18-15,2 2-8 0,1-1-11 0,-7 6 39 0,8-3-33 16,-3 3-6-16,1 1-2 0,-4 1 49 0,8 3-48 16,-1 2-8-16,-1 0 10 0,3 1-24 0,-2 1 25 0,-1 2 68 15,1 1-62-15,-1 2-3 0,3 7 49 16,-14-3-2-16,7-1-34 0,-1-2 33 0,-3 2-39 0,-1 0 7 16,-1 0-12-16,0 2-10 0,0-2 18 0,-2 0-9 15,-1 1 20-15,-3 4 28 0,3-5-34 0,-1-1-4 0,0-1-19 16,-1-1 30-16,-2 2-6 0,3-8 31 0,-2 7-12 15,2-5-20-15,2-1 1 0,-4 1 37 0,2-6 0 16,5 2-56-16,-3-1 7 0,1-2-11 0,-1 0-35 16,3 0-11-16,-2-1-6 0,5 0-229 0,-2 1 100 0,1-3 68 15</inkml:trace>
  <inkml:trace contextRef="#ctx0" brushRef="#br0" timeOffset="101017.58">29121 1463 39 0,'0'0'82'0,"0"0"-8"15,4 7 0-15,0 4-22 0,-1 3-4 0,-2 3 17 16,-2 2-37-16,-1 4 23 0,2 13-26 0,-1-1 32 0,-2 1-2 15,-2 2-32-15,1 1-11 0,0-3 23 0,-1 1-22 16,1-1 2-16,1 3 36 0,-2-3 23 0,-2 3-18 16,7-9-25-16,-5-3-41 0,1-6 42 0,1-7 0 15,3-1 30-15,1 3-61 0,1 0 40 0,-2-7 9 0,1 4-1 16,0-7-28-16,3 3 18 0,2 3-27 0,0 0 15 16,1-5-17-16,2-6 14 0,-2 0-28 0,4 5 4 0,-1-7-45 15,0 0-7-15,3-3-8 0,-2 1-4 16,1-3-28-16,-3 5-253 0,-2-2 115 0,2-9 76 0</inkml:trace>
  <inkml:trace contextRef="#ctx0" brushRef="#br0" timeOffset="101192.58">29121 1813 76 0,'-4'-9'87'0,"5"-6"14"16,3 8-19-16,3 0-40 0,1 0-7 0,3-1 39 15,5 1-44-15,1 2-30 0,2-1 17 0,1 2 10 0,-2 1 26 16,2 0-39-16,2-1 6 0,-1 0 5 0,-1 1-48 16,-1-1-19-16,-3 4-164 0,-4-1 68 0,1 0 46 15</inkml:trace>
  <inkml:trace contextRef="#ctx0" brushRef="#br0" timeOffset="101718.46">30251 1668 58 0,'12'-4'77'0,"2"1"13"0,1 2-9 0,-3-3-4 16,1 6-32-16,3 3 20 0,-4-1-44 0,0 2-1 0,-2 1-2 15,-1 1-5-15,-1 4 10 0,1-1-6 0,-3 4-9 16,-2-2 19-16,0 1 5 0,0 4-11 0,-1-2 43 16,-5 2-52-16,1 1 9 0,-3 0 2 0,0-1 36 15,-4 12-63-15,-2-2 106 0,-3-5-80 0,0 1-17 0,-1-2 3 16,-2-1 32-16,3-4-19 0,-3 5-31 0,4-4 54 15,0-3-49-15,3-6 40 0,-2 1-32 0,3 3 74 16,0-6-71-16,1-2 57 0,3 0-11 0,-1 5-3 0,2-6-83 16,-1 2 47-16,2-2-53 0,-1-3 54 0,2-1-64 15,1 0 3-15,0 0-1 0,0 0-18 0,0 0-8 16,2-7-276-16,-2 7 116 0,4-2 78 0</inkml:trace>
  <inkml:trace contextRef="#ctx0" brushRef="#br0" timeOffset="102045.56">30712 1633 49 0,'-1'-5'91'0,"-2"4"12"0,-5 0-21 0,-2-3 13 0,-4 9-39 15,1 0-32-15,-4 3 20 0,-10 7-19 0,3 4 43 16,3 3-45-16,-5 2 2 0,5 2 0 0,1 2-18 16,3 3 15-16,1-4-10 0,1 5-4 0,4-5 16 15,3 1 7-15,6-5-14 0,0-3 3 0,1-2-17 0,2 5 77 16,3-5-25-16,0-1-49 0,3-4 55 0,6 16-5 16,-3-13-2-16,0-6 20 0,1 0-54 0,0 4 46 0,-1-3-24 15,2-4 10-15,-1-1-76 0,4-2 63 16,-1 4-29-16,-3-1 13 0,1-6-27 0,0 1-57 0,5 2 28 15,-2 1 5-15,-6-10-20 0,-1 3-12 0,0 3-35 16,2-6-286-16,-1 1 127 0,-1 0 86 0</inkml:trace>
  <inkml:trace contextRef="#ctx0" brushRef="#br0" timeOffset="102532.74">30868 1646 5 0,'0'-2'69'0,"0"2"5"0,3-2-18 0,0 2-5 16,1 2-8-16,1 2 8 0,3 2-5 0,1 4-17 0,-1 0 29 15,3 3-21-15,-3 3-8 0,4 9 14 0,0-1-18 16,-4-2 13-16,5 3 47 0,-6-2-53 0,-2-3-9 16,2-2 4-16,-2 0-9 0,-1 1-13 0,2-3 49 15,2 10-49-15,-3-7 4 0,-2 1 50 0,1-5 2 0,0-3-16 16,-2 0-17-16,1-1-38 0,-2-3 1 0,2 4 25 15,-2-6-23-15,2-1 40 0,-3 1 18 0,0-1-18 0,3-1 71 16,-2-4-41-16,0 0-1 0,3-2 1 0,0 2 22 16,0-3-23-16,6-6-4 0,-4 0-8 0,3-3-7 15,0-1 9-15,-2-3-7 0,5-9-33 0,1-2 0 16,-2 0 14-16,1 0 11 0,-2-1-47 0,0-2 43 0,-1 1-25 16,-4 5 12-16,-1 2-18 0,2 5-29 0,-2 1-27 15,1-1 16-15,-2 4-54 0,1 1-9 0,0 1 17 0,-3 2 37 16,3 0-41-16,-1 2 5 0,-1 1 5 15,0 4-46-15,-1 2-285 0,-1 0 137 0,4 3 90 0</inkml:trace>
  <inkml:trace contextRef="#ctx0" brushRef="#br0" timeOffset="103388.87">31578 1696 58 0,'-5'-6'67'0,"-1"0"-2"0,1 3-4 0,0 1-2 0,-3 2-14 16,1 0-9-16,-1 0-2 0,-1 2-1 0,-5 2-6 15,1 3 20-15,-3 0 12 0,4 5-54 0,3-2 8 16,-2 1-10-16,2 2 35 0,-2 1-29 0,0-1 8 15,3 3 5-15,2-2-8 0,-1 3-14 0,-6 11 57 16,10-10-30-16,-1-3-26 0,5 0-1 0,-2-1 12 0,-2 1 74 16,6-1-71-16,-7-2 41 0,8-1-84 0,-5 1 52 15,7-4-43-15,0 2 19 0,-1-2-17 0,-1-2 3 16,4-1 21-16,-1-1 3 0,1-1-29 0,-2-2 0 0,0 1 48 16,0-2-2-16,1-2-44 0,5-1-10 0,-1-1 6 15,-1-2 32-15,0-1-29 0,-1-4 16 0,-1 0 8 16,0-1-27-16,-1 0 14 0,-2-3-15 0,3-2 24 0,-3-1 20 15,-1 0-44-15,0 0 25 0,-5-1 23 0,6 2-20 16,-1-1 4-16,-1 2-27 0,0 1 9 0,-1 0 1 16,0 3 1-16,-2 3 32 0,1 0-8 0,-1 2 69 0,1 1-109 15,-1 1 13-15,2 2 0 0,-2-1-15 0,1 3 12 16,-1 1 0-16,1-1 3 0,-1 1 2 0,4 3 18 16,-2 2 12-16,0-1-24 0,4 5-6 0,-2 2 5 0,1 1-2 15,0 0 3-15,2 4 8 0,-2-3-8 0,2 3 10 16,5 10 61-16,-3-8-94 0,-1-2 29 0,-1-4 9 15,-3 0-28-15,4 3 41 0,-1-5-41 0,-2-1 0 16,0 2 17-16,1-4-16 0,0 2 15 0,0-4 34 0,-1-1-53 16,4 0-1-16,-1 1 6 0,2-3-7 0,-2 1 19 15,4-2 7-15,-1-1-12 0,-2-1 5 0,3-1 2 0,0-2 0 16,1-4-10-16,-1 2-7 0,3-3 54 16,0-2-49-16,3-7-2 0,1-2 2 0,0-4 0 0,-1-2 11 15,1-1 20-15,-6-2-36 0,1 0 25 0,0-3-20 16,-3-1 18-16,0 1 46 0,-1-3-63 0,0 0 18 0,-4 1-13 15,1-1-17-15,0-1 31 0,-2 2-31 0,-4 5 7 16,-1 4-7-16,3-8 35 0,0 5-25 0,-2 5 27 16,-2 3-1-16,1 2-9 0,-2 1 47 0,1 0 32 15,0 2-76-15,-2 0 19 0,-2 3-24 0,1 1-21 0,-6 3-3 16,4 1 7-16,-1 3 46 0,0 3-36 0,-1 2-6 16,-2 4-8-16,-1 1 9 0,-1 4-6 0,4-2 25 15,1 5 27-15,-1 2 1 0,-2 9 33 0,2-3-61 16,0 8 21-16,1-6-3 0,0 9-10 0,2 2 76 0,1-2-58 15,3 3-38-15,-3-3-13 0,9 6 34 0,-2-4 12 16,-1 2-72-16,4-1-4 0,2-2 89 0,1-1-18 0,-1-3-57 16,1 0 52-16,3-2 17 0,-2 0-86 0,-1-7 129 15,4 4-113-15,-2-6 18 0,0-5 39 0,-1 0-3 16,0-3 1-16,0 2 12 0,1 0-51 0,-3-5-6 16,4-1-40-16,-3 1-6 0,3-2 25 0,0-1-11 0,-1-1-12 15,0 2 39-15,-3-4-45 0,0-1-5 0,-3-1-286 16,-1 1 122-16,-1-2 80 0</inkml:trace>
  <inkml:trace contextRef="#ctx0" brushRef="#br0" timeOffset="103735.68">32366 1199 2 0,'27'18'74'0,"1"0"0"0,-1 6 33 16,-4 2-43-16,1 1 31 0,-3 0 13 0,-4 6 7 15,-3 3 33-15,-5 3-21 0,0 2-2 0,-7 5-38 0,-4 0 30 16,-3 1-33-16,-4 0 7 0,-6 3-29 16,-2-3 37-16,-6-1-32 0,-5-8-4 0,0 5 39 0,-4-3-58 15,0-2-42-15,1-4-30 0,0-3-11 0,-3-4 22 16,7 0-81-16,0-3 31 0,2-3-30 0,0 1 6 0,1-4-13 16,5 4-336-16,3-11 148 0,3-3 96 15</inkml:trace>
  <inkml:trace contextRef="#ctx0" brushRef="#br0" timeOffset="105766.42">16536 3078 69 0,'3'-6'91'15,"-3"6"-24"-15,2-2 20 0,-2 2-30 0,8 0 16 16,-8 0-23-16,8 0 15 0,-8 0-25 0,10 1 6 15,-5 1 6-15,-1 1 14 0,4 5 3 0,-3 4-43 0,-2-1 23 16,0 1-12-16,-2 2 27 0,-1-1 8 0,0 1-14 16,-1 1-28-16,-2 1-20 0,-4-2 54 0,2 3 3 15,-3-1-15-15,0-1-3 0,-1 0-14 0,-5 7 10 16,1-4-1-16,-6 2-19 0,6-2 11 0,0-5 5 0,3-2-11 16,-8 8 6-16,4-6-29 0,0-2 2 0,2-4-7 15,1 1 22-15,2 0 10 0,-3-2-18 0,2 0 0 0,2-2 6 16,2 0-8-16,-1-2 13 0,2 1-2 0,-1-3-8 15,2 0-22-15,0 0 28 0,0-1-5 0,2-2-22 16,-1 1 26-16,0-2-21 0,3 1 8 0,0-1 5 16,0 0-5-16,2 0-29 0,0-1 15 0,1 1-9 0,0 1 23 15,-1-1-5-15,1 2-20 0,0-1 29 0,1 0-17 16,-2 0-3-16,2 2 21 0,0 1-20 0,2 0 16 16,-2 0-20-16,2 1-18 0,-2 0 42 0,0 1-56 15,3 0 39-15,1 3 11 0,0 1-7 0,0 0 10 0,-1 2-31 16,-1 2 37-16,1-2-4 0,-3 2-21 0,0 1 16 15,0 2-4-15,-1 0 10 0,-2-1-5 0,0 2 1 0,2 2 4 16,-3 0-4-16,0-2 12 0,-1 2 1 0,-1-1-16 16,1 2 8-16,-2 0 4 0,1-3 2 0,0 1-9 15,0-1 11-15,2-2-14 0,-2 1 6 0,1-1 1 16,0 0-6-16,-1 1-2 0,2-5-13 0,-1-4 17 0,1 4-10 16,0-4 2-16,-1 1-14 0,1-5-2 0,0 10-22 15,0-10-43-15,0 0-6 0,-2 8-23 0,2-8 10 16,0 0-44-16,0 0-413 0,0 0 185 0,0 0 122 15</inkml:trace>
  <inkml:trace contextRef="#ctx0" brushRef="#br0" timeOffset="108713.52">18246 4523 86 0,'2'-13'82'0,"-2"13"-6"15,0-10-19-15,0 10 14 0,2-10-18 0,1 6-3 0,-2 0 14 16,2-1-30-16,-3 5-9 0,4-9 13 0,-1 4-4 16,-3 5-8-16,6-9-8 0,-3 7 11 0,0-2-20 15,-3 4 19-15,0 0-21 0,8-4 15 0,-3 4 25 16,-5 0-38-16,13 6 14 0,-6-6 17 0,1 8-23 0,-1-4 13 15,-2 0 13-15,2 12-5 0,-2-3 5 0,2 2-10 16,-5 4 3-16,4-2-18 0,-4 3 1 0,1 0 10 16,-2 1 9-16,-1-1-1 0,0 3-20 0,0-1 1 0,2-1-18 15,-2 1 24-15,-2-1-6 0,0 1-5 0,-1 0-1 16,0-2 5-16,2-1-10 0,-2 0-2 0,3-2 9 16,-4 0 14-16,2-3-18 0,-1 0 3 0,2-2-8 0,-2 1 8 15,2-5 1-15,-1-1 6 0,1 1-5 0,1-4 17 16,-1 1-13-16,1-5 5 0,-2 6-3 0,2-6 10 15,0 0-15-15,0 0 0 0,0 0 5 0,0 0 33 0,0 0-41 16,2-17-29-16,2 7 15 0,-3-2-2 0,-1-4-2 16,3 0-3-16,-1-2 9 0,1 0-12 0,0-1-30 15,-2-2 34-15,2 0-8 0,1-11 14 0,-3-2-26 16,2 8-9-16,1-8 33 0,1 3-22 0,0 0-4 0,1 7-5 16,-1 6 15-16,-1 2-9 0,1 2 11 0,2-2 5 15,0 1-12-15,1 1 5 0,1 1 8 0,-1 1 8 16,4 4-7-16,-3-1-29 0,3 3 7 0,2-1 25 0,0 1-13 15,2 3 14-15,-1 1 19 0,1-1-36 0,-1 4 26 16,1-1-1-16,-2 4-2 0,1 0-4 0,-2 7 0 16,-1-2-2-16,0 0-22 0,-2 6 49 0,-2-2-2 0,1 2-23 15,-1 0 21-15,-1 3 9 0,-1-4-23 0,0 4 19 16,-2-1-2-16,0 2 7 0,-4 2-16 0,0-3 23 16,1 2-13-16,-2-2-3 0,-1 2-10 0,1 2 13 15,-2-2-9-15,2 2 14 0,0-3-18 0,-1 2 1 0,1-2-10 16,-2 2 17-16,2-1 11 0,0-2-25 0,-1-2 20 15,2 1-4-15,-2-2-11 0,0-1-6 0,1-3 15 0,1-2-3 16,-3 2 7-16,3-4-24 0,0-1 9 0,0-6 15 16,-1 10-25-16,1-10-42 0,0 0-1 0,0 0-15 15,1 11-16-15,-1-11-27 0,0 0-28 0,0 0-287 16,0 0 139-16,0 0 94 0</inkml:trace>
  <inkml:trace contextRef="#ctx0" brushRef="#br0" timeOffset="109180.78">18973 4567 50 0,'0'-3'108'0,"0"-2"-11"15,0 5 4-15,-2-9-19 0,2 9-38 0,-4-3 14 16,4 3 23-16,0 0-14 0,0 0-37 0,-18 11 22 16,13-3 4-16,-3 0-31 0,4 3 44 0,-1 0-10 0,-1 2-48 15,4-1 14-15,-2 3 12 0,1 1-6 0,0 0-2 16,2 2-21-16,0-1-11 0,-1 0 25 0,4 1 0 0,-1-3-8 16,-1 1 7-16,3 1 5 0,-2-2 5 0,3 1-25 15,-1-2 2-15,-1-1 6 0,2-1 9 0,2 0-22 16,0-2 2-16,0 0-17 0,2-3 39 0,0-1-18 15,1-1 15-15,2-2-24 0,-1 0 22 0,4-2 2 16,-5-2-4-16,0-1-35 0,2-1 16 0,2-3-24 0,-3 1 47 16,0-1-4-16,0-2 14 0,-1-1-29 0,0-3 12 15,-1 0 22-15,-1 1-5 0,-2-4 5 0,-1 0-33 0,0 0 8 16,-2-3 9-16,-1-1 13 0,-1 1-9 0,-3-4-19 16,1 4 23-16,-2 0-13 0,-2 0-1 0,0 0 2 15,-2 1-11-15,0 2-3 0,0 1 2 0,-3 2 6 0,2 2 10 16,-1 0-21-16,0 3 10 0,-1 1-14 0,-1 2-26 15,1 5 25-15,2-2-20 0,0 1-29 0,-3 3-41 16,2 0 13-16,0 2-30 0,0 7-23 0,5-7-283 16,-2 3 140-16,7-8 92 0</inkml:trace>
  <inkml:trace contextRef="#ctx0" brushRef="#br0" timeOffset="110191.45">19643 4576 6 0,'0'0'117'0,"-13"-5"-3"15,5 2-25-15,-3-1-5 0,11 4-24 0,-20 0 1 16,8 0-6-16,-1 2 3 0,1 0-3 0,-2 2-14 16,4 0 30-16,-2 2-29 0,0 1-44 0,2-1 48 15,1 1-11-15,-2 3-22 0,3 0 22 0,0 1-23 16,1-1 28-16,2 2 9 0,0 0-26 0,1 0 17 0,-2 1-21 16,4 3-14-16,0-1 15 0,2 0-13 0,-1-1 23 0,0 2-14 15,5-3 13-15,0 1-12 0,-3-1-22 16,-1 1 15-16,1-1-5 0,2-2-10 0,-2-1-10 0,-1-1 19 15,3-3-6-15,0 1 25 0,-3-7-23 0,4 10 15 16,-2-7 2-16,1 0-20 0,2-1 1 0,-5-2-2 16,11 1 10-16,-11-1-25 0,14-1 13 0,-4-3 6 15,2 1 1-15,0-1 3 0,-1-2-23 0,0-1 29 0,-1-4-25 16,4 0 29-16,-4-1 4 0,1 0-24 0,-2-2 25 16,6-12-43-16,-4-1 36 0,-1 2 12 0,-2 1-21 0,0-8 18 15,-4-2-30-15,3 5 4 0,-3 4-7 0,-1 1 24 16,-2 2-19-16,0 1-29 0,1 0 4 0,-1-12 20 0,-1 6 18 15,0 3-4-15,-1 5-34 0,1-1 23 0,-2 1 36 16,1 1-19-16,0 1-43 0,-1 0 31 0,0 1 20 16,0 2-32-16,1 2 6 0,0 0 21 0,-1 1-26 15,1 3 39-15,-2 1-10 0,2 1-39 0,0 1-3 0,1 5 4 16,-2-6 45-16,1 3-22 0,1 3-20 0,0 0 5 16,-7 8 23-16,5-2 19 0,2 0-19 0,-3 6 1 0,0-2 4 15,2 5 10-15,0 2-7 0,-2-2-5 0,3 3-60 16,0 3 91-16,-1-2-13 0,1 1 11 0,0 3-7 15,1 11-16-15,-1-7 13 0,0 7 2 0,1-5-14 16,2 4 13-16,-2-6-10 0,2-6-20 0,1 12 0 0,0-9 14 16,-1-2-2-16,1-2 5 0,-2-2-6 0,2 1 2 15,2-1-9-15,-2-1-2 0,1-1-5 0,0 0 0 16,3-2 2-16,-2 0 22 0,2 0-7 0,0-2-21 16,1-1 4-16,0-2-8 0,3 0 18 0,-1-2-3 0,2 0 11 15,2-1-4-15,-2-3 5 0,6-1-11 0,-4-1 5 16,2-1-22-16,-1 0-8 0,-1-5 10 0,1 2 12 0,-2-1-16 15,2-2 23-15,-1-2-26 0,0-1 17 16,-2 1-4-16,-1-3-4 0,1-2 13 0,6-7 13 0,-4-1-16 16,-2-2 2-16,-2 3 11 0,-3 2-6 0,4-8-28 15,-3-3 29-15,-2 7-21 0,-2-1 0 0,-1 7 4 0,-1-4 7 16,-2 1 8-16,2-1-17 0,-3 1-9 0,0 2 19 16,0 5-17-16,-4-5 1 0,0 4 16 0,1 1-31 15,0 0 47-15,-2 2-12 0,0 2 11 0,-2 3-5 0,0 3-24 16,1 2 10-16,6 0 31 0,-11 2-29 0,6-1 7 15,-1 2 3-15,-2 1 1 0,0 5-21 0,0 3 25 16,2 1 21-16,-1 3-14 0,-1-1-18 0,3 2 2 0,2 1 19 16,0 1-3-16,2 3-18 0,1-4 7 0,0 2-3 15,3 1-1-15,-2-1-15 0,2-2 28 0,-1 2-11 16,1 0-6-16,1-1-1 0,1 0 18 0,1-1-1 0,-1-1-12 16,0 0-16-16,2-3 20 0,1 0-21 0,-1 0 8 15,2-2 29-15,-1-2-16 0,1 0-11 0,1 0 13 16,0-2 4-16,1-1-7 0,-2-2 6 0,1 0-26 15,2 0 7-15,-2-3 10 0,1-1-21 0,0 0 12 0,-3 1-11 16,0-2-32-16,-8 0-12 0,21-5-22 0,-10 2-3 16,-2-1-32-16,1 0-369 0,-10 4 162 0,9-7 108 15</inkml:trace>
  <inkml:trace contextRef="#ctx0" brushRef="#br0" timeOffset="110926.67">21041 4350 14 0,'1'-5'106'0,"-1"5"-19"0,2-6-17 15,-2 6-14-15,0 0 21 0,0 0-11 0,0 0-38 16,0 0 57-16,8 3-16 0,-8-3-3 0,5 8 22 15,2 0-35-15,-3 2 38 0,0 3-8 0,2 0-4 16,0 3-2-16,-2-2 0 0,1 4-15 0,-2 2 12 0,7 7-19 16,1 1 11-16,-2 2-19 0,1 0 8 0,-5-6-17 15,6 5-3-15,-2-3-1 0,2 3-11 0,1-3 15 16,-4-5-5-16,5 5-4 0,-4-6 12 0,-1-3-33 0,-1-2 10 16,0-1-3-16,1-1 10 0,-3-2-8 0,0 2-7 15,1-4-7-15,-4-2 13 0,5 1-15 0,-3-2 14 16,-1 0-18-16,-1-2-30 0,1-2-1 0,0 1-49 0,-3-3-6 15,0 0 19-15,0 0-19 0,0 0-7 0,0 0-29 16,0 0-1-16,0 0-302 0,8-8 142 0,-8 8 96 16</inkml:trace>
  <inkml:trace contextRef="#ctx0" brushRef="#br0" timeOffset="111238.8">21328 4380 59 0,'-3'-5'102'0,"3"5"1"0,0 0-12 0,0 0-5 16,-15 17 2-16,10-4-8 0,-2 3 12 0,-1 2 11 0,-2 9-26 15,0 2 10-15,-2 2-37 0,0 3 27 0,-1-4-17 16,0 1-8-16,1-4-22 0,1-1 17 0,0 0 8 0,1 1-1 15,0-6-23-15,1-3 1 0,4-1-20 0,-2-1 10 16,2-1-5-16,-1-1-2 0,1 0-8 0,1-1 13 16,-1-2-5-16,2-1-5 0,0-2 1 0,1-1 10 15,0-2-10-15,2 0-36 0,0-5-26 0,0 0 23 0,0 0-27 16,2 11-16-16,-2-11-20 0,0 0-2 0,0 0-21 16,8-2-249-16,-8 2 121 0,0 0 80 0</inkml:trace>
  <inkml:trace contextRef="#ctx0" brushRef="#br0" timeOffset="111455.65">21022 4672 60 0,'11'-9'95'0,"1"6"-28"0,3-2 13 15,1 2-21-15,4 0 6 0,1-1-3 0,14-1-21 16,-5 4-7-16,-3 0 12 0,9 5 20 0,-7-6-36 15,-5-1 31-15,-4 3-38 0,3 0 27 0,-3 0-33 0,-1 0-4 16,2-1 1-16,-2-2 33 0,-1 2-30 0,-3-1-20 16,0 2-9-16,-2-3-21 0,2 1-32 0,-6 7-213 15,-9-5 92-15,18-4 62 0</inkml:trace>
  <inkml:trace contextRef="#ctx0" brushRef="#br0" timeOffset="112024.75">21953 4358 59 0,'-5'-9'93'0,"0"5"-6"0,5 4-8 0,-8-7 28 16,1 1-11-16,-2 0-28 0,-2 1 38 0,-1 3-18 15,0-1-15-15,0 3 12 0,-1 2-42 0,-2-1-8 16,3 4 40-16,-1-1-2 0,-1 2-35 0,1 0 23 0,2 2 4 16,-2 1 2-16,2 2-3 0,-1 2-1 0,2 2-12 15,0-1-9-15,1 0 1 0,-2 12 1 0,1 0 13 0,2-3-27 16,5-5-9-16,-2-1 7 0,1 1 5 15,1 1-20-15,0 0 13 0,3-1-7 0,0-2-8 16,3 2 5-16,1-2-10 0,0 2 6 0,1-1 3 0,1-1-10 16,2 1 4-16,0-3 7 0,0 0-16 0,1 0 15 0,2-2-6 15,-2 0 5-15,2-3-14 0,-1 0 24 0,2-1-12 16,0-2-9-16,2 0 0 0,-4-2-1 0,2-1 7 16,-1-2-16-16,-3 1 10 0,1-2 1 0,-2-2-37 0,0 2 5 15,-1-2-17-15,-6 2-8 0,12-5-26 0,-2 0-20 16,-1-3-24-16,0 1-12 0,-7 3-371 0,7-8 168 15,-4 3 112-15</inkml:trace>
  <inkml:trace contextRef="#ctx0" brushRef="#br0" timeOffset="112371.72">22189 4469 29 0,'0'0'134'0,"2"-5"-6"0,-1 0-21 0,0 2 14 0,-1 3-34 0,0 0 1 16,2-5-3-16,-2 5-28 0,0 0 20 0,0 0-13 16,0 0 3-16,0 0-17 0,0 0 22 0,0 0 2 0,0 0-17 15,0 0 19-15,0 0-3 0,9 2 5 16,-9-2 4-16,0 0 2 0,0 0 3 0,0 0-1 0,0 0-30 15,4-2 6-15,-4 2-9 0,3-4-9 0,-3 4 10 16,3-6-17-16,-2 3-6 0,-1 3-1 0,3-6-14 0,-1 2 5 16,0 0-8-16,-1 1 7 0,0-1 2 0,1 1 4 15,-1 0-8-15,-1 3 2 0,0 0-7 0,1-7-7 0,-1 5-46 16,2-1-20-16,-2 3-6 0,0 0-33 16,0 0-44-16,0 0-17 0,0 0-453 0,0 0 205 0,0 0 136 15</inkml:trace>
  <inkml:trace contextRef="#ctx0" brushRef="#br0" timeOffset="112572.56">22203 4836 131 0,'-1'25'148'0,"-4"-2"1"0,4-4-30 16,-3 0-1-16,-4 9 4 0,3 1-33 0,-5-2-6 15,1 1 0-15,0-6-17 0,-5 2-16 0,0 0 21 16,-4 0-75-16,0-3-16 0,-1-2-9 0,4-3-26 0,2-3-22 16,-2-2-271-16,2-1 116 0,2-1 76 0</inkml:trace>
  <inkml:trace contextRef="#ctx0" brushRef="#br0" timeOffset="114800.73">18702 5765 45 0,'0'0'102'0,"3"-9"-22"0,-2 6 15 0,-1 3-33 16,0 0 5-16,2-10 21 0,-2 10-46 0,0-7 42 15,0 7 13-15,-3-8-36 0,0 4-6 0,1 0-25 16,2 4 8-16,-7-8 10 0,3 4-5 0,-4 1 21 16,1-2-54-16,-2 1 50 0,-2 1-16 0,1-1-3 0,-2 3-9 15,0 0-20-15,-2 1-30 0,0 1 56 0,-1 1 13 16,0 3-49-16,-2 0-35 0,2 1 20 0,1 2 20 16,0 2 53-16,-2 1-4 0,-5 4-41 0,4 0 39 0,-2 4-27 15,4-3 27-15,-1 6-16 0,4-2 9 0,3-4-5 16,2 2 0-16,-1-2-14 0,2 1 2 0,-2 10-1 15,1-3 5-15,-1 3-7 0,7-6 6 0,-1 0-16 16,1-4 7-16,2 1-8 0,1 1-11 0,-1-4 5 0,2 2 2 16,-1-1-3-16,4-2 14 0,-1-1-25 0,2 2 7 15,1-1 7-15,-2-2 6 0,2-1-9 0,3 0 2 16,-2 0 1-16,1-3 0 0,0-2-18 0,1-1 10 0,1 0-10 16,0-3 23-16,3 3-10 0,-3-4-15 0,1 1 8 15,-1-2 6-15,3 2 2 0,-3-4 4 0,1 1-8 16,0-1-4-16,-2-1-28 0,-2 1-24 0,3-2-5 0,-2 2-2 15,-4 1-12-15,-6 1-17 0,12-4-14 0,-12 4 1 16,8-6-32-16,-8 6-365 0,8-7 166 0,-8 7 112 16</inkml:trace>
  <inkml:trace contextRef="#ctx0" brushRef="#br0" timeOffset="115114.59">19057 5904 38 0,'0'0'102'0,"7"-5"-11"0,-3 4 10 0,0-3-20 15,3 4-15-15,-1-2 31 0,6 0-3 0,0-1-29 0,2 4-18 16,-1 1 17-16,0-6 8 0,2 3-33 0,1-2 4 16,-3 5 6-16,1-5-19 0,-2 1 17 0,1 1-30 0,-4 1 23 15,1-2-43-15,-2 4 13 0,-8-2 3 0,0 0-36 16,16 0-5-16,-16 0 4 0,0 0-32 0,12 1-2 16,-12-1-16-16,5-1-240 0,-5 1 104 0,0 0 70 15</inkml:trace>
  <inkml:trace contextRef="#ctx0" brushRef="#br0" timeOffset="115311.42">19121 6043 19 0,'8'4'96'0,"2"-4"6"0,3 2 2 15,2-1-26-15,-2 1-7 0,0-5 11 0,1 6-28 16,-4-2-16-16,4 1 22 0,-2-4 5 0,0 4 9 15,0-2-26-15,-12 0-33 0,14 1 14 0,-14-1-5 0,14 2-18 16,-14-2-20-16,10 0-13 0,-10 0-28 0,11-3-236 16,-11 3 97-16,0 0 66 0</inkml:trace>
  <inkml:trace contextRef="#ctx0" brushRef="#br0" timeOffset="116057.54">19728 5690 17 0,'-2'-14'94'0,"0"-2"-3"0,2 3-1 0,-1 5-3 16,1-1-14-16,1 2-7 0,1-1-25 0,-2 2 23 0,0 6-32 15,2-10 25-15,-2 10-38 0,2-9-8 0,-1 6 26 16,-1 3-19-16,0 0-3 0,7 1 33 0,-7-1-28 0,5 9 23 15,0-1-19-15,1 3-4 0,-2 2 32 16,0 0 16-16,0 3-14 0,-2 1-19 0,2 1 21 0,-1 3-16 16,1 13-6-16,-3-5 24 0,-1-6-12 0,0 13-7 15,-1-6 14-15,-2 4-4 0,-1 5-9 0,-2-1-4 0,-2-2-18 16,-3-1 4-16,0 0 21 0,-1 2-28 0,0-2 3 16,-2 1 4-16,0-3-6 0,1 2-5 0,-2 0 8 15,1-4 0-15,-4 0-1 0,6 1-4 0,-1-4 1 0,4-1-11 16,2-6-8-16,2-1 23 0,-1-5-18 0,2 1 20 15,2-3-17-15,0 0 7 0,2-2-9 0,2 0 11 16,0 0-25-16,4-3 27 0,-1-2-24 0,0-1-1 0,6-2 11 16,1 1-17-16,1-3-1 0,1-1-10 0,0-1 27 15,4 0-29-15,-4-5 7 0,2 1 16 0,0-2 4 16,-1 0-23-16,0-3 22 0,-2-1-6 0,-1-1 9 16,-1 0-5-16,-3-1 7 0,1-3 4 0,-4 0-30 0,-2-1 25 15,-3 0 9-15,-1-2-5 0,-5 1-15 0,-3-9 11 16,-6-1 7-16,1-1-2 0,-4 4-9 0,0-2 11 15,-6 2-3-15,2 2-5 0,-3-1-7 0,4-1-6 0,-2 6 18 16,4 0 9-16,-2 3 5 0,4-3-15 0,5 6 14 16,1 3-2-16,3 0-1 0,1 3 9 0,3-2-10 15,0 0 4-15,4 9-11 0,0-12 9 0,0 12 0 0,8-15 1 16,-1 5-3-16,4 3-3 0,1 1-9 0,1-1 4 16,0 1 11-16,3 0-19 0,2-2 8 0,-1 1 11 15,0 0-10-15,1 0-25 0,-1 2 7 0,0 0 12 16,-2-1-1-16,0 0-56 0,-1 0 41 0,1 1-6 0,-3 1 25 15,-1-1-88-15,1 1-7 0,-4 2 17 0,-3-1-22 16,-5 3-5-16,9-3 1 0,-9 3-26 0,3-1-294 16,-3 1 140-16,0 0 92 0</inkml:trace>
  <inkml:trace contextRef="#ctx0" brushRef="#br0" timeOffset="116418.14">20235 5915 57 0,'0'0'113'15,"0"0"-26"-15,2-6 20 0,-2 6 6 0,0 0-8 16,0 0-27-16,0 0-6 0,0 0-6 0,0 0 24 15,0 0-4-15,0 0-7 0,0 0-8 0,0 0-11 0,0 0 16 16,0 0 13-16,0 0-10 0,0 0 3 0,0 0-18 16,0 0 23-16,0 0-9 0,0 0-9 0,0 0-5 0,1-3-6 15,-1 3-4-15,1-8-8 0,-1 4-2 0,0 4-9 16,0 0-5-16,2-13 9 0,-1 10 3 0,-1-2-17 16,1 0 1-16,1 0-2 0,-2 5-6 0,0-8-9 15,1 4 13-15,-1 4 2 0,1-6-11 0,-1 6-18 0,0-6 15 16,0 6-23-16,0 0-28 0,3-7-36 0,-3 7-14 15,0 0-20-15,0 0-17 0,0 0-36 0,0 0-423 0,0 0 195 16,0 0 130-16</inkml:trace>
  <inkml:trace contextRef="#ctx0" brushRef="#br0" timeOffset="116628.69">20305 6226 7 0,'-2'20'171'0,"-2"-1"-10"16,0 2 2-16,-1 9-14 0,0-6-4 0,-2 6-34 15,-2-2-5-15,2-4-1 0,-4 2-1 0,2 0-4 16,-3 0-25-16,-3 2 0 0,5-9-3 0,-5 4-9 0,-1-3-46 16,3-4-18-16,0-2 1 0,3-2-33 0,-2-1-38 15,1-2-30-15,0-3-373 0,2-3 158 0,9-3 106 0</inkml:trace>
  <inkml:trace contextRef="#ctx0" brushRef="#br0" timeOffset="117943.53">18332 7291 20 0,'-8'-7'95'0,"4"2"-8"16,0 0 9-16,1 1-2 0,0 1-16 16,3 3-1-16,-5-6-23 0,5 6-16 0,-5-5 1 0,2 4 7 15,3 1-16-15,0 0-4 0,-11 0 48 0,11 0-35 16,-6 7 11-16,0-1-28 0,1 3 31 0,-2 2 5 0,2 1 2 16,0 0-26-16,-1 2 25 0,1 3-21 0,1 1 3 15,0 2 7-15,1-1 2 0,1 3-38 0,-1 0 27 16,0-1 11-16,-1 9-13 0,4-5-16 0,0-2-11 15,2-4-4-15,0 1 24 0,1-1-26 0,1 0 4 0,0-2-16 16,1-3 27-16,1-2-18 0,0 3 3 0,1-3-1 16,1 1 4-16,0-6 8 0,1 1 7 0,2-2-17 0,-2-1 4 15,3-1-25-15,-1-4 0 0,0 0 25 0,2 0-16 16,-13 0 12-16,25-6-29 0,-14 1 10 0,1-1 14 16,-1-1 6-16,-1-2 0 0,0 1-14 0,-2-3 11 15,-2-1-8-15,0 0 9 0,-2-2-4 0,-2-1-2 0,1 0-19 16,-2 2 17-16,1 1-28 0,0-2 39 0,-2 2 4 15,0-1-16-15,0 4-1 0,2-1-3 0,-2 3 3 16,0 7 19-16,0-12-31 0,0 12 32 0,-2-11-19 16,2 11 6-16,-1-10-6 0,1 10 2 0,0 0-14 0,1-7 30 15,-1 7-18-15,0 0 4 0,0 0-8 0,0 0 1 16,0 0 4-16,0 0-20 0,0 0 23 0,20 24-12 0,-16-14 26 16,2 2 1-16,-2-1-31 0,0 1 36 15,-2 2 11-15,2 2-19 0,0-2 2 0,2-1-12 0,-2 2-12 16,-2 0 25-16,2 1-35 0,0-4 8 0,0 0-3 15,2 0 32-15,2 0-3 0,-3-3-18 0,2 1 1 16,-2-2 9-16,2-2-12 0,2 0 12 0,-1-3-8 0,-8-3 12 16,16 3-11-16,-16-3-16 0,15-2 27 0,-5-3-9 0,1 2 2 15,1-3-11-15,-1 0 26 0,1-3-15 16,-3 2 6-16,0-5 8 0,1 0 16 0,-1-1-25 0,-1-2 17 16,-1 1-13-16,-3-2 13 0,0-2-17 0,-2 2 15 15,0-4-25-15,-1 2-65 0,-2-1 84 0,-1 0-3 0,0 1 7 16,-4 0-8-16,1-1-8 0,-2 3 5 0,2 1 9 15,0 0-9-15,-2 2-2 0,3 2-30 0,0 0-8 16,0 4-38-16,4 7 12 0,-7-9-17 0,7 9-20 16,-5-8-8-16,5 8-16 0,-3-4-279 0,3 4 131 0,0 0 90 15</inkml:trace>
  <inkml:trace contextRef="#ctx0" brushRef="#br0" timeOffset="118803.35">18972 7129 86 0,'0'0'102'0,"-3"-11"-5"0,3 11-17 16,0 0-10-16,0 0-12 0,-4-3 21 0,4 3-35 0,0 0 20 15,-1 15-12-15,0 1 16 0,2 3 4 0,0-1-19 16,1 15 9-16,-1-6-15 0,2 6 2 0,-2 0-3 16,2 4 23-16,-5-2-36 0,2 2 10 0,0-1-10 15,-4 0 18-15,2 0-17 0,-1-1 2 0,-1-1 4 0,0-1-11 16,-1-3-12-16,1 2-7 0,-2-11 2 0,2-3 9 16,0-2-5-16,0-2-3 0,0 1-34 0,2-1 22 0,-1-3 15 15,-1 0-33-15,0-2 31 0,3-2 1 0,-1 1 10 16,2-8-2-16,-1 7-14 0,1-7-11 0,0 0-5 15,0 0 23-15,0 0-19 0,0 0 4 0,0 0 1 16,0 0 9-16,0 0 2 0,0 0-25 0,15-18 7 0,-13 5 3 16,2 3 12-16,-1-3-18 0,0-3 23 0,-1 1 0 15,0-3-8-15,-1 1-23 0,0-1 13 0,-1 0-1 16,3-3 15-16,-2 2-12 0,1-1 0 0,0 1-46 16,1-1 35-16,4 5 17 0,-2-2-31 0,0 0 12 0,2 3 21 15,0 1-51-15,-1 1 56 0,1 0-21 0,2 2 3 16,-1 0-2-16,0 4-5 0,2 0-68 0,-1 3 101 0,3-1-5 15,-1 2-27-15,-2-1 17 0,-1 3-3 0,-8 0-12 16,16 4 20-16,-7 0-18 0,1 0 4 0,-1 4-11 16,0-2 23-16,1 3 0 0,-2 0 1 0,0 1-26 15,0-1 49-15,-2 3-21 0,1 0 16 0,-2 0-8 0,2-1 2 16,-2 3-23-16,5-3 0 0,-5 3 23 0,-1-2-35 16,1 0 8-16,-1 3 17 0,2-6-9 0,-2 0-7 0,0 0 10 15,1 1-5-15,-1-4-14 0,3 2 21 16,-2-2 3-16,2 1-12 0,1-2 22 0,-8-5-37 0,12 9 11 15,-6-8 13-15,-6-1-6 0,11 2 9 0,-11-2-9 16,0 0 10-16,17-3-17 0,-6-1-11 0,-11 4 29 0,15-10-10 16,-7 4-8-16,-3-2 14 0,7-2 36 0,-8 2-14 15,5-3 7-15,-5 0-27 0,0-2 15 0,0-2-21 16,-1 0 7-16,0 1 0 0,2-1-10 0,-4 0 11 16,2-1-6-16,-2 3 8 0,1 0 3 0,0 0 10 0,0 4 1 15,-1 1-6-15,0 1-10 0,-1 7-7 0,2-10 37 16,-2 10-40-16,1-8 2 0,-1 8-3 0,3-6 3 0,-3 6-11 15,0 0 18-15,0 0 0 0,0 0-7 0,0 0 19 16,0 0-17-16,16 20 0 0,-14-9 7 0,1 1-7 16,0 0 0-16,-2 2 13 0,3 1 2 0,0 1-24 15,-1 0 5-15,-2 0-7 0,0 0 1 0,4-1 25 0,-5 0-4 16,1 1-7-16,3-3-4 0,-1 0-19 0,-2-1 21 16,2 0 1-16,-1-2-6 0,2 1-2 0,-2-4 3 0,-1-1-17 15,3-1 26-15,-4-5-10 0,5 8-10 16,-2-5-11-16,-3-3-15 0,0 0 4 0,11 3 12 0,-11-3-3 15,0 0-6-15,0 0-52 0,0 0-14 0,0 0-7 16,20-11-25-16,-16 7-21 0,-4 4-344 0,6-14 163 0,-6 14 110 16</inkml:trace>
  <inkml:trace contextRef="#ctx0" brushRef="#br0" timeOffset="119021.36">19412 7184 63 0,'-8'-19'183'0,"1"2"-25"15,2 5-29-15,1 0-11 0,0 2 15 0,0 0-31 16,1 0 2-16,1 3-26 0,-1 1 7 0,3 6-14 0,0 0-45 16,-1-9 22-16,1 9 22 0,0 0-33 0,0 0-15 15,0 0-21-15,0 0-37 0,0 0-34 0,0 0-3 16,0 0-42-16,0 0-263 0,0 0 126 0,0 0 84 0</inkml:trace>
  <inkml:trace contextRef="#ctx0" brushRef="#br0" timeOffset="119853.38">19786 7655 56 0,'-2'15'119'0,"1"3"2"16,1-4-45-16,0 0 1 0,0-1 5 0,1-1-1 0,-1-1-38 16,0-11-3-16,3 17 12 0,-2-10 7 0,2-1-4 15,1 1-11-15,-1 0 5 0,-3-7-45 0,6 8 53 16,-2-6-6-16,-4-2-1 0,10 2-28 0,-10-2 11 15,10-1-6-15,-10 1 10 0,16-9-8 0,-6 3-17 0,-1-5 9 16,2 1 15-16,-2-3-13 0,3 0 17 0,3-10-23 16,-5 5-8-16,1-8 1 0,-2 0-25 0,1-4 8 0,-4 8 19 15,2-7-21-15,-5 2 9 0,0-5 0 16,-3 3 6-16,0 3-18 0,-2-9 33 0,1 0-12 0,-2-1 1 16,2 3-3-16,-2-2-14 0,1-4 13 0,-2 5-11 15,0 7 16-15,1 6-13 0,-2-13-10 0,1 9 3 0,1 6-8 16,2 2 26-16,-3 2-26 0,0 0 15 0,1 0 13 15,-1 6 4-15,0 4-34 0,1 4 26 0,3 1-29 16,-6 1 20-16,6-1 3 0,0 0 13 0,-15 13-26 0,8-4-5 16,2 3-17-16,1 1 38 0,0 1-24 0,1 3 38 15,1 0-20-15,2 1 22 0,-2 0-13 0,2 2-32 16,2 2 38-16,-1-1-3 0,3 13-35 0,0-2 41 0,-1-5 3 16,-1 5-2-16,1-7 7 0,0-1-14 0,-1-2 26 15,4 9-4-15,0-2-18 0,-2-6 3 0,2 0-4 16,2 3-3-16,-2-3 10 0,1-4 3 0,2 9-4 15,1-7-10-15,-1-4-5 0,-1-4 8 0,1 2 5 0,1-3-5 16,-1 0-16-16,2-3-12 0,1 2 17 0,1-1 19 16,-1-2-15-16,1 0-13 0,1-2 16 0,-2-2-7 0,2 0 8 15,-2-2 11-15,4 0-9 0,2 0 5 16,-6-4 5-16,0 1-31 0,0-1-2 0,-1-1 3 0,1-1 12 16,0-4-18-16,-3 0 12 0,2 1 19 0,-2-4-8 15,2-1-12-15,-2-2-10 0,7-8 29 0,-4 4-8 0,1-8-25 16,-5 3 14-16,-2 2-14 0,-1 3 10 0,-1 2 10 15,0-5 3-15,-1 3 7 0,-2-1-19 0,-1 1-28 16,1 2 29-16,-2 2 18 0,-2 0-10 0,-1 0 18 16,2 2-25-16,-1 3 0 0,-4-1 15 0,1 3 9 0,-1 2-1 15,0 3 3-15,7 2-19 0,0 0-15 0,-16 2 30 16,11 2 5-16,-2 2-24 0,-1 2-3 0,4 3 10 16,-1 1-4-16,2 1 10 0,1 3 4 0,0-1 10 0,1 6-13 15,2-3 6-15,2 0 1 0,-2 2-5 0,3 1 2 16,0-1-20-16,-2-2 6 0,3 0-3 0,-1 1 0 15,1 0 0-15,1-1 4 0,2-1 9 0,0 0-6 0,-2-1-13 16,1-3 13-16,4-1-12 0,-1 0 12 0,1-3 16 16,0 2-5-16,1-5-19 0,-2 0 6 0,2-2-7 15,0 1-16-15,-1-3-7 0,0-2-32 0,-1 1-36 0,-10-1-11 16,15-1-12-16,-3-4-20 0,-12 5-333 0,19-6 156 16,-13-2 104-16</inkml:trace>
  <inkml:trace contextRef="#ctx0" brushRef="#br0" timeOffset="120369.6">20944 6806 91 0,'-14'-4'109'0,"2"-1"-17"0,-2 7-23 0,0 3 29 0,1 0-23 16,-2 3 13-16,1 2-9 0,-8 7-23 0,3 2 22 16,-1 4 2-16,4 3-15 0,-1 3-19 0,2 2 28 0,2 1-10 15,2 4-6-15,-2 2-18 0,4 1 38 16,-2 4-19-16,3-1-17 0,1-1 2 0,1 2 3 0,0 1-3 15,2 0-2-15,2-1 15 0,-2-1-12 0,5 4-30 16,-2-7 19-16,1 2 1 0,1-1-13 0,2-4-2 0,2-3-10 16,-1-7 1-16,4 1-24 0,-3-3 3 0,-1-5 9 15,3-4-18-15,0-1-18 0,-1-1-10 0,4-1 25 16,-2-1-26-16,2 0 1 0,1-3-24 0,1 0 21 16,0-2-40-16,1-3 4 0,1 0-32 0,-4 0-286 0,4-3 136 15,-14 0 88-15</inkml:trace>
  <inkml:trace contextRef="#ctx0" brushRef="#br0" timeOffset="120921.93">21342 7152 22 0,'-5'-10'100'0,"0"2"-11"0,-2 1 18 0,-1 0-33 16,0 3 13-16,-4-1 0 0,4 3 7 0,-4-1 8 15,-1 3-16-15,2 0-41 0,-4 3 42 0,3-1-25 16,-2 4 20-16,-1 0-30 0,0 1 17 0,1 2 2 15,2 3-47-15,-10 3 17 0,8 0 3 0,0-1-1 0,0 7 16 16,3-2-22-16,3-1-7 0,1-3 19 0,1 2-14 16,0 1-5-16,4 1-7 0,0-1 1 0,1 3 3 0,2-2-13 15,2 0 24-15,0 0-26 0,1-1 16 0,8 10 6 16,-4-8-4-16,-2-2-10 0,1-1 2 0,1-1-3 16,-1-2 4-16,2-2-2 0,0 1-20 0,2-3 13 15,1 1-8-15,-1-4 4 0,1 0-25 0,-2 0 3 0,4 1-17 16,0-4-31-16,-2 0-5 0,2 0-10 0,-1-4 4 15,-13 0-15-15,24-2 4 0,-11-1-29 0,-3 0-16 16,-10 3-320-16,18-6 149 0,-10-2 98 0</inkml:trace>
  <inkml:trace contextRef="#ctx0" brushRef="#br0" timeOffset="121323.68">21611 6883 35 0,'0'0'93'0,"6"-6"14"0,-6 6-30 0,0 0 1 15,19 18 10-15,-14-6-10 0,6 13 20 0,-3-2-47 16,1 7-1-16,-2 4 31 0,-3 3-59 0,0 4 45 16,1 2-7-16,1-2-16 0,-5 4 2 0,2 1 9 0,-3 0-1 15,-2-2-16-15,1 0 14 0,-2-4 10 0,2 1-31 16,-3-3-27-16,3-2 12 0,-3-3 5 0,-3-1-14 15,2-8 18-15,-3 4 2 0,0-9-8 0,0-2-15 16,-2-4 8-16,1-2-16 0,-3-2-13 0,0 1-34 0,-3-3-1 16,1-2-19-16,-1 1-11 0,-2-3-24 0,1 2-267 15,-3-2 123-15,1-1 84 0</inkml:trace>
  <inkml:trace contextRef="#ctx0" brushRef="#br0" timeOffset="122857.51">18298 8196 12 0,'3'-11'94'0,"-3"11"-12"0,3-8-5 15,-3 8-29-15,4-10 5 0,-4 10 14 0,6-7-20 0,-3 3 26 16,-3 4-32-16,7-6 32 0,-7 6-62 0,0 0 20 16,10-1 11-16,-10 1 2 0,0 0-47 0,0 0 34 15,10 9 9-15,-6 0-11 0,-4-9-18 0,1 21 15 16,2-6 5-16,-2-4 16 0,-2 2 2 0,1 2-23 0,-2 1 5 15,0 6 0-15,-1-3-3 0,-2 12 13 0,-2 1-16 16,2-10 14-16,-5 8-3 0,1-9-10 0,1-3-8 0,-4 7 16 16,1-6-39-16,2-4 13 0,0-1 1 0,-1 0 21 15,2-2-2-15,-2-1 13 0,0 1-38 0,2-2 24 16,0-1 4-16,0-1-8 0,3-2 7 0,-2 0 9 16,3-3-31-16,-2 2 27 0,0-3-1 0,6-2-29 0,-9 3 18 15,9-3 3-15,0 0-23 0,-13-4-12 0,13 4 30 16,-6-5-20-16,6 5 26 0,-6-7-10 0,3 2 3 15,3 5-18-15,-3-9 17 0,3 9-14 0,0 0 5 0,4-13 1 16,-2 7 4-16,-2 6-3 0,9-14 4 0,-4 10-5 16,1-1 2-16,-6 5-5 0,12-5-6 0,-7 4-20 15,-5 1 25-15,12-1-6 0,-12 1-4 0,12 1 1 0,-1 0 13 16,-1 4-18-16,1 0 3 0,-2-2 12 0,1 4-6 16,-2 2-16-16,0 0-10 0,1 0-10 0,-1 2 43 15,-1 1-12-15,2-2-6 0,-2 2-3 0,-3 0 34 16,2 4-32-16,0-2-6 0,-2 0 27 0,-2 0-14 0,2 0-6 15,-1 1-1-15,-2-1 14 0,1 2-5 16,-1-3-3-16,0 0 20 0,2-1-11 0,-2 0-19 0,-2-1-21 16,2-4 22-16,-1 0 35 0,0-7-6 0,0 12-15 0,0-12 0 15,0 10 13-15,0-10-18 0,0 7 3 0,0-7-32 16,0 0-17-16,0 0-48 0,6 9 5 0,-6-9-26 16,4 1-380-16,-4-1 165 0,0 0 112 0</inkml:trace>
  <inkml:trace contextRef="#ctx0" brushRef="#br0" timeOffset="125564.77">21160 5722 76 0,'-4'-8'109'0,"1"7"-6"0,3 1-8 0,0 0-3 15,0 0-1-15,-8 6-13 0,4-1-30 0,3 1 51 0,-5 5-16 16,1 1 5-16,2 2-1 0,-1 2-16 0,2-3 12 16,-1 5-13-16,0-1 2 0,2-3 16 0,0 4-15 15,-1 0 5-15,4 3-18 0,-2-2-11 0,0 0-5 0,1 1 10 16,-1 0-11-16,0-1 4 0,1 0-14 0,1-1-8 16,-2 0-4-16,1-2 15 0,0-1-7 0,-1 0-12 0,2-2 0 15,-2-1 5-15,-3 0-16 0,4-4 3 0,-1-1 1 16,0 1-3-16,0-8 11 0,3 9-13 0,-3-9 2 15,-1 9-16-15,1-9-17 0,0 0-14 0,0 0-1 16,0 0-26-16,0 0-32 0,0 0-23 0,0 0 7 0,0 0-27 16,0 0-352-16,0 0 164 0,0 0 110 0</inkml:trace>
  <inkml:trace contextRef="#ctx0" brushRef="#br0" timeOffset="125801.75">21158 5604 9 0,'-1'-16'75'16,"1"4"78"-16,1 0-24 0,-1-2 6 0,-1 2-31 16,2 5-1-16,-1 7 7 0,-2-10-17 0,2 10-22 15,-2-8 27-15,1 4-27 0,1 4-7 0,0 0-20 16,0 0-1-16,0 0-36 0,0-12 10 0,0 12-23 0,0 0-87 15,0 0 54-15,0 0-26 0,0 0-1 0,0 0-36 16,0 0-217-16,0 0 107 0,0 0 70 0</inkml:trace>
  <inkml:trace contextRef="#ctx0" brushRef="#br0" timeOffset="126333.9">21442 5832 2 0,'0'13'88'0,"2"2"-9"0,-5-1-10 0,3-1 20 16,-1 3-32-16,1-5 29 0,0 7-36 0,-2 2 9 15,2-4-10-15,-1 3 12 0,0-2-13 0,-1-1-35 16,-2 0 26-16,3-3-17 0,-2 0-6 0,1-1 0 15,-1 0 27-15,2-1-6 0,-1-2 1 0,1-2 1 0,0-1 21 16,1-6 21-16,0 0-42 0,-4 6 3 0,4-6-7 16,0 0 6-16,0 0 10 0,0 0-17 0,0 0-2 0,-2-22-4 15,2 22-8-15,-1-21-23 0,0 7 13 16,-1-1 5-16,0 2 2 0,-1-5-24 0,-1 0 7 0,3 0-8 16,-1 0-17-16,2-3 12 0,0 2 9 0,0 0-40 15,0 1 6-15,0-3 31 0,4 3 21 0,0 2-18 0,0-1-18 16,2 1 13-16,0 2 13 0,1 1-21 0,1 1 11 15,3 0-11-15,1 2 15 0,-2 2-13 0,4-1 18 0,3 1 1 16,-1 3-9-16,-1-1 15 0,1 2-15 16,0 3 22-16,-1 0 7 0,1 2-24 0,-2 3-28 0,1-1 45 15,0 1-12-15,-1 3-24 0,-2 0 32 0,0 3 1 16,0 0 25-16,-2-1-7 0,-1 3-12 0,-1-1 8 0,-1 2-10 16,-1 3 16-16,0 1-3 0,0-5-10 0,-3 6 6 15,0 0-29-15,-1 1 23 0,-2 1 21 0,0-1-15 16,0 1-7-16,-1-1 5 0,0 0-9 0,-2 0 11 15,2-1-16-15,-2 0 9 0,2-1-22 0,-1-1 14 0,1-2-19 16,1-1 31-16,-3-1-22 0,2-2-20 0,0-2 22 16,-1-1-14-16,1-1-41 0,1-6-25 0,0 0-9 0,0 0-8 15,1 16-25-15,-1-16-339 0,0 0 151 16,0 0 102-16</inkml:trace>
  <inkml:trace contextRef="#ctx0" brushRef="#br0" timeOffset="126669.37">21853 5537 51 0,'0'0'123'0,"0"0"-25"16,0 0 1-16,0 0 15 0,7 19-19 0,-4-5 0 15,-2 3 3-15,0 1-22 0,1 3-25 0,-1 0 22 0,-2 3-2 16,5 12-8-16,-4 0-12 0,-2-1 2 0,1 3-14 16,0-3 10-16,-2 1 10 0,2 0-2 0,1-2-18 15,0-5 8-15,-2-7-35 0,1 0 9 0,0-3 9 16,1 2 5-16,1-5-11 0,0 2-17 0,1-2-6 0,-2 0 17 16,2-1 3-16,2-3-6 0,-1 0 7 0,1-2-26 15,0-1 26-15,1-1-20 0,2-2-2 0,-3-2-10 16,-4-4-1-16,12 6-12 0,-12-6-44 0,12 4 17 0,-12-4-5 15,15-1-18-15,-3-4-29 0,1 1-27 0,-13 4-274 16,19-12 135-16,-10 2 88 0</inkml:trace>
  <inkml:trace contextRef="#ctx0" brushRef="#br0" timeOffset="126872.83">21941 5801 59 0,'-6'-16'143'0,"3"10"-1"0,2 0-4 0,2 1-24 16,0 1-12-16,6-5-30 0,1 3-17 0,3 1 28 15,1-1-11-15,0 3-35 0,1-2-3 0,3 0 11 0,-1 2 5 16,2-1-23-16,-1 2-17 0,1-2-5 16,-2 0-7-16,0 2-25 0,-1-3-11 0,-2 2-45 0,-2 1-263 15,0-1 114-15,-10 3 78 0</inkml:trace>
  <inkml:trace contextRef="#ctx0" brushRef="#br0" timeOffset="127819.5">23101 5612 106 0,'4'-9'94'0,"0"-2"15"16,1 3-18-16,3 0 7 0,0 1-4 0,5 5-21 0,1 1-10 16,2-1 29-16,0 1-34 0,1 1 6 0,-1 1 1 15,1 2-8-15,-1 2-27 0,2 2 8 0,-4 1 3 16,2 2-43-16,7 8 35 0,-4 0-10 0,-3-3-15 15,0 6 36-15,-3-4-21 0,-2-2-6 0,-2 1-2 0,-1-1 10 16,-1 2-6-16,-1-1 4 0,0-2-14 0,-4 3 12 16,-2-3 8-16,-1 0-14 0,-2-2 15 0,1 1-25 0,-4 2 8 15,0-4 18-15,-2 1-35 0,-2 0 22 0,1-1 13 16,0 0-21-16,-2-3 2 0,-2-4-1 0,2 1-4 16,-1 1 2-16,0-2 4 0,0-1-15 0,1-3 3 15,1 0 4-15,-1-4 18 0,2-1-15 0,-1 2-14 16,1-4 4-16,2-2 14 0,-1 1-16 0,4-3-6 0,2 0-38 15,0-1 17-15,2-3 5 0,2-1-23 0,0-1 30 16,2-2-5-16,6-10-67 0,0 2 39 0,1 7 33 16,2-6-16-16,1 9 15 0,0-6-14 0,2 2 1 0,-2 8 26 15,-1-1-19-15,-4 4 6 0,3-1 4 0,2 4-9 16,-4-1 20-16,4 1-15 0,0 1-3 0,0 1 18 0,0 4 3 16,0-1-5-16,2 1 2 0,0-1-4 0,-2 6 23 15,1-3-4-15,0 3-8 0,-1-1 9 0,1 2-22 16,0-1 4-16,-3 3 9 0,0 0 10 0,-3-1-20 15,3 0 15-15,-2 1-10 0,-2 1 24 0,0-2-5 0,-2 2 1 16,1-2-21-16,0 1-7 0,-3-2 37 0,4 2-29 16,-2-2-12-16,-2 0 16 0,0-3 3 0,-4-2-12 0,10 6 9 15,-10-6-8-15,9 4 29 0,-9-4-30 0,11 0 24 16,-7 0 6-16,-4 0-21 0,0 0-10 0,14-7-6 16,-7-2 30-16,-2 3-25 0,-1 1 16 0,3-2-5 15,-3-4 1-15,0 1 4 0,-1-2 13 0,-1 1-25 0,0-2 15 16,0 1-12-16,-2 4 26 0,-1-5-24 0,1 4 16 15,-3-2-17-15,1-1 16 0,-5 2 7 0,3 3-27 16,-1-1 34-16,2 2-35 0,-2 2 8 0,5 4-10 16,-12-1 19-16,12 1 9 0,-11 1-38 0,11-1-5 0,-16 11 44 15,5-3-54-15,1 3 15 0,-1 2 54 0,4-1-12 16,1 4 8-16,0-1-21 0,1 5 7 0,1-2 0 0,0 2-4 16,-1-1 4-16,6 3-10 0,-4-4 12 0,2 2-5 15,2 1-2-15,-1-2 19 0,0-1-34 0,2 1 24 16,0-2-9-16,0 1 26 0,0 0-23 0,1-1 27 15,1-4-16-15,1 0-7 0,-1 0 8 0,2-4-5 0,-2 0-9 16,2-3-17-16,1 3-10 0,-2-5-25 0,3 2-14 16,0 0-25-16,-1-2-30 0,1-3-354 0,-8-1 154 15,0 0 104-15</inkml:trace>
  <inkml:trace contextRef="#ctx0" brushRef="#br0" timeOffset="128197.51">24190 5467 37 0,'-14'4'116'0,"-1"-2"-2"15,2 4-3-15,1 0-14 0,-2 0-10 0,2 3-3 16,2 1-18-16,2 0 31 0,0 2-32 0,1 1-43 0,3 0 54 16,1 3-8-16,3 0-7 0,2 2-1 0,0 0-5 15,2 2 2-15,2-2-14 0,3 11-13 0,0 1 10 0,1-5-7 16,-1 4 1-16,-2-8-2 0,-2-1-7 0,0-6 3 16,-2 0-15-16,1 1 11 0,0-1 3 0,-1-3-9 15,-2-3-10-15,0 1 2 0,-1-3 11 0,0-6 1 16,-2 18 9-16,-1-13-6 0,-2 2-14 0,-3-2 5 0,-2-2 4 15,1-3-8-15,-2 0-16 0,-2 0-1 0,-2-2-16 16,1-1-25-16,0 1-18 0,1 0-3 0,0-2-20 16,1 0 8-16,0-3-32 0,1-1-18 0,2 2-266 15,-1-5 131-15,5-1 88 0</inkml:trace>
  <inkml:trace contextRef="#ctx0" brushRef="#br0" timeOffset="128441.33">24096 5518 74 0,'0'0'94'0,"-12"24"5"0,5-9 15 15,-4 10-30-15,-1 4-10 0,-1 2-24 0,0 3 16 16,-2 0 19-16,-1-4-17 0,-3 3-38 0,2 2 15 16,-2-1-3-16,2-3 11 0,-3 1 7 0,-1-2 4 0,3 0-19 15,0-2-19-15,2-4 16 0,0 0-5 0,5-7-13 16,0-3-24-16,5-2 6 0,-1-2-1 0,3 0 12 15,-1-1-2-15,-1-4 0 0,6-5-10 0,-4 9 23 0,4-9-21 16,0 0 17-16,0 0-55 0,0 0-4 0,10 10-26 16,-10-10-9-16,0 0-331 0,0 0 133 0,0 0 90 15</inkml:trace>
  <inkml:trace contextRef="#ctx0" brushRef="#br0" timeOffset="128832.75">24335 5530 14 0,'0'0'117'15,"5"8"-6"-15,-4-2 9 0,3 4-28 0,-1 3-14 16,0 0 11-16,1 3-6 0,-2 2-51 0,0 0 31 15,0 0-37-15,2 0 12 0,-1 0 0 0,1 0 25 0,1 0-20 16,-1-3 3-16,2 0-38 0,0-1 35 0,2 2-3 16,-1-2-17-16,4-3 5 0,-2 1-6 0,2-1-15 15,-1-3 26-15,1-1-3 0,1-1 3 0,-3-2-9 16,6-2 22-16,-2-1-5 0,-2-1 12 0,2-2-13 0,1-2 33 16,-2-2-12-16,-2-1 11 0,2-2-11 0,-1-1 4 15,0-3-1-15,-2 1-7 0,-1-5-8 0,-3-2-12 0,-2 0 4 16,5-10 10-16,-4 5-25 0,0 1 1 0,-3 1-5 15,-2 0-8-15,1 1 14 0,-1 0 3 0,-2 1-5 16,0 4-22-16,1 0-1 0,-1 3-22 0,0-2-8 16,-1 7-46-16,2 4-19 0,2 4-7 0,0 0-30 0,-7-10-3 15,7 10-41-15,0 0-359 0,0 0 178 0,0 0 118 16</inkml:trace>
  <inkml:trace contextRef="#ctx0" brushRef="#br0" timeOffset="129349.43">24851 5782 22 0,'0'0'99'0,"-3"13"-1"0,3-13-17 0,0 0-7 16,-1 12 7-16,1-12 11 0,5 3-6 0,-5-3-8 16,7 2-19-16,-2-4-1 0,2 1 15 0,-1-1 3 0,4-2-1 15,3-2 9-15,-4-2-20 0,2-2 7 0,0-2-18 16,-2-2-13-16,2-1-18 0,4-11 7 0,-2 1 30 16,-2 1-30-16,-2-9-2 0,2 1 11 0,-3-3-25 15,-2 0 0-15,2 5 19 0,-4-7-12 0,0 1 9 0,-2 1-37 16,-1-4 23-16,-1 0-30 0,0 2-16 0,-3 4 51 15,-2 7-82-15,1 5 41 0,1 0 29 0,-1 3-62 16,0 3 41-16,0-1 28 0,0 2-34 0,0 4-38 16,0-1 89-16,-2 4-85 0,-2 2 20 0,2 2 88 0,-2 3-55 15,2 2-17-15,-1 1 30 0,0 1 13 0,-1 7-24 16,2 4 34-16,-1-2-38 0,-3 13-2 0,4-1 15 0,0 7 17 16,4 6-24-16,2-1 5 0,2-1 11 0,1 3 4 15,2-2-1-15,1 1-25 0,1 2 24 0,-2-3-18 16,2-1-9-16,-3 2 5 0,0-3 5 0,-2-1-3 15,1-7-3-15,0 7 21 0,-1-8 3 0,0-3-10 0,-1-2-2 16,2-2-6-16,-2-2 1 0,0-2 9 0,2 2 4 16,1-4-21-16,-1 3-5 0,1-7-6 0,0 1-31 15,0 1 11-15,4-3-14 0,-3 1-27 0,3-6-10 16,3 2-15-16,-2-5-23 0,-9 0-291 0,21-1 137 0,-10 1 92 16</inkml:trace>
  <inkml:trace contextRef="#ctx0" brushRef="#br0" timeOffset="129691.51">25424 5167 76 0,'-2'-9'92'0,"0"6"27"0,2 3 2 0,0 0-60 0,0 0 47 16,-12 24-27-16,10-6-10 0,-1 0 21 0,2 16-9 15,-5 2-23-15,0 2-2 0,-2 1 4 0,2 0-2 0,0 0-28 16,-4 0 30-16,4 1-25 0,-2-2-12 16,0-1 14-16,1 3-10 0,2-6-24 0,-2-2 11 0,4-6 9 15,2-3 2-15,0-6 1 0,2 0-8 0,-1-2-4 16,3 0-17-16,-1-1 1 0,1-3 0 0,1 1 3 0,3-1 22 15,-1 0-19-15,1-2-12 0,1-3 17 0,1 0-40 16,1-3-5-16,-10-3-28 0,20 6 23 0,-10-6-34 16,1 1-30-16,2-5-298 0,-2 1 133 0,1-3 90 15</inkml:trace>
  <inkml:trace contextRef="#ctx0" brushRef="#br0" timeOffset="129917.84">25292 5519 37 0,'0'-12'147'0,"6"1"-7"16,2 6 2-16,2-2-26 0,4 0-25 0,-1 3 0 16,4 1-7-16,1 1 4 0,3-2-5 0,-1 0-15 0,0 2-9 15,1-1-11-15,-1 0-15 0,-1 1 10 0,-2 0-11 16,1 2 2-16,-4 1-21 0,2-3-23 0,-2-2-20 15,-2 2-12-15,-3 1-25 0,0 2-45 0,-9-1-252 0,0 0 122 16,19-4 80-16</inkml:trace>
  <inkml:trace contextRef="#ctx0" brushRef="#br0" timeOffset="130191.42">25958 5478 84 0,'11'2'106'0,"1"2"-7"16,-3-2-22-16,3 3 10 0,1 0-3 0,1-3-41 15,-2 2 20-15,-3-3-28 0,3 5 27 0,-1-5-35 0,-3 1-17 16,-3-1-19-16,-5-1 4 0,13 2-33 0,-9 2-29 16,0-1-153-16,-4-3 74 0,0 0 48 0</inkml:trace>
  <inkml:trace contextRef="#ctx0" brushRef="#br0" timeOffset="130370.43">25905 5676 68 0,'4'4'128'0,"0"-1"-19"0,5 3 14 0,2 0-12 15,1-1-54-15,0-1 18 0,-2-1 0 16,4 0-10-16,-2-1-18 0,1-1-19 0,-4 0-11 0,5 1 0 16,-6-1-3-16,1-2-45 0,-9 1-9 0,15-2-249 15,-10 0 97-15,4-3 64 0</inkml:trace>
  <inkml:trace contextRef="#ctx0" brushRef="#br0" timeOffset="130876.38">26536 5284 130 0,'-4'-6'87'0,"-3"-3"2"15,2 2 26-15,-2 6-3 0,-2-4-34 0,9 5 5 16,-15 12-8-16,8-8 14 0,1-2-2 0,-1 10-10 0,0-4-5 16,-1-2 4-16,2 8-2 0,-2-1 3 0,1 0-13 15,0 5-30-15,-2 10 17 0,1-7-34 0,4 1 28 16,-1-5 7-16,-3 10-15 0,2-4-12 0,2-3-28 0,3-3 4 15,-2 1 21-15,2 0 15 0,2-1-30 0,-2 0 5 16,4 0 9-16,-3-2-15 0,4 0-2 0,1-2 15 16,3 0 6-16,-3-1-38 0,3-1 28 0,2-2-1 0,-2-1-6 15,2 0 7-15,1-1-7 0,1-2-8 0,0-4-2 16,1 2-1-16,1-2 23 0,-1-1-48 0,-1-3 15 16,0 0 4-16,1-2 31 0,1-2-18 0,-1 0 6 15,-1-4-11-15,1 1 20 0,5-10-21 0,-2-1 14 0,1-3-4 16,-2 0 3-16,-3 0-21 0,0-1 15 0,-4 6 10 15,-2 0-1-15,-2 2-5 0,-2-5 12 0,-1 1-9 16,-2-1 8-16,-2 4-1 0,-1-1 7 0,-1 3-5 0,-2 0 9 16,0-1-5-16,-2 2-3 0,0 3-5 0,-2 2-13 15,-1-1 12-15,3 1-4 0,-3 3-1 0,0 2-31 0,0 2 34 16,1-1-2-16,0 0-19 0,1 8-37 0,0-3-27 16,10-1-29-16,-12 3-22 0,8-1-20 0,-1 8-17 15,1-7-355-15,4-3 170 0,0 0 116 0</inkml:trace>
  <inkml:trace contextRef="#ctx0" brushRef="#br0" timeOffset="131158.76">26934 5434 111 0,'3'1'178'0,"-3"-1"-15"0,0 0-22 16,5 1-12-16,-5-1 13 0,6 0-2 0,-6 0-20 0,6 0 12 16,-6 0-12-16,0 0-4 0,10-5-11 0,-10 5-6 15,0 0-5-15,10-5 2 0,-10 5-8 0,7-3-20 16,-7 3 6-16,6-5-17 0,-6 5 5 0,2-6-5 16,-2 6-10-16,4-5 0 0,-4 5-21 0,3-6-5 0,-3 6 2 15,0 0-26-15,0 0-8 0,-3-7-29 0,3 7-36 16,0 0-28-16,0 0 0 0,0 0-24 0,0 0-11 0,0 0-34 15,0 0-387-15,0 0 186 0,0 0 126 0</inkml:trace>
  <inkml:trace contextRef="#ctx0" brushRef="#br0" timeOffset="131340.47">27013 5724 138 0,'-6'30'130'0,"-1"-7"-8"16,0-3-1-16,-2 8-4 0,-2 3-41 0,-1-5 12 0,0 2 3 16,0-3 3-16,-1-7-33 0,-3 11-25 0,0-5-16 15,-2-4-23-15,-2-2-47 0,3-3-19 0,-2 3-255 16,2 1 108-16,4-11 72 0</inkml:trace>
  <inkml:trace contextRef="#ctx0" brushRef="#br0" timeOffset="133425.44">20023 10144 17 0,'-5'8'101'0,"2"-1"-4"15,-1 3 23-15,0 1-53 0,1-2-4 0,1 0 7 16,-1 1-17-16,2-1 27 0,1-1-15 0,0-8-16 16,0 12 10-16,0-12-15 0,1 10 18 0,-1-10 11 0,1 11 10 15,-1-11-16-15,3 8-12 0,-3-8-6 0,7 4-14 16,-7-4 2-16,8 1 3 0,-8-1-21 0,16-4 14 0,-7-1 12 16,0-1-28-16,1-1 9 0,2-4-15 0,-3 1 16 15,0-2 5-15,-1 0-14 0,0 0-21 0,0-3 26 16,-1-2-23-16,4-10 19 0,-1 2-16 0,0 3-8 15,-5 3 19-15,-1 0-16 0,3-10 13 0,-4 5-15 0,1 1-1 16,-4 3-19-16,0-1 24 0,-2 1 3 0,1-1-2 16,0 1 0-16,-2 2-13 0,2-1-3 0,-3 3 7 15,-2 1-9-15,1-1 25 0,-1 4 0 0,0 0 2 0,-1 4-45 16,-1-2 6-16,0 3 7 0,-1 1 17 0,-1 2 3 16,1 3 14-16,0 0 10 0,9 1-7 0,-20 3-7 15,8 0-3-15,1 0 11 0,0 1-14 0,1 2-26 0,3 1 20 16,2-1 28-16,1 0-38 0,1 0 45 0,3-6-29 15,0 10 1-15,0-10 7 0,4 11 3 0,3-4 0 16,2-1 23-16,3 0-17 0,3-1-20 0,-1-2 16 16,4 1-10-16,-1-1-1 0,3 0 7 0,0 0 1 0,0-1 6 15,-1 1-34-15,0-3 28 0,-5 1-10 0,4 1-12 16,-4-1 0-16,0 0 31 0,0-1-16 0,-3 0 3 16,-11 0 2-16,16 1-16 0,-16-1 8 0,9 3-28 0,-9-3 14 15,11 3 11-15,-11-3 14 0,11 6-18 0,-11-6 10 16,10 11 11-16,-3-5 11 0,-2 4-36 0,3-3 32 15,-4 2-33-15,3 2 12 0,-2 0-14 0,-1 2 38 0,2-1-37 16,-2 0 14-16,-2 3 16 0,2-2-10 0,-1 1-3 16,1-2-13-16,0 3 7 0,-1-1-4 0,-1-1 10 15,0 3 9-15,-1-3 3 0,2 0-21 0,-2 0 22 0,2-1-15 16,-1 0-6-16,1-2 4 0,-2 0 3 0,1-2 0 16,2 0 6-16,0-2-11 0,0 0 10 0,1-1 3 15,-1-1-23-15,4 2 7 0,0-3 4 0,-1-1 11 16,-1-1-25-16,-6-1 23 0,19-4-17 0,-8 2 2 0,-1-3 2 15,1-1 8-15,0-1-6 0,-1 0-6 0,1-2 2 16,0 0 8-16,-1-3 8 0,0 0-18 0,-1 1 26 16,0-5-14-16,-1 2-1 0,0-2 10 0,-1 1-22 0,0-1 0 15,-1-1 13-15,-2-1-8 0,2 1-19 0,-2-1 12 16,-2-3 11-16,1 3-1 0,-2-1-2 0,1 1-6 16,-2 1 20-16,0 1-15 0,-3 2 16 0,2 1-28 0,-3-1 34 15,0 4-16-15,-2 0 2 0,0 3 3 0,-1-2 6 16,2 3 1-16,-1 4-12 0,6 2-3 0,-10-2-5 15,10 2 14-15,0 0-14 0,-14 7 7 0,9 1 4 16,-2 1-3-16,3 4-8 0,2-1 19 0,-1 2 7 0,2 5 0 16,1-1 2-16,1 0-11 0,0 2 6 0,5 11-16 15,-2-6-5-15,0-2 6 0,2 6 7 0,0-8-5 0,-1 0 10 16,0-2-1-16,3 8 5 0,2-7-26 0,-2-4-6 16,-2-1 28-16,2-4-8 0,2 1 3 0,-2-2-15 15,0 0 0-15,2 0-3 0,0-3 15 0,0-1 0 16,0-1-15-16,2-3 7 0,-3 0 5 0,-1-2-15 0,0 0-17 15,-8 0-27-15,21-3-10 0,-10-1-30 0,0 1-16 16,-3-2-29-16,0 2-418 0,1-4 186 0,-9 7 124 16</inkml:trace>
  <inkml:trace contextRef="#ctx0" brushRef="#br0" timeOffset="134753.47">21129 9794 50 0,'0'0'61'0,"-11"-2"11"16,11 2 9-16,0 0-29 0,-26 6-2 0,12-2 18 0,1 2-1 15,-2-2 0-15,2-2 1 0,-3 6-29 16,4-4 28-16,0 4-21 0,0 3 20 0,3-4-44 0,-1 1 26 15,4 3 7-15,-1-2 1 0,3 0-9 0,4-9-12 16,0 16 7-16,4-7 1 0,1 3-22 0,2-1 15 0,1 1 2 16,1-1 1-16,3 1-31 0,7 8-2 0,-6-5 16 15,1-1-6-15,-1-3-25 0,-1 1 6 0,0 0 28 16,0 0-13-16,-1 0-28 0,1 0 25 0,0 0 0 16,-2 0-27-16,0 0 33 0,-1 1-6 0,0-2 3 0,1 1-12 15,-2 0 20-15,-2-1-11 0,0 1 8 0,0-3 4 16,1 2 1-16,-3 0-39 0,-1-1 22 0,-1-1-10 0,-3 0 17 15,1-9-12-15,0 14 15 0,0-14-20 0,-4 13-4 16,1-6-17-16,3-7 30 0,-8 14-7 0,3-7 7 16,-4-2-16-16,-1-1 15 0,2 0 2 0,2-2-1 15,-5 1 15-15,2 0-30 0,1-1 42 0,8-2-53 0,-16 0 18 16,9 0-30-16,7 0 23 0,-11-2-23 0,11 2-20 16,0 0 24-16,-14-4-17 0,14 4-27 0,-10-11-1 15,5 4-18-15,0 1-261 0,5 6 118 0,-6-14 80 0</inkml:trace>
  <inkml:trace contextRef="#ctx0" brushRef="#br0" timeOffset="135075.44">21180 9874 101 0,'0'0'84'0,"0"0"-9"0,-15 26 25 0,8-12-10 16,-5 13-13-16,0 3 12 0,-1-3-22 0,0 6 12 15,-5-2-10-15,0 4 4 0,0 0 5 0,-4-1-12 16,-1 1 2-16,2 1-1 0,-2-1-9 0,0-1-2 0,3-2-1 16,-2 0 7-16,2-2-28 0,-2-2 18 0,4-2-25 15,3-3 14-15,3-4-9 0,1-4 11 0,4-2-38 0,2-3 10 16,-2-1 17-16,2 1-19 0,1-4 17 15,4-6-15-15,-7 9 14 0,6-6-7 0,1-3-8 0,0 0 6 16,0 0-32-16,0 0-23 0,0 0-21 0,0 0-24 16,0 0-1-16,0 0-8 0,0 0-3 0,0 0-27 0,0 0-307 15,0 0 142-15,0 0 96 0</inkml:trace>
  <inkml:trace contextRef="#ctx0" brushRef="#br0" timeOffset="163910.91">14250 1793 88 0,'2'-3'101'0,"1"1"-45"0,-2-2-2 16,2 3 51-16,-3 1-44 0,0 0-2 0,0 0-32 0,3 4 52 15,-3-1-67-15,0 3 10 0,-3 5-1 0,2-1 53 16,1 4-66-16,-7 4 22 0,3-2 22 0,1-1 52 15,-2 2-95-15,1 1 74 0,1-2-66 0,3 2 67 16,-5 0-97-16,0 0 84 0,1 1-16 0,0 10 10 0,0-5-2 16,1-6-3-16,0-3 14 0,2-3-42 0,0 3 2 15,-1-4-2-15,1-3 16 0,1-1-17 0,3 6 8 16,-3-4-12-16,-2-3-2 0,2 1 5 0,0 0 0 16,2-3-20-16,-2 2 19 0,0-3-14 0,-2 1 3 0,2-3 1 15,0 5-7-15,0-5-20 0,-1 3-14 0,1-4-54 16,-1 2 20-16,1-2-29 0,0 0-2 0,1-10-4 0,-2 4-13 15,1 3-27-15,-3-8-301 0,0 7 144 0,-1-11 96 16</inkml:trace>
  <inkml:trace contextRef="#ctx0" brushRef="#br0" timeOffset="164157.66">14224 1650 13 0,'-1'-7'160'0,"0"-2"-69"0,-1 2-31 16,1 0 48-16,1 1-8 0,-3 1-53 0,3-1 41 16,-1 3-67-16,0-1 13 0,-1 0-54 0,2 4 99 0,0-3-63 15,0-1 6-15,0 2-7 0,-1-2 38 0,1 1-62 16,0 3-25-16,0 0 22 0,0 0-36 0,0 0-24 15,0 0-166-15,-5 6 80 0,3-3 52 0</inkml:trace>
  <inkml:trace contextRef="#ctx0" brushRef="#br0" timeOffset="164693.44">14396 1951 26 0,'3'18'75'0,"-2"0"14"15,2 1-24-15,-2 1-10 0,-1-2 0 0,0 1 0 16,0-1 4-16,2-3-19 0,-4-5 31 0,2 4-38 16,0 0 7-16,0 0 2 0,-2 2 20 0,2-7 6 15,0 0-18-15,0-1 19 0,-2-3-4 0,2 1-8 0,2-4 13 16,-2-2-14-16,0 0-8 0,0 0 11 0,0 0-10 15,0 0-39-15,1-12-14 0,3 1 15 0,-3-1-12 0,1-2-11 16,-1 0-15-16,0-2 14 0,1-1 7 16,0 0-11-16,2-2-5 0,-4 0-13 0,-4 1 45 0,4 1-57 15,-1-1 15-15,1 1 4 0,0 1 4 0,-1-1-15 16,1-1 37-16,0 2 17 0,2 1-13 0,0-2-42 0,0 4 32 16,1-2-27-16,2 2 16 0,1 2 24 0,-1 0-11 15,3 2-7-15,0 0-4 0,1 2-15 0,5 1 65 16,-5 1-32-16,3 1 9 0,3 2 6 0,-2-1-33 15,-1 3-26-15,3 0 39 0,-1 0-1 0,0 2 13 0,-1 1 24 16,-1 4-37-16,-3-2 6 0,3 4 50 0,-2-2-61 16,-1 3 6-16,0 0 50 0,1-1-22 0,-4 4-25 15,2 1 29-15,-2-1 40 0,-2 1-12 0,0 2-11 0,0 1-48 16,-1 1 41-16,-2-3-1 0,0 3 35 0,1 1-27 16,-1-3 17-16,0 1-9 0,-1 1 7 0,-1-1-1 15,-2-1-21-15,3 0-4 0,-1-2 10 0,0 3-5 0,-1-1-11 16,2-2 2-16,0 1-1 0,-4-3 4 0,3-3-16 15,1-2-9-15,0 2-21 0,0-3-6 0,1-1-16 16,1-1 3-16,-1 2-30 0,-1-6-18 0,0 0-16 16,1 2-20-16,2-4 4 0,1 1-362 0,0-1 158 0,-1-2 106 15</inkml:trace>
  <inkml:trace contextRef="#ctx0" brushRef="#br0" timeOffset="165018.37">14905 1549 76 0,'1'5'131'0,"-1"1"-43"0,0 1-31 16,3 5-4-16,-5 5 35 0,2 3-1 0,0 2-39 0,3 13-36 15,-6 1 55-15,2 1 6 0,0-1-60 0,-2 1 8 16,4-1 36-16,-3 4-8 0,2-14 17 0,-4-3-8 0,-2 9 12 16,4 2-31-16,-2-8 25 0,4-3-12 15,-2-8-3-15,2 4-3 0,2-1-24 0,-2-5-7 0,0-1 15 16,2 0-26-16,1-5 28 0,4 3-10 0,-1 1-11 16,2 1-6-16,2-2-21 0,-1-7-10 0,-1-1-2 0,1-2-10 15,3-3-17-15,0 1 22 0,0-1-45 0,2-2-22 16,-8 0-277-16,0 2 125 0,0-7 84 0</inkml:trace>
  <inkml:trace contextRef="#ctx0" brushRef="#br0" timeOffset="165210.71">14913 1870 48 0,'6'-10'97'0,"4"2"-18"15,0-1 32-15,1 1-70 0,1-1 3 0,1 2-17 16,1-1 14-16,0 3 41 0,-2-3-43 0,3 2-29 16,0-2 69-16,-1 4-10 0,0-2-44 0,-2 0-15 15,0-2-41-15,-3 5-25 0,-4-1-183 0,3-4 79 0,0 4 54 16</inkml:trace>
  <inkml:trace contextRef="#ctx0" brushRef="#br0" timeOffset="166106.76">15821 1717 64 0,'1'-7'89'0,"2"5"26"0,-3-4-42 15,3 2 16-15,1-1-32 0,-3 3 8 0,6-5 19 0,-2 2-87 16,0 0 40-16,2-2 45 0,-2 2-30 0,1 1-48 15,-2 1 2-15,1 0 11 0,0 2-9 0,1 0 27 16,-1 1-16-16,0 0 22 0,2 0-17 0,-2 4-42 0,7 2 76 16,-1 0-17-16,-2 1-1 0,2 2 24 0,-2 1-85 15,-2 1 53-15,-2 1-43 0,2 2-14 0,0 1 43 16,-2 0 42-16,2 1-19 0,-3 1-11 0,1-3-7 16,-1 4 48-16,-3 1-41 0,2-2 23 0,-2 2 4 0,2-2 3 15,-2-1-3-15,-2-1-8 0,2 0-33 0,-1-1 35 16,-1-1-33-16,1-2 32 0,0-3-67 0,0 1 9 15,0-2 38-15,-1-1-22 0,1-1 4 0,0 1 29 16,0-1-6-16,0-2-14 0,-2 2 17 0,2-3 2 0,0 1-15 16,0-3-24-16,0 0 0 0,0 0 23 0,0 0-1 15,0 0 5-15,0-12-19 0,3 6 3 0,-3-6-6 16,-1-1-46-16,2-2 28 0,-2-2-15 0,3 1 17 0,0-2-89 16,-5 0 10-16,3-3 51 0,-1 3-8 0,2-2-28 15,-2 3 35-15,1-1-34 0,2 1 40 0,1-1-13 16,0 3 36-16,-1-2-36 0,5 4 30 0,1-3-24 0,-1 4 50 15,0 2-36-15,-1-3-7 0,5 2 25 0,0 2-18 16,-1 3 9-16,1-3-12 0,1 3 46 0,3 3-25 0,-3-3-13 16,1 3 37-16,2-1-50 0,-3 2 47 0,-2 2-31 15,1 0 24-15,4 2-11 0,-6-1-34 0,2 2 37 16,-1 3 47-16,1 2-19 0,-2-2-46 0,2 2 62 16,-3 0-13-16,-1 2 20 0,-1 1-27 0,1 2-43 0,-4 1-19 15,2 1 55-15,0-1 43 0,-1 1-42 0,0 0 39 16,2 3-8-16,-4 1 15 0,1 1-20 0,0-2-22 15,-1 0 10-15,2 1 20 0,-2-1-24 0,-1-1-11 16,0-2 25-16,2 1-30 0,0-1 24 0,-2 1-22 0,0-3-6 16,-1-2 31-16,3 0-18 0,-2 0 14 0,-1-3-41 15,2-2-26-15,-2-1-4 0,1 7-2 0,0-7 10 0,1-2-43 16,-1 2-78-16,0-4 39 0,1-1-18 0,-2 0-314 16,0 0 148-16,4-5 98 0</inkml:trace>
  <inkml:trace contextRef="#ctx0" brushRef="#br0" timeOffset="166633.6">16796 1685 53 0,'-5'-3'104'0,"1"-1"-25"0,-1 0-9 0,-1 3 34 15,1-2-40-15,-2 2-6 0,3 2 28 0,-4 1-19 16,-4-1-47-16,1 2 30 0,-2 1-16 0,1 1 0 16,-1-2-39-16,1 2 70 0,1 1-43 0,-1 1-12 0,1 1 52 15,1 1-60-15,-1 1-30 0,3 1 75 0,0 1-49 16,0 1 55-16,1 0-50 0,2 1-16 0,1 0 65 15,-1 1-36-15,1 0 34 0,1 0-32 0,0-2 26 0,1 2-64 16,0 0 63-16,2-1-7 0,2 0 48 0,2 0-105 16,-2-3 36-16,1-1 17 0,2-1-50 0,-1 1 21 15,3-2 10-15,-2 2 22 0,2-2-20 0,0-3 4 0,-1-1 18 16,2-2-24-16,3 2 2 0,-2-2 0 0,3-1-7 16,-2 1-35-16,-1-4 49 0,3 0-62 0,-4 1 71 15,4-4-14-15,-3 0 0 0,1-1-4 0,1-1 23 16,-2-1-12-16,2-1-86 0,-6-2 79 0,4-2 11 0,-2 0-73 15,0-4 0-15,-1 0 27 0,-2-1 1 0,-1 0 61 16,0 0-8-16,-5-1 4 0,1 1-23 0,0 1 0 16,-3 1 0-16,0 1 28 0,-3 1-52 0,0 1 24 0,1-2-3 15,-1 4 28-15,-2-1-38 0,-1 4-14 0,-2 1 27 16,0 2-38-16,-1 0 44 0,-1 4-61 0,1-1 66 16,1 3-100-16,-1 0 34 0,-1 4-12 0,2-3-35 0,3 3 6 15,0 1-10-15,2 1-45 0,-1 3-278 0,4-2 138 16,4-2 92-16</inkml:trace>
  <inkml:trace contextRef="#ctx0" brushRef="#br0" timeOffset="167629.54">17226 1747 26 0,'-4'-3'49'0,"1"-1"36"0,-1 2 21 0,0 0-2 0,-1 0-72 16,-2 1 12-16,2 0-11 0,-2 2 22 0,-1 0-25 15,-3 1-22-15,1 3 60 0,0 2-30 0,-2-1-23 16,2 2 2-16,0 0 14 0,1 2 39 0,0 0-65 16,-1 1-10-16,1 1 67 0,4 1-69 0,-3 3 7 0,4-2 49 15,1 1-66-15,-1-1 75 0,1 1-57 0,-1 1 49 16,2-4-1-16,2 6-21 0,-2-8 6 0,2-2 10 0,2 1-57 16,-2-2 39-16,0 1 4 0,1 0 2 0,-1-4-19 15,0 2 10-15,0-1-9 0,1 0-39 0,3 6 64 16,-4-8 14-16,2 2-92 0,-1-1 80 0,3-3-30 15,0-1-1-15,0 1 36 0,0-1-24 0,1-2-15 0,1-1 18 16,3-1-34-16,0-1-4 0,1-4-54 0,-4-1 15 16,4-2 87-16,0-3-86 0,0 1 19 0,3-11 38 15,-1-2-16-15,-5 6-33 0,3-8 128 0,-2 1-50 16,-1-4-32-16,-2 7-15 0,1-10 41 0,-2 2-9 0,-3 7-3 16,0 4-7-16,-1 0-23 0,0-1 19 0,0 5-19 15,-1-5 16-15,-4-12-60 0,1 5 19 0,0 4-17 0,1 5 12 16,-1 5 10-16,-1 0 6 0,5 4 36 0,-4-2-38 15,1 2-3-15,-1 0 9 0,0 2-6 0,1 4 1 16,-1 1 13-16,2 0 9 0,-1 3-7 0,-1 0 6 16,1 2-3-16,-1 2 8 0,0 2 58 0,2 0-53 0,-4 5-8 15,1 3-1-15,4 1 23 0,-2-1 19 0,2 5-9 16,1 1-2-16,-2-1-38 0,1 1-8 0,2 2 57 16,-1-1-20-16,-1 2-43 0,1 0 4 0,0 1-5 0,0 1 18 15,5 9 13-15,-2-7 30 0,0-1-41 0,-2-2 6 16,0-1-4-16,5 9 3 0,2-2 66 0,-3-4-3 15,0-5-76-15,3 9 76 0,0-10-59 0,0-1-31 16,-1-4 34-16,0 0 19 0,1-1-16 0,1 2-16 0,0-4 20 16,1 0-13-16,-1 2 8 0,2 1 45 0,-2-7-66 15,0-1 77-15,2-3-48 0,0 0 2 0,-2 0-36 0,3-1 42 16,-1 0-2-16,-2-1-49 0,2-2 26 0,1-2-20 16,-3 2-1-16,3-3 56 0,1-1-47 0,-1-4-5 15,2 2 59-15,-3-1-90 0,-2-3 83 0,0-1-2 16,2-1-35-16,-2-2 37 0,-1-1-61 0,-2-1-4 0,-2 2-17 15,-2-2 26-15,2 0 6 0,-2 1 67 0,0-1-18 16,-2 1-34-16,-1 3-24 0,0-1-13 0,1 2 64 16,-2 0-32-16,0 1 17 0,0 3-17 0,1 2 42 15,0 1 32-15,-1 1-49 0,0 1-55 0,0-2 85 0,-2 3-59 16,3 0 54-16,-3 3-42 0,0 2-7 0,-1-1 58 16,1 3-40-16,-3 3-69 0,2 1 53 0,-1 1-12 0,1 2-14 15,-2 2-14-15,2 1 15 0,1 1 57 0,1 0-2 16,-2 3-8-16,2-1-21 0,-1 1 8 0,3 0 39 15,1 0 8-15,-2 0-65 0,5 2 65 0,0 0 0 16,1-4-75-16,0 2 72 0,7 9-1 0,-6-9-34 0,2-1 23 16,1-5 7-16,-2 2-16 0,2-3-25 0,-1-2 8 15,2 0 25-15,-1 0-15 0,6-1-18 0,-5-2 30 0,-1 3-19 16,1-8-7-16,-2 2-7 0,6-1-55 16,-5 1-7-16,3-1 21 0,-3-2-33 0,1 0-19 0,-1-1-23 15,3-2-21-15,-7 2-285 0,5-6 141 0,1 1 94 16</inkml:trace>
  <inkml:trace contextRef="#ctx0" brushRef="#br0" timeOffset="168014.49">17845 1613 27 0,'0'0'85'0,"0"0"7"0,-4 6-10 0,2-4-8 0,1 3 4 15,0-3-55-15,-2 2 18 0,3 0-26 0,-1-2 35 16,1 0-3-16,-3 2 14 0,3-2 16 0,-1 1 4 15,-2-1-33-15,2-1-41 0,1-1 90 0,0 3 1 0,0-3-60 16,0 0 34-16,0 0 16 0,0 0-10 0,0 0-23 16,0 0 15-16,0 0-97 0,1-10 67 0,0 7-20 15,-1 0 45-15,2 0-52 0,-1 0 57 0,-1 0-36 16,1 1-18-16,-1 2-9 0,-1-4 45 0,1 4 1 0,0 0-150 16,0-6 114-16,0 6-32 0,0-4-25 0,0 4-15 15,-3 0-1-15,3 0-28 0,0 0-21 0,0 0-359 0,0 6 154 16,0-1 104-16</inkml:trace>
  <inkml:trace contextRef="#ctx0" brushRef="#br0" timeOffset="168334.31">17882 2052 116 0,'0'11'105'0,"0"-4"19"0,0 0-12 15,0 8-6-15,1-6-1 0,-1-3 7 0,0 3-15 16,2-6 35-16,-5 1-20 0,4 1 13 0,-1-3-3 0,0-1-9 16,2 3-1-16,-2-4-2 0,1 0-17 0,-1 0 4 15,0 0-17-15,4-5-1 0,-3 3 3 0,2-1-11 16,0 1-7-16,-3-1-11 0,2 0-8 0,1 0 17 15,-2 0-10-15,2-1-8 0,0 2 2 0,-5-2-16 0,4 1 11 16,-1 0-5-16,0 0-22 0,-1-1-26 0,0 2-17 16,0-2-29-16,2 2-20 0,-2-2-46 0,2 0-13 0,0 1-34 15,-2-1-26-15,0 4-433 0,1-2 210 0,2-3 140 16</inkml:trace>
  <inkml:trace contextRef="#ctx0" brushRef="#br0" timeOffset="168733.31">18246 1706 111 0,'0'-2'128'0,"0"0"1"0,2 0-57 0,-2 2 54 16,1-4-81-16,-1 4-3 0,0-3 63 0,1 2 11 15,-1 1-52-15,0-4 37 0,0 4-14 0,0-2-30 0,0 2 38 16,0 0 15-16,-1-5 3 0,0 4 19 0,1 1-15 16,-2-4-9-16,1 2-11 0,1 2 11 0,0-5-10 15,-1 2-9-15,-1 0-15 0,0 0-2 0,0-3-6 16,2 0 112-16,-2-6-125 0,0 6-4 0,1-2-22 0,0 2 5 15,1 0 15-15,-2 2-8 0,2 0-27 0,-1 0 14 16,0-2-6-16,1 4 13 0,0 0-9 0,-2-2 1 16,1 2-20-16,1-3-5 0,0 2-7 0,0 3-19 15,0-3-6-15,0 3-62 0,0 0-49 0,0 0 11 0,0 0-5 16,-5 6-34-16,2-4 4 0,2 2-17 0,-1 2-463 16,1-1 215-16,1 7 144 0</inkml:trace>
  <inkml:trace contextRef="#ctx0" brushRef="#br0" timeOffset="169058.36">18221 2041 109 0,'0'19'126'0,"-1"-2"15"0,1-7-9 15,0-2-7-15,0-1-18 0,0-2 16 0,0 0-2 16,1 1 6-16,-1-2-8 0,0 0 7 0,0 0 2 16,0 0 14-16,0-1-8 0,0 1 4 0,0-2 8 15,-1 2-12-15,-1-3-13 0,2-1-12 0,0 0 9 0,0 0-4 16,0 0-27-16,0 0-20 0,6-5 29 0,-5 3-40 16,0-2 7-16,1 1-18 0,-2 0 17 0,1-2-23 0,2 3-2 15,-3-2-6-15,1 1 25 0,0-1-10 0,1 2-27 16,-2-2 20-16,2-1-19 0,-2 4-3 0,3-1-32 15,-2-3-17-15,1 1-12 0,0 3-27 0,0-1-60 16,-2-2-24-16,1 2-36 0,2-2-50 0,-3 4-607 0,0 0 284 16,0 0 188-16</inkml:trace>
  <inkml:trace contextRef="#ctx0" brushRef="#br0" timeOffset="172903.44">21428 9865 91 0,'1'-8'92'0,"0"3"12"16,-1 5-5-16,0 0 26 0,2-11-42 0,-2 11 19 15,0-7 6-15,0 7-30 0,0 0-1 0,0 0-13 16,0 0-8-16,1-10 17 0,-1 10-7 0,0 0-7 0,0 0-9 16,0 0-14-16,0 0 11 0,0 0-1 0,0 0 5 15,0 0-9-15,0 0 1 0,-12 24 8 0,8-13 6 16,0 1-8-16,1-1-10 0,1 1 6 0,2 1-16 0,-2 3 19 15,0-2-10-15,0 2-11 0,1-1-2 0,1 5-8 16,0-4 5-16,1 2-10 0,-2 0 1 0,1 0-1 16,3 0-1-16,-3 2 0 0,1-2 20 0,0-2-23 15,1 2 15-15,0-1-15 0,0-2-11 0,2 0 8 0,-2-3 5 16,1 0-9-16,2-2 17 0,2-1-5 0,0-1-16 16,-1-2 9-16,4 0 5 0,0-3-7 0,2 0 21 0,0-3-11 15,3-3-6-15,0 1 1 0,0-3-12 0,-1-1 2 16,2-1 8-16,0-2-4 0,0 0-9 0,6-12 6 15,-2 9-9-15,-2-6 26 0,1-2-22 0,-6 4 21 16,-5 0-6-16,0 0-7 0,4-7 6 0,-6 2 2 0,-4 1 5 16,1 2-8-16,-3 0-4 0,0-2-5 0,-1 3-1 15,-1-2-7-15,1 0 1 0,-2 0 9 0,-1 3-1 0,0 0-4 16,2 2-6-16,-2 0 12 0,2 2 1 16,-2 0-8-16,0 2-2 0,2 2 9 0,-1 2-15 0,3 6-9 15,-4-9-24-15,4 9-3 0,-4-6-28 0,4 6-2 16,0 0 9-16,0 0-39 0,0 0-4 0,0 0-16 0,0 0-412 15,0 0 181-15,0 0 120 0</inkml:trace>
  <inkml:trace contextRef="#ctx0" brushRef="#br0" timeOffset="173557.09">21944 10163 56 0,'0'0'90'16,"3"18"6"-16,-3-18-27 0,0 18 3 0,1-11 0 15,-1-7 25-15,3 11-35 0,-3-11-3 0,2 9-15 0,-2-9 24 16,3 9 0-16,-3-9 11 0,7 6-21 0,-7-6-1 16,8 3-18-16,-8-3 21 0,0 0-34 0,17-2 17 15,-17 2-11-15,16-8 10 0,-5 0 3 0,-2 0 7 0,3 0 12 16,-3-4-24-16,1 0 14 0,0-3 4 0,5-8-8 16,-4-1-11-16,-3 3 2 0,-2 2 2 0,4-9 1 15,-2-1-9-15,-3 0-24 0,-1 3 0 0,1-4-6 16,1 5 15-16,-4-8-7 0,0 6-8 0,-2 2-9 0,1 1 7 15,-2-12 10-15,-1-2-24 0,1 4 18 0,-2-2-8 16,-3 3 2-16,3 0 2 0,2 6 11 0,-5-3-20 16,4 6-4-16,-4 4 24 0,4 3-11 0,0 1 10 0,0 2-3 15,-2 1 5-15,2 2-7 0,0 4-5 0,0 1 11 16,2 6-12-16,-5-10 8 0,5 10-17 0,-3-5 7 0,3 5 11 16,0 0-18-16,0 0 20 0,0 0-32 0,-13 21 13 15,10-9 1-15,1 1 16 0,0 1 5 0,0 4-6 16,-2-1 1-16,0 4 2 0,1-2-9 0,2 1 12 15,-7 11-8-15,5-3-8 0,0-4 2 0,-1 8 16 0,2-6-1 16,-4 5-5-16,1-1 7 0,-2 0-4 0,5-4-4 16,-2 4 6-16,-2 1-2 0,2 1 15 0,3-4-18 15,1-5-9-15,0-1-2 0,3-1 8 0,-2-1-7 16,0 1-7-16,7 8-5 0,0 0 25 0,0-8-8 0,-2-1-6 16,7 2 18-16,-2-5-14 0,-1-2 5 0,0-3-3 15,0-3-12-15,0 1 4 0,2-2 15 0,0-1-22 0,0-1 4 16,0-1 4-16,0 0-23 0,0-3 17 0,1 0-35 15,1-1-8-15,0-1-6 0,-3 0-15 0,-2-1-11 16,-9 1-25-16,22-5-11 0,-14-1-26 0,0 3-399 16,-8 3 180-16,14-8 120 0</inkml:trace>
  <inkml:trace contextRef="#ctx0" brushRef="#br0" timeOffset="174011.37">22582 9472 77 0,'0'-12'155'0,"0"2"-24"0,0 10-12 0,0-13-20 15,0 13-35-15,-2-6 36 0,2 6-11 16,0 0-8-16,0 0-9 0,0 0-2 0,-9 15 28 0,6-3-11 16,1 2 0-16,0 2 4 0,0 2-17 0,0 3 16 15,-2 9-12-15,2-4 5 0,-5 7-15 0,3 1 7 0,1-1-18 16,-1 0-1-16,-1 2-2 0,2-1-5 0,1 1-5 15,-2-2-2-15,0 1-6 0,2-5-1 0,0 3-2 16,0-4-6-16,2-4 1 0,3-5-9 0,-3-1 7 16,1-1-3-16,2 1-10 0,0-2 7 0,-2-2-8 0,3 0 3 15,0-2 0-15,0-1 1 0,0-2-10 0,1 0-10 16,-1-3-1-16,2-3-5 0,0 1-14 0,-6-4-19 0,12 0-23 16,-12 0-10-16,0 0-7 0,19-4 0 0,-19 4-25 15,17-7-5-15,-6-1-21 0,-3-2-20 0,1-1-383 16,-2 7 179-16,0-11 118 0</inkml:trace>
  <inkml:trace contextRef="#ctx0" brushRef="#br0" timeOffset="174253.43">22466 9778 27 0,'-6'-6'111'0,"6"6"-29"0,-5-10-3 15,5 10 12-15,0 0 19 0,11-11-30 0,-1 5-4 16,4 1 2-16,0 1-20 0,2-1 11 0,2 4-10 16,0-4-13-16,2 2 7 0,0 0 12 0,0-1-23 0,-1 1-4 15,2 0-7-15,-2 1 7 0,0-1 2 0,1 0 4 16,-2 0-27-16,0 1 9 0,-1 0-3 0,-4-1-16 16,2 1-41-16,-2-1-11 0,-1 1-11 0,0 0-6 0,0-1-45 15,-12 3-255-15,0 0 120 0,18-2 80 0</inkml:trace>
  <inkml:trace contextRef="#ctx0" brushRef="#br0" timeOffset="174572.43">23217 9764 54 0,'0'0'94'0,"0"0"37"0,0 0 5 16,12 9-20-16,-12-9-23 0,12 3-10 0,-2 0-5 0,1-2 11 15,1 1-19-15,0-2 20 0,1 3-23 16,2-3-2-16,1 1-22 0,-3 0 26 0,-1 2 4 0,0-1-48 15,-1-1-14-15,-3 0 22 0,-3 1-9 0,-5-2 6 16,12 0-24-16,-12 0 22 0,11-2-62 0,-11 2 15 0,0 0-4 16,0 0-39-16,0 0-44 0,0 0-316 0,0 0 140 15,0 0 94-15</inkml:trace>
  <inkml:trace contextRef="#ctx0" brushRef="#br0" timeOffset="174796.21">23145 9931 177 0,'0'0'204'15,"0"0"-40"-15,0 0 8 0,12 16-21 0,-4-14-7 0,4 3-13 16,2-1-3-16,2-2-10 0,-1 0-5 0,1 2-24 16,0-4-3-16,3 4-11 0,-3-2-1 0,1 0-7 15,-1 2-6-15,-3-3-13 0,3-1-10 0,-1 1 2 16,1 1 2-16,-5-2-1 0,-11 0-14 0,16-3-47 0,-16 3-9 15,13-1-39-15,-13 1-25 0,0 0-22 0,13-2-21 16,-13 2-441-16,0 0 193 0,0 0 128 0</inkml:trace>
  <inkml:trace contextRef="#ctx0" brushRef="#br0" timeOffset="187597.56">3134 13369 148 0,'1'-2'149'0,"-1"2"-40"16,0-7 2-16,0 7-56 0,-1-4 58 0,-1 4-7 15,2 0-52-15,0 0 42 0,-4 8-15 0,4-8-82 0,-6 17 62 16,2-4 33-16,-4 1-2 0,2 0-59 0,1 5 47 16,-3 8-16-16,3-5-28 0,-3 6 18 0,3-3 10 0,0-4-3 15,0 7-9-15,1-2 7 0,1-5-17 16,0-3-12-16,2 1 20 0,1-2-9 0,0-1-5 0,0-1-5 15,3 2-9-15,-2-4 14 0,2-1-21 0,1-1 6 16,-3 0 4-16,6-3-7 0,-5 1 3 0,3-4-3 0,-1-1-17 16,0 0 7-16,1-4-31 0,-5 0-29 0,0 0-10 15,16-1-8-15,-16 1-35 0,19-12-7 0,-10 5-7 16,-1-1-37-16,-4-6-341 0,7 1 167 0,-6 3 110 16</inkml:trace>
  <inkml:trace contextRef="#ctx0" brushRef="#br0" timeOffset="187793.34">3204 13220 39 0,'-2'-14'108'0,"2"6"-15"15,-2 2 7-15,1-2-20 0,1 8-5 0,0 0-33 16,-1-15 29-16,1 15-33 0,-2-10 6 0,2 10-15 0,0 0-21 15,0 0-3-15,4-7-37 0,-4 7-20 0,0 0-164 16,0 0 72-16,0 0 48 0</inkml:trace>
  <inkml:trace contextRef="#ctx0" brushRef="#br0" timeOffset="188293.27">3412 13501 74 0,'2'19'91'0,"-4"-3"6"0,4-2 13 0,-2 3-27 16,1 4 10-16,-1-3-8 0,1-3-12 0,-1 0-4 0,2 3-9 16,-4-5 6-16,4-2-17 0,-4-3 1 0,1-1-25 15,1-7 19-15,0 13 14 0,0-7-6 0,1-2 24 16,-1 0-7-16,0-4-7 0,-1 6-13 0,1-6 9 15,0 0-9-15,0 0 5 0,0 0-19 0,0 0-1 0,0 0 8 16,3-18-10-16,-3 4 1 0,1 2-41 0,-1-1-1 16,0-1 26-16,0-3-12 0,-1 0-31 0,1 0 49 0,-2-1-38 15,2 0-57-15,-2 2 105 0,2-1-10 0,-2 0-6 16,1 1-51-16,1 1 13 0,-1 0 34 0,2 0-23 16,-1 0 27-16,3 3-23 0,-1-1 32 0,1 2-29 15,4 1 19-15,-2 0 8 0,3 2-15 0,0-1-43 0,3 4 55 16,1 2-17-16,2-1 9 0,0 5-34 0,0 1-8 15,1-1 34-15,0 2-28 0,-3 3 50 0,2-1-34 0,0 5 55 16,-2-2-10-16,0 4 12 0,-2 1-15 16,0 1-3-16,-1 0 1 0,-1 2 10 0,-3 0-9 0,1 1 1 15,-2 1-1-15,0 1-1 0,0-2 0 0,-2 0-15 16,1 2 20-16,-2-1-6 0,2-1-1 0,-2 1-9 0,-1 0 1 16,2-2-9-16,-2-1 8 0,0 0-9 0,1-2 3 15,-1-2-12-15,0-3 3 0,1 4-19 0,-1-4-11 16,2 1-8-16,-2-1-12 0,1-3-24 0,-1-5-39 15,3 10 4-15,-3-10-30 0,6 1-16 0,-6-1-12 0,0 0-377 16,12-13 179-16,-4 1 118 0</inkml:trace>
  <inkml:trace contextRef="#ctx0" brushRef="#br0" timeOffset="188582.55">3794 13184 127 0,'3'-3'137'0,"-3"3"-30"0,0 0 24 0,9 5 20 0,-2 2-13 15,-2 6-49-15,0 4 31 0,1 1-22 0,0 11-12 16,0 3-35-16,-1 4 15 0,0-1-1 0,-1 2 7 16,-2-1-10-16,-1 0 3 0,2-1-13 0,2-4-9 0,-2 1 6 15,-1-8-18-15,0-1 12 0,2-5-17 0,-2 1 19 16,2-3-2-16,-1-2-16 0,1 1-10 0,-1-6 3 15,-1 2-4-15,1 0 12 0,1-4-12 0,-3-1-22 0,3-2-9 16,-4-4 5-16,10 3-27 0,-10-3-30 0,0 0-16 16,0 0-9-16,28-10 14 0,-18 4-27 0,1-3-2 15,0 0-22-15,-5-8-303 0,1 5 144 0,0-1 96 0</inkml:trace>
  <inkml:trace contextRef="#ctx0" brushRef="#br0" timeOffset="188769.65">3889 13474 24 0,'8'-9'166'0,"-2"2"-40"0,2-1-34 0,3 0 21 0,0 0 6 16,3 0-14-16,0 0-13 0,0 1-15 0,1 0 7 16,1 0-26-16,-4 0-3 0,3 1 4 0,-1 0-9 0,-2 1-35 15,2 0-52-15,-5-1-28 0,3 1-16 0,-4 3-271 16,-8 2 118-16,8-6 78 0</inkml:trace>
  <inkml:trace contextRef="#ctx0" brushRef="#br0" timeOffset="189435.57">5187 13254 47 0,'0'0'126'0,"8"0"1"0,-8 0-13 0,8 5 1 16,-4 0-15-16,0 3 18 0,1 3-23 0,-1 3-7 16,-1 3-16-16,-1 2 17 0,6 11 5 0,-4 3-5 0,-2 0-15 15,-1 2-19-15,0 0 7 0,1 0-1 0,-2-7 9 16,2 8-17-16,0-7-10 0,-2-4-1 0,2 9-18 16,0-6-3-16,-1-4 19 0,-4-4-6 0,3-1-4 0,-1-1-7 15,4 0-9-15,-5-1 11 0,1 0-25 0,0-3 22 16,2-2 1-16,-1-1-13 0,0-4 4 0,0-1-4 15,0-1 8-15,0 0 4 0,0-5-7 0,0 0-18 0,3 2-2 16,-3-2 29-16,0 0-20 0,0 0-3 0,9-14-7 16,-6 2 27-16,-2-1 0 0,0-3-4 0,-1-1-15 15,0-2-4-15,0 1 7 0,-1-2 8 0,-6-13-16 16,2 1-2-16,0 1-5 0,-2-3 23 0,0-1-14 0,1 0 8 16,-2 1 0-16,5 1-3 0,-2-2 4 0,-2 1-15 15,6 6 2-15,-1-6 7 0,4 1 6 0,3 3-7 0,-1 5 0 16,3 4 11-16,2-5-5 0,2 8-21 0,1 2-3 15,0 4 27-15,1 1-12 0,0 3-12 0,3 0 21 16,2 2-11-16,-1 2-7 0,0 0 9 0,2 4-4 16,0 0 14-16,-1 4-10 0,-2 1-1 0,2 2-11 0,-2 0 14 15,-3 3-16-15,2 2 12 0,-5 0 0 0,0 2-12 16,-1 1 27-16,-1 1-21 0,-4 2-12 0,-1 0 24 16,-1-1 5-16,-2 2-7 0,-4-2 19 0,-1 2 1 15,-6 8 0-15,-2-3-10 0,2-5 12 0,1-2 4 0,-8 2-12 16,1 0-3-16,1-4-7 0,1-3 2 0,1-3-6 15,-1-2 2-15,2 1-25 0,1-5-7 0,1 1-42 16,2-2-27-16,-2 1-27 0,4-3-19 0,3-2-27 0,4 2-355 16,0 0 175-16,0 0 118 0</inkml:trace>
  <inkml:trace contextRef="#ctx0" brushRef="#br0" timeOffset="189895.4">5832 13238 26 0,'3'-4'146'0,"-3"4"-28"0,0 0-1 0,3-9-1 16,-3 9 7-16,0 0-34 0,0 0 6 0,0 0 5 15,0 0-17-15,0 0-7 0,-22 15-7 0,16-7-28 0,-3 3 4 16,3 2 8-16,-1 1-3 0,2 3-9 0,-1 0 8 16,1 0 0-16,0 2-21 0,1-1 17 0,2 1-13 15,1-1-7-15,2 0 8 0,-2 0-5 0,2-2-9 16,1 1 17-16,0-2-21 0,2-3 4 0,-1 1 10 0,5-2-24 16,-3 0 8-16,2-3 17 0,-2 1-16 0,2-6 12 15,4 2-16-15,-3-2-2 0,0-2 3 0,0-2-4 16,3-1 4-16,1-2 0 0,-2-1-18 0,1-1-1 15,0-1 5-15,-2-3 5 0,0-1 3 0,-1 0 18 0,2-2-6 16,-2 0 10-16,-3-1-10 0,2-2 8 0,-3-1 0 16,1-1-2-16,-4-1 7 0,-1 1 3 0,-1 1-14 15,-6-1-3-15,3 1-1 0,-2 1 10 0,-1 2-25 16,-1 0 19-16,-1 2-12 0,1 1-6 0,-3-1 10 0,2 5 3 16,-2 1-14-16,2 2 10 0,-1 3-11 0,1 1 7 15,9 0-21-15,-19 5-56 0,10 0-27 0,0 1 4 0,-1 0-26 16,3 1-23-16,1 0-442 0,-4 3 195 0,9-3 130 15</inkml:trace>
  <inkml:trace contextRef="#ctx0" brushRef="#br0" timeOffset="190496.34">6343 13241 12 0,'0'0'141'0,"0"0"-40"16,0 0 8-16,0 0-17 0,0 0 5 0,-8 25-56 16,7-12 19-16,-2 2 11 0,0 0 20 0,1 1-30 15,-1 4-7-15,2-1 3 0,-1 1-22 0,1-1-10 16,1-1-3-16,1 0 34 0,1-1-18 0,-1 1-28 0,3-3 19 15,-1 2 36-15,1-4-26 0,1-2-34 0,2 0-10 16,-1 0 1-16,1-2 27 0,0-5 5 0,-1-1 1 16,0 0-21-16,0-2 3 0,-6-1 8 0,15-1-25 15,-6-4 4-15,3-1 18 0,-1 0-25 0,0-1 3 0,-2-2 8 16,-1 1-11-16,0-4 13 0,0-2-6 0,-3 2-11 16,-1-2 6-16,0 0 19 0,1-3-2 0,-3 3 18 15,1-2-13-15,0 3-2 0,-1 0 1 0,0 1 7 0,-2 2-3 16,1 2 10-16,0 1-28 0,-1 7 9 15,2-11-6-15,-2 6 7 0,1 3 14 0,-1 2-13 0,1-5-7 16,-1 5 7-16,0 0 3 0,8 1 10 0,-8-1-3 0,6 7-24 16,-6-7 1-16,6 12 9 0,0-1 1 0,-2 0-1 15,1 1 4-15,0 0-7 0,-1 0 1 0,2 1 7 16,-1-2-2-16,0 1-11 0,1-1 12 0,-2 1-8 0,2-3 11 16,0 1-14-16,0-2 15 0,2 1 2 0,2-2-19 15,0-2 4-15,0-1 2 0,-2-1 18 0,0-1-20 16,0-3-6-16,-8 1 3 0,18-4 16 0,-4 0-17 0,-4-1 11 15,2-2-18-15,0-2 35 0,-1-2-1 0,-2-1-10 16,2-1 14-16,-3-1 4 0,-4-1-7 0,1-1 10 16,1-1-6-16,-5 0-4 0,2-2-5 0,-2 0 16 15,-1-2-21-15,-3 2-10 0,2 0 4 0,-3 1 20 0,3-1-23 16,-5 3 8-16,2 2-11 0,0 2-13 0,-2 0-16 16,2 4-22-16,-2 0-32 0,6 8-50 0,-2-12-6 15,2 12-465-15,0 0 200 0,0 0 132 0</inkml:trace>
  <inkml:trace contextRef="#ctx0" brushRef="#br0" timeOffset="190887.68">7236 12833 109 0,'-10'-3'132'0,"1"5"-2"0,0-4-12 15,-6 8-6-15,2 3 11 0,-1-1-26 0,-7 8 5 0,-2 7 11 16,3-3 5-16,0 5-12 0,3 4-6 0,-1 2-2 15,4 2-28-15,0 0 3 0,5 3-16 0,-2 3 2 16,1-2-4-16,0 4-13 0,1-4 0 0,2 1-2 16,1-1-7-16,2-1 3 0,1 0 0 0,2-1 4 15,1-5-16-15,4 3 3 0,0-8 2 0,1 6 1 0,4-3-8 16,3-3-1-16,-2-6-9 0,-1-2-10 0,0-3-10 16,3-1-6-16,0-3-19 0,2 1-2 0,-1-3-20 0,-1 2-10 15,3-4-34-15,-2-1-23 0,3-3-18 0,-3 5-407 16,1-7 183-16,-14 0 122 0</inkml:trace>
  <inkml:trace contextRef="#ctx0" brushRef="#br0" timeOffset="191595.4">7493 13176 32 0,'0'0'147'16,"-4"-10"-2"-16,4 10-6 0,-4-4-50 0,4 4 23 15,0 0 1-15,0 0-19 0,0 0 0 0,0 0 9 0,0 0 1 16,-13 9-12-16,13-9 0 0,-6 12-6 0,4-3 3 16,-2 1-12-16,-2 2 0 0,2 2-9 0,2-1-5 0,-2 2-3 15,-2 1-9-15,4 1-9 0,-2 1-3 0,1 0-10 16,0 0 7-16,1 2 3 0,-1-1-13 0,2-1 1 15,-1 2-8-15,2-4 2 0,0 1 9 0,-1-2 1 16,2-1-20-16,-1-3 6 0,0-2-6 0,0 0 0 0,2-2 2 16,-2-7-2-16,1 10-15 0,-1-10-24 0,1 9-24 15,-1-9-22-15,0 0-27 0,0 0-4 0,0 0-3 0,0 0-41 16,0 0-424-16,0 0 191 0,0 0 126 0</inkml:trace>
  <inkml:trace contextRef="#ctx0" brushRef="#br0" timeOffset="191826.43">7521 13037 84 0,'-1'-15'171'0,"-1"2"0"0,1 2-31 16,1 2-1-16,-1-1-9 0,1 10-8 0,0-13-23 0,0 13-4 15,-2-11-21-15,2 11 17 0,2-8-31 0,-2 8-11 16,0 0 1-16,1-9-18 0,-1 9-37 0,0 0-2 0,0 0-45 16,0 0-27-16,0 0-12 0,0 0-23 0,17 0-273 15,-17 0 129-15,0 0 86 0</inkml:trace>
  <inkml:trace contextRef="#ctx0" brushRef="#br0" timeOffset="192307.6">7689 13280 76 0,'3'21'94'0,"-2"-1"-5"0,0-2 8 0,-1 3-45 15,0-1 11-15,-2-1-6 0,3-1-4 0,-1 0 11 16,-1-1-14-16,-2-1-13 0,2-4 25 0,-2 1-12 0,3-1-10 15,-1 1 2-15,-2-5 10 0,3-2 21 0,0-6 13 16,-1 11-40-16,1-11 22 0,-3 7-16 0,3-7 1 16,0 0 4-16,0 0 3 0,0 0-9 0,0 0-19 0,0 0 6 15,0 0-3-15,0 0 10 0,0-26-24 0,0 14 9 16,1-2 0-16,-1-2 2 0,-1-2-17 0,0-1 1 16,-2-2-15-16,2 0 26 0,1 0-22 0,-2-1-15 0,-2-10 19 15,3 7-8-15,2 2 7 0,1 7 3 0,2-4-25 16,-3 4 2-16,3-4 20 0,0 5-9 0,1 2-6 15,-1 1-2-15,4 1 6 0,2 1 8 0,0 2-20 16,1-1 21-16,2 3-8 0,-1 2-9 0,2 2-5 0,-2 2 14 16,2 3-25-16,0 0 29 0,0 0-26 0,0 2 1 15,-4 2 41-15,1 2-9 0,0 1 6 0,-3 1 5 16,0 1 0-16,-1 0-1 0,-1 3-14 0,1 0 10 0,-2 0 6 16,-2 1 5-16,1 0-2 0,-3 0 5 0,-1 1-14 15,0 0-3-15,0 0 15 0,0 0-16 0,-2-2-4 16,0 2 10-16,0-1-8 0,-1-2-6 0,-1-1 4 0,1-1-16 15,1 0-8-15,-1-5-34 0,-2 3-13 0,3-4-5 16,1 1-28-16,1-7-22 0,-1 9-35 0,1-9-338 16,0 0 164-16,0 0 110 0</inkml:trace>
  <inkml:trace contextRef="#ctx0" brushRef="#br0" timeOffset="192647.61">8120 12846 41 0,'0'-8'160'0,"0"4"-5"0,0 4-8 15,0 0 7-15,0 0 1 0,0 0-18 0,0 0-8 16,-3 28 0-16,3-10-10 0,0 3-12 0,3 13-5 15,-4-5-21-15,-2 8-2 0,-1 0-19 0,-1 4 2 0,-2 0-16 16,0 1 10-16,1-2-12 0,-4 1-5 0,1 1-5 16,1-2-6-16,0-3 14 0,0-3-1 0,0-2 1 15,3-7-14-15,2-6 2 0,2-2-17 0,-1-4-5 0,1 2-4 16,4-3-5-16,2-3-3 0,0 1-3 0,1-2-7 16,2-2-17-16,0-1-11 0,5-2-16 0,-4-3-15 15,1 1 11-15,-10-1-28 0,24-6-11 0,-12 1-25 0,2-1-27 16,-4-5-351-16,-2 0 168 0,2 1 112 0</inkml:trace>
  <inkml:trace contextRef="#ctx0" brushRef="#br0" timeOffset="192839.44">8101 13160 111 0,'6'-9'186'0,"3"-2"-26"0,0 1-14 0,6 1 0 15,0 2-15-15,2-1-11 0,11-4-2 0,0 2-17 0,-3 4 9 16,-5-3-36-16,-2 4-1 0,0-1-7 0,-2 2 0 16,0-1-34-16,-1 0-20 0,0 3-9 0,-3-2-9 15,0-1-62-15,-2 3-19 0,-10 2-34 0,12 0-338 0,-12 0 153 16,0 0 102-16</inkml:trace>
  <inkml:trace contextRef="#ctx0" brushRef="#br0" timeOffset="193539.06">8935 12994 2 0,'12'-24'127'0,"0"6"-29"16,0 4 9-16,-3 5-11 0,3 0 1 0,2 2 0 16,-2 2 3-16,1 3-30 0,0 2 13 0,2 1-32 15,-2 3 32-15,1 1-6 0,-1 2 4 0,0 4-6 0,-2-1-5 16,-2 4 1-16,-1 0-13 0,8 8-15 0,-9-1 3 15,1-2-9-15,1 8 0 0,-3-6-5 0,3 7 13 0,-5-4-21 16,-1-1-8-16,-3-3 3 0,0 3 3 0,1-5 6 16,-2 4-7-16,-1-2 5 0,-2-1-14 0,0-1 0 15,-2 11-3-15,-1-6-3 0,0-4-1 0,1-3 5 16,-2-4 7-16,0 1-12 0,-4-2 15 0,1-1-6 0,0 0-2 16,-1-2 1-16,2 1-4 0,-2-3-4 0,1-4-16 15,0 1 24-15,3-2-10 0,3 0-1 0,-2-1 3 16,7 0-31-16,0 0-35 0,-12-6-7 0,12 6-21 0,-4-8-5 15,4 8-11-15,6-16-48 0,-2 5-315 0,2-1 156 16,4-1 104-16</inkml:trace>
  <inkml:trace contextRef="#ctx0" brushRef="#br0" timeOffset="193862.55">9474 12896 113 0,'-5'-6'147'0,"-1"3"-8"15,6 3-26-15,-13-1 24 0,13 1-19 0,-19 6-19 16,9 3 2-16,-1 2 1 0,0 2-25 0,2 2 12 0,-4 10-13 16,3-5 8-16,2 7-13 0,-4-2-5 0,6-2-12 15,2-2-16-15,2-3-5 0,0 3-5 0,0-1 8 16,2 0-12-16,0 2-14 0,2-2 9 0,0 0 1 15,2 1 7-15,0-3-17 0,-1 0 5 0,2-1 12 0,1 0-14 16,-1-4-1-16,2 0-7 0,1-2 13 0,0-1-3 16,1-1-8-16,2 0-7 0,1-3 6 0,0 0-1 0,1-4-16 15,0 0 9-15,2 0-18 0,-2-1-6 0,1-1-45 16,-2-1 23-16,-3-1-25 0,3 0-25 0,0-2-15 16,-1 0-14-16,-2 0-328 0,-2 2 151 0,-7 2 102 15</inkml:trace>
  <inkml:trace contextRef="#ctx0" brushRef="#br0" timeOffset="194082.56">9818 13378 17 0,'5'13'125'0,"-2"0"7"0,0 1-13 0,-2 1 7 15,0-1-10-15,-2 2-31 0,-3-2 4 0,3 1-5 0,-5-2-17 16,1 2-10-16,-2 0-11 0,2-1-11 0,-4-3 10 16,2-1-15-16,-2 2-30 0,2-4-28 0,0 0-40 15,2 2-5-15,0-9-263 0,5-1 112 0,0 0 76 16</inkml:trace>
  <inkml:trace contextRef="#ctx0" brushRef="#br0" timeOffset="195001.94">10402 12919 81 0,'-1'-8'161'0,"1"8"-14"0,-3-9-15 0,3 9-5 15,0 0 2-15,0 0-6 0,0 0 0 0,0 0 7 0,-12 16-19 16,10-4 5-16,2 1 6 0,0 3-9 0,-2 1-20 15,4 1-13-15,-4-2 2 0,4 4-14 0,-2-2 3 16,0 1-4-16,0 0-1 0,1 0-19 0,0-1 6 16,1 0-1-16,-2 0-2 0,1-2-8 0,2 1-25 0,-2-3 17 15,0-1-14-15,1 0 0 0,-1-1-3 0,-2-3-7 16,2-1-19-16,-1-2-38 0,1-1 8 0,-1 0-32 0,0-5-15 16,0 0-30-16,0 0-15 0,0 0-26 15,0 0-9-15,7 6-396 0,-7-6 188 0,0 0 124 0</inkml:trace>
  <inkml:trace contextRef="#ctx0" brushRef="#br0" timeOffset="195184.31">10408 12749 71 0,'-4'-15'92'0,"1"2"-9"0,0 1 16 0,1 3-43 0,2 1 36 15,0 8-36-15,-2-8-12 0,2 8 15 0,0 0-56 16,0 0 4-16,0 0-27 0,0-2-25 0,0 2-154 0,0 0 65 16,0 0 46-16</inkml:trace>
  <inkml:trace contextRef="#ctx0" brushRef="#br0" timeOffset="195665.66">10652 13030 13 0,'1'27'92'16,"1"-4"4"-16,0-3-17 0,0 1-6 16,0-2-11-16,0 0-19 0,-2-1 4 0,0 0-6 0,-2-2 8 15,4-2-15-15,-1-2 23 0,-1 0 7 0,1-2 40 16,1-3-46-16,-2-7-20 0,1 11 16 0,-1-8-33 0,0 1 23 15,0-4-18-15,0 0 9 0,0 0 11 0,0 0-20 16,0 0 14-16,0 0-15 0,0 0-4 0,0 0-16 16,0-34 0-16,-1 20 18 0,-1-3-10 0,1-1-21 15,-2-1 40-15,2 0 0 0,-2-2-24 0,-1-10-29 0,3 4 5 16,1 0 7-16,1 6-12 0,-1 1-6 0,3 2 14 16,0 2-10-16,1-1 5 0,1 0 20 0,2 4-20 0,1-2 19 15,0 5-3-15,0 1-16 0,2 2 1 16,2 0 14-16,-2 2-23 0,4 3 31 0,4 0-10 0,-4 4-19 15,2 0 13-15,-1 3 16 0,0 1-6 0,-1-1 43 16,1 5-23-16,-3-1 10 0,-1 2-29 0,-1 1 27 0,0 0 20 16,-4 2-10-16,1 2 9 0,-2-1-18 0,1 2 17 15,-2 0-13-15,0 0 1 0,-3 1 15 0,0-2-22 16,2 2 1-16,-4-1 7 0,2 0-21 0,-1 0 9 16,0-3 10-16,-3 2-19 0,1-1 23 0,2 1-36 0,-2-3 22 15,4 0 1-15,-4-3-13 0,4-2-6 0,-2 0-29 16,0-8 4-16,0 10-40 0,1-5-1 0,-1-5-27 0,0 0 2 15,0 0-13-15,0 0-21 0,7 11-302 0,-7-11 141 16,0 0 94-16</inkml:trace>
  <inkml:trace contextRef="#ctx0" brushRef="#br0" timeOffset="195953.36">11077 12571 89 0,'0'0'133'15,"7"-1"13"-15,0 8-34 0,-1 3 24 0,1 4-20 16,4 13-25-16,-2-1 14 0,-2 8-20 0,1 0-9 16,-6 2 8-16,1 2-27 0,1 0 11 0,-5-2-10 15,1-1 15-15,0 2-39 0,0-1 16 0,0-1 5 0,1-6-30 16,-1-5 11-16,0-5-8 0,0 0-13 0,0-1-1 15,0 0 17-15,3-1 4 0,-1-3-30 0,2-1 11 0,0-1-45 16,0 0 7-16,2-4-28 0,0-1 20 0,1-4-37 16,-7-3-6-16,12 3-24 0,-7-3-2 0,-5 0-26 15,12-1-270-15,-12 1 133 0,19-15 86 0</inkml:trace>
  <inkml:trace contextRef="#ctx0" brushRef="#br0" timeOffset="196150.21">11147 12882 57 0,'9'-7'124'0,"2"-2"-23"0,3 3-2 0,2-1-6 16,3 1 7-16,1 1-4 0,1 1-47 0,12-4 20 15,-7 4-33-15,-4-1-16 0,-4 0-1 0,1 1-13 0,0 0-39 16,-1 0-32-16,-3 0-192 0,0 0 85 0,-1 0 58 15</inkml:trace>
  <inkml:trace contextRef="#ctx0" brushRef="#br0" timeOffset="196680.66">12451 12892 49 0,'0'0'145'15,"0"0"-60"-15,11 1 7 0,-11-1-6 0,0 0 2 16,19-1-6-16,-19 1 0 0,13-2-24 0,-1-1-18 0,0-2 24 15,-1 4-5-15,-11 1-29 0,17-7 0 0,-6 2 22 16,-2 0-9-16,0 0-2 0,1-2-15 0,-1 1 22 16,-1 0-16-16,0-2-27 0,-1 0 22 0,-3-1-11 0,0 2 4 15,0-3-17-15,-2 0 25 0,0 2-16 0,-2 0 4 16,-2-3 15-16,0 1-1 0,-4 3 15 0,0-1-17 16,-1-1 3-16,-2 2 4 0,-1 1-5 0,4 0-7 0,-4 1 13 15,0 2 1-15,-2 0 5 0,0 2-7 0,1 1 17 16,-2 1-7-16,1 3-13 0,0 1 14 15,0 1-15-15,0 1-2 0,2 2 1 0,0 1 2 0,-1 2 8 16,2 0-4-16,3 2-9 0,-2 1 5 0,2 0 6 0,-5 11 2 16,4-6-2-16,2 2-4 0,1-3-2 0,0-2 3 15,1 4-8-15,2 1-7 0,2-2-13 0,-1 2 9 0,-1-2-5 16,2 1 10-16,-1-1 0 0,3-1-11 0,-2 0-12 16,3-1 6-16,-1-1-1 0,1 0 0 0,0-1-3 15,3-4-9-15,-1 0 14 0,4-3-37 0,-2 0 0 16,2-3-4-16,2-2-29 0,-1 0 1 0,2-2-31 0,-1 1 19 15,3-3-6-15,-15 0-33 0,31-4 8 0,-17-1-21 16,0-1-38-16,-1 5-352 0,2-7 174 0,-3-1 114 16</inkml:trace>
  <inkml:trace contextRef="#ctx0" brushRef="#br0" timeOffset="197000.75">12842 12416 108 0,'3'-9'159'0,"1"4"13"0,-4 5-4 0,12 0-6 16,1 6-18-16,1 4 6 0,8 8-10 0,0 7-10 15,-1 5-11-15,-1 3 0 0,-4 3-3 0,-1 4-16 0,-6 2-1 16,0-2-19-16,-3 5 6 0,-5 0-6 0,-2 0-19 16,-5 0 10-16,-2-3-11 0,-4 0-8 0,0-3-3 15,-5 0-3-15,2-2-16 0,-5-1 8 0,4-7-7 0,0-1-4 16,0-2-25-16,0-4-21 0,0 0-20 0,4-6-24 16,2-2-57-16,2-3-12 0,-2-2 5 0,2 0-32 0,2-1-489 15,-2-1 216-15,2-2 144 0</inkml:trace>
  <inkml:trace contextRef="#ctx0" brushRef="#br0" timeOffset="207751.1">4894 14620 84 0,'-4'-11'62'0,"2"0"9"16,2 4-1-16,0 7-24 0,2-10 6 0,-2 10-4 16,6-6-24-16,-6 6-1 0,6-2-27 0,-6 2-33 15,0 0-110-15,4 11 49 0,-4-11 32 0</inkml:trace>
  <inkml:trace contextRef="#ctx0" brushRef="#br0" timeOffset="-202079.25">2903 14004 6 0,'2'1'82'0,"-2"-1"-8"0,0 0-23 0,0 0 6 15,0 0 13-15,0 0 2 0,0 0-24 0,8-2 3 0,-8 2-19 16,0 0-24-16,6-3 39 0,-4 2 25 0,0 2-24 16,-2-1-64-16,0 0 39 0,9-2 4 0,-9 2-21 0,7 1 24 15,-7-1-46-15,6 3 49 0,-2-1-32 0,0-1 29 16,0 3-19-16,2-1-27 0,0 2 43 0,2 4-19 16,0-1 8-16,-1 2-32 0,0 0 30 0,-1 1 32 15,1 0-15-15,-2 1-45 0,1 1 52 0,-2-1-58 0,-2 1 5 16,0 4 74-16,-1-5-80 0,-2 3 11 0,-1-3-7 15,0 0 45-15,-1 0-36 0,-1-3-3 0,0 2 44 0,-1 3 8 16,1-8 13-16,-2 9-2 0,2-10-28 16,0 1-64-16,2-2 27 0,-2 1 2 0,1-2 26 0,-1-1-11 15,0 2-26-15,4-4-5 0,-7 6 43 0,7-6-27 16,-6 1-17-16,3 1 12 0,3-2 11 0,-5 0-16 0,3 1 42 16,0-2 41-16,-1 1-79 0,0 0 62 0,3 0-56 15,-2 1 28-15,2-1-30 0,-4 0 45 0,4 0-61 16,0 0 75-16,0 0-79 0,-3 0 88 0,3 0-28 15,0 0-25-15,0 0-37 0,8 4 50 0,-8-4-43 0,7 1-1 16,-3 0 65-16,0 4-42 0,0-4 57 0,1 2-87 16,0 5 75-16,-2-1 3 0,1-3 0 0,3 7-2 15,-6 3-48-15,0-7 18 0,1 2-2 0,-2 4-41 0,-2 0 49 16,1 3-19-16,1-1 59 0,-1 0-20 0,-1-1-9 16,2 5-8-16,-1-2 10 0,0-2-75 0,2-1 54 15,-2-2 11-15,1 1-17 0,0-4 24 0,0-2-7 0,1 1 2 16,0 1-34-16,-1-6 29 0,0 0-45 0,3 1 19 15,-3-4-43-15,0 0-25 0,5 3-30 0,-5-3-319 16,0 0 143-16,0 0 94 0</inkml:trace>
  <inkml:trace contextRef="#ctx0" brushRef="#br0" timeOffset="-199955.23">5068 14510 50 0,'0'-6'106'0,"0"2"3"0,0 4-32 15,0 0 29-15,1-11-20 0,-1 11-45 0,0 0 20 16,0-4 1-16,0 4-30 0,0 0-8 0,0 0 61 0,0 0-22 15,0 24-24-15,0-13 33 0,0-1-1 0,-3 6-3 16,1-1-87-16,0 3 83 0,0-1-11 0,-1 2-3 16,0-1-83-16,1 1 9 0,-2 0 69 0,1-1-78 15,2 1 83-15,-1-1-35 0,1-2 3 0,2 1-37 0,-1 0 71 16,0-2-105-16,0-2 89 0,0 1-41 0,2-2 7 16,-1 0 18-16,-1-5-30 0,0 1-22 0,0-2 64 0,0-1-76 15,1-1 88-15,-2-1 9 0,2 0-25 0,-1-3-75 16,3 2 56-16,-3-2-54 0,0 0-23 0,0 0 16 15,0 0 13-15,-3-10-34 0,3 10-11 0,-1-6-265 16,2-7 117-16,-3 7 78 0</inkml:trace>
  <inkml:trace contextRef="#ctx0" brushRef="#br0" timeOffset="-199728.93">5098 14350 56 0,'2'-6'70'0,"-2"1"-18"0,0 5 5 0,2-7-15 16,0 2 9-16,-2 5-18 0,2-5-7 0,-2 5 32 16,2-4-12-16,-2 4-34 0,0 0 7 0,0 0 3 15,5-1-14-15,-5 1-24 0,0 0-3 0,7 5-154 0,-6 1 57 16,-1-6 40-16</inkml:trace>
  <inkml:trace contextRef="#ctx0" brushRef="#br0" timeOffset="-199225.33">5244 14630 39 0,'0'21'62'0,"-1"0"2"0,-1-1-62 16,4-1 55-16,-4-1-10 0,1-1 10 0,0-1-9 15,-1 2 14-15,1-2-23 0,0-3-3 0,-1 0 0 16,0 1 1-16,2-5-12 0,-2 2-12 0,2-3 11 0,-1-2-6 16,0-2 5-16,1-4-5 0,-2 6 12 0,2-6-5 15,-1 0 12-15,1 0 2 0,0 0-1 0,0 0-36 0,0 0 3 16,0-19 18-16,0 13 4 0,-1-1-10 15,-1-5 4-15,2 0-7 0,-1-4 3 0,0-4 1 0,-1-2 9 16,1 4-10-16,0-2 5 0,-2 2-13 0,4 0 6 16,-2-2-31-16,1 4 12 0,1-2-2 0,1 3-12 0,2-2 27 15,1 5 0-15,0-1-12 0,2 2-2 0,0-1-1 16,5 3 13-16,-3-1-40 0,3 2 18 0,0-3 42 16,1 6-33-16,1-2 13 0,0 3-10 0,-3 4-1 15,2 2 6-15,-2-2-6 0,2 9 10 0,-1-5 1 0,-1-1-25 16,-2 5 20-16,-2 6 9 0,1-3-7 0,-3 0-12 15,1 1 5-15,-1 4 21 0,-1-2 6 0,0 4-5 16,0-4 12-16,0 4-1 0,-3-2-10 0,2 2-6 16,-3-2-44-16,0 1 57 0,-1 1-54 0,1-2 26 0,0-1-35 15,1 0 36-15,-4 0-50 0,3-1 61 0,-1-2-6 16,1-4 19-16,-3 3-36 0,3-2-14 0,-1-1 19 0,1-2-16 16,0-2-8-16,-1 0 78 0,2 0-3 0,-1-4-68 15,0 6 34-15,0-6-22 0,-1 2-26 0,3-3 18 16,-2 1-39-16,0 0-37 0,2-7-199 0,0 3 99 15,1-2 66-15</inkml:trace>
  <inkml:trace contextRef="#ctx0" brushRef="#br0" timeOffset="-198947.13">5629 14287 79 0,'7'9'94'0,"-6"-3"-5"0,1 6-26 0,-1 3-7 0,-1 19 25 15,0 1-6-15,0 2-15 0,-1-13-25 0,-1 1-2 16,2-3 22-16,0-1-28 0,0 15 25 0,0-2-22 16,-1-7-7-16,1-1 3 0,0-7-21 0,0 0 36 0,3 1-10 15,-1-2-1-15,0-1-25 0,2-2-15 0,0-2 37 16,-2-1-2-16,4-1-8 0,-2-3-16 0,2-1 4 15,2-1 4-15,0-5-39 0,-8-1-9 0,14-2-11 16,-4-2-39-16,-6 3-197 0,3-2 96 0,-2-1 62 0</inkml:trace>
  <inkml:trace contextRef="#ctx0" brushRef="#br0" timeOffset="-198758.39">5645 14524 49 0,'16'-10'77'0,"0"2"-18"15,12-4 21-15,-8 2-20 0,0 2-9 0,-1 0 3 0,-3 1-19 16,1 1 2-16,0 0-9 0,-4 1-27 0,2 1-2 16,-3-2-42-16,-2 7-120 0,1-5 55 0,-2 1 36 0</inkml:trace>
  <inkml:trace contextRef="#ctx0" brushRef="#br0" timeOffset="-198025.38">6498 14359 44 0,'0'0'77'0,"0"0"-20"0,-8 0-3 16,8 0 8-16,0 0-15 0,-4 12 15 0,2-6-4 15,1 0-24-15,1-6 0 0,-1 15 7 0,-1-2-3 0,2 0-4 16,2 0-19-16,-1 2-4 0,2-5 10 15,2 4 6-15,-1 5 16 0,-1-5-35 0,2-3-10 0,2 1-1 16,0-1 20-16,-1-2-2 0,2 0 0 0,-2-3-6 16,2 2-3-16,1-4 10 0,2 1 5 0,2-3-14 0,-1-1-14 15,0-2 7-15,0-3 0 0,1 1 13 0,-1-3-9 16,0-4 36-16,-1 3-36 0,-2-1-16 0,2-7 32 16,-2 6-7-16,-1-3-12 0,0-2-20 0,-1 6 39 15,-2-3 0-15,2-3-16 0,-3 2 21 0,-3-3-52 0,2 1 15 16,0 0 29-16,-2 2-27 0,0 1-2 0,1 0 17 15,-2 1-5-15,1 3-5 0,-1 7-6 0,0-11 36 0,0 8 19 16,0 3-73-16,1-4 67 0,-1 3-30 16,0 1-18-16,0 0 6 0,0 0-1 0,0 0 27 0,0 0 1 15,0 0-33-15,3 17 8 0,-2-12 57 0,-1 2-32 16,2 6 4-16,-2 9-24 0,-2-3 35 0,2-1 9 0,0 5-21 16,-2 9-5-16,0-4 5 0,-2 4 10 0,0-6-11 15,4-3-20-15,-1-2 7 0,1 3 7 0,0-2-6 16,0 16 21-16,0-5-26 0,3 4-60 0,-2-3 41 15,4-3 42-15,-2-6 5 0,1-1-50 0,-1-6 10 0,-1 0 34 16,1-1-5-16,0 0-44 0,-1-1 1 0,1-2 56 16,1 0-32-16,-3-2-9 0,2 0 12 0,-3-3-10 0,1-2 8 15,1-1-29-15,-4-1 48 0,2 0-14 0,-1-2-1 16,0 0-1-16,-2-1-1 0,-1-1 21 0,0 0-47 16,0-2 40-16,-1 0-14 0,-2 0-18 0,0 0-1 15,-6-3 27-15,-3 2-78 0,1-2 85 0,-2-2 5 0,2 2-16 16,1 0-18-16,-1-1 29 0,3 1-67 0,0-2 43 15,1 0 40-15,2 0 3 0,0 0-2 0,3 0-92 16,1-2 51-16,1-2 17 0,4 2 6 0,0 1-37 0,3-5 4 16,-1 1-43-16,4 0 74 0,0-1-2 0,2 0-98 15,0 0 56-15,2 0-32 0,-1 1-8 0,3-2-27 16,0 2-25-16,-1 4-299 0,1-3 138 0,0 3 92 0</inkml:trace>
  <inkml:trace contextRef="#ctx0" brushRef="#br0" timeOffset="-197763.41">7137 14448 34 0,'12'-5'96'0,"1"0"11"0,1 1-10 16,-1 0 8-16,-1 2-67 0,3 0 40 0,-5-1-32 16,1 3-1-16,-2-1 34 0,1 2-34 0,-10-1-47 15,13-3 32-15,-5-1 6 0,0 2-18 0,0 1-20 0,-8 1-17 16,11 0-8-16,-7-2-38 0,0 4-182 0,-4-2 83 16,0 0 54-16</inkml:trace>
  <inkml:trace contextRef="#ctx0" brushRef="#br0" timeOffset="-197581.27">7165 14573 4 0,'1'5'136'0,"-1"-5"-49"16,11 10 15-16,-3-1-16 0,3-3 4 0,1-4-13 0,0 4-8 15,1-3-18-15,2 1-12 0,-1-6 12 0,0 6-3 16,0-1-18-16,1-3-7 0,-3-3-8 0,-1 1-21 0,2 0-21 15,-1-3-14-15,-3 5-41 0,-1-2-170 0,-8 2 84 16,15-4 56-16</inkml:trace>
  <inkml:trace contextRef="#ctx0" brushRef="#br0" timeOffset="-197070.34">7773 14431 1 0,'9'6'100'16,"-9"-6"-7"-16,6 4-17 0,-6-4-12 0,10 2 3 16,-3-1-20-16,5 2 25 0,-3-4-13 0,1 2-13 0,-1-1-1 15,3 2-5-15,-1-3-21 0,0-4 16 0,1 2-24 16,-3 3 25-16,0 0-4 0,1-5-27 0,2-1-5 15,-6 1 21-15,2-2-7 0,-1 0 1 0,-2-3-7 0,1-1 18 16,-2-1 14-16,0 3-33 0,-3-1-4 0,-1 4 11 16,0-1-15-16,-1 0 4 0,-2-4 1 0,-1 1-20 15,0-1 2-15,0 3 42 0,-3 1-43 0,2-3 35 16,-3 3-45-16,0 1 5 0,0 0 34 0,0 2 21 0,0 3-49 16,0 0 44-16,0 1-43 0,-4 1 0 0,0 3 15 15,0-1 23-15,0 1 1 0,-2 3-24 0,4 6 60 16,-6 9-13-16,2-6-4 0,2 6 0 0,0-12-17 15,4 1 1-15,-5 12-11 0,6-1 3 0,2-6-9 0,4 0 27 16,-1 4-17-16,2 0 9 0,0 2-9 0,0-3-9 16,3-3-25-16,0 4 53 0,1 1-28 0,-3-3-27 0,6 0-2 15,-1 0 25-15,1-3 7 0,0-2-52 0,-1 1 51 16,2 0-39-16,0-3-25 0,0 1 30 0,0 0 61 16,2-4 0-16,-1 1-55 0,3-2 18 0,1-1-18 15,1-3-5-15,1 1-7 0,-2-4 71 0,0 1-9 0,1-1-64 16,0 1 65-16,2-2-29 0,-1-1 19 0,-2-2-29 15,-2 5-19-15,-2-2-12 0,3-6-19 0,-4 2-9 16,2-2-19-16,-2 6-30 0,-6-4-296 0,8-3 135 16,-5 3 90-16</inkml:trace>
  <inkml:trace contextRef="#ctx0" brushRef="#br0" timeOffset="-196810.15">8379 14408 61 0,'6'-10'137'0,"0"-1"11"0,-2 1-42 0,-2 3 36 0,4-3-93 16,-4 3 37-16,1 2-53 0,0 2 68 0,-2-1-63 15,0 1 58-15,1-1-74 0,-1 0-2 0,0 1 63 0,-1 3-98 16,0 0 5-16,4-7 55 0,-4 7 22 0,3-4-37 15,-3 4-49-15,0-4 11 0,1 2-4 0,-1 2-12 16,0 0 31-16,0 0-48 0,0 0-15 0,0 0-39 0,0 0-236 16,0 0 111-16,-17 8 72 0</inkml:trace>
  <inkml:trace contextRef="#ctx0" brushRef="#br0" timeOffset="-196629.5">8483 14570 12 0,'6'30'181'0,"-4"-4"-1"0,0-5-10 16,0-2-6-16,-2 1-20 0,-2-2-6 0,0 1-26 15,-2 1-3-15,-6 7-88 0,2-5 61 0,-5 2-6 0,2-4-22 16,-3 1-6-16,-1-4-82 0,3-4-9 0,-3-2 18 16,3-1-55-16,0-2-27 0,-12 8-295 0,11-8 134 15,2-1 90-15</inkml:trace>
  <inkml:trace contextRef="#ctx0" brushRef="#br0" timeOffset="-195015.14">4892 15432 4 0,'-2'-4'110'0,"2"4"-34"0,0-8-4 16,-1 7 17-16,1 1-31 0,0 0-34 0,0 0 20 0,0 0-6 16,-16 13-9-16,11-1 52 0,-1 0-58 0,0 0-13 15,-1-1 32-15,2 3 26 0,1 3-58 0,0-1-6 16,0 0-13-16,1 1 3 0,0 1 77 0,6-1-62 16,1-1-10-16,-3 0 12 0,5 0-40 0,0-2 82 0,5 0-66 15,-2-2 55-15,1 1-4 0,2-5-20 0,13 5-2 16,-6-4 21-16,-2-2-19 0,-1-3 24 0,0-3-77 15,3 1 64-15,-3-2 6 0,1-2-3 0,-4-1-73 0,2-3 51 16,-2 2-34-16,1-4 40 0,-2 1-48 0,-2 0 59 16,1-4-8-16,0 2-13 0,-3-3-35 0,-3 0 48 15,2 1-12-15,-4-4-41 0,-1 3 77 0,1-1-65 16,0-2 50-16,-3 1-55 0,0 0 10 0,-2 1 46 0,1 4-10 16,0-3-40-16,-1 8 24 0,1-4-26 0,0 2-1 15,1 4 33-15,1 0-7 0,-1 2-3 0,0 0 1 16,0 0-18-16,0 0 48 0,0 0-20 0,-3 7-42 0,5-4 4 15,-2 3 5-15,1 0 1 0,2 3 42 0,-1 0-36 16,0 2 5-16,3 1 51 0,-2 1-60 0,2-2 56 16,-1 2-70-16,3-1 5 0,-2 0 11 0,2-1 1 0,-1 0 66 15,2-4-62-15,2 3-8 0,-1-1 53 0,2-3 15 16,-1-1-76-16,1 0 70 0,-2-3-62 0,1-2-7 16,2 3 55-16,0-7-38 0,-3 2-17 0,2-3 76 15,-1 0-7-15,0-1-26 0,-1-3-9 0,-2-5-9 0,-1 5-3 16,0-4-19-16,-1 1 55 0,-1 0-32 0,-3-5-24 15,1-1 12-15,-2 1-38 0,-3 3 93 0,0-7 0 0,-3-11-16 16,-1 9-14-16,0 9 12 0,1 2 8 0,-1-4 2 16,2-3-36-16,-2 2-5 0,2 6 24 0,-1-3 4 15,1 10-14-15,1 2-6 0,-1-7-21 0,1 6-15 16,0-2-3-16,1 7-4 0,3-2-25 0,-1-3-17 0,1 3-232 16,0 0 105-16,0 0 70 0</inkml:trace>
  <inkml:trace contextRef="#ctx0" brushRef="#br0" timeOffset="-194248.32">5540 15250 79 0,'-1'13'94'16,"1"0"-7"-16,0 3-24 0,1 2-15 0,-1 2 11 0,-3-3 8 15,3 6-15-15,0 10 5 0,2 1-18 0,-5-2-10 16,0-3-18-16,3 5 32 0,-1-7-47 0,0-3 21 16,-1-5-11-16,1 1-3 0,1-1 10 0,-1-2 8 0,-1-1-21 15,2-1 14-15,0-1-12 0,0-4 2 0,0-1 22 16,-2 3-2-16,0-6 8 0,2 0 2 0,-1 2-11 15,1-6 8-15,1-1-24 0,-1 0-14 0,0-1 37 16,0 0-27-16,3-7-18 0,-2 2 21 0,2-1 1 0,-3-1-26 16,1-5 8-16,1-1-12 0,-2 1 37 0,1-4-39 15,-1 1-25-15,1-1 52 0,-1-1 11 0,2 4 13 0,-4-4-22 16,1-3 28-16,1 6-45 0,0 0 21 0,1 1 18 16,1 1-30-16,3 0-6 0,-1 1 2 0,1 2 18 15,1 0-17-15,2 0 12 0,0-1 11 0,-2 7-6 16,2-1-30-16,-1 2 11 0,0 0 8 0,-1 1 1 0,1 1 21 15,1 1-22-15,-1 1-6 0,-2 0 24 0,0 0-1 16,5 4-28-16,-4 3 2 0,1 0 24 0,0 1-17 16,-1-2 5-16,1 3 6 0,0 1-34 0,-2 1 43 15,2 1-16-15,-2-1 9 0,2-1-62 0,-1 0 19 0,2 0 21 16,0 0-21-16,-1 0 25 0,1-1 11 0,0-2 6 16,-1 1 22-16,2-1-8 0,0-1-19 0,1-2 8 0,-4-3-23 15,1 1-17-15,0-3 39 0,-2 1-41 0,2 0 55 16,-2-2-18-16,1-3 14 0,-1 2-25 0,-1-1-4 15,1-2 1-15,2-2 28 0,-2-2-58 0,1-2 39 16,-2-1-16-16,0 2-15 0,-2-5 69 0,4 0-19 0,-2 6-3 16,0-6-32-16,0 2 23 0,-3-3 8 0,2 3-24 15,-2 1 17-15,0 1-32 0,1 3 37 0,-2 4 8 16,0-3-12-16,1 2-17 0,-1 0 18 0,3-8 4 16,-3 9-13-16,1 0 12 0,-1 3-4 0,0 0-10 0,0 0-33 15,0 0 38-15,0 0 32 0,3 10-45 0,-1-5 5 16,0 1-23-16,0 5 27 0,1-1-19 0,1 4 17 0,0-2-18 15,-1 2 41-15,1 0-41 0,1 0 35 0,0 0-8 16,-5-2-20-16,4 0 41 0,-2-1-25 0,-1 0-40 16,2-2 24-16,-1 3 33 0,1-3-20 0,-3-5-5 15,3 2-31-15,-2-1 36 0,0 0-10 0,1-1 11 0,0-2 42 16,1 0-30-16,-2 1-28 0,1-3-54 0,-1 1 47 16,2-2-3-16,-3 1-13 0,1-5-11 0,2 1-35 15,1-9-174-15,-2 7 86 0,0 0 56 0</inkml:trace>
  <inkml:trace contextRef="#ctx0" brushRef="#br0" timeOffset="-194064.46">5919 15256 40 0,'-4'-9'84'0,"1"0"-20"0,-1 0-17 15,3 3 22-15,-3 1-20 0,4 2 17 0,0 3-8 0,-3-4-42 16,3 4-10-16,-2-2-23 0,2 2-145 0,0 0 54 16,0 0 36-16</inkml:trace>
  <inkml:trace contextRef="#ctx0" brushRef="#br0" timeOffset="-193304.3">6188 15654 47 0,'-1'13'100'0,"1"-1"-22"0,3 1 11 0,-1-3-27 15,2 1-20-15,0-4 10 0,2 1-1 0,0 1 16 0,1-4-54 16,-2-3 45-16,3-1-59 0,-2 2 63 0,-1-5-55 15,2 2 16-15,-2-2-15 0,7-2 36 0,-3-2 14 16,1-1-52-16,0-2-9 0,0-1 40 0,-4 0-41 16,2-2-15-16,-2-1 58 0,0-1-19 0,0-3-11 0,-2-1-16 15,-3-1 11-15,0 1-25 0,1-3 35 0,-2 0-6 16,-2-1-4-16,1 1 15 0,-2-14-15 0,-1 2 4 16,2 7-1-16,-4-6 0 0,0 2-15 0,0 7-23 0,1 1 24 15,2 7 27-15,-2 3 4 0,0-6-5 0,-1 6-3 16,1-3 4-16,0 2-38 0,-1 2-7 0,0 0 40 15,2 5 3-15,1 2-18 0,-4 1 2 0,3 1-25 0,0 2 16 16,4 0 6-16,-9 2-17 0,5 2 21 0,0-1 23 16,0 11-14-16,0-6-20 0,0 4 10 0,3-6 19 15,-2 11-24-15,2 0 4 0,2-1 19 0,0 4-21 0,3-6 21 16,-2 8-34-16,0-2-14 0,5 9 15 0,-2 2-4 16,2-8 50-16,2 6-9 0,-2-4 9 0,2 0-27 15,-1-3 10-15,-1-3 7 0,0-2-47 0,-1-1 45 16,2-1-36-16,2 0-11 0,4 7 47 0,-7-5-6 0,2-6-14 15,-5 1 13-15,7 0 9 0,-6-4 3 0,3-1 2 16,3 2-22-16,0-5-27 0,1 1 28 0,0-2 10 16,-3-2 54-16,4 0-74 0,-1 0-15 0,2-3 15 15,-1-2-33-15,-1 1 1 0,2-2-11 0,-2-2 0 0,0 1 15 16,0-2 52-16,0-1 11 0,1-1-6 0,-2 1-37 16,-1-3-4-16,-2-2 35 0,0 0-20 0,-1 2 30 0,2-14-16 15,-3 3-18-15,-4 4 24 0,1 4-37 0,-2 0 28 16,-1 0 9-16,-1 6 0 0,1-8-5 0,-3 0-12 15,1 1-6-15,2 10 35 0,-4 3-36 0,1-6 8 16,-1 7-16-16,-1-3 4 0,1-3 4 0,4 8-21 0,-10-1 36 16,5 2 4-16,2 4-34 0,-2 1 12 0,0 1-15 15,-1 0-3-15,4 4 47 0,-4 0-57 0,2 2-12 0,0-1 13 16,4 3 61-16,-1 1-60 0,2 0-9 16,1-1 39-16,-1 2-28 0,3-1 70 0,1-2 8 0,-1 3-71 15,3-4 54-15,0 1-3 0,-1-2-15 0,1 2-33 16,2-2 55-16,-1-3-48 0,3 1 6 0,0-3 19 0,-2-1-25 15,2-1 40-15,-1 0-7 0,0-1-47 0,-1-1-47 16,-4-1 60-16,6 1-27 0,-4-3-12 0,2 0-10 16,-1 1-242-16,0 0 102 0,3-5 68 0</inkml:trace>
  <inkml:trace contextRef="#ctx0" brushRef="#br0" timeOffset="-192935.43">7178 15181 76 0,'0'0'72'16,"-16"5"-1"-16,5 3 16 0,2 0-22 0,1 0 18 15,-1 6 8-15,-9 18-16 0,4-5-42 0,-1 4 35 16,2 1-13-16,2-1-7 0,2 0 1 0,-1 4-49 0,2 1 28 16,2 0-39-16,-1-1 5 0,3-1 32 0,0-1 11 15,3 0 23-15,-2 0-31 0,3-8 7 0,3-5-14 16,-1-2-25-16,2-2 12 0,2 1 59 0,0-3-49 15,2-1-43-15,-1 1 12 0,4-4-15 0,1 0 19 0,0-2 18 16,4-3-5-16,0 0-34 0,0 0 2 0,1 1-53 16,-2 1-253-16,-1-6 111 0,1-4 74 0</inkml:trace>
  <inkml:trace contextRef="#ctx0" brushRef="#br0" timeOffset="-191982.5">7514 15275 21 0,'-4'-7'54'0,"4"7"8"0,-1-5-3 15,1 5 4-15,-4-3-9 0,4 3 4 0,0 0-14 0,0 0 17 16,0 0-10-16,-13 10-1 0,10-5-4 0,0 0-21 16,-1 4 11-16,-2 3 0 0,0-1-27 0,2 2 21 0,2-2 13 15,-2 5-4-15,1-3-12 0,0 2-27 0,2 1 23 16,1-3 16-16,0 3-48 0,4-3 22 0,0 4-12 15,1-2 18-15,3 0-46 0,2-1 25 0,-1-2-6 16,0 1-13-16,1-1 66 0,-1-1-33 0,0-2-22 0,1 0-7 16,0-2 1-16,2-1 15 0,-4 0 11 0,3-3-10 15,-3-1 8-15,4 1 13 0,-3-8 8 0,-1 4-52 0,-1-2 16 16,5-4 20-16,-3-1 1 0,-1 3-22 16,0-4 27-16,-1-4-4 0,0 6 4 0,-2-4-19 0,3 3 22 15,-3-4-49-15,2-5 46 0,2-11 18 0,-3 8-23 16,-2 6-16-16,-2 5 14 0,1-4-37 0,1-1 10 0,-3 3 10 15,3 4 15-15,-1-4 9 0,-3 2-26 0,1 1 5 16,1-4 29-16,-1 5-49 0,-1 3 17 0,0-1-12 16,0 5 11-16,1-4 32 0,1-1-16 0,-2 2 19 15,0 3-37-15,-2-3 28 0,2 3-39 0,-1 8 31 0,0-5 5 16,-1 3 20-16,1 0-49 0,1 0 7 0,-3 7-15 16,3-1 45-16,-2 3-50 0,0 2-1 0,1 1 3 15,1 1 57-15,1 1-43 0,1 0 33 0,-1 2-39 0,-1 0 5 16,3 11-18-16,-2 0 46 0,0-5-44 0,2-4 73 15,-3-1-62-15,1 9 69 0,-1-3-29 0,-2-5-45 16,-1 10 67-16,0-2 12 0,1-12-44 0,-4-3 12 0,5 1 0 16,-2-1 12-16,3-1 5 0,-1-3 3 0,0 2-43 15,-1 1 8-15,4-2 15 0,-4 2-5 0,1-2-11 16,2-3 5-16,-2-1 12 0,1 3-8 0,-1-1-18 16,1-4 22-16,-2-3-37 0,2 0 19 0,0-1 14 0,0-3 13 15,0 4-27-15,-1-1 8 0,0-4-10 0,-3 2 27 16,4-2-17-16,-6-4 19 0,2 5-6 0,-1-3 6 15,-2-1-24-15,1 2 23 0,-5-2-3 0,-1-2-3 0,-1-2 7 16,-1 2-39-16,0-4 39 0,-2 3 1 0,2 0 3 16,2-1-20-16,0-1 2 0,3 1 28 0,1-1-12 15,-1 2-34-15,5-1-11 0,-2 0 50 0,1 2-24 0,2-1 7 16,5 0 7-16,-2 0-11 0,1 0-43 0,3-3 12 16,3 0-19-16,1-2-5 0,4 2-81 0,1-2 60 15,2 4 0-15,-2-4-44 0,0-1-8 0,-1 2-26 16,3 3-408-16,-3-2 181 0,-1 0 120 0</inkml:trace>
  <inkml:trace contextRef="#ctx0" brushRef="#br0" timeOffset="-191406.12">8124 15390 56 0,'-7'-7'90'0,"3"2"-6"16,-2-5 5-16,3 9 2 0,3 1-32 0,-1-6 9 16,3 3-4-16,1 0 5 0,4 3-19 0,-7 0-19 15,18-6 19-15,-3 3-5 0,2 3 5 0,2 3-21 0,-2 1-22 16,3-1 32-16,-2 3-14 0,0-3-27 0,0 5 27 15,2-5-21-15,-3 1-3 0,-1 5 17 0,-1-6-48 16,-2 1 25-16,0-4 34 0,1 5-16 0,-4 1 3 0,-2-4 13 16,-1 1-42-16,2 3 43 0,-3-3-38 0,-2 2 9 15,0-1 57-15,-3-1 0 0,-2 1-14 0,1 1-48 16,-2-2 60-16,0 3-38 0,-4 1 4 0,0 2-54 16,0 0 15-16,-4 0-13 0,-2 2 55 0,1-2-60 15,0 2 59-15,-2 0-63 0,1 0 84 0,0 1-67 0,0 1 66 16,-1-2-75-16,-5 8 49 0,4-5 13 0,2 1-17 15,0-2-40-15,0-2-17 0,2 1 11 0,0-3 4 0,3 0 75 16,-2 0-80-16,2 0 87 0,2-2-42 0,-1-1-11 16,2-3 5-16,0 2-10 0,0-2 40 0,2 0-28 15,-1 1-21-15,4-3-42 0,1 1-12 0,0-2-46 0,-2 0-254 16,3 0 121-16,-3 0 82 0</inkml:trace>
  <inkml:trace contextRef="#ctx0" brushRef="#br0" timeOffset="-190943.47">8784 15347 61 0,'-5'-1'98'0,"0"-1"-7"0,5 2-15 16,-12 2 9-16,8-2-16 0,-2 2-9 0,-3 5-9 15,1 4 34-15,1 1-40 0,1 0-48 0,-1 1 35 16,3 3-44-16,0-1 66 0,0 2-45 0,1 1-7 16,3 0 55-16,2 1-24 0,-2-1-30 0,2 0 36 0,1-2-67 15,0 0 19-15,1-1 7 0,1-2 34 0,2-1-10 16,-1-1-18-16,2-1 52 0,0-3-50 0,2 0-20 0,0-1 8 15,2-3 69-15,0 0-73 0,2-3 2 0,0-1-2 16,-2-1-3-16,3-1 54 0,-2-2 17 0,1-1-86 16,-2-2 36-16,-2-2-14 0,1 1 82 0,0-2-65 15,-2-5-2-15,-1 4 78 0,4-13-71 0,-3 4 28 0,-3 1 37 16,-4 1-1-16,1 2-4 0,-3-2-19 0,-3 0 3 16,-1-12-64-16,-2 8 58 0,-1 4-77 0,0 4-12 15,-2 2 32-15,2 2 47 0,-2 4-67 0,-2-4 51 0,2 7-45 16,-2-5-4-16,1 2 68 0,0 2-82 0,2 5 67 15,2-1-24-15,0 1-70 0,1 4 30 0,1-3-12 16,0 2-51-16,1 0-11 0,2 2-361 0,-2-1 155 16,3-4 104-16</inkml:trace>
  <inkml:trace contextRef="#ctx0" brushRef="#br0" timeOffset="-190597.45">9146 15036 46 0,'13'7'134'0,"8"11"-41"0,-5-5-57 16,-4 3 97-16,-1-2-81 0,5 10 89 0,-2 4-31 16,-4 7 11-16,1-3-64 0,-4 5 52 0,-2 1 5 0,-2 2-59 15,-2 1 0-15,-2 0 7 0,-1 1-43 0,-3-1-42 16,1-2-6-16,-8 0 63 0,3-3 59 0,-3-3-35 16,0 1-45-16,-2-6 70 0,3-2-48 0,-2-2-4 15,-3-2-64-15,1 4 30 0,1-1-40 0,-2-10 5 0,5-5-40 16,3-4-8-16,-1-1-31 0,-3 2-295 0,5-3 138 15,0 0 90-15</inkml:trace>
  <inkml:trace contextRef="#ctx0" brushRef="#br0" timeOffset="-188165.25">8994 14306 99 0,'0'0'69'15,"-7"0"39"-15,6 3-18 0,-2 0 9 0,3 12-34 0,-1-7-23 16,-1 10 39-16,2-6-33 0,2 1-3 0,-2 8 28 16,9 12-24-16,-8-4-21 0,2 2 35 0,1-4-32 0,3 2-7 15,-3-9 7-15,0-3 0 0,-3-2-45 16,3 0-1-16,1 2 51 0,-1-4-52 0,2 1 37 0,-2-4 23 15,-2 2-26-15,2-3-18 0,-2-3-46 0,-1-1 50 16,-1-5-20-16,7 9 52 0,-6-7 2 0,2-1-9 0,-3-1-49 16,0 0-7-16,0 0-13 0,13-12-4 0,-5 4-38 15,-3 5-246-15,-5-6 110 0,7 0 72 0</inkml:trace>
  <inkml:trace contextRef="#ctx0" brushRef="#br0" timeOffset="-188000.57">9128 14123 15 0,'-1'-12'67'0,"0"2"6"16,1 2-8-16,-2 3-16 0,1 0 21 0,1 5-22 16,0 0-25-16,3-3-18 0,-3 3-21 0,0 0-117 15,0 0 43-15,0 0 30 0</inkml:trace>
  <inkml:trace contextRef="#ctx0" brushRef="#br0" timeOffset="-187549.62">9293 14425 14 0,'5'33'67'0,"-1"-2"6"0,-1-7-19 15,-3-5 2-15,2-2-16 0,0-2 9 0,0 1-3 0,-2-2 5 16,2 0-18-16,-1-2-5 0,0 1 41 0,1-5-28 16,-2-8 3-16,-2 15 30 0,2-9-37 0,0-3 19 15,0-3-41-15,-1 4 15 0,1-4-11 0,0 0-10 16,0 0 27-16,0 0-34 0,0 0 25 0,0-33 0 0,-1 23-26 16,-1-5 3-16,2 3 33 0,-2-3-5 0,0-2-21 15,1 0 13-15,-2 0-29 0,1-2-17 0,-1 3 47 16,0-3-17-16,2 2 7 0,0-1-15 0,1 2-8 15,1-2-30-15,-1 2 50 0,1 0 11 0,5 2-21 0,-1 0-24 16,3 3-8-16,0 0 29 0,1 0-14 0,2 3 16 16,2 2-37-16,1 0 45 0,-1 1-20 0,2 1 12 15,-1 3-10-15,1 1 6 0,1 3 7 0,-3-2 26 0,2 1-10 16,-2 4-34-16,-1 1 6 0,-1 3 10 0,-3-2-22 16,3 0 54-16,-1 17-16 0,0-11 13 0,-4 1-45 15,0-6 15-15,2 19 29 0,-4-3-9 0,-2-7 0 0,0 0-29 16,-1 0 31-16,-2-4-50 0,1 4 59 0,-2-4-46 15,0 1 42-15,-1 1-12 0,0-5-55 0,2-1 5 16,0-1 47-16,-1 3-15 0,1-6-27 0,1-1-4 16,0-1 5-16,0-4-20 0,3 8-36 0,-2-7-224 0,-1-1 102 15,0 0 68-15</inkml:trace>
  <inkml:trace contextRef="#ctx0" brushRef="#br0" timeOffset="-187284.44">9695 14066 94 0,'0'0'93'0,"4"8"6"16,0 4-31-16,2 1 10 0,-2 5-47 0,-2 1 34 15,5 15-22-15,-4-1 0 0,-1 3-4 0,0 0-2 16,0-9 22-16,1 6-28 0,1 12 32 0,-1-5 2 0,-2-13-53 15,3-9 18-15,-1-1-26 0,1 2 30 0,-2 0 5 16,2-6-54-16,-1-1 32 0,0 3 15 0,-1-6 9 0,2-3-20 16,0-2-36-16,-4-4 9 0,10 3-30 15,-10-3-22-15,9-1-10 0,-4 2-246 0,-5-1 104 0,11-10 70 16</inkml:trace>
  <inkml:trace contextRef="#ctx0" brushRef="#br0" timeOffset="-187113.18">9722 14275 4 0,'4'-12'85'15,"1"4"-9"-15,2 1-13 0,2-3-8 0,-1 4 22 16,4-2-21-16,-1 2 3 0,2 0-25 0,-1 2 20 16,2-1-1-16,0-1-14 0,0 3-23 0,-1 0-79 0,0 0 29 15,-2 3-158-15,4-3 64 0,-6 1 42 0</inkml:trace>
  <inkml:trace contextRef="#ctx0" brushRef="#br0" timeOffset="-186393.38">10664 14058 22 0,'15'-8'79'0,"-2"2"2"15,4 1 12-15,1 4-29 0,-1-1 17 0,2 5-45 16,1 0 6-16,9 8 10 0,-5 5-21 0,-3-1 19 0,-1 3-18 16,-6-1 15-16,-4-1 2 0,-2-2-14 15,3 11-25-15,-4-2 9 0,-2-2 13 0,-4-5-14 0,2 1-2 16,-6-2 5-16,1-2 5 0,-2 2-22 0,1-1 33 15,-4 14 5-15,1-16-29 0,-1-2 11 0,0 2 2 0,-2-2-29 16,1-1-7-16,0 4 45 0,0-7-34 0,-1-2 22 16,-1-4 12-16,1 5-34 0,0-5-32 0,1 1 33 15,1-1 2-15,0-7-3 0,1-2 19 0,-1 5-41 16,3-5 9-16,-1 0 21 0,2-3-34 0,0-2-11 0,2 1 59 16,0-2 33-16,2-2-39 0,0-2-53 0,3 1 47 15,-2-2-20-15,3 2 3 0,0-1-36 0,-2 0 18 16,10-4 33-16,-2 4-20 0,0 3 15 0,-2 3-42 15,2 1 30-15,2 3 0 0,0 0-10 0,3 1-2 0,2 3 2 16,-1-1-9-16,2 4 17 0,1 0 40 0,-3 2-24 16,2 2-9-16,-2 1 9 0,0 1-21 0,-2-1 18 0,0 2 10 15,-1 1-45-15,0 0 49 0,-1 1-22 0,-1 1 25 16,-1-2-14-16,-1 2-19 0,1-1-2 0,-2-3-5 16,1 1 50-16,0 1-40 0,-2-3 18 0,3 0-29 15,-2-2 10-15,1 0 5 0,-2-2 1 0,0 1 27 0,0 0-33 16,4-4-5-16,1-1 38 0,-3 1-46 0,0-2 29 15,0-2-14-15,-1 0 25 0,-1 0-27 0,-1-3 6 0,-2 0 2 16,-1-1 18-16,0-1-12 0,-1 0 10 0,-2 1-8 16,-1 3 12-16,-1-4-6 0,-1 2-3 0,-2 4 10 15,-2-4-14-15,-1 3-2 0,0 4 8 0,-2-2 23 16,1 3-56-16,-1 1 50 0,1 2-3 0,8 0-28 0,-18 8 25 16,10-5-23-16,0 6 53 0,-1 1-59 0,2 2 20 15,0 2 2-15,2 1 34 0,0 1-53 0,1 2-20 16,2 1 63-16,1 1-60 0,1 0 39 0,3-1-15 15,-2 0-36-15,3 0 16 0,-1 0 43 0,-1-1-44 0,2-2 39 16,0 1-39-16,3-4 61 0,-2 1 15 0,1-3-27 16,-1 1-31-16,2-3-11 0,-1 3-1 0,2-6 14 15,-1 0-16-15,1-2 33 0,-1-1-8 0,1 3-35 0,0-4-17 16,0 2-21-16,0-3-23 0,7-2-265 0,-6 0 117 16,0 1 78-16</inkml:trace>
  <inkml:trace contextRef="#ctx0" brushRef="#br0" timeOffset="-186080.54">11703 13951 99 0,'-13'0'76'0,"3"3"16"16,0 3 17-16,-1 0-10 0,3 1-22 0,1 1-5 15,1 2-45-15,2 2 22 0,1 0 5 0,3 2 26 16,1 1-60-16,3 0 51 0,2 2-61 0,-2 0 2 0,4 0 28 16,0-2 7-16,-2 3-54 0,6 7 68 0,0 1-84 15,-2-7 58-15,-4-4 26 0,1 1-7 0,0-3-42 16,-3-1 18-16,0 0 26 0,-2 0-13 0,1-1-35 16,-3-3 48-16,0 2-26 0,-1-4-13 0,-1-2 25 0,2-4-110 15,-5 8 72-15,0-6 33 0,-2 3-4 0,-2-2-78 16,1-2 21-16,-2-2 18 0,-2 2-34 0,2-2-14 0,-1-3 8 15,3-1-23-15,0 0-29 0,1-2-281 0,-3 2 127 16,7-3 84-16</inkml:trace>
  <inkml:trace contextRef="#ctx0" brushRef="#br0" timeOffset="-185866.44">11655 14016 93 0,'-5'12'109'0,"-1"2"-32"15,-3 14-14-15,-2 0 38 0,-2 3-45 0,-2-1 44 16,1 3-44-16,-4-3-9 0,-2-3 35 0,0-2-25 0,-4 4-35 16,3-6 37-16,-2 11-19 0,2-6 3 0,0 1 18 15,1-5-9-15,1-6-10 0,3 2 11 0,5-11-25 16,3 1-8-16,2-6 14 0,2-3-37 0,0 3 26 16,0-2-17-16,2 2-9 0,2-4 14 0,0 0-26 0,0 0-44 15,20-1-33-15,-9-4-297 0,10-12 131 0,-1 15 86 16</inkml:trace>
  <inkml:trace contextRef="#ctx0" brushRef="#br0" timeOffset="-185616.61">12017 14022 22 0,'12'-7'91'0,"1"1"-21"0,2 3 27 16,2 1 19-16,-2-4-52 0,5 1 40 0,-4 2-58 0,1-1-10 15,-2 4 18-15,1 0-17 0,-3-2 14 0,2 0 8 16,-3 0-34-16,-2 3 31 0,0-2-24 0,-2 1-6 0,-2-2-7 16,-6 2-29-16,10-3 3 0,-10 3-1 15,8-2-38-15,-8 2-4 0,0 0-246 0,2 3 100 0,-2-3 64 16</inkml:trace>
  <inkml:trace contextRef="#ctx0" brushRef="#br0" timeOffset="-185429.57">12073 14146 67 0,'6'1'63'0,"6"1"11"0,3 2 1 16,0-3-12-16,-1 0 27 0,2 2-53 15,0-3 45-15,0 1-24 0,0-1-12 0,0 0-19 0,0 0-19 16,-2 0 37-16,-4-1-60 0,1-1 20 0,-2 1-26 16,-2 0-47-16,-2 1-144 0,2-1 70 0,0-2 48 0</inkml:trace>
  <inkml:trace contextRef="#ctx0" brushRef="#br0" timeOffset="-185114.47">12613 13754 63 0,'1'-3'105'0,"-1"3"26"15,0 0-58-15,0 0 56 0,8 19-2 0,-5-9-7 16,-2 3-22-16,2 2 8 0,-3 2-4 0,2 4-10 15,-3 0-78-15,-2 15 60 0,-1-2-97 0,4 2 4 0,-5-3 72 16,4-4-9-16,-1 5 28 0,0-2-79 0,-2-1 73 16,1-4-5-16,3-2-57 0,-3-6 59 0,2-2-1 15,-2 1-34-15,5-2-22 0,-4-2 35 0,0-1-18 0,2 0 12 16,-3-2-2-16,3-1-12 0,1-3-22 0,2-1-123 16,-2-2 69-16,-1-4-8 0,6 6-29 0,-6-6-15 15,5 2-346-15,-5-2 151 0,0 0 102 0</inkml:trace>
  <inkml:trace contextRef="#ctx0" brushRef="#br0" timeOffset="-184746.49">12977 13866 85 0,'8'-8'80'0,"-5"6"11"0,-1 0-6 16,-2 2-22-16,6-1 39 0,-6 1-38 0,5 3-3 15,-5-3-2-15,0 0-37 0,0 0 43 0,4 5 10 0,-3-2-8 16,-1-3-60-16,2 3 61 0,-2-3-21 16,0 0 28-16,0 0 12 0,0 0 10 0,0 0 0 0,0 0 2 15,0 0-37-15,0 0 22 0,8-7-36 0,-8 7 16 16,2-7-11-16,1 4-4 0,-2-1 7 0,1-1 3 0,-2-2-11 15,2 3-1-15,0-2-2 0,-2 1-9 0,1-1-10 16,0 0 3-16,-1 0 6 0,2 1 1 0,-2 5-31 16,1-9 9-16,-1 5 10 0,1-1-6 0,-1 5-9 15,0-7 2-15,0 7-6 0,3-3 11 0,-3 3-16 0,0 0 15 16,1-4-9-16,-1 4-1 0,0 0-33 0,0 0-35 16,0 0-44-16,0 0-1 0,0 0-22 0,6 17-36 0,-5-12-435 15,-1-5 201-15,4 9 134 0</inkml:trace>
  <inkml:trace contextRef="#ctx0" brushRef="#br0" timeOffset="-184527.41">13085 14117 77 0,'5'19'161'0,"-6"0"18"0,2 2-10 16,-1-2-1-16,-1 1-35 0,1-2 19 0,-1 1-48 15,-2 1 6-15,0-2-7 0,-1 1-6 0,0-2 3 0,-2 1-27 16,0-3-4-16,0 0-29 0,-2-1-11 0,0 2-46 16,-2-2-41-16,1-3-31 0,-2 2-22 0,-2 10-386 15,-2-6 165-15,3-9 112 0</inkml:trace>
  <inkml:trace contextRef="#ctx0" brushRef="#br0" timeOffset="-181588.22">6260 16738 50 0,'-4'4'74'0,"0"5"6"0,2-4-17 0,-1-1-4 0,0 1 1 16,2 6 14-16,-2-6-16 0,3 0-14 0,0-2-2 0,-1 1-15 16,1 1 19-16,0-2-11 0,1 0 9 0,1-1-13 15,0 6 5-15,1-8-1 0,1 3-16 0,-1-2-4 16,-1 3 25-16,2-1-22 0,-1-2 28 0,2-3-36 16,-1 1-9-16,2 0 26 0,-2-2 10 0,0 2-30 0,2-10-8 15,1 5 18-15,2-5-27 0,-2-1 47 0,0 2-62 16,1-5-15-16,0 0 21 0,-2-1-9 0,0-2 25 15,-2-1 23-15,5-9-54 0,-2-1 9 0,-2-1-4 0,-2 6 29 16,-2-1-17-16,0 4 29 0,-2-2-23 0,-3 4 64 16,-1-15-6-16,-1 10-49 0,2 2 43 0,-1 8-40 15,-3 0-36-15,0 0 15 0,-1-1 67 0,-2 2-27 0,2 4-41 16,-6 1 7-16,4 2-18 0,1 1 81 0,-4 1-30 16,2 2 7-16,0 2 6 0,0-1 5 0,-1 2-74 15,1 3 65-15,1-3-19 0,3 0-33 0,3 3 35 16,-3 0-51-16,5 2 81 0,-1-1-86 0,2 0 35 0,3 0 30 15,-1 0-52-15,3-1 3 0,-1 0 6 0,6 3-9 16,2-1 57-16,0 1-56 0,4-1 61 0,2-1-28 0,1-1-16 16,2-1-15-16,-1 1 20 0,1-2 0 0,-2 1-8 15,2-1 77-15,0-1-58 0,-3 1 9 0,1 0 27 16,-1 0-8-16,-1 1-57 0,-2-2 59 0,3 1-56 16,-4 1 68-16,0-1-1 0,0 2-71 0,-1-2-2 0,-3 2 76 15,0 1-35-15,1 1-62 0,1 0 18 0,-4 1 18 16,2-1 67-16,-1 2-81 0,-2 2 69 0,5-1-9 15,-5 0-39-15,0 0-5 0,1 3-19 0,-1-1 13 16,-2 2 67-16,-1-1-71 0,2-1 6 0,-1 2 4 0,0-3 75 16,-5 1-50-16,6 2 31 0,-4 1-21 0,3 0-10 15,-2-2 33-15,-1 0-21 0,4-2-10 0,-4 5-5 0,2-2-26 16,2-5 54-16,-4 4-48 0,2-8-6 16,4-2 9-16,-2 3-18 0,1 4 75 0,-4-8-24 0,2 2 11 15,2 2-67-15,1-4-7 0,4 4 88 0,-4-5-3 16,2-1-29-16,4 0 4 0,-3-4-10 0,2 3-4 0,2-3 31 15,-1-2-105-15,-1-2 23 0,-2 2 58 0,4-4 12 16,-2-1-16-16,-2-1-68 0,-1-1 89 0,3-1-93 16,4-9 31-16,-6 5-14 0,-4 0 13 0,-1 2-5 15,0-2 87-15,0 0-39 0,-2-2 18 0,-1 1-75 0,-2 2 17 16,1 0 63-16,-2 1-78 0,2-1 82 0,-2-1-12 16,-2 4-27-16,0 3-23 0,-3 3-21 0,2-2-3 0,-3 3 20 15,1 0-5-15,-1 5 4 0,1 0 73 0,2 3-28 16,-2 0-2-16,1 3-51 0,-1 3 22 0,0 1-19 15,1 1 17-15,4 3 58 0,-3 2-54 0,2 1-18 16,2 1 1-16,-2 0 37 0,2 0 11 0,5 2-26 0,-1 1 3 16,3 0-3-16,-2 0 5 0,10 5 59 0,-4 6-7 15,-2-8-40-15,2-6-35 0,-4-3 74 0,2 0-75 16,0 1 43-16,0-4 4 0,0-1 24 0,-1 2-4 16,1-4-19-16,0 2 31 0,0 1-25 0,1-2 9 0,-1-3-32 15,0-3 17-15,0 6 12 0,-1-8-8 0,-2 1-60 16,2 1 29-16,-2-1-64 0,1-1-8 0,-1 0 11 0,0 1-34 15,2 0-296-15,-3 0 132 0,3-1 88 0</inkml:trace>
  <inkml:trace contextRef="#ctx0" brushRef="#br0" timeOffset="-181244.58">7180 16420 71 0,'-10'6'114'0,"2"0"-71"0,-1 2 45 0,2 2-29 16,0 0-5-16,2 0-16 0,4 3 9 0,1-1-10 16,2-1 58-16,1 5-7 0,1 2-8 0,1-2-2 15,3-2-62-15,2-1 43 0,5 8-56 0,-5 0 43 0,-2-8-1 16,-1 0 4-16,1-2-24 0,-1 3 5 0,1-4-20 15,-4 9 26-15,1-8-69 0,0 3 60 0,-2-6-3 0,1 2 1 16,-3 4 7-16,1-5-22 0,-4-5-2 0,1 7 42 16,-2-1-18-16,1-6-25 0,-2-4 30 0,0 2-34 15,-3 4 30-15,2-3-35 0,-1-3-48 0,0-4 42 16,0 2 54-16,2 1-100 0,0 1 59 0,0-4-44 0,0 2-9 16,2-3-11-16,-2 2-25 0,1 0-12 0,-2-7-263 15,0 5 119-15,0-7 80 0</inkml:trace>
  <inkml:trace contextRef="#ctx0" brushRef="#br0" timeOffset="-181015.43">7180 16477 121 0,'-4'16'111'0,"1"1"-31"0,-4 11 18 0,3-7 12 15,-5 11-53-15,-3-1-25 0,-2-3 32 0,2 10 27 0,-1-9-30 16,1 5 15-16,-1 3-12 0,-2-5-3 0,-2-2-58 15,-3 2 49-15,1-4-65 0,6 0 45 0,-5-3-53 16,8-8 60-16,-8 1 3 0,9-2-54 0,1-7 41 0,1 0-77 16,1-1 89-16,2-2 14 0,0-2-70 0,2-2 15 15,1 0-36-15,0 1 51 0,1-3-26 0,0 0-21 16,0 0-8-16,4-7-39 0,5-2-264 0,-9 0 115 0,9 3 76 16</inkml:trace>
  <inkml:trace contextRef="#ctx0" brushRef="#br0" timeOffset="-180660.55">7701 16502 58 0,'5'-3'99'0,"6"-2"-19"0,-2 0-11 0,6 3 23 0,0-3-17 15,-2 1-18-15,0 1-5 0,1-1-20 0,-2 1 12 16,0 0 2-16,-3 2-43 0,0-1 42 0,-2 2 2 0,-2-2-26 16,-1 0 1-16,1 2-15 0,-1-1 2 0,-2 0-23 15,1 1-11-15,-3 0-47 0,1 2-177 0,-1-2 83 16,0 0 54-16</inkml:trace>
  <inkml:trace contextRef="#ctx0" brushRef="#br0" timeOffset="-180469.54">7672 16658 22 0,'4'5'115'0,"1"-4"-2"0,0 2-35 16,6 0 42-16,0-1-50 0,3 0 40 0,0 4 12 16,0-2-77-16,1-4 50 0,0 1-45 0,-1 1 27 15,2-1-8-15,0-3-32 0,0 0-54 0,-2 2-18 16,2-2 18-16,-1 1 5 0,-2 0-28 0,-4 2-24 0,1 4-250 15,-4-6 106-15,1-2 68 0</inkml:trace>
  <inkml:trace contextRef="#ctx0" brushRef="#br0" timeOffset="-177341.47">8352 16758 39 0,'-3'5'99'0,"2"0"-15"0,1-1-14 15,-1 1 5-15,2 0-29 0,-1 0 21 0,1-2 14 16,-2-1-19-16,-4 5-16 0,2-1 17 0,0-4-18 0,3-3-3 16,-1 3-5-16,1-2 10 0,0 0-17 15,5 3-3-15,-1-1 2 0,-1-7-16 0,10-1-35 0,-5-1 56 16,3 7-27-16,0-8-9 0,-2 1-5 0,2-4-28 16,-5 0 21-16,5-2 16 0,5-9 23 0,-7 4-43 0,2 0 22 15,-4 1-37-15,1 2 67 0,0-3-12 0,-3-12-18 16,-2 3 20-16,-2 3-21 0,0 4 14 0,5-12-3 15,0 3-10-15,-7-6 24 0,4 13-17 0,-7 1-35 16,1 2 11-16,0 1 3 0,-3 2-20 0,-4 3 39 0,4 0-33 16,-5-1-1-16,-1 6 55 0,3-3-50 0,2 3 29 15,-9 5 13-15,5-1-60 0,1 4 22 0,0 1 12 0,-7-1 19 16,1 6 18-16,1 2-19 0,3-2 11 16,3 3-40-16,2-1-5 0,-3 2 63 0,4-1-78 0,-3 2 70 15,5 1-40-15,-1-1 28 0,1 0 1 0,0-1 0 16,5 1-44-16,3-1-13 0,-3-3 32 0,6 0-22 0,-3 0 60 15,8 1 2-15,-5-2 2 0,10-2-43 16,-4 0 16-16,3 0-44 0,-1-2-21 0,4 0 26 0,-1-2-5 16,1 0 57-16,0-2 3 0,-1 1 9 0,2-2-63 15,-2 1 1-15,0-2 42 0,1 1-18 0,-3-1-14 0,0 1-21 16,-1 0 37-16,0-3 13 0,-2 3-4 0,-2 0-33 16,-2 2 2-16,-2-1 8 0,1 2 45 0,-3-3-59 15,0 3 42-15,1-1-46 0,-2 2 67 0,0 0-6 16,0 1-69-16,0 0 81 0,1 2-31 0,-1-1 10 0,-1 2-43 15,3 3 40-15,-4 1-18 0,0 3-40 0,1-1 76 16,-2 1-61-16,1 0-9 0,0 2 35 0,0-2-38 0,0 1 14 16,-2 0 12-16,2-1-8 0,0-1-5 0,2 2 60 15,-1-2-38-15,-3-1-5 0,4 2 75 0,0 0-26 16,1-1-12-16,-1-3-73 0,0-2 81 0,4 6-29 16,-2-7-17-16,0 1-22 0,2-1 12 0,2-2 0 0,0 0-4 15,1 0-13-15,2-2 30 0,1 3 44 0,-2 0-11 16,-2-3-10-16,4-5-33 0,-2 7 46 0,1-9-56 15,-1-2-2-15,-1 1-4 0,-1-2 9 0,0-2 60 0,-1 0 5 16,0-2-68-16,-1 0 0 0,0-3-3 0,-2-1 66 16,-1-1 1-16,0 0-65 0,-3-2 23 0,0-1 53 15,-2 2-34-15,2 0-38 0,-2 1 57 0,-4-2-17 0,2 0-28 16,-2 6-4-16,0 0 23 0,0 0-52 0,2-1 66 16,-2 4-62-16,1 3 62 0,-1 4-11 0,0 0-50 15,-1 2-20-15,1 1 63 0,0 1-35 0,0 2 20 0,-2 1-4 16,1 3 6-16,-3 2 49 0,3 0-70 0,-1 2 62 15,1 3-11-15,1 0-41 0,1 2-20 0,-1 3 48 16,3-1-33-16,0-1 30 0,1 1-45 0,0 1 56 16,1 1 8-16,2 2 24 0,1-3-74 0,1-4 75 0,0 2-37 15,2-1-32-15,2 2-4 0,2 8 54 0,0-4 16 16,-1-4-23-16,-2-7-29 0,3 4 50 0,-2-8-32 16,1-2 32-16,-1 2-82 0,2 6 48 0,-3-4 16 15,1-7-4-15,-1 4-4 0,-1-7-31 0,-1 8-25 0,2-6 1 16,-5 3 6-16,5-3-16 0,-1-1-29 0,-3-1-31 15,-2 1-271-15,5 0 125 0,-3 0 84 0</inkml:trace>
  <inkml:trace contextRef="#ctx0" brushRef="#br0" timeOffset="-176770.01">9362 16306 101 0,'-16'-2'91'15,"-4"5"12"-15,4-3-63 0,0 2 63 0,1 2 1 0,2 2-6 16,0 0-87-16,5 2 12 0,0 1-6 0,2 1-3 16,2-1 9-16,4 3 1 0,0-3 30 0,7 6 11 15,0-1-10-15,-1 2 14 0,5-2-77 0,8 5 44 0,-3 2-60 16,2 0 39-16,-7-4 19 0,1-4 19 0,0 13 6 16,-4-10-91-16,5 8 88 0,-3-12-17 0,-5 2-55 15,-1-4-4-15,1 6 33 0,-1-3 29 0,-2-4 10 16,-1-3-65-16,-1 2-10 0,1-3 85 0,-1 1-13 0,0-1-55 15,-4 4 53-15,0-2-82 0,-1 4 60 0,0-7 8 16,2-1-21-16,-4 0-50 0,-2 3 0 0,0-7 89 0,-2 4-13 16,4-2-53-16,-1 1-30 0,2-1 43 15,-2-2-48-15,2-1 49 0,1 4 15 0,0-5-66 0,-3-3-15 16,2 3 21-16,1-7-47 0,2 6-274 0,1 1 121 16,2-6 82-16</inkml:trace>
  <inkml:trace contextRef="#ctx0" brushRef="#br0" timeOffset="-176531.11">9325 16362 39 0,'-4'13'112'0,"-4"4"-43"0,2 12 30 0,-3 2-6 15,-6-1-30-15,2 1-40 0,-3 0 16 0,1 1 3 16,-8 5 36-16,7-8-51 0,0 3 5 0,-4-4 21 0,8-10 5 15,-1 10-34-15,1-1 10 0,-3-1 14 0,5-8-46 16,2-2 18-16,1-4-10 0,0-3-3 0,1 2 13 16,2-4-13-16,0-2 41 0,-3 2-14 0,2 3-34 15,3-8-18-15,2 1-26 0,0-2-25 0,0 1-249 0,0-2 106 16,0 0 72-16</inkml:trace>
  <inkml:trace contextRef="#ctx0" brushRef="#br0" timeOffset="-175816.49">9773 16243 41 0,'-3'-8'101'0,"2"-4"22"0,1 6 3 0,-2 6-15 15,4-1-52-15,-2 1 44 0,0 0-62 0,8 7-16 0,-2 1 5 16,2 4 33-16,3 1-50 0,4 9 18 0,-1 1-23 16,1 1 22-16,0 0 100 0,1 1-44 0,-2 0-76 15,1 2 73-15,0-2-61 0,-2-1-8 0,-1 0-35 0,3 1 12 16,-4-7-8-16,-1-2 9 0,-3-4 75 0,2 3-30 16,2-3-5-16,-4-1 15 0,-1 0 40 0,2-2-31 15,-2 1 4-15,0-2 2 0,0 0-14 0,-1-4 5 16,-2 1-16-16,1-2-14 0,0-1-5 0,1-1-76 0,-5-1-36 15,0 0 18-15,0 0 10 0,0 0 10 0,1-6-20 16,-2 0-6-16,2 0-20 0,-3 1-302 0,-1 2 134 16,-6-12 90-16</inkml:trace>
  <inkml:trace contextRef="#ctx0" brushRef="#br0" timeOffset="-175543.38">10033 16231 22 0,'-3'1'79'0,"-5"5"-18"16,3 4-1-16,-2 2-2 0,-1 1-13 0,-1 2 53 15,-3 9-71-15,-1 1 5 0,-3 0 55 0,-2 1-29 0,4 0 25 16,-3 2-2-16,4-2-61 0,0-2 0 0,-1-6 44 16,5 0-58-16,-2-5 21 0,1 1 39 0,-4 9-81 15,4-5 49-15,0-5-36 0,4 4 52 0,-2-9-35 16,0 9 18-16,2-8-73 0,1-5 62 0,1 2-29 0,1-1 53 15,1-1-57-15,-1-2 33 0,0 8 5 0,1-7-44 16,2 0-3-16,0-2-31 0,0-1 7 0,0 0-10 16,0 0-29-16,0 0 1 0,2 0-191 0,-2 0 91 15,0 0 60-15</inkml:trace>
  <inkml:trace contextRef="#ctx0" brushRef="#br0" timeOffset="-175377.58">9695 16565 26 0,'8'-3'127'0,"3"-1"-44"0,4-1-10 16,-1 1-14-16,2-2-7 0,0 3 35 0,14-6-44 15,-5 6 43-15,8-3-49 0,-6 3-31 0,-3-2 25 16,-2 3 34-16,0 0-59 0,12-3-49 0,-6 1 60 0,-8 2-22 16,-2-2-25-16,1 2-22 0,1-1-172 0,-4 0 76 15,0-1 48-15</inkml:trace>
  <inkml:trace contextRef="#ctx0" brushRef="#br0" timeOffset="-174940.56">10392 16177 100 0,'6'-6'85'0,"1"3"-8"0,2 3-15 15,-1 1 7-15,6 1-7 0,-2 3-15 0,0 3-16 0,1 3 45 16,-2 0-59-16,-1 1 92 0,0 2-28 0,-2 2-58 16,0 0-3-16,2 11-20 0,-4-6 56 0,-4-2 6 15,2-2-66-15,-2 1 53 0,-4 0-27 0,1 2 31 16,-2-2-69-16,-1-1 5 0,-1 1 69 0,-2-4-78 0,-2 1 58 16,0 0 5-16,-2-2-57 0,0-1 1 0,-2 0-21 15,1-2 86-15,0 1-5 0,1-4-13 0,1 0 0 16,-4 2-29-16,2-3-39 0,2-2-4 0,2 1 79 15,1-1-85-15,2-2 26 0,1-1-46 0,1 1 46 0,0-2-15 16,3 0-44-16,0 0-5 0,0 0-229 0,0 0 103 16,14-8 70-16</inkml:trace>
  <inkml:trace contextRef="#ctx0" brushRef="#br0" timeOffset="-174656.32">10733 16180 31 0,'-6'-3'133'15,"2"3"-72"-15,-2 0 10 0,-2 6 23 0,-1-1-39 16,0 1-13-16,1 5 55 0,2 0-75 0,0 1 23 16,-2 1-2-16,0 2 22 0,4 1-44 0,0 2-19 0,-2 0 10 15,4 0 47-15,0 2-66 0,4-2 7 0,-2 2 4 16,1-2 14-16,3 0-32 0,-1-3 82 0,1 3-2 15,1-1-10-15,0-4-29 0,6-1-42 0,-6 0 31 16,3 0 30-16,3-2-70 0,0-2 11 0,-1 1 68 0,1-3-63 16,-3-4 37-16,-3 0 24 0,3 0-18 0,7 0-77 15,-2-1 10-15,-2-2-30 0,2 0-29 0,-6-2-249 0,-2-1 114 16,7-4 74-16</inkml:trace>
  <inkml:trace contextRef="#ctx0" brushRef="#br0" timeOffset="-174428.46">11128 16133 56 0,'3'-7'161'0,"2"-4"-73"0,-1 0 3 15,-3 3-40-15,3 2 111 0,-1 0-33 16,-3 0 12-16,3 0-92 0,-2 0 65 0,0 3 7 0,1-2-31 15,-2 2-59-15,1 2 48 0,0-3 1 0,1 0-56 16,-1 1-35-16,-1 3 30 0,0-3-87 0,0 3 22 0,-1-3-16 16,-2 0-25-16,3 3-317 0,-4 2 134 0,4-2 90 15</inkml:trace>
  <inkml:trace contextRef="#ctx0" brushRef="#br0" timeOffset="-174254.46">11231 16426 125 0,'0'30'152'15,"-2"13"6"-15,-3-11-112 0,1-8 77 0,-4 6-59 0,-3-2 25 16,-2 2 5-16,4 6-57 0,1-15 23 0,-10 6-67 16,1-3-3-16,1-1-33 0,-7-5-253 0,10-3 98 15,2-3 66-15</inkml:trace>
  <inkml:trace contextRef="#ctx0" brushRef="#br0" timeOffset="-172579.25">4868 17594 43 0,'0'3'103'0,"0"0"-75"0,-2 0 55 0,0-1 4 16,3 2-28-16,-2-1 0 0,1 1-14 0,-2 0-7 0,2-1-8 16,0 1 7-16,0 1 6 0,0-3 2 0,0-2 31 15,7 10-3-15,-2-4-17 0,-3-5 4 0,2-1 9 0,1 0-27 16,-2 1-4-16,7-5-34 0,0 6 15 0,3-4 31 15,-2-4-35-15,2 2 23 0,-4-5-18 0,3-2-43 16,0-1-10-16,-2 3 26 0,-1-6 2 0,0 1 43 16,7-10-18-16,-9 7-5 0,9-2-6 0,-4-6-31 0,-1 0-6 15,-10 1 56-15,6 3-53 0,-6 1 37 0,4-10-42 16,-2 2 8-16,0 7 37 0,-3 0-55 0,-3 1 18 16,-1-2-13-16,-1 4 14 0,-7-9 46 0,8 9-1 15,-4 3-66-15,1 2 37 0,-4 2-25 0,-2 3 43 0,1-1-26 16,0 5-24-16,0-1 32 0,-4 4-5 0,0 2 38 15,3 2-29-15,-3 1-18 0,0 4 51 0,-2 1 6 16,6-2-46-16,-1 3 28 0,1-2 12 0,3 0-69 16,5 2 9-16,-2-2 11 0,4 0 2 0,2-1-10 0,1 5 70 15,2-5-43-15,3 1 55 0,0-3-17 0,8 0-84 16,-2 1 84-16,6-4-72 0,2 0 26 0,0 1 18 0,2-4-35 16,16 3 71-16,-18-5-6 0,5 0-74 0,-5 1 49 15,3 0-17-15,-5-3 28 0,2 2-61 0,-2 1 22 16,-3-2-14-16,1 3 30 0,0 2 5 0,-3 2-11 15,-1-1 52-15,-1-1-99 0,1 5 77 0,-6-2-17 0,5 2 1 16,-2-2-50-16,-2 2 7 0,0 2 52 0,1-1-62 16,-3 2 23-16,0-1 6 0,-1-1 19 0,0 3 20 0,0 1-48 15,-1 2 8-15,1 2 43 0,-1 1-6 0,-1 0 23 16,1-2-55-16,1-1 36 0,-3-4 19 0,3 3-15 16,-2-2-2-16,0 1 13 0,1 1-16 0,0-6-19 15,-2 1 21-15,0-3-43 0,1 2 37 0,0-1-73 0,5 3 80 16,0-7-23-16,-1 1-22 0,1-1-60 0,0-1 87 15,-1-1 27-15,1 2 4 0,6-2-11 0,-1-3-80 16,-2 3 17-16,2-6-16 0,1 3 37 0,-2-4 9 16,1-1-37-16,-2 3 96 0,0-3-15 0,-1-2-18 0,-1-4-81 15,1 3 45-15,-3-3-25 0,0-2-21 0,0-1 110 16,-2 0-59-16,-2 1 18 0,-2-2-60 0,2 2 29 16,-4-1-19-16,0 1 0 0,-1 2 10 0,0 0 19 0,-1 2 50 15,-2 2-66-15,2 1 53 0,-3 1 27 0,2 4-93 16,-2 1 72-16,3 2-66 0,-3 2 55 0,2 0-68 15,0 3 13-15,-3 4 63 0,0-2-73 0,1 3 51 0,2 2 38 16,-1 2-87-16,2 2-26 0,2 1 54 0,2 0 3 16,0 1 49-16,0-1 13 0,1 2-34 0,3 1-50 15,0 3 91-15,-1-5-8 0,1-1-41 0,0-1 37 0,8 14-19 16,-6-14 19-16,0 1-78 0,-1-1 54 0,2-2-15 16,-1-5 46-16,4-1-12 0,-2 4-1 0,0-4-22 15,1 1 14-15,-1-3-2 0,3-2-36 0,-2-4 26 16,0 6-52-16,2-7 43 0,-4 6-52 0,2-3 4 0,2-3-61 15,-2-1 38-15,2-2-30 0,-5 6-45 0,1 0-289 16,-3-1 141-16,4-4 94 0</inkml:trace>
  <inkml:trace contextRef="#ctx0" brushRef="#br0" timeOffset="-172238.34">5820 16955 43 0,'3'-1'115'0,"-6"-2"-10"0,3 3-9 0,0 0-39 15,4 6 34-15,-2 0-53 0,0 12 63 0,1-2-92 16,0 3 57-16,3 11-66 0,-2 1 24 0,0 3-28 16,-2-1 13-16,-1 1-2 0,2 0 15 0,-2 2-1 15,-6 6 23-15,6-16-27 0,-6 8 45 0,6-12 15 0,4 16-18 16,-10-16-13-16,2 12 21 0,5-8-57 0,-5-3 7 16,4-11-33-16,-2-2-18 0,2 3 29 0,1 1 5 15,-2-9-62-15,1 0 2 0,3-4-31 0,-3 4-220 0,-2-3 103 16,1-2 70-16</inkml:trace>
  <inkml:trace contextRef="#ctx0" brushRef="#br0" timeOffset="-171848.23">5767 17353 22 0,'12'-13'53'0,"-2"2"-10"0,2 0-6 16,-1 1 10-16,3 1-7 0,-2 2-8 0,0 0 19 15,1 3-15-15,-1 1-6 0,1 0 22 0,2 3-13 0,-2 0-19 16,-1 3 25-16,0 1-25 0,-4 4 46 0,3-1-72 16,1 4 66-16,0 1 19 0,-1-4 4 0,-3 0-82 15,0 6 68-15,1-4-65 0,2 2 42 0,-3 0 26 16,0 0-74-16,0 2 84 0,-3 4-29 0,0-6-79 0,1 6 66 16,0-2-8-16,-2-1 25 0,2-2-4 0,0-3-37 15,0 0 33-15,0 4-43 0,1-8 16 0,-3 1 1 0,5-4 4 16,1 7-58-16,0-2 27 0,0-6 46 0,-2 0-27 15,2 3-33-15,4-6 47 0,-2-2 0 0,1-3-40 16,-2 3 11-16,1-3 3 0,0-4-52 0,0 2 21 16,-2-6-30-16,0 5 60 0,-1-6-5 0,-1 2 24 0,0-4 0 15,1-8 8-15,-3 7-59 0,-4-2-18 0,1 2 39 16,-2-1-38-16,-2 1 11 0,0-2 34 0,-2 4 24 0,-2-2-31 16,-1-2 36-16,1 6-16 0,1-2 21 15,-1 3 3-15,1 1-101 0,-2 1 20 0,5 3 0 0,-2 0-24 16,3 2 23-16,-1 2-34 0,0-1-271 0,-1 0 118 15,2 5 78-15</inkml:trace>
  <inkml:trace contextRef="#ctx0" brushRef="#br0" timeOffset="-171365.18">6491 17311 7 0,'8'5'67'15,"2"1"15"-15,0 0-17 0,2 5 58 0,-2-3-89 0,0 3 15 16,1 1-19-16,-2 0 10 0,10 8 43 0,-4-4-15 16,-11 2 6-16,0 1-12 0,0-2-28 0,2-1 11 0,0-1-7 15,-4-3-29-15,-3-6 31 0,4 10 29 0,-6-9-24 16,3 5-53-16,0 2 39 0,-7 1-32 0,3-2 19 16,2-1-4-16,-8-5 14 0,5-2-9 0,-2 2 17 0,-3-3-62 15,-2 4 31-15,2-9-4 0,0-4 16 0,0 9 6 16,4-3-33-16,-4-7 35 0,1 1-10 0,4-1-2 15,5 0 20-15,-4-5-66 0,4-4 28 0,1 2-46 0,4-2 16 16,1 1 10-16,-1-4 41 0,7-7 25 0,3-2-65 16,-2 4-18-16,2-2 16 0,6 10 24 0,-4-8-33 15,2 4 11-15,-6 2-6 0,1 2 11 0,-8 1 81 16,2 6-49-16,4-4-57 0,-1 1 60 0,0 0-26 0,1 0 10 16,-3 3-41-16,3 1 10 0,-3 1-10 0,1 2-13 15,-2 0-27-15,-3 4-183 0,-2-3 88 0,-1 5 58 16</inkml:trace>
  <inkml:trace contextRef="#ctx0" brushRef="#br0" timeOffset="-170903.49">6910 17339 61 0,'4'14'91'0,"-1"1"-31"0,1 4 6 15,-2-2 5-15,0-1-39 0,0 2 11 0,1 2 16 16,-3 1-26-16,1-2 7 0,-1-2-27 0,0 1 25 16,-1-3-12-16,0 0-11 0,1-5 2 0,-2-1 17 0,2-1-33 15,-1-2 31-15,0 0-22 0,2-4 17 0,-2 0-22 16,-1 3 47-16,2-5-43 0,0 0 13 0,-9-12 9 15,6 9-23-15,2-3-4 0,-3-5 21 0,3 1-54 0,1-2 19 16,-2 0 10-16,4-1-12 0,-6 5 56 0,4-8-37 16,1 2-17-16,0-4 13 0,1 1-35 0,-2-2 71 15,2 4-11-15,2-3-20 0,0-1-42 0,0 1 50 0,3 0-14 16,-2 1 28-16,5 3-66 0,4-8 52 0,2 7-18 16,-4 4-29-16,0 2 62 0,-1 0-19 0,2 3-5 15,1 2-19-15,-2 2 19 0,1 5 20 0,0 2-19 0,-3-4-35 16,2 4-4-16,0 4 73 0,-4-2-49 0,0 1-31 15,-2 3 99-15,-2-1 20 0,3 4-50 0,-3-2-50 16,0 1 69-16,0 5-10 0,-1-2 2 0,-1-4-14 16,1 6 11-16,0-4-64 0,-3-1 28 0,0 7 24 0,0-8-24 15,1 1-36-15,-1-1-1 0,0 0-8 0,-3 2-52 16,1 4-273-16,0-8 123 0,0 1 80 0</inkml:trace>
  <inkml:trace contextRef="#ctx0" brushRef="#br0" timeOffset="-170491.26">7500 16949 34 0,'-7'0'96'0,"-4"3"-21"0,-1 5-23 0,2-1-3 0,2 6 45 16,-8 9-47-16,0-1-1 0,-2 7 18 15,6-1-35-15,-1 8 36 0,2-2-61 0,3 1 58 0,-4 0 24 16,4 0-11-16,3 5 0 0,0 2-41 0,3-4 0 0,0-1 26 16,3 0-30-16,-1-7 12 0,4 2-79 0,-3-6 15 15,2-4 69-15,1-4-45 0,5 9 42 0,-2-4-8 16,-2-9 25-16,3 0-36 0,0-5-33 0,2 2 17 16,3-3-40-16,4 2 21 0,-3-6-24 0,0 3-23 15,2-5-21-15,-2 4-15 0,-1-4-244 0,2 1 113 0,-2 0 74 16</inkml:trace>
  <inkml:trace contextRef="#ctx0" brushRef="#br0" timeOffset="-169775.5">7653 17245 71 0,'16'-5'88'16,"-1"-1"7"-16,3 9-3 0,0-2-30 0,-1 3 2 16,-1-1-35-16,0 4-3 0,0 2-18 0,4 11 52 15,1-4-38-15,-6-2 0 0,-4-2 24 0,1 1-26 0,-3 1-16 16,-1 0 12-16,-1 0-1 0,-2 6 46 0,1-6-44 16,-2-1-1-16,-2-1-6 0,-4 3 17 0,0 3 21 0,2-8-42 15,-5 4 19-15,4-4-13 0,-5 0-9 0,2-4 18 16,-4 4-12-16,3-4 1 0,-2-3-8 0,2-2-6 15,-6 7 27-15,3-10 8 0,1 1-41 0,-1-1 9 16,-2 5 19-16,-1-6-21 0,3-4-11 0,3 4 50 0,-2-4-69 16,2 1 68-16,-1-5-52 0,5-2-4 0,-6 6 47 15,5-9-62-15,0 2 26 0,1-4-37 0,1 0 28 0,0 0 55 16,1-1-38-16,5-1-14 0,-1 1 18 0,2 2-25 16,1 2 33-16,2 2 4 0,1-2-30 0,0 3 20 15,1 1-27-15,1 2-9 0,2-1 32 0,-2 2 10 16,2 2-18-16,-2 1 38 0,3-1-39 0,0 4 8 0,-1-1 9 15,0 3 12-15,1-1-42 0,-3 3 9 0,3 0 3 16,-1 1-11-16,-2 6 66 0,0-5-66 0,-2 1 12 16,0 2 53-16,-2 2-9 0,2-4-61 0,-1 2 42 15,2-1-15-15,-1 1 3 0,0-1-5 0,-3 0 36 0,-3 0-13 16,3-1-61-16,-3 3 83 0,2-7 21 0,1 2-75 16,0-1-30-16,-1-1 8 0,-3 3 49 0,4-4-48 15,-3 0 67-15,2 0-16 0,-3 0 27 0,8-5-79 16,-3-2 14-16,0 2-9 0,3 0-4 0,0-2 15 0,-9 0 43 15,0 0 15-15,-1 1-5 0,5-5-75 0,1 1 39 16,-7 1 23-16,3-2-43 0,-1 1-13 0,-2 1 16 16,-1 0 10-16,2 2-29 0,-2 2 11 0,-3 1 6 0,-2-5 24 15,-1 6 30-15,0 0-39 0,-2 2 26 0,2 1-20 16,0 1-36-16,-1 0 83 0,-4 5-42 0,3-1-43 0,-1 6 13 16,1 0 7-16,-1 4 35 0,1 0-5 0,-6 10 16 15,5-7-31-15,6-4-23 0,-5-2 68 0,6 4-47 16,-2-2 41-16,2 2-51 0,1-2-7 0,0 6 83 15,1-11-21-15,1 9 6 0,-1-3-37 0,3-7-27 0,-3 9 3 16,4-6 66-16,2 4-18 0,-2-4-27 0,0-6 35 16,3 4-50-16,1-3 20 0,-1 0 3 0,-1-2-16 15,1-4-13-15,8 1-59 0,-3-3 14 0,2 8 8 16,-7-11-50-16,-2 6-259 0,1-1 118 0,-1-7 80 0</inkml:trace>
  <inkml:trace contextRef="#ctx0" brushRef="#br0" timeOffset="-169335.34">8571 17123 47 0,'-19'1'118'0,"4"-1"-1"0,2 1-15 0,2 3-14 0,-2 2-59 15,-3 0 31-15,1 1 10 0,-1 0-11 0,11 2-42 16,0 0-1-16,2 2 1 0,0 0 2 0,3-3 9 0,0 1-18 16,-4 4 53-16,8-4-71 0,2 2 4 0,-6-2 86 15,6 3-82-15,1 0 6 0,1-2-28 0,0 4 27 16,3-4-11-16,-2 1 13 0,3 1-1 0,-8 0 48 15,5-1-62-15,1-1 6 0,-1-1 8 0,1 1-5 0,-2-1 5 16,-2 0-9-16,1-1-4 0,-7-2 55 0,3 7-37 16,-3-3 4-16,0-4-11 0,-2 8 49 0,5-3-45 15,-6-7 23-15,-5 2 10 0,8 0-72 0,-4-3 63 0,3 2 3 16,-4-1-13-16,-1 7-14 0,-1-3-3 0,-1-7 18 16,-1 4 3-16,5-4-17 0,-7 3-21 0,5-1 46 15,0 1-63-15,0-4 51 0,-6 4 9 0,6 0-22 16,0-6 2-16,-2 4-12 0,4-5-19 0,2 2-41 0,2 1-10 15,-5-5-46-15,2 5-254 0,3 0 125 0,0 0 82 16</inkml:trace>
  <inkml:trace contextRef="#ctx0" brushRef="#br0" timeOffset="-168973.35">8863 16992 8 0,'4'1'88'0,"1"2"33"16,3 6-2-16,0 2-36 0,-1 3-11 0,5 14 29 16,1 0-40-16,-3 4 58 0,-2 6-24 0,1-2-96 15,-4 6 109-15,1-2-16 0,-5 0-94 0,-1-2 102 0,-4 3-14 16,0-2-23-16,-3 1-47 0,1-5 1 0,-2-5-6 16,-3 0 76-16,0-3-107 0,-1-1 54 0,-1-2-17 0,2-5-10 15,1-4-76-15,0-3 32 0,-3-1 7 16,4-2-39-16,1 1-1 0,-4-5-41 0,1-1-255 0,4 1 122 15,2-3 82-15</inkml:trace>
  <inkml:trace contextRef="#ctx0" brushRef="#br0" timeOffset="-168462.58">9127 17317 91 0,'-3'-6'121'0,"-1"0"-51"0,2 0 49 0,0 0-59 16,0 0-5-16,-2-2 60 0,0-1-81 16,1 2 70-16,0 1-83 0,2 0 77 0,0 1-45 0,-1 1-24 15,0 0 53-15,0-1-18 0,2 2-39 0,0-1-33 16,-2 0-4-16,2 1 29 0,-2 0 13 0,2 0 13 0,0 3-38 16,0-4-13-16,0 4 83 0,0-3-100 0,0 3 80 15,0 0-30-15,0 0 8 0,0 0-90 0,0 0 11 16,0 0 37-16,0 0-20 0,-1 7-21 0,0-5-19 0,-2 3-30 15,0-1-239-15,-1 5 112 0,0 1 76 0</inkml:trace>
  <inkml:trace contextRef="#ctx0" brushRef="#br0" timeOffset="-168281.35">9164 17462 64 0,'2'18'197'0,"2"-4"-123"15,-2-4 78-15,1 10-28 0,0-6 7 0,-5 0-100 16,4 0 79-16,-2 2-26 0,-3-2-55 0,-2 1-25 16,-1 1-5-16,-2-1 92 0,2-3-77 0,-12 10-25 0,8-5 25 15,-1-5-22-15,3-1-51 0,0-5-21 0,1-2-240 16,1 0 106-16,0-2 72 0</inkml:trace>
  <inkml:trace contextRef="#ctx0" brushRef="#br0" timeOffset="-166291.39">3160 17479 32 0,'6'7'70'0,"-4"1"-15"0,1-1 5 0,-2 5-13 16,-1 1 2-16,2 3 0 0,-2-1-7 0,-2 1 6 15,1-1 8-15,0 1-16 0,-1 1-17 0,1-2 14 0,1-1-59 16,-1 1 22-16,2-2 45 0,0 2-56 0,-1-2 48 15,3 0-32-15,1-1-12 0,0-1 42 0,-1 0 3 16,6-2-54-16,-2-3 16 0,-2 2 6 0,0-4-4 16,-2 0 3-16,2-2 2 0,2 1-7 0,6-2-10 0,-3 0 30 15,-2-1 12-15,0 0-49 0,-2-1 37 0,2 2 14 16,-2-3 13-16,-1 1-32 0,0-2-40 0,-2 2 60 16,1 0-64-16,-1 1 9 0,-2-3 54 0,0 2-37 0,-1 1 28 15,0 0-60-15,0 0 14 0,0 0-26 0,-6 4 24 16,0-2 36-16,4 1-31 0,-6 1 9 0,0 1-1 15,-3 1-5-15,0 1-7 0,-1 2 65 0,3-1-46 0,0 2-4 16,-2-1 18-16,0 1 14 0,1-2-47 0,2 2 26 16,-2 1-21-16,2 0 4 0,2-1-9 0,2 1 18 15,-2 1 43-15,5-3-50 0,0 0 0 0,-1 2 48 0,5 1-59 16,2-2 4-16,-1-1 31 0,-4-9-8 0,22 40-6 16,-10-25 3-16,-2-1-12 0,5-2 95 0,-7 3-46 15,-8-15-17-15,15 19-36 0,-15-19-1 0,9 16 2 16,-9-16-8-16,9 16 43 0,-9-16 20 0,0 0-34 0,0 0-19 15,0 0-8-15,0 0 56 0,7 19-31 0,-7-19-10 16,0 0 24-16,0 0-42 0,0 0 20 0,0 0 44 0,0 0-66 16,-39 13 8-16,39-13 34 0,-25 6-59 15,25-6-18-15,-21 4-208 0,21-4 89 0,0 0 58 0</inkml:trace>
  <inkml:trace contextRef="#ctx0" brushRef="#br0" timeOffset="-163190.15">5133 16134 86 0,'10'-8'70'0,"-1"2"15"16,2 1-25-16,-1 1 18 0,-2 7-5 0,0-1 2 15,-2 2-42-15,-2 0 16 0,0 1-32 0,0 4 12 0,0 1-2 16,0 5 17-16,-4-2-41 0,0 1 11 0,-2 3 30 15,1 0 18-15,-3 1-10 0,-3 0-70 0,-3 7 13 16,-1 0 5-16,0 1 14 0,1-7 20 0,-1-1-49 0,-6 3 35 16,6-4-12-16,1-2-27 0,2-6 18 0,-1 2-13 15,0 0 31-15,2-4-35 0,-2-2 67 0,5 1-16 16,-6-1 12-16,5-2-66 0,0-3 18 0,2 1 32 16,-1-1-36-16,3-2 47 0,-5 1-13 0,6-3 21 0,-4 1-71 15,4-1 60-15,-1-1-54 0,1 2 31 0,0-1-38 16,1-1-6-16,3 2 58 0,3-3 4 0,-4 1-72 0,1 1 34 15,-3 2 56-15,3-1-91 0,1 1 59 0,-1 2-34 16,0 0 53-16,2 1-72 0,-1 0 54 0,0 2-52 16,3 2 53-16,-1 2-27 0,-2-1-18 0,-2 0 37 15,0-1 20-15,2 3-33 0,-2 3-40 0,-1 0 23 0,0 1-9 16,-2 0 24-16,0 1-1 0,0 2 56 0,-2-3-21 16,2 2-58-16,0-2-9 0,0 0 57 0,-1 0-30 15,2-2-23-15,-1 0 54 0,4 1 15 0,-2 0-5 16,2-5-21-16,-1 2 47 0,-1-3-31 0,2 6 20 0,-1-5-19 15,0-2-55-15,3 4 37 0,-3-2-9 0,2-5 3 16,1 0-44-16,0-1-12 0,1 1-30 0,0-1-294 16,-2 1 124-16,3-1 84 0</inkml:trace>
  <inkml:trace contextRef="#ctx0" brushRef="#br0" timeOffset="-161622.25">12179 15949 49 0,'-1'-6'94'0,"0"1"-13"0,-2 1-13 0,2 2 10 16,-3-1-38-16,1 3 23 0,0-1 2 15,3 1-47-15,-8 4 23 0,4-1 20 0,0 4-36 0,0 6 28 16,2-7-3-16,-4 6-26 0,2 3 27 0,0-1-50 15,2 4 25-15,-1-1-19 0,2 0 23 0,2-2 2 0,2 4 3 16,-2-2-10-16,3 0-23 0,0 0 31 0,1-2-43 16,1 0-7-16,2-1-2 0,2-1 4 0,0-3 6 15,0 1-1-15,2-4 14 0,-1-1 28 0,2 0-32 16,1-2 30-16,-1-1-63 0,3 2 40 0,-1-4 39 0,-1-3-2 16,5-2-76-16,-4 2 65 0,-1-2-27 0,2-4 16 15,4-10 5-15,-4 11-34 0,0-15 29 0,0 2-24 16,-6 4 26-16,-4-1 1 0,0 6-6 0,3-15-10 15,-4 8-32-15,-1 2 27 0,-1 1 34 0,-2 0-66 0,-3 0 55 16,3 5 1-16,-1 1-79 0,0-3 13 0,-1 3 55 16,1 1 24-16,0 2-30 0,0 0-33 0,-2 1-9 0,2 3 14 15,2-2 44-15,-2 3-65 0,0 1 80 0,0 0-77 16,0 7 80-16,0-7-63 0,0 7 59 0,1-1 18 16,-4 6-97-16,1 1 11 0,-1 1 59 0,3 0 21 15,-1 5 2-15,-1 3-37 0,1-2-60 0,1 2 82 0,0 1-101 16,3 10 73-16,-1 1-59 0,1-1 73 0,0 3-43 15,1-2 48-15,0 0-22 0,0-1-7 0,1 0-35 16,-6-5 9-16,5 7 69 0,-3-10-22 0,2 9-10 0,-3 1 6 16,-3-12-18-16,0-2 32 0,3-5 5 0,-2 1-3 15,0-3-21-15,-2 0 30 0,2 0-12 0,-2 1-2 16,1-3-4-16,0-1-11 0,1 2-24 0,2-3 21 0,-3 4 22 16,-1-8-44-16,1-1 36 0,3-1-77 0,-6 5 60 15,-1-5 15-15,0 3-1 0,-2-9 11 0,0 0-10 16,1 1 2-16,-4-1-11 0,-3 1 6 0,3-5-15 15,1 0-33-15,3 2 24 0,-4-3 9 0,3 0 4 0,0-1-1 16,1 0 1-16,0 0-51 0,2-3 10 0,2 0-40 16,0-1 83-16,4-1-34 0,2 0-45 0,0-1 117 15,2 2-100-15,3-2-14 0,1 0 11 0,1-1 64 0,1 1 3 16,0 1-18-16,-2-1-50 0,3 2 80 0,-2 2-88 16,1 0 14-16,0-1-34 0,-2 2 10 0,2 0-6 15,0 0-319-15,-4 1 133 0,2 1 88 0</inkml:trace>
  <inkml:trace contextRef="#ctx0" brushRef="#br0" timeOffset="-161268.53">12776 16106 73 0,'2'-3'113'15,"4"-1"-14"-15,-1 2-21 0,3-8-4 0,3 11 23 16,-2 1-28-16,0-2-8 0,5 0 8 0,-1-3 3 0,3-2-30 15,-1-3 29-15,1 4-14 0,-2 2-59 0,2 4 51 16,0-6 17-16,-2 2-70 0,-4-1 36 0,1 4-12 16,0-5-3-16,-1 7 0 0,-2-4-32 0,-1 3 47 15,-3-2-46-15,1 1 25 0,-1 2-3 0,-4-3-32 0,8-4-19 16,-5 0-24-16,1 2-11 0,-3 4-250 0,1 0 110 16,-2 0 72-16</inkml:trace>
  <inkml:trace contextRef="#ctx0" brushRef="#br0" timeOffset="-160965.54">13352 16052 133 0,'11'0'37'0,"3"-3"103"0,4-2-18 0,-2 5-22 15,-2-2-4-15,4 0-48 0,0-1 12 0,-2-1 33 16,0 1-12-16,2 4-9 0,-2-1-9 0,0 2-37 0,0-5-11 16,-2 6 20-16,1-2-10 0,-2-5 34 0,-1 0 5 15,2 9-30-15,-4 0-21 0,1-1 14 0,-6-4-24 0,3-1-50 16,-2-1 5-16,-2 3-15 0,-2 3-46 0,2-1-264 15,-2 0 123-15,-2-3 82 0</inkml:trace>
  <inkml:trace contextRef="#ctx0" brushRef="#br0" timeOffset="-160506.58">14026 15922 66 0,'-3'-4'103'0,"0"3"-40"0,2-2 11 0,-2 0 23 16,1 2-20-16,-1-2-33 0,3 3 8 0,-4-2-11 16,3-1 27-16,1 3 5 0,-2-2-6 0,2 2-31 15,-3-1-31-15,3 1 114 0,-1-5-70 0,1 3 65 0,0 2-24 16,0-5 11-16,0 1-39 0,0 1 13 0,1 0 20 15,-1-2-12-15,0 1-46 0,2 0 25 0,-4-2-18 16,4 1-10-16,-2 0-16 0,0 1-9 0,0-1 0 0,0 1 41 16,-2 1 9-16,2-1-21 0,0 0-35 0,0 2 40 15,0 2-57-15,-1-2 57 0,1 2-38 0,-4-2-18 16,4 2-31-16,-5 4-60 0,2 2 54 0,2-4-52 16,-2 3-19-16,2 7-5 0,-3 0-386 0,1-5 170 0,2 8 114 15</inkml:trace>
  <inkml:trace contextRef="#ctx0" brushRef="#br0" timeOffset="-160300.6">14070 16260 143 0,'0'22'134'0,"1"0"-102"0,-2 1 25 16,1-1 13-16,-6 5 43 0,0 3-72 0,2-7-12 0,-2-2 4 15,-4 4 56-15,-2-6-15 0,-2 3-2 0,1-8-71 16,1-3 93-16,1-4-57 0,-1 6-9 0,0-6-28 0,1-2-42 16,3-1-17-16,-1 1-257 0,2-4 106 15,1-4 70-15</inkml:trace>
  <inkml:trace contextRef="#ctx0" brushRef="#br0" timeOffset="-159653.4">14803 15702 7 0,'14'-1'88'0,"-4"1"0"0,-2 1-34 0,-1 1 33 0,-3 3 3 16,3 1-68-16,-2 3 33 0,-2-1-24 0,-2-2 45 16,0 1-4-16,-1 5-76 0,-2 4 89 0,-1-3-32 15,-1-2-43-15,0 1-15 0,1 5 49 0,1-5 88 16,-1 0-126-16,0-2-20 0,3-1 66 0,0 3-23 0,0-3-33 15,3-1 19-15,2 7 8 0,-1-9-12 0,2-1 6 16,2 0-4-16,-2 6 38 0,5-4-10 0,-2-1-31 16,1-1-38-16,-2-2 57 0,0-2-12 0,0 1-24 0,-2-1 14 15,5 2 25-15,-4-3-31 0,-1 0 27 0,-2 2-62 16,0 1 81-16,0-4-8 0,-1 0-9 0,0 4 15 16,-3-3-25-16,0 0-22 0,2 3-32 0,-2-3 66 0,0 0 13 15,-6 2-10-15,6-2-85 0,-8 1 95 0,2-1-60 16,-2 8 59-16,2-8-16 0,-4 1-7 0,1 4-6 15,0 1 2-15,-1 0-7 0,0-3 36 0,2 7-19 0,-3-2 13 16,3 3-21-16,0 0 6 0,0-2 17 0,1 2-12 16,1 1-15-16,2-1 30 0,0 2-36 0,1-1 21 15,2 1-30-15,1 2 44 0,1-1-16 0,0 1 4 16,3-2-43-16,-1 1-2 0,2-1 31 0,2 2 8 0,0-1 2 16,-1 1-29-16,0-2 4 0,-1 0 31 0,0 0-59 15,1 0 57-15,-2-1-54 0,2 2 19 0,-2-2-7 0,0-2-13 16,0 1 55-16,-1 0-15 0,2-3-18 0,-3 1-11 15,0-3 35-15,0 0-56 0,-1-1 53 0,0-2 16 16,1 1 8-16,-2 1-25 0,0-2 3 0,0 0-5 16,-2-1 3-16,-2 0 3 0,2 2-13 0,-2-2-29 0,-2 1-13 15,0-2-88-15,-1 1-2 0,-2 2 6 0,-3-2-72 16,-2 3-399-16,2-1 197 0,0-3 130 0</inkml:trace>
  <inkml:trace contextRef="#ctx0" brushRef="#br0" timeOffset="-148290.52">5201 6983 87 0,'-9'-9'74'0,"9"9"-8"0,0 0-7 0,-8-7-13 0,8 7 10 16,0 0 8-16,-13-3-4 0,13 3 9 0,-10-3-18 16,10 3 15-16,-13-1-32 0,5 1 38 0,8 0-7 15,-22-1-1-15,9 2 8 0,0-2 8 0,-2 2-36 0,0 0 17 16,2 2 10-16,0-2-27 0,-1 0 2 0,5-1 13 16,0 2 12-16,9-2-23 0,-14 0 3 0,14 0 4 15,-10 3-8-15,10-3 15 0,-10 1-17 0,10-1-18 0,0 0 7 16,-6 1 11-16,6-1-12 0,0 0-8 0,0 0 17 15,0 0 7-15,32-8-9 0,-16 5 2 0,2 2-1 16,4-1 4-16,10-4 4 0,-6 2-17 0,-1 2 8 16,-5-3-22-16,1 1 16 0,0 2-10 0,13-3 7 0,-8 2-11 15,-3-1 0-15,-3-1-6 0,0 3-1 0,0-2 12 16,-1 3-18-16,-1-1 5 0,1-1 0 0,-2 1-2 16,-3-1 6-16,3 0-14 0,-1-1 13 0,-3 2-3 0,-2 2-14 15,1-4 7-15,-4 4 8 0,-8 0-12 0,13-2-4 16,-13 2 4-16,0 0 2 0,15-3 6 0,-11 2-10 15,-4 1-7-15,0 0-4 0,0 0-11 0,11 0 1 0,-11 0-19 16,0 0-17-16,0 0-24 0,0 0 7 0,0 0-11 16,0 0-44-16,0 0 4 0,0 0-10 0,0 0-8 15,0 0-16-15,0 0-355 0,0 0 173 0,0 0 114 0</inkml:trace>
  <inkml:trace contextRef="#ctx0" brushRef="#br0" timeOffset="-147922.52">5085 6979 96 0,'-17'4'97'0,"-1"-2"49"0,4 1-30 0,-2-2-12 16,5 2 12-16,3 0-35 0,0-2 12 0,1 0-4 15,7-1 15-15,0 0-23 0,-8 1 6 0,8-1 10 0,0 0-13 16,0 0 0-16,0 0 5 0,28-6-8 0,-10 3 7 16,2 0-18-16,13-1 9 0,2 0 2 0,2 3-12 15,5-3 8-15,-4 1-18 0,2 0 14 0,2-4-12 16,-5 3-1-16,-2 1-4 0,2-1-4 0,-8 4-12 0,-5-2 5 16,-2-1-6-16,-2 1 5 0,0 1-4 0,-2-2-12 15,-2 3 11-15,-1-2-9 0,1 2-4 0,-4 0-3 16,-12 0-4-16,17-1-4 0,-17 1 3 0,14-1 2 15,-14 1-9-15,0 0 0 0,16-2-19 0,-16 2-4 0,0 0-18 16,6-2-38-16,-6 2-20 0,0 0-21 0,0 0-12 16,0 0-42-16,0 0-30 0,0 0-7 0,-21 17-442 0,21-17 214 15,-13 6 142-15</inkml:trace>
  <inkml:trace contextRef="#ctx0" brushRef="#br0" timeOffset="-136783.53">24380 9545 84 0,'5'-9'105'0,"-3"6"-39"15,-2 3 13-15,2-7 27 0,-2 7-8 0,-2-6-15 0,-2 2-29 16,4 4-19-16,-12-5 12 0,0 3 36 0,-2-1-22 16,-2 2-12-16,0 2 67 0,-1 1-44 0,-2 2-9 0,-1 1-77 15,-9 5 35-15,-1 2-31 0,4 1 88 0,-4 1 9 16,6 2-27-16,2 0 19 0,-1 0-7 0,0 2-32 15,3 3 20-15,3-2-2 0,4-1-11 0,-3 2 20 16,1 3-18-16,0-2 4 0,1 1-1 0,4-1-3 0,5-4 2 16,1 1 5-16,0 1-9 0,1-1-8 0,2 2-1 15,1 1-1-15,-1-1-2 0,2 0-12 0,2 1-7 0,-1-1 1 16,2-2-5-16,3 0 6 0,0 0-3 16,1-1-1-16,1-1 4 0,7 4-4 0,3-1-1 0,-2-6-2 15,-1-3-2-15,-1-3 5 0,1 0-2 0,2-1-1 16,0-1 2-16,-1 0 4 0,0-1-12 0,1 0 2 0,-1-1 2 15,-1 0-8-15,-1 0 4 0,-1-1-1 0,-2-1-5 16,0 2 0-16,-2-2 14 0,-2-1-22 0,-2 1-12 16,0-1-40-16,-6 0-27 0,11 0-10 0,-11 0-11 15,0 0-24-15,12-2-18 0,-12 2-25 0,8-1-423 0,-8 1 199 16,13-8 134-16</inkml:trace>
  <inkml:trace contextRef="#ctx0" brushRef="#br0" timeOffset="-136482.28">24629 9896 152 0,'0'0'148'16,"7"-6"-10"-16,-2 4-16 0,-5 2 2 0,19-5-13 15,-4 4-16-15,3-3 6 0,2 2-12 0,0 0 5 16,4-1-21-16,14 0-16 0,-4 0 13 0,-2 3-16 0,-5-1 10 16,-3 0-59-16,2 1 31 0,-4-1-10 0,0-3 1 15,-4 2 15-15,0 0-10 0,-2 4 1 0,-3-2-4 0,0-2-9 16,-3 4 11-16,-2-2 2 0,-8 0-28 0,13-2-20 16,-8 0-14-16,1-2-25 0,-6 4 3 0,0 0-13 15,0 0-1-15,8-7-3 0,-8 7-37 0,0 0-3 0,0 0-310 16,0 0 140-16,-6-12 92 0</inkml:trace>
  <inkml:trace contextRef="#ctx0" brushRef="#br0" timeOffset="-136185.41">25018 9719 28 0,'-4'-6'81'16,"2"3"35"-16,2 3-32 0,0 0 27 0,0 0-4 15,0 0-20-15,0 0-29 0,0 0 13 0,0 0 15 0,16 4 17 16,-5 1-36-16,2 1-14 0,-2 0 19 0,2-3-21 16,-1 3 6-16,0 2 15 0,0 0-34 0,-1-2 21 15,1 2-11-15,-4 0-30 0,1 0 24 0,-1 0 9 16,2 0-12-16,-5 0-5 0,3 0 14 0,-5 1-12 0,-2-2 11 16,0 0 7-16,-1-7-12 0,-2 15 7 0,-1-11-23 15,-1 7 4-15,-1 0 12 0,-3-1-20 0,0 0 3 0,-2 0-14 16,0 0 18-16,-1-2-8 0,0 2-14 15,-1-3 20-15,-1 1-18 0,2-1-4 0,-2 1-46 0,2 0-7 16,-1-2-39-16,2 1-9 0,-1-2-10 0,2 0-33 16,-1 0-411-16,4 2 184 0,6-7 122 0</inkml:trace>
  <inkml:trace contextRef="#ctx0" brushRef="#br0" timeOffset="-135806.45">25841 9636 2 0,'-2'-10'82'0,"0"1"41"0,-4 2 7 15,0 3-52-15,-4 0 11 0,0 4 19 0,-1 0-60 0,-4 4-4 16,1 1 54-16,-2 3-30 0,-2-1-3 0,-6 10 25 16,2-1 6-16,2 3-30 0,1 1 29 0,0 2-40 15,2 3 18-15,6-4-14 0,-4 0 0 0,3-3 9 0,2 6-22 16,-1 3 9-16,4-9-14 0,2-2-8 0,1 0 17 16,3 1-15-16,3 0-2 0,0-1-14 0,0 0 4 15,4 0 8-15,-1-2-9 0,3 0-15 0,-1 0 9 0,-2-1-6 16,3-1-11-16,1 0 13 0,1-3 4 0,-1 0-1 15,2-2-14-15,1-2-21 0,-1 2-22 0,1-1-18 16,0-1-8-16,0-2-32 0,-3 0-18 0,0-3 8 16,5 1-23-16,-1-2-338 0,-1 3 157 0,0-5 106 0</inkml:trace>
  <inkml:trace contextRef="#ctx0" brushRef="#br0" timeOffset="-135343.5">26135 9817 5 0,'4'-11'158'0,"0"2"-29"0,-1-1-45 0,0 4 34 16,-3 0-34-16,1 1 41 0,0 2-11 0,-1 3-21 15,2-6-21-15,-2 6-15 0,0 0 19 0,0 0 3 16,-4-7-21-16,4 7 9 0,0 0 5 0,0 0 1 0,0 0-32 15,-12 9 23-15,8-5-7 0,4-4 12 0,-6 15-34 16,1-5 10-16,0 2-3 0,-1 0 10 0,4 1-18 16,-2 2-4-16,1 0 22 0,2 1-16 0,-1-1-13 15,1 0 6-15,1 0-5 0,1 0-20 0,-1 0 6 0,2-3 0 16,-2 4 3-16,2-3 3 0,0-1-13 0,0-1 18 16,2 1-2-16,2-1-16 0,2-3 15 0,0 1-2 0,0-2 4 15,1-1-15-15,-1-4-5 0,1 1 9 0,-1-3 4 16,6-2-3-16,0 0 5 0,1 0-13 0,0-2 10 15,-2-3-17-15,2-2 12 0,-2 0 5 0,-1-2 9 16,-1-1-7-16,0-1 9 0,-6-3-25 0,2 1 4 0,-2-3 6 16,-2 0 5-16,-2-2-19 0,-1 0 2 0,-1 0 11 15,-2 2-3-15,-1-2-16 0,1 1 24 0,-5 2-6 0,0 4-7 16,0-2 14-16,-3 1-34 0,1 4-15 0,0-1-1 16,0 4 39-16,-2 1-18 0,0 2 4 0,-2 2 1 15,4 2-54-15,-4 1 36 0,2 1-58 0,2 2 26 16,-2-2-25-16,4 4-31 0,1 1-1 0,0 1-30 0,3-2-382 15,4-6 178-15,0 0 116 0</inkml:trace>
  <inkml:trace contextRef="#ctx0" brushRef="#br0" timeOffset="-134881.72">26549 9792 55 0,'7'0'129'16,"5"2"2"-16,0 2-15 0,-2-5-12 0,2 3-33 15,0 2 13-15,2-2-50 0,-1-3 52 0,-1 2-36 16,1-2-14-16,2-1 31 0,-2-1-6 0,1 2-61 16,-1 0 47-16,-1-3-36 0,0 2 9 0,-3-3 19 0,3 1 0 15,-4 0-51-15,2-2 29 0,-4 0-36 0,2-4 36 16,-2 2 19-16,-1-2 11 0,-1 0 2 0,-1-3-7 15,-2 4 3-15,-1-3-41 0,-1 0-19 0,-2-2 30 0,-1 2 24 16,-1-1-8-16,1 1-9 0,-2 1-58 0,0 2 39 16,-1-1-30-16,0 2 65 0,-2 1-89 0,0 1 37 0,-1 0 60 15,-2 3-89-15,2 1 76 0,0 3 8 0,-2 1-62 16,0 2 74-16,2 3 1 0,-2-1-37 0,0 4 1 16,1-1 32-16,2 5-19 0,-1-1 36 0,-6 10-10 15,7-4 2-15,0-1-4 0,-1 8-22 0,2 3 2 16,3-5 16-16,0-4-8 0,2 1 1 0,-1-1-5 0,5 1-14 15,-1-2 7-15,3-1-7 0,1 1 3 0,4 10-4 16,0-3-5-16,0-4-3 0,1-7-2 0,-2 0-9 16,4-4 8-16,-2 1-6 0,2-3 2 0,1 2 1 0,0-3 7 15,1 0-23-15,-2 0-6 0,3-3-15 0,0 0-4 16,-1-2-8-16,0 1-41 0,1-2-6 0,-4-2-29 16,-10 0-20-16,26-6-16 0,-16 6-428 0,2-7 193 0,-1-1 128 15</inkml:trace>
  <inkml:trace contextRef="#ctx0" brushRef="#br0" timeOffset="-134509.5">27468 9649 93 0,'-7'-11'172'0,"2"2"-48"0,0 0-60 15,3 3-12-15,0 3 56 0,2 3-69 0,0 0 54 16,-3 1-24-16,3-1 87 0,0 0-2 0,8 23-27 16,-1-11-19-16,-1 3 5 0,2 1 1 0,7 9-14 15,-3 3 20-15,4 1-22 0,-1-1-9 0,-1 1-15 0,1 0-3 16,0-3 3-16,1 3-23 0,-6-2-3 0,5-1-12 15,-4-6 3-15,1 4 4 0,1-6 0 0,-4-2-10 0,0-2-3 16,-4-2-5-16,0-1 0 0,1 0-5 16,-4-4 8-16,4 2-18 0,-2-3-8 0,-3-2-1 0,2 0-29 15,-1-2-36-15,0 1 12 0,-2-3-41 0,0 0 13 16,0 0-46-16,0 0-8 0,0 0 0 0,0 0-12 0,2-17 3 16,-2 17-407-16,-2-12 184 0,0-4 122 0</inkml:trace>
  <inkml:trace contextRef="#ctx0" brushRef="#br0" timeOffset="-134269.35">27708 9670 101 0,'0'0'84'0,"-6"2"8"0,6-2 13 16,-11 11 39-16,2-3-20 0,1 5-7 0,-2 1-14 15,-1 0-26-15,-5 8 28 0,0 3-15 0,0 0 5 0,0-1-18 16,-1 1-9-16,2-1 1 0,1-1-13 0,-2 1-4 15,4-8 5-15,0-1-15 0,4 0-14 0,-2-2 19 16,1 0-11-16,1 0-5 0,-1 0-7 0,2-2-14 0,0 1-13 16,2-3-8-16,0-3-6 0,3 0-26 0,0 1-10 15,0-1-8-15,2-6-6 0,0 0-15 0,0 0 1 16,8 8-8-16,-8-8-13 0,8-1-307 0,-8 1 137 16,0 0 90-16</inkml:trace>
  <inkml:trace contextRef="#ctx0" brushRef="#br0" timeOffset="-134066.65">27369 9902 63 0,'0'0'92'0,"8"-19"19"0,2 13-5 15,0-1-13-15,2 0-23 0,4-2 9 0,12-3-20 0,-2 8-22 16,7-6 45-16,2 6 4 0,1-3-33 0,0 2-22 16,0 2 46-16,-1-1-52 0,-3 3 34 0,4-5-27 15,-3 0-4-15,-6 4-11 0,-5 2-1 0,0-3 22 16,-2-3-13-16,0 1-23 0,-3 4-21 0,-1-1-9 0,-3-2 17 15,1 2-27-15,-6-1 11 0,0 2-10 0,-3-1-23 16,-5 2-18-16,0 0-9 0,0 0-213 0,0 0 100 0,0 0 68 16</inkml:trace>
  <inkml:trace contextRef="#ctx0" brushRef="#br0" timeOffset="-130685.27">28737 8981 16 0,'0'0'77'0,"-2"-10"21"0,2 8-9 0,-1-2-7 16,1 4-29-16,0 0-42 0,0 0-22 0,0 0 37 16,-16-1 13-16,11 2 42 0,-6 2-65 0,3-1 56 15,-4 6-41-15,0 2-24 0,-7 10 74 0,-1-2-62 0,3-6 65 16,-2 9-30-16,-1 3 24 0,0 0 6 0,3 5-11 15,-2-2-16-15,3 3 15 0,0 4-7 0,2-2-98 0,2 3 19 16,-2 1 65-16,4 0-51 0,-1 4 52 0,2-3-12 16,-1 2 17-16,5 1-25 0,-3 0-15 0,3 2 31 15,-2 1 20-15,-1 2-24 0,1 0-3 0,1 0 8 16,-1 1-4-16,-3-4-8 0,5-1-18 0,-2 0-1 0,-1-4 15 16,4-1-24-16,-1-4-1 0,4-4 20 0,-1-5-26 15,2-2 16-15,2-2-4 0,3-1-8 0,-1 0-2 0,3-1-6 16,-1-2 13-16,2-1 12 0,3 0-16 15,9 3-13-15,-4-2-16 0,0-5-31 0,-2-1-26 0,0-2 14 16,0-1-21-16,-1 0-24 0,0-2 8 0,1-1-19 16,-2-2-361-16,-4-1 162 0,1-1 106 0</inkml:trace>
  <inkml:trace contextRef="#ctx0" brushRef="#br0" timeOffset="-130023.7">28883 9635 22 0,'4'-15'108'0,"0"3"-39"15,-2 5-23-15,4-1 51 0,-4 2-51 0,-2 6 16 0,2-4 13 16,-2 4-53-16,0 0-20 0,6 7 61 0,-6-7-38 16,2 18 13-16,1-6 76 0,-2 6-47 0,1-1 37 15,-2 1-37-15,0 4-9 0,1 13 17 0,-5 4-8 0,0 0 18 16,0-2-19-16,-3 1-16 0,2 1-24 0,-4 0-12 16,6 0 36-16,-1-5-4 0,-1 1-59 0,1-2 53 15,0-7-25-15,0-4-17 0,2-3-31 0,-2-2 26 16,2-1 51-16,-1 0-5 0,2-2-14 0,-2 0-43 0,2-5 5 15,-1 2 36-15,1-3-6 0,-2 1 14 0,3-3-47 16,0-3 43-16,0-3-47 0,3 6 47 0,-3-6-25 16,0 0 23-16,0 0 7 0,7-1-18 0,-7 1-30 0,8-14 35 15,-2 3 16-15,-2 0 1 0,2-4-10 0,-2-1 29 16,0-1-21-16,0-1 6 0,2-15-5 0,-3 1 9 16,-2 4-13-16,2-8 2 0,-2 2-10 0,2 0-16 15,0 0-5-15,1-1 12 0,1 0 2 0,-2 0-7 0,-2-1-4 16,3 1-63-16,-4 7 63 0,1 1 9 0,-1 4-62 15,2 2 54-15,-1-2-30 0,2 3 5 0,-2-1 48 16,0 3-15-16,5 1-28 0,-5 1-11 0,2 2 33 0,1 1-82 16,0 2 62-16,1 3-17 0,2 2-44 0,2 0 96 15,3 4-99-15,0 0 47 0,3 4-51 0,1 0 118 0,4 3 5 16,-1 0-81-16,9 7 84 0,0-3-39 0,0 4 21 16,-4 2-68-16,-8-3 70 0,4 3 1 0,-8 1-50 15,-4-3-12-15,-2-1 66 0,-3 1-41 0,0 1 29 16,-5-2 22-16,1 0-44 0,-3 1 9 0,-3 0 20 0,-1-1-2 15,-1 1 1-15,-2 0-11 0,-3 7 15 0,-2-5-22 16,1-5 21-16,2-3-10 0,-3 0-5 0,2 0-7 0,0-1 51 16,-1-1-50-16,0-1-23 0,1 1 2 15,-1-2-12-15,1 1-55 0,1-1-13 0,2-1-20 0,11-2-22 16,-14-2-2-16,8 4-435 0,-4-10 189 0,10 8 126 16</inkml:trace>
  <inkml:trace contextRef="#ctx0" brushRef="#br0" timeOffset="-129556.61">29454 9580 64 0,'0'0'71'16,"3"-5"11"-16,-2 2 22 0,-1 3-39 0,0 0-26 0,0 0-10 15,0 0 31-15,-8 11 37 0,8-11-70 0,-6 17 65 16,-1-6-30-16,2 1 8 0,-1 2-51 0,-3 16 24 16,2-13 25-16,3 5-6 0,-1 9-25 0,1-10 18 15,1-6-23-15,2 4 15 0,-2-3-3 0,3 3-21 0,-1-2 26 16,2-2-27-16,1 3-2 0,0-2-20 0,0-1-12 15,2-4 41-15,0 0-14 0,0 0-11 0,1 2-4 16,2-3 10-16,1 0 26 0,0-5-71 0,0 0 35 0,1-5 30 16,-1 1-3-16,-8-1-47 0,16-2 41 0,-4-4 14 15,0-1-5-15,-3 1-4 0,3-5 21 0,-2 0-3 16,-1-1 3-16,0-1-32 0,-1-3 37 0,0 3-34 0,0-5-51 16,-4 0 49-16,-1-1 27 0,0-2-77 0,-2 2-25 15,-2 0-11-15,-1 0 113 0,1 1-2 0,-3 1-63 16,-1 1 22-16,1 1-19 0,-3 3-24 0,-1 0-21 15,0 1 74-15,-1 3 51 0,1-1-60 0,-3 3 14 0,2 4 5 16,1-1-86-16,0 3 32 0,2-1-15 0,6 1-40 16,-10 4-18-16,6-3-348 0,-2 0 151 0,6-1 102 15</inkml:trace>
  <inkml:trace contextRef="#ctx0" brushRef="#br0" timeOffset="-128923.31">29861 9622 46 0,'2'-6'121'0,"-2"6"-59"16,0 0 18-16,0 0-11 0,0 0-13 0,0 0-7 15,2 12 52-15,-2-12-57 0,2 18-9 0,-1-5-7 0,-1 0 52 16,-1-2-22-16,2 2 18 0,2 1-30 16,-2 7 6-16,0-4-3 0,2-1 10 0,0 1-7 0,-2-1-31 15,3-1-56-15,-3 3 84 0,3-4-10 0,-1 0-10 16,0-1-2-16,-2 2 10 0,0-7 6 0,3 4-31 0,-2-4 9 16,0 3-16-16,1-4 27 0,0-1-12 0,1-3-17 15,1-1 22-15,-1-3-34 0,1 1 34 0,1-4-55 16,3 0 32-16,0-1 24 0,-1-6-22 0,0 0 10 15,-1 3-73-15,1-2 3 0,-1-2 69 0,-1-1-66 0,0 0 4 16,0-2 88-16,-2 2-87 0,2-1 92 0,-2-1-75 16,0 2 23-16,0-1 7 0,-3 2-38 0,2 0-1 0,-2 2 7 15,0 3 32-15,2 0-19 0,-2 1 71 0,2 1 1 16,-2 0-8-16,1 2-73 0,-2 3-7 0,2-6 89 16,-2 6-94-16,0 0 14 0,7 1-9 0,-4 0 25 15,-1 1 74-15,2 8-23 0,2-4-19 0,-1 4 27 0,0-3-40 16,1 6 24-16,-1-5-36 0,0 6-8 0,1 0 51 15,-1-2 7-15,2-5 9 0,-3 5-50 0,1-3 24 16,2 0 0-16,-3-3-4 0,2 6-33 0,0-1 29 16,0-1 13-16,1-3 2 0,-2-4-29 0,1 0-10 0,0-1 7 15,4 5 7-15,-2-5 14 0,1-1 5 0,2-4 12 16,-2 2 4-16,3-1-1 0,0-4 4 0,-3 0-5 0,2-1-25 16,-2-3 24-16,1-1-19 0,2 0-2 0,-6-3 27 15,2 0 6-15,0-2-15 0,-4-1-40 0,0-2 51 16,0 1-41-16,0-2 18 0,-2 0-2 0,-1 2-2 15,-1 0-10-15,0 0 5 0,-3 2-68 0,2 0 17 0,-2 2 23 16,1 2-106-16,-1 0 78 0,0 2-107 0,1 3 23 16,0 2 5-16,0 0-3 0,-1 4-46 0,-1-3-344 15,4 4 169-15,0 0 114 0</inkml:trace>
  <inkml:trace contextRef="#ctx0" brushRef="#br0" timeOffset="-125591.47">30854 9082 14 0,'0'0'37'0,"0"0"15"0,0 0 3 16,0 0-28-16,0 0 17 0,0 0-22 15,0 0 17-15,0 0-18 0,0 0 25 0,0 0-19 0,0 0-8 16,-4 8 13-16,4-8-7 0,0 0 4 0,0 0-13 16,0 0 11-16,0 0-1 0,0 0 10 0,0 0-14 0,0 0 4 15,0 0 5-15,0 0-5 0,0 0-14 0,0 0 14 16,0 0-3-16,0 0-16 0,0 0 0 0,0 0 10 15,0 0-11-15,0 0-18 0,0 0 43 0,0 0 9 16,0 0-42-16,0 0 21 0,0 0-4 0,0 0-16 0,-4-2 27 16,4 2-16-16,0 0-20 0,0 0 10 0,0 0-28 15,-8 1 76-15,6-2-19 0,2 1 1 0,-4 0-4 16,4 0-44-16,-6 8 11 0,3-8 41 0,-1 1-22 16,-3 5 0-16,1 4-29 0,-1-2 68 0,0 4 1 0,1-2-94 15,0 4 58-15,0-2-36 0,0 0 9 0,0 0-13 16,0 3 36-16,1-2-45 0,-2-1 34 0,2 0-1 0,-2 2-23 15,3 1 19-15,-1-1-19 0,-2 0 11 0,2 3 60 16,0-1-43-16,-2 1 1 0,2-2-23 0,-1 3 83 16,2 0-39-16,-2-1-10 0,0 0-34 0,2 2 95 15,2-1-92-15,-4 0-4 0,1 0 40 0,0 1-34 0,-5 8 76 16,5-7 17-16,1 0-91 0,-3-5 78 0,-2 10-82 16,1-2 46-16,3-4 50 0,1-1-11 0,-2-4-83 15,1 4 25-15,1-1 56 0,3 1-94 0,-3 0 101 0,1 0-6 16,2-2-34-16,-2 1-7 0,0 1 29 0,1-3-4 15,0 3-8-15,1-5-41 0,1 4 45 0,-3 0-61 16,7-1 51-16,-2-1-42 0,-2 1 31 0,1 1 2 16,2-2-17-16,-1 0 10 0,1 0-3 0,-2 0-39 15,3-2 45-15,2 1-50 0,-1 1 21 0,0-2 6 0,1-2-20 16,2-1 43-16,-3-1-32 0,3 0 0 0,-1 0 40 0,-1-3-20 16,1 1-12-16,-3-1 12 0,1-2-28 0,-1-1-34 15,0 1 0-15,-1-3-11 0,-3-1-58 0,5 5 60 16,-1-5 15-16,-4 0-69 0,0 0-10 0,7-4-17 15,-6 3-353-15,-1 1 164 0,0 0 108 0</inkml:trace>
  <inkml:trace contextRef="#ctx0" brushRef="#br0" timeOffset="-114749.41">24220 11312 40 0,'0'0'67'0,"0"0"0"16,0 0-10-16,0 0-3 0,0 0-3 0,0 0 4 15,0 0 12-15,0 0-21 0,-16-6 1 0,16 6-4 16,0 0-15-16,0 0 3 0,-2-4 26 0,2 4-22 0,0-8 6 16,0 8-17-16,0 0 0 0,0 0 27 0,0 0-28 15,0 0-20-15,12-16 14 0,-12 16-7 0,12-11 16 0,-2 6 4 16,-1-2 7-16,2 1-12 0,1 1-7 0,0 1 35 15,0 1-40-15,-1 0 7 0,2 0 13 0,-5 2-11 16,1-1 5-16,1 4 30 0,-4 0-18 0,5 2 13 16,-2 2-15-16,1-2-7 0,-4 5 30 0,1 0-31 0,-2 2 12 15,1 2 11-15,-2 1-9 0,-2-1 5 0,1 5 2 16,0 1-9-16,-2 0-3 0,-1 2 6 0,0 0-9 16,-1 0-20-16,-1 0 24 0,1 1-12 0,0-1-22 15,-2 1 22-15,-4 7 1 0,2-4-3 0,-2-3 2 0,2-4-2 16,-4 8 8-16,-3-2-11 0,2-4 0 0,1-3 7 15,-2-2-5-15,-3 5-6 0,2-6-14 0,0 0 11 0,1-5-1 16,-1 0 11-16,-1-2-5 0,0 0-1 0,3 0-14 16,-4-2 6-16,1-3 9 0,1 2-9 0,1-2-7 0,1 1-1 15,2-2-10-15,8-1-8 0,-14 0-5 16,8 0-34-16,6 0-11 0,-11-4-9 0,11 4-33 0,0 0-14 16,-20-9 5-16,16 6-14 0,1 0-17 0,3 3-386 15,0 0 177-15,0 0 118 0</inkml:trace>
  <inkml:trace contextRef="#ctx0" brushRef="#br0" timeOffset="-114351.45">24695 11237 96 0,'5'-10'97'0,"-2"-1"13"0,-1 4-33 15,-2 7-16-15,0 0-2 0,-1-12-1 0,1 12 35 16,0 0 8-16,-11-1-14 0,11 1-33 0,-22 7 19 16,10 2 27-16,-3-1-1 0,-8 6-26 0,2 4 18 0,0 2 3 15,-2 1-16-15,2 1-3 0,-1-1 14 0,4 7-32 16,-2-3 21-16,5 3-15 0,-1 1-13 0,5-2-8 15,-1-2 12-15,6-2-9 0,2-1-10 0,2-2-2 0,1-1-19 16,2 1 11-16,6 10 12 0,-4-6-18 0,2-4 3 16,7 6-1-16,-1-2-9 0,-2-3 3 0,0-4 9 15,-1-4-12-15,4 0 0 0,-1-1-6 0,-3-2-7 0,3 0 24 16,-6-1-8-16,3-1 4 0,-1 1-10 0,1-5 4 16,-2 0-18-16,0 0-20 0,-6-4-5 0,10 3-32 15,-4-3-35-15,-6 0 5 0,10-1-8 0,-10 1-25 0,23-8-1 16,-11 2-15-16,-1 1-399 0,-1-1 180 0,2-1 120 15</inkml:trace>
  <inkml:trace contextRef="#ctx0" brushRef="#br0" timeOffset="-113819.23">24860 11438 103 0,'3'-15'100'0,"-2"9"20"0,4-5-34 15,-2 0 7-15,1 4-15 0,0-1 10 0,0 0-16 16,1 6-2-16,-5 2 18 0,11-5 1 0,-4 5-16 16,-7 0-11-16,17 5 11 0,-6 0-10 0,0 1 7 15,-2 1 1-15,-1 5 7 0,1 1 9 0,-1 0-27 0,-1 4 12 16,0 2-5-16,-3-1-4 0,0 2 1 0,0 11-19 16,-3-4 3-16,0-3 6 0,1-3-15 0,-1-3-5 0,2 2 3 15,-1 1-8-15,1-1-2 0,1-2-5 16,3 0 12-16,-2-1-12 0,-1-2-9 0,1 0 9 0,2-4 1 15,0 1-6-15,-1-2 0 0,2-1-6 0,0-1-4 16,2-3 13-16,0 0 1 0,2-3-3 0,-2-2 9 0,3 0-7 16,-2-5 8-16,-1 2 13 0,1-4-14 0,0-1-6 15,-3 0-4-15,0-4 0 0,1-1 5 0,-1-2-3 16,0-1 2-16,-3-1-18 0,7-11 11 0,-6 7 0 16,-2-1 0-16,1-10-2 0,-2 8 2 0,1 2-11 0,-3 2 2 15,2-12-3-15,-2 10-29 0,0 4 5 0,-2 1-16 16,2 2-13-16,1 2 9 0,-4 0-7 0,2 0-36 0,0 0-12 15,0 3-25-15,0 10-11 0,0 0-24 0,-1-12 13 16,1 12-7-16,4-5-408 0,-4 5 187 0,0 0 124 16</inkml:trace>
  <inkml:trace contextRef="#ctx0" brushRef="#br0" timeOffset="-112891.3">25730 11431 29 0,'-5'-13'133'15,"-3"5"-31"-15,1 0 0 0,-2 1 13 0,-1 1-18 0,0 1-6 16,-1 3-6-16,2 1-20 0,-3 0-13 0,0 3-6 15,-2 0 24-15,2 2-15 0,1 1 12 0,1 3-3 0,-4 1 5 16,4 0-9-16,-2 3-13 0,-6 9 6 0,4 1 0 16,2-4-18-16,2-1-8 0,2-4-10 0,2 3 20 15,-1 0-29-15,2-1 7 0,-1 0 3 0,1 1 6 16,2 0 5-16,2 1-23 0,1 0-14 0,0-2 28 0,3 2-15 16,-2-3 4-16,3 1-7 0,-1-2 11 0,1-2 3 15,2 0-12-15,1-3 3 0,-3-3-14 0,3 2 15 0,-1-3 2 16,1-1 2-16,0 0-7 0,-7-3-8 15,13-2-9-15,-1 0 15 0,0-2 1 0,-1 1-28 0,1-4-16 16,-2-4 39-16,1 1 6 0,0 2-10 0,0-4 26 16,-2 0-12-16,-1-4-14 0,-1 3 18 0,-1-4-28 0,1 2 23 15,-2-2 0-15,2 2 11 0,-2-3-32 0,-1 0 36 16,0 3-28-16,0 2 3 0,-1-2 12 0,0 3-8 16,-1 1 20-16,0-1-17 0,0 5 5 0,1 0 0 15,-3 0-10-15,0 7 11 0,3-10 10 0,-3 10-33 0,1-7 16 16,-1 7-3-16,0 0 0 0,4-5 11 0,-4 5 2 15,0 0-12-15,0 0-5 0,0 0 29 0,0 0-4 0,9 17-2 16,-6-7-9-16,1 0 4 0,-3 2-2 16,2 2-6-16,1-1 1 0,1 1 10 0,-1 1-3 0,-1 0-9 15,1 2 13-15,-3-3-5 0,5 2-7 0,-4-2 8 16,2-2-1-16,2 2-10 0,-1-2-4 0,-1 0-2 0,1 0 14 16,2-5 6-16,1 2-22 0,-1-1 17 0,-1-4-11 15,2 2 5-15,0-2 0 0,-1 0-9 0,1-3 8 0,0-2 5 16,0 1 5-16,4-4-9 0,3-1 13 15,-2-1-19-15,0-2-2 0,-1-1 8 0,2-1-1 0,4-8 14 16,-3 2-13-16,-3 0-5 0,1-9 6 0,1 1 3 16,-5 4 0-16,4-4-11 0,-6 1-5 0,1-7 11 15,-1 1-21-15,-2 5 24 0,0-7-19 0,-5 2 9 0,4-4-13 16,-2-1 2-16,-2 5-3 0,0-7 5 0,-2 1-2 16,1-1 23-16,0 0 2 0,-1 10-4 0,0 2-5 15,-1 4-12-15,0-2 13 0,-3-7-22 0,0 5 22 0,0 7-11 16,0 3-1-16,-2 1-12 0,2 1 19 0,-1 1-13 15,0 4-5-15,1 0 18 0,-1 2-4 0,0 4 4 0,1 1-7 16,-1 2 7-16,-2 3-13 0,1 4 18 16,0 2-12-16,-2 2-11 0,4 4 23 0,2 1 10 0,-4 11-5 15,1 1 11-15,0 0-20 0,-1 1 4 0,3 4 0 16,0-1 4-16,1-2 14 0,1 2-3 0,2 0 6 0,-1 0-21 16,2 2 4-16,-1-2 1 0,6-2-1 0,-1 2-1 15,0-9-10-15,-1-2 9 0,1-4 10 0,0 1-16 16,4 8 3-16,-3-5-16 0,2-4 14 0,1-2-2 15,-1-4 3-15,2 1 8 0,2 1-12 0,-1-2-7 0,1-2 5 16,0-1 20-16,1 0-20 0,-2-2 14 0,2-2-8 16,-2 2-2-16,2-2 13 0,0-3-10 0,-2 1 2 0,2-1-14 15,0-1-28-15,-2-2-2 0,-1 1-39 0,-9-1-40 16,19-4-13-16,-11 1-6 0,-2 1-37 0,-6 2-379 16,0 0 184-16,15-12 122 0</inkml:trace>
  <inkml:trace contextRef="#ctx0" brushRef="#br0" timeOffset="-111832.99">26588 11696 113 0,'0'0'144'16,"4"-4"12"-16,-4 4-16 0,4-2 0 0,-4 2 13 15,0 0-1-15,0 0-24 0,2 12-14 0,-3-6 13 0,1 5-7 16,-1 1-26-16,-2 3-5 0,2-1 0 0,-2 0-17 16,-1 2 10-16,1 0-14 0,-2-1-2 0,0 1-15 0,-3 1 0 15,2-2 0-15,-2-2-20 0,0 2-13 0,-2-3-33 16,0 0-7-16,0 0-32 0,0-4-41 0,1 4-27 15,0-2-9-15,-1-7-473 0,2 6 202 0,-1-6 134 16</inkml:trace>
  <inkml:trace contextRef="#ctx0" brushRef="#br0" timeOffset="-108701.81">30482 2420 44 0,'-15'0'70'0,"0"2"-34"0,3-1-6 16,0 0 13-16,0 0 7 0,2 2-9 0,0-2-6 16,-2 1-7-16,3-1 8 0,1 1-6 0,1-2-9 0,2 1 18 15,-1 0-20-15,2 0-19 0,-1 0 37 0,1-1-33 16,0 2 13-16,-1-1-18 0,2-1 22 0,-1 1-19 16,1-1 24-16,1 1 11 0,-2-1-7 0,1 1-8 0,3-1-9 15,-4 2-8-15,4-2 10 0,0 0-6 0,0 0 6 16,0 0-27-16,8 0-17 0,-3 0 14 0,3 1 36 15,8-2-28-15,-1 2 15 0,2 0-6 0,-1 0 23 16,7-2-47-16,-1 0 22 0,4 2 26 0,12-1-21 0,2-1 13 16,5 4 22-16,-5-3-69 0,0-1 53 0,0 0-42 15,1 1 22-15,3 0-25 0,-2-1 8 0,-1 2 1 0,0-1 43 16,1 0-17-16,-4 0-18 0,2 2 57 16,0-3-86-16,-6 1 19 0,5 0 28 0,3-1-13 0,-3 2 18 15,0 2-39-15,-2-2 18 0,-5-2 20 0,-3 1-20 16,-3 0-10-16,10 3 46 0,-6-2-46 0,-3-1 14 0,-3 2-27 15,0-1 8-15,-1 0 5 0,1 0-14 0,0-1 47 16,0 1 5-16,1-1-48 0,-2 0-1 0,2 0 8 16,-2 0-3-16,-1 0 24 0,1 0 12 0,-1 0-20 15,-2 0-15-15,0 2 48 0,-4-2-5 0,0 1-27 0,-2 0-15 16,-3-1 14-16,-2 0-12 0,1 0 42 0,-4 0-33 16,2 0-32-16,-2 1 69 0,0-1-33 0,0 0 23 0,-1-1 3 15,0 1-20-15,-2 0 22 0,1 0-25 0,0 0-3 16,0-1-18-16,-1 1 31 0,-1-1-38 0,1-1-13 15,-3 2-3-15,1-2 3 0,-1 2-9 0,-4-4-14 16,-1 3-142-16,-2 0 68 0,-9-3 46 0</inkml:trace>
  <inkml:trace contextRef="#ctx0" brushRef="#br0" timeOffset="-108080.23">30548 2531 47 0,'-5'1'56'0,"5"-1"8"0,-4-1 14 15,0 2-17-15,1-1-18 0,1 1-2 0,-1-1-1 0,3 3 25 16,0-3-41-16,0 0-25 0,0 0 63 0,0 0-41 16,9-2-9-16,-1 1 16 0,8 0 4 0,3 0-2 15,5 1 8-15,0-1-46 0,15-4 5 0,2 4 10 16,3-1-24-16,3 0 54 0,1 2-28 0,-3-1 37 0,4 0-58 16,-1 1 7-16,2 0 19 0,-2-3 14 0,-4 6 0 15,0-1-1-15,1-2-4 0,-6-1-43 0,-3-2-1 16,-8 3 36-16,-3-1-24 0,-2 0 8 0,-2 0 10 15,-1 0-13-15,2-1 8 0,-2 0 8 0,0 1-31 0,0 0 8 16,-2-1 23-16,1 1-3 0,1 0 13 0,-1 0-39 16,-2 0 4-16,0-1 4 0,2 1 40 0,-2-1-13 15,-1 1-13-15,0-1 37 0,-2 2-51 0,-1-1 26 0,-2 0-18 16,-2 1-12-16,-1-1 9 0,-1 0 1 0,-2 1 1 16,0 0 5-16,2-2 53 0,-3 1-64 0,1 1 70 15,0-1-73-15,-3 1 36 0,2 0-27 0,0-1-15 16,-1 0 13-16,1-1-29 0,-1 1 9 0,-3 1 10 0,0 0-30 15,2 0 29-15,-2 0-31 0,0 0-24 0,0 0-201 16,-10 5 89-16,0-4 62 0</inkml:trace>
  <inkml:trace contextRef="#ctx0" brushRef="#br0" timeOffset="-104375.7">27392 11198 12 0,'0'0'102'0,"0"-9"-14"0,-1 4 1 15,-1-1-5-15,2 6-54 0,-5-10 28 0,1 7 13 0,-4-3-17 16,-1 1-19-16,-1 1 1 0,0 1-4 0,-2 2 31 15,-2-2-13-15,1 2 3 0,1 2-9 0,-3 0 10 16,1 1 9-16,-1-1-2 0,2 4-4 0,-2-1-95 0,0 0 86 16,2 3-12-16,0-1 16 0,-1 3-72 0,1 1 23 15,0 2 39-15,-6 6-35 0,0-1 55 0,2 2-22 16,5-3-2-16,-4 6 29 0,4-3-31 0,3-2 17 16,-2 9 3-16,2-6-3 0,3-2-16 0,4 2-13 0,-1-2 1 15,-1-2 11-15,4 4-11 0,0-1 5 0,1-2-29 16,-1 1 29-16,3-3-24 0,-2 0 24 0,3-1 3 15,2-1-7-15,0 0-5 0,2 1 3 0,3-2-31 0,0-2 22 16,1 0-14-16,2 1 18 0,0-2 6 0,2 0-37 16,-2 0 24-16,4-3 14 0,-2 0-25 0,1 0-7 15,-2-2 7-15,-2 1 22 0,0-3-14 0,2 1-10 0,-3-1-19 16,-1-2-23-16,-1 0-31 0,-10 0-23 0,20-5 9 16,-9 2-20-16,-2-1-21 0,1-1-17 0,-2 4-328 15,0-3 158-15,-2-3 106 0</inkml:trace>
  <inkml:trace contextRef="#ctx0" brushRef="#br0" timeOffset="-104070.64">27535 11467 17 0,'0'0'104'0,"13"-2"1"16,-5 2-21-16,7-6 5 0,-1 3-22 0,4 8 21 15,-1-6-22-15,3-4 2 0,-1 10-28 0,1 0 23 0,4-4-13 16,-4 1-19-16,0 2 2 0,0-6-8 16,0-2-10-16,-1 6 19 0,-2-3 6 0,0 0-11 0,-2 2-1 15,-4-2-18-15,2-3 13 0,-2 4 11 0,-11 0-20 16,14-2 4-16,-14 2-5 0,14-1-7 0,-14 1 21 0,12 2-23 15,-12-2-27-15,10-3-8 0,-10 3-9 0,0 0-17 16,14-4-25-16,-14 4-250 0,6-11 112 0,-6 11 72 16</inkml:trace>
  <inkml:trace contextRef="#ctx0" brushRef="#br0" timeOffset="-103717.4">27900 11288 72 0,'-6'-3'77'15,"6"3"-1"-15,0 0 0 0,0 0-17 0,0 0-11 16,-14-1 21-16,14 1-34 0,0 0 14 0,0 0 10 16,0 0-24-16,0 0 4 0,0 0-20 0,0 0 17 0,6 22-6 15,-1-13 1-15,0-1-14 0,-5-8 0 0,14 15-2 16,-6-11 17-16,-3 4-17 0,3 4 25 0,3 1-8 15,-5-2-10-15,1-3 1 0,1 5 8 0,-3-6 13 0,-1-2-29 16,0 7 20-16,0-5 15 0,-2 5-9 0,-2-12-34 16,-4 17 36-16,1-10-5 0,-4 2-6 0,2 0 2 15,-3 2-3-15,0-1 2 0,-3-3-25 0,1 0 0 16,0 4 11-16,0-3 7 0,-1 2-22 0,-1 0-3 0,0-3 37 16,-1 1-24-16,-1-2 3 0,4 1-26 0,-2 1 26 15,1-2-8-15,0 0-44 0,2 0-2 0,4-3-13 0,-2 1-7 16,7-4-23-16,-5 3-13 0,5-3-11 0,-2 6-281 15,2-6 129-15,0 0 84 0</inkml:trace>
  <inkml:trace contextRef="#ctx0" brushRef="#br0" timeOffset="-103232.33">28283 11386 56 0,'8'-3'95'0,"-4"1"3"0,-4 2-31 0,12-1 11 16,-1 7-4-16,-1-6-5 0,2 3-16 0,1 2 3 15,-3-9-19-15,2 1-15 0,-1 3 22 0,0-4-34 16,-2-1 16-16,2-3 18 0,-1 2-36 0,0-1 21 15,-1 0-9-15,-2 1-8 0,-1-5 13 0,0 1-2 0,-1 2-26 16,-2-3 21-16,-1 4-31 0,0 0 25 0,-2-2-4 16,0 9-23-16,-2-19 37 0,1 8 8 0,-2 2-1 0,-3-2-29 15,0 1 18-15,0 2 10 0,-2 1-34 0,-2 1 14 16,1 0 13-16,-2 1-33 0,3 2 32 0,0 1-58 16,8 2 18-16,-16-1 56 0,4 3-20 0,0 2 16 15,0 1-51-15,1-2 64 0,1 3-20 0,-1 0-24 0,0 1 42 16,2 8-18-16,1-3-13 0,0-1-1 0,0 3 18 15,4 0 23-15,-5 12-41 0,3 5 15 0,1-8 7 16,4-2 4-16,1 1-21 0,0-3 10 0,1 0-6 16,2 2-6-16,3 10-16 0,1-7 16 0,4 2-6 0,-3-4-17 15,5 1 26-15,-4-7-24 0,-1-5-1 0,2 1 5 16,-2 0 1-16,0-2 24 0,1-2-75 0,1 2 51 0,0-3 25 16,1-2-28-16,0 0-13 0,-1-1-20 0,0-1-5 15,-1-2-4-15,-1-2-12 0,3-3-33 0,-3 3-27 16,1-4-256-16,-1 0 125 0,1 2 84 0</inkml:trace>
  <inkml:trace contextRef="#ctx0" brushRef="#br0" timeOffset="-102901.52">28762 11227 128 0,'0'0'73'0,"0"0"41"15,0 0-53-15,0 0 29 0,0 0-9 0,0 0-50 16,16 19 37-16,-4 7 30 0,-3-11 9 0,2 0-17 16,-4-1 10-16,7 12-25 0,0 0 4 0,0-4 11 0,-3 6-26 15,1 2 5-15,-4-11-5 0,5 4-4 0,-3-3-1 16,-2-2-12-16,0-6-2 0,-2 0-39 0,2 0 20 0,-2-2-12 15,-1 0 28-15,0-1-16 0,-1 0-21 16,-1-3 2-16,-2 0-7 0,2-2 12 0,1 0 18 0,-1-2-25 16,-1 2-12-16,1 0-35 0,-3-4 8 0,0 0-46 15,0 0-14-15,0 0-10 0,16-8-35 0,-13 6-317 0,3-9 152 16,-3 0 102-16</inkml:trace>
  <inkml:trace contextRef="#ctx0" brushRef="#br0" timeOffset="-102648.71">29027 11198 24 0,'0'0'94'16,"0"0"-18"-16,-10 5 30 0,6-1-12 0,0 4-21 16,-3 2 31-16,-2-1-29 0,2 7-4 0,-2-3 11 0,-5 15-3 15,-2-1-21-15,-4-1-3 0,3 1 10 0,-4-2-8 16,2-2-2-16,-1 7 2 0,3-11 2 0,-3 8-12 15,-2-2-5-15,1-3-7 0,2-2 0 0,1 2-11 16,2-8-2-16,2-1 0 0,4-1-24 0,-1 0 34 0,3-3-77 16,-1 1 28-16,2-2 27 0,0-1-56 0,3-1 18 15,2-3 26-15,2-3-36 0,-3 6-12 0,3-6-14 16,0 0-28-16,12 3-299 0,-12-3 131 0,0 0 86 0</inkml:trace>
  <inkml:trace contextRef="#ctx0" brushRef="#br0" timeOffset="-102095.49">29308 11210 67 0,'0'0'73'0,"5"14"56"0,-4-1-42 0,2-2 32 15,-3 4 5-15,-1-2-39 0,-2 22-2 0,-2-4-6 16,-1 7 9-16,1-6-11 0,-3 0-32 0,0 3 27 16,0-5-8-16,-4 3-4 0,3-5-19 0,-2 2 3 0,0-1-27 15,2-2 24-15,0-7-34 0,1-3 73 0,2-3-74 16,0-1 29-16,0 1-19 0,1-2-17 0,1-2 1 0,3 1-13 16,-3-4 45-16,1-1-45 0,0 0 35 0,2-2-35 15,0 1-5-15,1-5-23 0,-2 3 40 0,2-3-1 16,2 2 4-16,-2-2 15 0,4-2-13 0,-4 2-2 15,8-8 30-15,0 0 23 0,0-2-7 0,0 0-8 0,0-2-14 16,0-3 20-16,4-12-11 0,-2-1-28 0,0 1 10 16,-2-8 27-16,-2 2-21 0,1-6 3 0,0 7-56 15,-2-5 44-15,-1 2-66 0,0-2 11 0,-1 1 53 16,2-1-17-16,-1 1 30 0,1 3-13 0,-1 7-87 0,0 4 64 16,3-5 17-16,0 4-58 0,-2 6 8 0,-1 4 78 15,3 1-4-15,-1 3-9 0,2 1-80 0,3 3 99 16,1 3-55-16,-3 1-42 0,5 2 7 0,0 2-2 0,1 2 6 15,0 0 89-15,-2 1-90 0,2 2 102 0,-3 3-93 16,-2 1 71-16,1 0-7 0,0 0-63 0,-1 0 15 16,-4 1 77-16,-1 3-4 0,-1-3 11 0,-3-1-9 0,1 1-4 15,-2 1 1-15,-3-1-1 0,2-1-10 0,-5-1 9 16,-2-2 2-16,0 0-3 0,-2 0 2 0,0 1 6 0,-2-3-20 16,0-1-5-16,0 0 10 0,-1-1-15 15,0-2 8-15,1 0-27 0,-2 3-26 0,0-3-26 0,3-3-17 16,-2-4-28-16,1 2-18 0,2 1-30 0,0 6-424 15,2-4 189-15,8-1 124 0</inkml:trace>
  <inkml:trace contextRef="#ctx0" brushRef="#br0" timeOffset="-101581.41">29828 10886 19 0,'0'0'82'15,"0"0"4"-15,21 14-23 0,-13-4-2 0,0 5-4 16,0-1 78-16,6 11-103 0,-5 2 79 0,-2-2-67 0,-1 4 33 16,2 1-23-16,-2 3 85 0,-5-4-15 0,3 6-62 15,-4 0 59-15,-1 6-12 0,-3-1-5 0,-3 0-23 0,-1 1 4 16,-4 0-6-16,-4-1-15 0,0-4 1 0,3 2-52 16,-1 1 5-16,0-5 37 0,0-2-5 0,-2-4-14 15,-1-5-66-15,1 1 19 0,1-3 14 0,1-6-31 16,0-2-90-16,1-2 35 0,2-3 7 0,2-1 4 0,-2-1-5 15,2-2-21-15,1-1-4 0,2 0-344 0,0-4 150 16,6 1 98-16</inkml:trace>
  <inkml:trace contextRef="#ctx0" brushRef="#br0" timeOffset="-100937.23">30251 10736 84 0,'2'-6'108'0,"-2"6"-23"0,7-2-18 15,-7 2-16-15,0 0-4 0,13 10 6 0,-3-2-16 0,-2 3-3 16,0 3-2-16,5 11 85 0,-1 1-94 0,-1 5 26 15,-2 2 85-15,3 3-94 0,-4 3-19 0,-1 2 9 0,-2 1 108 16,0-2-56-16,2 4 52 0,-6 0-27 0,-1-1 6 16,-1 3 6-16,-3 1-31 0,-1-2-1 0,-3-3-26 15,-2 1 18-15,-2-2-17 0,0-2 7 0,-2-2-20 16,-2 0-2-16,-3-1-10 0,2-4-7 0,-2-2 8 0,0 0 6 16,2-2-13-16,-2-4-19 0,1-4 16 0,0 1 2 15,5-8-4-15,1-2-5 0,1-2-6 0,-1 0 1 0,4-3-10 16,-1 0-2-16,0-1-12 0,1-2-8 15,1-2-25-15,0 1-19 0,2-2-50 0,5 0 22 0,0 0-59 16,-12-6 24-16,11 3-36 0,-1-2-13 0,2 1-383 16,0 4 185-16,10-14 124 0</inkml:trace>
  <inkml:trace contextRef="#ctx0" brushRef="#br0" timeOffset="-100552.31">30792 11242 39 0,'0'0'73'16,"3"1"39"-16,-3-1-64 0,0 0 30 0,0 0-36 15,0 0 18-15,0 0-6 0,0 0-28 0,-1 6 61 0,1-6-3 16,0 0-71-16,0 0 8 0,0 0-4 0,0 0 13 16,-2 3 95-16,2-3-46 0,0 0-33 0,0 0 11 15,2-8 51-15,-2 8 15 0,1-6-70 0,-1 1 58 0,3 2-21 16,-2-2-78-16,2-1 32 0,-1 1 26 0,-2-1-75 16,3-5 90-16,0 3-29 0,-2 1-19 0,0-1 19 15,-1 4 13-15,3-1-67 0,-3 1 53 0,1-1-25 16,1 3 23-16,-2-3-43 0,1 2-39 0,0-1 14 0,-1 2 13 15,2 0-2-15,-2 2-12 0,0-3-56 0,0 3 53 16,0 0-58-16,0 0-15 0,0 0-17 0,0 0 10 16,0 9-8-16,0-3-22 0,1 0-331 0,3 6 152 0,-4-2 104 15</inkml:trace>
  <inkml:trace contextRef="#ctx0" brushRef="#br0" timeOffset="-100370.54">30772 11645 32 0,'-12'39'95'0,"3"-6"65"15,-3-1-82-15,1-3 87 0,-1-1-104 0,-2-4 85 0,0-2-99 16,-3-1 48-16,2-4-3 0,-1-4-46 16,-1 4-54-16,-6 1 3 0,6-6-11 0,-2-2-27 0,5-4-51 15,-4 0-191-15,2 3 95 0,-1-2 64 0</inkml:trace>
  <inkml:trace contextRef="#ctx0" brushRef="#br0" timeOffset="-92660.6">20621 12952 69 0,'5'-10'101'0,"0"-1"26"0,-2 4-1 0,0 0 3 16,-2 1-20-16,-1 0-39 0,0 6 7 0,0 0-2 16,-4-11-13-16,-4 5 30 0,0 2-8 0,0 3-17 15,-1 0 22-15,-5 1-15 0,0 0-5 0,-2 5 13 16,0 0-10-16,0 1-5 0,-3 1-5 0,-8 7 11 0,2-2-12 15,-2 3 0-15,2 1-1 0,2 2-18 16,3 0 5-16,0 3 11 0,4-7-12 0,3 1-7 0,-3 9 4 16,-1 1-23-16,2 0 11 0,2 0-7 0,2 3-8 15,0-1 6-15,5-3-12 0,-1 6 18 0,4-3-11 0,2-4 5 16,0-3 3-16,1 0-4 0,8 13-12 0,-6-8 4 16,4-5-7-16,-1-3 11 0,6 8-3 0,1 1-10 15,0-7-1-15,-2-5 2 0,1-3 13 0,0 1-7 16,2-2-9-16,2-1 6 0,-1 1-1 0,2-2-2 15,0-2 8-15,3 0-15 0,-2-2 2 0,-1-1-6 0,4 0-16 16,-1-3-8-16,0 1-12 0,-1-2-16 0,0-2-20 0,0 1-13 16,-2-3-2-16,-1 2-38 0,0-3-5 0,-2-2-25 15,0-1-425-15,-2-1 196 0,-2 1 130 0</inkml:trace>
  <inkml:trace contextRef="#ctx0" brushRef="#br0" timeOffset="-92363.94">21072 13171 17 0,'5'-8'106'0,"-5"8"13"15,8-9-2-15,-3 8-6 0,-5 1-10 0,12-3-14 16,0 0 16-16,-1 1-25 0,4 3-34 0,-1-1 21 16,1 0-13-16,1 1 11 0,0 2-10 0,1-2-4 0,-2 1 2 15,1-3-13-15,-1 3-1 0,-2-2 7 0,-2 2-28 16,-2-2-13-16,-2 0 21 0,-1 2-51 0,-6-2 21 16,11 0-11-16,-11 0-27 0,0 0-8 0,11 0-13 15,-11 0-17-15,0 0-18 0,1 7-229 0,-1-7 109 0,0 0 74 16</inkml:trace>
  <inkml:trace contextRef="#ctx0" brushRef="#br0" timeOffset="-92194.55">21165 13361 45 0,'5'8'100'15,"3"-1"1"-15,4 1-1 0,-1-4-6 0,1 1-3 16,0-1-33-16,1-2 3 0,1 2-11 0,0-2-3 15,0 1-2-15,0-2-26 0,0 0-13 0,-1-1-7 0,-2-1-31 16,3 1-30-16,-3-1-180 0,1-2 82 0,-1 0 52 16</inkml:trace>
  <inkml:trace contextRef="#ctx0" brushRef="#br0" timeOffset="-91754.73">22105 12914 48 0,'-2'-20'103'0,"-2"2"20"0,-2 4 21 0,-2 0-33 16,2 5 1-16,-4 0 6 0,-2 1-32 0,-1 2 19 16,-2 2-5-16,1 2-8 0,-4 3 16 0,0 3-34 15,-2 1-3-15,-10 5 16 0,2 2-1 0,2 4-13 0,-2 1-3 16,1 2-1-16,2 4-13 0,3-2 16 0,1 5-10 16,0-1-5-16,3 0 3 0,1 0-19 0,2 4-3 15,2 1 5-15,1 0-12 0,3 0 10 0,1 0-7 16,4 2-13-16,1-6-3 0,0-4 9 0,3-1-4 0,-1 0 3 15,5 12-8-15,-1-7-7 0,2-3 0 0,-2-5 3 16,9 6 9-16,-6-4-16 0,4-2 3 0,-2-3 1 16,0-1-5-16,2-2 13 0,2-1-15 0,0-1 9 0,2-1-15 15,-1 0 4-15,2-3-17 0,-1-2-10 0,1 2-37 16,0-4-7-16,1-1-36 0,0 0-26 0,0-2-15 16,2-3 7-16,1-2-44 0,-4 0-385 0,3 0 190 15,0 0 126-15</inkml:trace>
  <inkml:trace contextRef="#ctx0" brushRef="#br0" timeOffset="-91379.42">22238 13213 50 0,'0'0'123'0,"0"0"-23"0,0 0 9 15,0 0-12-15,21-11 12 0,-6 7-9 0,2 4-6 0,3 0-25 16,1-2 8-16,3 0-14 0,-1 1 10 0,1 2-43 15,-1 0 17-15,1-2-19 0,-2 0 4 0,1 1 20 16,0-1-9-16,-2 3-11 0,0-4-2 0,-2 3-11 0,0 1 14 16,-1-3 1-16,-2-1-16 0,0-1 6 0,-1 3-15 15,-3 1 27-15,0-2-26 0,-4 0 20 0,-8 1-23 16,16 1 1-16,-9-2-30 0,-7 1-37 0,0 0-13 16,13-5 10-16,-10 3-60 0,-3 2-295 0,0 0 139 0,0 0 92 15</inkml:trace>
  <inkml:trace contextRef="#ctx0" brushRef="#br0" timeOffset="-91048.25">22612 12965 2 0,'0'0'111'0,"0"0"-17"16,8-10 5-16,-8 10-2 0,8-3-5 15,-8 3-26-15,11-3 16 0,-4 2-18 0,-7 1-3 0,14 1 37 16,-2 0-67-16,0 1 33 0,2 2-25 0,-4 2-5 16,4-1 10-16,-4 0 12 0,1 1-7 0,-4-2-7 0,-7-4-16 15,16 7 17-15,-8 0-6 0,-3 0 6 0,0 2-4 16,-3-3-22-16,-1 0 12 0,0 1-4 0,-1-7-7 0,-2 19 8 16,-1-7-21-16,-2 0 8 0,-1-2-5 15,1 2 13-15,-2-2-5 0,1 4 3 0,-4-2-22 0,1 0 4 16,1 1 13-16,-1 0-18 0,-1 0-2 0,0-1 23 15,0 0 3-15,0 1 1 0,0-1-38 0,1 0 31 0,1 0-16 16,1-1 6-16,-1 0-2 0,2-3-40 0,-1 1-17 16,2-2-19-16,1-1-31 0,1 0-31 0,0-1-285 15,3-5 139-15,0 0 94 0</inkml:trace>
  <inkml:trace contextRef="#ctx0" brushRef="#br0" timeOffset="-90451.36">23038 12995 79 0,'0'0'112'0,"4"-9"-9"16,-3 3-21-16,-1 6 4 0,0 0 13 0,0 0 3 0,10-1-3 16,-10 1-11-16,0 0 0 0,8 13-6 0,-7-1-19 15,0 2 13-15,-1 1-56 0,0 1 54 0,-1-1-22 16,-2 3 12-16,1 2-6 0,-2-1-14 0,-2 11-1 16,1-5 6-16,1-2-18 0,-1-4 8 0,1 0-20 0,-3 9 2 15,3-5-8-15,-1-5 16 0,2-4-14 0,-1 0 8 16,-1 0 6-16,2-4-4 0,0 1-3 0,-1-1-22 15,3-3 0-15,1-1 31 0,-1-1-4 0,2-2 0 0,-1-3-10 16,0 0-4-16,0 0 8 0,0 0-4 0,0 0 10 16,0 0-17-16,8-12-9 0,-7 6 21 0,2-7-15 15,0 1-4-15,-1-3-2 0,1-3-3 0,1-2 2 0,-1 1 3 16,1-14-21-16,-2 6 7 0,0 4 5 0,2-10-13 16,1 0-11-16,3 2-12 0,0 1 9 0,0 3-53 15,0 6 69-15,0 3-7 0,5-7 9 0,-1 11 11 16,-2 0-24-16,2 5 19 0,-2-2 7 0,2 5 7 0,2 0-23 15,-1 2 9-15,2 6 18 0,-1 1-36 0,2 2 8 16,0 1 24-16,0 1 15 0,7 6-27 0,-2 4 13 16,-1 1-10-16,-2 1 10 0,-4-2 10 0,-6 0 5 0,-1-1 10 15,0 0-15-15,-2 0 22 0,-1 1-17 0,-3 2 21 16,-1-1-17-16,0 0 13 0,-1 2-5 0,-2-3-1 16,-1 1-15-16,-2 1 5 0,0-1 2 0,0 0 0 0,0-2 7 15,0 0-28-15,-1-2 20 0,2-1 1 0,-1-1-2 16,1-1-7-16,1-1-10 0,1-3-39 0,1 0-29 0,0-2-22 15,2-5-19-15,-1 9-12 0,1-9-22 16,3 6-416-16,-3-6 184 0,0 0 124 0</inkml:trace>
  <inkml:trace contextRef="#ctx0" brushRef="#br0" timeOffset="-90015.72">23650 13124 22 0,'4'-9'102'0,"-4"9"-19"0,0 0-3 0,14-4-10 16,-14 4-9-16,13-2 8 0,-13 2-13 0,20-4 14 16,-9 5-10-16,-1-3-3 0,-10 2-46 0,20-6 19 0,-9 5 24 15,0-4-3-15,1-2-41 0,-3 0 42 0,0-2-7 16,-1 0-13-16,-1-1-16 0,0-1 41 0,-3-1-15 15,-3-2 0-15,0 2 1 0,-2-1-42 0,0 1 17 16,-1 0 6-16,-3-2 17 0,0 4-38 0,-3-2 32 0,1 2-1 16,-1 2-24-16,0-2 32 0,-1 3-15 0,-2 0-5 15,0 4 8-15,2 1-13 0,1 2 3 0,-4 3-1 0,1 1 14 16,1 2 9-16,0 1-1 0,0 2 1 16,2 4-3-16,-2 1 1 0,1-1-27 0,0 3 21 0,-3 9-3 15,1 2-6-15,3 0 1 0,1-3-18 0,2 5 4 16,1-5 10-16,1-1-17 0,1-3 3 0,2 1-5 0,1-1 22 15,2 0-18-15,-1-2-3 0,4 2 4 0,-4-4-7 16,13 10 12-16,-10-5 1 0,5-4 1 0,-1-4-18 16,-1-1-1-16,3-1 15 0,-1-1-16 0,1-1-13 15,1 0-2-15,0-5-23 0,1 2-10 0,1-2-2 0,-1 1-48 16,-1-4 11-16,-1-1-8 0,1-2-35 0,-3-1-348 16,3-2 161-16,-3-1 106 0</inkml:trace>
  <inkml:trace contextRef="#ctx0" brushRef="#br0" timeOffset="-89727.54">23981 12942 94 0,'0'0'165'0,"15"0"-24"0,-15 0-16 0,17 6 27 0,-8 1-23 15,1 2-2-15,-1 1-6 0,2 4-15 0,-1 0 6 0,5 8-24 16,1 2-8-16,-3 1-1 0,2-1-12 0,1-1-2 16,-4 1 10-16,-3-3-18 0,5 3-6 0,-6-5-14 15,-3-1 1-15,3-2 11 0,-1 0-21 0,-1-2 14 0,1 0-15 16,2 1 3-16,1-2 1 0,-2-1-1 0,-2-2-20 16,1 0 2-16,1 0-17 0,-2-3-20 0,2 0-6 15,-2-2-62-15,-2-1-3 0,3-2-6 0,-7-2-9 0,9-1-32 16,-5 0-379-16,-4 1 174 0,0 0 116 0</inkml:trace>
  <inkml:trace contextRef="#ctx0" brushRef="#br0" timeOffset="-89467.7">24440 12944 49 0,'-11'-4'171'0,"11"4"-22"0,-16 2 10 15,4 3-12-15,0 3 5 0,-1 2-20 0,-7 5-12 0,-1 2-5 16,-1 4-1-16,0 0-5 0,-5 0-9 0,1 0-11 16,-2 3-3-16,2 0-21 0,-2 0-5 0,1 0 4 15,0-1-16-15,1-1-17 0,2 0 14 0,2 0 6 16,1 0-12-16,2-2-7 0,3 2-11 0,4-4 3 0,3-4 16 16,1-3-15-16,0 1-7 0,1-1-1 0,2-2-15 15,2 0 15-15,1-1-32 0,-1-2-7 0,2-1-29 0,1-5-32 16,0 0-15-16,4 11-35 0,-4-11-10 15,4 3-439-15,-4-3 194 0,0 0 128 0</inkml:trace>
  <inkml:trace contextRef="#ctx0" brushRef="#br0" timeOffset="-88759.55">24719 12523 70 0,'2'-7'115'0,"-2"7"20"0,0 0 0 0,0 0-25 15,0 0 17-15,0 0-20 0,0 0-7 0,0 0 8 0,-1 25 16 16,-2-8-30-16,2 1 15 0,0 2 0 0,-1 0-6 16,0 1 2-16,-2 13-25 0,-2-3 20 0,-2 1-23 15,7-4 4-15,-3-5 0 0,-3 9-17 0,2 2-9 16,1-3 6-16,0 4-9 0,-1-3-8 0,2-7-14 0,2-1 0 15,1-2 3-15,-2 0 10 0,2-3-14 16,2 0-2-16,-1 0-15 0,2-2 14 0,1-1-6 0,0-1-12 16,0 0-8-16,0-2-26 0,0-1 12 0,2-3-30 15,1 1-9-15,0-3-2 0,-1-2-11 0,4 1-3 0,-2-2-45 16,0-2 8-16,-8-2-4 0,14 0-6 0,-14 0-15 16,18-5-5-16,-10 2-386 0,0 4 174 0,1-8 116 0</inkml:trace>
  <inkml:trace contextRef="#ctx0" brushRef="#br0" timeOffset="-88504.57">24595 12892 94 0,'-2'-12'118'16,"5"2"14"-16,4 2-6 0,2-1-21 0,6 1-19 15,2 1 28-15,0 1-23 0,18-5-19 0,-3 1 2 0,4 3-19 16,0 0-6-16,0 1 23 0,-3-1-18 0,-5 3 3 16,-5 0-30-16,-1 0 16 0,-2 0-8 0,-3-2 3 15,0 2-23-15,-1 1 6 0,-2-2-1 0,-2 1-12 0,0 0-11 16,-4 1 0-16,-2 0-29 0,-6 3-25 0,11-4 14 16,-11 4-31-16,5-4-14 0,-2 2-314 0,-3 2 134 15,0 0 88-15</inkml:trace>
  <inkml:trace contextRef="#ctx0" brushRef="#br0" timeOffset="-88230.19">25370 12829 38 0,'12'-2'214'0,"-6"-1"0"15,-6 3-14-15,12-3-16 0,-1-2-7 0,-3 0-16 0,-1 0-8 16,-2 2-9-16,0-1-1 0,-5 4-12 0,8-6-1 16,-4 4-31-16,-4 2 5 0,7-6-7 0,-7 6-19 15,7-4-5-15,-7 4 1 0,5-5-6 0,-5 5-7 16,7-3-3-16,-7 3-11 0,0 0-12 0,5-4 2 0,-5 4-7 16,5-3-28-16,-5 3-39 0,0 0-32 0,0 0-2 15,0 0-49-15,0 0-4 0,0 0-30 0,0 0-23 0,0 0-491 16,0 0 224-16,0 0 148 0</inkml:trace>
  <inkml:trace contextRef="#ctx0" brushRef="#br0" timeOffset="-88065.47">25494 12982 43 0,'1'22'214'0,"-2"0"-3"16,-5 8-1-16,1-5 0 0,1-3-18 0,-3 5-8 15,-2-4-12-15,-2 2-5 0,2-4-18 0,-2-4-18 0,2-2-3 16,-8 7-26-16,-2-1 2 0,0-3-16 0,-1 0-30 15,3-2-35-15,-3-2-16 0,1 0-60 0,5-5-17 16,-2 0-22-16,0-1-22 0,0 0-44 0,1-2-478 0,3 2 212 16,0-5 142-16</inkml:trace>
  <inkml:trace contextRef="#ctx0" brushRef="#br0" timeOffset="-85388.43">22371 13136 56 0,'-8'5'67'15,"8"-5"-1"-15,-8 1-21 0,8-1 15 0,-8 2-5 16,8-2-11-16,-11 2 8 0,5-1 20 0,6-1-25 0,-14 3 0 15,1-2 10-15,1 1-25 0,-3-2 22 0,2 5-9 16,-2-1 7-16,3-3-30 0,0 1 28 0,-1-2 13 16,1 1-59-16,1 3 50 0,2-3-2 0,1 0-2 15,8-1-19-15,-12 2 4 0,12-2 10 0,-10 0 12 0,10 0 0 16,0 0-8-16,-12 0-26 0,12 0 31 0,-8 0-4 16,8 0-3-16,0 0 2 0,-6 1-29 0,6-1 12 0,-4 0 5 15,4 0-17-15,0 0 9 0,0 0 4 0,0 0 9 16,0 0-2-16,0 0-8 0,0 0 10 0,0 0-22 15,0 0 2-15,0 0 12 0,-7 1-16 0,7-1 12 16,0 0-13-16,0 0 7 0,17 5 10 0,-10-4-10 0,1 0 5 16,3 2-1-16,2-2-8 0,-1 1 5 0,0 1 7 15,0-1-10-15,2-1 7 0,-1 0-3 0,0 1-1 16,1-1 4-16,-4-1-13 0,4 0 3 0,-2 1 8 0,-2-1 0 16,4-1-5-16,-1 1-1 0,-2 0 0 0,2 0 1 15,-2 0 1-15,2 2-9 0,-2-2-1 0,2 0-8 16,0 1 17-16,1-1-8 0,-1 2 2 0,2-1 4 0,-5-1-15 15,0 1 11-15,3 0-5 0,-4 0 5 0,1-1-7 16,-1 2-2-16,-1-2 5 0,-1 1-2 0,5 1 10 16,-2-1 0-16,2 2 0 0,0-1 3 0,-1 1-17 15,0-3 5-15,-2 1 13 0,3 1-8 0,-3 1-10 0,-2-2 12 16,-7-1-15-16,13 1 23 0,-6 1 44 0,-7-2-63 16,16 3-9-16,-8-1 24 0,-1 1 6 0,-1-2-14 15,2 0 13-15,-8-1-15 0,11 4-5 0,-4-4 1 0,-7 0 7 16,10 2 1-16,-10-2-14 0,10 2 20 0,-10-2-24 15,9 3 19-15,-9-3 0 0,8 1-4 0,-8-1 17 16,8 1-32-16,-8-1 0 0,0 0 26 0,8 0-10 0,-8 0-11 16,0 0 16-16,0 0-11 0,0 0-1 0,5-6-22 15,-5 6-12-15,0 0-39 0,-2-6-10 0,2 6-34 16,0 0-52-16,0 0-20 0,-10-8-16 0,10 8-21 0,-5-7-575 16,5 7 266-16,0 0 176 0</inkml:trace>
  <inkml:trace contextRef="#ctx0" brushRef="#br0" timeOffset="-84326.31">22492 12900 32 0,'-5'-6'108'0,"2"1"29"0,1 3-23 15,-1-2-13-15,3 4-9 0,-3-5-5 0,3 5 14 0,-2-3 15 16,2 3-12-16,-4-4-37 0,4 4-9 0,0 0 18 15,-4-2-30-15,4 2-1 0,0 0-20 0,0 0 20 0,0 0 12 16,0 0 31-16,0 0-14 0,0 0 0 0,0 0-4 16,0 0-20-16,0 0 11 0,0 0 8 0,6 11-11 15,-3-9-10-15,1 0 9 0,0 1-15 0,0 0 14 16,0 1-7-16,0-2-4 0,0 1-9 0,-4-3 1 0,8 7-8 16,-4-3-3-16,3 4 4 0,-3-2 3 0,2-2 6 15,2 3-2-15,0-1-2 0,-1 1-7 0,1-1 6 0,-1 2-1 16,1-2-12-16,-3 0-3 0,0 2 10 15,2-1-9-15,1-1-1 0,-1 0 3 0,1 1 4 0,-2-1-7 16,0 1 2-16,0-2-1 0,0 2-11 0,-1-1 11 16,2 0-9-16,-1-1-2 0,1 0 6 0,0 2-9 0,-3-1-21 15,0-1 23-15,-2 0 7 0,2-1-1 0,-4-4-11 16,7 8 10-16,-4-5-6 0,-3-3 14 0,10 11-17 16,-4-5 2-16,0 0-9 0,0 0 20 15,0 0-7-15,0 0 5 0,0 0-5 0,-2-1-4 0,2 0 11 0,-4-1-15 16,-2-4 10-16,7 6-11 0,-3-2 1 0,-4-4-10 15,8 6 11-15,-5-2 6 0,-3-4-29 0,5 6 34 0,-1-3-7 16,-4-3 1-16,5 6-10 0,-5-6 12 0,6 6-10 16,-6-6 7-16,5 6-13 0,-5-6 17 0,5 6 3 15,-5-6 4-15,7 6-16 0,-3-3-2 0,-4-3-9 16,8 7 10-16,-5-4-3 0,-3-3 1 0,9 5-7 0,-5-1 14 16,-4-4 6-16,5 5-16 0,-5-5 0 0,7 4 8 15,-7-4-4-15,4 4 3 0,-4-4-3 0,5 4 9 16,-5-4-15-16,6 3 11 0,-6-3-4 0,0 0 5 15,6 5-3-15,-6-5 9 0,0 0-15 0,4 5 24 0,-4-5-8 16,6 3-17-16,-6-3 17 0,0 0-3 0,0 0 3 16,8 4-12-16,-8-4-5 0,0 0-3 0,5 4 4 0,-5-4-1 15,0 0 14-15,0 0-12 0,0 0-8 0,6 3 30 16,-6-3-19-16,0 0-5 0,0 0 9 0,0 0 11 16,0 0-9-16,0 0 3 0,0 0 3 0,0 0-21 15,0 0 12-15,0 0 9 0,0 0 6 0,0 0-18 0,-18 4 1 16,18-4-10-16,-9 1 2 0,9-1 12 0,-12 1-5 15,12-1-8-15,-12 0 4 0,12 0 9 0,-12 1 11 16,5 1-19-16,7-2 2 0,-15 3 11 0,5 0-3 0,-1-1 5 16,3 2-18-16,-4-1 19 0,3 1-24 0,-2-1 20 15,0 1-16-15,1 0 7 0,0 0 9 0,0 2-22 16,-1-1 34-16,2 1-25 0,-2 0-1 0,2 0 3 0,-1 1 30 16,1 1-32-16,0-1-7 0,-1 0 29 0,2 0 10 15,-1 2 1-15,1-1-29 0,-3 0 15 0,1 1-5 16,0-1 21-16,1 1-18 0,0-1 7 0,-1 0-6 0,0 1-15 15,-1-1 11-15,2 1-10 0,-1 0-14 0,0 1 18 16,-2-1-6-16,2 0-12 0,0-2 39 0,-1 1-41 16,0 1 37-16,2-3-27 0,0 1 30 0,-1-2-26 15,2 1 30-15,0 0-17 0,2-1 6 0,0-2 6 0,6-3-4 16,-8 6-20-16,8-6 10 0,-6 4 6 0,6-4 2 16,-6 2-35-16,6-2 5 0,-2 1 66 0,2-1-58 15,0 0 1-15,0 0 22 0,0 0-15 0,0 0-15 0,0 0-18 16,0 0-9-16,8-14-32 0,-6 10-29 0,1 0-45 15,0 0-11-15,-3 4-65 0,8-8 11 0,-4 4-39 16,0 0-559-16,-4 4 270 0,6-7 178 0</inkml:trace>
  <inkml:trace contextRef="#ctx0" brushRef="#br0" timeOffset="-83719.41">22219 13222 14 0,'0'0'109'0,"-11"2"-5"15,11-2-28-15,0 0 37 0,0 0 3 0,0 0-7 16,0 0-10-16,0 0-48 0,0 0 36 0,0 0 7 0,0 0-20 15,15 6-1-15,-8-5-14 0,-1 0 18 0,4-1 8 16,4 0-21-16,2 2 24 0,2-1-31 0,0 0-7 16,1-1 11-16,1 0-26 0,0 1 26 0,0-2-11 15,1 1-7-15,1 1-9 0,-2-2 8 0,0 2 12 0,-3-2-20 16,0 0 7-16,1 1 10 0,-2 1-29 0,-4-2 15 16,0 1 3-16,-3-1-20 0,-2 1 3 0,1 0 9 15,-3-2-7-15,0 2-5 0,-1-2-32 0,-4 2-20 0,0 0-66 16,7 2-10-16,-7-2-33 0,0 0-8 0,0 0-447 15,0 0 200-15,0 0 132 0</inkml:trace>
  <inkml:trace contextRef="#ctx0" brushRef="#br0" timeOffset="-81792.8">18217 14400 53 0,'0'-10'83'0,"0"6"-13"0,0 4-4 0,0-10 9 15,0 5-32-15,0 5 11 0,0-9 16 0,1 4-25 16,1-1 24-16,-2 6-33 0,2-10 23 0,1 7-28 0,0-1 88 16,5-4-79-16,0 0-54 0,1 2 26 0,2-1 37 15,-2 1-64-15,4-1 69 0,1 1-10 0,0 0 4 16,2 0 1-16,2 1-5 0,-1 2-30 0,2-1-20 16,-2 3-12-16,-1 0-9 0,-1 1 85 0,1 1-4 0,-4 0-12 15,1 5-17-15,-4-1-38 0,-1-2 11 0,-2 5 54 16,-2-2 35-16,-3 1-57 0,0 1-14 0,-3 2 44 15,-1 3 13-15,-2-1-43 0,-2-1 48 0,0 1-10 16,-1 3-5-16,2-1-12 0,-2 0-18 0,0 0 2 0,2-2 17 16,0 3-7-16,0 2-22 0,1-3-1 0,1 2-1 15,0-3 12-15,1 1-11 0,2 1-2 0,0-3 15 0,1-4-20 16,0 0 4-16,0 1-8 0,4 2-7 0,0-2-9 16,0 0 19-16,1-1 12 0,0-1-28 0,1-2-1 15,0 2 23-15,2-2-7 0,-1 0 1 0,1-3-1 16,0 1 1-16,-1-2-29 0,-1-1 30 0,0 0-10 0,-1 1-1 15,-5-1 14-15,9-1 0 0,-3 0-16 0,-6 1 2 16,9-2 9-16,-9 2-17 0,7-2 18 0,-3 2-9 0,-4 0-1 16,0 0-14-16,4-2 1 0,-4 2 9 15,0 0-12-15,0 0 9 0,0 0-6 0,0 0 14 0,0 0-10 16,-15-3-9-16,15 3 13 0,-11 3-32 0,2 0 30 16,0 3 8-16,-1-1-53 0,1-1 45 0,-2 2 7 0,3-2-18 15,0 4 21-15,0-1-44 0,2 0 22 0,-1-1 23 16,0 2-20-16,2 1-18 0,1-2 32 0,1 0 4 15,-1 4 17-15,3-3-26 0,1 1 5 0,-1-1-17 16,-1-1 34-16,2 7-1 0,0-5-20 0,0 0-3 0,2 0 39 16,-2 3-25-16,1-1-26 0,0 1 40 0,2 0-45 15,0 0 31-15,-1-1 16 0,0 0-42 0,2-2 42 0,-2 1 3 16,0-1-29-16,-1 0 35 0,0-2-19 16,1 0 13-16,-1-1-36 0,0 0 11 0,1 0 3 0,-2 0 16 15,0-1 7-15,1 0-17 0,-1-2 9 0,0 2-22 16,1-1 28-16,-2-1-21 0,2 2 18 0,-2-2-27 0,0-1 13 15,-1 2-2-15,1-2-6 0,-3 0 18 0,0 2-3 16,0-3-9-16,0 2-49 0,-3-2 15 0,2 0-56 0,0 0-21 16,5-1-62-16,-10 1 27 0,6 1-57 15,2-1 11-15,-6 5-402 0,6-5 196 0,2-1 130 0</inkml:trace>
  <inkml:trace contextRef="#ctx0" brushRef="#br0" timeOffset="-78525.81">18097 15968 79 0,'-3'4'89'0,"0"-3"7"0,-2 8-16 15,2-5-5-15,2 5 14 0,0-7-6 0,-2 4-37 0,3 6 0 16,-1-5 32-16,1-1-50 0,0-2 35 0,1 2-32 15,0-1 22-15,-1 0 11 0,3-2-25 0,-2 0-3 16,1-3 5-16,0 2 1 0,0 3-1 0,0-3-20 16,0-1 45-16,0 4-60 0,1-4 29 0,1-1 1 0,0 0 16 15,0 0 0-15,0 0-20 0,2 0-23 0,-1 2 5 16,2-2-19-16,3-6 15 0,2 3 0 0,-1-2-22 16,0-4 42-16,2-1-21 0,-1-2 18 0,0 1-47 0,1 1 7 15,-1 0 15-15,8-10 16 0,-1-2-46 0,-2-1-35 16,2 0 22-16,0-1 55 0,-3 0-71 0,-2-3 79 15,5 0-44-15,-3 0-26 0,-1-1-3 0,-2-1 25 16,-4 1-10-16,-1 7 78 0,-1 1-25 0,-4 3 18 0,-3 0-78 16,0 0 13-16,-3-1 37 0,-2 6 20 0,-2-1 10 15,-2 4-45-15,-1-2-32 0,-4 2 5 0,2-1 68 16,-3 4-61-16,-1 2-8 0,-3 2-2 0,1-1 11 0,0 3 1 16,0 1 0-16,-1 2 14 0,2 0 13 0,3 3 17 15,0-3-41-15,0 3 0 0,2 0 19 0,3 0 32 16,0 2-42-16,2 1-7 0,0-2 4 0,3 1 8 0,2-2 51 15,2 0 20-15,2 0-27 0,1 0-57 0,5 1 65 16,3 1-68-16,2-2 59 0,0 1-67 0,3-2 17 16,2-1 7-16,0-1-1 0,2 2-14 0,0-3 10 15,2-1 0-15,-2 2 7 0,1-1 56 0,2-1 19 0,-3 2-91 16,-2-2 33-16,0 0 22 0,-4 3-48 0,-2-3 2 16,-1 1-14-16,0-1 7 0,-3 1 11 0,0 0-7 0,2 0 24 15,-2 3 55-15,2 0-90 0,-4 0 19 0,2 1-11 16,0 0 0-16,-1 2 3 0,0 1 51 0,-3-2-24 15,2 1 13-15,1 2 29 0,0 1-15 0,-1-1-1 16,-2 1-65-16,2 1 2 0,-1 3 84 0,-2-3-97 0,2 0 48 16,-2 2 36-16,1-6-2 0,-2 4-52 0,1 3 38 15,-2-7-5-15,2 5 26 0,-3 2-7 0,1-8-9 16,-1 6-62-16,2-4 103 0,-2 4-81 0,0-7 16 0,1 7-51 16,-1-6 89-16,0-2 4 0,0 8-73 0,3-7 21 15,-5-1 23-15,2-3-42 0,0 1 42 0,3 2 15 16,-2-3-14-16,2 0-25 0,0-2-12 0,-1 3 40 0,2-2-42 15,2 0-29-15,-2-1 85 0,2 3-66 0,1-6 26 16,5-2 32-16,0-1-40 0,-1 8 44 0,2-8-106 16,-1 1 69-16,1-4-47 0,2 2 97 0,-3-2-83 15,2-3 36-15,-1 3-29 0,-1-3 50 0,0 0-23 0,-1-1 4 16,6-7-58-16,-6 3-5 0,-2-1 95 0,-2 3-89 16,-1 0 12-16,0-2-3 0,-1-1 6 0,0 0 4 0,-2 1 83 15,1-1-21-15,-1 0 17 0,-2 1-9 0,-1 2 1 16,0 0-96-16,-1 1 96 0,-2 2-41 0,0 0-58 15,1 4 79-15,-4-3-52 0,1 4-14 0,-2 2 4 16,3 1 97-16,-2 3-98 0,0 0 74 0,-2 2-54 0,-2 1 63 16,-1 3-83-16,-1 1-7 0,0 4 21 0,3-1 49 15,-1 2-42-15,0 0-8 0,2 1 0 0,1 2 13 16,1 0 59-16,2 1-51 0,2 0 25 0,2 1 53 0,-2-1-4 16,5 0-94-16,1 1 11 0,0-2 42 0,1 4-6 15,2-2-40-15,0-5 34 0,1 4 7 0,1 0-26 16,1-1 74-16,-1-3-41 0,4 12 36 0,-3-10-7 15,0-2-55-15,1-4 53 0,1-2-7 0,-1 2-41 0,2-5-23 16,-2 7 60-16,2-6-41 0,-1 1 45 0,0-2-20 16,1 0 21-16,1 0-34 0,-1 3-6 0,-1-3-46 15,-1-1 10-15,-2-2-22 0,-1 0-17 0,-1 0-12 0,-1 1-14 16,5-7-334-16,-7 5 143 0,3-6 96 0</inkml:trace>
  <inkml:trace contextRef="#ctx0" brushRef="#br0" timeOffset="-78188.64">19344 15308 78 0,'-3'-12'71'0,"3"5"57"16,-1 1-75-16,1 4 24 0,0 2 46 0,0 0-54 0,0 0 15 15,0 12 15-15,0 3-24 0,-3 5-54 0,1 2-21 16,2 14 96-16,0 3-20 0,0 2-10 0,-2 2-18 0,-3 0-81 16,-2 0 15-16,2 3 41 0,-2-2 68 0,1-8-26 15,-1-3-58-15,3 5 46 0,-3 0-2 0,3-5-16 0,-1-3-40 16,0-12 35-16,3 2 8 0,-2-8-22 15,2 0-7-15,-1 4-3 0,2-1-43 0,-3-7 3 0,2-2-24 16,4-4-18-16,-2 5-39 0,-3-3-289 0,3-4 134 16,0 0 90-16</inkml:trace>
  <inkml:trace contextRef="#ctx0" brushRef="#br0" timeOffset="-77754.61">19269 15691 79 0,'22'-17'78'15,"-1"7"-20"-15,4-1-6 0,-3 1 17 0,-2 4-19 16,-6 1 8-16,2 2 2 0,-1 0-48 0,0 2 9 0,-1 0 23 16,-2 1-19-16,2 0 34 0,-1 4-7 0,-2-1-24 15,1 2 38-15,-3 0-11 0,-1 2-39 0,-1 1-5 16,0 1-8-16,-1 3 7 0,1-1-1 0,2 3 53 15,-3 0-66-15,-1 0 25 0,-1 0 30 0,1 0-77 0,1 0 32 16,-1-2 55-16,-1 3-68 0,-1 2 66 0,-1-3-47 16,4-3 46-16,-2 0-53 0,-2 0-8 0,1 1-47 15,0-4 59-15,3 7 43 0,0-1-42 0,-2-2 1 0,2-5 0 16,2 3 45-16,-2-8-55 0,0 1 30 0,1-3 9 16,0 1-2-16,2 2-1 0,0 2-53 0,-1-4 6 15,0-2-2-15,-1-2 37 0,0-1-39 0,1-3-2 16,1 1 48-16,0-5-20 0,1 0-43 0,-1-2 68 0,-1-1-12 15,-1 0-83-15,-3-2 6 0,2-1 89 0,0-2-47 16,-1-1-9-16,0-11-37 0,-2 7 28 0,-3 3 4 0,1 1 48 16,-1 2-34-16,0-2-5 0,0 4 27 0,-1 1-12 15,0 2-30-15,-2-1 8 0,3 7 30 0,-1-5 9 16,-1 6-54-16,0 1 9 0,0 1 7 0,0 2-22 16,0 0-18-16,1 1-18 0,1 1-252 0,0 0 109 0,0 0 74 15</inkml:trace>
  <inkml:trace contextRef="#ctx0" brushRef="#br0" timeOffset="-77247.94">20095 15582 2 0,'11'-1'98'0,"-7"2"-42"0,-2 3 53 16,6 2-55-16,0 2 32 0,-1 0-4 0,0 2-65 15,-1 1 16-15,3 2 8 0,-1-1 36 0,-3 1-50 16,0 2 55-16,-2 1-25 0,1 2-10 0,0-4-12 0,-1 1 10 16,-6 6 8-16,3-6-64 0,0 0 5 0,-1 0 6 15,1-2 9-15,-2 2-18 0,-4 3 38 0,0-5 8 16,2-2 10-16,0 3-2 0,-5-4-12 0,2-1 3 16,-1 1-15-16,-1-3-8 0,-1 5 6 0,2-8 8 0,2-3-14 15,0 1 7-15,-2 0-52 0,3-1-13 0,0 0 17 16,-1-3 12-16,1 0-1 0,0 0 54 0,1-2-80 0,1 0 28 15,2-7 35-15,-1 2-57 0,4 1 79 0,0-4-65 16,2-2 61-16,4-2 9 0,-1 2-84 0,9-12 88 16,0 0-8-16,0 0-80 0,1 0 17 0,4 1 46 15,0 0-3-15,3 0-35 0,-1 2 81 0,-3 0-69 0,1 6-42 16,-5 7 47-16,0-1-62 0,-3 0 25 0,-1 4 6 16,0 0-24-16,-1 1 5 0,-2 3-29 0,-2 2-16 15,4-5-227-15,-6 6 107 0,-2 2 70 0</inkml:trace>
  <inkml:trace contextRef="#ctx0" brushRef="#br0" timeOffset="-76695.63">20606 15636 17 0,'-1'7'67'0,"-1"5"29"0,-2 3-48 16,2-1 23-16,-2 2-12 0,1-1-5 0,0 2-1 15,-1 0-11-15,0 0-6 0,2-1-9 0,-4 1 8 16,2-1 3-16,0-3-3 0,-1 3-15 0,1-4 3 0,1-3-12 15,1 2 4-15,0-4 7 0,-2 0-54 0,3-2 77 16,2-1 18-16,-1-2-20 0,0 1-46 0,-1-2 71 16,2 1-11-16,1-1-27 0,-2-1 1 0,0 0-36 0,2-9 10 15,-2 4-19-15,2 0 16 0,-1-2-17 16,0-4-17-16,2-3 70 0,1-1 9 0,-1 1-23 0,-1-4-54 16,1 0 22-16,1 0 56 0,0-1-14 0,-1-14-13 15,-1 8-42-15,6-8 23 0,-4 11 27 0,0 3-43 0,4-10 40 16,-2 12-11-16,0 2-50 0,1 1-14 15,0 0 61-15,1 7-14 0,1-8 11 0,0 7-49 0,1 2 8 16,3 0 17-16,-1 2 3 0,1 6 45 0,-1-1-46 16,2 2 31-16,-2 2-52 0,1-1 25 0,-1 4 56 0,0 2-66 15,-3 2 64-15,1 2-78 0,3 8 15 0,-2-2 36 16,-3-3 51-16,-4 2-20 0,-1-1 5 0,-1 1-80 16,1 1-7-16,-2-2 81 0,1 2-47 0,-2-3 49 0,0 0 5 15,1-1-2-15,-2 4-5 0,2-4-6 0,-2 4-16 16,1-5 10-16,-2-4 6 0,2 5-32 0,0-8 17 15,0-2-49-15,0 0 27 0,-1 6-38 0,0-6-18 0,1-2-15 16,1 0-51-16,-2-1-338 0,2 0 153 0,-1-3 100 16</inkml:trace>
  <inkml:trace contextRef="#ctx0" brushRef="#br0" timeOffset="-75919.66">21282 14899 47 0,'-9'7'69'0,"0"3"-19"0,1 1 9 0,-4 1-21 0,-8 7 20 16,2 3 8-16,-4 2-49 0,3 1 56 0,0 1-46 0,2 3 6 15,-2-1 59-15,-1 5-33 0,0 3 3 16,4 6 19-16,2-7-60 0,-1 5 48 0,3-2-67 0,-1 4 58 16,2-1-86-16,3 1 2 0,3-3 71 0,-1 2-20 15,5-1-34-15,-2-2-21 0,3-1 29 0,0-9 57 0,4 7-36 16,4-3-21-16,0-4-2 0,2 3 71 15,0-14-36-15,-6 0-1 0,4-3-2 0,0-2-46 0,3-4 24 16,0 0 24-16,9 12-38 0,-4-14 4 0,-4 6-13 16,1-5-35-16,2-3-2 0,1 2-32 0,-2 0-10 0,4-1-225 15,-5 2 106-15,-1-5 70 0</inkml:trace>
  <inkml:trace contextRef="#ctx0" brushRef="#br0" timeOffset="-75074.39">21421 15421 83 0,'9'-14'99'0,"6"-13"-10"16,-3 13-16-16,0 6-14 0,0 2 7 0,0-3-1 16,3 4-16-16,1 1 3 0,1 5 11 0,1 0-8 15,-1 4-42-15,14 4 6 0,-11 1 5 0,-2 1-1 0,6 3 8 16,-6-1-25-16,2 4 7 0,-3 4 45 0,-6-6-78 16,-2 0 54-16,-5 0 12 0,1 1-40 0,-1-1 24 15,-2 2-38-15,-5-1-3 0,2-1-1 0,-5 2 59 16,2 0-54-16,0-3 8 0,-2 1 37 0,-4-2-45 0,2 0-11 15,3 0 10-15,-3-1-19 0,-1 0 1 0,-1-3 5 16,2-1 74-16,0 1-7 0,3-2-18 0,0 0-18 16,-2-2-33-16,2-4 6 0,-2 1-1 0,3-2 35 0,0-1 18 15,-1-1-39-15,1-2-31 0,-3-3 31 0,2-3 40 16,-1 1-68-16,4-1 65 0,-2-4-27 0,0-1-34 16,1 3 40-16,0-7-7 0,-1 2-15 0,3 1-3 0,2-5-23 15,-1 2 11-15,3 0 2 0,2 1 7 0,2 1 7 16,5-8 11-16,0 7-14 0,-1 1-5 0,-1 4 11 15,2 2-1-15,0 0-5 0,2 0 14 0,0 3-1 16,1-2-4-16,1 3-19 0,0 2 17 0,-1 1 12 0,-1 1-19 16,0 0 7-16,2 3-5 0,0 2 20 0,-2-1-13 15,0 3-10-15,2 1 12 0,0-1 10 0,-2 4-25 0,0-2 29 16,0 2-15-16,1 0-1 0,1 1-5 16,-1 0 13-16,1 0 11 0,-4 0-23 0,2 0-7 0,-3-1 14 15,0 1-1-15,-1-1 8 0,-3-6 16 0,2 6-17 16,-1-1 0-16,0-1-17 0,-1-3-5 0,2 2 11 0,-1-2 9 15,0 1 23-15,0 0 11 0,-1-4-23 0,1 0 19 16,-1-2-38-16,-2 2 38 0,4-4-55 0,1-1 45 16,-1-2-32-16,-1 1 36 0,3 2-3 0,-2 0-5 0,-1-4-6 15,0 0-31-15,0-3 12 0,0 4 11 0,-4-5-9 16,3 0 10-16,-3-6 41 0,0 0-24 0,-1 12 20 16,-2-8-34-16,-1 6 5 0,-1 5 5 0,1-3-22 15,-2 0 11-15,-2-9 1 0,-1 7-43 0,1 6 31 0,-1-3 11 16,-1 2 7-16,-4-3 9 0,2 5-15 0,-1 0-2 15,0 2-19-15,1-1 41 0,-1 4-12 0,-2 3-35 16,2 4-14-16,-6-5 74 0,7 8-6 0,0-2-45 0,-3 3-34 16,-2 7-3-16,5-2 83 0,4-4-17 0,-1 2-72 15,3-1 50-15,1 2 7 0,0-1-29 0,2 2 1 16,0-1 15-16,2-1-30 0,-2 2 19 0,2-2 65 16,1-1 13-16,0-1-92 0,1 0 46 0,1-1 36 0,0-1-43 15,1-1 42-15,1-2-26 0,1 0-44 0,-1-3 52 16,3 1-13-16,0-2-52 0,1-1 78 0,-2-2-89 15,0-1 5-15,-1 0 11 0,1-2-16 0,-2-1-19 0,0 0-7 16,5 1-307-16,0-5 126 0,1 1 84 0</inkml:trace>
  <inkml:trace contextRef="#ctx0" brushRef="#br0" timeOffset="-74669.5">22655 15304 21 0,'-8'-10'116'16,"-1"5"-11"-16,-1 4-39 0,1 1 36 0,-4-4 13 15,2 3-22-15,0 5-3 0,-1-2-28 0,0 10 21 0,3-7-12 16,1 12-18-16,1-2 17 0,3 1-90 0,2 2 84 16,2-2-71-16,1 2 44 0,0 0-54 0,2 1-12 15,1 0 0-15,4 9 96 0,0-1-88 0,0-5 69 16,-3-2-7-16,2-3-44 0,-2 0 47 0,1 0-23 0,-2-1 18 16,0 0-12-16,-2-2-74 0,2 0 8 0,-4-1 17 15,-1-1 3-15,1-3 7 0,-3 3 0 0,2-2-16 0,-2-2 11 16,1 0 48-16,-2-1-59 0,1-4 92 15,-2 1-6-15,-1 3-24 0,-2-1 10 0,-1-1-78 0,0-3 11 16,2-2 59-16,-1 2-72 0,0-2-2 0,0-2 0 16,1 2 18-16,-5-2-32 0,2-2-9 0,0 0-22 0,1-1-240 15,0 2 107-15,2-4 72 0</inkml:trace>
  <inkml:trace contextRef="#ctx0" brushRef="#br0" timeOffset="-74396.77">22626 15325 28 0,'-14'12'102'0,"6"4"2"16,-2-3-34-16,-10 7 5 0,2 4 10 0,-2 2-47 0,-5-1 18 15,1 1-22-15,1 3 24 0,-1-1 12 0,4-2 4 16,-1 6-44-16,-3-6-24 0,3 1 1 0,-2-4 6 15,2 1 24-15,2 1 16 0,-2-7 18 0,5 4-42 16,-6-4-25-16,9-4-4 0,2-2 58 0,3 0 1 0,-1-2-31 16,1-2-51-16,1-2 55 0,4-1-29 0,-1 0 23 15,3-2-10-15,0 0-16 0,-1 3-16 0,2-4-22 0,0-2-3 16,4 4-58-16,2-3-252 0,0-2 117 0,8-3 78 16</inkml:trace>
  <inkml:trace contextRef="#ctx0" brushRef="#br0" timeOffset="-74001.73">22799 15367 20 0,'7'6'97'0,"-5"-2"11"0,0 2-28 0,-2 0-29 16,0 6 10-16,-3 0-23 0,4 0 46 0,-3 3-43 0,-1 0-20 16,-1 2 51-16,1 1-43 0,2-4-20 0,0 3 2 15,1 0 9-15,1-3-4 0,0 2 60 0,1-2-52 16,-2-1 21-16,2-1 4 0,2 0-21 0,2 0-1 0,-2-1-40 16,1-1 60-16,4-3-56 0,2-1 64 0,-2-1-66 15,3-2 73-15,-1 1-2 0,2-3-18 0,2-2 24 16,0-2-106-16,0 1 14 0,-1-4 88 0,1 1-62 0,1-3 69 15,-3-2-43-15,2-1-42 0,5-8 97 0,-7 4-19 16,-1 0-21-16,3-8-8 0,-4-4 33 0,-5-2-20 16,0 4-1-16,-4 4 4 0,-2 3-14 0,0-3-4 0,-1 0-20 15,0 6-26-15,-2 2-16 0,0-4-13 0,-1 1 79 16,0 3 2-16,0 6-100 0,3-2 36 0,-3 3-12 16,3 4-39-16,1 2-22 0,-2-2-39 0,2 2-334 15,0 0 157-15,0 0 106 0</inkml:trace>
  <inkml:trace contextRef="#ctx0" brushRef="#br0" timeOffset="-73431.64">23362 15648 35 0,'-3'12'68'0,"1"1"6"15,0-2 2-15,2-3-5 0,-1 1-14 0,0-2-3 16,1-1-4-16,0-1 15 0,1 1-70 0,0-1 46 0,-1-1-6 16,2-1 50-16,0 0-55 0,-2-1 53 0,6-2-61 15,-2 1 50-15,1-2-77 0,0-1 18 0,5-2 19 0,0-4-2 16,1 1 59-16,1-2-98 0,0-3 28 15,-1-2-7-15,-1 1 53 0,9-12-62 0,0 0 63 0,-5-2-78 16,0 1 85-16,-2-3-38 0,-2-7-3 0,0 4 14 16,0-7 0-16,-3 2-41 0,0 1 42 0,-4 4-42 0,1-5-1 15,-3 1 11-15,-1 6-82 0,-1-5 20 0,-1 1 28 16,0-1 40-16,-1 3-43 0,-1 1 42 0,0 6 8 16,0 4-68-16,0 4 80 0,0 3-25 0,0-2-62 15,-2 3 10-15,2 4-19 0,-1-1 16 0,0 4 4 0,1 2 61 16,-2 3-69-16,1 1 7 0,1 1 75 0,-4 4-62 15,1 4-9-15,-1 1 9 0,0 4 61 0,2 1-52 0,-5 13-7 16,6-9 73-16,-3 15 6 0,2-9 18 0,4-5-55 16,-1 16 37-16,0 1-30 0,3-8-20 0,3 4-10 15,0 5 39-15,1-3-70 0,2-2-6 0,0 2 7 16,0-1 3-16,1-2 36 0,0 1 18 0,-1-3 21 0,2 0-80 16,-4-6-4-16,3-4 86 0,-2-1-3 0,1-3-25 15,-1 1 29-15,2-2-26 0,1-2 16 0,-2 1-98 16,1-2 14-16,1-2 99 0,3 0-72 0,-3-2 73 0,1 0-44 15,1-2-38-15,-2 0-32 0,1-2 89 0,-1 0-75 16,1-2 30-16,-2 1-33 0,1-3-3 0,-1 0-13 16,1-1-23-16,-2-1-300 0,10-7 128 0,-4 4 88 0</inkml:trace>
  <inkml:trace contextRef="#ctx0" brushRef="#br0" timeOffset="-73085.47">23954 15000 109 0,'-1'-16'110'0,"0"2"-28"0,1 7 48 0,0 1-44 0,-2 3 33 16,2 3-79-16,0 0-27 0,0 0 16 0,-5 15 92 0,2-2-81 15,1 3 5-15,0 0 22 0,-4 17 24 16,2 4-68-16,-2-7 52 0,1 12 18 0,1 1-8 0,0 0-5 16,1 1-6-16,-3-4-19 0,3 0-25 0,2-3-38 15,-2-1 3-15,0-3 30 0,1-6 5 0,2-4 2 0,-2-3-62 16,4-2 92-16,-1 0-46 0,0-2-2 0,2 0 18 16,1-2-76-16,0-2 26 0,1 0 73 0,1-2-53 15,-1-2 27-15,3-2-5 0,-3 0-73 0,6-2 30 16,-4-2 0-16,1-2-35 0,-2 0-17 0,1-1-19 0,-2-2-8 15,7-1-30-15,-1-5-301 0,-2 2 143 0,-1-1 96 16</inkml:trace>
  <inkml:trace contextRef="#ctx0" brushRef="#br0" timeOffset="-72871.41">23836 15307 10 0,'9'-12'123'0,"0"11"6"0,3-5-56 0,2 2-13 16,3 1 31-16,2 3 12 0,-1-5-56 0,1-1 47 15,1 4-22-15,0 3-3 0,9-13-24 0,-5 6-12 0,-5 0 25 16,-3 5-55-16,-1 1 20 0,-1 0 18 0,0 1-16 16,-1-2-36-16,0-2-29 0,-2-2 9 0,-2 5-41 15,-2-2-243-15,-2 0 105 0,-1 4 70 0</inkml:trace>
  <inkml:trace contextRef="#ctx0" brushRef="#br0" timeOffset="-72515.4">24420 14886 44 0,'15'8'151'0,"2"13"-67"0,0 3-24 0,-3 5 91 16,0-3-30-16,-4 3 8 0,-2 2 13 0,-4 11-32 15,0 1 18-15,-7 2-11 0,-2-1-7 0,-7 2-2 0,0-1-59 16,0 2-25-16,-6-1 23 0,1-2 8 0,-2-1-10 15,-1-1-11-15,-2 0 31 0,2-5-32 0,-2-3 27 0,2 0-4 16,0-3-19-16,2-5 5 0,0-2-10 0,1-1-17 16,3-5 17-16,5-2-7 0,0-8-32 0,1 3-26 15,-2-3 26-15,2-5-64 0,2-1 36 0,0-1-44 16,1-2 12-16,1 2-36 0,0-3-22 0,1-1-28 0,1 3-323 16,0-4 158-16,2-1 106 0</inkml:trace>
  <inkml:trace contextRef="#ctx0" brushRef="#br0" timeOffset="-72166.54">24788 15288 10 0,'8'-6'179'15,"0"-4"-20"-15,-1 2-12 0,1 2-90 0,-3 4 53 16,0 0-15-16,-1 0-40 0,0-3 56 0,0 2-59 16,-1-1 37-16,0 0 2 0,1 2-13 0,-3 0-23 0,2-1-7 15,-1 3 20-15,0-2 5 0,0 2-3 0,0-3 0 16,-1 2 13-16,0 0-30 0,2 0 21 0,-2-3-25 0,1 1-14 16,-1 0 8-16,0 0-12 0,2-1 25 0,-3 0-4 15,1 0-7-15,2-1 4 0,-2 0 4 0,-1 1-1 16,3 1-15-16,-2-2-14 0,1 3-5 0,-2-2 12 15,1 0-2-15,-1 1-2 0,0-1-22 0,0 1 8 0,0 0 5 16,-1 0-46-16,1 3-41 0,0-4 16 0,0 4-22 16,0 0-56-16,0 0-2 0,-4-4-7 0,4 4-18 15,0 0-405-15,0 0 188 0,-6 10 124 0</inkml:trace>
  <inkml:trace contextRef="#ctx0" brushRef="#br0" timeOffset="-71973.4">24845 15533 71 0,'-4'26'119'0,"-4"4"45"16,2-1-15-16,-5-1-88 0,3 0 58 0,0-5 17 16,1-2-15-16,-6 9-34 0,-2-3 18 0,-2 1-15 0,-2-2 7 15,1 1-43-15,-4-8-15 0,-6 10-20 0,6-11-64 16,6-5 0-16,0-5-41 0,-4-1-333 0,2-1 139 15,1-1 94-15</inkml:trace>
  <inkml:trace contextRef="#ctx0" brushRef="#br0" timeOffset="-70159.58">16803 15938 69 0,'11'-7'71'0,"-2"1"-1"0,0 0-3 16,-1 0 27-16,2 5-74 0,-2-1 76 0,-2 0-12 15,9 6-7-15,-8-2-37 0,-2 2-11 0,2 3 13 0,-3 4 15 16,-2 2-12-16,0-4-29 0,-1-2 67 0,-1 0 8 16,-1 12-26-16,-3 0-12 0,-2 1-76 0,1-2 23 15,-6 8-17-15,3 3 31 0,-4-2 35 0,2-1-56 16,0-6-30-16,5-2 26 0,1-2-12 0,-1 0 92 0,1 0-94 16,-2 0-7-16,2-2 19 0,3 0 7 0,2 0 77 15,1-1-56-15,-2-2 39 0,4 1 5 0,0-5-21 0,2 1-36 16,4-1-41-16,-1 1 12 0,7-4 96 0,-3 1-32 15,1-2-19-15,-4-2-39 0,0 0 60 0,4 0-13 16,0 0 9-16,-6-1 0 0,-2-1-82 0,0 0 44 16,-2 0 49-16,2 1-31 0,-3 0-54 0,0-1-12 0,-1-1 49 15,-2 2-44-15,0 0 78 0,0 0-60 16,0 0 48-16,-10-3 16 0,6 2-46 0,-2 2-36 0,-2 0 8 16,-4 0 75-16,0 2-70 0,-1 0 55 0,1 1 5 15,1 1-76-15,-2 1 2 0,0 1 15 0,1 1 10 0,0 1-7 16,0-1 58-16,0 0-1 0,1 3-60 0,3-2 43 15,0 3-38-15,3 0-3 0,-1 0 18 0,1-2 36 16,2 2-21-16,1 2-21 0,-1-2 27 0,3 0 74 16,1 1-76-16,3-2-13 0,2-1 8 0,-4 4 40 0,2-4-65 15,-1 0 41-15,2 2-6 0,-2-1 59 0,1-2-62 16,0 1 15-16,1 0-14 0,-1 3 84 0,-2-1-22 0,0 1-13 16,1-2-38-16,-2-2 40 0,5 1 5 0,-5-3-13 15,0 5-3-15,-1-2-9 0,0-4 11 0,0 1 8 16,0-1-2-16,0-1-5 0,0 1-18 0,-1-3 13 15,1 3-20-15,-3 0 12 0,1 0-16 0,-2 2 5 0,-4-1 1 16,1 0 6-16,-4-1-14 0,-1-1 3 16,0-2-12-16,-2 3-8 0,-1-3-35 0,0-1-29 0,0-2-17 15,-1 3-3-15,3 3-32 0,2-5-36 0,2-6-533 0,2 3 226 16,3 3 152-16</inkml:trace>
  <inkml:trace contextRef="#ctx0" brushRef="#br0" timeOffset="-45523.79">14027 15847 34 0,'3'-3'91'0,"-3"3"-4"15,0 0-12-15,0 0-5 0,0 0-7 0,5-5-16 16,-5 5 11-16,0 0-6 0,0-1 14 0,1-1 6 15,-1 2-24-15,0 0-31 0,0 0-7 0,0 0 56 0,0 0-49 16,0 0 25-16,0 0-37 0,0 0 46 0,0 0-34 16,0 0 5-16,0 0-33 0,0 0 38 0,0 0 24 15,-6 4-37-15,4 0-7 0,2-4-13 0,-1 2 20 0,-2-1 9 16,3-1 20-16,-2 4-30 0,-1-2 48 0,2 2-66 16,-2-2 62-16,0 2-44 0,2-2 53 0,-2 4-18 15,-1-3-3-15,1 0-20 0,1 2 1 0,-1-1 9 16,2-1-24-16,-1-2 23 0,0 2 6 0,0 0 4 0,0-3-31 15,0 2 41-15,1-1-12 0,1-1-6 0,0 0-23 16,0 0 20-16,0 0-36 0,0 0 38 0,0 0-47 0,3-9 21 16,-3 9-5-16,1-4 0 0,0 2 30 0,-1 0-15 15,2-2 0-15,-1 2 4 0,-1 0-85 0,1-1 88 16,-1 1-13-16,0-1-34 0,0 3 39 0,0-3 1 16,0 3-44-16,0 0-1 0,0 0 57 0,0 0-2 0,0 0-11 15,0 0 13-15,0 0-42 0,-6 3 14 0,4 0 21 16,1-1-45-16,-2-1 30 0,2 1-8 0,0 1 34 15,1 0-8-15,-2-2-6 0,1 2-35 0,0-1 32 16,-1 0-13-16,2-2 4 0,-2 6 17 0,0-4-23 0,2 0 18 16,-1 0 3-16,1-2-29 0,-3 4 85 0,2-3-71 15,1-1 22-15,-3 3-8 0,3-1 13 0,0-2 6 0,-1 2 0 16,1-2-10-16,0 0 11 0,0 0 1 0,0 0-18 16,0 0 22-16,0 0-33 0,0 0 3 0,0 0 1 0,-1-7 1 15,1 3 8-15,1 1-3 0,-1-2-13 16,1 0-3-16,-1 1 6 0,2 0-12 0,-1-1 9 0,-1 0-6 15,1 1 5-15,-1 0-21 0,2 0 5 0,-2 2 7 16,1-2 4-16,-1 2 1 0,0-1-7 0,0 1 0 0,1 1-31 16,-1 1-22-16,0 0-16 0,0 0-23 15,0 0-8-15,-8 1-34 0,7 1-36 0,-2 1-6 0,2 3-21 16,-4 3-424-16,2-2 207 0,2-1 138 0</inkml:trace>
  <inkml:trace contextRef="#ctx0" brushRef="#br0" timeOffset="-44999.74">14128 16327 8 0,'4'-1'118'0,"-2"-1"-7"0,-1 0-4 16,2 1 5-16,-3 1-34 0,4 0-16 15,-4 0 16-15,2 0 23 0,0 1-5 0,-1 2-10 0,-1-1 23 16,0 3-25-16,0 0 40 0,-1 1 0 0,-3 6-8 15,0 1 6-15,-2 0 1 0,-2 0-16 0,2 1 6 0,-6 10-9 16,-3-3-10-16,2-5-9 0,1 1-9 16,1-4-12-16,0-1 9 0,-1 1-15 0,-9 4-7 0,6-3-7 15,2-2-4-15,2-3 2 0,-1-1-8 0,0-1-3 16,3 0-19-16,-3-2-24 0,0-1-16 0,2-1-31 0,2 0-80 16,0-1-3-16,3-3-29 0,2-4-31 0,-1 5-476 15,4-3 226-15,2-2 150 0</inkml:trace>
  <inkml:trace contextRef="#ctx0" brushRef="#br0" timeOffset="-44240.26">14066 15902 35 0,'0'0'97'0,"0"0"-4"0,0 0-25 16,0 0-7-16,0 0 7 0,0 0-16 0,0 0 5 0,2 6 4 16,-2-6-50-16,0 0 24 0,0 8 5 0,0-7 24 15,0 0-24-15,2 1 39 0,-1 0-47 0,-1 0 23 16,0 3-18-16,3-3 8 0,-3-2-49 0,0 7 69 0,0-7-112 16,0 0 40-16,0 9 77 0,0-6-1 0,1-4-18 15,-1 4 16-15,0-3-29 0,1 3 29 0,-1-3-36 16,0 0 32-16,0 0-19 0,0 0 10 0,0 0-20 0,0-9-4 15,0 5-78-15,0 2 105 0,-1-3-53 0,2 1-18 16,-1-1-2-16,-1 2 7 0,0-2 53 0,1 1-13 16,-2 0-51-16,4 1 83 0,-4-2-96 0,2 3 83 0,0-3-20 15,0 2-36-15,-1 0-29 0,1 3 30 0,0-5 36 16,0 5-15-16,-1-3-14 0,1 3 20 0,0 0-105 16,0 0 49-16,0 0 12 0,0 0-54 0,-3 7 7 15,3-5-26-15,1 1-24 0,-1 0-322 0,0 3 147 0,0 2 98 16</inkml:trace>
  <inkml:trace contextRef="#ctx0" brushRef="#br0" timeOffset="-43912.66">14178 16306 4 0,'2'4'107'0,"1"0"-13"16,0 1 17-16,-3 0-4 0,0 2-38 0,0-1 44 15,-2 7-82-15,-2 1 100 0,-1-2-56 0,0 4 7 0,-2 0 11 16,-1 0-19-16,-3 8-30 0,-2-1 4 15,-3-1 33-15,4-7 9 0,-4 7-5 0,3-5-7 0,-2-4-15 16,-2 6 0-16,2-3-6 0,3-4-3 0,-2-1-26 16,4-5 0-16,-2-2-51 0,1 4 42 0,0-4-80 0,2 4-33 15,1-6-47-15,1 4-363 0,1-4 168 0,3-3 112 16</inkml:trace>
  <inkml:trace contextRef="#ctx0" brushRef="#br0" timeOffset="-43179.32">14031 15881 66 0,'0'0'96'0,"-3"0"-9"0,3 0 8 0,0 0-48 15,0 0 5-15,-2-3 0 0,2 3-23 0,0 0 23 0,-4 0-12 16,4 0-25-16,-3-2 47 0,3 0-5 0,0 2 9 16,-1-3 10-16,1 3-71 0,-2-2 35 0,2 2 5 15,0 0 0-15,0 0-32 0,-2-1-37 0,0-2 27 0,2 3-3 16,0 0-16-16,-2-3 13 0,2 3-1 0,0 0 1 15,-3 0 9-15,3 0-1 0,0 0-16 0,-1-3 19 16,1 3-13-16,0 0-25 0,0 0-22 0,0 0 1 16,0 0-25-16,2 9-187 0,-2-5 87 0,0 4 60 0</inkml:trace>
  <inkml:trace contextRef="#ctx0" brushRef="#br0" timeOffset="-42931.98">14160 16286 27 0,'2'15'94'16,"-2"2"34"-16,-2-1-5 0,1 0-48 0,0 1 48 15,-6 0-20-15,3-1-21 0,0 0-29 0,-3 1-12 0,1-2 40 16,0 1-59-16,-2 0 42 0,-1-1-63 15,1 0 51-15,-3-1 1 0,1-2-62 0,-2 1 7 0,0-2-46 16,-2-5 74-16,2 4-44 0,2-2-6 0,-2-1-23 16,-1-1-37-16,3 5-222 0,3-9 102 0,2 2 68 0</inkml:trace>
  <inkml:trace contextRef="#ctx0" brushRef="#br0" timeOffset="-32072.45">2904 3125 12 0,'-48'12'24'0,"1"-1"11"0,5 1 17 0,0-3-31 0,2 1 10 15,2-2 9-15,2 1-20 0,2-2 3 0,1 1 11 16,-3-2-7-16,9-1-4 0,-5 2 6 0,7-1-9 16,1-1-3-16,-10 0-5 0,2 3-14 0,0-2 5 15,4-1-6-15,-4 0 19 0,0 2 0 0,0 1-1 0,-1 0-23 16,6-2 16-16,-3 1-9 0,-1 0 29 0,7-2-19 16,3 0-45-16,3-1 73 0,1 0-45 0,1 0 36 15,0-1-8-15,1 0 3 0,1-1-50 0,3 0 26 0,2 1 20 16,1-2 23-16,1 1-2 0,2 1-77 0,-1-2 27 15,1 0 43-15,1 0-2 0,0 1 2 0,0-1-16 16,0 0-8-16,0-1-15 0,1 1 21 0,3-1 5 0,-4 3-11 16,2-2-53-16,-1 0 48 0,2 1 17 0,-2 1-17 15,2-1 9-15,-1 2-10 0,0-2-18 0,0 1-8 16,1-1-9-16,0 2 14 0,1-1 44 0,-2 1-6 16,2-1-29-16,0 1 24 0,2 1 3 0,-4 0-18 0,2 1-25 15,0 0 7-15,2 0 26 0,0 3-27 0,0 2 41 16,0 0-19-16,-2-2 1 0,2 5-19 0,0-2 38 15,0 1-40-15,-1-1 41 0,0 0-37 0,-1 1 20 16,2 0-29-16,-1 0 18 0,-1 5 44 0,1-4-38 0,1 0-34 16,-1 3 40-16,0-4 10 0,1 1-4 0,-1 2-34 15,-1-2 16-15,1 2-28 0,-2 0 22 0,2 0-25 16,-2 2 66-16,1-1-6 0,-3 1-14 0,2 1-25 16,0 1 44-16,-1-1-29 0,0 1-2 0,-1 2 26 15,-2 8-43-15,-1-4 45 0,4-4-32 0,-1-2 38 0,-4 10-24 16,-1 1-41-16,3-1 17 0,0-6 3 0,-2 5 32 0,0 0-39 15,1-6 40-15,0-2-28 0,4-3-15 0,-6 11 48 16,1-6-27-16,0-3 10 0,2-2-23 0,0 2-1 16,-1-4 30-16,0 17-22 0,-2 0 45 0,1-10-51 15,4 1 45-15,-2-6-45 0,1 1-8 0,-3 1 7 0,3-1 29 16,-4 8-38-16,0-3 34 0,5-2-28 0,-2-3 8 16,2 0 34-16,-1 3-53 0,0-3 9 0,-1 9-5 15,2-2 63-15,-2-3-51 0,1-4-13 0,0 0 47 0,3 2-37 16,-3-1 52-16,0-1-39 0,0 2 2 0,-3 8 18 15,2-7-30-15,1-1-6 0,0-3 5 0,4-1 7 16,-4 2 9-16,1-5 45 0,2 4-50 0,-2-1 9 0,2 2 38 16,-1-2-26-16,0-1-38 0,-1 3 20 0,2-5 5 15,1 2 18-15,-6 16 19 0,4-14-28 0,-4 5 9 16,2-7-33-16,0-1-21 0,0 0 37 0,3-1 25 0,-2 3-20 16,-1 1-28-16,0 0 28 0,0-1-39 0,0-1 37 15,3 2-8-15,-3-1-1 0,-1 0-28 0,-2 0-1 16,3-2 9-16,0 0-1 0,1-1 18 0,-1 2 15 15,2-2-15-15,-2 1 24 0,1-1 13 0,-1 0-66 0,-1 0 40 16,2 0-19-16,-2-1 30 0,1 0-48 0,0 2 13 16,1-1 26-16,-1-1-34 0,0 1 0 0,-1-1 56 0,1-1-30 15,1 1-16-15,-1 1-4 0,0-3 47 16,0 4-23-16,1-3 29 0,-2 1-21 0,2 1-50 0,1 1 7 16,-2-1 33-16,0 0-21 0,1 0 56 0,0 2-41 15,-1-1-23-15,0 5 68 0,0-4-58 0,-1-5 68 0,2 3-69 16,-2 2 20-16,0-2 4 0,1 0-4 0,0-3 15 15,-2 5-40-15,5-1 44 0,-3-1-52 0,1 1 33 16,-2 2 28-16,2-3-47 0,1 1 3 0,-2 0-10 16,1 0 34-16,-1 0-26 0,3 1-6 0,-1 0 21 0,-2-1 36 15,3 1-67-15,0-1 9 0,1 5-3 0,0-4 38 16,-3 4-3-16,4-2 1 0,-2 0 0 0,2-2-29 16,-1 4 2-16,-1-1 30 0,1-1-3 0,0 0-1 15,0 1-41-15,1-1 6 0,-1 0 25 0,2 1 11 0,-2-2-35 16,0 0 1-16,2 1 2 0,-2 0 40 0,3 1 23 15,-4-2-20-15,3 2-20 0,0-1-17 0,-1 1 23 0,2 0-13 16,-2 1 19-16,0 0 5 0,5 12-11 0,-2-6-42 16,1 5 58-16,-1-7-18 0,0-1 2 0,0-7 8 15,3 14-10-15,-2-4-1 0,3 2-27 0,0 2 42 16,-1-1-18-16,-2 1 8 0,3-2-60 0,0-1 60 0,-1-3-30 16,-2-4 17-16,0-4 24 0,-2 1-52 0,2 1-2 15,2 0 8-15,-2-1 15 0,1 1 3 0,-2-1 0 16,2 0 23-16,0-3 8 0,0 3-30 0,0-3 27 0,-1 2-13 15,2 1-35-15,-1-1 57 0,1 0-19 0,-4 1-14 16,2-2-8-16,-2 1-19 0,1 1 40 0,0 3 4 16,4 8 6-16,-3-11-30 0,0 4 49 0,-3-8-55 15,3 1-5-15,-1-1 14 0,-1-1 14 0,1 0-45 0,0 1 13 16,-2 1-4-16,1 0 14 0,1-1 4 0,-3 0 1 16,3-1 41-16,2 1-21 0,-1-1 14 0,-2 0-35 15,1 1 15-15,-2 1 25 0,2-2-66 0,-2 1 45 0,0 0-8 16,1 1-28-16,0 0 2 0,-5-1 53 0,4 2-18 15,0-1-2-15,4 1 22 0,-2 1-8 0,-2-1-71 16,-2 3 15-16,2-2-2 0,-4-2 13 0,5 3 24 16,-2 0-33-16,1 1 12 0,2 1 49 0,0 0 15 0,0-4-12 15,-3 8 1-15,-1-7-66 0,7 13 68 0,-6-8-48 16,2 1 36-16,-1-7-16 0,-2 8 20 0,2-7-33 16,4 19 24-16,-4-10-1 0,-1-5 14 0,-2-5-22 0,3 7 10 15,0-2-4-15,-2 1-7 0,0-2-25 0,0-1 34 16,0 1-36-16,1 3 18 0,-2-3-20 0,1 0-16 0,-2-1 27 15,2 1 3-15,2-1 7 0,-2 0-19 16,0 0 41-16,1 1 8 0,-1 1-63 0,1-1 47 0,2 0-22 16,0-1-36-16,-3 1 52 0,2 0-30 0,1-2 58 15,-2 1-79-15,1 0 25 0,-1 0-13 0,2 0 10 0,-2 3 65 16,2-5-15-16,-2 2-34 0,2 2-4 0,-2-5-3 16,2 6 41-16,-3-3-33 0,0-3-3 0,0 0 15 15,1 0-22-15,2-2 50 0,-4 5-16 0,-1-2-17 16,2-4 16-16,2 7-21 0,0-4 33 0,-2 3-22 0,3-2-24 15,-2 4 37-15,1-1-8 0,-2-2-1 0,0 1 7 16,1 2-22-16,-1-1-34 0,1-1 60 0,1 1-54 16,-4-1 20-16,2 2 32 0,2-2-46 0,-1 1 35 0,2 0 6 15,-1 1-11-15,0-2-43 0,-2 3 4 0,1-2 57 16,0 0-40-16,2 0 27 0,-2 1 17 0,3-1-19 16,0-1-2-16,-2 5-25 0,0-3-17 0,5 9 27 0,0-5 4 15,-3-3-1-15,0-1-4 0,4 14 19 0,-3-11 10 16,3 11-16-16,-1-11 12 0,1 7 25 0,0 2-41 15,-3-12 5-15,2 1-7 0,1 6 5 0,0 2 0 16,-2-6-8-16,0-5 32 0,-1-1 2 0,0 0-62 0,1-1 28 16,4 10-7-16,-3-5 12 0,0-3 18 0,-3-2 13 15,2-1-24-15,0 0-6 0,0-1-20 0,1 1 39 0,0-1 59 16,-2 2-67-16,2-3-16 0,-3 0-23 16,1-1 15-16,0 0-22 0,1-1 23 0,-1 2-22 0,-1-1 35 15,1-2 0-15,2 2-19 0,-3-2-7 0,0 0 38 16,1 0 3-16,1-2-16 0,-2-1-17 0,0-1 30 0,-2 0-5 15,1-1-3-15,0 0-7 0,-2-2 40 0,2 2-67 16,-1 0 3-16,2 0 33 0,-2 0-12 0,0 1 22 16,1-3-10-16,-2 1-21 0,2 2 13 0,-2-1 12 0,5 4-7 15,-4 0-7-15,0-2 8 0,0 0 11 0,1 4-6 16,0-5-7-16,-1 0-12 0,0 1 18 0,3 0 12 16,-2 4-15-16,-1-4-6 0,1 6 6 0,0 1-1 0,-1-7 6 15,1 2 29-15,1 2-51 0,-3 4 4 0,3-5-6 16,-1 1-1-16,0-1 21 0,-2 3-23 0,2-5 5 15,-1 4 21-15,2 0-7 0,-2-1-2 0,0-1-27 16,0 2 37-16,0 2-14 0,0-4-15 0,-2 3 13 0,2-1 30 16,-2 1-22-16,2 0-8 0,-2-2 6 0,0 2-18 15,0-2 10-15,-2 1-6 0,2 1 7 0,2 3 3 16,-2-2 16-16,-2 2-34 0,1-2 44 0,0-2-52 0,1 3 37 16,0-1-2-16,0 1 4 0,0-2-21 0,0 0 2 15,-2 0-19-15,1 2 25 0,2-2-3 0,-1 1 9 16,0 1 4-16,0-2-6 0,2 2 2 0,-1-1 15 0,0 0 4 15,1 2-23-15,-1-1-9 0,0 1 10 0,2-1 12 16,0-1-13-16,-2 1-8 0,0 3 24 0,1-3 5 16,-1 3 13-16,0 3-32 0,2-5 5 0,-2-2-16 0,2-1 7 15,1 20-15-15,-4-14 1 0,3 0 19 0,-2-4-10 16,2 1-29-16,-2-5 54 0,0 1-33 0,2 6 36 16,0 1-20-16,-2 1-37 0,2-2 39 0,-1 1-29 15,0-5 38-15,-1 3-32 0,-1 1 31 0,3-2-1 0,-3-2-8 16,1 3-4-16,0 0 12 0,1-1-2 0,-2-1-93 15,0 2 98-15,1-1-36 0,-1 0 27 0,0-2-15 16,1 2 32-16,1-2-39 0,-2 1 2 0,0-1-2 0,1 1-1 16,0-2 38-16,-1 1-53 0,2-2 19 0,-1 0-1 15,-1 0 8-15,1-1 15 0,-1 1-39 0,-1-4 51 16,1 2 5-16,0 2-12 0,0-2 26 0,1 3-21 0,1-5-7 16,-2-1 5-16,0 1-17 0,1 5 24 0,-1-6-13 15,0-1-9-15,1 1-6 0,-1-2 16 0,0 2-5 16,0-2 7-16,0 1-8 0,2 6-12 0,-2 0 20 15,-2-4-39-15,2-3 0 0,0 10 12 0,0-8-2 16,0-2 4-16,0 2 10 0,0-2 24 0,0 1-3 0,-2 8-17 16,0-8 4-16,1 2 11 0,0-3-6 0,-1 0 3 0,1 0-21 15,-2 9 24-15,2 2-16 0,-2-4-32 0,1 3 34 16,0-4 2-16,0 5-1 0,-1-5-34 0,0 3 35 16,-1-3-44-16,3 0 54 0,-2 1-22 0,1-5 9 15,-1 6-8-15,-1 0 10 0,3-2-2 0,-2-3 1 0,2 3-43 16,-2-2 8-16,0-3 49 0,2 3-56 0,-3 2 4 15,4 1 71-15,-3-1-42 0,3-2-46 0,-2 0 73 16,2-3-16-16,-2 0-54 0,2 1 37 0,-1-1 3 16,1-2 25-16,-1 2-33 0,-1-2-8 0,2 0 30 0,0-4-19 15,-1 8-7-15,1-8-3 0,0 8 56 0,1-5-69 16,-1-3 10-16,0 6 40 0,0-6-31 0,-1 5 57 16,2-1 4-16,-1-2-4 0,0-2-71 0,0 0 1 15,0 0 12-15,-1 5 26 0,2-3 37 0,-1-2-61 0,0 0 0 16,0 3 40-16,2-2 12 0,-2-1-67 0,0 0 53 15,0 0-60-15,0 0 5 0,0 0 71 0,1 1-5 0,-1-1-49 16,0 0-7-16,1 2 70 0,1 0-50 0,-2-2-17 16,0 0 67-16,0 0-59 0,4 0 27 0,-4 0-56 15,0 0 14-15,0 0 14 0,9-4-5 0,-5 3-9 16,0-2 59-16,1 2 7 0,1-1-57 0,-1-1 43 0,0 2 13 16,-1-1-52-16,3-1 53 0,-2 2-70 0,1 0 19 15,0-1-22-15,-6 2 15 0,10-2 51 0,-2 2-5 0,-2 2-4 16,-6-2-60-16,14-2 25 0,-8 2 30 0,8-1 23 15,-4-2-60-15,1 3 64 0,0 0-26 16,2-4-44-16,-4 2 17 0,6-3-8 0,0 5 45 0,-1-5 15 16,2-1-18-16,2 5-5 0,-2-2-12 0,1 1-23 0,1 0 26 15,-1-3-45-15,-1 0 25 0,0-1 41 0,0 2-50 16,0 3 53-16,-1-4-59 0,-1 5 30 0,1-2 27 16,-2-2-64-16,-2 6 50 0,2-7-14 0,1 2 27 0,-4 3-15 15,0 0-6-15,2 2-15 0,1-6 25 0,0 2-29 16,-2 2 30-16,2-4-46 0,2 5 43 0,0-3-24 15,2 2 18-15,0-3-4 0,1 1 1 0,0 0-39 0,0-1 14 16,2 0 11-16,-2 3-4 0,1 0 14 16,1 1-20-16,0-2 34 0,12-7-15 0,-9 11 0 0,-3-4 7 15,-2 1-4-15,1 1-6 0,-2-5 0 0,2 1 13 16,0 1 0-16,-2-1-10 0,2 0-20 0,0 3-14 0,-1-2 42 16,1 1-19-16,1 1 13 0,9-10-16 0,-5 5 19 15,-1-1 0-15,-2 2-15 0,11-4 15 0,-8 1-7 16,-1 5 6-16,-2-1-5 0,10-7 0 0,-3 1 0 15,0-2 5-15,-5 3 1 0,-3 3-7 0,-3 6-18 0,2-3 28 16,-2-5-21-16,2 3-14 0,-2 3 1 0,0 0 32 16,1-2 0-16,-1 0-37 0,0 4 19 0,1-3 2 0,10-10 19 15,-7 10-41-15,-1 1 30 0,-4-4 0 0,2 2 12 16,0-3 4-16,-2 1-41 0,3 5 26 0,-3-5 0 16,1 3 0-16,1-4-5 0,-2 5 7 0,0-2-4 15,0 0-22-15,1-3 26 0,-2 1 6 0,2 0 10 0,-1 1-40 16,1 3 12-16,1-4-4 0,-1 1 5 0,0 2 26 15,-1 5-20-15,2-7 9 0,-1 3-15 0,2 1 8 16,-3 0-6-16,0-2-9 0,1-3 12 0,2 0 2 0,-3 4-9 16,1 0 19-16,0-1-9 0,1 2-50 0,-2 2 62 15,1-7-8-15,-2 5 2 0,1 0-11 0,0-3 11 16,-2 0-23-16,1-1-16 0,-2 2 28 0,2-1-8 0,-2 0 26 16,2 5-39-16,-1-2 22 0,0-2 10 0,2 4-10 15,0 1 19-15,-1-5-28 0,1 0 0 0,0 0 16 16,1-1 13-16,1 7 3 0,-2-3-8 0,1-2-9 15,2 1-22-15,-2 2 35 0,-1-3-29 0,0 1 26 0,1-4-23 16,-1 7 10-16,3-1-8 0,-3-1 10 0,0-3-1 16,-1 3-2-16,2 0 6 0,0 1-10 0,1-1-1 15,-2 1 23-15,-2-4-7 0,1-1-51 0,1 6 38 0,-1-1-11 16,1 2 15-16,-2-3 7 0,1-1-13 0,1 2 4 16,0-3-25-16,-1-2 23 0,1 0 30 0,0 2-43 15,1 1 42-15,-1 2-23 0,3 1-18 0,-1-2 29 0,0 0-7 16,-1-3-12-16,1 1 5 0,-1 2-4 0,0-2-15 15,1 3 41-15,-1 0-33 0,0 1 23 0,2 0-9 16,-2-1-10-16,1 0 15 0,-1 0-4 0,0 0-27 0,2 0 41 16,-2-3-10-16,1 1-12 0,-1 0-18 0,0-3 10 15,1 7 12-15,-1-4 9 0,-1 1-32 0,1 4 34 16,2-4-21-16,1-3 26 0,1 3 2 0,-2-1-20 0,2 0 19 16,-2-1-29-16,1 2 12 0,1-2-6 0,-2 2 8 15,1-1 0-15,-1 2-11 0,1-4 11 0,0 2 8 16,-3 2-7-16,2-4 11 0,1 4-4 0,0-4-3 15,-1 6-35-15,1-6 41 0,-2 5-10 0,2-4-1 0,-1 3-18 16,2-2 5-16,-2 1-48 0,2-4 56 0,1 4-6 16,0-1 19-16,0 0-62 0,0 0 35 0,13-6 27 15,-7 5 13-15,-4-2-20 0,-3 3-10 0,1 0 9 0,0-2 12 16,-2 3-26-16,0-5 20 0,2 4-13 0,-2-1 15 16,0 2-6-16,0 1-15 0,-3-2 30 0,2 0-18 15,1-3-1-15,0 1 8 0,0 2-8 0,1-1 2 0,-1 1-5 16,2-2-16-16,0 0 36 0,14-2-14 0,-8 3-27 15,-4-2 11-15,0 0 9 0,-2 2-7 0,2-1 14 16,9-7-11-16,-8 4 1 0,1 3 8 0,-5 0 7 16,-1 0-7-16,1 2 4 0,-2-2-2 0,2 2-9 0,-1-5 8 15,0 0-16-15,0 3 34 0,0 1-15 0,0 1-17 16,0 0 2-16,0-1 0 0,2-2 5 0,-2 2 27 16,1-3-19-16,-1 0-5 0,12-2 10 0,-7 2-15 0,-2 2 4 15,-4-1-8-15,2 1 6 0,2-1-12 0,-2 1 4 16,1 1 21-16,-2-3-19 0,-2 2 7 0,2 1 10 15,0-3-12-15,-1 3 12 0,-2-2-2 0,1 2-30 16,-1 0 23-16,-2 1 4 0,2-1 11 0,-1 1-4 0,-4-3-11 16,3 1 17-16,1 2-19 0,-3-2-16 0,2 4-1 15,1-2 19-15,-6 0 7 0,5-1-3 0,0 1 3 0,-1 1-13 16,1-1 46-16,0 0-69 0,-3-2 35 0,2-1 5 16,2 4-31-16,-1-4 8 0,1 3 1 0,0-4 42 15,-1 3-42-15,1 0 22 0,0-2-1 0,0 1 3 16,-2 1-19-16,0 1 15 0,0-3-23 0,3 1 16 0,-1 1-22 15,0 1 19-15,0 0-5 0,0 1 3 0,0-1-8 16,1-1 15-16,-1 1 4 0,1 0-4 0,2 0 9 0,-2-1-4 16,1-1-13-16,2 2 6 0,0-1-5 0,-2 1 16 15,2-1-14-15,0 0 10 0,-2-2-11 0,0 1 8 16,0 1 11-16,-1-2-18 0,2 5-1 0,-2-5 2 16,0 2-8-16,1 0-2 0,-1 0 25 0,0 1-5 0,2-2-8 15,-2 2-31-15,2-2 31 0,0 1 16 0,-1-2-14 16,1 0-1-16,1 2-4 0,0-2 9 0,1 1-6 15,2-3-15-15,-1 3 0 0,10-4 2 0,-7 2 9 16,-2 2 11-16,-3 2-13 0,0-4 5 0,0 3-9 0,2 0 12 16,-3-2-5-16,1 1 9 0,0-1 7 0,0 2-27 15,0-1 18-15,1 1 8 0,-1-1 0 0,2 1-23 0,-2-1 20 16,1 1-7-16,3-1-15 0,-3 1 10 0,3-1 9 16,-2-1 4-16,0 2-30 0,4-1 27 0,8-2-14 15,-6 2 18-15,-2-2 0 0,8-2-6 0,-6 4 6 16,-2-2-32-16,-3 1 34 0,11-3 1 0,-2 1-22 0,-2 1 26 15,-6 1 5-15,10-2-3 0,0 0-27 0,0 0 9 16,-6 2-8-16,6-3 10 0,-6 2 7 0,-3 0-1 0,-2 2-12 16,10-2-4-16,-5 3 14 0,-4-1-1 15,-1-1-14-15,-1 2 8 0,13-4 1 0,0 2 6 0,1 0 11 16,0 0-17-16,-10 2-6 0,-1-2 17 0,-3 2-18 16,1-1 16-16,0-1-22 0,1 1 27 0,1 1-22 0,12-3 6 15,-9 3 11-15,10-3 3 0,-12 4-32 0,0-1 12 16,-4-3 16-16,1 3-5 0,-2 0-9 0,3-1 16 0,0 0 0 15,-2 0-11-15,2 0-15 0,10-2 18 16,-6 2 9-16,8-2-4 0,-8 2-7 0,7-1-7 0,-4 1 21 16,6 1-11-16,-6 1 0 0,-4 0-3 0,-2 0-3 15,-2 0-4-15,2 0-7 0,-2 1-1 0,1-1 30 0,-3 0-22 16,2-1 9-16,-2 1-8 0,-2-2-9 0,1 1 12 16,-3 0 10-16,-1 1-2 0,-1 0 5 0,-5 1-7 15,4-2 6-15,-5 1-12 0,4-1-6 0,-3 0-7 16,-1 1 3-16,-9 0 5 0,13-2 16 0,-13 2-8 0,10-2-23 15,-10 2-23-15,10-1 16 0,-10 1-42 0,0 0-11 16,12-9-26-16,-9 7-378 0,-3 2 162 0,0 0 108 16</inkml:trace>
  <inkml:trace contextRef="#ctx0" brushRef="#br0" timeOffset="-30707.55">6088 6667 7 0,'0'0'59'16,"0"0"-10"-16,-4 5 21 0,4-5-33 0,0 0 16 0,0 0-2 15,-2 2-16-15,2-2 20 0,0 0-21 0,0 0-9 16,0 0 11-16,0 0-11 0,-3 4-7 0,3-4-3 16,0 0-3-16,0 0 3 0,17-2 10 0,-2-1-5 15,1 0-13-15,3 0-5 0,1 0 26 0,1-1-21 0,2 2-2 16,10-4-3-16,-5 2 18 0,-4 0-37 0,-4 1 20 16,1 0 7-16,-1 1 10 0,0 0-2 0,-2-1-14 0,-1 1 0 15,-2-2 11-15,-2 2-4 0,-1 2-17 16,-4-3 14-16,0 2-8 0,-8 1 11 0,11-2-2 0,-11 2-33 15,9-3 48-15,-9 3-42 0,7-2 46 0,-7 2-4 16,5-1 12-16,-5 1-22 0,0 0-15 0,0 0-30 0,0 0 40 16,0 0-28-16,0 0 32 0,-15-5-4 0,15 5-5 15,-16 0 2-15,4-1 19 0,-1 2-67 0,-4 1 56 16,-2 1-29-16,0 0 21 0,-1 2-24 0,-1-1 7 0,0 1 17 16,-11 2-13-16,6-2-3 0,6-1 17 0,3 0-4 15,1 0 4-15,3-2-3 0,1 2-8 0,1-2-12 16,2 0 30-16,1 0 2 0,0-1-28 0,8-1-7 15,-10 2-6-15,6-1 70 0,0-1-1 0,4 0-60 0,0 0-11 16,-8 3 65-16,8-3-52 0,0 0 1 0,0 0 8 16,-5-1 37-16,8 3 3 0,-3-2-3 0,0 0-29 15,0 0-25-15,12-6 56 0,-12 6-50 0,0 0 22 16,13-1-26-16,-8-2 65 0,1 2-47 0,-1 0 3 0,2-1-27 16,3-2-3-16,4 0 48 0,-1 0-4 0,0 0-44 15,1 0-8-15,-1 1 27 0,0-1 0 0,2-1 51 0,-2 1-19 16,-1 0-19-16,0 0-13 0,0 1 2 0,-1-1-23 15,0 2 0-15,-3 1-43 0,1-1-188 0,-4 7 88 16,-5-5 58-16</inkml:trace>
  <inkml:trace contextRef="#ctx0" brushRef="#br0" timeOffset="-28361.59">30558 2323 15 0,'-6'0'32'15,"2"-2"2"-15,0 1-26 0,0-1 26 0,0 0-17 0,2 1 1 16,-1-2 9-16,-1 2-7 0,1 1 3 0,1-2 0 15,0-1-4-15,0 2-5 0,2 1 1 0,0 0 1 16,-4-1 18-16,4 1-27 0,0 0 17 0,-2-2 15 16,2 2-25-16,-1-3-42 0,1 3 68 0,-3-2-36 0,3 2 13 15,0 0 6-15,0 0 7 0,0 0-7 0,4-5-17 16,-4 5 4-16,3 0 26 0,1-1-27 0,-1 0 0 0,1-1 7 16,0 0-1-16,-2 2-17 0,2 1-1 0,-1-2 20 15,2 1-21-15,1-1-8 0,-1 2 22 0,0-1-4 16,1 0-4-16,0 0 6 0,1 1-8 0,5 2 5 15,-3-1-17-15,3 0 21 0,-1-2-16 0,1 4 18 0,0-2-19 16,1 1 18-16,-1 0 14 0,-1 1-19 0,1 0-23 16,-3-3 19-16,-1 0-14 0,-2 1-13 0,0 0 35 0,0-1-8 15,0 1 8-15,0-1-4 0,0 1-16 16,1-1 5-16,5 2 8 0,-3 0 0 0,2-1-1 0,-2 1-11 16,3-1 18-16,-1 0-20 0,2 2 6 0,-3 0 20 15,2-2-11-15,-2 0-14 0,0-2 20 0,2 4-2 0,1 0 5 16,-1-2-1-16,0 2-14 0,0-2 22 0,3 2-20 15,-2-2-14-15,-2 0 13 0,-2 0-19 0,0-1 16 16,6 0-8-16,-3 1 23 0,-1 0 8 0,-3-1-9 16,0-1-14-16,0 1 18 0,0-1-52 0,0 1 39 0,-2-1 9 15,7 1-18-15,1 1 16 0,-2-1-21 0,-1-1 21 16,1 1-14-16,1 0 10 0,1 0-24 0,0 1 52 16,0-2-35-16,-2 1 12 0,-2 0-18 0,-2-1 15 0,6 1 12 15,-4 0-39-15,1 1 47 0,-3-1-5 0,0-1-7 16,0 1-12-16,0-1 1 0,-3 1-4 0,3-1 0 15,4 1-15-15,-2 1 29 0,2 1-18 0,-3-2 12 16,0 2 6-16,2-1 1 0,1-1-23 0,-5 2-2 0,5-1 11 16,-3 1-39-16,-1-1 46 0,-1-1 29 0,-1 0-38 15,1 1 2-15,1-1-7 0,-1 0-32 0,-1 1 39 16,1 0 13-16,-2-1-19 0,2 0 19 0,-2 0 9 16,1 0-26-16,0-1 35 0,1 2-36 0,-2-1-29 0,-2 1 77 15,1-1-56-15,1-1 7 0,1 2 42 0,-2-2-28 16,-2 0-12-16,4 0 14 0,-2 0 0 0,1 0 2 15,-1 0-20-15,1 0 11 0,-1 1-34 0,0-2 56 0,0 1-43 16,0-2 51-16,0 2-52 0,0 0 42 0,0 0-19 16,2-1 17-16,-1 1 0 0,0 0-40 0,-1-1 12 15,0 1 26-15,0-1-16 0,0 1 12 0,0 0-40 0,-1 0 26 16,0-1 0-16,-1 1-18 0,1 0 44 0,0-2-7 16,-3 2-28-16,2 0 3 0,0 2-1 0,-2-2-6 15,0 0-14-15,0 0-5 0,-8 2-24 0,2-1-165 16,-6 0 75-16,-2 1 48 0</inkml:trace>
  <inkml:trace contextRef="#ctx0" brushRef="#br0" timeOffset="-27979.85">30716 2431 54 0,'-5'-1'72'0,"0"0"2"0,-1 0-24 0,4-1 30 16,-1 0-43-16,3 0 6 0,0 2-1 0,4-5-18 0,0 4-3 16,3-1-1-16,6-1 17 0,4 0-35 0,1 2 38 15,2 0-77-15,2 1 27 0,0-1 25 0,3 1-10 16,-1 1 34-16,1-1-24 0,-1-1-5 0,2 2-22 0,-1-1 50 15,-1 0-36-15,-3 0-17 0,2 0 26 0,0 0-23 16,-3 1 64-16,-1-1-53 0,-3 0-19 0,0 0 27 16,-2-1-14-16,-6 3 58 0,7-2-58 0,-3-1 12 0,-1 2-19 15,-3-1 59-15,-2-1-71 0,1 2 53 0,-3-1-35 16,1 0-1-16,-1-1 40 0,-2 4 8 0,3-5-75 16,-1 4 46-16,-1-4 0 0,-1 4-4 0,1-1-32 15,-2 0 0-15,1 0-6 0,-1 2-5 0,-1-1-15 0,0 0 4 16,-1 2-145-16,-3 0 63 0,2-1 44 0</inkml:trace>
  <inkml:trace contextRef="#ctx0" brushRef="#br0" timeOffset="-20708.27">8640 2549 14 0,'38'-3'9'16,"-2"1"26"-16,1 0-24 0,-9-2 13 0,-4 0 1 15,-3 3-16-15,1 0-8 0,0-1 6 0,-2 0 8 0,0 0 8 16,0 0 1-16,2 0-6 0,-4 0 15 0,2 0-16 16,0-1 7-16,2 0-6 0,-2 1-1 0,2 1 1 15,2 1-2-15,14-3 4 0,-2-1-20 0,0 2 24 16,1-3-17-16,-1 2 17 0,2 2-24 0,0-2 24 0,1 0-4 16,0 3-10-16,-2-3-26 0,2 1 13 0,-1 1 20 15,1-1-15-15,0 1 0 0,-2-2 6 0,-5 3 6 16,-4 0-11-16,-3-1 0 0,-1 1 14 0,15-4 13 15,0 4-45-15,-9 2 12 0,-3-4 5 0,0 4-3 0,12-2 1 16,-10 1-8-16,8-1 38 0,-5 0-19 0,-2 0 12 16,14 0-35-16,2 0 43 0,-6-3-9 15,7 6-15-15,1-2 25 0,-1 0-13 0,1 2-18 0,-3-3-21 0,0 2 35 16,-1 0-25-16,-1 1 6 0,-3-1-2 0,0 1 20 16,-6-3-38-16,2 2 25 0,1-1 0 0,-8 2 27 15,-2-2-47-15,-3-1 23 0,1 1-3 0,11 1 4 0,-8 0 1 16,-1-1 11-16,-3 1-29 0,0-1-13 0,13 2-4 15,-5-2 56-15,4 1-2 0,0 1-15 0,2-1-3 16,-8-1 26-16,7 2-58 0,-5-2 18 0,-8-1 32 0,-3 2-36 16,-1 1 3-16,1-3 6 0,-2 1-7 0,1 0 48 15,-3 0-54-15,-2 1 47 0,1-1 7 0,-5-1-24 16,3 0-27-16,-3 0-3 0,4 1 42 0,-2-1-16 16,3 2 13-16,-4 0-46 0,3 0 58 0,1-1-25 0,1 2-41 15,0-1 70-15,3 0-73 0,2 0 20 0,-2 1 16 16,1 0-14-16,2-1 32 0,1 0-46 0,-3 2 44 15,14 1-41-15,-10 1 1 0,-1-1 44 0,-3-2-51 16,1 0 61-16,-1-1-54 0,-1 0 2 0,-2 2-1 0,-1 0 17 16,0-1 21-16,-2 0-30 0,0 0 24 0,1 1-4 15,-4-2-2-15,1-1 29 0,0 2-60 0,1-2 41 0,0 1-35 16,4 0 8-16,-2 0 15 0,0 0 3 0,1 1 5 16,0-1-31-16,2 1-10 0,-2-1 51 0,2 3 19 15,-3-3-71-15,1-1 19 0,-1 2 7 0,2-1-9 16,-5 1 37-16,0-2-38 0,-2 0 7 0,0-1 51 0,-3 1-14 15,-2-1-53-15,0 0 26 0,-1 1-35 0,0 1 70 16,-2-1-34-16,2-1-17 0,-1 0 3 0,0 0-2 16,0 1 33-16,0-1-8 0,0 2-6 0,0-2 9 15,0 2-10-15,3-2 31 0,0 1-60 0,-2-1 62 0,3 1-22 16,-3 1-19-16,3-2-15 0,-1 2 39 0,-2 0-59 16,-1-2 25-16,2 1 12 0,-1 0 21 0,0 1-40 0,-1-2 51 15,0 2-19-15,0-1-13 0,-1 2 17 0,0-2-20 16,-1 1-28-16,0-1 5 0,2 2 44 0,-3-1-24 15,0 2 34-15,1-2-65 0,0 1 62 0,-2-1-58 16,3 2-2-16,-2-2 25 0,1 0-23 0,-1 1 70 0,0-1-31 16,1 1-15-16,-1-1-21 0,2 0 76 0,-3 0-42 15,2 0 23-15,0 2-32 0,-4-2-3 0,4-1 23 16,-1 2-34-16,0-1 35 0,-1 2-12 0,2 0 21 0,-2-1-60 16,1 0 59-16,-1 1-32 0,0 0-3 0,1-1-13 15,2 1 47-15,-3-1-29 0,3 3 25 0,-3-2-34 16,-2 1 3-16,4 0 6 0,-2-2 8 0,1 2 11 15,-1-1-31-15,1-1 22 0,-1 2-21 0,2-1 36 0,-1 0-5 16,0 1 44-16,2 0-79 0,0-1 26 0,1 6 28 16,0-4-33-16,-2-2 23 0,1 1-27 0,0 0-11 0,-1-2 1 15,1 1-10-15,0 1 51 0,-1-1 10 0,1 0 5 16,0 1-42-16,-1 0-13 0,4 2 16 0,-1 0-15 16,0 0 42-16,1-3-10 0,-2-1 8 0,1 6-44 15,2-4-14-15,-3 4 6 0,3 0 46 0,-2-1-8 0,0 0-30 16,-1-2 52-16,2 3-23 0,-1 0-11 0,-1 2 18 15,1-2-36-15,-1-3 4 0,0 2 35 0,0 2-30 16,0-3 19-16,0 2-39 0,0 1 42 0,2 0-48 16,-2 0 28-16,-2 0-21 0,4 1 77 0,-2 1-28 0,0-3-8 15,1 3-68-15,-1-2 8 0,0 2 32 0,-1-2 2 16,-1 2-21-16,2 1 41 0,0-2-1 0,0 1 9 16,0-2 7-16,-1 4 1 0,1-2-59 0,-1 0 10 15,2 0-1-15,-1-2 55 0,-1 2 24 0,-1 0-54 0,1 0 28 16,0-1-54-16,-1 0 12 0,1 0 14 0,-4 0-2 15,3-1 33-15,0 1 5 0,-2-1-7 0,0-1-49 0,1 3-35 16,2-1 88-16,-2 1-51 0,-1-2-5 0,3 1 19 16,-2 1 4-16,0-2-2 0,-1 0-4 0,0-2 66 15,2 6-32-15,-2-7 18 0,1 1-66 0,0 3 35 16,1-4 25-16,-4 2-60 0,4-1 55 0,-1 6 4 0,-2-5-58 16,1 0 26-16,1 3-14 0,0-2 19 0,-1-4 24 15,2-1-44-15,-2 3 42 0,0 7 0 0,0-1-12 0,1-3 10 16,-1 2-1-16,-1-3-34 0,1 2 18 0,-2-2 5 15,2 0-2-15,2 4-11 0,-2-5-17 0,1-1-5 16,0-1 23-16,-1 2-11 0,2-2 18 0,0 4 5 16,-2 3-14-16,3 1 8 0,-2-3-9 0,-1-2 12 0,3 4-45 15,-2-1 51-15,-1-1-21 0,2 0-4 0,-1 0 4 16,2 0 26-16,-2 2-7 0,-1-2-79 0,4 3 75 16,-1-2-20-16,-3 0 43 0,2 0-15 0,1 2-5 15,0-2 1-15,1 0-63 0,0 1 59 0,-2 1 9 0,2-2 8 16,-1 1-19-16,-2 0-8 0,3-1 1 0,-2 1 21 15,2-2-15-15,0 1 19 0,-3 1-18 0,2-1-16 16,1 0 20-16,0-1-2 0,-2 1 3 0,1-1-3 0,1 3-13 16,-1-2-2-16,2-1 13 0,-2 0-27 0,1 2 20 15,0-1 8-15,0 1-6 0,1-1 9 0,-1 0-3 16,0-1 10-16,0 1-4 0,0-1-5 0,0 1 2 0,-3 1-7 16,3-4-1-16,0 0-5 0,-1 2 20 0,2 0-24 15,-2-2 17-15,1 2-12 0,-1 0 14 0,-1 0-7 16,1-2-12-16,0 1-4 0,-2 1 4 0,3-1 8 15,-3 0-16-15,2 1 17 0,-2-1-2 0,2 1-11 0,-3-3 5 16,3 3-3-16,-2 0 2 0,0 0-4 0,-1-2-3 16,3 2 16-16,0 0 3 0,1 0-17 0,-3 0 0 0,2-1 17 15,1-1-15-15,-3 1-6 0,0-1 5 0,1-2 3 16,2 3-7-16,-3-3 0 0,0 3 15 0,1 1-13 16,-1-2 5-16,0 2-4 0,1-3-7 0,-2-1 6 0,0 0 5 15,1-1 2-15,-1 0 2 0,3 4 8 0,-3-1-7 16,1-2-5-16,-1-1-2 0,0 1-6 0,1-1 27 15,1 0-25-15,2 3 7 0,-4-1-9 0,0 0 15 16,0-1 2-16,0-1-8 0,0 0 7 0,0 1 4 16,0-1-19-16,0-1 2 0,-2 1 16 0,2-1-10 0,-1 1 7 15,0 3-12-15,-1-1 3 0,1 0-9 0,0 0 6 16,-1 1 0-16,1-3 1 0,0 0 9 0,1-1-4 0,-2 2 7 16,0 1-1-16,0 2-14 0,1-1 18 0,0-2 2 15,-1 0-18-15,1 0 6 0,0 2-2 0,1 2 15 16,-2-3-18-16,1 3 9 0,2-1-14 0,-2-4 13 0,0 4-12 15,-1 2 3-15,2-1 18 0,-1 0-12 0,1-1 4 16,0-1-7-16,1 2 6 0,-1 0 3 0,0 2 3 16,0-2-13-16,0 0 2 0,0 1 2 0,-1-1-15 15,1 0 14-15,1 0-10 0,-2 0 8 0,2 0 11 0,-1 2-17 16,2-2 9-16,-2 1-2 0,4-2-15 0,-4 1 4 16,4 1 5-16,-3-1-4 0,0 2-1 0,1 0 7 15,-1-1-4-15,0 2 17 0,1-2-5 0,-1 2-9 0,0 0-6 16,1 0 5-16,-1 0 4 0,0 0-5 0,1 1 4 15,-2 0 10-15,1-1 4 0,-1 2-14 0,0-1 15 16,0-1-20-16,1 1-9 0,-1-1 21 0,3 1 2 16,-3 1 0-16,0 0 1 0,0-1 7 0,0 1-8 0,0 0 0 15,-1 0 7-15,1 0-7 0,0 2 3 0,-2 0-3 16,4 0-3-16,-2 0-3 0,-2 2 18 0,2-2-3 16,-1 0-4-16,0 0-2 0,-1 1 7 0,2 0-8 0,-2-1-10 15,0-1 16-15,1 1 8 0,1 1-12 0,0-1 4 16,-1 1-5-16,1-1-10 0,-2 1 10 0,2-1-7 15,-1-1 1-15,1 1-3 0,3 0 3 0,-6-2 6 0,3 2-3 16,-3-1 1-16,3-1 2 0,-1-1-1 0,0 0 2 16,-1 0-14-16,1 0 6 0,1-1 9 0,-1 1-8 15,-1-2 3-15,1 2-8 0,-2-2 8 0,2-1-11 0,0-1 9 16,-1 2 5-16,2-1-1 0,0-2-3 0,0 2-9 16,-1-1 5-16,1 0 8 0,0 0-2 0,-3 0 0 15,5 1-13-15,-4-2 4 0,2 1 9 0,0-1 4 16,-1 3-17-16,0-2 5 0,1 1 3 0,0 0 11 0,1-1 3 15,-1 0-4-15,1 4-3 0,1-4 10 0,-2 1-15 16,2 0-2-16,-2 1 0 0,3-2 10 0,-3 1-8 0,0 0 3 16,0 0 1-16,0-1-5 0,1 0-2 0,2 1-8 15,0-1 10-15,-2 0 5 0,-1 2-4 0,0-5-12 16,3 3 0-16,-2 1 1 0,0-1 12 0,2-1-4 16,0-1-2-16,-2 2-3 0,3-1 11 0,-1 1 1 0,-1 0-5 15,2-2 4-15,-1 1-15 0,0 0 0 0,-1 0-3 16,1 1 3-16,0-1 21 0,1 2-14 0,-2-2 1 0,0 1-3 15,0 0 0-15,1-2 5 0,-2 2-6 16,1-2 7-16,2 1 1 0,-3 0-9 0,2 1 13 0,-2 0-1 16,2 0-9-16,-1 0 2 0,1-2-4 0,-2 2 4 15,2 0 2-15,0-1-7 0,-2 0 9 0,2 1-10 0,1 0-1 16,-3-1 20-16,3 2-18 0,-4-2 9 0,3 1-4 16,-1 3 3-16,0-3 5 0,0 2-15 0,1-2-2 15,-2 1 9-15,2-2 1 0,-2 2 0 0,1-1 15 16,-1-1-22-16,0-3 4 0,2 3-4 0,-2-2 16 0,1 3-13 15,-1-2 7-15,-1-10-7 0,0 18 1 0,1-4-3 16,1-3 6-16,-2 4 1 0,0-1-5 0,1-1 5 0,-1 2-12 16,1-2 14-16,-1 1 4 0,0 3-9 0,-1 0 2 15,2 0-1-15,-1 1 2 0,-1 0-1 0,2 1-9 16,-2 1 11-16,1 2 2 0,-1 1-3 0,-2 9-2 16,3-3 4-16,0-5-3 0,0-1 1 0,0-1 0 0,-1 0 10 15,-1 2-6-15,2-1-2 0,0 12 2 0,-1-2-4 16,1-5 4-16,-1-2-1 0,1-7-2 0,0 4-9 0,-2 11 10 15,0-8 2-15,2-1-4 0,0-4 14 0,0 0-12 16,0 2-11-16,0 0-6 0,-3 11 13 0,2 0 7 16,-2-1-14-16,2-4 0 0,-1-4 4 0,0 7 11 15,-1 2-3-15,2-8 0 0,-1 7-5 0,0-6-5 0,2-2 7 16,-3 8-2-16,0-6 14 0,2-1-11 16,0 5 8-16,-3 2 0 0,4-3 3 0,0 4-2 0,0 1-13 15,0 2 11-15,0-7-3 0,0 6-5 0,-3-1 0 16,2 1 4-16,-1-3-2 0,1 1-5 0,0 1-13 0,3 1 14 15,-3-1 6-15,0-1-2 0,-1 2-3 0,1-1-2 16,-2-7 0-16,1 4 3 0,0-5 3 0,-2 6-6 16,2 1-1-16,-1-1 6 0,-1-6 6 0,3-2-4 0,-2 6 4 15,2 4-1-15,-1-6-4 0,1 4 10 0,1-5-3 16,-1 8 11-16,1-2-13 0,-4 0-5 0,4 2 0 16,-2-1 0-16,2 0 7 0,-1 1 5 0,0-2-15 0,-1 2 6 15,4-3-6-15,-1 2-4 0,0 0 9 0,-1-8 10 16,3 6-17-16,-2-6 3 0,1-1-2 0,-1 6 3 15,-1-3 11-15,0-4-9 0,1-2 15 0,-1-2-15 16,2 1-3-16,-2 1 5 0,1-3 15 0,2 13-28 0,-3-8 6 16,0-7-7-16,-2-1 17 0,2-2-14 0,0 0-6 15,0 0 13-15,2 0-2 0,-2-3-1 0,0-4-8 0,0-8-5 16,0 18 8-16,0-18 4 0,0 13-4 0,0-13-1 16,0 11 3-16,0-11-4 0,0 11 3 0,0-11 0 15,0 0 33-15,0 13-27 0,0-13 0 0,0 0 9 16,0 0-12-16,-3 11-1 0,3-11 5 0,0 0-10 0,0 0 10 15,0 0-7-15,0 12 6 0,0-12-21 0,0 0 22 16,0 0-7-16,0 0 11 0,-3 9-8 0,3-9-11 16,0 0 5-16,0 0 15 0,0 0-9 0,-4 11 3 15,4-11-6-15,0 0 0 0,-5 7 3 0,5-7 7 0,-4 8-13 16,4-8-7-16,0 0 18 0,-4 14-2 0,3-8 0 16,1-6-6-16,-4 12 7 0,1-4-18 0,0 1 16 0,1 0 2 15,-2 0-6-15,0-1-13 0,1 2 10 0,-1-3-3 16,1 4 3-16,1 0-1 0,-2-2 0 0,0 2 8 15,2-1 13-15,-2 2-17 0,2-2-8 0,-1 1 10 16,2 2-2-16,-2-2-10 0,2 2 14 0,1-1-9 0,0 2 6 16,0-1 5-16,0 1 4 0,1-1 9 0,0 1-14 15,-1-2-6-15,2 2 15 0,-1-2-5 0,-5 1-6 16,8-2 4-16,-3 0-4 0,2 2 7 0,-2 0-13 0,1-4 9 16,-2-9-8-16,2 14 11 0,-2-14-7 0,3 10-6 15,-3-10 3-15,1 9 6 0,-1-9-2 0,0 0-3 16,2 11 2-16,-2-11-12 0,0 0 3 0,1 10 9 0,-1-10 2 15,0 0 3-15,0 0 0 0,0 10 4 0,0-10-2 16,0 0-4-16,0 0-19 0,0 0 7 0,0 0 18 16,0 0-19-16,0 0 16 0,0 0-10 0,-1 14-1 0,1-14 9 15,0 0-2-15,0 0-3 0,0 0 11 0,-4 9-23 16,4-9 15-16,0 0-5 0,-7 6 2 0,7-6-8 16,0 0 7-16,-5 7-7 0,5-7 14 0,0 0-18 15,-8 9 8-15,8-9 14 0,-10 3-16 0,10-3 14 0,-12 4-8 16,12-4 0-16,-17 5 9 0,8-3-3 0,9-2-1 15,-23 5-11-15,11-1 11 0,0-3 2 0,-1 0-1 16,-1 0-13-16,1 2-1 0,-2-5 10 0,1 4 5 0,-1-1-16 16,0-1 16-16,15 0-2 0,-32 2-15 0,22-1 10 15,10-1 3-15,-27-2-15 0,27 2 16 0,-24 1-9 16,8-1 11-16,1-1-5 0,-1 2-8 0,-1-2 5 16,0 0-12-16,-2 1 19 0,0-1-7 0,2 1 0 0,-1-2-5 15,0 1 8-15,0 2-9 0,0 1 5 0,0-4-2 16,1 1 10-16,0 0 4 0,2 0-18 0,-1 2 0 15,0-1 6-15,1 0 0 0,1 4 10 0,0-3-16 0,2 0 8 16,12-1 7-16,-20 0-18 0,12 1 19 0,8-1 0 16,-13 0-17-16,13 0 0 0,-15 1 7 0,15-1 7 15,-12 3-4-15,12-3 8 0,-13 1-19 0,13-1 15 0,-12 1-11 16,12-1 9-16,-13-1-7 0,13 1 4 0,-15-1-10 16,15 1 17-16,-21-1-4 0,9-1 0 0,-3 2-11 15,4 2 4-15,-3-5-2 0,14 3 4 0,-22 1-2 0,12 4 10 16,-4-5 3-16,1 3-12 0,1 0 0 0,0-2 44 15,-1 2-48-15,1-1 3 0,1 1-2 0,11-3-5 16,-20 2 2-16,12-1 2 0,8-1-6 0,-17 4 11 0,6-2 4 16,11-2-11-16,-16 3 7 0,16-3-12 0,-13 2 22 15,2 0-12-15,-1 1-11 0,0 0 11 0,-2-1 0 16,14-2-4-16,-25 4 16 0,12-1-10 0,-1 0-8 16,2 1 14-16,0-2 5 0,-1 2-17 0,1-2-3 0,0 2 14 15,0-3 31-15,0 3-51 0,1-1 8 0,1 0 8 16,10-3-8-16,-15 5 3 0,8-3 2 0,7-2 10 15,-13 4 0-15,13-4-12 0,-13 3 6 0,3 0-4 0,10-3-3 16,-17 3-1-16,6 0 4 0,-1 0 10 0,0 1-3 16,0-2-8-16,0 1 6 0,2-1 2 0,0 0-5 15,10-2-7-15,-20 5 6 0,12-5 6 0,8 0 2 16,-17 5-1-16,10-3-6 0,7-2 2 0,-16 3-5 0,11-1 6 16,-2 1 0-16,7-3-12 0,-13 3 13 0,6-2 3 15,7-1-6-15,0 0 6 0,-16 4 4 0,16-4-5 0,-10 2-2 16,10-2-5-16,-11 2 8 0,4-1 4 0,7-1-17 15,-13 1 6-15,4 3 5 0,-2-2-16 0,-1 0 8 16,1 2 2-16,3-2 3 0,0 0 7 0,0-1-9 16,8-1-2-16,-14 2 9 0,4 2-10 0,1-3 8 0,2 1-5 15,7-2 1-15,-12 2 3 0,12-2 3 0,-6 1 0 16,6-1-6-16,-8 2 14 0,8-2-17 0,-10 1 8 0,10-1-3 16,-10 2-17-16,3-1 26 0,7-1-3 15,-13-1 0-15,5 2-4 0,-6 1 0 0,1 1 3 0,-1-1-3 16,1-1-1-16,0 2-9 0,-2-3-2 0,3 1 4 15,-1 1 12-15,1-2-9 0,12 0 9 0,-15 0-17 0,15 0 13 16,-12 0-4-16,12 0 3 0,0 0 7 0,-15 1-7 16,15-1 2-16,0 0-1 0,-14 2-2 0,14-2-5 15,-15 1 6-15,15-1-4 0,-19 2 5 0,6 1-8 16,-2-2 6-16,1 1 0 0,0 2-7 0,0-2 20 0,-1 1-10 16,2-1-13-16,-2-1 12 0,0 2-3 0,2 0 1 15,0 1-11-15,1-2 4 0,-3 1-12 0,3-1-18 0,0-2-11 16,0 1-29-16,0-2-20 0,-1 2-29 0,13-1-60 15,-26-5 1-15,14 2-16 0,2 3-551 0,10 0 252 16,-18-4 166-16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0:41:52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5090 3558 22 0,'7'-12'81'0,"-7"12"5"16,0-4 23-16,0 4-23 0,0 0-13 0,0-6 17 15,0 6-21-15,0 0-7 0,0-7 9 0,0 7-23 0,0-5 18 16,0 5-13-16,0 0 6 0,0 0 22 0,-3-6-35 16,3 6-12-16,-1-3 13 0,1 3 1 0,0 0-4 0,0 0-8 15,0 0-11-15,0 0 3 0,0 0-8 16,-1-1-1-16,1 1 3 0,0 0-9 0,0 0 15 0,0 0-2 16,-2 13 15-16,2-7-11 0,0 0 8 0,0 1-23 15,-1 5 31-15,1 2-3 0,1 1-4 0,-5-2 10 16,6 4-17-16,0-3 1 0,0 1-9 0,0-2 8 0,0 2 1 15,-1-1 0-15,2 0-7 0,-1-2-3 0,2 1 2 16,-2 0-11-16,2-1 3 0,-4 0-7 0,2-1 8 16,0 0-22-16,0 0 6 0,0-4-4 0,2 0 23 0,-1-2-4 15,-2 0-11-15,-1-5 8 0,0 0-5 0,3 11-4 16,-3-11-8-16,4 3 4 0,-4-3-29 0,0 0-11 16,0 0 0-16,6 3-16 0,-6-3-31 0,0 0 25 15,0 0-33-15,0 0-4 0,11-14 13 0,-11 14-47 0,3-9-356 16,-3 9 162-16,5-7 110 0</inkml:trace>
  <inkml:trace contextRef="#ctx0" brushRef="#br0" timeOffset="291">5076 3390 130 0,'-2'-6'121'0,"1"1"-16"16,0-1 13-16,-1 1-29 0,2 1 13 0,0 4-41 16,-2-10 15-16,2 6-49 0,0 1 37 0,-2-1 5 15,2 4-31-15,0 0 4 0,0-9-4 0,0 9-3 0,-1-8-8 16,1 6 19-16,0 2-39 0,0 0-11 0,0 0 10 15,0 0-28-15,0 0-6 0,-1-16-13 0,1 16-12 16,0 0-15-16,1-2-18 0,-1 2-215 0,0 0 101 0,0 0 66 16</inkml:trace>
  <inkml:trace contextRef="#ctx0" brushRef="#br0" timeOffset="922.23">5197 3558 66 0,'2'13'81'0,"0"0"2"0,0 2-19 0,0-3-5 15,0 1-22-15,-1-1 16 0,2-1-19 0,-3 0 24 16,1-4-21-16,-1-7 9 0,4 20 14 0,-4-13-29 16,3-2 1-16,-3-5 4 0,0 0-12 0,1 15-13 15,-1-11 18-15,0-4 27 0,0 0-18 0,3 9 11 0,-3-9-11 16,1 6 4-16,-1-6 22 0,0 0 15 0,0 0-7 16,1 7-13-16,-1-7 7 0,0 0-12 0,0 0-6 0,0 0-12 15,0 0 0-15,0 0-12 0,10-13 2 0,-9 7 3 16,0 0-7-16,3-5-5 0,-1 0-7 0,0-1-17 15,-1 1 6-15,0-2 9 0,0 1-5 0,1-1-4 16,-2 0-17-16,1 2 36 0,0-1-10 0,1 0-12 0,1 1 3 16,-1 0-11-16,-1-1 7 0,1 3 10 0,1-2-7 15,1 3-11-15,1-2 21 0,-4 3-37 0,4-2 20 0,0 1 14 16,0 0 1-16,-1 0-25 0,0 1 9 16,-1 2 9-16,2 1 8 0,0-5-19 0,0 6 14 0,0-2-5 15,-2 2-3-15,2 0 19 0,-1 2-33 0,-1-2 17 16,1 3-4-16,1 0 6 0,-1 0 16 0,-1 3-27 0,1-1 25 15,-1 2-24-15,0 0 4 0,4 2 15 0,-1 2-2 16,-2 0 10-16,1 0-3 0,-1 3-22 0,0 1-5 0,-1 0 26 16,0-1-8-16,-1 1 1 0,1 1 4 15,-1 0-9-15,-1-1-10 0,1 2 8 0,-2-5 17 0,1 8-3 16,-1-4 7-16,0-2 6 0,-1 3-8 0,2 1-14 16,-2-3 17-16,0-4-26 0,0-1 12 0,0 1 9 0,0-8-5 15,0 10-13-15,0-10 17 0,0 11-15 16,0-11 16-16,1 7-15 0,-1-7 9 0,1 8 4 0,-1-8-5 15,0 0-41-15,0 8-1 0,0-8 1 0,0 0-21 16,0 0-10-16,4 5-12 0,-4-5-31 0,0 0-15 0,0 0-315 16,0 0 145-16,0 0 98 0</inkml:trace>
  <inkml:trace contextRef="#ctx0" brushRef="#br0" timeOffset="1341.9">5716 3473 36 0,'0'0'75'0,"-12"1"-11"0,12-1 8 0,-15 5-13 0,6 0 5 15,-2 3-16-15,1-2-9 0,2 1 1 0,0-1 6 16,1 1-3-16,0 1-1 0,3-2-7 0,2 0-19 16,0 0 11-16,2-6 3 0,-1 12-17 0,1-12-5 0,4 12 22 15,0-3-30-15,3 0 22 0,-2 0-1 0,3-2 5 16,-1 2-5-16,1 0 5 0,-2 0-21 0,1-1 17 16,1-1 10-16,-4 2-13 0,3-2 2 0,-2-1 9 15,-1-2 0-15,-1 3-6 0,3 0-2 0,-3-1 23 0,0 0-10 16,-1-1-1-16,-2-5-18 0,3 8 25 0,-3-8-2 15,3 9-1-15,-3-9-13 0,1 6-2 0,-1-6 0 16,0 0 10-16,-4 13-9 0,0-10-1 0,-3 5-21 0,-2-2 21 16,0-3-33-16,-1 3 1 0,1-1-8 0,-2-1-15 15,1-1-9-15,0 0 31 0,10-3-20 0,-18 3-20 16,11-3-6-16,7 0-26 0,-11-2-6 0,11 2-281 0,-6-4 123 16,6 4 82-16</inkml:trace>
  <inkml:trace contextRef="#ctx0" brushRef="#br0" timeOffset="1637.97">5644 3511 74 0,'-9'15'71'16,"-5"6"4"-16,4 0-3 0,0-5 12 0,-3 10-13 15,-2-1 9-15,2 1-18 0,-3-2-16 0,1 5-9 16,1-4 31-16,0 0 3 0,2-5-28 0,2-4-4 16,0 0 8-16,0-2-9 0,0 0-10 0,1-2-2 0,1-2-1 15,0 1-14-15,-1-1-11 0,2-1 31 0,2 1 1 16,1-4-37-16,1 0 50 0,0-1-25 0,3-5 5 0,-4 7-9 16,4-7-21-16,-4 5 6 0,4-5-17 0,0 0-7 15,0 0-12-15,0 0-14 0,0 0-9 0,0 0-8 16,0 0 8-16,0 0-33 0,0 0-187 0,18-13 92 0,-10 7 62 15</inkml:trace>
  <inkml:trace contextRef="#ctx0" brushRef="#br0" timeOffset="2335.4">5948 3436 32 0,'0'0'118'0,"0"0"-27"0,2-5 20 0,-2 5-30 16,0 0 13-16,0 0-40 0,-3-5 25 0,3 5 11 15,0 0-23-15,0 0-38 0,0 0 10 0,0 0-26 0,0 0 28 16,-1 0-15-16,1 0-6 0,0 0 20 0,0 0-14 15,-8 12 11-15,6-7 15 0,-2 4-16 0,0 3-2 16,0 0 11-16,-1 3-12 0,-3-2 19 0,4 1-23 16,0 1 5-16,0-1 11 0,0 2-20 0,1-2 19 0,-1 2-9 15,2-1-28-15,0 2 31 0,0-2-4 0,-1-1-3 16,0 4-10-16,2-2 3 0,-2-2-12 0,2 0 6 16,0 1-16-16,2-2 21 0,-1 0-26 0,1-1 15 0,-1-1 5 15,3 1-12-15,0-1 4 0,-2 0 1 0,2-4-3 16,-1-1 18-16,2-1-14 0,3 1 16 0,-2 1-10 15,5-2-13-15,-2-1 10 0,1 0-5 0,0-2 3 0,-9-2-7 16,18-1 0-16,-6-1-1 0,-2 2-22 0,0-1 7 16,2-2 2-16,-2 1-19 0,0-1-23 0,-4 1 15 15,-6 2-25-15,14-4-23 0,-14 4-7 0,8-6-17 16,-4 4-3-16,-4 2-337 0,0 0 148 0,6-8 100 0</inkml:trace>
  <inkml:trace contextRef="#ctx0" brushRef="#br0" timeOffset="2563.9">5911 3648 42 0,'-7'-5'106'0,"7"5"-16"15,0 0 16-15,-5-6-40 0,5 6 12 0,0 0-30 0,5-8 28 16,-1 4-30-16,-4 4-22 0,8-6 7 0,3 1-8 15,-3 1 7-15,0 0-13 0,3-1-6 0,-2 0-11 16,-1 1 11-16,1-2-24 0,2 1 5 0,-2-1 23 16,-1 1-32-16,0-1-19 0,0-1 10 0,-2 1-24 0,-1 0-174 15,-2 1 74-15,-1 1 50 0</inkml:trace>
  <inkml:trace contextRef="#ctx0" brushRef="#br0" timeOffset="2793.57">5920 3451 2 0,'-4'-2'141'15,"4"2"-15"-15,-6-4-15 0,6 4-5 0,-3-3-26 0,4 1 12 16,-1 2-17-16,0 0-2 0,6-7 7 0,-4 5-58 16,4-1 62-16,-2 1-26 0,2 1 2 0,5-4-10 15,-2 1-3-15,1 2-8 0,0 0-18 0,0-1-10 0,0 1 16 16,0 1-13-16,0-4 1 0,0 2-15 0,-2 1 15 15,-2 1-27-15,1-2-14 0,-7 3-3 0,9-1-31 16,-5 1 13-16,-4 0-12 0,10 0-25 0,-8 0-260 16,1 1 114-16,-3-1 76 0</inkml:trace>
  <inkml:trace contextRef="#ctx0" brushRef="#br0" timeOffset="3335.95">6144 3622 7 0,'2'12'113'15,"-2"0"-31"-15,0 2 0 0,0-1-13 0,1 0-9 16,2 1-12-16,-1-1 1 0,-2 0 7 0,2 0-7 0,-1-1-18 15,-1 3 1-15,1-5 23 0,-2 1-25 0,4 0 13 16,-1-5-8-16,-2 1-1 0,0-7 15 0,3 11-8 0,-3-11 6 16,1 8-22-16,-1-8 27 0,3 6-8 15,-3-6 8-15,0 0 0 0,3 5 13 0,-3-5-1 0,0 0-6 16,0 0 0-16,0 0-3 0,0 0-1 0,0 0-14 16,0 0 4-16,16-14-10 0,-15 9-8 0,0-1-4 0,1 1 3 15,-1-2-7-15,-1 2 6 0,0-1-23 0,0-1 27 16,0 1-13-16,1-1-15 0,-1 0 19 0,0-1-3 15,2 2-22-15,-1-1 9 0,2-4 10 0,-1 1 2 16,2 2-5-16,0-2-23 0,2 0 11 0,-1 0 12 0,0 0-15 16,2 0 10-16,2-1-5 0,1 4 1 0,-1-1-11 15,0 3 11-15,1-2 11 0,0 1-23 0,0 2 10 0,-2 2-1 16,1-3 4-16,-2 2 12 0,1 2-20 16,-3 2 14-16,2 1 5 0,-2-1-17 0,2 1 31 0,-1 3-27 15,4 2 24-15,-2 0-6 0,-2 3-15 0,0 0 16 16,-1-1 4-16,0 3-10 0,2-1 10 0,-3 0 0 0,0-2-3 15,-3 0-6-15,2-2 0 0,0 3 2 0,-2-2-5 16,2-1-1-16,-2-1 4 0,-1-6-1 0,1 11-18 16,2-6 0-16,-3-5-21 0,3 8-15 0,-3-8-13 15,2 5-11-15,-2-5 8 0,0 0-45 0,6 12 3 0,-6-12-35 16,2 2-4-16,-2-2-365 0,0 0 167 0,0 0 112 16</inkml:trace>
  <inkml:trace contextRef="#ctx0" brushRef="#br0" timeOffset="3982.01">6681 3613 11 0,'0'0'117'0,"0"0"-33"16,4-11 17-16,-4 11-11 0,-2-6-11 0,2 6 33 15,0 0-83-15,-8-6 53 0,8 6-55 0,0 0 24 0,-10-1 12 16,10 1-46-16,0 0 20 0,-15 4-12 0,15-4 12 16,-11 3 8-16,3 2-26 0,2-1 13 0,-4-1 20 15,4 6-13-15,-2-3-5 0,0 1 8 0,0 1-4 0,2 1-11 16,1-3-14-16,0 3 17 0,1 1 7 0,1-2-19 16,0 3 0-16,1-2-20 0,0-2 33 0,-2 2-14 15,3 0-11-15,1-2 13 0,0-7-2 0,-1 13-5 0,1-13-12 16,1 11 20-16,-1-5-7 0,0-6-13 0,0 10-30 15,0-10 50-15,1 9-2 0,-1-9-2 0,6 10-15 16,-4-8 9-16,-2-2-11 0,8 6 1 0,-8-6 21 16,10 4-10-16,-10-4 14 0,0 0-13 0,17-1 7 0,-5-3-3 15,-1 0-8-15,2 0-10 0,-4-1 15 0,2-1 6 16,1-1 24-16,0-2-27 0,-3 1 10 0,1-2 6 16,-1-2-1-16,0 0 12 0,-2-1-14 0,1 0-4 0,-1-2 10 15,-2 0-6-15,2-2-4 0,-2-2 0 0,-2 1-3 16,-1-1-14-16,1-1-1 0,-2-1-7 0,1 0 12 15,-2 0-17-15,0 0 3 0,-2 2 17 0,0 0-15 0,-1 1-5 16,2 2 16-16,-2 2-7 0,2 1-19 0,-2 1 31 16,2 2-10-16,-1 3-4 0,2 0-13 0,0 2 0 15,-1 0-8-15,1 5 15 0,-3-7-10 0,2 3 12 16,1 4-15-16,-4-2 24 0,4 2-24 0,0 0 9 0,-7 7 3 16,5-1-6-16,-1 5 25 0,-1 1-3 0,3 2-19 15,-2 3 29-15,0 0-31 0,1 3 18 0,-1-2-2 16,3 4-9-16,-1-2 13 0,2 2-1 0,-1 1-9 0,3-3 17 15,1 11 2-15,1-8 1 0,0-4-4 0,1-2-9 16,0-1-1-16,0-1 5 0,0-1-5 0,2-1 0 16,-1-1-4-16,1-1 9 0,0-2-3 0,0 2 6 0,0-4-8 15,1-2-29-15,1 0 9 0,-1 0-7 0,2 1-29 16,-3-4 4-16,0-2-11 0,-8 0-29 0,16 1-7 0,-16-1 5 16,12-2-40-16,-6 1-32 0,-6 1-333 0,0 0 163 15,16-5 110-15</inkml:trace>
  <inkml:trace contextRef="#ctx0" brushRef="#br0" timeOffset="28857.82">11808 2784 46 0,'3'-7'62'16,"-2"2"17"-16,1 1-14 0,-1 1 0 0,2-1 11 16,-2 2-37-16,0-2 38 0,1 1-5 0,-1-1 10 0,0 2-11 15,-1-2-10-15,2 3-31 0,-2 1-8 0,0-4 12 16,0 4-24-16,0 0-4 0,1-1 20 0,-1 1 1 15,0 0-25-15,0 0 55 0,0 0-32 0,0 0 13 16,0 0-41-16,-7 10 0 0,5-4-6 0,0-2 50 0,-2 6-22 16,-1 1 34-16,1 4 22 0,-1-1-32 0,1 5-54 15,-4 11 28-15,1 0 23 0,-1-9-8 0,3 11 8 0,-3-4-6 16,1-5-9-16,0 6-18 0,2-7 42 16,1-1-46-16,-4 8-60 0,1-5 90 0,-2 5-17 0,2 0-20 15,1-5 14-15,-2-5 27 0,-2 7-33 0,2-5 22 16,3-5-35-16,0-1 20 0,-2-2 19 0,2 1-13 0,-1 0-15 15,2-2 24-15,2-2-100 0,-2-2 105 16,2-1-38-16,0-1 15 0,0-1 14 0,1-2 10 0,-2 2-27 16,2-1 32-16,0-2-11 0,2 0-17 0,-2 0 27 15,1-2-7-15,0 0-23 0,0 0 3 0,0 0-23 0,0 0-5 16,0 0-36-16,0 0-32 0,4-12 5 0,-4 12-3 16,-2-8 1-16,4 2-16 0,-1 3-29 0,2-2-265 15,-5 1 132-15,2 4 86 0</inkml:trace>
  <inkml:trace contextRef="#ctx0" brushRef="#br0" timeOffset="29284.12">11910 2873 69 0,'8'-11'88'16,"0"0"-15"-16,0-1 22 0,0 3-7 0,-3 1-53 15,-1 2 14-15,0 2-22 0,0-1 2 0,-4 2 10 16,3 1-16-16,0 0-4 0,-2-1 7 0,2 1 44 0,-3 2-41 16,0 0-12-16,0 0-20 0,2 5 61 0,-2-5-2 15,0 0-51-15,-5 14 66 0,2-2-11 0,1 2 9 0,-2 1-26 16,1 2 17-16,-3-2 5 0,1 16-31 15,0-5 14-15,-1 4 7 0,0-2-44 0,-2 0 29 0,2 2-15 16,0-6-36-16,-1 5 32 0,4-5 15 0,-3-4-5 16,0-1 1-16,2-1-3 0,-1 2 1 0,-2-2-13 0,5-2-22 15,-4 1 32-15,0 0-19 0,0-3-18 0,2 1 36 16,0-3-2-16,3 0-20 0,-2-1-4 0,-1-3 22 16,3-2-7-16,-2 1 9 0,2-2-1 0,0 0 20 15,1-5-4-15,-2 6-24 0,2-6-3 0,-1 2 23 0,1-2-21 16,-1 1-26-16,1-1-25 0,0 0 3 0,0 0-11 15,0 0-51-15,0 0-8 0,5-16 5 0,-4 13-28 16,1 0-347-16,2-1 158 0,-4 4 106 0</inkml:trace>
  <inkml:trace contextRef="#ctx0" brushRef="#br0" timeOffset="30600.86">12389 3077 11 0,'0'0'74'16,"0"0"6"-16,0-12 18 0,0 12-18 0,1-9 0 0,-1 6-19 16,0 3-6-16,-1-7 14 0,1 7-31 0,-3-9 20 15,3 9 4-15,0 0-26 0,-4-3 1 0,1-2 0 16,1 4-10-16,-1-1-5 0,-2-1 8 0,1 2-14 15,-2 1 3-15,0-3-13 0,-2-3 5 0,-3 1 13 0,2 4-19 16,-1-2 20-16,1 5-12 0,0-1-4 0,1-1-6 16,-3 6-4-16,0 5 24 0,1-10-9 0,-1-1-6 0,0 11 15 15,2 2-6-15,0-3-24 0,-2-1 4 0,3 1-1 16,-1 0 13-16,-1-1-22 0,2 7 9 0,0-4-9 16,3 0 44-16,0 2-8 0,2-3-24 0,-1 2-13 15,4 0 10-15,-1 2 4 0,2-2 7 0,-1 0 12 0,3-1-36 16,-1 1 5-16,1-2 20 0,1 1-10 0,-1-2 32 15,-1-1-28-15,4 0-13 0,-1-2 24 0,0 0 2 0,3-1-4 16,-1-1-4-16,-2-1-12 0,2-2 0 0,0-1 12 16,-1 0 5-16,8 1-10 0,-5-4 4 0,2 2 19 15,1-3-28-15,0-2 23 0,1 0 3 0,-2 0-15 16,2-1-15-16,-4-2 21 0,2 0 0 0,1 0 3 0,-3-1-17 16,2-3 6-16,-3 1-2 0,-1-1 26 0,-2 1-10 15,0-6-15-15,3 2-12 0,-1 4 0 0,-2-8 2 16,-3 1-11-16,0-1 43 0,0 10-41 0,-1-4 32 0,0-5 1 15,-1 4-13-15,2 5 0 0,-2 4-5 0,-2 1-26 16,4 1 31-16,-4-4-30 0,2 6 39 0,0-4 6 16,0-2-24-16,0 4-20 0,0 1 15 0,0-3 1 0,0 3 16 15,0-3-2-15,0 3-13 0,0 2 18 16,0 0-26-16,0 9 26 0,0-4-7 0,-1 1-3 0,2-1 3 16,-1 2-1-16,0 0-28 0,2 5 14 0,-2-2 30 15,0 3-35-15,0-3 6 0,1 3-17 0,0 1 24 0,1-2-22 16,-2 3 20-16,1-1 5 0,0-2-41 0,2 1 21 15,0-2 41-15,1 2-2 0,-2-3 10 0,2-3-8 16,0 3 5-16,-2-2-28 0,0-1 21 0,1-1 0 0,1 0-15 16,-1-1-17-16,-1-1 5 0,1-1 24 0,1 1-1 15,1-3-7-15,5 3-4 0,-4 0-21 0,1-2-23 16,-7-2-8-16,13 1-15 0,-6-1-9 0,-2-1-10 0,2-1-20 16,6 0-258-16,-1-3 121 0,-4 2 78 0</inkml:trace>
  <inkml:trace contextRef="#ctx0" brushRef="#br0" timeOffset="31242.19">12820 3058 67 0,'1'-6'78'0,"-1"1"0"0,0 5-19 0,-1-11-10 15,-1 6-5-15,-2 0 5 0,2 2 4 0,-2-2-8 16,-6-1-6-16,4 2-14 0,-1 4 12 0,7 0-11 0,-19-8 18 16,10 7-26-16,0 2-8 0,9-1-10 15,-20 5 30-15,6-2-12 0,4 2 2 0,0 1-12 0,-2 1 5 16,2-1 14-16,-1 0-28 0,2 4 23 0,-1-2-12 16,1 3 0-16,5 0-1 0,-4 1-8 0,1 0-2 0,2-1 14 15,-1 2-10-15,5 0-1 0,-2 3 22 16,-1-4-28-16,4 1 27 0,-1-1 5 0,2 0-22 15,-2-1-28-15,4 0 37 0,-2-2 20 0,2 1-32 0,1 2-11 16,0-5 31-16,0-2-20 0,1 3-5 0,0-4 5 0,2 2 11 16,1-3-15-16,-4 1 10 0,4-2 12 0,-8-2-37 15,12-1 10-15,-6 2 26 0,2-2 1 0,-3 1-12 16,3-1 11-16,3-4-5 0,-1 0-41 0,1-2 55 16,-2 1 7-16,2-2 12 0,-2-3-14 0,1 0-9 0,-2 0 2 15,1 1-9-15,-1-5 11 0,-1-2 4 0,-2-1-23 16,4-12 19-16,-5 10-7 0,0 1-8 0,-1-2-13 0,4-12 9 15,-5 6-65-15,-2 5 55 0,0 1-53 0,2-2 18 16,-4 1-25-16,2 0 23 0,-2-13 57 0,0 10-27 16,-2 6-30-16,2 1 0 0,2 2 1 0,-3 2-1 15,2 1 20-15,-1-1 27 0,0 5-23 0,2 2-8 0,-2-1 55 16,0 2-49-16,-1 3-2 0,2-1-4 0,1 3-5 16,-3 0 65-16,3 1-14 0,0 0 1 0,-3 6-69 15,3-6 30-15,-2 13-12 0,2 0 5 0,0 2 13 16,0 0-1-16,0 1 51 0,1 1-3 0,0 3-4 0,-1 2-27 15,4 15 15-15,-4-4 11 0,3-6-27 0,-2-4 7 16,1-4 13-16,0-1-8 0,1 3-10 0,0-3 26 0,-3 0-20 16,1 0 3-16,0-3-42 0,2 3 45 0,-2-4-39 15,3-1 18-15,-4 1-6 0,3-1 12 0,1-2-6 16,-1-1 47-16,2 0-76 0,0-3 28 0,2 2-10 0,1-3-24 16,0 0-22-16,1-3 8 0,2 1-19 0,-2-3-5 15,2 0-4-15,2 0-249 0,1 3 109 0,-4-6 72 16</inkml:trace>
  <inkml:trace contextRef="#ctx0" brushRef="#br0" timeOffset="31859.16">13190 3037 31 0,'2'-6'72'0,"-1"1"21"15,-1-2-26-15,1-5 16 0,-2 7-39 0,-3 2 6 0,1-3 4 16,-1 3-11-16,-1 0 3 0,0-4 10 0,-3 4-22 16,-2-4 25-16,2 6-15 0,0 2-9 0,-2 3 17 0,0-3-42 15,1 5 24-15,-2-1-18 0,1-3 1 0,0 8 30 16,1 0-26-16,0-1 4 0,1 0-4 0,0 2-9 16,0 0 9-16,0 1-34 0,2 1 24 0,1-1-5 15,0 3 36-15,1-2-50 0,1 1 14 0,2 1 15 0,-2-1-22 16,3-1 21-16,-1-1-42 0,1 0 19 0,0-3-14 15,1 1 23-15,2-1 0 0,-3-2-15 0,2-1 27 0,1 0 1 16,0-1-9-16,-2-2-32 0,2 1 40 0,1 0 21 16,0-2-9-16,1 0-40 0,2 1 27 0,-2-2-7 15,2-1 1-15,3-4-6 0,1 2-15 0,0-2 25 16,-2 0 12-16,2-1-34 0,-2-1 23 0,2-3-5 0,-2-3-4 16,-1 0-4-16,1 2 10 0,-1-4-12 0,0-2 15 15,3-16 0-15,-3 4-35 0,-3 11 11 0,-2-6 6 16,-2 3 23-16,1-2-38 0,-2-1 30 0,-2 2-47 0,1-1 21 15,-3-12-14-15,-1 3-10 0,-1-1 57 0,0 2-23 16,-4 1-20-16,5 6-1 0,2 3-11 0,-1 2 46 16,-1 0-50-16,1 3 61 0,-1 3-6 0,2-1-2 0,-2 2-25 15,2 1 6-15,0 4 10 0,2 1-5 0,0 0 15 16,-2 1-47-16,2 3 35 0,1 1-16 0,-4 4-38 16,2 1 24-16,2 1 26 0,0 0-22 0,0 8 13 15,2-1 11-15,-1 2 13 0,2 0 0 0,-1 3 16 0,1 3-39 16,4 16 19-16,-1-7-34 0,4 3 38 0,-6-7-7 15,1-6 6-15,0-2 12 0,1 13-29 0,0-8 25 16,1-4-4-16,-3 0 0 0,1-3 2 0,1 3-6 0,-1-3-21 16,-1-3 26-16,1 1-15 0,1 0-14 0,-1-4 17 15,0 1 19-15,-1 1-34 0,0-1 13 0,2-3 13 16,-2 0 3-16,-2-2-48 0,4 1 25 0,-1-1-11 0,-1-4-18 16,0 1 3-16,0-1-35 0,3-1-30 0,-3 2-256 15,0-2 116-15,-4-1 78 0</inkml:trace>
  <inkml:trace contextRef="#ctx0" brushRef="#br0" timeOffset="32616.85">13369 2934 64 0,'3'-11'103'15,"0"5"-37"-15,-1 3 10 0,2 0-3 0,4-4 3 16,-1 5-45-16,1 2 29 0,1 0-14 0,5 1-3 0,-1-4 2 16,0 6-16-16,2-4 9 0,-2 7 1 0,2 0-7 15,-3 7 13-15,1-5-28 0,1 3-1 0,-1-1 10 16,-1 2-19-16,-1 0 2 0,2 13 27 0,-1-8-37 16,-5-7 8-16,-2 2 7 0,0 3 8 0,-2-1 5 15,0-2 13-15,-2 0-35 0,-1 1 21 0,0-3-22 0,-3 1 17 16,1 0-22-16,-2-2 15 0,1 1-6 0,-2-1 24 15,-1-1-23-15,0-1-4 0,-1 0 0 0,2-5 28 16,-1 2-50-16,1 0 28 0,0-3 16 0,-1 0-18 0,0 0-23 16,0-1 33-16,0 0 5 0,6 0-8 0,-15-5-22 15,10 2 16-15,-1-1-10 0,1-4 6 0,1-2 7 16,1 3 0-16,2-6-15 0,-2 0 1 0,3-4 9 16,2 1-13-16,-2-1 16 0,2 2-45 0,1-7 12 0,2 5 1 15,-2 1-7-15,2-1 1 0,-1 0 22 0,2 3-19 16,-1 0-24-16,3 2 39 0,-1-2 11 0,-1 4-15 0,4 3 22 15,-1 0-54-15,0 2 38 0,3 0 3 0,0-2 18 16,0 5-27-16,-1 2 5 0,5 0-4 0,0 0 1 16,-3 2 7-16,5 2 3 0,-4-1-23 0,1 2 22 15,1 2 23-15,0-2-40 0,-3-5 44 0,2 6-32 0,-2-1-44 16,-1 0 56-16,-1-5 17 0,0 5-18 0,-1 2 6 16,0-5 8-16,-4-2-17 0,1 0 4 0,0 3 28 15,3 3-13-15,-2-3 9 0,0-4-17 0,2 5 13 16,-1-6-19-16,2-2 14 0,-3 4-43 0,1-2 5 0,-1 2 11 15,-1 0 18-15,5-4-30 0,-3-4 40 0,0 1-16 16,-1 1 27-16,0 0-55 0,1-1 47 0,-1 0-27 0,-4-3 25 16,-2 2-32-16,1 3-10 0,-3-2 29 0,-1 3-37 15,-1-1 33-15,1 1-9 0,-2-1 34 0,1 2-49 16,-4 0 23-16,2 0-1 0,-3 3-23 0,1 0-15 0,-5 3 61 16,0 0-48-16,1-1 38 0,-1 5-8 0,0-4 19 15,-1 5-45-15,2 0 36 0,-1-2 3 0,2 6-18 16,-1 1-26-16,1-1 59 0,2 5-7 0,-3 9-1 0,3-5-6 15,2-6-31-15,1 1 21 0,1-2-49 0,0 1 24 16,2-1 21-16,1 1 21 0,0-1-19 0,3-1-38 16,-2-1 46-16,2 0-14 0,-1 1-20 0,1-1 25 0,2-4-23 15,1 2 41-15,0 0 8 0,2-2-22 0,-1-2 6 16,1 3-21-16,0-4 28 0,-1-1-47 0,1 1 31 16,-2 0-43-16,2-4 1 0,-1-1-27 0,1-1 2 15,-1 2-55-15,-3-1-258 0,1 0 124 0,0-8 82 0</inkml:trace>
  <inkml:trace contextRef="#ctx0" brushRef="#br0" timeOffset="33075.15">14432 2794 15 0,'-9'-6'86'0,"-4"2"1"16,-5 0-21-16,4 3 10 0,-4 0-21 0,2 1 30 0,4 2-34 15,-1 2 1-15,-3 0-14 0,4 0 28 16,-1 4-13-16,1 0 30 0,1 2-67 0,2-7 38 0,1 7 11 16,1-2-7-16,2 1-12 0,2 0-4 0,3 2 2 15,1 0-17-15,3 1 20 0,2 1-8 0,0-6 12 16,4 0-16-16,-1 2-17 0,3 2 21 0,0-3-9 0,-3-1 1 15,11 10 0-15,-6-5-4 0,-2 1-16 0,-3-2 2 16,0 0 0-16,-1-2-3 0,2 0-6 0,-5 3 16 16,2-4-5-16,-1 1-6 0,0 0 2 0,-2 0-17 0,1 1-9 15,-1 0 9-15,-4-4 8 0,1 0 17 0,-1 1-27 16,0-2 11-16,0-5 7 0,-2 10-13 0,0-4 10 16,0-3 10-16,-1 2-3 0,-4 3 4 0,-1-2-30 15,0-2-25-15,-1 3 61 0,1-2-21 0,-3-3 10 0,-2 3 5 16,0-4-22-16,-1 2 16 0,1-3-3 0,1 1 16 15,0 0-4-15,1-2-7 0,-1 0 1 0,2 0-3 16,2-1 3-16,0 1-5 0,1-1-1 0,2-1 7 0,2 2-2 16,-1-2-6-16,1 0-20 0,2 2-38 0,1 1-29 15,0 0 15-15,0 0-15 0,4-12-35 0,3 2-372 16,-2 3 162-16,6 1 108 0</inkml:trace>
  <inkml:trace contextRef="#ctx0" brushRef="#br0" timeOffset="33778.83">14795 2780 46 0,'-16'-3'73'15,"0"-1"-2"-15,-1 3 14 0,1 1-32 0,0 1 16 16,-1 2-33-16,-1-1 25 0,1 2-7 0,2 0-32 16,0 2 24-16,2 0-8 0,0 3 0 0,1-2 25 15,1-2-12-15,3 4-16 0,1 2-1 0,1-1-25 0,2-4 27 16,1 5 4-16,2 1-26 0,1-6 21 0,0 0 5 16,4 7-31-16,1-2 25 0,0-3-4 0,6 18-26 0,1 1 25 15,0-2 1-15,-3-9-55 0,6 6 48 0,-4-4 0 16,-2-3-4-16,-1-2-12 0,0 0 10 0,-1 2-3 15,-1-5-39-15,-2 1 12 0,2 1 9 0,-1-2-12 16,-2-2-49-16,0-1 53 0,-2 1 15 0,0-1 29 0,1 0-21 16,-2 0-4-16,0-2 17 0,-2 0-39 0,1 0 7 15,0-2 33-15,-1 2-32 0,0 0 24 0,-1-2-81 16,-1 1 69-16,0-2-17 0,-4 3 26 0,2-2 0 16,-2-1 5-16,2 0 3 0,-1 0 9 0,0-2 7 0,1 0-26 15,-1 0-36-15,2 0 34 0,-3 0 28 0,2-2 12 16,0 2-43-16,2-1 5 0,-3 0-38 0,3-1-2 0,0-2-17 15,0-1-18-15,1 0-35 0,3 3-279 0,0 2 125 16,0 0 84-16</inkml:trace>
  <inkml:trace contextRef="#ctx0" brushRef="#br0" timeOffset="34240.82">15754 2915 32 0,'2'-5'89'0,"-4"0"-20"0,1 3 2 0,-2-1 9 0,-2 3 4 16,0 0-55-16,-2 0 21 0,-2 4 3 0,-2 0 1 15,0 3-24-15,1 0 17 0,-4 1-16 0,4-3 9 0,-1 0 10 16,0 8-32-16,-2 11 9 0,1-11 3 0,0-1-16 16,5 2 11-16,2-1-15 0,1 2 7 0,1 1 24 15,1-4-56-15,2 0 26 0,1-2-9 0,0 0 4 16,5 2-3-16,0-2 17 0,1-3-19 0,1 0 17 0,3-2-19 16,-1 0-22-16,1 1 53 0,0-4-7 0,-2 0-9 15,0-2 22-15,-1 0-7 0,-1-2 19 0,4-5 14 16,-1 2-7-16,1-3-11 0,-2-2 23 0,1 1-8 15,-2-3-15-15,-3-5 4 0,0 6 3 0,-1-2-22 0,-1-3-21 16,-2 2 12-16,-2 0 0 0,0 0 4 0,-3-1-65 16,0 0 58-16,-3 3-47 0,-1 0 43 0,0 2-74 0,-1 1 87 15,1 0-58-15,-3 1-29 0,2-1 21 0,-1 3 80 16,2 2-2-16,3-1-67 0,0 3 14 0,-1-2 23 16,1 3-78-16,1 1 16 0,0-2-18 0,3 1-25 15,-2 1 5-15,0-2-300 0,3 2 132 0,0 0 86 0</inkml:trace>
  <inkml:trace contextRef="#ctx0" brushRef="#br0" timeOffset="34712.87">15918 2699 13 0,'8'-6'99'16,"3"0"-7"-16,-3-3 3 0,1 6-6 0,-1 0-17 0,-2 2-31 15,-1 4-13-15,0-1 23 0,6 3-23 0,-2 2 2 16,-1 3 0-16,0 3-5 0,0-4 33 0,3 18-31 16,-4-12 26-16,-2 6 18 0,-2 10-8 0,-2-8-2 15,-2 0-20-15,1 14 20 0,0 2-16 0,-2-4-20 0,-2 0-6 16,-2 1 15-16,0 0 14 0,1-2-11 0,-2-2-34 16,-1-2-33-16,4 1 34 0,-2-1-9 0,2-7 52 15,-2-1-57-15,2-6 50 0,0 1-54 0,2 0 41 0,-1-1 5 16,3-3-7-16,-3 0-9 0,2 0-25 0,0-3 34 15,2 2-5-15,0-4-19 0,1-1 14 0,2 2-15 16,0-3 1-16,4 0 15 0,0 0-17 0,0-1 8 16,0-2-6-16,0-2 13 0,-2 1 12 0,1-2-31 0,0-3-10 15,-2 1 29-15,6-2 22 0,-2-2 12 0,1-1-1 16,-2-3 8-16,0 2 12 0,-6-5 7 0,2 1-24 16,-1-1 9-16,-3-5 0 0,-3 1 6 0,-1-2-11 0,-6-9 6 15,-2 0 5-15,0-2-10 0,-7 5-5 0,5 0 2 16,-2 1-10-16,2 1 0 0,2 6 3 0,1 2-5 0,2 0-8 15,-1 2 10-15,2 0 0 0,-1 0-9 0,4 1-16 16,-1 1 8-16,1-1 14 0,1 1-7 0,3-1-18 16,-1 3-12-16,4 1-6 0,-1 1-15 0,4-5-46 15,2 1-76-15,1 4-25 0,3 4 29 0,-1-2 0 16,2 0-39-16,0 0 0 0,0 4-459 0,2-3 211 0,-6 3 142 16</inkml:trace>
  <inkml:trace contextRef="#ctx0" brushRef="#br0" timeOffset="35878.04">16919 2659 50 0,'5'-13'84'0,"2"0"-16"0,-3 1 2 0,0 0 31 16,0 2 7-16,1 2-75 0,-1 2 64 0,-1-1-5 0,0 1-80 15,-2 1 10-15,2 1 15 0,1 1 18 16,0 0-57-16,-2 2 44 0,2 1 12 0,0 2-21 0,-1 3-29 16,4 2-2-16,-2 3-19 0,0 1 51 0,-1 3-2 15,3 3-6-15,-6 1-7 0,3 2 24 0,-1 14-49 0,0 4 81 16,-2-10 8-16,-1-2-15 0,-3 16-10 0,1 0 8 15,3 4-3-15,-8-2-38 0,-1-2 28 0,2 2-8 16,-2-4-31-16,0 1 32 0,-2-2-8 0,1-6-8 16,0 2-6-16,-1-4-23 0,2-2 27 0,3-6-6 0,0-2 3 15,2-5-3-15,0 1-4 0,1-2-10 0,0 1-7 16,1-2-3-16,2-2-1 0,1-2-15 0,-1 2 23 0,2-4-10 16,1 0 2-16,1 0 1 0,-1-3-6 15,3-3 5-15,-1 1-20 0,1-2 14 0,-2-1-4 0,3 0-2 16,3-4 1-16,0-1-17 0,-1 1 38 0,1-4-27 15,0 0 13-15,-1 0-10 0,0-4 14 0,-2 0 28 16,-2-3-45-16,1 0 33 0,-3-3-1 0,-1 0-2 16,-2-3-4-16,-2 2 16 0,-2 0-3 0,-4-14-17 0,1 3-14 15,-5 4 22-15,0-4-2 0,-3 0-8 0,-1-1 13 16,-2 4-14-16,-2 2-20 0,6 10 25 0,1 1-6 16,1 2 25-16,0-1-51 0,1 0 27 0,-1 1-11 0,2 0 4 15,-1 1-14-15,4 0 59 0,0 2-7 0,0-3-3 16,-1 1-22-16,0 3-89 0,3-4 91 0,3 4-15 15,1 1 21-15,-1 1 13 0,3 1-70 0,0-1 10 0,-1 2 43 16,6-5-18-16,-1 1 39 0,4 2-17 0,-1-1-73 16,2 2 67-16,1 1-78 0,1 1 37 0,3-1-3 0,-3 0 58 15,1 2-16-15,2 1-52 0,-2 0 76 16,2-1-7-16,-1 2-43 0,0 3 50 0,2 0-38 0,-2 2-5 16,-1-4 30-16,0 4-11 0,-1-1 5 0,-2-1 2 15,-1 6-37-15,0-2 60 0,-1 0-9 0,-1 0-28 0,1 1 19 16,-3-2 6-16,-2-2-5 0,0 2 5 0,1 6-26 15,0 0 12-15,-1 3 7 0,-1-3-14 0,1 0 19 16,0 0-5-16,-1 2 9 0,-1-1-17 0,1 1-19 0,0-2 6 16,-2 1 16-16,2-1-24 0,-2-3 20 0,0-1 9 15,1-2-27-15,-2 0 17 0,1-2 0 0,0 1-8 16,-2 0-13-16,2 0-5 0,-1 1-8 0,2-1 16 0,-2-3-24 16,0 2 1-16,0-1-10 0,0-3-9 0,0 0-14 15,0 0-7-15,0 0-9 0,0 0-17 0,0 0-17 16,0 0-271-16,0 0 129 0,-7-17 88 0</inkml:trace>
  <inkml:trace contextRef="#ctx0" brushRef="#br0" timeOffset="36044.47">17308 2788 74 0,'-1'-6'86'0,"2"1"-26"15,-3-1-3-15,2 2-14 0,0-1-14 0,0 2-12 16,0-1-6-16,0 2-32 0,0 2-99 0,0 0 40 16,-2-3 28-16</inkml:trace>
  <inkml:trace contextRef="#ctx0" brushRef="#br0" timeOffset="36397.9">17371 2744 52 0,'5'-1'111'0,"3"1"-31"16,0 1 16-16,3 1-16 0,4 2-25 0,1 0 23 15,-3 3-30-15,5-2 16 0,-2 1-23 0,-3 2 23 0,0 0-27 16,1 4 1-16,3 6 9 0,-1 2-1 0,-7-8-11 16,-1-2-6-16,0 4 14 0,3-6-19 0,-6 2-2 15,1 8 4-15,-5-4 3 0,3 1-1 0,0 3-15 16,1-4 18-16,-3-1-1 0,-1 3-30 0,-1-2 38 0,0-4-17 15,-1-2 11-15,-1 2-2 0,-2 2 17 0,0-2-19 16,0-3-23-16,0-2 22 0,-1 2 10 0,-3-4-20 16,1 1 1-16,-1 1 24 0,0-2-8 0,0-3 6 15,0 0 3-15,2-2-18 0,-4-2 16 0,1 2-7 0,0-3-7 16,-1 0 2-16,4-4-4 0,0 2-10 0,2-2 13 16,3-2-18-16,0 2-12 0,1 2 12 0,2-5-73 0,4 1 81 15,-1-2-39-15,2-1-16 0,3 1 2 0,1-1 9 16,0-1-36-16,-1 5-22 0,2-2-8 0,-1 1-11 15,2-1-16-15,1 2-323 0,-6 4 148 0,6-3 98 16</inkml:trace>
  <inkml:trace contextRef="#ctx0" brushRef="#br0" timeOffset="36739.49">18002 2766 59 0,'-7'-1'89'0,"-1"0"-14"0,2 2-9 0,-6-1-2 16,-2 5-15-16,1-1-18 0,1 2 28 0,0-1 13 16,1 5-8-16,2 1-39 0,1-1 8 0,1 2 16 15,2 0-1-15,2-1-10 0,3 1-5 0,-1 7-21 16,8 11 47-16,-1-1-39 0,4 1 23 0,0 3-27 0,2-6-4 15,-1 0 16-15,1 0-25 0,-3-8 23 0,-3-1 4 16,-1-4-34-16,-1-2-10 0,0 0 32 0,-1-4-22 0,-2 3 19 16,2-4 21-16,-2-3-42 0,0 0 45 0,-1 0-19 15,-2-3 22-15,0 0 3 0,2-1-29 0,-5 0 5 16,5 0-20-16,-8-6 0 0,1-2-4 0,-1 3-19 16,0-7-26-16,2 1-17 0,-1-1 0 0,3-1-13 0,-1-7-23 15,1 4-216-15,1-4 107 0,2 1 70 0</inkml:trace>
  <inkml:trace contextRef="#ctx0" brushRef="#br0" timeOffset="36956.87">17935 2886 73 0,'-13'22'77'0,"-2"5"8"0,1-2-15 15,-2 1-13-15,2-2 6 0,0 1-2 0,-2-1 11 0,1 1-18 16,-4 1-6-16,5-3 18 0,-2 1-3 0,2-9-13 15,2 0-26-15,2-3 9 0,-2-1-17 0,1 1 25 16,2-2-21-16,2-1 21 0,-1 0-26 0,1-2 25 16,2-1-38-16,1-3 31 0,1 0-25 0,2 0-7 0,-2 1-3 15,3-4-9-15,0 0-13 0,0 0-26 0,0 0-38 16,0 0-226-16,18-8 106 0,-9 2 68 0</inkml:trace>
  <inkml:trace contextRef="#ctx0" brushRef="#br0" timeOffset="37266.75">18222 2453 86 0,'10'-19'61'0,"-2"8"24"0,-2 5 12 0,1 6-37 16,0 1-1-16,2 4-33 0,0 6 56 0,-2 1-60 15,1 4 17-15,-3 4-20 0,1 11 8 0,-1 1 5 0,-1 1-32 16,-1 3 67-16,-2 0-58 0,0 0 3 0,-1 1-23 16,-1 0 93-16,0 0-25 0,-1 5-8 0,1-7-13 15,0-9-4-15,3 8 3 0,-3-6 12 0,0-10-32 16,1-2 11-16,0 1-19 0,0-2 30 0,0-2-22 0,1 0 16 16,3-2-10-16,-3 2-1 0,1-6 5 0,0-1 4 15,2-1-29-15,0 0 3 0,2-3-27 0,-1 1 0 0,-5-3-15 16,0 0-6-16,23-9-26 0,-13 4-21 0,0 3-256 15,-5-11 116-15,3 0 76 0</inkml:trace>
  <inkml:trace contextRef="#ctx0" brushRef="#br0" timeOffset="37442.86">18305 2738 117 0,'0'-12'77'15,"5"2"47"-15,-2 0-30 0,2-1-49 0,1 2 10 16,0-1 7-16,1 2-40 0,1 0 37 0,3 0-3 0,1 2-14 16,-3 0-24-16,0-1-4 0,2 1-53 0,0 2-15 15,-2 3-178-15,-1-4 78 0,-1 3 52 0</inkml:trace>
  <inkml:trace contextRef="#ctx0" brushRef="#br0" timeOffset="38018.85">19012 2777 81 0,'1'7'65'15,"1"0"-3"-15,-1 4 0 0,2 2-26 0,-2 0-8 16,0 2 24-16,1-1-16 0,0 1-2 0,1-1 1 0,-2-1-14 16,1 2 14-16,-1-1 1 0,0 0-18 0,-1-2 4 15,2 2-4-15,-2-2-16 0,0-4 7 0,0 0-3 16,0 0 14-16,0-4-18 0,-2 1 6 0,2-5 14 15,2 9 5-15,-2-5 11 0,0 0 16 0,0 0 9 0,1-2-4 16,0 0-35-16,-1 2 29 0,3-5-29 0,0-3 27 16,-1-2-1-16,0 3-55 0,0-1 41 0,2-9-26 0,0-2 5 15,0 2 9-15,-1 1-47 0,1-1 5 0,1-4 17 16,-1 2 1-16,2-1-43 0,-2 0 29 0,0 1-4 16,0-2 8-16,1-2 10 0,-1 2-13 0,3 3-20 15,-3-1 39-15,2 3 31 0,-2 0-21 0,2 3-60 16,-4 1 28-16,1 2 5 0,4 0-20 0,-1 3 62 0,1 0-47 15,1 3-7-15,0 2-8 0,4-1 11 0,1 0 42 0,-1 5-25 16,2 1-13-16,-1 0 23 0,0-1 12 16,1 5 12-16,-2-2-23 0,-2 0 8 0,0 1-11 15,-1 1 24-15,3 14-23 0,-3-12 6 0,-3-1-5 0,-5-1 2 16,2 2 17-16,1-3-14 0,-3 2 0 0,-1 6 23 16,-1-4-7-16,3 3-30 0,-2-3 7 0,-1-1 0 0,1-1 1 15,-1-2 7-15,1-2-3 0,0-8-34 0,-2 17 10 16,2-10-8-16,-1-1-25 0,1-6-2 0,0 6-28 15,0-3-266-15,0-3 115 0,0 0 76 0</inkml:trace>
  <inkml:trace contextRef="#ctx0" brushRef="#br0" timeOffset="38432.81">19630 2798 27 0,'-2'-3'65'0,"-2"-2"-12"0,0 1 14 0,-1 2-13 0,0 2 6 15,-1 1-13-15,6-1 3 0,-17 4 5 0,6 1-11 16,1-1-10-16,-1 4-1 0,0-1-21 0,1 1 16 16,0 4-22-16,-2-2 16 0,3 1 17 0,0 2-11 0,1 0-4 15,1 1-6-15,0 2 0 0,2-3 5 0,-1 2-4 16,4-2-19-16,-1 0 18 0,2-1 1 0,1 1-3 15,4-1-5-15,0-2-7 0,0-2 5 0,4 2-1 16,0-2-8-16,0-1 9 0,0 1 1 0,3-4-9 16,1 5 27-16,-2-7-24 0,2 2 13 0,-1-4 8 0,-2 0-23 15,5 0 33-15,-4-5 7 0,4-3 11 0,-4-2-7 16,1-2-5-16,0 2-20 0,-2 1 6 0,2 0 23 0,-2-4-8 16,-1 2-16-16,-1-3-50 0,-2 0 2 15,0-1-15-15,-2 1 3 0,-2 1 56 0,-1-2 34 0,-2 3-110 16,-2 0 85-16,-3-1-52 0,-2 3 16 0,-1 2-25 15,1-2 14-15,-2 3 27 0,-1-1 21 0,-1 1-21 0,0 2 18 16,-1 2-72-16,0 1 2 0,3 2 4 0,2-1-5 16,1 2-18-16,1-1-28 0,-6 5-256 0,7-5 116 15,6 0 76-15</inkml:trace>
  <inkml:trace contextRef="#ctx0" brushRef="#br0" timeOffset="39403.18">20019 2808 32 0,'-13'-7'61'0,"-2"1"1"0,-1 0-2 15,1 5-6-15,1-1 0 0,-1 2 17 0,2 0-19 0,-2 4-11 16,0 1 14-16,2 2-26 0,1-1-19 0,-1 1 22 16,1 5 15-16,2-2-10 0,2 1-25 0,-1-1-11 15,4-1 41-15,-3 3-14 0,1 0-7 0,0-5 9 16,3 6-8-16,-2 0-24 0,2-2 31 0,1 2 9 0,0 1-14 15,2-1-11-15,-2-1-3 0,3 3 25 0,0-5-34 16,2 1 21-16,-1-2-35 0,-1-1 10 0,1-2 3 16,3-2 2-16,2 6 13 0,0-2-4 0,1-3-11 0,-2-2-7 15,2 0 32-15,5 0-31 0,-3-3 11 0,-1-2-3 16,0 1-11-16,6 4 20 0,-2-7-16 0,0 4 8 16,1-7-2-16,0-2-4 0,2 0-5 0,4-9-9 15,-3 2 23-15,-4 2 8 0,4-8-22 0,1 1-4 16,-1-2-25-16,-1 0 10 0,-3-1 10 0,0-1 18 0,-2-2 15 15,1 1-9-15,-2-2-7 0,1 2-34 0,-6 3 6 16,2 3 10-16,0 2 4 0,-4 1 34 0,4-1-4 0,-2 0-11 16,-2 1 5-16,4 2-39 0,-4 1 12 0,0 1 10 15,-1 2 14-15,2 1 10 0,-1 1-34 0,0 2 35 16,-2 2-55-16,1 0 41 0,-1 1-22 0,-3 2 49 16,2-1-58-16,0-1 41 0,-2 3-2 0,0 0 3 0,-1 1 12 15,0 2-27-15,-1 1-11 0,-3 4 34 0,0 1-54 16,-1 3 8-16,-1 2 41 0,2 0-4 0,-1 2 6 15,2 3-24-15,1 0-4 0,-1-1 40 0,-2 11-32 0,1 4-2 16,4-8-6-16,0-3 9 0,0-2-7 0,0 13 16 16,0-10 2-16,2 2-2 0,-2 14 12 0,3-14-24 15,2-6 34-15,1 2-29 0,0 11 14 0,1-3 2 16,1-10-31-16,0 1 30 0,3-1-16 0,-3-5-7 0,4 2-4 16,0-1 39-16,0 0-10 0,1-3-46 0,2 0 53 15,-1-1-38-15,1-4 0 0,2 1 9 0,1-2-4 16,0-1 41-16,1-1-47 0,1-1 22 0,-1-1 7 15,1 1-6-15,-4-2 3 0,5 1 1 0,-2-8-11 0,1-1-1 16,0 1 8-16,5-10 13 0,-2 9 2 0,1-15-26 16,-5 8-18-16,3-11 25 0,0 1-5 0,-5 10 3 0,2-9 3 15,-2-2-4-15,-2 2 71 0,-2 5-52 0,-2 2-32 16,-2 5-33-16,-2-1-7 0,1 0 50 0,-2 1-8 0,0 5 5 16,-2 0-42-16,2-1 60 0,-2 4-33 15,-2 0-29-15,-1-1 89 0,0 3-78 0,-1 1 31 0,-1 1-27 16,5 0-24-16,-12 2 81 0,4 2-40 0,-1 0 24 15,-1 7 11-15,4-7 16 0,-2 7 0 0,-2-4-1 0,2 1-25 16,2 7 21-16,-1-6-12 0,3 2 27 16,-1 5-27-16,2 4-3 0,2-2 4 0,1 1-20 0,0 0 22 15,1 1-23-15,0-1 27 0,2-6-9 0,1 3-38 16,1 0 2-16,2-2 31 0,0-1-10 0,-2-1 13 0,3 1-32 16,1-3 4-16,-1-2 40 0,2 2-27 0,-2-2-7 15,2-1 26-15,0-1-7 0,2-2-6 0,-4-1-20 16,2 1 2-16,0-3-34 0,2 2 15 0,-3-1-39 15,-2-2 6-15,-1 1-33 0,2 0 17 0,-1 1-278 0,0-1 119 16,-1 0 80-16</inkml:trace>
  <inkml:trace contextRef="#ctx0" brushRef="#br0" timeOffset="39600.74">20881 3278 81 0,'3'12'96'0,"-3"2"-8"0,0-1-5 15,-3 0 9-15,-1 0-18 0,0 0-7 0,-1 1-12 16,-1 0-13-16,1-2-13 0,-2 0 8 0,-1-1-21 16,2 0-40-16,-3-2-222 0,0-2 82 0,1 1 54 0</inkml:trace>
  <inkml:trace contextRef="#ctx0" brushRef="#br0" timeOffset="43235.06">22059 2620 42 0,'-2'-3'77'0,"-2"2"-18"0,2 0 18 0,-4 1-28 16,2-1-2-16,-9-2-3 0,2 4 17 0,-1-1-18 15,-1 4-4-15,-2-2-1 0,-1 2-13 0,0 2 3 16,-1 0-14-16,-2 1 14 0,3 2 7 0,-12 3 47 0,3 6-64 16,1 1-15-16,-1-1 7 0,3-1 9 0,2 1-5 15,0 0 5-15,3 1-21 0,6-1 43 0,3-4-14 16,0-2-5-16,3 0 21 0,1 3-15 0,1 0 13 16,2 0-36-16,1-6 15 0,0 2 12 0,1 2 3 0,1 2-20 15,2-1 3-15,0 5 15 0,2-2-31 0,0-4-6 16,-1 5 44-16,0-3-41 0,2-5 19 0,0 1 1 0,1-1 6 15,0 2-12-15,-3-4-11 0,4-1 8 16,-1-1 4-16,-1-1-15 0,2 1-4 0,-1-5 4 0,3 5-5 16,1-3-37-16,-3-2-2 0,5 0 16 0,-2-2-5 15,-2-1-6-15,4-1 6 0,0 0-8 0,0-1 8 0,2 0-12 16,0 1-5-16,-3-1-8 0,0-1 6 0,3 2 13 16,-2-3 4-16,-1-1-3 0,-1-2 8 0,0 2 13 15,-1-4-2-15,-1 4 3 0,-2 0 16 0,0-4 19 16,-1 1-12-16,1 1-4 0,-1-1 15 0,-1 1-7 0,0-1 5 15,0 2 5-15,0-2 14 0,-1 0-14 0,-1 0-9 16,-1-1 17-16,-1 2-32 0,1 3 13 0,-2 0 6 0,1 3-5 16,-2-2 3-16,0 1 18 0,0 4-35 0,0 0 14 15,2-7-10-15,-2 7 17 0,-1-5 9 0,1 5-19 16,0 0-7-16,0 0 11 0,0 0-5 0,-9 2 21 16,5 0-19-16,4-2-16 0,-4 5 8 0,1 0 3 0,0-1 3 15,1 6 15-15,-2-5-6 0,0 4-57 0,2 6 48 16,2-8 12-16,0 6 26 0,0-3-36 0,2 2 7 15,-2 2-13-15,4-2 19 0,-2-5 13 0,2 7-19 0,-1-2-23 16,2-4 45-16,1 2-8 0,-1-4 2 0,2 3-1 16,-1-4-24-16,0 0 20 0,3 0-30 0,-1 1 8 0,1-2 23 15,-1-4-32-15,4 4 8 0,-2-3 15 16,-1-3 21-16,-1 2-15 0,4-4 16 0,0-3-13 0,-2 2 5 16,0-3-2-16,2-4-5 0,0 3-9 0,-1-4 0 15,6-7-6-15,-6 3 0 0,-2 5 17 0,-1-1-21 16,-2 0 14-16,-4-2-31 0,2 2 21 0,-2 2-30 0,-4-2-22 15,2 1 1-15,-2 0 32 0,-1 1 19 0,-1 2-50 16,-1 0-4-16,-2 1 62 0,-1 1 6 0,0 1-87 16,0 1 82-16,-1 0-1 0,2 3 1 0,-1-1-76 0,3 2 82 15,-2 2-30-15,0-1-18 0,2-1 33 0,-2 1-10 16,2 2-29-16,1 0 11 0,-1 0-32 0,1 2 7 0,-2-2-13 16,4-1-15-16,-1 3-26 0,2-1-12 15,2 2-227-15,0-1 112 0,-1-4 76 0</inkml:trace>
  <inkml:trace contextRef="#ctx0" brushRef="#br0" timeOffset="43800.85">22546 2918 24 0,'4'3'70'0,"2"-2"21"0,0 0-31 0,-1 2-4 16,2-2-15-16,5 1-1 0,-3-1 13 0,-1-1-7 0,0 0-3 15,-1 0-13-15,-1 0 4 0,1-2-10 0,0 2-8 16,1-2 0-16,-2 0 3 0,1 1 3 0,4-2-4 15,-3 0 16-15,-3 0-5 0,3-3-17 0,0 0 8 16,-3 2 8-16,-1-2-24 0,0 1 6 0,0-1 10 0,-2-5 2 16,2 3-11-16,-3 0-6 0,-2 0 6 0,1 1-2 15,-3 1-12-15,2 1-2 0,-1-1 19 0,2 0 1 16,-1 0 18-16,-3 3-30 0,1-2 3 0,-1 0-2 16,0 3-22-16,0-2 20 0,-1 2 21 0,0 1-52 0,-1 2 12 15,-2-4 34-15,3 3-2 0,-3 0 4 0,-1 5-24 16,-3 1-9-16,1 3 38 0,2 0-6 0,-1 1-5 15,1-1-12-15,1 0 21 0,1-2 7 0,-2 6-31 16,4-4 27-16,-2 1-5 0,2 5-25 0,-1 5 29 0,0 9 26 16,0-10-46-16,1 3 27 0,2-8-40 0,2 2 47 15,0-2-10-15,1 3-14 0,1 0 17 0,0-4 1 16,3 1-15-16,0 1-7 0,0-3 17 0,3 1 3 16,1-1-5-16,0-4-3 0,0 1-6 0,3 0 3 0,-2-1 25 15,2-2-19-15,1 1-9 0,2-1 3 0,1-1 6 16,-2-3-11-16,-1 2 19 0,2-2-10 0,-2-2-7 0,1 1 2 15,-2-1-6-15,1 1-2 0,-3 1-9 0,0-1-37 16,-1-4-15-16,-1 0-35 0,-7 3-7 0,9-6-5 0,-5 3-378 16,-4 3 160-16,0 0 104 0</inkml:trace>
  <inkml:trace contextRef="#ctx0" brushRef="#br0" timeOffset="44202.84">23365 3132 88 0,'2'1'135'0,"0"0"-18"0,-1 2 6 16,0 0-33-16,-2 1-21 0,2 1 24 0,-1 1-16 15,-1 0-20-15,2 5 7 0,-2-1 7 0,-2 4 4 0,1-2-26 16,-2-2-16-16,2 4 14 0,1-2 25 0,-3-2-54 15,1 1 16-15,2 1 6 0,-2-2-12 0,1-2-20 16,0-1 24-16,1 1 2 0,0-4-68 0,-1 1 33 0,2-1 25 16,-2-1-9-16,2 2-6 0,0-2-16 0,0-3-39 15,0 0-2-15,-3 6-19 0,3-5-38 0,0 1-293 16,0-2 132-16,0 0 88 0</inkml:trace>
  <inkml:trace contextRef="#ctx0" brushRef="#br0" timeOffset="44925.84">23993 2746 23 0,'-7'-2'83'0,"5"2"-3"0,-1 3-18 16,3-3 1-16,-3 0-2 0,2 1 7 0,1-1-33 0,0 0 14 16,0 0 3-16,0 0-29 0,4 2 21 0,-1 0-7 15,2-5 3-15,-2 3-17 0,1 0-9 0,1 0 20 16,-1-1-31-16,1 0 21 0,-1 1-20 0,2-3 0 0,-1 2-12 15,2-1 16-15,2-3 20 0,-1 0-24 0,0 0 29 16,-1 2-60-16,-3-3 19 0,2-1 29 0,1-1 19 16,0 1-12-16,-2-1 9 0,-1-1-57 0,-3 0-14 15,1 3 54-15,-2-1-23 0,0 2 14 0,-2-1-2 0,2 0-6 16,-1 1 6-16,-2 0-35 0,1 0 5 0,-2 1 25 16,-3-4 6-16,2 5-10 0,-1-1 4 0,0 2 19 15,3 1-4-15,-5-1-26 0,4 2 18 0,-3 0-23 16,-3 4-3-16,-2 0 5 0,1-1-1 0,0 1 3 0,2 2 27 15,-3 0-26-15,3 2-5 0,3-1 53 0,-3 4-67 16,1 0 16-16,1 1 20 0,2 0 9 0,-2-2 24 16,2 5-39-16,0 1-7 0,-1-2 26 0,2 1 34 0,2-1-11 15,-2-1-7-15,2 2 12 0,4 1-2 0,-2 1-31 16,1 1 24-16,-1-1 3 0,3-7-9 0,-1 0-10 16,2 2-21-16,0 2 27 0,2-1 10 0,0-5-30 0,1 7 13 15,1-7-6-15,1-1 4 0,-1-3 1 0,3-1-3 16,0 2-15-16,-1-1-10 0,1 2 14 0,-2-1 2 15,1-1-10-15,-2-2-7 0,2-6-12 0,-2 2-25 16,0 2-14-16,-1 0-7 0,-2-2-12 0,1 1-18 0,2-6-26 16,-2 6-284-16,0-2 135 0,-1-3 88 0</inkml:trace>
  <inkml:trace contextRef="#ctx0" brushRef="#br0" timeOffset="45668.82">24333 2627 94 0,'-2'-1'81'0,"2"-2"-16"0,-2 1 6 0,2 2-4 0,-1-3-18 16,1 3 3-16,0 0 15 0,0 0-18 0,0 10-36 16,1-3 32-16,1-1 8 0,2 4 11 0,1 5-85 15,-1-1 56-15,1 2-37 0,7 10 78 0,-5-11-27 16,0 2 6-16,-1-4 0 0,2 3-14 0,6 15 2 0,-4-12-38 16,2 11 42-16,0-5-2 0,-5-7-15 0,1-7 9 15,1-4 0-15,-2 2-9 0,-2-1-17 0,1-2 5 16,-1 6-14-16,0-3-35 0,-3-6 37 0,0-2-8 15,2 1 2-15,-4-2-30 0,0 0-10 0,6 6-14 0,-5-5-11 16,-1-1-21-16,5-1-15 0,-5 1-223 0,0 0 108 16,2-10 72-16</inkml:trace>
  <inkml:trace contextRef="#ctx0" brushRef="#br0" timeOffset="45936.18">24548 2646 25 0,'-8'11'95'0,"-3"1"-16"0,-6 7 11 0,2-2-16 16,-3 4 6-16,6-1-21 0,1-7-25 0,2 0 19 16,-3 0-13-16,1 0-6 0,-8 9 13 0,2-3-12 0,4-2-14 15,-1-4-41-15,2 0 53 0,-1-2-6 0,-6 13 1 16,5-11-17-16,3-2 10 0,2-1-11 0,-1-4 10 15,2 3 9-15,2-1-25 0,0-7 13 0,3 5-5 16,-1-1 3-16,3 1 1 0,1-6-17 0,-3 3-30 0,3-3-6 16,0 0-20-16,7 3-21 0,-4-5-185 0,5 4 89 15,4-8 58-15</inkml:trace>
  <inkml:trace contextRef="#ctx0" brushRef="#br0" timeOffset="46526.05">24789 2641 94 0,'-1'6'71'15,"1"7"2"-15,-1 1-8 0,-1 2-4 0,0 2-21 16,0-2 29-16,0 3-21 0,0-2 10 0,0 5 14 0,-2 11-38 16,-4-3 22-16,2 4-39 0,1 7 24 0,-2-10-22 15,-1 0-1-15,-1 0 30 0,2 0-16 0,1-9-33 16,-5 4 28-16,4-4 8 0,2-6-9 0,-2-3-7 0,2-1-19 16,0 0-3-16,-2-1 22 0,4-3-17 0,2-1-3 15,-2-1 21-15,1 0 12 0,2-6-34 0,-2 10 9 16,1-7 42-16,1-3-17 0,-1 4-22 0,1-3 33 15,0-1 9-15,4 0-11 0,-2-1-30 0,1-3 39 0,1 1-1 16,0-7-9-16,1 1-6 0,1-5 4 0,2 0 6 16,-2 0-20-16,5-15-3 0,-3 0 5 0,0-3-23 15,0 0-13-15,-3 0-2 0,2 1-13 0,-3 1-46 0,1-3 73 16,-1 2-50-16,0 0 77 0,2-3-79 0,-4 3 47 16,4-1 25-16,-1 2-36 0,-1 5-17 0,1 4 20 15,-1 2-12-15,-1 3-32 0,1 1 21 0,1 0 71 0,2 3-48 16,-3 2-25-16,0-1 61 0,3 1-67 0,2 2 9 15,0 3 1-15,3 1 37 0,-2 2-32 0,0 2 57 16,2 2-55-16,2 3-9 0,-2 1 67 0,1 1-45 16,-1 1-6-16,-1 1 18 0,0 4-43 0,-2-1 97 0,-2 0-14 15,1 0 2-15,-3 0-57 0,-2 0-19 0,-2 2 18 16,0-2-20-16,1 0 31 0,-4-3 47 0,2-2-38 16,-2-1 18-16,0 8-43 0,0-8 54 0,-4 1 3 0,1 1-2 15,-3-2-39-15,-1-1 35 0,-1 3 20 0,0-6-66 16,-3 0 38-16,-1 0-75 0,0 1 3 0,1-1 10 15,1-1-35-15,3-1-25 0,-7 5-263 0,6-6 121 16,6 1 80-16</inkml:trace>
  <inkml:trace contextRef="#ctx0" brushRef="#br0" timeOffset="48014.07">21500 3449 3 0,'0'0'66'0,"-8"1"18"0,2-1-24 0,6 0 1 16,-8 2-3-16,8-2-10 0,-5 2-3 0,2-2 20 0,1 0-6 15,2 0-17-15,0 0-1 0,-7 2 17 0,6-2 3 16,1 0-25-16,0 0-17 0,-4 1 17 0,4-1 3 16,-2 1-19-16,2-1 27 0,-4 0-33 0,4 0 21 15,0 0-12-15,0 0-10 0,0 0 25 0,8 2-24 0,-8-2-30 16,19 2 25-16,-4-2 13 0,3 0 20 0,4 0-34 15,2 0 31-15,15 1 7 0,-1 2-16 0,0-2 8 16,-1 0-23-16,6 1 25 0,-5 0 8 0,2 0-19 16,-2 0 3-16,-2 1-24 0,-7-2-14 0,-2 0 14 0,-6 0-17 15,3 1 41-15,1-1-36 0,11 0 37 0,0 1-8 16,-4 0 10-16,7-1 2 0,-1 1-29 0,-6-1-16 16,5 1 38-16,3-1-31 0,1-1-3 0,-5 1 28 0,3 1-13 15,-8 0 8-15,7-2 10 0,-6 0-9 0,-4 0 9 16,-4 1-20-16,15-2 14 0,-8 1-6 0,-9-2-14 15,1 2-14-15,0-1 13 0,1 1 28 0,-2-1-15 0,4 0-5 16,-5 0-2-16,-1-2 11 0,3 2-7 0,1 0-32 16,-1 0 38-16,1-1-18 0,10-1-13 0,-4 0-2 15,-4 2 18-15,-2 1-5 0,0-1 3 0,0 0-9 16,2 1 23-16,-2 0-26 0,1-1 11 0,0 1-5 0,14 0 13 16,-8 0 9-16,-6 0-10 0,-2 0-18 0,-1 0 30 15,2 0-11-15,0 0 6 0,0 1 7 0,12 2 14 0,-8-4-31 16,-4 1-10-16,0 1 19 0,0 2-8 0,-1-3-3 15,1-1-9-15,0 1 17 0,-1-2-4 0,1 2-5 16,-1-1 19-16,1 1-10 0,-2 0-2 0,2-1-6 16,-1 0-5-16,1 1-7 0,-3-1 8 0,1 1 7 0,0 0 17 15,-2-2-16-15,3 1-9 0,0 0-9 0,-3-3 33 16,1 3-35-16,0-1-2 0,-1 1 37 0,3-2-7 0,-2 3-22 16,-1-2-22-16,0-2 44 0,-2 2-9 0,2-2 16 15,-3 3-15-15,0-1-13 0,2-1 21 0,-3 2-28 16,0-1 14-16,0 0-1 0,-1 0-16 0,0 0 29 15,1 2 6-15,-2-3-26 0,1 2 3 0,0-1 13 0,-1-1 11 16,0 2-13-16,-2-1 7 0,2 0 4 0,4 0-42 16,-4 2 32-16,1-2 0 0,1-1-21 0,-3 1 16 15,-1-2-6-15,2 4-9 0,-4-1 22 0,5 0-6 16,-2 0-26-16,-1-2 21 0,-1 3 10 0,-3-2 8 0,1 1 6 16,-1 1-24-16,7-3 16 0,-2 2-20 0,1 0 21 15,-2 0-7-15,-4-1-3 0,5 1-3 0,-2 1 12 0,2-1-13 16,0 0 13-16,1 0-9 0,-1-1 3 0,-2 1 12 15,2 0 4-15,-1 0 2 0,-3 0 8 0,2 1-7 16,-6-2-3-16,3 1-4 0,-1 0 3 0,0 1 3 16,-1-1 2-16,0 0 2 0,-1-1-12 0,0 2-4 0,1-1 8 15,-2 0 2-15,0 1-3 0,0-1-4 0,-2 1-5 16,2 0 7-16,-1-1-1 0,0 1-8 0,-1-2-7 16,1 2-10-16,0 0 7 0,-3 0-7 0,4-1-25 15,-4 1-21-15,4 0-38 0,-4 0 12 0,0 0-40 0,0 0-12 16,0 0-1-16,0 0-16 0,-16 1-8 0,4 2-423 15,-4-1 193-15,-3-2 128 0</inkml:trace>
  <inkml:trace contextRef="#ctx0" brushRef="#br0" timeOffset="48907.82">23014 3546 44 0,'0'0'102'0,"1"-6"9"0,-1 6-32 0,0 0-12 15,2-5 15-15,-2 3-3 0,0-1-20 0,0 3-6 16,0 0-24-16,-3-2 14 0,3 2-23 0,0 0 18 15,0 0 9-15,0 0-29 0,0 0-6 0,-8 13 25 16,5-10-19-16,-1 6 14 0,0 2-26 0,0-1 22 0,-2-2-7 16,-1 2 14-16,0 2 0 0,2-2-24 0,-2 5 21 15,2 0-7-15,-2-1 14 0,1-1-11 0,0 6 11 16,0-5-19-16,-1 4 4 0,-1-2-7 0,4 1-7 0,-8 8-5 16,5-5 3-16,-1-2 15 0,1-1 1 0,-1 0-6 15,2 0 21-15,-4 9-14 0,-4-1-34 0,4 1 26 16,-4-1 0-16,6-4-2 0,0-1-11 0,1-4-2 0,-4 10 17 15,3-4-5-15,-1 4 1 0,1-5 1 0,3 0 6 16,-1-5-15-16,-2 2 6 0,3-2 10 0,2 2 8 16,-2-1-29-16,0-3 17 0,-1 2-13 0,4-2-9 15,-2 1 14-15,0-1 0 0,1-2-5 0,0-1 18 0,1 0-34 16,-1 2 13-16,0-4 0 0,3-1-6 0,-1 0 20 16,0-2-8-16,-1 1-1 0,4-1 7 0,-2-6-6 0,-2 11-7 15,2-11 11-15,0 11 10 0,-1-5-14 0,1-6-11 16,3 11 14-16,-3-11 5 0,0 8-13 0,0-8 21 15,1 8-7-15,-1-8 1 0,0 9 6 0,0-9-7 16,1 6 1-16,-1-6 8 0,3 7-4 0,-3-7 4 0,0 0 6 16,5 6-23-16,-5-6 6 0,4 4 2 0,-4-4-4 15,0 0-3-15,7 4 8 0,-7-4-7 0,8 4 11 0,-8-4-5 16,11 1 1-16,-5 0-2 0,-6-1-14 0,22 2 17 16,-6-1-10-16,1-1 5 0,2 0-1 0,3-1-3 15,1-1-6-15,0 2-1 0,14-1 2 0,1-1-5 16,-1-2 10-16,0 2-7 0,1 1-2 0,-9-3-14 0,7 0 23 15,1 1-5-15,-1 0-12 0,-5 1 16 0,-4 1-16 16,-5-2 2-16,1 1 8 0,-2 0 0 0,5 0 7 0,-4-1 3 16,0 0-6-16,-1 0-4 0,-1 2 3 15,0-2-2-15,1 1-2 0,-2 1-6 0,-3-3 6 0,1 4-2 16,-3-4 8-16,0 4-3 0,0-2-6 0,-3 0-2 16,-3 0 2-16,0 2 7 0,-8 0 3 0,9-2-30 0,-9 2 19 15,7-4-16-15,-6 3-5 0,-1 1-10 0,0 0-40 16,0 0 0-16,0 0-24 0,0 0-1 0,-11-12-19 15,11 12-15-15,0 0 12 0,-12-3-20 0,12 3-10 16,-10-4-324-16,0-3 157 0,5 6 106 0</inkml:trace>
  <inkml:trace contextRef="#ctx0" brushRef="#br0" timeOffset="49373.08">23465 4276 65 0,'-8'-9'85'15,"5"4"12"-15,3 5-31 0,-8-8 11 0,8 8-10 16,-8-6-15-16,5 2 20 0,3 4-26 0,-5-4-7 16,1 1 30-16,4 3-40 0,-5-5 9 0,2 3 9 15,0 0 1-15,3 2-31 0,0 0 27 0,-5-5-2 0,5 5-24 16,0 0-15-16,-4-1 32 0,4 1 8 0,-1 0-9 16,1 0 12-16,0 0 14 0,0 0 12 0,0 0-16 15,6 7 14-15,-2-5-9 0,2 2-4 0,4-1-10 0,1 2-5 16,0 0-6-16,1 0 9 0,2 1-15 0,0-1-3 15,-1-1-3-15,2 2-4 0,-2 0-2 0,0 2 3 16,1-2-7-16,-2 0 0 0,1-3 3 0,-2 2-10 0,0 0 9 16,1-2-4-16,-4 1 10 0,1 1-6 0,-1-3-16 15,-3 2 12-15,2-2-2 0,-3-1-3 0,0 2 11 16,-4-3-9-16,0 0-5 0,9 5 0 0,-6-4-4 16,-3-1 10-16,0 0-9 0,5 3 3 0,-1-1-2 0,-4-2 2 15,0 0 8-15,0 0 6 0,0 12-17 0,-1-9 16 16,1-3-17-16,0 0 22 0,-7 12-8 0,5-8-5 15,-6 2-8-15,0 1 11 0,1 0-9 0,-1 2 0 16,-3-3 16-16,1 3 0 0,-1 0-15 0,-2 0 14 0,-1 1 0 16,1-3 1-16,-1 0-5 0,1 2-7 0,-2-2 2 15,2 0 8-15,-2 0 4 0,5-1-12 0,0 1 6 0,0-2-8 16,-1 1-5-16,2 0 1 0,1-1 10 0,2-1-5 16,1-2-18-16,5-2 0 0,-7 5-28 0,7-5-31 15,0 0-40-15,0 0-29 0,-8 5-31 0,8-5-452 0,0 0 207 16,0 0 138-16</inkml:trace>
  <inkml:trace contextRef="#ctx0" brushRef="#br0" timeOffset="51080.56">24193 4266 64 0,'0'0'90'15,"8"-7"23"-15,-4 3-33 0,3-4 3 0,-2 2-11 16,-2 1-16-16,-1-1 35 0,1 0-18 0,-2-1-5 0,-1 2-32 16,0-1 6-16,0 0-38 0,-1-1 29 0,-2-4 24 15,1 1-8-15,-2 4-29 0,-3-2-23 0,2 2 21 16,-3-1 31-16,-3 0-40 0,0 2-20 0,1-1 54 15,-2 1-6-15,0 3-33 0,0-1 14 0,-2 4 14 0,2-2-36 16,-1 4 26-16,-2-2-8 0,3 2-21 0,-1 1 31 16,1 3-57-16,-3 0 15 0,5 1 36 0,-2 0-24 0,0 2 42 15,2 0-57-15,1 2 62 0,1 0-53 16,0 2 48-16,0-1-38 0,3 2 19 0,-2-3 0 0,2 3 9 16,-1-4-28-16,4 3 6 0,-1-1 15 0,2 2-10 15,-1-2-13-15,1-1 7 0,0 0 30 0,2 2-9 0,0-3-8 16,1 0-3-16,0-3-13 0,4 1 11 0,-2-6-3 15,1 3 2-15,0-2 16 0,5 1-1 0,-2-4-9 16,1 4-7-16,2-7-5 0,2 5 10 0,3-3 1 16,-3-4-23-16,1 2 4 0,2-2-1 0,0-2 18 0,-3 1-16 15,3-3 16-15,-1 0-5 0,-1-3 3 0,1 0-25 16,2-8 1-16,-3 1 8 0,0-4-25 0,-3 2 57 0,1-5-27 16,-4-3-13-16,0 0 36 0,-3-2-23 0,-1 6 16 15,0-8-52-15,-1 7 22 0,1-10 32 0,-3 6-14 16,2-7-10-16,-3 7 9 0,1-4-11 0,-1 5 10 15,-1 4-16-15,0 4-8 0,1 1 7 0,-3-1-1 0,0 7-26 16,2 2 38-16,-2-3 17 0,2 2-20 0,0 0 18 16,-1 5-35-16,0 6 37 0,-1-4-23 0,-1 2 9 0,1 2-3 15,-1 5 16-15,0 1-9 0,-2 3-32 0,2 4 26 16,-2 0 7-16,2 4 1 0,-1-1-6 0,2 2-12 16,1 3 17-16,0 1 14 0,0 10-54 0,-1-2 56 0,3-5-56 15,0 9 40-15,-1-4 5 0,1-4-45 0,0-2 37 16,0-2-29-16,0 13 60 0,0-8-26 0,1-2 13 15,-2-3-11-15,1-2-4 0,0-1 6 0,1-1 8 16,-1-1-42-16,0 2 50 0,3 0-22 0,-2-5-5 0,2 1-9 16,-1 0 0-16,2-7 8 0,-1-1-14 0,4 2-44 15,-2 1 9-15,3-2-6 0,1-1-20 0,5-3-16 16,-1-3-278-16,-1-1 125 0,2 2 82 0</inkml:trace>
  <inkml:trace contextRef="#ctx0" brushRef="#br0" timeOffset="51582.53">24533 4151 17 0,'2'-12'94'0,"-4"0"-17"16,0 1 5-16,-2 3-16 0,4 8-9 0,-4-10 7 16,-2 6-31-16,6 4-1 0,-8-2 12 0,4 2-15 15,4 0 5-15,-10 4 1 0,0-1-16 0,2 3 23 16,0 3-25-16,2-1-9 0,-2 3 21 0,2 0-16 0,0-1-4 15,0 1 13-15,1 2-23 0,1-1 13 0,0 2 2 16,0-1 0-16,3-1 2 0,-2-1 13 0,2 2-33 0,1-5 26 16,0 5-29-16,1-3 14 0,0 1-7 15,3-2-2-15,-1 0 12 0,-2-3 4 0,5 2-18 0,-1-3 21 16,0 0-11-16,2-4 9 0,-7-1 8 0,11 4-27 16,-6-2 5-16,-5-2 0 0,20-2 27 0,-12-1-14 15,1-2 8-15,1 1-2 0,-2-2-17 0,0 0 15 0,0-3 12 16,0 0-21-16,-3-1 18 0,2 0-14 0,-1-3 3 15,-2 1 2-15,3-1-1 0,-3 1 1 0,-1-1-10 16,1 1 2-16,-3 0-21 0,2 1 20 0,-3 1 1 0,2 1-17 16,1 0 36-16,-2 3-6 0,1 2-5 0,-1-1-25 15,-1 5 13-15,1-7 21 0,-1 7-58 0,2-6 37 16,-2 6-27-16,0-5 26 0,0 5-1 0,0 0 4 16,0 0-43-16,0 0 38 0,0 0 6 0,0 0 5 0,2 17-35 15,-2-17-8-15,-1 20 43 0,0-9 11 0,1-2-24 16,0 2-8-16,0 1 17 0,0 1 5 0,0 1-9 15,0-2-31-15,0 2 38 0,0-2-38 0,-2 1 36 16,4-1-1-16,-4 0 11 0,4-2-20 0,0 1 10 0,-2-4-4 16,2 0-9-16,-4-3-7 0,2-4-12 0,3 9-12 15,-3-9 17-15,4 9-43 0,-4-9-1 0,5 2-25 0,-2-1-19 16,-3-1-223-16,0 0 109 0,0 0 72 0</inkml:trace>
  <inkml:trace contextRef="#ctx0" brushRef="#br0" timeOffset="51852.92">24813 3821 91 0,'0'0'83'0,"0"0"-11"15,-2-9-11-15,2 9-4 0,0 0-2 0,0 0-4 16,5 26-9-16,-4-11 4 0,1 3-13 0,0 4-15 15,1-2 24-15,0 14-11 0,-1 1-5 0,1 1 0 0,-3-8-7 16,-1-1-2-16,2-4-5 0,-2-1 6 0,-2 11-2 16,0-7-68-16,1-4 51 0,0-5 22 0,-2-1-1 15,2 0-3-15,-1 0 8 0,0-3-13 0,2-1 1 16,-3-1-11-16,1-3 5 0,2-1-26 0,0-1 12 0,1-6-46 16,-3 7-1-16,2-5-195 0,1-2 83 0,0 0 54 15</inkml:trace>
  <inkml:trace contextRef="#ctx0" brushRef="#br0" timeOffset="52425.8">24839 4082 49 0,'17'-14'68'0,"-1"3"-2"0,0 2-17 0,0 0 5 0,9-3 8 15,-4 5-34-15,-4 1-4 0,-1 1 8 0,-1 2-4 16,-1 0-12-16,1 0 18 0,-2 1 8 0,1 1-13 15,-2-1-7-15,-2 2 1 0,-2-1 7 0,0-1-31 0,-2 1 20 16,0 0 20-16,0 1-16 0,-6 0 9 0,8-1-10 16,-8 1 4-16,8-1-1 0,-8 1 7 0,5 0 2 15,-5 0-34-15,0 0 11 0,0 0 1 0,3 2 20 16,-3-2-22-16,0 0-17 0,-8 5 22 0,1 1-13 0,-1 0 23 16,3 0-23-16,-3 3 1 0,-2 1-4 0,4 0 14 15,-1 2-5-15,-1 1 5 0,3 0-27 0,-3 1 8 16,2 2 6-16,2-3-1 0,2 2 5 0,-2-1 14 15,1-2-41-15,0 0 40 0,1 0-19 0,2-4 17 0,0 1-12 16,0-2-30-16,1-2 31 0,0 1 5 0,2-1 10 16,0-1-18-16,1-1 3 0,0 2 3 0,0-3 2 15,-4-2-13-15,12 4 27 0,-6-4-9 0,8 2-30 16,-4-2 27-16,5-1-15 0,-3-4 19 0,0 3-13 0,1-3-3 16,-2 0-9-16,1-2 17 0,0-2 16 0,1 1-12 15,-2-3 1-15,-2 0-31 0,1-1 43 0,-1-1-31 0,-2 0 34 16,1-1-37-16,-3 0 37 0,2 2-32 0,-3-2 16 15,-2 1 6-15,1 1 10 0,-2 0-25 0,1 6-7 16,0 0 16-16,0 1 20 0,-1-1-36 0,0 4 38 0,-1-2-35 16,2 0 20-16,-2 4-10 0,2-3 10 0,-2 3 3 15,0 0-27-15,0 0-4 0,0 0 2 0,-5 12 26 16,5-6-11-16,-3 6-19 0,3-1 19 0,2 2 2 16,-2 1-8-16,2 2 9 0,0 1 22 0,0-3-43 0,2 2 22 15,-1-2 8-15,1-1-1 0,-1 0-7 0,1 2 7 16,1-2-5-16,0-2-2 0,2 1-41 0,0-4 43 15,-1 2-4-15,-2-4-8 0,3 3 10 0,0-4-23 0,-2-2-8 16,3 3-8-16,-1-4-45 0,-1 0-22 0,1 0-7 16,0-4-299-16,-7 2 135 0,12-3 88 0</inkml:trace>
  <inkml:trace contextRef="#ctx0" brushRef="#br0" timeOffset="53300.42">26277 3652 73 0,'5'-15'74'0,"0"2"-4"16,2 2-17-16,-1 3 16 0,3-1-16 0,-1 5-7 15,-1 0 8-15,1 3 0 0,-3 2-9 0,0 0 8 16,6 3 1-16,-3 2-10 0,0 5-29 0,-4 1 15 0,5 16 29 16,-2 2-21-16,-2-8 13 0,-5 2-19 0,2-5-22 15,-2 4 35-15,-2 13-8 0,-3-1 12 0,0-3-78 16,-5 2 32-16,1 2 25 0,-2-3 3 0,-1 3-7 0,2-3 20 15,-2 2-62-15,1-2 52 0,0-4-24 16,2 1-21-16,-1-1 40 0,1 0 3 0,1-8-20 0,1-2 18 16,5-2-8-16,-1-1 5 0,-2-2-8 0,2 1-6 15,2-1 1-15,-1-3-13 0,2 2 18 0,2-6-14 0,-1 2 8 16,2-3-3-16,-1-2-9 0,4 0-4 0,-6-4 6 16,9 7-33-16,2-3 7 0,-1-2 20 0,1-2-1 15,-1-1-1-15,3 0-13 0,-1-5-2 0,1 0 3 0,-1-3 24 16,-1 2-17-16,0-2 3 0,-3-2-6 0,1 1 6 15,-1-2-4-15,-4-2 13 0,0-2 22 0,-3-1-2 16,-2 2-27-16,0-3 26 0,-2 0 5 0,-4 0-64 0,-6-12 53 16,1 5-2-16,-1-3-17 0,-2 2-19 0,0 0 18 15,2 11 33-15,-4-8-31 0,6 5 34 0,0 5-37 16,3 1 42-16,3 1-3 0,1-2-29 0,-2 1 9 0,2 0 5 16,-1 0 4-16,4 0-5 0,-1 5-7 0,4-2-25 15,-1 3 32-15,3-2-10 0,4-1-3 0,-1 5 8 16,2 2-19-16,2-4-7 0,5 9 18 0,-1-6-11 15,1 5-3-15,1 0 16 0,0 0-19 0,2-2 17 0,-3 2-1 16,1 0-8-16,-1-2 1 0,-2 6-13 0,-1-1 30 16,-1 1-14-16,0 0-5 0,-1 0-6 0,-2-1-43 15,0 2 56-15,-2 0 3 0,0 0-23 0,-3 3 16 0,-2-2-39 16,2 4 57-16,-2 0-50 0,0 1 7 0,-2-1 51 16,2 2-36-16,0-2-32 0,-2 1 58 0,3 0-6 15,-2-1 24-15,3-1-26 0,-1 2-62 0,1-1 27 0,-3-1 15 16,3-2 32-16,0 2 0 0,2-1-66 0,-1-2 50 15,2-1 43-15,-1 2-59 0,1-3 43 0,0-3-17 16,-1 1-17-16,1-3 28 0,0 0-25 0,-1-1 31 16,2 0-12-16,3-1-13 0,1-2-9 0,-1-5 23 0,-2 4-51 15,2-6 17-15,-2 3 21 0,2-4 18 0,-2 0-6 16,0-1 19-16,-2-1-4 0,-2 0-8 0,2-3-28 16,-3-2-12-16,-1 0 2 0,-1 4 36 0,-3-2 0 0,1 1 16 15,-1 0-2-15,-3 0-3 0,1 0-23 0,-4 6 18 16,1-5-23-16,-2 2 21 0,0 6-36 0,-2-2 2 15,1 1 23-15,-2 2-26 0,1 1-14 0,0-2-26 0,1 4 8 16,0-3-23-16,1 2-3 0,0 0-5 0,2 2-23 16,2 3-304-16,4-2 134 0,0 0 88 0</inkml:trace>
  <inkml:trace contextRef="#ctx0" brushRef="#br0" timeOffset="53672.21">26857 3827 7 0,'31'12'112'0,"-3"0"-44"0,-6 5 6 16,2-2-2-16,-1 3 0 0,-4 0-12 0,0 3 4 16,-9-5-14-16,0-1-1 0,-1-1-12 0,-2 1 11 15,1-1 1-15,-2 0-29 0,0 1 2 0,-2-2 28 0,0 0-19 16,-2-1 9-16,-2 1-40 0,-1-1 15 0,0-2 7 15,-2-3 11-15,0-1-20 0,-1 4 26 0,-1-3-21 16,-2 0 38-16,3-2-41 0,-1-1 41 0,0-3-14 16,1 0-2-16,-2-1 26 0,0-1-25 0,0-2-8 0,-3-3 7 15,-2 0-10-15,2-3-13 0,2-1 41 0,-1-1-26 16,1-2-6-16,1 0 14 0,0 1 0 0,4-5 9 0,-2 0-3 16,4 1-17-16,0-2 8 0,2 0-7 0,6-12-6 15,3 3 2-15,3 3-22 0,-1 6-33 0,6-6 12 16,-5 0-31-16,4 15 2 0,4-11-16 0,-4 10-10 15,-1 2 20-15,-1 4-30 0,0 2-2 16,0 4-8-16,-5-1 8 0,5 2-2 0,-4 3-1 0,0 3-17 0,-2-8-229 16,1 10 111-16,-6-5 74 0</inkml:trace>
  <inkml:trace contextRef="#ctx0" brushRef="#br0" timeOffset="54302.34">28008 3524 32 0,'2'-9'72'0,"0"0"42"0,1 6-4 16,-3-1-45-16,0 4-38 0,0 0 30 0,0 0 21 15,1 10 0-15,-1-10-53 0,0 14 25 0,4-2-13 16,-4 7-3-16,-1 2 32 0,1 16-8 0,-3 4-10 16,3-5-11-16,0-9-4 0,-1 9-32 0,0 0 47 0,-2-6-38 15,2 5 16-15,-2-2 16 0,0-6-10 0,-1-5-11 16,-1-2 18-16,1-2-18 0,-1-1-45 0,-2 0 7 15,4-3 7-15,-2-1 7 0,0-1-30 0,-1-1 2 0,4-4-24 16,-1-1 4-16,-1-1 14 0,1 0-31 0,1-3-14 16,-2 1-202-16,4-3 94 0,-10 1 64 0</inkml:trace>
  <inkml:trace contextRef="#ctx0" brushRef="#br0" timeOffset="55162.52">27807 3816 66 0,'17'-25'68'0,"6"6"-2"16,-2 2-4-16,1-1-16 0,-1 2 7 0,-2 4-7 16,6-1-8-16,-4 3-1 0,-5 2 10 0,-1 2-29 0,0 0 23 15,-1 1-20-15,1-1 11 0,1-2 13 0,-3 2-40 16,-1-1 29-16,2 1-15 0,-2 0 7 0,0-3-18 0,0 2 46 16,-2 0-34-16,0-3-12 0,0-1 36 15,-2 2-33-15,2-3 27 0,-2 1-18 0,-2-1-43 0,1 0 40 16,0 1-20-16,-2 0-8 0,0-1 46 0,-1 2-31 15,3-1-20-15,-3 1 20 0,-1 2 0 0,-2 2-23 0,2 1 45 16,-2 0-41-16,-1 0 1 0,3 2 27 0,-1 0 17 16,-2 2-32-16,0 1-6 0,0 0-15 0,0 0 31 15,0 0 18-15,0 6-24 0,-2 5-6 0,2 1 8 16,-4 0-36-16,5 1 52 0,-1 5 3 0,-1 0-24 0,1 1 17 16,-3 1-29-16,2-4 35 0,-2 19-11 0,0 0 1 15,-3 2 9-15,2-7-7 0,0 4 6 0,4-7-5 16,-3-4-8-16,2-2 16 0,-2-1-26 0,0-1-17 15,-1 0 47-15,0-1-44 0,2-2 44 0,-2 1-51 0,-2 0 23 16,1-5-10-16,1 1 3 0,0-1 15 0,-1-3-21 16,2 0 38-16,2-2-7 0,-1-3-2 0,0 2-2 0,0-4 1 15,0 0 26-15,0 0-42 0,2-2 0 16,0 0-9-16,-2-5 25 0,2 5-8 0,1-9 31 0,-1 5-39 16,1-2-1-16,2-10 16 0,1 2-10 0,-1 0-11 15,7-14 2-15,-2 10 26 0,2-10-50 0,0 11 25 0,-4-2-16 16,2 2 9-16,0 2-19 0,0-1 6 0,0 3 11 15,-3 1 3-15,3 0-10 0,0 3 7 0,1 1-2 16,1 2 9-16,0-1-8 0,0 1 10 0,2 2 0 0,-2 1-19 16,1 3 20-16,0 0 5 0,1 3 6 0,1-2-23 15,2 4-3-15,6 11 36 0,-3-5-13 0,-4-2 0 16,-3-2-12-16,1 5 16 0,-4-2-7 0,0 0-3 0,-1 2 25 16,1 1-24-16,-3-1 0 0,-1 1 1 0,0 1 2 15,-1-3-7-15,-1 5 10 0,1-4-24 0,-2-3 10 16,2 2-14-16,1-1 25 0,0 2 23 0,-1-5-27 15,2 1-1-15,-4 1 35 0,3-3-52 0,2 1 44 0,3-1 1 16,-2-2-36-16,-1-2 23 0,2-1-16 0,2-1-10 16,-4-1 29-16,8 0 9 0,-1-2 12 0,-1 0-18 15,1-1-22-15,1 2 25 0,0-7-9 0,5-9-13 16,-3 6 3-16,-3 2 3 0,2-16 20 0,-6 14-17 0,1-4-22 16,2-13 16-16,-2 0-2 0,-4 5-28 0,-4 7 51 15,0 0-58-15,-2 2 25 0,-2-2 48 0,-2 3-15 16,2 0-40-16,-2 2-11 0,-2 2 66 0,2-2-13 0,-4 4-49 15,-2 4 38-15,3 1-41 0,-5 1 35 0,4 2-37 16,-1 1 65-16,-3 0-13 0,1 5-6 0,3-1 2 16,0 6 3-16,3 0 17 0,-1 5-5 0,4 4-11 0,0-1 18 15,2-2-14-15,3 2-22 0,6 10 19 0,-3-9-14 16,2-2 23-16,0-2-5 0,1-1-21 0,0-2 3 16,9 7 14-16,-4-4-1 0,0-4-5 0,-1-2 8 0,-1-2-12 15,0 0-13-15,1-2 9 0,2-2-3 0,-2-1 1 16,-1 0-24-16,3 1-3 0,0-4-18 0,-2-2 2 15,-2 3-15-15,2-6-16 0,-1-1-16 0,-3 1-17 0,2 0-10 16,0 1-299-16,-6 0 136 0,2 4 90 0</inkml:trace>
  <inkml:trace contextRef="#ctx0" brushRef="#br0" timeOffset="56327.87">24617 5272 54 0,'3'-14'73'0,"-3"14"25"0,1-7-20 0,-1 7-16 0,0 0-13 16,2-7-2-16,-2 7-7 0,0 0 13 0,0 0-9 16,0 0-11-16,0 0 22 0,0 0-19 0,-3 38 14 15,0-23-22-15,3-1-2 0,-1 3-11 0,1 0-7 0,0 1 5 16,0 1 27-16,-3-1-38 0,1 0 23 0,0 0-7 15,1-4-7-15,0 0 21 0,1-4-26 0,-2 4 2 16,1-5 14-16,1-9-22 0,-1 15-2 0,-1-9 15 16,2-6-15-16,0 9 31 0,0-9-2 0,0 0 18 0,-1 10-6 15,0-8 33-15,1-2-8 0,0 0-21 0,0 0-6 16,0 0-6-16,0 0 9 0,0 0-5 0,0 0-23 16,0 0 11-16,-3-25-4 0,3 14 2 0,0-3-13 0,0-4 3 15,0 1-6-15,1-3-21 0,1-1-4 0,2 4 6 16,1-17-2-16,0 4 6 0,2-2-30 0,0 10 8 15,-2 0 7-15,4-4 16 0,-1 5-23 0,-1 8 1 16,-2 1-7-16,2 0 34 0,0 1-19 0,1 0 3 0,1 3 8 16,-2 3-15-16,2-2 29 0,2 5-32 0,-1 3 31 15,4-2 9-15,-5 2-33 0,4 1 11 0,1 4 10 16,-1 1 9-16,0 1 8 0,-1-1-17 0,7 18-4 0,-7-11 26 16,-3 1 13-16,-1-4-36 0,6 13 34 0,-6-8 2 0,0 12-23 15,-3-9 8-15,-1 0 11 0,0-3-25 16,-1 1-2-16,-1-2-17 0,0 0 22 0,-1 0-9 0,0-3 11 15,-1 3-75-15,0-1 80 0,0 1 14 0,0-6-11 16,0 1 8-16,0-3-24 0,-1 0 9 0,1-1 7 16,1 0-12-16,1 0-22 0,-2-6-25 0,0 9 28 15,0-9-25-15,0 0 14 0,2 8-43 0,-2-8-37 0,6 2-263 16,-6-2 122-16,0 0 82 0</inkml:trace>
  <inkml:trace contextRef="#ctx0" brushRef="#br0" timeOffset="56713.83">25122 5406 28 0,'9'-6'89'0,"0"0"0"16,2 1-13-16,0-1-14 0,-1 1-22 0,4-4 31 16,-2 4-17-16,-2-1-11 0,2 0 6 0,0-1-24 15,-2 0-12-15,2-1 4 0,0-1 36 0,-3 0-47 16,-1 2 20-16,-1-1 0 0,1-3 16 0,-2 1-32 0,1-2 32 15,-6 2-40-15,2 1 18 0,-2 1-3 0,1 2-9 16,-1-1 8-16,-1 7 20 0,0-10-9 0,0 4-10 16,0 6-30-16,-4-8 17 0,3 5 18 0,1 3 0 0,0 0-22 15,-12-5-5-15,2 2 10 0,1 8 18 0,-2-2-4 16,2 4-4-16,-2-5-17 0,-2 2 16 0,1 2-21 16,-1 6 36-16,2-1-13 0,0 0-6 0,1 5 24 15,0-4-19-15,2 3 5 0,-5 8-8 0,5-4-21 0,3-2 18 16,-1 0 11-16,4-4-17 0,0 4 29 0,2-2-24 15,0 0 2-15,3-3 2 0,2-1-18 0,1 2 19 16,-1-1-14-16,3-1 26 0,3-2-22 0,-2 1-8 0,2-1 12 16,1-3 18-16,1 3-6 0,0-3-15 0,1 1-25 15,-1-2-8-15,-4-3-13 0,6-1-12 0,0-2-25 16,-1 1-4-16,-3 3-13 0,2-2-238 0,1-4 110 16,-2 1 76-16</inkml:trace>
  <inkml:trace contextRef="#ctx0" brushRef="#br0" timeOffset="57240.02">25466 5234 39 0,'0'0'82'0,"0"0"-3"0,0 0-25 15,0 0-4-15,0 0-20 0,0 0 22 0,0 0-10 16,4 33 22-16,-4-22-23 0,0 3-6 0,0 0-4 0,0 1-21 15,1-1 20-15,3 1-4 0,-1-1-15 0,-1-1 0 16,1 2 3-16,2-3-2 0,-2 0 5 0,1-4-4 16,-1 0 3-16,1-2 18 0,0 3-18 0,2-2-6 0,-6-7 14 15,14 7-21-15,-8-4-1 0,1-2 15 0,1 4 14 16,-8-5-30-16,20-5 8 0,-12 5 10 0,1-5-19 16,-1 5 16-16,2-8-14 0,-2 5 34 0,1-8-40 15,-1-1-1-15,-1 0 12 0,5-13 13 0,-3 16-8 0,-3-5-21 16,-1 8 21-16,-1-3 0 0,0-3-11 0,-3 1 0 15,1 3-4-15,-1-1-11 0,0 2 22 0,-1 7-7 0,2-11-2 16,-2 11 5-16,2-9-1 0,-2 9-26 0,0 0 8 16,2-9 35-16,-2 9-17 0,0 0-8 0,0 0-2 15,0 0 2-15,0 0 3 0,0 0 4 0,0 0 14 16,0 0-22-16,0 0-14 0,-2 36 21 0,4-29-7 0,0 4 43 16,0 1-45-16,-1-3 1 0,3 1 26 0,0 1-6 15,1-1-7-15,-2-4-7 0,2 0 7 0,-1 0 9 16,0-3 5-16,-4-3 19 0,11 4-19 0,-4-2 10 15,-2 1 16-15,2-3-26 0,-1 0 15 0,5-5 11 0,-2-1-3 16,1 1 4-16,-1-1-10 0,-1-3-13 0,-3 4 21 16,3-7-3-16,-1 1-18 0,-2-3-16 0,2-1 32 15,-6 4-28-15,2-5 2 0,-2 1 2 0,-1 4-82 0,0-4 48 16,-1 2 1-16,0 1-3 0,-2 0 0 0,0-3-12 16,-1 6-32-16,2 0-13 0,-5 1-2 0,2-1-6 15,1 7-31-15,0 2-241 0,0-5 119 0,4 5 78 0</inkml:trace>
  <inkml:trace contextRef="#ctx0" brushRef="#br0" timeOffset="58637.97">26026 5345 34 0,'0'0'94'0,"-9"2"-14"0,9-2-12 16,0 0 9-16,0 0-30 0,0 0-22 0,0 0 13 0,0 0 13 16,0 0-6-16,0 0-8 0,0 0 1 0,0 0 1 15,0 0-30-15,0 0 7 0,0 0 5 0,0 0 1 16,28-11-19-16,-28 11 15 0,0 0 1 0,6-6 14 0,-6 6-23 15,0 0-9-15,7-1 32 0,-7 1-40 0,0 0 11 16,0 0 7-16,0 0-13 0,0 0 6 0,5-11-14 0,-5 11 10 16,0 0 4-16,0 0 4 0,0 0-2 15,0 0-1-15,0 0-12 0,0 0 17 0,0 0 2 0,0 0-19 16,4-8-4-16,-4 8 14 0,0 0-8 0,0 0 9 16,0 0 11-16,0 0-20 0,0 0 24 0,0 0-23 0,0 0 6 15,0 0-2-15,0 0-9 0,0 0 2 16,0 0 12-16,0 0-20 0,0 0 37 0,4-2 1 0,-4 2-19 15,0 0 13-15,0 0-25 0,0 0 19 0,0 0 10 16,0 0-13-16,0 0-20 0,0 0 23 0,0 0-24 0,0 0 12 16,0 0 8-16,0 0-13 0,0 0 11 0,0 0-18 15,0 0 7-15,0 0 17 0,0 0-20 0,0 0 20 16,0 0-4-16,0 0 10 0,0 0 27 0,0 0-20 16,0 0-4-16,0 0 31 0,0 0-16 0,0 0-19 0,10 2 36 15,-10-2-2-15,8-2-12 0,0-6 10 0,-3-1-8 16,2-1-35-16,1-2 26 0,-2 1-9 0,1 3-5 15,-2-5 2-15,3-2-33 0,-1 3-16 0,1-2 23 0,-1 1-13 16,1-3 11-16,5-9 15 0,-5 3-7 0,-3 2 14 16,1 1-42-16,0-10 22 0,2 0-19 0,-4 4-18 15,-2 2 24-15,-1 4 16 0,-1-3 14 0,-1 1-37 0,-2 0 7 16,2 3 7-16,-2-1-10 0,-1 1 32 0,1 1-7 16,3 4 6-16,-5 2 9 0,1-1-24 0,1 0 10 15,-2 2 10-15,0 4-14 0,-2 0-25 0,-2 0 6 0,2 3-6 16,-1 6 36-16,8-3-29 0,-13 3-1 0,5 3 43 15,-3 4-59-15,2 2 18 0,1 1 4 0,2 4 12 16,2 0 7-16,2 2-25 0,-2 2-8 0,1 12 49 16,0-6-36-16,2 7 21 0,1-8 1 0,1 9 26 0,3-10-3 15,0 15-15-15,0-17 15 0,3 12-5 0,0-2-28 16,-2-9 15-16,2 5-8 0,-2-11 13 0,-1 2 11 0,0-2-6 16,-1-7-4-16,2 4-17 0,2-1-4 0,-5-4 16 15,4 3-23-15,-2-6-15 0,2 4 32 0,1-6-12 16,2 4 15-16,2 0-19 0,1-7 5 0,3 2 6 15,-6-2-38-15,6-1 36 0,-1 0-3 0,2-3-36 0,-2-2 22 16,2 1 1-16,-3-2 7 0,1-3 12 0,-1-2-6 16,0 9 18-16,1-8-39 0,-4-3 71 0,0 3-43 15,-1-7 9-15,0 4-9 0,-3-3-16 0,-1 0 9 16,0 3 28-16,-2-3-26 0,0 1 9 0,-1 2 25 0,0 0-3 16,-1 0-25-16,-1 2 27 0,1 1-26 0,-1 3 3 15,0 0-6-15,2 0-19 0,-2 6-10 0,1-7 19 16,0 3 22-16,-1 4-9 0,0 0-1 0,0 0-20 0,0 0 23 15,0 0-16-15,0 0-2 0,-5 14 15 0,5-14-35 16,0 21 49-16,-1-15-14 0,-1 1 13 0,2 10 0 16,0-6 8-16,2 0-10 0,-1 0 1 0,-1 2-14 0,1 2 0 15,2-4 11-15,-2-1-31 0,3 4 21 0,-1-7 9 16,0-1-28-16,1 3 39 0,1-1-13 0,-1-3-16 16,1 2-5-16,2-3 24 0,0-4-4 0,-7 0-10 0,12-1 6 15,-3-5 18-15,-1 3-36 0,-1 1 29 0,2-3 1 16,0 0-11-16,1-4 2 0,-2-3-13 0,1 0 23 15,2 0-35-15,1-12-4 0,1 1 16 0,-2 5 18 0,-3 2-36 16,0 2 39-16,-2-1-17 0,0 2 0 0,-1 2-17 16,0-2 16-16,-1 2-13 0,2 1-2 0,-2 1-29 0,-2 2 73 15,1 1-43-15,-2 1-14 0,1 0 47 16,-1 3-41-16,0 0 10 0,1-1 1 0,-1 1 30 0,-1 1-10 16,0 1-2-16,0 0-43 0,1 7 29 0,-1-7 29 15,-1 19-24-15,1-12 26 0,-3 5-37 0,3 4 30 0,2 5-11 16,-2-5 22-16,1 2 0 0,0 16-24 0,2-9 4 15,-2 0 15-15,-1-2 1 0,3 10-7 0,-3-7-31 16,-1-2 29-16,1-3 13 0,0 1-47 0,1-1 29 16,-2 15-37-16,-2-2 44 0,0-9 9 0,-1-1-48 0,3-3 45 15,-2-1-1-15,-1 0-28 0,2 2 15 0,-1-3 3 16,-4 12-11-16,2-2 10 0,0-7-13 0,2-2 16 0,0-2-4 16,-1-6-8-16,2 5 0 0,0-1 6 15,1-4-26-15,0-3 16 0,-1 2 27 0,1-3-26 0,0-2 17 16,-1-2-13-16,2 1 15 0,-1 0 38 0,0-1 0 15,1-4 16-15,-2 6-9 0,2-6 14 0,0 0-1 0,0 0 0 16,-4 5 8-16,4-5-3 0,0 0-3 0,0 0-15 16,-6-14-14-16,4 8 5 0,0-6 1 0,-1 0-9 15,0 0 0-15,2-1-4 0,-2-2-11 0,3 0 5 16,-2 0-8-16,2 0 7 0,0-1-7 0,1-2-19 0,3 1 12 16,0 0-4-16,0 1 14 0,4-2-42 0,4-10-22 15,0 0-10-15,1 10-21 0,2-3-43 0,-2 6-11 16,-1 5-23-16,-1-5-21 0,0 3-1 0,-1 6-545 0,-2-1 237 15,2 0 158-15</inkml:trace>
  <inkml:trace contextRef="#ctx0" brushRef="#br0" timeOffset="59867.71">27843 4774 105 0,'-11'-5'107'0,"2"-2"-27"0,-4 1-4 0,1 3 14 16,0 4-20-16,-3 1-12 0,0-2-3 0,1 2 14 0,-2 4-10 0,0 0-24 15,-11 6 9-15,1 1-4 0,2 2-30 0,0 1 5 16,2 2 11-16,2 3-29 0,1-1 64 0,2 3-69 15,5-6 41-15,0-2-1 0,4 1-34 0,-3 12 3 16,3 0 23-16,-1 2 7 0,6-13-9 0,2 1-91 16,1-3 94-16,0 7 18 0,2-5-31 0,2 4 4 0,3-7 16 15,0 2-13-15,5 15 7 0,-2-13-16 0,4 7 10 16,0-3-3-16,0-8-15 0,-1-2-7 0,-1-6-1 16,1-1-26-16,2-4 14 0,0 3-25 0,1-3-4 0,0 1-26 15,0-3 1-15,0-4-257 0,-3 2 109 0,2 1 74 16</inkml:trace>
  <inkml:trace contextRef="#ctx0" brushRef="#br0" timeOffset="60605.81">27794 5027 29 0,'4'-16'95'0,"2"1"-18"0,-2-1-14 0,3 4-4 0,0 1-1 15,2 0-8-15,-1 3-14 0,0 1 6 16,0 1 8-16,4 1-10 0,4 1 0 0,0 1-11 0,1 2-7 15,-1 1-15-15,4 1 0 0,0 1 26 0,2 3-4 16,7 3-70-16,-5-2 44 0,5 5 31 0,-2 1-19 0,-3 1 11 16,-5 1-22-16,-3-4 15 0,-4 2-2 0,-3 0 28 15,0 2-10-15,-1 2-8 0,0-2-15 0,-1-1-14 16,-2 1 27-16,-2-1-19 0,0-3 31 0,-3 3-38 16,1 3 17-16,-2-9 5 0,-1 6-15 0,-2 4-3 0,2-10-3 15,-1 9 12-15,-1-10 12 0,1-3 3 16,-1 0-25-16,4-3 20 0,-6 8 4 0,3-7 3 0,3-1-30 15,-7 4 9-15,5 6 5 0,-5-8-16 0,7-2 25 16,-12-4-9-16,12 4-27 0,-15 0 20 0,5-4-33 0,-4-2 9 16,2 1 11-16,2-1-7 0,-1-3 5 0,0 0-5 15,1 0-3-15,3-1 7 0,0-4-16 0,2 1 1 16,1 0 11-16,3-3-5 0,1 0-2 0,2-1 16 0,2 0-12 16,0-1 7-16,4 1 0 0,0 2-11 0,6-9 9 15,2 3-27-15,-2 6 7 0,0 3 9 0,-4 2 6 16,4 2 6-16,-2-1-9 0,-2 2 7 0,4 2 2 0,-2-1 11 15,0 5-13-15,0-1 21 0,0-1-33 16,1 1 25-16,0 3-7 0,1 0 12 0,-1 3-6 0,0-2 1 16,2 4 5-16,0-2-7 0,1 2 12 0,-3 0-28 15,2 0-1-15,0 0 12 0,-1-1 9 0,0 1 6 0,-2-2 3 16,-3 1-6-16,3-1 0 0,-4-1 15 0,4 0-31 16,-3 0 29-16,1 0-24 0,-2-2 15 0,0-1-15 15,-8 0 19-15,14 0-20 0,-14 0 14 0,18-4-8 16,-8 1 5-16,0-2 11 0,0 3-15 0,0-6 6 0,-2 2 0 15,0-1-1-15,0 0-7 0,-2-4 7 0,-2 3-12 16,2-1 16-16,-1 0 6 0,0-2 4 0,-3 3-1 16,0-4-16-16,-2 3 11 0,-1 1-8 0,1 8-2 0,-5-16 1 15,2 8-1-15,-4-1-6 0,1 1 15 0,-4 3-8 16,1 2 3-16,1 3 5 0,-3 0-12 0,-1 1 7 16,0 1-17-16,0 3 35 0,0 2 5 0,0 0-53 0,0 3 17 15,2 3 22-15,0-1-33 0,1 3 25 0,1-1 17 16,0 2-30-16,1-1 17 0,1 2 9 0,2 2-28 15,-2-1 0-15,4-1-7 0,0-1 36 0,0 0 1 0,2 0-9 16,1 18-7-16,0-15-9 0,3-4 22 0,-1 0-7 16,0-4 1-16,1 1-21 0,1 6 24 0,-1-9-4 15,1-3-8-15,6 7 22 0,-3-4-3 0,0-4-9 16,3 1-25-16,-1 0 15 0,0-2-40 0,0 1-9 0,2-2-20 16,2-1-3-16,2-4-32 0,-10 6-202 0,9-8 101 15,-2-1 66-15</inkml:trace>
  <inkml:trace contextRef="#ctx0" brushRef="#br0" timeOffset="61114.15">28925 4877 61 0,'-3'-9'70'0,"0"1"17"0,3 8-27 0,-4-7 1 15,4 7 10-15,-10-3-19 0,10 3-1 0,-19 3-8 0,10 0 4 16,-5 3 15-16,1 0-16 0,0 3-25 0,-1 0 9 16,2 3-2-16,-9 8-9 0,9-5 21 0,3-2-9 15,-2 2-20-15,4 0-16 0,1 1 20 0,-1-3-3 16,3 0 7-16,1-1-5 0,2 3-17 0,1 3 33 0,1-6-29 16,-1-5 35-16,4 4-36 0,-1-4 4 0,4 3-3 15,-3-6 18-15,1-1 1 0,3 4-13 0,0-2-13 16,-1-3 19-16,-7-2-14 0,13 0 3 0,-5 1 10 15,-8-1-21-15,15-2 3 0,-3-2-1 0,0 0 34 0,0-1-18 16,-3-2-13-16,2-4 19 0,-1 2-25 0,0 0 18 16,-2-4-39-16,0-2 20 0,-3 0 23 0,0-3-20 15,1 0 21-15,-1 0-20 0,-1 1 17 0,0 0 9 16,-1 1-11-16,-1 1 20 0,0 0 1 0,-1 0-49 0,0 0 8 16,1 5 3-16,-2 1 17 0,1-2 25 0,0 4-44 0,1 4 16 15,-2 3-19-15,1-8 15 0,-1 8-25 0,3 0 41 16,-3 0-48-16,0 0 6 0,0 0 19 0,2 17 31 15,-2-5-41-15,0 3 10 0,3-1 18 0,-3 3-26 16,4-2 35-16,-1 2-22 0,-2 4 29 0,2-2 3 0,-2-1-17 16,3 2 0-16,-4-5 11 0,1 5-38 0,-1-3 25 15,2-3-34-15,-1-1 7 0,2 2 27 0,-2-9-16 16,0 6 23-16,2 1 9 0,-2-6-45 0,1 0-4 16,0-1 6-16,-2-6-7 0,4 6-14 0,-4-6-26 0,7 4-18 15,-3-2-245-15,1-3 107 0,-5 1 74 0</inkml:trace>
  <inkml:trace contextRef="#ctx0" brushRef="#br0" timeOffset="61409.53">29238 4475 43 0,'-8'11'75'0,"-1"4"18"0,0 10-31 0,2-3-6 15,-2 9 15-15,2 2-38 0,2-2 14 0,-1 1-11 0,1 4 0 16,2-2 12-16,1-1-15 0,-1 1 2 0,0-5 2 16,2-4-13-16,0-3 1 0,-3-3-3 0,1 1-6 0,2 1 12 15,-1-5 8-15,0 1-30 0,0 0 4 0,0-3 7 16,2-2-19-16,-2-1 18 0,1-2-27 0,0-2-14 15,1-1-6-15,-2-3-12 0,2-3-8 0,0 6-197 16,2-2 82-16,-2-4 56 0</inkml:trace>
  <inkml:trace contextRef="#ctx0" brushRef="#br0" timeOffset="62287.64">29085 4832 9 0,'8'-10'14'0,"1"1"59"0,5 1-16 16,0 1-5-16,4 2 21 0,0-1-21 0,2 1-7 0,12-3 2 16,-2 4-17-16,-5 0-2 0,-1 3 4 0,0-1-8 15,11-2 9-15,-6 3-3 0,-4-1-16 0,-5-2 23 16,0 2-17-16,-1-3-12 0,-2 0 12 0,1 0-26 0,-1-1 6 16,-1 1 9-16,-1-2 9 0,-2 1 4 0,-4-2-11 15,2-2 10-15,0 2 0 0,-3-2-18 0,-2 1-1 0,-2-1 7 16,0 2-2-16,-1-1-9 0,-2 2 8 0,-1 7-51 15,-2-11 59-15,2 11-3 0,-7-8 10 0,2 4-5 16,-5-1-17-16,1 4 13 0,1 2 15 0,8-1-30 16,-24 4 7-16,12 1-11 0,-3 1 20 0,1 3 2 0,0 2-26 15,1 0 14-15,2 1 23 0,-5 10-20 0,2-1 3 16,4-2-14-16,2-1 10 0,3-3-12 0,1 3 12 16,1-1 2-16,1-1 1 0,0 2-9 0,4 2-18 15,-1-4 30-15,2 2-7 0,-1-1 8 0,4-2 13 0,0-1-26 16,1 0-10-16,0-3 27 0,3 0 10 0,6 9-6 15,-4-9-42-15,2-2 22 0,-2-3-3 0,0-2 15 0,2 0-25 16,1-4 27-16,0 0-21 0,1 0-16 16,2-1 16-16,0-4 6 0,-1 1-8 0,0-2-10 0,11-3 7 15,-6-2 23-15,3-2-22 0,-1-2 10 0,-6 3 2 16,-2 2-22-16,-7 0-4 0,3-1 25 0,0 3-7 0,-1-1 14 16,-3 1-19-16,0 0-3 0,0 0 10 0,-2 1 0 15,0 2 1-15,-2 2 1 0,0 2 28 0,-3-4-22 16,2 2-4-16,-1 0 10 0,-2 3-7 0,3-5-21 15,-3 5 39-15,3-2-20 0,-3 2 0 0,0 0-9 0,0 0 15 16,0 0-5-16,0 0-4 0,0 0-4 0,-16 2 29 16,12-1 7-16,-2 2-16 0,6-3-19 0,-17 6 10 15,8-2 28-15,-2 0-29 0,-1 1-6 0,3 1 28 0,-3 1-31 16,1 0 36-16,-1 2-34 0,1-2 16 0,1 1 22 16,2 1-6-16,1-2-22 0,-1 2-17 0,0 0 53 15,2 0-4-15,1 2-12 0,1 0-48 0,1-3 36 0,1 0 23 16,2 1-24-16,0-2-30 0,1-1 23 0,-1 2-7 15,0-8-16-15,0 9 13 0,1-3 37 0,1-1-38 16,0-3 47-16,1 2-6 0,1 1 3 0,1-3-24 16,1-1-1-16,-1 1 9 0,-5-2-68 0,14 1 83 0,-8-2-8 15,2 1-57-15,4-5 9 0,-1 1 12 0,1-2 41 16,-1-1 8-16,1-1-6 0,0-2-3 0,0-2-2 16,0-1-66-16,4-11 66 0,0 0 21 0,-3 0-119 0,0-6 32 15,-5 1 54-15,2 0-1 0,-4-1-2 0,2 1-39 16,0-7 35-16,-2 5-8 0,-4-6-13 0,1 1-17 15,1 4 28-15,-4 4 4 0,-1-6-83 0,-2 1 73 0,-1 2 10 16,-1 7 0-16,-1 3-3 0,2 4-58 0,2 3-10 16,-2 0 1-16,0 2 26 0,0 1-7 0,0 4-3 15,0 1 31-15,0 3-11 0,4 3-5 0,-8 1 52 0,8-1-43 16,-10 8 51-16,2 2-8 0,2 5-37 0,-1 2 11 16,2-1 76-16,-2 20-42 0,4-8 4 0,-2 7-24 15,4-3-7-15,-1-3 34 0,1 7 0 0,1-7-59 16,0-3 42-16,3 7 19 0,-1-6-81 0,0-3 31 0,0-3-37 15,0-2 32-15,0 1-13 0,2-2-11 0,-1-1-29 16,0 0-2-16,-2-4-260 0,8 17 111 0,-5-18 74 0</inkml:trace>
  <inkml:trace contextRef="#ctx0" brushRef="#br0" timeOffset="63189.88">28139 5930 24 0,'4'-13'103'0,"1"0"-10"16,3 1-16-16,0 0 1 0,-1 2-30 0,1 2 4 15,-3-2 14-15,1 4-26 0,-4 0-3 0,2 3-38 0,-4 3 35 16,3-6-3-16,-3 6-2 0,0 0-9 0,7-4 11 16,-7 4-20-16,0 0-5 0,0 0 21 0,6 11-11 0,-4-4 8 15,0 3-7-15,0-2 16 0,0 1-13 16,-2 5-7-16,0 2-6 0,-1 3 35 0,1 1-39 0,-1-2 21 16,-1 0 19-16,2-1-38 0,-2 5 25 0,0-1-17 15,1-2-1-15,-2 1 8 0,-2 11-6 0,0-7 10 16,2-4 0-16,2-5-18 0,-2-3-2 0,0 0 27 15,2-3-49-15,0-2 20 0,1-7 5 0,-2 11 4 0,2-11-1 16,0 7-16-16,0-7 33 0,0 0-24 0,0 0 4 16,0 0 7-16,0 0-10 0,0 0 25 0,0 0-16 0,0 0 13 15,0 0-11-15,4-24 5 0,-5 10 3 0,4 2 0 16,-3-6-25-16,1 2-15 0,2 1 18 0,-1-6 9 0,4 6 7 16,0-15-9-16,4 2-31 0,-2 7 11 15,4-6-13-15,2 3 31 0,-3 5-46 0,0 3 39 0,5-4 0 16,1 0-21-16,3 0 26 0,-3 6-16 0,4-3 7 15,-4 6 16-15,-1 4-33 0,-1 0 21 0,-2 2 17 0,-1 2-44 16,0-1 22-16,-3 2 10 0,-1 3-9 16,0 0-34-16,0 0 43 0,2 3 18 0,0 3-16 0,0-2-1 15,-4 4-5-15,2-1 32 0,0 1-37 0,-1 1 8 16,-2 1 37-16,-2 2-18 0,0-1 5 0,-1 1-7 0,0 3-12 16,-1-3-6-16,0 2 17 0,1 2-1 0,-2 0 2 15,0 0-3-15,-2 0 10 0,1-1-21 0,0-1 11 16,1-1-7-16,-2 1 1 0,1-3-11 0,-2 0 19 15,2-3-16-15,-2-2-4 0,2-1 8 0,1 2-17 0,0-8-10 16,-1 9 35-16,1-9-74 0,0 0 14 0,0 0-14 16,0 12 23-16,0-12-20 0,0 0-21 0,0 0-19 0,0 0-295 15,0 0 129-15,0 0 88 0</inkml:trace>
  <inkml:trace contextRef="#ctx0" brushRef="#br0" timeOffset="63556.73">28797 5915 33 0,'8'-11'100'16,"-4"0"-22"-16,0 3-4 0,1-2 19 0,-4 4-6 0,2 0-17 15,-3 6-21-15,4-8 26 0,-4 8-48 0,3-3 32 16,-3 3-25-16,0 0-4 0,0 0-21 0,0 0 8 0,-11 14 21 16,8-10 11-16,-2 11-20 0,0-3-35 0,1-1 29 15,1-3 1-15,-1 10 9 0,1-4-8 0,1-5-15 16,-2 10 31-16,1-2-36 0,2 0 15 0,1-5-20 0,1-2-3 15,-1 0 13-15,0-10-10 0,3 13-22 0,3-6 34 16,0-2-17-16,0 4 8 0,2-3 24 0,-1-3-20 16,2 2 7-16,2-6-5 0,-3 0 26 0,4-7-43 15,-1 0 3-15,1-2 51 0,-2 3-24 0,1 0-7 16,0-1 3-16,-2-6 3 0,0 4 18 0,1-5-30 0,-2 2-3 16,0-1 32-16,-3-2-11 0,0 2-12 0,-1-2 19 15,-2 0-37-15,-2 2 26 0,-3 2-49 0,2-1 61 0,-3 2-42 16,-3 0 36-16,-1 3-84 0,0 1 65 0,-4-1 11 15,1 2-10-15,1 2-25 0,-4 0 32 0,2 2-58 16,-2 2-17-16,2 2 16 0,4 0 2 0,-4 2-19 16,2 2-19-16,1 0-16 0,-6 0-284 0,10-4 127 0,5-2 82 15</inkml:trace>
  <inkml:trace contextRef="#ctx0" brushRef="#br0" timeOffset="64448.64">29474 5800 22 0,'-9'-9'104'0,"-2"2"-15"0,1 3-33 0,-1 1 12 16,0 3 23-16,2 0 8 0,-4 2-55 0,1 2 56 15,0-2-35-15,-2 4 5 0,2 0-6 0,2 3-18 0,-2 3 12 16,0-4-25-16,1 5 20 0,0-4-44 0,1 1 41 0,0 1-11 16,1 2-4-16,0-1-23 0,2 2 16 15,-1 2 4-15,3 2-18 0,-1-2 20 0,2-3-35 0,2 0 10 16,0-1 4-16,0 0-13 0,0-1 15 0,2 2 2 16,3-7-14-16,-3-6-30 0,8 9 43 0,-3-6-5 0,-5-3 10 15,12 3-12-15,-1 3-11 0,-2-4 1 0,1-2 1 16,0 0 18-16,2 1-10 0,0-8-22 0,0 1 21 15,0-2-1-15,2 4 4 0,-2-7-25 0,0 1 35 16,1-1-1-16,6-7-6 0,-3 5-5 0,2-7-46 0,0 0 43 16,-4-2-8-16,1 1-15 0,-2-3-11 0,-1-1 42 15,0-1-63-15,0 1 66 0,-1-2-34 0,-2-5 20 16,3 4-3-16,-1-5 6 0,-2 1-15 0,-2 9-1 0,0-13 27 16,1 5-29-16,-2-3 27 0,0 1 1 0,-4 9-13 15,4-11-30-15,-2 18 37 0,-3-3-41 0,2 2 6 16,-2 2-4-16,0 0 46 0,2 6-16 0,-3 2 18 0,0 0-53 15,0 8 5-15,-1-12 55 0,-2 8-9 0,3 4-5 16,-4-2-3-16,4 2-11 0,0 0 14 0,-16 12-19 16,7-4-17-16,1 2 47 0,0 3-17 0,-2 2-30 15,1 10 35-15,-2 2-14 0,3 1 3 0,3-4-22 0,-3 5 32 16,4 2 12-16,0-6-55 0,3 0 15 0,1-3 41 16,-2 0-42-16,5 11 35 0,0 2-77 0,-2-9 45 0,3-5 46 15,0-3 1-15,0 0-7 0,0 2-10 16,0-3-4-16,0 0-2 0,-1-2 16 0,3 0-2 0,0 0 4 15,-1 2-18-15,-1-6-8 0,3 0-4 0,2-2 31 16,0-1-31-16,2 0 32 0,1 3-29 0,0-8 5 0,4 2 5 16,1 1-7-16,-1-6 8 0,-1-1 27 0,3-1-63 15,0-2 44-15,2-1-6 0,-2-2 0 0,8-6 12 16,1 0-2-16,-4-3 2 0,3-1 33 0,-2 0-120 16,-2-3 62-16,-2 1-40 0,-3-2-5 0,-4-3 82 0,2 3 10 15,-4 2-85-15,-3 2 57 0,-3 1 8 0,-1 3-37 16,-1 1 44-16,-1 0-77 0,-2 2 58 0,-1 2 1 0,0-3 15 15,-2 4-49-15,-1 2 44 0,0 2-66 0,-1 1 51 16,-2 1 3-16,0 1-8 0,1 1-29 0,-1 1 38 16,-6 2 3-16,1 4-44 0,0 0-3 0,0 3 21 15,1 0-30-15,2 3 11 0,-1 2 29 0,1-1 21 0,-4 6 32 16,5-1-21-16,1-1 26 0,3-1-26 0,0-2-13 16,1-1 32-16,5 2-25 0,-1-1 21 0,0 1-16 15,2 1-5-15,0-2 11 0,1 1-5 0,2-2 0 0,1 0-2 16,0-2-16-16,-1-1 6 0,2-2-4 0,3-3 25 15,1 0-18-15,0-2 8 0,4-1 3 0,-3-1-15 16,2-3-4-16,1 0 3 0,1 0-1 0,2-3 0 0,0 2-20 16,-5-3-28-16,2-2-4 0,-2 6-35 0,-1-2-42 15,-1-2-13-15,-1 2-11 0,-1-3-425 0,-3-1 187 16,-3 2 124-16</inkml:trace>
  <inkml:trace contextRef="#ctx0" brushRef="#br0" timeOffset="76744.09">15868 4607 82 0,'2'-13'103'0,"-2"13"-25"16,0-12-22-16,0 12-8 0,0-10 26 0,0 10-20 0,0 0 4 16,0 0-8-16,0 0 0 0,0 0-2 0,0 0-5 15,-9 29 5-15,5-17-10 0,0 2 2 0,1 2-19 16,-2 1-9-16,1 2 6 0,0 1 21 0,-3 9-10 0,1 1-27 15,0-5 39-15,2-2-31 0,0-5 14 0,2 2-7 16,0 0-1-16,0 0 6 0,-1-2-18 0,2 0 21 16,-2-2-12-16,2 2-25 0,-1-6 33 0,2 1 0 15,-1 0-7-15,0 0-14 0,1-3 15 0,0-2-17 16,0-8-24-16,0 13 8 0,0-13 20 0,0 10-15 0,0-10-21 16,0 7 7-16,0-7-23 0,0 0 5 0,0 0-7 15,0 0-10-15,0 0-14 0,0 0-197 0,0 0 91 0,0 0 60 16</inkml:trace>
  <inkml:trace contextRef="#ctx0" brushRef="#br0" timeOffset="77197.7">15822 4784 50 0,'2'-16'83'0,"2"0"-9"0,-2 2-23 0,1-2-11 16,2 2 18-16,-1-1-15 0,2 2-16 0,0 2-9 0,1 2 13 15,1-5 11-15,1 4-23 0,2 0 19 0,1 0-1 16,1 2-23-16,1-2 14 0,0 4-23 0,4-1 17 0,0 0-2 15,0 2 27-15,0 0-41 0,1 1 11 16,-2-1 7-16,2 2-14 0,-3 0 29 0,2 3-4 0,-4-3-17 16,2 2-11-16,-2 1-3 0,-4 1 10 0,4 1-3 15,-2 0-5-15,0 2 6 0,-2 3 13 0,2 0-5 0,-1-2-15 16,0 2 26-16,-2-1-39 0,0 1 22 0,-1 5-7 16,0-3 20-16,0 1-39 0,-1 1 29 0,0 0-35 15,-1 0 16-15,0 2 15 0,-2 0 4 0,0-1-14 16,0 1 8-16,0 2 12 0,-2-1-30 0,0 1-24 0,-1-2 47 15,-1 0-23-15,3 1-1 0,-2 0 5 0,-1-2 10 16,1 1 0-16,-1 0-8 0,2-1 26 0,-2-1-20 0,0-2-4 16,-2-1 3-16,1 4-4 0,0-4 22 15,1 0-27-15,-2 1 6 0,1-3-1 0,-4 3-18 0,1 0 32 16,0-1-39-16,-2-2 32 0,0 0 12 0,-1 1-7 16,-4 2 3-16,-1-3 2 0,0 2-4 0,-2-3-18 0,-1-1-5 15,-1-1 14-15,-1 2 10 0,-1-1-10 0,0-2 15 16,-1 0-5-16,0 1 9 0,-2-1-32 0,1 1 7 15,0-2 20-15,0-1 0 0,0 1-21 0,1 0 21 16,2-3-5-16,1 2 4 0,1 0 1 0,0-1-25 0,5 1-7 16,-1 0 15-16,11 0-35 0,-16 0-4 0,16 0-12 15,-9 0-26-15,2 0-11 0,7 0-264 0,-12 0 117 0,12 0 78 16</inkml:trace>
  <inkml:trace contextRef="#ctx0" brushRef="#br0" timeOffset="77572.77">16764 4561 79 0,'6'-9'101'0,"-1"0"-18"16,-5 9-25-16,7-8 3 0,-7 8 4 0,0 0-15 0,0 0-10 15,9 5 16-15,-9-5-6 0,5 14-16 0,2-1-13 16,-4 2 22-16,-2 1-14 0,3 4 6 0,-3-2-11 0,6 10 9 16,-3-1-4-16,0-4-12 0,0-4 5 0,-1 0-16 15,-1 0 7-15,0-1-5 0,2 0 5 0,-2-1-1 16,1 0-7-16,-2-3 1 0,2-1 12 0,0-1-2 15,-3-1-26-15,0-11 3 0,4 15 39 0,-3-9-8 0,-1-2-16 16,0-4-19-16,3 9 21 0,-3-9-13 0,0 0-18 16,0 0-10-16,1 11-12 0,-1-11-15 0,0 0-5 0,0 0-22 15,0 0-172-15,0 0 85 0,0 0 58 16</inkml:trace>
  <inkml:trace contextRef="#ctx0" brushRef="#br0" timeOffset="77984.75">16860 4631 8 0,'4'-21'72'0,"0"5"-12"0,2-1-11 0,-2 1-11 16,1 2-11-16,3 1 6 0,0-1-2 0,-1 4 9 0,2-1-5 15,0 0-4-15,6 1-9 0,-2 2 26 0,1 1-28 16,0 0 15-16,2 1-30 0,-1 0 18 0,1 2-20 16,0 0 14-16,-3 2-1 0,2 0-1 0,0 2 10 15,-5 0-15-15,4 1 19 0,-2 1-19 0,0 2 18 0,0-1-18 16,-2 1 3-16,0 2-10 0,-2 1 17 0,0 0-2 15,0 3-6-15,-3-3 8 0,0 4-9 0,2 0 9 16,-2-2-1-16,-1 5-2 0,-2-2-17 0,0 2 0 0,0-2 3 16,0 4 19-16,0-2-17 0,-1 5 15 0,-1-2-25 15,3 0-30-15,-3-3 45 0,0 2-5 0,0-1 19 16,-3 1-12-16,3 1 14 0,0-4-21 0,0 3-17 0,-1-2 19 16,1-1 2-16,0 0-21 0,-2 1 13 0,2-2 6 15,-1-3 4-15,-2 1-12 0,3 1-3 0,-1-4 31 16,0 0-21-16,-3 3-4 0,1-2-3 0,-1-2 27 15,0 0-34-15,0-2 11 0,-5 2 3 0,-2 0 18 0,-2 0-1 16,-3-2-35-16,-2 1 32 0,0 0 6 0,-1-1-13 16,-14 0-8-16,5 0 12 0,4-2-2 0,1 1 2 15,0-2-14-15,3-1-4 0,0 2 1 0,3-2-10 0,0 3-12 16,3-3 20-16,1 0-20 0,2 0 29 0,5 0-27 16,6 0-32-16,-11-1-24 0,11 1 9 0,-4-3-247 15,4 3 106-15,0 0 68 0</inkml:trace>
  <inkml:trace contextRef="#ctx0" brushRef="#br0" timeOffset="78412.14">17754 4410 37 0,'4'-5'84'0,"-4"5"-6"16,0 0-12-16,0 0 13 0,0 0-32 0,9 24 4 16,-6-15 24-16,0 6-24 0,-1 3 22 0,0 0-43 0,-1 1 6 15,0 2-10-15,2-1 16 0,1 13 11 0,0-8-38 16,1-4 7-16,-3-3-13 0,-2-1 10 0,1 0-15 16,0-1 16-16,1 0-6 0,-4 0-15 0,4-3 8 15,-2-1 24-15,0-2-19 0,0 2 54 0,1-4-51 16,0-2-11-16,-1-6-1 0,2 12 2 0,-2-12 3 0,1 7-37 15,-1-7 6-15,0 0-28 0,0 0 1 0,-3 9-13 16,3-9-226-16,0 0 97 0,0 0 64 0</inkml:trace>
  <inkml:trace contextRef="#ctx0" brushRef="#br0" timeOffset="78847.77">17793 4446 34 0,'2'-12'77'0,"2"-1"19"0,4 2-32 0,2 0-1 16,-1 3-16-16,3-1 2 0,3 3-12 0,2-1 23 15,0 1-11-15,3 1-8 0,14-1-14 0,-13-1-5 16,2 2 18-16,-5 2-24 0,2 0 8 0,0 3-7 0,-2-1 9 16,-2 1-10-16,0-2 12 0,-3 1-6 0,1-1 2 15,-2 4 11-15,0-1-14 0,-3 1-21 0,-1-2 43 16,-1 1-29-16,-2 2 13 0,-1 0-2 0,3 3 15 0,-2 0-23 15,0 4 5-15,-3 1-73 0,0-4 83 0,1 3 7 16,-2-3-23-16,1 7 20 0,-2 1-6 0,1 0-15 16,-1 0 24-16,0 0-18 0,-1 2 1 0,1-1-2 0,-3-2-2 15,2 3-19-15,-2 0-8 0,2 1 7 0,1-3 11 16,-3 0-11-16,0 0-12 0,1 0 30 0,-1-1 0 16,0-2-2-16,1 1-23 0,0 0 30 0,1 1-29 15,-3-5 12-15,3 1 6 0,-2-2-7 0,0-1-21 0,1 2-16 16,-1-2 61-16,-1-1-47 0,0 2 34 0,-1-2-30 15,-2 3 30-15,0-1 4 0,-1-1-8 0,-1-1-2 0,0 2 1 16,-2-2-22-16,1-2 21 0,-3 0 27 16,2 0-46-16,-2-1 28 0,0 0-6 0,-1-1 2 0,0-1 15 15,0 2-26-15,-4-2 10 0,3-1 10 0,-4 0-48 16,2-1 20-16,0 1-33 0,-2-3-23 0,3 3-13 0,0 0-29 16,0 3-308-16,-1-2 138 0,6 0 92 0</inkml:trace>
  <inkml:trace contextRef="#ctx0" brushRef="#br0" timeOffset="79465">16303 4739 59 0,'0'0'61'15,"-11"0"18"-15,11 0-10 0,0 0 3 0,-11-3-1 0,11 3-8 16,0 0-26-16,0 0 15 0,0 0 1 0,0 0 11 16,35-7-22-16,-16 4-12 0,13-5-4 0,4 4-5 0,-2-4 29 15,-3 8-18-15,5-3 0 0,0-3 5 0,-5 7-11 16,3-5-27-16,-6 2 29 0,-4 2-9 0,-4-2-19 15,-1 0 28-15,1 1-3 0,-7 0-14 0,2-1-13 16,-1 0 17-16,-4 2 3 0,-10 0-25 0,15-3-3 0,-10 4 10 16,-5-1-16-16,0 0 2 0,15-6-3 0,-15 6-7 15,0 0-6-15,11-4-15 0,-11 4-12 0,2-4-13 16,-2 4-207-16,0 0 93 0,0 0 62 0</inkml:trace>
  <inkml:trace contextRef="#ctx0" brushRef="#br0" timeOffset="79765.75">16681 4583 19 0,'0'0'72'0,"0"0"-18"0,-9-1-2 0,9 1-3 16,0 0-7-16,-9-2 3 0,9 2 0 0,0 0-18 15,0 0-7-15,0 0 5 0,0 0 14 0,0 0-19 0,0 0-13 16,0 0 11-16,0 0 5 0,0 0-1 0,14 15-6 15,-14-15 11-15,10 6-23 0,-8-3 30 0,-2-3-21 16,8 8 4-16,-5-5 12 0,-3-3-30 0,4 9 18 16,-1-5 26-16,-3-4-30 0,1 12-5 0,0-7 32 0,-1-5-32 15,-1 11-14-15,1-11 18 0,-1 13 11 0,-1-8 7 16,0 3-9-16,-1 1-28 0,0-2 22 0,-1 3 8 16,-1-4 13-16,1-2-33 0,0 2 1 0,-3 0 2 15,-1 2-1-15,2-1-10 0,-1-2 27 0,-1 1-40 0,-1 1 6 16,2-4 3-16,-1 2-41 0,1-1-1 0,1-1-246 15,-2 5 99-15,2-5 66 0</inkml:trace>
  <inkml:trace contextRef="#ctx0" brushRef="#br0" timeOffset="80217.02">17268 4670 57 0,'0'0'67'0,"0"0"7"0,34-4-25 0,-16 2 27 15,5 1-40-15,16 0 10 0,-10 0-11 0,1 2 15 16,-5-1-29-16,12-2 0 0,-7 0 8 0,-2 2 4 15,-3-1-11-15,-2 0 3 0,-1-1 4 0,0 0-12 16,-2 0 3-16,-3 0 8 0,0-2-6 0,-3 3-4 0,2-3-2 16,-3 1 15-16,-1 1-30 0,-1 0 20 0,-5 1 5 15,-6 1-3-15,0 0-31 0,15-3-20 0,-15 3 4 0,0 0-13 16,5-7-19-16,-5 7-16 0,0 0-152 0,0 0 76 16,0 0 48-16</inkml:trace>
  <inkml:trace contextRef="#ctx0" brushRef="#br0" timeOffset="80563.98">17653 4548 13 0,'0'0'70'0,"-11"-2"4"15,11 2 1-15,0 0-13 0,0 0-4 0,0 0 3 16,0 0-30-16,0 0 12 0,0 0 9 0,0 0-24 15,36 1 15-15,-36-1-25 0,21 0 19 0,-7 2-9 16,-4 1 0-16,2-1-17 0,-1-2 17 0,0 4-24 0,-3-1 4 16,-8-3 9-16,12 4 7 0,-12-4-8 0,0 0-6 15,10 5 9-15,-10-5-9 0,7 2 3 0,-7-2-12 16,0 0 8-16,8 7-4 0,-8-7 3 0,0 5 11 16,1 1 5-16,-1-6 1 0,0 10 2 0,0-10-23 0,-4 8 5 15,4-8-4-15,0 0-8 0,-5 14 30 0,2-9-1 16,3-5-27-16,-8 17 11 0,3-10 8 0,-2 3-22 15,1-2-4-15,0-2 17 0,-2 3 3 0,0-3-29 16,-1 2 16-16,1-3 4 0,-3 1-17 0,3 1-8 0,2-2-19 16,-1-3-8-16,0 4-16 0,3-1-18 0,-2 2-189 15,2-3 90-15,4-4 62 0</inkml:trace>
  <inkml:trace contextRef="#ctx0" brushRef="#br0" timeOffset="81279.2">18176 4524 61 0,'0'0'75'16,"0"0"-2"-16,0 0-9 0,0 0-3 0,0 0-14 0,0 0 2 15,29-1 14-15,-14 4-2 0,2-4-22 16,2-1 3-16,3 1-20 0,14-3 14 0,-6 2-20 0,11 0-1 16,3 0 3-16,-4 0 6 0,1 2 16 0,-1-2-27 15,-5-1 9-15,-3 3-4 0,-7-1 8 0,10-9 2 0,-11 5 14 16,-4 4 20-16,-4 1-6 0,-1-4-24 0,-2 1-29 16,2-1 37-16,-4 1 5 0,1-1-38 0,-3 2 32 15,-2 0-16-15,-2 1-10 0,0-1-4 0,-5 2-19 16,10-1-8-16,-10 1-23 0,0 0-3 0,8-4-5 0,-8 4-21 15,1-2-11-15,-1 2-2 0,0 0-213 0,0 0 98 16,0 0 66-16</inkml:trace>
  <inkml:trace contextRef="#ctx0" brushRef="#br0" timeOffset="81689.09">18733 4404 2 0,'0'0'74'0,"-9"0"5"15,9 0-24-15,0 0 12 0,0 0-21 0,-12-1-2 16,12 1 4-16,0 0 0 0,0 0-19 0,0 0 1 0,0 0-3 16,0 0-16-16,-7 2 9 0,7-2 0 0,0 0-2 15,0 0 9-15,0 0-3 0,0 0 12 0,0 0-21 16,0 0 7-16,23 7-6 0,-11-4-1 0,-3-1-21 15,3 1 17-15,0-1 5 0,0 2 11 0,-2-3-14 0,2 2-15 16,-3-1 21-16,0-1-11 0,-1-2 21 0,3 4-26 16,-2-2 11-16,-1 1-22 0,-8-2 11 0,11 3 5 15,-7 0 5-15,-4-3-9 0,8 2-3 0,-8-2 8 16,7 2 1-16,-6 0 7 0,-1-2-19 0,4 3 20 0,-4-3-16 16,0 0-10-16,1 10 11 0,-1-10 12 0,-1 8-10 15,1-8-1-15,-5 7 17 0,-3 1-20 0,2-4 25 0,0 4-36 16,-2-5 22-16,0 6 7 0,0 0 12 0,-2 3-15 15,1-2-8-15,2-2-14 0,-2 1-5 0,0-2 8 16,2 1-4-16,2-3-8 0,-4 2 3 0,3-2-20 16,2 0 23-16,0-2-31 0,4-3-3 0,-7 6-25 0,7-6-225 15,-3 15 97-15,3-15 66 0</inkml:trace>
  <inkml:trace contextRef="#ctx0" brushRef="#br0" timeOffset="82087.69">19035 4313 64 0,'0'0'57'0,"0"0"12"0,0 0-18 0,0 0 20 0,0 0-12 16,0 0-17-16,-8 27 5 0,5-11-7 0,2 0-1 16,-2 5 19-16,0-2-19 0,2 2 17 0,-3 14-4 15,1-10-29-15,1-2-3 0,0-4 4 0,0 1-8 0,-1 1-2 16,2-6 20-16,-1 3-32 0,1 1 34 0,-2-3-2 15,2-2-25-15,-2 0 30 0,2-2-5 0,0-3-31 16,1-2 21-16,-3 1-29 0,3-4 9 0,0 1 0 16,0-5-9-16,0 0 0 0,-1 12 1 0,1-12-14 0,1 7 19 15,-1-7-21-15,0 0-6 0,0 0 0 0,0 0-28 16,0 0-17-16,3 0-206 0,-3 0 91 0,0 0 62 16</inkml:trace>
  <inkml:trace contextRef="#ctx0" brushRef="#br0" timeOffset="82695.89">18960 4146 81 0,'0'-14'75'0,"3"0"-5"0,-2 4-14 0,6 0 18 15,2 2-32-15,4 0 4 0,1 2 0 0,3 2-16 16,3 0 6-16,1 2 0 0,17-3-11 0,-10 2 4 0,9 1 10 15,-2-2-27-15,5 7 27 0,0-4-20 0,-11-2-10 16,11 2 6-16,-8 1-12 0,7-2-5 0,-2-2 9 0,1-1 5 16,-2 2 18-16,-6 0-5 0,4-2-5 15,-1-1-3-15,-5 3-4 0,-5-1-11 0,-3 3 25 0,0-3-37 16,-3-2-10-16,0 3 21 0,-1-1 5 0,-1-1 2 16,0 3 14-16,-3-2-26 0,-2 2 8 0,0 1 6 0,-4 0-10 15,1-2 11-15,0 3-9 0,-2 1-17 0,2 1 22 16,2 2 13-16,-1 2-13 0,0 2-25 0,-1 1 18 15,-1 1 23-15,0 2-43 0,-1 1 19 0,-2 0-10 16,1 3 38-16,-3 1-6 0,0 1-15 0,-1 1 15 0,-2 0-27 16,0 1-3-16,0 0 5 0,-1-2 27 0,-2 10-14 15,-1-6 4-15,0 8-36 0,2-7 23 0,-2-3-2 16,1-5 15-16,-2 12 7 0,2-3-10 0,0-6-13 0,1-3 41 16,-2 0-9-16,4 2-27 0,-2 2 9 0,1 0 0 15,0-4 20-15,-1 3-15 0,2-5 0 0,-2 3-9 16,-2 0-3-16,2-2 10 0,0-2-5 0,2-2-13 15,-2 2-13-15,1-3 19 0,2-3-10 0,-2 1 18 0,3-7-32 16,-4 11 24-16,3-5 23 0,-2-1-33 0,2-1 2 16,-1 0 15-16,2-4-29 0,-2 10 40 0,-2-7-3 15,1 1 5-15,-5 4-12 0,-3 1 1 0,-1-2 7 0,0-1-3 16,0 0 20-16,-4 1-18 0,-1-2-3 0,-3-2-5 16,-9 6 5-16,-5-3-16 0,0-3 27 0,-6 2-12 15,1-2-14-15,-3 3 29 0,4-4 4 0,-1 3-4 16,7-5-9-16,5 2-9 0,3 1-18 0,3-2 31 0,2 1-43 15,2-1 24-15,1-1-10 0,3-1 19 0,2 1-8 0,0 1-1 16,3-2 13-16,2 0-24 0,-1 1-19 0,0-1 4 16,1-2-12-16,-2-1-42 0,-2-1 5 0,2-1-16 15,2 1-24-15,0 3-281 0,1-1 130 0,5 3 88 16</inkml:trace>
  <inkml:trace contextRef="#ctx0" brushRef="#br0" timeOffset="85092.1">19180 5231 84 0,'-8'-1'99'0,"8"1"0"0,0 0-25 0,-5-8 8 0,5 8-9 16,0 0-40-16,-3-6 48 0,3 6-4 0,0 0-1 16,0-10-16-16,0 10 7 0,0 0 0 0,0 0 0 0,1-11-6 15,-1 7-25-15,0 4 1 0,0 0 12 0,6-8-29 16,-6 8 21-16,2-6-28 0,-2 6 20 0,0 0 4 16,4-7-4-16,-2 5-24 0,-2 2-7 0,0 0 1 15,0 0-5-15,0 0-4 0,9-4 21 0,-9 4 13 0,0 0-10 16,0 0-17-16,12 9 8 0,-8-4-8 0,-4-5 11 15,7 13-21-15,-3-4 18 0,-2-1 2 0,1 2-14 0,-2-1 11 16,1 0 6-16,-2-2 6 0,0-7-5 0,1 13-25 16,-2-6 27-16,1-7-15 0,0 13-5 0,0-7 26 15,0-6-14-15,1 14 0 0,-1-14-4 0,0 8 4 16,0-8-21-16,0 7 13 0,0 0 10 0,0-7-5 0,1 8-11 16,-1-8 32-16,0 0-6 0,0 0 12 0,3 7-4 15,-3-7-22-15,0 0 7 0,0 0-8 0,0 0-1 16,0 0-9-16,20-21 4 0,-15 11-9 0,3-1 11 15,0 0-14-15,0 0 2 0,3-3 7 0,-2-1 5 0,1 0-9 16,7-6-1-16,-5 6-18 0,-1 2 27 0,-2 2-2 16,-1 0-16-16,1 0-19 0,1 3 39 0,-4-1-20 0,-2 3 14 15,2 2-8-15,-2-1-4 0,-4 5 13 0,6-6-17 16,-6 6 14-16,8-4 1 0,-2 4 9 0,-6 0-6 16,17 4 10-16,-8 3-20 0,2-1 26 0,0 4 22 15,0-1-44-15,-2 2 11 0,0-1 1 0,-2 0-24 0,2 1 29 16,-1 1-12-16,-1-3-2 0,0 0-3 0,-3 2-13 15,0 1 20-15,0-1-7 0,-2 1 21 0,1-3-13 16,-3 6 9-16,0-7-14 0,1-1-12 0,-1-7 16 0,0 14 17 16,0-14-14-16,-1 8-2 0,1-8 12 0,0 8-20 15,0-8-20-15,0 0 0 0,0 0-38 0,0 15-3 16,0-15-5-16,0 0-26 0,0 0-8 0,-1 13-271 0,1-13 126 16,0 0 84-16</inkml:trace>
  <inkml:trace contextRef="#ctx0" brushRef="#br0" timeOffset="85463.95">19680 5243 68 0,'0'0'93'0,"0"0"-23"0,7-6-17 0,-7 6-1 0,0 0 1 15,9-6 10-15,-9 6-38 0,8-4 18 16,-2 2 1-16,3-3-19 0,0 0 4 0,-1 0-9 0,-1 2-14 15,0-2-9-15,-2 0 11 0,2 0 9 0,1-2-15 16,-2-1-2-16,1 1 12 0,-2-1 18 0,-1 0-25 0,0 2 8 16,-4 6 9-16,2-12-23 0,-1 7 2 15,-1 5 7-15,0 0 11 0,0-13-15 0,0 13 1 0,-4-7-1 16,4 7 7-16,-7-6-15 0,7 6 23 0,-9-3-3 16,9 3-17-16,-12 3 6 0,0-1 13 0,1 2-1 0,1 2-8 15,-2 0 21-15,1 1-46 0,2 1 25 0,1 7 16 16,-2-4-16-16,2-3 19 0,2 3-36 0,-1 1 1 15,2 1 10-15,-1-2-8 0,4 4 27 0,0-5-12 16,1 3-15-16,1 4 35 0,1-4-30 0,1-2 20 0,0 1-23 16,2 1 29-16,2-4-33 0,-1-1-11 0,3-1-3 15,1 0 16-15,1-1-28 0,-1-1-1 0,3-2-5 16,0-1-12-16,-1 4-229 0,1-4 92 0,-2 0 64 16</inkml:trace>
  <inkml:trace contextRef="#ctx0" brushRef="#br0" timeOffset="85994.92">19910 5172 29 0,'5'-1'63'0,"-5"1"2"0,0 0-28 0,0 0 12 16,0 0 5-16,13 7-4 0,-10-2-14 0,-3-5-1 15,7 12 12-15,-7-12-25 0,5 14 11 0,-4-1-17 0,1-4 3 16,-2-9-6-16,1 14 5 0,0-7 2 0,-1-7 8 15,2 12-22-15,-2-12 7 0,1 11 12 0,-1-11-15 16,3 10 17-16,-3-10-20 0,0 0 0 0,5 9-14 16,-5-9 20-16,4 8 8 0,-4-8 16 0,7 4-21 0,-7-4 0 15,0 0 5-15,13 0 2 0,-13 0 10 0,0 0-35 16,24-6 18-16,-16 6 18 0,1-4-36 0,-1-1 6 0,2-1-50 16,-2 0 48-16,1-3 21 0,-1 2-16 0,-1 0 0 15,2-1 7-15,-9 8-13 0,9-10 20 0,-5 8 22 16,-4 2-30-16,6-6-1 0,-6 6 4 0,5-6 8 15,-5 6 10-15,5-4-37 0,-5 4 14 0,0 0 11 0,6-5-27 16,-6 5-20-16,0 0 40 0,0 0-16 0,6-2 18 16,-6 2-33-16,0 0 18 0,0 0-4 0,0 0-10 15,7 17 44-15,-7-17-47 0,3 9 27 0,1 1-10 16,0-1 7-16,-2-1 10 0,0 4-8 0,-2-12-17 0,0 0-8 16,9 13 20-16,-3-7-7 0,-2-1 1 0,-4-5-14 15,8 7 7-15,-8-7 27 0,0 0-38 0,14 9 36 0,-14-9-7 16,8 3-8-16,-8-3-26 0,0 0 40 0,14 1 3 15,-14-1-25-15,10 0-1 0,-10 0-1 0,0 0-2 16,19-11 26-16,-11 8 0 0,-1-5-29 0,-1-1 22 16,1 2 8-16,-2-2-23 0,2-3 9 0,-2 0 15 0,-2-3-37 15,1 0 4-15,0 3-3 0,-3 0 0 0,1 0 4 16,-2-2 12-16,1 2-13 0,-2 0-5 0,-2 1-1 16,0 0 0-16,1 2-12 0,-1 1 0 0,0 1-27 15,-2-1 17-15,5 8-36 0,-7-9-207 0,3 6 95 0,4 3 64 16</inkml:trace>
  <inkml:trace contextRef="#ctx0" brushRef="#br0" timeOffset="87062.99">20430 5279 11 0,'0'0'90'0,"0"0"-7"0,0 0-11 16,0 0-22-16,8 12 8 0,-8-12 9 0,0 0-1 0,12 3-28 16,-12-3 0-16,11 0 15 0,-11 0-31 0,13-8 6 15,-5 7 21-15,0-6-28 0,0-3 3 0,0-1-20 0,0-1 16 16,-4 0 15-16,4-5-33 0,-1 1 5 0,2-13 14 15,0 1-17-15,-1-2 3 0,-1 1 8 0,-4 4-12 16,3-6-16-16,-3 5 19 0,0 3 22 0,-3 0-20 16,1 0-8-16,-4-13-36 0,3 10 41 0,0 5-2 0,-1 2-4 15,0 4 5-15,-2 0 3 0,2 1-26 0,-2 2 14 16,-1 2 4-16,1 1 2 0,-1 1-8 0,-1 4 15 16,5 4 8-16,-8-2-24 0,8 2 18 0,-12 10-6 15,4 1-7-15,-1 1-11 0,-1 3 9 0,4 2 10 0,-6 11-8 16,0-2 0-16,-2 4 2 0,6-1-1 0,0 1 9 15,3-8 12-15,2-1-22 0,1-2-4 0,-1 1 20 16,3-1-21-16,0 0 7 0,-1-1 11 0,1 1 3 0,1-1-18 16,0 0 18-16,3-3 6 0,-1-1-4 0,1-1-8 15,0 0-4-15,0 2 1 0,0-3-14 0,1-1 6 16,2-4 14-16,-2 1-15 0,3-2 0 0,-1 1 3 0,0-2-1 16,-7-5-8-16,13 4 16 0,-13-4-17 0,16 0-14 15,-16 0 18-15,15-1 8 0,-3-5 10 0,0 1-10 16,0-1-7-16,0-3 0 0,0 1 4 0,-2-3-1 0,0-2 11 15,-1 0-22-15,-1 0 20 0,0-3-10 0,1 2-7 16,-3-1 12-16,0-2-7 0,0 3 1 0,-2 0-7 16,1 0 8-16,-2 2 18 0,2 2-8 0,-4 1-2 15,2 3 5-15,0 0-5 0,-3 6-7 0,2-6 28 0,-2 6-31 16,0 0-4-16,0 0 12 0,0 0-10 0,0 0 8 16,0 0 5-16,7 16-12 0,-4-5 7 0,-2-3-6 0,2 4 10 15,-2 1-3-15,2-1 10 0,-2 1-10 0,0-1 7 16,2 3 5-16,1 3 14 0,-1-6-17 0,-2 0-6 15,3-1-10-15,-3-2 8 0,-1-9 2 0,4 12 22 16,-1-3-27-16,1-3 3 0,-4-6 2 0,11 15 15 0,-5-12-10 16,0-2 16-16,-6-1-30 0,0 0-1 0,14 2 10 15,-14-2-6-15,0 0-6 0,18-5-14 0,-8-1 14 16,0 0 11-16,0-1-14 0,0-4 30 0,-2 3-21 16,0-2-12-16,0 0 11 0,0-1 0 0,-3-2 1 0,1-3 16 15,-2 3-27-15,-2-2 13 0,2 1-5 0,0 1-3 16,-1 1 16-16,0 0-11 0,-1 0 6 0,0 1-7 15,-1 3 3-15,2-3 11 0,-2 2 14 0,0 3-13 0,-1 6-10 16,2-9 10-16,-1 4 7 0,-1 1-4 0,0 4-10 16,4-6 11-16,-4 6-17 0,1-3 13 0,-1 3 15 15,0 0-18-15,0 0-9 0,0 0 14 0,0 0-14 16,4 14 9-16,-4-8 3 0,-1 0 20 0,1 9-28 0,-1-5-5 16,-2-1 29-16,2 3-3 0,-1 5-14 0,1-4 7 15,0 10 0-15,-2-7-5 0,-1-1-4 0,0 15 17 0,0-9-7 16,1 0-21-16,2-4 16 0,0 1 12 0,-1 1-11 15,1 1-9-15,1 1-11 0,0-3 10 0,-1 0 4 0,-1 1 5 16,1-1-3-16,-2-1-5 0,1-1-7 16,-2-1 3-16,1 0-2 0,0 1 3 0,1-3-2 0,-2 3 8 15,-2-3-2-15,4 1-2 0,-2-2 2 0,0 0 0 16,-2 0-1-16,2 0-17 0,-1-1 5 0,1-2 0 0,-2-3 19 16,2 2 3-16,-1-3-16 0,1-2-15 15,1 1 41-15,3-4-2 0,-4 2 13 0,4-2-8 0,0 0-10 16,0 0 33-16,-6-7-10 0,6 7-18 0,-3-8 10 15,3 8-8-15,0-12 8 0,1-1 5 0,-1 1-19 0,3-2-7 16,-3 5 7-16,3-3-39 0,1-3 0 0,1 3-9 16,0-3-45-16,6-12-15 0,0 17-54 0,-7 5-306 0,11-18 150 15,-3 9 100-15</inkml:trace>
  <inkml:trace contextRef="#ctx0" brushRef="#br0" timeOffset="89072.76">18876 5868 29 0,'0'0'99'0,"-8"-7"-19"16,8 7 1-16,-9-5 9 0,9 5-37 0,-14 0 4 15,2 1 12-15,0 3-19 0,0 1-15 0,0-1 10 0,0 2-18 16,0 3 17-16,-1-2 1 0,1 1 19 0,-4 0-1 16,4 5-12-16,-6 6-31 0,4-3 22 0,2-1-13 0,-4 6-5 15,0-7 8-15,8 2-2 0,0-2 14 16,1 0-26-16,3 2-14 0,0-2-9 0,1 0 43 0,3 0-25 15,0-2 16-15,3 0 9 0,0 0-11 0,1-1-4 16,2 0 3-16,1-2 4 0,1 1-8 0,-1-2 2 0,1-1-40 16,2-2 27-16,0 2-8 0,-2-1-14 0,1-1-9 15,-1-1 25-15,-8-4-36 0,13 2 24 0,-13-2-17 16,12 3 35-16,-12-3-41 0,12 0-11 0,-12 0 35 16,0 0-8-16,15-2 15 0,-15 2 10 0,0 0-1 0,13-2-37 15,-13 2 39-15,0 0-3 0,16-2-9 0,-16 2 14 16,11-2-6-16,-11 2-21 0,15-1 28 0,-15 1-26 0,20-3 20 15,-7 0-5-15,1 1 4 0,-1-1-34 16,0 0 14-16,1 0 18 0,-1 1-13 0,0-2-10 0,1 1 22 16,-1-1-10-16,0 1 30 0,2-2-27 0,-2 0 14 15,1 1-11-15,0-2 6 0,-2 0-2 0,2 0-8 0,-2-1 10 16,0 1 0-16,0-1 6 0,-3 0-22 0,2-2 34 16,-2 1-16-16,0 1-5 0,-1 1-2 0,0-1-5 15,-1-2 20-15,0 0 0 0,-2-2-4 0,-1 5-16 16,0-5 4-16,-3 5-1 0,2-1 16 0,-3 0-4 0,0 7-17 15,0-10 3-15,0 10 9 0,0-10 17 0,0 10-10 16,0-8 10-16,0 8-30 0,0 0 2 0,0 0-14 0,0 0 24 16,-4-10-6-16,4 10-28 0,0 0 24 0,0 0 6 15,-7-3 1-15,7 3-7 0,0 0-7 0,0 0 11 16,-4-6-10-16,4 6 8 0,0 0 15 0,0 0 12 16,0 0-24-16,0 0 26 0,0 0-22 0,-5-4-9 0,5 4-10 15,0 0-5-15,0 0 32 0,0 0 3 0,0 0-7 16,0 0-20-16,0 0 15 0,0 0 5 0,0 0 3 0,0 0-13 15,0 0 5-15,0 0-8 0,0 0 2 16,0 0 5-16,0 0-12 0,0 0 6 0,0 0 17 0,0 0-9 16,0 0-9-16,0 0 22 0,0 0 3 0,0 0-9 15,0 0-17-15,0 0-4 0,0 0-2 0,0 0 6 0,0 0 26 16,0 0-19-16,0 0 3 0,0 0-3 0,0 0-8 16,0 0 2-16,0 0-7 0,0 0 25 0,0 0-7 15,0 0-2-15,0 0-21 0,0 0 30 0,0 0-7 16,0 0 3-16,0 0-13 0,0 0-10 0,0 0 3 0,0 0 11 15,0 0-7-15,0 0 14 0,0 0-20 0,0 0 15 16,0 0-19-16,0 0-2 0,0 0 16 0,0 0 23 16,0 0-3-16,0 0-9 0,0 0-9 0,0 0 3 15,0 0-11-15,0 0 11 0,0 0 2 0,0 0-13 0,0 0-11 16,0 0 24-16,0 0-10 0,0 0 5 0,0 0 2 16,0 0 2-16,0 0-15 0,0 0 13 0,0 0-12 0,0 0 18 15,0 0-22-15,0 0-43 0,0 0 71 0,0 0-7 16,0 0 6-16,0 0-40 0,0 0 35 0,0 0 8 15,0 0-2-15,0 0-11 0,0 0-22 0,0 0 18 16,0 0-6-16,0 0-13 0,0 0 29 0,0 0 8 0,0 0-18 16,0 0-6-16,0 0 14 0,0 0-14 0,0 0 27 15,0 0-20-15,0 0-4 0,0 0 15 0,0 0-9 0,0 0 4 16,0 0-26-16,0 0 46 0,0 0-24 0,0 0-2 16,0 0-5-16,0 0-5 0,0 0-8 0,0 0 18 15,0 0-14-15,0 0 30 0,0 0-4 0,0 0-14 16,0 0 16-16,0 0-1 0,0 0-24 0,0 0 17 0,0 0 3 15,0 0-15-15,0 0 28 0,0 0-30 0,0 0 2 16,0 0 18-16,0 0-18 0,0 0 17 0,0 0-25 16,0 0 6-16,0 0 5 0,0 0-2 0,0 0 6 15,0 0-12-15,0 0 21 0,0 0-5 0,0 0-4 0,0 0 12 16,0 0-14-16,0 0 8 0,0 0-5 0,0 0-14 16,0 0 22-16,0 0-15 0,0 0 12 0,0 0-17 0,0 0 6 15,0 0 6-15,0 0-11 0,0 0 6 0,0 0 21 16,0 0-4-16,0 0-26 0,0 0 9 0,0 0-6 15,0 0 18-15,0 0-11 0,0 0 16 0,0 0-34 16,0 0 24-16,0 0-35 0,0 0 49 0,0 0-23 0,0 0 18 16,0 0-14-16,0 0 4 0,0 0-11 0,0 0 17 15,0 0 7-15,0 0-3 0,0 0-4 0,0 0-12 16,0 0 6-16,0 0-6 0,0 0 14 0,0 0-20 0,0 0 19 16,0 0-13-16,0 0-5 0,0 0 44 0,-15 1-48 15,15-1 11-15,-10 3 2 0,0 0-1 0,0-1 6 16,2 0-11-16,0 0 3 0,0 3 30 0,0 0-20 0,1-1 4 15,0 0-19-15,1-1 19 0,0 0-1 0,6-3-4 16,-9 9-7-16,9-9-12 0,-4 8 39 0,4-8-20 16,0 0 10-16,-1 15 9 0,1-15 7 0,0 0-16 15,13 15 7-15,-6-10-5 0,2 1 6 0,2 0-12 0,2-2-11 16,2-3 12-16,1 0-12 0,0 0 1 0,1-1 3 16,0 0 3-16,1-2-4 0,0-2-1 0,0 1-10 15,0-2 4-15,0-1 12 0,-2-3-18 0,1 2 11 16,-2-1-6-16,-2-2-10 0,0 2 14 0,1-1-19 0,-1 3 22 15,-4-1-6-15,1 1 14 0,-1 1-20 0,-1 1 11 16,-3-1-16-16,2 1-5 0,-3 1 10 0,-4 3-2 0,7-6 5 16,-7 6-6-16,6-4 3 0,-6 4-15 0,0 0 16 15,0 0-1-15,0 0 6 0,0 0 8 0,0 0 2 16,0 0-27-16,7 16 30 0,-7-16-17 0,0 12 13 16,0-12-4-16,-3 15-8 0,-1-4-5 0,2 1 29 0,-1-1-6 15,-2 0-25-15,2-1 6 0,0 1 17 0,2 0-3 16,1-11 25-16,-3 17-30 0,3-9 2 0,0-8 2 15,-1 15-26-15,1-15 11 0,0 13 2 0,0-13-7 0,3 11 12 16,-3-11-20-16,8 8 33 0,-8-8-7 0,13 11-23 16,-5-10 12-16,3 0 11 0,-1 0 1 0,5 1-18 15,-4-2 4-15,2-4 7 0,1 2-10 0,-1-6 11 0,0 1 3 16,1 1-13-16,-2-2 4 0,0-1-3 0,0 1 10 16,-4-3 11-16,2 0-8 0,0 2-1 0,-1-2-6 15,-1-1-2-15,0 0-7 0,-1-1 15 0,-1 0-21 0,0-3 30 16,-2 4-29-16,1-1 2 0,-1 1 20 0,-1 2-5 15,1-1-6-15,-3 1 19 0,0 2-30 0,2 2 7 16,-3 0-12-16,0 6 42 0,0 0-23 0,-3-9-15 16,3 9 10-16,0 0 13 0,0 0-4 0,0 0 5 0,-17 2-23 15,17-2 26-15,-11 10-6 0,2-2 8 0,1-1-15 16,0 2-10-16,1 2 15 0,-1-1 3 0,0 1 12 0,2 0-7 16,-1 1 7-16,-1 0-2 0,3 1-1 0,1 0-6 15,0-1-7-15,1 0 4 0,3-1-12 0,0-11 31 16,1 19-29-16,1-9 16 0,3 0-12 0,-2-3-1 15,1-1 14-15,2 2-14 0,2-2 8 0,2-1 9 0,-1-1-16 16,2-1-3-16,-1 1 2 0,0-2-15 0,0 1 4 16,4-1-24-16,-4-1-25 0,-10-1-7 0,16-3-14 0,-4 0-12 15,-2 1-10-15,-1-3-336 0,-1-2 148 16,-8 7 98-16</inkml:trace>
  <inkml:trace contextRef="#ctx0" brushRef="#br0" timeOffset="89693.99">20007 5808 29 0,'3'-10'94'0,"-2"6"10"0,-1 4-6 16,1-8-7-16,-1 8 15 0,0-7-25 0,0 7-6 0,0-6 3 16,0 6-38-16,0-5 12 0,0 5-37 0,0 0 10 15,0 0 19-15,0 0-22 0,0 0 5 0,-17 11 16 16,9-5-33-16,-1 4 28 0,-1-1-31 0,1 3 6 15,0 2 16-15,-3-1-17 0,-4 10 4 0,2-5 23 0,4-2-15 16,2-2 6-16,1 2-3 0,2 0 6 0,-1 0-5 16,2-3-1-16,2 0-15 0,0 1 1 0,2 1-4 0,2-6 9 15,0 2-14-15,2-1 16 0,4-1-20 0,2-1-8 16,-1-2 17-16,2-2-5 0,1 0 2 0,0-3 9 16,1-2-3-16,-1 2-8 0,3-3 15 0,-2-3-38 0,0-1 16 15,-1 1 38-15,-1-2-34 0,1-5-12 0,0 1-9 16,-3 0 28-16,2-1-13 0,-3 0-6 0,-1 0-2 15,1-2 20-15,-4 1-8 0,1 0 17 0,-1-2-14 16,-1 3 8-16,1-1-5 0,-2 2-27 0,0 2 0 0,0-1 31 16,0 2-20-16,-1 0 17 0,-1 4-23 0,0 4 1 15,3-8 3-15,-3 8-17 0,2-3 24 0,-2 3 24 16,0 0-34-16,0 0 22 0,0 0 8 0,0 0-15 0,0 0 2 16,0 0-15-16,0 0 26 0,-6 27 0 0,4-13-15 15,2-5 17-15,2 3-2 0,-2 1-23 0,1-2 25 16,0 4 2-16,1-1 2 0,2-2-16 0,-2 1-38 0,4-1 22 15,-4-1 18-15,4 0-1 0,-1 0-3 0,0-3-38 16,0 3 17-16,-5-11-15 0,12 12-5 0,-4-5-14 16,-8-7 16-16,14 6-27 0,-14-6-4 0,14 5 4 0,-14-5-13 15,14-1-226-15,-14 1 101 0,19-5 68 0</inkml:trace>
  <inkml:trace contextRef="#ctx0" brushRef="#br0" timeOffset="89958.25">20490 5526 15 0,'0'0'81'0,"3"19"20"0,-3-3-10 0,-2 2-16 15,1 3-20-15,-3 13 2 0,-1-2 2 0,-3 3 3 16,0 2-23-16,-3 1-14 0,-1-1 29 0,-3-1-9 0,3-1 8 15,-4-4-7-15,3 0 5 0,2-3-10 16,-2-2-16-16,4-4-7 0,2-7 27 0,-1-2-43 0,3 1 5 16,1-2-3-16,1-2 41 0,0-1 1 0,3-9-54 15,0 0-18-15,-4 15 21 0,4-15-35 0,0 0-15 0,0 0-25 16,0 0-230-16,0 0 104 0,0 0 68 0</inkml:trace>
  <inkml:trace contextRef="#ctx0" brushRef="#br0" timeOffset="90739.71">20379 5890 10 0,'8'-5'58'0,"-8"5"15"0,18-5-12 0,-6 3-6 16,-2-1-22-16,2 1 3 0,2-1 6 0,0 0 1 16,1-1-14-16,1 2 20 0,-1-1-25 0,2-1-4 0,-1-2 1 15,0 0-6-15,-1-2 15 0,-1 0-34 16,1-2 22-16,-3 3 5 0,1-2 5 0,-2 1-24 0,0-1 12 15,-3 2 5-15,0-2-15 0,-3 1 5 0,-4 1 7 0,3-2-10 16,-1 1-16-16,-3 8 16 0,-3-12 16 0,3 12-1 16,-5-7-21-16,5 7 17 0,-8-4-9 0,8 4-1 15,-12 1 9-15,3 3 7 0,-1 3-17 0,1 3-18 16,1-2 15-16,-1 3 17 0,1 2-21 0,0-1 0 0,1 1 5 16,2 0 9-16,1 2-17 0,-3-4 24 0,4 3-17 15,2-1 3-15,-2 2-19 0,3-2 6 0,-1 0 14 16,4 0-2-16,-1-6 16 0,2 3-19 0,2 0 16 15,0-3-24-15,2-2 21 0,3 1-23 0,2 0-14 16,-1-3-1-16,4 2 12 0,0-3 10 0,0-2-7 0,2-1-3 16,-1 0 8-16,2 1 9 0,-1-4-9 0,0 1-29 15,-2-2 15-15,2 0 8 0,0-1-28 0,-2 3 18 0,-3-3 12 16,-1 1 10-16,0 1-15 0,-2-2 18 0,-4 1-9 16,-6 5 15-16,12-3-6 0,-12 3-15 0,10-4 10 15,-10 4-8-15,0 0-1 0,9-7 28 0,-9 7-18 0,0 0 1 16,0 0-10-16,5-1 25 0,-5 1-16 0,0 0-3 15,0 0 8-15,0 0-6 0,0 0 15 0,0 0-3 0,0 0-11 16,0 0 12-16,0 0-17 0,-20 11 6 16,20-11 26-16,-12 4-39 0,4 1-1 0,0 1 29 0,-1 1-18 15,1-2-9-15,0 2 12 0,-1-2 9 0,0 4-18 16,1-2 17-16,0 1-26 0,2-1 33 0,-1 2-26 0,0 0 37 16,2 0-16-16,1-3-20 0,4-6 10 15,-3 12 24-15,3-12-3 0,-4 9-13 0,4-9 5 0,0 0 2 16,0 0-27-16,3 15 30 0,-3-15-20 0,0 0 12 15,12 5-7-15,-12-5 25 0,11 0-35 0,-5 0 6 0,-6 0-10 16,18-5 22-16,-7 0-6 0,-2-3 0 0,3 0-23 16,-1 0 20-16,3-4-5 0,0 1-8 0,7-12 15 15,-5 2-8-15,4-2-11 0,-5-1 27 0,-3-5-46 16,2-1 36-16,-2-1-16 0,-1 0 9 0,1-2 10 0,-4-3-15 16,-1 3-11-16,-1-1 11 0,-2-3 6 0,-5 8 2 15,1 6-11-15,-3 3 19 0,2 2-4 0,-3 0-14 16,1 4 12-16,-1 0-14 0,-2 6 17 0,-1 6-11 15,2-1-3-15,5 3 13 0,0 0-7 0,-19 12-7 0,14 1 10 16,-2 3 13-16,4 2-8 0,-1 1-32 0,3 4 28 16,-2 9-15-16,2-4 26 0,-2-3-13 0,3-2 12 0,-2 11-8 15,2-6-3-15,-2-5 2 0,2-1 22 0,0-2-22 16,0-1 2-16,3-1 1 0,-2 0-1 0,1-1-6 16,0 0 7-16,0-5-37 0,2-2-16 0,-2 0-10 15,1-2-33-15,0-5-293 0,-3-3 127 0,0 0 84 0</inkml:trace>
  <inkml:trace contextRef="#ctx0" brushRef="#br0" timeOffset="92074.72">19352 4348 61 0,'0'0'79'0,"-3"-10"-15"16,3 10-15-16,-2-4 0 0,2 4-14 0,-4-3 5 0,4 3-13 15,-6-5 6-15,2 4 10 0,4 1-17 0,-8-3-3 16,3 1 6-16,5 2 2 0,-9-1-9 0,9 1-15 0,-11 0 2 15,6 1-5-15,-2-1-50 0,2 1 65 0,-2 0-3 16,0 1 5-16,-3 1-19 0,2 0 8 0,-2 1 4 16,2 0-8-16,-2 1-4 0,0 0 8 0,1-1-7 15,0 4 24-15,1 0-21 0,1-2-13 0,-1-1 10 0,3 1 20 16,-1-1-15-16,4-2 19 0,2-3-27 0,-4 9 26 16,2-6-26-16,2-3 5 0,-1 9 5 0,1-9 0 15,3 4 20-15,-3-4-32 0,4 8 2 0,0-4 14 16,0 1 4-16,2 0-6 0,1 3 10 0,-2-4 0 0,-1 0-37 15,-4-4 25-15,10 3-2 0,-5-2-3 0,-1-1 11 16,4 6-5-16,-1-4-7 0,-7-2 0 0,8 1 3 16,-8-1 1-16,0 0-18 0,13-1-7 0,-13 1-23 0,9-4-2 15,-1-1-23-15,-4-2-11 0,0 3-174 0,-1-2 82 16,-3 6 56-16</inkml:trace>
  <inkml:trace contextRef="#ctx0" brushRef="#br0" timeOffset="92587.25">19548 4001 61 0,'0'0'42'0,"0"0"-1"0,0 0 13 0,0 0-17 0,-10 19 11 15,7-6-15-15,2 2 9 0,-1 0-12 0,1 3 17 16,0 3-7-16,-3 10 3 0,1-4-7 0,0 5-7 16,1-4 11-16,-1 4-2 0,-1 1-11 0,0 1 10 0,-1 7-2 15,-1-7-18-15,1 0 18 0,0-2 2 0,-1 1-23 16,0 0 15-16,-3 0-5 0,7-7-1 0,-6 3-17 16,0 2 26-16,-3-6-6 0,6-1-9 0,-2-4 0 15,0-4-37-15,1 1 44 0,-1-1-30 0,4-2 24 0,-3 1-54 16,0-2 48-16,1 0-13 0,1-2 4 0,0-3-21 15,3-1 32-15,-5 3-12 0,4-3-1 0,0-2 34 0,2-5-76 16,-1 8 75-16,-2-4-11 0,3-4 1 16,0 0-21-16,3 6 25 0,-3-6-14 0,4 1-21 0,-4-1-12 15,0 0-19-15,0 0 13 0,0 0-32 0,15-12-8 16,-13 7-11-16,6-1-213 0,-8 6 97 0,4-9 64 16</inkml:trace>
  <inkml:trace contextRef="#ctx0" brushRef="#br0" timeOffset="93163.69">19614 4380 43 0,'0'0'64'0,"0"0"-20"15,6-2 30-15,-6 2-31 0,6-2-7 0,-6 2 21 16,6-1-36-16,-6 1-10 0,7-2 26 0,-3 1-15 15,-4 1-3-15,7-3 2 0,-3 2-11 0,1-1 11 16,-1-1-6-16,0 1 11 0,0-1-5 0,1 1-15 0,-2-2 2 16,2 1 4-16,-2-2-1 0,1 1-13 0,-1 1 4 15,-1-2-2-15,1 1 12 0,0 0-22 0,-1-1 12 0,1 0 3 16,-2 0-20-16,-1 5 5 0,0-11 15 0,0 5-5 16,0 6-5-16,-4-9-52 0,3 5 64 0,0-1 0 15,1 5-15-15,-3-7 38 0,0 4-24 0,3 3-15 16,-5-6-1-16,5 6 16 0,-5-3-1 0,1 2-5 0,4 1 27 15,0 0-34-15,-11 2 17 0,6 0 2 0,1 1-11 16,1 1-5-16,-1 1-1 0,0-1 11 0,-1 4 22 16,-3 1-14-16,2 1-10 0,4 1 14 0,-2-1-12 15,1 1 11-15,-1 0-8 0,4 3-11 0,-3-2 7 0,1-1 1 16,3 1-13-16,-2 0 29 0,2 0-13 0,2-1-7 16,-2-3 16-16,2 8 14 0,-2-8-20 0,3 4 15 0,0 0-2 15,1-6-27-15,-1-1 2 0,0 1-5 0,2 1 26 16,-2-2-21-16,-4-5-1 0,10 4 3 0,-4-3-9 15,-6-1 17-15,10 2-28 0,-10-2 3 0,10-2-32 16,-4 0-22-16,4-6-178 0,0 1 83 0,0 0 54 0</inkml:trace>
  <inkml:trace contextRef="#ctx0" brushRef="#br0" timeOffset="94067.74">19784 3961 53 0,'0'0'61'0,"12"-5"-23"0,-6 4 0 0,2 0 4 16,5-1-4-16,-1 0-9 0,3 2 4 0,-1-1-12 0,4 0 2 16,-2 0-13-16,1-2 11 0,0 3 10 0,1-2-23 15,-1 0 43-15,0-1-42 0,2 1 12 0,-3 1-8 16,1-2-18-16,-1 2 0 0,2-3 10 0,-4 2 14 0,4 0-21 16,-4 0 16-16,0 0 0 0,0 1 3 0,0-2-9 15,-2 1 13-15,1 1-27 0,-1-2 14 0,2 2-3 16,-1 0 2-16,-5 1 1 0,3-1-5 0,-3 1 3 0,5-1 1 15,-5 2-3-15,0 0 1 0,-3-1 15 0,1 1-20 16,-6-1-5-16,8 3 7 0,-4 0 3 0,0 0-5 16,2 3 8-16,0 0-6 0,-4 0-4 0,1 0 6 15,-2 1 1-15,5 4 0 0,-4-1 10 0,-2 0 3 0,3 3-37 16,0-1 22-16,-2 3-2 0,-1-1 6 0,0 0-5 16,0 1-11-16,1 2 26 0,1-2-16 0,-1 2 17 15,-1 0-6-15,0-2-6 0,0 3-15 0,0-1 16 0,0 0 0 16,0-1 6-16,0 0 4 0,0 1-17 0,-1 0 1 15,1 0 2-15,-2 0 13 0,2-2 1 0,-1 2-24 16,1-1 16-16,-3-2-1 0,-2 2-1 0,4-3 1 0,-1 1 10 16,1-1-21-16,-2 1 12 0,2-2-6 0,0 1 5 15,-2-1-8-15,-1-1 2 0,5-1 11 0,-1-10-10 16,-2 16 5-16,-1-4 1 0,3-2-15 0,0-10 6 16,1 20 22-16,-2-12-19 0,1-8-1 0,0 12-9 0,-1-3 22 15,1-9-2-15,0 0-28 0,0 13 24 0,-2-8 5 16,2-5-25-16,0 0 2 0,-4 12 13 0,4-12-14 15,-1 5 24-15,1-5-13 0,0 0 4 0,0 0-1 16,-4 14 6-16,3-12-9 0,1-2 22 0,-4 6-19 0,4-6 13 16,-7 6-17-16,3-2-1 0,1 1 44 0,-3 2-39 15,0-3-2-15,4 0 14 0,-2 0-6 0,-2-2-8 0,2 3 10 16,-1-4-8-16,1 1 4 0,0 1 21 0,4-3-52 16,-12 3 31-16,3 0 5 0,1 1 1 0,0-3 3 15,0-1-9-15,-4 4 7 0,0-6 19 0,-2 2-26 16,-1 0 6-16,1 2 15 0,-2-1 7 0,0-1-5 0,1 2-5 15,-1-3-11-15,-1 3-19 0,2-2 13 0,-2 0 8 16,-2 0 10-16,0-1-32 0,2 2 10 0,0 3-30 16,1-4 9-16,1-1-39 0,3 0-12 0,3-1-36 15,1 4-4-15,1-1-264 0,7-1 125 0,0 0 82 0</inkml:trace>
  <inkml:trace contextRef="#ctx0" brushRef="#br0" timeOffset="95838.71">20263 3919 27 0,'0'0'54'0,"6"-3"-7"0,-2 1-16 16,0 1 24-16,-4 1-17 0,0 0 0 0,5-6 5 16,-5 6-15-16,0 0-11 0,0 0 13 0,7-3-8 0,-7 3 7 15,0 0-3-15,0 0-7 0,0 0-3 0,1-2-5 16,-1 2 5-16,0 0-2 0,0 0 9 0,0 0-27 16,0 0 3-16,0 0 8 0,5-1-21 0,-5 1 13 0,0 0-6 15,0 0 11-15,0 0-1 0,0 0 10 0,-9 11 2 16,6-6 0-16,-1-2-9 0,0 5-3 0,-2 2 17 15,-1 2 8-15,0 2-6 0,-2-1-15 0,2 2-2 16,1 1 17-16,-5 9 10 0,0 0-22 0,-1-1 23 16,0 4-4-16,0-3-16 0,6-4-13 0,-2-3 24 0,-2-3-20 15,-2 9 14-15,3 3 3 0,-1-6-4 0,2-3-12 16,-4 6 20-16,2-8 2 0,2-1-10 0,1-4-5 0,-2 0 11 16,1 2 10-16,0-2-27 0,-3 17 15 0,0-9-7 15,3 0 2-15,2-3-2 0,-2-6 0 0,-2 4 0 16,2-4-3-16,2 0-7 0,0 3 71 0,-2-2-97 15,2-4 38-15,0 5-13 0,0-1-9 0,0-1 13 0,1 0 13 16,0-1-17-16,1-2-2 0,-2-2 22 0,2 4-21 16,0-3 16-16,0-2-36 0,2 0 25 0,-2 0-18 15,4-4-21-15,-7 9 33 0,6-4 18 0,-2-2-3 0,0 1-1 16,2-1-15-16,1-3 5 0,-5 5 0 0,3-1-12 16,0-2 28-16,-1 2-10 0,3-4-28 0,0 0 7 15,-5 5 25-15,3-2-16 0,2-2 32 0,0-1 3 0,-2 4 8 16,2-4-32-16,-2 2 28 0,1 0-20 0,1-2 0 15,0 2 10-15,0-2-5 0,-3 2 8 0,3-2-5 16,0 0-9-16,0 0-23 0,0 0 13 0,0 0 23 16,0 0-11-16,0 0 10 0,0 0-10 0,-1 2-14 0,1-2 15 15,0 0-7-15,0 0-19 0,0 0-14 0,0 0-61 16,0 0-21-16,0 0-26 0,0 0-358 0,0 0 162 16,0 0 108-16</inkml:trace>
  <inkml:trace contextRef="#ctx0" brushRef="#br0" timeOffset="100169.38">14974 4914 56 0,'0'0'61'0,"0"0"1"0,0 0-7 0,0 0-2 0,0 0 7 16,0 0-13-16,19-14-17 0,-6 11 16 0,2 1 4 0,-2-1-11 15,2 0 2-15,5 0-18 0,0 0 0 16,0 0 1-16,2 0-1 0,-3 2 14 0,4-2-17 0,1 2-21 15,-2-1 26-15,1-2-1 0,1 2 3 0,-1 0-7 16,-3 0-9-16,1-2 5 0,0 2 2 0,0 0-2 0,-1-1 11 16,0 0 3-16,0 0-13 0,1 2-1 0,-2-1-15 15,-1 0 20-15,1-1-28 0,0 0 6 0,-1 1 8 16,0 0-6-16,-1 0 9 0,-1 1 1 0,-1-2-16 16,-3 1 13-16,0 1-5 0,0-1 7 0,-4 1 7 0,-2-1-28 15,0 1 24-15,-1 2-3 0,-5-1-5 0,8 0 23 16,-8 0-34-16,5-1 10 0,-5 1-11 0,4-2 20 15,-4 2-39-15,0 0 25 0,0 0-24 0,0 0-25 16,0 0-12-16,0 0 0 0,-21-7-21 0,17 7-189 0,-3-2 92 16,-3-1 60-16</inkml:trace>
  <inkml:trace contextRef="#ctx0" brushRef="#br0" timeOffset="100665.9">15430 4708 4 0,'0'0'93'0,"0"0"7"0,-9-2-27 0,9 2 3 0,0 0-25 16,-8-3-7-16,8 3 7 0,-4 0 13 0,4 0-35 16,0 0 19-16,0 0 1 0,0 0-12 0,-9 0 1 15,9 0 10-15,0 0-16 0,0 0-1 0,0 0-26 16,0 0 26-16,0 0-17 0,0 0-4 0,0 0 35 0,0 0-31 15,12 7 3-15,-8-5 16 0,1 1-17 0,0-2 17 16,6 5-22-16,0-4-19 0,-1 3 44 0,1 0-27 16,1-3 15-16,-1 1-29 0,-1 2 22 0,2-1-4 0,-2 0 2 15,-1-2 7-15,2 3 8 0,-3 0-35 0,0-4 6 16,-2 3-5-16,1-3 9 0,-2 1-12 0,1 1 14 0,-6-3-29 16,8 3 15-16,-3-1 9 0,-1 0-5 0,0-1 21 15,1 2-11-15,-1-1-12 0,0-1 25 0,-1 2-20 16,-3-3-70-16,7 3 95 0,-5-2-23 0,-2-1-6 15,6 5 16-15,-2-4-3 0,-2 2 10 0,-2-3-40 16,3 5 11-16,-3-5 68 0,1 7-11 0,-1-2 7 0,-1-2-5 16,0 2-20-16,-1 1 21 0,0-1-6 0,-1 0-7 15,-1 3 19-15,-3 0 1 0,1 2-13 0,0-3-13 16,-2 2 23-16,2 0-17 0,-2 0 2 0,-2 1 1 0,1 1 3 16,0 0-8-16,-2 0-6 0,2 1-12 0,-2-1 10 15,-1 1 5-15,0-2-14 0,0 2 6 0,1-2-16 16,-1 0 17-16,3-1-1 0,-3 1-9 0,3-2-5 0,1-1-4 15,0 1-28-15,2-4-21 0,1 0-30 0,5-4-13 16,-9 4-35-16,9-4-28 0,-4 0-439 0,4 0 196 16,0 0 130-16</inkml:trace>
  <inkml:trace contextRef="#ctx0" brushRef="#br0" timeOffset="104490.75">8631 4924 69 0,'0'0'53'0,"0"0"14"0,0 0-14 16,0 0-34-16,0 0 21 0,0 0-1 0,0 0-6 15,-15-3 4-15,15 3-9 0,0 0-4 0,-9-2 17 16,9 2-23-16,0 0 15 0,0 0-3 0,-8-3-23 0,8 3 15 16,0 0 3-16,0 0-5 0,-11-1 2 0,11 1-12 15,0 0-3-15,0 0 11 0,-8-3-16 0,8 3 22 0,0 0-6 16,0 0-13-16,0 0-9 0,-5-4 19 0,5 4-5 16,0 0 4-16,0 0-19 0,0 0 15 0,0 0 5 15,0 0-17-15,0 0 7 0,0 0-14 0,-8-4 27 16,8 4-38-16,0 0 17 0,0 0 6 0,0 0 7 0,0 0-5 15,0 0-7-15,0 0 19 0,0 0-18 0,0 0 8 16,0 0-5-16,0 0-7 0,0 0 0 0,0 0 8 16,0 0 6-16,0 0 8 0,0 0-14 0,0 0 9 0,0 0-9 15,27 4 2-15,-22-3 28 0,-5-1-38 0,9 1 2 16,-9-1 6-16,12 3-9 0,-5-3 1 0,-7 0 15 16,16 1-16-16,-3-1 6 0,-2 0-7 0,4 2 15 0,-1 0-1 15,0-2-16-15,2 1 13 0,-3-1-25 0,0 0 11 16,2 0 21-16,0 1 8 0,-2-2-23 0,0 1 3 15,1-1 18-15,-2 2-16 0,0-1 1 0,0 1 12 16,1 0-14-16,2 0 1 0,-2-1 0 0,2-1 25 0,-2 1-18 16,3 0-13-16,3 0 16 0,-2-2 5 0,-1 3-35 15,1-1 19-15,2 0 4 0,-2 0-13 0,3-1 23 16,-1 0-18-16,1 1 19 0,-1-2-24 0,-1 2 8 16,0 2-1-16,-2-4 24 0,1 2-69 0,0-1 47 0,-2 1-5 15,3-1 1-15,-4 0-7 0,1 1 32 0,0-1-17 16,-1 2 1-16,1-1 15 0,-3 0-10 0,1 0-25 15,1-1 18-15,-1 1 19 0,-1 0-37 0,1 0 29 16,1-2-17-16,-1 2 9 0,-2-1 9 0,-2 1-2 0,0 0-5 16,-9 0-14-16,16 0 17 0,-1 1-15 0,-2-1 11 0,-2 2 16 15,0-2-48-15,-3 0 26 0,1 0 21 0,-9 0-25 16,15 1-6-16,-3-1 28 0,-3 0-24 0,0 0 6 16,-1 0 7-16,-1 1 22 0,-7-1-57 0,15 0 34 15,-15 0-78-15,13 0 93 0,-6 0-21 0,-1 0 10 16,1-1-9-16,0 1 27 0,-1 0-10 0,-6 0-26 0,11 0 44 15,-11 0-50-15,11 0 14 0,-6 0 13 0,-5 0-3 16,8-1 22-16,-8 1-15 0,7 0-30 0,-7 0 11 16,6 0 23-16,-6 0-4 0,6-2-14 0,-6 2 17 0,0 0-18 15,6 2-6-15,-6-2 18 0,0 0 3 0,0 0-36 16,0 0-17-16,10-2 18 0,-10 2-22 0,0 0 0 0,0 0-8 16,0 0-6-16,0 0-16 0,0 0-6 0,0 0-2 15,0 0-199-15,0 0 92 0,0 0 62 0</inkml:trace>
  <inkml:trace contextRef="#ctx0" brushRef="#br0" timeOffset="105727.8">8632 5028 8 0,'-9'-1'46'0,"9"1"9"16,-9-3-9-16,9 3-11 0,-10-1-11 0,10 1 8 16,0 0-7-16,-14-1 6 0,14 1-16 0,-11-2 2 15,11 2 2-15,-9-3 5 0,9 3 9 0,-11-2-16 0,11 2 0 16,-8-1-7-16,8 1 13 0,0 0-13 0,-11 0-2 16,11 0 19-16,0 0-12 0,0 0 19 0,-12-2-23 15,12 2 7-15,0 0-4 0,0 0-15 0,-8-1 12 16,8 1 40-16,0 0-44 0,0 0-1 0,0 0 1 0,0 0 0 15,-8-6 6-15,8 6-6 0,0 0 14 0,0 0 2 16,0 0-20-16,0 0 5 0,0 0-3 0,0 0 3 0,-4-3 23 16,4 3-31-16,0 0-2 0,0 0 9 15,0 0 1-15,0 0-6 0,0 0 29 0,0 0-42 0,0 0 10 16,0 0 19-16,0 0-26 0,0 0 34 0,0 0-31 16,0 0 18-16,0 0-15 0,0 0 8 0,0 0-1 0,0 0 5 15,0 0-21-15,0 0 5 0,0 0 24 16,0 0-16-16,0 0 0 0,0 0-2 0,0 0 20 0,0 0-33 15,21-2 21-15,-21 2-8 0,0 0 10 0,13-2-15 16,-13 2-13-16,10-1 28 0,-10 1-12 0,11-1 14 0,-11 1-19 16,11-3 2-16,-11 3-14 0,12-2 24 0,-12 2-1 15,10-1 3-15,-3 1-20 0,-7 0-2 0,13-2 19 16,2 2 9-16,-3-2 3 0,0 3-25 0,1-2 12 16,-2 0-6-16,4 1 0 0,-1 0 3 0,1-1-5 0,2 2 17 15,1-4-12-15,-1 2 6 0,2-1 1 0,1 2 4 16,0-1-7-16,-2-1-16 0,2 1 11 0,-1 0 4 0,0 0-6 15,-1 1 2-15,-2-1 1 0,-1-1-12 16,0 1 15-16,-1 1 2 0,0-1 7 0,0 1-9 0,-2-1-13 16,0 0 0-16,4 1 14 0,-5 1-6 0,2-2 22 15,1 1-12-15,-14 0-6 0,26 0-8 0,-11-2-10 0,0 2 31 16,2 0-20-16,-2 0 15 0,1 2-21 0,1-1 17 16,1 0-1-16,-4-2-14 0,1 2-4 0,1-1 3 15,-1-1 28-15,1 1-13 0,-6-1 19 0,5 2-30 16,-2 1 2-16,1-1 1 0,-1 1 14 0,-1-2-16 0,-1 0 11 15,-2 1-13-15,0 0-1 0,-1-2 24 0,-8 1-26 16,15 1 3-16,0-2 11 0,-3 2 2 0,0-1 22 16,1 1-34-16,-1-1 23 0,-3 1-22 0,1-1-8 0,3 0 19 15,-2-1 16-15,-2 2-30 0,0-2 18 0,-2 2 11 16,-7-1-20-16,15 0 13 0,-7-1-8 0,-2 2 35 0,-6-1-48 16,14 0 39-16,-9-1-4 0,0 1-9 0,1 0-2 15,-1-1 17-15,-5 1-30 0,9-1 15 0,-9 1-20 16,0 0-21-16,14 0 55 0,-9-1-3 0,-5 1-8 15,8-2-9-15,-4 1 10 0,-4 1-4 0,9-1 8 0,-9 1-67 16,8 1 46-16,-8-1-1 0,6-1-8 0,-6 1 22 16,0 0-54-16,8-1 16 0,-8 1 40 0,0 0-39 15,6 0 53-15,-6 0-49 0,0 0-16 0,4-1 25 16,-4 1 31-16,0 0-18 0,6-2 19 0,-6 2-39 0,0 0 30 16,0 0 10-16,6-1-27 0,-6 1 12 0,0 0-25 15,0 0 41-15,4 0-55 0,-4 0 28 0,0 0-16 16,0 0 31-16,0 0-8 0,0 0-14 0,3-2 27 15,-3 2-16-15,0 0 5 0,0 0 1 0,0 0-1 0,0 0 9 16,0 0-4-16,0 0-27 0,0 0 24 0,0 0 1 16,0 0-13-16,0 0 3 0,0 0-14 0,0 0-13 0,0 0-16 15,0 0 19-15,5-3-2 0,-5 3-28 0,0 0 17 16,0 0-31-16,0 0 0 0,0 0 12 0,0 0-20 16,0 0-3-16,0 0-16 0,0 0-221 0,-20 0 104 15,20 0 70-15</inkml:trace>
  <inkml:trace contextRef="#ctx0" brushRef="#br0" timeOffset="108400.72">4301 5677 10 0,'0'0'46'0,"0"0"-11"0,-8 0 15 0,8 0-2 0,0 0-2 15,-7-2-22-15,7 2 24 0,0 0-24 16,-7-1 10-16,7 1-22 0,0 0 16 0,-5 0-11 0,5 0 6 15,0 0-9-15,0 0 3 0,0 0 1 0,-8 0-16 16,8 0 8-16,0 0-7 0,0 0 14 0,0 0-10 16,0 0 17-16,0 0-26 0,-7 0 21 0,7 0 0 15,0 0-16-15,0 0 24 0,0 0-33 0,0 0 13 0,-4 2 0 16,4-2-10-16,0 0 24 0,0 0-18 0,0 0 10 16,0 0-8-16,0 0 0 0,0 0-20 0,0 0 7 0,0 0 10 15,0 0 1-15,0 0-14 0,0 0 11 0,0 0 17 16,0 0-10-16,10 7-12 0,-6-4 10 0,0-2 2 15,-4-1-2-15,9 2 7 0,-4 1-7 0,2-2 1 16,5 1-16-16,-1 2 2 0,2-1 15 0,-2 0-3 0,2-1-3 16,0 1 9-16,1-2-1 0,2 1-4 0,-3 1 8 15,0-1-15-15,1 0 5 0,1 1-14 0,-2-1 20 0,0-2 4 16,1 3-15-16,-2-2 10 0,1 1 3 0,2-2-4 16,-2 1-5-16,2 1-4 0,-1-2 13 0,0 1-2 15,0-1-19-15,0 0 20 0,-1 1 9 0,3-2-12 16,-3 1-28-16,2-1 30 0,-2 2 6 0,2-2-22 0,1 1 2 15,-4-2 6-15,3 1-5 0,-1 1 14 0,1-1-4 16,-4 2 1-16,3-2 3 0,-3 1-8 0,5-1 6 16,-1 0-14-16,-1 1 16 0,1-2 12 0,-2 2-9 15,2-1-40-15,0 0 31 0,-1 1-24 0,0-1 23 0,-1 1 0 16,2 0-2-16,-1 0 1 0,1 0 8 0,0-1-6 16,-1 1 12-16,1-2-9 0,1 1 3 0,1 0-15 15,1 0 12-15,2-2-22 0,0 2 30 0,0-1-25 16,0-1 20-16,3 2-22 0,-2-2-9 0,14-2 38 0,-9 2-75 15,-3 0 63-15,-3 0-13 0,1 1 16 0,1 0-16 16,-1-2 6-16,-1 2 11 0,0-2 3 0,-1 0 6 16,-2 2-5-16,0 1 9 0,1-2-12 0,-1 1 2 0,-1 0-7 15,0 0-7-15,-1 0 3 0,1-2-2 0,0 2 8 16,-2 0-27-16,1-1 33 0,0 1-18 0,3 1 27 0,0-2-24 16,-2 1-13-16,2-1 21 0,0 2 20 0,2 0-11 15,0-3-19-15,-2 1 13 0,2-1-10 0,-1 1 0 16,0 0 5-16,0 1 18 0,-1-2-21 0,1 1-6 15,-2-2 1-15,3 2 3 0,-4 0-8 0,0 3 20 0,2-1 16 16,-4-2-23-16,0 1-7 0,0-2 6 0,0 2-10 16,-1 2 0-16,2-3 7 0,-2 0-12 0,2 0 12 0,-1 3 15 15,1-1-11-15,-2 1 24 0,2-2-52 16,1 1 48-16,-3-2-34 0,2 2 33 0,1 0-33 0,0-2 6 16,-1 1 13-16,1 3 10 0,1 0-6 0,-4-4-17 15,2 0-7-15,2 3 28 0,-1-3-23 0,0 3 17 16,0-1 19-16,0-1-19 0,-2-1-22 0,2 0 3 15,0 2 26-15,0 1-5 0,-2-1-43 0,2-1 34 0,-1 2 9 16,3-3-12-16,-2 0-3 0,-3 3 21 0,3-2-35 16,-1 1 16-16,-3 0 12 0,4 0-22 0,0 0 0 0,-2-2 1 15,1 4 24-15,0-1 9 0,-1-1-25 0,0 1 32 16,2 1-40-16,-2-1 14 0,4-1 21 0,-4 1-38 16,1-2 7-16,0 2 14 0,-1 1 5 0,2-2-24 15,-1-3-2-15,1 4 6 0,-1-3 21 0,-3 3-11 0,2 0 17 16,1-2-1-16,0 2-33 0,-2-2 24 0,2 0 11 15,-1-1-14-15,2 2 8 0,0 0-2 0,-1 1-11 0,0-3-3 16,-1 2 13-16,1-1-40 0,0 1 45 0,-1-1-36 16,2 0 30-16,-1 2-39 0,-2-1 33 0,1-2 7 15,0 3-21-15,0-1 29 0,-2-1-46 0,3-1 31 16,-5 2 6-16,0 2-1 0,0-3-29 0,2 3 44 0,-4-1-47 16,2-1 24-16,-2 0 24 0,0 1-34 0,-8 0 26 15,16 1-5-15,-6-1-41 0,4-1 11 0,-4 0 14 0,2-2 14 16,0 4-9-16,3-3-8 0,0 0 20 0,-3-1-42 15,2 3 53-15,0 0-24 0,-1 1 11 0,2 1-39 16,-1-6 46-16,-2 0-8 0,3 3 17 0,-3 2-31 16,1-3-22-16,2-2 23 0,-4 6 20 0,-2-1 6 0,3-4-17 15,-4 1 15-15,0 2-16 0,-8 0 41 0,16-2-54 16,-9 2 11-16,3-4-6 0,0 3 12 0,-2 2-28 16,0-1 6-16,-2 0-5 0,1 1 29 0,1-1-12 0,0 1 2 15,5 1 25-15,-3-1-25 0,0-1-9 0,0 0-4 16,-1-1 18-16,-2 1-35 0,6-3 36 0,-1 2-9 15,0 0 19-15,0-2-16 0,0 3 3 0,-3-1-39 16,1 1 52-16,-2 0-7 0,-2-1-18 0,8-1-23 0,-6 2 43 16,0-2-41-16,-2 2 33 0,2 2-15 0,-1-1-3 15,5 1 31-15,-2 1-14 0,-2-1 13 0,-2-1-26 16,1 0 8-16,0 1-6 0,-1-1-15 0,2-1 25 0,-1 0 9 16,0 0-5-16,-1 1-33 0,1-2 35 0,-2 1-47 15,1-1 35-15,0 2 8 0,0-1 22 0,-2 1-24 16,1 0-25-16,-5-1 24 0,8-1 21 0,-8 1-48 15,8 1 48-15,-4-3-27 0,-4 2-6 0,7-1 16 0,-7 1-7 16,5-2-3-16,-5 2 10 0,5 2 10 0,-5-2-13 16,4-4 15-16,-4 4-8 0,0 0-39 0,10 4 38 15,-6-4-2-15,-4 0 2 0,6 1-9 0,-6-1 7 0,6 0-27 16,-6 0-2-16,5 1 26 0,-5-1 14 0,0 0-1 16,7 1-9-16,-7-1 3 0,2 3-9 0,-2-3-24 15,0 0 26-15,6-5-4 0,-6 5-7 0,0 0 16 0,0 0 0 16,0 0-40-16,0 0 35 0,8 1-10 0,-8-1 10 15,0 0-1-15,4-2-5 0,-4 2 21 0,0 0-18 16,0 0-4-16,0 0 2 0,0 0-16 0,4 4 4 0,-4-4 19 16,0 0 10-16,0 0-19 0,0 0 6 0,4-6-16 15,-4 6 0-15,0 0 8 0,0 0-11 0,8 0 15 16,-8 0 12-16,0 0-7 0,5-1-19 0,-5 1 21 16,0 0-22-16,0 0 20 0,0 0 4 0,7-1-40 0,-7 1 6 15,0 0 52-15,0 0-42 0,0 0 1 0,0 0-15 16,0 0-26-16,0 0 3 0,6-6 12 0,-6 6-29 15,0 0-4-15,0 0-14 0,0 0-262 0,0 0 117 0,0 0 78 16</inkml:trace>
  <inkml:trace contextRef="#ctx0" brushRef="#br0" timeOffset="111289.83">5998 7134 40 0,'0'0'42'0,"0"0"13"0,0 0-24 0,0 0 6 16,-4 5 7-16,4-5-6 0,0 0 22 0,0 0-36 0,0 0 9 16,0 0 13-16,0 0-30 0,0 0 4 0,0 0-19 15,0 0 17-15,-3 7-19 0,3-7 19 0,0 0 5 0,0 0-18 16,0 0-6-16,0 0 14 0,0 0 16 16,0 0-23-16,0 0 13 0,0 0-10 0,0 0-11 0,0 0 6 15,0 0 18-15,0 0-7 0,0 0 21 0,0 0-21 16,0 0-13-16,0 0 23 0,0 0-9 0,0 0-12 0,0 0-2 15,0 0-2-15,-4 6 12 0,4-6 17 0,0 0-19 16,0 0 13-16,0 0-12 0,0 0-6 0,0 0 15 16,0 0-21-16,0 0 0 0,0 0 27 0,0 0-40 15,0 0 16-15,0 0 11 0,0 0-24 0,0 0 16 0,0 0 5 16,0 0-22-16,0 0 26 0,0 0-22 0,0 0 13 16,-9 1 32-16,9-1-37 0,0 0 8 0,0 0 0 0,0 0 24 15,0 0-13-15,0 0-16 0,0 0 3 0,0 0-4 16,0 0 2-16,0 0-4 0,-3 6 4 0,3-6-15 15,0 0 4-15,0 0 3 0,0 0 20 0,0 0-21 16,0 0 5-16,0 0 31 0,0 0-40 0,0 0 44 0,0 0 20 16,0 0-38-16,0 0-20 0,0 0 10 0,0 0-21 15,0 0 18-15,0 0-23 0,0 0 23 0,0 0-28 16,0 0 19-16,0 0 8 0,0 0-6 0,0 0 23 16,0 0-36-16,0 0 0 0,0 0 6 0,0 0 17 0,0 0 1 15,0 0 14-15,0 0-28 0,0 0 15 0,0 0 15 16,0 0-89-16,0 0 94 0,0 0-6 0,0 0-7 15,0 0-32-15,0 0 24 0,0 0 14 0,0 0-40 0,0 0 22 16,0 0-15-16,0 0 0 0,24-1 45 0,-24 1-13 16,7 0-26-16,-7 0-6 0,8 0 26 0,-4 0 18 15,-4 0-55-15,0 0 30 0,16 0-17 0,-16 0 17 0,12 0 10 16,-12 0-2-16,12-1-2 0,-4 0 3 0,-2 1-3 16,-6 0 5-16,15 1-7 0,-7-1-24 0,-8 0 17 15,15 0-16-15,-9-1 7 0,-6 1 15 0,14 0-4 0,-8-2 4 16,0 4 3-16,0-2-31 0,-6 0 28 0,15 0 3 15,-8 0-26-15,-7 0-15 0,13-2 31 0,-6 4 5 16,-7-2-6-16,14-2-5 0,-7 1 4 0,-7 1 11 16,13-2-22-16,-5 1 17 0,-8 1-13 0,15 1-17 0,-7-1 54 15,-1 0-34-15,-7 0 8 0,14 0-11 0,-6 0 20 16,0 1-1-16,-8-1 4 0,12-1-14 0,-4 0-7 16,-8 1-12-16,16 1 3 0,-4-2 25 0,2 1-7 0,-4-2 16 15,0 2-14-15,-2-1-1 0,5 1 9 0,-2 0-13 16,1-1-1-16,0 0 13 0,-2 0-40 0,0 1 27 15,0 0 17-15,-10 0-28 0,16 0 32 0,-10-2-36 0,-6 2 30 16,13-1-8-16,-6 0 6 0,-7 1-6 0,15 0 3 16,-15 0-12-16,14 0 7 0,-7-1-14 0,-7 1 3 15,15 0 6-15,-9-1 1 0,2 2 13 0,-8-1-22 16,14 0 8-16,-14 0 19 0,13-1-5 0,-6 1-21 0,-7 0 23 16,12 0-17-16,-12 0 11 0,12 1-19 0,-6-1 1 15,-6 0 14-15,10 0-2 0,-10 0 2 0,12 1-4 16,-12-1 16-16,10 1-32 0,-10-1 34 0,11 0-4 0,-11 0 4 15,9 1-26-15,-9-1-2 0,8 0-2 0,-8 0 10 16,0 0-4-16,11-1-5 0,-11 1 14 0,7 3 10 16,-7-3-7-16,0 0-5 0,0 0 8 0,8 1-29 0,-8-1 17 15,0 0-13-15,0 0-3 0,0 0 30 0,0 0-18 16,8 1 14-16,-8-1-19 0,0 0 1 0,0 0 13 16,0 0 4-16,0 0 17 0,6 2-14 0,-6-2-9 0,0 0 3 15,0 0-1-15,0 0-17 0,0 0 22 0,0 0 4 16,0 0-40-16,0 0 30 0,0 0 1 0,0 0-16 15,0 0-17-15,0 0-41 0,0 0 6 0,0 0-28 0,0 0-3 16,0 0-18-16,3-16-308 0,-3 16 139 0,0 0 94 16</inkml:trace>
  <inkml:trace contextRef="#ctx0" brushRef="#br0" timeOffset="114961.74">9731 2267 44 0,'0'-4'42'0,"2"1"6"16,-2-1-5-16,0-1-3 0,0 0 3 0,1 2 0 0,0-1-5 16,-1-1 7-16,2 2-8 0,-1-2 9 0,-1 0-17 15,3 2 27-15,-3-3-16 0,1 2-3 0,0-2-21 0,-1 1-8 16,2 0 23-16,-2 2-5 0,2-2 9 0,0 0-21 15,-1 0 16-15,-1-1-24 0,1 2-11 0,1-2 56 16,-1 0-60-16,0 1 54 0,1 0-63 0,-2 1 13 16,0 0 13-16,1-1-7 0,0-1 60 0,1 2-78 0,-1 1 9 15,-1-1 10-15,1 0 27 0,-1 2-25 0,0-2-9 16,3 2 9-16,-3-2 27 0,0 4-17 0,1-1-15 16,-1 1 36-16,0 0-26 0,0 0-33 0,0-3 19 15,0 3-15-15,0 0 55 0,0 0 0 0,-2 9-6 0,0-6-61 16,1 1 67-16,0 1-47 0,1 1-14 0,-2 1 11 15,0 4 43-15,-1 6 10 0,0 0 12 0,3-3-6 0,-1 2-26 16,-3 2-29-16,1-4-24 0,-1 2 21 16,2 2 11-16,0 2 24 0,0-1 13 0,0-2-60 0,0 1 1 15,-1 0-18-15,3 3 80 0,0-2-50 0,-3 0 35 16,3 0-53-16,-1 2 23 0,1-2-19 0,0 0 83 0,1 0-17 16,1-1-23-16,-2-1 9 0,1 0-67 0,0-3 19 15,1-1 18-15,-1-1 30 0,0-2 32 0,2 1-17 16,-3-2-81-16,1-3 74 0,-1 2-12 0,2-4-31 15,-1 1 5-15,0-1-5 0,-1-1 57 0,0-3-81 0,2 8 75 16,-2-8-67-16,1 6 53 0,-1-4 21 0,0 0-39 16,1 0-36-16,-1-2 28 0,2 1 4 0,-2-1-41 0,0 0 24 15,0 0-18-15,0 0-18 0,0 0 3 16,0 0-27-16,0 0-4 0,-6-9-267 0,4 7 115 0,-1-2 76 16</inkml:trace>
  <inkml:trace contextRef="#ctx0" brushRef="#br0" timeOffset="115614.67">9515 2450 9 0,'-4'-3'85'0,"2"-2"-7"0,-1 3 12 0,-1-3-18 15,3 1-13-15,-3 2-31 0,2 2 54 16,0-3-57-16,0 1 27 0,0 1-9 0,2 1-8 0,0 0-13 16,-3-5 45-16,2 4-52 0,1 1 6 0,0 0 30 15,0 0-59-15,0 0 10 0,-2-4 16 0,2 4 1 16,0 0-8-16,0 0-11 0,0 0 31 0,0 0 9 0,4 6 9 16,-1-2-6-16,-2-3-73 0,2 3 42 0,0-2-38 15,-1 2 74-15,2-2-65 0,-1 2 12 0,2 2 26 16,1 0 12-16,-2 0-49 0,4 1 1 0,-3 2 27 0,2-1 28 15,1 0 15-15,0 0-28 0,0 2 0 0,-2 0-56 16,0-1 18-16,2 0-6 0,-2 0 1 0,2 0 33 0,-4-1-29 16,6 0 36-16,-4 1-30 0,2 0 24 15,-1-1-16-15,1-1-9 0,-1 1 71 0,1-1-19 0,-2 1 22 16,0-1-39-16,-1-2 15 0,0 1-38 0,1 1 35 16,-1-2-38-16,2 3 41 0,-2-3-72 0,-1 1 97 0,-1-3-61 15,-1 1-11-15,1 2-16 0,0-4 33 0,-1 1 35 16,0 2-40-16,0-3 24 0,1 2 13 0,0-1-59 15,-2 1-7-15,2-2 25 0,-2 1 19 0,2-1-56 16,-2 2 80-16,0-2-25 0,1 0-49 0,-1 0 73 0,-1 0-38 16,1-1 56-16,1 0-40 0,-1 1-51 0,-1-2 42 15,3 2-42-15,-3-1 14 0,2 2 65 0,-2-3-73 0,0 1 55 16,2 0-27-16,-2-1 43 0,1 2-35 0,-1-2 34 16,0 0 32-16,0 0-16 0,0 3 7 0,0-3-9 15,0 0 1-15,0 0-10 0,4-1 5 0,-4 1-4 16,4-4-18-16,-1 0 0 0,7-2 2 0,-2 0-14 0,3-3 11 15,1-1-22-15,3 1 13 0,5-9-15 0,2-3-3 16,2 3 4-16,1-1 11 0,0 1-13 0,-1-2-6 16,-1 0 15-16,-2 4 0 0,-4 4-7 0,-5 0 3 15,-2 1-4-15,-2 1-23 0,-2 2 17 0,1-1-3 0,-2 0 5 16,-2 2-1-16,1 2-10 0,-3 1-61 0,1 2-6 16,-2-2-83-16,-3 2 41 0,3 2-33 0,-5-3-25 0,-1 6-35 15,0-2-437-15,-1 4 214 0,-2 2 142 16</inkml:trace>
  <inkml:trace contextRef="#ctx0" brushRef="#br0" timeOffset="120028.67">11036 2185 23 0,'1'-5'43'0,"-1"2"17"0,0-1-3 0,0 2-6 16,0-2-5-16,2 2 12 0,-2 2-3 0,-2-5-10 0,2 1-28 15,0 2 28-15,0 2 9 0,0-4-31 0,0 4 16 16,0-3-8-16,-1 0 7 0,1 3-68 0,1-2 35 0,-1 2 35 16,-2-2-25-16,2 2 17 0,0 0-30 0,0 0 23 15,0 0-17-15,-6 3 21 0,5 3-2 0,0-2-35 16,-2 1 12-16,0 4-4 0,-1 2 4 0,-1 0 7 0,2 1-16 15,-3 0 6-15,3 2-6 0,-5-1 22 0,5 5 7 16,-1-3-14-16,-2-2 12 0,2 3-10 0,0-1-14 16,-3 3 21-16,3-5-10 0,-1 2-20 0,2-1 13 15,0 2 10-15,-1-3-36 0,2 0 12 0,-1 2 12 0,2-2-28 16,-1-1 28-16,2-1-20 0,-1 1 20 0,-3 1 24 16,4-5-10-16,-1 1-39 0,-1-1 20 0,2-2 18 0,0 0 19 15,0-1-32-15,2 1 1 0,-4-1-39 16,2-1 53-16,0-4-24 0,0 9 5 0,-1-6-12 0,0 0-25 15,1-1 14-15,-3 2-32 0,3-2-190 0,-1-1 83 16,-3 2 56-16</inkml:trace>
  <inkml:trace contextRef="#ctx0" brushRef="#br0" timeOffset="120455.88">10768 2483 64 0,'0'0'68'16,"-1"-4"6"-16,1 4 2 0,0-2-32 0,0 2-11 15,-2-3 9-15,2 3-3 0,0 0-14 0,0 0 19 0,0 0-18 16,0 0 0-16,0 0 8 0,0 0-6 0,0 0 12 16,3 6-18-16,-2-2 14 0,1-2-36 0,0 3 51 15,-2 0-27-15,3 0-4 0,-2 0-16 0,1 1-13 16,-1-2-9-16,2 6 13 0,-1 1 16 0,1-4-31 0,-2 0 43 15,1 2-23-15,0 0-16 0,1 2 22 0,2-1-16 16,-3-2 9-16,0-1-8 0,0 0 30 0,0-1-17 16,0-1 12-16,-1 1 3 0,0-1-22 0,1 0 8 15,-1-2-20-15,2 1 63 0,-3 0-61 0,1-1 30 0,-1 1-27 16,1-2 47-16,-1-2-39 0,0 0 0 0,4 7 25 16,-1-5-25-16,1-2 30 0,0-2 17 0,-4 2-53 15,11-2 28-15,-2-3-26 0,3 0 13 0,0-1-12 0,-3-1 22 16,3 1-21-16,2-2 37 0,-1-2 16 0,0 1-46 15,2-2-11-15,0 0-9 0,-2 0 40 0,2-1-1 16,5-7 18-16,-6 7-56 0,-3 2-1 0,1 2 66 0,-3-2-64 16,-1 3-5-16,0 1-3 0,-4 0-2 15,2 4 37-15,-2-2-31 0,1-1-10 0,-2 4-32 0,2-2-22 16,-2 1-220-16,-1 2 101 0,0-1 68 0</inkml:trace>
  <inkml:trace contextRef="#ctx0" brushRef="#br0" timeOffset="121840.13">9530 6347 54 0,'0'-6'106'0,"0"6"-26"16,-1-13-1-16,1 13 5 0,-3-11-4 0,3 7 1 0,0 4 18 15,-1-7-32-15,1 7 7 0,0 0-21 0,-2-11-26 16,1 8 14-16,1 3-13 0,-1-6 33 0,1 6-14 16,0 0-11-16,0 0-47 0,0 0 20 0,0 0-9 0,0 0 44 15,0 0-68-15,0 0 48 0,-3 21 1 16,4-8 7-16,-1 4-28 0,0 0 23 0,0 1-49 0,-1 2 62 15,0 2-18-15,-1 1 35 0,1 13-10 0,-2-1 9 16,-1-4-23-16,0 0 5 0,0 3-4 0,-1-2-9 0,0 3-1 16,1-3 14-16,-2 2-6 0,1-2-11 15,1 1-1-15,-1-1 10 0,-1-1-11 0,2-4-3 0,2-3-7 16,0-4 5-16,0 2 9 0,-2-1-18 0,1 0 6 16,-2 9-19-16,2-8 17 0,2 1-15 0,-2-5 16 0,2-1-4 15,-2 0-10-15,3-2 22 0,-1-1-7 0,1-1-7 16,-2-1-22-16,2 0 27 0,-1-5 6 0,1 0 0 0,-1-2-13 15,1 1 7-15,0-1 11 0,0-5 6 0,0 6-23 16,0-6 5-16,0 0 8 0,-2 7 0 0,2-7-9 16,0 0-4-16,0 0-6 0,0 0-12 0,0 0-3 0,0 0-33 15,0 0 9-15,0 0-45 0,0 0-8 0,-9-25-20 16,6 14 2-16,-2 0-17 0,1 4-311 0,1-5 147 16,1-2 98-16</inkml:trace>
  <inkml:trace contextRef="#ctx0" brushRef="#br0" timeOffset="123332.31">9450 6360 17 0,'-1'-10'88'0,"-1"3"-15"0,2 7-19 0,-1-12 15 0,1 12-19 16,-1-8 2-16,1 8-2 0,0 0 5 0,1-12 0 15,-1 12-28-15,7-7 7 0,-3 3 1 0,5-3-16 16,3 4 6-16,1-1 10 0,1-1-5 0,3 4-6 0,2-2-6 16,-1 1-9-16,5-2 10 0,-2 3 10 0,-1-1-19 15,3-1-5-15,1 1 9 0,-1 1-14 0,1 1 32 16,-4 0-20-16,16-8-1 0,-7 8 23 0,-5-2-30 15,-3 0 18-15,2 2 14 0,0-3-8 0,12 0-40 16,-6 4 29-16,4-6-4 0,-2 4 19 0,-2 1-26 0,-2 0 23 16,14-4-44-16,1 1 2 0,0 3 30 0,4 0 2 15,-1-2 6-15,2 2 4 0,-1-3-11 0,1-1-11 0,0 3-9 16,-3 6-1-16,1-5 14 0,1 1 10 0,-5 1-40 16,0 0-1-16,1 0 19 0,-2-4-17 0,0-1 25 15,-3 1 15-15,-5 2 30 0,3 3-42 0,-6-4 0 0,10 5-15 16,-10-3-13-16,-1-2-6 0,-3 1 29 0,1 0 11 15,14-4-24-15,0 2 22 0,-2 4-28 0,-7 1 31 0,-1-3 9 16,7 0-13-16,-8-2-21 0,-2 0-16 0,-4 2 53 16,-2-2-16-16,2 0-14 0,-2 4 11 0,0-2 11 15,-2-2-13-15,-3 0-15 0,0 2 34 0,0 0-16 16,-3 0 7-16,1-1-19 0,-4 0 31 0,1-1-18 0,-3 2 1 16,-8 0 18-16,13 0-10 0,-13 0 0 0,11-1-3 15,-11 1-17-15,9 0 1 0,-9 0 22 0,0 0-23 16,12 0 17-16,-12 0 6 0,0 0-11 0,8 1 2 0,-8-1-4 15,0 0-6-15,8 0 3 0,-8 0 9 0,0 0-12 16,0 0 15-16,0 0-13 0,0 0-11 0,10-2 8 16,-10 2 7-16,0 0-8 0,0 0-5 0,0 0 5 0,0 0-14 15,0 0 25-15,0 0-13 0,0 0 4 0,0 0-10 16,0 0 6-16,0 0-5 0,0 0 20 0,0 0-21 16,0 0 14-16,0 0-34 0,0 0 33 0,0 0-33 15,6 4 31-15,-6-4-12 0,0 0 6 0,0 0 11 0,-4 13-13 16,3-8 4-16,1-5-8 0,0 0-9 0,-4 14-26 15,1-4 44-15,-2-1-24 0,1 2 5 0,0 1 31 16,0 2 2-16,-1-2-33 0,2 3 31 0,-1 2 1 16,0-1-24-16,0 2-6 0,-1-1 33 0,1 2-4 0,-4 11-8 15,2-6-37-15,0 5 53 0,2-5-31 0,0-1 18 16,1-4-5-16,0 2-15 0,1-2 25 0,-1 0-1 0,0 0-8 16,-1 2-6-16,2-1 26 0,-4 10-7 0,0 0-12 15,-1-1 5-15,3-4 2 0,-1-3-4 0,1-3 7 16,-3 10-19-16,0-7 13 0,3 1 5 0,0-5-5 0,2-1-23 15,-2 0 18-15,0-2-18 0,0 2 8 0,1-4 11 16,-1 3-9-16,1-3 4 0,1 2 8 0,-1-3 1 16,0 1-17-16,2-2 3 0,0-2 11 0,1 1-17 15,0-3 15-15,0 1 14 0,1-2-12 0,-2 0 4 0,1-6-27 16,0 11 8-16,0-11 22 0,1 11-23 0,0-6 13 16,-1 0-3-16,0-1-2 0,0-4 1 0,0 9 4 0,0-4-13 15,0-5 3-15,0 0 3 0,2 9 7 0,-2-5 0 16,0-4 12-16,-2 6-14 0,2-6 7 0,-1 5 1 15,1-5-3-15,0 0 1 0,-1 4-3 0,1-4 12 16,0 0-14-16,-4 5-13 0,4-5 9 0,-4 3-3 0,4-3 13 16,-7 2 6-16,3-1-6 0,-1 0 5 0,5-1-22 15,-14 2 10-15,6-4-8 0,-4 2 8 0,-2 0 4 16,-2 0 9-16,-2-1-20 0,0 1 11 0,-2-1-20 16,-3 1 10-16,0-1-12 0,-14-3 30 0,5 3-8 0,-7 0 5 15,-4 0-30-15,3-1 27 0,-1 4 2 0,-3-4-23 16,1 0-7-16,-1 0 35 0,2 2-5 0,0-2-7 15,0 1-22-15,0 0 9 0,1 1 3 0,1-2 14 0,3-1 3 16,5 3-22-16,5 0 7 0,3 1-11 0,-2-1 18 16,2 2-8-16,0-2 7 0,0 0 11 0,2 1-6 15,-4-1-40-15,4 1 50 0,-2 0-24 0,1-1 10 0,0 1-24 16,-1 1 33-16,0-2 2 0,0 1-26 0,-1 0 15 16,1-2-11-16,-1 2 8 0,-11 0 5 0,4 0-1 15,5-1 11-15,2 0-10 0,1 2-17 0,1-2 2 16,0-2 20-16,1 2-4 0,2 0-5 0,0 0 2 0,1 2-15 15,1-2 25-15,2 0-2 0,3 0 7 0,1 0-19 16,-3 0 12-16,2 0-6 0,-2 0-16 0,-1-2-25 16,2 4 36-16,0-1-12 0,-2-1-9 0,3 0 40 0,-2 0-28 15,1-1-6-15,-1 2 31 0,2 0-17 0,-3-1-13 16,1 0 22-16,0 2-3 0,-1-2 7 0,2 2-10 16,0-2-10-16,1 1-1 0,2 0-18 0,2 0 30 0,1-2 8 15,1 2 1-15,2-1-41 0,-2 0 27 0,7 0 3 16,-9-1 16-16,9 1 1 0,-9 1-13 0,5-1 8 15,4 0-11-15,-8-1-5 0,2 2 20 0,6-1-11 16,-6 0-9-16,6 0 13 0,0 0-30 0,0 0 38 0,-10-1-26 16,10 1 26-16,0 0-13 0,-8 0 18 0,8 0-30 15,-5 1 3-15,5-1 12 0,-8-2-7 0,8 2-15 16,-8 0 13-16,8 0 17 0,-7 0-4 0,7 0 0 0,-5-1-28 16,5 1 33-16,0 0 10 0,0 0 1 0,-7-2 4 15,7 2-3-15,0 0-4 0,0 0-5 0,-6-1-16 16,6 1 7-16,0 0-12 0,0 0-3 0,0 0 16 0,0 0-2 15,-8-1 5-15,8 1-5 0,0 0 5 0,0 0 2 16,0 0-5-16,0 0 3 0,0 0-2 0,0 0-6 0,0 0-12 16,-3-4-27-16,3 4 4 0,0 0-26 0,0 0-48 15,0 0-31-15,0 0-1 0,0 0-12 0,0 0-8 16,3-14-394-16,-3 14 184 0,9-14 120 0</inkml:trace>
  <inkml:trace contextRef="#ctx0" brushRef="#br0" timeOffset="124167.93">9846 6529 14 0,'4'-3'72'15,"-4"3"12"-15,7-5-11 0,-7 5-3 0,5-5 21 16,-5 5-37-16,0 0 6 0,5-5-21 0,-5 5 8 0,3-1 2 16,-3 1-32-16,0 0 1 0,0 0-7 0,0 0 51 15,0 0-18-15,-8 14-3 0,4-6 12 0,-3 1-12 16,1 1-56-16,0-3 46 0,0 3-10 0,-1-1-22 15,2 2 9-15,-1-1 37 0,2 0-17 0,-1 2 2 0,1-4 13 16,0 1-101-16,-1 0 92 0,1 0-12 0,1-4 15 16,0 0-14-16,3-5 9 0,-2 11 1 0,0-8-32 0,2-3 32 15,0 0 0-15,0 12-8 0,0-12 3 16,3 7 1-16,-3-7 6 0,4 4 7 0,-4-4-14 0,8 5-18 16,-1-4 17-16,-7-1-16 0,12 4 17 0,-2-1-22 15,0-2 10-15,-2-1 7 0,-8 0-17 0,13 0-2 0,-6 2-24 16,-7-2 10-16,10 1 2 0,-3 0 16 0,-7-1-11 15,15 1 12-15,-15-1-9 0,10 0 22 0,-3 1-16 16,-7-1-2-16,12 3-20 0,-6-1 4 0,-6-2 29 16,17 4-6-16,-9-1-1 0,-3 2 4 0,5 0-33 0,-2 1 37 15,-2-2-9-15,2 2-2 0,0 0 0 0,0 1-4 16,-1-2-13-16,-7-5 13 0,8 9-1 0,0-2-3 0,-4-1 12 16,3 2 1-16,-1 0 2 0,0-2 7 0,-6-6-16 15,6 11-5-15,-2-6-8 0,-4-5 11 0,4 10-4 16,-4-10-1-16,4 9 8 0,-4-9-6 0,0 0 2 15,2 14-12-15,-2-14-7 0,-3 11 22 0,-4-3 1 0,3-2 8 16,0 0-1-16,0-1-24 0,4-5 22 0,-9 13 0 16,1-8-8-16,1 0-1 0,2-1 2 0,0-1 5 0,5-3 1 15,-8 5 12-15,8-5-21 0,-10 1-5 16,10-1 7-16,-8 1 8 0,8-1-17 0,-9 3 16 0,9-3 7 16,-13 0-15-16,13 0 1 0,-16-6 9 0,6 3-10 15,1-1-15-15,0-2 26 0,-1 3-7 0,1-2 2 0,-1-1-14 16,2 3-4-16,0 0-32 0,0-3-20 0,8 6-12 15,-16-7 1-15,7 1 2 0,2-1-10 0,7 7-12 16,-12-11-7-16,6 8-14 0,-1-9-275 0,3 6 131 16,-1-2 86-16</inkml:trace>
  <inkml:trace contextRef="#ctx0" brushRef="#br0" timeOffset="124443.66">9829 6530 73 0,'0'0'73'0,"5"-4"-12"0,4-1 19 0,1 2-10 16,2 0-13-16,0 0-17 0,2 0-3 0,3 0 17 15,0 1-20-15,-1-2 32 0,4 2-18 0,1 0-3 16,-2 0 4-16,2 1-31 0,-1-1 1 0,0-1 3 0,-1 2-4 15,-2 0 1-15,-2-1-3 0,-2 0-17 0,-2 2 22 16,-3-1-17-16,0 0 0 0,-8 1-2 0,11-1-4 16,-11 1-11-16,0 0-13 0,0 0-36 0,0 0-15 15,-2 3-174-15,2-3 85 0,0 0 54 0</inkml:trace>
  <inkml:trace contextRef="#ctx0" brushRef="#br0" timeOffset="125534.93">8807 6694 7 0,'-11'-3'73'0,"11"3"4"0,-14-1 6 16,7 1-23-16,7 0-16 0,-15-1 8 0,15 1-11 15,-12 0 13-15,12 0-19 0,-13 0 5 0,13 0 8 16,-11 0-36-16,6 0 38 0,1-1-1 0,4 1-12 15,-8-4 0-15,8 4-41 0,0 0 22 0,0 0 2 0,-11 0 9 16,11 0-7-16,-4-1 3 0,4 1-23 0,0 0 7 16,0 0-10-16,0 0 12 0,-9 1 27 0,9-1-24 0,0 0 16 15,0 0-2-15,0 0-25 0,0 0 11 0,0 0-32 16,0 0 59-16,0 0-45 0,28 0-2 0,-20 0 8 16,5 1 33-16,3-2 5 0,0 1-4 0,3-1-4 15,1 1-10-15,0-1 6 0,1 1 11 0,2 1 5 0,-2-1-62 16,2 1 16-16,-2 0 26 0,-2 0-26 0,2-2 28 15,-2 2-14-15,0-1-27 0,-2 3 20 0,0-3-8 16,1 1 21-16,-4 0-25 0,2 0 17 0,-2 1 3 16,0-5-4-16,0 6-9 0,0-5 30 0,0 2-16 0,-2 3-14 15,0-3-2-15,1 0 10 0,-2 0-17 0,-1 1 15 16,1-3-17-16,1 4-5 0,-6-4-12 0,3 3 36 0,-1 0-13 16,0-1 10-16,-1 0 5 0,-1 0 40 0,1-1-46 15,0 2 39-15,-2-1-62 0,-5 0 50 0,11-1-2 16,-7 1-46-16,2-1 25 0,-6 1-6 0,8 0-11 15,-8 0 55-15,10 0-30 0,-6 0 10 0,-4 0-25 0,9-2 1 16,-5 1 25-16,-4 1-14 0,9-1-29 0,-5 0 14 16,-4 1-3-16,8-1 27 0,-8 1 0 0,7-2-43 15,-7 2 38-15,7-2-15 0,-3 2 24 0,-4 0-37 0,5-1 5 16,-5 1 30-16,7-1-30 0,-7 1-33 0,0 0 32 16,6-2 2-16,-6 2-27 0,0 0 55 0,6 2-38 15,-6-2 26-15,0 0 1 0,0 0-27 0,6-4 26 0,-6 4-2 16,0 0-77-16,0 0 37 0,0 0-7 0,0 0-30 15,0 0-1-15,0 0-13 0,0 0-12 0,0 0-18 16,0 0-262-16,0 0 126 0,-22-10 82 0</inkml:trace>
  <inkml:trace contextRef="#ctx0" brushRef="#br0" timeOffset="126151.59">9254 6570 19 0,'-5'-4'110'0,"5"4"-2"0,0 0-57 16,0 0 24-16,0 0-34 0,0 0 17 0,-12-2 11 16,12 2 8-16,0 0-40 0,0 0-2 0,0 0 23 15,-4-1-9-15,4 1-14 0,0 0 19 0,0 0-31 16,0 0-16-16,0 0 9 0,0 0 32 0,0 0-7 0,0 0-10 15,0 0-49-15,0 0 31 0,0 0-31 0,0 0 33 16,0 0-17-16,0 0 19 0,0 0 15 0,14 7 19 0,-10-5-8 16,0 0-10-16,2 0-40 0,-6-2-8 0,9 4 9 15,-4-2 38-15,5 0-56 0,0 3 72 0,-3-1-10 16,0-1-30-16,-1 0 14 0,1-1-25 0,2 2 30 16,-1-1-17-16,-2 0-3 0,-1-1-7 0,0 1 18 0,1-2 54 15,0 1-65-15,-2 1-4 0,2-1-26 16,-2 0 24-16,2 1-2 0,0-2 17 0,-1 0-4 0,2 0-2 15,2 4-11-15,2-1 12 0,-2-1-44 0,-2-1 15 16,-1 0-25-16,1-1 28 0,-2 2 45 0,-5-3-64 0,10 3-1 16,-5-3 76-16,-2 3-6 0,1-2-32 0,-4-1-7 15,5 1 29-15,-1 1-24 0,-4-2-32 0,4 2 40 0,-4-2-8 16,0 0-42-16,7 3 56 0,-5-3-1 0,-2 0-13 16,4 3-2-16,-4-3-11 0,0 0 40 0,0 0-1 15,4 2-4-15,-4-2-2 0,0 0 0 0,0 0-18 16,2 4-15-16,-2-4 10 0,0 0-27 0,0 0 68 0,-7 6-29 15,4-2 7-15,-1 0 10 0,-5 1 27 0,0 2-31 16,-1 1 22-16,1 0-28 0,-2-2 14 0,-3 1-5 16,3 1 9-16,0 1-13 0,2-2 3 0,-2 0 12 15,2 0-20-15,-2 0-6 0,-1-1 3 0,2 0-10 0,4 2 8 16,0-1-1-16,-1-2 14 0,2-1-15 0,5-4-3 16,-8 5-11-16,8-5 26 0,-7 5-24 0,7-5 11 0,-5 4 8 15,5-4-15-15,0 0 14 0,-7 3-11 16,7-3 0-16,0 0-29 0,0 0-32 0,0 0-48 0,-12 4-5 15,12-4-10-15,0 0-31 0,0 0-345 0,0 0 165 0,0 0 110 16</inkml:trace>
  <inkml:trace contextRef="#ctx0" brushRef="#br0" timeOffset="126873.98">8364 6347 37 0,'0'0'63'0,"0"0"1"0,0 0-16 0,-4-5 5 16,4 5 7-16,0 0-10 0,0 0-24 0,0 0 16 15,0 0-9-15,0 0-5 0,0 0 12 0,0 0-10 0,-7 26-10 16,6-14 7-16,-2 2-5 0,1-1-5 0,-1 1 16 16,0 1-43-16,1 1 36 0,-1 1 13 0,0-1 18 15,1 2-51-15,-4 0 18 0,4 1-37 0,0 1 39 0,-2 0-11 16,3-2 27-16,-4 14-4 0,-1-1-31 0,1-7 20 15,1-3-14-15,1-6 14 0,2 3-3 0,-2 3 9 16,1-2-16-16,-2-1-34 0,0-1 37 0,1-1-32 0,-1-1 20 16,0-1-11-16,1-2-13 0,1 3 16 0,0-2 30 15,1 0-32-15,-3-6-16 0,4-2 28 0,0-5-6 16,-1 11 16-16,1-11 1 0,0 0-9 0,0 0 9 16,0 0-19-16,-4 3 5 0,4-3-11 0,0 0-26 0,0 0-18 15,0 0 21-15,0 0-34 0,0 0-11 0,0 0-240 16,0-36 104-16,0 36 68 0</inkml:trace>
  <inkml:trace contextRef="#ctx0" brushRef="#br0" timeOffset="127985.93">8408 6410 16 0,'3'-6'90'0,"-3"6"-23"0,0 0 8 0,5-7-27 15,-5 7-8-15,4-3 10 0,-4 3-8 0,7-5-13 16,-7 5-3-16,8-4-2 0,-3 2 9 0,7-2-21 0,-4 2 30 16,0-1-18-16,4 1 1 0,-3 1 1 0,2-2-2 15,0 2-7-15,1-1 10 0,-3 1-6 0,3-1-12 16,2 4 28-16,-2-2-20 0,1 2 25 0,0-2-16 0,-2 0-51 16,2 1 46-16,1 0-20 0,-1 1 21 0,0-1 34 15,-2 0-48-15,4-1-18 0,-2 1 37 0,0 0-54 16,2 1 45-16,0 1 8 0,-1-2-13 0,1-1 0 15,0 3-8-15,1-3-8 0,-2 2 33 0,1-2-23 0,0 0 14 16,-1 0-5-16,-3 0-42 0,1 1 60 0,-3-1-36 16,1 2-9-16,-10-2-15 0,12-2 13 0,-6 4 24 0,-6-2-39 15,10 0 20-15,-6 1 43 0,-4-1-38 0,0 0-9 16,12 0 54-16,-10 1-12 0,-2-1-37 0,0 0-11 16,0 0-14-16,0 0 14 0,12 0 30 0,-9 0 38 15,-3 0-52-15,0 0-6 0,5 2 39 0,-5-2-54 16,4 2 54-16,-4-2-17 0,0 0-49 0,0 0 24 0,6 3 55 15,-6-3-82-15,0 4 55 0,0-4 0 0,1 5 13 16,-1-5-20-16,0 6 11 0,0-6-54 0,0 0 9 16,-1 13-8-16,-1-8 53 0,2-5-43 0,-4 10 17 0,3-5 34 15,-2 6 1-15,1 0-2 0,-2-4-16 0,-2 5-40 16,2-1 7-16,0 0-4 0,2-2 28 0,-1 0-7 0,2-1 0 16,-2-1 35-16,3 0 19 0,-3 5 10 15,1-1-48-15,0 1 3 0,0 3-2 0,0-5 25 0,1 5-5 16,0-6 7-16,-2 3-40 0,3-3 29 0,-3 4 1 15,3-5-30-15,-1 4 32 0,0 2-17 0,1-1-27 0,0 0 12 16,-2-3 16-16,2-3 5 0,0 5-22 0,0-3 12 16,-1 0 11-16,1 3 8 0,0-5-26 0,0-7 20 15,0 14-3-15,0-5-7 0,0-9-10 0,-1 12 15 16,2-1-11-16,-2-3 6 0,2 0-3 0,-1-8-8 0,-1 11-1 16,1-11 7-16,-2 11-4 0,2-6-11 0,0-5-5 15,2 9 26-15,-2-9-5 0,-2 11 12 0,2-7-32 16,0 1 15-16,0-5 5 0,-1 4-4 0,1-4-14 15,0 9 13-15,0-9 14 0,-1 5-1 0,1-5-1 0,0 0-14 16,-2 7 6-16,2-7 9 0,0 0-21 0,0 6 11 16,0-6 2-16,0 0-5 0,0 0 2 0,2 6-5 0,-2-6 1 15,0 0 22-15,0 0-14 0,-3 5 17 0,3-5-9 16,0 0 5-16,0 0-19 0,0 0 20 0,-5 3 5 16,5-3-20-16,-4 1 18 0,4-1-19 0,-11 3 11 15,-1-1-15-15,3-1 7 0,-5 1-8 0,1 0 22 0,1-2-11 16,-3 1 2-16,1 2 2 0,-2-1-6 0,-2-1 0 15,1-1-11-15,0 1 0 0,-1-1 0 0,0 2-3 0,-1-2 20 16,0 0-10-16,1 1-3 0,0-1-13 0,0 0 18 16,0 0-15-16,-3-1 14 0,4-1 8 0,-1 1-25 15,-1-1 16-15,-1-1-13 0,0 0 9 0,0 0 1 16,-1 2-7-16,-2 1 3 0,-1 1 1 0,2 1-7 0,-1-4 5 16,0 2 7-16,2 2-3 0,2 0-2 0,2-2 8 15,1 0 0-15,1 0-16 0,2 0 17 0,2 0 5 16,3 1-4-16,8-1-16 0,-12 0 14 0,12 0 11 0,-10 0-8 15,10 0 6-15,-8 0-10 0,4 0 10 0,4 0 2 16,0 0-14-16,0 0 9 0,0 0-13 0,0 0 12 16,0 0 1-16,-12-2-15 0,12 2 6 0,0 0-8 0,0 0 11 15,-7-4 3-15,7 4-3 0,0 0-15 0,0 0-14 16,0 0-31-16,0 0 0 0,0 0-52 0,0 0-20 16,0 0-18-16,0 0 12 0,-4-6-31 0,4 6-22 0,0 0-390 15,0 0 190-15,0 0 128 0</inkml:trace>
  <inkml:trace contextRef="#ctx0" brushRef="#br0" timeOffset="128856.43">8734 6682 43 0,'0'0'55'0,"0"0"10"0,0 0-5 15,0 0-9-15,-19-3-19 0,19 3 5 0,0 0-8 16,0 0-2-16,0 0-5 0,0 0 3 0,0 0 9 15,0 0-12-15,0 0 6 0,0 0 6 0,0 0-4 0,0 0-11 16,0 0-1-16,0 0 11 0,0 0 4 0,0 0-12 16,0 0 3-16,0 0 12 0,0 0-20 0,0 0-4 15,0 0 0-15,0 0 10 0,0 0-19 0,-1-2 41 0,1 2-12 16,0 0 5-16,0 0-47 0,0 0 44 0,0 0-17 16,0 0-2-16,0 0 7 0,0-7 7 0,0 7 1 15,0 0-8-15,0 0-32 0,0 0 22 0,0 0-12 16,0 0-7-16,0 0-5 0,0 0-9 0,0 0 28 0,0 0 7 15,0 0-12-15,0 0-24 0,0 0 29 0,0 0-24 16,0 0 7-16,-8 8 45 0,8-8-30 0,-3 4 16 16,3-4 2-16,0 0-16 0,-4 3 13 0,4-3-37 15,-1 6 36-15,1-6-30 0,0 0 1 0,-2 9 30 0,2-9-36 16,0 0 4-16,-2 6 7 0,2-6 36 0,0 0-42 16,-2 4 49-16,2-4-8 0,0 0-11 0,0 0 15 15,0 0-4-15,0 0 11 0,0 0-17 0,0 0-17 0,12-2 4 16,-12 2-25-16,6-5 27 0,-2 2 5 0,0 0 8 15,-4 3-37-15,5-5 62 0,-2 3-5 0,-3 2-7 16,0 0-11-16,5-2 9 0,-5 2-11 0,0 0-57 0,3-4 66 16,-3 4-9-16,0 0-49 0,0 0 33 0,0 0-26 15,0 0 48-15,0 0-22 0,0 0 1 0,0 0-1 16,0 0 11-16,-14 7-17 0,14-7 21 0,-4 5-36 0,4-5 31 16,-4 4-2-16,2-2-11 0,2-2 8 0,-3 4-37 15,3-4 29-15,-4 3 9 0,4-3 12 0,0 0-10 16,-4 4-19-16,4-4 37 0,0 0-12 0,0 0-14 15,0 0 24-15,0 0-15 0,0 0-6 0,0 0 7 0,0 0 18 16,0 0-36-16,0 0-5 0,0 0 29 0,11-9-5 16,-11 9 4-16,4-3 1 0,-4 3-44 0,4-3-4 15,-4 3 24-15,4-4 13 0,-4 4-34 0,0 0 28 0,4-4-34 16,-4 4-26-16,0 0-11 0,0 0-32 0,0 0-15 16,0 0-5-16,-3-7-37 0,3 7-352 0,0 0 167 15,0 0 112-15</inkml:trace>
  <inkml:trace contextRef="#ctx0" brushRef="#br0" timeOffset="129614.78">8876 5528 1 0,'-1'-10'74'0,"1"10"-10"0,-1-8 22 0,1 8-19 16,-3-6-5-16,3 6-8 0,0 0-5 0,0 0-2 0,0 0-4 16,0 0-4-16,0 0-12 0,0 0-7 0,0 0 7 15,-4 28-15-15,4-11 3 0,0 1-7 0,0 1 12 16,-1 1-24-16,1 2 23 0,2-3 15 0,0 4-28 0,-2-1 16 15,1-1 6-15,0 1-7 0,2-2-16 0,-2-2 28 16,1 3-22-16,-1-2-2 0,0-7 17 0,1 6-16 0,-1-5 4 16,-1 4-17-16,0-3 4 0,1 1 6 15,-1-3 0-15,3 1-4 0,-3 2 19 0,0-6-15 0,-1-2-10 16,1-7 5-16,0 12-4 0,0-12-21 0,-2 8 8 16,2-8 0-16,-4 9-23 0,4-9 9 0,-5 3-30 0,5-3-20 15,-9 4-165-15,3-4 80 0,6 0 56 16</inkml:trace>
  <inkml:trace contextRef="#ctx0" brushRef="#br0" timeOffset="130084.57">8723 5846 25 0,'4'-4'69'15,"-4"4"-27"-15,8-5 20 0,-3 4-29 0,-5 1 10 16,18-5 18-16,-8 4-25 0,0-1 6 0,4 0 2 0,2 1-5 15,-1 0-6-15,1-2 10 0,1 1-17 0,1-2 23 16,3 1-1-16,-4-1-34 0,2 0 24 0,-2 1-45 16,1-1 14-16,-1 1 3 0,-1-2 7 0,0-1 17 0,-3 1-34 15,1-1 15-15,-1-1 11 0,-1 1-28 0,0-3 29 16,-4 0-28-16,1-2 2 0,1 0-4 0,-2 2 56 16,0-1-47-16,-2-1 1 0,0 2-11 0,-2 0 6 15,1 4 13-15,-2-4-37 0,-1 3 33 0,-2 6-22 0,2-10-14 16,-2 10-35-16,2-7 52 0,-2 7 9 0,0 0 0 15,0-10-8-15,0 10-2 0,0 0 27 0,0 0-21 16,-9-3-9-16,9 3 19 0,0 0 2 0,-13 2-30 16,13-2 28-16,-10 5-9 0,4 0 5 0,-2 1 11 0,-2 1 1 15,2 1-13-15,0 1-15 0,0 0 9 0,2 1 11 16,-1 0-10-16,-1 0-6 0,4 1 14 0,-1 0-7 16,-1 1 7-16,1-1-1 0,2 2 2 0,-2-2-7 15,2 1-4-15,1-1 3 0,2-1 1 0,-2 1 2 0,2-1 7 16,2-2-6-16,0 3 16 0,0-3-11 0,0 3 0 15,1-2 5-15,0-3 24 0,3 1-29 0,0 1 17 0,-1-4-12 16,-5-4-15-16,13 11 15 0,-9-7-9 0,-4-4-2 16,12 8 7-16,-12-8-6 0,11 0 13 0,-6 0-3 15,-5 0-27-15,12 2 23 0,-12-2-30 0,0 0-24 16,16-1-30-16,-10-3-218 0,-6 4 98 0,9-11 66 0</inkml:trace>
  <inkml:trace contextRef="#ctx0" brushRef="#br0" timeOffset="130829.61">9313 5706 8 0,'2'11'59'0,"0"1"-15"0,0 0 0 0,-2 0-13 16,0 1-26-16,2-1 19 0,-1-1 30 0,-1-3-16 0,0 1-18 16,0-2-11-16,3-1 7 0,-3-6 19 0,0 13-2 15,1-8-10-15,-1-5 12 0,0 9-5 0,0-9-3 16,1 8 22-16,-1-8-2 0,0 0-21 0,2 7 26 16,-2-7-24-16,0 0 2 0,2 1 27 0,-2-1-37 0,0 0-1 15,0 0 16-15,0 0-18 0,0 0-4 0,7-16 14 16,-7 16-24-16,4-12-11 0,-4 6 22 0,1-1-25 15,-1-6 31-15,0 0-38 0,2 0 9 0,-4-3 19 16,2 4-32-16,2-2 23 0,0-1-3 0,-3 2-25 0,2 1 21 16,1 1 9-16,-1 3-5 0,2 2 10 0,-3 6-26 15,2-12 32-15,1 8-3 0,-3 4-14 0,3-9 10 16,-3 9-22-16,5-6-6 0,-5 6 18 0,8-4-12 0,-8 4 28 16,9-2-15-16,-9 2 0 0,11 2-17 0,-11-2 21 15,16 8-22-15,-8 0 31 0,0-1-9 0,-1 0 4 16,1 0-21-16,-2 2 31 0,1-1-13 0,-3 3 16 0,1-3-8 15,-1 2-9-15,0-1 10 0,0 0-39 0,-2-4 50 16,0 1-1-16,1 1-12 0,-2-1-28 0,-1-6 21 16,3 9 1-16,-3-9-1 0,3 9 8 0,-3-9-7 15,1 8-21-15,-1-8 27 0,3 6 4 0,-3-6-13 0,1 6 29 16,-1-6-18-16,3 0-4 0,-3 0 46 0,0 0-44 16,0 0-23-16,0 0 37 0,0 0-12 0,0 0-23 0,2-14 28 15,0 8-13-15,-4 0 7 0,2-6-33 16,0 2 48-16,0-2-42 0,-1 3 39 0,1-3-10 0,-1 1-12 15,2-1-19-15,-1 2 42 0,0-3-38 0,0 3 14 16,1 3 8-16,2-4-23 0,0 5 18 0,-2 2 3 0,2-1-11 16,-3 5-25-16,2-10 19 0,1 7 16 0,-3 3-20 15,8-6 6-15,-8 6 6 0,9-3 3 0,-9 3-1 16,11 1 15-16,-6 2-10 0,-5-3-14 0,12 3 15 0,-4 2-9 16,0 2 4-16,-1 1-15 0,1 0 11 0,-4 0 7 15,0 2-5-15,-1-3 10 0,2 5-27 0,-2-1 12 16,-1-3 10-16,4 3-30 0,-5 0 13 0,2 1 18 0,-2-4-12 15,0 0 18-15,-1-1-20 0,3-1 14 0,-3-6-9 16,3 12 1-16,-3-7 27 0,0-5-19 0,2 10 13 16,-2-4-16-16,0-6 2 0,3 9-4 0,0-4-24 15,-3-5-11-15,0 0-9 0,2 9-5 0,-2-9-20 0,4 1-199 16,-4-1 91-16,0 0 58 0</inkml:trace>
  <inkml:trace contextRef="#ctx0" brushRef="#br0" timeOffset="131369.76">9771 5584 35 0,'0'0'68'0,"8"10"4"0,-1 1-13 0,-3 0-10 0,-1 1 8 16,-1 2-9-16,2 1 9 0,-2 0-10 0,-1 1-27 15,0 1 5-15,2 0 22 0,0-2-18 0,-1 2 6 0,1-3-12 16,-3 2-6-16,1 0-4 0,1-2 17 0,0-2-12 16,0 1 4-16,-1-1-1 0,-1-3 1 0,1-3 5 15,-1-6-15-15,2 12 4 0,-1-9 18 0,-1-3-22 16,1 7 26-16,-1-7 23 0,2 6 3 0,-2-2-6 0,0-4 1 16,2 2-3-16,-2-2-18 0,0 0-35 0,0 0 48 15,0 0-5-15,0 0-32 0,0 0 20 0,10-9-38 16,-9 4-6-16,0-1 49 0,-1-1-26 0,3-6-23 15,-2-2-26-15,1 1 46 0,-2-2-34 0,0-2 66 0,-2-1-41 16,1-1-51-16,-3 0 81 0,1 2-3 0,1-2 1 16,-1 2-20-16,2-1-30 0,-2 0 25 0,3 2 32 0,-3 0-58 15,3 3 49-15,-1-1-4 0,1 6 9 16,1 0-53-16,-1 2 42 0,0-1-6 0,2 4-63 0,0-1 14 16,1 0 43-16,1 2 33 0,0-1-58 0,4-2 41 15,0 3-34-15,1-2 22 0,-1 5-15 0,0-3-16 0,-1 2-6 16,-7 1-24-16,11-1 32 0,-11 1 45 0,12 0-1 15,-5 1-3-15,1 4-46 0,-4 0 6 0,0-3-18 0,1 2 15 16,-4 1 45-16,2-1 2 0,-2-1-12 16,1 2-7-16,-2-5 1 0,1 7-24 0,-2-2 19 0,1-1-28 15,0-4-21-15,-6 9 62 0,4-4 8 0,-2-1-19 16,-2 1 12-16,-2 2-35 0,-1-2 10 0,-1 1 1 0,0-1-4 16,0 1-13-16,0-1-18 0,-2 0-18 0,2-3-25 15,-2 2-8-15,2-1-24 0,-2 1-263 0,0-1 125 16,2-1 84-16</inkml:trace>
  <inkml:trace contextRef="#ctx0" brushRef="#br0" timeOffset="134579.62">8443 4931 45 0,'-8'1'32'0,"8"-1"19"16,0 0-21-16,0 0 26 0,-10 0-13 0,10 0-16 15,0 0-2-15,0 0 1 0,0 0 7 0,0 0-2 16,-10 1-2-16,10-1-2 0,0 0 10 0,-10 0 9 0,10 0-22 16,0 0-6-16,-6 3 7 0,6-3-8 0,0 0 3 15,-7 0 32-15,7 0-34 0,0 0-18 0,0 0 19 16,0 0 12-16,0 0-15 0,-5 1 22 0,5-1 4 16,0 0-29-16,0 0-18 0,0 0 31 0,0 0 12 0,0 0-15 15,0 0 14-15,0 0-16 0,0 0-5 0,0 0-14 16,0 0-12-16,0 0 33 0,0 0-30 0,0 0 1 15,0 0-4-15,-3 3 35 0,3-3-26 0,0 0 33 0,0 0-55 16,0 0 8-16,0 0 12 0,0 0 30 0,0 0 1 16,0 0-4-16,0 0-29 0,0 0-14 0,19 4 23 0,-17-4 21 15,-2 0-5-15,0 0-38 0,12 1 12 0,-8 0 30 16,-4-1-40-16,10 2-15 0,-10-2 17 0,12 1 60 16,-7-1-36-16,-5 0-22 0,13 3 56 0,-6-3-45 15,1 2 7-15,-8-2-41 0,20 2 9 0,-9-1 50 0,2-1-63 16,-4 1 20-16,4 1 57 0,0-1-62 0,-1 0 69 15,3 0-22-15,-2 0-39 0,2-1 53 0,-1 2-50 16,1-1 26-16,0-1-37 0,-1 1 8 0,1-1 57 16,0 0-15-16,-1 1-65 0,0-1 25 0,0 0 35 0,1 0 3 15,-2 0-13-15,-1 3-39 0,-1-3 5 0,-2 0 2 16,1 1-9-16,3 0 24 0,-2-1 1 0,-3 0-1 16,5-1 4-16,-4 1 22 0,2 0 11 0,-3 0 11 15,1 0-11-15,3 1 5 0,2-2-46 0,-4 1 4 0,1 0 40 16,-2 0-30-16,5 0 35 0,2 0-14 0,-3 0-12 15,-2 1 2-15,-1-1 4 0,-2 0-31 0,0 0 36 0,-1 0-2 16,6 2-48-16,1 0 42 0,-5-2 3 0,-2 2-17 16,-1-2-34-16,2 0 45 0,-1 0 12 0,1 1-3 15,-1-2-27-15,-1 1 23 0,8 1-12 0,-2-1-41 0,-3 1 51 16,3 1-15-16,-3-2 26 0,1 0-66 0,-1 1 4 16,0-1 8-16,-1 1 54 0,-1-1-5 0,7 2-63 15,-1-2 53-15,-2 2 2 0,-2-1 0 0,2 0-1 16,-1 0 11-16,-2-1-66 0,0 0 13 0,-1 3-6 15,-7-3-6-15,15 1 15 0,-9 0 31 0,1 0-34 0,0-2 76 16,-1 2-11-16,2-1-8 0,-8 0-65 0,11 0 25 16,-4 0 8-16,-2 0 52 0,3 0-28 0,-1 1 7 0,-7-1-71 15,13 2 68-15,-8-2-26 0,2 1-14 0,0-1 16 16,-7 0-47-16,12 2 17 0,-6-1 52 0,-2-1 19 0,2 0 0 16,-1 0-16-16,-1 0 2 0,0 0-8 15,-4 0-63-15,8 2 17 0,-4-2 42 0,0 0-36 0,-1 1 37 16,-3-1 5-16,0 0-58 0,13 1 56 0,-9-1-34 15,0 0-5-15,-4 0-22 0,11 1 67 0,-7-1-7 0,1 1 1 16,-1-1-9-16,0 0 10 0,0 0-34 16,-1 0 28-16,-3 0 29 0,9 2 3 0,-4-2-35 0,-1 0 29 15,2 0-5-15,-6 0-38 0,0 0-52 0,10 2 54 16,-7-2 40-16,0 0-9 0,-3 0-69 0,6 0 26 0,-6 0 33 16,6 0 11-16,-2-1-47 0,-4 1 61 0,4 0-5 15,-4 0-59-15,5 1 62 0,-5-1-50 0,8 0 24 16,-4 0 13-16,-1-1-55 0,-1 0 23 0,1 1 9 15,-3 0 43-15,7 0-65 0,-6 0 45 0,-1 0 2 0,4 0-3 16,-1 0-27-16,-3 0-44 0,2-2 67 0,-2 2-5 16,3 0-27-16,-3 0-75 0,1 3 116 0,2-3-1 0,-3 0-14 15,0 0 0-15,0 0 2 0,4-1-65 0,-4 1 8 16,0 0 69-16,1-2-48 0,-1 2 11 0,0 0-1 16,0 0-13-16,0 0 45 0,3 2-50 0,-3-2 49 15,0 0-31-15,0 0 0 0,0 0 14 0,0 0-33 0,0 0 55 16,0 0-38-16,0 0 25 0,0 0-11 0,0 0-14 15,0 0-7-15,0 0 27 0,0 0 0 0,0 0-3 0,0 0 0 16,0 0-24-16,0 0-25 0,0 0 6 0,0 0-24 16,0 0-14-16,0 0-15 0,0 0 9 0,0 0-13 15,0 0 13-15,-23-5-20 0,17 4-22 0,-2-1-260 16,-3 5 127-16,-2-4 84 0</inkml:trace>
  <inkml:trace contextRef="#ctx0" brushRef="#br0" timeOffset="136536.06">8527 4844 4 0,'0'0'24'0,"-7"-1"-9"0,7 1 9 16,0 0-2-16,0 0-3 0,0 0 18 0,-11 1-19 15,11-1 19-15,0 0-24 0,0 0-1 0,0 0 10 0,0 0 13 16,-13 2-26-16,13-2 11 0,0 0 5 0,0 0-1 15,0 0-1-15,0 0-12 0,-9 0 20 0,9 0-6 16,0 0-12-16,0 0-1 0,0 0 7 0,0 0-14 16,0 0 6-16,0 0 17 0,0 0-7 0,0 0-1 0,-10 0-14 15,10 0 18-15,0 0-15 0,0 0 19 0,0 0-25 16,0 0-5-16,0 0-1 0,0 0 5 0,0 0 1 0,0 0-1 16,-12-3 9-16,12 3-8 0,0 0 22 15,0 0-9-15,0 0-12 0,0 0-12 0,0 0 6 0,0 0-10 16,0 0 8-16,-8-1 15 0,8 1-1 0,0 0-9 15,0 0-2-15,0 0 9 0,0 0-9 0,0 0 2 0,0 0-7 16,0 0 13-16,0 0-23 0,0 0 17 0,0 0 6 16,-9-1 0-16,9 1-7 0,0 0 4 0,0 0 11 15,0 0-22-15,0 0 16 0,-11 2-21 0,11-2 35 16,0 0-36-16,-9 0 15 0,9 0 1 0,0 0-4 0,-8 1 0 16,8-1 3-16,0 0 8 0,0 0-22 0,0 0 19 15,-9 2-11-15,9-2 6 0,0 0-17 0,0 0 4 0,0 0 7 16,0 0 2-16,-10 2-5 0,10-2 3 15,0 0 19-15,0 0-10 0,-10 2 5 0,10-2-9 0,0 0-7 16,-7 3-4-16,7-3 3 0,0 0 9 0,-7 2-6 16,7-2 9-16,0 0 22 0,0 0-14 0,-9 1-20 0,9-1 13 15,0 0-12-15,-7 3-8 0,7-3 8 0,0 0-1 16,0 0 5-16,0 0-1 0,-6 3 10 16,6-3-1-16,0 0 10 0,0 0-13 0,0 0-2 0,-4 5 0 15,4-5-4-15,0 0-2 0,0 0-5 0,-3 6 11 0,3-6 3 16,0 0 3-16,-3 6 4 0,3-6-5 0,0 0-7 15,0 0 15-15,-2 9-19 0,2-9-2 0,0 0-3 16,0 0 15-16,-2 7-1 0,2-7 11 0,0 0-16 0,0 0 17 16,0 0-18-16,0 0 11 0,0 0 51 0,3 9-53 15,-3-9-24-15,0 0-7 0,0 0 11 0,0 0 16 16,0 0-1-16,1 8-13 0,-1-8 22 0,0 0-24 16,0 0 33-16,0 0-16 0,0 0 12 0,6 4-25 0,-6-4 32 15,5 3-25-15,-5-3 15 0,8 2 2 0,-5-1 19 16,1 1-14-16,0-1 12 0,-4-1-47 0,0 0 25 0,10 3 5 15,-6-1 6-15,-4-2-36 0,0 0 9 0,10 2-12 16,-10-2 2-16,6 2 35 0,-6-2-49 0,10 2 69 16,-6-2-5-16,1 1-4 0,-5-1-58 0,11 2 22 15,-11-2-5-15,12 3 26 0,-7-2 10 0,0-1-2 0,-5 0-31 16,15 2 12-16,-3 1-9 0,1-2-5 0,1 0 57 16,-2 0-75-16,1 0 43 0,-1 2-28 0,2-3 0 15,-1 2 6-15,0-1 6 0,-1 1-6 0,3-1 46 16,-3-2-39-16,1 2 18 0,-2-1-24 0,4 1-19 0,-3 0 26 15,2-2 36-15,0 1-7 0,-1 0-30 0,2 0-32 16,-2-1 76-16,-1 2-57 0,-3-1 2 0,5 0 18 16,-2-1-25-16,-3 2 54 0,0 0-47 0,-9-1-7 0,15-1 54 15,-7 1-59-15,-8 0 14 0,13 0 25 0,-5 0-25 16,6-1 6-16,-4 0 46 0,1 1-22 0,-3 0-51 16,7 0 61-16,-7 1-52 0,2-1 34 0,-10 0-32 0,15 0 8 15,-7 0 3-15,-8 0-25 0,15-1 55 0,-3-1 27 16,-4 2-72-16,1-1 23 0,-1 2-31 0,0-1 32 15,0-1 27-15,-8 1-44 0,15 0 35 0,-15 0-39 16,12-1-3-16,-12 1 8 0,14 0 65 0,-6 0 0 0,-8 0-67 16,14 1 4-16,-14-1-2 0,13 0 28 0,-6 0-30 15,-7 0-3-15,13 0 5 0,-6 0 35 0,-2 0-5 0,2 0 13 16,-2-1-17-16,-5 1-33 0,12-1 31 0,-5 1-11 16,-7 0-26-16,13 0 52 0,-13 0-42 0,15-1 28 15,-7 1-3-15,-2 0-7 0,0-2 40 0,-6 2-60 16,17 0 2-16,-10 0 3 0,0-1 27 0,-7 1-21 0,13-1 37 15,-6 0-1-15,-1 1-11 0,1 0 51 0,0 0-68 16,-2 0 7-16,-5 0-39 0,11-1 53 0,-7 1-16 16,-4 0-24-16,9-2 46 0,-9 2-29 0,9 0 10 15,-9 0-37-15,10-1 53 0,-4 1-15 0,-6 0-11 0,10 0 2 16,-6-1-3-16,-4 1-23 0,10-1 51 0,-4 1 0 16,-6 0-52-16,12-1 12 0,-12 1-4 0,10 1 53 0,-4-2-3 15,-1 1-27-15,0-2 1 0,-5 2-1 0,11 0 20 16,-11 0-61-16,9 0 32 0,-3-1 30 0,-2 1-15 15,-4 0-58-15,0 0 21 0,16 0 5 0,-12 0 50 16,-4 0-51-16,8-1 27 0,-8 1-34 0,9 0 64 0,-4-1-47 16,1 1 17-16,-6 0-40 0,12-1 68 0,-7 1 11 15,0 0-12-15,-5 0-70 0,12 0 43 0,-5 0 22 16,-7 0-54-16,12 0 66 0,-12 0-101 0,11 1 86 16,-6-1 4-16,0 0 6 0,-5 0-65 0,11 0 13 0,-4 0 46 15,-2 0-6-15,-5 0-55 0,11 0 53 0,-5 0 6 16,-2 0-13-16,2 1-22 0,-1-1-4 0,0 0 34 15,-5 0-21-15,11 0 15 0,-6-1-1 0,2 1 1 0,-2-1 17 16,-5 1-70-16,12 0 76 0,-12 0-72 0,11 1 66 16,-4-2 15-16,-2 1-68 0,2-2 55 0,-2 2-35 0,0 0 38 15,-1-1-4-15,2 1-12 0,0-1 9 0,-6 1-2 16,11 0-17-16,-6 0-6 0,1-1 4 0,-6 1-63 16,6 1 78-16,-6-1-3 0,7-1 4 0,-7 1-30 15,8-1 4-15,-8 1 0 0,5-2-26 0,-2 2 46 0,0 0-8 16,-3 0 15-16,4-1-56 0,-4 1-18 0,2 0 62 15,-2 0-5-15,3 0 19 0,-3 0-19 0,0 0 10 16,4 0-34-16,-4 0 26 0,3 0-44 0,-3 0-23 0,0 0 81 16,2 1 7-16,-2-1-29 0,0 0-33 0,0 0 32 15,0 0 15-15,0 0 13 0,0 0-5 0,0 0-78 16,0 0 67-16,0 0 2 0,3 0-6 0,-3 0-38 0,0 0-23 16,0 0 65-16,0 0 8 0,0 0-9 0,0 0-51 15,0 0 29-15,0 0-7 0,0 0-2 0,0 0-32 16,0 0 33-16,0 0-15 0,0 0-8 0,0 0-6 15,-15 8-2-15,15-8 2 0,-8 2-12 0,4-1-19 0,0 0-9 16,4-1-208-16,-12 3 98 0,7-3 66 0</inkml:trace>
  <inkml:trace contextRef="#ctx0" brushRef="#br0" timeOffset="141715.65">4435 5702 29 0,'0'0'3'0,"0"0"7"0,0 0-10 0,0 0 7 0,0 0-3 15,0 0-23-15,0 0 24 0,0 0 8 0,0 0-4 16,0 0-4-16,-5 4 2 0,5-4-4 0,-3 2 7 15,2-2-1-15,1 0-8 0,0 0-10 0,0 0 10 0,-3 3-2 16,1-2 5-16,2-1 4 0,-2 1-11 0,2-1 10 16,-1 1-10-16,1-1 4 0,0 0 4 0,-4 2 4 15,4-2-8-15,0 0-1 0,0 0 8 0,-4 1-11 16,3 0 0-16,1-1 8 0,0 0-7 0,-8 2-9 0,8-2 12 16,-3 2 1-16,2-2 3 0,-2 1 0 0,3-1 3 15,0 0 3-15,0 0 7 0,-4 1 2 0,3 0-19 16,1-1 20-16,0 0-3 0,0 0 1 0,0 0 0 0,0 0-8 15,-7 0-8-15,7 0-95 0,0 0 170 0,-5 3-72 16,5-3-11-16,0 0 7 0,-8 1 18 0,8-1-17 16,-6 1 17-16,6-1-16 0,-4 1 2 0,2-1-4 15,2 0 4-15,0 0 13 0,0 0 2 0,-8 3-17 0,8-3 13 16,0 0 16-16,-4 1-19 0,4-1-5 0,0 0-6 16,0 0 17-16,0 0-20 0,-6 2 11 0,6-2-4 0,0 0-4 15,0 0 5-15,0 0-1 0,0 0 6 16,-5 1-12-16,5-1 1 0,0 0 6 0,0 0 6 0,0 0-12 15,0 0-7-15,-4 3 10 0,4-3 4 0,0 0 7 16,0 0-21-16,0 0 27 0,0 0-4 0,0 0 7 16,0 0-8-16,0 0-18 0,0 0 7 0,0 0-7 0,0 0 12 15,0 0 2-15,0 0-6 0,0 0 6 0,0 0 13 16,-5 1-3-16,5-1-6 0,0 0-10 0,0 0 9 16,0 0-16-16,0 0-14 0,0 0 23 0,0 0-4 0,0 0-5 15,0 0-9-15,0 0-4 0,0 0 20 0,0 0-18 16,0 0 10-16,-2 6-10 0,2-6-6 0,0 0 18 0,0 0-1 15,0 0 14-15,0 0-34 0,0 0 41 0,0 0-12 16,0 0-9-16,0 0 15 0,0 0-29 0,0 0 23 16,0 0-36-16,0 0 39 0,0 0-3 0,0 0-10 15,0 0 21-15,0 0-6 0,0 0 10 0,11 0-30 16,-8 0 39-16,-3 0-61 0,8 0 3 0,-8 0 37 0,9 0-9 16,-2 0 34-16,-2 0-52 0,0 0 37 0,2 0-32 15,-2 0 37-15,2 0-45 0,0 0 6 0,-1 0 14 16,2 1-30-16,-1-2 36 0,0 2 2 0,7-2-9 0,-1 0 4 15,-4 1-11-15,0 0 7 0,1-1 24 0,4-1-3 16,-2 1-7-16,2 0-17 0,-2 0-15 0,-2 0-10 16,0-1 13-16,-2 2 0 0,0-1 29 0,0 1-27 15,5-2 43-15,-4 2-16 0,1-1 0 0,-2 1-20 0,0 0-18 16,-3-2 32-16,2 1-12 0,1 1 25 0,-2 0-9 16,6-2 24-16,-2 1-27 0,-1-1 11 0,-1 1-15 15,0 1-39-15,7-1 46 0,-2 0-45 0,0-2 59 16,1 3-49-16,-5-2 35 0,2 2-19 0,2-2-28 0,-2 0 9 15,3 0 29-15,0 1 21 0,0-2-57 0,0 1 35 16,-1 2-21-16,3-1 56 0,-3-2-45 0,-1 2 10 0,2 0-11 16,-1 1 35-16,0-2 0 0,-3 2-47 0,-1-2 13 15,-1 1 0-15,-8 1-9 0,15 0 24 0,-15 0-17 16,14 0 32-16,-7-1-41 0,-7 1 7 0,15-1 38 0,-9 1-47 16,-6 0 34-16,15 0 27 0,-7-1-58 0,0 1 2 15,-1 0-39-15,1 0 83 0,6-2-39 0,-2 1 9 16,-1 0-17-16,3 0-6 0,-5 1 42 0,2-1-24 15,2 2 9-15,0-2-12 0,2 1 55 0,-3-3-30 0,1 1-36 16,-2 1 15-16,1-1 40 0,0 0-28 0,0 0-1 16,-1-1-17-16,1 1-5 0,-2 2 57 0,-2-1-46 15,0 1 17-15,-1-2-32 0,-2 2-2 0,2-1 40 16,0 0-33-16,-7 1-3 0,10 0 22 0,-4 0 22 0,0 0 7 16,0-1-48-16,-1 0 54 0,-5 1-59 0,11 0 6 15,-6 0 37-15,0-2-42 0,2 2 2 0,-2 0 39 0,1 2-34 16,-1-4 62-16,-5 2-85 0,0 0 21 15,19 0 45-15,-13-1-46 0,2 1 28 0,-8 0-10 0,22 0 11 16,-13 0 28-16,-1-1-49 0,0 0-2 0,0 2 37 16,0-1-17-16,0 0 7 0,-8 0-43 0,16-1 11 0,-9 0 17 15,1 2-25-15,0-1 34 0,0-1-2 0,5 1 26 16,-1-2-18-16,-4 2-6 0,1 0 19 0,-2-1-4 0,-7 1-60 16,12 0-4-16,-12 0 10 0,15 0 41 15,-10-1-22-15,-5 1-5 0,15-2-10 0,-10 2 56 0,7-3-14 16,-4 2-41-16,-8 1 11 0,20-2 44 0,-9 0-8 15,-2 2-15-15,0 0-36 0,1 0 34 0,-10 0-15 0,14-1 25 16,-6 1-48-16,0 0 39 0,7-3-30 0,-2 1-7 16,-3 1 59-16,-1 0-64 0,1 1 67 0,-2-1-48 15,-3 0 29-15,8-2-21 0,-1 1 41 0,-1 1 5 16,0 1-29-16,-3-3-23 0,0 2-12 0,-8 1 6 0,12-2-8 16,-7 2 59-16,-5 0-63 0,9-3-1 0,-9 3 13 15,10-2-5-15,-5 2 35 0,2 0 33 0,-2 0-27 16,2 0 10-16,-1 0 2 0,1-1 0 0,0 1-3 0,1 0-5 15,-8 0-54-15,14-2 60 0,-14 2-75 0,15-1 33 16,-10 0 6-16,2 0 5 0,1 0 41 0,-8 1-82 16,20-3 24-16,-11 3 50 0,2-1 26 0,0 0-82 0,1-2 15 15,-3 3 24-15,2 2 4 0,-3-2-34 16,0-2 42-16,-8 2-46 0,14 2 66 0,0-5-84 0,-4 2 68 16,0 1-7-16,-2 1-21 0,-8-1-23 0,14-1-9 0,-7 1 66 15,-7 0-68-15,19-4 30 0,-10 6-22 0,-1-4 8 16,-8 2-16-16,15-1 33 0,-9 2 23 0,-6-1-47 15,14-1 74-15,-6 1-16 0,-8 0-55 0,14-1 37 16,-7 1-74-16,1 0 78 0,-8 0-37 0,16-1 5 16,-8 1 20-16,4-3-16 0,-1 3-8 0,-2 0 54 0,3-1-4 15,-3 0-43-15,-9 1-23 0,16-1 9 0,-9 1 74 16,-7 0-71-16,13 0 15 0,-6 0 32 0,-7 0-54 0,11-1 4 16,-3-1 66-16,-8 2-73 0,12-1 12 0,-6 1 62 15,1-1-30-15,0 1 12 0,0 0-26 0,-7 0-26 16,10-1 0-16,-2 1 60 0,-1 0 9 0,-7 0-61 0,0 0 3 15,20-3-32-15,-15 2 89 0,3 1-2 0,0 1-13 16,-1-1 9-16,1 0-12 0,-8 0-54 0,20-2-2 16,-12 1 57-16,-1 0-8 0,1-1 9 0,-3 1-10 15,2 1 13-15,-1 0-14 0,1 0 10 0,0-1-52 0,-1 1 27 16,1 0-17-16,1-1 43 0,-8 1-73 0,16-1 71 16,-3-2-71-16,-2 4 81 0,-2-1-17 0,-1 2-38 15,-8-2-11-15,15-2 6 0,-8 2 21 0,-1 0 30 16,6-1-55-16,0-1 18 0,0-2-4 0,-2 4 24 0,-2-1-35 15,1-3 32-15,-1 4-20 0,0 3 13 0,-1-4 44 16,-1 1-7-16,0 0-33 0,-6 0-32 0,13-3 28 16,-6 2-20-16,-2 2 64 0,2-3-19 0,-1 3 16 0,1-2-62 15,1 0 45-15,-3 1-19 0,-5 0-33 0,14-2 8 16,-8 1 56-16,2 1 0 0,3-2-77 0,-2 2 35 16,-1-1 42-16,6-2-68 0,-6 3 71 0,1-1-3 0,-1 0-16 15,0 1-28-15,-1-1 42 0,1 2-9 0,2-4-21 16,1 2-48-16,-2 1-2 0,1 0 70 0,-2 0-46 0,4-2 37 15,-2 3-22-15,1-6-20 0,-2 4 51 16,-1 1 8-16,0 0-11 0,-2 0 46 0,0 1-89 0,-6-1-21 16,12-1 70-16,-5 2-13 0,-1-2-20 0,-1 1 36 15,2 0-38-15,-7 0-31 0,12 0 72 0,-7 0-3 0,2-1-12 16,-7 1-61-16,14-1 7 0,-14 1-2 0,19-3 23 16,-7 6 41-16,-3-3-15 0,-9 0-53 0,22 0 72 15,-14 1 8-15,1-1-5 0,0 0-1 0,-1 1-43 16,4-3 32-16,-2 2-8 0,-1 1-23 0,-9-1 2 0,15-1 28 15,-7-1-12-15,0 2 21 0,-2 2-32 0,2-4 25 16,3 1-29-16,-2-1 21 0,1 2-5 0,-2 0-41 16,-8 0 64-16,14-1-40 0,-7 1 2 0,-7 0-24 0,15 0-1 15,-7 0 43-15,0 0-6 0,6-3-47 0,-3 3 72 16,0 0-6-16,1 0-64 0,1-1 45 0,0 2 7 16,1-3-13-16,-4 2 25 0,0 1-6 0,-2-2 10 0,-2 0-48 15,1-1 12-15,0 2 31 0,1-1-7 0,-2 2-1 16,1-1-42-16,1 0 60 0,-1 0-33 0,5-2 12 15,-3 2-36-15,-2-1 50 0,1 0-10 0,-2-1-8 16,1 2 6-16,0-1-12 0,-1 2 12 0,2-2 3 0,-1 1-47 16,1-1-17-16,0 2 41 0,0-1-4 0,-1 1-6 15,6-2 50-15,-2 2-74 0,-2-1 63 0,-1-1-1 0,3-1 0 16,-2 1-3-16,-2-1-68 0,1 1 38 16,0 1 33-16,0-1-25 0,-1 1 30 0,-1 0 9 0,-6 0-105 15,15 1 44-15,-8 0 15 0,-1 1 40 0,1-4-24 16,0 0 32-16,3 0-29 0,0 0 12 0,-2 2 4 0,-2-1 11 15,2 1-76-15,-2-1 43 0,2 2 29 0,-3-2-6 16,2 2-5-16,-3 0-62 0,-4-1 53 0,12-1 12 16,-8 1-42-16,-4 0 33 0,8 0 23 0,-4 3-26 15,-4-3-19-15,9-2 30 0,-9 2-4 0,5-1 2 0,-5 1 2 16,0 0-10-16,8 1 1 0,-8-1-11 0,4-2 1 16,-4 2-26-16,6-1 23 0,-6 1 15 0,5 1-48 0,-5-1 37 15,4 1 11-15,-4-1-25 0,0 0 7 16,8-2 31-16,-8 2-44 0,0 0 46 0,0 0-16 0,8-1-4 15,-8 1 4-15,4 1-27 0,-4-1 7 0,0 0-6 16,0 0 15-16,5-3 12 0,-5 3-5 0,0 0-21 0,0 0-10 16,0 0 40-16,0 0-9 0,0 0-1 0,0 0-20 15,6-1 12-15,-6 1-23 0,0 0-27 0,0 0-30 16,0 0-6-16,0 0 1 0,0 0-24 0,0 0-357 16,0 0 155-16,0 0 104 0</inkml:trace>
  <inkml:trace contextRef="#ctx0" brushRef="#br0" timeOffset="143353.34">9566 6368 16 0,'4'-7'101'16,"-4"7"-26"-16,3-6-19 0,-3 6 2 0,0 0 17 0,5-6-6 16,-5 6-41-16,3-7 27 0,-3 7-3 0,0 0-24 15,0 0 7-15,4-12 12 0,-2 8-27 0,-2 2 39 0,0 2-4 16,0 0-24-16,3-12 17 0,-3 12-24 0,3-7 3 16,-3 7-1-16,0 0-6 0,1-9 14 0,-1 9 8 0,1-4 7 15,-1 4-27-15,0 0-17 0,3-9 7 16,-2 8-11-16,-1 1 24 0,0 0 5 0,0 0-17 0,0 0 5 15,0 0-6-15,3-7-30 0,-3 7 40 0,0 0-29 16,0 0 5-16,1-6 22 0,-1 6-21 0,0 0 16 0,0 0-13 16,0 0 20-16,0 0-20 0,2-4 36 0,-2 4-33 15,0 0-5-15,0 0-4 0,0 0 4 0,0 0-13 16,0 0-13-16,0 0 17 0,0 0-3 0,0 0 32 16,0 0-13-16,0 0-39 0,0 0 25 0,0 0 18 0,0 0-5 15,-6 15-21-15,6-15 15 0,0 0 6 0,-1 9-1 16,0-5-1-16,-1 1-22 0,2-5-2 0,-1 7 25 0,0-2 5 15,-1-1 2-15,1 1-2 0,0 1-3 16,1 0-28-16,-2 1 23 0,1-2-14 0,1-5 15 0,0 0-32 16,-3 16 23-16,2-9 22 0,0-2 6 0,-1 1-26 15,2 0 24-15,-1 1-13 0,0-1-26 0,-1 0 13 16,2 0 19-16,-1 0-2 0,1 1-6 0,0-1-8 16,-1-1-1-16,1 1 16 0,-2 1 2 0,2-2 18 0,0-5-26 15,0 12 26-15,2-7-7 0,-2 1-51 0,0 0 26 16,1 0-11-16,-1-1 24 0,1-1-22 0,1 2 35 0,-2-1-22 15,1 1 5-15,0-2 9 0,-1 2-9 0,2 0-21 16,-2-1 29-16,1-1-12 0,-1 4-4 0,1-4-26 16,-1-4 27-16,2 11-9 0,-2-6-1 0,0-5 10 15,1 11 17-15,0-6-5 0,-1-5-17 0,0 10-10 0,2-4 18 16,-1-1 9-16,-1-5-5 0,1 11-9 0,-1-11 3 16,2 10-6-16,-2-4 7 0,0-6 10 0,1 10-7 0,0-4-6 15,-1-6 11-15,-1 12 5 0,2-6-1 0,-1-6-22 16,0 12 1-16,0-6 21 0,0-6-16 0,0 11 6 15,0-11 5-15,-1 10 10 0,1-10-30 0,-1 11 16 16,1-11 19-16,-3 9-11 0,3-3-2 0,0-6-6 0,-3 10-1 16,2-4 1-16,1-6 6 0,-3 11-8 0,2-5-3 15,1-6 17-15,-3 7-21 0,3-7 21 0,-2 11-10 0,0-5-5 16,2-6-19-16,-4 9 19 0,3-4 15 16,-3 3-24-16,3-2 17 0,-2 2-2 0,3-8-6 0,-3 9-1 15,1-3-1-15,2-6 8 0,-4 11-17 0,2-6 25 16,2-5-12-16,-4 11-12 0,3-5 1 0,-2 0-12 0,3-6 16 15,-2 9-13-15,2-9 16 0,-4 11 10 0,2-5-15 16,2-6 12-16,-4 10-4 0,2-6 10 0,-4 5-13 16,4-1 15-16,0-2-2 0,0 1-27 0,-1 2 17 15,0-2 12-15,2 0-14 0,-2-1 3 0,3-6-2 0,-4 11 6 16,3-5-6-16,1-6 3 0,-3 10 0 0,3-10-6 16,-2 9 13-16,-1-4-7 0,3-5-2 0,-4 10 17 0,4-10-6 15,-3 9-1-15,2-4 1 0,1-5-21 0,-3 8 11 16,3-8 2-16,-1 10-10 0,1-10 6 0,-3 8 11 15,3-3-7-15,-1 0 10 0,1-5-10 0,0 0 6 16,-3 13 16-16,3-13-9 0,-2 9-10 0,2-9-6 0,-2 8-1 16,2-8 9-16,-1 11 4 0,1-11-6 0,-1 7 4 15,1-7 0-15,-2 10-2 0,2-10 12 0,-1 9-6 16,1-9-7-16,-1 10 2 0,1-10-1 0,-2 9 7 0,2-9 0 16,-1 6-7-16,1-6-3 0,0 0 8 0,-1 9 5 15,1-9-9-15,0 0 3 0,-2 9 1 0,2-9-9 16,0 0 2-16,0 9 13 0,0-9-22 0,0 0 9 0,0 0 5 15,0 0-6-15,0 8-6 0,0-8 9 0,0 0 0 16,0 0-16-16,0 0 7 0,-4 7 3 0,4-7-3 16,0 0-13-16,0 0 9 0,0 0 15 0,0 0-11 0,0 0-7 15,0 0-7-15,0 0 1 0,0 0-21 0,0 0-12 16,0 0-14-16,0 0-34 0,0 0-10 0,0 0-18 16,0 0-23-16,0 0-18 0,4-28-447 0,-1 22 202 15,-2-10 134-15</inkml:trace>
  <inkml:trace contextRef="#ctx0" brushRef="#br0" timeOffset="146187.64">9523 6265 6 0,'0'0'60'0,"-4"-6"-4"0,4 6-5 16,0 0-7-16,0 0 14 0,0 0-13 0,-4-6 8 0,4 6-31 15,0 0 16-15,0 0-29 0,0 0 14 0,0 0 8 16,0 0 9-16,-5-5-5 0,5 5-20 0,0 0 22 16,0 0-1-16,0 0-11 0,0 0 6 0,0 0-3 0,0 0-24 15,0 0 23-15,0 0-42 0,0 0 45 0,-4-4 5 16,4 4 1-16,0 0-3 0,0 0-7 0,0 0 52 15,0 0-73-15,0 0-2 0,0 0 9 0,0 0-18 0,0 0 15 16,13-2 8-16,-13 2 4 0,0 0-18 16,0 0-5-16,22-2 18 0,-13-2 5 0,2 3 1 0,-2 2-22 15,4-4 14-15,-2 4 2 0,4-1-21 0,-5 0 21 16,1 0-7-16,4-2 23 0,-3 0-27 0,0 1 7 0,0 1-2 16,0-2-17-16,-2 2-6 0,5-3 25 0,-3 2 20 15,3 0-4-15,-2 2-8 0,0-2 3 0,3 0 2 16,-4 3-26-16,2-2 26 0,-4 0-10 0,4 3 5 15,-2-3-31-15,-3 1 30 0,4 0-10 0,2-2-9 0,0 2 13 16,-3 0-4-16,5-1-9 0,-1-1-1 0,0 2-4 16,-1-1 15-16,1 3-6 0,0-6-5 0,-1 2 2 0,1 0 1 15,0 1 7-15,-4 0-22 0,4 1 17 0,-3-2 12 16,0 1-21-16,1 0 19 0,2-3-19 0,-3 3 22 16,-1 0-9-16,1-1 12 0,-2 1 2 0,2-2-3 15,1 1-19-15,-2-2 8 0,-2 3-7 0,-2-1 5 0,7 1 9 16,-4 1-11-16,-2-2-8 0,0 0-9 0,1 1 28 15,3 0-22-15,-1-1-13 0,-4 2 33 0,1-1-17 16,5-1 14-16,-4 1-5 0,1 1 5 0,-2-1 9 16,6-1-17-16,0-2 3 0,-2 2-10 0,2 1 15 0,-1 0-19 15,-3 0 22-15,2-1-6 0,1 0 9 0,-1-1-3 16,0 2 3-16,-2 0-8 0,-2 2 4 0,-1-2-9 0,-8 0 9 16,16 0-8-16,-8 0-15 0,-1 1 16 0,7-5 1 15,-5 5 4-15,2-1-6 0,-11 0-16 0,17 0 26 16,-4-1-17-16,1 1-3 0,-4 0 14 0,5-1-2 15,-2 1-6-15,3 1 9 0,-1-1-3 0,-6 0 6 0,5 0-16 16,-1-1 11-16,2 0-1 0,-3 3 2 0,1-2 8 16,2-1-4-16,-2 1 6 0,-1 0-5 0,-1 0-14 15,1-1-30-15,-2 1 42 0,0 0-21 0,-2 1 10 0,1-1 9 16,-9 0-1-16,21-1-6 0,-6 2 20 0,-2-1-6 16,1 1 7-16,0 0-21 0,0-1-2 0,-1 2 9 15,2-1-17-15,-2 0 12 0,2-1 7 0,-2 1-14 0,-1-1 8 16,1 1 0-16,-1-2 7 0,0 2-5 0,0-2 2 15,0 2-8-15,-1 1 11 0,-2-2 3 0,-1 0 5 16,-8 0-5-16,22 1 2 0,-12 0-29 0,0-1 26 16,2 2-2-16,-2-2-20 0,0 2 21 0,2-1-7 0,0 1 11 15,1-1-5-15,-1 1-17 0,2-2 15 0,-2 1-10 16,-2 0-6-16,1-1 18 0,-2 1-10 0,-1-1-5 16,-8 0 8-16,22 1-4 0,-12-2 10 0,1 2-10 0,-4-1 0 15,-7 0-6-15,13 0 28 0,-13 0-27 0,11-1 22 16,-11 1-9-16,10 1-17 0,-10-1 24 0,8 0-12 0,-8 0 3 15,10-1-19-15,-10 1 5 0,8 1 21 0,-8-1-8 16,9 0 8-16,-9 0-15 0,0 0 9 0,13 0-5 16,-13 0 15-16,8 0-6 0,-8 0 0 0,7 2-12 15,-7-2-13-15,9 0 19 0,-9 0-10 0,8 1 0 0,-8-1 5 16,0 0-9-16,11 0 17 0,-11 0-18 0,0 0 14 16,9 0-7-16,-9 0 7 0,0 0 3 0,0 0-3 15,10 1-3-15,-10-1 5 0,0 0-6 0,0 0 7 16,0 0-10-16,8 0 5 0,-8 0 6 0,0 0 3 0,0 0-14 15,0 0-5-15,9 0 9 0,-9 0-4 0,0 0 7 16,9 1 0-16,-9-1-4 0,0 0 2 0,8 1-6 16,-8-1-1-16,0 0 1 0,0 0-6 0,11 0 19 0,-11 0 1 15,0 0-11-15,7 2-2 0,-7-2 1 0,0 0-1 16,0 0 1-16,0 0-1 0,0 0 1 0,9 0-1 16,-9 0 7-16,0 0-5 0,0 0-13 0,0 0 8 0,7 2 9 15,-7-2-3-15,0 0-10 0,0 0 13 0,8 4 11 16,-8-4-15-16,0 0 3 0,0 0-7 0,6 2 3 0,-6-2-11 15,0 0 19-15,0 0-14 0,7 4-1 16,-7-4 13-16,0 0-10 0,5 2 14 0,-5-2-9 0,0 0-2 16,0 0-9-16,0 0 2 0,0 0 23 0,3 6-5 15,-3-6 2-15,0 0-19 0,3 6 19 0,-3-6-5 16,0 0 5-16,1 8-1 0,-1-8-9 0,0 0 7 0,1 9-8 16,-1-9-3-16,2 6 3 0,-2-6 0 0,0 0 8 0,-2 11-2 15,2-11-6-15,2 8 1 0,-2-8 6 16,1 8-12-16,-1-8 14 0,0 9-12 0,0-9 6 0,-1 9 2 15,1-9 3-15,-2 11 5 0,0-6-1 0,2-5-8 16,-3 11-2-16,3-4 6 0,0-7-10 0,-4 10 3 0,3-4-5 16,1-6 7-16,-4 9 0 0,2-3 5 0,2-6 2 15,-2 10-10-15,-1-4-6 0,2 0 15 0,1-6-7 16,-4 11-4-16,1-8-2 0,3-3 9 0,-3 10-2 16,1-4-6-16,2-6 1 0,-3 9 5 0,3-9-6 0,-4 10 10 15,3-4-2-15,1-6-15 0,-3 10 15 0,3-10-10 16,-3 9 11-16,2-3-4 0,-2-1 9 0,3-5-13 15,-1 10 9-15,1-10-11 0,-1 9 0 0,1-9 5 16,-3 9 0-16,0-5-8 0,2 1 6 0,1-5 11 0,-4 10 0 16,4-10 0-16,-3 8-9 0,1-3 2 0,2-5-7 15,-2 10 15-15,2-10-17 0,-2 8 13 0,2-8-7 0,-4 10-1 16,1-6 2-16,3-4-3 0,-3 10-5 16,3-10 18-16,-4 10-2 0,3-6-7 0,1-4-5 0,-4 10-1 15,1-4 10-15,3-6-15 0,-5 13 4 0,2-6 19 16,1 1 2-16,-1-2-11 0,3-6 5 0,-3 10-20 0,2-5 14 15,1-5 6-15,-3 11 0 0,2-5 4 0,1-6-20 16,-4 10 6-16,3-4 0 0,-1 3-7 0,0-2 4 16,-1-1 10-16,3-6-4 0,-4 17-1 0,1-10 6 0,1 1-4 15,0-1-10-15,2-7 10 0,-4 12-4 0,3-5 8 16,-2 3 5-16,1-1-12 0,-1 2 1 0,0 0-6 16,1-4 4-16,0 4-7 0,1-3 9 0,-3 2-4 0,1-2-11 15,2-1 8-15,-2 2 21 0,1 0-23 0,0 0 17 16,1-2 1-16,-2 0-23 0,1-1 12 0,0 4 0 15,0-2 8-15,0-1-7 0,1 1-9 0,1-8 6 16,-4 10 10-16,3-4 1 0,1-6-8 0,-4 11-12 0,1-5 18 16,3-6 1-16,-3 11-14 0,2-5 17 0,1-6-6 15,-3 13-14-15,3-7 21 0,0-6-7 0,-2 11-6 16,0-5 2-16,2-6-13 0,-2 12 22 0,2-6-5 16,0-6-12-16,-2 11 16 0,2-11-14 0,-1 9 5 0,1-9 7 15,-3 9 3-15,3-9-10 0,-1 9 6 0,1-9-1 16,0 9-8-16,0-9 11 0,0 0-14 0,-1 11 9 0,1-11-4 15,0 8 2-15,0-8 14 0,0 0-23 0,-3 10 8 16,3-10-2-16,-1 6 2 0,1-6-6 0,0 0 14 16,-2 8 5-16,2-8-21 0,0 0 10 0,-2 6 8 15,2-6-13-15,0 0-3 0,-6 8 3 0,6-8 5 0,-5 5 9 16,5-5-5-16,-5 5-4 0,5-5 6 0,-10 2-11 16,4 1 0-16,6-3 5 0,-14 2-8 0,9 1 21 0,5-3-24 15,-15 2 4-15,9-1 9 0,6-1 7 0,-15 1-9 16,8 1-2-16,-1-1 0 0,-5-2 6 0,1 3-7 15,1-1-1-15,-2 0 3 0,3 1 7 0,2-2-15 16,-1 0 7-16,1 1-6 0,8-1 5 0,-16 0-4 0,4-3 7 16,-1 3-5-16,2 0 9 0,-2 0-4 0,-3-1 8 15,4 1-6-15,-2 1-12 0,0-1 12 0,0 0 1 16,0-1-2-16,0 2-11 0,5-1-3 0,0 0 15 16,-3 2-3-16,0-1-3 0,4-1-1 0,8 0 6 0,-23 0-2 15,12 1-2-15,1-1 4 0,-1 2-1 0,0 0-2 16,1-1 0-16,2 0-2 0,0-1 10 0,-6 0-11 15,2 2 3-15,-1 0-15 0,-2-1 22 0,1-1-2 0,-1 2-3 16,0-1-8-16,2-1-4 0,-3 2 15 0,0 0-5 16,3 0 4-16,-2 0-3 0,0 0-13 0,2 0 16 15,-2 0-15-15,2-1 21 0,4 0-12 0,-3 1 4 0,1 2 2 16,0-2-2-16,1-2-4 0,2 2 6 0,8-2 4 16,-14 1-18-16,9 0 9 0,5-1-8 0,-13 1 19 15,5 0-5-15,0-1-15 0,-5 3 17 0,0-3-13 16,-2 2 4-16,1-1-4 0,-1 1 15 0,2-1-11 0,-1-1 5 15,0 1-1-15,-1 0-11 0,-1 0 10 0,0 1 3 16,-1-1 1-16,2 1 4 0,-1-1-5 0,1 1 9 0,1 1-18 16,0-3-9-16,1 0 6 0,0 4 16 0,2-3-15 15,-2 1 9-15,1-2 5 0,0 2-5 0,2-2 4 16,0 2-6-16,-1-1-8 0,0-1 7 0,1 1 2 0,-1 1 1 16,0-2-3-16,2 0-3 0,-4 1 0 0,-2-2-2 15,-2 2-4-15,-3-1 19 0,1 0-13 0,-1 0 5 16,-1 0-8-16,-1 0-1 0,2 0 6 0,0 0 1 15,-2 0 5-15,3 0-5 0,-1-1 6 0,3 1-12 0,-1 1 12 16,2-1-13-16,1 0 16 0,1 0-21 0,3 1 12 16,-1-2 5-16,3 2-2 0,-1-1 6 0,10 0-15 15,-12 1 7-15,12-1 1 0,-12 0 6 0,12 0-6 0,-13-1-1 16,13 1-2-16,-13 0-3 0,6-1 5 0,-6-2 10 16,2 3-10-16,2-1-13 0,-1 1 12 0,-3-1 1 15,0-1 3-15,-2-1-9 0,2 3 5 0,-1-1 4 0,2 0-3 16,-1 0 31-16,0-1-26 0,1 1-9 0,1 0 8 15,-2 0-8-15,3 1-1 0,1-1 2 0,9 1 11 16,-16-2-16-16,16 2 6 0,-12-1 7 0,12 1-5 16,-11 0-9-16,11 0 10 0,-10 0-8 0,10 0-5 0,-11-1 24 15,3 0 11-15,8 1-26 0,-13 1-4 0,13-1-2 16,-15-1 12-16,3 0-8 0,0-2 7 0,1 3-2 0,-2-1 1 16,4 1 2-16,-2-1-4 0,-1 0 4 0,1 1-11 15,2 0 4-15,9 0 10 0,-13 1-8 0,13-1 7 16,-11-1-8-16,11 1 6 0,0 0 8 0,-12-2-4 15,12 2 3-15,0 0-5 0,-9 0 10 0,9 0-4 0,0 0-6 16,0 0 7-16,-10 2 2 0,10-2 6 0,0 0-1 16,0 0 3-16,0 0 3 0,-9 0-17 0,9 0 2 0,0 0 0 15,0 0 2-15,0 0 14 0,0 0-23 16,0 0 6-16,-11-2-10 0,11 2 11 0,0 0 9 0,0 0-3 16,0 0-9-16,0 0 0 0,0 0 1 0,0 0-6 15,0 0 7-15,0 0 2 0,0 0-4 0,0 0 1 0,0 0-14 16,0 0 13-16,-9-1 2 0,9 1-2 0,0 0-3 15,0 0-7-15,0 0 10 0,0 0-13 0,0 0-17 16,-1-8-26-16,1 8-19 0,0 0-38 0,0 0-23 16,0-16-19-16,0 16-14 0,0 0-13 0,4-13-34 0,-4 13-449 15,10-16 220-15,-4 6 146 0</inkml:trace>
  <inkml:trace contextRef="#ctx0" brushRef="#br0" timeOffset="147133.87">10142 6388 49 0,'0'0'50'16,"11"-6"-6"-16,-11 6 0 0,5-5 3 0,-5 5-9 0,0 0-9 15,10-7 18-15,-8 5-19 0,-2 2-16 16,0 0 7-16,10-9-4 0,-10 9 23 0,8-6-10 0,-8 6-9 16,6-6 13-16,-6 6-10 0,7-6 13 0,-3 3 14 15,-4 3-25-15,0 0-13 0,11-10 16 0,-11 10 2 0,4-6 2 16,-4 6-8-16,0 0-12 0,6-9 10 16,-6 9-5-16,6-6 15 0,-6 6-7 0,4-5 4 0,-4 5 8 15,4-4-8-15,-4 4-25 0,4-6 28 0,-4 6-23 16,0 0 21-16,4-5 13 0,-4 5-47 0,0 0 4 0,4-6 35 15,-4 6-55-15,0 0 54 0,0 0-3 0,0 0-16 16,4-6-10-16,-4 6-10 0,0 0 21 0,0 0-10 16,0 0 12-16,0 0 2 0,0 0-17 0,0 0-3 0,0 12-4 15,0-12 34-15,0 0-9 0,-4 13-3 0,4-13-13 16,-6 17 6-16,4-5 12 0,-1 0-12 0,0 2 14 16,1-1 4-16,0 2 1 0,-2-1-2 0,2 1 9 0,-1 0 0 15,0 2 17-15,2 0-9 0,0 1-2 16,1-1-6-16,-2 3-13 0,1-2 13 0,0 2 6 0,-2 2-6 15,0 10 9-15,1-4-14 0,-1-5 2 0,-1 8-3 16,0-5 2-16,0-3 5 0,0-5-21 0,-1 1 8 0,3-1 6 16,0 2-15-16,-1-2 3 0,2 0-12 0,-2-2 1 15,2 1 13-15,1 0 5 0,-3-1-3 0,2-2 6 16,-1 0-5-16,1 3-4 0,0-1 7 0,-1-1 2 16,1 0 4-16,-2 0-7 0,2 0-5 0,-2-1 0 0,1 1 0 15,-1 0-6-15,-1 1 5 0,1-1-3 0,1 1-1 16,-1 0 10-16,0-2-4 0,1-1-12 0,0-1 4 0,1 0-1 15,1-3 9-15,0-1 4 0,-4 2-5 0,1-3-4 16,3-7-4-16,-1 11 3 0,1-11 8 0,0 0-13 16,0 0 5-16,0 13-3 0,0-13 4 0,1 5-6 15,-1-5 7-15,0 0-2 0,0 0-9 0,3 7 5 0,-3-7-13 16,0 0 5-16,0 0-18 0,0 0-9 0,0 0 0 16,0 0-3-16,0 0-25 0,0 0-19 0,-7 6-2 0,7-6-17 15,0 0-45-15,0 0 10 0,0 0 2 16,-22-5-28-16,22 5 1 0,-12-5-449 0,4-1 199 0,8 6 134 15</inkml:trace>
  <inkml:trace contextRef="#ctx0" brushRef="#br0" timeOffset="147980.09">10953 6181 19 0,'4'-12'95'0,"-4"12"-19"16,0 0-22-16,0 0 7 0,2-14 7 0,-2 14-8 15,2-6 9-15,-2 6-26 0,0 0 23 0,0 0-31 0,0 0 4 16,2-15 6-16,-2 15-21 0,0 0-11 0,0 0 16 16,0 0 0-16,0 0-2 0,0 0-1 0,0 0 2 15,0 0-6-15,0 0-15 0,0 0 18 0,0 0 19 16,0 0-16-16,0 0-5 0,-8 24 19 0,5-18-3 0,-2 4 2 16,2 1-11-16,0 0 6 0,-1 1-7 0,-1 2-7 15,2-1 13-15,1 2 5 0,-1-1-3 0,0 0-8 16,-3 3-4-16,4 1 16 0,0-1 4 0,-1 2-32 15,0-1 23-15,-1 1 9 0,0 1-18 0,2-2 12 0,-2 0-33 16,0 1 20-16,1 0 3 0,-2 11 15 0,-1-7-13 16,1-5 3-16,2 0 1 0,1 0-12 0,-1 0 10 0,0 1-2 15,-1-2 9-15,0 1-13 0,2 1 6 0,-2-2-5 16,0 2-1-16,0-1 1 0,-2-2 2 0,2 0 8 16,0 2-1-16,0 0-16 0,-1-2-9 0,2 2 23 0,2-2-19 15,-2 0 9-15,1 0-1 0,-1-2 10 0,0 3-12 16,1-2 0-16,0 1 1 0,0-1 1 0,0-1-9 15,1-1 3-15,-2 1 11 0,1-2 3 0,-1 0-19 16,2 1-1-16,-2-2 1 0,3-2-7 0,-3 2 13 0,2-3 3 16,0 1-10-16,1-1 5 0,0-8-12 0,-3 12 7 15,2-7-8-15,1-5 19 0,-2 12-13 0,1-7 0 16,1-5 17-16,-3 12-6 0,3-6-7 0,0-6 6 0,-2 12-9 16,-1-6-4-16,3-6 10 0,-3 11 6 0,2-5-14 15,-2 4-4-15,2-2-1 0,-2-2 19 0,3-6-10 16,-2 9-12-16,2-9 11 0,-3 7-1 0,3-7-6 15,0 0 16-15,-3 9-2 0,3-9 8 0,0 0-19 0,0 8 5 16,0-8 6-16,0 0 1 0,0 0-8 0,0 0 3 16,4 6-8-16,-4-6 0 0,0 0 1 0,0 0-14 15,0 0 3-15,16-6-18 0,-16 6-24 0,0 0-9 0,7-6-47 16,-7 6-8-16,0 0-52 0,0 0-15 0,0 0-5 16,-15-19-1-16,5 13 1 0,-5 5-484 0,0-4 221 15,1 1 148-15</inkml:trace>
  <inkml:trace contextRef="#ctx0" brushRef="#br0" timeOffset="149313.62">9942 7411 5 0,'0'0'74'0,"0"0"-27"0,0 0 20 0,0 0-1 0,-8-11-14 15,8 11 10-15,0 0-28 0,-8-2 21 16,8 2-18-16,0 0 12 0,-10-2-31 0,10 2-3 0,-10-3 10 15,10 3 7-15,-11-1-7 0,11 1 15 0,-12-1-16 16,6 0 0-16,6 1 5 0,-16 2-6 0,8-2-2 0,-4 4-6 16,0-2 8-16,0 0-1 0,-2 0 13 0,2 1-4 15,0 0 9-15,0-1-25 0,2 2 24 0,0 2-12 16,0 0-7-16,-1-2 22 0,0 4 4 0,1 0 4 16,0-2-27-16,0 4-6 0,0-3 2 0,2 4 1 0,-2-1 4 15,2 0-6-15,0 1 17 0,1 2-5 0,0-1 5 16,1 0-5-16,0 0 12 0,2 0-35 0,0 1 21 15,0-2-5-15,3 0 5 0,0 2 7 0,-1-3 2 16,4 2-15-16,0-5 2 0,0 0 4 0,0 4 5 0,1-4-27 16,1 0 0-16,0 2 4 0,3 0 18 0,-1 0-24 15,1-3 5-15,1 2 14 0,-1-1-2 0,1 0-38 16,0-1 29-16,-2 2 12 0,1-4-29 0,0 0 32 0,-2 0-17 16,-1-2-12-16,1 0 10 0,1 0 13 0,0-1-2 0,1 0-18 15,0-1 14-15,-7 0-4 0,14 1 4 16,-6 0-11-16,-8-1 16 0,19-2-8 0,-10 0-16 0,3 0 10 15,0 0-4-15,-1 0 9 0,1-2-31 0,0-1 8 16,-4 3-14-16,-3-2-18 0,-5 4-26 0,0 0 6 0,12-7-20 16,-12 7-27-16,7-6-12 0,-7 6 9 15,5-2-358-15,-5 2 156 0,0 0 106 0</inkml:trace>
  <inkml:trace contextRef="#ctx0" brushRef="#br0" timeOffset="150573.91">10382 7513 56 0,'0'0'64'16,"0"0"-17"-16,0 0 16 0,0 0-9 0,0 0-12 0,-14 10-7 16,14-10 4-16,0 0 10 0,0 0-12 0,0 0 3 15,0 0-3-15,-6 7-6 0,6-7-27 0,0 0 23 16,0 0-8-16,0 0 22 0,0 0-18 0,0 0 0 16,0 0 20-16,0 0-36 0,0 0 33 0,0 0-28 0,0 0 3 15,0 0 0-15,0 0-4 0,0 0 3 0,0 0 1 16,0 0 23-16,0 0-29 0,15 7 24 0,-15-7-14 15,0 0 2-15,13-5 5 0,-13 5-25 0,10 0 18 16,-10 0-27-16,10-3 46 0,-10 3-21 0,10-4-11 0,-5 3 7 16,3-4-2-16,-1 4 22 0,-2-4-19 0,2 2-2 15,-1-5-2-15,0 5 3 0,-6 3 4 0,9-7 5 16,-5 3-10-16,-4 4 3 0,0 0-49 0,12-10-21 0,-11 7 63 16,2-1 42-16,-3 4-56 0,4-7 19 0,-4 2-1 15,1 0-5-15,1 1 18 0,-2 4-46 0,0 0 8 16,-3-12 25-16,2 7-30 0,1 5 20 0,-6-7-35 0,4 2 20 15,-2 2 28-15,0 1-8 0,4 2-27 0,-10-6 37 16,10 6-25-16,-12-4-1 0,7 2 17 0,5 2-20 0,-12-2 17 16,5 0 5-16,-1 2-14 0,2 0 54 15,6 0-49-15,-19 3 2 0,10-3-14 0,-1 5 24 0,0-1-36 16,-1 1-2-16,3-2 35 0,1-1-2 0,-2 4-14 16,2-2-5-16,-2 2 25 0,2-2-7 0,1 5-5 0,-1-1 2 15,2 1-9-15,1-1 14 0,-2 4 7 0,1-1-12 16,2-5 17-16,-2 2-7 0,1 2-14 0,1-3 15 15,3-7 7-15,-4 19 3 0,3-10-1 0,0-2-23 16,-2 5 21-16,2 0-32 0,-2-3-5 0,3 0 34 0,1-2-16 16,-1-7-3-16,2 13 18 0,0-7-10 0,0 0 11 15,0 5-11-15,0-3-4 0,2 4 18 0,0-2-2 0,0-3-22 16,2 0 2-16,0 3 17 0,-1-4-10 16,0-1-19-16,2 1 31 0,1 0-27 0,1 0 31 0,-2-3-3 15,0 1-15-15,-1-2 11 0,2 1-17 0,3-1 14 16,-2-1 4-16,5-1 2 0,-6 2-11 0,1-2-12 0,3-4-3 15,-3 3 3-15,1 1 4 0,-2-1 0 0,-8 1 17 16,12-4-3-16,-6 2 10 0,-6 2-12 0,11-4-14 0,-7 2-9 16,-4 2-25-16,7-5-1 0,-7 5-29 15,0 0-19-15,4-11-2 0,-4 11-24 0,1-7-322 0,-1 7 145 16,0 0 96-16</inkml:trace>
  <inkml:trace contextRef="#ctx0" brushRef="#br0" timeOffset="151359.73">10973 7507 25 0,'0'0'62'0,"0"0"1"16,0 0 2-16,0 0-21 0,0 0-4 0,0 0 6 16,0 0-2-16,0 0-7 0,0 0 0 0,0 0-4 0,0 0-6 15,0 0-10-15,0 0 6 0,0 0 6 0,-2 40 0 16,2-40-17-16,-2 21 5 0,1-10-2 0,0 0 0 0,1 2 20 16,-2-1-8-16,2-12-16 0,0 21 0 15,0-13-5-15,0-8-4 0,2 13 0 0,-2-13-5 0,1 13 4 16,-1-13 19-16,0 12-23 0,0-12 37 0,0 11-26 15,0-11 11-15,0 0-4 0,0 0 3 0,-1 12 2 0,1-12-13 16,0 0 25-16,1 6-7 0,-1-6-22 0,0 0 24 16,0 0-11-16,0 0 33 0,0 0-51 0,0 0 33 15,12-23 7-15,-11 10-25 0,-1 13-4 0,4-21 11 16,-1 6 0-16,1 2-16 0,-1 1 7 0,-3 1 10 0,0-1-5 16,1-2-12-16,0 1-8 0,-1-1 13 0,3 1-23 15,-3 1 1-15,4 0 5 0,-3 3-11 0,1 0 36 0,-2 9-37 16,4-14 20-16,-3 9 9 0,3-5-38 15,0 3 21-15,-4 7-3 0,7-17 35 0,-2 11-33 0,-5 6-20 16,8-9 54-16,-5 5-27 0,-3 4-1 0,8-6 0 16,-8 6-7-16,8-1 6 0,-8 1-20 0,0 0 4 0,13 2 23 15,-13-2-17-15,12 3 13 0,-3 3-8 0,2 1-6 16,-2 0 9-16,1-2 21 0,-2 2-19 0,1 2-7 16,-1-2 31-16,0-4-10 0,-1 7 2 0,-1 0-22 15,2-1 36-15,-4 0-31 0,0-5 23 0,-1 7-32 0,0-4 31 16,-3-7 5-16,1 16 0 0,0-8-39 0,-1 0 37 15,0-8-32-15,0 14 1 0,-1-2 16 0,1-12-20 16,-1 18 26-16,-1-12 6 0,2-6-29 0,-2 14 31 0,2-6 2 16,0-8-19-16,-2 12-2 0,2-5-4 0,0-7 4 15,0 0-16-15,-1 12 38 0,1-12-27 0,0 0 6 16,0 9 22-16,0-9-31 0,1 8 10 0,-1-8-36 0,0 0 1 16,0 0-2-16,0 0-22 0,6 8-14 0,-6-8-259 15,5 4 110-15,-5-4 72 0</inkml:trace>
  <inkml:trace contextRef="#ctx0" brushRef="#br0" timeOffset="151829.84">11276 7572 23 0,'0'0'63'0,"14"-4"-8"0,-14 4 0 16,9-1-5-16,-9 1-6 0,0 0-2 0,15-2 5 0,-15 2-15 16,12-3 5-16,-12 3-12 0,10-2 9 15,-10 2-14-15,12-5 13 0,-12 5-14 0,12-2 2 0,-4-4 16 16,0 1-16-16,-1-1 9 0,0-1-8 0,-7 7-16 16,9-11 14-16,-4 6 7 0,-5 5-8 0,4-9-20 15,-2 4 7-15,-2 5-1 0,2-11-20 0,-2 11 19 0,-1-10 11 16,1 10-19-16,-4-8 1 0,4 8-3 0,-5-8 10 15,1 4-5-15,4 4 5 0,-8-5 1 0,8 5-5 16,-10-6 19-16,10 6-7 0,-12-2-3 0,12 2-14 0,-9 1-1 16,9-1 13-16,0 0 3 0,-17 4-1 0,17-4-16 15,-15 8 9-15,6-2 4 0,1 0 1 0,0 2-17 0,1 1 13 16,2-2-31-16,-1 1 29 0,1 3 5 0,1 0 17 16,1-3-24-16,3-8 43 0,-3 20-39 0,3-8 10 15,2 0 1-15,1-2-2 0,2 2-13 0,-1 0 4 16,1 2-8-16,1-2 7 0,0-3 14 0,1 2-18 0,4-4 33 15,-2 3-26-15,-1-3 0 0,3-1-18 0,-3 1 10 16,1-2 26-16,-4 0-38 0,2 0 22 0,-7-5-12 16,12 3 11-16,-12-3-11 0,12 4 7 0,-12-4-17 15,11 2-12-15,-11-2 0 0,0 0-18 0,16-1-30 0,-11 0-191 16,-5 1 88-16,0 0 60 0</inkml:trace>
  <inkml:trace contextRef="#ctx0" brushRef="#br0" timeOffset="152112.09">11551 7429 44 0,'0'0'79'16,"19"10"-6"-16,-11-3-21 0,-2 0 1 0,2 2 2 15,-1 1-18-15,0 0 10 0,-1 0 3 0,2 0-4 0,-1 1 0 16,0 0-8-16,-2 0 7 0,2 1-17 0,-1-1 25 16,1-1-39-16,1-1 39 0,-3 0-20 0,2 0-30 15,-2-4 34-15,2 2-15 0,-7-7-7 0,9 8-25 16,-9-8 17-16,0 0-9 0,8 10 1 0,-8-10-23 0,0 0-14 16,0 0-7-16,14 3 2 0,-14-3-14 0,0 0-181 15,0 0 80-15,0 0 52 0</inkml:trace>
  <inkml:trace contextRef="#ctx0" brushRef="#br0" timeOffset="152359.7">11740 7424 21 0,'0'0'87'0,"0"0"-35"16,0 0 16-16,-21 24-29 0,14-14 10 0,-1 0 24 15,2 0-13-15,-2 1-32 0,1 2 27 0,-4-2-12 16,2 2-8-16,-2-1 8 0,5 2-21 0,-4-2 6 16,2 0-18-16,0 0 22 0,-4 0-7 0,4-3 16 0,0 2-22 15,3-3 5-15,-2 2 6 0,2-4-16 0,5-6-13 0,-8 8-3 16,8-8-8-16,-5 6 22 0,5-6-15 0,0 0-27 16,0 0 3-16,-8 5-15 0,8-5-23 0,-4 4-179 15,4-4 80-15,0 0 56 0</inkml:trace>
  <inkml:trace contextRef="#ctx0" brushRef="#br0" timeOffset="152737.68">11922 7175 86 0,'2'-7'86'0,"1"-1"-18"0,0 5 20 16,-3 3-30-16,2-7 7 0,-2 7-13 0,0 0-3 15,0 0 11-15,0 0-24 0,3 15 19 0,-3-15-8 16,-1 19 7-16,1-4-5 0,-2 0-39 0,1 1 35 16,0 0-3-16,-2 4-20 0,0-2 27 0,3-1-18 0,-2 3-4 15,0-1-26-15,-2 3 47 0,3-3-23 0,-3-2 4 16,3 1-31-16,-2 1 27 0,2-2-15 0,-1-1 5 0,1-4 14 15,1-2-31-15,0 1 24 0,0-11 9 0,0 16-32 16,0-16 18-16,1 13 8 0,-1-13 1 0,4 11-32 16,0-6 13-16,2 2 11 0,-6-7 11 0,8 11-34 15,-3-8 13-15,-5-3 2 0,8 7-12 0,-8-7 24 0,8 5-22 16,-8-5-10-16,10 3-6 0,-10-3-14 16,0 0-24-16,12 2 16 0,-12-2-14 0,0 0-23 0,0 0 4 15,16-5-301-15,-16 5 124 0,6-9 84 0</inkml:trace>
  <inkml:trace contextRef="#ctx0" brushRef="#br0" timeOffset="152924.54">11934 7360 9 0,'4'-4'87'0,"-4"4"-15"0,13-7 8 16,-2 3-2-16,0-1-3 0,-1 3-27 0,4 0-5 15,-2-2 13-15,1 4-4 0,0-2-19 0,1 0-6 16,-1 1-20-16,-2 1-23 0,-1-1-12 0,-2 1-181 0,-8 0 71 16,0 0 46-16</inkml:trace>
  <inkml:trace contextRef="#ctx0" brushRef="#br0" timeOffset="159724.66">8626 6718 29 0,'0'0'67'0,"4"-6"-15"0,-4 6-2 15,0 0 9-15,0 0-1 0,2-6-2 0,-2 6-12 16,0 0-5-16,0 0-18 0,0 0 2 0,0 0 11 0,0-10-22 16,0 10 15-16,0 0 1 0,0 0 7 0,0 0-11 15,-2-11-10-15,2 11 24 0,0 0-18 0,-4-6 13 16,4 6-8-16,0 0-4 0,-7-7-24 0,7 7 8 0,0 0-50 16,-5-6 72-16,5 6-6 0,0 0-11 0,-4-5 5 15,4 5-7-15,0 0 12 0,0 0-4 0,-7-6 13 16,7 6-20-16,0 0 4 0,-7-3-13 0,7 3 23 0,0 0-14 15,0 0-1-15,-8 1 9 0,8-1-23 0,-4-3 15 16,4 3-10-16,0 0-6 0,0 0 7 0,0 0-9 16,-12 5-1-16,12-5 10 0,-5 4-4 0,5-4-2 15,-4 5 9-15,4-5-1 0,0 0-4 0,-8 6-3 0,8-6 2 16,0 0-7-16,-7 8 13 0,7-8 0 0,-4 5 17 16,4-5-26-16,0 0 15 0,0 0-8 0,-4 11-8 0,4-11 25 15,0 0-13-15,0 0-5 0,-3 6-3 16,3-6 9-16,0 0 5 0,0 0-8 0,0 0-4 0,0 0 16 15,7 2 0-15,-7-2-28 0,0 0 1 0,0 0 10 16,15-1 1-16,-15 1 4 0,0 0 16 0,11-1-15 0,-11 1-17 16,8-4 16-16,-4 0 21 0,0 1-4 15,-4 3-30-15,8-5 26 0,-6 3 13 0,1-2 18 0,-3 4-58 16,4-5 44-16,-1 0-4 0,-2 2-6 0,-1 3-34 16,3-6 36-16,-2 1-38 0,-1 5 28 0,1-7-21 0,-1 7-17 15,2-7 27-15,-2 3 30 0,0 4-46 0,0 0 16 16,0-7 18-16,0 7-15 0,0 0 5 0,-3-6 14 15,3 6-28-15,-4-3-19 0,4 3 42 0,0 0-46 16,0 0-7-16,-17 2 46 0,13 0 11 0,-2-1-22 0,6-1 0 16,-9 4 37-16,4-4-60 0,5 0 32 0,-8 3-6 15,8-3-34-15,0 0 0 0,-12 9 8 0,6-3 25 0,2-5 8 16,4-1-17-16,-4 7-8 0,4-7 11 16,-1 7 12-16,1-7 6 0,-2 4-3 0,2-4-14 0,0 0-24 15,0 0 10-15,3 14 11 0,-3-12 21 0,0-2-10 16,0 0-1-16,7 7 8 0,-7-7 9 0,5 3-9 0,-5-3-2 15,6 3 19-15,-6-3-42 0,5-1 23 0,-5 1 2 16,7 0-37-16,-7 0 34 0,6-2 5 0,-2 0-32 0,0 0 11 16,-4 2 15-16,7-4-15 0,-4 2-1 0,-3 2-1 15,4-4 16-15,-4 4 22 0,2-4-34 0,-2 4 13 16,0 0-2-16,0 0-16 0,0 0-15 0,0 0 17 16,0 0 22-16,-12-3-2 0,12 3-3 0,0 0 11 0,-12 3-23 15,8-3 14-15,4 0-36 0,0 0 38 0,-12 5-22 16,12-5 9-16,-5 4 16 0,5-4-3 0,-5 5-4 15,3-4-21-15,2-1 2 0,0 0-30 0,0 0 45 16,-5 7 12-16,5-7 4 0,0 0 3 0,0 2-15 0,0-2 13 16,0 0-7-16,8 2-30 0,-8-2 30 0,8 0-17 15,-8 0 25-15,0 0-37 0,9-4-28 0,-9 4 17 0,0 0-1 16,0 0-38-16,12-4-13 0,-12 4-26 16,0 0 1-16,3-4-309 0,-3 4 136 0,0 0 92 0</inkml:trace>
  <inkml:trace contextRef="#ctx0" brushRef="#br0" timeOffset="161036.18">8602 6685 28 0,'0'0'68'0,"0"0"-1"0,0 0-20 16,0 0 2-16,0 0-7 0,0 0-55 0,0 0 66 15,-10-2-6-15,10 2-4 0,0 0-2 0,0 0 7 16,0 0-18-16,0 0 0 0,0 0 13 0,0 0-23 0,0 0-7 16,0 0 19-16,0 0-9 0,-6 0 13 0,6 0 0 15,0 0-21-15,0 0 15 0,0 0-10 0,0 0 1 16,0 0 13-16,0 0-18 0,0 0-9 0,0 0 7 0,-2-4 13 16,2 4-31-16,0 0 31 0,0 0-40 0,0 0 34 15,0 0 15-15,0 0-16 0,0 0-27 0,0 0 9 16,0 0-14-16,0 0 36 0,0 0-33 0,0 0 58 0,0 0-12 15,0 0-20-15,0 0 28 0,0 0-67 0,0 0 26 16,0 0 19-16,0 0-38 0,19 6 19 0,-14-7-9 16,1 2 29-16,-6-1-8 0,9-1-1 0,-2 1 13 15,-2-1-26-15,0 2 16 0,-5-1-11 0,11-1 16 16,-4 1-17-16,-1 0 7 0,-6 0-50 0,12 0 35 0,-5 1 12 16,-7-1-34-16,11 0 39 0,-5-1 0 0,1 0 16 15,1 1-49-15,-1 1 50 0,-1-1-23 0,2 0-3 16,-2 1 14-16,6 0 2 0,-2-3-10 0,0 2 5 0,-1 1-58 15,-1-2 62-15,4 1-1 0,3-1-58 0,-5 1 17 16,4 1 56-16,-4-1-14 0,0 0 19 0,4 0-24 0,-4 1-44 16,-1 0 61-16,-2-1 0 0,-7 0-87 0,12 1 82 15,-7-2-28-15,2 0 17 0,-2 1-38 0,-5 0 53 16,11-1 9-16,-5 1-60 0,0 1 46 0,0-1-19 16,-6 0 3-16,12 0 7 0,-6 0-11 0,0-1 21 0,2 1-13 15,-8 0-2-15,20-1-4 0,-10 2-14 0,-1-1 2 16,-1-1 21-16,-1 1 3 0,1 0-25 0,-8 0 9 15,12 1 3-15,-12-1-43 0,12 0 21 0,-12 0 28 16,12 1-18-16,-7-2-27 0,-5 1 39 0,11-1 4 0,-11 1-14 16,10 0 12-16,-10 0 1 0,11 1-41 0,-11-1 24 15,8 0 19-15,-8 0 8 0,8 1-28 0,-8-1-3 16,9 0 35-16,-9 0-22 0,10 0-5 0,-10 0-2 0,9 2 21 16,-9-2-17-16,13 0 0 0,-13 0 20 0,12 0-21 15,-12 0 23-15,12 0-13 0,-12 0-12 0,10 2 12 16,-10-2-14-16,9 0-1 0,-9 0 20 0,7-2-45 0,-7 2 25 15,0 0 28-15,12 2-36 0,-12-2 34 0,7 2-9 16,-7-2-34-16,0 0 28 0,8 1 0 0,-8-1-10 0,6-1-20 16,-6 1-2-16,7 0 6 0,-7 0 26 0,0 0-4 15,11 2 25-15,-11-2 0 0,8 2-1 0,-8-2-6 16,6 0 4-16,-6 0-20 0,0 0 18 0,10 2-9 16,-10-2-6-16,6 0 2 0,-6 0-11 0,8-1-11 0,-8 1 11 15,0 0-89-15,0 0 114 0,12 1-30 0,-8-1 20 16,-4 0 5-16,7 1-8 0,-3 0-17 0,-4-1 31 0,7 0-9 15,-7 0-5-15,6 0 16 0,-6 0-24 16,7 0 2-16,-7 0 12 0,7 0-3 0,-7 0-2 0,5 2-18 16,-5-2 12-16,5 1-8 0,-5-1 14 0,6 0-11 15,-6 0 20-15,5 1-35 0,-5-1 20 0,0 0 9 16,8 0-11-16,-8 0 11 0,5 0-6 0,-5 0-25 0,0 0 30 16,6 0-5-16,-6 0-1 0,0 0-14 0,0 0-7 15,0 0 20-15,0 0 0 0,5-2-12 0,-5 2-33 16,0 0 5-16,0 0 0 0,0 0-36 0,0 0-6 0,0 0-9 15,0 0-8-15,0 0 12 0,0 0-15 0,-17-9-12 16,17 9-299-16,-14-3 136 0,5-1 90 0</inkml:trace>
  <inkml:trace contextRef="#ctx0" brushRef="#br0" timeOffset="161749.57">9180 6522 74 0,'-8'-2'96'16,"2"-2"-12"-16,-1 2-9 0,7 2-14 0,-8-3 13 0,8 3-26 16,-8-2-4-16,8 2-50 0,-7-3 79 0,7 3-12 15,0 0-53-15,0 0 47 0,-8-2-48 0,8 2 43 16,0 0-40-16,0 0 4 0,0 0-11 0,-6-2 45 0,6 2-32 15,0 0 22-15,0 0-31 0,-4 0 31 0,4 0-26 16,0 0-12-16,0 0 3 0,0 0 41 0,0 0-39 16,0 0 39-16,12 9 1 0,-12-9-14 0,9 5 2 0,2-1 7 15,-5-1 7-15,4 2-13 0,-1 0 26 0,-1-3-38 16,-1 2-44-16,2 1 72 0,0-2-9 0,-2 1-22 16,-2-1-33-16,6 2 22 0,-3-2 33 0,-2 1-33 15,0-1-38-15,0-1 65 0,-2 1 3 0,1-2-37 16,0 1 10-16,-1 1 18 0,2-1-1 0,-1 0-1 0,0 1-44 15,1-1 46-15,0 1-2 0,0-2-17 0,4 2 10 16,-3 0-54-16,0-1 47 0,-1 2-6 0,-2-3-2 16,2 1 4-16,-2 1-3 0,1-1 18 0,-1-1-17 0,0 2-25 15,0-1 44-15,0-1-29 0,0 2 34 0,-4-3-21 16,7 3-26-16,-7-3-58 0,6 3 79 0,-3-2-2 16,-3-1-15-16,5 2 17 0,-5-2-8 0,6 3 20 0,-6-3-40 15,4 1 1-15,-4-1-13 0,0 0 65 0,4 2-43 16,-4-2 29-16,0 0 15 0,4 3-10 0,-4-3-2 15,0 0-24-15,4 2 5 0,-4-2 30 0,0 0-2 0,0 0-2 16,4 1-4-16,-4-1-31 0,0 0 31 0,0 0-37 16,0 0 11-16,0 0 28 0,1 4-30 0,-1-4 15 15,0 0 12-15,0 0 0 0,0 0-23 0,0 0 9 16,0 0 17-16,-7 7-9 0,7-7 13 0,-2 5-14 0,-1-1 4 16,3-4-9-16,-8 8 17 0,1-2-14 0,-1 1 11 15,0 0 0-15,-2 1-8 0,0-1 18 0,2 1 2 0,-2 1-2 16,0 0 0-16,0 1-4 0,-2 1 0 0,2-1-5 15,0-1 3-15,-2 2-4 0,1-3-6 0,0 0-7 16,3 1 6-16,-1-4 2 0,1 4-5 0,0-2 4 16,0 1-6-16,1-6-2 0,7-2 4 0,-11 10-1 0,7-8-5 15,4-2 4-15,0 0-2 0,-8 7 1 0,8-7 8 16,0 0-11-16,0 0 7 0,0 0 1 0,-6 5-17 16,6-5-21-16,0 0-22 0,0 0-32 0,0 0-24 15,0 0-23-15,0 0-6 0,0 0-36 0,0 0-17 0,10-31-414 16,-6 25 199-16,-4 6 134 0</inkml:trace>
  <inkml:trace contextRef="#ctx0" brushRef="#br0" timeOffset="169134.68">9835 7476 28 0,'0'0'58'16,"12"-4"-15"-16,-12 4 10 0,0 0-9 0,0 0 9 15,0 0-25-15,0 0 10 0,0 0-15 0,0 0 6 0,0 0-14 16,0 0 19-16,0 0-10 0,0 0-4 0,0 0-14 16,0 0 19-16,0 0 22 0,0 0-34 0,0 0 5 15,0 0 6-15,0 0-24 0,-18-14-1 0,18 14 10 16,0 0 7-16,-12-1-8 0,12 1 17 0,-10-1-17 15,10 1 11-15,-10 1-12 0,10-1 7 0,0 0-13 0,-15 1 15 16,8 0-29-16,7-1 26 0,-12 4 5 0,12-4-13 16,-12 1-4-16,0 0-7 0,4 0 11 0,0 1 9 0,8-2 13 15,-17 7-15-15,9-5-13 0,0 1-4 16,0 3 11-16,-1-3-1 0,-2 3-3 0,2 0-5 0,-1 1 5 16,1 1 1-16,0-2 1 0,-1 1 18 0,2 0-21 15,-1 1 9-15,1 0-21 0,1-1 28 0,1 0-9 0,0 5 15 16,0-1-24-16,0 0-4 0,1-1 23 0,2-2-24 15,-1 6 24-15,2-7-25 0,0-1 28 0,1 3 6 16,1-9-19-16,0 12 38 0,1-6-29 0,2 0-13 0,-3-6 28 16,4 8-19-16,3 0 7 0,-1 1-7 0,1-6-22 15,0 1 26-15,-2-2 6 0,2 1-1 0,2 0 0 16,0 0-17-16,-1-2-2 0,4 0 27 0,-1-2-18 0,-2 1 25 16,-1 0-19-16,-8 0-16 0,15 1 18 0,-3-3-25 15,-4 2-17-15,-8 0-6 0,12-4-19 0,-12 4-2 16,12-3-21-16,-8 1-15 0,-4 2-255 0,0 0 114 0,0 0 74 15</inkml:trace>
  <inkml:trace contextRef="#ctx0" brushRef="#br0" timeOffset="171030.29">9753 3343 44 0,'0'0'84'0,"0"-8"-4"0,-2 4-3 0,2 4-5 16,2-7-26-16,-2 7-4 0,-3-5 0 0,3 5 1 15,0 0-12-15,0 0-6 0,0 0 17 0,0 0-14 16,0 0-9-16,-13 10-56 0,10-7 69 0,2 3-19 0,-2-1 19 15,0 5 0-15,-1 1-11 0,-1-2-27 0,1 1 19 0,0 3-6 16,0-3 28-16,0 0-33 0,1 2 0 16,-1-1 15-16,3-2-12 0,0 3 14 0,-2-5 4 0,0 1-10 15,2-2 2-15,0 0-9 0,-1-1-7 0,2-1 36 16,-1-1-17-16,2 0-4 0,-1-1 15 0,0-2-36 0,0 5 30 16,2-4-7-16,2 0 19 0,-2 0-19 0,4-1-8 15,-1 2 27-15,2-2-13 0,1-2 10 0,-3 2 10 16,3-1-10-16,-1 0-32 0,1 1-6 0,-2-1 7 15,-6 1-42-15,14-1 84 0,-8-1-16 0,-6 2-50 0,15 2 24 16,-8-2 23-16,-1 0 8 0,0 1-40 0,4 2 29 16,-2 0-45-16,-1-1 38 0,0 1-46 0,2 3 44 15,-2 0 1-15,2-2 19 0,-2 1-12 0,-1 1-37 16,0 1 24-16,-1 2 14 0,-1-3-4 0,0 0-16 0,0 0 16 16,-1 3-17-16,1-1 21 0,-1-1-17 0,-1-1-6 15,0 0 3-15,-1 0 10 0,0 0 5 0,1 1-27 0,-2-2 21 16,0 1-17-16,0 0 11 0,0-6 16 0,-2 8-31 15,2-3 17-15,0-5 0 0,-2 10-2 0,-1-6 2 16,0 1 15-16,-2 2 3 0,-1 2-3 0,2-4 5 16,-2-2-23-16,-2 3 11 0,0-1 6 0,-3-3 3 0,2 2-3 15,1-2-16-15,1 0 6 0,0-1 5 0,1-1-20 16,0 1 13-16,1 0 9 0,5-1-15 0,-12-1-6 16,8 0 21-16,4 1-9 0,-11-1 1 0,6-1 10 0,1 0-16 15,4 2-6-15,-9-1 3 0,3-2-3 0,2-1-31 16,0 1-2-16,-2-3-15 0,6 6-14 0,-8-6-16 15,2 4-5-15,1-1-8 0,2 1-5 0,-1-2-308 0,-4-4 135 16,3 4 90-16</inkml:trace>
  <inkml:trace contextRef="#ctx0" brushRef="#br0" timeOffset="171310.94">9753 3331 18 0,'1'-6'95'16,"2"3"-7"-16,3-5-2 0,0 2-4 0,2 5 13 16,2-2-24-16,0-3-27 0,0 3 3 0,4 0-3 15,0 3 43-15,0-2-32 0,2 2 7 0,-2 0-41 0,1 0 35 16,-1-1-50-16,-1 4 31 0,2-2-10 0,-1 0-25 15,-2 1 41-15,2 0-60 0,-4-1 36 0,-2 1 10 16,-2-1-29-16,-6-1-8 0,10 2-5 0,-10-2-26 16,8 1-3-16,-5-1-17 0,0 2-15 0,-3 1-214 0,0-3 96 15,0 0 64-15</inkml:trace>
  <inkml:trace contextRef="#ctx0" brushRef="#br0" timeOffset="172402.75">11184 3522 24 0,'4'-1'103'0,"0"-2"5"0,-4 3-29 0,7-2 0 0,-7 2-14 16,0 0-18-16,4-1-63 0,-4 1 66 0,4-1 13 15,-4 1-19-15,0 0-17 0,2 0 16 0,-2 0-14 16,0 0-10-16,0 0 18 0,0 0-17 0,0 0-8 15,0 0 8-15,0 0-9 0,-10 6 21 0,10-6-38 0,-7 2 19 16,3-1-1-16,0-1 11 0,0 0-8 0,0-1 14 16,4 1-24-16,-8 0 37 0,4 0-6 0,-1-1 12 0,5 1-86 15,-7-3 85-15,3 2-6 0,0-1-28 16,1-1-16-16,-2 0-19 0,4-1 68 0,-3-1-43 0,1 1 37 16,0-1-16-16,1 0-25 0,-1 0 28 0,0-1-21 15,2 0-37-15,0 0 52 0,1 0 14 0,-2 0-12 0,2 0-13 16,0 6-48-16,0-14 62 0,2 8-26 0,-1-1 29 15,0 1-26-15,1 0-13 0,-2 1 28 0,1 0-14 16,0 0-6-16,2 0 4 0,-2 1-8 0,2 0 38 16,-2 0-19-16,3 2-14 0,0 0 5 0,-1 0-4 0,1 1 6 15,-4 1-62-15,7 0 84 0,-3 0 2 0,1 3-19 16,-1-1 1-16,0 0-21 0,0 2 0 0,0 1 30 16,3 2-49-16,-1 1 18 0,0 1 26 0,-1-1 0 0,-1 2-11 15,-1-3 21-15,-1-1-29 0,1 5-15 0,-3-2 19 16,3 3 9-16,-3-3-12 0,0 0 17 0,-2-3-8 15,2 8 7-15,-2-6-6 0,0 3-7 0,0-3-9 0,-1 4-28 16,-1 1 49-16,-1-2-7 0,1-1-4 0,-2 4 11 16,0-3-20-16,-2-1 33 0,1 4-2 0,-1-4-13 0,0 3 21 15,0-4-23-15,0 3 9 0,-1-2-5 0,-2-2 5 16,3 4-18-16,0-2 12 0,-1-3 0 0,2 3 9 16,-2-4-16-16,-1 0 7 0,4 0 10 0,-1 1-14 15,0-3 11-15,3-1-10 0,4-3 6 0,-8 6 15 0,4-3-14 16,4-3 19-16,0 0-2 0,-8 1-9 0,8-1 6 15,0 0-20-15,-12-3 17 0,8 1 0 0,4 2-3 16,-9-6-9-16,5 4 0 0,1-2 1 0,-2 0 12 16,1 1 0-16,1-2 1 0,-2-3-14 0,2 0 3 0,-1-1-12 15,3 0 15-15,2 2 1 0,-1 0-25 0,0 2 5 16,0 5 8-16,3-8 2 0,-3 2-13 0,0 1 12 16,0 5-3-16,0-7 6 0,1 2-17 0,-1 5-9 15,0 0 16-15,2-7-13 0,-2 7 9 0,4-4 0 0,-4 4 13 16,0 0-28-16,0 0 28 0,0 0 3 0,13 7-1 15,-9-4-13-15,4 3 7 0,-3 0-3 0,2 0 3 0,0 0-1 16,-2 0-4-16,0 1-13 0,2 1 26 0,0 1-15 16,1-1 9-16,1-1-13 0,-4-2 26 0,-2 1-11 15,5 1-10-15,-4-2-1 0,1 1-2 0,-1-2 12 16,0-1-5-16,0 0 4 0,0 0-5 0,-1 0 15 0,1-1-9 16,0 1 5-16,1-1-20 0,1 0 4 0,0 0-15 15,1-1-12-15,0 0 9 0,5 1-24 0,-3-2-1 0,0 2-16 16,2 1-37-16,-2-3 28 0,1-1-11 15,-10 1-18-15,13-1-17 0,-13 1-19 0,9-4-351 0,-5 1 163 16,-4 3 106-16</inkml:trace>
  <inkml:trace contextRef="#ctx0" brushRef="#br0" timeOffset="180063.52">10356 6455 105 0,'0'0'102'0,"0"0"-30"0,0 0 17 0,0 0-27 16,-2 3 29-16,2-3-27 0,0 0 10 0,0 0-6 16,0 0-12-16,0 0 10 0,0 0-5 0,0 0 1 15,0 0-35-15,0 0-7 0,0 0 27 0,0 0 14 0,0 0-17 16,0 0-34-16,0 0 16 0,0 0 26 0,0 0-11 16,0 0-27-16,15-4 20 0,-10 2-37 0,2 1 29 0,-7 1 8 15,12-1-22-15,-5 1 15 0,-1 0-4 0,1 0-5 16,1 0-3-16,-1-1 7 0,-1 1-21 0,0 0 13 15,-1 1-52-15,2-1 51 0,-1 1-10 0,1 2 6 0,-2-2-15 16,-1 0-7-16,2 1-1 0,-2 1 45 0,0-1-51 16,1 2 41-16,-1-1-9 0,-1 1 5 0,1 0-5 15,-2-1-46-15,2 2 52 0,-2 0-19 0,0 0 19 16,1-1-12-16,0 6-58 0,-2-3 79 0,3 3-5 16,-3 1-1-16,1-4-27 0,-2 0 23 0,0-2 4 0,0 2 1 15,-2-1-14-15,1 0 6 0,-2 5-16 0,2-3 24 16,-2 3-27-16,-1-4 15 0,0 4 4 0,-1 0 8 0,0-4-11 15,-1 1 5-15,0 1-7 0,-1 2 13 0,0-4 3 16,-1 0-18-16,0 4 0 0,2-4 2 0,-1 1 4 16,0 1-6-16,1-1 2 0,0 1-6 0,2-5-1 15,0 2 5-15,0-1 5 0,4-5 7 0,-5 7 4 0,5-7-6 16,-5 8-6-16,5-8 0 0,-4 7 4 0,4-7 3 16,-4 5-9-16,4-5-1 0,0 0 11 0,-4 7-8 15,4-7 7-15,0 0-10 0,-2 7 17 0,2-7 19 0,0 0-16 16,6 8 10-16,-1-4 1 0,6 1-6 0,-1 0 11 15,4-2 6-15,-1 2 1 0,2 0-13 0,1-3 6 16,1 2 5-16,0-1 0 0,1 0-11 0,0-3 0 0,0 0-15 16,-1 0 12-16,-1 1-6 0,2-1 6 0,-2 0 2 15,-2 1 4-15,2-2-1 0,-2 1-3 0,-2 0 8 16,-12 0 2-16,17 1-4 0,-17-1-8 0,12-1-1 16,-12 1 7-16,11-1-1 0,-11 1-3 0,0 0 3 0,12-1-1 15,-12 1-15-15,0 0-4 0,12-2-2 0,-12 2-9 16,0 0-3-16,0 0 8 0,0 0-8 0,12 2-8 15,-12-2 20-15,0 0-9 0,0 0-9 0,0 0-4 0,0 0-14 16,10-5-33-16,-10 5-2 0,0 0-33 0,7-1-25 16,-7 1-49-16,0 0-23 0,0 0-5 0,0 0-42 15,8-4-570-15,-8 4 268 0,0 0 176 0</inkml:trace>
  <inkml:trace contextRef="#ctx0" brushRef="#br0" timeOffset="182875.87">11680 6301 9 0,'0'0'64'15,"0"0"-16"-15,0 0 6 0,0 0 5 0,6-7 4 0,-6 7-18 16,0 0-16-16,0 0 10 0,0 0 0 0,0 0 15 16,0 0-5-16,0 0-22 0,0 0 9 0,0 0-10 0,0 0 13 15,5-8 1-15,-5 8-23 0,0 0 9 16,0 0 11-16,0 0-14 0,0 0 15 0,0 0-28 0,0 0 13 16,0 0-12-16,0 0-1 0,0 0 7 0,0 0-9 15,0 0 5-15,0 0 4 0,0 0-27 0,0 0 12 0,0 0 11 16,0 0-14-16,-21 12 13 0,21-12-27 0,-8 3 22 15,4 1 7-15,4-4-21 0,-10 6 22 0,2-1-6 16,0-1-15-16,-1 4 30 0,2-5-25 0,-2 2 2 16,1 2 5-16,0-1 0 0,0 0 7 0,0 3 9 0,-3-2-31 15,2 1-4-15,-2 1 10 0,1-2 16 0,-1 1-14 16,0 1 0-16,1-1 10 0,-1-1 1 0,2 2 10 16,-1-2-23-16,2 2 3 0,-2-3 32 0,-1 3-61 15,0-1 5-15,1-2 47 0,-1 0-3 0,2 1 15 0,-2 3-18 16,0-4-10-16,2-1 38 0,-3 2-21 0,3 1 0 15,-2 0-17-15,2 0 2 0,-2-2 3 0,0 1 6 0,1 0 1 16,-1 2 2-16,0-3-21 0,0 1 27 16,1-2-56-16,-1 1 21 0,3 3 1 0,-3-1-23 0,3 0 37 15,-2-2 23-15,0 0 1 0,1 2-15 0,1-3 1 16,1 0 10-16,-2 0-18 0,2 0 0 0,-1 3-4 0,0-2-3 16,2 1 7-16,-4-3-17 0,0 2 22 0,0 0 9 15,1 0-3-15,2 1-25 0,-1-1 18 0,2 0 11 16,-4 1-10-16,2 2-4 0,2-2-4 0,-2 0 5 15,-2 0-2-15,2 0 3 0,-1 1-1 0,1-1-9 0,3 0 6 16,-1-1 21-16,0 1-23 0,0 0-6 0,-2-1 15 16,8-6-15-16,-6 12 16 0,-4-6-5 0,4-1-5 0,-1 2 2 15,0-1-23-15,2 2 11 0,0-1 18 0,-2 0-15 16,0 0 15-16,1 0-20 0,0-1 18 0,1 2-7 16,-2 0-18-16,2-1 23 0,1 0 35 0,0 1-43 15,-1-2 0-15,1-2-9 0,4-4 13 0,-8 14-12 0,4-7 6 16,0-1-10-16,0-1 11 0,4-5-19 0,-7 8 3 15,2 0 32-15,1 1-25 0,-2-3 19 0,1 2-1 0,1-3 7 16,0 1 3-16,-1-1-14 0,5-5 5 16,-6 8-3-16,4-3 4 0,2-5-12 0,-6 8 3 0,5-2 8 15,1-6 11-15,-5 9-8 0,3-4 3 0,-2-1-20 16,4-4 18-16,-5 10-8 0,2-5-11 0,3-5 16 0,-5 8-1 16,5-8 5-16,-4 7-1 0,4-7-3 0,-4 6-14 15,4-6 12-15,-5 8-1 0,3-5-25 0,0 1 15 16,-1 1 17-16,2-2-4 0,-2 3 1 0,3-6-11 0,-5 9 20 15,2-6-10-15,0 1 6 0,3-4-20 0,-5 8 21 16,5-8 3-16,-4 7-5 0,1-2-6 0,3-5-4 16,-4 7-7-16,3-4-3 0,-2 0 5 0,3-3 2 0,-1 5 16 15,1-5-10-15,-4 5 4 0,4-5 1 0,-1 4 4 16,1-4-3-16,0 0-16 0,-4 3 7 0,4-3-22 16,-2 4 15-16,2-4 3 0,0 0-6 0,-4 3 8 0,4-3 10 15,0 0-3-15,-2 4-19 0,2-4 16 0,0 0-15 16,-3 4 5-16,3-4 21 0,0 0-15 0,-1 3 0 15,1-3 22-15,0 0-24 0,0 0-6 0,0 0 10 16,-3 4 3-16,3-4-6 0,0 0 0 0,0 0-2 16,0 0 10-16,0 0 2 0,0 0 12 0,0 0-8 0,0 0 3 15,0 0 14-15,0 0-14 0,0 0 3 0,0 0-6 16,0 0-7-16,0 0 7 0,0 0-3 0,0 0 1 0,0 0-7 16,0 0 3-16,0 0 6 0,0 0-4 0,0 0-11 15,0 0 11-15,0 0-13 0,0 0-3 0,17-9 26 16,-17 9-11-16,11-9-3 0,-6 5-8 0,5-1-3 0,-5 1 8 15,4-1 2-15,-1 0-7 0,2-2 4 0,-2 1-11 16,0 1 7-16,2-2 9 0,1 2-15 0,-2-2 12 16,1 1-18-16,-1 0 10 0,0 1 7 0,-1 0 3 15,0-1-5-15,0 0 0 0,-1 3-5 0,0-3 3 0,2 0 0 16,-1 0 4-16,1-2-8 0,1 1 3 0,-1-1-4 16,2 3 1-16,-2-5-5 0,-1 2 16 0,1 1-7 15,1 0-3-15,0-1 0 0,0 0 9 0,-1 2 0 0,0 0-6 16,1-1-4-16,-1-2 5 0,-1 3-3 0,1-1-7 15,-1-1 5-15,0 2-8 0,0 0 10 0,0 0 9 16,0 0-1-16,-1 1-7 0,1 0-4 0,-3 2 4 16,1-2 7-16,0-2 3 0,0 1-18 0,2-2 2 0,-2 1 1 15,1 1-7-15,0 0 13 0,-1 1 8 0,1-2-8 16,1 0-1-16,0 0-1 0,0 0-1 0,0-1 0 16,0 2-3-16,-3 2 1 0,3-2-3 0,-2 1 7 0,0-2 3 15,0 2-13-15,-2 0 9 0,1 1-7 0,-5 4 3 16,7-6 8-16,-7 6 9 0,8-4-14 0,-6 0-8 0,-2 4 11 15,7-6-7-15,-3 2-3 0,-4 4 12 0,8-6-9 16,-4 3-2-16,2-1 4 0,-6 4 0 0,9-7-7 16,-5 5 22-16,4-4-17 0,-3 1 1 0,1 0 1 15,-1 1-2-15,3-2 2 0,-1 3-8 0,-2-2 4 0,0 3 11 16,-5 2-4-16,10-6 0 0,-9 3-9 0,4-2 22 16,-2 4-12-16,1-2 0 0,0 0-2 0,0 1-5 15,0-2-2-15,0 1 5 0,-1-1 1 0,2 0-3 16,-1 0 8-16,0 0 4 0,5-1-3 0,-2-1-7 0,-3 1 3 15,4-1-4-15,0 2-8 0,-3-1 8 0,-1 1 1 16,2 1-5-16,-2-1 11 0,0 0 1 0,0 1-5 0,0-1-14 16,0 1 17-16,-2-1-2 0,2 0-1 0,0 1-3 15,-4 3-2-15,8-7 1 0,-4 4 11 0,0-2-7 16,0 2-5-16,0-1 1 0,0 1-1 0,0-1 14 16,4-2-14-16,-1-1 12 0,-2 2-9 0,1 1 7 0,-2 0-1 15,-2-1 5-15,2 1-17 0,-4 4 3 0,11-11 5 16,-4 5-9-16,-2 2 20 0,-1-1-6 0,0 2 1 15,0 0 0-15,-1 0-9 0,-3 3 5 0,8-7-20 16,-4 4 8-16,0-1 8 0,-4 4 14 0,6-7-13 0,-2 3 14 16,-1 1-23-16,-3 3 7 0,9-6-1 0,-5 2 6 15,-4 4 4-15,14-11-5 0,-9 5 10 0,0 3-11 0,1-1-1 16,-6 4 8-16,9-7 61 0,-5 3-76 0,-4 4-2 16,9-6 0-16,-3 3-1 0,-6 3 9 0,9-5-6 15,-5 0 8-15,-4 5 1 0,9-6-2 0,-5 4 1 16,-4 2-5-16,6-5 10 0,-6 5-10 0,6-5 5 0,-6 5 5 15,0 0 0-15,7-6 3 0,-7 6-16 0,0 0 6 16,7-4-2-16,-7 4 6 0,4-4-3 0,-4 4-6 16,0 0-2-16,0 0 5 0,6-5 7 0,-6 5 1 15,0 0-11-15,0 0 0 0,6-4 7 0,-6 4 7 0,0 0 3 16,0 0-5-16,0 0-3 0,0 0-6 0,0 0 35 16,0 0-31-16,5-3 1 0,-5 3-11 0,0 0 5 0,0 0-3 15,0 0 8-15,0 0 0 0,0 0 4 0,0 0-13 16,7-3 12-16,-7 3 5 0,0 0-4 0,0 0 1 15,0 0-12-15,0 0 5 0,0 0-4 0,0 0 3 16,0 0 3-16,0 0-11 0,0 0 6 0,0 0 3 0,0 0-4 16,0 0-2-16,0 0 4 0,0 0-18 0,0 0 9 15,0 0 5-15,0 0-9 0,0 0 3 0,0 0-1 0,0 0 13 16,0 0-1-16,0 0-5 0,0 0-1 0,0 0-1 16,0 0-1-16,0 0-1 0,0 0 17 0,0 0-16 15,0 0 3-15,0 0 3 0,0 0-3 0,0 0 10 16,0 0-9-16,0 0 1 0,0 0 0 0,0 0 0 0,0 0 1 15,0 0 0-15,0 0 0 0,0 0-1 0,0 0-14 16,0 0 19-16,0 0 0 0,0 0-5 0,0 0 1 16,0 0 10-16,0 0-15 0,0 0 4 0,0 0 5 15,0 0-4-15,0 0-5 0,0 0-9 0,0 0-36 0,0 0 1 16,0 0 14-16,0 0-59 0,0 0 13 0,0 0 9 16,0 0-23-16,0 0 29 0,0 0-13 0,0 0 10 0,0 0-21 15,-22-6-6-15,22 6 6 0,-14 0-36 0,3 3-311 16,-4-1 146-16,1 0 100 0</inkml:trace>
  <inkml:trace contextRef="#ctx0" brushRef="#br0" timeOffset="184394.4">11620 6366 48 0,'0'0'48'0,"10"-6"20"0,-10 6-24 0,0 0 11 0,9-6-5 16,-9 6-11-16,0 0 0 0,0 0 1 0,5-6-3 16,-5 6-3-16,0 0-8 0,0 0-13 0,0 0 11 15,0 0-5-15,8-6 1 0,-8 6 12 0,0 0-4 16,0 0 7-16,0 0-13 0,0 0-11 0,0 0-12 0,0 0-1 15,0 0 7-15,0 0 11 0,7-6-11 0,-7 6 2 16,0 0 10-16,0 0-24 0,0 0 24 0,0 0-12 16,0 0 0-16,0 0-6 0,0 0 0 0,0 0 8 0,0 0 5 15,-25 10-13-15,19-7 13 0,6-3-3 0,-12 7-14 16,4-4 8-16,0 2-1 0,2-1 10 0,-1 0-13 16,-1 1 10-16,1 1 1 0,-2-1-40 0,2-2 45 0,-1 3 2 15,0 0-21-15,0 0 22 0,0 0-11 0,2 1 13 16,-2 1-25-16,1-2 24 0,0 1 15 0,1-2-21 15,-1 3-12-15,0-2 18 0,-1 0-14 0,0 0 29 0,3 1-31 16,-2-2 7-16,-1 2 10 0,2 0-6 0,-1-1 9 16,0 0-43-16,1 0 43 0,-1 0-15 0,0-1-5 15,-1 2 0-15,2-3 7 0,-2 3-24 0,1 0 6 16,0 1 22-16,-1-2 2 0,2-2 10 0,-2 1 0 16,1 0-20-16,-1 2 7 0,1-2 4 0,-1 1-8 0,2 1-3 15,-1 0 0-15,-2 2 8 0,3 0-12 0,-2-4 13 16,3 1-22-16,-2 3 27 0,0-2 1 0,1-1-61 0,0 0 50 15,-2 1 11-15,3-1-12 0,0-2-6 0,1-1 1 16,4-3 8-16,-10 10-8 0,4-3 8 0,-1-1 11 16,2 2-24-16,-2-2 4 0,0 3 13 0,-1-2 9 15,2 0-14-15,-1-1-3 0,0 0 15 0,-1 1 4 0,0-1-5 16,0 4 6-16,0-3-21 0,0-1 4 0,0 4 0 16,2-2-6-16,-5-1 15 0,4 1-12 0,-1-1 0 15,2-1-9-15,-2 0 14 0,2 0 21 0,-2 0-22 16,0 1-18-16,0 1 12 0,0-2 11 0,0 4-14 0,2-4 8 15,-1 1 5-15,-1-1-10 0,1 0-22 0,1 3 24 16,-2-3 18-16,1-2-12 0,-1 4 2 0,0-1-2 0,0-1 0 16,1 0-12-16,2 0 26 0,-3 1-24 0,3-2 2 15,-3 2 10-15,4-2-6 0,-4 2 7 0,0-1-10 16,1 0-10-16,-2 1 24 0,-1 0-12 0,1-1-3 0,0 2 10 16,-1-2 3-16,2 0-1 0,-2 1-7 0,-1 0-5 15,0-1 8-15,1 1 2 0,-1 0-8 0,-1-1-10 16,4-1 7-16,-1 0 0 0,1 0-23 0,0 1 36 15,1-3 2-15,2 0-3 0,1 0-14 0,4-3 19 0,-7 5 0 16,7-5-9-16,-5 4 9 0,2-3-11 0,-1 0-5 16,4-1 22-16,0 0-6 0,-7 5-20 0,5-4 7 15,2-1 0-15,-4 4 2 0,4-4-5 0,-4 2-3 0,0 1 0 16,4-3-5-16,-7 2 1 0,4 0 22 0,3-2-22 16,-6 3 2-16,2-1 7 0,-2-1 7 0,6-1-7 15,-5 4-4-15,5-4 0 0,-5 1 0 0,5-1-21 0,0 0-12 16,0 0-50-16,0 0-34 0,0 0-15 0,0 0-17 15,0 0-456-15,0 0 199 0,0 0 134 0</inkml:trace>
  <inkml:trace contextRef="#ctx0" brushRef="#br0" timeOffset="190960.07">20261 3985 3 0,'0'0'8'16,"0"0"-7"-16,0-3-5 0,0 3 0 0,0 0 2 0</inkml:trace>
  <inkml:trace contextRef="#ctx0" brushRef="#br0" timeOffset="191047.61">20263 3979 7 0,'0'0'7'0,"0"0"-2"0,0-1-12 15,0 1 3-15,0 0 7 0,0 0 4 0,0 0-13 16,2-2 8-16,-2 2 1 0,0 0-10 0,0 0 2 15,0 0 9-15,0 0-7 0,1-3 9 0,-1 3-4 0,0 0-8 16,0 0 7-16,0 0 1 0,0 0-7 0,0 0 3 16,0 0 1-16,0 0 0 0</inkml:trace>
  <inkml:trace contextRef="#ctx0" brushRef="#br0" timeOffset="191112.78">20266 3973 5 0,'0'0'7'0,"-4"6"-11"0,4-6 0 0,0 0 2 16</inkml:trace>
  <inkml:trace contextRef="#ctx0" brushRef="#br0" timeOffset="191154.53">20261 3980 9 0,'0'0'0'0,"0"0"-3"15,0 0 4-15,0 0 0 0,-2 2-5 0,2 0 11 0,0-2-12 16,0 0 6-16,-1 4-4 0,1-4 4 15,-1 1 5-15,1-1-11 0,0 3 3 0,0-3 0 0</inkml:trace>
  <inkml:trace contextRef="#ctx0" brushRef="#br0" timeOffset="191760.49">19959 4502 6 0,'-8'11'2'0,"0"-5"-1"0,1 4 2 0,-1-3-4 15,3-2 4-15,0 0 5 0,1 1-4 0,0-4-5 16,1 0 5-16,-1 4 2 0,4-6-19 0,-4 2 29 16,4-2-30-16,-5 4 22 0,2-1-20 0,3-3 4 15,-7 3 25-15,7-3-18 0,-4 4-9 0,4-4 8 0,-5 6-4 16,4-4 2-16,-3 1 5 0,4-3-4 16,-4 2 9-16,4-2-4 0,-6 4-2 0,4-1-4 0,-1 1 5 15,3-4 8-15,-5 6-10 0,2-4-6 0,3-2 14 16,-3 4-14-16,3-4 3 0,-2 5 2 0,2-5 2 0,-4 3-2 15</inkml:trace>
  <inkml:trace contextRef="#ctx0" brushRef="#br0" timeOffset="192163.54">19831 4628 9 0,'-1'4'-3'16,"1"-4"15"-16,0 0-6 0,0 0-14 0,-3 4 2 0,3-4 11 15,0 0 7-15,-1 4-9 0,1-4-13 0,0 0 20 16,0 0-10-16,0 0 6 0,0 0 0 0,0 0 1 16,-4 3-3-16,4-3-8 0,0 0 4 0,-3 3 7 15,3-3-8-15,0 0-18 0,0 0 36 0,0 0-14 16,0 0-5-16,0 0 2 0,-3 5-18 0,3-5 26 0,0 0-5 15,0 0 2-15,-1 4 7 0,1-4-10 0,0 0-5 16,0 0-1-16,0 0 11 0,0 0-10 0,0 0 14 0,0 0-17 16,0 0 7-16,0 0 9 0,0 0-15 0,0 0 12 15,0 0 3-15,0 0 5 0,0 0-13 0,0 0 0 16,0 0-1-16,0 0 14 0,0 0-9 0,0 0 0 16,0 0-7-16,0 0-7 0,0 0 9 0,0 0 1 0,0 0-3 15,0 0 6-15,0 0-10 0,0 0 2 0,0 0 11 16,0 0-15-16,0 0 11 0,0 0-2 0,0 0-10 15,0 0 17-15,3 6-7 0,-3-6-12 0,0 0 16 0,0 0 2 16,0 0-17-16,0 0 9 0,0 0-7 0,0 0 16 16,0 0-8-16,0 0 1 0,0 0 2 0,0 0-4 0,0 0-8 15,0 0 4-15,0 0-8 0,0 0 10 16,0 0 2-16,0 0-7 0,0 0 11 0,0 0-4 0,0 0-39 16,4 1 68-16,-4-1-25 0,0 0-8 0,2 4 7 15,-2-4-3-15,0 0-2 0,4 2-1 0,-4-2 1 0,0 0-31 16,4 1 11-16,-4-1 39 0,3 5-17 15,-3-5-5-15,4 2-15 0,-4-2 39 0,0 0-38 0,5 2 26 16,-5-2-4-16,4 3-19 0,-1-2 6 0,-3-1 2 16</inkml:trace>
  <inkml:trace contextRef="#ctx0" brushRef="#br0" timeOffset="192324.45">19854 4687 4 0,'2'3'2'0,"-2"-3"-4"0,0 0 0 15,6 0 2-15,-6 0 6 0,0 0 4 0,0 0-10 16,5 0-1-16,-5 0 8 0,0 0-2 0,7 2 7 16,-7-2-6-16,4 0 8 0,-4 0-9 0,0 0 1 15,0 0-2-15,5 1 4 0,-5-1 1 0,0 0-9 0,0 0-6 16,0 0 12-16,0 0 5 0,7 3-5 0,-7-3 5 15,0 0-4-15,0 0-6 0,0 0 2 0,0 0-6 0,0 0 1 16,0 0-4-16,5-2 1 0,-5 2 1 0,0 0 0 16,0 0 5-16,4 2 1 0,-4-2-2 0,0 0-5 15,0 0 5-15,3 6-2 0,-3-6-34 0,0 0 12 0,2 3 8 16</inkml:trace>
  <inkml:trace contextRef="#ctx0" brushRef="#br0" timeOffset="192382.93">19904 4705 51 0,'0'0'-17'0,"0"0"5"16,0 0 4-16</inkml:trace>
  <inkml:trace contextRef="#ctx0" brushRef="#br0" timeOffset="198733.6">8457 3480 2 0,'0'0'97'0,"0"0"-8"0,-20-1-10 0,20 1-18 16,0 0-18-16,-6 2 6 0,6-2 16 0,0 0-10 16,0 0-6-16,0 0-5 0,-18-1 11 0,18 1-9 15,-9 0-2-15,9 0-20 0,-12-1 13 0,12 1 0 16,-12 0 5-16,7-1 28 0,-2 1-39 0,-1 0 11 0,-1-2 13 15,1 2-16-15,-7 0 6 0,4 0-3 0,-3-2-14 16,3 2 19-16,2 0-27 0,1 0 7 0,0-1 5 16,1 1-12-16,7 0 6 0,-12 0-6 0,5 0 4 0,2 0 15 15,5 0-20-15,-8 1 23 0,3-1-3 0,5 0-9 16,-8 0-7-16,8 0-7 0,-6 0 3 0,6 0 13 16,-6 1-14-16,6-1-12 0,0 0 10 0,0 0 3 15,-7 0-7-15,7 0-4 0,0 0 1 0,0 0 0 0,0 0 2 16,0 0-8-16,0 0 7 0,0 0-4 0,15 3 3 15,-7-3 9-15,0 0-2 0,8 1 4 0,0-1-15 16,1 1 6-16,3-3 0 0,0 2 0 0,0 1 1 0,3-1-8 16,-3-1 2-16,2 1 1 0,-2-2 3 0,-1 1 0 15,1 0 2-15,-1 1 8 0,-2-2-10 0,0 0-1 0,1 1 4 16,-1 1 16-16,-1-2-15 0,-1-1 13 0,1 1-23 16,-1 1 18-16,-1-2-3 0,0 3 0 0,0-2-14 15,1 1 10-15,-2 0-13 0,1-1 2 0,-5 1 7 16,0 0-15-16,-2 0 13 0,1 1 2 0,-3 0 8 0,2-1-10 15,-3-1-11-15,0 4 7 0,0-2 2 0,0-2-15 16,0 2 16-16,0 0-2 0,0 0-16 0,-1 0 6 16,-1 0-2-16,1 0-10 0,-3 0-23 0,4-1-13 15,-4 1-5-15,0 0-22 0,0 0 17 0,0 0-30 0,0 0 12 16,0 0-5-16,0 0 1 0,0 0 8 0,0 0-24 16,0 0-5-16,0 0-6 0,0 0-8 0,-21 0-261 0,14 0 126 15,0 0 84-15</inkml:trace>
  <inkml:trace contextRef="#ctx0" brushRef="#br0" timeOffset="199154.8">8283 3474 71 0,'-11'1'75'0,"2"-1"-9"15,9 0 14-15,-14 3-9 0,9-3 5 0,5 0-27 16,-9 1 20-16,9-1-13 0,-7 0 18 0,3 1-19 16,4-1 0-16,-7 0 0 0,7 0 2 0,0 0 3 15,-6 1-5-15,6-1 7 0,0 0-6 0,0 0-18 0,0 0 8 16,0 0 0-16,0 0 11 0,0 0 18 0,21 4-29 16,-8-5 1-16,3 1-5 0,3 0 5 0,1 1 7 15,0-2-8-15,1 1-16 0,1-3 8 0,-1 2 12 0,0 1-4 16,2-1-5-16,0 0-2 0,-3-2 0 0,2 4 11 15,0-1 2-15,-2-2-3 0,-1 0-4 0,-1-1-17 16,1 1 6-16,0-1-4 0,-3 2 15 0,0-2-17 16,0 0-14-16,0 2 19 0,-2-1-2 0,1 0 4 15,-2-1-18-15,2-1 0 0,-4 4-3 0,-3-1 3 0,-2 0 1 16,1 1-7-16,-2 0-1 0,1-1-7 0,-1-1 6 16,-1 2 8-16,1 0-7 0,-2-1-2 0,-3 1-31 0,8-1-1 15,-5 1-3-15,-3 0-22 0,0 0-35 0,6-1 12 16,-4 0-10-16,-2 1-13 0,0 0-34 0,0 0-15 15,0 0 13-15,0 0 5 0,-18-2-17 0,13 2-346 16,-2 2 163-16,7-2 108 0</inkml:trace>
  <inkml:trace contextRef="#ctx0" brushRef="#br0" timeOffset="199597.34">8173 3506 53 0,'-16'3'95'16,"6"-1"3"-16,-1-1-36 0,3 1 41 0,0-2-35 16,3 0 4-16,-1 1-3 0,6-1 16 0,-8 0 11 15,4 1-28-15,4-1 25 0,-6 1-28 0,2 2-7 0,4-3 8 16,0 0-10-16,-6 2 19 0,6-2-17 0,0 0 8 15,0 0 4-15,12 2-3 0,-4-2 0 0,10 0 6 0,0 2-16 16,6-1 2-16,2-2 2 0,-1 1-15 16,14 0 6-16,-2-2-8 0,-5 1 12 0,-5 0 3 0,-3 0-25 15,1 0 2-15,-2 1 8 0,-1-2-4 0,1-1 0 16,-3 2-3-16,-1-1 1 0,-1 0-1 0,1 1 0 0,-1 0 0 16,-4-2-2-16,2 2-14 0,-5 0 3 0,1 0-1 15,0-1 11-15,-1 2-7 0,-5-1-11 0,2 0 3 16,-2 0-16-16,-6 1 5 0,9 0 5 0,-4-1-3 15,-5 1 5-15,7 0-11 0,-3-2 18 0,-4 2-23 0,7 0 3 16,-7 0-2-16,0 0-12 0,8-1-15 0,-6 1 3 16,-2 0-11-16,0 0-22 0,6 0-8 0,-6 0-23 15,0 0-8-15,0 0 7 0,0 0-15 0,0 0-14 0,0 0-2 16,0 0-8-16,-24-5-9 0,16 4 0 0,-3 0-14 16,0 1-311-16,-5-1 154 0,4 0 102 0</inkml:trace>
  <inkml:trace contextRef="#ctx0" brushRef="#br0" timeOffset="199975.64">8231 3491 37 0,'-12'1'69'0,"4"0"25"0,0 0-31 0,8-1 6 16,-12 3-8-16,6-4 11 0,1 2-5 15,5-1-8-15,-7 1 31 0,7-1-27 0,-5 1-4 0,5-1-28 16,-4 4 47-16,4-4-10 0,0 0 4 0,0 0 7 15,0 0-11-15,21 6 6 0,-5-6 4 0,3 2-11 0,2-1-4 16,3 1 16-16,2-1-18 0,12-1-2 0,-8 0-2 16,-5-1 0-16,0 1 8 0,-1 1 0 0,0-2-9 15,0 1 11-15,-1 0-18 0,-2-3 13 0,1 3-15 16,-1-3 3-16,-2 4-8 0,0-2 2 0,1 1-14 0,-6-3 7 16,2 2-4-16,-1 0-1 0,0 1 0 0,-2-1-9 15,-1-1 3-15,-3 2-11 0,1 0 4 0,-4-1-4 0,1 0-4 16,-2 1 7-16,-5 0-2 0,11-1 5 15,-7 2-12-15,-4-1-8 0,8 0-1 0,-4 0 7 0,-4 0 8 16,7 0-12-16,-7 0 8 0,6-1-15 0,-6 1-4 16,0 0-5-16,7-1-2 0,-7 1-14 0,4 0 3 0,-4 0-23 15,4-2-15-15,-4 2-9 0,0 0-25 0,0 0 4 16,0 0-10-16,0 0-23 0,0 0-3 0,0 0-16 16,0 0 7-16,0 0-393 0,0 0 176 0,0 0 120 0</inkml:trace>
  <inkml:trace contextRef="#ctx0" brushRef="#br0" timeOffset="200494.36">8193 3522 71 0,'-13'1'91'0,"13"-1"-8"0,-12 0-4 16,12 0-11-16,-11 0-16 0,11 0 3 0,-10 0 9 15,6 0 6-15,4 0-14 0,-10-1 6 0,10 1-9 16,-6 1 0-16,6-1-1 0,-7 0-21 0,7 0 18 0,0 0-13 15,-5 1 23-15,5-1-30 0,0 0 22 0,0 0 0 16,0 0-8-16,0 0 11 0,0 0-15 0,18-1 11 0,-3-1 1 16,1 2-13-16,4-1 5 0,0-1-9 0,3 1 2 15,1 0 17-15,13-1-16 0,-6 2 10 0,5-4-12 16,-6 3 2-16,-3 0-10 0,-2-2 2 0,1 3 16 16,-2-1-17-16,0 1 13 0,-2 0-20 0,0-1 3 0,-2 0 19 15,0 1-14-15,-3-3-3 0,1 2-11 0,-2-1 15 16,0 2 3-16,0-2 1 0,-4 1-15 0,-2 0 2 15,-2 1-2-15,0-1 3 0,-1 0-11 0,-2 1-9 0,-1-2 12 16,2 2 7-16,-6 0-21 0,8-1 13 0,-6 1-10 16,4 0-7-16,-4 0 2 0,1 0-11 0,0-1-2 15,1 1 3-15,-4 0-16 0,2 0-10 0,1 0-12 0,-3 0-8 16,0 0-10-16,0 0 9 0,0 0-26 0,0 0 4 16,0 0-22-16,0 0 3 0,-17 0 1 0,10 0-10 0,0 0-8 15,7 0 6-15,-13 0-299 0,6-1 136 16,1 1 92-16</inkml:trace>
  <inkml:trace contextRef="#ctx0" brushRef="#br0" timeOffset="200912.54">8245 3503 73 0,'-10'3'70'0,"-1"0"12"15,4-2-18-15,7-1 4 0,-12 2 6 0,6 0-16 16,6-2-5-16,-8 0 29 0,8 0-13 0,-4 1 5 0,4-1 2 16,0 0-17-16,0 0 20 0,16 2-6 0,-3 1 2 15,0-2-1-15,5 0-7 0,0 0 7 0,4-1-7 16,0 1 17-16,2-1-32 0,-1 0 18 0,1-1 3 16,1 2-11-16,-1-1 5 0,0 0-10 0,-2 2-5 0,-1-2 7 15,2-2 5-15,-2 1-29 0,-2 0 14 0,1 0-4 16,-3 1 13-16,-1-1-7 0,-2 1-11 0,0-3-13 0,-2 3-4 15,-2 0-1-15,-2-1 6 0,0 1-9 0,-3 0 13 16,2 0-10-16,-2-1 3 0,-5 1-5 0,9 0-5 16,-5-1 0-16,-4 1-8 0,10 0-11 0,-10 0 22 0,8-2-9 15,-8 2 6-15,5 0-2 0,-5 0-14 0,0 0-5 16,8 0 21-16,-8 0-8 0,5 2-8 0,-5-2-4 16,0 0-2-16,0 0 0 0,6-2 8 0,-5 2-19 15,-1 0 4-15,0 0-26 0,0 0 10 0,0 0-6 16,0 0-42-16,0 0 9 0,0 0-23 0,0 0 8 0,0 0-22 15,0 0 0-15,0 0-9 0,0 0 7 0,-17 0-18 16,17 0-6-16,-8 0-361 0,2-1 165 0,0 2 108 0</inkml:trace>
  <inkml:trace contextRef="#ctx0" brushRef="#br0" timeOffset="203448.6">13817 3180 5 0,'0'0'49'0,"0"0"-16"0,0 0-4 0,0 0 2 15,2 1-35-15,-2-1-3 0,4 3-39 0,-4-3 16 16,0 0 10-16</inkml:trace>
  <inkml:trace contextRef="#ctx0" brushRef="#br0" timeOffset="205907.63">8469 2039 39 0,'-2'-4'79'0,"2"-1"-35"0,-3 2-4 0,2 0-49 15,-1 1 46-15,2-2 39 0,-1 1-24 0,2-1 12 16,-1 1-19-16,-1-1 0 0,1 0 33 0,0 1-53 0,0-1 1 16,0 4 20-16,-1-7-26 0,1 2 39 0,0 2-31 15,0-2-22-15,0 1-9 0,0 1 55 0,1-1-54 16,-4 0 6-16,6 1 55 0,-3 0-37 0,1 1-36 0,-1 2 1 15,0-5 13-15,2 2 50 0,-2 3-39 0,-2-4-20 16,4 3 0-16,-2-2 67 0,0 3-32 0,0 0-35 16,0 0-18-16,0 0 15 0,0 0 30 0,0 0-32 15,-2 10 8-15,1-5-2 0,1 1 46 0,1 0 4 0,-2 6-52 16,0 1-3-16,-1 0 11 0,2 3 74 16,-1-2-40-16,1 2 50 0,-3 2-114 0,5-1 104 0,-2 2-3 15,-3 16 17-15,2-11-6 0,1 1-43 0,-3-5 6 16,2 3 0-16,-3 11-17 0,2-7 41 0,-2 6-48 0,3-6 23 15,0-2-12-15,-2-4-20 0,0 0-8 0,3-1 42 16,-1-1-54-16,-2 0-2 0,-1-2 57 0,3 0-4 16,2-3-11-16,-1 0 9 0,-1 0-18 0,4-1-33 0,-3-4 41 15,0 0 8-15,0-2 1 0,0 0-23 0,0-2 7 16,1 0 2-16,-1 0 9 0,-1-1-9 0,2-1-9 16,-1 0 5-16,-3 1 2 0,3-2 1 0,0-2-11 0,-1 4 3 15,1-4-18-15,0 0-16 0,-1 1-28 0,1-1-42 16,0 0-21-16,0 0 43 0,0 0-19 0,0 0-10 0,0 0 2 15,-2-8-23-15,2 8 6 0,-1-6-11 0,1 2-333 16,-3-1 151-16,-6-2 102 0</inkml:trace>
  <inkml:trace contextRef="#ctx0" brushRef="#br0" timeOffset="206470.51">8285 2423 66 0,'-2'-5'67'0,"0"0"0"0,1 0-16 0,-2-1 18 16,1 3 4-16,-1-2-13 0,3 5-2 0,-4-8-5 0,3 5 12 15,-2 0 2-15,3 1 19 0,0-2-22 0,-1 1 11 16,1 3-19-16,0 0-10 0,-2-5 25 0,2 5-12 16,2-3-66-16,-2 3 71 0,0 0-10 0,0-1-30 0,0 1 18 15,0-3-9-15,0 3 6 0,-2-3-26 0,2 3 22 16,0 0-8-16,0 0-78 0,0 0 80 0,0 0-2 15,0 0 8-15,0 0-35 0,0 0 27 0,4 7-36 16,-2-6 7-16,0 1 23 0,1 3-51 0,-3-5-18 0,3 9 89 16,-1-5 27-16,4 6-81 0,-1 1-25 0,-1 0 86 15,0-2 4-15,1 2-27 0,1 0-17 0,2 0 16 0,-3-1-18 16,0 1 59-16,1-1-63 0,-1 2 18 16,2 1-14-16,-3-3 46 0,-3-1-53 0,4 2 36 0,3 2-5 15,-1-2 16-15,-3-1-25 0,1-1-36 0,-1 1 20 16,-1-3 34-16,2 3-4 0,-3-3 7 0,2-1-22 0,-3 0-30 15,2 0 10-15,-1-3 47 0,0 2-8 0,0-1-9 16,0-1-15-16,-1 1 24 0,2-2-11 0,-2 2-28 16,0-2 34-16,1 0-9 0,-1 0 11 0,0 0-12 15,1 1 14-15,-1-2 4 0,0 1-4 0,1 0-5 0,-2-2 16 16,1 1 10-16,-1 0-29 0,0-1 28 0,3 1-14 16,-2-1 10-16,-1 0-9 0,4-3-24 0,-1-1-4 0,1 2-8 15,2-6 0-15,1-1-4 0,1-1 4 16,1-2 27-16,1-1-10 0,2 0-27 0,5-12 5 0,2 1-1 15,0 0 7-15,1-2 13 0,-2 4 0 0,2 2-16 16,-1 0-10-16,0-4 18 0,-9 10 3 0,4 2 8 0,-5 0-23 16,2 0 0-16,-3 2 1 0,-2 0-13 0,0 2-24 15,-1 2-34-15,-1 5-23 0,-1-2-28 0,-1 2-24 16,-2 1-6-16,-2-5-20 0,2 5-8 0,-7 4-27 16,2-3-468-16,-3 5 225 0,0 0 148 0</inkml:trace>
  <inkml:trace contextRef="#ctx0" brushRef="#br0" timeOffset="209887.52">5623 15840 69 0,'-4'0'81'15,"4"0"6"-15,-7 1 17 0,7-1-36 0,-5 0 34 16,2 1-42-16,3-1 13 0,-1-2 3 0,1 2-14 16,0 0-26-16,9 0-6 0,-9 0-10 0,23-2 38 0,-6-1-5 15,3 1-25-15,4-1 24 0,13-1 18 0,3 4-26 16,2-4 8-16,-3 0-5 0,1 1-32 0,0 4 5 15,-2-3-25-15,-7 2 27 0,8-3 11 0,-9 2-15 0,-3 1-20 16,-4 1 58-16,1-1-37 0,-2-1 35 0,0 1-9 16,-1 0-5-16,-1-1-1 0,-1 1 0 0,-1 0 8 15,0-1-36-15,-1-1 4 0,-1 2 6 0,-3-1 13 16,1 1-11-16,-1 0-8 0,-4 1 4 0,1-2 4 0,-2 1 5 16,-3-1-16-16,0 0-24 0,1 0-8 0,-2-1 17 15,0 1-21-15,0 1-32 0,-2-1 11 0,-2 1-22 0,0 0-8 16,3 0-19-16,-3 0-32 0,0 0-339 0,-15 1 155 15,7-3 104-15</inkml:trace>
  <inkml:trace contextRef="#ctx0" brushRef="#br0" timeOffset="210335.72">5531 15860 9 0,'-22'2'104'0,"4"-4"-5"0,2 0-7 0,0 3-17 0,2-1 5 15,4 0 17-15,0 1-17 0,2-1-4 0,2 2-51 16,0-2 49-16,1 2-54 0,0-1 79 0,1 0-26 0,1-2-23 15,0 1 38-15,3 0-86 0,0 0 39 0,0 0 39 16,12-1-57-16,3-1 16 0,1-1 12 0,4 1 15 16,1-1 1-16,15 1-51 0,4 1-10 0,-6 1 55 15,6-1-51-15,-4-1 46 0,2 1-4 0,1 1 9 0,-7 1-23 16,7 2 15-16,-3-6-2 0,-8 5-3 0,-1-1-34 16,-5-1 15-16,2 0 13 0,0 0-10 0,-1 0 15 15,-2 0-18-15,1-1 1 0,-2 1 18 0,-2-2-14 16,0 0 2-16,-1 1-8 0,-1 0-6 0,-3-1-6 0,2-1 3 15,-2 0-1-15,1 2 1 0,-1 0 0 0,-1 0 2 16,-3 0-9-16,-1-1 10 0,-1 1-9 0,-2 0-6 0,1 1-4 16,-1 0-8-16,-1-1-12 0,0 0-8 0,-1-2-37 15,-1 2-34-15,-2 0-8 0,0 1-14 0,0 0 0 16,-4-4-30-16,0 3-463 0,-1 0 205 0,-2 1 134 16</inkml:trace>
  <inkml:trace contextRef="#ctx0" brushRef="#br0" timeOffset="212444.46">9116 10120 37 0,'0'0'89'16,"0"0"-25"-16,0 0 9 0,0 0 2 0,-6 4 0 15,6-4-22-15,0 0-11 0,-8 4 26 0,8-4-17 0,0 0-10 16,-7 1 13-16,7-1-22 0,0 0 35 0,-8 1-26 16,8-1-1-16,0 0-5 0,0 0 15 0,0 0 5 15,0 0 7-15,0 0-33 0,-9 0 8 0,9 0-12 16,0 0 21-16,0 0-9 0,0 0 13 0,0 0-20 0,0 0 9 15,0 0 9-15,0 0-2 0,0 0-20 0,0 0 14 16,26 3-16-16,-26-3-9 0,23-1 15 0,-10 1-1 16,2 0-1-16,1 0 2 0,1-2-24 0,2 2 25 15,0 0-27-15,0 0 9 0,-1 0 4 0,2 0-18 0,-1-1 11 16,-2 1-10-16,1 0 13 0,-1-1 9 0,-1 2-25 16,0-2 7-16,-3 2-1 0,2-2 11 0,-4 1-1 0,2 1-16 15,-2-1 15-15,-5 0 16 0,-6 0-24 0,14 0-2 16,-14 0 4-16,9 1 0 0,-9-1-29 0,8 0 39 0,-8 0-5 15,0 0-21-15,12-1-10 0,-12 1-1 0,0 0-15 16,0 0-11-16,8-2-7 0,-8 2-6 0,0 0 22 16,0 0-41-16,0 0 8 0,0 0-14 0,0 0-10 15,0 0-11-15,0 0-294 0,0 0 134 0,0 0 88 0</inkml:trace>
  <inkml:trace contextRef="#ctx0" brushRef="#br0" timeOffset="212861.51">9002 10141 46 0,'0'0'87'15,"-15"0"-15"-15,8 1 21 0,7-1-41 0,-12 0 33 0,12 0-20 16,0 0-13-16,-14 2 42 0,14-2-47 0,0 0 45 15,-10 0-38-15,10 0 10 0,0 0-20 0,0 0 8 16,-1 3 13-16,1-3-28 0,0 0 28 0,0 0-10 0,0 0 6 16,25 0 6-16,-17 0-18 0,-8 0 2 0,23 1-8 15,-6-1 19-15,2 0-12 0,0 0 8 0,-1 0-12 16,-3 0-12-16,2 0 6 0,2-1-12 0,1 1 18 16,-1 0-16-16,-1 0 1 0,0 0 13 0,-2 0-13 0,1 1-11 15,2-1 10-15,0 0 2 0,-2 0-7 0,0 2-1 16,-1-2 3-16,0 0-2 0,0 1-13 0,-1-2-4 15,0 1 11-15,-3 0-19 0,-3 0 13 0,-1 0-1 0,-8 0-9 16,13 0 13-16,-13 0-24 0,11 0 16 0,-11 0-14 16,9 0-5-16,-9 0 9 0,8-2-29 0,-8 2 1 0,0 0 3 15,0 0-28-15,0 0-13 0,0 0-15 0,0 0 16 16,0 0-22-16,0 0-7 0,0 0 0 0,0 0-2 16,0 0 4-16,0 0-9 0,0 0-19 0,-37-4 8 15,32 4-242-15,5 0 118 0,0 0 80 0</inkml:trace>
  <inkml:trace contextRef="#ctx0" brushRef="#br0" timeOffset="213132.67">9154 10144 64 0,'-14'1'89'0,"8"-1"36"0,6 0-7 16,-11 2-17-16,11-2-7 0,0 0-2 0,-12-1 9 15,12 1-15-15,0 0-13 0,-7 1 6 0,7-1 3 16,0 0-2-16,0 0 0 0,0 0-12 0,0 0 14 15,32 1-9-15,-17-1-8 0,2 2 4 0,1-2-11 0,0 0 8 16,1-3 13-16,0 3-19 0,2 0 7 0,-1-1-13 16,2 0-2-16,-2 1-3 0,0 0-6 0,-4 0 8 0,1-1-25 15,-1-1 9-15,-3 1 5 0,1 1-15 0,-4 0 0 16,-2-1 5-16,-8 1-13 0,15-1-2 0,-15 1-3 16,11 0-9-16,-11 0-32 0,8-1-22 0,-8 1-28 15,0 0-15-15,0 0-27 0,0 0-16 0,0 0-30 16,0 0-417-16,0 0 194 0,0 0 130 0</inkml:trace>
  <inkml:trace contextRef="#ctx0" brushRef="#br0" timeOffset="-208493.2">11977 9446 104 0,'13'-13'148'0,"-2"1"-16"0,-1 4-17 0,-2 1-7 0,-1-2 25 16,0 4-24-16,-2 2-9 0,-1-2 1 0,-4 5-15 16,5-4-23-16,-5 4 4 0,0 0 6 0,10-1 6 0,-10 1 5 15,0 0 5-15,4 11-19 0,-4-11-2 0,2 13 7 16,-2 0 2-16,0 3-13 0,-1 2-9 0,0 1 23 16,-3 3-6-16,-2 8-14 0,0 3 11 0,-2 0 2 15,0-2-5-15,-3 3-5 0,0 0-9 0,2 0 6 0,-2 0-10 16,-1 4-13-16,-2-4 2 0,-1 0 2 0,1 0 1 15,2-3 1-15,-2 0-15 0,-1-2-1 0,3-2-16 16,3-1 12-16,1-3-7 0,1-5-4 0,0-4 10 0,2-1-12 16,0-4 7-16,1 0 0 0,-2 0 4 0,1-2-11 15,5-7-1-15,-7 11 13 0,7-11-10 0,-4 6-8 16,4-6-2-16,0 0-7 0,0 0-18 0,0 0-23 0,0 0-13 16,0 0-11-16,0 0-44 0,0 0-5 0,0 0-16 15,0 0-22-15,4-39-3 0,-4 39 11 0,8-20-29 0,-2 8-425 16,-4 0 201-16,4 0 134 0</inkml:trace>
  <inkml:trace contextRef="#ctx0" brushRef="#br0" timeOffset="-208157.1">12226 9564 73 0,'15'-22'137'0,"-5"7"-28"0,-2 4-22 16,-1 1-12-16,-2 3 8 0,-1 1 1 0,-1 3-15 16,-3 3-22-16,0 0 34 0,0 0-7 0,0 0 18 0,0 0-20 15,-13 21 12-15,6-5 13 0,-5 5-12 0,-3 5 7 16,1 0 9-16,-2 2-13 0,1-1 10 0,-2 3-17 0,2 0 6 16,-2 0 1-16,1 0-9 0,2 1-5 15,1-1 2-15,0 0-15 0,2-2-8 0,2 1 0 0,1-8 2 16,4-3-6-16,1-2-12 0,-2 0-5 0,3-2 1 15,-2-2-6-15,3 1-4 0,0-2 6 0,2 0-12 0,-1-11 1 16,0 14 7-16,0-14-8 0,-1 12-5 0,1-12-6 16,0 0 3-16,0 0-19 0,0 11-21 0,0-11-9 15,0 0-10-15,0 0-26 0,0 0-29 0,0 0-48 16,0 0 5-16,0 0-11 0,0 0-508 0,0 0 223 0,0 0 148 16</inkml:trace>
  <inkml:trace contextRef="#ctx0" brushRef="#br0" timeOffset="-207294.72">12379 10042 78 0,'0'0'159'15,"3"13"-40"-15,-3-13 22 0,4 7-12 0,-4-7-17 16,0 0-16-16,1 13 3 0,-1-13-5 0,4 7-12 0,-4-7-3 16,0 0-1-16,8 6-15 0,-8-6-8 0,8 3 18 15,-8-3-13-15,0 0 2 0,19-3-10 0,-6 0 2 16,-2-2-6-16,2-1 0 0,1-1-8 0,-4-3 2 0,2-2-7 16,0 3 3-16,8-12-2 0,-5 1-12 0,2-2 9 15,-3-1-16-15,0-1 10 0,-2-1-14 0,2-1 5 16,-5-3-24-16,2 0 4 0,0 0 15 0,-5-2-21 15,4 0 19-15,-5-3-14 0,0 1 7 0,2-2-15 0,-2 3 27 16,1-1-11-16,-1 3-10 0,-2 4-3 0,-2 4 19 16,2 3-23-16,-2 1 24 0,0 0-29 0,-1 1 5 0,2 0 26 15,-2 2-7-15,-2 2-18 0,2-1 8 0,-2 5 0 16,2 9-2-16,-4-19 8 0,0 9-22 0,1 3 27 16,3 7-5-16,-11-11-8 0,3 7 7 0,8 4 2 15,-12-2-14-15,12 2 19 0,0 0 0 0,-17 5-25 0,9 1 15 16,-2 1 7-16,2 3-8 0,2 2-16 0,-2 0 11 15,4 3-9-15,-3 1 19 0,2 2-15 0,-1 0 14 16,1 1-2-16,-2 11-1 0,3-5 0 0,0-3 16 16,0-2-6-16,2 1 2 0,-1 0 9 0,3 1-18 0,0-1 29 15,-1 1-14-15,-1 13-17 0,1-8 28 0,0-3-18 16,2-4 8-16,-1-1 2 0,-1 0 2 0,1 1-7 0,1 1-7 16,-1-1 5-16,3-1-12 0,-3-1 8 0,5 0 4 15,-4-1-10-15,1-1 16 0,-2-2-14 0,4 2 9 16,0-2-12-16,0-2-11 0,1-1 10 0,3 1 7 0,0-4 2 15,3 0-2-15,1 0 0 0,0-3-2 0,3-2-11 16,-1-1 7-16,1 0 10 0,1 0-4 0,-1-2-6 16,1-1 1-16,1-4 5 0,-1 2 1 0,0-1-3 15,0-3 1-15,0 0-11 0,-1-3 10 0,-2 1-2 0,2-2-1 16,-3-1 3-16,0-1-5 0,4-8 0 0,-6 3 4 16,0 1 2-16,-4 2-16 0,0-1 12 0,-1-1-13 0,-1 1 11 15,0-1 5-15,-1 1-9 0,-2 3 14 0,-1-1-17 16,0 0 19-16,0 5 6 0,0 0 5 0,0 9-22 15,0-10 4-15,0 10 10 0,1-10-19 0,-1 10 4 16,0-8 7-16,0 8-1 0,0 0 0 0,0 0-2 0,0 0-6 16,0 0-7-16,0 0 25 0,0 0 0 0,0 0-18 15,0 0 8-15,0 0 12 0,0 0-19 0,-5 37 11 0,5-25-4 16,1 2-2-16,1 1 10 0,-1-2-13 16,-1 1 10-16,0 1 6 0,0 1-18 0,0-1 0 0,0 0 16 15,0 1-15-15,1-3 7 0,1 0-8 0,-2-1 6 16,0-1 0-16,0-11-10 0,1 16 11 0,-1-16-11 15,1 12 3-15,-1-12 10 0,3 11-1 0,-3-11-8 0,3 7-17 16,-3-7-4-16,6 6 4 0,-6-6-22 0,0 0-12 16,11 1-5-16,-11-1-18 0,0 0-22 0,0 0-21 15,0 0-16-15,0 0-2 0,24-10-13 0,-20 6-458 0,-4 4 202 16,7-12 134-16</inkml:trace>
  <inkml:trace contextRef="#ctx0" brushRef="#br0" timeOffset="-207095.35">12984 9538 169 0,'0'-16'177'16,"1"4"-11"-16,-2 1-26 0,3 3-7 0,-2 1-8 16,0-7-13-16,0 8-10 0,0 6-6 0,0-9-18 0,0 9-11 15,2-7-2-15,-2 7-17 0,0 0 8 0,0 0-52 16,0 0-30-16,0 0-23 0,0 0-19 0,0 0 13 15,0 0-43-15,30 14-14 0,-22-7-266 0,3 0 126 16,-2-1 84-16</inkml:trace>
  <inkml:trace contextRef="#ctx0" brushRef="#br0" timeOffset="-206787.29">13245 9521 14 0,'0'0'102'0,"0"0"23"0,4 3 5 0,-4-3-17 16,0 0-13-16,-13 14 30 0,5-6-33 0,1-1-18 16,2 3 21-16,-2-1-10 0,0 2-1 0,1 0 14 0,0 2-24 15,4 0 5-15,-2 1-8 0,4 0 9 0,0 3-18 16,1-2 0-16,2 2-14 0,2 0 0 0,3 12 0 16,-1-10-10-16,-1-2-13 0,0-3 13 0,-1 1-11 15,2 0-2-15,-3-2-8 0,0-1 0 0,0-1 5 0,1 0 2 16,-1 1-12-16,-1 0 3 0,-2-5 3 0,-1-7 3 15,3 12-8-15,-3-12-7 0,0 0 14 0,-2 13-3 16,2-13-10-16,0 0 11 0,-9 8-17 0,9-8 2 0,-9 3-10 16,9-3-22-16,-12 1-1 0,12-1-47 0,0 0-10 15,0 0 15-15,-27-4-49 0,27 4-8 0,-15-12-16 16,11 6-436-16,-1-4 192 0,5 10 128 0</inkml:trace>
  <inkml:trace contextRef="#ctx0" brushRef="#br0" timeOffset="-206553.25">13261 9594 59 0,'0'0'131'0,"0"0"-13"0,0 0 2 0,-24 22 27 16,15-8-49-16,-6 10 24 0,0 4-16 0,-1 0 4 0,-1 1 1 16,0-1-7-16,-1 2-6 0,0 1-12 0,2 0-12 15,-4-2-6-15,2-1-9 0,0-1 9 0,0-4-9 0,-2-4-17 16,7-1 14-16,1-3-26 0,1-2 16 0,-1-2-10 15,6-3-2-15,-1 2-14 0,0-3 0 0,2-1 1 16,5-6-9-16,-7 7-16 0,7-7-28 0,0 0-10 16,-6 5-44-16,6-5-6 0,0 0-7 0,0 0-25 0,0 0-17 15,0 0-338-15,21-27 159 0,-12 18 108 0</inkml:trace>
  <inkml:trace contextRef="#ctx0" brushRef="#br0" timeOffset="-206238.64">13679 9197 42 0,'10'-17'128'0,"-2"6"-14"0,-1 4-6 16,-2 6 1-16,-5 1 13 0,0 0-16 0,11 14 6 15,-10-1 0-15,1 3-30 0,-2 4 11 0,1 2-14 0,-2 13 4 16,1 0-22-16,-3 3-2 0,2 2 6 0,-3-2-10 16,1-1-23-16,-4-1 0 0,-1 1 13 0,2-3 6 0,-1-3-14 15,-1-2-14-15,3-5 9 0,-1-4-12 0,2-3-3 16,0-1 16-16,3-4-3 0,0 0-22 0,-1-1 8 16,2-11-6-16,3 15 7 0,-3-15-10 0,5 9-22 0,-5-9-9 15,10 2-4-15,-10-2-31 0,0 0-11 0,0 0 1 16,32-10-49-16,-22 6-401 0,1-5 173 0,-2 0 114 15</inkml:trace>
  <inkml:trace contextRef="#ctx0" brushRef="#br0" timeOffset="-206052.31">13664 9472 179 0,'-3'-10'156'0,"3"10"-19"0,2-14 0 15,4 6-21-15,1 2-7 0,2 0-20 0,3 3-3 0,0-2 4 16,2 1-18-16,0 1 18 0,1-2-23 0,1 1-20 16,-1 3-39-16,1-2-10 0,0 0-12 0,0-2-48 15,1 2-32-15,-2 3-311 0,2-4 135 0,-4 1 90 0</inkml:trace>
  <inkml:trace contextRef="#ctx0" brushRef="#br0" timeOffset="-205732.34">14660 9355 30 0,'11'-1'141'0,"-11"1"41"0,9 2-75 0,-5 3 11 16,-4-5 2-16,9 16-26 0,-5-3 7 0,1 1-19 0,-2 3-5 16,-2 0 12-16,0 1-15 0,1 1-15 0,-4 0 21 15,1 1-24-15,-2-2-42 0,1 1 22 0,-2 0 1 0,0-1-11 16,-2-1 15-16,1-2-3 0,1 0-9 0,-2-1-2 16,4-2 4-16,-2-2-10 0,2-2-18 0,2-8-12 15,-2 13-38-15,2-13-16 0,0 0 13 0,0 0-16 0,0 0-5 16,0 0-16-16,0 0-18 0,0 0-300 0,0 0 135 15,0 0 90-15</inkml:trace>
  <inkml:trace contextRef="#ctx0" brushRef="#br0" timeOffset="-205551.23">14791 9216 24 0,'3'-17'158'0,"1"2"-5"15,-1 1-19-15,1 2-37 0,-2 3 24 0,1 0-36 16,-2-1 16-16,2 2-11 0,-3 8-39 0,4-8 10 0,-4 8-16 16,0 0-55-16,0 0 16 0,0 0-37 0,0 0-20 15,21 2-18-15,-13 6-254 0,-8-8 109 0,16 12 70 16</inkml:trace>
  <inkml:trace contextRef="#ctx0" brushRef="#br0" timeOffset="-205233.01">15097 9227 71 0,'0'0'131'16,"-15"8"-13"-16,6-2 15 0,1 3-32 0,-2 1 0 16,2 0 18-16,2 2-25 0,-1 0-12 0,3 2 9 15,1 2-9-15,1 0 2 0,3 0-15 0,2 2 13 0,2 0-25 16,-1 2 5-16,5 7-25 0,5 0 23 0,-4-1-12 15,-2-6 1-15,7 3-18 0,-4-4 5 0,-3-3 7 0,-4-2-15 16,4 1-2-16,-3-3-7 0,-2-1 10 16,1-1 10-16,-3-1-14 0,0 2 10 0,-1-11 2 0,-1 15-2 15,1-15-15-15,-5 9 8 0,5-9 8 0,-7 6-17 16,-2-3 4-16,9-3-5 0,-18 3-4 0,18-3-1 0,-16-2-22 16,16 2 8-16,-18-3-62 0,8-1 26 0,-2-1-25 15,2-1-16-15,10 6-25 0,-18-14 12 0,10 4-1 16,0 0-23-16,2 0 3 0,2-3-30 0,0 1-298 15,0 0 146-15,4 12 98 0</inkml:trace>
  <inkml:trace contextRef="#ctx0" brushRef="#br0" timeOffset="-205014.25">15093 9305 41 0,'0'0'134'0,"-12"-5"7"15,12 5-27-15,0 0 32 0,-23 22-27 0,7-1-21 0,-1 4 0 16,-1 2-18-16,0 3 22 0,-4 1-22 15,0 0 2-15,-2 3 2 0,-3-1-5 0,0 1-5 0,1-6-31 16,-2 0 18-16,2 0-42 0,-2-3 16 0,8-2 14 16,2-4-16-16,3-4 7 0,3 0-1 0,0-5-6 0,2-2-4 15,4 1-4-15,0-3 2 0,1-2 0 0,5-4-11 16,-8 8-14-16,8-8 4 0,0 0-22 0,0 0-38 16,0 0-11-16,0 0-18 0,0 0-47 0,0 0-406 15,0 0 178-15,25-21 120 0</inkml:trace>
  <inkml:trace contextRef="#ctx0" brushRef="#br0" timeOffset="-204564.16">15741 9372 155 0,'15'-2'144'0,"1"-1"-13"0,-2 2-22 16,0-1 2-16,-1-1-44 0,2 0 21 0,2 3-25 15,-2-4-18-15,2 3 7 0,-1-2-5 0,-1 1 9 0,1 0-48 16,-2-2 22-16,1 0 37 0,0 1-41 16,-2-2 17-16,2-2-24 0,-1 2 16 0,-2-1-7 0,-1-1-35 0,-2-4 41 15,-1 3 1-15,-2-3-30 0,-1 0 0 0,-2-1 5 16,-3 12-24-16,1-17 37 0,-1 17-3 0,-4-18-25 15,-1 9 52-15,-5 3-7 0,1 0-28 0,-2 1 32 16,-1 2-8-16,0 1 1 0,-1 2 10 0,13 0 2 0,-28 4-2 16,13-1-17-16,3 2 3 0,-2 3 25 0,2 2-28 15,-3 0 17-15,-5 6 5 0,3 2-4 0,1 4-12 16,5-3 5-16,3-1-3 0,3-1-6 0,-1 1 1 16,5 1 5-16,0 2-24 0,2-2 6 0,0 1 4 0,2-2 5 15,1 1-11-15,1-2 9 0,1 2 1 0,0-3-7 16,4 0-7-16,-2-2-13 0,0-1 15 0,0-2-7 0,1 0-6 15,0-3 7-15,2 1-29 0,0-2-11 0,2-2-36 16,-1 1-20-16,0-4 5 0,-12-2-25 0,25 0-22 16,-25 0-2-16,26-8-24 0,-16 3-427 0,4-2 195 15,-4-3 128-15</inkml:trace>
  <inkml:trace contextRef="#ctx0" brushRef="#br0" timeOffset="-203878.22">16377 9304 75 0,'0'0'150'0,"0"0"-30"16,0 0 9-16,0 0 4 0,3 18-16 0,-3-11-30 16,-1 5-6-16,-2 2 28 0,2 2-32 0,-1-1-14 0,1 0-22 15,-2 0 22-15,1 0-9 0,0-1-3 0,-2 2-23 16,3-1 32-16,-2-3-35 0,-1 0 13 0,2-1 0 15,0-2-30-15,2-9-2 0,-1 13 15 0,1-13 13 0,-1 9-6 16,1-9-4-16,0 8 14 0,0-8-13 0,0 0-8 16,0 0 0-16,0 0 6 0,0 0 1 0,0 0-1 15,0 0 5-15,0 0 6 0,0 0 7 0,0 0-17 0,0 0 0 16,0-39 3-16,1 25-3 0,-2 1-4 0,1-3-15 16,-2 2 12-16,1-3-12 0,1 1 8 0,-1-2-11 15,-1 0-3-15,2-2 17 0,2 1-1 0,-2 2 3 16,2 0-9-16,0 3-1 0,0 2 1 0,0-2-7 0,2 4 3 15,2 0-11-15,0 3-2 0,2 3 7 0,-8 4 5 16,14-3-17-16,-14 3 11 0,22 1 4 0,-10 2-7 0,0 1 13 16,0 3-11-16,0 2-11 0,-2-1 31 15,0 0-9-15,-1 3-5 0,0 0 2 0,-2 2 21 0,0-1-21 16,-3 1 9-16,0-1 3 0,-2 2 14 0,1-2-5 16,0 1 3-16,-1-2 5 0,0 1-9 0,-2-3 0 0,0 1-12 15,0-4 18-15,0-6-9 0,0 0 0 0,-2 17 7 16,2-13-16-16,0-4 9 0,2 9-1 0,-2-9-2 15,0 0 1-15,0 8-3 0,0-8-7 0,0 0-1 16,0 0 14-16,0 0-17 0,0 0 8 0,0 0-14 0,0 0 9 16,0 0-12-16,0 0 8 0,-4-31 4 0,10 19-11 15,-3-1 1-15,1-3-11 0,1 1 8 0,1-1-13 0,-1 2-13 16,2-3 17-16,-2 0-16 0,2 0 9 0,-1 0 2 16,1 3 2-16,-2 1-6 0,-1-3 6 0,2 5-1 15,-2 2 3-15,1 0-5 0,-5 9 7 0,8-13-13 16,-8 13 13-16,9-2 8 0,-9 2 5 0,0 0-6 0,19 11-15 15,-11-4 15-15,1 1 8 0,1 4-6 0,-2 3-8 16,-2-1-9-16,1 0 8 0,0 3 11 0,-3 0 8 16,1 1-21-16,-1-1 23 0,0 1 5 0,-3 0-15 0,1-1 10 15,-2-2-4-15,0 1-6 0,-2-2-15 0,2 1 17 16,-2-2-7-16,-1-1 4 0,0 1-1 0,1-5-32 16,2-8-23-16,-4 16-27 0,4-16-21 0,-4 11-20 0,4-11 2 15,-3 7-41-15,3-7-382 0,0 0 183 0,0 0 122 16</inkml:trace>
  <inkml:trace contextRef="#ctx0" brushRef="#br0" timeOffset="-203286.88">17096 9292 76 0,'0'0'150'0,"0"0"-36"0,0 0 15 0,0 0-16 15,0 0 8-15,0 0-28 0,0 0 13 16,-25 20-6-16,20-10-6 0,-3 2-17 0,0 1-9 0,2 0-8 16,-3 1-11-16,-6 9 20 0,6-2-16 0,-4 1 6 15,-1 4-6-15,-2-2-11 0,-4 0 6 0,6 1-14 0,-2-4-22 16,-2 3 13-16,2-1 19 0,6-5-44 0,-1-1-1 15,2-4-20-15,-2 2 10 0,4-1-13 0,-2-1-8 16,0-1-6-16,1 0 11 0,0-1-9 0,1 0 7 16,2-3-2-16,-2 1 45 0,7-9-8 0,-5 8 9 0,5-8-10 15,-3 7-3-15,3-7 15 0,0 0 23 0,0 0 7 16,0 0-4-16,0 0-9 0,0 0 0 0,0 0 24 16,33-8-34-16,-23 1 12 0,3-3 1 0,-1-2-8 0,-1-1-1 15,-1 0-15-15,9-9-8 0,-6-1 24 0,3-2-25 16,-2-1 23-16,-2-1-6 0,-3-2-8 0,0 1 1 15,1-2-5-15,-1-3 0 0,-1 3-9 0,-1 0 16 0,-1-1-12 16,2-1 12-16,-1 3-20 0,0 5 20 0,-3 5-1 16,2 2-10-16,1 0-5 0,-3 0 0 0,3 3 8 15,-2-1-23-15,2 2 5 0,-1 1 2 0,4 4-8 0,-2 1 6 16,1 2 18-16,2 2-13 0,-11 3-7 0,20 2 19 16,-10 4-14-16,1 0 22 0,0 2-19 0,-2 2 18 15,-1-2-6-15,-1 4-3 0,-3 1 1 0,0 3 3 0,1-3-8 16,-2 1 11-16,-2 1 1 0,-1-1-12 0,-3 1-1 15,2-1 8-15,0 0-4 0,-2 0 4 0,-2-1 0 16,-1 0-4-16,1-1 0 0,-2-1 19 0,-1 0-25 16,0-2 9-16,-1 0-8 0,-3-3 19 0,1 1-38 0,2-2 8 15,-2-2-23-15,5 1-29 0,6-4-23 0,-19 2-19 16,19-2-33-16,-11 1-481 0,11-1 206 0,0 0 138 0</inkml:trace>
  <inkml:trace contextRef="#ctx0" brushRef="#br0" timeOffset="-202860.88">17475 8843 126 0,'3'-11'146'0,"-2"1"-20"0,1 3 15 0,-1 1-17 0,-1 6-36 15,1-9 24-15,-1 9-12 0,0 0 3 0,0 0-14 16,0 0 9-16,0 0 0 0,0 0-4 0,0 0-12 15,-10 32-9-15,6-16 4 0,1 3-5 0,-4 11 2 16,-2 0-11-16,5 2-8 0,-1 2 13 0,2-7-8 0,-4 3-4 16,2 5-11-16,-1-4-3 0,0 1 4 0,-2-1-12 15,0-2-9-15,1-1 8 0,2-6-27 0,1-2-8 16,0-3-19-16,0-1 2 0,-3-3-2 0,2-1-37 16,1 1 13-16,0-2-41 0,0-1-4 0,0-2-9 0,0-1 15 15,4-7-12-15,-8 7 4 0,8-7 6 0,-8 5-26 16,8-5-16-16,0 0-3 0,-11 5-265 0,11-5 132 0,0 0 88 15</inkml:trace>
  <inkml:trace contextRef="#ctx0" brushRef="#br0" timeOffset="-202175.16">17262 9311 83 0,'2'-15'113'0,"1"1"-5"15,0-3 8-15,2 5-22 0,0-1-2 0,1 1-8 16,2 0-14-16,0 0-19 0,2 1-1 0,1 2 0 0,-2-5-12 15,2 6 11-15,2-4 15 0,1 4-21 0,-1-2 8 16,2 5-42-16,-1-4 12 0,1 4 18 0,0-1-3 0,-3 1 5 16,1 0-24-16,1 2 22 0,-2 0-31 0,-4 0 36 15,-8 3-44-15,14-5-1 0,-14 5 19 0,14-1 20 16,-14 1-25-16,0 0 21 0,14 3-17 0,-14-3 6 16,8 5-10-16,-8-5 21 0,11 11 5 0,-7-3-13 0,-1 1 12 15,1 0-3-15,1 0 5 0,-1 1-10 0,-1 2-33 16,-1-1 22-16,1 0-1 0,0-1-15 0,-1 0 26 0,1-1-29 15,0-1 6-15,-1 2 1 0,-2-10 3 0,7 13-7 16,-4-8 20-16,-3-5-4 0,8 7-7 0,-8-7-13 16,9 6 8-16,-9-6 3 0,11 2-8 0,-11-2 4 15,0 0 8-15,18-3-13 0,-18 3 19 0,22-9 1 0,-13 3-4 16,2-2-15-16,-3 1-3 0,2 1 12 0,-2-3-4 16,0 0-9-16,0-1 6 0,0-1 6 0,-1 1 5 0,1 1-15 15,0 0 6-15,0-1 23 0,-1 2 5 16,-2-1-16-16,-1 3 14 0,-4 6-11 0,5-9-1 0,-5 9 12 15,0 0-21-15,7-9 14 0,-7 9-11 0,0 0 2 16,4-6-9-16,-4 6 9 0,0 0 4 0,0 0-23 0,0 0 17 16,0 0-6-16,0 0 21 0,0 0-12 0,-5 34 2 15,-1-19-15-15,4 0 11 0,0 2-11 0,1 1 11 16,-4 1 1-16,2 1 3 0,-2 11-4 0,-2 1 4 16,-1-1-11-16,4-1 1 0,-3 0-4 0,3-5-9 0,-2 6 13 15,0-1 7-15,2-5-4 0,-4 4-5 0,-1-2-11 16,2-5 14-16,2-2 5 0,0-4-1 0,-1 1-9 0,1 0-5 15,0-1 0-15,-2-1 0 0,-1 1 15 0,1-4-10 16,-1 2-5-16,2-1-5 0,0-1 14 0,1-1-3 16,-3-1-9-16,1-1 3 0,2 0-9 0,-2-2 1 15,2-1 16-15,0 1 0 0,5-7-4 0,-8 11-10 0,8-11 11 16,-6 6 4-16,6-6 10 0,0 0 1 0,-8 4 15 16,8-4-2-16,0 0 12 0,0 0 2 0,0 0 13 15,0 0-16-15,0 0 12 0,-10-21 5 0,10 21-30 16,0-12 22-16,0 12 8 0,1-19-15 0,-1 7-16 0,1-2 4 15,3-1 1-15,-1 0-14 0,0-1 12 0,2 0-16 16,0 0-21-16,2-1-6 0,8-8-43 0,-1-1-6 0,4 1-27 16,0 4-31-16,-3 5-37 0,-2 3-27 0,1 3-13 15,-1 1-21-15,-1 6-597 0,-1-3 270 0,-11 6 180 16</inkml:trace>
  <inkml:trace contextRef="#ctx0" brushRef="#br0" timeOffset="-197335.34">8564 6608 39 0,'0'0'37'16,"0"0"5"-16,0 0-14 0,0 0-9 0,0 0 4 0,0 0-5 15,0 0 8-15,0 0-2 0,0 0-18 0,0 0 16 16,0 0-15-16,0 0 16 0,0 0-3 0,0 0-7 16,0 0-10-16,0 0 16 0,0 0-54 0,0 0 61 15,0 0-6-15,0 0 1 0,0 0 9 0,0 0 10 0,0 0-15 16,0 0 6-16,0 0-11 0,0 0-18 0,0 0 15 16,0 0 11-16,0 0-7 0,0 0 12 0,0 0-24 15,0 0 15-15,14 0-15 0,-14 0 13 0,0 0 4 16,0 0-17-16,0 0 3 0,2-6-7 0,-2 6 21 0,0 0-11 15,0 0-16-15,0 0 1 0,0 0 17 0,0 0-8 16,0 0-2-16,0-10 24 0,0 10-33 0,0 0-4 16,0 0 13-16,0 0-1 0,-2-6 17 0,2 6-18 0,0 0 6 15,0 0-3-15,0 0-12 0,0 0 3 0,-10-5 21 16,10 5-22-16,0 0-35 0,-6-4 32 0,6 4 22 16,0 0-10-16,-10-1 1 0,10 1 7 0,0 0 2 15,-9-2-9-15,6 0 16 0,3 2-19 0,0 0-10 0,0 0-5 16,0 0 20-16,0 0-9 0,-16 2 6 0,16-2-15 15,-7 3 8-15,5-3 13 0,2 0-21 0,0 0 3 16,0 0 1-16,-10 4 16 0,10-4-12 0,-5 5 4 0,5-5-13 16,-5 6 14-16,5-6-13 0,-3 7 4 0,2-5 18 15,-2 1 14-15,3-3-22 0,0 0-4 0,0 0-11 16,-4 16 14-16,4-16-2 0,0 9 9 0,0-9 15 0,-1 7-27 16,1-7-6-16,-2 10 12 0,2-9 3 0,0-1 3 15,0 0 0-15,6 9-2 0,-6-9-2 0,6 6-11 16,-6-6 28-16,6 3-16 0,-6-3 11 0,9 3-40 15,-5 0 33-15,-4-3-9 0,11 2 1 0,-6 1-22 0,0-5 34 16,-5 2-9-16,11-1 8 0,-5 0 5 0,-2 2-6 16,1-3-5-16,-5 2 2 0,8 1-5 0,-8-1 1 0,7-2 18 15,-2 0 1-15,-5 2-7 0,7-3-13 16,-3 0-19-16,-4 3 26 0,0 0-46 0,8-7 44 0,-6 4 0 16,0-1-33-16,-2 4 44 0,4-5-40 0,-4 5 43 15,2-6-35-15,-2 3 19 0,0 3 3 0,2-6-14 0,-2 6 18 16,0-8-30-16,0 8-5 0,-3-7 34 0,3 7-4 15,0 0-46-15,-4-9 37 0,3 6 5 0,1 3 11 0,-6-5-29 16,6 5 26-16,-2-3-12 0,2 3-25 16,0 0-12-16,-7-4 53 0,7 4 3 0,-5-2-21 0,5 2-3 15,-7 0 12-15,7 0-42 0,-7 0 31 0,7 0 8 16,-5 2-4-16,5-2 5 0,-5 3 8 0,1-1-2 16,4-2-32-16,0 0-18 0,-7 8 52 0,4-4-4 15,1 0-13-15,0-1-23 0,-1 1 27 0,3-4-22 0,-1 11 27 16,0-7-26-16,1 0 39 0,0-4-34 0,0 10-2 15,0-10 24-15,2 8 7 0,-2-8-13 0,2 11 15 0,1-6-29 16,-2-3 0-16,2 0 2 0,-3-2 37 0,4 10-10 16,-4-10-14-16,5 5 0 0,-1-4 7 0,0 1-20 0,1 1 27 15,-1-3-16-15,0 1 19 0,2-1-5 16,-6 0-27-16,9-1 6 0,-5-2 18 0,0 1-6 0,-4 2-6 16,8-4-9-16,-4 1 21 0,0 0-4 0,-1-1-15 15,-1 1-20-15,1 0 38 0,-3 3 14 0,1-10-27 0,1 5 9 16,-2 0-4-16,0 5-6 0,0-10-2 15,0 5 2-15,0 5-17 0,-2-9 38 0,0 6-43 0,2 3 35 16,-7-7-27-16,4 4-19 0,-1 1 10 0,4 2 35 16,-8-5 15-16,4 4-5 0,4 1 7 0,-9-3-56 0,5 2 46 15,4 1-35-15,-9 1 15 0,3 1 24 0,6-2-8 16,-8 2 5-16,4-1-33 0,0 2 17 0,4-3 22 0,-6 3-31 16,3 1 22-16,0-1-25 0,3-3-15 0,-3 9 25 15,1-6 26-15,0 2-35 0,2-5 36 0,2 7-13 16,-2-7-39-16,1 9 17 0,-1-9 27 0,4 9-18 15,-1-4 19-15,-2 0-5 0,2-3-18 0,1 2 34 0,-1-2-23 16,-1 1-3-16,2 0 4 0,-1 0-5 0,1-2-5 16,-4-1 8-16,8 1-8 0,-3-1 2 0,-1 1 5 15,-4-1-2-15,10-2-60 0,-6 0 58 0,0-1-10 16,0 1 24-16,-4 2 2 0,6-6 1 0,-4 2-27 0,2 1-4 16,-3-1 27-16,2-1-10 0,-3 5-4 0,1-8-4 15,0 3 11-15,-1 5 2 0,-1-6-23 0,1 6 26 0,0-7-33 16,0 7-7-16,-4-6 48 0,1 3-16 0,3 3-51 15,-4-4 6-15,4 4 55 0,-5-4-24 0,2 2 30 16,3 2-4-16,-5-3-30 0,0 2 24 0,5 1-4 16,0 0 4-16,-10 2-19 0,10-2 19 0,-5 3-3 0,1-1-18 15,4-2 29-15,-5 5-42 0,5-5 17 0,-4 6-13 16,2-2 32-16,0-1-5 0,2-3-31 0,-2 7 9 0,1-2 33 16,1-5-9-16,0 7-7 0,1-3 3 15,1 1 13-15,-2-5-18 0,0 6 12 0,2-4-1 0,-2-2-27 16,4 5 24-16,-1-3-4 0,-3-2-7 0,5 2 11 15,-5-2-34-15,8 1 20 0,-8-1 0 0,7-1-1 0,-7 1 19 16,7-4 2-16,-3 3 1 0,-4 1-19 0,5-5-18 16,-1 3 32-16,-3-2 4 0,-1 4-3 0,6-7-7 15,-6 4 7-15,0 3-37 0,2-7 41 0,-2 7-18 0,0-7 14 16,0 7-10-16,-2-6-39 0,2 6 43 0,-6-6 12 16,5 4-8-16,1 2-11 0,-7-6-28 0,5 4 14 15,2 2 33-15,-8-3-31 0,8 3 19 0,-7-1 2 0,7 1-37 16,-8 2 43-16,8-2-1 0,-8 2-23 15,4 1 9-15,1-1-27 0,-1 1 36 0,2 0-8 0,-1 1-13 16,0-1 16-16,3-3 16 0,-2 8-21 0,0-4-8 16,2-4 14-16,-1 10-24 0,1-10 33 0,-1 11 0 0,-1-9-1 15,2-2-11-15,4 9 11 0,-4-9-23 0,0 0 24 16,6 8-5-16,-4-6 0 0,1 1-4 0,1-2-12 16,0 1 14-16,0 0 1 0,-4-2-12 0,8 2-1 0,-4-2 13 15,-4 0-2-15,8-2-7 0,-8 2 11 0,8-2-7 16,-4 0-1-16,-1 0-23 0,1-1 17 0,-4 3-8 15,4-6 21-15,-3 1-14 0,0 2-17 0,-1 3 31 0,0-7 1 16,0 7-1-16,-2-10-11 0,-1 6 16 0,0 1-36 16,3 3-19-16,-5-6 44 0,1 2-20 0,0 1 8 15,0 0-24-15,4 3 29 0,-8-1-14 0,8 1 28 0,-9-1-20 16,9 1-11-16,-8 1 30 0,2 0-31 0,2 2 17 16,0 0 24-16,2 0 1 0,-2 0-24 0,1 2-4 15,3-5 23-15,-4 10-37 0,2-3 19 0,2-7 8 16,-1 11 10-16,1-11-2 0,-1 8-5 0,1-4 3 0,0-4-68 15,0 0 51-15,4 12 29 0,-1-10-13 0,-1 0 5 16,1 1 7-16,-3-3-8 0,0 0-13 0,12 5 7 16,-8-4 4-16,-1 0 5 0,-3-1-7 0,9-2-9 0,-4 0 16 15,-1 0-20-15,0 0 12 0,0-1-14 0,0 0 21 16,0-1-26-16,-1 0 22 0,0 0-8 0,-2 0 10 16,0-2-33-16,1 2 7 0,-1 0 2 0,-1 4 14 0,-1-10-29 15,1 10 5-15,-3-6 23 0,3 6 6 0,-3-7-1 16,2 3-4-16,-3 2-70 0,4 2 75 0,-5-4-27 15,5 4 5-15,-6-2-2 0,6 2 10 0,0 0 0 16,-8 1 10-16,8-1 3 0,0 0 10 0,-6 5-7 0,6-5-15 16,-4 6 15-16,1-3 2 0,2 1-11 0,1-4 11 15,0 0-6-15,-3 12-11 0,3-8-4 0,0-4 3 16,0 7 9-16,1-4 17 0,-1-3-16 0,2 6-3 0,-2-6 3 16,2 5 5-16,0-2-14 0,0-1 3 0,-2-2 7 15,4 5-1-15,-4-5-6 0,4 1-2 0,-4-1 4 16,7 1-5-16,-7-1-11 0,8-1 23 0,-8 1-25 0,5-4 34 15,-1 2-39-15,-4 2 17 0,7-6 12 0,-3 4-5 16,-3-2-4-16,-1 4 9 0,4-5-7 0,-2 2-19 16,-2 3 31-16,0 0-61 0,0-8 29 0,0 8-14 15,-6-3 37-15,6 3-19 0,-5-4 26 0,5 4-25 0,-8 0 5 16,8 0 13-16,-8 4-6 0,8-4-4 0,-8 3 16 16,5 0-1-16,1 0-13 0,2-3-4 0,-7 4 15 0,4 0 8 15,3-4-17-15,-4 4 5 0,4-4 6 0,0 0-1 16,-4 9 3-16,4-9-2 0,0 5 12 0,0-5 5 15,6 3-6-15,-6-3-7 0,6 1 13 0,0-2-15 16,-6 1 22-16,12-1 2 0,-7-1-12 0,2-1 4 0,-2 2 14 16,0-1-4-16,1-1 14 0,-1 0-11 0,3-2 5 15,-3 2-3-15,1 0 4 0,-1-1-10 0,-1 2 1 0,-1-2-12 16,-3 4-3-16,4-3 5 0,-4 3-8 0,4-4-8 16,-4 4-3-16,4-2-4 0,-4 2 0 0,0 0-38 15,0 0 3-15,0 0-18 0,0 0-49 0,0 0 30 16,0 0-7-16,0 0-34 0,0 0 4 0,0 0-12 0,-11 14-2 15,11-14-12-15,-7 6-5 0,3 5-312 0,4-11 149 16,-8 9 100-16</inkml:trace>
  <inkml:trace contextRef="#ctx0" brushRef="#br0" timeOffset="-194435.05">11093 5075 49 0,'4'-4'102'0,"-1"-1"4"0,-2 2 1 16,3-2-6-16,-2 1 11 0,0 1-28 0,-2 3-8 0,4-7-9 15,-1 2 16-15,-2 1-30 0,-1 4 16 0,3-7 0 16,-3 7-11-16,3-5-14 0,-2 2-1 0,-1 3 20 16,1-6-18-16,-1 6 9 0,0-5 1 0,0 5 0 15,2-5-17-15,-2 5-30 0,0 0 41 0,1-5-12 0,-1 5-4 16,0 0-15-16,0 0-38 0,0 0 51 0,0 0-26 15,0 0 23-15,0 0-13 0,0 0-40 0,0 0 24 0,0 0 28 16,0 0-35-16,0 0 11 0,-9 15 9 16,7-11-10-16,1 6 8 0,-2-2-4 0,2 2-2 0,-2 1 14 15,1 1-24-15,-2 0 16 0,2 0 5 0,-2 1-8 16,3 0 13-16,0 0-2 0,-3 1-23 0,4-1 17 16,-3 1 5-16,2 1-17 0,-1 0 5 0,1 0-10 0,1-1 10 15,-3-1 23-15,3 2-19 0,-1-1 11 0,1 2-12 16,-1-2-7-16,1-2 2 0,-2 6-2 0,1-1-11 15,0 0 6-15,-1-3 1 0,2 2-1 0,-1-1 10 0,0 0 15 16,-1 0-11-16,1-2 8 0,0 3-5 0,1-2-12 16,0 0-3-16,-2 0 6 0,1 0-12 0,1 1 20 0,-1-3-1 15,-2 2-2-15,0-1-4 0,2 2 0 0,-2-1 2 16,3 1 4-16,-4-1-2 0,2 0 13 0,0 2 1 16,1-2-7-16,-3 1 5 0,3-1-3 0,-2 1 0 15,0-2-5-15,2 0-2 0,0-1-1 0,-1-1 4 0,1-3 3 16,0 1-7-16,-1-2-4 0,2-7 8 0,-1 11-15 15,0-5 19-15,1-6-1 0,-2 9-6 0,2-9-4 16,-1 10 1-16,1-10-7 0,-1 7 12 0,1-7 4 16,0 8-3-16,0-8-13 0,0 0 9 0,-2 14 1 0,2-14 5 15,-1 8-14-15,1-8 3 0,-3 8 4 0,3-8-12 16,-1 8 15-16,1-8-12 0,0 0-1 0,0 10 0 0,0-10 14 16,0 0-5-16,0 9 7 0,0-9-12 0,0 0 20 15,0 0-7-15,0 0 12 0,0 0-1 0,0 0-2 16,0 9-11-16,0-9 9 0,0 0-13 0,0 0 15 15,0 0-14-15,0 0 5 0,0 0-3 0,9 0-35 0,-9 0-3 16,0 0-33-16,0 0-48 0,0 0-18 0,0 0-19 16,0 0 4-16,0 0-18 0,0 0-25 0,-28-14-402 15,19 13 194-15,9 1 130 0</inkml:trace>
  <inkml:trace contextRef="#ctx0" brushRef="#br0" timeOffset="-193513.1">10808 5665 8 0,'0'0'68'0,"0"0"36"0,0 0-3 0,0 0-41 15,0 0 14-15,0 0-29 0,0 0 9 16,5-9 17-16,-5 9-5 0,0 0-23 0,0 0 19 0,7-4-9 16,-7 4 6-16,0 0 14 0,0 0 0 0,5-5-11 15,-5 5 3-15,0 0 9 0,4-5-7 0,-4 5-14 0,0 0 8 16,0 0-12-16,0 0 21 0,0 0-28 0,7-4-2 16,-7 4-9-16,0 0-7 0,0 0-3 0,0 0 11 15,0 0-17-15,0 0 12 0,0 0-2 0,0 0 1 0,8 12-8 16,-4-9 15-16,-4-3-13 0,5 9-11 0,-2-5 6 15,2 5 5-15,-1 0-1 0,2 1-8 0,-5-2 26 16,2 0-17-16,2 0 3 0,0 2 9 0,2-1-11 0,-2 1-5 16,2-2 7-16,-3 2-4 0,1 1-2 0,1-3 8 15,-2-1-19-15,0 2 7 0,1-1 4 0,-1-1-8 16,-3 0 1-16,5 1 9 0,-4-1-13 0,4 1 5 16,-2 2-2-16,-2-4-11 0,1 0 9 0,0-1-11 0,-3-5 4 15,5 8 13-15,-4-3-11 0,-1-5 17 0,7 9 4 16,-6-5-27-16,-1-4 10 0,4 8-5 0,-1-3 20 0,-3-5-13 15,3 7-11-15,-3-7 14 0,5 8 4 0,-4-4-6 16,-1-4-8-16,4 6 11 0,-4-6-15 0,3 6 6 16,-3-6 1-16,4 6 8 0,-4-6-17 0,0 0 6 15,5 6 7-15,-5-6-7 0,0 0 9 0,0 0-11 0,2 8-7 16,-2-8 6-16,4 4 17 0,-4-4-8 16,0 0-7-16,0 0-5 0,1 8 2 0,-1-8 12 0,0 0-3 15,0 0-1-15,3 6 6 0,-3-6-10 0,0 0 12 0,0 0 13 16,0 0-16-16,0 0 17 0,0 0 3 0,0 0 8 15,0 0 11-15,0 0-14 0,0 0 0 0,0 0-6 16,9 4 1-16,-9-4-6 0,0 0 14 0,0 0-5 0,0 0-9 16,0 0 1-16,0 0-1 0,0 0-11 0,9-9 9 15,-9 9-8-15,0 0 7 0,6-10 12 0,-6 10-19 16,5-7 2-16,-2 2 0 0,2-3-13 0,0-2 6 16,2 1-13-16,-2-2 3 0,2 0 6 0,1-1 5 0,0 0-7 15,1-1 1-15,1 1 12 0,0-3-18 0,6-4-3 16,-4 4 7-16,-1-1 2 0,-2 4 0 0,-1 0 17 15,2 1-16-15,-2 2 3 0,1-1 4 0,-4 0-4 16,3 1 8-16,0-1-2 0,-1 3-3 0,-2-1-5 0,1 2-9 16,-2 0 12-16,-2 1 5 0,-2 5 0 0,6-7-4 15,-2 2-7-15,-4 5-3 0,4-5-33 0,-2 0-11 0,1 3-28 16,0-1-22-16,-3 3-22 0,0 0-26 0,0 0-36 16,4-9 4-16,-4 9-20 0,0 0-25 0,0 0-463 15,0 0 226-15,0 0 152 0</inkml:trace>
  <inkml:trace contextRef="#ctx0" brushRef="#br0" timeOffset="-192766.9">10820 4667 101 0,'0'0'92'15,"0"0"21"-15,0 0-47 0,0 0 2 0,0 0-31 16,0 0 19-16,-4 2 12 0,4-2-29 0,0 0 3 0,0 0 9 16,4 23-15-16,-3-12 0 0,2 2-1 0,-2 1-11 15,1 2 12-15,-2 1-26 0,2 1 23 0,2 1-14 16,-1 0 20-16,0 0 2 0,1 1-4 0,-7 1-60 0,7-2 43 16,-4 3 8-16,7 8 10 0,-5-5 7 0,-2-6-24 15,2-1-17-15,-1-1 27 0,0 0-3 0,-1-1-20 16,0 2 10-16,-1-2-11 0,1 0 29 0,0-3-22 15,-1-1-12-15,1 0 33 0,0-1-8 0,0-4 3 0,0-7-11 16,0 12-11-16,0-12 17 0,0 10-11 0,0-10-19 16,0 8 33-16,0-8-22 0,-2 7 16 0,2-7-11 15,0 0 25-15,0 0-28 0,0 0 5 0,0 0-13 0,2 9-34 16,-2-9-23-16,0 0-3 0,0 0-9 0,0 0-23 16,0 0-8-16,-6-24-13 0,6 24-257 0,-4-18 124 15,4 5 82-15</inkml:trace>
  <inkml:trace contextRef="#ctx0" brushRef="#br0" timeOffset="-191888.12">10823 4679 50 0,'0'0'83'0,"0"-12"-11"0,0 12-6 0,0 0 3 15,0 0-18-15,2-12 3 0,-2 12 6 0,6-7-21 0,4 4 22 16,-2-3-21-16,7-1-14 0,1 0-9 0,3 2 19 16,-1-1-2-16,14-5-8 0,0 4 5 0,0 0-8 15,3-3 1-15,-8 4-7 0,3-1 15 0,-4 0-22 16,-2 3 35-16,-7 5-21 0,-1-4-5 0,-1 0 33 0,1 0-34 15,-6-1-7-15,0 3-9 0,-2 1 17 0,1-6-16 16,0 7 18-16,-9-1-5 0,14 3 13 0,-14-3-26 16,7 1 2-16,-2-2 12 0,-5 1-4 0,12 2-6 0,-3 3-2 15,-1 4-10-15,4-4 25 0,-5 5-5 0,2-2-11 16,-2 2 1-16,1-1 6 0,-3 2-6 0,2 0-4 16,0-1 2-16,-2-2-9 0,2 2 11 0,-2 3-16 0,0-2 30 15,1-2-20-15,-2 3 15 0,1 1 2 0,0-2 5 16,-1 1 2-16,0 0-38 0,0 1 16 0,0 1-15 15,2-1 22-15,-4 0 4 0,5 0 8 0,-3 0-15 0,0 2-5 16,-1-2 12-16,1-1 3 0,0 1 0 0,1 2-5 16,-1-3-20-16,0 1 17 0,1 0 9 0,-2-1-18 15,0-1-5-15,1 1 8 0,-3-3-34 0,2 2 24 16,-2 1 28-16,2-5 4 0,-2 1-6 0,0-2-5 16,1 0 14-16,-1 0-19 0,-1 0 0 0,0-2 3 0,1 1-3 15,-1 1 6-15,2-2-5 0,-2 2 5 0,0-6-24 16,2 7 24-16,-2-3-1 0,0-4-10 0,0 6-8 0,2-2 17 15,-2-4-16-15,0 5-4 0,0-5 14 0,0 5-21 16,0-5 26-16,1 6-15 0,-1-6 11 0,0 0 3 16,-3 5-12-16,3-5 18 0,0 0-13 0,-2 6 18 0,2-6-7 15,0 0 5-15,-4 5 5 0,1-4-5 0,-1 1-5 16,4-2-1-16,-9 4 16 0,5-2-24 0,-2 1 18 16,1-1-7-16,-2-1-9 0,-2 3 18 0,-3-2-22 15,1 2 11-15,-2-3-6 0,0 0 3 0,-2 2 10 0,0-2 5 16,-3 1 12-16,-1 1-10 0,2-2-1 0,-5 1-8 15,4 1 3-15,-5 0-7 0,1 0 7 0,-12 1-9 16,7 0 3-16,3-4 13 0,1 4-5 0,-1-2-16 0,3 2 1 16,0-1 12-16,-2 0 1 0,6-2-12 0,1 2 10 15,1-1-10-15,3 0 15 0,1-1 0 0,2 0-4 16,9-1 0-16,-12 3-3 0,7-2-2 0,5-1 12 0,-11 0 7 16,11 0-8-16,0 0 12 0,-12 1-22 0,12-1 12 15,-8 1-4-15,8-1 5 0,0 0-3 0,0 0-15 16,-11 2 6-16,11-2 5 0,0 0-3 0,0 0-3 15,0 0-4-15,-10 1-10 0,10-1 12 0,0 0-3 0,0 0-3 16,-8-4-4-16,8 4-6 0,0 0 14 0,0 0-6 16,-7-5 1-16,7 5-5 0,0 0 3 0,-5-6 0 0,5 6-11 15,0 0-16-15,-3-7-33 0,3 7-11 0,0 0-19 16,0 0-7-16,-1-11-26 0,1 11 4 0,0 0-29 16,0 0-1-16,0 0 10 0,0 0-18 0,4-10-391 15,-4 10 181-15,0 0 120 0</inkml:trace>
  <inkml:trace contextRef="#ctx0" brushRef="#br0" timeOffset="-191331.34">11111 4925 8 0,'0'0'72'0,"0"0"-7"0,0 0-18 0,0 0 13 16,0 0 0-16,0 0-10 0,0 0 2 0,0 0-6 16,-12 17-7-16,12-17-2 0,0 0-8 0,0 0 9 15,0 0-10-15,0 0 12 0,2 10 16 0,-2-10-23 16,0 0 9-16,0 0-22 0,6 2 37 0,-6-2-13 0,0 0-33 15,10-5 25-15,-10 5-14 0,7-5 14 0,-4 1 17 16,-1 1-2-16,1-1-10 0,0 1-6 0,-1-2-28 16,1 2 28-16,0 0-42 0,-3 3 33 0,2-6 13 0,-2 6-15 15,3-6 5-15,-3 2-12 0,0 4-28 0,0 0 35 16,1-5-18-16,-1 5 3 0,0 0 4 0,0 0-45 16,0 0 24-16,0 0 29 0,0 0-5 0,0 0-23 15,-16 5 18-15,14-2-5 0,-2-1 17 0,4-2-45 0,-4 4 15 16,1-2 5-16,3-2-45 0,-4 5 64 0,4-5-51 15,-5 5 53-15,5-5-12 0,0 0-44 0,-4 4 16 16,4-4 59-16,-3 4-5 0,3-4 0 0,0 0-23 16,-1 4 15-16,1-4 1 0,0 0-4 0,0 0-9 0,0 0 26 15,0 0-16-15,0 0 29 0,0 0-13 0,0 0-24 16,0 0 8-16,0 0 10 0,0 0-3 0,9-11 1 0,-9 11 18 16,0 0-31-16,3-4 7 0,-3 4 13 0,0 0-12 15,0 0 8-15,2-5 3 0,-2 5-39 0,0 0 12 16,0 0 6-16,0 0-15 0,0 0-16 0,0 0-24 0,0 0 1 15,0 0-22-15,0 0-29 0,0 0-21 0,0 0-15 16,-18-1-22-16,18 1-333 0,0 0 160 0,0 0 108 16</inkml:trace>
  <inkml:trace contextRef="#ctx0" brushRef="#br0" timeOffset="-190509.26">11632 4262 74 0,'4'-9'89'15,"0"3"-11"-15,-2-1 2 0,0 1-26 0,-2 6 13 16,6-9-23-16,-4 7 17 0,-2 2-27 0,7-7 4 0,-7 7-9 16,4-4 0-16,-4 4 2 0,0 0-8 15,9 0 21-15,-9 0-33 0,8 6 23 0,-2-2-8 0,-1 4-6 16,0 0 7-16,-1 6-11 0,3-1 18 0,-3-2-10 16,3 2 10-16,-2 4-26 0,0-1 39 0,-1 1 3 0,-1 1-19 15,5 11 16-15,-1 2-10 0,-2-1-9 0,-1-6 7 16,-1-1-1-16,-1 9-10 0,1-4-18 0,-3-6 24 15,0 0 5-15,1 0-12 0,-1 0-19 0,2-1 11 16,-6 9 10-16,1-3-40 0,4-5 44 0,-5-2-11 0,4-1-16 16,-2 0 27-16,-1-1-26 0,2 0-2 0,1-1 3 15,-2 0 6-15,1-4-7 0,2 1-3 0,-2-2 14 0,2 0-1 16,1-1-8-16,0-1 10 0,2 0-18 16,-1-1 16-16,1-1-12 0,4-1 14 0,0 1 6 0,1-2-1 15,2-3-8-15,0 1-14 0,1-2 4 0,-3-1 1 16,-1-1 11-16,-1 2-20 0,1-4 18 0,-2 1 9 0,0 0-15 15,-1-1 1-15,0-1 21 0,-1 0-9 0,0-1-6 16,0-1-5-16,-1 0-11 0,0-1 24 0,-3-1-34 16,2-5 13-16,-2 0 17 0,-2-1-13 0,-2-1-2 0,1 0-22 15,-4 0 20-15,2-3 8 0,0 3 0 0,-5-1 2 16,1 1-5-16,2 1 3 0,-3 0-4 0,2-1 6 16,-2 2 1-16,1 0-7 0,1 2 1 0,-3-1 10 0,5 1-13 15,-6-1 1-15,1 3 0 0,2 0 13 0,-1-1-1 16,1 4-5-16,1-2-3 0,1 1 17 0,3 3 3 15,4 3 4-15,-8-6-6 0,4 2-1 0,4 4 12 0,-5-5 13 16,5 5 0-16,-5-7-4 0,5 7-8 0,0-8-7 16,0 8-1-16,6-15 0 0,2 7-7 0,0-2 8 15,0 2-26-15,2-3-6 0,2 1-7 0,0 0-10 16,0 0-31-16,0 2 9 0,0-3-18 0,-2 1-51 0,1 2-3 16,-2 1 12-16,2 1-41 0,-4 1 5 0,-2 1-18 15,-5 4-353-15,0 0 170 0,0 0 112 0</inkml:trace>
  <inkml:trace contextRef="#ctx0" brushRef="#br0" timeOffset="-182611.27">11121 4826 61 0,'0'0'87'0,"0"0"-18"0,0 0-7 15,0 0-7-15,0 0 31 0,0 0-35 0,0 0 0 16,0 0-7-16,0 0-7 0,0 0-21 0,0 0 33 0,0 0-11 16,0 0-8-16,0 0 1 0,0 0-26 0,0 0 12 15,0 0-15-15,-9 10 11 0,9-10 9 0,0 0-8 16,-4 5-5-16,4-5-12 0,0 0 11 0,-4 6 15 16,4-6-32-16,0 0 20 0,-4 7-2 0,4-7-11 0,0 0 16 15,-1 6-17-15,1-6 9 0,0 0 8 0,0 0-2 16,-3 8 9-16,3-6-7 0,0-2-17 0,0 0 4 15,0 0 15-15,0 0-22 0,0 0 12 0,0 0-8 16,0 0-2-16,0 0-2 0,0 0 15 0,5 9 6 0,-5-9-5 16,3 0 11-16,-3 0-25 0,0 0 43 0,0 0-4 15,0 0 2-15,12-6-2 0,-9 4-6 0,1-1-11 16,-4 3 17-16,5-4 9 0,-5 4-32 0,4-6 36 16,-3 3-17-16,-1 3-2 0,2-5 10 0,-2 5-13 0,2-4-18 15,-2 4-3-15,0 0 16 0,0 0-16 0,3-6 7 16,-3 6 9-16,0 0-18 0,0 0-22 0,0 0 31 0,0 0-15 15,0 0-2-15,-4-6 13 0,4 6-26 0,0 0 47 16,0 0-65-16,0 0 51 0,0 0-19 0,0 0 9 16,0 0-9-16,0 0-11 0,-12 6 25 0,12-6-12 0,0 0-18 15,-4 4 31-15,4-4-20 0,0 0 14 0,-3 5 10 16,3-5-33-16,-1 4-1 0,1-4 65 0,0 0-35 16,-4 3-13-16,4-3 9 0,0 0-20 0,-3 4 13 15,3-4 16-15,0 0-17 0,0 0 0 0,0 0 22 16,0 0-21-16,0 0 16 0,0 0 5 0,0 0-6 0,0 0 15 15,0 0-30-15,0 0 35 0,0 0-40 0,0 0 23 0,0 0-3 16,0 0 0-16,0 0-5 0,0 0 1 0,0 0 7 16,14-8-3-16,-14 8-16 0,0 0-6 0,0 0 10 15,0 0 6-15,0 0-8 0,0 0-27 0,0 0 33 16,0 0-2-16,0 0-7 0,0 0 10 0,0 0-6 0,-14 10-16 16,12-7 20-16,2-3-16 0,-7 6 23 0,6-4-20 15,1-2 12-15,-6 5-14 0,6-5 19 0,-1 2-22 0,1-2 2 16,-3 4 23-16,3-4-19 0,-2 4 13 15,2-4 7-15,0 0 5 0,-3 3-3 0,3-3-12 0,0 0 24 16,0 0-10-16,0 0 4 0,0 0-15 0,0 0 19 16,0 0-7-16,16-7 4 0,-16 7 11 0,7-5-5 0,-3 3-6 15,0 1 5-15,-4 1 8 0,5-5 0 0,-1 4-8 16,-4 1-9-16,3-4 4 0,1 2-3 0,-4 2-11 16,4-3-10-16,-4 3 1 0,0 0-24 0,0 0-11 15,2-5-40-15,-2 5 1 0,0 0-28 0,0 0-14 0,0 0-18 16,0 0-30-16,0 0-346 0,0 0 170 0,-22 15 114 15</inkml:trace>
  <inkml:trace contextRef="#ctx0" brushRef="#br0" timeOffset="-102844.52">22284 9848 2 0,'0'0'73'0,"3"-10"-17"0,-3 10 8 0,0 0-59 0,0 0 54 15,0 0 20-15,0 0-22 0,-1-15 18 0,1 15 0 16,0-6-14-16,0 3 8 0,0 3-25 0,0-5 6 15,0 5 22-15,0 0 25 0,0 0-35 0,0 0 2 0,0 0 6 16,0 0 4-16,-6-11-29 0,6 11-7 0,0 0 10 16,-4-2-9-16,2-1 3 0,2 3-15 0,0 0 5 15,0 0 6-15,0 0-21 0,-15 6-4 0,15-6 9 0,-7 6-9 16,7-6 19-16,-6 9-15 0,2-2-2 0,-2 2-12 16,1 2 15-16,0-1-10 0,1 3 0 0,-2 0-3 15,4-1 23-15,-4 4 8 0,4-3-24 0,-1 1-7 0,2 1 10 16,-4-1 5-16,5 1 0 0,-2 0-35 0,4 2 33 15,0-1-33-15,-1-1 36 0,1 1-17 0,2 1-13 16,-3-1-3-16,4 0 34 0,-1-3-35 0,2-1 23 16,-1 3-16-16,2-3 20 0,1 0-17 0,-2-2-5 0,2-1-13 15,2-1 32-15,2-1-7 0,-2-1-9 0,2-2 13 16,2 1 9-16,-1-3-14 0,0-1 0 0,-1 1-17 16,0-4 21-16,-1 2 15 0,2-3-33 0,-1 0 27 0,-1-1-20 15,-2-2 6-15,-1 0 25 0,0-4-18 0,-1 2-9 16,0-3 18-16,-1 1-2 0,1-1-26 0,-3-2 16 15,-1 1-6-15,1-1 2 0,-2 1 5 0,1 0 6 0,-2 1-1 16,1 2 6-16,-2 0-13 0,0-4 16 0,0 3-2 16,0 10-8-16,0-12 3 0,0 6-18 0,0 6 21 15,0 0-14-15,-2-13 3 0,2 13-3 0,-1-7-12 16,1 7 7-16,0 0 17 0,-3-10-27 0,3 10 9 0,0 0 0 16,0 0-3-16,0 0 0 0,0 0 1 0,0 0-10 15,0 0 23-15,-5 17-2 0,4-10-5 0,1 1 19 16,-2 4-6-16,2 2-1 0,-1-1-3 0,1 3-7 0,0 1-4 15,-1 1 13-15,-1-2-12 0,2 2 25 0,0 0-32 16,-1 2 7-16,1-1 22 0,-1-1-20 0,1 1-2 16,1 0 13-16,-1 0 7 0,0-2-10 0,0 0-7 0,0 0 11 15,0-2 3-15,0 0-8 0,0-1 4 0,1-1-5 16,-1-3-8-16,0 0 8 0,-1-3 0 0,1-1-10 16,0 1-5-16,-1-2 13 0,1 0 12 0,0-5-23 15,0 7 4-15,-2-4 6 0,2-3-12 0,0 0-16 0,-1 6-31 16,1-6-11-16,0 0-16 0,0 0-28 0,0 0-4 15,0 0-46-15,0 0 3 0,1-16-357 0,-1 16 171 16,7-23 114-16</inkml:trace>
  <inkml:trace contextRef="#ctx0" brushRef="#br0" timeOffset="-102337.14">22744 9709 43 0,'0'0'72'0,"0"-14"-14"0,0 14 5 0,-1-12 0 0,1 12-12 16,1-15 12-16,-1 15-8 0,0-10 16 0,0 10-43 16,0-12 51-16,0 12-37 0,-1-10 47 0,1 5-25 0,0 5 20 15,-1-7-23-15,1 7 3 0,1-6-20 0,-1 6-57 16,-3-6 60-16,3 6-46 0,0 0 34 0,0 0 20 16,0 0 8-16,0 0-11 0,-5 22-23 0,4-9 2 0,-2 2 27 15,3 3 14-15,-3 3-22 0,1 11 2 0,-1 3 7 16,0 2 1-16,2 4-36 0,0 2 9 0,-2 0-14 15,2 3 20-15,-2 1 2 0,0 0-11 0,2-1 0 0,-2 0-16 16,1 0 19-16,0-7-13 0,1 3 3 0,1-3-3 16,0-3-1-16,1-4-16 0,-2-7 16 0,0-2-14 15,-1-5 22-15,1-1-30 0,1-2 6 0,0-1 16 16,-1 0 5-16,1-3-26 0,-2-3 7 0,2 1 3 0,0-9-6 16,-1 12 14-16,2-6-5 0,-1-6-8 0,0 8 7 15,0-8 2-15,0 0-24 0,2 7 10 0,-2-7-4 0,0 0-14 16,0 0-22-16,0 0-38 0,0 0-27 0,0 0 22 15,0 0-18-15,0 0-8 0,0 0-4 0,4-31-17 16,-4 18-347-16,1 2 159 0,2-1 106 0</inkml:trace>
  <inkml:trace contextRef="#ctx0" brushRef="#br0" timeOffset="-101757.1">22907 9920 66 0,'3'-12'109'0,"0"2"8"0,-1 1-11 0,0 2-9 16,-2 7 0-16,1-11-14 0,-1 11-5 0,1-7-26 0,-1 7 5 15,0 0-6-15,0 0 13 0,0 0-12 0,0 0 8 16,0 0 11-16,0 0-31 0,0 0 12 0,0 0-2 0,-2 34 6 15,2-24-18-15,0 5-9 0,0 0-3 0,1 1-2 16,-1 1-19-16,1-3 27 0,1 3-9 0,2-1 6 16,-2-1-30-16,2 2 17 0,0-3 9 0,2 0 2 15,-1-1-12-15,2 0 6 0,-1 0-17 0,0-2-7 0,2 0 25 16,1-2-10-16,-2 0-1 0,2-4 11 0,-2 1-12 16,1 0-20-16,1-2 5 0,-1-2 0 0,-8-2 10 15,13-2 3-15,-6 0-9 0,2-4 17 0,1 0-1 16,0-1-9-16,-2-2 6 0,0-1 1 0,-1-4 4 0,-2 0-7 15,2 0 3-15,-2-3 8 0,1 0-12 0,-1 1 3 16,-1-2-7-16,0 3-10 0,-1 0 20 0,-2 2 8 0,2 2-3 16,-2-2-5-16,0 4-4 0,1 1 16 0,-1 1-18 15,-1 7-5-15,0-9 22 0,0 9-21 0,1-8 2 16,-1 8 19-16,0 0-26 0,0 0 1 0,0 0-2 16,0 0 16-16,0 0-10 0,0 0 12 0,0 0-12 0,0 0 10 15,-4 34-6-15,3-21 7 0,1 4-14 0,-3-1 15 16,3 2-12-16,0 0 2 0,-1 2 2 0,4 0-2 15,-6 2-7-15,2 1 12 0,1-2-18 0,0 2 3 0,-2-1 12 16,1-1 0-16,-2-1 7 0,2 0-16 0,1 0-1 16,-3-2 4-16,2-1 7 0,1-1-4 0,-1-1 5 15,-1-1-12-15,2-2 10 0,-2-3-9 0,2 0-7 0,-2-2 13 16,2-7-13-16,-1 12-34 0,1-12-26 0,-1 7 4 16,1-7-7-16,0 0-49 0,0 0 27 0,-4 7-37 15,4-7-33-15,0 0-345 0,0 0 169 0,0 0 112 16</inkml:trace>
  <inkml:trace contextRef="#ctx0" brushRef="#br0" timeOffset="-101147.78">21980 9667 43 0,'-8'-14'83'0,"5"7"-18"0,3 7-7 16,-5-12 7-16,2 7 29 0,3 5-37 0,-2-7 7 15,0 3-7-15,2 4-22 0,0 0-5 0,0 0 0 0,-5-7 32 16,5 7-16-16,0 0-16 0,0 0 25 16,0 0 8-16,-8 21-3 0,7-9 5 0,-2 3-4 0,-2 15-37 15,1-9 4-15,1 12 25 0,0 0 16 0,-1 3-15 16,3 2-19-16,1 1-6 0,0 4 18 0,-1 1-14 0,1-1 1 16,-2 2 3-16,1 0-24 0,0-4 20 0,-2 1-18 15,0-4 40-15,-1-1-37 0,0-4-10 0,2-6 5 16,0-3-4-16,0-5-2 0,-1 2 22 0,2-3-24 15,-1-1 3-15,2-3-4 0,-2 0 23 0,2 0-11 0,-2-4-3 16,1 0-5-16,-2-2 11 0,2-2 3 0,1-6-17 16,0 10 3-16,0-10 16 0,0 0-24 0,0 0 10 0,-3 6-10 15,3-6-15-15,0 0-47 0,0 0 18 0,0 0-25 16,0 0-2-16,0 0-21 0,-5-30-4 0,5 14-27 16,1 1-332-16,-1-2 151 0,3-3 102 0</inkml:trace>
  <inkml:trace contextRef="#ctx0" brushRef="#br0" timeOffset="-99853.54">22013 9635 27 0,'-1'-12'62'0,"0"2"-8"0,-2-1 23 16,3 11-18-16,-1-16-6 0,1 16-3 0,0-12 7 16,0 12 2-16,2-11-8 0,2 0-25 0,3 6-2 15,4 0 5-15,1 1 4 0,2 0-9 0,4-1-13 0,2 3-4 16,2-1 11-16,0 1-12 0,3 1 3 0,13-2 12 16,-2 1 9-16,-4 1-35 0,4 0 32 0,-7 1-37 15,-2 0 13-15,-2 1-43 0,0-2 60 0,15 2-18 16,-1 1 35-16,-8-2-39 0,-6 3 3 0,0-3-1 0,-1 1 6 15,15 1 34-15,-2-1-17 0,1 3 2 0,0-3 1 16,1 2-21-16,0-1-19 0,7 0 28 0,4 0-16 16,2-2 11-16,4 2 5 0,0 0-8 0,3 2 11 15,-1-2-7-15,0 1 16 0,-5-1-24 0,-1 1 15 0,-1-2-22 16,-3 0 20-16,-3 1-25 0,-1-2 10 0,-5 0-35 16,-7-1 26-16,-5 0-12 0,10-1 18 0,-9-1-13 15,-4 1 39-15,-1-1-5 0,-2 2-23 0,0-1 12 16,1-1 2-16,0 1 10 0,14-2 4 0,-9 0-36 0,-2 1 61 15,14-3-21-15,-3 4 3 0,-5-1-75 0,2-1 11 16,-4 1 67-16,-6 2-38 0,-2 0 33 0,-1 1 14 0,-1-3-63 16,0 3 72-16,-2-1-49 0,-2 0 38 0,0 0-37 15,-3 1-4-15,-4 0 39 0,0 0-10 0,-8 0-75 16,10-1 14-16,-10 1 10 0,10-2 75 0,-6 2-61 16,1 0 43-16,-5 0-61 0,9 0 70 0,-5-1 7 0,-4 1-41 15,7 1-11-15,-7-1-37 0,5 0 65 0,-5 0-57 16,7 0 60-16,-7 0-62 0,5 2 62 0,-5-2-65 15,6 1 70-15,-6-1-16 0,5 2-22 0,-2-1 8 0,-3-1-11 16,4 3 34-16,-4-3-70 0,2 2 72 0,-2-2-50 16,0 0-6-16,4 4 49 0,-4-4 12 0,3 2-9 15,-3-2-62-15,0 0-12 0,0 0 15 0,0 0 3 0,5 9 81 16,-3-7-16-16,-1 2-33 0,-1-4-31 0,1 8 25 16,-1-8-31-16,-1 11 24 0,2-5 82 0,-1 1-62 15,3 4 23-15,-3 1-43 0,0 0 73 0,0 2-58 0,0 1 67 16,-3 0-11-16,2 1 18 0,0 3-1 0,-3-1-13 15,-3 12-3-15,0 0-4 0,2-6-4 0,0 8 0 16,1 2 15-16,1-2-9 0,-2 2-15 0,1 0-6 0,2-6 3 16,-2 7-14-16,2 0 7 0,0-1-9 15,0-7-7-15,0 7 10 0,0-7-19 0,0 7 11 0,0 0-11 16,0-8 4-16,1-3 3 0,0-3-4 0,-1-1 11 16,-2-1-7-16,2 2 0 0,-1-1 4 0,0-2-15 0,1-1 13 15,-2 2-1-15,1 0-5 0,-1-1-3 0,0-2-2 16,4-1 9-16,-3-1-9 0,-1 2 14 0,2-3-13 15,-1 0 3-15,-1-2-14 0,3 2 13 0,-1-1 0 16,0-4-12-16,0 1 19 0,2-8-8 0,-2 13-3 0,2-13-8 16,0 9-1-16,0-9 19 0,-3 10-15 0,3-10 2 15,-3 7 4-15,3-7-5 0,-4 9-8 0,1-5 9 0,-1 1 9 16,4-5 0-16,-8 4 2 0,8-4-7 0,-8 5-2 16,3-3 2-16,5-2-5 0,-13 4 9 0,6-4-18 15,-2 0 11-15,-5 0-10 0,0 1 2 0,-2-1 7 16,-3 0 4-16,-1-1-12 0,-1-1 9 0,-3 2-4 0,-11-2-6 15,3 1 15-15,-7 0-18 0,1-1 18 0,6 2-8 16,4 2-1-16,1-2 10 0,2 0-14 0,-11-3 4 16,-4 3-1-16,10 1 3 0,2-1-4 0,4 0 3 15,-13 2-2-15,10-1-2 0,0-1-10 0,2 1 20 0,0-1-20 16,-1 0 19-16,-16 1 7 0,0 0-20 0,-3-4 16 16,2 4-8-16,-1-2 7 0,0-2-17 0,0 0-2 0,2 0 0 15,-2 1 4-15,2 0 13 0,0-2-14 0,7-2 15 16,-2 1-17-16,-1 2 10 0,9-1-6 0,3 3 4 15,5-3-2-15,0 1-2 0,1 0-9 0,0-2 14 0,0 3 8 16,1-2-13-16,2 2 1 0,-2 0-4 0,0-1 15 16,-2 1-3-16,0 1-2 0,-2-1-8 0,0 0 2 15,-2 1 3-15,-12 0 11 0,-2 1-1 0,7-2 1 0,4 4-16 16,3-4 11-16,-2 2-8 0,-12-1 9 0,1 2-11 16,7 1 2-16,4-2-2 0,3-2 9 0,3 2-2 15,2 0 10-15,-1-1 0 0,3 0-8 0,-1 1-7 16,4 0 3-16,0 0 2 0,4-1 5 0,-2 0 3 0,2 1-13 15,10 0 11-15,-14 0-2 0,14 0-9 0,-12-2 14 16,12 2-15-16,-8-1-1 0,8 1 4 0,0 0 5 16,-11-1 5-16,11 1-9 0,0 0 11 0,-11-2-10 0,11 2 6 15,-6-3-3-15,6 3 8 0,0 0-20 0,-7-3 14 16,7 3 10-16,0 0-15 0,0 0 6 0,-7-5-11 16,7 5 6-16,0 0 7 0,-4-6-8 0,4 6 1 0,0 0-5 15,0 0-29-15,0 0-4 0,2-11-29 0,-2 11-26 16,0 0-50-16,0 0 6 0,0 0-9 0,8-16-36 15,-6 13-418-15,-2 3 200 0,23-11 134 0</inkml:trace>
  <inkml:trace contextRef="#ctx0" brushRef="#br0" timeOffset="-99100.45">23545 9630 4 0,'5'-8'80'0,"2"0"15"16,2 1-8-16,-2-1-22 0,-3 2-3 0,1-3-10 15,1 1 2-15,-1 1-16 0,0-2 14 0,-1 3-3 0,-4 6-17 16,4-9-7-16,-4 9-13 0,4-7 72 0,-4 7-3 16,3-6 7-16,0 3-58 0,-3 3-30 0,1-5 42 15,-1 5 23-15,0 0 6 0,0 0-20 0,0 0-9 16,0 0-74-16,0 0 8 0,0 0 49 0,0 0 37 0,-3 18-31 15,3-18-62-15,-2 17 70 0,-1-4 21 0,0 2-24 16,1-2 24-16,0 4-29 0,1 1 46 0,0 1-14 16,1 1-9-16,0 2 15 0,-2 0-14 0,4 0 5 15,-1 16-13-15,2-4-5 0,-1 5 0 0,2-6-5 0,2 2-7 16,-4 1 11-16,1-2-15 0,2-1 7 0,-2 2-8 16,-2-6-20-16,-1 6 21 0,2 0-21 0,-1-3 19 15,-1-3-4-15,-1-4 2 0,2-2-9 0,-5 10 10 0,3-4 12 16,-1-5-4-16,1-2 0 0,1-1-14 0,1 1 13 15,1 0-5-15,-2-3 0 0,0 1 3 0,2-1-4 16,1-2-3-16,0 0 6 0,-3-3-10 0,1 2 18 0,3-2-8 16,-1 0 12-16,-1-4-7 0,0 2 1 0,-1-4 10 15,-1-8-5-15,3 12 19 0,-3-12-12 0,1 9-4 16,-1-9 4-16,0 0-23 0,3 9-1 0,-3-9 11 0,0 0-5 16,0 0-3-16,0 0-7 0,4 8 2 0,-4-8-16 15,0 0-32-15,0 0-12 0,0 0-19 0,0 0-35 16,0 0-45-16,0 0-45 0,0 0 9 0,0 0-18 0,-18-26-37 15,6 17-476-15,0 3 237 0,-1 0 156 0</inkml:trace>
  <inkml:trace contextRef="#ctx0" brushRef="#br0" timeOffset="-98265.33">21229 10015 5 0,'-13'-1'91'0,"13"1"-29"0,-15-1 15 0,4 0-7 0,11 1-16 15,-20-2 17-15,20 2 3 0,-13 3 11 0,13-3-32 16,-12-3-7-16,12 3 13 0,-9 3-19 0,9-3 2 16,-8 1 16-16,8-1 9 0,0 0-13 0,0 0 2 15,0 0-16-15,0 0 14 0,0 0 0 0,0 0-8 0,30-11-3 16,-11 8 5-16,16-2 2 0,2 1-2 0,2-3 2 16,3 3-4-16,4 1-18 0,-1-1 7 0,-1-2-14 15,-1 0 11-15,0 3-2 0,-2 1-21 0,-2 0 12 0,-10 1-2 16,-4 1-10-16,-6 0 7 0,-2-1-8 0,-2-1 22 15,-2 1 0-15,1-1 7 0,-6 1-15 0,0-1 8 16,-2 1-20-16,-6 1 4 0,8-1-8 0,-8 1 4 16,7-2-8-16,-7 2 17 0,0 0 6 0,0 0-29 0,0 0-8 15,0 0-40-15,0 0 1 0,0 0-4 0,-16-11-15 16,16 11-11-16,-12-4 5 0,12 4 0 0,-19-2-5 16,9 1-12-16,10 1 2 0,-22-3-10 0,12 3-288 0,-1-3 131 15,11 3 86-15</inkml:trace>
  <inkml:trace contextRef="#ctx0" brushRef="#br0" timeOffset="-97821.42">21584 9869 92 0,'-8'-6'108'16,"0"2"-19"-16,8 4-20 0,-13-3-14 0,7-1 17 15,2 0-1-15,4 4-13 0,0 0-19 0,0 0-1 16,-17-4 29-16,17 4-26 0,-8-3 35 0,5 1-11 0,-1-1-38 15,4 3 13-15,0 0-11 0,-7-3 36 0,7 3-28 16,0 0 30-16,0 0-27 0,-8 1-51 0,8-1 65 16,0 0-21-16,0 0 1 0,0 0-16 0,0 0-51 15,0 0 43-15,0 0 13 0,0 0 26 0,0 0-10 0,0 0-22 16,0 0-5-16,0 0 46 0,0 0-20 0,34 6 3 16,-21-4-10-16,5 0 1 0,0 0-10 0,1-1 11 0,0 3-3 15,1-1-15-15,0 2-3 0,-3-2 20 0,2-1-11 16,-3 0-6-16,0 4 10 0,-2-4-16 0,-2 2-7 15,0-1 0-15,-1 2 13 0,-2 1 1 0,-3-2 7 16,0 0-5-16,2 1-3 0,-4 1-2 0,-1-1 16 0,0-1-7 16,-3-4 22-16,2 10-15 0,-2-10-2 0,2 8-7 15,-2-8 13-15,-2 14-5 0,-2-6 6 0,0-1-11 16,0 2-4-16,-1 0 11 0,1 1-12 0,-3-2 8 16,3 1-3-16,-4-1-11 0,0-1 6 0,2 0 9 0,-2 1-17 15,-2-1 15-15,1-1-13 0,0 1-8 0,1-2 13 16,0 2-21-16,-4-1 11 0,5 1-8 0,-1-3 12 15,0 2-6-15,0-1-12 0,-1 3-49 0,1-2-28 0,0 2-14 16,1 0-8-16,-1-2-18 0,0 0-28 0,3-2-3 0,1 6-437 16,4-10 198-16,-6 11 130 0</inkml:trace>
  <inkml:trace contextRef="#ctx0" brushRef="#br0" timeOffset="-96767.33">20857 9692 39 0,'-1'-6'77'0,"-2"0"-19"15,3 6 20-15,-4-9-11 0,4 9-21 0,-4-9-4 16,4 9 19-16,-4-8 11 0,3 4-1 0,1 4 1 0,-4-7-61 16,2 5 38-16,2 2-13 0,-5-3 39 0,5 3-78 15,0 0 43-15,-11 0 5 0,11 0-44 0,-8 6 19 16,1 3 45-16,-1 0-5 0,3 0-21 0,-2 4-9 16,2 0 45-16,-2 3 9 0,2-1-57 0,1 3 12 0,0-1-2 15,0 4 7-15,0-2 16 0,-1 11-19 0,1-5-3 16,1-5 8-16,0 0-15 0,2 0-21 0,0-2 22 0,-2 0-25 15,3-1-2-15,-1-2 25 0,-1 1-24 0,2-2 10 16,0 2-21-16,0-4 23 0,0-1-33 0,0-2 17 16,0-3 19-16,-1 2 3 0,2-2-4 0,-1-6-2 15,0 0-20-15,-1 12 1 0,1-12-13 0,-4 6-8 0,4-6-24 16,-5 3-14-16,5-3-14 0,0 0-3 0,0 0-12 16,0 0-14-16,-18-5-24 0,12-3-290 0,6 8 139 0,-11-14 94 15</inkml:trace>
  <inkml:trace contextRef="#ctx0" brushRef="#br0" timeOffset="-96063.52">20721 9748 54 0,'0'-6'75'0,"0"6"-6"0,2-11-8 0,1 1 6 16,0 2-4-16,1 2-9 0,0 2-28 0,4-3-3 0,1 1 27 15,2 0-13-15,1 1-7 0,1-1-1 16,2 1-5-16,2 1 9 0,1-2-1 0,3 1-9 0,10-2 13 16,-7 2-27-16,0 0-2 0,-3 1 18 0,-1 1 0 15,15-1-7-15,-11 1-70 0,-3-1 65 0,-1 3-10 0,-4-2 15 16,-1 1 6-16,-1 2-5 0,0-1 16 0,-4 0-3 16,0-1-16-16,-2 1-3 0,-8 1 0 0,13 1 0 15,-13-1 2-15,9 2 12 0,-2-1 5 0,-7-1-29 0,13 6-12 16,-5-1 3-16,-8-5 1 0,10 7 20 0,-6-2-31 15,-2-2 51-15,5 6 9 0,-2-1-45 0,2 2-2 16,-4 0 16-16,1 1-11 0,0 0 24 0,-2 5 1 16,2-7-20-16,0 2 25 0,0 3 2 0,-1 2-1 15,2-4-15-15,-2 2-4 0,0 2 6 0,-1 0 7 0,0 2-14 16,0 1 16-16,1-1-8 0,1-1-32 0,0-2 39 16,1 2-27-16,-2 2-3 0,-2 0-13 0,3-4 33 0,-1 4-29 15,0-3 4-15,-1 0 36 0,1 0-15 0,-3 0-22 16,0 0 25-16,1 0-14 0,-1 0-44 0,0-2 62 15,-2-2-29-15,2 1 34 0,0-2-41 0,0 0 20 16,-2-2-41-16,2 0 56 0,0-9-63 0,-1 14 26 0,0-8 50 16,1-6 14-16,-4 10-5 0,2-5-7 0,2-5-4 15,-6 9 6-15,-1-3 2 0,2 0-48 0,-1-2 34 16,-3-1 1-16,1 1 8 0,1 0 1 0,-1-3-32 16,-4 2 21-16,0-1-4 0,-1-1 3 0,-2 0-11 0,3-1-14 15,-4-1 21-15,0 1-18 0,-1-1 13 0,0 1-17 16,-3-2 22-16,1 1-10 0,-1 0 2 0,0 0 3 0,0 0 1 15,-1-1-11-15,1 1 6 0,0 0-5 0,0 0 17 16,0 0-10-16,1-2 8 0,-1 2 7 0,1 0-9 16,-1 0 8-16,0-2 7 0,0 0-13 0,1-1 3 15,1 2 0-15,-1-1 5 0,2 1-7 0,1-2-6 0,1 2 10 16,-1-2 0-16,4 2-8 0,1 1 1 0,3-1 7 16,-1 1 0-16,4 0 4 0,-1 0-4 0,6 1-16 15,-10-1 0-15,6-1 4 0,4 2 2 0,-8-1-6 0,8 1-2 16,-6-1-1-16,6 1-9 0,0 0 3 0,-5-2-11 15,5 2-3-15,0 0-16 0,-5-2-12 0,5 2-49 16,0 0-1-16,0 0-44 0,0 0 45 0,0 0-19 0,0 0-8 16,0 0-15-16,0 0-29 0,0 0-345 0,0 0 169 15,0 0 114-15</inkml:trace>
  <inkml:trace contextRef="#ctx0" brushRef="#br0" timeOffset="-95515.48">20972 10028 89 0,'0'0'81'15,"0"0"4"-15,0 0-7 0,9-4-21 0,-9 4-3 0,0 0 6 16,0 0-18-16,0 0-9 0,0 0 9 0,0 0-5 15,0 0 2-15,0 0-23 0,0 0 5 0,0 0-1 16,15 6 3-16,-15-6 35 0,0 0-37 0,0 0 19 16,0 0-27-16,9 3 2 0,-9-3 18 0,0 0-11 0,0 0-1 15,0 0-9-15,12-5 5 0,-12 5-9 0,8-7 10 16,-8 7-4-16,8-6-6 0,-8 6 6 0,9-5 13 16,-9 5 0-16,8-4-10 0,-8 4 19 0,0 0-19 0,7-6 3 15,-7 6-12-15,0 0 26 0,7-6-15 0,-7 6 8 16,0 0 3-16,0 0-22 0,0 0 12 0,0 0-18 15,0 0 26-15,0 0-31 0,0 0 5 0,0 0 23 0,0 0-8 16,-24 1 7-16,24-1 7 0,-7 7-33 0,7-7 11 16,-8 6 2-16,8-6-18 0,-5 5-11 0,5-5 33 15,-6 7-13-15,4-2 23 0,2-5-43 0,-2 8 23 0,2-8 10 16,-1 7 2-16,1-7-19 0,0 0 19 0,0 0-5 16,4 11 26-16,-4-11-16 0,0 0 5 0,7 3 23 15,-7-3-11-15,0 0 7 0,0 0-20 0,12-3-1 0,-12 3 11 16,0 0-1-16,9-6-7 0,-9 6 12 0,0 0-9 15,9-8 7-15,-9 8-26 0,6-6 2 0,-6 6 2 16,2-6-4-16,-2 6-6 0,0 0-3 0,0 0-4 0,0-12 8 16,0 12 15-16,0 0-26 0,-8-6 19 0,8 6-10 15,0 0-6-15,-12 0-11 0,12 0-22 0,0 0-31 16,-10 0-17-16,10 0-4 0,0 0-9 0,0 0-19 16,0 0-14-16,-14 6-22 0,14-6-321 0,0 0 157 15,0 0 106-15</inkml:trace>
  <inkml:trace contextRef="#ctx0" brushRef="#br0" timeOffset="-94642.6">20934 8760 47 0,'0'-12'77'16,"0"2"9"-16,2 0-27 0,-1 1 6 0,0 1-8 15,-1 8-2-15,3-12 12 0,-2 7-20 0,2 0 9 0,-2 2 3 16,-1 3-29-16,0 0-10 0,4-11-21 0,-1 10 121 16,-3 1-135-16,0 0-17 0,0 0 16 0,7-4 58 15,-7 4-26-15,0 0 40 0,8 7-8 0,-8-7-54 16,8 12 2-16,-4-1 15 0,1 0 77 0,-2 1-59 0,2 1 36 16,0 3-87-16,-1-1 65 0,-1 4-22 0,0 1-17 15,-1-2 71-15,0 2 14 0,0 11-3 0,1 2-28 16,0-6-6-16,-1 8 14 0,1-9-5 0,0-4-12 0,-1-2-15 15,-2 1-12-15,3-2 26 0,0-1-7 0,-1 1-14 16,2-2 8-16,-1 0-2 0,0-3-5 0,-1-1-4 16,4 2 3-16,-4-3-42 0,2-1 37 0,0-2-22 0,-1 1 8 15,0-1 12-15,-1-3 4 0,2-1-26 0,0 0 27 16,0 0-19-16,-4-5 2 0,8 3-10 0,-1 0-2 16,-7-3 15-16,15 0 5 0,-3-3-11 0,0 1 3 15,0-2 8-15,-4 2-10 0,4-3-13 0,-4-2 17 0,1-1-8 16,-2 0-11-16,-3 0 17 0,-2 0-15 0,1 0 0 15,-6-4-16-15,-3 2-8 0,-2-4-20 0,-8-6 26 0,-6 1-11 16,5 6 30-16,-2 2 17 0,-6-5-40 0,-2 1-4 16,6 4 40-16,1 4-11 0,3-1-47 0,-1 2 71 15,1 3-15-15,0-2-20 0,1 3-72 0,0-1 113 16,1 0-84-16,0 1 1 0,3-1 42 0,3 2-37 16,1-2 24-16,1 2-27 0,1 0 110 0,0 1-77 0,6 0 54 15,-8-3-56-15,8 3 22 0,-3-2 50 0,3 2-99 16,0 0-8-16,13-12 116 0,-4 5-7 0,2 0-90 0,2 3 25 15,2-2 30-15,-2-1-50 0,3 0 35 0,1 1 41 16,1-2-91-16,-1 2 2 0,0 0 86 0,1 2 0 16,0-1-10-16,0-1-80 0,-5 1 93 0,2 1-64 0,-1 2-31 15,-2-2 71-15,-1 1-50 0,-4 0 22 0,-7 3-53 16,12-1 7-16,-12 1 1 0,10 1-16 0,-10-1 14 16,8 4-12-16,-8-4-13 0,6 6-272 0,-6-6 119 15,0 0 78-15</inkml:trace>
  <inkml:trace contextRef="#ctx0" brushRef="#br0" timeOffset="-93230.53">24124 10006 83 0,'-19'-4'85'0,"8"2"-3"16,-2-1-10-16,13 3-6 0,-19 3 29 0,19-3-38 16,-16-2-3-16,10 2 7 0,6 0-4 0,-10 2 6 15,10-2-17-15,0 0-18 0,-13-3 9 0,13 3 27 16,0 0-20-16,-9 0-13 0,9 0 26 0,0 0 2 0,0 0-40 16,0 0 16-16,0 0 7 0,0 0 5 0,0 0-19 15,0 0 1-15,42-3-65 0,-18 0 93 0,15 1-9 16,4 2 9-16,3-3-5 0,4 1-11 0,3 0 8 15,2-2-11-15,1 3 5 0,-1-2 1 0,-1 2-6 0,0-2-21 16,-4 3 20-16,-3-2-2 0,-3-2-8 0,-5 1-4 16,-9 1-3-16,-4 2 19 0,-6-3-22 0,-2 2 13 0,0 0 14 15,-5 0 6-15,0 0 2 0,1-2-10 0,-5 1-2 16,-1 1-6-16,-1-2-9 0,-7 3 0 0,9-3 0 16,-3 0-5-16,-4 1-18 0,1-2-25 0,0 1-9 15,-3 3-23-15,0 0-37 0,0 0-4 0,0 0-7 0,0 0 11 16,0 0-40-16,-11-14-3 0,11 14-14 0,-13 3-340 15,13-3 163-15,-19-7 108 0</inkml:trace>
  <inkml:trace contextRef="#ctx0" brushRef="#br0" timeOffset="-92829.18">24728 9841 71 0,'-8'-5'110'0,"8"5"-34"16,-9-3 16-16,3 0 4 0,6 3-37 0,0 0-16 16,0 0-14-16,-12-3 22 0,12 3-4 0,-4-5 17 15,4 5-6-15,0 0-37 0,0 0 18 0,0 0-2 0,0 0-1 16,0 0-11-16,0 0 3 0,0 0 12 0,0 0-26 16,31 12-4-16,-19-10-11 0,3 4 17 0,-3 0-16 0,2 0 33 15,2-8-23-15,-2 1 14 0,0 0-13 16,2 3-13-16,-1-2 26 0,-4 0-10 0,2 7-16 0,-2-3 29 15,-1 2-3-15,-2-6-8 0,-1 1-5 0,-2 3 0 16,1-2-29-16,-6-2 24 0,6 7-5 0,-2-4 10 0,-4-3 1 16,6 4 18-16,-3-4-18 0,-3 0-7 0,0 0 23 15,1 14-1-15,-1-14-15 0,-1 9-14 0,1-9-9 0,-6 13 36 16,3-4-3-16,-2 3 11 0,0-3-52 16,-2 1 53-16,-1-2-6 0,0 4-7 0,1-2-23 0,-2 2-18 15,0 0-15-15,1-4 16 0,-2 3 35 0,2 1 2 16,0-2-25-16,0-2 11 0,2 2 18 0,0-2-18 0,-2-2-47 15,3 3 0-15,1-2 20 0,1-1-42 0,3-6-9 16,-2 7-7-16,2-7-13 0,0 0-265 0,0 0 119 16,0 0 80-16</inkml:trace>
  <inkml:trace contextRef="#ctx0" brushRef="#br0" timeOffset="-92381.42">25062 9606 57 0,'-2'-5'60'0,"2"5"9"0,-1-8 2 0,1 8-23 0,0 0-16 16,0 0-1-16,0 0 11 0,0 0 20 0,0 0-28 15,8 7 39-15,-5-1 8 0,-1 7-73 0,0 2 57 16,-1 0-9-16,0 8 14 0,2 11-13 0,1 5 12 0,-3-3 8 16,2 1-13-16,0 7-17 0,-3-4 18 0,0 4-2 15,0 0-8-15,1 0-48 0,2 4 37 0,-3-1-1 0,1 0 1 16,2-1-14-16,-1-4 10 0,0-3-8 15,0 4 8-15,1-4 4 0,-2-1-21 0,-1-2-11 0,-1-7 5 16,1-6 8-16,-1-3 7 0,-2-1-20 0,0-3 13 16,1 0 8-16,0-3-21 0,0 0-7 0,0-2-5 0,1-2 14 15,0-3 4-15,1-6-14 0,0 10 1 0,0-10-27 16,0 0-7-16,0 0-19 0,0 0 9 0,0 0-42 16,0 0 8-16,0 0 6 0,0 0-29 0,0 0 5 15,6-24-12-15,0 12-321 0,-2 0 142 0,0-5 94 0</inkml:trace>
  <inkml:trace contextRef="#ctx0" brushRef="#br0" timeOffset="-91919.33">25112 9485 59 0,'14'-10'58'0,"2"3"-23"16,14-5 1-16,2 5 7 0,4 0-13 0,2 1-12 16,4 3 21-16,0 0-16 0,2 1 2 0,-6 2 10 15,5-1-4-15,-3-1-4 0,1 2-14 0,-1-1 7 0,2-1 17 16,-1-1-2-16,1 0-24 0,-4 1 15 15,2-2-4-15,-1 1-44 0,-2-2 60 0,-1 3-29 0,0-2 5 16,-2-2 12-16,0 0-17 0,0 2 4 0,3-3 11 16,-5 0 6-16,-5 1-9 0,-3 1 10 0,6-4-3 0,-6 6 0 15,4-8 10-15,-8 5-3 0,-3 2-9 0,-3 0-44 16,0 3 55-16,-1 0 65 0,0-4-125 0,1 0 43 16,-4 0-27-16,2 2 4 0,-1 1 45 0,2-1-75 0,1-1 49 15,-2 1-38-15,1 4 2 0,2-2 14 0,1 4 26 16,-2 1 18-16,1 1-18 0,0-8-41 0,1 4 6 15,-3 2 0-15,2 0 53 0,-3 1 1 0,-2-2-39 16,-2 0-43-16,0-5 65 0,-1 3 10 0,-7 0-52 0,11 3 12 16,-11-3-18-16,6 2 27 0,-6-2-26 0,0 0-7 15,0 0 2-15,0 0-25 0,0 0-24 0,0 0-220 0,-20-10 99 16,20 10 66-16</inkml:trace>
  <inkml:trace contextRef="#ctx0" brushRef="#br0" timeOffset="-90967.56">25471 10025 61 0,'0'0'98'0,"8"-7"15"0,-8 7-49 0,0 0-6 16,4-10 16-16,-4 10-7 0,0 0 6 0,0 0-34 0,0 0 8 15,0 0 27-15,-4-14-15 0,4 14 9 0,0 0-11 16,0 0-32-16,-7-10 17 0,7 10 2 0,0 0-6 0,0 0-25 16,0 0 9-16,-8-5 1 0,8 5-14 0,0 0 8 15,0 0 0-15,-4-9 15 0,4 9-25 0,0 0-8 16,0 0 2-16,0 0-6 0,0 0 9 0,0 0 13 15,11-12-19-15,-6 10 4 0,-5 2 17 0,10-4-18 0,-10 4-1 16,12 0 3-16,-12 0-1 0,12-2-5 0,-12 2 15 16,0 0-36-16,18 0 50 0,-11 0-19 0,1 6-10 15,-1-2-12-15,1 2 25 0,-8-6-38 0,10 10 36 0,-7-7 8 16,4 6-10-16,-5-2-19 0,1 0-3 0,-3 1 13 16,0-8-24-16,0 0 1 0,-4 23 12 0,1-12 54 15,-1 0-25-15,0 1-35 0,-1 0 45 0,0 2-32 0,-2 2 23 16,-1-4-23-16,-3 2-25 0,3 2 71 0,-1-3-20 15,-2 1-11-15,1 1-22 0,2-2 46 0,-2 1-40 16,1 0 1-16,0-4 28 0,1 0 2 0,2 1-21 16,1 0-30-16,1-4 47 0,1 0-19 0,2-1 24 0,1-2 9 15,-1 0-28-15,1-4 17 0,9 8-7 0,0-5-30 16,5 1 10-16,2-3 30 0,0 1-24 0,2-2 13 16,2 0-16-16,0 0 32 0,0 0-9 0,-1-1 9 0,-3 1-66 15,2-3 70-15,-1 0 1 0,-1 2-16 0,-3-1-21 16,-1-2-78-16,-1 0 78 0,-3-2-31 0,-1 3-25 15,-3-1-4-15,-4 4-32 0,2-7-28 0,-3 3-254 0,1 4 124 16,0 0 84-16</inkml:trace>
  <inkml:trace contextRef="#ctx0" brushRef="#br0" timeOffset="-90441.51">25773 9616 78 0,'1'-6'70'0,"-1"6"-8"0,3-11-16 0,-2 5-9 15,2 1 43-15,-2 0-8 0,-1 5-29 0,1-7 23 16,-1 7-27-16,2-8-22 0,-2 8-1 0,0 0 14 16,1-9-3-16,-1 9 6 0,0 0-11 0,1-2-18 0,-1 2 26 15,0 0 13-15,0 0-22 0,-1 14 21 0,1-7-15 16,-1 9-27-16,1 2 54 0,-2-1-18 0,2 4 31 0,0 15-7 15,-4 4-2-15,6-3-27 0,-2 2 26 0,-2 0-15 16,2 2-5-16,0 2-9 0,3-1-31 0,-3 3 35 16,3-1 4-16,-2-1-56 0,0-1 69 0,2-1-13 15,-3-3-36-15,3 0-16 0,-3-2 22 0,0-6 27 0,0-5 0 16,-2-2-13-16,4-3 6 0,-4 0-22 0,1-2 17 16,0-1-5-16,-1-1 4 0,1-1-5 0,1-1-3 15,-1-2 3-15,-1-4-12 0,2 0 15 0,-1 0-18 0,1-8 0 16,-1 10 30-16,1-10-17 0,0 9 4 0,0-9-13 15,0 0 13-15,0 0-13 0,1 7-25 0,-1-7 1 16,0 0-15-16,0 0-6 0,0 0-77 0,0 0 45 0,0 0-19 16,0 0-7-16,8-22-340 0,-8 22 145 0,0-7 98 15</inkml:trace>
  <inkml:trace contextRef="#ctx0" brushRef="#br0" timeOffset="-89835.39">25981 9954 73 0,'8'-10'85'0,"0"2"-12"0,2 0 5 0,1 2-33 16,2 1 6-16,-2 1 13 0,2 3-11 0,-3 0-8 16,-10 1 3-16,16 1-15 0,-7 4 19 0,0-3-19 15,-9-2 9-15,14 5-2 0,-14-5 8 0,6 8 0 0,-4-2 14 16,-2-6-13-16,0 11-21 0,0-11-18 0,-2 13 11 16,-2-4 32-16,-2 3-19 0,-2 0 0 0,1-4-34 15,2-1 18-15,-2 3-6 0,-1-4 18 0,1 0-10 0,7-6-50 16,-12 12 41-16,10-10 3 0,2-2 8 0,-7 6-15 15,4-3-29-15,3-3 52 0,0 0-21 0,-5 3 17 16,5-3 1-16,0 0-4 0,0 0-12 0,-3 5-28 16,3-5 10-16,0 0 19 0,0 0-1 0,0 0-1 0,15 4-9 15,-15-4 7-15,17 6-10 0,-10-6 11 0,0 2-16 16,2 2 19-16,0 1-28 0,-1 1 12 0,0 0-13 0,0 0 10 16,2 2-2-16,-4 2-19 0,1-1 25 0,1 1 14 15,-5-1-32-15,1 2 38 0,-2 0-12 0,-2 0 3 16,3 1-30-16,-3-3-3 0,0 3-3 0,0-1 36 15,-1-2 9-15,-1 1-42 0,1-1 15 0,-3 2-19 0,1-1 46 16,-1-1-15-16,3-2 27 0,-3-1-43 0,-1 1 41 16,1 0-5-16,-3-1 23 0,2-1 5 0,-1 0-36 15,1-1 29-15,0-3 14 0,-1 1-44 0,1-2 46 16,-2 0 3-16,1 0-54 0,-1 0 12 0,7 0-19 0,-12-3 55 16,5 0-48-16,-2 0 8 0,0-2 10 0,-1 0 29 15,2 1-60-15,2-2 29 0,-1 3-18 0,0-1 8 0,3 1-8 16,0 0-18-16,4 3-40 0,0 0-19 0,-8-8-9 15,8 8-15-15,0 0-5 0,-4-6-3 0,4 6-25 16,0 0-300-16,0 0 142 0,0 0 96 0</inkml:trace>
  <inkml:trace contextRef="#ctx0" brushRef="#br0" timeOffset="-87505.38">25271 10754 82 0,'-13'-2'89'0,"13"2"-12"0,-11-4-9 0,11 4-1 0,0 0-30 16,-16-2 24-16,16 2 3 0,0 0-25 0,-9-2-6 16,9 2 3-16,0 0-10 0,0 0 15 0,0 0 3 15,-12-2-34-15,12 2 18 0,0 0-4 0,0 0 12 16,0 0-7-16,0 0-4 0,0 0 14 0,0 0-36 0,0 0-10 15,34-4 31-15,-19 2-5 0,4 0-28 0,-1 1 34 16,5 0-20-16,-2-3-23 0,14-1 35 0,-7 3-1 16,8-2 5-16,-7 5-9 0,7-5-7 0,2-4 7 15,-2 5-29-15,1-7 18 0,2 9-6 0,-4-3-2 0,1-3 14 16,-6 7-31-16,-3-2 34 0,9-5-3 0,-7 7 19 16,-3-2-43-16,-4 2 14 0,14-3 1 0,0-1 22 0,-4 3-6 15,-4 2-18-15,-2-1-11 0,15-2 43 16,-1 3-35-16,0-3 16 0,-1 0-14 0,-1 1 3 0,0 2 2 15,-5-1 31-15,5 3-42 0,-1-6 35 0,-6 2-8 16,-6 1-17-16,-1-1-8 0,-1 0 11 0,2 0 25 0,12-1-17 16,-5 1 37-16,6-1-55 0,-4-5 30 0,-2 7-4 15,-5-2 22-15,13-1-27 0,-8 2-4 0,8 2 3 16,-4-5 8-16,-8 3-4 0,-1 1-3 0,5-6-5 0,-4 5 2 16,-4 2 12-16,-4-3-2 0,0-1-4 0,-1 1 16 15,-1 2-1-15,-2-1 16 0,2 2-29 0,-2-1 15 16,0 0-2-16,-2 1-16 0,-2-1 20 0,-2 0 2 0,-1-1 8 15,-9 1-11-15,16-1 6 0,-9-1-26 16,-7 2 6-16,13-1 18 0,-6 0-3 0,-7 1-21 0,12-1 6 16,-12 1-1-16,12-1-7 0,-12 1 13 0,8-3-8 15,-8 3 7-15,9-1-23 0,-9 1 13 0,7-1-11 0,-7 1 0 16,0 0-2-16,8-1 12 0,-8 1-11 0,0 0-15 16,0 0-61-16,0 0-5 0,0 0-16 0,0 0-24 15,0 0-16-15,-16-22-406 0,8 16 181 0,8 6 120 0</inkml:trace>
  <inkml:trace contextRef="#ctx0" brushRef="#br0" timeOffset="-86450.52">26416 9218 51 0,'13'-2'59'0,"3"4"-11"0,0-3-5 0,0 0 3 15,3 1 13-15,-1-1-11 0,2 2-10 0,0-1-10 0,0 0 3 16,3-1 3-16,-3 2-8 0,1-1 3 0,1 1-5 15,-1-1 1-15,3 0-4 0,0 1 20 0,-1 1-3 0,2-2-8 16,10 6-17-16,-6-6-7 0,-5 2 20 0,-3-1-19 16,1 2-1-16,-2-3-5 0,0 2 5 0,1 3 16 15,-2-4-5-15,0 1-13 0,-2-4 20 0,0 3-19 0,-3 0-4 16,-1 1-20-16,-2-1 31 0,-3-1 10 0,-2 1 7 16,-6-1 18-16,10 0 1 0,-10 0-29 0,0 0-42 15,13 5 68-15,-9-4-35 0,-4-1 4 0,7 5 16 16,-7-5-10-16,5 2 0 0,-5-2-47 0,7 1 42 0,-7-1 2 15,4 6-15-15,-4-6-13 0,6 3 13 0,-6-3 21 16,0 0-71-16,7 7 72 0,-7-7 10 0,4 7-48 16,-3-3 12-16,2 1 2 0,-2 1 21 0,-1-6-65 0,2 19 67 15,-1-7 5-15,0 0-32 0,2 0 17 0,-3 0-57 16,0 2 53-16,0-1-47 0,1 3 25 0,1 0-27 16,-1 0 57-16,-1 1 19 0,0 1-57 0,-1 0 1 0,2 1 3 15,-2 1 62-15,2 0-8 0,0 2-77 0,-1-4 57 16,0 2-44-16,0 3 59 0,0-2-44 0,-1 15 44 15,0-2 29-15,1-10-31 0,-2-2 2 0,4-2-9 16,0 2 0-16,0-1 9 0,-5 1-20 0,3 2-5 0,0-3 10 16,0 0-71-16,0 2 19 0,0-2 40 0,0 1 25 15,-7 9-67-15,5-5 23 0,0-4 48 0,2 0-59 16,0-3 82-16,-2 1-32 0,0-1-18 0,0 2 37 16,2-2-38-16,0-1 27 0,-3 0-33 0,3-1 46 0,-1 1-49 15,-2 0 40-15,2-3-28 0,-1 0-15 0,2 2 43 16,-1-3-2-16,0 2-6 0,-2-3 9 0,0 0-1 0,2 0-29 15,0-1-24-15,-3 1 33 0,2-1 21 0,0 0-5 16,-1-2-13-16,3 0-2 0,-3-2 8 0,2 3-22 16,0-3-1-16,-1 1 29 0,1-3-22 0,1-6-1 15,-1 12 8-15,-1-6 5 0,2-6-6 0,-2 10-14 0,2-10-1 16,-2 11 1-16,1-6 3 0,1-5 15 0,-1 8 2 16,1-8-19-16,-2 9 1 0,2-9 17 0,0 0-10 15,-1 9-3-15,1-9 6 0,-1 6-7 0,1-6 3 16,0 0-1-16,0 0 0 0,0 9-6 0,0-9 15 0,0 0 4 15,0 0-35-15,0 0-7 0,0 0-51 0,0 0 16 16,0 0-54-16,0 0-5 0,-15-4-35 0,15 4-394 0,-13-11 181 16,6 3 122-16</inkml:trace>
  <inkml:trace contextRef="#ctx0" brushRef="#br0" timeOffset="-85547.3">26239 9284 29 0,'0'0'74'0,"0"0"-4"15,4-12-11-15,-4 12-5 0,0 0 7 0,3-7-21 16,-3 7-2-16,0 0 13 0,4-8-32 0,-4 8 17 0,3-6 18 16,-3 6-27-16,0 0-3 0,0 0 9 0,0 0-18 15,0 0 8-15,0 0 7 0,0 0-3 0,0 0-29 16,18 24 38-16,-14-18 10 0,-1 2-47 0,1 2 16 15,1 2 12-15,1 2 9 0,-1-2-39 0,1 4 7 0,-2-2 24 16,1 1 15-16,0 0-56 0,-1 2-10 0,0-3 27 16,-1 6-22-16,2-1 3 0,-3-2 67 0,3 1-82 15,0 0 97-15,-1 0-30 0,0 1-17 0,-1 0-28 16,1 0 41-16,3 11-42 0,-3-6 45 0,0-2-38 0,0-4 11 16,-2 2 27-16,1-1-46 0,-2-2 36 0,2 2 13 15,0 2-9-15,-1-4 2 0,0-1-9 0,-1 4 22 0,-1-1 4 16,0-1 3-16,0 1-18 0,-1-3-33 0,1 0 31 15,-2 0-2-15,2 3 5 0,-1-2-28 0,-3 0 24 16,3 0-33-16,1-1-16 0,-2 1 47 0,2-1-38 16,-1-1 9-16,2 1-62 0,-2-2 11 0,1 1 65 0,0-2 24 15,1 0-60-15,-1 2 24 0,2-2 1 0,-1 1 22 16,0-2-7-16,1 0 15 0,-2 1-1 0,1 1-20 16,-1-1 1-16,0 0-20 0,0-1-2 0,0 1 47 0,-1-1-76 15,1 1 58-15,0-2-14 0,-2 1-29 0,2 0 72 16,-1 0 2-16,1-3-71 0,1 4 26 0,-1-1 36 15,0-3-28-15,-1 2-10 0,1 0 14 0,0-1 24 0,0-3-19 16,-1 1-1-16,-1 2-5 0,1 1-11 0,1-2 13 16,0 0-22-16,-1 4 26 0,-2-2 10 0,3-1-19 15,-1-2 14-15,-3 1-22 0,4 0-3 0,0-1 7 16,0-8 7-16,0 11 1 0,0-11-7 0,0 11-10 0,0-11 9 16,-2 7-7-16,2-7 8 0,0 0-7 0,0 9 7 15,0-9-1-15,0 0 3 0,0 10-16 0,0-10 7 0,0 0-7 16,2 8 12-16,-2-8 4 0,1 6-14 0,-1-6 5 15,0 0 8-15,0 0-1 0,0 0-3 0,-1 11-4 16,1-11-10-16,0 0 4 0,0 0 5 0,-3 6-12 16,3-6-25-16,0 0-19 0,0 0-20 0,0 0 3 0,0 0-44 15,0 0-3-15,0 0-26 0,0 0-398 0,0 0 179 16,0 0 122-16</inkml:trace>
  <inkml:trace contextRef="#ctx0" brushRef="#br0" timeOffset="-83786.47">27060 9422 57 0,'0'0'58'0,"0"0"-5"0,0 0 18 0,0 0-32 0,0 0 7 16,0 0-4-16,4-6-1 0,-4 6-23 16,0 0 13-16,0 0-2 0,0 0-2 0,0 0 13 0,0 0-23 15,0 0 12-15,0 0 6 0,4-4-5 0,-4 4-19 16,0 0-48-16,0 0 58 0,0 0 2 0,0 0-10 0,1-8-3 15,-1 8 26-15,0 0-15 0,0 0-25 0,0 0 22 16,2-2 32-16,-2 2-31 0,0 0 20 0,0 0-2 16,0 0-42-16,0 0 15 0,0 0 29 0,0 0-43 15,0 0-4-15,0 0 40 0,0 0-29 0,0 0-21 0,0 0 34 16,0 0-46-16,-4 18 67 0,4-18-70 0,-2 10 69 16,1-4-9-16,0-2-2 0,1-4-70 0,-3 21 81 15,-1-10-60-15,0 1 24 0,4 0 22 0,-3 1-56 16,-1 0 35-16,2 0 24 0,-2-1 8 0,-2 4-33 0,1-1-29 15,1-3 61-15,0 4-10 0,-1-3-47 0,1 2 25 16,-2-3 35-16,1 2-46 0,0-1-1 0,-1 2 9 0,-1 0 49 16,2-4-21-16,-2 2-14 0,2-2 6 15,0 0 37-15,-1 1-47 0,0 1 16 0,0-1 11 0,0 4-15 16,-1-3 42-16,-1 0-30 0,1 3-23 0,-1-1 42 16,2-2-26-16,-1 1-47 0,-1-1 34 0,0 0 23 15,0 0-16-15,1-1 10 0,-1 4-15 0,0-4-46 0,0 0 55 16,2 1-4-16,-1-2 4 0,-1 0-22 0,4 1 16 15,-3 1-9-15,1-4 20 0,-1 2-4 0,2-1 1 16,-1-1-13-16,0 0-46 0,0 2 10 0,0-1-66 0,0 0 92 16,1 0-60-16,0-1 93 0,-1 1-73 0,1 1 27 15,0-1-37-15,1 0 3 0,-2-2 87 0,2 4-31 16,-2-3 32-16,2 0-30 0,-3 1 11 0,2 0-75 0,1-2 103 16,-2 4-12-16,2-4-75 0,0 2-9 0,0 0 21 15,0 0 72-15,2-2-29 0,-4 2 13 0,4 0-26 16,-2 1-7-16,0-3 49 0,0 1-30 0,0 1-5 0,-2-1 29 15,2 2-48-15,0-3 9 0,0 3 39 0,-1-2-8 16,1 0-27-16,0 0 32 0,-1 1-2 0,1 0 7 16,-2-1-18-16,1 0 5 0,0 1-7 0,1 1 4 15,-2-2 1-15,1 1-1 0,1 0-9 0,1-2 2 0,-1 2 6 16,0-2 7-16,2-2-5 0,-1 0-10 0,3-6 11 16,-4 9-2-16,4-9 7 0,-4 7 12 0,4-7-9 15,-3 7-11-15,3-7 9 0,-2 6 4 0,2-6-5 0,0 0-17 16,-2 7 24-16,2-7-13 0,0 0 1 0,-2 8-1 15,2-8-10-15,0 0 15 0,0 0-16 0,0 0 4 16,0 0 7-16,0 0-2 0,0 0-8 0,0 0-2 0,0 0-3 16,0 0-6-16,0 0 5 0,2 9-25 0,-2-9-11 15,0 0-31-15,0 0-46 0,0 0-26 0,0 0-30 16,0 0-31-16,0 0-549 0,0 0 246 0,0 0 164 0</inkml:trace>
  <inkml:trace contextRef="#ctx0" brushRef="#br0" timeOffset="-76593.31">23029 10510 39 0,'0'0'43'0,"0"0"1"16,0 0-7-16,0 0-5 0,0 0 10 0,-12-3 3 16,12 3-23-16,0 0 2 0,0 0 16 0,0 0-7 0,0 0-2 15,0 0-6-15,0 0 4 0,0 0-10 16,0 0 24-16,0 0-8 0,0 0 7 0,-12-8-4 0,12 8-11 16,0 0 7-16,0 0-7 0,-6-5 7 0,6 5-10 15,0 0 8-15,0 0-4 0,0 0-34 0,-6-6 27 0,6 6-16 16,0 0 13-16,0 0 9 0,-4-6-11 0,4 6-4 15,0 0-9-15,0 0-1 0,0 0 31 0,0 0-52 16,-4-6 40-16,4 6 16 0,-2-4 45 0,2 4-68 0,0 0-55 16,0 0 4-16,0 0 19 0,0 0 49 0,0 0-38 15,0 0 33-15,0 0-32 0,0 0 12 0,0 0-70 16,14-4 91-16,-14 4-23 0,10 0 19 0,-2-2-16 16,-8 2-29-16,16 0 47 0,-2-2-15 0,-1 2-18 0,2 0-32 15,-1 0 36-15,1 0 23 0,-3-2 34 0,0 2-62 16,-1 0 0-16,-3 1-18 0,0-2 44 0,-8 1-23 15,12 2-9-15,-12-2 10 0,10 1 36 0,-10-1-36 0,10 0 35 16,-10 0-38-16,8 0-1 0,-4 0 13 0,-4 0 4 16,8-1 6-16,-8 1-6 0,5-2 17 0,-5 2-50 15,5 0 25-15,-5 0 30 0,0 0-3 0,0 0-39 16,0 0-23-16,11 0 40 0,-11 0-19 0,4 0 13 0,-4 0 16 16,0 0 12-16,0 0-41 0,5-2 41 0,-5 2-12 15,0 0-12-15,0 0-36 0,0 0 29 0,0 0-8 16,0 0-19-16,0 0-7 0,0 0 5 0,0 0-20 0,0 0-6 15,-28 8 7-15,22-7-23 0,-6 1-200 0,0-3 93 16,-2 2 60-16</inkml:trace>
  <inkml:trace contextRef="#ctx0" brushRef="#br0" timeOffset="-76117.64">22870 10483 61 0,'0'0'61'0,"0"0"-11"16,-12 1 22-16,12-1-22 0,0 0 14 0,0 0-12 0,-14 2-5 15,14-2 0-15,0 0-11 0,0 0 9 0,0 0-7 16,0 0-13-16,-12 1-5 0,12-1 17 0,0 0-3 0,0 0 13 15,0 0-27-15,0 0-15 0,0 0 38 16,0 0-39-16,0 0 26 0,0 0-10 0,0 0-4 0,0 0-11 16,31 2 23-16,-31-2-22 0,13 3-11 0,-5-5 17 15,-8 2-22-15,26 3 43 0,-13-2-34 0,2 0 17 0,0 0-13 16,-2-1-18-16,2 0 17 0,-1 0 44 0,0 2-49 16,2-4 56-16,-2 0-48 0,1 3 0 0,-2-2 16 15,2-1 24-15,-2 0-18 0,1 0-38 0,-2 2 35 16,1-2 6-16,-1-1 0 0,-3 3-55 0,1-1 16 0,-1 1 3 15,-9 0-22-15,20-1 56 0,-12 0 37 0,-1 1-65 16,-7 0-32-16,10-2 17 0,-10 2-16 0,8 0 96 0,-4-1 4 16,-4 1-21-16,7-1 5 0,-7 1-8 0,7 0-11 15,-7 0 7-15,5-1-36 0,-5 1 26 0,0 0-105 16,0 0 107-16,0 0-90 0,0 0 13 0,11 0 8 16,-11 0 18-16,0 0 24 0,0 0-90 0,5 0 74 0,-5 0-3 15,0 0-34-15,0 0-8 0,0 0-1 0,0 0-43 16,5 5-253-16,-5-5 118 0,0 0 78 0</inkml:trace>
  <inkml:trace contextRef="#ctx0" brushRef="#br0" timeOffset="-74105.61">26079 10508 17 0,'0'0'43'0,"-13"0"-8"0,13 0-8 0,0 0 9 16,0 0-2-16,0 0-8 0,0 0-9 0,0 0 5 15,-13 3 10-15,13-3-16 0,0 0 14 0,0 0 3 0,-14 0-8 16,14 0-8-16,-8 1 4 0,8-1 6 0,-10 0 5 16,10 0-13-16,-10 0 15 0,10 0-15 0,0 0-7 0,-13-1 12 15,13 1-9-15,-9 0-7 0,9 0 13 16,0 0-5-16,-11 0 3 0,11 0 2 0,0 0-14 0,0 0-2 16,-11 0 8-16,11 0-11 0,0 0 12 0,0 0-3 15,0 0-10-15,-8-3 36 0,8 3-28 0,0 0 8 0,0 0-7 16,0 0-13-16,0 0 5 0,0 0 15 0,0 0-18 15,0 0 10-15,0 0-3 0,0 0-13 0,0 0 25 16,0 0-18-16,0 0 13 0,0 0 6 0,0 0-15 16,0 0 6-16,36 3-6 0,-29-2-20 0,1-1 15 0,-8 0 16 15,15 0-23-15,-7-1 23 0,-8 1-8 0,24 0-7 16,-14-1-61-16,-10 1 71 0,18-2-13 0,-18 2 13 16,12-1-9-16,-12 1 11 0,10-2 28 0,-10 2-37 15,0 0-4-15,14 0-15 0,-9 1 43 0,-5-1 5 0,0 0-31 16,9-4 18-16,-9 4-25 0,0 0-7 0,0 0 21 15,0 0-4-15,12-1 13 0,-12 1-28 0,4-2 41 0,-4 2-17 16,0 0-17-16,0 0-11 0,0 0 0 0,0 0 28 16,6-3 4-16,-6 3-19 0,0 0-6 0,0 0 7 15,0 0-16-15,0 0 44 0,-19-4-19 0,19 4-12 0,-12-2 18 16,5 1-1-16,7 1-17 0,-12-1 18 0,6 0 1 16,-2 0 4-16,0 1-9 0,0 0-14 0,-6 1-2 15,5 0 39-15,1-2-15 0,0 1-10 0,8 0-38 16,-12 1 66-16,7-2-34 0,-1 0 6 0,6 1 11 0,0 0-34 15,-16 3-23-15,12-4 69 0,4 1-46 0,-9 1 29 16,5-1-10-16,4 0 18 0,-8 4-22 0,8-4 3 16,0 0-21-16,-9 1 55 0,9-1-12 0,-4 0 6 15,4 0-40-15,0 0 49 0,0 0-25 0,0 0 26 0,0 0-23 16,0 0 12-16,0 0-16 0,0 0 17 0,12 5-37 16,-12-5 29-16,9 0 4 0,-2 0-8 0,-1 0-47 15,1 0 67-15,0 0-63 0,1 0 27 0,-2 0 31 0,2-1-13 16,-1 1 3-16,6-2-33 0,-3 2 9 0,-2-1 12 15,0 0 28-15,-2 0-20 0,0 1 5 0,0 0-3 16,0-1-32-16,-1-1 30 0,-5 2 0 0,8 0-25 0,-4-1-60 16,-4 1 51-16,7 1 25 0,-7-1 17 0,6-1-15 15,-6 1 9-15,0 0-25 0,7-1-3 0,-7 1 21 16,0 0 6-16,5 1-46 0,-5-1 41 0,0 0-7 0,0 0-31 16,0 0 26-16,0 0-2 0,0 0-28 0,0 0 41 15,0 0-38-15,0 0 29 0,-20 3-6 0,14-3 10 16,-2 0-18-16,0 0 20 0,0 0-15 0,1 1 8 0,-1-1-4 15,0 0 17-15,1 0-25 0,7 0-61 0,-13 1 94 16,6 0-52-16,3 0 22 0,4-1 29 0,-9 0-28 16,9 0 5-16,-8 0 37 0,8 0-34 0,-7 2 10 15,7-2-5-15,0 0 30 0,0 0 2 0,0 0-50 0,0 0 13 16,0 0 37-16,0 0-6 0,0 0-43 0,18 1 40 16,-18-1-49-16,12 0 40 0,1 1-4 0,-2-1-19 15,-1 0 22-15,0 0-25 0,4 0 7 0,-3 0 19 0,0 1-29 16,2-1 0-16,-1-1 17 0,0 2-21 0,1 0 34 15,-2-1-18-15,0 0 3 0,-3 0 20 0,-8 0-15 16,13-1-11-16,-13 1 5 0,11 1-10 0,-11-1 21 0,9 0-2 16,-9 0-22-16,0 0 4 0,11 0 12 0,-11 0-39 15,0 0 10-15,0 0 38 0,9-1-14 0,-9 1 9 0,0 0-8 16,0 0-14-16,9 1 22 0,-9-1-6 16,0 0 1-16,0 0-27 0,0 0 21 0,8 0 3 0,-8 0-21 15,0 0-8-15,0 0-20 0,0 0-11 0,0 0-42 16,0 0-5-16,0 0 0 0,0 0-27 0,0 0-16 0,0 0-363 15,0 0 169-15,0 0 112 0</inkml:trace>
  <inkml:trace contextRef="#ctx0" brushRef="#br0" timeOffset="-69524.59">29449 9038 35 0,'1'-15'76'0,"2"-1"-1"15,-2 2-21-15,3-2 0 0,-2 1 3 0,0 0 35 0,0 0-25 16,0 0-14-16,1 1 18 0,1 1-5 0,-3-1-83 15,1 2 27-15,0 0 68 0,1 0-87 0,1 4 81 0,-3 0-73 16,1 0-2-16,-1 2 35 0,-1 6-36 16,1-9 2-16,1 4 2 0,-2 1 79 0,0 4-69 0,0-4 47 15,0 4-47-15,0 0-43 0,0 0 16 0,0 0 41 16,0 0-55-16,0 12 69 0,0-12-56 0,0 14-2 16,0-2 5-16,2 0 72 0,-2 2-41 0,0 4 55 15,0 3-74-15,2-3 45 0,0 1 20 0,-2 16-77 0,2 3 92 16,-2-9-33-16,-2 6 18 0,0 1-24 0,0-1-16 15,2-5-24-15,-4 6 37 0,0 0-38 0,2 0 65 0,-2 1-112 16,0-1 8-16,1-1 75 0,-1 1-50 0,1 0 37 16,-1-2-7-16,0 0-15 0,-1-3 54 0,1 0-52 15,1-3 21-15,1-4 35 0,-2 10-29 0,0-3 32 16,-2 1-26-16,2-8 11 0,2-1 2 0,-1-4-3 0,2-1-23 16,-2 0 11-16,2-1-19 0,-2 0 7 0,3 0-4 15,-3-2 12-15,2-2-3 0,1 1-26 0,0 0 7 0,0-2 2 16,0-2 13-16,-1-2 3 0,1-2-17 0,0 1 11 15,0 0-21-15,0 1 13 0,0-4 0 0,0 1 8 16,-2 0-15-16,2-5 6 0,-1 7 3 0,1-7-13 16,1 6 13-16,-1-2-35 0,0-4 10 0,0 0-13 0,2 3 10 15,-2-3-9-15,0 0-26 0,0 0-18 0,0 0 3 16,0 0-29-16,0 0 1 0,0 0-14 0,0-33-7 16,1 20-355-16,-4-2 157 0,6 0 104 0</inkml:trace>
  <inkml:trace contextRef="#ctx0" brushRef="#br0" timeOffset="-68522.54">29616 8761 34 0,'-2'-11'87'0,"0"1"-38"0,-1-1 26 0,0 4-18 0,3 7 12 16,-1-12-8-16,1 12-20 0,3-11-4 0,-3 11-19 16,5-9 9-16,2 2 21 0,2 5 7 0,2-3-39 0,3 0 31 15,2 0-11-15,3 5-36 0,2 0-25 0,4 2 31 16,15-1-23-16,0 1 20 0,2 3 15 0,4-3-38 15,0 4 27-15,1-3-16 0,1 2 58 0,1-1-73 16,-2 0 46-16,1 2 6 0,-1-4-46 0,-2 2 50 0,2-4-56 16,-5 1 25-16,-1-1-27 0,-3-1 72 15,0 0-57-15,0 0 60 0,-2-2-79 0,6 3 72 0,-6-1-70 16,-4 0 14-16,6 0-3 0,-2-2 1 0,-4 3 74 16,-4-1-86-16,-2 1 71 0,12-4-49 0,-2 2 47 0,-8 3 0 15,-4-2-61-15,0 0 11 0,-2 1-21 0,-1-1 8 16,0 1 4-16,-2 1 5 0,0-1 63 0,-3 1-67 15,0-1 23-15,-3-1-29 0,-1 0 38 0,0 2 31 16,-2 0-11-16,-4-2-59 0,1 1 20 0,-2 1-10 0,-1 0 57 16,2 0 13-16,-2 2-84 0,1 0 40 0,-2 1-5 15,2 0-32-15,2 3 58 0,-3-1-66 0,-2 1 3 0,1 0 15 16,-3 0 20-16,3 3-7 0,-2 2 14 0,-1 0-37 16,0 1 18-16,0-1 5 0,-1 3 1 0,-1 3 80 15,0-4-93-15,-1 0 18 0,-1-2 53 0,0 5 14 16,-1-1-79-16,-2 2 4 0,6-3 87 0,-5 2 5 0,2 1-18 15,-4 17 11-15,0 0-6 0,2 1-13 0,-1-4-101 16,2 2 33-16,-2 1 43 0,2-2-51 0,-1 1 29 16,1-3-30-16,1 1 78 0,0-2-55 0,0 2 22 0,0-6-4 15,3-3-56-15,-6 6 5 0,-1-1 26 0,4-6 41 16,-1-2-99-16,2-2 99 0,-3-2 13 0,2 1-35 16,-1 0 28-16,2-1-92 0,-2-1 53 0,4 2-15 15,-2-3 2-15,-1 2 7 0,0-1 23 0,1-3 16 0,-1 1-81 16,2 1 14-16,-2 1 43 0,0 0 37 0,2-3-24 15,1-3 14-15,-2 2-56 0,1-1-16 0,0-2 76 16,0-1-66-16,0-2 72 0,0 0-20 0,0 0 3 0,0 1-40 16,-1-3 12-16,-1 2 22 0,-1 2-45 0,-1-2 48 15,-2 1-12-15,-1-1 4 0,0 1-1 0,-1-4-29 16,-2 3 36-16,-1-5-39 0,-2 5-4 0,1-3 32 16,-2 2-9-16,-2-1-23 0,1-1 30 0,-4-1-7 0,-1 1 5 15,0-1-11-15,-12 3 1 0,2-3-13 0,6-1 13 16,-13 3-15-16,2-5 23 0,-2 1-7 0,-2-1-4 0,-1 1 2 15,0-2-25-15,-5 2 21 0,0 2 12 0,-4-1-34 16,3-3 16-16,0-1 4 0,3 2-12 0,-6-2 4 16,1 2-11-16,0-1 15 0,0 1 13 0,4 2-18 0,-2-1 24 15,4-1-11-15,2 4-10 0,10-1 21 0,2-1-22 16,6 1 18-16,0 0 5 0,0 0-26 0,3 1-1 0,-1-2 20 16,4 0-7-16,0 2 8 0,2-1-5 15,2-1-26-15,2 1 33 0,1 1-20 0,2 1 3 0,-1-2 29 16,5 1-15-16,-2-2 2 0,3 1 8 0,4-1 9 15,-6 2-7-15,2-1 2 0,4-1 13 0,0 0-7 0,0 0 1 16,-7 0-1-16,7 0-9 0,0 0 1 0,0 0-5 16,0 0 9-16,0 0-5 0,0 0 0 0,0 0-9 15,0 0-22-15,0 0-9 0,0 0-37 0,0 0-1 16,3-10-42-16,-3 10-20 0,0 0 3 0,0 0-22 0,0 0-24 16,8-9-460-16,-8 3 206 0,0 6 140 0</inkml:trace>
  <inkml:trace contextRef="#ctx0" brushRef="#br0" timeOffset="-67723.56">29808 9180 8 0,'0'0'68'0,"-15"-4"18"0,15 4-24 0,-9 3 23 16,9-3-8-16,-9 11 0 0,2-11-16 0,7 0-10 16,-16 12-20-16,11-6-3 0,-2-3 28 0,2 6-34 0,-2-3 16 15,0 6 11-15,-1-4-37 0,4 0 12 16,-1-2-17-16,2 2 3 0,0-1-2 0,1-1 0 0,2 1 19 15,0-7-33-15,-3 11-7 0,3-11 25 0,0 9 1 16,0-9-38-16,3 11 64 0,-1-6-39 0,-2-5-25 0,6 8 58 16,-4-4-38-16,4 0-22 0,-6-4 44 0,9 4 12 15,-2-1-21-15,-2-1 17 0,1 1 3 0,3 0 7 16,-1 0-11-16,0-2-24 0,-3 1 18 0,2 1-8 16,2 3-1-16,-2-4-39 0,-2 0 43 0,3 3 13 0,-1-1-78 15,-2-1 45-15,1 0 2 0,-2 2 8 0,2 2 24 16,0 0-64-16,-1-2 33 0,-2 1-5 0,-1 0-3 0,1 0-13 15,2 2 7-15,-1 1 56 0,-1-1-26 0,0-2-17 16,-1 1-17-16,-2-1 0 0,2-1-3 0,-2 0 33 16,0-5-3-16,0 0-37 0,0 14 57 0,-2-9 41 15,2-5-88-15,-2 11 58 0,-1-6-39 0,3-5-7 0,-5 7 32 16,1-2-15-16,-2 1-17 0,0 0-6 0,0-4-13 16,1 2 40-16,0-2 49 0,5-2-92 0,-11 5 17 15,7-4 81-15,4-1-72 0,-9 1 18 0,9-1-22 0,-11 1-28 16,7-2 57-16,4 1-34 0,0 0 5 0,-17-9-22 15,10 5-44-15,4-1-231 0,-2-4 101 0,2 4 70 16</inkml:trace>
  <inkml:trace contextRef="#ctx0" brushRef="#br0" timeOffset="-67526.19">29811 9193 9 0,'6'-9'81'0,"2"1"-5"0,3 0-25 0,0 1-1 0,2 0 12 16,-1 1-8-16,1-2-4 0,2 4-3 0,0-1-3 15,-1 0-19-15,2 0 0 0,-2 2-14 0,0-1 8 16,0-3-34-16,-1 2 1 0,-1 0-6 0,-1 0-23 0,-1-1-129 16,-2 6 58-16,0-6 38 0</inkml:trace>
  <inkml:trace contextRef="#ctx0" brushRef="#br0" timeOffset="-67083.58">30317 8844 50 0,'0'0'85'0,"4"-6"-20"0,-2 2 1 16,-2 4-3-16,4-3-1 0,-4 3-32 0,0 0 2 0,0 0 6 15,0 0 13-15,8 7 9 0,-7 0-17 0,0 5-16 16,2 1-5-16,-3-1 41 0,0 23-6 0,0-17-10 16,-1-1-12-16,-1 2-3 0,2 0 12 0,-1 1 8 15,-3 13 5-15,1 1-13 0,-2 9 20 0,1-1-109 0,1 2 85 16,-1 0 7-16,-2-1-95 0,0-2 55 0,1-1-46 15,-3 2 4-15,-1 0 8 0,-3-2 17 0,4-5 48 0,-3-2-38 16,-2 5 17-16,-1-5 17 0,1-5-20 0,-3-4 52 16,3 6 19-16,-1-4-34 0,4-1-22 0,-1-10 24 15,2-2-12-15,1-1 4 0,2 2 4 0,0 1-17 16,0-4-7-16,2 2 18 0,2-2-13 0,-1-3-3 0,0-2 7 16,1 5-19-16,-1-5-5 0,2 0 2 0,-2-1-7 15,2-1-3-15,1-4 22 0,0 0 4 0,-2 9 2 16,2-9-14-16,0 0-20 0,3 6-25 0,-3-6-9 0,4 0 7 15,-4 0-43-15,0 0-3 0,0 0-14 0,12-12-23 16,-5 1-22-16,-3 5-312 0,0 0 150 0,1-7 100 16</inkml:trace>
  <inkml:trace contextRef="#ctx0" brushRef="#br0" timeOffset="-66635.19">30432 9372 37 0,'12'-14'57'0,"2"2"9"16,-2 2 3-16,0 3-5 0,-3-2-13 0,2 2-56 0,1 1 52 15,0 1-10-15,0 1 4 0,0 0 12 0,-3 2-31 16,0 0 18-16,-1 1-30 0,-8 1 24 0,12-1-13 0,-12 1 11 15,11 1-8-15,-11-1-10 0,9 3 21 0,-5-1-5 16,2-2 6-16,-6 0-20 0,6 7 2 0,-6-7-3 16,6 11 9-16,-2-5-36 0,-3 1 26 0,0-1-38 15,-2 3 12-15,2-2 48 0,-1 5-16 0,-1 0-26 0,-2 1 64 16,-1-1-79-16,-1 0-4 0,0 1-3 0,-2-1 13 16,0 0 28-16,3 0 24 0,-2 0-48 0,-2-1-13 15,2 1 22-15,0-1 11 0,0-2 39 0,2 1-37 16,0-3 29-16,2 0-54 0,-1-2 52 0,2 0-26 0,1-5-44 15,-4 8-1-15,4-8 25 0,-2 9 40 0,2-9-45 16,4 7 27-16,-4-7-34 0,8 6 77 0,2-2-85 0,2-1 24 16,-4 0 63-16,1-2-70 0,0 0-10 0,3-1 4 15,-1 1 66-15,4-1-69 0,-1 0 54 0,-2-1-31 16,2 0 51-16,-2-2-9 0,-2 3-74 0,-2-2 5 16,4 0-1-16,-4-3-36 0,0 0-8 0,0-2-26 0,-1 3-194 15,-3-2 95-15,-1 1 66 0</inkml:trace>
  <inkml:trace contextRef="#ctx0" brushRef="#br0" timeOffset="-65589.5">31036 8683 30 0,'8'-7'42'0,"0"2"-1"16,6 2 19-16,-1-1-14 0,2-1 36 0,4 3-29 0,-2 1-11 15,4-2 13-15,1 2 3 0,0 0-41 0,16 1-1 0,-9-1-6 16,-2 1-10-16,-5-2 16 0,4 2 18 0,-2 0-23 16,-6 0-19-16,4 0 2 0,-1-2 18 0,0 2-12 15,-1 1 46-15,0-1 1 0,0 0 6 0,-6-2-72 16,0 1 26-16,1-1 0 0,0 4 25 0,-3-4-44 0,-2 2 2 15,0 0 35-15,-1-1 0 0,-1 1-40 0,-1 1-2 16,-1 1 42-16,1-1-4 0,6 2-4 0,-2 5-39 16,-2-2 4-16,2 0 12 0,0 2-13 0,-1-1 67 0,1 3-14 15,-3 1-37-15,0 2 32 0,0-2-64 0,-1 2 37 16,-3 2-18-16,1 0 0 0,-2 0 2 0,1 2 0 16,-2 2 23-16,1-2-16 0,0 0 61 0,-2 2-64 0,-2 2 22 15,2 1 47-15,-1 13-9 0,-1-7-60 0,-1-10 79 16,0 2-70-16,0 1 8 0,-2 13 48 0,4-6 31 15,-1-6-83-15,0-1-21 0,-2 14 5 0,2-7 52 16,-1-4-5-16,1-3 5 0,2 2-10 0,-2-3 28 0,1 2-64 16,0-2-35-16,0 1 24 0,-1-1 46 0,-1 1-41 15,1-1-20-15,-2-2 85 0,2 1-82 0,0-1-1 16,-1 0 4-16,0-2 42 0,2-1-33 0,-3 0 79 16,2 0-28-16,-2-1 26 0,3-2-55 0,-1 0-37 0,-2 1 33 15,2-2 50-15,1-3-58 0,-3 4-26 0,2 1 7 16,-1-2 23-16,1-1 61 0,0-2 14 0,-1-1-88 0,1-1 83 15,-2 0-86-15,2 1 87 0,0-2-70 0,1 0-36 16,-2-1 79-16,0 0-15 0,-1 0-33 0,0 1 10 16,1 0 8-16,-5 1 45 0,3-2 20 0,-3 4 0 15,-2-4-67-15,0 1 29 0,-2-2-38 0,3 0 36 0,-5 0-18 16,-1 1 6-16,1-1 13 0,-4-2-25 0,-1-1 29 16,0 0 12-16,-4 1-58 0,1-2 48 0,-2 1-16 0,2 0-17 15,-12-4-32-15,2 6 69 0,6-4-39 0,1 4-46 16,0-4 70-16,2 2-24 0,1 0-26 0,1 0-27 15,0 0 39-15,3 0 57 0,-1-1-54 0,2 2-1 16,0-2 46-16,3 2-42 0,-2-1-25 0,5 0 10 0,-4 2-5 16,2-2 69-16,3 1-13 0,1 0-47 0,0-1 12 15,1 0 19-15,-1 0-13 0,-4-1 35 0,1 2-15 16,3 0-56-16,2-1 61 0,0-1-46 0,1 1 28 16,0 1 22-16,1-1-39 0,-2 0 7 0,1 0 30 15,1 0-52-15,1 0-13 0,-1-2-38 0,2-1 74 0,-4 1-100 16,4 0 34-16,-1-2 33 0,0 0-29 0,3 4-43 0,-5-8 20 15,4 3-21-15,-1-1-15 0,1 1-19 0,1 2-333 16,-3 2 157-16,3-5 104 0</inkml:trace>
  <inkml:trace contextRef="#ctx0" brushRef="#br0" timeOffset="-64703.41">31782 8686 71 0,'0'-3'65'0,"3"1"-33"0,-3 1 20 0,0 1 10 0,1-3-7 16,-1 3-19-16,0-3 11 0,0 3-44 0,0 0 42 15,-5-3 12-15,5 3-11 0,-5 1-25 0,1 2-43 16,1-1 18-16,-4 1 14 0,2-1-15 0,-3 3 50 16,-2 2-50-16,1 0 6 0,0 2 38 0,-1-2-52 0,1 2 10 15,-2 2 16-15,1 0 9 0,0 1-25 0,0 0 34 16,-1 1-16-16,0-1 33 0,1 1-65 0,-5 9 10 16,-1-2 10-16,5-2-6 0,-1-4 58 0,3 1-60 0,-4 10 59 15,1-5-32-15,-3 1 49 0,2 4-62 0,-3-2-6 16,2 6 15-16,1-1 0 0,-2-4 79 0,5 1-79 15,0-8 41-15,1-1 16 0,1-1-81 0,0-2 46 0,0 0 8 16,0 4-69-16,-5 7 49 0,1-6-60 0,2-1 101 16,2-3-109-16,2 1 54 0,-2 0 79 0,-2 0-79 15,2 0-20-15,0 1 82 0,-1-2-8 0,1 2-33 0,0-2 34 16,-1-1-76-16,1 3 71 0,-2-3-2 0,1 2-5 16,0-3-72-16,1 1 28 0,-2 0-8 0,0 0 43 15,0 0-52-15,1-1 54 0,-2 0 3 0,1 2-38 16,0-2 29-16,0 2-41 0,-1-2 12 0,2-1-1 0,-2 0 13 15,2 1 32-15,-1 0-10 0,1-2 2 0,0 2-23 16,0-2 18-16,-1-2-48 0,2 1 23 0,0-1-1 16,1-1 10-16,-1 2 8 0,0-2-45 0,1 1 22 0,1 0 16 15,0-1 3-15,0 0-7 0,-1-2-6 0,3 1-12 16,0-3 11-16,1 1-23 0,1-2 12 0,-1 2 7 16,-1-2 4-16,1 1-8 0,2 0-8 0,-2-1 9 15,2 0 11-15,-2 0-10 0,3-2 3 0,-1 3-11 0,-2-3 5 16,3 0 6-16,-2 2-26 0,2-2 12 0,0 0-7 15,0 0-57-15,0 0-43 0,0 0-18 0,2-8 28 16,-2 8-52-16,4-7-12 0,-2 1-14 0,-1 1-465 0,2-1 213 16,-1-5 142-16</inkml:trace>
  <inkml:trace contextRef="#ctx0" brushRef="#br0" timeOffset="-63824.51">29176 7753 78 0,'-2'-9'74'0,"2"9"10"0,-2-10-19 0,2 10-20 0,-2-7 17 15,2 7-1-15,0 0-7 0,-1-10-3 0,1 10-8 0,0 0-17 16,0 0-9-16,0 0-15 0,-4-2 22 0,4 2 15 16,0 0-61-16,0 0 28 0,-4 9 44 0,4-9-19 15,0 17 30-15,0-7-83 0,1 3 14 0,2 1 47 16,-2 3-45-16,2 2 11 0,0 2 7 0,2 9-27 16,3 0 41-16,-3 1-20 0,2 0 0 0,1-1-7 15,0 1-12-15,0 1 29 0,3-1-15 0,-3 5 84 0,1-5-8 16,0-1-94-16,2 4 113 0,-3-1-36 0,0 1 34 15,-1-5-89-15,-2-7 56 0,0 11 13 0,-1-8-7 0,-2-3-112 16,0-4 9-16,0 2-2 0,0-1 21 0,0-1 60 16,0-1-6-16,0-1-70 0,-1-1 27 0,0 2-1 15,2-1 69-15,1-2-84 0,-3-1 70 0,-1 0-51 16,0-3-46-16,0-2 24 0,2-2 24 0,-2 0 9 16,1 0 64-16,0-1-85 0,-1 0-24 0,2 0 12 0,-2-2 38 15,1 1-45-15,0 0 37 0,-1-2 1 0,0 0 64 16,2 0-9-16,-2 0-1 0,1-1-103 0,-1-1 80 15,1 1-26-15,-1-1-2 0,0 0-94 0,0 0 8 0,0 0 28 16,0 0-8-16,0 0-34 0,-5-4-12 0,0 1-280 16,5 3 127-16,-11-1 86 0</inkml:trace>
  <inkml:trace contextRef="#ctx0" brushRef="#br0" timeOffset="-63237.49">28990 8396 29 0,'0'0'113'0,"-1"-6"-1"15,1 6-36-15,0 0 27 0,0 0-57 0,0 0-3 16,0 0 34-16,0 0-37 0,0 0-6 0,18-2 33 0,-18 2-52 15,15 6 54-15,-5-4-5 0,0 1 24 0,2 3-26 16,2 1-13-16,0-5 11 0,-2 4-79 0,3-2 84 16,0 3-8-16,1-1-89 0,-3 4 10 0,2-1 42 15,-1 0-11-15,0-2 7 0,-4 1-44 0,4 0 74 0,-2 0-75 16,-2 3 2-16,0-3 81 0,0 2 7 0,-2-1-89 16,2 1 71-16,-4-2-78 0,2 2 0 0,0-2 9 0,-1 2 48 15,0-3 46-15,1 3-79 0,-3-2 29 16,2 3-58-16,-2-3 13 0,-1 2 4 0,3 0 103 0,-2-2-65 15,2 2 35-15,-2-2 11 0,-1-1-11 0,-1-1-60 16,1-1 62-16,-2 0-43 0,1 0-62 0,0-1 55 0,-2 1 52 16,2-2-77-16,-3-3-26 0,2 7 120 0,0-5-95 15,0 1 27-15,-2 0 32 0,2 0 27 0,0-1 19 16,0 0-59-16,-1 0 48 0,-1 0 4 0,1-1-1 16,1 2 2-16,-2-3-13 0,2 2 3 0,-2-1 9 0,0-1 3 15,2 1-33-15,-2-1 30 0,0 0-53 0,0 0 35 16,5-4-39-16,-2 1 17 0,-1 0-6 0,2 0-11 15,-1-2 15-15,1 1-4 0,3-6-3 0,1 0-2 0,1-2 18 16,0 0-6-16,1-1-8 0,-1-1-7 0,7-9 18 16,-3-1-12-16,2 1 1 0,-2-3 3 0,1-1-22 15,-1 2-4-15,-4 5 7 0,2-7 12 0,-4 5-7 0,-2 1-28 16,0 3 10-16,-1-1 11 0,0 2-6 0,-1 3-48 16,0-2-12-16,-1 5-5 0,1-2 8 0,-2 7-44 15,-3-3-85-15,-2 1 68 0,-3 1-46 0,-2 1 7 16,-3 3-9-16,0 1-22 0,-4 1-391 0,2 4 192 0,1-1 128 15</inkml:trace>
  <inkml:trace contextRef="#ctx0" brushRef="#br0" timeOffset="-62132.4">28597 7316 49 0,'0'0'101'0,"9"-1"-32"0,-8 2 43 0,-1-1-17 16,0 0-9-16,4 2-13 0,-4-2 11 0,0 0-49 15,2 10-7-15,-4-5 57 0,2-5-80 0,-2 13 73 16,-1 3-3-16,-1 2-35 0,1-2 30 0,-1 4 3 16,-2 9-7-16,-2 2 7 0,1 1-25 0,-1 0 0 0,0 2-6 15,1-1 8-15,1-2-21 0,-2-3-17 0,0-6 4 16,2 0 21-16,2-3-57 0,0 0 51 0,0 1 8 15,2-2-59-15,-1-2 57 0,0 0-22 0,1-2-11 16,0 1 27-16,0-3-11 0,2-1-23 0,0-3 10 0,0 0 4 16,-2-2-21-16,2 0 21 0,-1-1 7 0,1-5-60 15,0 9 32-15,0-9-5 0,0 8 44 0,0-8-6 0,0 4-19 16,0-4-37-16,0 0-13 0,0 0-5 0,0 0-2 16,0 0-6-16,0 0-33 0,0 0-7 0,0 0-14 15,0 0-286-15,0 0 133 0,-12-23 90 0</inkml:trace>
  <inkml:trace contextRef="#ctx0" brushRef="#br0" timeOffset="-61217.41">28447 7385 2 0,'0'-13'98'15,"3"-1"-8"-15,1 4-17 0,1-1 1 0,1 1-7 16,3-1-18-16,0 4-4 0,3 0-1 0,3 1-3 0,1 0-8 16,1 1 5-16,2-1 0 0,0 1-18 0,14-1-13 15,-5 3 11-15,11-2 21 0,-1 1-37 0,4 1 36 16,-4-2 2-16,2 1 2 0,0-2-12 0,0 4-15 16,-2-2 17-16,-2 0-60 0,-7 1 59 0,6 0-1 0,-8 0-31 15,-3 0-20-15,-3 0 73 0,-1-2-12 0,0 2-52 16,0 0 10-16,1 0 54 0,-2-1-59 0,1 2 64 15,-3-2-86-15,1 1 46 0,-2 0 28 0,1 1-27 0,-1-1 20 16,-1 1-24-16,-2 1-19 0,0 1 27 0,-2-1 21 16,0 1-49-16,-3 0-38 0,0 1 45 0,0-1 42 15,-2 1-12-15,-6-1-66 0,12 5-2 0,-6-3 84 0,-1 2-74 16,3 1-1-16,0 3 60 0,-1-1-18 0,1 3 16 16,-2-1 13-16,0 2-8 0,-2 0-48 0,0 0 17 15,-4 2-47-15,2 0 28 0,0 4 41 0,-2-3 0 16,0 2-68-16,0 0 106 0,0 0-8 0,0 4 4 0,0-2-18 15,0 1-4-15,0 1-7 0,1-2 0 0,-1 3 4 16,0 1-26-16,0 2 23 0,0-1-39 0,1-2 32 16,1 1-2-16,-2 0-26 0,1-3 25 0,2 2 0 0,-3-3-68 15,-2 0 38-15,2 0-11 0,0 0 47 0,2-3-97 16,-1 1 62-16,-1 1-4 0,0-4 39 0,-1 1-5 16,-2-1-11-16,2-3-7 0,1 1-45 0,0-2 23 0,0 0-22 15,0-1-6-15,0-2 69 0,0 0-24 0,-2 0 1 16,2-1-13-16,0 0 66 0,-1 1-59 0,1-1 29 15,-1-1-44-15,2-1 53 0,-2 2-46 0,-1-2 0 0,2-3 36 16,-1 6-32-16,0-1 11 0,1-5 34 0,-3 5-15 16,2-2-66-16,1-3 31 0,-8 4 47 0,4-2 16 15,-2 1-43-15,-2-2 18 0,-4 1 32 0,-2-2-14 16,-5 3-33-16,0-3 4 0,-1 0 0 0,-4 1 26 0,-12-6-38 16,-1 3 35-16,-3-1-6 0,-1 1-3 0,-3-3-4 15,-3 2-1-15,-1-1 4 0,-2-2-18 0,0 2-10 0,3 0 14 16,-1-1 8-16,4 4-1 0,3-1-11 0,2 0 12 15,10 3-5-15,3-2-1 0,5 1-1 0,1 0 9 16,0-2-49-16,3 2 39 0,-1 0-14 0,5 0 4 16,-2 1 7-16,5-1 10 0,2 0-1 0,0 0 3 0,2-1 3 15,6 1-3-15,-10 0 6 0,3 0-5 0,7 0-2 16,-9-3 9-16,9 3-5 0,-7 0-3 0,7 0-8 16,-8 0-3-16,8 0 5 0,-9 1-1 0,9-1-10 15,-7-1 11-15,7 1-6 0,-7 1-5 0,7-1-8 0,-5 0 19 16,5 0-8-16,0 0-4 0,0 0 12 0,-8-1-3 15,8 1-2-15,0 0-3 0,-5-1-11 0,5 1-10 0,0 0 11 16,0 0 18-16,-7-1-26 0,7 1 11 0,0 0 0 16,-8-1 7-16,8 1 1 0,-7-3 2 0,7 3-7 15,-6 0-5-15,6 0 5 0,-10-1-5 0,6 0-1 16,4 1-4-16,0 0 14 0,-9-1-14 0,9 1 9 0,-7-2-3 16,7 2 3-16,-5-1-3 0,5 1 4 0,0 0 8 15,-5-3-10-15,5 3-20 0,0 0-28 0,0 0-11 16,-3-4-22-16,3 4-27 0,0 0-10 0,0 0-12 15,0 0-17-15,13-11-5 0,-7 9-17 0,0 1-405 0,8-4 191 16,-1-1 128-16</inkml:trace>
  <inkml:trace contextRef="#ctx0" brushRef="#br0" timeOffset="-60618.62">29134 7723 71 0,'0'0'81'0,"0"0"-5"0,0 0-9 0,0 0-6 0,-21 0-1 15,21 0-6-15,0 0-20 0,-11 5 31 0,11-5-32 0,-8 2-8 16,8-2 2-16,-6 4 8 0,6-4-7 0,-4 5 12 16,1-3 3-16,3-2-17 0,-4 1-1 0,4-1 29 15,0 0 1-15,0 0-30 0,0 0 17 0,0 0 5 16,0 0-52-16,15-4 49 0,-9-4-24 0,1 1 22 0,1-2-2 15,0-1 2-15,-1 6-9 0,1-6-17 0,0 0 29 16,-2 4-20-16,1-6 14 0,-2 7-16 0,1 0 8 0,0-1 11 16,-3 3-29-16,1-3 37 0,-3 2-53 0,-1 4 9 15,3-5-22-15,-3 5 42 0,0 0-15 0,0 0 9 16,0 0 8-16,0 0-23 0,0 0 18 16,0 0-12-16,-13 8 6 0,9-5-8 0,4-3-17 0,-7 4 13 0,3-1-42 15,4-3-23-15,-5 6 46 0,2-3 38 0,0 0-17 16,3-3 6-16,-4 3 3 0,4-3 10 0,-4 2 11 15,4-2 8-15,-5 3-8 0,5-3 22 0,0 0-10 16,0 0-2-16,0 0-29 0,0 0 31 0,0 0-10 0,0 0 5 16,0 0-15-16,0 0-2 0,0 0-5 0,0 0-4 15,0 0 6-15,1-15-6 0,-1 15 0 0,0 0 11 0,2-7-13 16,-2 7 2-16,0 0-13 0,1-6 7 0,-1 6-21 16,-4-6-11-16,1 2-33 0,-1 1-33 0,4 3 2 15,-10-4-18-15,10 4-14 0,0 0-16 0,-19 1-23 16,10 4-375-16,9-5 178 0,-15 0 116 0</inkml:trace>
  <inkml:trace contextRef="#ctx0" brushRef="#br0" timeOffset="-60147.33">29072 6508 53 0,'0'-8'72'0,"0"2"-12"0,0 6 14 16,-3-9-26-16,3 9 15 0,-3-3-1 16,3 3 21-16,0 0 8 0,0 0-86 0,-1 17 20 0,0-5-3 15,1 6 46-15,1 0-3 0,-1-1 3 0,0 3-60 0,-1 1 9 16,1-2 67-16,0 1-42 0,0 24 27 0,-2-7-31 15,1-4-5-15,0 1 15 0,-1-6-4 0,1-3-29 16,0-5 5-16,-1-1 9 0,0 1-58 0,0-5 7 16,1 3 29-16,0-2 29 0,1-1-14 0,-2-1-25 0,1-2-12 15,0-4 33-15,-1 0-17 0,1-2-36 0,1-6-17 16,-3 10 14-16,3-10 10 0,-1 6-35 0,1-6-10 16,0 0-14-16,-7 1-228 0,7-1 105 0,0 0 70 0</inkml:trace>
  <inkml:trace contextRef="#ctx0" brushRef="#br0" timeOffset="-59707.42">28877 6786 36 0,'8'-8'69'0,"1"0"-7"0,-1 4-7 16,3-2-10-16,2 2 25 0,2-1-35 0,1 3 19 15,1-1-13-15,0 0-16 0,3 2 20 0,1-1-21 16,0 0 11-16,0 1 5 0,2-2-22 0,-3 3-2 15,3-1-1-15,10-4 15 0,-9 1-15 0,-3 1-6 0,-3 0 7 16,0 0 18-16,0-2-35 0,-2-2 7 0,-2 1 19 16,1-1-13-16,-2-1-18 0,1-1 19 0,-4 1-9 0,1-1-14 15,-2 0 31-15,-1-1-3 0,-1 1 0 16,-2 0-5-16,-1 1-12 0,2-1 16 0,-5 2-13 0,0 2-48 16,1 1 22-16,-2-1 29 0,0 5-22 0,-3-7 20 15,3 7-6-15,-3-6-5 0,1 3-12 0,2 3 11 0,-7-1 23 16,7 1-52-16,-11 0 58 0,11 0-4 0,-14 6 1 15,6-4 12-15,-3 2-31 0,2 2 31 0,-2 2-25 16,2 1-25-16,-1 0 17 0,1 1 5 0,0 1-12 16,2-3 43-16,0 5-32 0,3 3 26 0,2-8-9 0,-1 6-30 15,2 1 63-15,-2-4-5 0,4 3-22 0,-1 7-18 16,4-3 28-16,-2 0 1 0,2-6-20 0,0 3 7 16,0 1 11-16,1-5-8 0,0 2 2 0,1-3-37 0,0-2 41 15,1 3-20-15,-2-2 8 0,2 1-5 0,0-5-4 16,-1 3-5-16,0-3-4 0,0 3-1 0,2-5-31 15,-2-1-10-15,-6-2-7 0,9 0 8 0,-9 0-28 0,12-3 2 16,-12 3-27-16,8-3-246 0,-8 3 112 16,0 0 76-16</inkml:trace>
  <inkml:trace contextRef="#ctx0" brushRef="#br0" timeOffset="-59023.07">29557 6698 94 0,'0'14'66'0,"3"0"2"0,-5 0-14 0,4 2 0 16,-2 0-4-16,0-2-19 0,0 3 9 0,-2 0-16 0,1-2 3 15,0 0-11-15,-1-2 8 0,1 0-7 0,0 0 11 16,-1-3-3-16,2-3-5 0,0-7 14 0,-1 13 5 15,1-8 13-15,1 1 24 0,-1-6-19 0,0 7 20 16,0-7-10-16,0 5-23 0,0-5-38 0,0 0 3 0,0 0-14 16,0 0 59-16,0 0-24 0,4-32 7 0,-4 22-53 15,3-6 3-15,0 3 17 0,-2 2 18 0,3 1-4 0,-1-6-42 16,-2 2-7-16,2-2 2 0,1-1 61 16,0 2-73-16,0 0 16 0,0 1-7 0,0 1 5 0,1 1 10 15,0 0-5-15,-1 1 35 0,-1 1-26 0,4 2 10 16,-1-1 44-16,1 2-22 0,0 4-56 0,-1-1 78 15,-6 4-64-15,14-1-15 0,-14 1 34 0,12 2 52 0,-3 2-64 16,-1-1 43-16,1 2-24 0,-2-1 22 0,0 1-6 16,-1 3 16-16,3-1-41 0,-4 8 26 0,0-5-35 15,2 1 1-15,-3 1 48 0,0 1-36 0,0-2 91 0,-1-7-78 16,-1 1 3-16,0-2-25 0,2 7 25 0,-4 3-22 16,2-5 15-16,0 2 20 0,-1-3-22 0,-1-7-26 15,1 6 14-15,1-1 18 0,-1 0 41 0,-1-5-36 16,0 0 22-16,0 6 2 0,0-6-22 0,0 0 8 0,0 0-55 15,3-15 69-15,-3 15-18 0,0 0-79 0,4-13 4 16,-2 10 31-16,1-11-27 0,0 4 81 0,-1-4-71 0,1 4 6 16,1-4 8-16,-1 0 69 0,1 3-87 0,0-1 21 15,0 3-16-15,-2-1 10 0,2 2 37 0,-1 3-46 16,-3 5 1-16,7-9 14 0,-2 6 15 0,-1 0 27 16,1 1 34-16,1 2-85 0,0-1 50 0,1 3-34 0,4 4-20 15,-1 5 86-15,0-4-82 0,-2-1 53 0,0 3 20 16,1-2-29-16,-1 2 39 0,-1 1-4 0,-1 0-9 15,0 5-7-15,-1 0 0 0,0 3-43 0,-2 0 43 0,-2-3 6 16,1-2-15-16,-1 1-33 0,-1-4 34 0,1 4-31 16,-1 0 20-16,0-2 5 0,-1 1-60 0,1-3 36 15,0 2 6-15,0-4-50 0,0-8 6 0,0 11-18 0,0-11 20 16,0 7 1-16,0-7-17 0,3 6-14 0,-2-3-16 16,0 0-253-16,-1-3 113 0,6 4 76 0</inkml:trace>
  <inkml:trace contextRef="#ctx0" brushRef="#br0" timeOffset="-58505.62">30112 6728 55 0,'0'0'81'0,"1"-4"-19"0,-1 4 17 0,0-2 12 15,0 2-49-15,0 0 41 0,0 0-29 0,-1 15 27 0,1-15-2 16,-1 20-20-16,-1 2 5 0,0-4-25 0,0 3 0 15,0-3-25-15,-4 14 46 0,2-8-65 0,0-3-8 16,0 9 67-16,-1-6-63 0,1-3 11 0,1-3 29 0,1 1 25 16,-1-2-15-16,-1-2-23 0,1 0-22 0,1-1 46 15,-1-1 0-15,0-2-69 0,3-1 12 0,-1-2 16 16,-2-1-16-16,3-2 49 0,-1 0-35 0,1 0 43 16,-1-2-2-16,-1 2 50 0,2-3-13 0,-1 2-37 0,1-4 13 15,0 2 43-15,1 0-9 0,-1-2-39 0,0 0 31 0,3-5-69 16,-3 1 67-16,3-1 9 0,-2-1-35 15,3-3 7-15,0-2-17 0,-1-2 3 0,-2-2 3 0,3-3-3 16,-1 0-9-16,-1-2-9 0,1 0-7 0,0-13 15 16,-1 8-20-16,1 1 1 0,-2 1-10 0,2 3-37 15,-2-1 20-15,1 0 29 0,-1 2-37 0,2-2-11 0,1 2 37 16,-3 2 14-16,3-1-29 0,1 3 26 0,1-2-15 16,-2 2-6-16,1 1 16 0,2 2-3 0,-1 2-19 15,4 1 16-15,-2 2-7 0,2 1-55 0,4 0 50 0,-4 3-32 16,4 2 32-16,-5 1-35 0,4 4 8 0,-2-1 53 15,1 2-2-15,0 2-21 0,-1 0-26 0,-3 2 18 0,0-1 36 16,-2-1 3-16,1 4-49 0,-2 0 23 16,-1-1 17-16,0 2-9 0,-2-4 15 0,-1-1-10 0,-2 2 6 15,1-3-9-15,-2 1 2 0,0-1 11 0,-1 2-9 16,-5-2 2-16,1 1-2 0,-2 2-13 0,-2-3-26 0,-2-1-9 16,-3 3-22-16,1-3-36 0,-2 1-27 0,-2-5-8 15,2 5-38-15,-2-6-464 0,2 6 209 0,0-6 138 16</inkml:trace>
  <inkml:trace contextRef="#ctx0" brushRef="#br0" timeOffset="-54349.38">26814 10066 10 0,'0'0'51'0,"0"0"-15"0,0 0-7 16,0 0 8-16,0 0 2 0,0 0-9 0,0 0 2 0,0 0 2 15,0 0 5-15,2-10-23 0,-2 10 17 0,0 0-1 16,0 0-23-16,-3-7 6 0,3 7 15 0,0 0 0 0,0 0-20 15,0 0-10-15,0 0 17 0,0 0 1 16,0-16-10-16,0 16 18 0,0 0 10 0,0 0-30 0,-1-12 1 16,1 12-1-16,0 0 7 0,0 0 8 0,0 0-17 15,-2-13 12-15,2 13 11 0,0 0-19 0,0 0 13 0,0 0-5 16,0 0-10-16,-5-10-14 0,5 10 22 0,0 0-5 16,-7-4 9-16,7 4-14 0,0 0-17 0,0 0 15 15,-8-9 13-15,8 9-7 0,0 0 3 0,-5-3 2 16,5 3-22-16,0 0 16 0,0 0 8 0,0 0-11 0,-13-4 4 15,13 4-16-15,0 0 27 0,-11 1-16 0,11-1 0 16,0 0 1-16,0 0-67 0,-16 4 53 0,12-2 12 16,4-2 16-16,-8 5-17 0,3-3 8 0,5-2-7 15,-8 5 1-15,8-5 6 0,-7 6-2 0,3-1-1 0,4-5 7 16,-5 7-34-16,5-7 16 0,-3 9-33 0,0-6 47 16,3-3-4-16,-2 9 9 0,2-9 17 0,0 0-14 0,4 12 2 15,-2-8 0-15,1 1 13 0,4 1 2 0,-2-1-21 16,0-3-16-16,5 4 9 0,-2-3 6 0,0 0 4 15,-2-1 7-15,-6-2-11 0,14 1-9 0,-14-1-8 16,12-3 13-16,-12 3-17 0,12-3 9 0,-7 3 28 0,-5 0-41 16,9-4 19-16,-9 4 19 0,11-6-36 0,-7 3 16 15,-4 3-17-15,8-8 2 0,-8 8 0 0,9-13 7 16,-3 11 8-16,-4-5 6 0,1 2-6 0,-3 5 18 16,8-16-12-16,-5 11-3 0,-1-7-14 0,0 8 23 0,-2 4-29 15,1-16 11-15,-1 3 5 0,1 3-7 0,-1 10 23 16,0 0-22-16,-2-9 8 0,2 9-27 0,0 0-4 0,-6-12 37 15,2 8 0-15,4 4-24 0,-10-4 25 0,10 4-22 16,-11-3 0-16,11 3 2 0,-11-4 9 0,2-1 8 16,2 5-2-16,7 0 22 0,-12 5-30 0,12-5 5 15,0 0-17-15,-18 10 17 0,11-7-18 0,2 0 39 0,5-3-50 16,-12 7 7-16,6 4 18 0,-2-2 3 0,3-4 24 16,0-1-29-16,-3 3-12 0,4 1 23 0,0 0-15 15,0-4-8-15,1 1 41 0,3-5-92 0,-4 9 57 16,3-5 6-16,1-4-21 0,-2 10 20 0,2-10-2 0,2 8 40 15,-1-2-36-15,2-1 21 0,-2 0-5 0,2-3 9 16,1 3 2-16,0-1-37 0,1-2 14 0,-5-2-28 0,12 7 54 16,-7-4-61-16,2-2 55 0,-2 3-31 15,-5-4 23-15,12 1 14 0,-8 0 0 0,-4-1-25 0,0 0-26 16,16-5 36-16,-10 3 1 0,-1 1-7 0,3-5 7 16,-3 2-20-16,2 3-7 0,0-5-2 0,-1-1 10 0,1-1 21 15,-3 4-9-15,0-1 4 0,0-1-24 0,-4 6 18 16,4-10-6-16,-1 4 23 0,-3 6-44 0,0-9 26 15,0 1 16-15,0 8-22 0,0 0 4 0,-4-9-9 0,4 9 12 16,-4-13 0-16,1 13-16 0,3 0-16 0,-7-9 29 16,7 9 7-16,-6-7-10 0,2 3 16 0,4 4-17 15,0 0 14-15,0 0-48 0,-18 8 39 0,18-8 2 0,-9 4 6 16,9-4-26-16,-11 9 27 0,3-3-58 0,3-1 24 16,1 1 42-16,0-3-13 0,0 3-3 0,3-2 12 15,-2 2-5-15,3-6-46 0,-3 9 55 0,3-4-11 0,0 0-2 16,2 1 11-16,-1-1-38 0,2 0 30 0,-3-5-51 15,9 12 48-15,-4-6-45 0,-1-2 24 0,4 2 22 16,-2-3 10-16,-1-1-38 0,2 1 30 0,-3-1-32 16,-4-2 8-16,10 2 19 0,-4-3 33 0,0 2-50 0,-6-1 33 15,0 0-38-15,15-3 39 0,-11 0-34 0,-4 3-5 16,9-6 21-16,-9 6 9 0,6-6 14 0,-4 2-3 16,-2 4-15-16,3-8 2 0,-3 8-11 0,3-8-14 0,-3 8 26 15,1-7 17-15,-1 4-14 0,0 3-17 0,0 0-10 16,0 0 11-16,-1-14 25 0,1 14-24 0,-3-6 20 15,3 6-28-15,-4-1 13 0,4 1 5 0,0 0-7 16,-8 0-6-16,8 0-30 0,0 0 6 0,-7 0 45 0,7 0-18 16,0 0-36-16,-6 1 20 0,6-1-3 0,0 0 30 15,0 0-20-15,-8 2-9 0,8-2 10 0,-4 2 33 16,4-2-56-16,0 0 45 0,-4 1 14 0,4-1-7 0,0 0-40 16,0 0 12-16,0 0 13 0,0 0 7 0,0 0-37 15,0 0 19-15,-8 1-13 0,8-1 13 0,0 0 33 16,0 0-37-16,0 0 19 0,0 0 13 0,0 0-8 0,0 0-18 15,0 0 1-15,0 0-41 0,0 0 31 0,0 0 14 16,0 0 14-16,0 0-33 0,0 0 23 0,0 0 7 16,0 0-1-16,0 0 7 0,0 0-19 0,1 6-14 0,-1-6 4 15,0 0 20-15,0 0-2 0,0 0-9 0,0 0 15 16,0 0-20-16,0 0 9 0,0 0-11 0,0 0-7 16,0 0-1-16,0 0 10 0,0 0-5 0,0 0 3 0,0 0 1 15,0 0-44-15,0 0-1 0,0 0 28 0,0 0-28 16,0 0-19-16,0 0-6 0,-3 11-7 0,3-11-12 15,0 0-9-15,0 0-207 0,0 0 104 0,0 0 68 0</inkml:trace>
  <inkml:trace contextRef="#ctx0" brushRef="#br0" timeOffset="-51061.25">26921 9989 14 0,'0'0'31'0,"0"0"-7"0,0 0 4 0,0 0 14 0,0 0-18 16,0 0 7-16,0 0-12 0,0 0 18 0,0 0-7 0,0 0-10 16,0 0 1-16,0 0 0 0,0 0-11 0,0 0 1 15,-8-5 12-15,8 5-14 0,0 0 11 0,0 0-14 16,0 0 15-16,0 0-18 0,0 0 12 0,0 0-15 15,0 0 10-15,0 0-11 0,-7-7 7 0,7 7 6 0,0 0 2 16,0 0-17-16,0 0 16 0,0 0 3 0,0 0 4 16,-6-7 4-16,6 7-16 0,0 0-10 0,0 0 3 15,0 0 11-15,0 0-20 0,0 0 20 0,0 0-9 0,0 0 2 16,0 0 16-16,-8-5-21 0,8 5-2 0,0 0 9 16,0 0-2-16,0 0-15 0,0 0 20 0,0 0 0 15,0 0 0-15,0 0-12 0,-8-6-2 0,8 6 10 16,0 0 2-16,0 0 2 0,0 0-21 0,0 0 17 0,0 0-19 15,0 0 5-15,0 0 4 0,-15-3 9 0,15 3-13 16,0 0-4-16,0 0 15 0,0 0 2 0,0 0-13 0,0 0 15 16,0 0-2-16,0 0 2 0,-15 5-16 0,15-5 20 15,0 0-12-15,0 0-5 0,0 0 10 0,0 0 2 16,0 0-1-16,0 0-5 0,0 0 5 0,0 0 8 16,0 0-25-16,-12 1 19 0,12-1 0 0,0 0 20 0,0 0-19 15,0 0-3-15,0 0 20 0,0 0-20 0,0 0 17 16,0 0-10-16,0 0 7 0,0 0-30 0,0 0 16 15,0 0 15-15,0 0-20 0,0 0 1 0,0 0-51 16,0 0 72-16,0 0 11 0,0 0-16 0,0 0-2 0,0 0-24 16,0 0 14-16,0 0 12 0,0 0-9 0,0 0 8 15,0 0-21-15,0 0 8 0,0 0 5 0,0 0-12 0,0 0 20 16,0 0-24-16,0 0 20 0,0 0-20 16,0 0 5-16,0 0 25 0,0 0-27 0,0 0 2 0,0 0 0 15,0 0 1-15,0 0-6 0,0 0 34 0,0 0-69 16,0 0 19-16,0 0-10 0,0 0 7 0,0 0 2 0,0 0-9 15,0 0 8-15,0 0 1 0,0 0-4 0,0 0-5 16,0 0 4-16,0 0-8 0,0 0-4 0,0 0 21 16,0 0-15-16,0 0-2 0,0 0-103 0,0 0 47 15,0 0 32-15</inkml:trace>
  <inkml:trace contextRef="#ctx0" brushRef="#br0" timeOffset="-50961.33">26842 9962 123 0,'0'0'-4'0,"0"0"10"0,0 0 9 16,0 0 2-16,0 0-3 0,0 0-2 0,0 0 10 15,0 0-17-15,0 0 10 0,0 0-3 0,0 0-2 16,0 0-1-16,0 0-6 0,0 0 6 0,0 0 3 0,0 0-8 15,0 0-15-15,0 0 16 0,0 0-11 0,0 0-17 16,0 0-60-16,0 0 27 0,0 0 18 0</inkml:trace>
  <inkml:trace contextRef="#ctx0" brushRef="#br0" timeOffset="-48756.32">26894 9934 4 0,'0'0'65'0,"0"0"-13"0,7 7 17 0,-7-7-14 0,0 0-4 16,7 6-4-16,-7-6-8 0,0 0 9 0,0 0-9 15,0 0-14-15,5 6 0 0,-5-6 2 0,0 0-12 0,0 0 7 16,0 0 6-16,0 0 5 0,0 0-4 0,0 0-32 16,4 8 23-16,-4-8 1 0,0 0-12 0,0 0 18 15,0 0-17-15,0 0-4 0,0 0 1 0,0 0-8 16,0 0 11-16,0 0 7 0,0 0-7 0,0 0-5 0,0 0-4 16,0 0-11-16,0 0 2 0,0 0-31 0,0 0-20 15,8 4-173-15,-8-4 76 0,0 0 52 0</inkml:trace>
  <inkml:trace contextRef="#ctx0" brushRef="#br0" timeOffset="-47648.58">29104 7733 22 0,'-7'2'56'0,"7"-2"-1"0,-5 1 12 15,5-1-23-15,0 0 1 0,-7 0 14 0,7 0-15 0,0 0-3 16,0 0-17-16,-7 0 14 0,7 0-8 16,0 0-28-16,0 0 19 0,0 0 2 0,0 0 10 0,-8-1-12 15,8 1-29-15,0 0 6 0,0 0 4 0,0 0 65 16,0 0-51-16,-5 0 26 0,5 0-33 0,0 0-21 0,0-1 50 16,0 1 11-16,0 0-63 0,0 0 28 0,0 0 35 15,0 0-8-15,0 0-79 0,0 0 65 0,0 0-29 16,0 0 37-16,1-11-56 0,1 10 42 0,-2 1 1 15,0 0-2-15,0 0-26 0,0 0-14 0,0 0 19 0,2-6-30 16,-2 6 38-16,0 0-1 0,3 0 19 0,-3 0-58 16,0 0 10-16,0 0-13 0,0 0 47 0,4-6 11 15,-4 6-46-15,0 0 16 0,4-1 9 0,-4 1-38 16,0 0 5-16,0 0-3 0,0 0-2 0,0 0 6 0,0 0-26 16,-1 7-158-16,1-7 73 0,0 0 46 0</inkml:trace>
  <inkml:trace contextRef="#ctx0" brushRef="#br0" timeOffset="-46212.71">26696 10057 54 0,'-4'4'147'0,"4"-4"-20"0,-4 7 6 15,1-5-13-15,2 2-18 0,1-4-22 0,-4 2 8 16,4-2-16-16,-3 5 1 0,3-5-15 0,0 0 16 15,-3 3-12-15,3-3 14 0,0 0-33 0,0 0 22 0,-5 7-1 16,5-7-22-16,0 0 7 0,-1 1-21 0,1-1-7 16,0 0 17-16,-4 4-23 0,4-4-6 0,0 0 14 15,0 0 6-15,-4 2-14 0,4-2 9 0,0 0 3 0,0 0-18 16,0 0-16-16,-4 2 34 0,4-2-5 0,0 0 3 16,0 0-35-16,0 0 5 0,0 0 5 0,0 0 4 15,-3 4 9-15,3-4-20 0,0 0 22 0,0 0-8 16,0 0 1-16,0 0-24 0,0 0 41 0,0 0-46 0,0 0 20 15,0 0 4-15,0 0 15 0,0 0-29 0,0 0 5 16,0 0 29-16,0 0-18 0,0 0 12 0,0 0-6 16,0 0 8-16,0 0-27 0,0 0 35 0,0 0-11 0,0 0-11 15,0 0-8-15,0 0 31 0,0 0-16 0,0 0 8 16,0 0-15-16,0 0-3 0,0 0 7 0,0 0-17 16,0 0 7-16,0 0-9 0,0 0 1 0,0 0 19 0,0 0-25 15,0 0 17-15,0 0-9 0,0 0 26 0,0 0-1 16,0 0-37-16,-7 0 31 0,7 0-8 0,0 0 1 0,0 0-10 15,0 0 19-15,0 0-5 0,0 0-8 16,0 0 0-16,0 0 3 0,0 0 7 0,0 0 6 0,0 0-18 16,0 0-15-16,0 0 11 0,0 0-2 0,0 0 11 15,0 0-9-15,0 0 8 0,0 0-6 0,0 0 9 0,0 0-4 16,0 0-7-16,0 0 12 0,0 0-7 0,0 0 1 16,0 0-3-16,0 0-2 0,0 0-9 0,0 0 15 15,0 0-3-15,0 0-21 0,0 0 12 0,0 0 22 16,0 0 0-16,0 0-29 0,0 0 12 0,0 0-2 0,0 0 13 15,0 0-6-15,0 0 10 0,0 0-2 0,0 0 7 16,0 0-29-16,0 0 24 0,0 0-7 0,0 0 11 0,0 0-12 16,0 0-1-16,0 0 8 0,0 0-19 15,0 0-7-15,0 0 15 0,0 0 11 0,0 0-11 0,0 0-13 16,0 0 23-16,0 0 12 0,0 0-28 0,0 0 13 16,0 0-16-16,0 0 15 0,0 0 3 0,0 0-7 0,0 0-1 15,0 0 6-15,0 0-15 0,0 0-35 0,0 0 22 16,0 0-22-16,0 0-37 0,0 0 17 0,0 0-13 15,0 0 8-15,0 0-19 0,0 0-8 0,0 0-25 16,0 0-327-16,0 0 149 0,0 0 100 0</inkml:trace>
  <inkml:trace contextRef="#ctx0" brushRef="#br0" timeOffset="-42575.54">29142 7554 12 0,'0'0'82'0,"0"0"-7"0,-1-8-4 16,1 8 15-16,0 0-22 0,0 0 0 0,-4-11 14 15,4 6-8-15,0 5-31 0,0 0 0 0,-4-6 17 0,4 6-8 16,-1-5-19-16,1 5 10 0,-3-5 8 0,3 5-1 15,-1-4 15-15,1 4-85 0,0 0 47 0,0 0 2 16,-6-5 10-16,4 2-1 0,2 3-11 0,-6-3 16 16,4 0-2-16,2 3 5 0,0 0-5 0,-8-2-25 0,4 0 3 15,4 2-11-15,-8 1-1 0,8-1 48 0,0 0-15 16,-11 1-6-16,7 0 11 0,0 2-8 0,4-3-3 0,0 0-9 16,-11 4-25-16,11-4 16 0,-6 6 13 0,2-2 0 15,4-4-11-15,-6 8 3 0,4-4 11 0,-2-3-25 16,4-1-3-16,-6 6 12 0,6-6 5 0,-4 6-17 15,4-6-6-15,-4 7 9 0,4-7-7 0,-3 6 11 0,3-6 8 16,-1 10 3-16,1-10 7 0,0 0-19 0,0 0-11 16,0 0 23-16,4 11-8 0,-1-10 9 0,-3-1 9 15,7 5-8-15,-7-5-18 0,8 1 6 0,-3 0 7 0,0-1-3 16,2 1-11-16,-2-1 10 0,2-1-8 0,0 0 5 16,-2-1 5-16,4-3 13 0,2 1-1 0,-6 1-23 15,1-1 20-15,-1 2-16 0,0-2-5 0,-1-1 12 0,-1 3-4 16,0-2 2-16,-1-1-3 0,1 1-11 0,-2-1 23 15,1-1-33-15,-2 1 10 0,1 0 19 0,-1 5-33 16,0-7 24-16,0 2-7 0,0 5-27 0,-3-8 38 16,1 4 10-16,-1 1-61 0,3 3 56 0,-7-8-28 0,2 6 4 15,0 1 12-15,1-2 11 0,-3 1-12 0,0 1-6 16,1 1 5-16,-1 1 18 0,-1-2-5 0,1 2-2 16,2 1-28-16,-7 1 22 0,3-1 6 0,-1 3-3 0,1 0-8 15,1-2 4-15,1 0-3 0,2 2 13 0,-2 1-13 16,0 1 10-16,2-1-2 0,0 0-1 0,1-1-7 15,0-1-5-15,4-4 14 0,-3 12-4 0,0-1 11 0,1-4-10 16,2 1-14-16,0-8 23 0,0 12-24 0,0-12 7 16,0 9 18-16,0-9-18 0,2 11 16 0,1-6-2 15,0 0-14-15,-3-5 2 0,13 9 4 0,-6-6-1 0,1 0 0 16,2 1-4-16,-2-2 5 0,-1 1-5 0,3-3-7 16,-4 1 10-16,-6-1-8 0,16 0 16 0,-4-4-9 15,0 3-3-15,-4-1 9 0,2-2-5 0,-2 0-9 0,-2-2-1 16,-2 3 5-16,3-4 7 0,-2-2-7 0,-1 2-9 15,0-3 8-15,-1 1 6 0,-2 0-1 0,-1 1-8 16,0 2-8-16,0 1 1 0,-1-1-9 0,0 1 20 0,1 5-12 16,-3-9-7-16,-1 4 6 0,1 0 17 0,-1 2-10 15,-1 0-5-15,-6-3 9 0,5 1-18 0,-5 3 28 16,2 0-5-16,-1 0 1 0,2 2-16 0,0 0 17 16,2 0-8-16,-6 2-4 0,2 0 17 0,2-1 4 15,1 2-13-15,7-3 4 0,-12 4-5 0,4 4 5 0,2-5 0 16,-1 1-6-16,2 1 9 0,1 2-13 0,-3-1 13 15,3 2-7-15,0 2 7 0,1-3 2 0,1 0 5 0,2-7 0 16,-3 13-22-16,3-13 9 0,0 10 13 0,0-10-15 16,1 10 12-16,-1-10-15 0,6 14 8 0,-1-7 11 15,0-1-6-15,-2-1-2 0,4-1-2 0,-7-4-16 0,14 4 9 16,-3 0 17-16,-2-2-17 0,-1 0 9 0,1-2-8 16,-9 0 11-16,16-2-7 0,-4 0-1 0,1-2 5 15,-4 3-7-15,2-4 5 0,-2 1-11 0,1-2 7 16,-2-2-6-16,0 1 4 0,-3 0-9 0,0 0 1 0,-1-3 6 15,-1 1-7-15,-2 0 8 0,-1 2-15 0,-1 0 9 16,1 1 12-16,-1 1-13 0,-2-1 6 0,2 0 2 16,-5-2-13-16,2 0 6 0,-1 1 7 0,0 1-13 0,-1 1 3 15,0 2 6-15,0 0 1 0,-3-1 8 0,0 2-25 16,2 1 20-16,-1 1-17 0,1 0 27 0,1 1-8 16,-8 2 3-16,5 0-2 0,-2 1-6 0,2-2 11 0,-2 3-1 15,3-1-9-15,-1 2 7 0,1-1 2 0,0 2-1 16,2-1-5-16,-3 0 12 0,5 0-25 0,-1 2 8 15,2-1 0-15,2-2 10 0,1-5 0 0,-3 11-7 16,3-11 10-16,3 12-3 0,-3-12 5 0,6 8-8 0,-3-4 9 16,6 2-7-16,-1 0 7 0,0-2-19 0,3-1 5 15,1 2 7-15,-3-3-11 0,2 1 16 0,0-2-5 0,-2-2 5 16,-1 1-5-16,6-3-22 0,-4 2 19 0,1-2-2 16,0-3-8-16,-2 3 11 0,0-3 2 0,1-1-7 15,-2-1 4-15,0 0-2 0,-4 1 4 0,1-2-1 16,-2-2-12-16,-1 4 9 0,0-2-16 0,-2 2 15 0,0 0-5 15,-2 2-5-15,1-1-9 0,-2 1 4 0,-1 0 11 16,0 2 11-16,-2-4 4 0,-2 1-6 0,0 2-31 0,-2-1 42 16,2 3-27-16,0 1 20 0,-1-1-22 15,1 4 26-15,0-2-18 0,1 1 2 0,-5 0 11 0,0 3-11 16,0-1-2-16,1 0 13 0,1 1-15 0,0 2 8 16,-2-1 4-16,6 0 4 0,-1 1-8 0,-1 1 5 15,3-2 0-15,2 1-5 0,-2-1-7 0,2 3 22 0,-1 1-10 16,3-2-3-16,-1 0 9 0,2-7 3 0,0 11-13 0,0-11-1 15,2 11-10-15,0-5 14 0,1-2-4 16,2 4-3-16,3-2 9 0,0 2-3 0,0-2 3 0,2-2-11 16,-1 0 18-16,0-1-18 0,2 0 10 0,1-1 0 15,-2 0 2-15,-2-1-19 0,-8-1 14 0,14-1-5 0,-2-1-16 16,-2 0 17-16,-1-1-3 0,0-2-5 16,-1-1-3-16,2-2-7 0,-2 2 8 0,-2 1 9 0,0-4 3 15,-2 2-5-15,-2 0-24 0,0 0 24 0,-1 0-19 16,-1-1 25-16,-1 2-35 0,-1 0 23 0,0-4-3 0,-2 1 9 15,0 1 11-15,-2 1-34 0,2 1 29 0,-1 0-2 16,-2 0-21-16,1 1 13 0,0 2-9 0,0 1 12 0,-1 2-18 16,0 0 9-16,7 0 5 0,-13 1 18 15,5 0-23-15,-3 3 26 0,1 1-26 0,-3-3 24 0,4 4-6 16,0 0 13-16,1 0-25 0,0-1 11 0,0 3 6 16,1 1-14-16,2-2 0 0,-1 1 22 0,1 1-3 15,2-2-13-15,2-1-4 0,0 1 25 0,1-7-29 0,0 0 5 16,4 16-6-16,0-8 9 0,0-2-10 0,2 1-2 15,2 2 27-15,2-3-2 0,0 0 4 0,1 1-26 16,1-2-2-16,0-2 20 0,0 0-4 0,0-2-5 0,0-1-14 16,3-1 11-16,0 1 1 0,-2-3 4 0,0-1-10 15,-1 0 7-15,0-1-2 0,-1-4-14 0,0 3 5 0,-3-3-10 16,0-3 19-16,-2 1 4 0,-2 1-8 16,-1-1 13-16,-2-1-19 0,-1 0 19 0,-1 2-34 0,0 2 17 15,-3-3-31-15,0 3 46 0,-2 0-25 0,0 0-53 16,-2 1 59-16,0 1 6 0,-2 0 3 0,1 2 37 0,-3-1-39 15,1 3 33-15,-1-2-30 0,0 2 17 16,-1 3-17-16,2 0 25 0,-1 1 5 0,-1 0 7 0,-2 2-20 16,2 2 3-16,1-3-7 0,1 3-5 0,0 1 11 15,2 1 4-15,0-4-22 0,-1 5 10 0,2-2-4 0,4-1 1 16,-1 4 13-16,0-1-1 0,1 1-4 0,1-2-1 16,2 1 7-16,1-2-4 0,0-7-11 0,2 13 2 15,1-8 7-15,4 4-8 0,1-3 0 0,0 4 8 16,2-4-4-16,2 1 0 0,-1-1-3 0,2 0-2 0,2-3-5 15,-3-1 3-15,2 2-4 0,0-6 7 0,-2 1 1 16,2 4-7-16,-2-3-5 0,0-5 13 0,0 1 5 0,0-1-15 16,-3-1 10-16,-1-2-12 0,0-2 0 0,-3 0 6 15,1 0 6-15,-4-1 4 0,0 3 4 0,-1-1-12 16,-2 2-25-16,-1 1 23 0,0 1-1 0,0-4 14 16,-3-1-29-16,0 4-3 0,-3 0 17 0,-2 0 11 0,4 3 8 15,-4 0-17-15,4 1 2 0,-2 2 0 0,-3-1 2 16,0 2 6-16,-1 0-10 0,2 1-10 0,0 2 18 0,0 0 4 15,-1 2-6-15,3 0 5 0,-3-2-3 16,6 1-1-16,-3 2 4 0,2 3-1 0,1-4-2 0,2 4 3 16,1-3-13-16,0 0-9 0,2-7 0 0,0 12 9 15,2-6 2-15,-2-6-1 0,8 14 19 0,-3-8-14 0,2 0-1 16,1 3 12-16,0-3-24 0,1-1 5 0,-1-3 12 16,2 3 5-16,-2-3-12 0,0-1 17 0,0-1-19 15,-2 0 15-15,-6 0-4 0,18-4-1 0,-12 1 3 16,6 0-1-16,-4-5-5 0,-1 5-4 0,-2-2 7 0,1 1 2 15,0-3-16-15,-2 2 3 0,0-1 7 0,-1 2-8 16,0 0-5-16,-1 0 4 0,-2 4 5 0,2-6 3 0,-1 3-19 16,-1 3 15-16,0 0 0 0,0-6-8 15,0 6 1-15,0 0 12 0,-5-6-8 0,5 6-5 0,-7-3 21 16,7 3-8-16,-7-1-10 0,7 1-2 0,0 0 12 0,-9 3 6 16,9-3-18-16,0 0 4 0,-9 1-6 0,9-1 8 15,-6 1 4-15,6-1-6 0,-5 0 6 0,5 0-33 16,0 0 10-16,0 0 7 0,-8 1-2 0,8-1-28 15,0 0-18-15,0 0-11 0,0 0 17 0,0 0-21 16,0 0-7-16,0 0-12 0,0 0-4 0,0 0-34 0,0 0-340 16,0 0 158-16,0 0 104 0</inkml:trace>
  <inkml:trace contextRef="#ctx0" brushRef="#br0" timeOffset="-42167.02">29149 7652 66 0,'0'0'90'15,"0"0"-19"-15,0 0 1 0,-3 11 7 0,3-8 6 16,0-3-4-16,0 0-7 0,0 0-7 0,0 0-7 16,0 0-22-16,0 0 29 0,0 0 18 0,0 0-9 0,0 0-11 15,0 0-7-15,0 0 21 0,0 0-2 0,0 0-28 16,0 0-3-16,0 0-6 0,0 0 17 0,0 0-10 0,0 0-5 16,0 0-2-16,0 0-15 0,0 0 7 0,0 0 15 15,0 0 2-15,0 0-5 0,0 0-20 0,0 0 19 0,0 0-22 16,0 0 26-16,0 0-20 0,0 0-10 15,0 0-14-15,0 0 8 0,0 0 15 0,0 0-3 0,0 0-9 16,0 0-16-16,0 0 14 0,12-9-15 0,-12 9 23 16,0 0-27-16,0 0-16 0,0 0-14 0,0 0-38 0,0 0-38 15,0 0-13-15,0 0-15 0,0 0-382 16,0 0 173-16,0 0 118 0</inkml:trace>
  <inkml:trace contextRef="#ctx0" brushRef="#br0" timeOffset="-40830.56">26894 9973 9 0,'0'0'149'0,"0"0"-3"0,4 5-19 0,-4-5 1 16,0 0-7-16,0 0 3 0,0 0-21 0,0 0-13 15,0 0 6-15,0 0-6 0,0 0 4 0,0 0-12 0,0 0-7 16,0 0-3-16,0 0-7 0,0 0-13 0,0 0-7 16,0 0 4-16,0 0-11 0,0 0 11 0,0 0-19 0,0 0 9 15,0 0-11-15,2 11-6 0,-2-11 0 0,0 0 9 16,0 0-11-16,0 0 2 0,0 0-3 0,0 0-7 16,0 0 7-16,0 0-4 0,0 0-1 0,0 0 13 15,0 0-20-15,0 0 6 0,0 0-5 0,0 0 5 0,0 0-6 16,0 0-4-16,0 0 5 0,0 0 12 0,0 0-20 15,0 0 11-15,0 0-8 0,0 0 12 0,0 0-6 0,0 0-8 16,0 0 13-16,0 0-10 0,0 0 6 0,0 0 1 16,0 0-10-16,0 0-1 0,0 0 15 0,0 0-12 15,0 0 7-15,0 0 1 0,0 0-18 0,0 0 17 16,0 0-6-16,0 0-11 0,0 0 16 0,0 0 2 0,0 0-6 16,0 0 8-16,0 0-25 0,0 0 15 0,0 0-9 15,0 0 11-15,0 0-9 0,0 0 9 0,0 0 1 0,0 0-4 16,0 0-3-16,0 0 5 0,0 0 3 15,0 0-17-15,0 0 2 0,0 0 1 0,0 0 6 0,0 0-1 16,0 0 0-16,0 0 10 0,0 0-5 0,0 0 5 16,0 0-9-16,0 0-3 0,0 0 6 0,0 0-15 15,0 0 5-15,0 0 14 0,0 0-2 0,0 0 4 0,0 0-10 16,0 0-6-16,0 0 11 0,0 0-10 0,0 0 9 16,0 0 3-16,0 0-1 0,0 0-7 0,0 0 13 15,0 0-8-15,0 0 3 0,0 0 0 0,0 0-17 0,0 0-1 16,0 0-10-16,0 0-11 0,0 0-8 0,0 0-20 15,0 0-32-15,0 0-8 0,0 0-22 0,0 0 25 0,0 0-31 16,0 0-22-16,0 0-342 0,0 0 164 0,0 0 110 16</inkml:trace>
  <inkml:trace contextRef="#ctx0" brushRef="#br0" timeOffset="-40391.96">26890 9918 76 0,'0'0'100'0,"0"0"-22"0,0 0-13 0,0 0-4 16,0 0-34-16,0 0-24 0,0 0-23 0,0 0-110 0,0 0 42 15,0 0 30-15</inkml:trace>
  <inkml:trace contextRef="#ctx0" brushRef="#br0" timeOffset="-40168.59">26842 9934 48 0,'0'0'126'0,"0"0"-2"0,-14-5 1 16,14 5-23-16,0 0 5 0,0 0-41 0,0 0-18 0,0 0 5 16,0 0-26-16,0 0-19 0,0 0-13 0,0 0 12 15,0 0-17-15,0 0-24 0,0 0-1 0,0 0-218 16,0 0 85-16,0 0 56 0</inkml:trace>
  <inkml:trace contextRef="#ctx0" brushRef="#br0" timeOffset="-39959.36">26794 9944 141 0,'0'0'178'0,"0"0"-17"16,0 0 5-16,0 0-13 0,0 0-21 0,0 0-6 0,0 0-13 16,0 0-8-16,0 0-26 0,0 0 4 0,0 0-14 15,0 0 9-15,0 0-32 0,0 0-13 0,0 0-4 16,0 0-12-16,0 0-36 0,0 0-33 0,0 0 1 0,0 0 10 15,0 0-29-15,0 0-20 0,0 0-18 0,0 0-7 16,0 0-274-16,0 0 131 0,0 0 86 0</inkml:trace>
  <inkml:trace contextRef="#ctx0" brushRef="#br0" timeOffset="-34403.27">9003 12498 14 0,'0'0'55'0,"0"0"-9"0,0 0-6 0,0 0 10 16,0 0 7-16,0 0-25 0,0 0-1 0,0 0-6 16,0 0 12-16,0 0-14 0,0 0-1 0,0 0 1 0,0 0-6 15,0 0 12-15,0 0-19 0,0 0 14 0,0 0 1 16,0 0 5-16,0 0-11 0,0 0 7 0,0 0-1 15,0 0-13-15,0 0 19 0,0 0-39 0,0 0 16 16,0 0 3-16,0 0 7 0,0 0 6 0,0 0-3 0,0 0-20 16,0 0 7-16,0 0 6 0,0 0-16 0,0 0 11 15,0 0-8-15,0 0 9 0,0 0-7 0,-17-18-41 16,17 18 39-16,0 0 21 0,-10-4 7 0,10 4-28 16,0 0 6-16,-12-2-9 0,12 2 15 0,0 0-10 0,-10 1 31 15,10-1-37-15,0 0 20 0,-12-3 1 0,12 3 8 16,0 0-26-16,-14-3 11 0,14 3 1 0,0 0 7 0,-10 3 4 15,10-3-14-15,0 0-9 0,-10-3 25 0,10 3-19 16,0 0-3-16,0 0 27 0,-9 0-28 0,9 0 13 16,0 0-8-16,0 0 8 0,0 0 19 0,0 0-15 15,0 0-10-15,-8-2 12 0,8 2-13 0,0 0 20 0,0 0-38 16,0 0 7-16,0 0 8 0,0 0-7 0,0 0-16 16,0 0 28-16,0 0-14 0,27 0 9 0,-15 1-4 15,1 0 2-15,-2-1 23 0,3 1-20 0,-2-2 24 0,2 4-25 16,-1-2 17-16,2-1-14 0,-2 0-3 0,2 0-13 15,1 0 14-15,-2 1 12 0,4 0 18 0,0 0-41 16,2-1 5-16,0 0 19 0,0 0-13 0,2-1-15 0,-1 1 8 16,2-1 1-16,0 0 3 0,-2 2 6 15,2-2-2-15,-1 2 7 0,-2-2-7 0,2 1-1 0,-2 1-4 16,-2-1 2-16,2 0 3 0,0 0 7 0,-1 0-13 16,0 1 12-16,1-1-17 0,0 0 11 0,0-1 6 15,0 0-2-15,1 1-5 0,0 1-14 0,1-2 22 0,0 1-2 16,0 1-5-16,-1-3 10 0,-1 0-21 0,0 2 19 15,-1-1-13-15,-1 0 30 0,0 1-22 0,-4 0-14 0,2-1 19 16,-1 0 2-16,0 1 17 0,-1 0-9 0,0 0 10 16,-1 0-15-16,3 0 7 0,-4 0 5 0,-1 0 0 15,4 0-8-15,-3-2-6 0,-4 1 12 0,2 1-11 0,0 0 4 16,-10 0-21-16,16 0 18 0,-4-2-10 0,-3 2 4 16,0 0-1-16,-9 0-7 0,14 0 20 0,-8 1-3 15,-6-1-9-15,0 0 4 0,14 0 21 0,-14 0-20 0,9-1 11 16,-9 1-24-16,0 0 22 0,11 1-6 0,-11-1 2 15,0 0-28-15,0 0 16 0,12 0-1 0,-12 0 1 16,0 0-16-16,0 0 18 0,6 0-6 0,-6 0-13 16,0 0-1-16,0 0 6 0,0 0-6 0,0 0-6 0,0 0-3 15,0 0-39-15,0 0 5 0,0 0-38 0,0 0-16 16,0 0-13-16,0 0 1 0,0 0-34 0,0 0-387 0,0 0 178 16,0 0 120-16</inkml:trace>
  <inkml:trace contextRef="#ctx0" brushRef="#br0" timeOffset="-33672.5">8998 12462 58 0,'0'0'79'0,"-14"0"13"0,14 0-4 15,0 0 8-15,-4 4-7 0,4-4-58 0,0 0 20 16,0 0-2-16,0 0-12 0,0 0 11 0,-9 0 8 15,9 0-17-15,0 0-21 0,-3 2 39 0,3-2-12 0,0 0-7 16,0 0 4-16,0 0-19 0,0 0 21 0,0 0-11 16,0 0-15-16,22 1 11 0,-22-1-21 0,14-1 28 15,2-3-23-15,-1 2 22 0,2 1 6 0,2 0 2 0,2 1 5 16,1 0-33-16,0 0 9 0,1-2-7 0,1 1 22 16,0 0-4-16,-1 0-17 0,1 1-6 0,0-1 8 15,1-1-14-15,1 2 27 0,-1-1-15 0,12 0 0 16,1-1 9-16,0 2-9 0,1-2 3 0,1 1 6 0,-1 1 1 15,2-1-10-15,-1 0-13 0,-1 1 25 0,-1-4-3 16,-7 2-5-16,-2 1 18 0,-6 1 3 0,0-2-3 16,-1 2 1-16,0-1 27 0,-1-2-20 0,-2 0 10 0,-2 1-6 15,-1 1-14-15,0-1 10 0,0 0 2 0,-2 1 5 16,-2-2-8-16,1 2-7 0,-2-2 3 0,-2 0 6 16,-1 2-21-16,-8 1 2 0,12-1-6 0,-7 0-1 0,-5 1 2 15,10-2-12-15,-10 2-1 0,8-3-1 0,-8 3 6 16,0 0-1-16,10-1 4 0,-10 1-9 0,6-3-2 15,-6 3-1-15,0 0-1 0,0 0 1 0,0 0-6 16,8-2-1-16,-8 2-17 0,0 0-5 0,0 0-22 0,0 0-17 16,0 0-23-16,0 0-20 0,0 0-55 0,0 0 9 15,0 0-18-15,0 0-22 0,0 0-445 0,0 0 212 16,0 0 140-16</inkml:trace>
  <inkml:trace contextRef="#ctx0" brushRef="#br0" timeOffset="-29932.92">8919 12485 20 0,'-12'-3'52'0,"12"3"12"0,-11 0-9 0,11 0-2 16,-10-1-11-16,10 1-17 0,-11-1 7 0,11 1-7 15,-9 0 13-15,9 0-16 0,0 0 7 0,-12 0-9 16,12 0 12-16,0 0-4 0,0 0-1 0,-12 0-16 16,12 0-3-16,0 0 7 0,0 0-9 0,0 0 11 15,-10 0 16-15,10 0-9 0,0 0-20 0,0 0 13 16,0 0 6-16,0 0 2 0,0 0-10 0,-9-2 0 0,9 2-10 16,0 0 6-16,0 0 5 0,0 0 4 0,0 0-21 15,0 0 17-15,-4 3 8 0,4-3-29 0,0 0 9 0,0 0-13 16,0 0 22-16,0 0-11 0,0 0 7 0,0 0 16 15,0 0-13-15,0 0-19 0,0 0 2 0,0 0 32 16,0 0-22-16,0 0 4 0,0 0 11 0,28-2-33 16,-28 2 8-16,12-1 21 0,-12 1 12 0,13-2-21 0,-6 1-16 15,-7 1 13-15,16-1-18 0,-3 0 6 0,-1 1 13 16,0-3-18-16,-1 3 11 0,-11 0 12 0,24-2-20 0,-9 2 13 16,-1 1 29-16,0 0-15 0,-2-1-5 15,-12 0-18-15,24-1 13 0,-14 2 11 0,2-2-6 0,2 2 6 16,-1-2-6-16,0 1-5 0,2 1 10 0,-2-2-22 15,1-1 13-15,-2-1 5 0,-2 2-16 0,4 1 10 0,-1-1 8 16,2 1-4-16,0-4-37 0,-1 2 28 0,1 2-1 16,0-5 29-16,-1 4-21 0,1-1-26 0,0 3 27 15,1-2 7-15,0-1-27 0,-2 0 7 0,1 0-8 16,-2 2 36-16,2-4-39 0,-2 4 23 0,2-1 22 0,-2-2-30 16,2 0 6-16,0-1 3 0,-3 2 10 0,1 2 7 15,0-1-10-15,2 1 4 0,-2-5 0 0,2 4 1 16,-2-1-27-16,-2 2 19 0,0 0 10 0,2-1-5 0,-1-1-10 15,1-1 7-15,1 1-3 0,-4 0-6 0,2-2 5 16,0 0 7-16,-2 2-11 0,-1 1 21 0,-1 0-3 16,5-4-6-16,-3 2 4 0,2 1-16 0,0-2 7 0,0 3-3 15,0-1 23-15,0-2-3 0,0 2-15 0,1-1 4 16,-2 1 6-16,1-2 0 0,-2 3 23 0,-3-1-22 16,4-2 5-16,1 1-6 0,-4 0-4 0,-2 1 4 15,1 1 17-15,-7 1-21 0,12-4 1 0,-6 3 5 0,-6 1 17 16,10-3-29-16,-10 3 15 0,8-2 6 0,-8 2-11 15,11-2 12-15,-11 2-3 0,8-3-3 0,-8 3-8 0,8-1-5 16,-8 1-5-16,0 0 10 0,13-4 0 0,-13 4 2 16,8 0-8-16,-8 0-2 0,0 0-1 0,11-3 5 15,-11 3-1-15,5-1-8 0,-5 1 14 0,0 0-18 16,0 0 16-16,14-4-15 0,-14 4 2 0,0 0-1 0,8-5-5 16,-8 5 7-16,0 0 0 0,0 0-2 0,0 0 1 15,0 0-9-15,9-3 6 0,-9 3 3 0,0 0-11 16,0 0 3-16,0 0-1 0,0 0-4 0,0 0 3 0,0 0 0 15,0 0 0-15,0 0 0 0,0 0-7 0,0 0 7 16,0 0 2-16,8-3 0 0,-8 3 5 0,0 0-15 16,0 0 1-16,0 0 3 0,0 0 6 0,0 0 4 0,0 0-11 15,0 0-11-15,0 0 21 0,0 0-3 0,0 0-3 16,0 0-4-16,0 0 6 0,0 0-1 0,0 0-1 16,0 0-2-16,0 0 8 0,0 0-1 0,0 0-15 0,0 0 8 15,0 0-9-15,0 0 11 0,0 0-6 0,0 0-15 16,0 0 0-16,0 0-7 0,0 0-24 0,0 0-7 15,0 0-1-15,0 0-22 0,0 0 1 0,0 0-6 16,0 0-32-16,0 0 13 0,0 0-12 0,0 0-7 0,0 0-1 16,0 0 18-16,0 0-17 0,-21 16-16 0,9-10-287 15,0-4 142-15,0-1 96 0</inkml:trace>
  <inkml:trace contextRef="#ctx0" brushRef="#br0" timeOffset="-24905.25">21985 10636 12 0,'0'0'83'0,"0"0"-15"0,0 0 9 15,0 0-19-15,0 0 6 0,0 0-29 0,0 0 18 0,0 0-18 16,0 0 5-16,0 0-8 0,0 0 5 0,0 0 9 15,0 0-72-15,0 0 70 0,0 0-7 0,0 0-12 16,0 0 34-16,0 0 8 0,0 0-21 0,0 0-23 16,0 0 9-16,0 0 16 0,0 0 9 0,0 0-16 0,0 0 7 15,0 0-20-15,0 0-3 0,0 0 16 0,0 0-26 16,0 0 28-16,0 0-23 0,0 0 4 0,0 0-7 0,0 0-2 16,0 0-14-16,0 0 22 0,0 0-18 0,0 0 7 15,-22-14 11-15,22 14-35 0,0 0 10 0,0 0 14 16,-15 5 1-16,10-2 8 0,5-3-1 0,-11 6-8 15,6-3-4-15,-3 2 36 0,0 2-33 0,-2-1 16 0,1 0-4 16,0 3-20-16,-1-2 19 0,0 0-15 0,-1 1 26 16,2 1-23-16,-1-1 11 0,0 2-8 0,0 1 7 15,2-1 5-15,-2 1-14 0,0 0 10 0,0 1-8 0,0 0 27 16,1 0-35-16,1 1 12 0,0 0-20 0,-1-1 22 16,-1 2 3-16,2-1-23 0,-1 2 6 0,0 0 19 15,1-1-4-15,-2-1 5 0,2 2-17 0,0-1 11 0,-1 1-21 16,2-1 8-16,-1 0 6 0,0 1-8 0,0-1 24 15,0-1-9-15,0 1-1 0,0-1-6 0,3-1 2 16,-3 0 6-16,0 0-23 0,1 0 29 0,-2 1-8 16,0-1-3-16,-1 0 1 0,1 0 8 0,1-1-10 0,-3 1 3 15,3 1 8-15,-1-2 6 0,1 0-5 0,-2-1-5 16,0 1-7-16,2-1-9 0,-3 1 18 0,2-2 3 16,1-2-4-16,-2 1-17 0,4-1 8 0,-1 0 2 0,-2 1 1 15,3-2-11-15,0 2-5 0,-1-1 13 0,2-2-5 16,1-1-4-16,4-4-7 0,-8 8-3 0,4-5 2 15,4-3 5-15,-6 6 8 0,6-6-18 0,-5 5 26 0,5-5-3 16,0 0-6-16,-7 5 2 0,7-5-9 0,0 0-7 16,-6 2-1-16,6-2 9 0,0 0-9 0,0 0-19 15,0 0-14-15,0 0-25 0,0 0-29 0,0 0-13 0,0 0-32 16,0 0 7-16,-11-17-22 0,11 13-448 0,0 4 202 16,0 0 132-16</inkml:trace>
  <inkml:trace contextRef="#ctx0" brushRef="#br0" timeOffset="-24034.56">21808 10645 77 0,'-8'-7'71'16,"8"7"13"-16,0 0-9 0,0 0-15 0,-5-4 12 15,5 4-21-15,0 0-15 0,0 0 17 0,0 0-9 0,-4-4 13 16,4 4-15-16,0 0 5 0,0 0-21 0,0 0 4 16,0 0-4-16,0 0-9 0,0 0-5 0,0 0 16 15,0 0-2-15,0 0 5 0,0 0-26 0,0 0 24 16,0 0-1-16,0 0-31 0,-8-5 35 0,8 5-8 0,0 0-28 15,0 0 17-15,0 0 25 0,0 0-39 0,0 0 51 16,0 0-39-16,0 0 5 0,0 0 12 0,0 0-11 16,0 0 7-16,0 0-7 0,0 0 21 0,0 0 2 0,12-7-4 15,-12 7-33-15,9-3 15 0,-9 3-24 0,9-3 11 16,-5-1 0-16,-4 4-16 0,12-2 22 0,-2-3-31 16,-2 2 54-16,-2 2 2 0,-6 1-7 0,12-3-5 0,-6 0-1 15,3-2-13-15,2 2 30 0,-5 2-18 0,6-2 2 16,-5 0 6-16,2-1-39 0,1 2 1 0,-1-1 13 15,-1 2 26-15,0 0-23 0,-8 1 0 0,19-5-18 16,-7 3 27-16,-3 0 20 0,0 2-7 0,-1-1-25 0,-8 1 5 16,12-2-1-16,-12 2 5 0,10-1-10 0,-10 1 26 15,10-3 14-15,-10 3-33 0,7-1 2 0,-7 1-11 0,0 0 25 16,9 0-3-16,-9 0-1 0,0 0-17 0,0 0-3 16,11-1 7-16,-11 1-10 0,0 0 0 0,0 0 9 15,5 5-1-15,-5-5-5 0,4 4 14 0,-4-4 3 16,0 0-10-16,3 9-10 0,-3-9 10 0,0 0-14 0,-1 8 16 15,1-8-12-15,0 0 22 0,-3 11-15 0,3-11 7 16,-5 8 0-16,5-8 7 0,-4 9 2 0,1-4-11 16,3-5 20-16,-7 19-7 0,3-8 5 0,-1-1-12 0,1 0 18 15,-4 1-11-15,3 2-7 0,-2-2 9 0,2 2 12 16,-3 0 2-16,1-1-9 0,0-1 2 0,2 2-3 16,-2-1-3-16,2 1-5 0,-2 2-4 0,2-2-1 0,1-1-7 15,0-1-3-15,0 0 2 0,-1-1 10 0,1 0 1 16,1-2-17-16,0 0-4 0,-2 0-3 0,2-2 15 15,1 0 1-15,2-6-10 0,-6 8 7 0,6-8 2 16,-1 5-4-16,1-5 5 0,-3 6-9 0,3-6 3 0,0 0-9 16,-2 6 4-16,2-6 6 0,0 0-19 0,-4 5-23 15,4-5-35-15,0 0-25 0,0 0-60 0,0 0-8 16,0 0-6-16,0 0-11 0,0 0-485 0,0 0 222 0,0 0 148 16</inkml:trace>
  <inkml:trace contextRef="#ctx0" brushRef="#br0" timeOffset="-23194.69">20901 11185 24 0,'1'-11'87'15,"-1"11"-10"-15,3-7-5 0,-3 7 16 0,1-8-16 0,-1 4 8 16,0 4-39-16,0 0 21 0,0 0-48 0,0 0 22 16,0 0 9-16,0 0-10 0,0 0 19 0,0 0-47 15,0 0 90-15,-2 25-3 0,0-14-19 0,1 1 18 16,-2 0-20-16,1 3 7 0,0-1-13 0,1 4-10 0,-3-1 8 15,1 2-4-15,1 0 1 0,-5 10-5 16,-1 0 0-16,1 2-12 0,2 0-8 0,-4-1-10 0,3 0-14 16,0 1 2-16,-1-7 24 0,0-3-21 0,-1 9-1 15,1-9-11-15,1 0 7 0,0-3 8 0,1-1 1 0,0-2-6 16,-1 2 2-16,2-1 0 0,-1-1-25 0,1-2 4 16,-1 1 10-16,2-1-9 0,-1-2 19 0,1-2-17 15,-1 1 14-15,2-3-12 0,0-1 9 0,1-2-3 16,0 0-34-16,-2 0 27 0,3-4 16 0,-1 6-4 0,1-6-21 15,-4 2 25-15,4-2-29 0,0 0 2 0,0 0-18 16,0 0-37-16,0 0-2 0,0 0-35 0,0 0-20 0,1-24-15 16,0 18-388-16,1-6 175 0,2-1 116 0</inkml:trace>
  <inkml:trace contextRef="#ctx0" brushRef="#br0" timeOffset="-22235.37">20920 11196 7 0,'0'0'96'0,"-2"-10"-7"16,2 10-17-16,3-7-25 0,-3 7-2 0,7-6 9 15,-7 6-11-15,12-3-11 0,-12 3 0 0,16-2 2 16,-2 1-17-16,1 1 11 0,1 1 10 0,1 1 1 16,2-1-28-16,1 0 15 0,1 1-3 0,1 0-18 0,0 1-3 15,1 0 24-15,-2-1-8 0,2 0-8 0,-2 1 4 16,2-1 11-16,0 1-19 0,-1-1-8 0,0 0 0 16,14 3 18-16,-7-1 2 0,-4-1-1 0,11 2-7 15,0-2-2-15,-5-1 15 0,5 3-27 0,2-4 30 0,-2 5-23 16,-8-2 20-16,-3-1-9 0,7 3 19 0,-7-6 1 15,-3 3-35-15,-1-3 25 0,-2 3-32 0,-1-3 13 16,4 3 18-16,-5-3 9 0,-2 1-56 0,2-2 69 16,-2 3-55-16,2-3 31 0,-1 3 17 0,-1-2-35 0,-1-1 16 15,-2 3-40-15,-2-2 51 0,-1-1-20 0,-9 1 23 16,16 1 1-16,-9-1-28 0,-1 2-7 0,-6-2 13 0,11 0 13 16,-11 0-48-16,12 2 49 0,-7-2-6 0,-5 0-4 15,10 2-10-15,-5 1 17 0,-5-3 5 0,7 5-11 16,-7-5 17-16,2 8-18 0,1-3 7 0,-3-5-11 15,0 11 20-15,0-11-14 0,0 12 11 0,0-4 10 0,-1 4-7 16,-1 1-7-16,0 2 2 0,-2 0-9 0,0 2 5 16,0-1 0-16,0 0-3 0,-3 4 0 0,2-2-1 0,1-3-12 15,-2 3 15-15,2 1 4 0,-4 9-11 16,2-6-36-16,2-3 36 0,0-1-2 0,0-1-9 0,0 1-1 16,0-2-6-16,0 1 18 0,1-1 11 0,-2 1-29 15,1-2 17-15,2 2-18 0,0 0 19 0,0-2-26 0,0 1 13 16,-1-2 16-16,2 0 2 0,-2-2-16 0,0-2-1 15,2 2 4-15,-2-1-4 0,2-2 22 0,0-2-18 16,-1 0 18-16,2-7-1 0,0 11-2 0,0-11 16 16,-2 7-13-16,2-7 1 0,-2 8-3 0,2-8 8 0,-4 6-3 15,4-6-3-15,-2 6 1 0,2-6 5 0,-4 5 0 16,4-5-9-16,0 0 1 0,-8 4-5 0,8-4-10 0,-8 1 2 16,8-1-2-16,-14 1 18 0,6-1-16 0,-5-2-6 15,-2-1 11-15,-2 3-6 0,0-1-8 0,-1-1 4 16,-2-1 8-16,0 1-10 0,-2 0 4 0,-13-3 9 15,0 1-4-15,-1 1 1 0,-1-3-10 0,1 1 0 0,1 0 7 16,-2 3 4-16,1-3-1 0,8 5-1 0,2-3-16 16,4 2 3-16,-1 0 14 0,0-1-1 0,1 2-9 0,0-4 0 15,2 5-3-15,-1-2 12 0,2 1 0 0,2-1-7 16,1 1 0-16,7-1 8 0,-5 1-6 0,2 0 4 16,4-2-5-16,8 2 5 0,-14 0-7 0,14 0-3 15,-11-1-1-15,11 1 6 0,-12-3 3 0,12 3-6 0,-12-2-1 16,3-2 5-16,-1 1-5 0,0 0-2 0,0-1 0 15,0 0 4-15,-4 0-8 0,1 0 12 0,1 0 4 16,-1 2-17-16,3-3 2 0,0 3 6 0,-2-2-1 0,2 2 18 16,5-1-12-16,5 3 6 0,-12-4-10 0,7 2 11 15,5 2-5-15,-8-2-21 0,8 2 33 0,0 0-20 16,-8-5 3-16,8 5 3 0,-4-5-3 0,4 5 0 0,0 0-13 16,0 0-4-16,0 0-7 0,0 0-21 0,9-10-21 15,-6 8-10-15,-3 2-42 0,0 0-21 0,0 0-17 16,16-4-15-16,-10 2-30 0,-6 2-480 0,0 0 226 15,19-2 150-15</inkml:trace>
  <inkml:trace contextRef="#ctx0" brushRef="#br0" timeOffset="-21207.45">21464 11401 32 0,'0'0'66'0,"0"0"6"16,0 0-13-16,-14-3-11 0,14 3 0 0,0 0 13 0,0 0-26 15,-9-3-14-15,9 3 26 0,0 0-18 0,0 0 19 16,0 0-25-16,0 0 5 0,0 0 6 0,0 0-3 0,0 0-12 15,0 0 1-15,0 0-5 0,0 0-5 16,0 0 16-16,0 0 1 0,-3-8 2 0,3 8-8 0,0 0-23 16,0 0 35-16,0 0-21 0,0 0 1 0,0 0 1 15,7-12 6-15,-7 12 10 0,0 0-5 0,0 0-5 0,0 0 6 16,0 0-24-16,-4-9 7 0,4 9-16 0,0 0-7 16,-9-4 38-16,9 4-26 0,0 0-1 0,-16-2-2 15,16 2 0-15,-11-1 21 0,11 1-34 0,0 0 13 16,-16 1-5-16,16-1 37 0,-11 3-14 0,11-3 7 0,-6 3 2 15,6-3-5-15,0 0 9 0,-11-1-17 0,11 1 5 16,0 0-9-16,-7 4-13 0,7-4 16 0,0 0 17 0,-5 3-21 16,5-3 19-16,0 0-6 0,0 0-14 0,0 0 12 15,0 0 12-15,0 0-20 0,0 0-6 0,0 0 13 16,0 0-1-16,0 0-11 0,0 0-8 0,0 0 16 16,16-13 6-16,-16 13-2 0,0 0 4 0,5-6-8 0,-5 6-23 15,0 0 18-15,0 0-25 0,0 0 38 0,0 0-6 16,0 0 14-16,0 0-2 0,0 0-19 0,0 0 5 15,0 0 5-15,0 0-10 0,0 0-23 0,0 0 33 0,-28 7-24 16,28-7 13-16,-9 4-7 0,4-2 2 0,-3 7 15 16,2-4 23-16,0 2-35 0,6-7-2 0,-11 9 31 15,11-9-12-15,-7 8 0 0,7-8-13 0,-5 7 14 0,5-7-17 16,-4 8 1-16,4-8 26 0,0 0-81 0,-4 11 79 16,4-11-12-16,0 0 6 0,0 0-8 0,-1 10 21 15,1-10-5-15,0 0-14 0,0 0 8 0,0 0 6 16,0 0 2-16,5 9-27 0,-5-9 19 0,0 0-8 0,0 0 2 15,0 0-1-15,0 0-2 0,4 4-11 0,-4-4 20 16,0 0-19-16,0 0 8 0,0 0 2 0,0 0 4 16,3 6-3-16,-3-6-12 0,0 0 4 0,0 0-11 0,0 0 5 15,0 0-2-15,0 0 3 0,0 0 15 0,0 0-4 16,0 0-7-16,0 0-2 0,0 0 7 0,0 0-13 0,0 0 20 16,-3 13-12-16,0-7-11 0,3-6 7 0,-2 7 4 15,2-7 2-15,-6 10-5 0,6-10-7 0,-2 7 5 16,2-7 6-16,-3 11-28 0,3-11 16 0,-3 7 19 15,3-7-6-15,-2 8-13 0,2-8 1 0,-3 5 12 0,3-5 20 16,0 0-21-16,0 0 17 0,0 0-15 0,0 0 15 16,0 0-8-16,0 0-10 0,0 0 6 0,0 0-16 15,0 0 7-15,0 0 10 0,0 0 6 0,16-13 1 16,-16 13-20-16,7-14-2 0,-2 8 16 0,0-3-19 0,2 2 8 16,-3-1-6-16,3 0 4 0,-2-1 7 0,-2 4-10 15,1 1 3-15,-4 4-9 0,2-7-3 0,-2 7-9 0,0 0-14 16,3-8 26-16,-3 8-16 0,0 0-24 0,0 0-5 15,0 0-29-15,0 0 3 0,0 0-42 0,0 0-20 16,0 0-15-16,0 0-380 0,0 0 179 0,0 0 118 16</inkml:trace>
  <inkml:trace contextRef="#ctx0" brushRef="#br0" timeOffset="-20397.37">21172 12358 29 0,'0'0'92'0,"-10"-17"-2"15,4 10-12-15,-2 3-1 0,0-2 6 0,8 6-26 16,-20-5 6-16,9 5-9 0,-2 0 7 0,-1 4 7 0,-2 1-18 16,2-3 5-16,-1 3 8 0,0 1 11 15,1 0-30-15,-1 1 4 0,0 0 18 0,1 2-29 0,0 3-7 16,1-2 3-16,-6 8 5 0,3-3 6 0,-1 3-13 16,4-1-6-16,1-3-3 0,2 0-16 0,2 0 36 0,2 0-23 15,-1 0 1-15,1 1 18 0,1-1-25 16,1 2 3-16,3-1 3 0,1-1-24 0,1 1 31 0,2 1-2 15,1-4-12-15,1 5 11 0,2-4-29 0,1-1 33 16,3 0-8-16,-1-1-16 0,1-1 18 0,2 1-10 0,-2-2-4 16,2 0 8-16,1 0 0 0,-1-1-28 0,-4-3 17 15,2 0-20-15,-3-2-11 0,0 0-38 0,-8-3 5 16,9 6-20-16,-9-6-2 0,0 0 3 0,14 0-23 16,-9 0-4-16,-5 0-279 0,9-5 129 0,-9 5 86 0</inkml:trace>
  <inkml:trace contextRef="#ctx0" brushRef="#br0" timeOffset="-19943.64">21308 12480 88 0,'0'0'78'0,"4"-8"5"15,-4 8-4-15,5-6-30 0,-5 6 2 0,0 0-10 16,0 0 14-16,0 0-18 0,0 0-6 0,0 0 5 16,0 0-11-16,0 0 2 0,0 0 10 0,0 0-21 0,0 0-2 15,0 0 3-15,-3 33-7 0,-1-23 18 0,0 1-21 16,0 3 3-16,0-2 23 0,-1 1-46 0,2 0 28 16,-3 1-14-16,3 0 1 0,0-1-6 0,1 2 7 0,-1-2-1 15,0 0 17-15,3-1-15 0,0 0 6 0,-1-2 14 16,1-10-16-16,3 15-2 0,-3-6-7 0,0-9 0 15,5 9-1-15,-2-5 21 0,-3-4 12 0,8 6-34 16,-3-4 23-16,4 3-19 0,-2-3 34 0,1 0-31 0,-8-2 23 16,17 1-27-16,-5-4 14 0,2 0 6 15,-1-1 8-15,-1-1 17 0,0 1-34 0,1-4 34 0,-1 1 2 16,0-2-10-16,-1-2 4 0,-2 1 8 0,1-2-2 16,-1 0 3-16,-1-1-12 0,-1-1 0 0,-2-2 5 0,0-1-12 15,1 2 9-15,-2-1 4 0,-2 2-9 0,1-1 2 16,0 1-19-16,-2 1-2 0,2 2-2 0,-2 0 12 0,1 1-21 15,-2 3 5-15,0 7-20 0,0-12-19 0,0 12-9 16,-3-7-13-16,3 7-26 0,0 0-10 0,-4-7-17 16,4 7-20-16,0 0-332 0,0 0 152 0,0 0 100 15</inkml:trace>
  <inkml:trace contextRef="#ctx0" brushRef="#br0" timeOffset="-19207.83">21691 12448 45 0,'12'-3'96'0,"-12"3"-4"0,13 1-3 0,-6-1-4 16,-7 0-23-16,24 8 1 0,-12-4 12 0,0 1-19 15,-2 2-18-15,1 2 10 0,1-2 5 0,-3 3-7 0,2-1-10 16,-3 1-19-16,0 1 15 0,-1-1-19 0,-1 2 18 16,0-1-18-16,-2 1 29 0,-2 0-18 0,1-1-1 15,0 2-11-15,-2-1 5 0,-1-1-4 0,-1 1 17 0,-2 0-1 16,2 0-39-16,-3 0 31 0,0-2-12 0,1 2 5 16,-4-4 6-16,2 3 4 0,0-2-23 0,-1 1-2 15,0-2-11-15,0-2 19 0,0 2 19 0,-1-1-58 0,3-1 64 16,0-4 5-16,4-2-22 0,-7 7 15 15,7-7 3-15,-6 3-6 0,6-3 22 0,0 0-19 0,-11-1-3 16,6-2-5-16,2 0 25 0,3 3-16 0,-4-8-17 16,0 4 11-16,1-7 7 0,1 0 2 0,-1 0-23 0,3-2 1 15,1-1 12-15,2-1 6 0,2 0-30 0,-1 0 17 16,2-2-7-16,0 2 1 0,8-10-20 0,-5 3 15 0,2 5 4 16,-3 3-11-16,1-1 6 0,-1 1 8 15,9-6-11-15,-3 5-11 0,-2 2-4 0,-2 3-1 0,2 0 0 16,0 0 8-16,-2 0 6 0,-2 2-8 0,4 1-19 15,0 2 15-15,0 3-8 0,1-2 13 0,-2 4-11 0,-1 0 13 16,5-1-10-16,-2 3-7 0,-2 1 27 0,2 3-27 16,-1-2 9-16,-1 2 6 0,0 0-6 0,-3 2-3 15,1 0-11-15,-2 2 3 0,1-2 14 0,-3 3-5 0,-1 0 25 16,-1 1-8-16,-1-2 7 0,1 1 8 0,-3 0-13 16,0 1 3-16,-1 0-23 0,1-1 1 0,-2 1 10 15,1-1 5-15,-3 1 3 0,1-4-18 0,-1 3 14 0,2-3 11 16,-1-1-11-16,0 1 11 0,1-4-14 15,2-4-8-15,-2 9 29 0,2-9-32 0,-4 8 34 0,4-8-35 16,-1 7 4-16,1-7 12 0,0 0 11 0,-4 6 0 16,4-6 4-16,0 0 11 0,0 0-3 0,0 0-7 0,-7 3 17 15,7-3-17-15,0 0 6 0,0 0 5 0,0 0-7 16,-1-21 20-16,1 21-4 0,1-18 4 0,1 5-17 16,-1 0 9-16,2 0-2 0,1-4-11 0,1 1 0 15,2-3-1-15,5-7-11 0,0-1 13 0,1 1 7 0,2 1-6 16,1 0-18-16,0-3 13 0,0 9 2 0,0-3-13 0,-3 8-7 15,5-7-34-15,-5 7-54 0,0 7-21 0,-1 2 0 16,2 0-25-16,-2-2-413 0,0 3 183 0,-12 4 122 16</inkml:trace>
  <inkml:trace contextRef="#ctx0" brushRef="#br0" timeOffset="-9165.3">24217 9589 27 0,'0'0'85'0,"0"0"-22"0,0 0 9 16,0 0-27-16,0 0 19 0,0 0-21 0,0 0-4 16,0 0 5-16,0 0-14 0,-13-24 5 0,13 24-8 15,0 0 13-15,-8-5-14 0,8 5 3 0,0 0-5 16,-7-4-5-16,7 4 1 0,0 0-3 0,-11-5-7 0,11 5 18 16,0 0-14-16,-9-6 22 0,9 6-29 0,-5-4 27 15,5 4 4-15,-10-2-10 0,10 2 14 0,-8-3-13 0,8 3-27 16,-10-2 4-16,10 2-5 0,-12-2 23 0,5 0-7 15,7 2-1-15,-13-2-1 0,5 1 30 0,8 1-12 16,-19-4-6-16,6 3 11 0,1 0 6 0,-2-2-14 16,2 2-12-16,0 0 17 0,-1 0-10 0,1-2-3 0,-1 2-10 15,1 0 13-15,-2 0 12 0,-3 0-34 0,2-1 17 16,2 1 5-16,-2 2 1 0,1-2-6 0,0 0 0 16,0 1-5-16,0 0-4 0,-3-1 16 0,2 1-20 0,3-3 10 15,2 3-17-15,-1 0 0 0,11 0-10 0,-16 0 35 16,9 0-8-16,7 0 1 0,-13-1-1 0,13 1-30 15,-15 0 27-15,3-1 2 0,3 1 14 0,0 0-17 16,9 0 13-16,-16 0 18 0,16 0-13 0,-15 1-19 0,6-1 6 16,9 0-1-16,-15 0 14 0,7 0 2 0,8 0-20 15,-16 1 4-15,8-1 7 0,8 0-9 0,-16 0 8 16,9 0-4-16,7 0-13 0,-10 0-3 0,10 0 14 0,-10 2 5 16,10-2-3-16,-8 1 1 0,8-1 11 0,0 0-24 15,-12 1-5-15,12-1-3 0,0 0 7 0,0 0 7 16,-11 0-12-16,11 0 7 0,0 0-1 0,-8 2 5 0,8-2-2 15,0 0-5-15,0 0 6 0,-8 4 2 0,8-4-22 16,-2 5 21-16,2-5-7 0,0 0 7 0,-6 7-23 16,6-7 28-16,0 0-15 0,-2 7-1 0,2-7 7 0,0 7 1 15,0-7-7-15,0 0 11 0,0 14-4 0,0-14-5 16,1 8 4-16,-1-8-14 0,3 11-3 0,-2-5 13 0,-1-6-9 16,0 11 6-16,0-4-7 0,0-7 25 15,3 15-4-15,-2-6-10 0,0 2-5 0,-1-2 11 0,2 0-14 16,-2-2 6-16,0-7 1 0,0 14-11 0,0-8 8 15,1 6-3-15,0-1 5 0,-1-1 5 0,0-2-5 0,0 0 0 16,0 4 3-16,2 2 2 0,0-2 1 0,0-2-2 16,-2 2 7-16,0-1-18 0,0-11 10 0,1 18 1 15,-1-7 5-15,1 1-10 0,-1-12 11 0,-1 18-5 16,1-10-6-16,0 4-2 0,0-12 8 0,1 21-13 0,-2-10 14 16,2-2-6-16,-1-9 3 0,-1 17-2 0,1-9-9 15,-1 3 2-15,2 1 5 0,-1 0-5 0,-1-3 12 16,-1-1-4-16,1-1 8 0,1-7-6 0,-3 18-15 15,2-9 14-15,0-1-7 0,-1-1-11 0,0 4 10 0,0-3 0 16,1 1 10-16,-2 0-3 0,-1-1-12 0,3 0 6 16,-2-2 9-16,3-6-7 0,-2 13-7 0,0-7-4 0,2-6 11 15,-4 16 16-15,2-8-24 0,-1 2 7 0,0-4-5 16,1 1 3-16,-1 0 17 0,0-2-12 0,3-5 5 16,-4 12-10-16,3-6 8 0,-2 0-1 0,3-6 7 15,-4 11-16-15,2-6 5 0,2-5-3 0,-4 12 4 0,1-3-2 16,-2 0 5-16,2-1 3 0,2 0-8 0,-2-2-3 15,3-6 5-15,-3 12 0 0,2-7-11 0,0 2 7 16,1-7 3-16,-2 11 6 0,1-5-5 0,1-6-1 16,-3 11 7-16,2-5-22 0,1-6 16 0,-1 12 2 0,-1-6 5 15,0 0 0-15,2-6-11 0,-2 11-5 0,2-11 10 16,-1 11 8-16,1-5-1 0,0-6-3 0,0 10-4 0,0-10-6 16,0 12 1-16,0-12 4 0,0 11-4 0,0-11 6 15,-1 12-11-15,2-6 8 0,-1-6-4 0,1 12 8 16,-1-12-9-16,0 11 9 0,2-5-2 0,-2-6 5 15,0 11-8-15,0-11-2 0,1 11-3 0,-1-11-5 0,0 9 21 16,0-9-8-16,0 11-4 0,1-6 3 0,-1-5 1 16,0 11 2-16,0-11-13 0,0 10 18 0,0-10-13 0,0 0 1 15,-1 16 7-15,1-16 3 0,-1 12-7 0,1-12 0 16,-2 10-1-16,2-10-3 0,-2 9 6 0,2-9 9 16,-2 12-15-16,2-12 1 0,0 12-3 0,0-12 0 15,0 0 7-15,-1 16-4 0,1-16-1 0,1 9 9 0,-1-9-4 16,0 0 0-16,0 12-2 0,0-12 8 0,0 0-8 15,3 12-3-15,-3-12 1 0,0 0-6 0,3 11 16 16,-3-11-14-16,0 0 12 0,1 9-4 0,-1-9 6 16,0 0-11-16,0 0 12 0,0 13-14 0,0-13 11 0,0 0 2 15,0 11-11-15,0-11 7 0,0 0-10 0,0 0 1 16,4 10 11-16,-4-10-4 0,0 0 0 0,0 0 10 0,1 9-7 16,-1-9-15-16,0 0 13 0,0 0-7 15,0 0 0-15,2 11-1 0,-2-11 8 0,0 0-5 0,0 0 11 16,0 0-8-16,0 0 1 0,1 9-5 0,-1-9 4 15,0 0 5-15,0 0-8 0,0 0-8 0,0 0 5 0,0 12 11 16,0-12-13-16,0 0 6 0,0 0 6 0,0 0-15 16,0 0 10-16,0 0 16 0,0 0-11 0,0 0-4 0,3 10-1 15,-3-10 0-15,0 0 6 0,0 0-6 0,0 0 7 16,10 3-12-16,-10-3 1 0,0 0 8 0,0 0-5 16,15 2 6-16,-15-2-5 0,8 2-4 0,-8-2 8 15,0 0-1-15,13 0-1 0,-13 0-7 0,10 2 0 0,-10-2-1 16,0 0 5-16,16 0 8 0,-16 0-9 0,0 0 5 15,13-1 1-15,-13 1 1 0,13 0-5 0,-13 0-5 16,12-1 4-16,-12 1 8 0,0 0-7 0,23 0-2 0,-15 1 10 16,-8-1-11-16,0 0-1 0,23 0 3 0,-7 0 5 15,-16 0-2-15,24 1-12 0,-13-1 8 0,-2 0 4 16,4-1-5-16,-13 1 7 0,23-1 5 0,-14 1-9 16,-9 0-2-16,19 1-7 0,-19-1 11 0,13 0-6 15,-13 0 5-15,11 1 4 0,-11-1-10 0,15 2 0 0,-15-2 10 16,16 0-3-16,-16 0-9 0,17 0 9 0,-10 1 3 15,9-2-4-15,-2 3 1 0,0-2 5 0,-1 4-7 0,-2-4 12 16,1 2-4-16,-2-2 2 0,-10 0 2 0,18 1-8 16,-18-1-3-16,16 0 3 0,-16 0-3 0,13 1-4 15,-13-1 14-15,13 2-10 0,-13-2-4 0,11 0 7 0,-11 0 7 16,11 1-2-16,-11-1-4 0,12 1-2 0,-12-1-1 16,0 0 2-16,17 0 5 0,-17 0-10 0,12 0-9 15,-12 0 8-15,12 0-8 0,-12 0 13 0,13 1-2 16,-13-1 2-16,14 1-13 0,-14-1 17 0,12 2-4 15,-12-2-3-15,12-3 3 0,-12 3-6 0,0 0 0 0,14 0 9 16,-14 0-2-16,0 0-4 0,12 0-3 0,-12 0 4 16,0 0 2-16,0 0-8 0,15 0 10 0,-15 0 0 0,0 0-5 15,0 0-5-15,0 0 7 0,11 1 6 0,-11-1 4 16,0 0 2-16,0 0 0 0,0 0-5 0,0 0-5 16,13 0 0-16,-13 0 2 0,0 0-4 0,0 0 1 15,0 0 1-15,13-2-7 0,-13 2 8 0,0 0 8 0,0 0-16 16,11-5 21-16,-11 5-8 0,0 0-6 0,0 0 7 15,11-2-5-15,-11 2 2 0,0 0 7 0,8-4-19 16,-8 4 13-16,0 0-9 0,0 0 4 0,9-5 0 0,-9 5 4 16,0 0 0-16,8-3-3 0,-8 3-2 0,0 0 5 15,8-5 4-15,-8 5-15 0,0 0 13 0,0 0-2 16,11-4 5-16,-11 4-1 0,6-7-7 0,-6 7 8 0,0 0-5 16,8-5 5-16,-8 5-8 0,0 0 2 0,8-9 3 15,-8 9-10-15,4-5-2 0,-4 5-1 0,0 0 11 16,6-7-1-16,-6 7 1 0,0 0-3 0,7-9-5 0,-7 9 4 15,0 0 4-15,6-6-10 0,-6 6 14 0,0 0-3 16,6-7-1-16,-6 7-11 0,0 0 11 0,8-7-13 16,-8 7 5-16,5-6 17 0,-5 6-19 0,5-7 3 15,-5 7-2-15,0 0-2 0,10-9 3 0,-10 9 13 0,4-6-5 16,-4 6-6-16,6-7 19 0,-6 7-8 0,0 0-2 16,7-9-10-16,-7 9 10 0,4-8-11 0,-4 8 15 0,5-7-7 15,-5 7 6-15,0 0-16 0,11-14-1 0,-8 9 10 16,-3 5-8-16,4-8-6 0,-4 8 1 0,0 0 16 15,6-10-11-15,-6 10 14 0,4-6-11 0,-4 6 6 16,0 0 1-16,6-12 8 0,-6 12-11 0,2-8-4 0,-2 8 9 16,3-10-1-16,-3 10-1 0,0 0-1 0,4-13-10 15,-4 13-4-15,1-10 6 0,-1 10-2 0,3-11-19 0,-3 11 35 16,1-10-17-16,-1 10-5 0,3-11 32 0,-2 6-15 16,-1 5-5-16,2-11-4 0,-2 11 18 0,0-9 1 15,0 9-7-15,0 0-6 0,4-12-14 0,-4 12 4 16,2-10 5-16,0 5-5 0,-2 5 19 0,0 0-18 15,2-15-4-15,-2 15 9 0,2-11-9 0,-2 11-6 0,2-12 21 16,-2 6 1-16,0 6 1 0,3-10 8 0,-3 10-28 16,1-12-6-16,2 6 25 0,-3 6 2 0,0-11-20 15,0 11-1-15,1-13-1 0,-1 13 22 0,2-11-14 0,0-1-16 16,-2 12 34-16,3-14-6 0,-3 14-2 0,3-12-12 16,-3 12 2-16,2-10 13 0,-2 6-11 0,0 4 5 0,2-10-2 15,-2 10-5-15,0 0 11 0,2-16-12 0,-2 16-5 16,3-10 29-16,-3 10-18 0,3-11-9 0,-3 11 7 15,1-11 15-15,-1 11-6 0,3-11-6 0,-3 11 4 16,4-13-3-16,-4 13-13 0,2-12 19 0,-2 12 10 0,2-13-10 16,0 2-15-16,1 1 12 0,-3 10-2 0,5-15-3 15,-5 15-1-15,2-11 7 0,-2 11-3 0,4-11-14 0,-4 11 4 16,2-11 8-16,-2 11 1 0,7-18-6 0,-7 10-7 16,0 8 11-16,3-14 1 0,-3 14-1 0,2-11 5 15,2 0 41-15,-4 11-55 0,4-13 3 0,-4 13-11 16,3-13 16-16,-3 13 4 0,1-14-3 0,1 2 1 15,-1 3-12-15,2-2-6 0,-1 1 20 0,-2 10-19 0,3-14 22 16,-3 14-7-16,1-13 3 0,-1 13-20 0,3-11 17 0,-3 11 3 16,1-10-5-16,-1 10-12 0,2-10 18 15,-2 10-34-15,2-10 36 0,-2 10-22 0,4-10 3 0,-4 10-9 16,3-8 33-16,-3 8-28 0,0 0 13 0,4-13 6 16,-4 13-15-16,4-9-1 0,-4 9 23 0,0 0 3 15,3-13-36-15,-3 13 30 0,0-9 1 0,0 9-3 16,0 0-15-16,2-14 4 0,0 11 113 0,-2 3-129 0,2-9 0 15,-2 9 15-15,0 0-1 0,0-14 11 0,0 14 1 16,0 0-13-16,2-11-6 0,-2 11 25 0,0-7-25 0,0 7 11 16,0-10-13-16,0 10 21 0,0 0-27 0,0-10 20 15,0 10 24-15,1-9-6 0,-1 9-43 0,0 0 43 16,0 0-39-16,1-13 9 0,-1 13 35 0,-1-7-47 0,1 7 39 16,0 0 7-16,0-10-31 0,0 10 29 0,0 0-5 15,-1-9 13-15,1 9-15 0,0 0-17 0,-3-9 4 16,3 9-21-16,0 0 1 0,-1-9 13 0,1 9-8 15,-2-8 11-15,2 8 4 0,-4-8-19 0,4 8 49 16,-1-8-51-16,1 8 18 0,-3-8 20 0,3 8 2 0,-1-9-15 16,1 9-8-16,-1-7-6 0,1 7 13 0,-3-10-19 15,3 10 21-15,-4-7 8 0,4 7 2 0,-3-6-27 0,3 6 4 16,0 0 31-16,-5-9 14 0,5 9-27 0,-3-6-23 16,3 6 34-16,0 0-44 0,-4-8 47 0,4 8-52 15,0 0 56-15,-2-10-48 0,2 10 23 0,0 0 5 16,-4-6 19-16,4 6-42 0,-4-7 18 0,4 7-21 0,0 0 43 15,-4-7-10-15,4 7-25 0,-4-6 34 0,4 6-26 16,0 0 10-16,-4-7 4 0,4 7-31 0,0 0 23 0,-4-6-4 16,4 6 26-16,0 0-5 0,-3-7-15 0,3 7-27 15,0 0 49-15,0 0-45 0,-4-8 30 0,4 8-37 16,0 0 48-16,0 0-31 0,0 0 25 0,-3-8-33 16,3 8 7-16,0 0-6 0,-4-5 39 0,4 5 2 0,0 0-48 15,0 0 42-15,-4-7 4 0,4 7-58 0,0 0 62 16,0 0-47-16,-5-7-5 0,5 7 43 0,0 0-41 15,-3-6 8-15,3 6 1 0,0 0 22 0,0 0 10 16,-4-6-26-16,4 6 27 0,0 0-36 0,-5-5-8 0,5 5 14 16,0 0 8-16,0 0 27 0,0 0 1 0,-4-7-21 15,4 7 17-15,0 0-18 0,0 0-23 0,-4-6 13 0,4 6 27 16,0 0 0-16,0 0-5 0,0 0-33 0,0 0-5 16,-4-5 32-16,4 5-16 0,0 0-9 0,0 0 18 15,0 0-12-15,0 0 27 0,0 0-23 0,-5-6-4 16,5 6 28-16,0 0-27 0,0 0-13 0,0 0 43 0,0 0-29 15,0 0 17-15,-7-4 8 0,7 4-3 0,0 0-37 16,0 0 48-16,0 0-47 0,-9-2 15 0,9 2 1 0,0 0-21 16,-8-2-28-16,4 0-16 0,4 2-56 15,-8-1-11-15,8 1-12 0,0 0-47 0,-12-1-7 0,12 1-28 16,-10 1-515-16,10-1 250 0,0 0 166 0</inkml:trace>
  <inkml:trace contextRef="#ctx0" brushRef="#br0" timeOffset="-7227.55">11662 11722 103 0,'-2'-9'99'0,"2"9"-27"15,0 0 41-15,-1-12-11 0,1 12 3 0,0 0-31 16,-3-7 20-16,3 7-12 0,0 0-16 0,0 0-14 0,0 0 5 15,-2-6-6-15,2 6 4 0,0 0-16 0,0 0-2 16,0 0-35-16,-8 4 39 0,8-4-23 0,0 0 39 16,-6 9-20-16,6-9-5 0,-5 15-7 0,2-7-15 15,1 3 26-15,-1 2-42 0,0 1 33 0,1 2-6 16,0 1-6-16,-2-2 1 0,2 3 16 0,-1 0 14 0,0 2-3 16,1 0-17-16,0-2 14 0,0 2 3 0,-1 1-13 15,0 0 2-15,1 1-4 0,0-2-2 0,0 1-8 16,-1 0-3-16,2 1 0 0,-1-2 19 0,2 2-24 0,-1 0 12 15,2-2-25-15,-1 0 9 0,0-2 5 0,2-1-6 16,-4 1 1-16,8-1-10 0,-5-3 6 0,3 0 6 16,-1-2-4-16,-1-2-4 0,2 0 6 0,-1-2 7 0,0-2-2 15,-1 0-8-15,1-1 8 0,-3-5-4 0,5 7 6 16,-1-4-15-16,-4-3-10 0,0 0-23 0,12 5-7 16,-12-5-21-16,0 0-8 0,16-2 5 0,-16 2-7 0,0 0-9 15,18-6 5-15,-18 6 6 0,13-7-12 0,-13 7-12 16,11-8 8-16,-11 8 4 0,8-7-15 0,-8 7 12 15,4-5-237-15,-4 5 109 0,0 0 70 0</inkml:trace>
  <inkml:trace contextRef="#ctx0" brushRef="#br0" timeOffset="-6385.58">11362 12113 49 0,'-10'-5'84'0,"2"-3"-17"16,4 2 0-16,0 0 3 0,4 6-21 0,-2-11-2 16,2 11 16-16,4-9-17 0,0 1 9 0,1 2-31 15,3-2-2-15,0 2 20 0,3 0-17 0,1-2-1 0,1 2 20 16,0 0-26-16,3 0 22 0,-1 2-23 0,2-4 14 16,1 5-21-16,0-3 16 0,1 3-23 0,0-1 26 0,-2 0-31 15,0 2 8-15,2-2 7 0,-2 2-19 16,3-2 38-16,-2 2-17 0,-1-1 3 0,-1 1-13 0,1 1 10 15,-3 1-16-15,2-2 15 0,-2 1-4 0,0 2-13 16,-1 2-1-16,-1-1-6 0,3-2 34 0,-2 1-23 0,0 2 22 16,1-1-17-16,-1 4-16 0,-1 0 5 0,0-1 24 15,-1-3 13-15,-2 4-50 0,2 2 10 0,1-1 11 16,-4-4 19-16,0 6-30 0,-2-4 26 0,2 3-20 16,-1 2-21-16,-3-1 3 0,-1-3 40 0,2 4 5 0,-2-4-18 15,0 1-6-15,-1 3 22 0,-2-10-28 0,0 15 32 16,0-15-16-16,0 12 7 0,0-12-19 0,2 12 19 15,-2-12-13-15,0 0 18 0,-3 13-28 0,2-9 41 0,1-4-38 16,-2 10 16-16,2-10 31 0,0 0-3 0,-5 13-17 16,4-11-8-16,1-2 1 0,0 0 20 0,-9 5-7 15,9-5 4-15,0 0 2 0,-10-1-10 0,10 1 6 0,0 0 1 16,-14-6-1-16,9 2-15 0,5 4 2 0,-11-9-2 16,6 1-1-16,0-2 3 0,1-1-5 0,1-1-5 15,2 0-18-15,1 0 14 0,0-1 3 0,1 1 2 16,0-2-30-16,2 1 47 0,0 0-26 0,-1 1 3 0,4 0-14 15,-1 0-13-15,0 1 26 0,2 0 6 0,0 1-24 16,1-1 6-16,0 1-10 0,1 2 17 0,2 2-7 16,0-1 8-16,-2 1 6 0,3 0 7 0,-1 0-37 0,-1 2 24 15,1 2 11-15,0 0-12 0,-2 1 7 0,-1 2-27 16,0-1-5-16,-1 0 14 0,-1 3 15 0,1-2-1 16,4 3-9-16,-2-1-20 0,-1 3 5 0,0-3 17 0,-1 4 6 15,-2-1 11-15,-1-1-11 0,3 3 15 0,-2 0-4 16,0 2-13-16,-1-3-15 0,2 3 28 0,-4-1 5 15,5 1-8-15,-4-2-9 0,2 4 11 0,-4-1-20 0,2-1 22 16,0 1-23-16,-1-4 19 0,1 5-4 0,1-3 18 16,-1 3-14-16,-2-4 1 0,2-1-10 0,-3-7 0 15,2 9 5-15,0-4 2 0,-2-5-7 0,4 9-2 16,-2-5 7-16,-2-4 5 0,7 6-7 0,-3-3-4 0,-4-3 9 16,8 6 2-16,-8-6-11 0,11 1 9 0,-6 0 2 15,-5-1 2-15,11-1-22 0,-1-4 5 0,1 3-4 16,-2-1 19-16,-1-3 4 0,2 0-18 0,-1-2 6 0,-1 1 5 15,-3 0-16-15,2-2 33 0,0 0-15 0,-2-2-19 16,-1-1 23-16,0 1-9 0,0-1 0 0,-1-1-2 16,-2 0 18-16,-1-3-7 0,1 3-6 0,-1 0 2 15,0 1 6-15,0 2-7 0,-1 0-11 0,1 3 6 0,0 7-18 16,-1-13-27-16,1 8 0 0,-2 0 2 0,2 5-27 16,-4-8-7-16,4 8-5 0,-4-7-36 0,4 7 0 0,-5-4-366 15,5 4 159-15,0 0 108 0</inkml:trace>
  <inkml:trace contextRef="#ctx0" brushRef="#br0" timeOffset="-5818.6">12494 11928 48 0,'8'6'84'16,"-8"-6"-14"-16,0 0-2 0,12 2-3 0,-12-2-13 0,0 0 6 15,16-1-23-15,-16 1 9 0,0 0-29 0,17-3 33 16,-17 3-27-16,18-8 27 0,-10 6-29 0,-8 2 15 16,12-6-3-16,-12 6-6 0,8-7 15 0,0 0-1 15,-3 1-25-15,-2 1 19 0,2-1-9 0,-5 6 18 0,4-10 0 16,-1 4-22-16,2-3 37 0,-4 1-36 0,-1 1 29 15,0 7-17-15,2-9-6 0,-2 9-25 0,-4-15 16 16,2 9 8-16,2 6-14 0,-2-12 25 0,2 12-30 16,-4-8 33-16,0 4-9 0,4 4 8 0,-6-8-5 0,6 8-27 15,-5-9 8-15,5 9 6 0,-4-4-10 0,4 4 10 16,-8-3-40-16,8 3 47 0,0 0-18 0,-13 0-7 0,13 0 10 16,-10 4-17-16,5-1 6 0,-2 2 30 15,-1 1-8-15,0 1-2 0,2 1 3 0,-1-1-7 0,0 1-3 16,1 2-32-16,-1 1 28 0,0-1 6 0,1 0-15 15,-1 1 27-15,2 0-13 0,-1 1-4 0,2 0 10 0,0 0 6 16,2 1-22-16,-1 0 0 0,2-1 4 0,-2 0 9 16,3-1-6-16,0-2-13 0,1 2 17 0,1-1-4 15,-2-1 1-15,4 1-4 0,-2 1-2 0,2-3 17 16,3 2-10-16,-2-2 2 0,3 1 3 0,0-1-11 0,2-1 15 16,-1-2-13-16,0 0-2 0,3-2 4 0,0 1-20 15,2-2 7-15,-2 1 18 0,1-2-14 0,0-1 14 0,-3 0 6 16,0-2-31-16,1 0 9 0,-1 1 11 0,-2 0-11 15,-8 1-7-15,13-2 9 0,-6-1-19 0,-7 3-31 16,10-3-40-16,-2-3 14 0,-8 6-27 0,0 0-30 16,8-9-18-16,-8 9-369 0,0 0 172 0,0 0 114 0</inkml:trace>
  <inkml:trace contextRef="#ctx0" brushRef="#br0" timeOffset="4571.35">23978 10012 7 0,'0'0'49'0,"0"0"9"0,0 0 6 0,0 0-15 0,0 0 10 16,0 0-4-16,0 0-28 0,0 0-4 0,0 0 12 15,0 0-9-15,0 0 17 0,0 0 9 0,0 0-34 16,0 0 26-16,0 0-30 0,0 0 17 0,0 0 3 0,0 0-10 16,0 0-5-16,0 0 5 0,0 0 14 0,-26-18-1 15,26 18-33-15,0 0 16 0,0 0-2 0,0 0-7 0,-8-11 27 16,8 11-39-16,0 0 6 0,0 0 3 15,-11-7 16-15,11 7 17 0,-5-4-10 0,5 4-31 0,0 0 18 16,-8-8-3-16,8 8 6 0,0 0-7 0,-10-4 13 16,10 4-42-16,0 0 15 0,-9-5 1 0,9 5 16 0,0 0 21 15,-11-2-25-15,11 2-36 0,0 0 43 16,-13 0-11-16,13 0 6 0,0 0 6 0,-12 5-13 0,12-5-9 16,0 0-17-16,-13 4 36 0,13-4-1 0,-8 5-34 15,8-5 46-15,-8 7-13 0,8-7-16 0,-10 11-5 0,5-4 22 16,0-2-32-16,5-5 1 0,-10 11 39 0,10-11-30 15,-5 10 7-15,5-10 23 0,-1 8-22 0,-3 2-4 16,4-10 31-16,-4 12-44 0,4-6 11 0,0-6-7 16,0 0 25-16,0 0 3 0,-2 16 1 0,2-12-35 0,0-4-6 15,0 10 52-15,0-10-7 0,3 9-21 0,-3-9-22 16,3 9 42-16,-1-5-13 0,-2-4-2 0,4 8-20 0,-4-8 21 16,6 6 9-16,-2-3-13 0,-4-3 9 15,5 5 21-15,-5-5-26 0,8 6-25 0,-8-6 43 0,8 4-41 16,-3-3 35-16,-5-1-7 0,10 3-3 0,-10-3 2 15,9 2-3-15,-9-2 6 0,11 0-4 0,-11 0 7 0,10-3-17 16,-10 3 22-16,12-2 9 0,-8-1-7 0,-4 3 2 16,15-7-24-16,-7 4 22 0,-3-1-21 0,3-3 6 0,-1-2-5 15,-2 2 39-15,2 1-38 0,-2-2 1 16,-2 2-17-16,0 0 25 0,1 0-2 0,-4 6-6 0,5-9-3 16,-5 9-15-16,1-8 3 0,-1 8-13 0,3-8 20 15,-3 8 26-15,1-9-4 0,-1 9-20 0,0-11 17 0,0 11-8 16,0 0 1-16,-2-12-2 0,2 12 1 0,-6-7-12 15,6 7 5-15,-5-7 6 0,5 7 12 0,-4-6-42 16,4 6 31-16,0 0-21 0,-9-8 10 0,9 8-5 16,-6-6-8-16,6 6-2 0,0 0 8 0,-12-4-1 0,7 0 26 15,5 4-24-15,0 0 6 0,0 0-1 0,-19 0-3 16,19 0-8-16,0 0 21 0,-14 4 2 0,10-2-20 0,4-2 24 16,-10 6-6-16,5-4-8 0,5-2 2 0,-9 10 1 15,1-4 4-15,2-1-13 0,1 0 11 0,2 1 9 16,3-6-4-16,-5 10-18 0,2-7 13 0,3-3 12 15,-1 10-18-15,1-10-8 0,-4 8-8 0,4-8 35 0,-3 9-16 16,2-3 6-16,1-6-8 0,0 0 2 0,0 13 3 16,0-13 0-16,1 9 10 0,-1-9 11 0,2 8-27 15,-2-8 6-15,0 0 0 0,4 7-1 0,-4-7-2 0,4 5-2 16,-4-5 13-16,6 3-13 0,-6-3 8 0,7 3 9 16,-7-3-14-16,11 2-1 0,-11-2 2 0,9 0 9 15,-9 0-20-15,9-1 8 0,-9 1-2 0,0 0-5 0,15-4 0 16,-10 2 20-16,-5 2-6 0,8-5-21 0,-1-1 23 15,-2 1-14-15,-1 0 9 0,-4 5 15 0,6-8-16 16,-6 8 4-16,4-7-11 0,-4 7 9 0,2-10 8 16,-2 10-2-16,-1-9-19 0,1 9 19 0,0-9 2 0,0 9-11 15,-1-9 0-15,1 9-2 0,-3-8 5 0,3 8 20 16,-3-7-28-16,3 7 13 0,-4-6-4 0,4 6 1 0,-6-6-7 16,6 6 7-16,-8-2-4 0,8 2-9 0,-10-1 4 15,10 1 1-15,0 0-16 0,-16 0 36 0,16 0-29 16,-9 2 12-16,9-2-8 0,-11 2 5 0,6 1-12 15,5-3 23-15,-12 8 2 0,7-3-19 0,-2-1 7 0,4 0 2 16,3-4 12-16,-8 10-11 0,4-6-6 0,-2 3 9 16,3 0-12-16,0-2 16 0,3-5-13 0,-2 12 13 15,0-6-3-15,2-6-3 0,2 11-5 0,-2-11 2 0,1 10-7 16,0-5 6-16,-1-5 11 0,2 9-22 0,-2-9 20 16,5 8-7-16,-1-4-4 0,-4-4 9 0,8 6-6 15,-4-3-2-15,-4-3 3 0,11 4-7 0,-6-3 6 0,-5-1 2 16,12 1 9-16,-12-1 4 0,16-2-3 0,-7 1-24 15,-2-1 12-15,0-1 4 0,-7 3 2 0,10-5 1 16,0 0-6-16,-4-1-1 0,-2-1 3 0,0 2-19 16,0-1 19-16,-4 6-12 0,6-9 13 0,-6 3-10 0,0 6 4 15,1-11-3-15,-1 11 13 0,-1-9-4 0,1 9-4 16,-3-8-10-16,3 8 10 0,0 0-2 0,-7-8 1 16,7 8-5-16,-6-5 9 0,6 5-1 0,-8-6-15 15,8 6 15-15,-8-3 0 0,8 3 6 0,-8-3-19 0,8 3 13 16,0 0-5-16,-14 3-11 0,14-3 5 0,-9 3 1 15,9-3 9-15,-11 5-5 0,6-3 7 0,5-2-4 0,-8 7 15 16,5-3-11-16,3-4-10 0,-6 9 15 0,3-5-6 16,3-4-2-16,-5 8-11 0,5-8 14 0,-3 10 8 15,3-10-2-15,-1 7-3 0,1-7 3 0,0 0-10 16,1 11 10-16,-1-11-13 0,5 7 2 0,-5-7-2 0,7 6-14 16,-3-3 27-16,-4-3-8 0,8 3-14 0,-8-3 3 15,9 0 5-15,-9 0 4 0,11 0 4 0,-11 0 10 16,8-3-7-16,-8 3-15 0,9-5 10 0,-5 0 9 0,-4 5-9 15,7-7 14-15,-4 2-11 0,1 0-6 0,-4 5 15 16,4-9-12-16,-2 5 14 0,-2 4-20 0,3-10 3 16,-3 10 9-16,1-8-7 0,-1 8 0 0,0-10-5 0,0 10 3 15,-5-7-5-15,5 7 5 0,0 0-2 0,-3-8-11 16,3 8 8-16,0 0 3 0,-8-6 6 0,8 6-9 16,-6-3 2-16,6 3-3 0,0 0 14 0,-12 0-7 0,12 0-4 15,0 0-6-15,-12 4 13 0,12-4-13 0,-8 4 12 16,8-4 7-16,-7 4 3 0,7-4-19 0,-5 8 9 15,2-4 6-15,3-4-10 0,-3 9-4 0,3-9 13 16,-1 8 3-16,1-8 0 0,0 9-9 0,0-9 0 0,0 0-3 16,3 9-1-16,-3-9 10 0,5 6-10 0,-2-2 4 15,-3-4 7-15,8 5-11 0,-8-5-1 0,8 2-13 0,-3-1 12 16,-5-1 10-16,0 0 4 0,12-1-7 0,-12 1 1 16,0 0-5-16,11-7 3 0,-7 4 4 0,-4 3-3 15,6-6-8-15,-6 6 3 0,6-9-6 0,-6 9 5 16,1-7 1-16,-1 7 1 0,1-8 0 0,-1 8-6 0,0 0 13 15,-1-10-9-15,1 10 9 0,-4-8-11 0,4 8-2 16,0 0 0-16,-7-7 6 0,7 7-16 0,-8-2 20 16,8 2-4-16,0 0 8 0,-9-3-3 0,9 3-22 15,0 0 23-15,-13 4-10 0,13-4-15 0,-8 2 13 0,8-2 7 16,-8 5-4-16,8-5 5 0,-8 6-4 0,8-6-8 16,-6 6 13-16,6-6-2 0,-4 7 11 0,4-7-20 15,-2 8 5-15,2-8 6 0,1 9 6 0,-1-9-1 0,0 0-16 16,5 10 9-16,-2-5-4 0,-3-5 13 0,5 6 0 15,-1-3-10-15,-4-3-16 0,8 4 20 0,-8-4-8 16,11 1-4-16,-6 0 8 0,-5-1-9 0,8 1 5 0,-8-1 2 16,12 0-4-16,-12 0-5 0,11-1-1 0,-11 1 1 15,8-5 11-15,-8 5-8 0,5-4-1 0,-5 4 12 16,3-5-12-16,-3 5 3 0,0 0-8 0,0 0 14 16,1-11-16-16,-1 11 16 0,0 0 0 0,-8-7-13 0,8 7 7 15,-6-5 1-15,6 5-13 0,-7-4 6 0,7 4 7 16,-8-2 13-16,8 2-19 0,-11 0 23 0,11 0-10 0,0 0-1 15,-14 4-2-15,14-4-7 0,-6 3 7 0,6-3-10 16,-8 4 5-16,8-4 11 0,-5 3 6 0,5-3 0 16,-4 5-17-16,4-5-5 0,0 0 5 0,-4 6 19 15,4-6-23-15,0 0 7 0,0 0 3 0,3 11 2 0,-3-11-5 16,4 6 2-16,-4-6-2 0,0 0 6 0,6 5 10 16,-6-5-2-16,10 0 3 0,-10 0-18 0,10 0 12 0,-10 0 11 15,11-4-22-15,-11 4 9 0,11-3 7 16,-6 0-23-16,-5 3 21 0,9-7 3 0,-1 0-21 0,-2 2 6 15,-2-1 2-15,-4 6-6 0,5-7 2 0,-5 7-3 16,3-7 8-16,-3 7 5 0,1-6-6 0,-1 6-6 0,0 0 6 16,0 0-2-16,0 0-3 0,-7-14 5 0,7 14-8 15,-6-1 11-15,6 1-5 0,0 0-13 0,-11 0 26 16,11 0 0-16,0 0-12 0,-11 6 0 0,11-6-14 16,-10 6-5-16,6-3 22 0,-6 1-13 0,5 1 19 0,1 0-17 15,4-5 17-15,-8 7-13 0,5-3-5 0,3-4 0 16,-4 6 20-16,4-6-10 0,-4 7-5 0,4-7 0 0,-4 6-1 15,4-6 15-15,0 0-17 0,2 8 16 16,-2-8-11-16,0 0 9 0,5 8 7 0,-5-8-11 0,8 2-6 16,-8-2 18-16,8 1-3 0,-8-1-14 0,0 0-2 15,13-1 23-15,-13 1-18 0,8-4 6 0,-8 4-8 0,6-4-2 16,-6 4 4-16,5-6 8 0,-5 6-11 0,4-8-17 16,-4 8 15-16,3-7 11 0,-3 7 1 0,0 0-2 15,-2-12-5-15,2 12-1 0,0 0 1 0,-2-8-4 16,2 8-2-16,-6-6 11 0,6 6-12 0,-6-4-14 0,6 4 27 15,0 0-11-15,-12-5 0 0,12 5 7 0,-10 0 3 16,10 0-14-16,0 0-6 0,0 0 9 0,-16 5 15 0,12-2-19 16,4-3 7-16,-8 6 3 0,6-3-9 0,2-3-6 15,-4 9 12-15,4-9 9 0,-4 8-8 0,4-8 8 16,0 8-2-16,0-8-11 0,0 0 5 0,2 14 4 0,2-12-7 16,-4-2-7-16,7 7 2 0,-7-7 5 0,8 4-1 15,-4-2 3-15,-4-2 24 0,9 3-7 0,-9-3 4 16,12 0-12-16,-12 0 11 0,11-3-7 0,-11 3-17 0,11-2 19 15,-11 2-29-15,9-5 20 0,-5 1-7 16,-4 4-6-16,7-7 10 0,-3 4 7 0,-4 3-22 0,5-8 25 16,-2 2-19-16,-3 6 9 0,1-8-3 0,-1 8 21 15,0 0-14-15,0-12-24 0,0 12-2 0,0 0 15 0,-5-8-4 16,5 8 13-16,-7-5 5 0,7 5-5 0,-7-3-2 16,7 3 0-16,-9-1-17 0,9 1 16 0,-11 0-1 15,11 0-12-15,-10 3 4 0,10-3 17 0,-12 3-14 16,6 0 7-16,1 0-5 0,5-3 9 0,-8 7-8 0,4-4-5 15,4-3 25-15,-4 8-13 0,4-8-4 0,-1 10 0 16,1-10 7-16,0 9-5 0,0-9 1 0,2 9-20 16,-2-9 24-16,4 7 2 0,0-3-6 0,-4-4-8 0,6 6 0 15,-1-3 20-15,-5-3-21 0,9 4 10 0,-3-3-14 16,-6-1 15-16,9 0-9 0,-9 0 8 0,12 0-15 16,-12 0 24-16,9-4-14 0,-3 2 0 0,-6 2 6 0,8-7-23 15,-4 3 20-15,0-1 9 0,-4 5-9 0,5-8-12 16,-4 2 11-16,-1 6-4 0,2-12 15 0,-2 5-33 15,0 7 36-15,0 0-18 0,-4-15-11 0,4 15 4 16,-3-8 26-16,0 3-20 0,3 5-7 0,-6-7 20 0,6 7-4 16,-7-4-1-16,7 4-11 0,-9-2 8 0,9 2 1 15,-11 0 3-15,11 0-2 0,0 0 3 0,-15 4-8 0,10-1 3 16,5-3-14-16,-12 7-1 0,7-2 18 0,-1 0-18 16,1-1-2-16,5-4 16 0,-5 8 2 0,2-3-6 15,3-5 5-15,-4 8 6 0,4-8-7 0,-1 10 14 16,1-10-7-16,0 0 0 0,4 12 1 0,-2-9-10 0,-2-3-5 15,8 8 9-15,-2-6 2 0,-6-2 4 0,9 2-15 16,-9-2 6-16,11-1-7 0,-11 1 12 0,12 1 4 16,-12-1-17-16,12-2 25 0,-7 0-2 0,0-2-16 0,-5 4 11 15,10-6 18-15,-5 1-19 0,-1 2-17 0,1-6 4 16,-1 3 0-16,0-3 1 0,-1 3 10 0,-3 6-2 0,1-11 13 16,-1 11-21-16,0-7-11 0,0 7 13 0,0 0 15 15,-5-11-7-15,5 11-15 0,-5-6 12 0,5 6-9 16,-7-4-17-16,7 4 17 0,0 0-5 0,-12-1 18 15,12 1-5-15,0 0-1 0,-15 2-1 0,15-2 3 16,-9 5 1-16,9-5-13 0,-13 7 8 0,3-1-11 0,6-1 6 16,2 1 24-16,-1 0-8 0,3-6-11 0,-4 9 12 15,4-9-7-15,-1 7-9 0,1-7 19 0,0 0-15 16,0 13-3-16,0-13 12 0,4 7-18 0,-2-3 10 16,-2-4 6-16,8 2-6 0,-8-2-5 0,10 4 10 0,-4-3-8 15,-6-1-4-15,11 1 17 0,-11-1-2 0,12-1-6 0,-12 1-2 16,11-5-6-16,-7 2 7 0,-4 3 14 0,9-6-8 15,-2-2-3-15,-2 4-13 0,-2-1 3 0,-3 5 17 16,4-7-3-16,-4 7 2 0,2-8 2 0,-2 8-8 16,0 0-13-16,0-10-3 0,0 10 8 0,0 0-8 0,0 0 9 15,-6-10-1-15,6 10 14 0,-6-4-8 0,6 4 4 16,0 0 0-16,0 0-10 0,-14 3 12 0,14-3-9 0,0 0 8 16,-11 5-8-16,11-5-17 0,-5 6 18 15,5-6-5-15,-6 7 8 0,6-7-3 0,-5 8 11 0,5-8-13 16,-3 6 22-16,3-6-21 0,-1 10 1 0,1-10 12 15,1 8-24-15,-1-8 3 0,3 7 9 0,-3-7 7 16,4 8 2-16,-4-8-9 0,7 4 11 0,-7-4-13 0,6 4 14 16,-6-4-13-16,7 2 13 0,-7-2-11 0,0 0 4 15,11-1 1-15,-11 1-10 0,0 0 4 0,10-3 11 16,-10 3-6-16,6-4-7 0,-6 4-13 0,0 0 26 0,4-7-5 16,-4 7 0-16,4-5-3 0,-4 5 8 0,0 0-2 15,0 0 4-15,4-8-15 0,-4 8 18 0,0 0-24 16,0 0-1-16,1-6 7 0,-1 6 19 0,0 0-12 15,0 0 3-15,3-6-9 0,-3 6-1 0,0 0 11 0,0 0-1 16,0 0-34-16,0 0 3 0,0 0-26 0,0 0-22 16,0 0-29-16,0 0-16 0,0 0-16 0,0 0-391 0,0 0 174 15,-26 10 116-15</inkml:trace>
  <inkml:trace contextRef="#ctx0" brushRef="#br0" timeOffset="4899.46">23953 10147 112 0,'0'0'128'15,"0"0"-18"-15,4-5-3 0,-4 5 10 0,0 0-31 0,0 0 8 16,0 0-31-16,0 0-21 0,4-6 21 0,-4 6-18 16,0 0 27-16,0 0-22 0,0 0-13 0,0 0-17 15,0 0 25-15,0 0-53 0,0 0 23 0,0 0 4 16,0 0 19-16,0 0 0 0,4-4-7 0,-4 4-16 0,0 0-23 16,0 0 31-16,0 0 2 0,0 0 6 0,0 0-29 15,0 0-16-15,0 0 26 0,0 0-29 0,0 0-20 0,0 0 5 16,0 0-3-16,0 0-54 0,3-6-25 15,-3 6-248-15,0 0 120 0,0 0 80 0</inkml:trace>
  <inkml:trace contextRef="#ctx0" brushRef="#br0" timeOffset="6203.4">21424 11542 44 0,'0'0'77'0,"0"0"-18"0,0 0-15 0,0 0 11 16,0 0-16-16,0 0 9 0,0 0-14 0,0 0-2 15,0 0 8-15,0 0-14 0,0 0 19 0,0 0 20 0,0 0-30 16,0 0-8-16,0 0 16 0,0 0-24 0,0 0 8 16,0 0 10-16,0 0-16 0,0 0-2 0,0 0 3 0,0 0-5 15,0 0-2-15,0 0-1 0,0 0-1 0,24-22 32 16,-24 22 5-16,0 0 6 0,6-5-49 0,-6 5 17 16,0 0 12-16,4-8-25 0,-4 8 29 0,0 0-27 15,3-10 15-15,-3 10-24 0,0 0 27 0,0 0-40 0,-5-14 24 16,5 14 2-16,0 0 4 0,-6-11-28 0,6 11 29 15,0 0-20-15,-6-8 2 0,6 8 1 0,0 0 20 16,-7-6 1-16,7 6-17 0,0 0 14 0,-8-5-15 16,8 5 3-16,0 0-5 0,0 0 0 0,-13-3-2 0,13 3-6 15,0 0-4-15,0 0 20 0,-15 2-7 0,15-2-1 16,0 0-4-16,-9 8 13 0,9-8-8 0,-7 7 7 0,7-7-4 16,-4 7-11-16,4-7 9 0,0 0-25 0,-5 9 19 15,5-9 3-15,0 0-24 0,0 0 32 0,-3 12-19 16,3-12 21-16,0 0-8 0,0 0 10 0,0 0-1 15,0 0-9-15,5 12 2 0,-5-12-11 0,0 0 3 0,0 0 7 16,0 0 4-16,0 0 22 0,0 0-7 0,0 0-1 16,0 0 11-16,0 0-21 0,0 0 19 0,24-13-6 15,-24 13 4-15,0 0 8 0,0 0-28 0,3-10 21 0,-3 10-13 16,0 0 0-16,0 0 0 0,0 0-11 0,0 0-8 16,1-11 27-16,-1 11-24 0,0 0-10 0,0 0 6 15,0 0 3-15,0 0 10 0,0 0-20 0,0 0 19 0,0 0-21 16,0 0 21-16,0 0 1 0,0 0-11 0,0 0 3 15,0 0 10-15,0 0-24 0,0 0 1 0,0 0 10 16,0 0-13-16,0 0-17 0,0 0 8 0,0 0-29 16,0 0-13-16,0 0-12 0,0 0-27 0,0 0 17 0,0 0-17 15,0 0-10-15,0 0-10 0,0 0-324 0,15 25 148 16,-15-25 100-16</inkml:trace>
  <inkml:trace contextRef="#ctx0" brushRef="#br0" timeOffset="7584.75">21428 11560 49 0,'0'0'74'0,"-7"7"5"0,7-7-11 15,0 0 3-15,0 0-1 0,0 0-1 0,0 0 4 16,0 0-10-16,0 0-6 0,0 0 0 0,0 0-8 0,8 12 19 15,-8-12-36-15,0 0 27 0,12 1-17 0,-12-1 16 16,11 0-15-16,-11 0 9 0,12 1-9 0,1 3 0 0,-1-5 4 16,1 2-14-16,2-2 3 0,0 3 3 15,1-2-12-15,3 0 3 0,-1-1 9 0,1 1-13 0,2-1 16 16,1 1-33-16,-1-2 7 0,2 1 2 0,-2 0-9 16,-1 0 0-16,-1 1 13 0,-1-3-12 0,2 1 0 15,-1 2-9-15,-2-1 17 0,1 1 5 0,-1 0 0 16,0-3-15-16,1 2 3 0,2 2 1 0,-3-2 8 0,0 2-4 15,3-1 10-15,0-1-13 0,3 4-6 0,13 0 13 16,-4-3 11-16,-4 0-8 0,11 1 19 0,-1 3-18 0,0 1-2 16,-1-4-5-16,-1 1-4 0,-6-2-6 0,-2 2 1 15,-6 0 6-15,14 3 5 0,-6-4-13 0,-6 1 18 16,-3 0-4-16,3-1-7 0,-3 0 0 0,-2 0-7 16,2-1-7-16,-1 1 2 0,0-1 10 0,3-2 10 0,-3 2-1 15,4 0-8-15,-3 0 11 0,2 1-16 0,0-1 15 16,-1 0-2-16,1 0-10 0,1 0 14 0,-1-1-2 0,1 0-6 15,0 2-4-15,-1-2 5 0,1 2 1 16,-2-2 1-16,1 2-5 0,0-2 2 0,-2 2 4 0,0-1-8 16,1-1 6-16,-1 2-5 0,-1 0-12 0,1 0 4 15,-1-1 19-15,2 2-12 0,-1-1-2 0,0-2-3 0,-1 2 11 16,3 0-4-16,-2-1 0 0,1 1 4 0,0 2-22 16,0-1 7-16,-1-1 15 0,0 0-1 0,1 1-10 0,-2 0 5 15,0-2 2-15,2 1-4 0,0 2 5 16,-2-3-5-16,2 1 2 0,-4-2-6 0,2 1 8 0,-1 1-5 15,-1 0 12-15,0-2 4 0,0 1-11 0,2 0-2 16,-2 0 6-16,0 0-2 0,1-3-5 0,-2 2 4 0,1-1-8 16,-1-1 5-16,2 3 6 0,-3 0 4 15,0-2-12-15,1 1-4 0,2-2 17 0,-1 1-10 0,-2 0 6 16,3-2-8-16,-3 2-11 0,-1-2 17 0,1 3-2 16,-2-5 10-16,1 5-17 0,0-3 16 0,-1 0-17 0,1 2 15 15,-2 0-8-15,1 0 5 0,-2-1-7 0,2-1 7 16,-2 2-7-16,3-2 8 0,-2 1-7 0,1 0-12 0,-1 0 8 15,0-6 1-15,-1 7 3 0,2-4-6 16,-2 0 0-16,0 1-2 0,-2 0 18 0,5 2-19 0,-2-1 12 16,0-2-5-16,-4 5 0 0,3-4 7 0,-1-1 13 15,-2 1-18-15,0-1-6 0,2 1 2 0,-2 1 22 0,2-1-10 16,-2-2-7-16,1-1-3 0,0 2 12 0,-3 0-21 16,2-1 21-16,-1 0-13 0,0-1-7 0,0 3 23 15,-1-2-18-15,-2 1-7 0,3-2 17 0,-8 8-31 16,12-9 25-16,-5 0-16 0,1 2 1 0,-4 1 2 0,3-2 9 15,-7 8-6-15,8-11-2 0,-4 6 24 0,2-1-22 16,-6 6 0-16,8-12 11 0,-4 6-12 0,-4 6 6 0,7-8-7 16,-7 8 12-16,8-9-15 0,-1 2-13 0,-2-1 13 15,0 1 6-15,2-1 4 0,0 1-7 0,1 0-5 16,-2 0 22-16,0 2-19 0,-1-1 34 0,-5 6-29 0,7-10-9 16,-7 10-8-16,6-8 9 0,-6 8 0 0,6-10 15 15,-2 2-10-15,1 2-8 0,-5 6 6 0,7-11-15 16,-7 11 4-16,6-9 28 0,1 0 2 0,-4 2-22 15,3 0-8-15,-2 0-14 0,-4 7 23 0,8-14 7 0,-5 7 9 16,2-1 48-16,3 1-39 0,-4-1-3 0,-4 8-23 16,11-14 15-16,-6 8-22 0,1 1 9 0,-1-2-4 15,-5 7 14-15,9-16 3 0,-3 10-33 0,-2-2 31 0,2 1-25 16,1 1 49-16,-2-1-37 0,2-4 20 0,0 2 4 16,-2 2-20-16,0-1 0 0,1 2-11 0,-6 6 4 15,9-16 40-15,-6 11-31 0,-3 5-8 0,6-12 51 16,-6 12-40-16,4-7-16 0,-4 7 10 0,6-8-8 0,-6 8 15 15,6-9 22-15,-3 6 3 0,-3 3-9 0,5-7 10 16,-1 2-14-16,-4 5-3 0,6-9 14 0,-6 9-26 16,5-8 10-16,-5 8-10 0,7-6 1 0,-3 1-9 0,-4 5 0 15,6-8-3-15,-2 4 24 0,-4 4-35 0,7-7 34 16,-7 7-31-16,7-6 30 0,-3 2 27 0,-4 4-32 16,8-7-4-16,-4 4 15 0,-4 3 4 0,10-10-11 0,-6 5 1 15,0 2-2-15,-4 3-7 0,8-6 4 0,-8 6 5 16,8-5 1-16,-4 1-6 0,-4 4-30 0,10-6 38 15,-2-2-17-15,-3 3 12 0,2 0-7 0,0 3-16 0,-1-5 24 16,1 1 8-16,1 1-30 0,1 0 22 0,-2-2-20 16,2 2 2-16,-2 1 6 0,2 0 5 0,-1-1-9 0,-1 0 5 15,0 1 11-15,-3 1-34 0,-4 3 37 0,9-4-13 16,-9 4-3-16,7-5 18 0,-7 5-29 0,8-4 14 16,-8 4 4-16,5-4-5 0,-5 4-9 0,0 0 5 15,5-5-10-15,-5 5 17 0,0 0-16 0,0 0-18 16,10-6 36-16,-10 6 7 0,0 0-15 0,6-3-11 0,-6 3 14 15,4-5-15-15,-4 5-24 0,6-5 17 0,-6 5-20 16,5-4-1-16,-5 4-24 0,5-8 3 0,-1 4-13 0,-4 4-31 16,7-8-4-16,-3 4-33 0,-4 4-27 0,4-9-17 15,-4 9-10-15,0 0-4 0,1-12-7 0,-1 12-19 16,-4-9-528-16,4 9 252 0,0 0 168 0</inkml:trace>
  <inkml:trace contextRef="#ctx0" brushRef="#br0" timeOffset="8241.34">24781 10571 99 0,'-17'0'89'0,"17"0"17"0,-5-1 2 0,5 1-3 16,0 0-6-16,0 0-7 0,-12 0 3 0,12 0 10 0,0 0-21 15,0 0 4-15,-11 2 14 0,11-2-35 0,0 0 23 16,0 0 1-16,-8 1-17 0,8-1 3 0,0 0-6 16,0 0-8-16,0 0-5 0,0 0 4 0,0 0 1 0,0 0 9 15,0 0-21-15,0 0 12 0,0 0-18 0,23 9 6 16,-13-7-11-16,2 0 0 0,0 2 1 0,0-2-18 16,0 2 12-16,0 0-6 0,2-3 16 0,-2 2-20 0,1 0-3 15,-1-2 1-15,-1 3-4 0,-2-2 18 0,-1-1-12 16,4 0 3-16,-3 2-5 0,-1-2 16 0,2-1-8 15,-10 0-6-15,19 5 5 0,-10-3 4 0,0-2-4 16,-1 1 0-16,0 1-10 0,6-1 0 0,-4 1-7 0,1-1 8 16,-2 1-1-16,-1-1 9 0,0-1-16 0,-8 0 17 15,14 1-14-15,-9 0 1 0,-5-1 4 0,11 3 4 16,-11-3-8-16,9 1 4 0,-9-1-2 0,9 0-1 0,-9 0 10 16,6 2-18-16,-6-2 5 0,0 0-14 0,0 0 13 15,12 1-6-15,-12-1 2 0,5 2-15 0,-5-2 3 16,0 0 16-16,0 0-2 0,0 0-6 0,0 0-4 0,8 1 8 15,-8-1-10-15,0 0-8 0,0 0 1 0,0 0 9 16,7 3 11-16,-7-3-14 0,0 0 14 0,0 0-10 16,0 0 2-16,2 11-3 0,-2-11 9 0,0 0 5 0,0 0-5 15,0 0 6-15,-2 18-5 0,2-18 19 0,-2 11-15 16,2-11-6-16,-2 16-2 0,-1-7 25 0,0 3-31 16,1-1 11-16,-1 2 13 0,-1 3 12 0,0-2-16 15,0-1 22-15,1 4-25 0,1-2 11 0,-1 3-7 0,-1-2 21 16,1 2-27-16,2-1 21 0,0 1 17 0,-1 1-2 15,1-2-12-15,-2 0-4 0,2 1 7 0,2-1-2 16,-2-2-3-16,1 1 12 0,1-3-13 0,-1 0-15 0,2-1 20 16,-1 0-6-16,0-2-26 0,-1-3 19 0,0-2-4 15,0 1-13-15,0-1 2 0,0-5 15 0,0 6-2 16,0-6-27-16,0 0-15 0,0 0-44 0,0 0-22 0,0 0-30 16,0 0-41-16,0 0-42 0,0 0-87 0,-14-19-32 15,7 10-771-15,0 1 361 0,7 8 240 0</inkml:trace>
  <inkml:trace contextRef="#ctx0" brushRef="#br0" timeOffset="9168.48">21576 10788 101 0,'-1'-12'141'0,"1"12"-32"0,-3-12-15 0,3 12-12 16,-3-14 22-16,3 8-29 0,0 6 4 0,0-10-26 15,0 10 18-15,0 0 3 0,3-10-28 0,-3 10 16 0,0 0-1 16,5-6 7-16,-5 6-19 0,0 0 2 0,10 0-3 16,-10 0 8-16,0 0 6 0,13 9-1 0,-1-4 1 15,-3 3-8-15,2 0-2 0,1 1-5 0,0 0 7 0,11 9-11 16,-2-1-9-16,-5-4 12 0,8 2-6 0,-1 0-12 15,1 1 4-15,-7-2-8 0,-2-2-1 0,-1-2-12 16,1 0 17-16,-2-2-11 0,10 6 1 0,-7-3-15 0,-1 0 20 16,-3-3-9-16,1 2 6 0,-2-2-10 15,-2 1 7-15,0-2-12 0,-1-1 3 0,2 1 7 0,-2-1-5 16,0 0 8-16,-2-1-9 0,-2 0 20 0,2-2-23 16,-2 1 3-16,-4-4 1 0,8 6-4 0,-8-6-2 0,4 2 0 15,-4-2 3-15,6 4-4 0,-6-4-5 0,0 0-12 16,6 2-23-16,-6-2-22 0,0 0-4 0,0 0-19 0,0 0-11 15,0 0-16-15,0 0-6 0,6-16-13 0,-6 16 0 16,0 0-19-16,-1-15-324 0,1 15 157 0,0 0 104 16</inkml:trace>
  <inkml:trace contextRef="#ctx0" brushRef="#br0" timeOffset="9559.7">22056 10674 111 0,'0'0'82'15,"3"-12"32"-15,-3 12-48 0,0 0 16 0,0 0-13 16,0 0-18-16,0 0 29 0,-11-5 15 0,11 5-11 0,0 0-3 16,-27 17 15-16,14-7 6 0,1 2-12 15,-8 7 11-15,-3-1-6 0,3 1 8 0,-4 0-2 0,3 0-12 16,-4 1 6-16,1 1 0 0,0 0-12 0,0-1 5 15,0-2-1-15,2-1-15 0,1 0-6 0,4-3-5 16,2-2 5-16,2-2-7 0,1-1-8 0,1 1 0 0,0-1-8 16,1 2 6-16,-1-4 3 0,2 2-12 0,1-1 18 15,0-1-15-15,0-1-17 0,2-1 13 0,1-1 0 16,5-4-4-16,-8 7-1 0,4-5 3 0,4-2-8 0,-4 5-8 16,4-5-4-16,-5 5-4 0,5-5 9 0,0 0-7 15,0 0 0-15,0 0-8 0,0 0 15 0,0 0-8 0,0 0-2 16,0 0-18-16,0 0-5 0,0 0-3 0,0 0-10 15,-10-12-22-15,10 12-8 0,0 0-23 0,0 0-32 16,0-8-7-16,0 8-27 0,0 0-20 0,0 0-11 16,0 0-21-16,-4-11 2 0,4 11-448 0,-5-3 213 0,5 3 142 15</inkml:trace>
  <inkml:trace contextRef="#ctx0" brushRef="#br0" timeOffset="9949.44">21527 10817 101 0,'0'0'107'0,"0"0"-26"16,4-15 18-16,-4 15-2 0,2-10 0 15,-2 10-4-15,3-10-18 0,-3 10 6 0,4-8-31 0,-4 8 34 16,7-6-20-16,-7 6-14 0,8-5 22 0,-8 5-13 15,12-3 19-15,-4 3 0 0,6 0-19 0,0 4-5 0,0 1 21 16,2 0-25-16,0-1-4 0,0 5 15 0,11 2-28 16,-3 4 20-16,-1-2-3 0,1 2-5 0,-3 0 6 0,0 2-17 15,-3-4-5-15,-4-1-7 0,0-1 17 0,-2 0 1 16,6 7-29-16,-6-5 14 0,2-2 7 0,-4 0-6 16,1-3-17-16,-3 2 5 0,1-2 3 0,1-1-1 15,-2-1 2-15,-2 0 3 0,2 2-6 0,-4-4-4 0,2 0-8 16,-6-4 18-16,8 4-12 0,-4-2 2 0,-4-2-4 15,6 2-12-15,-6-2 15 0,10 3-4 0,-10-3-11 16,0 0 2-16,9 1-30 0,-9-1-8 0,0 0-25 16,0 0-9-16,0 0-41 0,0 0 16 0,3-16-6 0,-3 16-21 15,0 0-12-15,-19-18-386 0,7 12 175 0,3-2 116 16</inkml:trace>
  <inkml:trace contextRef="#ctx0" brushRef="#br0" timeOffset="10251.19">21911 10732 7 0,'0'0'81'0,"0"0"-21"0,0 0 19 0,0 0 36 0,0 0-35 16,0 0-21-16,-27 15 34 0,19-6-8 0,-1-1 0 15,-2 2 10-15,-1 2 4 0,0-2 13 0,-1 2-29 16,-1-1 17-16,0 1-7 0,2 0 0 0,-8 5-19 0,2-3 2 15,6 0-2-15,0-4-12 0,0 1-4 0,3 0 13 16,0-3-17-16,1 2-14 0,1-2 1 0,0-2-1 0,1 2-10 16,0-1 9-16,4-4-1 0,2-3-6 0,-6 6-10 15,6-6 5-15,0 0-2 0,-5 8-10 0,5-8 0 16,-5 2-6-16,5-2 4 0,0 0-9 0,0 0-12 16,-7 5-21-16,7-5-15 0,0 0-41 0,0 0-25 0,0 0-21 15,0 0-19-15,-7 3 6 0,7-3-383 0,0 0 177 16,0 0 116-16</inkml:trace>
  <inkml:trace contextRef="#ctx0" brushRef="#br0" timeOffset="13132.74">21545 11582 49 0,'-9'-6'87'0,"9"6"-19"0,0 0-1 16,-13-4 1-16,13 4-9 0,-11-3-3 0,11 3-3 16,0 0-3-16,-16 3 0 0,16-3-19 0,0 0 11 15,-15 3 0-15,15-3-7 0,0 0 13 0,-11 3-13 0,11-3-31 16,0 0 21-16,-9 3-1 0,9-3-14 0,0 0 31 15,0 0-34-15,0 0 22 0,0 0-9 0,0 0-16 16,0 0-1-16,0 0 32 0,0 0-30 0,0 0 33 16,0 0-25-16,0 0-17 0,0 0 28 0,0 0 4 0,0 0 0 15,0 0 6-15,0 0-15 0,0 0 26 0,0 0-5 16,0 0-34-16,0 0 46 0,0 0-39 0,0 0 10 0,0 0 12 16,0 0-42-16,0 0 42 0,0 0-19 15,0 0-1-15,7-23 18 0,-7 23-54 0,0 0 31 0,0 0-21 16,-14 0 22-16,14 0 9 0,0 0-27 0,0 0 17 15,-17 8 6-15,12-6-20 0,5-2 6 0,-8 2-4 0,8-2-2 16,-7 5 33-16,7-5-19 0,-7 5-10 0,7-5 19 16,0 0 3-16,-6 2-11 0,6-2 16 0,0 0 2 15,0 0-11-15,-8 2 14 0,8-2-3 0,0 0-4 0,0 0 4 16,0 0-6-16,0 0 2 0,0 0-3 0,0 0 10 16,0 0-5-16,0 0-3 0,0 0-5 0,0 0-4 15,10-17 14-15,-10 17-11 0,0 0 9 0,4-6 2 0,-4 6-16 16,0 0-7-16,0 0 8 0,4-6 2 0,-4 6-2 15,0 0 9-15,0 0-20 0,0 0 15 0,0 0-8 16,3-6-5-16,-3 6-3 0,0 0 5 0,0 0 6 0,0 0-6 16,0 0-14-16,0 0 19 0,0 0-19 0,5-5-4 15,-5 5 8-15,0 0 3 0,0 0-1 0,0 0 1 16,0 0 1-16,0 0 5 0,0 0-9 0,0 0 12 0,0 0-17 16,0 0 15-16,0 0 6 0,0 0 1 0,0 0-14 15,10 0 3-15,-10 0-2 0,0 0-4 0,0 0 13 16,0 0-2-16,12 1-11 0,-12-1 0 0,0 0 8 15,9 3 3-15,-9-3-9 0,0 0-4 0,9 1-2 0,-9-1 7 16,8 3 12-16,-8-3-9 0,8 2 9 0,-8-2 0 16,8 3-19-16,-8-3-7 0,10 1 14 0,-10-1 8 15,10 2-9-15,-3-2 2 0,-7 0-5 0,15 1 14 0,0-1-6 16,-1 0-3-16,0 1-16 0,0 0 24 0,1-1 0 16,-2 3-8-16,1-6 2 0,-1 4-6 0,-4 1 1 15,1-2 6-15,-1 0-2 0,-1 0-5 0,-8 0-9 0,17 3 12 16,-6-2 2-16,-3-1-4 0,0 2-2 0,0-1 8 15,-8-1-2-15,20 1 8 0,-8 1-14 0,-3-2 13 16,-9 0-12-16,24 3-3 0,-10-2 8 0,0-1 3 16,0 2-5-16,0-2-10 0,-2 0 13 0,2 2 1 0,0-1-1 15,2 2-16-15,-2-1 13 0,0 0-1 0,0-1 7 16,-2 2-16-16,1-2 5 0,0 1 9 0,-2-2-13 16,0 1-2-16,1 1-2 0,-3-1 14 0,0 0-3 15,-1 0 15-15,-8-1-13 0,15 1 1 0,0 1 3 0,-2 0-9 16,2-1 19-16,-3 0-24 0,1-1 7 0,0 2 0 15,2-2 5-15,1-2 13 0,-1 2-15 0,1 0 7 0,0 0 1 16,-1 3 0-16,1-4-9 0,-2 1-1 0,0 2-6 16,-2-2 10-16,1 1-9 0,2-1 14 0,-1 0-5 15,0 0 9-15,0 1-19 0,0-1 12 0,0 2-17 16,1-1 20-16,-2 0 0 0,2-1 3 0,0 1-19 0,1 2 14 16,-3-2 1-16,2 1-6 0,1-2 6 0,-3 1-6 15,2 1-3-15,-2-2 13 0,2 0-10 0,-1 1 8 16,0 0-1-16,0-1-7 0,0 0-8 0,2-1 1 0,0 1 19 15,1-1-6-15,-1 1-9 0,-1-2-4 0,-1 1 12 16,0 1-4-16,2 0 2 0,0 1 1 0,-7-1-5 16,-9 0-6-16,24 2 18 0,-12-4-22 0,1 2 4 0,-1-1 9 15,-12 1-2-15,18 0 0 0,-18 0-2 0,21-1-1 16,-10 1-12-16,-2-1 20 0,1 1 1 0,-1 0 0 16,-9 0-16-16,15 1 12 0,-2-3 8 0,-2 2-14 0,1-5 6 15,0 5 1-15,-2 0-3 0,0 0 1 0,-10 0 11 16,16-1-4-16,-7 1-7 0,4 0 1 0,-2 0-13 15,0 0-2-15,-5-2 13 0,-6 2 12 0,14-1-7 16,-8 0-4-16,-6 1 7 0,15 0-6 0,-7 0-5 0,-8 0 15 16,16-1-7-16,-8 1-6 0,-8 0-3 0,16 0 0 15,-1 0 14-15,-3-3-16 0,1 1 16 0,2 1-7 0,-3 2 9 16,1-3 2-16,-2 2-26 0,3-2 15 0,-3 0-4 16,0 2-1-16,-1-1 14 0,-2 1-1 0,-8 0-10 15,20-1-6-15,-9-1 1 0,-3 4 11 0,0-1-4 16,1-1-4-16,-9 0 4 0,15 0-9 0,-7 1 5 0,-8-1 8 15,21 0-4-15,-9-1 1 0,-1 0-3 0,-3 1-6 16,5 2 12-16,-1-3-3 0,-1 1 4 0,0 0-3 0,-11 0 0 16,17-1 3-16,-17 1-6 0,15 0-2 15,-2-2 6-15,-1 2-17 0,-12 0 9 0,16 0 4 0,-16 0 3 16,12 0 2-16,-12 0 1 0,0 0-9 0,19 2 6 16,-19-2 1-16,13 1-6 0,-13-1-4 0,12 0 10 0,-12 0-8 15,15 0 10-15,-15 0-8 0,16 0-6 0,-3-1-2 16,-1 1 19-16,0-2-11 0,-12 2 10 0,24 2-1 15,-13-4-8-15,-11 2-1 0,23-1-7 0,-10 0 15 16,-1-1 2-16,-1 2-4 0,-2 0-6 0,-9 0 10 0,16 0-7 16,-9 0 4-16,-7 0 3 0,12-2-16 0,-12 2 11 15,0 0 7-15,17 0-6 0,-9 0 12 0,-8 0-17 16,12 2-2-16,-5-2 8 0,-7 0 11 0,14 0-6 0,-2 1 0 16,-1-1-2-16,0 0 6 0,1-1-10 0,-2 1-1 15,0 0 6-15,-1 0-3 0,-9 0 2 0,16 0 7 16,-8-2-3-16,-8 2-16 0,15-1 11 0,-7 1-1 0,-8 0-3 15,14 0 10-15,-7-1-11 0,-7 1 5 0,13-1 0 16,-5 0-5-16,-8 1 5 0,12 0-12 0,-4-2-1 16,-8 2 12-16,14 0-5 0,-8 2-8 0,-6-2 13 15,12-2-6-15,-4 1-5 0,-8 1 3 0,14 0 1 0,-8-1 13 16,-6 1-14-16,14 2 12 0,-5-5-19 0,0 3 12 16,-9 0-1-16,14-1 3 0,-14 1-13 0,10 1 10 15,-10-1 3-15,11 0 2 0,-11 0-12 0,8 0 7 16,-8 0 7-16,8 0-13 0,-8 0-1 0,8 1 15 0,-8-1-9 15,0 0-5-15,12-2 4 0,-12 2-2 0,0 0 9 16,0 0 1-16,15-3-6 0,-15 3-4 0,0 0 7 0,12-3-2 16,-12 3-1-16,9-3-1 0,-9 3 2 0,9-2 3 15,-9 2-3-15,11-3-3 0,-11 3 3 0,10-3 2 0,-10 3-4 16,0 0-8-16,14-5 9 0,-14 5-6 16,10-1 14-16,-10 1-14 0,9-6 5 0,-9 6 9 0,12-9-9 15,-5 7-3-15,-7 2 11 0,10-5-4 0,-10 5 0 16,10-5-1-16,-1-2-8 0,0 4 11 0,-9 3-1 0,11-9-12 15,-4 6 7-15,-7 3 4 0,14-10-17 0,-8 5 24 16,0 2-13-16,1-5 11 0,-7 8-12 0,11-12 15 16,-5 8-5-16,2-1-8 0,0-1 3 0,-8 6-1 15,10-10-3-15,-5 5 0 0,3-1 10 0,-1-1 28 0,1-1-35 16,-2 2 1-16,-6 6 8 0,12-11-12 0,-6 5-2 16,0 0 1-16,0-1 0 0,3-2-1 0,0 3-5 0,-2-3 9 15,-2 4-1-15,2-2 1 0,-7 7-1 0,9-12 4 16,-2 6-2-16,0-1 4 0,-5-1 1 0,5 2 3 15,-7 6-14-15,8-13 2 0,-5 8 19 0,-3 5-16 16,6-9-3-16,-6 9 10 0,4-7-3 0,-1 2 1 0,-3 5-10 16,4-9-20-16,-4 9 31 0,7-8-1 0,-7 8-9 15,5-8 0-15,-5 8 13 0,1-8-9 0,-1 8 7 16,6-8-10-16,-6 8 5 0,4-7-17 0,-3 2 20 16,-1 5-1-16,4-7-8 0,-4 7-1 0,4-9 2 0,-4 9 2 15,4-8-6-15,-4 8 18 0,1-7-9 0,-1 7 0 16,6-9-19-16,-6 9 16 0,2-7-10 0,-2 7 24 0,4-7-2 15,-4 7 2-15,3-7-15 0,-3 7-3 0,4-7 9 16,-4 7 1-16,1-8-2 0,-1 8 5 0,4-8-12 16,-4 8 1-16,4-8 6 0,-4 8-3 0,2-10-9 15,0 5 18-15,-2 5-24 0,4-8 28 0,-4 8-2 0,4-7-9 16,-4 7-6-16,4-9 10 0,-1 4-14 0,-3 5 28 16,5-8-12-16,1 0-8 0,-2 2 7 0,-2 1-3 15,-2 5 11-15,6-9-14 0,-4 5 1 0,-2 4 13 0,6-9-7 16,-6 9-3-16,6-8 0 0,2 3 3 0,-2 0-6 15,-2 0-6-15,1-2-8 0,-1 1 3 0,-1 0 11 16,-3 6-4-16,8-8 15 0,-6 4 9 0,-2 4-35 0,7-8 22 16,-3 4-19-16,-4 4 1 0,8-8 8 0,-5 4 8 15,3-4 3-15,-2 3-21 0,0 0 5 0,0 0-10 16,0 1 30-16,4-2-11 0,-2 1-13 0,-2 1 18 16,1-1 22-16,-5 5-31 0,7-7 9 0,-3 4-18 0,-4 3 8 15,6-8 13-15,-6 8-25 0,7-8 20 0,-7 8 9 16,11-11-14-16,-6 5 9 0,0-1-9 0,-1 2-8 15,-4 5-2-15,10-6 17 0,-10 6-21 0,8-6 15 16,-2-2 20-16,0 2-20 0,0-1-3 0,-6 7-7 0,10-9-2 16,-6 3 4-16,-4 6 12 0,11-13-12 0,-7 9 5 15,-4 4-2-15,8-8 13 0,-8 8 1 0,5-5-18 0,-1 0 34 16,-4 5-28-16,4-6 9 0,-4 6-15 0,0 0 4 16,0 0 5-16,8-8-3 0,-8 8-9 0,0 0 4 15,0 0 3-15,0 0 10 0,7-7 5 0,-7 7-24 0,4-3 26 16,-4 3-27-16,0 0 14 0,0 0 2 0,0 0-2 15,0 0-4-15,0 0-14 0,0 0 8 0,6-12 32 16,-6 12-29-16,0 0 6 0,0 0-16 0,6-6 10 0,-6 6 3 16,0 0 1-16,0 0-14 0,8-6-6 15,-8 6-2-15,2-4 4 0,-2 4-25 0,0 0-12 0,4-6-7 16,-4 6-16-16,0 0-16 0,3-6-23 0,-3 6-29 16,0 0-10-16,0 0-13 0,0 0-28 0,-16-14 23 0,4 11-5 15,0-1-18-15,0 2-7 0,-1-3-436 0,-2 0 213 16,0 4 142-16</inkml:trace>
  <inkml:trace contextRef="#ctx0" brushRef="#br0" timeOffset="13865.22">24637 10564 84 0,'0'0'81'0,"0"0"6"0,-8-3-1 15,8 3-17-15,0 0 23 0,0 0 2 0,0 0-1 16,0 0 2-16,0 0-20 0,0 0-9 0,-12 3 10 16,12-3 7-16,0 0 1 0,0 0-8 0,0 0 11 15,0 0-8-15,0 0-2 0,0 0-15 0,0 0-9 0,26 6 9 16,-20-5-13-16,-6-1-3 0,16 2 12 0,-2 1-16 15,-4 0 5-15,2 0-7 0,0-1-8 0,0-1 12 16,0 2-16-16,0-2-5 0,-1 0 9 0,0-1-7 16,-2 0 9-16,3 2-11 0,0 1 7 0,-1-3-4 0,1 2 18 15,-2-2-3-15,2 3-10 0,0-2-6 0,0 1-2 16,2 1 12-16,-2-1-10 0,0-2-2 0,1 2-4 0,1-2 4 16,-2 3-18-16,-2-3 3 0,1 1 16 0,-3 0-5 15,0-1 3-15,-8 0 2 0,12 1 6 0,-12-1-12 0,12 3-2 16,-12-3 1-16,8 0 2 0,-8 0-5 15,9 1 3-15,-9-1 2 0,7 2-4 0,-7-2 1 0,0 0-1 16,11 0 12-16,-11 0-14 0,6 2-2 0,-6-2 7 16,8 3-2-16,-8-3-11 0,8 3 0 0,-8-3 3 15,8 1-8-15,-8-1 8 0,8 3-1 0,-8-3-7 16,8 2 1-16,-8-2 0 0,7 3 1 0,-7-3 11 0,7 3-12 16,-7-3 1-16,0 0 5 0,8 2-3 0,-8-2 10 15,5 2 1-15,-5-2-3 0,0 0-4 0,7 6 9 0,-7-6-7 16,0 0 2-16,1 8-2 0,-1-8 0 0,0 0-8 15,3 12 11-15,-3-8 1 0,0-4-6 0,0 11 4 0,0-4 8 16,0-7-1-16,-2 20 7 0,2-12-18 16,-1 4 9-16,0 1-5 0,-1-2 9 0,1 3 15 0,-2 0-22 15,-1 1 7-15,2 0 11 0,-1-1-1 0,0 0-3 16,1 2-4-16,-2 1-11 0,1-2 39 0,0 2-27 0,1 0 0 16,-2 2 8-16,2-3 35 0,1 3 4 15,0-3-12-15,-2 0-2 0,3 2-20 0,0-2 24 0,-1 0-11 16,1-1 7-16,0 0 4 0,0-2-4 0,1 1 3 15,-1-1-11-15,1-2-8 0,1-1 8 0,-2-1-9 0,1-1-9 16,-1-4 1-16,1 2-15 0,-1-2 10 0,2 1 12 16,-2-5-15-16,1 7-8 0,-1-7 15 0,0 5-10 15,0-5-15-15,0 0-34 0,0 0-11 0,0 0-45 16,0 0-7-16,0 0-29 0,0 0-21 0,0 0-18 0,0 0-23 16,-17-11-36-16,17 11-32 0,-16-7 4 0,4 2-22 15,-2 1-688-15,-2 2 319 0,3-2 212 0</inkml:trace>
  <inkml:trace contextRef="#ctx0" brushRef="#br0" timeOffset="17662.62">7043 12575 7 0,'0'0'95'16,"-1"-10"-33"-16,1 10 0 0,0 0-16 0,-1-9 13 15,1 9-7-15,0 0-14 0,-7-6 11 0,7 6 0 0,0 0-1 16,-8-4-9-16,8 4 3 0,0 0-20 0,-11-2-2 16,11 2 0-16,0 0 6 0,-12 4-25 0,12-4 11 0,-8 5 6 15,4-1-4-15,4-4-8 0,-6 7 1 0,3-2 25 16,-1 0-12-16,1 4-3 0,-1 0 21 0,0 0-18 15,0 3-64-15,2-1 34 0,0 0 23 0,-2 0 34 16,2 1-48-16,0 0 31 0,-2-2 16 0,0 6-19 0,2-2 3 16,0 0 5-16,1 1-38 0,-2-3 9 15,3 6 18-15,0 0 0 0,-1-8-25 0,2 7 28 0,-2 3 0 16,1-2-15-16,1-2 26 0,1-2-4 0,-1-7-29 16,-1 3 19-16,0-2-16 0,0 11 12 0,1-4 1 0,-2 0-12 15,2-1 7-15,1 2 5 0,-1-4-32 0,-1 2 15 16,1-2 7-16,-1 0 9 0,0 2 0 0,2-1-5 0,-2-2 1 15,0-3 3-15,0 0-26 0,0-1-6 0,0 6 23 16,0-3 1-16,1-3-39 0,0 1 32 0,-1-8-46 16,0 13 62-16,0-5 6 0,2 2-17 0,-2-1-11 15,1-1 19-15,-1-1-25 0,0-1-12 0,0 0 33 0,-1 0 12 16,1 2-56-16,0-2 43 0,-2-2-2 0,1 2 5 16,1-6-10-16,0 10-2 0,0-6-8 0,0-4-5 15,0 0-39-15,0 9 34 0,1-5 46 0,-1-4-46 16,2 5 51-16,-2-5-46 0,0 4 16 0,1-2-34 0,-1-2 67 15,0 0-36-15,3 6 19 0,-3-5 6 0,0-1-11 16,0 0-13-16,2 6-3 0,-2-6 2 0,4 2 34 0,-1-1-10 16,0 2 4-16,-3-3-61 0,4 2 43 0,-4-2-37 15,5 5-21-15,-1-4 3 0,-1 0 42 0,-3-1-10 16,8 4-4-16,-4-4 46 0,1 1 9 0,0 0-11 0,2-1-40 16,1 2-23-16,-1-1 29 0,1-1 34 0,-2 1-56 15,1-1 7-15,0 1 37 0,1-1 9 0,-2 1-4 16,2-1-5-16,-1 0-21 0,1 2 2 0,0-1-23 15,0-1 53-15,-3 1-1 0,3-1-9 0,-1 1-16 0,0-1-10 16,1 1-6-16,-2-1 31 0,1 2 0 0,6-1-29 16,-2 0-34-16,-1 0 61 0,-1-1-12 0,-1 1-23 15,5 1 40-15,1-2 7 0,-1 2-20 0,0-1 11 0,1 0 1 16,-2 2-32-16,-2-3 14 0,2 1-3 0,-1 0 11 16,-3-1-24-16,0 1-5 0,-1 2 25 0,-2-3 12 15,2 0-60-15,-2 1 47 0,3 0 9 0,0-1 9 0,5 1 1 16,1 1-64-16,-4-2 63 0,4 1-40 0,-2 1-23 15,1-3-9-15,-1 1 51 0,3 0 20 0,-3 2-26 16,0 0-20-16,0-2 27 0,-3 0 6 0,2 0-26 16,-3 0 14-16,4 1 1 0,-2-1 0 0,0 1 32 0,-2-1-10 15,0 0 5-15,0 0-16 0,0 0-1 0,-2 1-15 16,2 0 22-16,3 2 6 0,-2-3-17 0,-1 1 7 16,0 0-28-16,0 0 19 0,6 1-16 0,-2-1 27 0,-2 0-30 15,4-1-2-15,-2 1 25 0,1 0-48 0,-1 1 25 16,3-2 41-16,-2 0-42 0,0 1 45 0,1 0-44 15,-4 0 38-15,4 2-18 0,-1-2 13 0,-2-1-28 0,0-1 43 16,-1 3-72-16,1-2 56 0,0 1-13 0,-3-1 13 16,5 1-38-16,-2-1 34 0,-3 2 6 0,5-2-4 15,-1 1-23-15,-1-1 15 0,2 1 15 0,2 0 4 16,-2 0-19-16,2-2-22 0,-1 2-15 0,4-1 35 0,-5 0-16 16,2 0 29-16,-5-1-21 0,4 2 28 0,-2-1-42 15,-3 2 24-15,0-2 14 0,-1 0-11 0,0 0-40 0,-2 0 47 16,2 0-6-16,0 0-49 0,0 1 64 0,0-1-34 15,4 1 24-15,1 0-53 0,0 0 57 0,-1-1 2 16,-2 2-16-16,-1-4-22 0,7 4 48 0,-1-2-32 16,-2 0-21-16,2 0 32 0,-1 0 13 0,1 0-41 0,-2 0 35 15,2 0-19-15,-2 0 23 0,-2-2-31 0,0 2 29 16,-2 0-20-16,4-1-2 0,-2 1 12 0,-2 1 13 16,-1-2-46-16,0 2 11 0,-1-1 24 0,0-1 9 15,1 1-5-15,0 0 1 0,-2 0-22 0,4 0 29 0,-2-1-44 16,0 1 35-16,5-1-14 0,-2 1-48 0,0 1 68 15,-1-1-1-15,2-1-17 0,2 1 14 0,-1 0-4 16,-2 0 0-16,-1 0-20 0,0 0 6 0,-1 0-13 0,-1 0-12 16,4 1 6-16,-1-1 31 0,-2 0 9 0,-1-1-52 15,0 1 54-15,0 0 4 0,-1 1-24 0,-1-1 18 16,1-1-18-16,0 1-4 0,-1 1 15 0,1-1 4 0,1 1-12 16,-1-1-6-16,-1 0 31 0,2 0-27 0,-1 0 2 15,6-1 17-15,-2 1 18 0,0-1-33 0,1 0 11 0,0 1-18 16,-3 0 11-16,-1 0-23 0,1 0 23 0,-1 0 15 15,0 0-3-15,0 0-15 0,0 0 8 0,0-2-13 16,-1 4 8-16,0-4-31 0,1 2 5 0,0 0 23 16,0 0-13-16,-2 0 12 0,0 0-8 0,2 0-19 0,-2-1 1 15,1 1 30-15,0 0-13 0,-1 0 30 0,2-1-21 16,-1 1 10-16,1 0-2 0,-1 0-6 0,1 0-1 16,-2-1 0-16,1 0-6 0,1 2-15 0,5-2-2 15,2-1 6-15,-6 4 2 0,1-4 40 0,-10 2-27 0,14 0-9 16,-6 0-37-16,-1 0 41 0,-2 0-20 0,2 0 33 15,0-1-4-15,-1 2-1 0,0-2-14 0,0 1 22 16,1 0-9-16,-7 0-33 0,12 0 41 0,-5 0-33 0,-2 0 34 16,2-1 22-16,1 0-37 0,-1 2 12 0,-1-2-41 15,2 1 48-15,-1-1 3 0,0-1-16 0,1 2-6 16,-2-1-3-16,6-1-1 0,-2 2-8 0,-1-1 17 0,-2-1 2 16,-2 2-7-16,3-1 2 0,-1 1-12 0,-1 0 12 15,1-1-8-15,-2 1 10 0,3-1 5 0,-1 0-12 16,5-2-17-16,-1 2 27 0,-3 1-5 0,-2-1 0 0,1 1 6 15,-2-1-14-15,-5 1 3 0,11-2-3 0,-4 2-5 16,-2-1 18-16,2 0-2 0,-7 1-6 0,10 0 11 16,-6 0-20-16,2-1 11 0,-6 1-14 0,8 0 8 0,-8 0 13 15,8-1-50-15,-8 1 56 0,6 1 7 0,-6-1-22 16,6 0-28-16,-6 0 25 0,6 0 17 0,-6 0-23 16,0 0 0-16,8-1 15 0,-8 1-12 0,7 0 24 15,-7 0-27-15,5 0 21 0,-5 0-7 0,7-2 15 0,-7 2-35 16,0 0 24-16,0 0 11 0,8-1-28 0,-8 1-63 15,0 0 18-15,0 0-24 0,0 0-26 0,3-5-45 0,-3 5-377 16,0 0 174-16,0 0 118 0</inkml:trace>
  <inkml:trace contextRef="#ctx0" brushRef="#br0" timeOffset="19410.5">7075 12494 6 0,'-9'-1'78'0,"9"1"-34"0,-9-1 13 0,9 1-8 16,0 0-13-16,-11 0 0 0,11 0 4 0,0 0-3 0,0 0-8 15,-11-1 7-15,11 1 1 0,0 0-4 16,0 0-12-16,0 0 1 0,-8-3 11 0,8 3-13 0,0 0-10 16,0 0 3-16,0 0 11 0,0 0-5 0,0 0-13 15,0 0 1-15,0 0 8 0,0 0 17 0,0 0-20 0,28-1-5 16,-20 1-12-16,-8 0-38 0,24-1 42 0,-9 2 20 15,0-1-16-15,1 1 3 0,0 1 17 0,0-1-5 16,1-1 4-16,2 1-12 0,0 0-12 0,2 0 9 16,-1 1-7-16,0 0 7 0,3-2-9 0,-3 0-22 0,-2 1 42 15,5 0-19-15,-3 1 12 0,0-1-7 0,-1-1 18 16,2 1-30-16,-1 0 3 0,1 0-19 0,-1 2 32 0,3-2-4 16,-4 0 0-16,-1 2 8 0,4-3-13 15,-2 1-5-15,-2 0-4 0,1 1 26 0,0 0-10 0,-1 0 5 16,0 0-3-16,-1-2 4 0,-1 3-1 0,3-1 7 15,-2-1-25-15,0 3 25 0,2-2 4 0,-2 0-19 0,1-1 14 16,1 1-19-16,-3-1-7 0,2 3 22 0,1-3-16 16,-3 0 0-16,0 1 11 0,1-1-10 0,1 0 3 15,-1 1-7-15,0 1 14 0,-2-1-14 0,1-2 17 16,0 1-21-16,0 1 13 0,0-1-7 0,-1 0-4 0,1 0 27 16,0 0-14-16,-2 2-3 0,1-3 10 0,-2 2-8 15,1-1-3-15,-5-1-14 0,0 2 23 0,5-1-17 16,-1 0 22-16,-5 0-17 0,-8-1 5 0,25 3 2 0,-11-2-3 15,-1 0-4-15,-1 0-21 0,-1-1 29 0,-1 1 1 16,0-1-32-16,-2 0 21 0,-8 0-5 0,22 0 14 0,-11 0 27 16,0 0-23-16,-2 0-17 0,-1 0-5 15,5 2 23-15,-3-1 12 0,3 1-26 0,-2-2 10 0,-2 1 12 16,0-1-15-16,-2 0 19 0,1 0-17 0,-8 0-27 16,15 0 40-16,-9 2-5 0,-6-2-30 0,15-2 40 0,-8 1-45 15,1 1 34-15,-1 0-10 0,-7 0-2 0,13 0 0 16,-13 0-24-16,13 0 6 0,-13 0 16 0,15 0 21 15,-8 0 2-15,1-1-29 0,-8 1-19 0,13-1 31 16,-5 0-4-16,-1 1 19 0,1 0-3 0,1 0-11 0,-9 0-36 16,13-3 32-16,-5 3-3 0,0-1-2 0,-1 1 26 15,-7 0-24-15,15-1-4 0,-7 1 36 0,-8 0-55 16,13-3 25-16,-5 3 17 0,-8 0-21 0,12-2-33 0,-7 1 14 16,1 1 30-16,0-1 59 0,-6 1-70 0,12 0 19 15,-12 0-32-15,12 0 27 0,-6 0 16 0,-6 0-42 16,12-2-6-16,-12 2 6 0,10 0-8 0,-4 0 55 0,-1 0-7 15,-5 0-43-15,11-2-1 0,-11 2 18 16,8-1 19-16,-8 1-22 0,8 0 31 0,-8 0-32 0,9-3-16 16,-4 2 43-16,-5 1-37 0,0 0 8 0,11-1 6 15,-7 1 16-15,-4 0-40 0,7-2 45 0,-2 0 20 0,-5 2-20 16,0 0-32-16,8 0 26 0,-8 0-28 0,5-1 40 16,-5 1-12-16,0 0-29 0,0 0-4 0,0 0 4 15,15-1 23-15,-15 1-10 0,8 0 1 0,-4 0 4 0,1-1 28 16,-5 1-38-16,10 0 26 0,-5 0-8 0,-5 0-25 15,0 0 7-15,13-3-11 0,-13 3 14 0,10-1 25 16,-6-1-3-16,1 2-16 0,-5 0 24 0,9-1-12 0,-5-1-7 16,-4 2 18-16,0 0-46 0,0 0-2 0,12-3-4 15,-12 3 18-15,7-1 22 0,-7 1-40 0,0 0 14 16,0 0-11-16,7-5 6 0,-7 5-6 0,0 0-9 0,0 0-1 16,8-1 0-16,-8 1-5 0,0 0 9 0,0 0 1 15,0 0-7-15,12 1 3 0,-12-1-13 0,0 0 13 16,6 2 24-16,-6-2-20 0,6 4-2 0,-6-4 0 15,0 0 0-15,5 3-8 0,-5-3 0 0,4 4 3 16,-1-3-101-16,-3-1 46 0,0 0 30 0</inkml:trace>
  <inkml:trace contextRef="#ctx0" brushRef="#br0" timeOffset="21826.27">12705 12367 31 0,'0'0'50'0,"-20"0"2"0,7-1-7 16,-2 2-5-16,-1-2 6 0,2 1-29 0,0-1 11 15,-1 1 11-15,0-1-1 0,2-1-6 0,-2 1-16 16,2 0 12-16,13 1-9 0,-24 0 4 0,12-1 2 0,12 1 10 16,-19 0-32-16,10-4 13 0,-2 3 44 0,11 1-37 15,-16-2 6-15,16 2-21 0,0 0 12 0,-16 1-7 16,16-1 11-16,0 0-24 0,-14 0 4 0,14 0-6 15,0 0 8-15,-11 1 10 0,11-1 13 0,0 0-5 0,0 0-20 16,0 0 17-16,-9 4-16 0,9-4 2 0,0 0-3 16,0 0-12-16,0 0 5 0,0 0 7 0,0 0 6 0,0 0-3 15,0 0 12-15,44-2-30 0,-27 5 38 0,-1-6-19 16,3 6 10-16,-1-4-24 0,1-1 13 0,2 1-6 16,-1 0 9-16,2 1-4 0,-1-2 12 0,1 0-8 15,-1 1-11-15,2 2 15 0,2 1-17 0,0-2 21 0,13 2-9 16,-6-2-4-16,-6 0 4 0,0 0 0 0,12-1 2 15,-7 2-4-15,-3 0-8 0,9-2-3 0,2 5 12 16,-8-3 2-16,-2-1 17 0,10-1-14 0,-9 2-34 16,-2 0 34-16,-5 0 1 0,2-2 5 0,-1-1-33 0,2 0 42 15,10 0-25-15,-7 2-7 0,-5 1 25 0,-1-1-26 16,-2 0 19-16,2-2 7 0,-2-1-22 0,3 1 22 0,-4 2-8 16,2-2 12-16,-1 2-28 0,-1-4-29 15,1 5 37-15,1-3-20 0,-2-2 26 0,1 3 2 0,0-1 0 16,-1 3-8-16,0-1 32 0,0-1-28 0,0-2-26 15,-1 2 13-15,0 2 18 0,1 2-17 0,-3-5 15 0,0 1-26 16,-1-1 33-16,-1 1 7 0,1 1-7 0,-1-3-4 16,1 2 3-16,-2 2-10 0,1-2-4 0,1 0-4 0,-3-2 6 15,2 5-6-15,-1-6 15 0,2 3 12 0,-3 1-14 16,2 1-7-16,-2 0-7 0,2-1 4 0,-2-2 7 16,3-1-1-16,-3 3-13 0,2-1 5 0,0 1-1 15,1 0 0-15,1 1 14 0,-1-1-5 0,1 3-18 0,-1-3 11 16,0 0 5-16,2 1-33 0,-4-2 25 0,2 2-2 15,2-1 2-15,-4 0 6 0,2 0 6 0,2 0 0 16,-4-1-9-16,2 0-9 0,-1-2 26 0,1 2-23 16,-3 0-25-16,3 1 26 0,-1 0-11 0,-2 0 18 0,5-1 11 15,-4-2-6-15,2 3-3 0,0 1-25 0,0-1 43 16,0-1-44-16,2 2 25 0,-2-2-8 0,1 0 5 16,0 1 11-16,1 1-9 0,-2-1 1 0,1-2-16 0,1 4 25 15,-1-3-11-15,0 1 2 0,1 0 5 0,0 1-9 16,0-3-10-16,0 2 28 0,0 0-11 0,0 0-30 15,1 0 9-15,0-1 13 0,-1 1 4 0,1 0-2 0,0 0-2 16,-1 1 0-16,1 0 10 0,2-1 2 0,-2 1-25 16,1-1 17-16,0 1-11 0,-4 1-1 0,4-1-7 15,1-1 23-15,1 0-2 0,-1 2 36 0,2 2-52 16,-2-2-22-16,0 1 30 0,-1-1 9 0,3-2-5 0,-2 1 0 16,1 0-18-16,0 2 21 0,1-4 9 0,0 1-36 15,0 0 17-15,-2 0 2 0,0 0-2 0,-1 0-4 0,0 1 9 16,2-2 13-16,0 1-16 0,-2-2-10 0,2 2 19 15,-2 0-11-15,0-1 22 0,0 2-15 0,2-1 0 16,0 0 7-16,0 2-7 0,0-2-1 0,0 0-2 0,1 1 1 16,0-4-20-16,-1 5 25 0,2-1-12 0,-1-1-2 15,1 1 2-15,0-2-7 0,0 0 43 0,-1 2-37 16,1-1 7-16,0 0 15 0,-2 2-18 0,3-1-19 16,0 1 31-16,-2 0 12 0,1-2-23 0,0 0 8 0,0 0-13 15,0 2 9-15,12 1 17 0,-2 0-8 0,-3-1-33 16,4 1 25-16,-6-2 5 0,-4 3-22 0,11-3 15 15,-6 2 18-15,-8-1-26 0,1-1 8 0,1 2 3 0,0-3 0 16,0 0 5-16,1 1-34 0,-2-1 23 0,2 1 4 16,13 0 6-16,-6-1 0 0,-7 0-11 0,-2 0 9 15,0 1-11-15,-1-2 16 0,1 4 8 0,1-3-26 0,-3 1 13 16,2-1 7-16,0 1-24 0,-2 0 15 0,2 0 2 16,-1 2-33-16,0-2 44 0,-1 0-19 0,0-1 9 15,1 3-10-15,-2-5 7 0,1 5-15 0,0-1 5 16,-1-2 5-16,0 0 15 0,2 0-12 0,-2 3-4 0,-2-3 12 15,1 0-12-15,1 2 14 0,0-2 0 0,-1 0-2 16,-1 0-25-16,1 1 37 0,0 0-13 0,1 2-14 16,-3-2 13-16,1 0-6 0,-1 2 2 0,0-1-1 0,1 0 16 15,-2 0-25-15,1-1 2 0,-2 0 14 0,1 0-2 16,-2 2 4-16,2-2 3 0,-1 0-21 0,0 0 22 16,-2 2-19-16,-2-2-15 0,2 0 16 0,0 0 2 15,1 0 12-15,-4-1-1 0,1 0-17 0,2 2 7 0,-2-1 12 16,0-1-12-16,-2 0 12 0,-1 0-29 0,3-4 14 15,-1 4 24-15,-10 0-9 0,15 0-8 0,-8 0 9 16,-7 0-10-16,10-2-14 0,-4-2 12 0,-6 4 2 0,9-2-9 16,-9 2-6-16,0 0-17 0,12-4-30 0,-12 4-24 15,0 0 7-15,9-5-22 0,-9 5-341 0,0 0 147 16,0 0 98-16</inkml:trace>
  <inkml:trace contextRef="#ctx0" brushRef="#br0" timeOffset="27876.35">17658 12380 45 0,'0'0'53'0,"0"0"-3"0,0 0-6 0,0 0 12 16,0 0-21-16,0 0 1 0,0 0 13 0,0 0-22 0,0 0-13 16,0 0 17-16,0 0 1 0,0 0 3 0,33-2-11 15,-19 3 8-15,-14-1-4 0,26 4-13 0,-11-4 1 0,-2 2 13 16,2-1-13-16,0-1-11 0,-2 2 16 0,0-2-3 16,2 1 1-16,-2-1 7 0,-1 0-7 0,2 1 12 15,-1-1-21-15,0 1 32 0,2-1-29 0,0 0 4 16,1 4-29-16,-2-4 28 0,4 2-1 0,0 2 10 0,1-3-30 15,2 1 24-15,1-4-11 0,-1 2-2 0,2 1-1 16,0 0-3-16,14 2-2 0,-6-4-5 0,-7 2 10 16,-3-1-1-16,14 5 23 0,-10-5-33 0,-1 2 19 15,-7-2-18-15,3-1-10 0,0 0 14 0,0 2 7 0,0-1 15 16,-2 0-15-16,2 0-13 0,0 0 9 0,0 2 25 16,1-3-47-16,0 5 38 0,1-4-15 0,-2-2-11 0,1 4 32 15,0 0-13-15,1-3-10 0,-1 0 17 0,-1 2-9 16,1-4 24-16,-1 2-19 0,0 0-19 0,-1-1 15 15,1 0-1-15,-1 4 20 0,1-1-18 0,-3-1-8 16,2-1-7-16,0 2-1 0,-1-4-3 0,0 1 22 0,2 2 16 16,-2-1-38-16,1 0 37 0,1-2-13 0,0 4-8 15,0 1-11-15,-1-1 18 0,-1-2-22 0,2-1 23 16,0 1-4-16,-1 0 0 0,0 1 6 0,-2 2-24 0,0 0 11 16,-1-1-1-16,0-2 7 0,-4 3 19 0,3-2-21 15,0-2 7-15,-5 3-19 0,0-2 21 0,4 1 0 16,-2 0-12-16,-2 0-18 0,-1 0 59 0,-9 0-82 0,13-2 49 15,-13 2-3-15,14-1-18 0,-5 1 4 16,4 0-6-16,-3-1-1 0,-2 2 23 0,0 2-31 0,-8-3 12 16,14 0-4-16,-6 0 20 0,6 2-14 0,-5-2 2 15,0-1-1-15,-1 2 15 0,3 0-14 0,0-1 7 0,0 3-30 16,-3-2 40-16,1 1-35 0,-2-1 33 0,1 1 10 16,-8-2-32-16,13 2 14 0,-8-1-2 0,-5-1-17 15,14 0 28-15,-8 3 3 0,-6-3-22 0,12 0 8 0,-12 0 20 16,12 0-40-16,-5 1 36 0,-7-1-27 0,12 0 28 15,-5 0-18-15,-7 0 13 0,14 1-27 0,-3 0 24 16,0 0 10-16,-2-2-53 0,-1 2 35 0,-1 1-2 0,1-2-4 16,-8 0 9-16,17 2 16 0,-8 0 1 0,-2 0-13 15,-2-2 2-15,1 0-2 0,-6 0 5 0,9 0-14 16,-6 1 10-16,-3-1-5 0,6 2 3 0,-3-1 8 0,-3-1-14 16,0 0 18-16,5 0-31 0,-5 0 34 0,0 0-8 15,7 2-17-15,-7-2-26 0,0 0 31 0,4 1-1 16,-4-1 3-16,0 0-22 0,4 3 23 0,-4-3-13 0,0 0 17 15,1 5-34-15,-1-5 42 0,0 0-10 16,0 5-12-16,0-5-26 0,0 5 32 0,0-5-8 0,-1 8 24 16,0-4-15-16,1-4 9 0,-2 9-25 0,2-4-1 15,-1 1-17-15,1 0 31 0,-1 0-1 0,-1 1 9 0,1 5-25 16,-2-1 30-16,1 1-3 0,0 0-45 0,0-1 52 16,-1 2-12-16,2 0-2 0,-2 1 20 0,2-1-4 15,1 1 3-15,-2-1-25 0,1 2-7 0,0 0 26 0,-1-1-23 16,2 0 13-16,0 0 2 0,0 2-10 0,-1 2 24 15,1-1-7-15,-1-2-7 0,1 2 7 0,-2-1 7 16,1 1-6-16,0-1 14 0,1 2-10 0,0-2-4 0,-3 2 5 16,2 1 9-16,-1-6-8 0,1 5 12 0,1 0-24 15,-1 0 19-15,-3-1-12 0,2 0 7 0,1-1-3 16,-3 0-20-16,3 1 19 0,-5 0-9 0,5-3-4 16,0 3 13-16,-1-1-2 0,0-1 2 0,0 1-12 0,0-2 0 15,0 1-4-15,0-1 1 0,-2-1 0 0,1 2 8 16,2-2-16-16,-1 0 5 0,0-1 5 0,0 0-4 15,1 0-2-15,0-2 9 0,1-2-10 0,-2-2 1 0,1 1-6 16,1-1 8-16,-1-1-13 0,-2 1 13 0,3-1 0 16,-1 2 4-16,-1-2-7 0,1 0 8 0,-2 0-5 15,2-1 2-15,0 1 1 0,1-5-6 0,0 7 6 0,-2-3-2 16,2-4-11-16,-2 6 8 0,2-6 7 0,-2 6-12 16,2-6 4-16,0 6-12 0,0-6 15 0,-1 5 2 15,1-5-10-15,-3 3-2 0,3-3 1 0,0 0 14 16,-1 5-17-16,1-5 7 0,-3 4 3 0,3-4-10 0,-4 3 6 15,4-3 6-15,-5 3 3 0,0-3-11 0,-1 2 1 16,6-2-6-16,-8 1 15 0,3-1-2 0,5 0-10 16,0 0 15-16,-17 2-18 0,9-1 21 0,8-1-13 0,-22 0-8 15,9 1 12-15,0-1 5 0,-2 0-8 0,2 2 4 16,-1-2-8-16,4 0-6 0,-4-1 13 0,1 1-5 16,-2 0 0-16,2 0 5 0,1 0-17 0,-3 0 9 0,3 0-9 15,-1-1 1-15,-2 1-5 0,2-1 19 0,1-3 2 16,-2 4-6-16,1-2-5 0,-2-1 4 0,-1 3-3 15,2-1-9-15,-1 1 16 0,0-2 4 0,-1-1-12 0,2 2 2 16,-2 0 8-16,-2-1 0 0,2-1-11 0,-1 3-12 16,0-2 7-16,1 1 13 0,-3 1-10 0,3-3-8 15,-1 3 9-15,-1-1 1 0,2 1 9 0,2-1-6 16,-2 1-3-16,1 0 6 0,2 0 12 0,-2-1-19 0,0-1 1 16,2 1 8-16,0 0-2 0,-1 1 1 0,1-1 6 15,2 1-5-15,-1-3 2 0,0 2 9 0,2 1-19 0,0 0 3 16,-3-2 6-16,2 2-7 0,0-1 9 0,-1-1-6 15,-1 1 11-15,4 0-26 0,-6 1 16 0,0-2 0 16,5 0-4-16,-2 1 9 0,-3 0-14 0,2 0 25 16,-2 0-28-16,4 1 20 0,-3-3-21 0,2 1 29 0,-2 2-6 15,6-1-1-15,-2 1-1 0,10 0-10 0,-15-3 0 16,3 2 7-16,1 1 7 0,2-1-12 0,-3-2-3 16,1 3-8-16,1 0 5 0,0 0 9 0,1 0-6 15,-4 0 5-15,-1 0-5 0,0 0 17 0,0 0-5 0,1-1-14 16,-2 0 15-16,2 1 6 0,0-1-19 0,-2 1-2 15,0 0 15-15,1 0-16 0,0-1 16 0,-3 1-16 16,2 0 14-16,3 0 2 0,-1 1-10 0,1-1-8 0,0-1 1 16,0 1 15-16,3 0-5 0,-5 1-10 0,4 1 4 15,-1-2 9-15,3 0 12 0,0 0-13 0,0 0-12 16,0 1-6-16,1-2 14 0,1 2-9 0,-1-1 1 0,-1-1 13 16,1 2 5-16,-6-1-5 0,-1-1-6 0,2 0-2 15,-1 0 2-15,2 1 6 0,-2-1-4 0,1-1 2 16,3 2-1-16,-5-1 8 0,4 2-2 0,-1-2-14 15,4 2 7-15,1-2 2 0,-1 2 4 0,0-1-2 0,7 0-2 16,-12 0-18-16,7 0 13 0,0 0 6 0,5 0-11 16,0 0 17-16,-16 0-3 0,9 2-16 0,7-2 11 0,-11 0-17 15,11 0 24-15,-12 0 2 0,7 0-15 0,5 0 2 16,-12 1 2-16,12-1-4 0,-12 1-6 0,4-1 27 16,8 0-7-16,-16-1-5 0,3 1 9 0,3 0-1 15,0-1-34-15,10 1 33 0,-15 1-32 0,15-1 20 0,-13 0 4 16,13 0-2-16,-14-1 11 0,14 1-20 0,-12 0 15 15,12 0-14-15,-12 0 12 0,6 0 2 0,-1 0-6 0,2 1-9 16,-3-1 19-16,1 1-7 0,2 0-24 0,-3-1 33 16,1 0-8-16,0 1-8 0,1-1-7 0,-2 2 10 15,1-2-13-15,-2 1 15 0,1-1-2 0,-4 1 2 16,0-2 7-16,0 1-10 0,1 1-4 0,2-1 3 0,-5 1 9 16,1 0 4-16,0-1-16 0,-1 2 1 0,4-2 9 15,-4 0-8-15,4 1-2 0,0-1 1 0,2 1 0 16,-1-1 0-16,2 1 16 0,1 0-23 0,-2-1 27 15,1 2-29-15,-1-2 23 0,1 0-13 0,0 0 14 0,-1 1-15 16,-5-1 4-16,1 2-12 0,1-3 15 0,2 1-4 16,1 1-9-16,-1-1 20 0,1 0-2 0,-6 0-5 0,0 0-5 15,3 0 13-15,2 0-5 0,-2 0-23 0,3 0 18 16,1 0 0-16,-1 0 13 0,2-2-10 0,-2 2-6 16,8 0 6-16,-14-1-7 0,9 1 8 0,-3-2 1 15,8 2 1-15,-12-1-9 0,5 1 2 0,1-2 2 0,-4-1 5 16,0 3-2-16,2-2-12 0,-2 1 9 0,2 1-35 15,-4-4 22-15,0 3 15 0,-1 0-9 0,0-2 18 0,-2 3-3 16,2-1-30-16,-2 0 22 0,2 0 11 16,-2 0-12-16,0-2-17 0,2 2 19 0,1 1-12 0,3-1 15 15,1 0-11-15,-6-1 7 0,4 2 9 0,10 0-6 16,-12-1-9-16,12 1 8 0,-14 0-6 0,14 0 16 0,-9 0-27 16,9 0 14-16,0 0 10 0,-13 0-10 0,13 0-1 15,-14-1 8-15,8 1-19 0,-2 0 13 0,1-1 9 16,-5 1-16-16,0 0 0 0,1-3 10 0,-2 2 2 15,0 1 0-15,1-1-18 0,0-1 1 0,1 0 5 0,-2 1 8 16,2 0-5-16,1 1-6 0,-2-2 15 0,2 2-22 16,0 0 25-16,1-2-24 0,1 2 16 0,0-1-5 0,0 1 8 15,1 0 0-15,-1 0-15 0,-1-1 5 0,-3 0 14 16,0 1 5-16,1 0-16 0,-1-1-14 0,-2-2 22 16,0 3 1-16,1-2-14 0,0 2-3 0,-1-3 19 15,0 5-17-15,3-2 6 0,-4 0-7 0,6 0 21 0,1 0-5 16,1-2-10-16,1 2 20 0,-1 0-15 0,7 0-7 15,-12-1 3-15,5 0-2 0,1 1 11 0,-1-1-12 16,0 1 3-16,2-1 1 0,-2-1-8 0,1 1 20 0,-2 1-15 16,1-1-6-16,0 1 13 0,1-1 2 0,-1 0-10 15,-5-2 12-15,0 1-20 0,3 2 21 0,1-1-8 16,0 1 1-16,0-2-4 0,2 2-9 0,-2 2 21 0,8-2-16 16,-17-3 13-16,6 2 8 0,3 0-6 0,-5 1 3 15,1-3-7-15,1 3-1 0,-1 0-1 0,2 0-2 16,-4-1-15-16,4 2 7 0,-1-1 10 0,-4 0 8 15,1 2-20-15,3-2 5 0,2 1-4 0,-6-1 0 0,2 0-5 16,-1 1 10-16,2 0-11 0,-1 0 19 0,2-1 6 16,2 2 2-16,-3-4-2 0,-2 5-15 0,2-2 7 15,0 0 26-15,0 0-45 0,-2 2 7 0,-1-1 0 16,0 1-5-16,-1-2 29 0,-1 0-14 0,0 1 11 0,-1-2-4 16,2 2-8-16,-1 0-4 0,0-1 10 0,-1 0-18 15,1 2 8-15,1-2-8 0,1 0 0 0,1 0 21 0,-1-1-1 16,2 2-24-16,-1-4 16 0,1 4 12 0,2-1 1 15,-3-2-20-15,0 1 7 0,4 0-19 0,-4 1 32 16,2 0-4-16,-1-1-17 0,0 2-1 0,-1 0 9 0,1-1 16 16,-2 0-22-16,-1 0-2 0,2 0 20 0,-1 1-13 15,-1-1-4-15,0-2 7 0,0 2 3 0,0-1-20 16,1 1 11-16,1 0 4 0,0-1 16 0,-1 0-30 16,-1 0 19-16,0 0-6 0,-2 1-5 0,2-1 2 15,2 0 9-15,-2-1-10 0,3 1 10 0,0 0-14 0,-2 0 6 16,0-1 7-16,2 1-18 0,-3 0 2 0,1-2 11 15,-1 0-30-15,0 2-1 0,0 2-24 0,2-2 47 0,-4 0 3 16,2-2-12-16,0 2 14 0,0-1-18 0,0-1 25 16,0 1-14-16,0 1-77 0,2-2 107 0,0 1-18 15,1 0-8-15,-2-1-1 0,2-1-24 0,0 2 37 16,1-1-34-16,-3-1-9 0,4 1 35 0,1-1 3 0,0 2 17 16,-3 0-43-16,4 0 29 0,-5-2 5 0,0 2-20 15,0-1 5-15,0 1-28 0,0-2 49 0,-2 3-52 16,3-1 23-16,-4 1-8 0,-1-2 8 0,2 0-13 0,1 1 7 15,-1 0 26-15,2 0 12 0,-1 0-4 0,0-1 2 16,3 1-40-16,-1 0 25 0,-3 0 14 0,5 0-22 16,1 2-32-16,2-2 36 0,0-1-12 0,-4 1 22 0,1 1-24 15,0-1-12-15,2 1 0 0,2 0 1 0,-1 0 49 16,8 0-19-16,-14-1 16 0,14 1-18 0,-16 0 15 16,8 0 3-16,8 0-62 0,-28 1 19 0,16-1 11 0,2 1 45 15,1-2-24-15,-4 0-3 0,-2 2 23 0,2-3-58 16,-2 2 75-16,0 0-23 0,-1 1 2 0,3-1-48 15,-2-1 42-15,1 1-30 0,0-2 45 0,2 2-45 16,-1-1-11-16,0 0 26 0,-1 2-16 0,4-1 48 0,-2-1-43 16,-2 1 30-16,4-1-19 0,-1 1-7 0,-1-3 23 15,1 2 6-15,2 1-3 0,-4 1-35 0,-2-2 41 0,2 2-40 16,-1-3 23-16,2 1 11 0,-3 0-48 0,3 2 24 16,0-2-3-16,2 1 24 0,-4 0-44 0,1 1 30 15,2-1-36-15,-2 1 15 0,1-1 35 0,-1 0-56 16,-1 1 39-16,1-2 14 0,1 1-39 0,0 1 54 0,0-2-33 15,1 1 39-15,-1 0-74 0,3 0 17 0,-3-1 36 16,0 0 5-16,-3-1-65 0,2 4 42 0,0-2 42 0,-1 1-66 16,1-2-4-16,1 1 65 0,3 1-35 15,-3-1-22-15,-4 1-11 0,2 0 8 0,1-1-6 0,1 0 14 16,-1 1 66-16,-5 1-70 0,5-1 32 0,-2 0 24 16,1 0-70-16,-1 0 81 0,3 2-10 0,-1-2-4 0,2 0-18 15,2 0 4-15,1 1-1 0,-6-1-70 0,1 1 82 16,2-1-42-16,2 1 43 0,1-1-76 0,0-1 55 15,1 1 25-15,1 0-18 0,6-1-48 0,-16 0 43 16,9 1-6-16,0-1 3 0,1 0 12 0,-1 2-23 0,-2-2 3 16,-5 2 16-16,1-1-65 0,-1 0 68 0,0-1-45 15,-1 3 61-15,0-1-10 0,-1 1-59 0,2 0 63 16,-2 0-60-16,-2-2 48 0,4 1-49 0,-2 2 54 0,0-2-7 16,0-1 23-16,-2 3-90 0,1-2 89 0,1 1-54 15,-4-1-33-15,3 1 83 0,-1-1-22 0,1 0-36 16,-3-2-15-16,3 2 46 0,-1-1 20 0,1-1-43 0,-2 1 57 15,3 0-76-15,-1 0 63 0,1 1-1 0,0 0-61 16,-1-1 46-16,-1 0-6 0,1 1 10 0,-2-1-17 16,1 1-25-16,-2 2-4 0,1-2 38 0,0 1 12 0,1-1 9 15,-2 2-6-15,4-3 19 0,-3 2-13 0,0 1-5 16,-4 0-55-16,6-2-10 0,-3 2 0 0,3-2 19 16,-2-1 23-16,2 0-25 0,1 1 9 0,1-2-3 0,0 2 56 15,1-1-76-15,-2 0 92 0,1-1-81 0,0 2 92 16,-1 0-95-16,0-1 53 0,0-1-52 0,-1 0 5 15,1 1 68-15,1 2-50 0,-2-1-11 0,2 1 3 16,1-1 64-16,-1-1-69 0,0-1-6 0,2 3 27 0,0-3 60 16,-1 1-18-16,4-1-92 0,-1 0 72 0,-2 1-57 15,3-2 80-15,1 2-87 0,9-1 19 0,-16 0 35 16,8 0-21-16,1 0 69 0,-1 0-38 0,0-1-17 0,8 1-43 16,-13 0 85-16,6-1-24 0,7 1-53 0,-14 0 7 15,6 0 58-15,8 0-58 0,-22-3 47 0,12 2-55 16,-4 0 65-16,6 1 2 0,-4-4-69 0,3 3 29 0,1 1 42 15,8 0-67-15,-18-2 70 0,12 2-73 16,6 0 3-16,-15-3 16 0,8 3-18 0,-6-1 6 0,4 0 8 16,9 1 6-16,-16-3-9 0,10 3 60 0,6 0-64 15,-13-1 6-15,5 2 8 0,8-1 14 0,-15-2-19 0,9 2 51 16,0 0-28-16,6 0-13 0,-13-1-13 0,6 0 73 16,7 1-79-16,-14-2 29 0,14 2-11 0,-12-1 28 15,5 1-17-15,-1 0 23 0,8 0-53 0,-16 0-1 16,8 0 15-16,8 0 10 0,-15 0 56 0,3 3 2 0,2-2-91 15,2-1 23-15,8 0 6 0,-16 0-16 0,8 1 11 16,2-1 59-16,0 0-77 0,6 0 1 0,-12 0 4 16,6 0 75-16,0 0-62 0,-1 0 38 0,7 0-32 0,-11 0-8 15,6 1-2-15,-3-1 17 0,1 0-26 0,1 1 73 16,-2 1-61-16,0-2 48 0,-6 0-13 0,0 1-48 16,0 1 8-16,0-1 40 0,0 1 25 0,2-2-82 15,0 0 53-15,3 1-7 0,0-1-49 0,1 0 62 0,-4 1-34 16,1-1 70-16,4 1-59 0,-1-1-17 0,2 0-6 15,0 0-12-15,1-1 40 0,5 1-11 0,-8 0 45 0,3-1-65 16,5 1 18-16,-8 0 24 0,2-1 10 0,6 1-45 16,-9-2-9-16,4 2 70 0,1-1-29 0,4 1-26 15,-11-1 52-15,6 0-13 0,-2 0-61 0,2-1 55 16,-2 0-40-16,0 1-25 0,2 0 6 0,-6-3 83 0,2 3-82 16,-2-3 31-16,4 2 24 0,1-2 17 0,-1 3-53 15,2-1 53-15,-1-1-60 0,1 2 28 0,0-1 11 16,-2 0-33-16,2 0-13 0,-1 1 76 0,1-2-9 15,-2 2-18-15,2 0 12 0,1 0-36 0,4 1-43 0,0 0 14 16,-15-4 4-16,10 3 57 0,1-1-35 0,4 2-4 16,-11-3 20-16,11 3-32 0,-9-2 36 0,5 1 26 0,4 1-63 15,0 0-12-15,-15-4 13 0,15 4 25 0,-10-2-32 16,10 2 11-16,-11-3 58 0,11 3-37 0,-11-3-29 16,6 1 52-16,-2 1 37 0,7 1-64 0,-12-2 13 15,6 1-1-15,0-2 28 0,1 2-3 0,-2 0-37 0,1 0 22 16,6 1-59-16,-14-6 3 0,5 3 16 0,1 1 60 15,-3-1-57-15,2 0 28 0,0 0 4 0,-1 0-41 16,1-2 67-16,1 3-65 0,1-1 10 0,2 1 23 16,-6-1-27-16,5 2 47 0,2-1 16 0,-2 1-24 0,1-1-7 15,0 1 19-15,5 1-52 0,-11-3-13 0,7 0 60 16,4 3-43-16,-11-5-5 0,7 4 67 0,4 1-82 0,-14-6 9 16,6 4 10-16,0-1-9 0,1 1-14 0,-2-3 67 15,-3 3-41-15,4 1 67 0,0-2 2 0,-3-2-83 16,2 2 9-16,-1 0 50 0,4 0 2 0,-4-1-56 0,2 1-6 15,-1-1 24-15,0 3-24 0,2 0 69 0,0-2-48 16,1 2-12-16,-1 0 41 0,2 0-45 0,-2-2 26 16,0 2-12-16,1 1 63 0,-1-1-14 0,0 0 2 15,2-1-23-15,-7 0-38 0,1 2-29 0,2-1 16 16,1 2 87-16,0-1-67 0,0 1 16 0,1-2 42 0,0 1-73 16,-1 0 5-16,2 0 60 0,-1-1-46 0,-1 0-11 15,1 1 8-15,1-2 51 0,-2 2-55 0,0-1 59 16,0 0-58-16,0 2 70 0,1-2-17 0,-5-1-50 0,3 0 49 15,1 4-64-15,1-4 0 0,-1 4 55 0,1-2-52 16,2-2 45-16,5 2-42 0,-13 0-11 0,7 0-2 0,0-1 69 16,6 1-40-16,-12 1 30 0,5-1 15 0,7 0-63 15,-19 3 53-15,10-3-50 0,0 1 9 0,1 0 20 16,1-1-69-16,0 1 41 0,7-1-1 0,-18 3 53 16,7-2-40-16,3 0-13 0,-4 2 56 0,4-2 5 0,0 0-80 15,1 1 75-15,7-2-60 0,-10 2 42 0,4-2 28 16,6 0-79-16,-10 1-1 0,10-1 59 0,0 0-47 15,-14 0 49-15,10 1-18 0,4-1-32 0,0 0 16 16,-14 1-23-16,14-1 20 0,-12 0 52 0,6 0-30 0,6 0-51 16,-10 0 59-16,10 0-48 0,-12 1 48 0,12-1-38 15,-11 2 43-15,6-1 23 0,5-1-70 0,-12 1-8 0,5-1 76 16,7 0-97-16,-13 1 78 0,7-1-2 16,6 0-30-16,-10 3 64 0,10-3-97 0,-11-2 3 0,11 2 7 15,-8 0 122-15,3 3-57 0,-1-3-32 0,6 0-38 16,-13 2 21-16,5-1-13 0,1-1 55 0,7 0-33 0,-12 3-20 15,-1-2 30-15,4 0-11 0,1 2 47 0,1-1 3 16,0 0-67-16,2-2 47 0,-2 2-55 0,2-1 54 16,-2 1-56-16,2-1 72 0,-2 1-68 0,2 0 66 15,0-1-26-15,-2 0-43 0,2 2 2 0,-1-2 19 0,0-1 30 16,-1 2-51-16,2 0 39 0,-2 0 25 0,1 0-49 16,0 1-6-16,-1-2 3 0,2 0 1 0,-2 2 12 0,2-2-44 15,-2 1 100-15,2 1-35 0,-1-2-54 16,1 0 9-16,0 1 36 0,-1 0 37 0,2 0-70 0,0-1 70 15,0 0-9-15,4-1-34 0,-8 3 17 0,8-3-30 16,-8 1-14-16,4 0 5 0,0 0-7 0,4-1 30 0,-8 2-21 16,6-1 48-16,2-1-39 0,-10 1-11 0,5 0 22 15,1-1 97-15,-1 1-59 0,1-1-23 0,4 0-42 16,-7 3-1-16,7-3-4 0,-8 1 34 0,5 0 28 16,3-1-57-16,-5 1 31 0,5-1-18 0,-8 2 35 0,4-2 11 15,4 0-53-15,-9 1 35 0,9-1-24 0,-8 0-25 16,8 0 14-16,-10 0-8 0,6 0 32 0,4 0-21 15,-9 1 3-15,4-1 39 0,-2 1-33 0,2 0 37 0,5-1-40 16,-12 2 17-16,6-1 22 0,1-1-42 0,0 1 72 16,-1-1-33-16,2 1 16 0,-1-1-39 0,5 0-30 15,-8 3 55-15,8-3-52 0,-8 0 0 0,4 1 10 16,4-1-4-16,-8 1 78 0,8-1-73 0,-4 1-9 0,4-1 6 16,-5-1 53-16,5 1-52 0,0 0 6 0,0 0-8 15,-7 0 101-15,6 0-41 0,1 0-65 0,0 0 1 0,0 0-9 16,0 0 21-16,0 0-3 0,0 0-9 0,0 0 15 15,-10-4-4-15,10 4 70 0,0 0-27 0,0 0-39 16,0 0-8-16,0 0 23 0,-1-3 35 0,1 3-41 16,0 0 34-16,0 0-51 0,0 0 0 0,-1-4 61 0,1 4-75 15,-2-1 36-15,2 1 31 0,0 0-60 0,0 0 8 16,0 0 18-16,0 0-20 0,0 0 57 0,0 0-74 16,0 0 6-16,-4-4 36 0,4 4 10 0,0 0-39 15,-6 4-12-15,2-3-23 0,-6 3-28 0,0 1-195 0,-5 1 94 16,-10 4 62-16</inkml:trace>
  <inkml:trace contextRef="#ctx0" brushRef="#br0" timeOffset="50872.44">26508 9204 14 0,'0'0'51'15,"0"0"-11"-15,-11-2 3 0,11 2 6 0,0 0-16 0,-11-3 1 16,11 3 0-16,0 0 17 0,-12-2-8 0,12 2-11 15,-10-3 11-15,10 3-76 0,-16-6 46 0,16 6 10 0,-14-2 7 16,14 2 6-16,-10-2-1 0,10 2 2 0,-14-8 17 16,14 8-38-16,-13 0 9 0,13 0 17 0,0 0-28 15,-13 0 4-15,10-4 17 0,3 4 7 0,0 0-23 16,0 0-3-16,0 0-7 0,0 0 23 0,0 0-42 0,0 0 23 16,-19-4 1-16,19 4-1 0,0 0-8 0,0 0 5 15,0 0-28-15,0 0 11 0,-9-1 23 0,9 1-17 16,0 0 31-16,0 0-25 0,0 0 17 0,0 0-12 15,0 0 18-15,-8 2 6 0,8-2-7 0,0 0-7 0,0 0 14 16,0 0-17-16,0 0 6 0,0 0-3 0,0 0 13 16,0 0-2-16,0 0-21 0,0 0-15 0,0 0 22 15,0 0-2-15,0 0 2 0,0 0-34 0,0 0 10 0,0 0 7 16,0 0 5-16,28-5-1 0,-28 5-6 0,0 0-3 16,0 0 15-16,0 0 6 0,11 5-6 0,-11-5-4 15,5 4-5-15,-5-4 7 0,5 5-9 0,-5-5 18 0,8 4-2 16,-4 1 12-16,-4-5-3 0,7 5-31 0,-7-5-2 15,11 6 28-15,-2-1 41 0,0 1-54 0,1-4 22 16,-1-1-13-16,3 2 16 0,0-1-9 0,0 1 0 16,1-1 7-16,-1 2 3 0,2-2-34 0,-2-1 29 0,1 2 2 15,-1-2-28-15,-1-1 1 0,2 5 25 0,-1-4 0 16,-1 0 12-16,-2-1-7 0,4 2-4 0,-2-3 7 16,-2 2-12-16,-1-1-11 0,0 0 3 0,2 0-28 0,2 2 29 15,-2-1 2-15,0-2 1 0,-1 2-18 0,-1-1 12 16,0 0-13-16,1 0-7 0,6 0 10 0,-2-3 12 15,3 3-5-15,-2-1 8 0,0 1-9 0,0 0-15 0,0 0 5 16,-2-2 11-16,0 3 7 0,-1 0 10 0,-3-1-25 16,-1 0-1-16,-7 0-7 0,14 1-4 0,-14-1 25 15,14-1-10-15,-8 1-13 0,-6 0 10 0,12 0 1 0,-12 0-4 16,11 1 20-16,-11-1-19 0,20 0-2 0,-12 0 1 16,-1 0 11-16,-7 0-9 0,15 2-2 0,-10-1 8 15,-5-1-6-15,12 0-4 0,-12 0 14 0,11 1-2 16,-5 0-19-16,2 0 28 0,-8-1-9 0,12-1-1 0,-12 1-14 15,14 1-1-15,-8 1 5 0,-6-2-7 0,14 1 5 16,-2 1-5-16,-3-2 14 0,-2 1-3 0,-7-1 17 16,12 2-7-16,-12-2-3 0,10 1-16 0,-10-1 17 0,8 0-3 15,-8 0-19-15,8 1 24 0,-8-1-14 0,0 0-4 16,11 1 1-16,-11-1 5 0,0 0 12 0,9 0 2 16,-9 0-32-16,7 1 18 0,-7-1-9 0,0 0 25 0,11 0-6 15,-11 0-8-15,0 0-4 0,10 2 3 0,-10-2-7 16,0 0-1-16,10 1 17 0,-10-1 4 0,0 0 1 15,6-1-17-15,-6 1 5 0,4 1-10 0,-4-1 18 16,0 0-16-16,6 1 3 0,-6-1-3 0,0 0-5 0,4 1-3 16,-4-1 18-16,0 0-18 0,0 0 3 0,0 0 16 15,0 0 4-15,6-2-26 0,-6 2 16 0,0 0-4 16,0 0-1-16,0 0 14 0,0 0-7 0,0 0-2 0,0 0-3 16,0 0 6-16,0 0-11 0,0 0 17 0,0 0-9 15,0 0-8-15,0 0 12 0,0 0-3 0,0 0-4 16,6 2 12-16,-6-2-2 0,0 0-20 0,0 0 24 0,0 5-1 15,0-5-14-15,0 0 2 0,0 5-4 0,0-5 8 16,1 6-16-16,-1-6 26 0,0 0-13 0,-3 7 1 16,5-3-14-16,-2-4 6 0,-2 6 6 0,2-6 17 15,0 7-8-15,-1-2 4 0,1-5-11 0,-3 8 1 0,3-3 2 16,-1 0-16-16,0 1 5 0,-2-2 2 0,3 1-12 16,-1 1 14-16,-1-1 17 0,1 1-7 0,-2 0-11 0,2 0 13 15,0 5 12-15,-1-3-19 0,0 4 0 0,-1-3-7 16,2-1 5-16,-1 3 2 0,-2 0 7 0,0-2 5 0,0 1-26 15,2-2-11-15,-1 3 36 0,-1-1-29 16,3-2 33-16,-3 2-3 0,0 0-3 0,1-1 6 0,-1-1-14 16,1 1-24-16,1-2 29 0,-1-1-29 0,-1 5 32 15,0-3 3-15,1 2-31 0,1-2 28 0,0-1-21 16,-3 4-1-16,1-1 18 0,1-1 1 0,1 0 0 16,-4 0 11-16,4 1-16 0,-1 1 13 0,-2-3 3 0,1 2-31 15,-2-2 5-15,2 2 17 0,2-2-10 0,-1-1 11 16,-1 3 3-16,0-2-7 0,0 2 2 0,1-3 4 0,1-1-4 15,-1 0 7-15,2 1-14 0,1-7-1 0,-4 11 9 16,2-6 2-16,2-5 2 0,-4 12-15 0,3-6 2 0,1-6 4 16,-4 11 1-16,1-2-10 0,-2 0 18 15,1-1-7-15,1-1-2 0,3-7 0 0,-2 12 8 0,0-6-9 16,2-6-7-16,-2 16 8 0,-1-9 3 0,0-1-11 16,2 1 8-16,-2 3 2 0,1-3-10 0,2-7-2 0,-3 12 17 15,3-12-1-15,0 10-9 0,0-10-3 0,-3 7 3 16,1-2-2-16,2-5 0 0,-2 10-2 0,0-4 8 15,2-6-14-15,-3 11 14 0,2-5-12 0,1-6 5 16,-4 11-2-16,2-5 4 0,2-6-6 0,-2 12-9 0,0-6 7 16,2-6 18-16,-4 10-6 0,3-4 5 0,1-6 3 15,-3 8-12-15,3-8-5 0,-2 11 8 0,2-11 0 0,-3 11-12 16,2-7 18-16,-2 2-10 0,3-6-2 16,-3 11 6-16,3-11-8 0,-1 10 9 0,1-10 1 0,-1 9 3 15,1-9-16-15,-2 10-2 0,1-5 9 0,0 1 1 16,1-6-1-16,-2 9-3 0,2-9 4 0,-1 9-11 0,0-3 4 15,1-6 12-15,1 9 8 0,-1-9-21 16,-1 10 16-16,1-10-16 0,-2 11 6 0,2-6 11 0,0-5-14 16,-1 8 17-16,0-3-14 0,1-5-5 0,0 11 12 15,0-11-3-15,-2 12 5 0,2-12-9 0,-1 10 1 0,1-10 5 16,0 10 5-16,0-10-13 0,1 11-1 0,-1-6-3 16,0-5 13-16,0 10 0 0,0-5 10 0,0-5-17 0,2 11 2 15,-2-11-7-15,1 10-4 0,-2-6 19 0,-1 1-3 16,2-5-14-16,0 0 10 0,0 13-2 0,0-13 4 15,0 10-1-15,0-5-3 0,0-5-1 0,3 9 14 16,-3-9-20-16,-1 10 11 0,1-10 2 0,-2 10 3 0,2-10-12 16,0 8 10-16,0-8 4 0,-1 8-10 0,1-8-4 15,0 0 4-15,-2 12 10 0,2-12-15 0,0 11 10 16,0-11-4-16,0 7 0 0,0-7-4 0,-1 8 17 16,1-8-19-16,0 0 15 0,-1 10-13 0,1-10-3 0,0 0 7 15,-3 10 2-15,3-10 7 0,-1 8-24 0,1-8 8 16,-2 6 9-16,2-6 3 0,0 0-2 0,0 10 8 0,0-10-25 15,0 8 12-15,0-8 12 0,-1 8-13 0,1-8 3 16,0 0-7-16,-1 9 15 0,1-9-3 0,0 0 6 16,-3 9-4-16,3-9-15 0,0 0 2 0,0 8 3 15,0-8 13-15,0 0-18 0,-1 8 11 0,1-8-15 0,0 0 7 16,-3 8 10-16,3-8-6 0,0 0 0 0,-3 7-11 16,3-7 10-16,0 0 13 0,-1 7-6 0,1-7-4 0,0 0-4 15,0 0-1-15,-3 7 0 0,3-7 9 0,0 0-18 16,0 0 20-16,0 0-15 0,-1 9 16 0,1-9 0 15,0 0-8-15,0 0 0 0,0 0 9 0,-1 7-20 16,1-7 10-16,0 0-1 0,0 0 0 0,0 0 3 0,-6 3-14 16,6-3 10-16,0 0 17 0,0 0-23 0,0 0 17 15,0 0-13-15,-5 5 16 0,5-5-18 0,0 0 5 16,0 0 1-16,0 0 4 0,-4 5 2 0,4-5 3 0,0 0-5 16,0 0-12-16,0 0 15 0,-7 4-9 0,7-4 9 15,0 0-16-15,0 0-1 0,-6 2 10 0,6-2 2 16,0 0 7-16,0 0-2 0,-11 1-8 0,11-1 5 0,0 0-1 15,-8 1 0-15,8-1 5 0,0 0-9 0,-8 3 2 16,8-3 8-16,0 0-10 0,0 0-2 0,-11 0 4 16,11 0-4-16,0 0 0 0,-6 3 2 0,6-3 4 15,0 0-4-15,-8 2-1 0,8-2 4 0,0 0-2 0,0 0 5 16,0 0 2-16,-7 4-10 0,7-4 6 0,0 0-3 16,0 0-12-16,-7 4 8 0,7-4 9 0,0 0-3 15,0 0-1-15,0 0 12 0,-6 4-23 0,6-4 13 16,0 0-9-16,0 0 7 0,0 0-8 0,0 0-6 0,-4 6 21 15,4-6 0-15,0 0-14 0,0 0 10 0,0 0-4 16,-3 7 9-16,3-7-4 0,0 0 3 0,0 0-2 0,-5 3-4 16,5-3-1-16,0 0 4 0,0 0-3 15,0 0-5-15,0 0 6 0,-7 5-10 0,7-5 3 0,0 0 14 16,0 0-16-16,0 0 3 0,-7 3-3 0,7-3 10 16,0 0 2-16,0 0 4 0,0 0-17 0,-14-3-5 0,14 3-1 15,0 0 14-15,-12-1 10 0,12 1-2 0,-10-1-7 16,10 1-17-16,0 0 14 0,-12-1 3 0,12 1-9 15,-9-2 6-15,9 2 4 0,0 0-4 0,-15-1 7 16,15 1-7-16,-12-1-14 0,12 1 15 0,-10 0 12 0,10 0-19 16,-11-1 11-16,11 1-12 0,-13-1 7 0,1-3 7 15,2 3-9-15,2 1 4 0,8 0-2 0,-17-1-2 0,10 1 9 16,7 0-13-16,-12 0 13 0,12 0 0 0,-13-2-9 16,6 1 5-16,7 1-11 0,-12-3 7 0,12 3 3 15,-14 0 2-15,14 0 4 0,-14-2-4 0,14 2-11 0,-12 0 17 16,12 0-6-16,-10-1-1 0,10 1 6 0,-20 0-14 15,13 0 4-15,7 0 5 0,-13-1-7 0,13 1 8 16,-11 2-12-16,11-2 3 0,-9 0 10 0,9 0 1 16,-8 3-1-16,8-3-9 0,0 0 1 0,-11-1 10 0,11 1-6 15,0 0-7-15,-12 0 11 0,12 0-11 0,-8 0 10 16,8 0-12-16,0 0 1 0,-12 0 4 0,12 0-11 16,0 0 16-16,-11 0-14 0,11 0 17 0,0 0-4 0,0 0-10 15,-13 0 10-15,13 0 5 0,0 0-10 0,-8 0 5 16,8 0 2-16,0 0-5 0,0 0 5 0,0 0 3 15,-11-2-3-15,11 2-5 0,0 0-4 0,0 0 16 0,0 0-2 16,0 0 2-16,-9-1-12 0,9 1 6 0,0 0-16 16,0 0 17-16,0 0 5 0,0 0-21 0,-8-2 12 15,8 2 2-15,0 0 7 0,0 0-3 0,0 0-20 16,0 0 20-16,-7-4-6 0,7 4-11 0,0 0 11 0,0 0 10 16,0 0-1-16,-5-7-17 0,5 7-2 0,0 0 18 15,0 0 8-15,-3-6-19 0,3 6 9 0,0 0-13 16,0 0 10-16,0 0 11 0,0-11-1 0,0 11-11 0,0 0 12 15,0 0-8-15,-1-11 1 0,1 11-1 0,0 0 6 16,3-9-12-16,-3 9 5 0,2-10 10 0,-2 10 11 16,4-9-18-16,-1 4 8 0,-3 5-10 0,7-13 13 0,-3 4-8 15,1 1 6-15,-2-1 7 0,2 1-8 0,2 1 4 16,-3 0-4-16,0-2 11 0,0 3-18 0,1-2 9 16,-1 1-8-16,1-2 5 0,-2 2 10 0,2-1-45 15,-2 0 41-15,1-1-6 0,1 0 10 0,1 1-16 0,-1 0 11 16,0-1-1-16,1 0-4 0,-1-1 1 0,0 0-6 15,1 0 6-15,-1 0-10 0,-1-1 12 0,3-1-19 0,-3 3 10 16,1-2-11-16,-2-1 16 0,1 0-11 0,0 1 4 16,0 1 1-16,-2-2 7 0,0 3 0 0,0-2-14 15,1 3-7-15,-2-1 14 0,2-2-2 0,-2 3 9 16,2-2-20-16,0 2 11 0,-2 1 7 0,0 0 8 0,-1 7-8 16,4-11 4-16,-2 5-7 0,0 0-22 0,1-4 28 15,0-1-6-15,-1 4-16 0,0 0 10 0,-2 7 0 16,2-10 4-16,-2 10-9 0,3-10 11 0,-2 2-11 15,-1 8 4-15,0 0 6 0,3-16-3 0,-2 8 2 0,1 2-15 16,0-6 13-16,0 2-5 0,-1 1-3 0,2 2-23 16,-3 7 10-16,0-13 8 0,0 13 8 0,1-12-4 0,-1 12 15 15,0-10-13-15,0 10 3 0,0-11 11 0,0 11 11 16,3-10-12-16,-3 10-23 0,-2-11 25 0,2 11-44 0,0-11 16 16,0 11 5-16,0-11 23 0,0 11-31 15,0-8 33-15,0 8-9 0,0-9-14 0,0 9 3 0,0-9 14 16,0 9-23-16,0 0-2 0,0-11 7 0,0 11 25 15,-1-8-16-15,1 8-5 0,0 0 10 0,-1-9 0 0,1 9 9 16,0 0 12-16,-3-9-23 0,3 9-19 16,0 0 12-16,0-9-15 0,0 9 25 0,0 0-1 0,-3-9-27 15,3 9-4-15,-2-8 28 0,2 8-16 0,0 0 3 16,-3-9-14-16,3 9 30 0,0 0 0 0,-3-7 6 0,3 7-38 16,0 0 36-16,0 0-29 0,-2-9 20 0,2 9-10 15,0 0 8-15,-3-7 11 0,3 7-31 0,0-4 77 16,0 4-47-16,0 0-24 0,0 0 29 0,0 0-34 15,-3-13 34-15,5 10-35 0,-2 3 14 0,0 0-8 0,-2-12 22 16,2 12-34-16,-1-8 10 0,1 4-2 0,0 4 35 16,-1-10-3-16,1 5-27 0,0 5 33 0,0-9 6 0,0 3-28 15,0 6-4-15,0 0-18 0,-2-12 47 0,4 7-45 16,-2-1 16-16,0 6 1 0,0-10-11 0,1 4 7 16,-1 6-6-16,0-9 34 0,0 3-32 0,1 1 33 15,1-1-40-15,-2 6 50 0,0-10-5 0,0 5-6 0,1-1-33 16,0 0-4-16,-1 2 40 0,2-1-21 0,-2 5 23 15,0-9-46-15,0 5 2 0,0-2 20 0,0 6-12 0,1-9 7 16,0 6-5-16,1-2 3 0,-2 5 30 0,1-9-39 16,0 5 21-16,-1 4-13 0,3-9 8 0,-3 4 15 15,0 5-28-15,3-8 37 0,-3 4-2 0,1 0-8 16,-1 4-18-16,1-8-13 0,-1 8-2 0,3-9 7 0,-2 3-2 16,-1 6 38-16,0-10-18 0,0 10-5 0,3-11-17 15,-2 8 21-15,-1-3-19 0,2 1 2 0,-1 0 12 16,-1 5 1-16,0 0-1 0,3-14-2 0,-3 14-1 15,0-7-3-15,0 7 8 0,1-9 39 0,-1 9-12 0,1-8-28 16,-1 8 1-16,2-9 20 0,-2 9-27 0,0 0-4 16,1-10-2-16,-1 10-1 0,0-9 40 0,0 9-28 0,0 0-3 15,0-11 7-15,0 11 7 0,0-8-7 16,0 8 16-16,0-8 3 0,0 8-29 0,0-9 25 0,0 9-7 16,1-8-32-16,-1 8-1 0,0 0 46 0,-1-10-6 15,1 10-40-15,0 0 7 0,-1-8 30 0,1 8-35 0,0 0 43 16,1-9-47-16,-1 9 8 0,0 0 36 0,0 0-6 15,0 0-13-15,-3-10-5 0,3 10-6 0,0 0 29 16,0 0-35-16,2-8-9 0,-2 8 9 0,0 0 45 0,0 0-21 16,0 0 9-16,1-8 4 0,-1 8-47 0,0 0 40 15,0 0 4-15,0 0-2 0,0 0-4 0,0 0-16 16,0 0 16-16,0 0-43 0,1-7 54 0,-1 7-47 0,0 0 38 16,0 0-35-16,0 0 13 0,0 0-15 15,0 0 36-15,0 0-12 0,0 0 3 0,0 0-7 0,0 0-6 16,0 0 17-16,0 0 12 0,0 0-20 0,0 0-19 15,2-9 28-15,-2 9 20 0,0 0-36 0,0 0 22 0,0 0-39 16,0 0 8-16,0 0-3 0,0 0 34 0,0 0-31 16,0 0 32-16,0 0 3 0,0 0-48 0,0 0 51 0,0 0-8 15,0 0 1-15,0-9-24 0,0 9 22 0,0 0-54 16,0 0 3-16,0 0-12 0,1-5-8 0,-1 5-17 16,0 0-30-16,0 0-38 0,0 0-28 0,0 0-36 15,0 0-2-15,0 0-14 0,0 0-565 0,0 0 263 0,0 0 174 16</inkml:trace>
  <inkml:trace contextRef="#ctx0" brushRef="#br0" timeOffset="65445.25">13017 15589 44 0,'4'-2'59'0,"-4"2"0"0,4-5 4 16,-3 3-9-16,-1 2-13 0,2-5 12 0,-2 5-3 16,2-5 1-16,-2 5 0 0,2-6-17 0,-2 5 18 15,0 1-8-15,0 0-14 0,1-9 3 0,-1 9 1 0,0-4-1 16,0 4-19-16,-1-4 18 0,1 4-9 0,-6-7 17 15,5 6-16-15,0-3 0 0,-2 4 5 0,0-1-13 0,1-2 2 16,2 3-23-16,-8-3 25 0,4 2-1 0,-2 2-14 16,0-1 10-16,-1-1 2 0,7 1-24 0,-12 1-50 15,4 0 59-15,-3 0 8 0,3 3 6 0,-2 2-31 16,-4-3 0-16,2 3-7 0,-2 2 43 0,4-2-8 0,0 3 19 16,-2 0-20-16,1-1 21 0,0 3-36 0,1 0 35 15,2 1-5-15,-2-2 8 0,1 2-13 0,0 0 45 16,-1 2-92-16,2-1 21 0,2 0 33 0,-2 1-56 0,2-2 49 15,1 2 0-15,0-1 1 0,1-1-18 0,0 1 8 16,0 1-17-16,1-3 35 0,4 2-6 0,-2-3 4 16,1 3-19-16,1 0 4 0,2-2-9 0,0 0 1 0,2-3 13 15,-1 1-27-15,1 5 15 0,1-7 13 0,0 3-11 16,0 3 3-16,0 3 7 0,0-7-6 0,0 0 8 16,1-2 9-16,2 0-8 0,-1 0-11 0,-1-4-9 15,1 4 8-15,1-2-19 0,1-2 19 0,-1 7-4 0,-2-6-17 16,3 0 38-16,0-1-30 0,-1-1 13 0,0-3-25 15,1 5 11-15,-2-6 18 0,1 0-14 0,2 9 0 16,-2-7-2-16,2 3-31 0,-2 0-5 0,0-9-8 16,-2 7-15-16,-3-3-1 0,3 0-23 0,-2-1 4 0,0 2-14 15,-1-3-293-15,-1 3 130 0,-3 1 86 0</inkml:trace>
  <inkml:trace contextRef="#ctx0" brushRef="#br0" timeOffset="65942.65">13249 15666 8 0,'3'-10'101'0,"-2"0"-18"0,2 1-6 0,-2 2-14 0,0 2 1 15,-1 0-30-15,0 5 13 0,0-6 19 0,0 6-27 16,0 0-3-16,-5-3 4 0,2 4 9 0,3-1-33 0,-5 5 25 16,5-5-13-16,-5 7 4 0,2-1-10 0,-2 2 20 15,1 2 12-15,1 2-63 0,-1-1 53 0,0 1-31 16,1 1 1-16,1-2 1 0,0 3-27 0,2-2 54 16,-1 1-39-16,1 3 28 0,-1-2 1 0,1-3-3 0,-3 2 1 15,4 1-44-15,1-2 34 0,-1-3 6 0,2 0-10 16,-1 4 2-16,5-5-3 0,-4-2-16 0,3 7-11 15,0-4 36-15,2 0 0 0,-3-3-14 0,3 0 30 16,-1 3-71-16,3-6 24 0,0 0 1 0,-1-3 12 0,-1 1 0 16,0 0 19-16,4 0-43 0,-1-1 27 0,-3 0-2 15,4-3 28-15,1-1-6 0,-5-3-2 0,3 1-3 0,-3 0 20 16,0-5-74-16,0 2 16 0,-3-2 26 0,-1-1-10 16,4 0 45-16,-5-1-97 0,1-3 96 0,-1 0 3 15,-3-2-101-15,1 2 56 0,0-1-26 0,-1 1 54 16,2-1-25-16,-2 3 29 0,-2 0-34 0,1 3 9 0,1-2 7 15,0 4 0-15,1 1-24 0,-2 2-26 0,2 1 48 16,-1 1-43-16,0 4-40 0,0-9 29 0,0 9-28 16,-1-7-4-16,1 7 11 0,-1-4-24 0,-1 4-20 0,2 0-254 15,0 0 119-15,0 0 78 0</inkml:trace>
  <inkml:trace contextRef="#ctx0" brushRef="#br0" timeOffset="66690.53">13603 15560 61 0,'9'-2'94'0,"4"0"4"15,-2 3-26-15,-2 0-2 0,5 1 15 0,-1 2-11 16,-2 1-3-16,1 3 8 0,0-1-42 0,0 1 9 15,-2 1 3-15,1 1-34 0,-2 1 42 0,-1-1-60 0,2 0 34 16,-4 2 14-16,2 0-14 0,-1 1-2 0,-2 0-45 16,1-1 38-16,-2 3-35 0,-2-1-1 0,1-1 38 15,1 1-24-15,-1-1 15 0,-2-1-5 0,-1-3 12 0,1 7-24 16,1-6 30-16,-2-1-27 0,-2-3 4 0,1 0 10 16,0 7 17-16,-1 1-27 0,0-10 12 0,0 7 5 15,0-7 11-15,-2 1-25 0,0-2 6 0,0 3 10 16,0-3-47-16,1-3 52 0,-1 1 13 0,0-2-22 0,0-1-5 15,0 1-26-15,1 0 34 0,-1-3-14 0,0 2-20 16,2-2-11-16,-1-2 55 0,-1-2-74 0,1-2 39 16,1-2-2-16,2-1 35 0,0 0-22 0,0-1 4 0,1-2 8 15,0-1 7-15,2 0-67 0,1 3 41 0,-1-2 16 16,1 0-55-16,0 1 56 0,-2 0-20 0,4 0 20 16,0 3-45-16,-2-2-9 0,3 1 50 0,-2-1-14 0,3 5 8 15,0-4-29-15,0 3 34 0,3 0-29 0,-2 2 36 16,1-2 11-16,2 4-24 0,1 0-1 0,2 2-8 15,-2-2 4-15,0 2 9 0,1 2-7 0,0-1-47 0,2 3 46 16,-1 0-7-16,-2 1-10 0,2 2 48 0,-4-1-78 16,1 4 58-16,3 1-22 0,-5-1-10 0,1 2 30 15,-2 1-17-15,-1 2 26 0,-1-1-3 0,1 0-21 16,-3 1 29-16,-1 1 1 0,0 0-63 0,2-1 40 0,-2 1 22 16,-2 0-10-16,1 1 8 0,-3 2-72 0,1-2 18 15,-1-4 46-15,0 1 0 0,-1 2-39 0,0-2 44 0,1-2-29 16,1-1 30-16,-2 0-8 0,-2 2-8 0,2 0-8 15,1-4-20-15,-2 2 50 0,1-2-12 0,1 1-11 16,-1-1-33-16,1-1 13 0,-2-2 37 0,1 2-43 16,-2-3 44-16,2 1 5 0,0-1-18 0,-2 1-3 0,-1-1-19 15,1-2 37-15,1-2 0 0,-1 1-28 0,0-1 27 16,1-3-4-16,-1 2-22 0,2-6 8 0,-2-2-43 16,3-1 50-16,-1 1-74 0,2-5 1 0,0 1 22 15,-1 0 56-15,3-4 17 0,0 0-17 0,-1 1-18 0,5-10 24 16,-3 6-29-16,5-3 15 0,-1 4 1 0,-2 9-27 15,0 0 3-15,2-3-3 0,0 4-6 0,6-13-7 16,-5 7 16-16,0 7-18 0,-2 3-15 0,1 1-2 0,-1-1-23 16,2 2 16-16,-1 0-20 0,-1 3-28 0,1 3-265 15,-8 0 121-15,8-1 82 0</inkml:trace>
  <inkml:trace contextRef="#ctx0" brushRef="#br0" timeOffset="67364.38">14491 15672 68 0,'-3'-1'131'0,"2"-3"-30"15,0 3 9-15,1 1-47 0,1-5 28 0,-1 5-44 0,7-3 19 16,-1 0-14-16,0 1-27 0,7-1 60 0,0 1-78 16,1 0 75-16,0 0-15 0,1 0-60 0,1 1 15 0,1-2 34 15,2 2-15-15,-2-1 31 0,1-1-43 0,0 3 18 16,0-2-36-16,-2 0-39 0,0 0 76 0,1 1-27 15,-3 0-57-15,0 0 87 0,1 0 5 0,-2-1-8 16,-2 2-34-16,0 0 32 0,-2 0-27 0,0 0-44 0,-3 0-21 16,0 0 26-16,1-1-23 0,0 1 90 0,-2 0-17 15,0 0-25-15,1 0 5 0,-2 0 16 0,0 0-12 0,-4 0-86 16,4-2 82-16,-2 2-44 0,-2 0-14 16,0 0-1-16,0 0-17 0,0 0-14 0,-5-7-9 0,2 5-274 15,-5-6 121-15,3 2 80 0</inkml:trace>
  <inkml:trace contextRef="#ctx0" brushRef="#br0" timeOffset="67740.25">14707 15460 66 0,'-2'0'107'0,"2"0"-43"0,-6-5 6 0,6 5-16 16,0 0 10-16,-2-1 12 0,2 1 0 0,0 0-28 15,0 0 9-15,0 0-19 0,18 0-15 0,-7 3 13 16,0 0 21-16,-1 0-15 0,2-2 0 0,0 4 1 0,2-2-36 16,-1 1 15-16,2 1-9 0,-2 0 42 0,0-3-19 15,-1 2-18-15,0 1 13 0,0-3-23 0,-2 1 20 16,2 0-15-16,-3 0 32 0,2 1 5 0,-2 0-11 0,0 1-2 16,1 0-63-16,-5-1 63 0,0 1-37 0,3 2 46 15,-2 1 4-15,-1-2-76 0,-2-2 82 0,-2 4-55 16,0-2 18-16,-1 0-22 0,-1 0 51 0,1 0-53 15,-3 4-23-15,-1 1 43 0,-1-1-26 0,0-1 28 0,-1 2 23 16,1 1 12-16,-2-1-9 0,2 1-29 0,-3-1 17 16,1-2-42-16,-2 2 46 0,0 0-14 0,2 0 10 15,0-2-13-15,1 1 18 0,-1 0-42 0,0-2 1 0,1-1 29 16,2-1-53-16,-2-1 46 0,1 2-7 0,1-2-55 16,1-1 7-16,1 0-41 0,0 0-33 0,1-2-17 15,0 0-362-15,1-2 163 0,0 0 110 0</inkml:trace>
  <inkml:trace contextRef="#ctx0" brushRef="#br0" timeOffset="68416.12">15343 15558 13 0,'0'-7'66'0,"-2"3"15"0,2 4-9 0,-2-6-18 0,2 6 19 16,-4-2-26-16,4 2 32 0,0 0-13 0,-1 5-14 15,1-5-9-15,-4 6 28 0,1 0-3 0,-1 2-59 0,3 4 48 16,-4-1-33-16,-1 1-23 0,2 1 64 0,-1 1-43 15,-2 2-28-15,3-2 44 0,0 1 7 0,0 0-46 16,0 0 41-16,-2 0-3 0,-1-1-10 0,3-1 18 16,3 1-27-16,-2-1 22 0,2-2 10 0,-1 0-12 0,0 0 2 15,0-4-11-15,1 0 2 0,0-2-3 0,-1 0 13 16,1 0 16-16,1-2-2 0,-1 0-5 0,1-1-13 16,1-1 1-16,-1-1-10 0,0 0 15 0,5-5-5 0,-3 3 3 15,-1-2-16-15,3 0 10 0,-4-2-76 0,4-6 24 16,-1 0 31-16,-1-3-10 0,1-2-31 0,0 2 19 15,-1-3 26-15,2-1-48 0,-1-1-9 0,0 1 69 0,-1 0-8 16,1 0-16-16,0 1 5 0,-2-1-36 0,0 1 36 16,2 1-34-16,0-1 35 0,-1 3-4 0,2 1 1 15,0 0-8-15,0 2-6 0,2 1-8 0,0 0-11 16,1 1 38-16,2 2-14 0,1 3 5 0,-1 4-2 16,2-3-12-16,-2 4 18 0,3 3-72 0,0-1 71 0,0 3-30 15,0 3 38-15,2 1-54 0,-4 0 68 0,1 2-19 16,0 1 1-16,-2-2 4 0,0 3 21 0,-1 0-89 15,-2 2 72-15,0-1 20 0,-2 2-28 0,2-1-18 0,-4 0 48 16,1 0-5-16,-2 1-11 0,1-1 8 0,-1 0-42 16,-4-1 27-16,3 1-18 0,-1-2 20 0,-2-1 8 0,1 0-1 15,-1 0-19-15,0 0 18 0,2-3-1 0,-2 1-44 16,2-2 37-16,0 1-2 0,1-4-25 0,0-1 30 16,0 1-5-16,0 0-24 0,1-1 11 0,2-1-19 15,-1 1 27-15,2-1 5 0,0 0-28 0,0-1 20 0,-1 1-24 16,1-3 14-16,-1 1 3 0,1-1-25 0,-2 0-21 15,2-1-42-15,-4 1-27 0,6-4 8 0,-4 2 1 16,1-1-22-16,0 0-415 0,-2 3 181 0,-1 0 120 0</inkml:trace>
  <inkml:trace contextRef="#ctx0" brushRef="#br0" timeOffset="68844.53">15676 15677 23 0,'2'-5'101'0,"1"1"-14"0,1 0 7 16,1-4-42-16,1 0 19 0,-1 2-37 0,-1 1 16 15,5-1 8-15,-1-1-19 0,-1 3 12 0,1-4-16 0,-1 0 1 16,-1-1-24-16,2 0 40 0,-1 0-21 0,1-2-13 16,-5 4 19-16,-1 0-36 0,1 1 3 0,0 0 21 15,-2 2 2-15,0-2-26 0,3-4 5 0,-2 1 11 16,-2 2-19-16,-2 0 10 0,2 4 17 0,-1 0-4 0,1 3-26 15,-5-9 31-15,-1 0-3 0,2 4-32 0,-1 3 39 16,0-1-6-16,-1 3-14 0,6 0-18 0,-10 0 11 16,3 0-8-16,0 1 60 0,2 1-33 0,-2-2-34 15,-2 3 26-15,-2 4 29 0,1-1-61 0,3 2 9 0,-2 0 54 16,1 2-1-16,0-1-60 0,1 0 76 0,0 3-8 16,1 0-67-16,0 0 8 0,4 1 41 0,0 1-36 15,1 1 15-15,0-2 34 0,1 1 4 0,1-1-24 0,3 2-4 16,-1-1 26-16,2-1-36 0,-1 1 13 0,3-1 12 15,1 0-13-15,-2 0 12 0,1-2-46 0,2 1 31 16,1-1 0-16,-1 0-2 0,2-1 2 0,-2-4-7 0,0 3 7 16,-1-3-37-16,0 0 37 0,0-3-14 0,-1 0-34 15,0-1-17-15,-2 2 24 0,-1-4-35 0,0 1 0 0,-3 0-4 16,-1-1-39-16,10-2-30 0,-5-1-338 0,-5 1 155 16,4-2 104-16</inkml:trace>
  <inkml:trace contextRef="#ctx0" brushRef="#br0" timeOffset="69146.89">15925 15522 96 0,'4'-7'132'0,"0"2"-9"15,0 3-37-15,-1-1 25 0,1 1-26 0,1 1 22 0,0 3-57 16,2 0 61-16,-2 1-2 0,6 4-80 0,-2 3 51 15,1-1 4-15,-1 2-31 0,0 1 9 0,1 1-25 16,-2 0 51-16,0 2-37 0,-2 0 10 0,9 7-25 0,-5-4 26 16,-4-4-27-16,1 1-1 0,0-2 26 0,-1 0-35 15,1-2 12-15,1 1 10 0,-1 0-7 0,-2-1 11 16,2 0-26-16,-2-3 7 0,2-1-19 0,-2 0-9 16,0 1 30-16,-2-4-25 0,0 0 3 0,1-2-19 0,-2 1-32 15,2-2 1-15,-2 0 23 0,-2-1-81 0,8 0 16 16,-8 0-14-16,4-3-24 0,-3 0-10 0,2-2-9 0,5-1-316 15,-3 0 151-15,-1-6 100 0</inkml:trace>
  <inkml:trace contextRef="#ctx0" brushRef="#br0" timeOffset="69389.18">16227 15487 21 0,'0'0'90'0,"-11"0"28"0,6 1 14 0,-1 1-24 0,0 1-25 15,-4 3 33-15,1 4 12 0,-3-1-38 0,3 3-54 16,-9 9 48-16,-2-1-15 0,4 2-58 0,0-1-8 16,0 0 82-16,3-3-19 0,-3 2-13 0,2-3 25 0,4-3-15 15,0-2-18-15,1 2 2 0,-2-1-31 0,2-4 21 16,0 1-19-16,1 0-4 0,1-2 15 0,0 2 2 0,3-4-5 16,-1 0-12-16,1 0 3 0,0-2-33 0,1 0-20 15,2-2 28-15,-2 0-52 0,3-2-7 0,-1 7-11 16,1-7-21-16,1 1-15 0,2 0-304 0,-3-1 140 15,0 0 92-15</inkml:trace>
  <inkml:trace contextRef="#ctx0" brushRef="#br0" timeOffset="69774.67">16395 15169 42 0,'13'-23'128'0,"-4"7"-8"16,-2 6-51-16,-3 2-13 0,4 0 56 0,-4 4 14 16,-1 4 15-16,-1-2-112 0,-2 2-5 0,3 5 28 15,-2 1 44-15,1 0-14 0,-1 6 19 0,-1 3 6 0,-1 0 4 16,-2 6-2-16,0-1-23 0,-1 11 11 0,2-2-18 15,-4 3-1-15,0 1-17 0,-1 0-5 0,3 2-36 16,-3-2 36-16,3-2-47 0,0-5 21 0,-1 4-6 0,2-5 11 16,-1-4 8-16,4-2-27 0,-2-1 6 0,0-1 13 15,1 0-11-15,1-3-18 0,-1 2 0 0,1-3 4 16,1 0 14-16,2-2-32 0,1 0 31 0,-2-2 6 0,4 0-17 16,-2-2 6-16,1-2 4 0,0 2-23 15,1-2-2-15,0-3-18 0,0-1-13 0,0 0-48 0,0-1-34 16,0 0-12-16,0-2 13 0,6-2-9 0,-2 0-13 0,1-2-13 15,-3-3-353-15,1 1 167 0,-1-4 112 0</inkml:trace>
  <inkml:trace contextRef="#ctx0" brushRef="#br0" timeOffset="69985.08">16440 15408 128 0,'0'0'119'0,"3"-17"15"0,2 6-25 0,0 1 25 16,3 10-14-16,2-3-15 0,-1 1-11 0,2-4-1 0,2 1-4 16,0-3-46-16,1 6 26 0,0 0-14 0,1 1 4 15,0-5-3-15,-2 3-10 0,2-1-24 0,-2 4 8 16,-2-2-7-16,1-1-53 0,-2-3-4 0,0 1 9 16,-10 5-48-16,14 6 1 0,-4-1-39 0,-8-6-284 0,-2 1 131 15,0 0 88-15</inkml:trace>
  <inkml:trace contextRef="#ctx0" brushRef="#br0" timeOffset="70770.25">17030 15116 18 0,'1'-3'83'0,"0"0"31"0,2-1-23 0,-3 4-29 0,1-8-2 16,1 5-27-16,-1-1 65 0,-1 4-48 0,3-6-7 16,-5 3 50-16,2 3-77 0,2-3 35 0,-2 3 45 0,0 0-86 15,0 0-2-15,0 0 61 0,-10 5-35 0,8-1 43 16,-2 5 33-16,0-2 6 0,-3 7-11 0,2-1 5 16,-3 1-10-16,4 4-5 0,-2-1-1 0,-4 11 0 15,-1-2-22-15,3 4 0 0,0-1-15 0,3-5 1 0,-2 5 2 16,2-4-6-16,-1-4-3 0,1 8-20 0,0-5-5 15,2-3 13-15,-1-5-5 0,0 1 1 0,1-1 12 0,2-1-10 16,-2 1-6-16,1-2-9 0,0 0 17 16,1 0-9-16,0-1-8 0,-1-2-23 0,0-3 28 0,0 1-11 15,1-3-2-15,-2 0 6 0,3-1-2 0,-1-1 8 16,-2 0-10-16,3 1-1 0,-1 0 1 0,1-2-12 0,0 1 8 16,0-1-11-16,-1 1-7 0,2-2 5 0,-1 2-43 15,0 0-12-15,0-2-23 0,0-2-93 0,0 0 3 16,0 0 25-16,-1 10-3 0,1-10-11 0,-3 6-29 15,-2-4-403-15,5-2 196 0,-3 7 132 0</inkml:trace>
  <inkml:trace contextRef="#ctx0" brushRef="#br0" timeOffset="71212.63">16839 16049 164 0,'0'0'165'0,"-1"3"-17"16,1-3-24-16,0 0-13 0,0 0 7 0,-2 6-18 16,1-3-15-16,1-3 11 0,-1 3-20 0,-1-1 11 0,2 1-4 15,0 1-5-15,-1-2-6 0,1 1-10 0,0-1-11 16,0 2 2-16,-1-1-1 0,1 1 12 0,0-1-12 15,-2 0 0-15,2 0 8 0,2 0-8 0,-2-1 11 0,0 1 4 16,0-3-1-16,-2 4 2 0,2 0 4 0,0-4-10 16,0 0-6-16,0 0 5 0,0 0 0 0,0 0 4 15,0 0-7-15,0 0-6 0,14-4-4 0,-14 4-4 0,0 0 1 16,9-4 8-16,-6 0 0 0,1 2 2 0,-2-2 2 16,-2 4-11-16,7-6-5 0,-2 2-4 0,-2 1 21 15,0 0-12-15,-3 3 6 0,4-7-24 0,-2 5-31 16,0-2 25-16,-2 4 7 0,2-6-12 0,0 3 11 0,-2 3 14 15,1-6-24-15,-1 6 6 0,3-4-13 0,-3 4 5 16,2-5-21-16,-2 5 24 0,3-3 1 0,-3 3-24 16,1-5-7-16,-1 5-16 0,3-4-23 0,-3 4-25 0,0 0-52 15,0-5-52-15,0 5-17 0,0 0-8 0,0 0-32 16,3-2-614-16,-3 2 284 0,0 0 188 0</inkml:trace>
  <inkml:trace contextRef="#ctx0" brushRef="#br0" timeOffset="72270.19">17306 15310 128 0,'6'-5'165'0,"1"2"-15"15,1 2-7-15,4-4-1 0,0 3-19 0,3 1 13 16,1-2-12-16,1 2-9 0,-1 0 1 0,4 0-12 0,-1 0-11 16,-2-1-1-16,2 0-6 0,-2 2-16 0,1-1-5 15,0 0-2-15,1 1-7 0,-4 0-8 0,-2-2 10 16,3 4-13-16,-5-4-7 0,-2 2 2 0,-2 0-21 16,-7 0 2-16,12 0-9 0,-12 0-9 0,10-2-27 0,-4 1-15 15,-6 1-41-15,0 0 1 0,2-3 5 0,-2 3-19 16,0 0-45-16,0 0-4 0,-10 9-6 0,-1-1-332 15,3-5 160-15,8-3 106 0</inkml:trace>
  <inkml:trace contextRef="#ctx0" brushRef="#br0" timeOffset="72502.23">17362 15421 179 0,'-4'0'162'15,"0"3"5"-15,4-3-29 0,1 2-5 0,-1-2-3 16,0 0-5-16,13 4-9 0,-5-3-7 0,7 1-19 16,0-1-1-16,1 1-15 0,0-1 4 0,3-1-17 15,-1 1 0-15,2 0-9 0,0-1 0 0,-2-1-14 0,-4 1 11 16,2 1-17-16,-1-1 2 0,-2 1-6 0,-2-1-17 16,-3 0-27-16,-1 0-18 0,5 3-26 0,-12-3-27 0,10-1 6 15,-10 1-32-15,8 0-14 0,-6-4-371 0,-2 4 166 16,0 0 112-16</inkml:trace>
  <inkml:trace contextRef="#ctx0" brushRef="#br0" timeOffset="73248.37">18046 15206 29 0,'3'-2'114'0,"-3"2"-35"16,0 0 5-16,4-10 28 0,-4 10-7 0,0 0-21 0,0 0 8 15,0 0-28-15,-4 14-33 0,4-14 48 0,-6 15-5 16,4-8-10-16,-2 9-10 0,0-2-11 0,-3 1 5 16,2-1-1-16,-2 1 5 0,-1 11-32 0,0-4 11 15,3-8 7-15,-2 2-1 0,0-2-28 0,2-2 23 0,-2 2-38 16,1-2 20-16,2 2 5 0,0-4-9 0,1-2 15 15,-1-2-24-15,3 0 25 0,-2-2-7 0,2 1-8 16,-1-1 13-16,2-1-2 0,0-3-25 0,0 0 27 16,3 4-21-16,-3-4 12 0,0 0-7 0,0 0 12 0,0 0-1 15,8-11 11-15,-4 6-24 0,1-4-6 0,2-2 18 16,0-1-7-16,-1-1-22 0,0-2 28 0,3-13-19 16,0-1-11-16,1 1 11 0,0 1-3 0,0 0 7 0,-1 1-31 15,-2 1 13-15,-2 5-56 0,0 2 64 0,-1 0-15 16,0 0-1-16,0 2 4 0,2 0 3 0,-2 2-14 15,1-1 8-15,0 2 9 0,-1 1 2 0,3 0 7 16,-3 1-46-16,2 2 60 0,-1-1 6 0,0 2-40 0,2 2 21 16,1-2-6-16,-1 4 3 0,-1 1 15 0,1 2-12 15,0 0 4-15,-2 2 4 0,0 0-13 0,6 4 7 16,-2 0-15-16,1 0 14 0,-5 2 7 0,3-1 26 0,-3 2-15 16,1 3-5-16,0-3 27 0,0 6-22 0,-4-4 17 15,2 7-3-15,-1-5-8 0,-2 3-8 0,2 3 14 0,-2-6-11 16,1 3-10-16,-2-2 22 0,0 5-16 0,-2-1 22 15,1 1-4-15,0 0-27 0,-2-2-2 0,0-2 14 16,3 1-6-16,0-1-7 0,-1-1 4 0,2-1 9 16,1 0 0-16,-1-2 3 0,-1-2-8 0,3 3-10 0,-2-3 5 15,2 0 2-15,-1-2-1 0,2-2 5 0,2 2-16 16,0-1 5-16,1-1 11 0,2-1-8 0,-1 1 1 16,0-2 12-16,0-2 8 0,0 0-21 0,-1-1 28 15,5-2 4-15,-1-1 4 0,1-1 0 0,-2-1 9 0,-2-1 0 16,2-1 8-16,-1-2 2 0,-1-2-10 0,-1 0 2 15,1-2-6-15,-2-1-1 0,1-2-6 0,4-9-1 0,-5 4 3 16,0 2-16-16,2-8 0 0,-4 4-11 0,0 3-2 16,0 2 6-16,-2-1-2 0,1 0-6 0,-2 2-2 15,2 0 10-15,0 1-13 0,-1 2 10 0,-2 0-5 16,4 3-19-16,-2-1-10 0,2 2-41 0,-3 4-16 16,-1 0-28-16,-1 3 39 0,1 4-39 0,0 0-15 0,0 0-10 15,-3-3-10-15,2 3-12 0,1 0-407 0,0 0 186 16,0 0 126-16</inkml:trace>
  <inkml:trace contextRef="#ctx0" brushRef="#br0" timeOffset="73871.88">18824 15028 93 0,'1'-5'126'16,"1"1"-19"-16,-2 1-10 0,0 3-53 0,1-6 18 16,0 3 35-16,-1 1-18 0,0 2-52 0,0 0 10 15,0 0-8-15,0 0 42 0,-2 8-10 0,2-3 29 0,-2 0 3 16,1 1-28-16,-2 5 12 0,1 2-1 0,-2-2-5 16,0 3-3-16,0-1 1 0,0 2-2 0,-3 0-23 15,2 0 16-15,-5 11-15 0,-1-7-1 0,5-1-4 16,-1 0 7-16,2-1-28 0,-1 1 5 0,1-2-2 0,-3 0-6 15,4 1 7-15,1-2 6 0,-1 0-16 0,2 0-1 16,-1-2 3-16,2 1-2 0,-1-2-2 0,2 1-10 0,0-3 9 16,2 0 10-16,0-1 6 0,2 1-10 0,2-3-4 15,-2 0-2-15,0-2 2 0,4 1-12 0,-2 0 5 16,2-2-2-16,-1-1-2 0,0-2 8 0,-1 1-10 16,1-2 17-16,1 1-14 0,-1-2 13 0,6-2 7 0,-2 0 18 15,0-1-8-15,2-1 17 0,-2-2-5 0,1 0-2 16,-3-2-1-16,0-1-8 0,1-2 12 0,6-10-10 15,-4 4 20-15,0-5-20 0,-2 3-14 0,0 1 7 0,-5 2-6 16,7-12-10-16,-1 4-1 0,-1-3 7 0,-3 8-9 16,-3 1-2-16,3 3-3 0,-2 2 2 0,-1-1 12 15,0 4-11-15,-1 2-16 0,1-1 8 0,-2 3 5 0,1 0-10 16,0 1 13-16,-2 1-10 0,0 0-11 0,2 0-37 16,-2 3-35-16,1-2 10 0,-1 2-36 0,-1 2-36 15,1-6-2-15,1 5-44 0,-1 1-485 0,-1 0 225 16,0 0 152-16</inkml:trace>
  <inkml:trace contextRef="#ctx0" brushRef="#br0" timeOffset="74379.48">19276 15017 110 0,'1'-5'141'0,"-1"5"-63"0,0-6-6 15,2 2 36-15,-1 1-21 0,-2 0-32 0,1 3-8 16,-2-2 47-16,2 2-47 0,0 0 71 0,-4 6-65 0,0-1 43 15,2 0-50-15,-4 3 41 0,0 3-46 0,-1 2 33 16,2 0-13-16,-3-1-8 0,0 3 13 0,1-1 2 16,-2 2-19-16,-3 10 4 0,0 0 6 0,0 0-6 15,2-6-5-15,-2 5-12 0,2 0-1 0,-1-4 12 0,3-3-10 16,-1-3-14-16,1 0-6 0,1 0 7 0,0 0-2 16,1-2-11-16,-1-1 11 0,3 0-4 0,3-4-1 15,-3 3 7-15,0-1-21 0,2-3 13 0,2-2-10 16,2 1 5-16,-1-1 8 0,2-1 1 0,3 4 2 0,0-4-15 15,3 1 13-15,-1 0-5 0,1 0-2 0,3 0-6 16,0-2 5-16,0 0-7 0,0-1 3 0,2 2 0 0,-2-2-9 16,0-1 28-16,1 0-24 0,-4 1 2 0,1-1-6 15,2 1-9-15,-4-3 4 0,1 3 10 0,-2-3-9 16,-1 1 2-16,0 1 13 0,-1-1-21 0,2 0-1 16,-3 0-19-16,-4 0-30 0,9 2 6 0,-5-2-43 0,-4 0-22 15,9-5-15-15,-5 4 5 0,2-1-33 0,-6 2-369 16,0 0 176-16,12-6 120 0</inkml:trace>
  <inkml:trace contextRef="#ctx0" brushRef="#br0" timeOffset="74829.2">19590 15000 81 0,'1'-8'124'0,"2"0"-21"16,-2 4 35-16,0 1-28 0,1 2 18 0,-2 1-45 0,0 0 45 16,0 0-51-16,-4 10 54 0,1-1-39 15,-1 2 36-15,-1 1-43 0,1 2 26 0,0 0-24 0,-3 0 15 16,0 2-20-16,-1 2 7 0,-4 6-23 0,0 0 13 15,-1 0-1-15,1 0-17 0,-3-2 2 0,1 1-12 0,4-4-11 16,-3 3 9-16,1-2-7 0,4-4-15 0,1-2 13 16,-2 0-20-16,1 1 9 0,1 0-7 0,0-1-8 15,-1-2 6-15,4 0 3 0,2 1-4 0,0-2 3 16,1 0-3-16,5 1-7 0,-1-3 9 0,1 1 1 0,1-2-10 16,4 0 7-16,1-1-2 0,0-1 1 0,2 0-7 15,0-1 1-15,3-2 12 0,0 1-11 0,0-2 6 16,1-1-2-16,0 1-13 0,-2-2 11 0,1 1-8 15,-4-1-9-15,2 2 9 0,0-3 2 0,-2 1 0 0,-2 0-10 16,1-1 4-16,-2 1-6 0,-2-1 0 0,1 1-16 16,0-2-24-16,-2 2-31 0,0-1-41 0,2 2-18 0,-7-1-24 15,8 0-37-15,-4 0-18 0,-4 0-448 0,0 0 220 16,0 0 146-16</inkml:trace>
  <inkml:trace contextRef="#ctx0" brushRef="#br0" timeOffset="80027.5">14278 14824 49 0,'-39'-2'46'0,"4"0"7"0,7 3 15 0,2 2-5 16,2-2-20-16,2 1 2 0,0 1 16 0,-1-2-16 15,3 1 6-15,-1 2-8 0,0-2-25 0,0 2-1 16,0 1 7-16,-1-3 5 0,-10 4-14 0,2 1 18 0,4-1-1 16,5-1-5-16,2 1-25 0,-10 2 11 0,4 0 13 15,-6-1-30-15,3 4 12 0,4-4-14 0,1-1 3 0,-7 2 21 16,4-2-7-16,-4 3 9 0,4-5 3 0,-2 6-17 16,3-3 2-16,2-2 23 0,3 1-26 0,-12 2 2 15,4 1-21-15,4-3 33 0,3-3-2 0,-6 8-16 16,3-2 6-16,3-7 8 0,2 4-6 0,-1 1-5 0,-8 2-20 15,3-2 23-15,5-5 9 0,-10 8-29 0,6-3 21 16,6-5 12-16,-2 4-25 0,1-2 32 0,-1 0-9 16,-8 5-32-16,4-2 35 0,4-1-4 0,1 0-30 15,2 0 14-15,-2-1 21 0,2-2-3 0,0-1 9 0,1 2-21 16,-10 11-13-16,5-5-8 0,5-3-59 0,-1-1 90 16,1-2 3-16,-11 8-29 0,7-2-1 0,3 0 38 0,2-8-6 15,0 3-10-15,-8 10-23 0,6-1 31 0,5-7-23 16,1 8 14-16,1-6-15 0,-2 6-2 0,4-7 1 15,0 0-2-15,-3 2-4 0,4 1 13 0,1 2-2 16,-1-5 32-16,2 1-13 0,-2 6-12 0,-1-3 12 0,3-3-11 16,-2 3-11-16,0-1-9 0,-2 1 43 0,2 0-5 15,-1-2-44-15,0 0 27 0,0 3-13 0,0-2 1 16,-4 0 41-16,6 1-13 0,-4 0-8 0,4-1-28 16,-4-1-17-16,2 2 9 0,0-2 34 0,2 1-34 0,-2-2 37 15,2 0-6-15,1 2-26 0,0-2 23 0,1 2 27 16,0 0-43-16,0 0 18 0,0 1 23 0,2-3-45 0,0 2 47 15,-1 1-11-15,-1 0-13 0,3 0-29 16,-1 0 40-16,0 1 12 0,-1-1-29 0,2-1 13 0,-2 3-11 16,2 1 7-16,-1-3-25 0,1 1 38 0,0 3-18 15,-1-4 0-15,1 1-4 0,1-2 22 0,-3 2-10 0,3-1-5 16,3 2 8-16,-6 4 4 0,3-3 4 0,0 3-21 16,0-3 15-16,2 0-29 0,-1-3 25 0,0 4-3 15,2-4-19-15,1 2 24 0,-1 1-32 0,-1 0 32 16,2 1-18-16,2 0-3 0,0 0-14 0,-2-1 18 0,0 1-12 15,0-2 5-15,2-1 5 0,-4 2 12 0,2-1-18 16,-1 1 11-16,2-1-19 0,-2-1-10 0,0 2-12 0,-2-3 8 16,0 1 10-16,1 0-27 0,-2 0 65 0,0 0-17 15,-2 1-29-15,0-1-1 0,0 0 38 0,1 0 11 16,1 0 1-16,1 1-20 0,-2-1-29 0,0-2 17 0,-1 2 7 16,4-1 6-16,-1 2 9 0,-1 1 2 0,4-5-14 15,-1 1 19-15,1-1-31 0,0 2-2 0,2-1-10 16,1-2 30-16,0 2-37 0,-1-4 34 0,1 5 12 15,0-2-9-15,2-1 3 0,3 0 1 0,-4 3-9 0,0-6-7 16,1 1 18-16,1 1-9 0,0 4-1 0,0-4-4 16,0-5-30-16,4 1 45 0,-2 3-40 0,2 1 10 15,5-4 9-15,-4-2 27 0,6 2-36 0,-5-2 27 0,5 2-4 16,9 7-16-16,1-2 23 0,-5-3 0 0,-2-3-50 16,11 5 42-16,-6-5-84 0,-2-3 101 0,8 4 7 15,-1 1-37-15,-7-5 18 0,-3 1-21 0,-1-3 14 0,-1 6 14 16,2-3-25-16,-2-2-12 0,-1 4 15 0,2-5-25 15,1-1 49-15,12 8-56 0,-10-5 46 0,-2-2-19 16,-2 2 20-16,0-3 7 0,1 3-16 0,12-6-24 16,-10 4 17-16,9-3 14 0,-5 4-94 0,6-4 84 0,1 3-23 15,-10 2 28-15,0-3 29 0,-2 3-58 0,-2 0-33 16,2-2 34-16,0 3 52 0,0-2-78 0,-1 2 60 16,12-7-5-16,-7 3 17 0,-4-1 7 0,-4 4-10 0,1-1-37 15,0-2 43-15,1 0-45 0,-1 2 36 0,2-2 19 16,1 1-98-16,-2 1 74 0,2-1-97 0,12-1 104 15,-3-2-6-15,-3 4 9 0,-6-2-41 0,-1 2 38 16,13-5-30-16,-4-1-9 0,-4 1 43 0,-3 4-73 0,-2 0 76 16,13-2-44-16,4-1 29 0,-11 5-5 0,5-5-57 15,-1-2 50-15,2 0-6 0,-9 3 11 0,0 2-22 16,-5-2 24-16,15 0 30 0,-8 1-39 0,-5 0-10 0,-2 2 4 16,0-2 23-16,1 0-58 0,2 1 54 0,11-2 10 15,1 1-67-15,-2-1 100 0,-11 2-73 0,1-2 56 16,-3 3-1-16,2-2-16 0,13 0-50 0,-9 0 53 0,-1 3-36 15,-3-3 28-15,10-1-45 0,-3 2 18 0,4-2-29 16,-6 1 38-16,-2 0 24 0,7-2-37 0,3 2 48 16,0-1-61-16,-1 1 10 0,-9 1 54 0,-2-1-17 0,-2-1 24 15,1 2-30-15,-2-2 7 0,0 3 4 0,1-3-7 16,-1 2-29-16,0 0-25 0,1-1 7 0,-1 2 46 0,2-1 4 16,-2-1 18-16,2 1-22 0,-3 1-75 15,4-1 97-15,-3 0 7 0,0 0-30 0,1 0 13 0,2 1 5 16,-2-1 9-16,1-1-40 0,1 2 37 0,11-1-7 15,-6 1 3-15,-4-2-69 0,-3 2 59 0,-1-1 2 16,0 0-8-16,1 2 24 0,-1 2-35 0,0-4 31 0,-1 1-33 16,0-1 10-16,-2 1 27 0,2-1-10 0,0 2 4 15,0 0-5-15,0-2-7 0,0 1 11 0,1 2-10 16,2-3-13-16,-3 0 11 0,5 1 6 0,-2 1-10 0,0-1-2 16,1-1-6-16,-2 0-2 0,0 2-16 0,2-2-1 15,-2 1 12-15,0 0 18 0,-1-1-24 0,0 1 3 0,-1 0 3 16,0 1 0-16,0-1 1 0,-1 1 2 0,2 0-4 15,-3-1 9-15,2 1-9 0,-2 0 19 0,4 0-12 16,-4 0-6-16,2 0 14 0,3-2-17 0,-1 1 6 16,-2-1 9-16,1 1 1 0,2-1-12 0,-3 1 4 0,1 1-6 15,0-1 7-15,-2 0-7 0,-2 0-2 0,2 1-8 16,2-2 14-16,-2 1 9 0,-2 1-13 0,2-1 12 0,0 1-17 16,-2-1 15-16,2 1-4 0,-1-3-4 15,1 3-2-15,0 0 10 0,-1-1-8 0,2 0 5 0,2 2-6 16,-2-1-11-16,1 0 14 0,-1 0-3 0,4-2-1 15,-4 3 7-15,3-2 3 0,-2-2 5 0,0 3-21 0,-2-1 3 16,0 1 7-16,2-1-4 0,-1 1-1 16,2-1 4-16,-2 1-2 0,0-1-3 0,0-1 6 0,0 1-5 15,0 0 6-15,2 0-6 0,0 1 0 0,-1-3 9 16,2 2 8-16,1 1-16 0,-3-1-4 0,2-1 12 0,-2 0-7 16,2 0 4-16,-2 1 7 0,2-2-15 0,-1 1-8 15,0 1 5-15,0 1 15 0,0 0-11 0,-1-1 0 16,0 1-9-16,1-3 8 0,-1 3 10 0,-1-1-7 15,1-1-1-15,2-1 0 0,-3 2 0 0,4-1 7 0,-4 2-5 16,0-2 0-16,0 0-2 0,0 0-7 0,2 0 2 16,-1 1-5-16,-1-1 21 0,0 1 14 0,0-2-35 0,-1 1 1 15,-1 1 9-15,4-1 1 0,-5 0 4 0,3 0-4 16,-3 0-3-16,2-1 21 0,0-1-20 0,-1 1 8 16,0 0-8-16,-1 1-9 0,2-1 6 0,1 1 12 15,-2 0-7-15,-3-2 3 0,1 2-13 0,1-1 1 0,1 3 13 16,-2-2-10-16,0-2-1 0,-2 2-8 0,1 1 18 15,-2-2-6-15,3 1 9 0,-1-2-11 0,-2 2 10 0,1-2-3 16,2 1-8-16,-3 1 8 0,2-4 6 0,-1 4-6 16,-2-2-1-16,2 1-9 0,-1 0 12 0,2-1 2 15,-2 0-12-15,3 2 5 0,0-2-12 0,-1 2 14 16,1 0-10-16,-3-2 9 0,-1 0 4 0,2 0-10 0,0 2-1 16,-2-2 7-16,3 1 4 0,-2-1-6 0,2-1-8 15,-2 3 10-15,1-3-15 0,-1 2 22 0,0 0-3 16,2 0-7-16,0-1 3 0,-2 2-2 0,2-2 3 15,-3 2 5-15,4-3-11 0,-3 0-1 0,0 0-2 0,5 3 9 16,-2-2 2-16,0-1-9 0,0-1-6 0,-3 2 12 16,4 0-9-16,-2-2-1 0,-2 2 12 0,2-2-1 0,0-1-4 15,-2 2 13-15,2-1-1 0,-3 2-11 16,2-1 4-16,-2 0-12 0,2-2 6 0,-4 1 10 0,1 2-15 16,1-2 7-16,-1 1-1 0,-2-1-12 0,2 0 14 15,1 0 3-15,-3-2-4 0,2 0-1 0,-2 2 4 0,3-2-11 16,-1 0 10-16,1 0 1 0,0 0-8 0,0 0 1 15,-1 1-2-15,1 0 4 0,-2-1 3 0,-2 1-11 16,3 1 7-16,1-1-3 0,-3 0 3 0,2 1-8 16,0-1 10-16,-3 1 6 0,-2 1-8 0,1-2-13 0,0-1 21 15,-2 2-12-15,3-1 10 0,-5 1-1 0,-1 0-5 16,5-1-4-16,-3 1 6 0,0 0-7 0,-1 0 5 0,-1 0 0 16,1 1 3-16,2-4 2 0,-2 3-1 0,4-3-5 15,-3 2 3-15,0 0-4 0,0 0 3 0,2-2 0 16,0 2 0-16,-1 0 3 0,0 0-9 0,1-2 10 0,-2 3-5 15,1-2 2-15,2 1-6 0,-1-2 5 0,1 2 1 16,-2-3 0-16,1 1 9 0,-1-1-6 0,2 1 2 16,-2 0-9-16,3-2-8 0,-1 3 18 0,-1 0-5 15,0 0 2-15,0 0-5 0,0 3 1 0,-1-2 8 0,0 2-12 16,-1 0 8-16,0 2-9 0,-1 0 1 0,0 1 1 16,-1-2 13-16,1 2-7 0,0 0-6 0,-1 0 4 15,1 0 1-15,0 0 4 0,-1 0-13 0,0 1 7 0,0 0-12 16,0 0 15-16,0-2-1 0,1 2-11 0,-2 0 9 15,3-1 6-15,-2-1-7 0,0 0 7 0,1 1-8 16,-2-1 6-16,2 0 7 0,0 1-18 0,-1 0-6 16,1-1 21-16,0 0-9 0,-1-1 5 0,0 0-7 0,0 2 2 15,1-2 7-15,0 1-1 0,-1-1 1 0,0-1-14 16,0 1 12-16,1-1 3 0,0-1-15 0,-2 1 10 16,0-1-2-16,5-2-3 0,-2-3 7 0,0 1 0 0,-2 1-7 15,2-2 2-15,-1 1-2 0,1-1 8 0,0 2 0 16,-3 0 6-16,2-3-8 0,0 2 1 0,-1-1-11 15,-2 0 13-15,2-1-5 0,-1 2 0 0,2 3 5 0,-3-1-15 16,0 1 8-16,1-1-1 0,-1 2 2 0,1-1 4 16,1 1-1-16,-2 0-6 0,0 0 4 0,1-1-5 15,0 0-5-15,-1 1 10 0,0-3-9 0,0 2 13 16,-1 0-17-16,1 0 12 0,0 0-3 0,-3-8 10 0,3 2-18 16,-2 2-1-16,-2-1 16 0,1 1-5 0,2-1-1 15,-3 0 5-15,0 0-21 0,1 3-1 0,-1-3 1 16,-1 1 19-16,1 0 1 0,-2 0-6 0,2 2-9 0,0-1 11 15,0-1 10-15,0 2 2 0,0 0-46 0,0-1 48 16,-2 0-25-16,2 2 6 0,-2-1-16 0,4 2 33 0,0 1-20 16,-2 0 7-16,2 1 12 0,-1-1 4 0,0 1-21 15,2 1 18-15,-2-1-8 0,-1 0 7 0,0-3-19 16,-2 0-3-16,-1 1 8 0,-2 0 16 0,1-1-37 16,-2-1 34-16,1 2-2 0,0 0-29 0,-2 0 31 15,3-1 2-15,-3 1-5 0,2 0-31 0,0 1 3 0,-1 1-4 16,2-1 36-16,0 1-34 0,0-1 13 0,2 2-7 0,-2-4 11 15,-2 2 13-15,2 2 13 0,2-4-48 16,-1 5 34-16,2-1-39 0,-2 1 48 0,0-3-2 0,-1 3-22 16,0-3 4-16,-1 1 21 0,-2 1-19 0,1-2 0 15,0 1-16-15,1-1 40 0,-2 0-25 0,-2 0 20 0,0 0-25 16,1-1 26-16,-2 3-6 0,1 0-12 0,1-2 7 16,1 2-8-16,-1-1 0 0,0-1 11 0,2 0-13 15,0 2 2-15,1 2-5 0,-2-2 0 0,3 2-6 16,2-2-1-16,-4 1 6 0,1-1-12 0,-1 3 14 0,1-2 27 15,4 2-44-15,-2-1 16 0,-4-3 26 0,-1 0-17 16,0 2 6-16,2-2-8 0,-4 0 10 0,2 0 6 0,-1-1-3 16,0 1-13-16,-2 1 5 0,-1 1 7 15,0-2-10-15,0 2 8 0,0-1-30 0,1-1 26 0,1 2-5 16,-1-2 19-16,-1-1-25 0,1 2 14 0,1 2-2 16,-1 0-4-16,0-2 9 0,-1 3-12 0,3 0 9 0,0-2-2 15,-1 4 7-15,1-4-9 0,-2 0 6 0,-1 1-16 16,2 3-5-16,-1-1 18 0,0 1-18 0,-1-3-7 15,0 1 26-15,0 0 8 0,-1-1-17 0,2 4-2 16,-1-2-2-16,-1-2 8 0,1 1-6 0,-1-1 4 0,-1 3 9 16,0-2-9-16,0 2 2 0,1 0 2 0,-3-1 0 15,0-1 1-15,0 1-11 0,-2-1-7 0,1 4 14 0,1-1-26 16,-3-4 19-16,1 4-20 0,0-4 2 16,2 4 25-16,-1-4-5 0,2 1-6 0,-1-2 18 0,2 3-3 15,-1-5-4-15,-2 1-16 0,1 2-18 0,0-1 32 16,0 0 12-16,-2-1-3 0,1 1-5 0,-2-1 5 0,1 2-17 15,-13-4-35-15,8 1 24 0,3 6-11 0,3-2 21 16,-2-3 28-16,3 5-35 0,0-1 20 0,0 3-29 0,1-1 53 16,1-4-25-16,-1 1 23 0,2 3-18 15,-1-3-46-15,0 1 54 0,2 3-1 0,1-1-9 0,-1-4 7 16,0 1-16-16,1 1 20 0,-2 0-54 0,4-1 61 16,-2 2-2-16,-2 2-36 0,-1-5 9 0,2 4-10 0,0-2-3 15,-1-3 38-15,-2 1-46 0,-1 2 54 0,0 0-9 16,-1-1-9-16,1 3-25 0,0-4 28 0,-1 6 10 15,1-2-54-15,0-2 39 0,0 1-20 0,1-1 30 16,-1 6-14-16,0-5-6 0,1 4 10 0,1-5 1 0,-1 1 4 16,2-1-8-16,-1 2 18 0,2 1-18 0,-3-2-52 15,3 1 65-15,-1 1-4 0,0 0-3 0,-1 1-6 0,0-3-17 16,-1 3-12-16,2 1 18 0,-1-5 9 16,1 2 17-16,-2 0-6 0,2 1-1 0,-2-3 0 0,2 2-11 15,1-3 21-15,-3 0-15 0,1-3-2 0,3 2-10 16,-1 1 12-16,1-2 8 0,-1 4-6 0,2-2 0 0,-2 1 5 15,1 1-13-15,2 1 10 0,-2-2-24 0,0 1 13 16,-1 0 6-16,3-2-4 0,-3 1 7 0,0 2-23 16,0-3 25-16,-1 1-15 0,-1 0 15 0,1 1-20 15,-2-1 5-15,1-1 7 0,-1 0-17 0,2 0 18 0,-3 1-17 16,4-2 8-16,-5 2 1 0,4-1-7 0,-2-1 14 16,3 3-2-16,-1-2 13 0,0 3-6 0,-1-3-21 0,1 0 25 15,0 0 0-15,-2 2-18 0,2-2-10 0,1 1 33 16,-2 1-23-16,0-1 16 0,2 2-11 0,-3-1 15 15,0 1-26-15,-1 0 23 0,2 2-8 0,-2-4-7 16,1 0-9-16,-1 2 28 0,-1-1-15 0,-3-1-11 0,0 1 22 16,2 2-4-16,-3-2-28 0,-15 3 26 0,1 0-18 15,7-5 6-15,-5 4 7 0,5-5-15 0,4 1 30 16,4 0-74-16,1 3 51 0,-1 1-21 0,0-3 53 16,3 1-36-16,1-1 24 0,-2 0 11 0,0 4-10 0,0-2-7 15,2-1 5-15,-1 3-54 0,1-2 54 0,0-2-45 16,-1 1 50-16,1 1 2 0,-2-4-29 0,0 4-10 0,0-1 38 15,1 1-66-15,0 2 22 0,-2-2 0 0,2 1 33 16,-2-2-20-16,2 1 1 0,-3-1 46 0,1 1-9 16,0-1-52-16,1 0 12 0,0 0 49 0,-2 2-12 15,4-2-45-15,-1 1 29 0,1 1 13 0,2-1-41 0,2 0 1 16,0 0 40-16,2 0-84 0,-1 2 93 0,3-2-2 16,0 3-54-16,0-2 54 0,1 1-53 0,-1-3 39 15,2 2-3-15,-1 0-39 0,0 1-16 0,3-2 9 0,-2 1-21 16,-1 0 73-16,2 1 12 0,-1-4-38 0,4 1 21 15,-5 1-2-15,0 2 12 0,1 0-41 0,-2-3 13 16,0 1 24-16,0 1-31 0,-3-1 36 0,-1 2-1 0,0-1 21 16,0 1-3-16,0-2-12 0,-1 3-15 0,-1-1-61 15,2-1 73-15,-1 0-88 0,1-1 24 0,0 0 49 16,0 2-52-16,3-2 43 0,-1 1-3 0,2-1 48 16,-1 2-22-16,1-2-56 0,0 1 52 0,3-1-31 0,1 0-21 15,1 0 70-15,-1-2-46 0,1 1-7 0,1 0 54 16,-5 1-28-16,-3 0-14 0,5-1 39 0,-2 1-43 15,-2-1 13-15,0 2 19 0,3-2-12 0,-2 0 8 0,-1 3-86 16,1-3 33-16,0 0 17 0,1 2 39 0,2-1 13 16,1-2-9-16,1 1-29 0,-3 2 5 0,4-5 9 0,0 4-62 15,-1-1 82-15,2-1-71 0,-2 0 63 0,2 0-46 16,1 0 52-16,4 0-27 0,-11-1-33 0,6-1 59 16,5 2 13-16,-14-1-54 0,9-1 32 0,-3 1-34 15,0 1 29-15,-7 0 21 0,2-2-21 0,2 4-64 0,-1-2 61 16,-2 1 11-16,0-1-90 0,4 1 61 0,-1-1 17 15,3-1-38-15,0 2 60 0,1-1-47 0,-1 0 55 16,2 0-80-16,0 1 31 0,0-1-7 0,0 1 51 16,0-1-62-16,0 0 18 0,2 0 34 0,-1 0 11 0,1 2-10 15,-1-1-54-15,-1-1 58 0,2 1-53 0,-1 1 25 16,0 0-14-16,-1 0-46 0,1-1 40 0,0 2 55 0,1-1-34 16,-2 0-5-16,1 0 35 0,1 0-48 0,0 0 53 15,0 1-13-15,1-2 13 0,-1 0-80 0,2-1 36 16,-1 1 26-16,-1 2-30 0,1-3 1 0,2 2 1 15,-2-2 23-15,3 0-40 0,-4 3 34 0,3-2 57 16,0 0-14-16,-2-1-34 0,3 0 41 0,-3 1-1 0,3-1-39 16,-2 3 37-16,2-3-35 0,-3 0 28 0,3 0-1 0,0 0-1 15,0 0 1-15,-4 0-4 0,4 0-39 16,0 0 32-16,0 0-51 0,0 0 4 0,0 0 2 0,-3 1 8 16,3-1-1-16,0 0-13 0,0 0 45 0,-2 0-16 15,2 0-2-15,0 0-63 0,0 0 20 0,0 0-15 16,0 0-68-16,0 0 15 0,0 0-16 0,0 0-16 0,0 0 11 15,0 0-27-15,1-9-347 0,-1 9 165 0,0 0 110 16</inkml:trace>
  <inkml:trace contextRef="#ctx0" brushRef="#br0" timeOffset="86068.25">20490 14908 82 0,'1'-5'107'0,"1"-1"15"0,-2 6 14 0,2-9-40 15,-2 6 27-15,0-1-12 0,0 4-21 0,3-6 1 0,-2 4 1 16,-2-1-27-16,1 3-15 0,0 0-11 0,0 0-5 15,0 0 22-15,0 0 4 0,0 0-13 0,-3 10 2 16,3-10-103-16,-4 10 120 0,2-1-32 0,-2 3 15 16,0 0 8-16,1 3-1 0,-2-1-22 0,1 3 4 0,0 0-13 15,-3 1 17-15,3-2-3 0,-3 14-26 0,1-4 31 16,0-7-27-16,1-1 11 0,-2 9-6 0,1-3-10 0,-4 2 3 16,5-2 6-16,-2-5 5 0,3 0-10 15,-1-2-1-15,0-2-11 0,1 0 5 0,-3 0 5 0,4-3-2 16,-1 0-1-16,0-2-2 0,0-2-6 0,3-2-4 15,-2 0-4-15,1 0 15 0,0-1 6 0,2-5-4 0,-1 5-20 16,1-5 22-16,0 0 1 0,0 0-7 0,3 5 7 16,-3-5 4-16,0 0 1 0,0 0-2 0,16-11 9 15,-12 5-3-15,-4 0-9 0,5-2 3 0,-4-1-3 0,3 0 2 16,-1-3 3-16,0 0-9 0,-1-2-7 0,-2 0 13 16,3-2-2-16,1 0-3 0,-3-4-19 0,3 1 21 15,-1 0-6-15,2 0-2 0,2-10-4 0,-2 4-15 0,2-5 6 16,-2 6-3-16,-1 3-5 0,0 2 9 0,0 0-1 15,0 0 10-15,-1 1-22 0,0 0 25 0,2 2-7 16,-1 2 5-16,0-2-16 0,0 2 14 0,-1 1 4 0,-1 1-12 16,4 1 6-16,-2 1 5 0,0 1-2 0,0 3-8 15,0-3 10-15,1 3-10 0,4 0-3 0,-2 3 3 16,4-3 3-16,1 1 4 0,1 2 6 0,2-1-32 16,2-1 26-16,-1 1-13 0,1 2 17 0,2-1-15 0,-2 0 18 15,-1 2-3-15,2-2-6 0,-2 2-7 0,-2 0 10 16,1 0-30-16,-4-1 18 0,-1 2 13 0,-3-1 2 15,1 1-12-15,-3 0-11 0,1 0-26 0,-1 1 8 0,-2 1-4 16,-1-1-27-16,-2-1-42 0,3 5 44 0,-3-2-23 16,0-3-8-16,-5 6-12 0,1-2-17 0,0-1-13 15,-4 6-337-15,1-2 158 0,-4 0 104 0</inkml:trace>
  <inkml:trace contextRef="#ctx0" brushRef="#br0" timeOffset="86291.6">20439 15023 43 0,'-5'3'123'0,"1"2"-39"0,4-2 24 0,0-3-8 16,0 0-19-16,7 6 24 0,-2-4-28 0,3-1 5 16,3 2 1-16,1 0-40 0,0 0 25 0,1-2-44 0,0 1 2 15,1-1 15-15,-1 2 24 0,2-2-35 0,-2 0-2 16,0 2 19-16,-1-3-21 0,2 0-28 0,-4 0 12 0,1 0-20 15,-4 0-24-15,-1 0-11 0,2-2-12 16,0 1-18-16,-2 1-282 0,-1-1 119 0,-5 1 78 0</inkml:trace>
  <inkml:trace contextRef="#ctx0" brushRef="#br0" timeOffset="87386.42">20968 15097 68 0,'0'0'80'0,"-2"-7"13"0,2 7-25 0,-2-7 56 16,-1 3-45-16,-1-1-20 0,0 3 31 0,-1 1-96 16,-5-4 75-16,4 3 3 0,-2 2-9 0,0-2 16 0,0 1-12 15,1 0 7-15,-1 1-48 0,3 0 29 0,-2 1-35 16,-1 0 25-16,-3 2 17 0,-1 0-47 0,2 2 14 0,0 1-4 16,-1 0 32-16,2-1-64 0,0 2 28 0,-1 0 3 15,1 2 10-15,1 0 17 0,0 0-24 0,0-2 9 16,1 4-7-16,1-4 14 0,0 1-6 0,0 7-12 15,0-3-11-15,2 2 3 0,0-2 1 0,2-1 2 16,0 6-7-16,2-8 6 0,0 0-19 0,4 0 2 0,-1 0 8 16,0 2 7-16,1-3-29 0,1 0 18 0,-2 0-23 15,3-2 15-15,0-3-7 0,3 7-11 0,-4-8 17 0,2-1 12 16,2 1-8-16,-2-5-6 0,0 3 8 0,-2 0-10 16,6-3 2-16,-1-2 3 0,1-4 4 0,0 5-10 15,0-2 6-15,-1 1-6 0,1-2 13 0,0-1 14 16,-1-1-25-16,0 0 4 0,0-1 21 0,-2-4-12 0,2 1 21 15,-2 0-44-15,-2 2 32 0,1-2 6 0,0 0-17 16,-2-2 3-16,-1 3 3 0,-1 0-44 0,-1 0 23 16,0 2 25-16,0-1-1 0,0 1-39 0,-1 3 36 0,0 2-4 15,-1-1-5-15,2 3 14 0,-2-2-43 0,0 1 17 16,1 1-28-16,-1 0 9 0,1 0 24 0,-1 0 7 16,0 3-47-16,0-2 34 0,0 2 30 0,0 0 7 0,0 0-16 15,0 0-26-15,0 0 51 0,0 7-22 0,0-2-17 16,0-2 26-16,2 2-15 0,-2 1 24 0,1 1-7 15,0-1-1-15,-1 0-11 0,3 6 7 0,-3 4-7 0,0-3 4 16,1 0 12-16,1 2-12 0,-2-2-3 0,-2 1-6 16,4 2 5-16,-1-3-4 0,0-4 4 0,-2 5-2 15,2-6 3-15,1 0 6 0,0-2-14 0,0 1-4 16,-1-1 7-16,0-1-13 0,2 1-5 0,0-2 16 0,1 1-13 16,-2-1-2-16,4-2-1 0,-1 2-2 0,-5-4 18 15,11 2-14-15,-3-2-9 0,-8 0 14 0,13-1 8 16,2-1-5-16,-2-1 13 0,-2-2-21 0,1 1 3 0,1-4-1 15,0 0 0-15,1 0 25 0,-4-3-15 0,1-2-10 16,2 1 12-16,-1-3 4 0,4-5-14 0,-2-4 24 16,0-1-3-16,-2 1-14 0,0-3-2 0,-1 0 13 0,0 0 0 15,-2-3-29-15,2 0 24 0,-2-5 3 0,-1 3-32 16,4-2 19-16,-4-4 14 0,-4 7-5 0,1-5-3 16,-2 1 3-16,-2 9-1 0,1 0 0 0,-2 5 8 15,-4 2-12-15,1-2 4 0,0 1-15 0,-1 3 11 0,0 3-28 16,0-2 9-16,-2 2 24 0,-1 0-6 0,0 1-26 15,1 5-1-15,-1-4 17 0,0 7 6 0,-1 0-4 16,2 3 29-16,-1 1-23 0,0 2 6 0,7-1-7 0,-16 6 12 16,7 2 0-16,0 1-2 0,2 1-29 0,0 5 23 15,1 0-13-15,2 1 0 0,0 2-20 0,-3 12 11 16,0-1 40-16,6-3-33 0,0-2 11 0,-2-2 12 16,3-1-29-16,-4 13-13 0,5 0 45 0,-2-8 7 0,0-2-37 15,1-2 25-15,0 0-1 0,-3 0 11 0,2-2-8 16,2 2-15-16,-1-4 12 0,3 1 3 0,-3-2 14 0,0 1-15 15,2 0-3-15,1-1 9 0,0 1-7 0,-1-1-7 16,2-3 14-16,0-1-9 0,4 2-3 0,-2-1 2 16,-1-4 16-16,0 2-18 0,2-4 1 0,1 3 3 0,1-2 5 15,1 1 2-15,0-2 1 0,0-2 5 0,-1 0-22 16,2 0 7-16,-1-1 4 0,2-2-13 0,-2 1-12 16,-1-2-7-16,-1 0 0 0,4-6-15 0,-3 3-9 15,-1 4-31-15,0-11-10 0,-8 8-12 0,14 2-19 0,-14-2-3 16,9-3-11-16,-1-5-396 0,-4 3 176 0,-4 5 118 15</inkml:trace>
  <inkml:trace contextRef="#ctx0" brushRef="#br0" timeOffset="87761.26">21739 14929 40 0,'-7'0'135'0,"-1"1"-16"15,-3 1-50-15,1 2 44 0,0 0-14 0,1 3-5 16,0 2-26-16,2-1 20 0,-2 2-64 0,5 0 58 16,-3 1-61-16,3-1 44 0,3 2-2 0,-1-3-7 15,2 1-2-15,3 1 11 0,-2 2-14 0,2 3-31 0,1 0 23 16,0-4-16-16,0-1 18 0,-1 4-8 0,1-5-3 15,-2 4-2-15,1-1 3 0,0 0-16 0,-1-1-6 16,1-1 24-16,-2-4-12 0,2-1-16 0,-2-1 24 0,1 1 7 16,-1 0-35-16,-1 1 23 0,0-1-2 0,-1-1-4 15,1-5-9-15,0 8-6 0,-2-3 5 0,0-1 0 16,-1 0-10-16,-1-1 9 0,1 0-6 0,-1 0-5 16,0-3-11-16,4 0-6 0,-9 0-27 0,9 0-23 0,-11-5 6 15,2 9-20-15,9-4 3 0,-16-2-14 0,4 0-13 16,4 0-1-16,1-8-306 0,-1 4 136 0,0 0 92 15</inkml:trace>
  <inkml:trace contextRef="#ctx0" brushRef="#br0" timeOffset="88019.36">21671 14981 113 0,'0'0'29'0,"-10"11"86"0,2-1-39 0,-2 4-15 15,0-4 20-15,0 4 6 0,-10 2 4 0,1 2-9 16,-1 15-23-16,-5-15 25 0,0 9-37 0,-1-3 30 0,2-7-10 16,-3 0-3-16,0 5-19 0,1 4 4 0,-2-6-21 15,2 1 12-15,8-3-2 0,-5 2-17 0,6-10 1 16,2 3 0-16,3-6 20 0,3 2-17 0,-1-3 2 16,1-2-6-16,1 2 5 0,3-1-5 0,-1-2-15 0,2-1 12 15,2 2-33-15,2-4-18 0,0 0-3 0,0 0-36 16,0 0 12-16,0 0-35 0,21-4-13 0,-8 4-281 0,1-7 129 15,2 1 88-15</inkml:trace>
  <inkml:trace contextRef="#ctx0" brushRef="#br0" timeOffset="88478.47">21992 15049 114 0,'8'-5'89'16,"0"3"12"-16,-1 0-28 0,1 0 5 0,-8 2-18 0,12-1-6 15,-7-1 3-15,2-1 24 0,3 0-16 0,0 0-17 16,-2 1-24-16,0 1-3 0,-2-2-5 0,6 1 2 16,-2-3 22-16,0 0-9 0,-2 2-39 0,0-2 55 0,2-1-25 15,-1 0 9-15,-1 0-38 0,-1-1 23 0,-2-2 28 16,2 2-23-16,-2-1 34 0,-2-1-30 0,-1 2-34 15,0 0 45-15,-1 1-28 0,-1 1 28 0,0-1 26 16,-1 0-13-16,-3-3-39 0,0 3 47 0,0 1-10 0,0-1-25 16,0 3-6-16,-2 1-8 0,1 0 10 0,-2 0 4 15,2 1 42-15,-3 1-6 0,0-1-19 0,-4 5 21 16,1 2-3-16,1 0-13 0,-4 1 15 0,5 1 1 0,0 2-11 16,-2 1-19-16,2 2 11 0,2-1-2 0,-2 1 6 15,-1 1 1-15,5 2-4 0,-3 0-4 0,4-1-9 16,0 3-6-16,0-2 4 0,1-1-5 0,1 1 5 0,3 1-17 15,-1-4 2-15,3 1 4 0,1 1 8 16,1-3-12-16,2-1 10 0,-1 1-4 0,1-4-9 0,2-1 8 16,1 0 8-16,0 1-17 0,2-2 5 0,2 0-18 15,-1-4 1-15,2-1-27 0,-2-1-6 0,0-1-5 0,1-3-24 16,0 2-19-16,0 3-12 0,-2-3-39 0,1-1-8 16,-1 0-20-16,-1-1-460 0,-3 2 208 0,1-7 138 15</inkml:trace>
  <inkml:trace contextRef="#ctx0" brushRef="#br0" timeOffset="94349.14">21393 11504 47 0,'0'0'91'0,"0"0"1"0,0 0-14 0,0 0 20 0,0 0-42 15,0 0 19-15,0 0-6 0,0 0-32 0,0 0 22 16,0 0-20-16,0 0 1 0,0 0 1 0,0 0-13 15,0 0 13-15,0 0-7 0,0 0 4 0,0 0-14 16,0 0 23-16,0 0-32 0,-28 23 22 0,28-23-33 0,-5 7 50 16,5-7-2-16,-7 9-16 0,7-9-14 0,-3 7 10 15,2-2-3-15,1-5 17 0,-1 7-34 0,1-7-7 0,0 0 13 16,1 12 8-16,-1-12-9 0,0 0 13 0,5 6-10 16,-5-6 15-16,4 4-5 0,-4-4-9 0,8 1-4 15,-8-1-10-15,8 1-15 0,-8-1 24 0,0 0 8 16,14-6-22-16,-10 2 1 0,-4 4 6 0,9-7 9 0,-6 5 22 15,-3 2-33-15,6-9 3 0,-6 9 25 0,4-7-5 16,-4 7-17-16,0 0 17 0,0 0-4 0,-2-15-9 16,2 15 3-16,0 0-8 0,0 0-6 0,-12-9 18 0,12 9-33 15,-11-3 25-15,11 3-8 0,0 0 9 0,-13-2-18 16,13 2 11-16,-11-1-4 0,11 1 1 0,0 0 1 16,0 0 15-16,-19 0-14 0,19 0 13 0,0 0 3 0,0 0-19 15,-13 4 18-15,13-4 0 0,-4 5-9 16,4-5 13-16,-4 3-4 0,4-3-6 0,0 0 9 0,0 0-2 15,0 0-9-15,0 0-10 0,1 11 13 0,-1-11-1 16,0 0-6-16,0 0-2 0,8 7-2 0,-8-7-1 0,0 0-3 16,6 4-3-16,-6-4-13 0,5 2 6 0,-5-2-3 15,0 0-23-15,7 4-6 0,-7-4-21 0,0 0-26 0,0 0 4 16,0 0-48-16,0 0-11 0,0 0-17 16,10 6-383-16,-10-6 180 0,0 0 120 0</inkml:trace>
  <inkml:trace contextRef="#ctx0" brushRef="#br0" timeOffset="96348.63">21398 11636 9 0,'0'0'92'0,"0"0"-20"0,0 0 24 16,0 0-38-16,0 0 0 0,0 0-18 0,-6-6 13 0,6 6-6 15,0 0 23-15,0 0 0 0,0 0-23 0,0 0-15 16,0 0-5-16,0 0 33 0,26 6-22 0,-16-1 4 15,2 0-22-15,-2-1 5 0,2 0-4 0,0-1 15 0,0 2-7 16,2-2 5-16,-4 0-9 0,4-2-30 0,1 0 17 16,-3 3 4-16,2-4-19 0,0 3 26 0,-1-3 12 15,3 3 8-15,-3-2-33 0,2 2-10 0,-2 0 8 16,2-1 4-16,0 1 16 0,-3-2-16 0,1-1-1 0,0 2 5 16,-1 1-15-16,2-1 12 0,-1-1 1 0,0 2-10 15,-2-2-6-15,4 1 11 0,-2-1 3 0,0 2-1 0,1-1-16 16,-1-1 14-16,2 3-2 0,-1-2-6 0,0 1 14 15,-1-1-28-15,0-3 12 0,2 5 2 0,0-2-8 16,-2 2 3-16,-2-1-14 0,2 0 25 0,0-1-9 16,1 0-7-16,-2 0 19 0,0 1-24 0,0-2 27 0,-2-1-21 15,5 2 0-15,-3 0-5 0,0-1 16 0,0 0 5 16,1 1-11-16,1 0-6 0,-1-1 30 0,-1 2-39 16,-1-2-32-16,-1-1 46 0,2 2 18 0,2-2 5 15,-3 0-13-15,-2 1 9 0,4-1-36 0,-2 2 33 0,1-1 10 16,-1-1-32-16,-2 1 10 0,0 0-6 0,-1 0 21 15,7-1-5-15,-3 2-13 0,-1-1 13 0,-2-1 3 16,-1 0-21-16,4 1 1 0,1 0-5 0,-3 0 10 0,-2 1 6 16,4 0 18-16,-2-1-44 0,0-1 7 0,2 1 16 15,-3 2 20-15,3-1-21 0,-3 1 0 0,3-2 13 16,-1 0-17-16,0 3-17 0,-2-3 21 0,3 1-7 0,-1-1 21 16,-2 1-1-16,-1-1-22 0,5-1 8 0,2 0 7 15,-3 3-22-15,-3-1 26 0,2 0-22 0,1 0 16 0,1 0 18 16,-3-1-18-16,2 0-12 0,-2-1 25 15,0 1-27-15,-2 0 15 0,0 1 3 0,4-1-3 0,-2 0-10 16,1-1 11-16,2 1-10 0,-13-1-7 0,24 3 34 16,-13-2-20-16,-3-1-10 0,5 1-10 0,-2 0 12 0,1 2 0 15,-3-3-11-15,1 1 24 0,-1-1 14 0,-1 0-19 16,-8 0 0-16,15 1 7 0,-7-1-10 0,-8 0 2 16,15 0 14-16,-10 0-14 0,-5 0 1 0,15 1-11 15,-15-1-5-15,12-1 7 0,-12 1 10 0,13-1 2 0,-6 0-9 16,-7 1 9-16,14 0 8 0,-6 0-26 0,2 0-1 15,-2 0 24-15,6 0-13 0,0 1-1 0,-1-1-6 16,-1-1-9-16,0 1 26 0,-1 0 1 0,2 0-21 16,-1 0 6-16,-3 0 12 0,5-2 6 0,-2 2 10 0,0-1-9 15,-2 0 3-15,1 1 0 0,-3 0 4 0,0-1-13 16,-8 1-12-16,15-1 8 0,-1-1 9 0,-4 1 13 0,2 0-5 16,-2-1 1-16,0 2-11 0,-1-2-9 0,3 0 11 15,-1 0-12-15,-1 0-1 0,5 1-12 0,-2 1 28 16,1-1 4-16,-1 1 3 0,0 0-17 0,1 1-14 15,-1-2 13-15,-2 2 11 0,2-2-9 0,2 1 5 0,-2 0 3 16,-1-1-10-16,0-2 8 0,-1 3 5 0,-2-1 10 16,6 1-15-16,-6-1-4 0,0 1 0 0,1 0 2 0,-10 0-11 15,16-1 18-15,-4 0-1 0,-2 1-10 0,0 0 5 16,-1 0-6-16,-9 0 5 0,23 0 3 0,-10-2-1 16,1 0 6-16,-1 1-14 0,0 1 1 0,1-1 10 15,-2 1-18-15,-2 0 4 0,1-2 6 0,1 1-6 0,0 0 8 16,0-1-3-16,-1 3 18 0,-1-2-12 0,2-2 1 15,-2 3 9-15,0 0-11 0,-2 0-8 0,2 0 8 0,2-2-19 16,-2 1 7-16,4-1 6 0,-5 2-9 0,2-1 24 16,-2 1-27-16,0 0 11 0,-1 0-23 0,6-1 36 15,-4 1-3-15,4-2 11 0,-5 2-15 0,0-2 10 16,-1 1 9-16,0 0-10 0,-1 0 5 0,0 0-23 0,5-3 15 16,-3 2-3-16,-1 0-9 0,-1 0 13 0,-1 1 1 15,0 0-13-15,-1-2 11 0,6-2 9 0,-3 3-5 16,-2 0-13-16,0-1 4 0,-1 1 4 0,2 1 0 15,-2-2-3-15,0 1 13 0,1-1-21 0,-6 3 7 0,16-6 6 16,-7 2 8-16,-2 0-13 0,1 0 0 0,-2 2-1 16,4-4 8-16,-4 4 6 0,1-1-5 0,-2 0-15 0,-5 3 0 15,11-6 0-15,-7 2 26 0,-4 4-10 0,9-6 0 16,-2 0-2-16,0 1-12 0,-2 2 10 0,4-5-4 16,-3 2 2-16,2 0-2 0,0 3-5 0,-2-2 4 15,0 0 5-15,2 0-12 0,-1 1 11 0,-1 0-6 0,1-2 6 16,0 2-7-16,-1 1 5 0,1-1-9 0,-7 4-13 15,9-5 12-15,-3 4 0 0,-1-2-6 0,-5 3 14 0,13-9-5 16,-6 6-4-16,-3-1 6 0,3 0 5 16,-7 4-7-16,9-4-4 0,-9 4 7 0,9-6 1 0,-9 6-3 15,14-10-14-15,-5 5 9 0,-1 2 12 0,-1-5-8 16,2 2 1-16,-2 3-7 0,-7 3-8 0,12-6 10 0,-12 6 4 16,10-7 2-16,0 2-5 0,0-1 4 0,-10 6-3 15,14-10-4-15,-6 7 5 0,-2-2-3 0,-6 5-7 16,12-6 3-16,-12 6 4 0,14-9-3 0,-5 7 11 0,-2-5-5 15,2 2-2-15,0-2-5 0,-2 2 5 0,0-1 3 16,-7 6-1-16,13-8 4 0,-6 2-3 0,-1 2-3 16,2-3-1-16,-1 0-1 0,-2 1-1 0,3 0-1 0,-1-2 2 15,0 0-1-15,-2 1 0 0,3 0 1 0,-1-2-5 16,-1 2 11-16,1-1-4 0,0 2-6 0,-1-2-3 16,1 2-18-16,-2-2 28 0,2 2-11 0,-3 0 0 15,0 1 16-15,3-2 2 0,-2 2-9 0,-1-1-2 0,-4 6-4 16,8-8 9-16,-4 3 2 0,0 1 2 0,-4 4-12 15,9-10 9-15,-2 2-3 0,-3 2-5 0,1 2 0 16,-2-2 5-16,1 1-3 0,0 1-6 0,-1 1 9 16,1-2-3-16,-2 0-4 0,1 0-1 0,1 0 2 0,3-3 4 15,-3 2-2-15,0 0-2 0,-2 0 4 0,5-1-3 16,-3 1 15-16,0 0-10 0,1-1-1 0,-1 1-2 0,0 1-5 16,-1 0 4-16,1 0 10 0,-1 0 0 0,-1 1-12 15,1-1 8-15,0 0-12 0,3-3 10 0,-2 2-6 16,0 1 2-16,0 0 0 0,0 0-8 0,-1 0 8 15,1 2 15-15,0-1-5 0,4-3-1 0,-3 1-10 0,1 1 15 16,-2 0-25-16,0 3 23 0,0-3-9 0,0 2-3 16,4-5-5-16,-1 1 9 0,1 0-7 0,-4 2 4 15,1 0 4-15,2-2-6 0,-2 2 8 0,0 1-4 0,1-1 7 16,2-2-7-16,-3 2 1 0,-1-1-6 0,3-1-1 16,-2-1-3-16,-1 2 7 0,-1-1 5 0,1 2 1 15,-4 5-8-15,12-12 11 0,-7 6-1 0,-1 0-9 0,0 3 1 16,0-3 3-16,-4 6 4 0,7-9 3 0,-5 6-1 15,-2 3-2-15,7-9-6 0,-3 5 2 0,-4 4 4 16,7-8-7-16,-3 5-8 0,0-2 15 0,-4 5-1 0,6-7-6 16,-6 7-1-16,4-7-3 0,-4 7 3 0,6-6 3 15,-6 6-5-15,5-8 10 0,-5 8-12 0,7-7 1 16,-5 4-1-16,-2 3 6 0,7-5-4 0,-4 0-2 16,-3 5 1-16,4-7 3 0,-4 7 5 0,4-9-9 0,-4 9-2 15,4-6 14-15,-4 6-23 0,2-6-1 0,-2 6-2 16,3-6-15-16,-3 6-17 0,3-6-7 0,-3 6-26 0,0 0-9 15,0-9-15-15,0 9 3 0,0 0-42 0,-14-7 30 16,6 1-28-16,-4 2 9 0,-1 3 18 0,0 0-9 16,-2 1 7-16,0 1 10 0,2-1 4 0,-2 1-8 15,2 1 19-15,0 1-14 0,1 0 23 0,0 0-10 0,0-1 8 16,1-1-2-16,2-1 20 0,0 2 2 0,9-2-189 16,-14 0 86-16,3 1 56 0</inkml:trace>
  <inkml:trace contextRef="#ctx0" brushRef="#br0" timeOffset="97200.21">24699 10690 35 0,'-11'-6'72'0,"11"6"16"15,-9-5 8-15,5 4 5 0,4 1-26 0,-8-9-9 16,8 9-16-16,-8-3 28 0,8 3-17 0,0 0 10 15,-10-5-39-15,10 5 31 0,-4-4 0 0,4 4-32 16,-5-5 4-16,5 5 22 0,0 0-13 0,-5-6-9 0,5 6-20 16,0 0 46-16,0 0-17 0,0 0 19 0,0 0-2 15,0 0 5-15,0 0-7 0,-8-1-12 0,8 1-3 0,0 0 4 16,0 0-13-16,0 0 10 0,0 0-8 0,0 0 2 16,0 0-4-16,0 0-11 0,0 0 10 0,26 3-6 15,-20-3-7-15,0 1-10 0,1-1 8 0,0 0 4 16,1 1-12-16,0-1-5 0,-2 1 9 0,8 0-6 0,-4 1 1 15,2-1 19-15,0 0-10 0,-1 0-7 0,0 0 1 16,1-1-6-16,0 3 3 0,-2-3 16 0,-2 2-20 16,4-1 8-16,-1 1-11 0,4-1 0 0,-5 1 9 15,0-1-2-15,-1-1 4 0,3 3 2 0,-1-1 3 0,-1-1-3 16,2 2 3-16,1-1-6 0,-4-1-3 0,0 2 3 16,3-2-7-16,-1 1 3 0,2-2 1 0,-3 2-8 0,-1 0 7 15,-2-1 1-15,-1-1 3 0,-6 0-8 0,10 3-2 16,-10-3 8-16,9 2 1 0,-9-2 11 0,8 1 2 15,-8-1-10-15,7 0 2 0,-7 0-15 0,5 1 11 16,-5-1-6-16,5 0-4 0,-5 0-3 0,6 2 10 0,-6-2-15 16,0 0 18-16,0 0-2 0,6 1-10 0,-6-1 1 15,4 1 3-15,-4-1 6 0,0 0-5 0,12 4-11 16,-12-4 19-16,8 1-18 0,-8-1 10 0,7 2-16 16,-7-2 16-16,7 4-1 0,-7-4 0 0,5 2-15 0,-5-2 13 15,0 0 4-15,0 0-11 0,8 4 4 0,-8-4 0 16,4 6 12-16,-4-6 8 0,4 7-13 0,-1-2 7 0,-3-5-18 15,4 6 21-15,-3 0-2 0,2-1-5 0,-2-1-10 16,0 2 13-16,3 4-11 0,0 0 10 0,-1 0 8 16,-3 4-5-16,3-2 5 0,-2 1-8 0,2 0 4 15,-5 1 13-15,1 0-9 0,0 1 4 0,-1 1 5 0,0-1-9 16,-1 3 3-16,-1-2-8 0,0 1 16 0,0 0-11 16,0-1 13-16,0 2-7 0,-1-1-4 0,1 0 7 15,-3 1-4-15,3-1 15 0,1 0-4 0,-1-2 1 16,0 3-36-16,0-1 26 0,2 0-8 0,-1-2 18 0,-1 0-25 15,1-3 26-15,1-1-6 0,-1-1 11 0,2 0-30 16,-2 0 49-16,2-2-14 0,-3 2-23 0,2-3-4 0,1-2 93 16,1 1-70-16,0-6-32 0,0 8 54 0,0-4-45 15,0-4 14-15,0 6 11 0,0-6-17 0,0 0 20 16,-1 6 2-16,1-6-32 0,0 0 12 0,-2 7-13 0,2-7 6 16,0 0 20-16,0 0-9 0,0 5 4 0,0-5-10 15,0 0-38-15,0 0 24 0,0 0-36 0,0 0 54 16,0 7-33-16,0-7 19 0,0 0 3 0,-1 5-6 0,1-5-1 15,0 0-18-15,0 0-3 0,0 0-27 0,0 0-4 16,0 0-15-16,0 0-27 0,0 0-12 0,0 0-19 16,3 3-34-16,-3-3-31 0,0 0-17 0,0 0-45 15,0 0-8-15,0 0-22 0,0 0-657 0,0 0 308 0,0 0 204 16</inkml:trace>
  <inkml:trace contextRef="#ctx0" brushRef="#br0" timeOffset="103220.2">27300 9300 70 0,'0'0'53'0,"-28"-14"21"0,28 14-34 16,-11-4 20-16,6 4 17 0,5 0-34 0,-13-4 21 15,3 0-8-15,-2 0-9 0,-2-1-8 0,4 2 9 0,-3-1 6 16,0 3-27-16,-2-3 18 0,0 2-8 0,-1 1 12 15,2-2 24-15,-2 0-19 0,-3 1-8 0,0 1 11 16,1-1 3-16,0-2 7 0,-3 2-24 0,1 1-9 16,0 2 13-16,0-5-25 0,2 3 15 0,0-4 7 15,0 4-1-15,1 2-11 0,0-2 2 0,-1 0-6 0,4 0 10 16,-1 2-10-16,4-1-4 0,-2 0 16 0,-2-3-5 16,5 3 5-16,-4-2 11 0,2 1-6 0,-1 0-18 15,0-1 11-15,-1 0 9 0,0-2-22 0,-1 2 17 0,0 0-13 16,1-2-6-16,-2 2 0 0,0 0 3 0,1-1 5 15,0 0-7-15,2 1-2 0,-2 1-15 0,3 0 4 16,3-2 11-16,1 3-10 0,8 0 5 0,-12-1-1 0,12 1 3 16,-11-1-5-16,11 1-8 0,-9 1 0 0,9-1 1 15,-11-1 10-15,11 1 2 0,-10-1-2 0,10 1 0 16,-10-3-7-16,2 2-2 0,8 1 12 0,-9-1-2 0,9 1-16 16,-11 0 9-16,11 0-9 0,-9-1 5 0,9 1-5 15,-11 0 2-15,11 0 2 0,0 0 6 0,-12-2-2 16,12 2-12-16,0 0 12 0,-12 0-5 0,12 0-4 15,0 0 5-15,-10 2-2 0,10-2 2 0,0 0-3 0,-7 1-4 16,7-1 6-16,0 0-1 0,0 0-4 0,0 0 9 16,-12 0-6-16,12 0-8 0,0 0 2 0,-8 2-2 0,8-2 15 15,0 0 0-15,-8 1-9 0,8-1 6 0,0 0-10 16,-7 8 5-16,7-8 10 0,0 0-1 0,-5 4-11 16,5-4 5-16,-4 6-8 0,4-6 16 0,-4 5-4 15,4-5-4-15,0 0 0 0,-7 7-5 0,7-7-4 0,-2 6 19 16,2-6-9-16,-4 5-6 0,4-5-7 0,-3 6 12 15,3-6-7-15,0 0 11 0,0 12-14 0,0-12 13 0,-2 9-9 16,2-9 8-16,-2 10 4 0,2-10-8 0,-2 10-10 16,1-5 6-16,1-5 4 0,-3 12 1 0,2-6-1 15,-2 3-10-15,1 0 21 0,2-1-6 0,0-8-3 16,-2 13 7-16,2-5-13 0,-1-1-5 0,1-7 6 0,-1 14 5 16,-1-3-5-16,2 0 1 0,0-3-3 0,2 2 0 15,-2-3 9-15,1 5 0 0,0 0-8 0,1 0 5 0,-2 1-9 16,1-2 8-16,0 1 0 0,2 0 2 0,0 1 7 15,-3-1-13-15,2 0 7 0,-2 0-3 0,2-1 4 16,-1 2-13-16,-1-3 0 0,-1 2 8 0,2 0-1 16,0-1 6-16,2 2-9 0,0-5-4 0,-2 1 11 0,3 0 5 15,-2 2-3-15,-2-1 1 0,1-2-8 0,-1-1 5 16,1 6-13-16,1-5 13 0,2 2 1 0,-4 0-13 16,1-2 16-16,0 0-14 0,1-1 16 0,-2-7-7 0,-2 13 2 15,4-7-3-15,0 4 0 0,1-1 1 0,-3 0 0 16,3-3 5-16,-2 1-19 0,-1-7 19 0,1 15-18 15,1-5 21-15,-2-10-17 0,0 14 8 0,0-14 11 16,2 12-3-16,0-4-6 0,-2-8 0 0,1 14 1 0,2-3-7 16,-3-11 5-16,0 18 3 0,1-11-3 0,0 5-3 15,2-2 7-15,-2-1-10 0,2 1 0 0,-3-2 2 16,0-1 0-16,3 4-3 0,-2-4 2 0,0 1-5 0,2-1 6 16,-3-7-4-16,1 12 6 0,-1-6 0 0,0-6-6 15,2 12-5-15,-1-6 4 0,-1-6 19 0,0 14-9 16,-1-4-5-16,1-1 2 0,0 0 4 0,-2-2 8 15,2-7-16-15,2 12-3 0,-1-5 4 0,-1-7-7 0,0 13 4 16,0-7 8-16,0-6-14 0,0 12 3 0,1-6 9 16,-1-6 1-16,-1 14-5 0,0-8 8 0,1-6-2 0,1 13-4 15,-1-13 7-15,-1 12-11 0,2-6 2 0,-1 1-1 16,0-7 12-16,-1 11-7 0,-3-2 1 0,4 0 4 16,0-9 1-16,0 13-8 0,0-6 8 0,0-7-7 15,0 12 2-15,0-12-8 0,1 12-3 0,-1-6 13 0,0-6-12 16,0 12-1-16,0-5 15 0,1-1 2 0,-1-6-7 15,2 12 0-15,-2-12 1 0,-2 11-12 0,2-11 12 16,0 12 3-16,-1-6-12 0,1-6 9 0,0 11 8 16,1-5-7-16,-1-6 7 0,2 12-9 0,-2-6-2 0,0-6-9 15,0 11 18-15,2-5 8 0,-2-6-16 0,0 12-9 16,2-7 10-16,-2-5 3 0,1 12-3 0,0-6 1 0,-1-6-3 16,0 12 2-16,2-5 0 0,-2-7-1 0,2 11 11 15,0-7-14-15,-2-4-2 0,2 12 6 0,-2-12 3 16,4 11 10-16,-4-11-9 0,3 10 4 0,-3-10-8 15,3 11 4-15,-3-11-11 0,2 8 12 0,-2-8-9 0,4 7-5 16,-4-7 10-16,0 0-9 0,4 10 11 0,-4-10 0 16,0 0-15-16,2 9 15 0,-2-9-4 0,0 0-10 15,5 8 12-15,-5-8-11 0,0 0 2 0,0 0 15 0,3 10-8 16,-3-10 1-16,0 0-3 0,2 10 5 0,-2-10 4 16,0 0-7-16,0 0 2 0,4 10 3 0,-4-10 7 15,0 0-22-15,0 0 19 0,3 8-17 0,-3-8 6 0,0 0 0 16,0 0 2-16,0 0-4 0,4 7 10 0,-4-7-5 15,0 0 8-15,0 0-4 0,9 7-11 0,-9-7 7 16,0 0-2-16,10 6 10 0,-10-6 3 0,8 4-1 16,-8-4-9-16,0 0-2 0,12 5-2 0,-12-5 8 0,9 0-7 15,-9 0 9-15,0 0-6 0,12 3-2 0,-12-3 6 16,11 3-10-16,-11-3 1 0,10 2 12 0,-10-2-13 16,14 0 9-16,-14 0 3 0,12 4-15 0,-12-4 5 15,12 1 6-15,-12-1-6 0,13 0-4 0,-13 0 6 0,15 2 7 16,-15-2-5-16,13 0 5 0,-13 0-3 0,15 3-7 15,-7-2 7-15,-8-1 1 0,13 1-13 0,-5-2-2 0,-8 1 6 16,19-1 1-16,-19 1 0 0,18 2 24 0,-10-2-24 16,3 1-1-16,-11-1 3 0,20 3 0 0,-7-3-3 15,-2 1-1-15,-11-1 2 0,19 0 5 0,-19 0-9 0,16 0 10 16,-8 1-6-16,-8-1 14 0,16 0-4 0,-16 0-8 16,20 1 9-16,-10 1-8 0,1-2 1 0,-11 0-8 15,16 0 5-15,-3 0-9 0,-3 2 59 0,-10-2-54 16,17-1-3-16,-8 2 12 0,-9-1 4 0,0 0-6 0,22-1 0 15,-22 1-3-15,12-1-5 0,-12 1 10 0,14-3-12 16,-14 3 24-16,12-2-15 0,-12 2 1 0,12 0 8 0,-12 0-4 16,0 0-2-16,16 1 4 0,-16-1-12 0,0 0 3 15,15-2 4-15,-15 2-8 0,11 1-2 0,-11-1 14 16,0 0 2-16,12 0-6 0,-12 0-5 0,0 0 9 16,12 1-8-16,-12-1-4 0,0 0 9 0,15-2 1 0,-15 2-7 15,0 0 9-15,14 0 3 0,-14 0 12 0,0 0 0 16,0 0-15-16,14-2 7 0,-14 2 4 0,0 0 3 0,0 0-15 15,12 0 1-15,-12 0-3 0,0 0 4 16,0 0 11-16,13 2-14 0,-13-2 3 0,0 0 10 0,0 0-5 16,0 0-1-16,0 0-10 0,0 0 10 0,16-2 4 15,-16 2-19-15,0 0 0 0,0 0 7 0,0 0 12 16,0 0-5-16,0 0-7 0,0 0-9 0,0 0 28 0,12 0 14 16,-12 0-18-16,0 0-24 0,0 0-5 0,0 0 12 15,8-4-2-15,-8 4 49 0,0 0-37 0,0 0-28 16,0 0 2-16,8-5 45 0,-8 5-17 0,0 0-3 0,0 0 1 15,0 0-38-15,0 0 35 0,11-3 20 0,-11 3-26 16,0 0 7-16,0 0-12 0,0 0-6 0,0 0 18 16,12-1-15-16,-12 1 23 0,0 0-13 0,0 0-16 15,0 0 2-15,0 0 17 0,0 0-15 0,0 0 20 0,9-3-17 16,-9 3 6-16,0 0 14 0,0 0-14 0,0 0 7 16,0 0-22-16,0 0 13 0,0 0-6 0,0 0 6 0,0 0-12 15,11-3-6-15,-11 3 22 0,0 0-2 0,0 0-11 16,0 0 23-16,0 0-10 0,0 0 25 0,0 0-1 0,0 0-26 15,0 0-16-15,0 0 21 0,10-2 6 16,-10 2-5-16,0 0-19 0,0 0 13 0,0 0-23 0,0 0 14 16,0 0 8-16,10-7 3 0,-10 7-10 0,0 0 0 15,5-5 30-15,-5 5-14 0,0 0-14 0,0 0 8 0,7-9-1 16,-7 9-12-16,4-6 19 0,-4 6-8 0,0 0-4 16,4-9 18-16,-4 9-3 0,4-7 8 0,-3 2-5 15,-1 5-41-15,9-13-14 0,-3 4 43 0,-4 2-1 16,-2 7-13-16,6-11 23 0,-2 2 7 0,-4 9-41 0,4-16 27 15,-3 10 9-15,0 0-38 0,2 1 37 0,-3 5-27 16,4-15 39-16,-1 5-25 0,-1-1 21 0,1 3-37 16,-2 1 93-16,1-2-93 0,-1 2 8 0,2-4 6 15,-2-1-21-15,2 3 10 0,1-5-10 0,-2 2 1 0,1-1 60 16,0-1-7-16,-1 2-17 0,-2 1-36 0,3-2-6 16,-2 0-5-16,1 2 16 0,0-1 53 0,-2-1-52 0,2 2 10 15,-1-2 31-15,0-1 13 0,1 5-36 0,-1 2-10 16,-1-2 24-16,0 3 8 0,0 0-28 0,1 0 21 15,2 1 24-15,-3-3-27 0,0 8 6 0,1-13-31 16,1 7 21-16,-1-1-17 0,-1 7-5 0,4-16-8 0,-3 8 45 16,2-4-5-16,0 1 9 0,-2 1-15 0,-1-3-24 15,1 2 19-15,2-2 5 0,1 2-26 0,-3-1 18 16,-1 1-16-16,2 2 5 0,-1 0-20 0,-1 2 3 0,1 1 44 16,1 3-15-16,-1-5 6 0,-1 2 2 0,0 0-24 15,4-4 18-15,-3 1-31 0,-1 2-16 0,0 0 53 16,2 0-10-16,-2 7-35 0,1-12 14 0,-1 4-21 0,0 8-6 15,1-13 69-15,-1 7-12 0,2-7-39 0,-1 3-31 16,-1 1 17-16,0 2 54 0,1-2-57 0,-1-3 44 16,0 3-42-16,0 0 36 0,0 1-38 0,0-5 47 0,0 3-35 15,-1 0 1-15,1 2 17 0,0 8-7 0,-1-13 36 16,1 6-23-16,0 7 14 0,-2-12-9 0,2 12-8 16,0-12 9-16,0 12-20 0,0-10 15 0,0 10-23 0,-1-11 16 15,0 5 22-15,1 6-26 0,-2-9 5 0,2 3 3 16,0 6-15-16,-1-11 2 0,0 5 63 0,-1 1 3 0,2-1-30 15,0 6-44-15,0 0 40 0,0-16-34 16,0 16 33-16,-2-10-32 0,0 5 35 0,2 5 0 0,-1-12-39 16,1 12 33-16,-1-12-28 0,-1 6 52 0,2 0-30 15,0 6-31-15,-2-11 23 0,2 11-10 0,-2-11-3 16,1 4 61-16,1 7-52 0,0-11 3 0,0 11-9 0,-1-12 2 16,1 12 9-16,0-9 2 0,0 9 4 0,-2-10 4 15,2 10 22-15,-2-12 32 0,0 6-74 0,2 6-10 16,-1-11 48-16,1 11-33 0,-1-8 9 0,1 8-7 0,-3-12 0 15,2 6 31-15,-1 1 16 0,2-1-22 0,0 6-47 16,-4-10 6-16,4 6 59 0,0 4-44 0,0 0-17 16,-1-14 27-16,1 14-18 0,-1-9 35 0,1 9-35 0,-2-10 54 15,2 5-18-15,0 5-21 0,0-10-3 0,0 10-27 16,-1-11 12-16,1 6 77 0,0-1-27 0,0 6-42 16,-3-11 25-16,3 11-26 0,-1-12 30 0,0 7 3 15,1 5-12-15,0 0-40 0,-2-12 10 0,2 12 35 0,0-9-27 16,0 9 28-16,-1-7 26 0,1 7-44 0,0 0-24 0,-1-10 35 15,1 10-22-15,-2-5 36 0,2 5-22 16,0 0-21-16,0 0 17 0,-4-9 40 0,4 9-1 0,0 0-57 16,3-9 61-16,-3 9-60 0,0 0 6 0,0 0 5 15,0 0 17-15,1-9-42 0,-1 9 56 0,0 0-21 0,-1-4 24 16,1 4 14-16,0 0-8 0,0 0 8 0,0 0-70 16,0-7 65-16,0 7-49 0,0 0 17 0,0 0 11 15,0 0-38-15,0 0 42 0,0 0 5 0,0 0-57 16,1-7 62-16,-1 7-23 0,0 0-33 0,0 0-7 0,0 0 29 15,0 0-23-15,0 0 16 0,0 0-20 0,0 0 9 16,0 0-23-16,0 0-7 0,0 0 1 0,7-4-8 0,-7 4-24 16,0 0-2-16,0 0-14 0,0 0-25 0,0 0-7 15,0 0-10-15,0 0-30 0,0 0 11 0,0 0-13 16,0 0 3-16,0 0 3 0,0 0-7 0,0 0-407 16,0 0 196-16,0 0 130 0</inkml:trace>
  <inkml:trace contextRef="#ctx0" brushRef="#br0" timeOffset="106902.17">28979 7484 113 0,'0'0'90'0,"0"-8"13"15,0 8-18-15,-2-10-12 0,2 10-15 0,-4-7 13 16,1 2 0-16,0 2-29 0,3 3 24 0,-8-6-26 0,8 6 6 16,-10-4 3-16,10 4 0 0,-8-2-16 0,8 2-10 15,0 0 24-15,-12 1-34 0,12-1 1 0,0 0 28 0,-11 4-4 16,11-4-6-16,-8 4 6 0,4 1-7 16,4-5-14-16,-9 11 22 0,6-4-28 0,-1-2-9 0,4-5 33 15,-4 10 0-15,1-6-1 0,3-4-22 0,-4 10 16 16,4-10-4-16,-1 11 1 0,1-11-8 0,-1 9 24 0,1-9 9 15,0 0-19-15,2 12 11 0,0-7-10 0,3 5-12 16,-1-7 31-16,0 2-26 0,4 4 4 0,-1-5-23 16,1 2 11-16,0-1 6 0,0-2-25 0,0-1 3 15,-2 0 7-15,1 1-6 0,-2-1 14 0,-5-2-6 0,14 0 2 16,-8 0-10-16,1-1 12 0,-7 1 10 0,16-7-7 16,-9 3 8-16,-1-2-9 0,1 0 4 0,-2-1-1 0,1 1-10 15,-3 0-3-15,1 0-2 0,-3 0 4 0,3-4 4 16,-1 4-16-16,-1 0 13 0,0 0-14 0,-1 0 15 15,0 2-3-15,1-1-2 0,-1 1-5 0,-1 4 1 16,0-8 15-16,0 8-16 0,-3-7 13 0,1 3-33 0,2 4 20 16,-6-5-17-16,2 3 4 0,0-1 28 0,4 3-20 15,-9-3 10-15,3 2-4 0,1-1 7 0,0 1-13 0,5 1 15 16,-12 0-2-16,12 0 2 0,-12 1-7 16,12-1 5-16,-12 3-3 0,5-2-16 0,-1 4 9 0,0-2 10 15,-1 2-4-15,-1 1 12 0,1-1-10 0,2 2 6 16,2-1-9-16,0-1 4 0,-3 1 6 0,2 0-23 0,1 1 24 15,0 3 3-15,2-3-16 0,0 0 14 16,1 2-11-16,0-1-6 0,1-1 5 0,1-7 8 0,-1 15-9 16,1-15 4-16,1 10-11 0,0-4 9 0,2 0 13 15,1 4-11-15,0 1-2 0,3-4 3 0,-6 1-10 0,7-2-1 16,0 3 10-16,-1-3-13 0,1-1 10 0,0 1-1 16,-2-3 9-16,1 1 6 0,0-3-20 0,2 3-1 0,-1-2 6 15,0-1-2-15,-1 0 9 0,-7-1-6 16,10-1-5-16,-10 1 1 0,12-2-3 0,-2-3 18 0,-2 1 4 15,-1 3-19-15,1-6 13 0,0 1-7 0,-2-1-7 16,0-2 19-16,0 1-23 0,1 0 16 0,-3-2-15 0,-1 0 4 16,1 1 6-16,0 2-4 0,-3-2-6 0,0 2 10 15,-1 0-9-15,2 1 0 0,-5 0 1 0,-1-4 1 16,1 3-2-16,-2-1-4 0,0-1-10 0,-1 3 20 0,0 3-14 16,-2-3 6-16,1 0 8 0,-1 2-11 0,1 0-14 15,0 2 30-15,2 1-7 0,0 0-9 0,-1-1 1 16,0 1-2-16,6 1 21 0,0 0-15 0,-15 3 8 0,15-3 7 15,-12 3-13-15,8 1 5 0,-5 1-3 0,2-1 1 16,-1 4 2-16,3 0-11 0,-1-2 13 0,0 1 8 16,0 2-13-16,0 0 12 0,3-2-1 0,0 5-17 15,-1 0 19-15,0-3-3 0,2 0-9 0,2 0-10 0,-2 0 14 16,2-9 9-16,4 18 0 0,-1-9-10 0,1 2-15 16,0-3-3-16,3 2 10 0,-3-3 8 0,4 1-4 15,2-1 4-15,-3-1-12 0,1 3-2 0,1-3 7 16,1-1 5-16,-2-2-6 0,1 2-9 0,-1-3 4 0,-1 2 19 15,1-3-9-15,-2-1 4 0,1 0-11 0,1 0 4 16,4-2 5-16,-4-1-1 0,4 0-5 0,-1-2 2 0,0 1 8 16,-1-4 1-16,0 1 4 0,-2-2-7 0,0 0-2 15,0-1-4-15,0 1-8 0,-2-2 6 0,1 1-6 16,-4 1 5-16,2 0 10 0,-1-3-17 0,-1 4 18 0,-1-2-21 16,-2 2-1-16,2 1 8 0,-2 1-9 0,-2 0 13 15,0-3-12-15,-2 2 21 0,-3-1-8 0,-1 2 8 16,-1 0-10-16,1 1 10 0,-2-1 2 0,4 3-11 15,-2 0 8-15,-3-1-6 0,2 3-1 0,1 1 3 16,-3-2 7-16,2 0-7 0,-1 4-14 0,10-2 5 0,-20 2 7 16,12-1 8-16,0-1-7 0,1 3-12 0,1-1 10 0,6-2 5 15,-14 6 7-15,9-1-6 0,-3 1-1 0,3 1-3 16,-2 0 12-16,2-2 2 0,-2 2-11 0,3 3 2 16,0-1 1-16,0 2-9 0,3-1-8 0,1 3 18 15,0-3-6-15,0-1 1 0,2 2-6 0,1 0 2 16,0 0 10-16,-2-2-12 0,3 1 4 0,1-1 2 0,3 0-7 15,-1-1 0-15,0 1-10 0,-1-1 11 0,4 0-18 16,-1-4 0-16,0 1 9 0,1-2 3 0,1 2 11 16,-3-1 4-16,-2-2-19 0,6-1 7 0,-2 1 13 0,-4-1-5 15,2-2-18-15,-1 1 19 0,0-2-6 0,-2 0 3 16,6-2 7-16,-2 1-7 0,0-2-6 0,-1 0 0 16,0 0 8-16,0-2-9 0,0 0 11 0,-1 1-11 0,-2 0 3 15,-2 0-4-15,1-4-2 0,1 2 23 0,-3 1-5 16,-1 0-14-16,0-1-4 0,-2 2 9 0,1 2 3 15,0 4-6-15,-3-11 0 0,1 5-15 0,-1 1 25 16,-1-5-1-16,-1 3-3 0,-1 1-15 0,1 1 13 0,-3-2-11 16,1 2-5-16,2 1-4 0,-3 1 34 0,4 1-10 15,4 2-1-15,-12-3 6 0,5 1-10 0,7 2 3 16,-12-2-11-16,12 2 12 0,-10 1 7 0,10-1-16 0,-10 1 9 16,4 3 5-16,6-4-11 0,-8 4 5 0,4 0 3 15,4-4 7-15,-8 7-13 0,4-2-8 0,-2 3-3 16,2 0 24-16,0-1 2 0,2-2-27 0,-1 4 16 0,0-2-11 15,2 1 7-15,1-8-13 0,1 12 22 0,1-6 1 16,-1 0-16-16,0 0 8 0,6 3-7 0,-3-3 14 16,1 3-20-16,5-2 19 0,-1-2-14 0,-1 1-9 0,1-2 15 15,-2 0-6-15,1-3 11 0,3 3-16 0,-3-3 1 16,1 0 20-16,-2-1-3 0,-1-1-18 0,1 1 17 16,-2-1-9-16,2-2-2 0,-3 1 7 0,1-2-3 15,5-2-11-15,-4-1 22 0,-2 1-1 0,0 0-2 0,3-1-10 16,-4 1-7-16,-1-4 10 0,0 2-11 0,-1 1-2 15,0 2 12-15,1-1 14 0,-2 6 7 0,-3-8-24 0,2 2 11 16,-2 2-15-16,-2-4-3 0,1 2 15 0,-2 1-14 16,1 1 7-16,0 1 2 0,-3-5 5 0,-2 5-5 15,2 0 6-15,8 3-3 0,-13-3 4 0,13 3-5 16,-15-1-10-16,15 1-3 0,-12 0 27 0,6 1-2 0,6-1-9 16,-11 2-12-16,11-2 3 0,-12 1 7 0,7 1-4 15,-1 1 18-15,6-3-7 0,-9 5 0 0,5 1 17 0,-1 1-35 16,1-2 11-16,1 2 6 0,3-7-9 0,-4 11-5 15,3-6-1-15,1-5 13 0,1 12-1 0,0-7-16 16,1 4-7-16,0-2 13 0,1-1 22 0,1 4-5 16,3-3-28-16,-1-1 9 0,0-1 8 0,-1-1-19 0,3 3-2 15,-1-2 5-15,-1-3-8 0,0-2 9 0,0 2 9 16,0-2-14-16,0 0-14 0,1 2 32 0,-7-2-1 0,12-3-29 16,-7 2 11-16,3-4 5 0,0 3 15 15,-1-4 1-15,1 0 3 0,-1-1-7 0,-1-3 5 0,0 2 3 16,-2-3-8-16,-2-2 0 0,1-1-3 0,-2 7 6 15,1-1 8-15,-1 1-15 0,-2-1 10 0,-1 2-3 0,1-6 16 16,-2 4-12-16,-1-3-20 0,-5 3-8 0,1-1 22 16,1 2 6-16,1 2-19 0,-1-2 14 0,-1 2 14 15,-1 1-31-15,-1 4 27 0,4-2-11 0,6 2-14 16,-14-1 15-16,14 1-15 0,-16 6 35 0,7-1-2 0,1-1-21 16,-1 2 14-16,1 0 3 0,0 0-12 0,1 1 19 15,0-1-15-15,-1 2-2 0,4 1-3 0,-1 0 20 16,-1 1-7-16,2-1-13 0,2-1-4 0,0 0 22 15,1-1-43-15,1 4 27 0,-1-4-24 0,1-7 33 0,1 16-6 16,-1-11-16-16,1 1 11 0,1 0-12 0,-2-6-11 16,5 9-2-16,0 0 22 0,1-6-27 0,-6-3 17 0,8 5 13 15,-4-3-26-15,5 4-7 0,-9-6-7 0,15 8 45 16,-8-8-21-16,-1 0-1 0,-6 0 4 0,0 0-25 16,16-2 20-16,-16 2 17 0,11-3-23 0,-6 0 4 15,1 2 50-15,-1 0-47 0,-5 1 37 0,12-8-43 0,-7 3 26 16,2-2-5-16,-3-1 1 0,-1-1 9 0,1 4-1 15,-2-1-7-15,-2 6-20 0,4-19 27 0,-2 7-5 0,-1 2 0 16,-1 3 14-16,0 7-13 0,-1-12-6 0,-1 5-14 16,2 2 31-16,0 5-1 0,-6-14-9 0,2 4 5 15,0 4-11-15,0 1-11 0,4 5-5 0,-8-7 27 16,8 7-28-16,-8-5 40 0,2 3-18 0,6 2 11 0,0 0-15 16,-16 7 5-16,11-5 16 0,5-2-36 0,-11 3 47 15,11-3-48-15,-10 2 1 0,10-2-3 0,-10 10 31 16,2-3-4-16,2-3-2 0,0-1 0 0,6-3 5 15,-8 17-3-15,4-12-13 0,3 1 17 0,1-6 11 0,0 12 12 16,0-12-31-16,1 9 11 0,-1-9-18 0,4 9 8 16,3-2-3-16,-2-1 12 0,1-1-33 0,2 1 24 0,0-3-2 15,0 1 2-15,-2-3-11 0,0 2 9 0,-6-3-6 16,16 4 21-16,-8-4-10 0,1 2-12 0,-2-1 14 16,-2-1-18-16,0 0 9 0,-5 0 1 0,11-6 3 15,-4-3-4-15,-1 2-11 0,1-1 34 0,-3 1-26 0,-1-1-13 16,-2-2 10-16,2-1 22 0,-3 11-11 0,-2-18 9 15,0 11-5-15,-1-8-14 0,0 7-1 0,-2 1 16 0,0-3 2 16,1 2-14-16,-3 2 0 0,3 1-11 16,-4-1 15-16,0-1 4 0,0 5-7 0,0 0 8 0,8 2-10 15,-16-4 3-15,7 6-8 0,9-2 8 0,-20 3 14 16,9 3-3-16,3-6-24 0,-1 6 9 0,-2-1 1 0,3 3 4 16,-2-2 9-16,5 3-11 0,-3 2-8 0,1-7 15 15,2 4 2-15,1-2 9 0,-1 4-17 0,2-2-3 16,2-1 24-16,-2 1-10 0,3-8-25 0,-1 12 2 15,1-12-44-15,4 17 61 0,-3-9-11 0,3 2 10 0,0 0-20 16,1-2 12-16,-1-1-23 0,-4-7 2 0,11 12 10 16,-4-7-21-16,-2-3 6 0,1 1 13 0,-6-3 15 0,9 2 0 15,-9-2-9-15,9 0 7 0,-9 0-10 16,7 1 18-16,-7-1-9 0,0 0 28 0,0 0-36 0,16-8-5 16,-12-2-4-16,1 2 13 0,-1 0 27 0,-4 8-44 0,7-18 37 15,-4 9-9-15,-2 2 21 0,-1 7-37 0,0-13 22 16,0 13-24-16,1-10 34 0,-1 10 7 0,0 0-35 15,-2-14 6-15,2 14 2 0,-4-9-1 0,4 9-10 16,-7-7 1-16,4 2 29 0,3 5 2 0,-8-6-16 16,8 6-14-16,0 0 9 0,-13-1 1 0,13 1 17 0,0 0-19 15,0 0-10-15,-13 6 29 0,13-6-12 0,0 0-12 16,-8 5 40-16,8-5-43 0,0 0 8 0,0 0 0 16,-6 8 5-16,6-8-2 0,0 0 0 0,0 8 9 0,0-8-14 15,0 0 10-15,0 0-12 0,10 8 29 0,-10-8-6 16,0 0-20-16,10 2 2 0,-4-2 20 0,-6 0 1 15,10-1-7-15,-10 1-22 0,14-6 13 0,-6 4 1 0,-2 1 20 16,0-4 3-16,-6 5-46 0,9 0 38 0,-9 0-28 16,0 0 19-16,11-3 12 0,-11 3-9 0,6-6 1 15,-3 2-1-15,-3 4-24 0,5-6 19 0,-3 1-14 0,-2 5 13 16,0 0 10-16,0 0-12 0,0 0-5 0,5-7-5 16,-5 7 5-16,0 0 6 0,0 0-24 0,-1-3 21 15,1 3-1-15,0 0-16 0,0 0-9 0,0 0 2 16,0 0-2-16,0 0 28 0,0 0-51 0,-26 1 6 0,26-1-21 15,0 0-7-15,-9-2-245 0,9 2 104 0,0 0 70 16</inkml:trace>
  <inkml:trace contextRef="#ctx0" brushRef="#br0" timeOffset="107752.29">29310 7759 19 0,'0'0'77'0,"0"0"-5"16,0 0-5-16,0 0 12 0,-6 1 18 0,6-1-38 0,-3 2 1 15,3-2-27-15,0 0 33 0,0 0-28 0,0 0 10 16,-4 2 12-16,4-2-17 0,0 0-27 0,0 0 46 15,0 0-11-15,0 0-5 0,0 0-7 0,-5 1-15 16,5-1 1-16,0 0 6 0,0 0-14 0,0 0 22 0,0 0-9 16,0 0-30-16,0 0 0 0,0 0 28 0,0 0-19 15,0 0 8-15,0 0-27 0,0 0 27 0,0 0 43 16,0 0-60-16,0 0 17 0,0 0-19 0,0 0-1 16,0 0 13-16,0 0-10 0,0 0-31 0,0 0-14 0,0 0-3 15,0 0-5-15,0 0-27 0,0 0-282 0,0 0 120 16,0 0 82-16</inkml:trace>
  <inkml:trace contextRef="#ctx0" brushRef="#br0" timeOffset="108749.24">26693 9761 1646 0,'-4'6'85'0,"4"-6"-43"15,0 0-68-15,0 0 76 0,-1 5-64 0,1-5 29 0,0 0 0 16,0 0 21-16,0 0 8 0,0 0-8 0,-6 4 14 15,6-4-7-15,0 0 5 0,0 0 0 0,0 0-1 16,0 0-13-16,0 0 9 0,-5 4-21 0,5-4 9 0,0 0 10 16,0 0-14-16,0 0-10 0,0 0 3 0,0 0 0 15,0 0 4-15,0 0-3 0,0 0-4 0,0 0 1 16,0 0 4-16,0 0-12 0,0 0 4 0,0 0-46 16,0 0-12-16,0 0-24 0,0 0-19 0,0 0-53 15,0 0 18-15,0 0-37 0,0 0 1 0,0 0-422 0,0 0 194 16,0 0 128-16</inkml:trace>
  <inkml:trace contextRef="#ctx0" brushRef="#br0" timeOffset="112141.5">27332 9252 32 0,'-8'-7'64'0,"-1"2"-24"0,-1 0 14 15,-2-1 1-15,2 3-23 0,-2-3 3 0,0 1 0 0,-2 0 7 16,2-1-29-16,-4 0 12 0,2 0 10 0,0 1-4 15,1 0-5-15,1 1-9 0,1 0 21 0,-1 0-8 16,2 0-26-16,10 4 14 0,-15-6-8 0,15 6-8 16,-12-3 15-16,5 1 14 0,7 2-12 0,0 0 8 0,-12-3-33 15,12 3 11-15,0 0 22 0,0 0 4 0,-12-4-4 16,12 4-3-16,0 0-23 0,-8-4 9 0,8 4 2 0,0 0-11 16,0 0-7-16,0 0 20 0,-10-4-8 15,10 4-7-15,0 0 0 0,0 0-4 0,0 0-8 0,0 0-2 16,-10-3-13-16,10 3-16 0,-4-4-213 0,4 4 85 15,0 0 58-15</inkml:trace>
  <inkml:trace contextRef="#ctx0" brushRef="#br0" timeOffset="113414.2">26822 9989 64 0,'7'-6'108'0,"-7"6"-27"15,5-7 19-15,-5 7 1 0,0 0-11 0,6-11-33 16,-5 8 27-16,-1 3-10 0,0 0 16 0,1-9-19 0,-1 9-19 15,0 0 19-15,0 0-25 0,2-9-3 0,-2 9 3 16,0 0 7-16,0 0-18 0,0 0 13 0,-3-12-31 16,3 12 18-16,0 0-3 0,0 0 10 0,-8-3-7 0,8 3-4 15,-7-3-11-15,7 3-1 0,-10 0 2 0,10 0 14 16,0 0-23-16,-16 0 24 0,10 3 3 0,6-3-12 16,-13 2 8-16,8 1-11 0,-6 3-14 0,3-3 1 0,0 2 14 15,1 0-13-15,2-2 12 0,0 2-17 0,5-5 9 16,-8 9-10-16,5-5 4 0,3-4 11 0,-5 9 1 15,5-9 17-15,-4 8-14 0,4-8 10 0,0 9 3 16,0-9-19-16,4 8 12 0,-4-8-7 0,13 8-13 0,-6-3 2 16,-1-1 11-16,1-2-7 0,0 1-1 0,1-2-15 15,-8-1 0-15,13-1 18 0,-5 1-15 0,4-3-1 0,-1 0-2 16,1-1 11-16,-2 0-3 0,2 0 6 16,-4-4 3-16,-1 4-23 0,0-4 18 0,-1-1-18 0,0 0 17 15,-1 0-14-15,-2-2 2 0,-1 0-2 0,1 0 5 16,-2 3-11-16,-1 0 2 0,0 8-5 0,-1-15 3 0,1 15 6 15,0-12 10-15,-1 6-1 0,1 6-5 0,-2-9-9 16,0 4-15-16,0 0 31 0,-2 1-11 0,0 1 2 16,4 3 4-16,-6-6-6 0,0 3-10 0,2 2 1 15,-2 0 9-15,6 1 7 0,0 0-2 0,-19 0-16 0,8 4 4 16,2 0 15-16,1 0 3 0,0 2-12 0,1 0 5 16,3-1 20-16,-1 1-14 0,1 1 0 0,3 1-1 0,-3 3-2 15,4-2 1-15,0-1 3 0,1-1 11 16,0 0-15-16,3 2 5 0,0-2 4 0,3 1-6 0,-2 0 18 15,3-1-18-15,-1 0 2 0,1-2 1 0,0-2-2 16,-1 1-12-16,-1-2 24 0,2-2-15 0,-8 0 3 0,14 2-7 16,-14-2 2-16,16-8 12 0,-8 5-20 0,0-2 10 15,1 0-5-15,-1-3 7 0,1-1 3 0,-2 1-4 16,2-2-1-16,-2 0-15 0,-2-1-12 0,-1 1 18 16,0 1 1-16,-2 0-4 0,-2 2-1 0,1 0-1 0,-1 7-2 15,-1-11 6-15,1 11-3 0,-4-12-2 0,1 7-9 16,-4-2 4-16,1 1 7 0,-2 0-6 0,1 1 21 0,-1 2-5 15,0 0-10-15,0 2 17 0,3 1-6 16,-3-1 4-16,1 1-19 0,0 0 14 0,-5 2-1 0,-1 1 3 16,2 1-7-16,1 1 10 0,0 0-6 0,2 1 7 0,-1 0-15 15,1 0 15-15,1 2-2 0,2 0 6 0,2-1-8 16,-1-1 7-16,3 1 4 0,1-7-4 0,-1 12 3 16,1-12-11-16,2 13 5 0,0-7-8 0,-1 0 1 15,4 3 8-15,1-5-11 0,-4 2 22 0,2 0-11 16,-1-1 3-16,-3-5 2 0,11 11 0 0,-6-9-9 0,0 0 3 15,-5-2 2-15,10 2-6 0,-10-2 3 0,0 0 3 16,13-4-12-16,-6-3 14 0,-2 4-16 0,2-5 26 0,-2 2-18 16,-1 2 2-16,-1-2 4 0,-3 6-5 0,2-10-1 15,-2 10-8-15,3-10 0 0,-3 10 13 0,1-8 5 16,-1 8-19-16,-1-8 2 0,1 8-9 0,0 0 9 16,0 0 5-16,-4-11-8 0,4 11 15 0,0 0-12 0,-8-4-8 15,8 4-2-15,0 0 6 0,-11-2-26 0,11 2-23 16,0 0 11-16,0 0-24 0,-12 2-15 0,12-2-17 15,0 0-18-15,-9 9-11 0,9-9 13 0,0 0-27 16,-4 10-25-16,4-10-388 0,-1 11 186 0,1-11 124 0</inkml:trace>
  <inkml:trace contextRef="#ctx0" brushRef="#br0" timeOffset="114812.05">26816 9974 4 0,'0'0'100'0,"0"0"1"0,-8-3 0 16,8 3-40-16,0 0 37 0,-6-1 7 15,6 1-11-15,0 0 14 0,0 0-40 0,0 0 9 0,0 0-10 16,0 0 15-16,0 0-5 0,0 0-32 0,0 0 3 15,0 0 15-15,0 0 1 0,0 0-12 0,0 0 5 0,0 0-12 16,32 1 7-16,-21 2-14 0,-3 0 15 0,0-1 4 16,3 2-25-16,1-2 15 0,0 3 3 0,0-1-5 15,1-1-11-15,2 2-2 0,-1 1-3 0,1 0-18 16,-2-1 18-16,2 1-7 0,1 0-6 0,0-1-3 0,-1 1 11 16,0-2 6-16,-1 2-23 0,0-1 8 0,0 1-3 15,1 0-1-15,0-2 7 0,-1 1 2 0,1 1 3 16,-2 0-5-16,1 0-17 0,2 1 16 0,-2-1-3 15,2 0 4-15,-1 1-12 0,0-1-9 0,-2 1 9 0,2 0 3 16,-1 1-12-16,0-1 12 0,0-1 0 0,1-1-1 16,0 1 0-16,-1 0-5 0,1 1-6 0,1 0-5 0,-1 1 13 15,-1 0 12-15,1-1-2 0,-2 0-24 16,2-1 23-16,-3 0-5 0,1 1-13 0,1-1 16 0,-1 0-9 16,0 0 9-16,1-1 4 0,0 3-15 0,1 0 6 15,0-2 4-15,-2 0 11 0,2 0 3 0,1 0-9 0,-3 2 6 16,3-2-15-16,-1 1-5 0,1 0 14 0,1 1-9 15,-1-2 5-15,-1 2 1 0,1-1-5 0,-1 0 6 0,2 1-13 16,-1-1 3-16,0 0 10 0,1-1-14 0,-1 1 3 16,-1 0-7-16,2-1 3 0,-3 2 1 0,2-1 10 15,0-1-7-15,-3 0 9 0,0-1-14 0,-1 2 12 16,3-1-3-16,-3 0 7 0,-1 0-9 0,1 0-2 0,1-1-6 16,-1 1 6-16,-3 0 5 0,3-2-4 0,0 2-3 15,0 0 8-15,0-1 6 0,-1 1-8 0,-2-1 4 16,2 0-3-16,0 0-13 0,-1-1 12 0,1 0 16 15,-2 2-12-15,-1-2-3 0,2-1-5 0,-1 3 2 0,-4-3-6 16,2 0 13-16,2 2-8 0,-1-3-7 0,0 3-11 16,-1-1 17-16,0-1 7 0,-1 0-13 0,0 0 2 0,-6-3 1 15,10 5 6-15,1 0 9 0,-2 2-5 16,1-1-2-16,-1 0-3 0,2 0-7 0,-1-1 11 0,-1 1 3 16,1-1-17-16,-3-2-2 0,2 2 11 0,2 2 7 15,-4-4 4-15,2 5-3 0,-2-4 3 0,-2-2 1 0,2 2-2 16,-2-2-5-16,-5-2-1 0,12 5 0 0,-3-3 2 15,1 4-7-15,0-1 11 0,-3-1 13 0,2 1-18 0,1-1-4 16,0 2-4-16,1-1 4 0,-2-4 11 16,2 5-23-16,-2-2 11 0,2 1-7 0,1-2 16 0,-1 2 5 15,1 0-20-15,-2-1 17 0,1-1-6 0,-2 2 6 16,2 1 1-16,-2-1-6 0,3-2-1 0,0 0 16 0,-2-2-5 16,-10-1-8-16,20 4 8 0,-11-2 6 15,0-1-13-15,3 0 20 0,-1 1-18 0,-11-2 3 0,24 0-3 16,-12 0 1-16,-12 0 7 0,16-2-21 0,-16 2 12 0,16 3-15 15,-16-3 21-15,13 0-3 0,-13 0-15 0,20-1-4 16,-13-2 7-16,2 4 5 0,-9-1 7 0,15-3-10 16,-15 3 8-16,11-4-11 0,-1 1 2 0,0-1-4 0,-1 0 14 15,-9 4-7-15,19-7-8 0,-9 4 30 0,0-3-26 16,-1 1-4-16,0-2 0 0,1 1 8 0,-2-3-10 16,2 1 16-16,0-1-10 0,0 1-20 0,0 0 18 15,-1-1-8-15,1 2 5 0,-1-1-18 0,-2-1 11 0,2 4 8 16,-1-3 10-16,0 1-30 0,0-2-1 0,1 3 5 15,-2-2 30-15,2 0-36 0,-1 0 28 0,0-1 0 16,0 0 0-16,0 1-28 0,2 0-8 0,-1-1 35 0,-1 1-29 16,0-1 3-16,0 1 35 0,-1 1 2 0,-1-2-32 15,2 2 26-15,-1-1-7 0,1-2-22 0,0 3 1 16,-1-3 2-16,-1 2 31 0,1 0 3 0,-2-2-16 0,1 4 0 16,-1-2-21-16,-1 2-9 0,-1-2 39 0,1 4-18 15,0-1-13-15,-2 0 5 0,5-2 4 0,-3-2 17 16,0 2-23-16,0 2 38 0,-1-1-40 0,-2 2 1 15,2-1 6-15,-1 0 14 0,1 1 22 0,0 0-33 0,1-1-10 16,-2 0 41-16,4-5-40 0,-2 4 7 0,0 0 10 16,-2 2-3-16,1 0 11 0,0 0-3 0,-1 1-13 15,1-1-4-15,-2 1 2 0,3 0 37 0,-4 3 1 0,4-6-38 16,-1 4 33-16,0-2-4 0,-3 4 3 0,2-6-5 16,1 4-41-16,0-3 34 0,-1 3-14 0,1-2-9 15,0-1 27-15,-1 3-2 0,5-8-17 0,-3 5 13 0,0-1 19 16,-1 2-52-16,1 0 34 0,0 0-26 0,-2 2 20 15,6-5-14-15,-4 2 35 0,2 0-47 0,-1 0 17 16,-2 2 30-16,-1-1-37 0,2-1 6 0,0 2 6 0,0-1-13 16,0 1 8-16,-1-1 31 0,1 0 1 0,-1 0-42 15,1 1 5-15,-4 3 3 0,4-6 35 0,-2 4-41 16,-2 2-6-16,4-5 2 0,-1 3 46 0,-3 2-44 16,5-5 29-16,-3 2 12 0,0 0-45 0,-2 3 5 0,4-4-6 15,-4 4 33-15,4-5-32 0,-2 2 1 0,2-1 17 16,-3-1-21-16,2 2 15 0,-3 3-15 0,5-6-3 0,-4 3-17 15,2 0-16-15,1-1-25 0,-3 1-12 0,1 1-39 16,-2 2-48-16,0 0-8 0,0 0-3 0,-8-13 34 16,-2 8-25-16,2 5-3 0,-1-1-410 0,-4-1 200 15,3 3 132-15</inkml:trace>
  <inkml:trace contextRef="#ctx0" brushRef="#br0" timeOffset="115647.26">29100 10093 66 0,'0'0'83'0,"0"0"6"0,0 0-21 0,-11 1 4 15,8-1 40-15,1 2-25 0,2-2-11 0,0 0 24 16,0 0 8-16,0 0-39 0,0 0 3 0,-10-3-2 0,10 3 26 16,0 0-6-16,0 0-9 0,0 0-21 0,-1-2 17 15,1 2-21-15,0 0 4 0,0 0-21 0,0 0 0 16,7-7 16-16,-7 7 8 0,4-5-10 0,0 4 5 0,0-2-19 16,0 1-15-16,-4 2 11 0,8-5-1 0,-3 3 2 15,0-2 8-15,6 0-8 0,-3 1-16 0,-3 0 21 16,2 1 1-16,0 0-8 0,1-4 1 0,2 1-3 0,0 1-5 15,-1-2 10-15,2 3-8 0,-1 0 2 16,2-2-9-16,-2-1 8 0,0 2-3 0,1-2-7 0,2 2 4 16,-2-1 2-16,0 2-9 0,-1-5 6 0,1 6 8 15,-2 0-16-15,2-3 9 0,0 1-3 0,2 1-7 0,-1-3 11 16,-1 3-17-16,-3 0 2 0,0 0 1 0,-2 1 2 16,5-2 10-16,-4 2-7 0,1 1 5 0,1-4-15 15,-1 1 5-15,-4 2 10 0,3 1-16 0,-1-1 11 0,1 0-6 16,-3 1 5-16,3 0-10 0,-2 1 10 0,0-3-10 15,1 2 7-15,-1 0-5 0,3 0 6 0,-1-1-11 16,-2 1 13-16,2 1-12 0,-2-1-3 0,-5 1 11 0,9-1-3 16,-3 1 2-16,-6 0-12 0,9-1 11 0,-9 1 2 15,5-2-8-15,-5 2 10 0,8 0-9 0,-8 0 3 16,4-1 0-16,-4 1-18 0,8 3 19 0,-5-2 1 0,-3-1-2 16,7 3-2-16,-7-3-4 0,5 5-3 0,-2-1-3 15,-3-4 16-15,0 0-13 0,6 8 4 0,-2-4-10 16,-1 2 11-16,-2-1-3 0,1-1 11 0,-1 2-10 0,3 3-1 15,-4 0-5-15,3-1-2 0,-2-1-2 0,0 0 16 16,2 3-4-16,-3-2 1 0,0-1 3 0,0 2-3 16,-1 3 19-16,1 0-21 0,0 1-4 0,-2-1-10 15,4 1 23-15,-4 0-11 0,1 2 9 0,1-3-13 0,0 2 16 16,-3-1-23-16,2 2 11 0,4-2 0 0,-3 1 17 16,0-1-25-16,0 1 31 0,0-2-5 0,-2 0 14 15,2-2-45-15,0-1 18 0,-1-2 24 0,2 1-35 16,-1-2 23-16,-1 5-21 0,0-2-5 0,-1-2 52 0,4-2-48 15,-4-1 25-15,2-4-28 0,0 8 13 0,-1-5 35 16,1-3-10-16,0 6-36 0,0-6 45 0,1 6-4 0,-1-6-19 16,0 5-25-16,0-5-2 0,0 0 27 0,0 5-21 15,0-5 33-15,0 0-18 0,0 5-19 0,0-5 12 16,0 0-16-16,2 3 5 0,-2-3 2 0,0 0 47 0,0 0-28 16,0 0 2-16,0 0-4 0,1 6-28 0,-1-6-28 15,0 0 6-15,0 0-27 0,0 0-37 0,3-1-35 16,-2 1-27-16,-1 0-54 0,0 0 6 0,0 0-22 0,-15 2-547 15,15-2 260-15,-18-6 174 0</inkml:trace>
  <inkml:trace contextRef="#ctx0" brushRef="#br0" timeOffset="118914.39">26789 9893 30 0,'0'0'77'15,"0"0"-20"-15,0 0 10 0,0 0-3 0,0 0-1 0,0 0-11 16,0 0-10-16,-9 3 11 0,9-3-10 0,0 0 5 16,0 0-6-16,0 0-5 0,0 0 23 0,0 0-22 15,0 0-11-15,0 0-18 0,0 0 15 0,0 0 5 0,0 0 5 16,0 0-17-16,0 0-10 0,33-8 16 0,-33 8-22 16,0 0 3-16,11-7 20 0,-9 6 1 0,-2 1-22 15,7-6 8-15,-7 6-21 0,0 0 16 0,0 0-6 0,5-4 20 16,-5 4-35-16,0 0 20 0,0 0 9 0,0 0-22 15,0 0 36-15,0 0-16 0,0 0-6 0,0 0 9 16,0 0-13-16,0 0-20 0,0 0 31 0,0 0-22 16,0 0 36-16,0 0-45 0,0 0 12 0,0 0 20 0,0 0 1 15,0 0 14-15,0 0-12 0,0 0 19 0,-17 12-28 16,17-12 7-16,0 0 4 0,-4 5 9 0,4-5-12 16,0 0 4-16,0 0 20 0,0 0-28 0,0 0 15 0,0 0 26 15,0 0-11-15,0 0 0 0,0 0-13 0,0 0 11 16,0 0-10-16,0 0 2 0,0 0 3 0,0 0-4 15,0 0 9-15,0 0-16 0,0 0 1 0,0 0 4 0,23-7 4 16,-23 7-17-16,4-5 12 0,-4 5-8 0,0 0-4 16,0 0 3-16,0 0-14 0,0 0 3 0,0 0-9 0,0 0 1 15,0 0 22-15,0 0-19 0,0 0 0 16,0 0 1-16,0 0 18 0,0 0-21 0,0 0-9 0,-26 6 11 16,26-6-11-16,-5 5 26 0,5-5-11 0,-5 3 8 15,5-3-5-15,0 0-1 0,-7 7-7 0,7-7 12 0,-3 5-4 16,3-5 5-16,0 0-16 0,-4 5 9 0,4-5-6 15,0 0 22-15,0 0 3 0,0 0 14 0,-4 6-9 16,4-6 9-16,0 0-8 0,0 0 9 0,0 0-19 16,0 0 19-16,0 0-2 0,0 0-8 0,0 0-6 0,0 0 10 15,0 0-10-15,0 0 3 0,0 0-18 0,0 0 18 16,0 0-10-16,0 0 7 0,0 0-15 0,0 0-2 0,0 0 6 16,0 0-12-16,0 0 9 0,0 0-12 15,0 0 3-15,0 0 11 0,0 0-11 0,0 0-6 0,0 0-18 16,0 0-23-16,0 0 8 0,0 0-31 0,0 0-4 15,0 0-35-15,0 0-16 0,0 0-18 0,0 0-18 0,0 0-509 16,0 0 223-16,0 0 148 0</inkml:trace>
  <inkml:trace contextRef="#ctx0" brushRef="#br0" timeOffset="131095.07">21030 9923 4 0,'0'0'104'0,"0"0"-19"0,0 0-8 0,-5-12 16 16,5 12-8-16,0 0 12 0,0 0-55 0,0 0 50 15,0 0-11-15,0 0-27 0,-1-10 0 0,1 10 0 16,0 0 2-16,0 0-14 0,0 0 7 0,0 0 0 0,0 0 5 16,0 0-21-16,0 0 0 0,0 0 1 0,0 0 6 15,0 0 1-15,-10-5-18 0,10 5 3 0,0 0-15 16,0 0 11-16,0 0 1 0,0 0-14 0,0 0 14 0,-21 6-8 15,21-6 1-15,0 0 13 0,-9 8 9 0,9-8-20 16,-7 6 2-16,7-6-3 0,-4 8 5 0,4-8-19 16,-4 8-7-16,4-8 20 0,0 0-21 0,-3 12 20 0,3-12-2 15,0 0 14-15,0 0-15 0,4 17-14 0,-4-17 24 16,4 7 13-16,-4-7-23 0,4 8-22 0,-4-8 2 16,7 7 6-16,-7-7 4 0,7 5 18 0,-7-5-26 15,8 4 13-15,-8-4 10 0,8 4-2 0,-8-4 4 0,0 0-21 16,13 1 2-16,-13-1 18 0,0 0-24 0,0 0 12 15,19-5-6-15,-19 5 11 0,9-3 11 0,-9 3-30 16,9-6 21-16,-9 6-5 0,7-9-13 0,0 3 12 16,-2 0-17-16,-5 6 21 0,5-10-1 0,-5 10-8 0,4-10-19 15,-4 10 11-15,0 0 27 0,4-12-9 0,-4 12-19 16,0 0 7-16,2-12 1 0,-2 12-5 0,0 0 4 0,0 0-6 16,0 0 22-16,-6-16-18 0,6 16-7 15,0 0 8-15,-5-8 10 0,5 8-6 0,0 0 0 0,-9-6-6 16,9 6 11-16,0 0-7 0,-12-2 10 0,12 2 10 15,0 0 0-15,-16 2-13 0,16-2 11 0,0 0-6 0,-14 5-16 16,14-5 20-16,-8 5-20 0,8-5 20 0,-9 6 4 16,9-6-8-16,-8 8-3 0,8-8 1 0,-5 10-5 15,5-10 9-15,-6 10-8 0,6-10 3 0,-1 11-9 16,1-11-9-16,0 0 20 0,1 16 4 0,-1-16-10 0,3 9 4 16,-3-9-2-16,4 9 1 0,-4-9-16 0,5 8 21 15,-5-8-2-15,8 6-10 0,-8-6 4 0,0 0 3 0,12 4-1 16,-12-4-7-16,11 0 9 0,-11 0 2 0,0 0-1 15,0 0-2-15,17-6-2 0,-17 6-7 0,8-5 11 16,-8 5 1-16,0 0 8 0,7-7-14 0,-7 7 1 0,5-9 12 16,-5 9-12-16,0 0 2 0,3-12-11 0,-3 12 13 15,0 0-17-15,0 0 9 0,-4-16 0 0,4 16-8 16,0 0 6-16,-8-11 6 0,8 11-1 0,-7-6-4 16,7 6 1-16,0 0-5 0,-10-6 6 0,10 6 2 15,-10-3 2-15,10 3-15 0,0 0 4 0,-17 3 13 0,17-3-3 16,0 0-10-16,-16 5 15 0,16-5 0 0,-11 4 1 15,11-4-8-15,-6 6 3 0,6-6-4 0,-7 9 3 0,7-9-7 16,-7 6 11-16,7-6-6 0,-4 8 3 0,4-8-4 16,-2 9-11-16,2-9 13 0,0 0-17 0,0 12 26 15,0-12-4-15,0 0-13 0,0 0-3 0,5 12 8 16,-5-12 5-16,0 0 1 0,9 4-1 0,-9-4-13 0,0 0 0 16,11 2 7-16,-11-2 7 0,0 0-7 0,0 0 7 15,0 0-9-15,20-10 5 0,-20 10 1 0,8-8-2 0,-8 8-9 16,4-8-7-16,-4 8 18 0,0 0-15 0,7-10 8 15,-7 10-8-15,0 0 4 0,2-10 3 0,-2 10 13 16,0 0-8-16,0 0 2 0,0 0-14 0,0-11 1 0,0 11 11 16,0 0 7-16,0 0-17 0,0 0 20 0,-8-9-24 15,8 9 12-15,0 0 0 0,0 0-8 0,0 0 6 16,0 0 3-16,0 0 2 0,0 0-1 0,-21 14 8 16,21-14-6-16,-5 7 3 0,5-7-10 0,-4 9 10 0,4-9 3 15,0 0-10-15,-4 12-3 0,4-12-5 0,0 0 15 16,-2 13-5-16,2-13-8 0,0 0 6 0,2 13-5 0,-2-13 7 15,0 0 4-15,4 11-6 0,-4-11 14 0,5 6-18 16,-5-6 8-16,0 0 12 0,7 7-7 0,-7-7-8 16,0 0 2-16,0 0-13 0,13 1 22 0,-13-1-11 15,0 0-9-15,0 0 14 0,0 0-4 0,19-8 1 0,-19 8 10 16,6-6-16-16,-6 6 3 0,0 0 16 0,7-9-8 16,-7 9 1-16,4-6-1 0,-4 6-12 0,0 0 18 0,0 0-11 15,5-8-3-15,-5 8 8 0,0 0-3 16,0 0 0-16,0 0-6 0,0 0 2 0,0 0 4 0,0 0-3 15,0 0 0-15,0 0 2 0,0 0-6 0,0 0 11 16,0 0-5-16,0 0-12 0,0 0 13 0,0 0 0 16,0 0-6-16,0 0 0 0,-26 13 0 0,26-13 14 0,0 0-14 15,0 0-5-15,0 0-2 0,0 0 13 0,-3 12 4 16,3-12 5-16,0 0-6 0,0 0 11 0,0 0 3 16,0 0 0-16,0 0 3 0,0 0-1 0,0 0-1 0,0 0 1 15,0 0 5-15,15 7-11 0,-15-7 15 0,0 0-3 16,0 0 3-16,0 0-8 0,0 0-10 0,0 0 9 15,0 0 0-15,0 0-16 0,0 0 18 0,0 0-15 16,0 0 1-16,16-19-2 0,-16 19-6 0,0 0 3 0,0 0-1 16,0 0-5-16,0 0-1 0,5-7-28 0,-5 7 4 15,0 0-21-15,0 0-33 0,0 0-16 0,0 0-30 16,0 0-46-16,0 0-40 0,0 0-32 0,0 0-548 0,0 0 263 16,0 0 176-16</inkml:trace>
  <inkml:trace contextRef="#ctx0" brushRef="#br0" timeOffset="136429.79">3507 2462 44 0,'-4'-1'72'0,"-1"0"5"15,1 0-23-15,-2-2-2 0,1 2-4 0,1 0 10 16,-7-3-8-16,3 3-15 0,3-1-6 0,0 1 29 15,-1-2-14-15,0 4 6 0,0-3-38 0,-4-4 15 16,0 4-22-16,2-2 22 0,-1 2-7 0,2-1 3 0,-1 1 1 16,2-1-8-16,-1 2 8 0,-1 1-10 0,1-1-1 15,-6 0-1-15,2 1 18 0,2 1-8 0,-4-3-13 0,-1-1-7 16,0 2 7-16,-1-3-21 0,0 1 9 0,-2 4 21 16,2-3-26-16,-2-1 11 0,0 2 6 0,-2 0 34 15,0 3-25-15,2-4-55 0,-2 3 64 0,-1-1-1 16,3 4-19-16,-2-7-44 0,2 3 71 0,-2-1-45 0,0 0-2 15,2 3 33-15,0-2-50 0,1-3 60 16,1 4-40-16,-2 0 28 0,1 0-39 0,0-1 10 0,1 0 15 16,0 1-23-16,1-1 3 0,0-1 32 0,-2 2 9 0,2-1-50 15,-2 2 4-15,1-2 11 0,-1 0-16 0,-3 0 30 16,2 0-21-16,1 1 5 0,-3 2 52 16,3-3-32-16,-1 2-5 0,0-2 1 0,-2 0-22 0,2 1-4 15,-1-1 9-15,1 1 33 0,1 1 17 0,0-3-62 16,0 4 23-16,1-3 25 0,5 4-2 0,-4-2-51 0,1-1 22 15,2 1 39-15,-1 1-51 0,-1-3 6 0,0 2 0 16,-1-1 24-16,2 2-19 0,3-2-2 0,-2 2-13 0,0 0 39 16,1-1 22-16,-2 1-47 0,0-1-3 0,-2 0 12 15,1 3-29-15,0-2 24 0,-2-1 6 0,2 2-23 16,-2 0 12-16,2-1 19 0,-2 0-11 0,0 2-5 16,1-1-6-16,-1 1 18 0,2-2-15 0,-1 2 13 0,2-1-6 15,0 0 50-15,0 0-58 0,0 0 35 0,-1-1-49 16,1 0 10-16,-1 0 22 0,-1 1-11 0,1-2-4 15,0 2 1-15,-1-1 12 0,1 1 12 0,0 0-19 0,-1 2-4 16,1-2-12-16,1 1 37 0,0 0-28 0,1 1 1 16,-2 0 2-16,0 0 29 0,1 0-35 0,0-1 21 15,1 1-13-15,-1 0 32 0,3-1-32 0,-2 2 24 16,0-1-48-16,1 0 19 0,2-1 3 0,-3 1-10 0,3-2 25 16,3 2-6-16,-3-1-20 0,1 0 53 0,-1 0-37 15,1 1 9-15,-1-1-20 0,3 1 27 0,-3 1 9 16,0 0-31-16,0 0-8 0,-2 0 22 0,1 1-18 15,1 0 4-15,-1-1 37 0,1 2-36 0,-3-1-3 0,3 0 6 16,-1 2 25-16,-3-2-26 0,4 1 21 0,0 0-32 16,0 1 36-16,1 0 25 0,2-7-18 0,-2 6-22 0,-1-1-18 15,1-2 23-15,1 4-28 0,-1-2 18 0,2 2 34 16,1-4-7-16,-2 1-33 0,-2 1-19 0,4-4 65 16,-1 4-62-16,-2 1 22 0,3-5 42 0,-2 5-51 15,-1-1 15-15,2-1 7 0,2-2 31 0,-4 4-53 0,-1-1-11 16,4 4 34-16,0-5 43 0,2-1-70 0,-4 3 5 15,0-1-4-15,2-2-20 0,0 1 75 0,2-3-29 0,0 1-20 16,0-3-18-16,0 2 64 0,0 0-20 0,1 1-48 16,0-1 58-16,1 2-29 0,-2-3-16 0,1 0 9 15,1 0 5-15,0 5 27 0,0-5-27 0,-1 2-27 16,1 0-10-16,1 1 75 0,-2-3-52 0,1 2 1 0,0 0 2 16,0 0-10-16,0-2-5 0,1 3 9 15,0-1 52-15,1-1-8 0,-1 1-1 0,0-1-22 0,-1 1 9 16,2 0-12-16,-1 0-13 0,-1 1 3 0,1 0 7 15,2 3 12-15,-2-1 7 0,1-1-44 0,-1-1 7 0,2 3 40 16,-2-1-41-16,0-2 3 0,-1 1-13 0,2-1 51 16,-1-1 10-16,0-1-58 0,1 2 29 0,-1-1-19 15,-1 1 5-15,3-1 0 0,-1 0 51 0,1 1-58 16,0-1 34-16,-2-1-27 0,2 1 59 0,1 0-14 0,-3 0-17 16,2 0-23-16,-1-2 30 0,2 2-54 0,3 1 36 15,0 0 14-15,-1 0 8 0,-2-1-28 0,4 0-22 0,-1-1 58 16,2 1-61-16,1 0 6 0,-1 1 1 0,2-1 46 15,1 0-46-15,-3-1 7 0,2 0 36 0,-1 1-35 16,1-3 13-16,1 4 24 0,0-3 30 0,1-1-39 16,2 0-26-16,1 2-2 0,-1-2 43 0,1 1-39 0,1-1 69 15,1-1-31-15,-2-1 15 0,1 0-71 0,-1-1 56 16,0 2 16-16,-1 1 2 0,-2 0-79 0,2-2 60 16,-2 1-41-16,-2-1 1 0,-1 1 48 0,0-1-11 0,-1 0-72 15,-1 0 30-15,5-1 42 0,-2 2-63 0,-2-1 55 16,7 0 17-16,-1-1-37 0,-2 1 2 0,1 0-34 15,-1 0 76-15,2 0-21 0,-2-1 29 0,-2 1-90 16,3-1 50-16,-4 2-48 0,0-2 48 0,-2 1-35 0,2 0 30 16,-2-1 26-16,1 1-38 0,-1 0-11 0,5-3 8 15,-1 3 14-15,-2 0 33 0,-2 0-67 0,6 0 29 0,-4 0 3 16,-2 0 37-16,-2-2-7 0,0 3 12 0,2-1-23 16,-2 0 10-16,0 0-31 0,-6 0-46 0,9 0 59 15,-1 1-29-15,-1 0-5 0,-1-1 22 0,-6 0-44 16,15-1 71-16,-7 2-39 0,-1-1-17 0,1 0 1 0,1 0 70 15,-2-1-13-15,6 0-12 0,-2 1 26 0,-2 0-69 16,-1 1 47-16,0-1 4 0,-3 0 4 0,2 0-44 16,0 0 1-16,1 1 26 0,-1-1-22 0,-1 0 48 15,1 0-70-15,1 0 34 0,5 2 19 0,-3-4-13 0,-1 4 19 16,-1-2 2-16,-1 1-33 0,1-2-2 0,0 2 17 16,0-1-28-16,0-1-1 0,5 2 55 0,-1-2-5 0,-3 1-10 15,1-2 1-15,-5 2-58 0,3-1 0 0,0 1 20 16,-1 1 37-16,-2-1-6 0,2 0-51 0,-2 0 33 15,2-1-10-15,1 1 37 0,0 0 8 0,-2 0-41 16,2 1 32-16,-1-1-45 0,1-1 67 0,0 1-22 0,0 0-38 16,0 0-26-16,0 0 44 0,0-1 12 0,4 0-22 15,-1-3 36-15,1 3 15 0,0-1-46 0,-2-1 10 16,2 2 5-16,-1 1-30 0,1-2 21 0,-5 2 11 0,1-2-12 16,-2 1 6-16,0 0-8 0,-1 0-40 0,-1 0 7 15,1 1 41-15,-1-2 6 0,2 1-12 0,-2 1 23 16,1 0-57-16,-5 0-40 0,7-1 68 0,-3 0 26 0,0 0-3 15,1-1 5-15,-1 1-45 0,3 0 40 0,-2 1-1 16,0-1 4-16,1 0-18 0,-1-1-7 0,0 1 12 0,1 0-33 16,-1 0 27-16,6-4-5 0,-5 3-12 15,2 0 13-15,-2 1-18 0,0-1 32 0,0 1 1 0,-2-1-3 16,1 1-3-16,-1 0 2 0,1 0-33 0,-2-2 40 16,2 2-23-16,-1 0-14 0,0 0 25 0,0 0-2 15,0 1 14-15,0-3-15 0,-1 1 1 0,2 1-2 0,-1-1-9 16,0 1 25-16,2-1-13 0,-2 1-2 0,0-2 6 15,0 2-30-15,2 0 7 0,-2 0 5 0,2-2 34 16,-1 1-37-16,0 1-15 0,1-2 37 0,-2 0-13 0,1 1-1 16,-1 0 21-16,0 1-11 0,2-2-4 0,-4 2 10 15,2-1 6-15,0-1 1 0,-1 1 6 0,2 1-5 0,-1 0-14 16,0-1-5-16,0 0 13 0,-1 1-2 0,1 0-11 16,0-2-2-16,-1 2-59 0,1-1 80 0,-4 2-17 15,8-4-15-15,-4 2 18 0,0-1 23 0,1 2-32 16,-1-1 15-16,5-4-4 0,-2 2-6 0,-2 2 4 0,1-1 4 15,-2 1-22-15,0-1 31 0,0 0 0 0,0-1-15 16,0 3 17-16,0-1-12 0,0-1 1 0,0 1 13 16,-4 2-6-16,6-3-4 0,-2 0 1 0,-1-1-8 15,-3 4 14-15,7-3-14 0,-5 0 4 0,2 1-18 0,0 1 8 16,-4 1 5-16,6-6 5 0,-4 3-2 0,2 1 1 16,2-1-4-16,-4 1 5 0,1-2 0 0,1 1-5 0,-1-1 13 15,2-3-9-15,0 3 9 0,-3 1-3 0,2-1-17 16,0 2 11-16,0-1 1 0,-2 0-2 0,1-1-1 15,1 2 6-15,-4 2-6 0,5-7 6 0,-2 3-5 16,0-1 5-16,-2 2-5 0,2-2-1 0,1 0-4 0,0 0 7 16,-2 2-4-16,0-2-2 0,-1-2-1 0,3 3-5 15,-1-2 4-15,-1 2-6 0,1 1 3 0,1-1 9 0,-1-1-11 16,1 2 1-16,-2-2 5 0,2 1 2 0,-1-2-13 16,0 3 5-16,-1-2 0 0,1 1-4 0,0 1 17 15,-1-2-11-15,0 3 14 0,0-1-10 0,1-2 9 16,1 2 0-16,-3-1-12 0,1 2 1 0,-1-2 0 0,2 1-7 15,-1-1 10-15,0 0 0 0,-1 1-26 0,2-1 17 16,-2 1 9-16,2-2 2 0,-1 1-3 0,0 2-7 16,-1-2 3-16,2-1 2 0,-2 2-9 0,0-1 19 15,1 1-12-15,-1-1-2 0,0 0 3 0,1 1-7 0,-1-1 6 16,0-1 11-16,1 2-10 0,-2-2 9 0,1 1-1 16,-1 1-10-16,1 0 10 0,1 0-4 0,-2 0 3 0,1 0-7 15,0-1 10-15,-1 1 0 0,2 0 8 16,-2 0-12-16,1 0 1 0,0-2-9 0,2 2 7 0,-3 0 5 15,3 1 1-15,-3-2-11 0,1 0-1 0,0 1 1 16,-1 0 5-16,3 0-3 0,-2 0 5 0,-1-1 4 0,2 2-2 16,-4-2-6-16,4 2 5 0,-1-2 7 0,0 0-5 15,1 2 1-15,-1 0-10 0,-1-2 14 0,0 2-9 16,3-2-6-16,-2 0 10 0,-1 2-6 0,3-2 7 16,-2 1-12-16,0 0 13 0,1 0-11 0,-1-1 4 0,0 2 5 15,-1-1-1-15,2 1-5 0,-2 0-4 0,1-1 1 16,-1 1 1-16,1-2 13 0,-1 2-18 0,2-1 15 0,-2 1-17 15,1 0 1-15,-1-1 10 0,0 1-5 0,0-1 2 16,1 1-3-16,1 1 1 0,-2 1 9 0,1-5 6 16,-1 5-12-16,0-4 0 0,1 3 2 0,1-1 5 15,-2 2 2-15,1-3-7 0,0 1-5 0,-1 2 7 0,0 0-1 16,2-5-3-16,-2 3-6 0,0 2 5 0,1-4-15 16,-1 4 17-16,0-3-2 0,0 3 11 0,0-4-10 0,1 2-10 15,-1-1 10-15,0 0-3 0,2 0 11 16,-2 0-9-16,0 3-3 0,-2-6-28 0,2 6 35 0,2-5-6 15,-2 2 4-15,0 0 0 0,0 0-4 0,0 1-6 16,0 0 18-16,1-1 1 0,-1 0-15 0,0 3 3 0,1-5 0 16,-1 5-11-16,-1-5 9 0,1 5 8 0,0-4-6 15,1 2 8-15,-1-2-14 0,-1 1-7 0,1 3 25 16,0-7-4-16,0 3-13 0,-1 0 14 0,-1 0-24 16,1-1 4-16,0 1 8 0,1-2 7 0,-2 1-17 0,1 1-2 15,0-2 12-15,-1 0 8 0,2 0-5 0,-2 1 10 16,-1 0-5-16,2-7-3 0,-5 6-17 0,5 0 5 0,-2 0-4 15,1 0-7-15,-1 1-5 0,2 2-40 0,-3-1-24 16,0 0-55-16,-7-3-55 0,-1 1 12 0,-1 3-38 16,1-1-497-16,-10 0 240 0,2-2 160 0</inkml:trace>
  <inkml:trace contextRef="#ctx0" brushRef="#br0" timeOffset="140186.01">1929 16571 31 0,'-3'0'112'0,"3"0"-44"0,-2-4-22 0,2 4 51 0,0 0-71 16,0 0 54-16,-4 0-8 0,4 0-39 0,0 0 6 15,-2 5-12-15,2-1 60 0,-2 0-74 0,2 1 8 16,-2 2 9-16,1 7 52 0,-3-2-78 0,0 3 13 16,1 1 57-16,-2 2-6 0,1-1 30 0,-4 14-35 0,1-7 56 15,1 5-50-15,-5 1 3 0,-1 2-17 0,1-2 4 16,-1 2-5-16,2-2-29 0,-4-2 20 0,0 1-7 16,2-3 30-16,-4 1-14 0,1-5-2 0,6-1-44 15,2-6 6-15,-4-4 6 0,6 0 0 0,-1 0 26 0,2-4-14 16,3 0-2-16,-3-1 3 0,3-1-8 0,-1-1-6 15,1-2 13-15,-2-1-48 0,3-1-53 0,-2 0 66 16,2 0-126-16,-3-3 20 0,3-1-2 0,0 0 27 0,0 0-25 16,1-2 18-16,2 1-38 0,1 0-314 0,-9-5 147 15,6 2 100-15</inkml:trace>
  <inkml:trace contextRef="#ctx0" brushRef="#br0" timeOffset="140542.01">2126 16654 84 0,'3'-4'37'0,"-2"2"19"0,2 2 15 0,-3 0 22 0,0 0-60 16,0 6 2-16,-3-2 16 0,-1 8-19 0,-2 0-3 15,-1 3 8-15,0 2-1 0,-7 14-1 0,2-6 1 16,1 3-19-16,0-1 68 0,2 1-65 0,-2-1-10 16,2 0 38-16,-2 0-53 0,1-1 22 0,2-6 27 0,1-1-12 15,3-2 0-15,-3 1-34 0,1-1-18 0,2 1 54 16,-3-3-49-16,0 0 25 0,3-3 37 0,0 0-69 0,0-1 10 16,-1-3-13-16,1 3 44 0,3-2 18 0,-2-3-58 15,0-1 34-15,2 1 7 0,-2-3-29 0,2 0 12 16,0-2 44-16,-1 2-59 0,1 0 34 0,0-1-56 15,1-2-12-15,-3 2 7 0,3-2 9 0,-1 1 4 0,-1 0-26 16,1 1-16-16,1 0-194 0,-9 2 88 0,3-3 58 16</inkml:trace>
  <inkml:trace contextRef="#ctx0" brushRef="#br0" timeOffset="141386.43">2645 16787 79 0,'-12'6'68'0,"2"1"12"0,-2 0-26 0,-2 0-1 16,6 1 14-16,0 0-30 0,2 0-19 0,-2-4 44 0,4 7-16 16,1-3-49-16,3 1 38 0,-1-1 0 0,2-1-16 15,-2 6 32-15,5-3-17 0,2 1-25 0,-3-4 33 16,4 4-19-16,-1 1 11 0,4 0-26 0,-2-3 4 15,0 0 5-15,1 0-48 0,-6 2 58 0,5-4 10 0,0 2-60 16,-2-1 4-16,2 2 9 0,-4-4 1 0,0 1 1 16,-2-1 0-16,3 2 35 0,-2-3-39 0,-2 0 19 0,2 0-14 15,-2 0 79-15,-1-2-79 0,-1 1 0 0,1-1 2 16,0 2-6-16,-2-1 13 0,0-1 53 0,-2 1-43 16,0 0-1-16,2-2 3 0,-3-1-34 0,1 2-2 0,-1-2 15 15,2 0 12-15,-2-1-20 0,-1-1-15 0,2 0-17 16,-8-4-32-16,0 4-179 0,6-2 86 0,0 0 58 15</inkml:trace>
  <inkml:trace contextRef="#ctx0" brushRef="#br0" timeOffset="141664.01">2595 16799 49 0,'-3'3'102'0,"-2"8"-33"0,5 6 45 0,-6-3-62 0,0 2 7 16,-9 3 5-16,8 3-49 0,-1 7 8 0,2-7-6 15,-2-2 33-15,0 8-43 0,-3 1 14 0,-1-1-1 0,7-3 48 16,-10 4 38-16,4-3-61 0,-2-1-33 0,1 1 18 16,-5-1-10-16,6-7-22 0,2-4-25 0,3-2 52 15,0 0-45-15,0-2 11 0,1 3 39 0,3-7-47 16,-2 0 27-16,4 1 19 0,-4-3-5 0,4-2-69 0,2-1 14 15,-2-1 5-15,2 2 3 0,4-1-49 0,0-1-191 16,0-3 87-16,6-1 58 0</inkml:trace>
  <inkml:trace contextRef="#ctx0" brushRef="#br0" timeOffset="142002.19">2872 16846 43 0,'-1'-4'83'0,"1"4"-26"16,0 0 0-16,0 0 17 0,0 0-32 0,-6 7 20 0,4-2-20 15,-2 5 4-15,1-3-16 0,0 2-14 0,-1 2 26 16,3 1-17-16,0 1-4 0,-2 3-30 0,2-3 41 15,1-1-20-15,0 3 21 0,0-2-26 0,2 0-10 0,1-1-20 16,2 1 0-16,-1-1 49 0,2-3 18 0,-1 0-49 16,3 2 11-16,0-3 20 0,-1 0 2 0,3-4-10 15,0 2-43-15,-1-1 47 0,0-2 1 0,1-2-16 0,-4 0 8 16,2 0 13-16,0-2-48 0,-2 0 37 0,0-2-44 16,5 1 9-16,0-2 15 0,-3 1-8 0,1-2-8 15,-2-1-24-15,-2-1-17 0,2-2 12 0,-3 8-169 16,0-2 73-16,-3-1 48 0</inkml:trace>
  <inkml:trace contextRef="#ctx0" brushRef="#br0" timeOffset="142520.2">3119 16764 80 0,'-1'-2'67'0,"1"2"-18"0,0 0 27 0,0 0-26 15,-6 3 6-15,6 0-19 0,-4 0 11 0,2 2 23 0,-1-5-8 16,2 7-50-16,-2 2 23 0,-4 5 13 0,2-6-13 16,1 2 14-16,1 1-35 0,2 2-2 0,0-1 4 0,-2 0 2 15,3 1-15-15,-2-3 60 0,5 3-32 16,1 3-15-16,-4-2-35 0,0 0 72 0,2-2-36 0,0 2-63 16,0-5 69-16,-2 1 18 0,8 1-71 0,-3-1 71 0,2-2-34 15,-1 0-9-15,1-4 41 0,-4 0-15 0,-1 0 5 16,2-3-34-16,0 0 15 0,2 2-1 0,0-4-33 15,10-2 13-15,-6-2 10 0,2 2-17 0,-2-3 6 16,2 0-29-16,-2-1 23 0,-1-2-12 0,-1 0 10 0,1-2-1 16,-3 0-1-16,-1-3 35 0,-4 2-10 0,3 2 33 15,-5-4-27-15,5 3 0 0,-3 5 9 0,-1 0 4 16,0-3 4-16,-5 0-37 0,-2-1-24 0,-3 2 56 16,0 1-59-16,1-1 74 0,0 1-57 0,2 1 16 0,-5 1 9 15,5-1-26-15,-3 0 29 0,3 4-25 0,2 0-15 16,1-2 6-16,1 2 6 0,-1 2-44 0,4 0-10 15,-4-2-199-15,0 4 91 0,0-2 60 0</inkml:trace>
  <inkml:trace contextRef="#ctx0" brushRef="#br0" timeOffset="143181.71">3599 16772 54 0,'-3'6'73'0,"-1"3"11"0,0 4-3 0,0-3 3 0,0 5-52 15,-1 3 10-15,-4 11 44 0,2-5-55 0,-1 4 32 16,3-6-46-16,-2 7 63 0,6-6-18 0,-2-4-17 16,0-1-41-16,1-1-3 0,-4 1-2 0,2-1 39 0,0 1-43 15,0-1-20-15,2-3 14 0,-2 4 46 0,5-2 18 16,-2-4-21-16,1-3-29 0,-3 4 24 0,3-5 6 15,0-2-31-15,0 0 28 0,0-2-59 0,-1 0 22 16,1 0 46-16,-2-3-56 0,1 1 25 0,0-1-45 0,1-1 79 16,0 0 1-16,0 0-74 0,0 0 54 0,0 0-33 15,2-7 41-15,0 4-70 0,-1-3 32 0,0 0 5 0,2-5-17 16,-3 2 70-16,4-3-32 0,-1-2-39 0,-1-2-12 16,2 1 77-16,3-15-28 0,-4 7 22 0,-1-1-62 15,-2 2-8-15,2 0 17 0,2 1 58 0,-3-15-80 16,3 4 35-16,-3 4-31 0,-1 4-2 0,2 3 4 0,-1 3 72 15,-1-3-72-15,1 3 34 0,1 0-32 0,0 1 11 16,1 3-9-16,0 0 4 0,-1 0 17 0,4 1 29 16,-2 1 11-16,0 4-52 0,0 1-13 0,0 1 8 0,0 3 2 15,1 0 8-15,0 1 16 0,1 1-1 0,0 2-7 16,1 1-7-16,-2 0 0 0,5 5 57 0,-2-1-52 0,0 0-6 16,0-1 31-16,0 5 6 0,-2 3 5 0,1 0 6 15,-4-7-2-15,2 7 23 0,-5-6-10 0,1-1-5 16,1 11-10-16,-4-6-8 0,1 2 25 0,-2-4-77 15,2-2 58-15,-3 6 9 0,-1-2-87 0,1 0 74 0,-2-2-31 16,0 1-4-16,-1-7-12 0,2 2-33 0,1-1-25 16,0 2-19-16,1-3-247 0,0 0 115 0,-1-3 76 15</inkml:trace>
  <inkml:trace contextRef="#ctx0" brushRef="#br0" timeOffset="143630.24">3854 16804 31 0,'7'0'77'0,"1"-2"0"0,0 2-19 0,2-3 10 15,2 2-2-15,-1-3-28 0,-2 2 11 0,2-2-13 0,-2 2 5 16,1-2-15-16,-2 0-25 0,-2-2 41 0,0 2-12 15,2-2 1-15,-2-2-14 0,1 1 2 0,-4 0-23 16,5-1 18-16,-3-1-1 0,-2 2 8 0,-1 1 3 0,1-1-2 16,-2 1 4-16,-7 0 14 0,6-1-55 0,-2-1 28 15,1 2 1-15,0 3-42 0,-2-1 24 0,0 1 7 16,-2 4 19-16,2-2-36 0,-2-1 28 0,0 1-16 16,-6 4 24-16,4-2-32 0,-1 1 48 0,2-1-56 0,-1 2 35 15,3 2-27-15,-7-2 33 0,5 3-11 0,0 0-9 16,-3 0 41-16,1 6-25 0,1-1 31 0,3-1-59 15,0-3 68-15,0 8-49 0,3-3-21 0,-2-2 79 0,1 7-24 16,-1-5 1-16,2 2-59 0,1-1 63 0,0 2-12 16,1 2 1-16,2-5-57 0,1 3 32 0,0-2-45 15,0-2 61-15,2-1-61 0,1 1 25 0,1-1-28 0,-5-1 71 16,1-3-6-16,4 1 8 0,2-1-83 0,1-2 4 16,-2-3 28-16,-5 2 17 0,11 3-8 0,0-4-11 0,-2-2-28 15,2-4 0-15,-2 2-32 0,3 0-31 16,-5-1-232-16,2 0 112 0,2-1 76 0</inkml:trace>
  <inkml:trace contextRef="#ctx0" brushRef="#br0" timeOffset="144122.04">5112 16361 94 0,'0'-4'70'0,"0"2"11"15,4 3 4-15,-4-1-24 0,0 10 40 0,2 2 36 16,-2 1-115-16,0 4 8 0,-1-1 36 0,-2 5-47 0,1 0 86 15,-4 12-95-15,0-1 34 0,3-5 3 0,-2 7 68 16,2 2-32-16,-1-4 16 0,1-8-44 0,1 0-1 16,-2 8 16-16,1-8 5 0,3-1-24 0,-1-6 9 0,-1-2-12 15,0 0-37-15,3-1 23 0,-1-2-48 0,-1 0-1 16,-1-2-59-16,2-1 65 0,-4 2-10 0,6-3-33 0,-5-4 18 16,3 0-31-16,0-2-12 0,0 0-14 15,1 0-10-15,-1-2-291 0,0 0 130 0,0 0 88 0</inkml:trace>
  <inkml:trace contextRef="#ctx0" brushRef="#br0" timeOffset="144617.24">4978 16747 56 0,'14'-8'85'0,"-2"2"-20"16,2 0-9-16,0 0 6 0,3 1-1 0,-4 0-20 0,2 2 13 15,1-1 0-15,3 2-1 0,-2-2-33 0,1 5 31 16,-2-4-16-16,-2 0 15 0,1 2-31 0,0-1 4 16,1 2 13-16,0 1 12 0,-2-4-41 0,1 5 20 0,0-7-22 15,-1-1 16-15,0 3-30 0,-1 5 31 0,0-5-17 16,-2-3 23-16,1 3-53 0,-4 3 26 0,0-3 5 16,-1 0-30-16,-3 1 22 0,1 1 28 0,0-1-19 15,1-1-3-15,-1 0 3 0,-1-1-33 0,0 2 55 0,-1-3 0 16,5-1-36-16,-3-2-17 0,0 3 52 0,-1 0-25 15,0-3 37-15,-1 5-26 0,1-2 12 0,-3 3-8 0,1-3-8 16,-1 2 14-16,0 0-77 0,1 1 79 16,-2-1 15-16,1 1-51 0,-1 2-15 0,-3-5 9 0,2 3 22 15,-2 1-11-15,1-1-19 0,-2 2 16 0,4 0 49 16,-7 0-27-16,2 0-51 0,-1 2 74 0,1-1-73 0,-4 2 22 16,1-1 51-16,0 6-15 0,0-3-42 0,0 2 64 15,0-2-71-15,2-2 47 0,-4 6-8 0,0-2-41 16,2 3 72-16,0-2-23 0,2 4 18 0,-2-1-74 15,1-5 29-15,3-1 47 0,1 9-5 0,-1-7-14 0,2-2 19 16,-2 0-45-16,2 0 40 0,2 7 4 0,-1-6-4 16,0 7-1-16,1-5-13 0,1-4 0 0,0 1 4 15,-1-1-105-15,2 1 102 0,3 4-11 0,-1-1-64 16,0-2 7-16,1-5 31 0,1 4 10 0,-2-5-24 0,-2 2-15 16,2 0-19-16,0-2 19 0,0 0-28 0,0 0-20 15,0 1-250-15,-4-1 114 0,4 0 76 0</inkml:trace>
  <inkml:trace contextRef="#ctx0" brushRef="#br0" timeOffset="145470.43">5336 16458 34 0,'-3'-1'82'0,"-1"-3"-20"0,-1 3 1 0,0-1-27 0,-2 2 35 15,0-2-28-15,1 1 14 0,2 2 13 0,-4-1-54 16,-6 0 40-16,1 3-24 0,0-1-22 0,-2 2 18 15,4-1 36-15,-3 1 11 0,4 4-8 0,-2-2-65 0,0 2-5 16,0 1 11-16,2 1 10 0,0-1-13 0,0 1 51 16,0-2-8-16,3 3-37 0,1 4 1 0,-4-1-9 15,2-1 82-15,-1-1-18 0,2 4-86 0,1-1 41 16,-4-1 5-16,5 2 28 0,2-2 8 0,-1 2-19 16,0 0 24-16,2 1-9 0,0 4-20 0,1-4 3 0,2 4-54 15,1-1 52-15,2-2-3 0,-2-1-95 0,1-3 89 16,5 2-15-16,-1 1 13 0,-1-2-81 0,4-2 32 15,0-2 62-15,0-1-5 0,2 2-50 0,-2-3 26 0,0-1-37 16,2-1 58-16,1-4-12 0,1 1-24 0,-1 1 46 16,3-4-9-16,-4-2-32 0,3 2-13 0,-1-6 48 0,1 0-5 15,-3 1-38-15,3-4 3 0,-2 1 25 0,2 1-4 16,-3-5 20-16,0 2-16 0,5-13-1 0,-5 3-17 16,-3 6 17-16,7-10-8 0,-5 3-1 0,-6 2-30 15,-1 0 16-15,0 0 15 0,-2-2-53 0,-2 1-8 0,-2 0 47 16,0 0-6-16,-2 1-46 0,-7-9 0 0,2 7-24 15,1 4 34-15,-2 2 48 0,0 0-36 0,-2 3 66 0,-2 0-80 16,0 4-21-16,-1 1 19 0,2 0 25 0,-5 3-22 16,4 1 4-16,-1 3-5 0,-1 2 1 0,3 1 73 15,-3 1-68-15,-2 0 41 0,6 1-74 0,0 0 43 16,0 1-34-16,3 2-16 0,2-1-28 0,2 3-233 0,2-4 113 16,0-5 76-16</inkml:trace>
  <inkml:trace contextRef="#ctx0" brushRef="#br0" timeOffset="146064.87">5688 16328 80 0,'0'-2'52'16,"0"2"65"-16,0 0-15 0,0 0-40 0,0 0-20 0,3 11 37 15,-3 1-55-15,-2 2 21 0,1 2 28 0,0 3-51 16,-1 0 3-16,1 2 49 0,0 12-24 0,-5-3 23 0,2 7-4 15,-5-3 15-15,4-9 5 0,-6 6-10 16,2 4-5-16,-3 1-29 0,2-2 22 0,4-5 3 0,-1-1-38 16,0-4-24-16,-2 4 49 0,2 0-13 0,1-6-22 15,0-2-8-15,0-5-33 0,3 1 30 0,0-1 53 0,2 0-84 16,-2-1 35-16,2-2-32 0,-2 1 45 0,3 1-9 16,2-5-66-16,-2 1 65 0,0-1-45 0,0-3 21 0,4 4-10 15,-2-3-3-15,1 0 19 0,0-4-12 16,-1 0 3-16,6 1 20 0,-1 0-32 0,2-3-37 0,-2-1 53 15,0-1 12-15,6-3-4 0,-5 2-36 0,1-2 40 16,1-3-38-16,-2 1 58 0,2 0 0 0,-2-3 1 0,0 1 27 16,-2-2-15-16,-2-2 28 0,1 2 1 0,-2-4 3 15,-3 0-20-15,1-2-10 0,-2-2 10 0,-2 2-30 16,-5-13 11-16,1 8-12 0,1 1 3 0,0 4-21 16,0 1 8-16,-1 2-4 0,-2-3 16 0,2 3-4 15,-1 1-19-15,0-1-15 0,0 1 40 0,0 0 0 0,0 1-63 16,-1 1 48-16,3 1-29 0,1 0 4 0,0-2-6 15,3 3 47-15,-2 2-57 0,3-6 65 0,-2 5-40 16,3 0-40-16,0-2-21 0,0 1 22 0,6-3 24 0,-1 0-57 16,3 0-42-16,3-1 31 0,2 0-19 0,2 3-431 15,-6 3 181-15,3-5 118 0</inkml:trace>
  <inkml:trace contextRef="#ctx0" brushRef="#br0" timeOffset="146613.2">6702 16332 2 0,'-3'7'79'0,"3"2"40"0,-4 5-65 16,-4 3 58-16,-2 12 2 0,2-2-80 0,1 4 68 15,3-7-81-15,-1 6 5 0,-2 0-10 0,2 6 58 16,-7-4 1-16,9-8-52 0,-2 8 56 0,3-8-24 16,-3-5-20-16,4 4-2 0,-2-4 21 0,2 0-43 0,-2-3-20 15,0 2 71-15,-1-4-27 0,3 1-32 0,1-6-24 16,-1-1 1-16,1-2 3 0,-3 6 14 0,2-6-29 0,2-3-3 16,-1 0-4-16,-1-1-28 0,-1-1-258 15,-3-1 107-15,5 0 74 0</inkml:trace>
  <inkml:trace contextRef="#ctx0" brushRef="#br0" timeOffset="147029.09">6510 16660 33 0,'13'-6'84'0,"3"1"-19"0,2 0-3 16,0 0-6-16,1 2 5 0,1-1-8 0,0 2-17 15,3-2 9-15,-2 2-21 0,12-4 1 0,-6 2 4 0,-3 0 2 16,-4 1 0-16,3-2-25 0,-3 1 16 0,-2 0-6 16,2-1 3-16,-1-2-6 0,0-1 9 0,-2 0-5 15,-2 0-17-15,1 0 30 0,-4-1-78 0,-2-2 61 0,0 1 13 16,-2 2-5-16,0-2-19 0,-3 1 40 0,-2 0-20 16,-3 2-34-16,1 0 44 0,-2 1-47 0,-5-1 30 15,2 3 5-15,-1-1-5 0,-2 3-3 0,2 2 14 0,0-1-36 16,-3 2-42-16,4 0 85 0,-8 2-60 0,2 3 8 15,1 3 57-15,1-2 9 0,-3 3-74 0,2 0 14 16,0 0-21-16,-2 5 62 0,3-2-29 0,-1 1 62 16,3 0-71-16,1 0 1 0,4 3 64 0,-1-2-61 0,1 0 4 15,1 2 68-15,1-3-78 0,1-3 59 0,0 1-7 16,5 6 11-16,-2-10-14 0,2 2 6 0,2 3 4 16,-1-1-33-16,3-2 21 0,-2-2 22 0,2-3-15 0,0 2-31 15,-1 1 8-15,2-5 10 0,0 0-36 0,-1 7-23 16,1-9-20-16,-3-1 19 0,1 1-24 0,-1-1 11 15,3-2-18-15,-1-2-30 0,-1 7-294 0,4-6 128 0,-5-1 86 16</inkml:trace>
  <inkml:trace contextRef="#ctx0" brushRef="#br0" timeOffset="147701.25">7281 16591 110 0,'-1'15'75'0,"-1"6"27"15,2-6-30-15,2 1-23 0,-6 19 28 0,4-16-31 0,0-4 2 16,-2-4 27-16,2 4-42 0,-2 3 6 0,2-3-6 16,-2-8 14-16,1-2-7 0,1 2 20 0,0 6-1 0,0-7-10 15,-1 1 5-15,1-1 1 0,0 0 1 0,0-1 21 16,0 0-36-16,-2-4 16 0,2-1-1 0,0 0-4 15,3 0-14-15,-3 0 2 0,1-10-32 0,-1 4 29 16,0-1-62-16,3-5-18 0,-4-3 54 0,2 3-74 0,0-3 6 16,-2 2 67-16,2-3-66 0,-1-3 40 0,-1 0 6 15,2 3 20-15,1 0-72 0,0-1-2 0,2 2 56 0,-1 1-24 16,0-2 53-16,-1 3-44 0,0 1 30 16,0 1-38-16,0 2 13 0,0 0 27 0,5 1-41 0,-2 2 13 15,-3 2 22-15,3 1 1 0,-1 2 19 0,1-1-68 16,-2 1 48-16,2 1-2 0,-2 4 7 0,10-1-13 0,-9 0 20 15,4 5 11-15,0 1-26 0,-2 1 33 16,-4-4-7-16,5 5 9 0,-2-1-79 0,1-1 31 0,-1 1 50 16,-1 2-23-16,-3-4-6 0,3 2 35 0,3 2-13 15,-6-6 8-15,1 0-11 0,-1-1-31 0,2 6 36 0,-3-3-1 16,1-2-68-16,-1 1 61 0,-1-6-36 0,2 1 56 16,-1-1 7-16,-1 4-2 0,1-5-4 0,2 0 0 15,-2 0-78-15,0 0 85 0,4 0-99 0,-4 0 92 16,4-5-31-16,-4 0-11 0,0 3-29 0,4-9 22 0,3 0-89 15,1 0 90-15,-5-2-62 0,-3 0 41 0,0-3 19 16,1 3-44-16,3-3-26 0,-5 3 59 0,3-2-15 0,1 3-6 16,1-2 14-16,0 4-36 0,-1-2 40 0,2 2 10 15,-1 2 6-15,0 0-28 0,0 4 1 0,0-1 6 16,1 2 19-16,-1 2-3 0,2 1 6 0,0 1 9 16,5 3-24-16,-2 1-20 0,5 2 49 0,-6 1-17 0,0 2 9 15,0 2-32-15,-2 0 10 0,9 12 75 0,-8-5-52 16,6 10 10-16,-5-11 20 0,-4-5-26 0,0-1 22 15,-4 9 18-15,3-1 2 0,-3-4-23 0,2 0 10 0,0 4-14 16,-4-2 12-16,0 2 9 0,-1-1-45 0,6-6-7 16,-7 2-33-16,2 0-15 0,-2-1 16 0,3-5 32 0,1 7-74 15,0-4-4-15,4-1-266 0,-8-1 117 0,5 4 78 16</inkml:trace>
  <inkml:trace contextRef="#ctx0" brushRef="#br0" timeOffset="148308.16">7852 16585 29 0,'-3'9'114'0,"-1"-2"-3"0,1 5-24 0,-2 2 0 15,1 3 14-15,-1-4-7 0,-5 15-40 0,0-10-16 16,4 0 29-16,1 0 1 0,-3-1-3 0,-1 10-32 0,-3 0-32 16,-2-1 3-16,8-8 10 0,-5 11 28 0,3-6 7 15,1-4-7-15,-5 6-53 0,0-1-4 0,7-5 59 16,-4-3-30-16,5-3 27 0,1-1-21 0,-4-2-43 15,6-2 65-15,0-1-44 0,1-2 21 0,-2 0 37 0,2 0-20 16,0-4 19-16,0-1-15 0,0 0-10 0,-4-1 15 16,4 1-33-16,0 0-13 0,4-9 44 0,2-2-29 0,0 1 7 15,0-2 26-15,-1-4 0 0,2 2 3 0,-3-3-22 16,5-11-2-16,-2 10-19 0,-2-2-51 0,-2-2 6 16,2-11 74-16,2 3-20 0,1-6-13 0,-2 2-62 15,1 2 2-15,-6 3-39 0,3-5 20 0,3 2 67 0,-3-1-34 16,0 7-3-16,4-2 63 0,0 7 2 0,-4 2-89 15,0 3 26-15,0 2 8 0,3 0 38 0,-2 2 13 16,2-1-11-16,1 4-33 0,-2-1 46 0,0 2-60 16,-1 3 22-16,6 2-30 0,-3 1 67 0,-1 3 10 0,-1 2-52 15,4 1 2-15,-2 4 14 0,0 0-12 0,1 3 26 16,-4 1-24-16,2 0 0 0,-2 0 40 0,-1 2-33 16,0 1 9-16,-1-1-8 0,-2-1 60 0,1 4-17 15,-2-4-44-15,1 0 4 0,-2-3 42 0,1 1 14 0,-3 1-74 16,0-4 60-16,-2 7 9 0,1-8-2 0,0-1 9 15,-3 3-42-15,2 2 4 0,-4-5 19 0,-2 0-75 0,0-1 27 16,2-4-6-16,-4 4-23 0,0-3-5 0,1 1 0 16,4-1-40-16,-2 2-261 0,4-1 117 0,1-7 78 15</inkml:trace>
  <inkml:trace contextRef="#ctx0" brushRef="#br0" timeOffset="148796.31">8650 16302 79 0,'-4'-8'72'0,"1"-1"7"0,2 6 7 0,-1-2-21 16,1 2-14-16,1 3 12 0,-3 2-26 0,3-2-15 0,-2 9-41 15,-1 4 114-15,0 2-80 0,2 0 67 0,0 3-67 16,-2 3 59-16,2-1-56 0,2 2 63 0,-1 1-14 16,1 10-82-16,1 4 60 0,-2-11-26 0,2 11 31 15,1-10-15-15,-2-5 35 0,1 0-18 0,0-6-18 0,0 0-4 16,-1 4 24-16,2 2-14 0,-2-2-8 0,2 1-3 16,-1-3 8-16,0 0-36 0,0-6 26 0,0 5 0 15,0-3-17-15,0-6 29 0,-2-2-16 0,1 0-37 16,0 2 33-16,1-6-8 0,-2 4-58 0,1-1 26 0,0 0-4 15,1-8-14-15,-2 3-9 0,0 0-6 0,0 0-16 16,2-5-7-16,0 3-28 0,-1-3-280 0,-2 0 129 16,-2 1 86-16</inkml:trace>
  <inkml:trace contextRef="#ctx0" brushRef="#br0" timeOffset="149174.18">8675 16235 54 0,'20'-22'65'0,"-4"-1"-21"15,-1 10 3-15,-5 2 10 0,1 3-18 0,-2 6 14 16,-1-3-31-16,0 1 19 0,-1 2-3 0,0 2-3 0,-3 0 10 16,0 2-3-16,0 3-1 0,-2 6 11 0,0 0-24 15,-2 2 20-15,-2 0 9 0,-3 0-33 0,-2 5 11 0,-6 5-14 16,-2 1 13-16,-3-1-45 0,-4 0 55 15,0 1-64-15,0 0 16 0,0-3 66 0,0 2-68 0,4 1 81 16,-5-4-101-16,-5 0 32 0,0 0 35 0,5-2 2 16,6 2-68-16,-3-3 28 0,6-1-30 0,-2-7 72 0,7 1-9 15,2 1-57-15,-3-3 61 0,2 2-26 0,5-3-4 16,3 0-27-16,-3 0-9 0,7 5 32 0,-4-8 62 16,6 7-74-16,0-8-1 0,5 1 75 0,1 4-43 15,1-2 16-15,5-2 4 0,0 0 4 0,2-1-32 0,2-3 26 16,-1 0-88-16,2 1 9 0,0 2 65 0,-1-3-2 15,0 2-22-15,0-1-12 0,0-2-47 0,-2 2 22 0,-2-7-16 16,1 2-18-16,-3-2-34 0,-1 2-294 16,-2 0 132-16,0-3 86 0</inkml:trace>
  <inkml:trace contextRef="#ctx0" brushRef="#br0" timeOffset="149700.69">9525 16268 94 0,'-10'-7'89'16,"1"4"5"-16,-3-2-27 0,1 5 27 0,2 0 5 0,-7 0-89 16,1 1 9-16,1 3 66 0,0 2-1 0,1 1 1 15,-2 2-86-15,-6 8-2 0,5-2 43 0,-3 1-33 0,5 1 55 16,-4 2-69-16,0 1 54 0,3 1-54 0,3-2 73 16,4-2-65-16,1-1-10 0,1-1-17 0,3 2 10 15,-2-4 71-15,5 5-75 0,2-1 79 0,0 0-57 16,-1-4 69-16,6 5-86 0,1-6 72 0,-3-2-36 0,0 1-30 15,2-2-1-15,-3 0 63 0,0-2-61 0,5 6 19 16,-1-9-4-16,0 2-44 0,2 0 21 0,-1 0-11 16,0-4-10-16,1-1-3 0,-2 0-13 0,0-2-20 15,6 1-11-15,0 3-211 0,-2-6 99 0,-4 3 66 0</inkml:trace>
  <inkml:trace contextRef="#ctx0" brushRef="#br0" timeOffset="150062.14">9581 16466 51 0,'6'-12'97'0,"-2"2"-45"0,4-2 32 0,-1 2-43 0,-6 2 16 16,2 3 31-16,0 0-63 0,-2 4 42 0,2-2-48 15,-3 1 26-15,0 2-28 0,0 0 16 0,0 0 12 16,4 7 23-16,-4-1-37 0,0 0 10 0,-2 6-4 0,2 0-72 16,-1 1 16-16,1 1 19 0,0-1 48 0,-1 4-28 15,1-2-31-15,1 0 13 0,0-2 14 0,1 7 2 16,0-3 33-16,1-3-4 0,2 0-59 0,-1-2 52 15,2-2-2-15,-2 0 12 0,2 0-26 0,1 3-1 0,1-6-27 16,-3-3 25-16,2-1 17 0,1 2-4 0,-1-3-26 16,1 1-40-16,-2-2 3 0,0 1 52 0,0-3-49 15,0 1-2-15,0-2-10 0,4-5 35 0,-2-1 19 0,-2-1-21 16,5 0-25-16,-3 0 6 0,-1-4 6 0,-2-1 9 16,2 0-1-16,-3-2-18 0,0 1 75 0,-2-2-41 15,1 0 26-15,0 0-50 0,-5-1 53 0,4 4-1 0,-2 1-73 16,0-2 82-16,0 6-86 0,-2-3 34 0,1 3 49 15,0 1-67-15,-2 2 51 0,-1-2-9 0,0 2-47 16,-3-2 34-16,3 5-73 0,2-1 34 0,-1 2 1 16,-1 1-3-16,1-2-17 0,3 3-6 0,-4 1-227 0,3-3 97 15,1 2 64-15</inkml:trace>
  <inkml:trace contextRef="#ctx0" brushRef="#br0" timeOffset="150739.25">9994 16355 84 0,'10'0'27'0,"2"3"52"16,0 2 0-16,4 1 5 0,-4 0-30 0,2 4 31 15,1-1 18-15,-6 3-90 0,1 0 84 0,-2 2-74 16,0-1-9-16,6 11 58 0,-6-9-10 0,0 0-32 0,-2-1-16 15,0-1 15-15,-2 2 36 0,-1-2-72 0,1 0 24 16,0 4 32-16,0-3 7 0,-4-4-17 0,-1 3-1 16,1-3-27-16,-2 4 34 0,-4-3-76 0,2 2 21 0,2-6 32 15,-8 2 34-15,3 0-86 0,2 2 77 0,-1 0 3 16,2-4-6-16,-2-6-70 0,-1 1 13 0,0 0 17 16,-3 2-13-16,3-7 58 0,-2 3-51 0,2-5 37 15,-2 4-43-15,1-4-31 0,0-2 19 0,2 5 15 0,4-5-36 16,-2-4 60-16,-4 4-1 0,4-3-47 0,4-1-1 15,-2-2 0-15,-2-1 44 0,6-1-55 0,0 0-7 16,-2-2-2-16,4 0 21 0,3-1 24 0,-3-2-35 0,3-10 13 16,7 6 39-16,-8 0-14 0,3 6 11 0,2-8-45 15,-6 4 34-15,2 2 1 0,1 5-12 0,0-1 14 16,0 3-9-16,2 2 0 0,1 0-22 0,0 3 18 0,2 2 10 16,-1 5 22-16,0 1-39 0,-1 0 11 0,5 3 35 15,0 5-6-15,-2-2-7 0,1 4 9 0,-3 0-57 16,1 1 69-16,1 1-31 0,-4 1 42 0,-3 1-69 15,8 10 52-15,-7-7-54 0,0 1 38 0,-4-3-28 0,1-1 55 16,-1 0-32-16,0 1 31 0,-1-1-18 0,-3 1-59 16,1-2 49-16,0 0-1 0,-2 1-25 0,1-4 58 15,-3 2-72-15,3-2 54 0,-2 0-41 0,0-1 36 0,1-2 16 16,0 5 13-16,1-4 0 0,-2-4-41 0,2 0-35 16,-1-1 96-16,0-2-57 0,-2 1 62 0,3-2-48 0,0 0 57 15,0 0-71-15,0 0 55 0,0 0-42 0,-1-10-11 16,2 5 47-16,0-2-41 0,-1-4 14 0,2-3-5 15,-1-2-28-15,2-1-9 0,-1-3 20 0,1-2 39 16,4-8-22-16,-2-1-71 0,3-1 59 0,3 5-68 16,-1 1-14-16,2 1-7 0,-1-6 63 0,1 14-7 0,1-11-22 15,1 11-33-15,-1-5 0 0,2 10 26 0,-3 1-32 16,-2 2 15-16,2 2 15 0,0 2-14 0,2 2-15 16,-5 4 7-16,-1 0 10 0,-1 2-20 0,1 4-8 15,-4-1-193-15,-1-1 94 0,-1 1 62 0</inkml:trace>
  <inkml:trace contextRef="#ctx0" brushRef="#br0" timeOffset="155312">28970 7552 32 0,'16'-6'76'0,"-16"6"14"16,0 0-34-16,0 0 2 0,0 0 29 0,0 0-41 0,0 0 16 16,-8-14 3-16,8 14-24 0,0 0 5 0,0 0 2 15,0 0 7-15,-12-2 7 0,12 2-27 0,0 0-1 16,-12 1-4-16,12-1 20 0,-11 3-16 0,11-3-2 0,-13 6-4 15,5-5-4-15,8-1-18 0,-12 7 14 0,12-7 18 16,-8 7-5-16,8-7-9 0,-5 7-12 0,5-7 9 16,0 0 6-16,-6 11 9 0,6-11-15 0,0 0 14 15,2 13-18-15,0-8 9 0,-2-5-16 0,4 9-14 0,2-2 14 16,-2-4 15-16,1 1-18 0,2-2 25 0,-7-2-26 16,9 4 3-16,-9-4 20 0,11-2-17 0,-11 2 4 15,12-4-4-15,-7 2-2 0,4-3 13 0,1 0 3 0,-4 0-10 16,1 0-1-16,-3 1-23 0,1 0 19 0,-5 4 9 15,4-8 11-15,-1 4-20 0,-2 0 19 0,-1 4-12 16,2-7-8-16,-1 2 15 0,-1 5-13 0,-1-6 10 0,1 6-7 16,0 0-14-16,-4-7 18 0,4 7-21 0,0 0 17 15,-8-5-5-15,8 5-1 0,-10-1-10 0,10 1 5 16,0 0-7-16,-12 1 16 0,12-1-19 0,-10 3 18 16,10-3-3-16,-7 3-3 0,7-3 10 0,-7 6-1 0,7-6-21 15,-5 5-1-15,2 1 24 0,3-6-12 0,0 0-1 16,-1 11 5-16,1-11 5 0,4 8-1 0,-4-8-9 0,9 12-13 15,-2-4 12-15,0-1 9 0,-1-4-18 0,4 3 25 16,-1-1-9-16,-1-1 10 0,-3-2-5 0,-5-2-16 16,12 1 6-16,-12-1 1 0,11 0 15 0,-11 0-18 15,11-2 2-15,-11 2 10 0,11-2-1 0,-7-2-12 0,1-1 3 16,-1 2-15-16,-4 3 2 0,5-8 13 0,-3 4-20 16,0-2 14-16,0 1-14 0,-1 0 11 0,0 0-8 0,-1 5 4 15,0-8 12-15,0 8 1 0,-2-7-19 16,2 7 14-16,-3-6-17 0,0 3 19 0,3 3-3 0,-4-3 1 15,4 3-7-15,-6-3-5 0,6 3 7 0,0 0 1 16,0 0 3-16,0 0 8 0,-16 3-7 0,16-3-10 16,0 0 21-16,-8 6-17 0,8-6 9 0,-4 4 2 0,4-4-11 15,-2 8 19-15,2-8-12 0,0 0 11 0,0 9-2 16,0-9 5-16,0 0-8 0,4 7-12 0,-4-7 15 16,6 5-20-16,-6-5 9 0,6 4 11 0,-6-4-5 0,7 1 8 15,-7-1-14-15,0 0 5 0,13-2-9 0,-13 2 15 16,11-9-15-16,-6 4 4 0,1 2 4 0,-2-1-13 15,0 1 18-15,0 0-11 0,-2 0-17 0,1-1 18 16,0 0-3-16,-3 4-6 0,2-6-6 0,-2 6 23 0,2-6-21 16,-2 6 9-16,0 0-10 0,0 0-5 0,-4-6 17 15,4 6-6-15,0 0-7 0,-10 2-8 0,10-2 30 0,0 0-8 16,0 0 5-16,-14 4-29 0,14-4 24 0,-10 4-3 16,6 0-8-16,4-4 19 0,-6 6-14 0,6-6 19 15,-4 8-4-15,0-3 4 0,4-5-8 0,-3 9-1 16,3-9 5-16,-3 10 9 0,3-10-6 0,0 6-8 0,0-6 16 15,3 11-9-15,-3-11 4 0,5 8-7 0,-2-3 7 16,1-1-9-16,-4-4 2 0,8 6-20 0,-4-4 11 0,-4-2 10 16,9 4-6-16,-5-2 1 0,-4-2-13 0,8 1 18 15,-8-1-25-15,0 0 16 0,12-1 1 0,-12 1-16 16,7-4 3-16,-7 4 19 0,7-4-2 0,-7 4-5 16,5-6-15-16,-5 6 24 0,0 0-14 0,3-10 1 0,-3 10-4 15,0 0 2-15,1-6-4 0,-1 6 4 0,0 0 0 16,0 0 15-16,-3-8 2 0,3 8-18 0,0 0-5 15,0 0 23-15,0 0-29 0,0 0-2 0,-8-6-16 16,8 6-16-16,0 0-18 0,0 0-19 0,0 0 9 0,0 0-12 16,-10-6 8-16,10 6-29 0,0 0-287 0,-3-8 135 15,3 8 90-15</inkml:trace>
  <inkml:trace contextRef="#ctx0" brushRef="#br0" timeOffset="155904.37">28727 7109 64 0,'-9'-7'122'0,"1"-2"-21"0,0 0-15 0,1-1 0 0,1 3 16 16,0-3-9-16,0 2 11 0,-1 1 8 0,3-1-17 15,-1 2 16-15,1 2-3 0,0-1-12 0,0 0 9 16,1 3-14-16,0-2 9 0,3 4-4 0,-2-5-14 15,2 5 7-15,-4-2-14 0,4 2-3 0,-6-3-6 0,6 3-7 16,0 0-16-16,-4-3-4 0,4 3-17 0,0 0 19 16,0 0-7-16,0 0-2 0,16 17 1 0,-8-7-11 0,3 0 2 15,9 10 10-15,-5-3-6 0,2 6 0 0,6 2-1 16,-1 0-2-16,4 3 9 0,-4 1 5 0,6-2-9 16,2 3 8-16,2 2 5 0,4-1-6 0,-2 0-11 15,5 3 14-15,-3-2 3 0,3-1 0 0,-4-2-8 0,1 3 8 16,-3-2-17-16,-2-1 9 0,-2 1-7 0,-1-1 3 15,0-4 9-15,0 0 5 0,-1 1-20 0,-3-6 19 16,0-1-23-16,-2 3 25 0,1-5-29 0,-8-3 25 16,-1-2-20-16,-3-2-19 0,1-1 34 0,3 1 18 0,-5-1-31 15,2-3-14-15,-4 2-16 0,4-2 12 0,-2 0 14 16,-1 0-21-16,-1 0 10 0,0-4 32 0,-4 0-27 0,1 2-16 16,-5-4-13-16,7 2-11 0,-7-2 34 0,0 0-43 15,0 0-17-15,9-1-14 0,-9 1-14 0,2-7-33 16,-2 7-4-16,0 0-42 0,0 0-27 0,-11-17 18 15,7 6-28-15,-1 1-9 0,-2-1-535 0,-4-2 246 0,5 4 164 16</inkml:trace>
  <inkml:trace contextRef="#ctx0" brushRef="#br0" timeOffset="156397.84">29808 7363 2 0,'9'-9'107'0,"-6"-1"-13"0,1 0 10 0,0 4-18 16,-3-1 9-16,1 0-41 0,-1 1 22 0,-1 2 4 15,0 4 4-15,-4-9-38 0,1 5 13 0,1 1-5 0,-5 0 24 16,0 2 2-16,-7 0-2 0,-1 1 18 0,-6 1-15 15,-13 4 13-15,-3 3-10 0,-3 2 19 0,-3 2 7 16,-5 2-10-16,-1 1-12 0,-2 1 6 0,-1 4-8 0,-3-2-9 16,2 1 8-16,1-1 1 0,-3 3-4 0,1 1 3 15,-2-3-12-15,-1-2 4 0,3 6 6 0,0 0-9 16,4-1-17-16,-2-1 5 0,4 2-16 0,-3-2 0 0,2 0 3 16,5-1-2-16,0 0 12 0,5-3 1 0,4-1-17 15,3-1-2-15,4-1-4 0,6-5-26 0,4-2 7 16,4 2 1-16,0-2 8 0,1-1 16 0,2-2-10 15,3 0-23-15,0 1-4 0,1-1 29 0,7-4-2 0,-8 6-24 16,4-5 38-16,4-1-46 0,-6 4 23 0,6-4-18 16,0 0 4-16,-8 3-2 0,6-2 22 0,2-1-17 0,0 0 1 15,0 0-9-15,0 0 8 0,-9 5 4 0,9-5-7 16,-3 0 21-16,3 0-7 0,0 0 11 0,0 0-56 16,0 0 34-16,0 0 0 0,0 0-29 0,0 0-6 15,0 0-35-15,0 0-1 0,0 0-10 0,0 0-7 0,-5-6-51 16,5 6-25-16,0 0-47 0,0 0-20 0,0 0-11 15,11-5-672-15,-11 5 301 0,0 0 200 0</inkml:trace>
  <inkml:trace contextRef="#ctx0" brushRef="#br0" timeOffset="160665.81">28673 7150 22 0,'0'0'33'0,"0"0"7"0,0 0 6 16,0 0-16-16,0 0 11 0,0 0-21 0,6-12 12 15,-6 12-14-15,0 0 13 0,0 0-3 0,0 0 1 0,0 0-11 16,0 0 4-16,2-10-2 0,-2 10 4 0,0 0-1 15,0 0 0-15,0 0-5 0,0 0-9 0,-4-8 15 16,4 8-21-16,0 0 24 0,0 0-14 0,0-9-4 16,0 9-8-16,0 0-2 0,1-8 22 0,-1 8-15 0,0 0 30 15,1-9-25-15,-1 9-13 0,0 0 8 0,2-7 27 16,-2 7-21-16,0 0-3 0,0 0 2 0,-2-12-13 16,2 12 8-16,0 0 18 0,-2-8-22 0,2 8-3 15,0 0 6-15,-2-7 12 0,2 7 1 0,0 0-14 0,-2-9 19 16,2 9-17-16,0 0 23 0,0 0-11 0,-2-9 1 15,2 9 15-15,0 0-37 0,-1-8 19 0,1 8-7 16,0 0 24-16,-1-2-7 0,1 2 21 0,0 0-5 16,0 0-36-16,0 0 14 0,0 0-6 0,0 0 0 0,0 0-11 15,-2-6 20-15,2 6 22 0,0 0-9 0,0 0-33 16,0 0 29-16,0 0-9 0,0 0-7 0,0 0-17 0,0 0 22 16,0 0-4-16,0 0 7 0,0 0 5 0,0 0-17 15,0 0 9-15,11 0-33 0,-11 0 33 0,0 0-10 16,8 6-22-16,-8-6 28 0,4 4-30 0,-1-2-9 15,-1 2 5-15,4-2 3 0,-5 2 30 0,2 0-13 0,1 1-16 16,0-2 21-16,-2 1 9 0,6 4 8 0,-1 0-25 16,0-1 15-16,-2 2 2 0,3-1-12 0,0 0-8 0,0 1 10 15,-3-1-23-15,1 1 32 0,4 1-42 16,-6 0-2-16,4 0 49 0,-2 0-16 0,0 1 12 0,2 0-15 16,-2 0 23-16,2 0-23 0,0 1-25 0,0-3 34 15,-2 3 9-15,2 0-8 0,-1 0 7 0,1-2-11 0,-1 3-20 16,1-3 27-16,-2 0-4 0,1 1-13 0,0-4 15 15,-2 3 2-15,3-2-2 0,0 4 14 0,0-3-14 16,-1 3 17-16,-1-3-32 0,2 0 23 0,0 2-16 16,-1-1 7-16,1 0 1 0,0 1 15 0,-1 0-30 0,-1-2 31 15,1 2-15-15,0 0 8 0,1 0-20 0,-3-4 1 16,1 1 19-16,0 2 3 0,1-2-28 0,-2-1 8 0,2 4 5 16,-2-1 18-16,2-1-11 0,0 1 3 0,-1-3-3 15,2 3-14-15,2-1 16 0,-2 2-11 0,1 0 0 16,-1-3 1-16,0 2-3 0,0-2 10 0,3 1-6 15,-2 2 2-15,-1-3-16 0,0 0 13 0,-1 0 13 0,1-1-11 16,-2 0 1-16,1 3-4 0,0-4-1 0,-2 3-12 16,2-2 2-16,-2-1 4 0,2 3-4 0,-2-3 22 0,2 2-21 15,-2-3-7-15,2 2 23 0,-2-1-9 16,0 0-7-16,1 1 14 0,0 2-12 0,4-2 10 0,-4 0-5 16,0 2-1-16,0-2-5 0,2 0-5 0,0 1 10 0,2-2 14 15,-2 3-23-15,-3-2 6 0,0 0 4 0,3 0 0 16,0-1-7-16,0 2 21 0,-2 0-14 0,-1-3-11 15,-2 1 18-15,2-1 2 0,-1-2-15 0,0 1 19 16,1-2-14-16,-1 2-3 0,4 2 11 0,-2-3 7 0,-2 1-13 16,0 1 3-16,0 0-7 0,2 1 12 0,-2-2-14 15,3 4 11-15,0-2-7 0,-3-2 3 0,0 1 4 16,0-1 1-16,0-1 2 0,-2 1-8 0,2 1 11 0,-1-3-7 16,1 3 0-16,-1-1 12 0,1-2 0 0,0 2-6 15,-4-4-5-15,5 4-8 0,-2 0 8 0,-1-3-6 16,1 2 5-16,-3-3 6 0,7 4-16 0,-6-2 11 0,-1-2-9 15,4 4 8-15,-4-4 7 0,3 2-10 0,-3-2-2 16,2 3 0-16,-2-3-4 0,0 0 4 0,3 4 6 16,-3-4-16-16,0 0 13 0,4 1 6 0,-4-1-11 15,0 0-4-15,0 0 3 0,4 4 4 0,-4-4 1 0,0 0-3 16,0 0 5-16,4 1-7 0,-4-1 1 0,0 0 3 16,0 0-5-16,0 0 10 0,0 0-2 0,0 0-11 15,0 0-1-15,0 0-1 0,4 2-14 0,-4-2-13 0,0 0-12 16,0 0-4-16,0 0-47 0,0 0 16 0,0 0-51 15,0 0 19-15,0 0-14 0,-11-24 0 0,5 17-33 16,0-1 0-16,-4 2-379 0,6-4 178 0,-2 0 120 16</inkml:trace>
  <inkml:trace contextRef="#ctx0" brushRef="#br0" timeOffset="164481.63">5875 5658 75 0,'0'0'85'16,"0"0"-20"-16,-7-6-8 0,7 6 23 0,0 0-28 0,0 0 24 15,0 0-37-15,0 0 18 0,-10-5 9 0,10 5-23 16,-4-1 15-16,4 1-19 0,0 0-17 0,0 0 0 15,-12-2 30-15,12 2-20 0,-8-2 22 0,8 2-21 16,0 0 18-16,-12-2-20 0,12 2-6 0,-11 0-1 0,11 0 3 16,0 0 32-16,-11 0-16 0,11 0-31 0,0 0 45 15,0 0-10-15,-11-1-13 0,11 1-3 0,0 0 11 16,0 0-1-16,-10-3-4 0,10 3 7 0,0 0-4 16,0 0-6-16,0 0 8 0,0 0-6 0,0 0 10 0,0 0-12 15,0 0 4-15,0 0-17 0,0 0 1 0,0 0 2 16,0 0 3-16,0 0-1 0,0 0-13 0,0 0 8 0,0 0 3 15,22-4 11-15,-22 4-7 0,11-2-17 0,-11 2 13 16,15-1 1-16,-7 2-5 0,-8-1-14 0,16 0 3 16,-1 0 5-16,-2 0 1 0,-1 3-13 0,1-2 1 15,1 0-5-15,-2 0 22 0,1 1-3 0,2-1-10 0,-3 1 4 16,2-1 0-16,2 1 10 0,0 0-6 0,0-1-1 16,2 2-16-16,-1-5 14 0,0 4 0 0,1-2 0 15,-1 1 1-15,0-2-2 0,2 1-2 0,-2 1 8 0,-1 0-2 16,0 1-14-16,0 0 6 0,0-4-4 0,3 2 3 15,-3 0 1-15,1-1 1 0,-1 1-9 0,2-1 2 16,-4 1 5-16,4-1 9 0,-1 2-14 0,2-1 7 0,-2 0-6 16,-1-1-7-16,1 0 3 0,2 1 0 0,-4-2 7 15,1 2 2-15,0 0-5 0,1-3 3 0,1 2 0 16,-2 1-4-16,0 0 2 0,0 0-4 0,-3 0-6 0,2 0 23 16,-2 0-20-16,0-2 17 0,-1 2-21 0,-2-1 10 15,-2 0-7-15,-8 1 8 0,13-1 11 0,-6 0-24 16,-7 1 11-16,12-2 11 0,-12 2-8 0,10-1-7 15,-10 1-6-15,0 0 12 0,12 0 1 0,-12 0 8 0,7-1-10 16,-7 1 6-16,0 0-7 0,9-1-13 0,-9 1-7 16,0 0-3-16,0 0-4 0,10-3-18 0,-10 3-18 15,0 0 7-15,0 0-26 0,0 0 10 0,0 0-22 0,0 0 6 16,0 0-12-16,0 0-8 0,0 0-10 0,0 0-2 16,0 0-8-16,-30-9-358 0,21 10 161 0,-7 0 108 15</inkml:trace>
  <inkml:trace contextRef="#ctx0" brushRef="#br0" timeOffset="165208.07">6187 5634 20 0,'-12'-1'81'0,"12"1"-8"16,0 0-15-16,0 0 6 0,-9-3 18 0,9 3-17 0,0 0-15 16,0 0-9-16,-11-2 30 0,11 2-8 0,0 0 0 15,-5-2-25-15,5 2-4 0,0 0 9 0,0 0-26 0,0 0-4 16,0 0 19-16,-10-2 4 0,10 2-28 0,0 0 35 15,0 0-11-15,-8-2-3 0,8 2-18 0,0 0-19 16,-10-2 35-16,10 2 6 0,-8-2-9 0,8 2-21 16,-11-1 24-16,11 1 5 0,-12 0-21 0,12 0 31 0,-15 0-29 15,7 0 10-15,8 0-13 0,-20 3 12 0,11-5 2 16,0 4 12-16,-1-2-31 0,10 0 18 0,-13 0 1 16,5 0-7-16,8 0 7 0,-15 0 12 0,9 1-4 15,6-1-11-15,-19 1 9 0,10 0-19 0,-3 2 8 0,5-2 1 16,7-1-1-16,-12 1-1 0,12-1-3 0,-9 1-20 15,9-1 18-15,0 0 1 0,-7 3-8 0,7-3 0 0,0 0 4 16,0 0 8-16,-11 0-16 0,11 0-1 0,0 0 13 16,0 0 8-16,0 0-12 0,-8 1 8 0,8-1 0 15,0 0 0-15,0 0 0 0,0 0-5 0,0 0-7 16,0 0 7-16,0 0 15 0,0 0-7 0,0 0-6 0,22 5 11 16,-8-5 5-16,1 0-16 0,1 1 11 0,0 0 8 15,1 0-19-15,2-1 9 0,0 1-1 0,1-1-1 16,1 2-16-16,2-2 20 0,-1 0-18 0,2 1 12 15,-1-2-1-15,1 1-9 0,0 0-5 0,-1 0 11 0,-1-2-4 16,1 1 1-16,0 1-8 0,-1 0 2 0,0-1-5 16,0 0 3-16,-2-2-5 0,0 2 9 0,-4-1-8 0,2 1 6 15,-1-1-9-15,-4 2 14 0,2-1-12 0,0 1 7 16,0-1 3-16,-2 1-17 0,-2 0 9 0,-2-1 13 16,3 0-3-16,1-1-5 0,-3 2-3 0,-1-1 3 0,-2-1-7 15,1 1 13-15,-8 1-9 0,12-2-16 0,-12 2 1 16,10-1 14-16,-10 1 6 0,8-1-10 0,-8 1 13 15,8-1-10-15,-8 1-9 0,0 0 0 0,11-1-19 16,-11 1 0-16,0 0-14 0,7-3-17 0,-7 3-2 0,0 0-15 16,0 0 0-16,0 0 13 0,9-1-34 0,-9 1-7 15,0 0 0-15,0 0 13 0,0 0-22 0,0 0-3 16,0 0-356-16,0 0 156 0,0 0 106 0</inkml:trace>
  <inkml:trace contextRef="#ctx0" brushRef="#br0" timeOffset="165714.34">6278 5621 9 0,'-10'3'83'0,"0"1"7"15,0-2-19-15,1 2 25 0,1-2-37 0,0 1 8 16,0-2-1-16,8-1 9 0,-11 4-28 0,11-4-8 16,-9 3 9-16,9-3 21 0,-9 4-23 0,9-4 16 0,-7 2-27 15,3-1 17-15,4-1-39 0,0 0-2 0,-7 5 31 16,7-5-2-16,-5 1-4 0,5-1 13 0,0 0 6 15,0 0-13-15,0 0 10 0,0 0 12 0,25 6-17 16,-10-4 12-16,2-2 4 0,5 1-7 0,-1-1-4 0,2-1-7 16,2 1-12-16,15-2 2 0,-11 1-3 0,-2 0-13 15,-3 0 3-15,0-2 10 0,0 2-12 0,-1 1-10 16,-2-1 2-16,3-1 3 0,-2 0 5 0,-2 1-2 16,0 0 18-16,-2 0-26 0,0-2-1 0,-1 2 10 0,-2 0 1 15,-1-1-19-15,1-1 22 0,-2 2-3 0,1 0-24 16,-4 1 23-16,0 0-3 0,-2-1 10 0,-8 1-29 0,12-2 6 15,-6 1 12-15,-6 1-9 0,11 0 9 0,-11 0-7 16,8-2-6-16,-8 2 4 0,8-1-4 0,-8 1-8 16,0 0-8-16,9 0-15 0,-9 0-16 0,0 0 13 15,0 0-23-15,0 0-41 0,0 0 17 0,0 0-38 0,0 0-4 16,0 0-10-16,11 1-381 0,-11-1 172 0,0 0 112 16</inkml:trace>
  <inkml:trace contextRef="#ctx0" brushRef="#br0" timeOffset="168585.7">28770 7154 13 0,'0'0'78'16,"-3"-7"-4"-16,3 7-11 0,-2-6 16 0,2 6-33 15,0 0 16-15,-3-9-22 0,2 6 27 0,1 3-11 16,0 0-25-16,-3-7 41 0,2 3-11 0,1 4 22 0,-2-1-10 16,2 1-44-16,0 0 9 0,0 0 22 0,-4-5-53 15,4 5 51-15,0 0-49 0,-1-4 11 0,1 4 14 16,0 0 33-16,0 0-21 0,0 0-79 0,0 0 72 0,0 0 0 16,0 0-4-16,0 0-62 0,0 0 70 0,11 8-3 15,-7-4-35-15,4 2 10 0,1 2-8 0,0-1-53 16,1 3 49-16,-1-2 31 0,0 2-2 0,1 1-36 0,-5-1-35 15,4 0 16-15,1 0 43 0,-1 0 16 0,2 1-8 16,1 1-2-16,-2 0-14 0,2-1 22 0,-1 1-7 16,0 1 3-16,7 8-28 0,-4-7-38 0,-2 2 43 15,-2-3 22-15,1 0 3 0,2 9-23 0,3-1 29 0,-3-4-1 16,-1-1-24-16,-2-6-7 0,1 4-1 0,1-1 9 16,5 7-2-16,-1 4 12 0,2-3-6 0,-2-1-4 15,1 2 6-15,-1-2-7 0,0 2-36 0,-3-6 14 0,-2-4 4 16,-2 3 17-16,1-3-38 0,0-1 17 0,0 1 31 15,-2 2-4-15,0-3-52 0,0 0 7 0,1 1 59 16,-1 1-33-16,0-4-3 0,0 3 25 0,-1-3-3 16,2 2 4-16,-1-2-50 0,0 3 14 0,-1-1 62 0,2 1-11 15,-1-2-37-15,0-1-44 0,0 1 42 0,0-1 46 16,-1 0-54-16,1-2 66 0,-2 1-24 0,1 0-7 16,-2-2-2-16,5-2 25 0,-6 1-30 0,0-1 17 0,-2-1-12 15,2 1-6-15,-1-2 19 0,0 2-6 0,-2-2-24 16,0 0 25-16,1 0-28 0,0 0 12 0,0 0 7 0,-2 0-15 15,2-2 15-15,-2 0-14 0,2 2-13 0,0 1-6 16,0-2 28-16,-2-1-52 0,2 1 47 0,-2-1-32 16,0 1-54-16,0-1 17 0,3 2-20 0,-3-2-7 15,0 0-18-15,0 0 4 0,0 0-11 0,0 0-16 16,0 0-11-16,-7-6-347 0,7 6 161 0,-12-9 108 0</inkml:trace>
  <inkml:trace contextRef="#ctx0" brushRef="#br0" timeOffset="169324.94">29729 7339 40 0,'0'0'69'0,"-2"-12"-16"0,2 12 12 16,-6-9-10-16,4 4-6 0,2 5-4 0,-11-11 7 15,5 6 1-15,0 3-28 0,-1-2 14 0,2 2-5 0,-7-2-5 16,4 3-1-16,0-1-21 0,-3-1 47 0,0 2-29 16,-3 1-2-16,-1 0 16 0,0 1-21 0,1-1 29 15,-4 4-29-15,1-3 30 0,-2 1-15 0,-11 6-24 0,-1-1-3 16,4-4 23-16,6 2 20 0,-10 4 9 0,6-3-63 15,4-2 19-15,-10 5-33 0,6-6 57 0,2 3-29 16,3-1 41-16,-9 2-71 0,3 1 77 0,5-2-40 16,-10 2 73-16,7-2-22 0,-6 2 15 0,-2 1-36 0,2 0 35 15,-2 1-18-15,1 1-24 0,1-2 7 0,-2 2 1 16,0 0-3-16,0 2 15 0,0 0-13 0,0-3 4 16,1 2-9-16,0 0 8 0,1 0-19 0,2-2 14 0,-3 2-23 15,8-4 14-15,-3 3-14 0,0 0 0 0,5-1 10 16,2-2-4-16,2-1-4 0,0 0-3 0,1 0 4 15,1 2-9-15,-1-2 2 0,1 2-3 0,2-1 4 0,-3-1 6 16,1 1-17-16,2-1 12 0,-1 1-7 0,1 0 1 16,2-2 4-16,-1 2-9 0,2-2 7 0,-1 0-15 15,3 0 5-15,-1-1-13 0,1 1 25 0,0-1-19 0,0-1 6 16,2-1 2-16,1 0 9 0,2-1-9 16,-1-1-2-16,4-1-1 0,-6 3-9 0,6-3 20 0,-4 2 2 15,4-2-19-15,-3 4 9 0,3-4 1 0,-5 1-3 0,5-1 8 16,0 0 8-16,-4 2-11 0,4-2-2 0,0 0 10 15,0 0-12-15,0 0 10 0,0 0-10 0,0 0-13 16,0 0-23-16,0 0-29 0,0 0-21 0,0 0-39 16,0 0 6-16,16-11-19 0,-11 7-12 0,2 0 5 0,-2 0-16 15,3 2-18-15,0-10-352 0,4 5 174 0,-3-2 118 16</inkml:trace>
  <inkml:trace contextRef="#ctx0" brushRef="#br0" timeOffset="169902.95">28826 7108 28 0,'0'-6'104'0,"0"6"-31"15,0 0-6-15,0 0 0 0,0 0-5 0,0 0 1 16,-1-8 2-16,1 8-30 0,0 0 4 0,0 0-14 15,0 0 23-15,0 0-4 0,0 0-27 0,8 18-2 16,-3-9 7-16,2 3 36 0,2 1 0 0,0 1 14 0,9 7-51 16,-8-2-2-16,6 5 16 0,2-1-13 0,-2-3-4 15,0 3 25-15,0 1 11 0,0 1-15 0,0 0-19 16,-4 10 21-16,-3-16-46 0,6 8 48 0,-2 5-8 0,-1-1-1 16,2-2-4-16,-2 7-50 0,0-3 78 0,-3 0-63 15,2-2 41-15,-2-2-36 0,2 1-43 0,-1-1 26 16,0-1-7-16,-2-1 82 0,1 1-15 0,-1-5-35 15,-1-4-18-15,1-1 56 0,2 6-5 0,2 1 14 0,-2-6-27 16,-1-2-8-16,-1-4-4 0,0 0 18 0,1 1-30 16,-1-4 2-16,0 0 9 0,0 0-4 0,-2-2 33 15,0-1-10-15,-2-1 1 0,0-1 11 0,0 0-16 0,-1 0-35 16,0-3 36-16,-1 2-13 0,1-2 35 0,-2-1-36 16,2 3 3-16,-2-3-20 0,1-1 0 0,-1 1-35 15,-1-1-10-15,0 0 9 0,0 0-76 0,3-3 65 0,-3 3-36 16,0 0 5-16,-2-11 2 0,2 11-17 0,-2-9 10 15,2 5-30-15,-2-2-318 0,0 1 143 0,2-7 96 16</inkml:trace>
  <inkml:trace contextRef="#ctx0" brushRef="#br0" timeOffset="170460.04">29690 7396 16 0,'-9'-5'59'0,"-3"0"12"0,3 1 3 0,-5 1 6 15,-2 0-19-15,2 2 0 0,-2 1-1 0,-4 0-3 0,0 3 0 16,-3-2-8-16,2 0-7 0,-14 13 13 0,3-6-18 16,5-2-6-16,-6 3 25 0,1 1-38 0,-1 3 44 15,-1-3-51-15,0 3 71 0,0-1-53 0,0 3 36 0,-1-1-12 16,-2 1 20-16,1 0 7 0,-2-1-15 0,1 0 10 15,-1 2-15-15,0 1-8 0,0-2-8 0,2 0 3 16,0 0 9-16,0-1-25 0,4-1-8 0,-1-2 30 0,2 2-22 16,2-1 13-16,-2 0-5 0,5-1-1 0,2-2-6 15,-2 3 0-15,5-3-6 0,2-3 10 0,5 1-16 16,0-2-11-16,1-1-6 0,2 0-11 0,2 1 19 0,1-3 1 16,0 2 19-16,3-2-3 0,-1-1-18 0,2 2 13 15,4-3 9-15,-8 3 5 0,6-1-24 0,2-2 15 16,-7 2-6-16,7-2 3 0,-5 1 6 0,5-1-7 15,0 0-2-15,-7 1 1 0,7-1-8 0,0 0 4 0,-4 3 11 16,4-3-10-16,0 0 8 0,0 0-14 0,0 0-18 16,0 0-28-16,0 0-19 0,0 0-20 0,0 0-20 15,0 0-3-15,0 0-40 0,0 0 4 0,0 0-17 0,0 0-2 16,0 0-433-16,0 0 194 0,0 0 130 0</inkml:trace>
  <inkml:trace contextRef="#ctx0" brushRef="#br0" timeOffset="173652.7">20878 11134 44 0,'0'0'82'0,"-2"-8"36"0,2 8-8 16,-3-8-4-16,3 8-42 0,-4-7 12 0,4 7 11 0,-4-6 3 15,4 6 4-15,-3-7 22 0,3 7-49 16,-2-8 19-16,2 8 11 0,0 0-1 0,-4-9 4 0,4 9-3 16,-3-6-4-16,3 6-21 0,0 0 0 0,-4-9 10 15,4 9-3-15,0 0-2 0,-3-7-5 0,3 7-10 16,0 0 2-16,0 0-2 0,-1-7-7 0,1 7-7 0,0 0-18 16,0 0-5-16,-1-2 11 0,1 2 0 0,0 0-19 15,0 0 15-15,0 0-12 0,0 0 5 0,14 21 14 16,-6-12-5-16,0 1-3 0,0 2 5 0,3 2 2 0,1-1 2 15,5 5 4-15,5 1-13 0,-5 0 3 0,0 2-28 16,3-3 20-16,-5-2 3 0,2 2-3 0,2 2-2 16,2-2 3-16,-1 0 4 0,-1 0 5 0,-4-2-7 0,5 7 4 15,4 0 3-15,-2-1 1 0,0 4-8 0,4-2 2 16,2 0-2-16,-2 0-3 0,2 0-5 0,4 1 7 16,1-2-1-16,0-1 11 0,1-1-11 0,-1 3 8 0,2 0-14 15,-6-3-11-15,-1-2 1 0,-1 0 4 0,-2-1-1 16,-5-2 9-16,-2-4-9 0,-4-2 12 0,0-1 14 15,0 0-10-15,-3 0-9 0,0-2-3 0,-2 1-15 16,0 0-8-16,-1-2 18 0,2 0 50 0,-2-2-41 0,1 1 19 16,-2-2 3-16,1 0-10 0,-3 0-22 0,-5-3-6 15,11 4 0-15,-7-2 21 0,-4-2-4 0,5 3-38 0,-5-3 8 16,8 3 27-16,-8-3-21 0,0 0-21 0,8 3 13 16,-8-3-9-16,0 0-26 0,0 0 4 0,0 0-18 15,0 0-13-15,8 4-10 0,-8-4-9 0,0 0-35 16,0 0-11-16,0 0-41 0,0 0-16 0,0 0-2 0,0-23-29 15,0 23-26-15,-1-13-531 0,1 13 259 0,-3-29 174 16</inkml:trace>
  <inkml:trace contextRef="#ctx0" brushRef="#br0" timeOffset="174306.08">22047 11226 56 0,'2'-7'116'15,"-2"7"-21"-15,4-12 14 0,-2 8-26 0,-2 4 19 0,0 0-18 16,0 0-7-16,-10-8 11 0,10 8-2 0,-21 1 8 16,5 4 7-16,-1 0 1 0,-10 7 1 0,-6 0-4 15,-1 1-9-15,-3 1 9 0,-3 3 2 0,-5 1 1 0,-6 1-3 16,-1 0-14-16,5-1 13 0,-6 4-9 0,-1-2-15 16,-4 3 10-16,-2 2-9 0,0 2-1 0,0-1-12 15,-3 1-2-15,3-1-12 0,1 0 4 0,2 2-14 0,1 1 1 16,4-2 9-16,1 1-6 0,5 0-10 0,3-3 0 15,0 0-3-15,4 0-16 0,2-2 23 0,5-3-6 16,7-4-2-16,3 0 5 0,5-4-6 0,2-4 5 16,6 2-10-16,0-4-3 0,2 0 15 0,0-2-2 0,7-4-6 15,-12 6-2-15,10-3-15 0,2-3 11 0,-7 5-11 16,7-5 8-16,0 0-4 0,0 0 7 0,-11 6 2 0,11-6-11 16,0 0-7-16,-6 4 7 0,6-4 34 0,0 0-43 15,0 0 21-15,0 0-10 0,0 0-3 0,0 0 10 16,0 0-12-16,0 0-5 0,0 0-8 0,0 0 13 15,0 0-16-15,0 0 14 0,0 0-3 0,0 0-6 0,0 0 11 16,0 0-4-16,0 0-3 0,0 0 6 0,0 0-12 16,0 0 6-16,0 0-11 0,0 0 24 0,0 0-21 0,0 0 12 15,0 0-13-15,0 0 4 0,0 0 7 16,0 0-15-16,0 0 19 0,0 0-17 0,0 0-4 0,0 0 4 16,0 0-17-16,0 0-9 0,0 0 12 0,0 0-17 15,0 0 6-15,0 0-7 0,0 0-21 0,21-14-3 16,-21 14-10-16,11-4 1 0,-6 3-10 0,-5 1-16 0,8-2-18 15,-8 2 2-15,8-3-2 0,-8 3 17 0,7-3-15 16,-7 3-18-16,0 0-7 0,0 0 3 0,0 0-10 16,13-4 8-16,-13 4-388 0,5-2 177 0,-5 2 118 0</inkml:trace>
  <inkml:trace contextRef="#ctx0" brushRef="#br0" timeOffset="177316.03">20710 10890 19 0,'0'0'77'16,"0"0"-23"-16,-7-5-8 0,7 5 7 0,0 0 5 0,0 0-16 15,-12-5 14-15,12 5-16 0,-8-4 8 16,8 4 1-16,0 0 3 0,-10-5-2 0,10 5-16 0,-7-1 8 16,7 1 14-16,0 0-11 0,0 0-9 0,-9-2 8 15,9 2 5-15,0 0-9 0,-7-4 7 0,7 4 17 0,0 0-22 16,0 0-21-16,0 0 12 0,-9-2-4 0,9 2 5 16,0 0-7-16,0 0 3 0,0 0-2 0,0 0 0 15,0 0-30-15,0 0 17 0,-11 4 5 0,11-4 21 16,-3 7-1-16,3-7-20 0,-4 6-24 0,3-1 25 0,-2 0 6 15,2 1-9-15,1-6-21 0,-3 9 38 0,2-4-31 16,0 2 37-16,1-2-40 0,0 1 46 0,1 1-14 0,-1-1 5 16,1 2-11-16,3 1-33 0,-1 2 41 15,1-1-2-15,1 0-15 0,-1 1-14 0,3 0 43 0,0 0-19 16,-2 2 7-16,2-3-3 0,-1 3-6 0,0-2-11 16,2 2 7-16,-3-1 2 0,2 1 2 0,-1 0 1 0,2 0 5 15,-1 2-5-15,4-2 2 0,-3 0 2 0,0 3-2 16,9 7-1-16,-4-5 4 0,-2-3-4 0,0 0 4 15,6 6-6-15,0 1-13 0,0-7 17 0,1 6-6 16,1-2 6-16,0 0-13 0,1 2 1 0,-2-3-2 0,-2-6-12 16,-2 2 3-16,-1-3 14 0,-2 0-13 0,2-1 5 15,4 10-14-15,-1-8 7 0,-1 1 3 0,6 4 6 16,-1 3-4-16,0-2 1 0,-2-5 1 0,2 8-3 16,1-1 9-16,-2-2-4 0,2 1 6 0,2-1 7 0,-5 1-12 15,2-1 3-15,0 2-4 0,2-1 2 0,-1-1-3 16,-1 0 9-16,1-1-17 0,-1 1 65 0,0 0-61 0,-4-5 3 15,0-1-10-15,-2 0 8 0,7 3-7 0,-1 3 8 16,2-1-10-16,-5-2 8 0,-1-3-2 0,-1-3-7 16,-1 2 14-16,8 3 1 0,-4 0-9 0,-3-4 12 15,8 7-17-15,-7-7 17 0,-2-1-15 0,0-1 2 0,-1-1 14 16,-1 4-23-16,-1-2 17 0,1-2-4 0,0 1 8 16,-3-4-18-16,2 2 9 0,-1-2 1 0,-2 0-4 0,-8-4 11 15,10 6-3-15,-10-6 3 0,8 4-6 16,-8-4-11-16,0 0 12 0,9 4-3 0,-9-4-9 0,0 0-27 15,12 1-16-15,-12-1-8 0,0 0-9 0,0 0-24 16,11-8-6-16,-11 8-41 0,0 0 7 0,2-10 2 0,-2 10-43 16,0 0-5-16,0 0-20 0,-8-21 18 0,4 11-459 15,0-1 211-15,0 2 140 0</inkml:trace>
  <inkml:trace contextRef="#ctx0" brushRef="#br0" timeOffset="177989.03">22320 11214 77 0,'6'-11'59'15,"-5"5"25"-15,-1 6-28 0,3-9 11 0,-3 9-12 16,0 0-3-16,0 0 7 0,-7-15 10 0,7 15-22 16,-15-8 12-16,7 7 4 0,-5-1-1 0,0 1-32 0,-3 4 36 15,-6-1-16-15,2 2-5 0,-13 3-8 0,-2 1 10 16,-2 3 31-16,-6 3-18 0,2 1 12 0,-6 0 7 15,0 2-16-15,-3 1 4 0,-4-1-1 0,1 0-5 0,-2 2 7 16,5-3-19-16,-2-1-3 0,0 3 10 0,1 0 3 16,-5 0-9-16,0 3 10 0,1-1-3 0,-1 0 5 0,1 3-17 15,2-2 3-15,-2 0 0 0,5 0 3 16,0-2-6-16,2 1 7 0,2 3 2 0,-5-1-9 0,3-2-1 16,5 2-1-16,2-2-4 0,1-3 4 0,5 0-3 15,2 1-9-15,-3-3 12 0,6 0-3 0,4-2-15 16,-1 0 11-16,3 0-9 0,3-2-4 0,5-3 3 0,2-2-1 15,2 2-35-15,-2-1 40 0,0 0-8 0,1-1 2 16,1-1 4-16,3 0 1 0,2-2-15 0,-2 2-3 16,1 0 17-16,8-5-21 0,0 0-1 0,-12 6 9 0,12-6 6 15,-8 3-9-15,8-3 3 0,0 0-1 0,-8 5-3 16,8-5-7-16,0 0 7 0,0 0 3 0,-8 5-3 0,8-5-10 16,0 0 7-16,0 0 0 0,-10 4-36 15,10-4 33-15,0 0 22 0,0 0-14 0,0 0-10 0,0 0 16 16,0 0-4-16,0 0 1 0,0 0 1 0,0 0-15 15,0 0 11-15,-10 2-14 0,10-2 1 0,0 0-2 0,0 0-3 16,0 0 22-16,0 0-2 0,0 0 0 0,0 0-15 16,0 0 17-16,0 0-31 0,0 0 13 0,0 0-13 15,0 0-14-15,0 0-12 0,0 0-10 0,0 0-17 16,0 0-16-16,17-18-17 0,-17 18-40 0,0 0-32 0,0 0 20 16,0 0-27-16,0 0 1 0,0 0-7 0,-8-14-516 15,8 14 235-15,0 0 154 0</inkml:trace>
  <inkml:trace contextRef="#ctx0" brushRef="#br0" timeOffset="184231.29">20750 11215 106 0,'0'0'75'0,"-3"-12"45"0,3 6-30 0,0 6-13 15,-2-11 22-15,2 7-15 0,0 4-15 0,0 0-39 0,-2-11 7 16,2 7 33-16,0 4 14 0,-1-5-16 0,1 5-5 16,0 0-44-16,0 0-25 0,-1-6 46 0,1 6 2 15,0 0-59-15,0 0-4 0,0 0 64 0,0 0-6 16,0 0-48-16,9 10 48 0,-6-8 22 0,1 3-24 0,2 4-9 16,2-2-16-16,2 2 35 0,2 2-14 0,-2 0 23 15,12 6-4-15,-2 3 12 0,4-1-17 0,1 2-10 16,-1 0 10-16,4-3-1 0,2 0-1 0,-4-1 4 0,0 4-3 15,3 0-4-15,-4 3 17 0,5-2-18 0,-1 1-7 16,0 1 7-16,-2 0-9 0,0-2-9 0,-2 1-8 16,-2-1 11-16,3-3-4 0,-3 1-3 0,-3 1 8 0,1-3-13 15,1-1-11-15,-1-1 20 0,-5-1 2 0,-1-3 1 16,-3 0-6-16,0-1-5 0,1-3-2 0,-1 3 5 16,0-2-4-16,0 0 0 0,0-1-6 0,-1-1 2 15,-2 2 11-15,3-3-19 0,-2 1 14 0,-1 0-2 0,-1-1-4 16,0 0-6-16,0 0 9 0,-3-1 2 0,1-1-7 15,-2-1-3-15,0 0 11 0,-4-3 2 0,6 3-7 16,-6-3-3-16,6 4 2 0,-6-4-7 0,0 0-4 16,8 3 14-16,-8-3-1 0,0 0-8 0,6 3-10 0,-6-3-16 15,3 0 0-15,-3 0-25 0,0 0-16 0,0 0-24 16,8-9-16-16,-8 9 6 0,0 0-42 0,5-12-5 16,-2 6 9-16,-3 6-35 0,3-9-345 0,-3 9 173 0,2-13 114 15</inkml:trace>
  <inkml:trace contextRef="#ctx0" brushRef="#br0" timeOffset="184849.04">22189 11256 40 0,'10'-6'65'16,"-10"6"-13"-16,9-8 16 0,-9 8-14 0,6-5-4 0,-6 5 7 15,0 0-19-15,0 0 8 0,0 0 31 0,0 0-30 16,0 0 5-16,0 0-13 0,-45 15 23 0,28-9 2 15,-12 8 1-15,-5-2 24 0,-3 4-21 0,-3-4 5 16,-3 6 1-16,-3 2 5 0,-4-2-1 0,-2 1 3 0,4-2 7 16,-4-1-11-16,0 5-14 0,-2-3 11 0,-1 2-8 15,-3-1 8-15,2 1-9 0,-1 1-13 0,0 1 13 16,6-1-13-16,-2 1-2 0,2-2 6 0,2 2-10 0,1 0 1 16,5-1-10-16,-4 4-1 0,5-2 5 0,0 0-9 15,6-3 10-15,4 1-13 0,1-2-8 0,5-1 7 16,2-2-13-16,4 2-2 0,2-8 23 0,5 1-17 0,2-2 0 15,1-2 3-15,2 0-10 0,0-1 1 0,0 0-4 16,2 0 9-16,1-2-13 0,0-1 12 0,5-3 6 16,-7 5-4-16,7-5 6 0,-4 5-1 0,4-5-1 15,0 0-13-15,-5 7 4 0,5-7-7 0,0 0 4 0,-6 4 9 16,6-4-6-16,0 0 6 0,0 0-10 0,0 0 11 16,-6 4-10-16,6-4-10 0,0 0 7 0,0 0-8 0,0 0-1 15,0 0 18-15,-7 3-11 0,7-3-5 16,0 0 12-16,0 0-15 0,0 0 14 0,0 0 0 0,0 0-9 15,0 0-7-15,0 0 0 0,0 0 6 0,0 0-5 16,0 0 5-16,0 0-2 0,0 0 4 0,0 0-22 0,19 3-2 16,-19-3 0-16,0 0-20 0,0 0-2 0,0 0-21 15,0 0-10-15,0 0-24 0,0 0-14 0,0 0-14 0,0 0-16 16,0 0-17-16,9-13 2 0,-9 13-7 16,0-7-454-16,0 7 205 0,0 0 138 0</inkml:trace>
  <inkml:trace contextRef="#ctx0" brushRef="#br0" timeOffset="194282.04">5974 3284 25 0,'0'0'38'0,"0"0"10"0,0 0-8 0,0 0 8 15,0 0-4-15,0 0-16 0,0 0 11 0,0 0-8 0,0 0 11 16,0 0-5-16,0 0-13 0,0 0-9 0,0 0 6 16,0 0 13-16,0 0-14 0,0 0 3 0,0 0-18 15,-10 4 28-15,10-4-7 0,0 0 0 0,0 0 7 16,-4 1-22-16,4-1 5 0,0 0-2 0,0 0 4 0,0 0 8 16,-5 0 12-16,5 0-54 0,0 0 35 0,0 0-9 15,0 0-3-15,0 0 16 0,-8 1-12 0,8-1-14 16,0 0 20-16,-7 0-2 0,7 0-8 0,0 0 3 15,-8 0-5-15,7 2 23 0,1-2-19 0,0 0-1 0,0 0-1 16,-11-2 0-16,11 2-8 0,-6-1-2 0,3 2 30 16,3-1-30-16,0 0-4 0,-12-1-4 0,12 1 20 15,-7 0-12-15,7 0 4 0,-8 0 13 0,8 0-22 0,0 0 1 16,-9 1 10-16,9-1 4 0,-8 0 8 0,4 0-28 16,0 2 28-16,4-2-20 0,0 0 5 0,-15 2 0 15,10-2 5-15,0 0 15 0,-1 1 2 0,6-1-27 0,-8 1 0 16,4 1 15-16,4-2-32 0,-8 1 45 0,4-1-16 15,-1 1-35-15,2-1 44 0,3 0-19 0,-9 1 6 16,3 2 21-16,1-2-17 0,0 0 19 0,-2 0-54 16,2 0 17-16,-2 1 0 0,2-1 37 0,1 1-21 0,-3-1-2 15,0 2-32-15,1-2 7 0,-1-1 37 0,2 1-21 16,-2 0 14-16,0 2 15 0,2-1-29 0,0-1 29 16,-3 1-37-16,2-2 18 0,1 1 22 0,0 0-28 0,-1 1-18 15,0 0 3-15,0-1 12 0,0 0-6 0,-1-1 18 16,2 1-41-16,-2 0 37 0,7-1-10 0,-12 0 12 0,5 2 15 15,2-1-25-15,-6 1 10 0,2 1-28 16,1-1 48-16,0-1-9 0,0 0-34 0,1 1 35 0,1 0 5 16,-5-1-7-16,2 2 26 0,-2-2-65 0,0 1 0 15,2 1 6-15,-2-1 6 0,2 0 32 0,1 1-47 0,1-3 36 16,1 1 14-16,0 1 4 0,1-2-17 0,0 0 15 16,-2 2-37-16,2-1-23 0,-1 0 16 0,6-1-8 15,-10 2 16-15,3-2 12 0,2 3-8 0,-1-2 46 16,2 1-17-16,-1 0-11 0,0-1-3 0,-1 0-11 0,0 0 28 15,2 0-9-15,-2 1-57 0,2-1 37 0,-1-1 28 16,5 0-62-16,-8 1 45 0,5-1-1 0,-1 2-30 0,0-2 72 16,4 0-61-16,-8 3-2 0,4-1 7 0,-2-1-22 15,2 1-7-15,0-1 63 0,4-1-44 0,-11 1 3 16,7 0 42-16,-1 0-29 0,5-1-8 0,-8 2-15 16,4-1 4-16,-2 0 15 0,4-1 65 0,-2 1-43 0,1-1-2 15,-1 1 30-15,1-1-48 0,3 0-22 16,-8 2 43-16,8-2-25 0,-8 1-12 0,4 0 34 0,0 0 15 15,4-1-43-15,-9 1 51 0,5 1 3 0,-1-1-80 16,-1 0 77-16,1-1-24 0,-2 2-1 0,2 0-43 0,-2-1 112 16,1 0-112-16,-5 3 66 0,3-2-11 0,0-1-65 15,0 2 28-15,1-1-34 0,2-1 53 0,-2 2-28 16,-2 0-15-16,1 1 9 0,0-2 17 0,0 1-16 16,2-2 8-16,0 1 8 0,2-1 53 0,-2 2-56 0,2-2 61 15,-2 1-64-15,0 0 51 0,1-1-55 0,-2 1 2 16,-2 2 3-16,-2-2-3 0,1 3 11 0,3-3-4 0,2 1 60 15,-6 2-52-15,4-3 50 0,2 0-32 0,-7 2-39 16,3 0-5-16,-1 0 75 0,4-1-3 0,-2 3-43 16,0-1-26-16,2-2 9 0,0 0 55 0,0 0-56 15,2-2 67-15,0 1-19 0,-1 1-40 0,1 1 39 0,0-2-28 16,0 2-17-16,-3 2 0 0,1-3 7 0,2 0 51 16,0 2-15-16,0-1-31 0,0-1-2 0,0 0 53 15,-4 3-84-15,2 4 51 0,1-6 8 0,0 0-42 16,1 1 17-16,0-1 38 0,1-1-14 0,-2 8 9 0,-2-4 2 15,3-1-9-15,0-1 25 0,0 0-42 0,1 6 5 16,-2-5 17-16,0 2-22 0,1 1-15 0,-2-1 0 0,2-1 30 16,3-2 0-16,-3 3-6 0,0-3 5 0,0-1-20 15,0 8 13-15,0-3 0 0,1-4 12 0,1-1-25 16,-1-1-14-16,0 7 6 0,1 0 23 0,-1 2 5 16,2-4-2-16,-2-1-58 0,3 0 32 0,-1 2 24 0,2-3-56 15,-1 0 26-15,0 5 11 0,1 1-15 0,-1-4 21 16,2-1 13-16,-1-1-41 0,-1 1 14 0,1 1 28 15,2 1-17-15,1 1 25 0,-3-2-7 0,1-2-13 0,-1 1-28 16,0-2 40-16,2 1-4 0,-2-1-14 0,1 0-38 16,-1 0 65-16,0 1 0 0,2-3-14 0,-2 2-15 0,2 0 21 15,-2 1-45-15,7 2 46 0,-5-2-79 0,1-1 51 16,0 0 31-16,0 0-61 0,0-2 24 0,0 2-1 16,0-3 52-16,-1 3-11 0,1-1-31 0,4 2 20 15,1-1-19-15,-4-1-14 0,2 0 24 0,2 1-5 0,1 1-27 16,-1-3 33-16,0 2 25 0,-1 0-22 0,2 0 14 15,-2-3-35-15,1 2 21 0,0 1-55 0,-1-3 54 16,4 2 14-16,0-2-47 0,-2 0 31 0,-2 0 7 16,1 1 11-16,3 0-16 0,0-2 4 0,0 2 4 0,0 0-11 15,-1-1-16-15,-1 1 41 0,0-2-4 0,-2-1-15 16,5 2 7-16,0-2-14 0,-2 0 6 0,2 1-3 0,-1-1 8 16,0 0-25-16,0-1-5 0,-2 1 24 0,5 0-1 15,-3 0 5-15,2 0-41 0,0-1 46 0,0 1-5 16,-3 0 6-16,-2 0 3 0,5-2-22 0,-2 3 15 15,-2-1-8-15,2-1-6 0,2 2-30 0,-4-1 25 0,1-1 7 16,2 1-9-16,-2-2 15 0,2 2-12 0,2-1 10 16,-3 2-32-16,-3-2 8 0,6-1-11 0,0 1 40 0,-1-1-27 15,1 1 24-15,0 0-5 0,-2 0-8 16,3-3 27-16,-3 3-34 0,2-1 34 0,-3-1-14 0,1 1 5 16,-3 1 3-16,-1-1 9 0,-1 1-46 0,5 0 9 15,-1-1 26-15,-1 0-29 0,0 1 21 0,-5 1-28 0,8 0 37 16,-5-2-2-16,0 2 14 0,3-3-7 0,0 1-23 15,0 0 30-15,-1 2-12 0,4-2-19 0,-5 1 8 16,4-1 13-16,-2-1-14 0,0 1-20 0,1 0 30 16,-1-1 11-16,-1 2-2 0,1-1-15 0,0 0-12 0,-1-1 33 15,-1 0-21-15,2 2-1 0,-2 0 13 0,3-3-14 16,-2 2 10-16,-1-2-23 0,1 2 9 0,-2 2 4 16,-1-1-18-16,4-3 31 0,-1 2 5 0,-2 1-44 15,2-2 46-15,1 0-44 0,-3 0 32 0,3 1 4 0,2-1-18 16,-2 1 5-16,0 0-7 0,0-2-4 0,-2 2 27 15,2-2-20-15,0 0 11 0,-1 1 3 0,0-1-19 0,-1 2 15 16,1 1 7-16,0-3-3 0,-1 0-5 0,2 1 3 16,-1-1 8-16,-3 2-4 0,-1-1-4 0,1 1 3 0,1-4-5 15,0 4-4-15,1-2-20 0,0 0 25 16,0 1-6-16,0-2-7 0,4 3-3 0,-4-1 2 0,0-2 19 16,-1 3 4-16,3 0-18 0,-1-2 7 0,-2 2 5 15,0-3-13-15,1 2 13 0,-4 1 3 0,2 0-18 16,2-2-5-16,-1 3 16 0,-2-2-6 0,2-1 10 15,-2 1-5-15,1 1-1 0,-3 1 13 0,2-2-11 0,6-2 5 16,-5 3-2-16,-3-2-9 0,2 2-7 0,2-2 14 16,1 0-6-16,-5 2 6 0,2-1-12 0,1-3 14 0,-1 6-1 15,-1-3 0-15,1 3-13 0,-7 0 4 0,8-2-5 16,-4 0 9-16,-4 2-2 0,11-4-3 0,-6 2 2 0,-5 2 4 16,9-4-12-16,-3 2 11 0,4-3-14 0,-3 2 6 15,-7 3 14-15,11-4-19 0,-3-1 12 0,2 1-3 16,-2 1-6-16,-2-1 1 0,4 0 5 0,-3 2-5 15,-2 0 6-15,-5 2-14 0,10-6 8 0,-5 3-6 0,0 2 10 16,-1-1 5-16,2 0 8 0,-2 0-3 0,1 0 1 16,0-1 20-16,-5 3-24 0,10-3 4 0,-6 0-15 15,0 1 14-15,0-1-7 0,0 2 11 0,0-1-2 16,1-1-8-16,-1 1 0 0,-4 2-6 0,8-4 7 0,-4 3-10 16,-4 1 13-16,8-5-11 0,-5 3 10 0,2 0-4 15,-2-2 6-15,1 0 0 0,1 2-1 0,-1 0-9 16,-1-1 4-16,1 0 0 0,0-1 11 0,0 2-7 15,0-2-6-15,-2 0 8 0,-2 4-2 0,6-3-6 0,-4-1 4 16,-2 4 2-16,7-3 2 0,-4 0-7 0,-3 3 1 16,6-3 4-16,-3 0-3 0,-3 3-1 0,4-6-4 0,-1 4 3 15,-3 2 3-15,2-5-1 0,-2 5-2 0,4-6 0 16,-2 4-3-16,-2 2 1 0,4-5 8 0,-3 1-10 16,-1 4 7-16,4-5-3 0,-4 5-9 0,4-3 10 15,-4 3-11-15,3-4 4 0,-3 4-1 0,2-2-2 0,-2 2 6 16,0-3 5-16,0 3-10 0,0 0 10 0,3-4 0 15,-3 4-3-15,0 0 3 0,3-4 0 0,-3 4-6 0,0 0-4 16,1-5 6-16,0 3-17 0,-1 2 24 16,4-5-15-16,-4 4 3 0,2-2 1 0,-1 2 7 0,2 0-2 15,-3-1-23-15,1-1 26 0,-1 3-8 0,1-3-4 16,1 0 12-16,-1 2 1 0,-1 1-17 0,1-4 4 0,-1 4 6 16,2-2 7-16,-2 2-4 0,1-2 0 0,0 0 6 15,-1 2-22-15,2-3 9 0,-1 2 0 0,-1 1 3 16,1-4 4-16,-1 2-14 0,2 0 14 0,-2 2-8 15,1-2 11-15,-1 2-2 0,1-2-8 0,-1 2 3 0,0-4 9 16,0 4-4-16,0-2-6 0,0 2-2 0,0-3 3 16,0 3 3-16,2-1-1 0,-2 1-3 0,0 0 6 0,1-2-1 15,-1 2-3-15,0 0-6 0,1-5 7 16,-1 5 4-16,2-3-8 0,-2 3 5 0,1-1 6 0,-1 1-6 16,0 0-10-16,0 0 13 0,0-3 13 0,1 0-13 15,-1 3-6-15,0 0 1 0,0 0-7 0,0 0 5 0,-1-3 0 16,1 3 0-16,0 0-2 0,0-4 3 0,0 4 1 15,0 0-6-15,1-2 15 0,-1 2-5 0,0 0-12 16,0-3 11-16,0 3-14 0,0 0 3 0,2-1 10 0,-2 1 5 16,1-2-1-16,-1 2-10 0,0 0 8 0,0 0 0 15,0 0 0-15,0-4-4 0,0 4 3 0,0 0 2 16,0 0 5-16,0 0-6 0,1-2-14 0,-1 2 9 0,0 0-9 16,0 0 7-16,0-4 9 0,0 4-3 0,0-2-3 15,0 2 1-15,-1-4-3 0,1 4 2 0,0-4 4 16,0 1-6-16,0 3 5 0,0-4-11 0,-1 2 6 15,-1-2 1-15,2 4-3 0,0-5 1 0,0 2-6 0,-1 0-2 16,1 0 12-16,-1-1-5 0,-1 2 11 0,1-2-8 16,1-1 15-16,-1 2-9 0,-1-1-2 0,1 1-6 15,-3-1-6-15,3 0 1 0,-1 0 10 0,0 0-14 0,-1-1 17 16,-1 2-11-16,3-2 80 0,-3 0-82 0,0 1 3 16,0-4-2-16,-2 2-3 0,2 1-5 0,-1-1-4 15,-2 0 13-15,-1 0 2 0,3 1-6 0,0-1 1 0,1 3 4 16,-2 0-13-16,1-4 27 0,-2 2-24 0,1 2 23 15,-4-2-21-15,5 1 12 0,0 1-17 0,-2-1 25 16,2 1-8-16,-1 1 5 0,-3-4-12 0,-3 3 13 0,0-1-5 16,0 1-22-16,1 0 18 0,-1 0-7 0,3 0-7 15,-3 1 18-15,3-1-6 0,1 3 5 0,0-1-10 16,0 0-13-16,1 0 37 0,0 1 0 0,2-1-4 16,-3 1-4-16,1-2-21 0,-3 0 21 0,2 1 4 0,0 1-15 15,2-1 2-15,1-1-10 0,-3 2 22 0,3 0-23 16,-2 0 3-16,0-1 19 0,-1 1-11 0,2-1-3 0,-2 1 19 15,0 0-14-15,-1 0-18 0,1 0 27 0,-1 0 2 16,2 1-8-16,-2-1 11 0,-3 1-9 0,-1-1-1 16,-1 2 1-16,4-1-11 0,-1-1-4 0,2 1 2 15,2 0 22-15,-1-1-6 0,1 0-4 0,-6 1 8 0,2 1-3 16,2-2-4-16,0 1-2 0,2-1-27 0,0 0 20 16,1 1 21-16,-1-1-34 0,0 1 32 0,-6-2-31 15,2 2 5-15,2 0 10 0,0-1 18 0,1 2-39 16,0-1 33-16,1 0-6 0,-1-1 13 0,1 0-12 0,-5 2-1 15,2 0-12-15,-2-2 0 0,2 0 10 0,2 2-8 16,0-1 16-16,2-1-13 0,-1 1 12 0,0 1-10 0,2-2 16 16,-3 0-3-16,3 1-11 0,-2-1 9 0,0 0-33 15,-1 1 5-15,0-1 19 0,0 0-13 0,-2 2-5 16,-2-2 24-16,2 0-19 0,1 2 15 0,1-1 6 16,-4 0-20-16,-1-1 12 0,-1 2 5 0,0 0-55 0,-4-1 19 15,0 2-67-15,-2 2-14 0,0-1 65 0,0 1-50 16,-12 1-6-16,-1 1-30 0,8-1 39 0,2 1-10 15,-3 3-4-15,2-2 1 0,4-1-22 0,4 0-308 16,-12 7 145-16,9-6 98 0</inkml:trace>
  <inkml:trace contextRef="#ctx0" brushRef="#br0" timeOffset="201602.37">8203 3533 50 0,'-10'-3'49'0,"10"3"-15"16,-6 0 21-16,6 0-60 0,-7-1 41 0,7 1 0 15,-8 0 16-15,8 0-14 0,-11 0 5 0,5 0-3 16,6 0-12-16,-14 0 2 0,6 0 3 0,2 0 1 0,-2 1-10 15,0-1-5-15,0 0 12 0,2 0 15 0,-2-1-22 16,2 2 0-16,-1-1-15 0,0-1 8 0,2 2 17 16,-2-1-7-16,1 0-5 0,0 0 13 0,1 0-8 0,1 0-6 15,-1 0-2-15,5 0-28 0,-8-1 56 0,4 1-17 16,1 0-11-16,3 0-17 0,-5 0 29 0,2-1 1 16,0 2 0-16,3-1-20 0,-4 0 28 0,4 0-25 0,-4 0 23 15,4 0-18-15,-2 0 16 0,2 0-3 0,0 0-67 16,0 0 3-16,-6 3 81 0,5-3-45 0,0 1 1 15,1-1 27-15,0 0-47 0,0 0 36 0,0 0-14 16,0 0-7-16,0 0 29 0,9 0 4 0,-2-1-57 0,1 1 57 16,0-2-52-16,5 1 20 0,3 1-19 0,3-1 28 15,1 0 44-15,-2 0-37 0,1-1-27 0,0 1 30 16,-2-1 8-16,3 1-24 0,-1-1-52 0,-1 1 75 16,1 0-13-16,0 1-68 0,-2 0 50 0,3-1 17 0,-5 2-62 15,-1-2 37-15,1 0 13 0,0 1 45 0,2-2-11 16,-1 1-15-16,0 0-72 0,1 1 80 0,1-2-31 0,-1 2 16 15,0-2-51-15,1 2 20 0,0-1 49 0,1 0-12 16,1 0-68-16,-1 0 79 0,1 1-79 0,-1 0 69 16,2-2-1-16,-4 0 11 0,2 1 14 0,-2 0-62 15,-2 1 19-15,1-3 38 0,-1 3-40 0,-5 0-12 0,1-1 51 16,-3 2 13-16,0-2-52 0,0 0 20 0,-1 1 9 16,-1-1 10-16,0-1-54 0,-1 2 9 0,0 0 52 15,-1-1-10-15,2 1-2 0,-2 0-45 0,0-1-5 0,0 1 68 16,0-1-86-16,1 1 72 0,-2-1-57 0,-1 1 13 15,1 0-3-15,0 0 40 0,-3 0 0 0,4 0-44 0,-4 0-32 16,4-2 50-16,-4 2-5 0,2 0-24 0,-2 0 7 16,4-1 18-16,-2 0-42 0,-2 1 12 0,0 0 28 15,0 0-43-15,4-1 2 0,-4 1-41 0,0 0 25 16,0 0-17-16,0 0 1 0,0 0-23 0,0 0 17 16,0 0-32-16,-11-1-250 0,4 3 120 0,7-2 82 0</inkml:trace>
  <inkml:trace contextRef="#ctx0" brushRef="#br0" timeOffset="202220.94">7973 3556 35 0,'-12'-2'80'0,"3"4"-19"0,1-2 21 0,0 0-1 16,1 1-31-16,1-1 13 0,-1 0 11 0,2 0 2 15,-1 0-8-15,6 0-52 0,-8 0 31 0,3 0 21 0,1 0-26 16,1 0 20-16,3 0-53 0,-5 0 40 0,5 0-40 15,-5 1 53-15,5-1-32 0,0 0-35 0,-7 0 37 0,4 0 26 16,1 1-14-16,2-1-12 0,-4 1-29 0,4-1 16 16,-2 2 25-16,2-2-39 0,0 0-32 0,0 0 44 15,0 0-12-15,0 0 22 0,0 0-33 0,11 0 55 16,-2 0 11-16,6-2-98 0,2 0 82 0,5 1-41 0,0 0 48 16,1-1-49-16,1 1 10 0,12-4 2 0,-5 3 27 15,3 0-20-15,-4-2 12 0,-5 3-14 0,-2-2 15 16,-1 3-38-16,0-1 34 0,-1 0 29 0,-2-1-31 15,1 0-80-15,-3 1 39 0,-1 0 4 0,-1-1-12 0,1 0 21 16,-2 1 12-16,0 0-1 0,0 1-14 0,-3 0 16 16,-2-1 7-16,5 0 11 0,-2-1 15 0,-3 0 6 0,3 1-17 15,-4-2-20-15,1 3 31 0,-1 0-10 16,-1-1-6-16,0 0-17 0,-1 1-11 0,0-1 19 0,0 0-42 16,-2-1 25-16,2 1 23 0,-1 0 0 0,-1 1-28 15,0-1 36-15,0 0-51 0,-1 1 15 0,1 0 10 0,0-2 11 16,-1 1 12-16,-2 0-6 0,2 2-50 0,-3-1 49 15,4-1-28-15,-4 1-10 0,2-1-4 0,-2 1 49 16,3 0-3-16,-2-1-14 0,-1 1-33 0,4-2-6 16,-4 2-17-16,3-1 35 0,-3 1-19 0,1-1-41 0,-1 1-2 15,0 0-28-15,2-4 16 0,-2 4-14 0,0 0 1 16,0 0-14-16,-3-7-13 0,2 6-8 0,-3-1-298 16,-2 0 142-16,-2 2 96 0</inkml:trace>
  <inkml:trace contextRef="#ctx0" brushRef="#br0" timeOffset="202817.92">7953 3550 57 0,'-13'1'107'0,"1"1"-21"0,1 3-9 15,1-3-5-15,3 1 4 0,0-1-22 0,2-2 24 16,1 0-24-16,0 1 15 0,4-1-45 0,-7 2 38 0,5-2 15 16,-1 0-37-16,3 0-65 0,-5 1 45 0,5-1-8 15,-4 2 11-15,4-2 11 0,0 0 16 0,5 1 12 16,0-1 16-16,2 0-5 0,8 0-39 0,2-1 39 16,3 1 0-16,3-1-17 0,1 0-65 0,1 0 61 0,10-2-39 15,-2 3 51-15,-6-1-34 0,11 0 2 0,-7-2 3 16,-8 2-8-16,-3 1 12 0,-2 0-35 0,1-1-35 15,0 2 63-15,-3 0 11 0,0-3-34 0,-2 3-12 16,1 0 9-16,0-2 43 0,-1 1-18 0,0-1-9 0,-1 1 30 16,-2 0-11-16,-2-1-32 0,-1 0 35 0,0 1-5 15,0 0 0-15,0 0-1 0,-1-2-14 0,-2 2-16 0,2-1 14 16,-1 1-12-16,0-1 27 0,0 1-32 16,0 0 15-16,-1-1 6 0,0 1-20 0,-1-1 21 0,0 1-23 15,2 0 22-15,-2 0-10 0,-2-2-12 0,2 4 11 16,-1-2-13-16,0-2-9 0,-1 2 24 0,1 0-8 0,-3 0 2 15,4-1-4-15,-1 1 0 0,-3 0-5 0,4 0 9 16,-4 0-1-16,4 0 8 0,-4 0-6 0,1-1-11 0,-1 1-12 16,0 0 1-16,0 0 30 0,4 0-6 15,-1 0-26-15,-3 0 17 0,0 0-2 0,3 0-1 0,-3 0 10 16,0 0-15-16,1 1 4 0,-1-1-18 0,0 0-6 16,3 0 16-16,-3 0 11 0,0 0-17 0,0 0 18 0,0 0-14 15,0 0 18-15,0 0-34 0,0 0 16 16,0 0-3-16,2-2-5 0,-2 2-48 0,0 0 38 0,0 0-17 15,0 0-5-15,0 0-10 0,0 0-10 0,0 0-49 16,0 0 21-16,0 0 24 0,-1-5 11 0,1 5-29 0,0 0 1 16,0 0-3-16,0 0 9 0,0 0-24 0,-5-6 3 15,5 6-305-15,-3-1 138 0,3 1 90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0:52:35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6131 7380 58 0,'-5'4'64'16,"5"-4"-3"-16,0 0-4 0,0 0-13 0,0 0-9 15,-10 2-1-15,10-2 5 0,0 0 17 0,0 0-16 0,0 0 6 16,-8-1 49-16,8 1-82 0,0 0 35 0,0 0-16 16,-6-1 3-16,6 1-4 0,0 0-13 0,-7-2 23 15,7 2-10-15,0 0 17 0,-7-1 12 0,7 1-72 16,0 0 20-16,-6 0 38 0,6 0-50 0,0 0 49 0,-7-1-39 16,7 1-9-16,0 0-3 0,0 0 44 0,-5 1-21 15,5-1 19-15,0 0-41 0,0 0 46 0,0 0-16 16,0 0-43-16,0 0 1 0,-7 3 51 0,7-3-29 0,0 0-7 15,0 0 5-15,0 0 13 0,0 0-35 0,0 0 45 16,0 0-33-16,0 0 22 0,0 0-5 0,0 0-31 16,0 0 44-16,0 0-57 0,0 0 51 0,0 0 16 0,0 0-8 15,9 8-29-15,-5-7 3 0,-4-1 10 0,0 0-34 16,11 3 65-16,-6-2-1 0,1 0-19 0,-6-1-58 16,10 4 54-16,-4-4 14 0,0 0-5 0,1 0-8 0,1 0-4 15,-1 1 19-15,6 2-41 0,-2-3-9 0,-2 2 14 16,2 0 2-16,2 0-29 0,-4 0 60 0,1 0 3 15,-2-1-36-15,1-2 22 0,3 3 19 0,-3 0-22 16,3 0-11-16,-2-2-7 0,-2 2 9 0,0 0-59 0,1-1 23 16,-2-1 50-16,1 1-3 0,5 0 4 0,2 3 1 15,-6-3 2-15,6-1-19 0,-3 2-11 0,0 0 8 16,1-4-28-16,-1 2 57 0,1 2-27 0,-1-2 18 0,4 0-14 16,-1 1 12-16,1-2-50 0,2 2 47 0,-4 0 0 15,1-2-41-15,1 2 46 0,-3-2-22 0,2 1 18 16,-2 0-9-16,2 0-51 0,-2 2 62 0,1-2-2 15,-5 0 3-15,3 1-49 0,-1-1 40 0,1 0 0 0,1 3 0 16,-4-3-37-16,2 1 45 0,2-1-2 0,-1-1-28 16,-1 2-8-16,2-1 11 0,1-1 17 0,-2 1-1 15,2 0 14-15,-2 1-3 0,2 0 0 0,-4-2-38 0,1 2 5 16,-2-1 9-16,5 1 19 0,-2 1-23 0,-2-1 19 16,0-1-33-16,-2 1 41 0,-2 0-48 0,0-2 37 0,0 1 15 15,-6 0-3-15,10 0-67 0,-6 1 42 0,-4-1 32 16,8 0-28-16,-4 1 6 0,-4-1-10 0,6 0 31 15,-6 0-43-15,0 0 7 0,7 2 39 0,-7-2-31 16,5 1 20-16,-5-1-33 0,0 0-5 0,6 0 36 16,-6 0-30-16,0 0-29 0,0 0 19 0,0 0 37 0,6-1-41 15,-6 1 51-15,0 0-3 0,0 0-50 0,7 0 33 16,-7 0-9-16,0 0 32 0,0 0-33 0,5 1 24 16,-5-1 7-16,0 0-23 0,4 1 12 0,-4-1-4 0,0 0 7 15,0 0 6-15,6 2-19 0,-6-2-14 0,0 0-22 16,4 2 50-16,-4-2-2 0,0 0-31 0,0 0 28 15,0 0 5-15,0 0-21 0,0 0-13 0,0 0 30 0,0 0-6 16,5 1-13-16,-5-1-23 0,0 0 5 0,0 0 39 16,0 0-10-16,0 0-3 0,0 0 25 0,0 0-7 15,0 0-69-15,0 0 66 0,3 2-11 0,-3-2-19 16,0 0 15-16,0 0 15 0,0 0-27 0,0 0-14 0,0 0 45 16,0 0-32-16,0 0 15 0,0 0-55 0,0 0 63 15,0 0-12-15,0 0-17 0,0 0 49 0,0 0-22 16,0 0 7-16,0 0-7 0,0 0-5 0,0 0-5 0,0 0 11 15,0 0 13-15,0 0-13 0,0 0-3 0,0 0-28 16,0 0 24-16,0 0 13 0,0 0 2 0,0 0-4 0,0 0-44 16,0 0 26-16,0 0-24 0,0 0-16 0,0 0 22 15,0 0-47-15,0 0 33 0,4-7 5 0,-4 7-41 16,0 0 17-16,0 0-1 0,0 0-14 0,0 0 2 16,0 0-3-16,0 0-8 0,0 0-19 0,0 0-251 0,0 0 116 15,0 0 76-15</inkml:trace>
  <inkml:trace contextRef="#ctx0" brushRef="#br0" timeOffset="1755.52">7517 7439 38 0,'0'0'71'0,"-19"0"14"16,13 0-32-16,6 0 14 0,0 0-16 0,-19-1-1 15,19 1-5-15,-12 1-3 0,5-2 10 0,7 1 7 16,0 0-17-16,-14-3-9 0,14 3 4 0,-8-1 0 0,5 0-2 16,3 1 3-16,0 0-22 0,0 0-8 0,0 0 26 15,0 0-26-15,-15-1 24 0,15 1-3 0,0 0 6 16,-6-2-27-16,6 2-17 0,0 0 22 0,0 0-22 0,0 0 41 15,-6 0 6-15,6 0-42 0,0 0 24 0,0 0-10 16,0 0-33-16,0 0 16 0,0 0 24 0,0 0 17 16,0 0 0-16,0 0 5 0,0 0-25 0,23 9 29 15,-15-8-26-15,5-1 5 0,1 0 38 0,0 1-23 0,1 0-59 16,0-1 24-16,-1 2 23 0,-2-2-30 0,2-2 37 16,0 5-16-16,-3-3 6 0,2 0-20 0,-2 0 33 0,1-1-13 15,-1-1-10-15,-2 4 7 0,-2-2 18 0,1-2-29 16,-3 4 8-16,2-2 8 0,-1 0 18 0,0 0-46 15,-1 0 38-15,-1 1-8 0,-4-1 18 0,9 0-41 16,-5 1 8-16,2-1-21 0,-2 1 50 0,-4-1-39 0,6 0 27 16,-6 0-28-16,7 0 13 0,-7 0 12 0,5 1 0 15,-5-1 5-15,6 0-31 0,-6 0 11 0,4 2-10 16,-4-2-2-16,0 0 14 0,6 2 17 0,-6-2-16 16,0 0 1-16,0 0 7 0,6-1-34 0,-6 1 19 0,0 0 10 15,0 0-10-15,0 0-6 0,0 0 8 0,0 0 11 16,8 0-10-16,-8 0 6 0,0 0-21 0,0 0 26 0,0 0-42 15,4 0 32-15,-4 0 5 0,0 0 5 0,0 0-9 16,0 0 6-16,0 0-16 0,0 0-20 0,0 0 24 16,0 0-9-16,4 1 3 0,-4-1-1 0,0 0 5 15,0 0 9-15,0 0 1 0,0 0-15 0,0 0 5 0,0 0-4 16,0 0 5-16,0 0 10 0,0 0-13 0,0 0-1 16,0 0 2-16,0 0 1 0,0 0-24 0,0 0 34 15,0 0-17-15,0 0-9 0,0 0 26 0,0 0-1 16,0 0-4-16,0 0-19 0,0 0 15 0,0 0 5 0,0 0-22 15,0 0 18-15,0 0 7 0,0 0-13 0,0 0-8 16,0 0 27-16,0 0-42 0,0 0 30 0,0 0 4 0,0 0 1 16,0 0-11-16,0 0 7 0,0 0 10 0,0 0-17 15,0 0 8-15,0 0-36 0,0 0 22 0,5 1-17 16,-5-1 21-16,0 0 9 0,0 0-6 0,0 0-9 16,0 0 13-16,0 0-20 0,0 0 10 0,0 0-30 0,0 0 49 15,0 0-12-15,0 0-3 0,0 0-1 0,0 0 26 16,0 0-33-16,0 0 18 0,0 0-11 0,0 0-5 0,0 0 18 15,0 0 0-15,0 0-32 0,0 0-2 16,0 0 23-16,0 0 11 0,0 0-25 0,0 0 30 0,0 0-8 16,0 0 9-16,0 0-4 0,0 0-13 0,0 0 15 15,0 0-11-15,0 0-4 0,0 0-24 0,0 0 4 0,0 0 12 16,0 0 3-16,0 0 17 0,0 0-35 0,0 0 35 16,0 0-7-16,0 0 3 0,0 0-5 0,0 0 3 15,0 0-7-15,0 0 4 0,0 0-6 0,0 0-6 16,0 0 14-16,0 0-5 0,0 0-7 0,0 0 0 0,0 0 4 15,0 0-4-15,0 0-1 0,0 0-17 0,0 0 27 16,0 0 4-16,0 0-48 0,0 0 44 0,0 0-15 0,0 0 14 16,0 0-14-16,0 0 10 0,0 0-34 15,0 0 30-15,0 0 19 0,0 0-44 0,0 0 42 0,0 0-35 16,0 0 29-16,0 0-27 0,0 0-2 0,0 0 38 16,0 0-24-16,0 0 13 0,0 0-21 0,0 0-3 0,0 0 38 15,0 0-28-15,0 0-15 0,0 0 52 0,0 0-18 16,0 0-48-16,0 0 33 0,0 0 13 0,0 0-49 15,0 0 29-15,0 0 17 0,0 0-17 0,0 0 13 16,0 0 17-16,0 0-84 0,0 0 67 0,0 0 19 0,0 0-24 16,0 0-1-16,0 0 7 0,0 0 17 0,0 0-13 15,0 0 2-15,0 0-4 0,0 0-1 0,0 0-3 0,0 0 14 16,0 0-20-16,0 0 19 0,0 0-67 16,0 0 19-16,0 0 47 0,0 0-11 0,0 0-31 0,0 0 23 15,0 0 26-15,-1-9-38 0,1 9-74 0,0 0 127 16,0 0-23-16,0 0-33 0,0 0 9 0,0 0 33 0,0 0-13 15,0 0-38-15,0 0 41 0,0 0-20 0,0 0 12 16,0 0 12-16,0 0-13 0,0 0-60 0,0 0 48 16,0 0 8-16,0 0-45 0,0 0 14 0,0 0 21 15,0 0-14-15,0 0-4 0,0 0 4 0,0 0 3 0,0 0 2 16,0 0-27-16,0 0 10 0,0 0 17 0,0 0-7 16,0 0-18-16,0 0-4 0,0 0-3 0,0 0-16 0,0 0-197 15,0 0 90-15,0 0 60 0</inkml:trace>
  <inkml:trace contextRef="#ctx0" brushRef="#br0" timeOffset="5877.92">8289 7406 44 0,'0'0'53'0,"-12"3"24"16,12-3-31-16,-10 2 7 0,4-1 10 0,6-1-19 16,-10 3 3-16,4-1-19 0,6-2 13 0,0 0-3 15,-12 3-1-15,12-3 0 0,0 0-16 0,-9 2 1 0,9-2-1 16,0 0 0-16,-8 2 1 0,8-2-3 0,0 0-7 16,0 0 10-16,-9 4-11 0,9-4 34 0,0 0-28 15,-4-1 26-15,4 1-49 0,0 0 65 0,0 0-23 0,0 0 5 16,0 0-41-16,0 0 24 0,0 0 17 0,0 0-19 15,0 0 4-15,0 0-5 0,0 0-18 0,0 0-23 16,0 0 42-16,0 0 20 0,0 0-32 0,0 0-32 16,18 8 64-16,-18-8-2 0,15 1-11 0,-8-1 10 0,-1 2 0 15,-6-2-38-15,22 2 21 0,-10 0-7 0,0-2 4 16,0 3-3-16,0-1-3 0,2-2-1 0,-2 3 14 16,2-2-16-16,-2 4-6 0,1-2-30 0,-4-4 48 0,3 3 6 15,-2 1 2-15,0-3-39 0,0 0 19 0,0 2 1 16,2 1-24-16,0-2 31 0,-1-1-6 0,1 1-25 15,0 1 54-15,0-2-26 0,1 0-30 0,1 3 25 0,-3-3-53 16,3 2 37-16,-2-1 5 0,2-1 26 0,-2-1-29 16,4 1-1-16,-4 1 30 0,-2 1 4 0,5-2-23 15,-2 0 0-15,1 2 4 0,-1-2 12 0,0 1 2 16,2-2-5-16,-2 3-5 0,1-3-4 0,-1 2-10 0,3-1 7 16,-3 0 6-16,2 0-23 0,0 2 15 0,-1 0-3 15,0-2-11-15,2 0-2 0,-2 0 4 0,0 1 1 16,2-1 17-16,-2 3-6 0,5-2-3 0,-4 0-10 0,-1-1 29 15,1 0-23-15,1 0 19 0,0 1-30 0,-1-2 13 16,-1 1 11-16,2 0 1 0,-1 1-29 0,1 0 21 16,-3-2-14-16,3 1 23 0,-1 1 13 0,1 1-8 0,1-2 5 15,-1 0-22-15,-1 0 23 0,3 1-26 0,-4 0 11 16,1-1 7-16,1 1-10 0,0-1 3 0,0 0-1 0,0 0-13 16,-1 3 28-16,1-2-18 0,-2-1-15 0,2 0 19 15,0 0-8-15,0 1 15 0,-1-1-27 0,1-1 23 16,0 2-2-16,-1-1 10 0,1-1 0 0,-2 1-18 15,2 1 5-15,0-1 11 0,0 0-8 0,0 4-30 0,-1-6 10 16,1 4 22-16,-1-4-24 0,-1 2 19 0,1 0 6 16,1 2-9-16,-1-2-16 0,-1 0 13 0,0 1 5 15,2-1 19-15,-2 0-17 0,-3 0 1 0,4 1-1 16,-3-1 5-16,2 1-3 0,2-1 12 0,-5-1-30 0,0 2 16 16,1 2 13-16,-2-2-7 0,1-1-7 0,2 0 2 15,-2 0-7-15,0 1 12 0,-3-1-19 0,1 0 4 16,5 0-8-16,-4 0 12 0,2 4 6 0,0-6-4 0,-2 4-7 15,-1-2 11-15,0 0-15 0,1 0 12 0,-2 1 8 16,2-4-6-16,-2 2-5 0,4 2 0 0,-1-2-1 16,-2 1 5-16,-9 0-7 0,15 1 7 0,-7 1 5 0,-8-2-3 15,13 1 14-15,-7 0-15 0,-6-1 3 0,13 0-8 16,-8 1 3-16,-5-1 15 0,14 1-17 0,-6-2 16 16,-8 1-8-16,13 1-1 0,-5 1 0 0,-1-1-2 15,-7-1-13-15,14 0 11 0,-7 0-11 0,-7 0 10 0,12-1 10 16,-5 3-17-16,-7-2 8 0,9 0-8 0,-9 0 8 15,12-1 3-15,-12 1 7 0,13-1-16 0,-6 1 9 0,-7 0-4 16,11 0 3-16,-11 0-4 0,12 0 0 16,-6 0 7-16,-6 0 0 0,10 1 9 0,-10-1-4 0,12 0 5 15,-12 0-5-15,9 1-7 0,-9-1 0 0,12 0 5 16,-7 1 2-16,-5-1-5 0,10 0 0 0,-10 0 11 0,10-1-10 16,-10 1 9-16,0 0-12 0,11-1 7 0,-11 1-5 15,9-3 3-15,-9 3-7 0,10 0 8 0,-10 0-4 16,0 0-2-16,12 0 2 0,-12 0 5 0,8-1-17 0,-8 1 15 15,8-1-3-15,-8 1-6 0,0 0 6 0,12-1-8 16,-12 1 8-16,10 0-11 0,-10 0 8 0,11 0-8 16,-11 0-1-16,9 0 4 0,-9 0 1 0,10-1-4 0,-10 1 0 15,8-2 10-15,-8 2-1 0,0 0-3 0,10-1 2 16,-10 1-18-16,0 0 7 0,10-1-3 0,-10 1 10 16,0 0-6-16,9-1-8 0,-9 1 9 0,0 0 0 0,9 0 7 15,-9 0-10-15,0 0-1 0,8-1-3 0,-8 1 14 16,0 0-5-16,0 0 3 0,0 0-2 0,12 0 1 15,-12 0 7-15,0 0-8 0,0 0-3 0,10-2 9 0,-10 2-4 16,0 0-10-16,0 0 10 0,8 2-3 16,-8-2 7-16,0 0-13 0,0 0 7 0,0 0-4 0,0 0 3 15,9 0-2-15,-9 0 2 0,0 0-5 0,0 0-6 16,0 0 12-16,8 1-7 0,-8-1-1 0,0 0 6 0,0 0-4 16,0 0 4-16,0 0 0 0,0 0-1 0,8 1 10 15,-8-1 12-15,0 0-27 0,0 0 3 0,0 0-9 16,0 0 12-16,0 0-6 0,0 0-3 0,0 0 13 0,9-4 0 15,-9 4-7-15,0 0 7 0,0 0-10 0,0 0 5 16,0 0 3-16,0 0-3 0,0 0-6 0,8-1 2 16,-8 1 13-16,0 0 0 0,0 0-8 0,0 0 6 0,0 0-9 15,0 0 2-15,0 0 3 0,0 0 7 16,0 0-5-16,0 0-6 0,0 0-8 0,0 0 9 0,0 0-5 16,7-2 5-16,-7 2 7 0,0 0-17 0,0 0 3 15,0 0 8-15,0 0 2 0,0 0 0 0,0 0 2 0,0 0-4 16,0 0-2-16,0 0 6 0,0 0-5 0,0 0 5 15,0 0-1-15,0 0-1 0,0 0 2 0,0 0-2 16,0 0-4-16,0 0 4 0,0 0-7 0,0 0 3 0,0 0-4 16,0 0 15-16,0 0-13 0,0 0 11 0,0 0-2 15,0 0-6-15,0 0 1 0,0 0 1 0,0 0-3 16,0 0-1-16,0 0 10 0,0 0-13 0,0 0 12 0,0 0-11 16,0 0 6-16,0 0-1 0,0 0 20 0,0 0-12 15,0 0-11-15,0 0-4 0,0 0 3 0,0 0 2 16,0 0-27-16,0 0 26 0,0 0 3 0,0 0-2 0,0 0 7 15,0 0 8-15,0 0-16 0,0 0-4 0,0 0-1 16,0 0 4-16,0 0 4 0,0 0-2 0,0 0-8 16,0 0 8-16,0 0 11 0,0 0-10 0,0 0 2 15,0 0 4-15,0 0-13 0,0 0 21 0,0 0-12 0,0 0-4 16,0 0 7-16,0 0-6 0,0 0 16 0,0 0-18 16,0 0 9-16,0 0-6 0,0 0-9 0,0 0-2 0,0 0 14 15,0 0 0-15,0 0-8 0,0 0-7 0,0 0 14 16,0 0-2-16,0 0-8 0,0 0 10 0,0 0 3 15,0 0-11-15,0 0 4 0,0 0 16 0,0 0-14 16,0 0-7-16,0 0 3 0,0 0 11 0,0 0 4 0,0 0-15 16,0 0 8-16,0 0-6 0,0 0 2 0,0 0 2 15,0 0-11-15,0 0 8 0,0 0 1 0,0 0 6 16,0 0-9-16,0 0 11 0,0 0-15 0,0 0 8 16,0 0 4-16,0 0-7 0,0 0-9 0,0 0 11 0,0 0-2 15,0 0 1-15,0 0-5 0,0 0 2 0,0 0 3 16,0 0 13-16,0 0-13 0,0 0 10 0,0 0-19 0,0 0 5 15,0 0 9-15,0 0-10 0,0 0 18 0,0 0-16 16,0 0 5-16,0 0 1 0,0 0 3 0,0 0-4 16,0 0 2-16,0 0-3 0,0 0-1 0,0 0 15 15,0 0-11-15,0 0-3 0,0 0-8 0,0 0 3 0,0 0 11 16,0 0-10-16,0 0 8 0,0 0 5 0,0 0-3 16,0 0-6-16,0 0 0 0,0 0-7 0,0 0 9 15,0 0-7-15,0 0 10 0,0 0-2 0,0 0 4 16,0 0-12-16,0 0 9 0,0 0-1 0,0 0-7 0,0 0 12 15,0 0-3-15,0 0-6 0,0 0-5 0,0 0-1 16,0 0 10-16,0 0-6 0,0 0-16 0,0 0 21 0,0 0-4 16,0 0-3-16,0 0 7 0,0 0-6 0,0 0 7 15,0 0 3-15,0 0-11 0,0 0 6 0,0 0 6 16,0 0-12-16,0 0-3 0,0 0 16 0,0 0-9 16,0 0 7-16,0 0-18 0,0 0 8 0,0 0 11 0,0 0-6 15,0 0 9-15,0 0-4 0,0 0-1 0,0 0-4 16,0 0-1-16,0 0 5 0,0 0-4 0,0 0-6 15,0 0-5-15,0 0 19 0,0 0-6 0,0 0-8 16,0 0-4-16,0 0 13 0,0 0-7 0,0 0 1 0,0 0-1 16,0 0 4-16,0 0-1 0,0 0 4 0,0 0-4 15,0 0 0-15,0 0 12 0,0 0-20 0,0 0 7 16,0 0 6-16,0 0-13 0,0 0 17 0,0 0-13 0,0 0 5 16,0 0 1-16,0 0-7 0,0 0 12 0,0 0-21 0,0 0 4 15,0 0 5-15,0 0 5 0,0 0 9 16,0 0-6-16,0 0-2 0,0 0-4 0,0 0-7 0,0 0 13 15,0 0 6-15,0 0-9 0,0 0 7 0,0 0-11 16,0 0 17-16,0 0-16 0,0 0 3 0,0 0-3 0,0 0 5 16,0 0 6-16,0 0-18 0,0 0 4 0,0 0 1 15,0 0-5-15,0 0-2 0,0 0 16 0,0 0-2 16,0 0-5-16,0 0 6 0,0 0-5 0,0 0-15 16,0 0 21-16,0 0-11 0,0 0 3 0,0 0-2 0,0 0-1 15,0 0 1-15,0 0-5 0,0 0 17 0,0 0-15 16,0 0 3-16,0 0 6 0,0 0 0 0,0 0-12 15,0 0 1-15,0 0 0 0,0 0-13 0,0 0 2 16,0 0-6-16,-1-5-9 0,1 5 5 0,0 0-4 0,0 0 6 16,0 0-24-16,0 0-6 0,0 0-1 0,0 0-1 15,0 0-22-15,0 0-12 0,0 0-21 0,0 0 26 0,0 0-21 16,0 0 8-16,0 0-12 0,0 0 14 16,0 0-7-16,0 0 3 0,0 0-4 0,0 0-11 0,0 0-306 15,-19-6 141-15,19 6 96 0</inkml:trace>
  <inkml:trace contextRef="#ctx0" brushRef="#br0" timeOffset="9280.68">8157 7474 13 0,'0'0'68'0,"0"0"3"0,0 0-22 16,0 0-14-16,0 0 17 0,0 0-9 0,0 0 10 0,0 0-6 16,0 0-3-16,-1 7 19 0,1-7-27 0,0 0-11 15,0 0-1-15,0 0-6 0,0 0 9 0,0 0-8 0,0 0-13 16,0 0 13-16,0 0-8 0,0 0 6 0,0 0 2 15,0 0-5-15,0 0 10 0,0 0 3 0,0 0-32 16,0 0 29-16,0 0-9 0,0 0-5 0,0 0 10 16,0 0-3-16,20 5-8 0,-13-5 25 0,-7 0-27 0,14 2 32 15,-6-2-21-15,-8 0-24 0,23-1 19 0,-8-2 17 16,-2 2-10-16,2 2-9 0,-3-2 8 0,1 1-28 16,-2 1 42-16,2 1-14 0,-1 0 9 0,-1-3-4 0,-3 3 12 15,1-1-23-15,4-1-30 0,-1-1 49 0,2 0-25 16,-2 2 22-16,1-2-45 0,-1 0 37 0,0 2-14 15,-1 0 16-15,-2-1 4 0,4-3-19 0,-13 3-38 16,26 1 40-16,-14 0 11 0,2-2-23 0,0 3 22 16,-1-2-2-16,2 1-11 0,-3-1-15 0,1 2 26 0,2-5 2 15,0 2-45-15,-2-1 38 0,2 2-8 0,-1 1-8 16,1-1 18-16,0 2 11 0,1-4-27 0,0 5 10 0,-3-1 6 16,3-4 13-16,0 4-9 0,0-2 4 0,-1 0-25 15,1 2 14-15,0-4-32 0,0 3 19 0,0-2 25 16,-2-1-17-16,2 5-28 0,0-4 40 0,-1 2-27 15,1-1 25-15,0 0-17 0,1 2-23 0,-2-2 28 0,2 0 20 16,1 1-4-16,-2-1-17 0,-2 2 6 0,4-2 22 16,-4 0-24-16,2 1-4 0,2 1 22 0,-1-1-6 15,0-1-1-15,-1 2-11 0,2-2 1 0,-2 0 3 16,0 1-27-16,0 0 28 0,-1 0-11 0,-1-2 49 0,1 2-47 16,0-1 11-16,-6 1-5 0,6-1-10 0,1 2 8 15,-2-4 17-15,0 4-11 0,0-2 3 0,1 1-31 0,1 0 24 16,-1 0 1-16,-1-2 7 0,1 2-2 0,1-1-25 15,-1 1 11-15,1-1-5 0,0 0 4 0,-2 0 12 16,1 0 1-16,0 2-15 0,1-1 15 0,-3 0-6 16,2-1 16-16,-2 1-4 0,0-1-5 0,2-1-15 0,-2 2-10 15,1 0 3-15,0 1 8 0,-2-2 12 0,2 0-3 16,-4 0-15-16,0 0 17 0,3 1-2 0,-2-1-22 16,2 0 30-16,-2 0-14 0,3 1-4 0,0 0 22 0,-1 0-21 15,-2 1 4-15,-1-2 2 0,4 1 5 16,-2-1-17-16,-2 1 13 0,2-3-1 0,-1 4-7 0,-1-1 8 15,-1-1-9-15,-1 0 16 0,5 0-13 0,-3 1-4 0,2 1-2 16,-2-2 21-16,0 1-12 0,-1 0 2 0,-1 0 11 16,-8-1-11-16,15 0-16 0,-1 1 20 0,-2 1-2 15,0-4-2-15,-2 4 6 0,-1-2-12 0,-1 0 10 0,0 1 0 16,-8-1 12-16,15 1-7 0,-6-1-9 0,-9 0 15 16,15 0-2-16,-7 0-5 0,-8 0-9 0,12-1-8 15,-4 1 8-15,-8 0 9 0,14-1-11 0,-7 1 4 16,-7 0-6-16,13-2-5 0,-13 2 6 0,14 0 15 0,-8 0-25 15,-6 0 11-15,14 0 0 0,-14 0 3 0,10-1 3 16,-10 1-6-16,12 0 12 0,-5-1-18 0,-7 1 6 16,12 0-3-16,-12 0-6 0,12 0 17 0,-12 0-2 0,11-1-8 15,-11 1 7-15,10-1-4 0,-4 1-3 0,-6 0 5 16,0 0-7-16,12-3-1 0,-12 3 9 0,8 3 0 16,-8-3 6-16,0 0-13 0,12-2 0 0,-12 2 7 0,0 0-2 15,12 0-2-15,-12 0 4 0,9 0-7 0,-9 0 12 16,8 2-10-16,-8-2-9 0,0 0 7 0,13 0-6 0,-13 0 5 15,11 0 15-15,-6-2-7 0,1 4 1 16,-6-2-7-16,0 0-2 0,13-2 1 0,-9 2 2 0,-4 0 1 16,0 0 1-16,12 2 0 0,-12-2 8 0,7 1-3 15,-7-1 4-15,0 0 1 0,9 0-6 0,-9 0-3 0,0 0-1 16,9-3 0-16,-9 3 5 0,0 0 0 0,0 0-18 16,0 0 13-16,0 0-10 0,12 0 18 0,-12 0 3 0,0 0-22 15,0 0 17-15,0 0-1 0,0 0 2 16,11 0-9-16,-11 0 3 0,0 0 1 0,0 0-3 0,0 0 2 15,0 0 6-15,8-1-8 0,-8 1-3 0,0 0 3 16,0 0-12-16,0 0 11 0,0 0 1 0,0 0-11 0,0 0 23 16,0 0-17-16,0 0 8 0,0 0-9 0,0 0 6 15,0 0-18-15,9-1 10 0,-9 1 1 0,0 0-3 16,0 0 8-16,0 0-18 0,0 0 38 0,0 0-53 16,0 0-15-16,0 0 1 0,0 0-4 0,0 0-8 0,0 0-34 15,0 0-11-15,0 0-13 0,0 0-17 0,0 0 4 16,0 0-15-16,-21-10-22 0,13 3-406 0,-1 1 189 15,-2 3 128-15</inkml:trace>
  <inkml:trace contextRef="#ctx0" brushRef="#br0" timeOffset="15421.55">8336 7444 12 0,'-3'10'40'0,"3"-10"5"15,0 0-17-15,0 0 5 0,0 0 7 0,0 0-19 0,0 0 6 16,0 0 1-16,0 0 2 0,0 0-18 0,0 0 9 16,0 12 17-16,0-12 8 0,0 0-34 0,0 0 16 15,0 0 1-15,0 0-13 0,0 0 4 0,0 0-11 0,-5 9 7 16,5-9 2-16,0 0-8 0,0 0 8 0,-8 3-2 16,8-3 8-16,0 0 1 0,0 0 10 0,-9 5-27 0,9-5-7 15,0 0 20-15,0 0 0 0,-10 4-24 16,10-4 22-16,0 0 5 0,0 0-1 0,0 0-18 0,-6 3 22 15,6-3 10-15,0 0-16 0,0 0 18 0,0 0-13 16,0 0-26-16,0 0 9 0,0 0 1 0,0 0 6 0,0 0 20 16,0 0-24-16,-8 0 9 0,8 0-5 0,0 0 11 15,0 0-10-15,0 0 7 0,0 0-45 0,0 0 21 16,0 0 31-16,0 0-20 0,0 0 4 0,0 0-21 16,0 0 20-16,0 0-84 0,0 0 90 0,0 0-16 0,25 3 16 15,-18-2 11-15,-7-1-7 0,12 1 3 0,-4 0-24 16,-2 1 0-16,-6-2 12 0,14 1-3 0,-8-1-7 15,-6 0 7-15,14 0 1 0,-8 0-4 0,2 1-2 16,-1-3-2-16,-7 2 11 0,13 1-21 0,-5-1-8 0,-8 0 26 16,14-1 0-16,-6 1 0 0,-8 0 3 0,13 2-4 15,2-1-2-15,-6-3-17 0,2 2 5 0,2 1 5 16,0-3 5-16,1 0-25 0,1 1 26 0,-3 1-7 0,0 1 15 16,2-3 30-16,-3 3-51 0,1-2-3 0,0 5 20 15,0-7 3-15,0 1-5 0,-1 2 8 0,-2-1-9 16,-2 1-12-16,-1 1 29 0,1-2-3 0,1 1-11 0,0 0-7 15,-1-2-15-15,-1 1 3 0,1 0-9 0,1 2 25 16,-1-1 2-16,5-2-4 0,-3 3-27 0,0-1 20 0,3-2-7 16,-1 3 22-16,-2-1-25 0,1 0 25 0,3-1-25 15,-1 1 0-15,-1 0 34 0,2-2-38 0,2 1 11 16,-5 1 19-16,4-3-16 0,-1 4 4 0,-1-2 10 16,0 3 3-16,3-1 1 0,-2 0-18 0,-2-1-2 0,-1 0 0 15,4 2 13-15,-2-4 2 0,1 4-16 0,-1-1 22 16,-1-1-34-16,-1-1 38 0,4 1-41 0,0-2 6 15,-2 2 16-15,2 0 5 0,-1 0-4 0,0 2 15 16,2-4-40-16,0 6 40 0,-1-4-14 0,0 1-25 0,-1-2 34 16,-1 2-25-16,2 0 10 0,-1 1 6 0,0-2-8 15,1 0 3-15,-1-2-9 0,-2 4 4 0,-2-4 21 0,0 2-38 16,6 2 42-16,-3-1-6 0,0-1-4 0,1-3-3 16,-2 5 19-16,4-5-23 0,-5 3-25 0,0 1 36 15,3-1-12-15,-1 0 4 0,-3 0 9 0,1 0-19 16,-1 0-9-16,-1 0 23 0,0 0-4 0,5-2 2 0,-1 4-11 15,0-4-1-15,-1 3 10 0,0-1-13 0,-3 1 2 16,1-2 24-16,-1 1-20 0,5 3-4 0,-3-5-18 16,0 4 34-16,0-2-20 0,-2 0 21 0,5 0-18 15,-2 0 24-15,-1 0-11 0,2-2-11 0,-1 2 20 0,4 2-9 16,-5-2-19-16,0 0 28 0,-4-2-6 0,-6 2-10 16,20 2-3-16,-8-4 2 0,-4 4 10 0,2-1 2 0,3-1-5 15,-2 0-8-15,-2 0-16 0,0 0 30 0,-9 0-2 16,22-1 1-16,-12 2 3 0,0-1 5 0,-2-1-16 15,-8 1 7-15,12-2 0 0,1 1-1 0,-2 1 3 16,-2 0-18-16,-9 0 24 0,15 0-4 0,-10-1-10 0,-5 1-10 16,14-1 15-16,-6 1-9 0,-8 0 6 0,14-1-4 15,-7 1 0-15,-7 0 8 0,15 1-16 0,-9-2-5 0,-6 1 6 16,14 0-10-16,-14 0 17 0,13-2 8 16,-6 2-1-16,-7 0-8 0,10 0-11 0,-2-1 13 0,-8 1-17 15,12 0 8-15,-12 0 17 0,12-1-22 0,-12 1 14 16,11 0-1-16,-11 0-4 0,11-1 14 0,-11 1-20 0,8 0 4 15,-8 0 18-15,9 0-24 0,-9 0 22 0,11-1-26 16,-11 1 17-16,9-2-1 0,-9 2 10 0,9 0-17 16,-9 0-1-16,0 0-5 0,12-1 7 0,-12 1-3 0,10-1 10 15,-10 1-5-15,8-1 8 0,-8 1 0 0,0 0 11 16,13 0 0-16,-13 0-4 0,8-1-14 0,-8 1 11 16,7 0 6-16,-7 0 2 0,6 0-11 0,-6 0-6 0,0 0-4 15,0 0-4-15,0 0 1 0,12 0 11 0,-12 0 0 16,0 0-7-16,0 0 11 0,0 0-5 0,0 0-2 15,10 0-7-15,-10 0 0 0,0 0 13 0,5 1 5 0,-5-1 0 16,0 0-5-16,0 0-5 0,0 0 5 0,0 0 0 16,0 0-20-16,0 0 17 0,0 0 6 0,8-1-21 15,-8 1 1-15,0 0 3 0,0 0 4 0,0 0 7 16,0 0-8-16,0 0-1 0,0 0 4 0,0 0-3 16,0 0 8-16,0 0-9 0,0 0-9 0,0 0-35 0,0 0 16 15,0 0 1-15,0 0-20 0,0 0-17 0,0 0-6 16,0 0-26-16,0 0-17 0,0 0 16 0,0 0-18 0,0 0 20 15,0 0-24-15,0 0-7 0,-21-9-318 0,21 9 150 16,0 0 98-16</inkml:trace>
  <inkml:trace contextRef="#ctx0" brushRef="#br0" timeOffset="25297.98">18746 6642 78 0,'0'0'132'15,"0"0"-26"-15,0 0 17 0,-2-10-3 0,2 10-3 16,0 0-26-16,0 0 13 0,0 0-32 0,-7-2 3 16,7 2 11-16,0 0-12 0,0 0-91 0,0 0 51 0,0 0 19 15,0 0-18-15,0 0 1 0,0 0 14 0,0 0-9 16,0 0-11-16,-12 12 8 0,11-6-10 0,1-6-3 0,-6 17 15 15,2-5-4-15,-1 0 6 0,2 2 1 16,-1-2-2-16,0 1 9 0,0 2-8 0,0-1 9 0,0 3-19 16,2-3 10-16,-2 2-10 0,1-2-7 0,-2 2 5 15,2 0-20-15,0-2 15 0,2 0-1 0,1 0 2 0,-1-5-19 16,2 4 11-16,0-3-7 0,-2 0-3 0,0-4-3 16,1-6 6-16,0 14-8 0,1-8 2 0,0 0 3 15,-1-6 7-15,0 11-12 0,0-11 14 0,3 11-1 16,-2-7-7-16,-1-4 18 0,0 0-15 0,6 11 20 0,-6-11-7 15,2 6-8-15,-2-6 10 0,4 5-21 0,-4-5 18 16,8 1-3-16,-8-1-10 0,11 0 9 0,-11 0-8 16,13-2 1-16,1-3-13 0,-2 5 5 0,0-2 3 15,1-1-3-15,-1 1-9 0,-3 2 10 0,4-3 8 0,-5 2-9 16,1 0 5-16,0 0-9 0,5 1-11 0,-4 0 16 16,2-4-3-16,0 2 6 0,-1 3-10 0,2-2-12 0,-3 0 13 15,2 3 5-15,-2-1-5 0,0 0-4 0,-2 1 3 16,-8-2-4-16,17 3 5 0,-8-2-2 0,-1 2 4 15,0-2-9-15,2 4-3 0,-2-4 7 0,-2 4-6 16,2 1-2-16,-1 0 12 0,1 0-6 0,-1 0-1 0,-1 1 17 16,1-1-28-16,-2 1 24 0,-1 2-22 0,2 0 19 15,-2 0-4-15,-3-2 1 0,2 1 2 0,-2-1 4 0,-1-7-12 16,-3 15 4-16,2-4-8 0,0-1 14 0,-3 2-2 16,0 0-1-16,0 0 12 0,-3 0-1 0,2 0-10 15,-3-3 2-15,1 2 4 0,-2-1 5 0,-1 2 4 16,1-2 5-16,-3 0-16 0,1-1 9 0,1-2 0 0,0 3-8 15,-2-3 12-15,3 2-1 0,-3-3-4 0,0-2 10 16,1 2-1-16,2-1 7 0,-2-2-21 0,2-1 9 0,2-1 1 16,7-1 9-16,-14 3-11 0,14-3 10 0,0 0 2 15,-18-2-21-15,18 2 2 0,-10-3-5 0,10 3 11 16,-11-3-2-16,11 3-12 0,-8-3 11 0,8 3-11 16,-8-3-9-16,8 3 6 0,-9-4 8 0,9 4-22 0,-10-4 1 15,10 4-14-15,-8-4-15 0,8 4-15 0,-7-7-10 16,7 7-37-16,0 0 7 0,-10-8-40 0,10 8-10 15,-8-6 8-15,8 6-21 0,-7-10-13 0,2 4-436 16,-2-2 203-16,7 8 134 0</inkml:trace>
  <inkml:trace contextRef="#ctx0" brushRef="#br0" timeOffset="25659.43">18681 6761 32 0,'-3'-7'159'0,"3"7"-19"0,-2-8-11 0,2 8-21 16,0 0-8-16,0 0 4 0,0 0 7 0,8-13-3 15,2 8-9-15,5-2 4 0,1 2-9 0,4 2-3 16,12-3 10-16,2-1-4 0,0-2-21 0,-2 2 4 0,4 2-1 16,-4-1-10-16,0 0-5 0,-6 1 11 0,-8 1-3 15,0 1-12-15,-1 0-13 0,-4-1 2 0,1 2-6 16,-4-1 13-16,0 2-15 0,-4 0-5 0,-6 1 3 0,11-3-6 16,-11 3-5-16,8-1-17 0,-8 1-13 0,0 0-45 15,8-3-27-15,-8 3-13 0,0 0-31 0,0 0-18 16,0 0 2-16,0 0-18 0,0 0-21 0,0 0-364 15,0 0 179-15,0 0 118 0</inkml:trace>
  <inkml:trace contextRef="#ctx0" brushRef="#br0" timeOffset="27165.52">17565 3336 66 0,'0'-7'82'0,"0"3"13"15,0 4-39-15,-2-7-4 0,2 5 37 0,0-2-19 16,0 0 6-16,0 4-45 0,0-9 54 0,0 5-45 15,2 2 20-15,-2-2-7 0,1-1 0 0,-1 5-64 0,-3-7 69 16,3 2-7-16,2 3 2 0,-4-2 21 0,2 1 14 16,0 3-37-16,0-5 7 0,0 5 7 0,0-4-28 15,0 4-30-15,-1-1 17 0,1 1-50 0,0 0 45 0,0 0-10 16,-1 11-12-16,-1-4 41 0,2 5 5 0,2 5-29 16,-2 0 33-16,-2 1 6 0,5 3 9 0,-4 3-16 15,1 11 5-15,1 1-4 0,-1 3 2 0,0-3-9 16,0 1-3-16,-3 1 13 0,2-1 0 0,-2 2-19 0,2-1 0 15,0 1 1-15,1 0-7 0,-2 2 14 0,1-4-10 16,0 3-17-16,-1-4 12 0,2 0 1 0,-2-3-9 16,-1 0-4-16,3-6 4 0,-1-5-13 0,1-3 4 0,-2-1 8 15,2 0-1-15,-1-1-1 0,0-3-21 0,1 0 7 16,0-4 5-16,-2 0 2 0,4-3 13 0,-2-1 4 16,-2-1-10-16,2 1 1 0,0-1-3 0,0-5 4 0,0 6-27 15,0-6-10-15,0 0-11 0,0 0-19 0,0 0-44 16,0 0-22-16,0 0 11 0,0 0-24 0,0 0-20 15,8-30-5-15,-6 18-395 0,-5-4 183 0,6-1 124 0</inkml:trace>
  <inkml:trace contextRef="#ctx0" brushRef="#br0" timeOffset="27941.74">17533 3277 20 0,'1'-13'80'0,"3"0"-5"0,5 1-5 0,1 1 4 0,6 1-18 16,1 2-7-16,8-4-6 0,6 2-3 0,4-2-20 16,-1 8 6-16,4 1 8 0,3-3 5 0,0 3-21 15,1-2 1-15,-2 2 16 0,5 0-14 0,-6-1-4 0,3 3 0 16,0-1 6-16,2-2-7 0,0 0-2 0,-1 0 24 15,1-1-24-15,-4 1 4 0,-2-2-4 0,4 0 23 16,-1 5-21-16,0-7 6 0,1 2-27 0,-2 0 37 16,0-4 10-16,1 5-8 0,2-8 3 0,-5 3 0 0,0 4 2 15,-1 9-3-15,-2-9-1 0,-4-3 0 0,-5 6 0 16,-4 9-22-16,-5 0 12 0,2-10-9 0,-3 5 6 0,-2-1 12 16,0 4-29-16,-2 2 12 0,-2-4 2 0,0 3 3 15,-2-4 5-15,-2 1-20 0,1 1-88 0,-2 0 81 16,5 4 34-16,-4 2 8 0,2 2-42 0,-1-1 26 0,0 3 17 15,1 0-42-15,-3 0-11 0,0 3 43 0,1 1-15 16,-1 1 31-16,0 1 3 0,5 10-15 0,-4 0-21 16,2-2 11-16,0 1 12 0,-2-3-24 0,-2-3 19 15,2 8-2-15,-2 1-3 0,0-1 1 0,2 0 2 0,-2-5 2 16,1-2-4-16,0 8 5 0,2 0-13 0,0 0 3 16,-1 1-11-16,2-4 3 0,0 1 2 0,0-2-10 15,4-1 16-15,-2 0-6 0,-1-3-15 0,-1-5 3 0,-3-3-3 16,2 0 6-16,-3-2 3 0,1 1-9 0,-1-1 7 15,0-1-2-15,2-1-5 0,-4-1 3 0,0 0 5 16,0-3-7-16,0-1-10 0,-2 0 12 0,-2 0-4 0,0 0 4 16,-4 3-2-16,-2-1 0 0,-2-1 0 0,-2 0 3 15,-3 1-8-15,-4-4 2 0,-9 6 11 0,-2 1-7 16,-6-2-5-16,-2 1 10 0,0 0-7 0,-4-3-4 16,-4 0 10-16,-4-1-13 0,-3-2 9 0,-6 3 8 0,2-4-19 15,1 1 10-15,-4 1-4 0,-2-3-7 0,1 1 8 16,2 1 11-16,1-1-6 0,3 0-3 0,8-1-13 15,1-2 12-15,6 1-3 0,4 1 6 0,5-1 7 0,6 2-20 16,2-2 14-16,1 1 1 0,2 1-3 0,-1-2-15 16,1-1 10-16,4 2-10 0,0 1 8 0,3-2 16 15,-1 0-11-15,2 0 8 0,3-1-10 0,1 0 10 16,3 2-4-16,-1-1-10 0,6-1 8 0,-8 1 12 0,8-1-7 16,0 0 3-16,-9-2-10 0,9 2 3 0,-7-3-9 15,7 3 0-15,-4-2-5 0,4 2 3 0,-4-4-17 16,4 4 4-16,-4-5-21 0,4 5 1 0,-1-3 23 0,1 3-22 15,-4-5 0-15,4 5-27 0,0 0-1 0,0 0-58 16,-7-6 1-16,7 6-6 0,0-7-2 0,0 7-30 0,-4-5-365 16,4 5 175-16,0 0 118 0</inkml:trace>
  <inkml:trace contextRef="#ctx0" brushRef="#br0" timeOffset="28675.52">17959 3438 66 0,'0'0'61'0,"0"0"7"16,0 0-4-16,0 0 4 0,0 0-15 0,0 0-2 15,-8 8 15-15,8-8-11 0,-5 9-4 0,2-6-38 16,2 3 22-16,-2 0-1 0,1-1 6 0,-1 5-11 0,-2 1 0 16,2-4 27-16,0 4-38 0,1-4 28 0,-4 0-11 15,5 1 6-15,-2 1-17 0,3-4-5 0,-2-2 3 16,2 1 12-16,-2-1-31 0,1 0 10 0,1-3 11 15,0 3 6-15,0 1 21 0,0 0-18 0,1-1-6 0,2 1-27 16,0-2 8-16,1-1 27 0,-2-1-3 0,4 4-23 16,0-4 9-16,0 1 5 0,0-1-1 0,1 1 1 15,-2 2-69-15,3-2 54 0,-1-1 9 0,1 1-20 16,4 2 6-16,-1 0-4 0,-2 1 26 0,2-1-24 0,-3 0 4 16,2-1 5-16,1 3-11 0,-2 0 17 0,-1-2-22 15,-1 0 9-15,2 2 4 0,-1 1 0 0,0 1-14 16,1-1 15-16,-4-1-11 0,0 1 3 0,-1-2 3 0,0 7-3 15,0-5 0-15,-1 5 11 0,0-4-15 0,-5 2 11 0,6-1 11 16,-2-2-23-16,-1 1 3 0,-1 0 7 16,-1-2 4-16,1 1 1 0,-2 0 14 0,1-1-15 0,-2-1 15 15,2 2-16-15,-4-3-7 0,-2 4 29 0,0 1-22 16,1-5 20-16,0 2-19 0,1-3 6 0,-5 4 2 16,4-1-6-16,-2-2 16 0,1-1-22 0,-2 3-5 15,1-4 2-15,1-1 11 0,0 0 5 0,1 1-17 0,6-1-22 16,-15-2-1-16,7-7-19 0,-3 5-41 0,1-2 1 15,2 1-15-15,1-4 13 0,0 5-17 0,3-1-15 0,-1-7-264 16,5 1 127-16,-3-1 84 0</inkml:trace>
  <inkml:trace contextRef="#ctx0" brushRef="#br0" timeOffset="28892.98">17953 3442 72 0,'4'-9'75'0,"4"1"-7"0,-2-1-4 0,5 2 1 0,1 1-1 15,0-2-10-15,1 2 4 0,3 1 7 0,0-1-24 16,2 1 10-16,-2 0-16 0,1-1-8 0,1 4 9 16,-2-3-18-16,-3 2 2 0,0-2-5 0,-1 2-18 15,-2 2-30-15,0-4-2 0,0 2-26 0,-2 2-171 0,-3 2 76 16,-1-2 52-16</inkml:trace>
  <inkml:trace contextRef="#ctx0" brushRef="#br0" timeOffset="29310.75">18426 3253 36 0,'0'0'97'0,"3"-2"-33"0,-3 2 19 0,0 0-27 0,5-3 22 16,-3 2-9-16,-2 1-37 0,0 0-5 0,0 0 17 0,0 0-11 15,0 0 6-15,6 5-11 0,-4 0 9 16,2 4 75-16,0 5-68 0,-2 0 12 0,2 3-21 0,0 2 28 15,-1 1-24-15,4 14 26 0,-2 3-16 0,-1 4 5 16,1-3-27-16,-1 2 12 0,-2-2 24 0,0 3-7 16,1 4-12-16,1-6-3 0,-3 1-22 0,1-1 23 0,-1-1-12 15,0-2 0-15,-2 0 0 0,2-3-1 0,1-5-17 16,-2-8 2-16,-2-1 0 0,4-2 4 0,-4-1-2 16,2-1 2-16,0-1-13 0,0-4 1 0,0-1 8 0,2-2 6 15,-2-2 10-15,0 0-19 0,0-1 14 0,1 0 0 16,-1-4-13-16,0 0-13 0,4 2-30 0,-4-2 8 0,0 0-36 15,0 0-27-15,0 0-2 0,9-12-11 16,-9 12-12-16,4-15-7 0,2 8-320 0,-6 7 146 0,1-10 96 16</inkml:trace>
  <inkml:trace contextRef="#ctx0" brushRef="#br0" timeOffset="29886.04">18706 3462 36 0,'15'-6'82'15,"-2"2"-7"-15,2 1 0 0,0-1-16 0,-3 3 6 0,1 1 10 16,-3 0-35-16,-5 2 15 0,4 2-31 0,1 0 32 16,-5 2-30-16,-1 0 4 0,-1 0 7 0,-1 0 14 15,0-2 17-15,-2 8-9 0,-2-4 2 0,1-1-12 16,-2 5-13-16,1-3 21 0,-2 1 7 0,0-3-33 0,-2 2 25 16,1-1-22-16,0-2 9 0,-1 2-25 0,2-4 26 15,2 3-10-15,-1-3-11 0,0-1 4 0,3-3-4 16,-5 4 9-16,3 0-35 0,2-4 32 0,-1 3 8 15,1-3-8-15,0 0-17 0,-3 4-3 0,3-4 8 0,0 0-12 16,0 0-4-16,0 0 11 0,0 0-14 0,0 0-29 16,11-4-8-16,-7 3 36 0,-4 1-36 0,10 1 40 15,-5-1-39-15,0 0 40 0,-1 0 1 0,2 1-29 0,2 4 24 16,-2-1 5-16,5 3-20 0,-4-2-11 0,1 2 25 16,0-3-1-16,-3 4-10 0,2-1 24 0,-1 5-31 15,0-5 17-15,2 2-2 0,-4 0 6 0,-2 2 2 16,1-1-6-16,-3-3 11 0,3 0-12 0,-3 0 13 0,0-1-19 15,-2 0 8-15,2 0 15 0,0 0-33 0,-4 4 16 16,2-3 25-16,-1 2-22 0,-2 1 4 0,-1-1 11 16,1-4-21-16,0-1 36 0,-5 1-14 0,2 0 9 0,2-4 2 15,-5 3-25-15,0-2 28 0,3 1-7 0,-1-2-21 16,0 0 2-16,1-1 11 0,-4-1-11 0,12 1-9 0,-19-1-1 16,9-1-12-16,0-1-20 0,10 3-34 0,-15-10-19 15,8-1-37-15,2 3-278 0,4 1 136 0,1 7 90 16</inkml:trace>
  <inkml:trace contextRef="#ctx0" brushRef="#br0" timeOffset="30957.62">18825 3005 14 0,'0'0'88'0,"0"0"-10"0,0 0 2 16,0 0-4-16,10-6-15 0,2 5-11 0,-2-2 1 0,6 0-5 15,2 3-11-15,0-4 7 0,2 0-9 0,12-5 9 16,-5 8-28-16,-2-1 4 0,-2 0 11 0,10-6-10 0,-5 3 4 16,6 0-1-16,-8 1 0 0,-2 1-11 15,-2-1-3-15,-1 1 3 0,-1-1 7 0,3 0-21 0,-1 2 18 16,0-2-23-16,2 3 20 0,10-5 4 0,-10 5-15 16,-1-1 6-16,-3 0 2 0,0 0-1 0,2 1 4 0,-4 2 5 15,1-3-2-15,0 0-37 0,-1-2 52 0,1 0-2 16,-3 2-41-16,0 0 2 0,-1 0 39 0,-2 2-31 15,0-2 18-15,-5 2-15 0,3-3 24 0,-3 3-7 16,1 5-1-16,-2-6-16 0,2 9 52 0,-1-8-19 0,-1 6-19 16,1-5 16-16,-1 7 15 0,-1 0-11 0,0-3 18 15,0 7-16-15,2 3 8 0,-2 2-25 0,0 0 15 16,0-1-2-16,6 11-14 0,-6-4-18 0,4 6 40 16,-2-2 11-16,0 1 6 0,0 1-38 0,-3 1 2 0,3-1 16 15,-1-1 12-15,1 1-9 0,0 0-20 0,0-1-3 16,1 2-5-16,0 0 26 0,-1-3-8 0,2 1 1 0,-5-5-13 15,4 4 19-15,-2-4-2 0,-2-4-9 0,-2-3-5 16,5-1-11-16,-5 2 9 0,1 0 6 0,0 0-14 16,0 1 18-16,-4-3-18 0,1 0 5 0,-1-1 12 15,0 1-5-15,1-6 2 0,-1 3-21 0,0-2 6 0,0 2 12 16,-1-3-2-16,1-1-11 0,0-1 4 0,0-1-4 16,-1 1-1-16,-1-1-3 0,1 0 5 0,-2-1 0 0,1 2-1 15,-4 0-6-15,2 2-1 0,-2-1-5 0,-1-2 3 16,0 2 1-16,1-3 2 0,-2 2 9 0,0-2-2 15,-2 0-15-15,1 0 10 0,-2-2-7 0,2 3 12 16,1-2-4-16,-4 0 3 0,1 0-7 0,1 0-8 0,-2-2 3 16,0 2 7-16,0 0 1 0,-2-2-3 0,0 0-2 15,-1 2 5-15,-1 0 8 0,1-2-14 0,-2-1 7 16,0 2 1-16,-2 0 1 0,-1-2-5 0,0 1-2 16,-1 1 14-16,-2 0-10 0,0-1 8 0,1 0-13 0,-12 3 8 15,5-2-11-15,5 0 5 0,2-2 1 0,2 1-2 16,2-1-2-16,2 1 5 0,1-1-2 0,0 2 2 0,5-4 8 15,0 1-5-15,4 0 6 0,-1 0-6 0,2 0-12 16,5 0-18-16,-10-3-12 0,10 3-20 0,-6-7-23 16,3 6-34-16,3 1-28 0,-8-16 2 0,5 8-20 0,1-3-480 15,-4 9 212-15,6 2 142 0</inkml:trace>
  <inkml:trace contextRef="#ctx0" brushRef="#br0" timeOffset="31688.53">19476 3430 64 0,'0'0'83'16,"-5"-5"48"-16,4 2-41 0,1 3 27 0,4-3-44 16,1 2 21-16,3 1-32 0,11-2-13 0,-1 2-6 0,6-1 6 15,18 1 25-15,2-1-15 0,4 1 21 16,1 0-27-16,4 0-19 0,-1 0 32 0,0-1-46 0,-1 1 31 16,-2-3-12-16,-2 3 9 0,-3-2-26 0,0 0 11 15,-5-2 14-15,-2 2-35 0,-1-2 31 0,-9 0 15 16,-2 1 0-16,-5-1-30 0,0 2-2 0,-1-1 10 15,-2 0 14-15,-2-1-28 0,0 1-3 0,-1 0 24 0,-2 1-29 16,-2 1-8-16,-2-2 20 0,-2 1 20 0,0 1-61 16,-1-1 27-16,0 0-43 0,1 0 10 0,-2 0-29 0,-4 2-39 15,5-4 21-15,-5 4-14 0,3-5 20 0,-3 5-16 16,-2-7 0-16,2 7-16 0,-5-6-8 0,1 2 9 16,0 2-6-16,-3-6 6 0,-1 2 14 0,-1-1 7 15,1 1-3-15,0-1 17 0,0 2 17 0,0-1 0 0,0 1 6 16,-5-2 3-16,5 1 20 0,0 0 15 0,-2-1-4 15,1 1 8-15,1 0-3 0,-3 2 15 0,5 0 11 0,-2 0-13 16,-3-1 15-16,2 0 7 0,-1 3-9 0,4 2 15 16,-2-7 4-16,1 6 14 0,2 2-26 0,-1-1-10 15,0-3-11-15,3 5 26 0,-1-2-8 0,1 1-2 16,3-1-35-16,-6 0 14 0,3-1 12 0,3 1 15 0,-3 1 24 16,3-1-7-16,0 0 4 0,0 0-20 15,15 3 6-15,-3 1 7 0,1 0 0 0,2 0-46 0,2 0 20 16,2 0-3-16,-3 2 18 0,4 0-35 0,-1 0 2 0,-2 1 32 15,2-2 3-15,-3 3-23 0,1-1-48 0,-1-1 50 16,0 1 17-16,-1 1 22 0,-3-1-34 0,1 1 10 16,-2 1 20-16,-2-2-30 0,0 1 0 0,-1 1 30 0,-1 0-4 15,-2 1-2-15,-1-1-10 0,0 1 11 0,-1 1-5 16,-2 0-8-16,-1-1-10 0,0 2 12 0,-1-3 3 16,0 3-6-16,-3-1-7 0,-2 1-4 0,4 0 1 15,-4-3 4-15,0 2-8 0,-1-4 3 0,-1 4-12 0,3-1 8 16,-5-1-5-16,2 1 3 0,0-2-6 0,-1 1-13 15,-2 0-26-15,3-2-26 0,2 1-26 0,-2-6-45 16,2 3-16-16,1 0-24 0,1-3-22 0,-1 0-458 16,5-2 213-16,0 0 142 0</inkml:trace>
  <inkml:trace contextRef="#ctx0" brushRef="#br0" timeOffset="32637.84">16252 3702 19 0,'-21'2'77'0,"-1"0"-3"0,4-1 8 0,-1-1-22 0,4 2-4 16,1-2-2-16,0 1 0 0,4 1 2 0,2 0-16 15,1-1-13-15,7-1 17 0,0 0-7 0,-9 0 17 0,9 0-1 16,0 0-21-16,0 0 5 0,0 0-4 0,30-5 7 16,-11 1 18-16,14-4-31 0,2 5-11 0,6-2 40 15,1 0-39-15,3 0 38 0,-1 5-25 0,3-2-8 16,1-3 10-16,-4 0 1 0,-2 4 1 0,0-6-24 0,0 5 6 16,-3-2 12-16,-2 2 9 0,-3-4-38 0,-6 4 28 15,-5-2 0-15,-5 2-10 0,2-1 2 0,-1 0-15 0,-3 1 14 16,1 1 18-16,1 0-8 0,-2-3-2 0,-2 0 2 15,1 2 0-15,1 0 10 0,1-1-15 0,-1 1-38 16,-1-1 10-16,0 2-75 0,-1-2 90 0,0 0 30 16,-2 1-66-16,0 1 5 0,-4-1 59 0,0 0 0 0,0 2-46 15,-3 0 12-15,2-1-6 0,-3 2 16 0,1-2-16 16,-2 0-4-16,-1 2-9 0,2-1-4 0,-1-1-6 16,-3 1-29-16,0 0-14 0,0 0-13 0,0 0 19 15,0 0-46-15,-12-4-11 0,8 4-263 0,4 0 126 0,-17-4 86 16</inkml:trace>
  <inkml:trace contextRef="#ctx0" brushRef="#br0" timeOffset="33178.46">16871 3520 46 0,'0'0'96'0,"-12"0"4"16,12 0-17-16,0 0-39 0,-5 0 32 0,5 0-41 16,-7 0 22-16,7 0-7 0,0 0-13 0,-5 1 15 15,5-1-35-15,0 0 28 0,0 0-6 0,0 0-37 0,0 0 3 16,-3 2 60-16,3-2-30 0,0 0 19 0,9 1-11 16,-9-1-35-16,14 5 25 0,-2-4 29 0,1 1-22 15,0 1-21-15,1-2 1 0,2 3 32 0,1-3-36 16,-2 3 23-16,2-3 9 0,-1 4-3 0,0-3-22 0,0 2-28 15,1-2 15-15,-1 2 24 0,0-2-20 0,-2 2 17 16,0-3-39-16,0 1 36 0,0 0-1 0,0-1 1 0,-1-1-12 16,2 1 17-16,-2-1-19 0,0 1-1 0,-1 2-13 15,2-2 20-15,-1 0-90 0,-1 0 107 0,1 2-10 16,-1-3 11-16,-2 1-63 0,-2 0 34 0,0-1 10 16,-2 0 8-16,1 1-8 0,-2-1-29 0,2 1 40 0,-2-1-10 15,1 2-6-15,-2-2 32 0,0 0-11 0,0 0-36 16,0 1 43-16,-2-1-32 0,2 1 7 0,-4-1 14 0,7 0-2 15,-6 1-19-15,1-1 11 0,0 0-13 16,-2 0-16-16,3 0 34 0,-3 0-34 0,1 3 6 0,-1-2 13 16,2 0 7-16,-2-1-8 0,0 0 6 0,-3 5 4 15,0-2-18-15,-2 1 24 0,-3 1-4 0,-3 2-5 0,-1-1 7 16,-2 1 5-16,0 2-17 0,0-2 10 0,-1 1-6 16,-1 1 5-16,0 0 0 0,1 0-14 0,3 0 8 15,-2 0 3-15,2-1-4 0,-2 0 3 0,1 2-6 16,2-2-12-16,1 1-34 0,-1-2-5 0,0-1-23 0,3 1-46 15,2-4-15-15,-1 4 8 0,2-4-23 0,5-3-34 16,-6-2-362-16,6 2 179 0,0 0 118 0</inkml:trace>
  <inkml:trace contextRef="#ctx0" brushRef="#br0" timeOffset="33933.47">15234 3584 19 0,'-9'-4'79'0,"6"1"21"0,3 3-41 0,-5-3 28 16,5 3-38-16,0 0 13 0,0 0-10 0,0 0-18 15,0 0 11-15,0 0-8 0,-10 14-19 0,10-2 7 16,0-2 21-16,2 9 14 0,2-2-7 0,-3 4-9 16,0 2 25-16,2 13-11 0,-3 1-33 0,1-2 18 0,-1 6 9 15,3-5-14-15,-3-1 6 0,0-1-7 0,0-5-13 16,1-5-2-16,-1-2-4 0,0-2-3 0,0-1-1 16,0-1 13-16,-2 0-31 0,3 0 21 0,0-2 6 15,-1-2 11-15,0 1-34 0,0-2-6 0,2-3 32 0,-2-2-7 16,0-1-81-16,-2 0 74 0,2-2-42 0,0-5 26 15,0 0-28-15,0 13-10 0,0-13-21 0,0 0-20 0,0 0 7 16,3 0-9-16,-3 0-248 0,0 0 111 0,0 0 74 16</inkml:trace>
  <inkml:trace contextRef="#ctx0" brushRef="#br0" timeOffset="34577.46">15147 3613 26 0,'-5'-9'94'0,"5"1"-1"0,1 1-24 0,6-2 10 16,4 0-22-16,1 1 2 0,2-2 14 0,14-1-22 16,2-2-10-16,-1 0-3 0,6 1-20 0,-2 1 1 15,5 0 12-15,-2 2-4 0,1-2-12 0,-1 0 9 16,-3 2-9-16,2 0 2 0,-2 2 9 0,-2-1-18 0,0 0 20 15,-9 4-40-15,-2-1 21 0,-2 1 19 0,-2-1 19 16,1 2-43-16,0-1 24 0,-2 1-33 0,2-1 15 0,-1 2-22 16,-1-2-6-16,0 0 65 0,1 2-14 0,0-2 1 15,-3 2-41-15,3 2 24 0,-1-1-9 0,-2 0 32 16,3 1-20-16,-1 0 11 0,-1 3-7 0,1 0-23 16,-2 1 1-16,1 0 12 0,-2 2-45 0,0 0 100 0,1 1-40 15,-1 2 1-15,-1-1-5 0,0 3-22 0,-2-2-28 16,2 3 33-16,-2 2 5 0,0-2-22 0,2 2-10 15,-2-1 48-15,-1 2 9 0,0 1-46 0,6 7 46 0,-5-4-4 16,-1 1-4-16,-1-2-3 0,-2-3-7 0,2 2 4 16,-2-1 5-16,0 3-8 0,-1 0 20 0,0-1-40 15,0 0 26-15,-1 0-8 0,0 0-1 0,1 1-1 0,-2-2 5 16,1 2-2-16,-2-2-19 0,1-3 0 0,-1 2 16 16,0-2-30-16,-1 1 25 0,2-1-17 0,-1-2 10 15,2-1 5-15,-2 1-3 0,0-2 2 0,1 0-1 16,-1-1 8-16,0-2-24 0,-1-2 8 0,0 0 8 0,0-1 15 15,2 0-7-15,-2-4 6 0,-3 10-14 0,0-7 18 16,-5 4 9-16,0 1 3 0,-5 0-27 0,2-1 27 0,-5 0-3 16,-1 1 0-16,-12 2 4 0,-2-1-16 15,-4 3 2-15,-1-1 9 0,-1-2 1 0,-5 2-2 0,0 0 11 16,-2 0-8-16,-3-3-4 0,0 0-6 0,-1 2 6 16,-1-2-1-16,1 0-8 0,0 1 4 0,4-4-9 0,-1 1-1 15,5-2-1-15,0-2-6 0,6 5 0 0,4-4 1 16,8-2-2-16,5 1 3 0,-2 1 2 0,4-2 3 15,-1 1-27-15,2-1-26 0,2 1 5 0,-2-2-23 16,4 1-18-16,0 0-76 0,2-1 41 0,0 0-11 0,8 0-20 16,-10 0-13-16,10 0-1 0,-8-2-417 0,2 2 191 15,6 0 126-15</inkml:trace>
  <inkml:trace contextRef="#ctx0" brushRef="#br0" timeOffset="35383.75">15806 3713 23 0,'0'0'93'0,"0"0"-7"0,0 0-11 15,0 0-2-15,0 0-8 0,0 0 5 0,0 0-14 16,0 0-29-16,0 0 11 0,0 0 5 0,0 0 6 0,0 0-15 16,0 0-2-16,6 15 1 0,-6-15-15 0,1 0 30 15,-1 0-20-15,0 0-1 0,3 3 4 0,-3-3-8 16,0 0-3-16,0 0 22 0,0 0-44 0,8-1 15 15,-8 1 19-15,4-4-4 0,-4 4 10 0,4-6-7 0,-3 4-5 16,2-1-15-16,-2-2 18 0,0 3-1 0,1-2-25 16,-2 2 28-16,0 2-6 0,1-4-6 0,-1 2 6 15,0 2-14-15,0 0-2 0,-1-4 20 0,-1 2-14 16,2 2 1-16,0 0 0 0,-5 0-42 0,5 0 51 0,0 0-19 16,-9 2 21-16,6 1-22 0,3-3 1 0,-5 8-3 15,2-7 16-15,-1 3-12 0,4-4-2 0,-3 5 22 0,2-2-20 16,-2 2-4-16,3-5 2 0,-2 5 4 0,0 0 1 15,2-5-5-15,-1 6-5 0,1-6-26 0,3 6 53 16,-3-6-9-16,4 5-27 0,-3-3 29 0,-1-2-34 16,5 2 31-16,-2 2-17 0,-3-4 25 0,7 0-9 0,-3 1-5 15,-4-1-3-15,0 0 4 0,9 0 3 0,-9 0-5 16,4-5 6-16,-4 5-5 0,0 0-14 0,4-2 11 0,-4 2 0 16,1-5 11-16,-1 5-2 0,0 0-3 0,0 0-21 15,0 0-2-15,0-6 11 0,0 4 3 0,0 2-4 16,0-4-12-16,0 4 17 0,0 0 4 0,0 0-21 15,0 0 21-15,0 0 4 0,0-5-1 0,0 4-2 0,0 1-12 16,0 0 10-16,0 0-10 0,0 0-16 0,3-1 7 16,-3 1 21-16,0 0-18 0,0 0 0 0,0 0 15 15,0 0-2-15,0 0-5 0,0 0-8 0,0 0 14 16,0 0-17-16,0 0 8 0,0 0-6 0,0 0-10 0,0 0 20 16,7-4 14-16,-7 4-7 0,6 2 2 0,-6-2 5 15,8-2-27-15,-1 1-5 0,-7 1 16 0,8-1 3 0,-3 0 13 16,2 1-6-16,-7 0-1 0,12-1-9 0,-7 1-12 15,2-2 19-15,5 0-41 0,-1 1 33 0,3-2 26 16,-2 2-20-16,4 0-12 0,0 0 7 0,-1 0-22 16,1-2 17-16,1 1 7 0,-2-1-14 0,1 2-8 0,3-1-58 15,-3 1 84-15,1-2-13 0,1 1 2 0,-1-2-20 16,-1 1-5-16,1-2-12 0,-1-1-7 0,-1 3-15 16,1 1 14-16,-4 0-9 0,1 0-6 0,-1-2-14 15,-1 1-12-15,0-3-300 0,-6 5 131 0,0-3 86 0</inkml:trace>
  <inkml:trace contextRef="#ctx0" brushRef="#br0" timeOffset="36357.47">15186 2485 66 0,'8'-13'77'0,"3"1"-19"15,-2 2-4-15,2-2-2 0,-2 4-19 0,2 1-11 16,-5 2 12-16,5 0 2 0,0 2-8 0,-2 1 10 16,3 7 25-16,-3-4-13 0,5 3-23 0,-2 1-23 15,1 4 17-15,-1 2-15 0,1 2 21 0,5 9-28 0,2 4 54 16,-3 3-51-16,-2 1 8 0,0 3 15 0,-5-1-26 16,4 3 14-16,-5-3 54 0,-1 1-17 0,-1 3-45 15,-1-4 21-15,1 2 49 0,-3 0-19 0,-1 6 13 16,-1-6-79-16,4-1 60 0,-4-8 1 0,2 9-13 0,-1-14-30 15,0 1 0-15,-1-6 39 0,1 2-28 0,0-4 12 16,1-1 15-16,0 3-31 0,0-3 18 0,0-4-17 0,0-2 14 16,1 3-16-16,-1-3-11 0,0-3-20 0,3 1 39 15,-1-3 8-15,2 0 10 0,0-1-14 0,6-2 7 16,0 1-61-16,0-7 26 0,0 4 13 0,0-4 7 16,-2 1-7-16,0-5-34 0,-2 1 18 0,-2 1 2 0,0-2-2 15,-4-5 5-15,0-1-14 0,-4 3 3 0,-1 2-10 16,-4 1 23-16,-1-1-29 0,-4 6 20 0,-12-11-53 15,-3 2 35-15,-2 3-33 0,1 1 79 0,-5 1-11 0,-2 2-50 16,7 7 19-16,-10-4-19 0,4-3 42 0,2 2-30 16,4 3-2-16,6 2 8 0,4 2 14 0,0-4-6 15,3 2 27-15,-1-1 63 0,5 2-76 0,0 1-8 0,2-2 30 16,3 0-5-16,-1 1 40 0,1 0 28 0,1 0-14 16,0-2 23-16,1 2-43 0,2-2 4 0,2-1-23 15,5-3-27-15,2-3-11 0,6 2 54 0,9-9-13 0,3 3 0 16,2-1-71-16,1 0 52 0,0 0-43 0,0 2 27 15,2 1 0-15,-3-1-6 0,0 0 25 0,-3 2-23 16,-5 0 20-16,-4 4-21 0,-2 0 3 0,-2-1-13 16,-1 4 44-16,-1-2-39 0,-2 0-34 0,1 2 46 0,-4 0-20 15,-2 3-60-15,2-1 33 0,-4 1-15 0,2-1-12 16,-2 1-44-16,-2 1-8 0,2 4-331 0,-3 2 151 16,2-3 102-16</inkml:trace>
  <inkml:trace contextRef="#ctx0" brushRef="#br0" timeOffset="37943.49">20561 2940 13 0,'1'-7'96'0,"-2"2"-7"0,1-1-6 16,-2 1-13-16,1 0-18 0,2 2-31 0,-1 0 27 15,0 3-11-15,0 0 18 0,0 0-7 0,6 9-14 0,-2-6 10 16,1 11-24-16,4 13 18 0,-2 2-12 0,1-6 26 15,-1 10-59-15,1 5-3 0,0 0 10 0,1 4 7 0,3-1 23 16,-3 6-22-16,1-1-1 0,0 1 10 0,1-1 1 16,0 1 15-16,-2-2 63 0,0 2-12 0,-2 0-16 15,0-2-11-15,-2 0-9 0,-1-3 10 0,-1 0-49 16,-1-6 22-16,1 1 12 0,0-9-44 0,-2-6 61 16,0-4-3-16,1 0-9 0,-1 0-16 0,0-2-42 0,-1-2 42 15,2 2-6-15,-2-4 8 0,0-2 24 0,0-3-88 16,0 0 49-16,0-2-7 0,0-2-12 0,0 2-38 15,0-2 38-15,0-3-32 0,-2 2-8 0,2-2-38 0,0 0 23 16,-5-11-3-16,4 5-25 0,-1-5-5 0,-2-2-5 16,2 1-306-16,-1-5 133 0,0 2 88 0</inkml:trace>
  <inkml:trace contextRef="#ctx0" brushRef="#br0" timeOffset="38877.37">20615 2918 56 0,'20'-21'45'15,"8"4"12"-15,4 3-7 0,4-2-8 0,7 2-10 0,2 0-3 16,9 4 22-16,2-2-11 0,1 1-11 0,2-2-6 15,0 3 2-15,1 0 1 0,2 2 15 0,-2 0-31 16,3-1 18-16,-2-2 1 0,2 5-21 0,-4-3 25 16,-3 0-49-16,-4 1 31 0,5 0 15 0,-5-1-24 0,-1 0-11 15,-3 0 11-15,-3 4-21 0,1 1 29 0,-2-2 23 16,-2-2-5-16,0 4-46 0,-2-2-4 0,-4 0 49 0,2 1 11 16,0 1-24-16,-5-1-32 0,1-1 38 0,-8 2-49 15,-2 1 39-15,-2 1-16 0,-1-1-19 0,0 1 39 16,-2 1 2-16,-2-2-7 0,1 2-13 0,-2 0 10 15,0 1-35-15,1 0 49 0,-2 1-16 0,1-1-10 0,-3 4-3 16,2-3 23-16,-2 1 1 0,-1 1-42 0,0 2 48 16,-1-1-47-16,-1 0 12 0,1 1 25 0,-3 1 13 15,1-1-24-15,1 3-26 0,-2-1 48 0,0 3-24 0,0 1-29 16,0 1 28-16,-2 1 16 0,1 0-5 0,0 4-40 16,-2-2 43-16,2 3 8 0,-2 0-18 0,2 12 8 0,1 0 3 15,-4-4-20-15,2 5 44 0,2-1 6 0,4 3-17 16,-9 2-46-16,0 2 4 0,2 1 62 0,-1-2-39 15,5-2-40-15,-3 2 25 0,0 2-16 0,4-5 79 16,-2 2-72-16,-2-1 70 0,5-1-5 0,0 1 5 0,1-1-68 16,-3-3 49-16,-1 0 7 0,2-3-28 0,-4-6 19 15,-2-3 3-15,2-1-10 0,0 11-27 0,0-4 35 16,-4-10-12-16,2-3-37 0,-1 2 42 0,0 2-11 16,-1-2 9-16,0-6 1 0,-1 5-9 0,2-5-21 0,-2 2 23 15,-2 1-8-15,-1-1-7 0,0 3 11 0,-2-4 9 16,0 2 3-16,-7-3 0 0,2 1 3 0,-3 0-1 15,-2-2-4-15,-2 1 1 0,-3 0-1 0,-9 3-2 0,-2 2-10 16,-4-3-21-16,0-2 32 0,-5 1-7 0,-4-2-9 16,-1 0 7-16,-4 0-14 0,-1-4 17 0,-4 4-15 15,2-2-16-15,-5 2-10 0,-1 0 31 0,-2-2-4 16,-1 0-25-16,1 1 0 0,-4 0 25 0,-1-1-31 0,-1 5 34 16,-2-3-3-16,6 1-2 0,-2-1 1 0,-2 0-9 15,4 2 12-15,-9-5 7 0,7 4 2 0,5 1-27 16,-6 1 13-16,2-2-28 0,4 4-7 0,4-2-61 0,4 0 109 15,3-1 4-15,6-2-56 0,2 1 40 0,3 2-8 16,4-3-50-16,8-1 70 0,5-2-3 0,3 1-44 0,3-1-28 16,-2 1-1-16,3-2 4 0,0 2 16 0,1-2-15 15,5 1 41-15,-2-2-16 0,1 0 70 0,0 0-46 16,3 1 60-16,0-1-15 0,2 0-11 0,-2-1-51 16,0 1 77-16,1 0-39 0,3-1 41 0,-5-1-26 0,2 1-40 15,0 1 68-15,1-1-20 0,2 0-24 0,-3 0-18 16,3 0 47-16,-3 2 3 0,3-2-90 0,-2 0 19 0,-1 0 59 15,3 0 6-15,-4 0-1 0,4 0-73 16,-4-2 18-16,4 2 57 0,0 0-56 0,-4 2 52 0,1-2-60 16,1 1 29-16,2-1 2 0,0 0 0 0,-4-1 16 15,4 1 12-15,-3-2-38 0,3 2-3 0,-3-2 22 0,2 1-35 16,1 1-9-16,-1-5-15 0,1 5-57 0,1-10 0 16,-1 3-6-16,4-4-14 0,3 3-15 0,-1 1-346 15,2-4 160-15,4-2 106 0</inkml:trace>
  <inkml:trace contextRef="#ctx0" brushRef="#br0" timeOffset="39535.48">21122 3220 24 0,'2'-5'54'0,"-1"1"20"0,7-4 1 15,0 1-22-15,1-1 14 0,1 4-11 0,0-2 5 0,1 0-17 16,2 1-35-16,-1 0 35 0,2 1-23 0,-1 2-10 15,2 0 21-15,-2 2 7 0,-1-2-15 0,3 5 17 16,-5-3-8-16,1 3-24 0,0 1 33 0,-3-2-28 16,-3 3-35-16,3 1 22 0,-4 3 19 0,1-1-25 0,-1 4-11 15,-1 1 21-15,-3-1 15 0,1 3 11 0,-3 0-20 16,2 0 20-16,-3 0-5 0,-5 1 3 0,3 1-16 16,-2-1-7-16,-5 10 9 0,0-2-37 0,0-6 38 15,-1 6-19-15,1-5-4 0,-2 2 18 0,-3 0-9 0,9-6-15 16,-1-1 11-16,2-4-15 0,-1-1 40 0,3 0-26 15,1 0-7-15,1 2 46 0,-1 1-10 0,3-9 35 0,1-3-66 16,-2 5 44-16,4-4-40 0,0 2 72 0,4-5-70 16,2 4 60-16,-2-2-9 0,12-3-79 0,-2 1 74 15,-2-3-23-15,1 3 9 0,2-1-6 0,-1 0-54 16,-1-1 2-16,0 0 77 0,-3 2-94 0,1-2 89 0,-1 1-52 16,-1 0 23-16,-3 2-37 0,-2-1-28 0,1 1 17 15,-2-2-11-15,-1 2-4 0,2-1 41 0,-4 0-50 16,2 1 6-16,0 0 15 0,-2 0-41 0,-2-2-13 15,1 1-230-15,-1 2 105 0,0 0 72 0</inkml:trace>
  <inkml:trace contextRef="#ctx0" brushRef="#br0" timeOffset="40025.42">21640 2844 6 0,'1'-6'53'0,"-2"-1"31"0,1 2 8 15,0-1-43-15,1 1 7 0,-1 0 5 16,0 1-37-16,-1 0 18 0,2 0 18 0,-1 4-45 0,0 0 22 16,0 0 11-16,0 0-33 0,-5 9-8 0,5 2 32 15,-3 3-30-15,2 4 15 0,-2 0 2 0,2 1 1 0,1 18 13 16,-4-2-40-16,3 1-10 0,1 1 44 0,-2-1-27 16,2 2-6-16,4 1-3 0,0 0 45 0,0 1-2 15,0-1-52-15,-1-3 81 0,-2 0-56 0,2 1 26 16,-4 0-52-16,1 0 5 0,0 2 69 0,1-13-19 0,-4 8-54 15,2 1 34-15,0-8 34 0,1-8-8 0,-3 17-20 16,0-13 8-16,2-1-6 0,-2-4 14 0,1-1-18 16,0 1-2-16,2-3 6 0,-2-2 4 0,2 1-21 15,-2-1 19-15,1-2-21 0,-2 1-2 0,3-3 2 0,0 0 2 16,-1-3-6-16,1-3-40 0,-1 2 42 0,1 0 11 16,0-2-37-16,0 1 26 0,0-4-25 0,-2 2 11 0,2-2-41 15,0 0-10-15,0 0-20 0,-5-14-3 0,4 9-22 16,-1-10-23-16,1 6-247 0,0-8 124 0,1-1 82 15</inkml:trace>
  <inkml:trace contextRef="#ctx0" brushRef="#br0" timeOffset="40455.53">21799 3185 15 0,'12'-17'67'15,"1"3"-11"-15,-2 4-6 0,1 0 6 0,0 2-14 0,-2 0 18 16,2 0-13-16,0 2-15 0,-1 2-13 0,0 0 15 16,-1 2 9-16,-2-1-4 0,0 3-10 0,-2-1-3 15,0 1 0-15,-2 1-1 0,2 0-9 0,-2 2 27 0,0 0-32 16,-2 1-7-16,0 2 21 0,4 2-6 0,-4 2-3 15,0 0 9-15,-4 2 0 0,0 2-29 0,0-2 36 16,-1 2-24-16,-1 0-1 0,-3 0-10 0,1 0 11 16,-1 2-20-16,2 0 9 0,-2-2 56 0,0-1-73 0,1 0 31 15,-1 1 28-15,2-1-52 0,-1-1 10 0,2-1-8 16,0-1-3-16,0-2 49 0,4 0-36 0,-1-2 40 0,-2 0-44 16,5-1 37-16,-1 1-7 0,0-1-28 15,2-1-17-15,6 1 55 0,2 0-17 0,-2-1-18 0,2-2-6 16,1 0 2-16,3 0 15 0,-2-4-1 0,3 1-16 15,-1 1 53-15,-1-2-36 0,0-1 52 0,0 0-98 0,-2-2 12 16,2 0 22-16,-2 2 4 0,-6-2-47 0,5-1 25 16,-4-1-28-16,1 2-9 0,-2-2-18 0,0-2-230 15,-2 4 102-15,-3 2 66 0</inkml:trace>
  <inkml:trace contextRef="#ctx0" brushRef="#br0" timeOffset="41502.65">22344 2688 15 0,'-1'-2'66'16,"4"-1"-21"-16,-1 1-1 0,4-1 3 0,6 1 22 16,1-3-27-16,4 2 18 0,-1 0-14 0,6 0-23 15,-2 1-15-15,2-1 20 0,1 2 11 0,14-4-41 0,-9 4 4 16,10-3 30-16,2 0-9 0,-3 3 19 0,2-1-32 16,1-1 6-16,6 0 43 0,-7 2-48 0,0-3 37 0,0 0-49 15,-2 1-2-15,-1-1 11 0,-8 2-25 16,-1-1 68-16,9 1-9 0,-8 0-27 0,-7-1-5 0,-1 0-17 15,-3 0 27-15,1-2-29 0,-2 3 54 0,-2 0-59 16,1-2 10-16,0 0-14 0,-2 2 22 0,-1-3-19 16,0 3 15-16,-1-2-12 0,-1 1 16 0,1 0 0 15,0 1 38-15,-3-1-28 0,-2 2 9 0,0 0-40 0,-2 0 16 16,1 0-5-16,-1-1-2 0,0 1 16 0,0 1-9 16,1 0 42-16,-2 0-22 0,0 0-38 0,1 1 30 0,0 2-31 15,-2-2 30-15,1 0-34 0,1 2 9 0,-1-1-2 16,-1 2 31-16,2-1-41 0,-1 2 15 0,0 0 21 15,2 3-17-15,-2 1 56 0,-1-3-40 0,2 2-35 16,-2 2 9-16,0-4 36 0,0 6 28 0,-1-4-40 0,3 3-19 16,-3 2 44-16,-1-3-62 0,2 2 8 0,-2 0 31 15,1-3 11-15,0 4-16 0,-1 2 2 0,0-2-5 0,0 1 39 16,2-2 16-16,-4 4-67 0,2 0 65 16,0-2 1-16,-1 0 7 0,1 6-28 0,1-2-4 0,-1 1 11 15,2 4 12-15,-1-1-10 0,0-2-28 0,1 1-37 16,-2-2-11-16,0 3 55 0,1-3-53 0,-1 0 50 0,0-1-60 15,1 3 44-15,-1-2 57 0,2 0-72 0,-1 0-4 16,2-1 44-16,-1 2 33 0,1 0-26 0,2-2 6 16,5 10-40-16,-4-6 57 0,0-1-57 0,3 5 49 15,-2-4-31-15,-2-3-4 0,0-3 16 0,2-2 22 0,0 2-18 16,-2-1 18-16,0 0-13 0,-1-1-40 0,2 0 22 16,-4-2 10-16,4 2-23 0,-2-2-24 0,-2 1 58 0,0-1-12 15,-1 0-22-15,1-4-1 0,-1 2 20 16,0-3-27-16,-1 0 38 0,2-1-8 0,-2 3-6 0,1-3 1 15,-1 1-18-15,0-1 14 0,0-1-6 0,0-1 8 16,0 1-13-16,1 0 3 0,-1-1 4 0,0-1 2 0,-1 1 4 16,1-2-35-16,0 1 22 0,0 0 0 0,-1 1-1 15,1-1-5-15,-2 1-2 0,0-2 5 0,-3 1 5 16,1 0-4-16,-1 0 7 0,-6 0-13 0,1 1 10 0,-4 0 0 16,-2-1-11-16,-1 3-2 0,0 0 9 0,-3-2 2 15,-11 3 0-15,-1-1-2 0,5-1-5 0,-6 0 1 16,0 1-7-16,-1-2 11 0,6 0 1 0,3 0-11 0,5-2 12 15,0 2-8-15,-1-3 6 0,2 1-5 0,-1-1-9 16,3 1 9-16,2-5-1 0,-1 3 7 0,0 3 6 16,1-5-16-16,2 1 4 0,-4 0 1 0,3 0-10 15,0-2 17-15,-2 0-11 0,-2 0-29 0,4 0-25 0,-4-2-11 16,2-1-9-16,1 4-21 0,-2-3-19 0,2 1-8 16,1 3 2-16,-1-3 3 0,2-2-24 0,-1 4-384 15,-2-3 175-15,7 3 118 0</inkml:trace>
  <inkml:trace contextRef="#ctx0" brushRef="#br0" timeOffset="41901.3">23130 3131 56 0,'4'-6'92'16,"7"1"-29"-16,2 3 12 0,3-1-5 0,5 1-12 15,17-3 12-15,-1 4-15 0,3-2-6 0,4-1 0 0,1 4 5 16,1-2-45-16,0 0 12 0,1 2-7 15,-1-1 15-15,-1 4 28 0,-4-6-34 0,-2-2-10 0,1 3 40 16,-3-6-36-16,-7 6 20 0,2-8 4 0,-4 9 18 16,-8-1-4-16,-3-3 13 0,0 4-25 0,-1 2 11 0,-2-5-45 15,-1 3 17-15,-1-1 19 0,-1-1 21 0,-2-4-51 16,-1 10 12-16,-1-5-29 0,-2 0 37 0,-1-2-35 16,0 1-2-16,-1 4-28 0,-3-1-23 0,0 0 1 15,4-5 1-15,-4 5-3 0,-2-3-14 0,0-1 3 0,-2 3-9 16,0 0 7-16,-2-7-264 0,0-1 111 0,2 6 74 15</inkml:trace>
  <inkml:trace contextRef="#ctx0" brushRef="#br0" timeOffset="42217.56">23845 2917 41 0,'-9'-5'55'15,"2"2"-5"-15,0 2-3 0,1-1-5 0,0 0-15 16,2 2 7-16,2-1 2 0,-1 2 3 0,3-1 9 15,0 0-21-15,0 0 23 0,0 0 7 0,-1 4-9 0,5-2-65 16,2 0 58-16,1-2 27 0,6 4-33 0,3 1-33 16,0-5 57-16,10 11-5 0,-6-4-39 0,-3-1 1 15,0-3 34-15,9 11-11 0,-6-10 0 0,-4 6 2 0,-3-4-34 16,2 1 32-16,-5-2-15 0,1 5-2 0,0-1-7 16,-3-2 14-16,-2 2-10 0,1-2 16 0,-2-5-10 0,1 9-35 15,-4-1 4-15,1 1-2 0,-2-3-5 16,-1-2 26-16,-1-1-27 0,-3 4 27 0,0 0-15 0,-3 2 1 15,-1 1 30-15,2-2-46 0,-2 2 37 0,-3-1-6 16,0 0-9-16,1 1 22 0,-2-2-50 0,-2 0 49 0,4 1-23 16,-4 0-18-16,2-1-8 0,2-3-19 0,-1 2 3 15,2-1-40-15,-2-1-30 0,6 0-228 0,-3-1 113 16,5-1 74-16</inkml:trace>
  <inkml:trace contextRef="#ctx0" brushRef="#br0" timeOffset="42672.47">24511 2555 4 0,'-3'-13'71'0,"0"3"-7"0,1 3 1 16,-1 3-22-16,2 3 11 0,1 1-6 0,0 0-4 16,0 12-9-16,2 4 36 0,1-1-80 0,4 14 48 0,-2 2-16 15,0 3 9-15,-1 1-13 0,3 5 76 0,-3 0-84 16,4 6 30-16,-3-1 66 0,-1-2-67 0,-2 3 31 15,-5 1 15-15,4 1-35 0,-2 0 32 0,-2 0-64 16,3 0 6-16,-5 0 50 0,0 0-17 0,-3-3-27 0,0 1 28 16,0-4-13-16,0-1 17 0,0-4-12 0,-2-2-10 15,2-3 9-15,0 3 5 0,-1-10-12 0,2-4-3 16,1-5 0-16,2-1-1 0,0-4-20 0,1-1 14 16,0 0 4-16,-1-2-7 0,2-2 8 0,0-1-12 0,1-2-16 15,1-3-7-15,0 0-35 0,0 0-38 0,0 0 5 16,0 0-22-16,0 0-16 0,5-28-15 0,2 16-3 15,-2-4-11-15,7-9-333 0,-14 7 155 0,14-9 104 16</inkml:trace>
  <inkml:trace contextRef="#ctx0" brushRef="#br0" timeOffset="43395.41">24671 2580 31 0,'13'-17'60'0,"2"4"3"0,7-6-23 16,4 6 16-16,4 1-12 0,4 3-5 0,3 0-8 0,3 0 5 16,1 4-5-16,2-2-10 0,1 2 14 15,4 1-5-15,2 0-14 0,-2-2 8 0,-2 2-7 0,1-3-2 16,-3 1 4-16,3-6-12 0,-2 3 6 0,-2 1-3 15,-2-1-6-15,0 0-2 0,2 1 5 0,-3-2 4 0,-2 3-1 16,-1 1-6-16,4 0 10 0,1 1 8 16,-4 1-31-16,4 0 23 0,-13 4-10 0,7-5 12 0,-5 4-8 15,-5 1-18-15,0 1 24 0,-8 3 22 0,5-2-15 16,-3-2-45-16,-1 6 56 0,2-3-9 0,-2 4 2 0,1-1-11 16,-3 0-2-16,-2-1-24 0,1 2 25 0,-3 0-12 15,0 3-20-15,-1-2 36 0,-2 3-51 0,0 0 51 16,8 10 9-16,-10-4-47 0,-2-1-3 0,0-2 23 0,-4 2-28 15,1-1 31-15,5 15 31 0,-4-7 53 0,-4-1-107 16,-1-3-5-16,2 2 7 0,0 2 11 0,-2 0 59 16,5 17 14-16,0-2-8 0,0-1-66 0,3 2 45 0,1 0 63 15,1 1-63-15,5 3-28 0,0 0 42 0,2-1 15 16,2 1-74-16,-1 1 51 0,2-2 34 0,-1 1-77 16,-2 0 53-16,0-3-32 0,3 0 37 0,-3-2-22 15,-3-2-28-15,1-2 60 0,-2-1-9 0,-3-1 2 0,2 2-32 16,-1-7 22-16,-4-6-18 0,-4-2-3 0,1-5 13 15,-2 2-10-15,-1-3-1 0,2 2-8 0,-2-1-2 16,-3-4 8-16,-1 0 3 0,-3 1-7 0,-1-1 5 16,0-2-13-16,-2 1 2 0,-2-3 2 0,-6 0-13 0,-2-2 16 15,-12 4-4-15,-5-5-8 0,-3 2 1 0,-3-3-1 16,-2-3-3-16,-3 0-14 0,-6-3 8 0,1 3 0 0,-8-1 5 16,-1-1 1-16,-2 1-7 0,0 1 6 0,-2-3 4 15,3 2-19-15,0 1 11 0,1-1-6 0,4 2 7 16,2 2-6-16,5-2-2 0,2 4 1 0,4-1 9 0,3 0-16 15,2 2 6-15,2-1 10 0,2-1-10 0,8 1 7 16,4 1-1-16,4 0-7 0,-2-3 9 0,1 2-8 16,2-1 1-16,1 1 11 0,-1-3-1 0,2 1-29 15,1 2 19-15,0-2-10 0,1 0 5 0,-1-1-17 0,0 1-1 16,1-1-10-16,3-1 9 0,-3-2-13 0,3-3 10 16,2-2-11-16,-2 2-30 0,4-2 6 0,1 2-7 15,2 2-36-15,1-2-13 0,1 0 9 0,-2-5-36 0,5 4-338 16,2-1 161-16,2-2 108 0</inkml:trace>
  <inkml:trace contextRef="#ctx0" brushRef="#br0" timeOffset="44063.27">24888 2858 37 0,'13'3'62'0,"-2"0"12"0,0 1-21 15,-3 2 9-15,0 0-17 0,-3 0-10 0,-1 2 14 16,-2 0-16-16,2 2 3 0,-4-2 24 0,-3 2-8 15,-2 2-17-15,-2-1 2 0,0 0-7 0,-1-4 25 16,0-1-17-16,1-3-8 0,-1 0 9 0,2 7-5 0,0 2-6 16,-2-5-27-16,2 0-5 0,2-2 25 0,1 6 1 15,-1-4-11-15,1-5 4 0,1 4-4 0,0-3-20 16,2 0 34-16,0 1 5 0,2 0-13 0,-2-4-27 0,5 2-23 16,-1-1 46-16,1-1 5 0,5 5-1 0,-2-5-9 15,2 7-3-15,-2-4-12 0,2 6 8 0,-1-6 11 16,-2-2-8-16,2 5-10 0,1 5 10 0,-2-4-26 15,0 0 6-15,0 1 17 0,-2 2 17 0,2 1-5 0,-2-2-9 16,-1 1-4-16,0 2 10 0,-2-2-27 0,0 0 10 16,-5-1 2-16,4 0 25 0,-4 0-12 0,2-2 10 15,-4 4-35-15,0 0 32 0,0-2-15 0,-1 1-18 0,-3-2 4 16,0 1 31-16,1-5 6 0,-1 2-9 0,0 0-60 16,0-2 36-16,2-2 74 0,-1 1-2 0,-1-1-86 15,1-1 3-15,2-1 11 0,-2 0 73 0,0-1-34 0,2 0-30 16,-2-1 35-16,1 0-42 0,-4-4 40 0,2 4 5 15,2-3-73-15,-4 0 60 0,4 2-32 0,0-1 9 16,4-1-45-16,-2 1-21 0,1 0-21 0,2-2-288 16,1-1 124-16,0 3 84 0</inkml:trace>
  <inkml:trace contextRef="#ctx0" brushRef="#br0" timeOffset="44576.51">25375 2542 36 0,'-1'-4'89'0,"1"2"-39"0,0-3 7 15,-2 2-7-15,4 1 14 0,-2 2-35 0,0 0-14 16,0 0 28-16,0 0 14 0,2 6 4 0,-2 0-51 16,4 6 9-16,-2 0-17 0,-2 2 59 0,1 3-39 15,0 2-12-15,3 2 22 0,6 8-29 0,-4 1 13 0,1 4 7 16,0-2 37-16,-1 1 26 0,2 8 10 0,-4-5-3 15,2 5-76-15,-1-2 47 0,-1 2-17 0,-3 0-48 16,1 1 12-16,-1-2 41 0,-2 0 8 0,1 2 5 16,-3-2-71-16,3 0 63 0,-4-2-65 0,0-2 63 0,0-2-28 15,4 0 21-15,-5-2-22 0,6-5 4 0,-4-4 7 16,3-6-2-16,0 0-3 0,0-1-17 0,0 1 24 0,-1-2-3 16,1-3-8-16,-1-3 20 0,1 1-16 0,-2-3-5 15,2-1 3-15,2-1-15 0,-4 0-3 0,2-5 8 16,-1 7 11-16,2-4-7 0,-1-3-7 0,0 0-28 15,0 0 22-15,0 4-41 0,0-4 1 0,0 0-18 0,0 0-2 16,0 0-39-16,0 0-9 0,0 0 6 0,0 0-26 16,-4-14-3-16,4 14-14 0,-5-15-302 0,-2 7 146 15,5-3 96-15</inkml:trace>
  <inkml:trace contextRef="#ctx0" brushRef="#br0" timeOffset="44922.64">25710 2908 27 0,'4'-11'125'0,"-1"4"-42"0,-1 1 38 0,1 1-82 16,0 2 39-16,-1 0-46 0,0 2 19 0,2-1 3 0,-2 2-8 16,2 2 10-16,3 6-15 0,0-4 32 0,-5 3-41 15,8 5 56-15,0 13-19 0,0 3 9 0,-4-6-65 0,-2-2-16 16,4 7 57-16,0 2 8 0,-4-4-52 0,0-4 38 16,0-3-6-16,-1 1-25 0,0-2 32 0,-1-1-71 15,1 2 40-15,0-2 32 0,-1 0-88 0,-2-2 54 16,3-1 0-16,-2 2-60 0,-1-3-15 0,2-3 36 0,-2 0-16 15,0-2-29-15,1-2-16 0,-1 1-286 0,-1 0 124 16,1-3 82-16</inkml:trace>
  <inkml:trace contextRef="#ctx0" brushRef="#br0" timeOffset="45594.5">24955 3799 44 0,'-9'5'107'0,"9"-5"-30"0,-12-2-4 16,2 2-1-16,-2-3 10 0,-4 0-3 0,1 3 8 0,-5-6-7 16,3 0-16-16,-3 2 15 0,0 2-3 0,-9-8-21 15,1 4 26-15,4 5-39 0,-11-5 7 0,3 5 18 16,7-3 3-16,-11-1-27 0,5-2 19 0,4 2-14 0,7 3 0 15,4-2-10-15,2 3 13 0,0-3-31 0,2 7 12 16,3-4-11-16,1-1-1 0,0 2-19 0,4-1 3 16,0 0 36-16,1-1-7 0,-1 2-46 0,2-2-17 15,2 2-42-15,0 0-9 0,0 0-47 0,1-9-347 0,-1 9 159 16,9-11 106-16</inkml:trace>
  <inkml:trace contextRef="#ctx0" brushRef="#br0" timeOffset="47119.4">25975 2396 54 0,'0'-2'75'16,"0"2"-11"-16,2-5-11 0,0 4-12 0,4-1 11 0,-1-1-3 15,0 1 1-15,2-1-33 0,5 1 30 0,0 0-7 16,1 0-1-16,2 1-26 0,0 0 25 0,2 0-28 16,0 1-9-16,5-1 13 0,-2-1-13 0,1 2 34 15,3-1 4-15,-1 1-17 0,17-2 23 0,-12 3-29 0,-3 0 6 16,-1-1-29-16,-1 0 17 0,2 1 11 15,1 1-43-15,11-1 56 0,-9-1-57 0,-1 1 7 0,-2 0 35 16,-1-1 6-16,0 1-3 0,0 1-35 0,0-2 22 16,0 0-40-16,-4-2 34 0,4 2-27 0,9 5 56 0,-6-5-40 15,-4-1-14-15,-3 0 2 0,-2 4 55 0,5-3-51 16,-3-1 27-16,-1 2 24 0,1-1-51 0,-2-1 32 16,2 0-13-16,0 2 20 0,-4-3-45 0,3-2-17 15,1 5 68-15,-1 1 4 0,0-5-36 0,-1 0 38 0,0-1 3 16,-1 2-59-16,-2 0 2 0,-2 0 26 0,3 2 28 15,-1-1-18-15,-5 1-6 0,2-4-30 0,-2 2-3 16,-1-1 12-16,-1 1-6 0,-1 0 4 0,-2 3 26 16,0-2-17-16,-1 1 7 0,2 0-16 0,-2-2 20 0,-2 2-23 15,1-1-5-15,1 0 43 0,-1 1-32 0,-1-1-7 16,2 3 20-16,0 1 20 0,-1 0-33 0,0 2-5 0,-1-1 16 16,0 0-6-16,0 1-16 0,1 6 25 0,0 0-20 15,1 1 23-15,-3 0 6 0,2 0-7 0,-1 2 3 16,-3 2-34-16,2 1 11 0,-2-2 7 0,1 4 55 15,0 1-40-15,-3-2-25 0,3 2 3 0,-1-1 47 0,1 0-34 16,0 16 36-16,1-7-11 0,-2-7-7 0,1 0-20 16,-1 0 10-16,-1 0-9 0,2-1-13 0,-2-2 88 15,3 19-57-15,-1-9 26 0,-1 6 42 0,1-6 5 0,2 5-27 16,0 3-28-16,-4-3-26 0,2-3 61 0,3-6-74 16,-3-2 64-16,1 1-30 0,1 10-29 0,-2-5-3 15,0-3 35-15,2 8-19 0,0-6 48 0,-4-3-60 16,4-3-18-16,-1-1 74 0,-1-1-34 0,3 0-7 0,-3 1 7 15,0-2-14-15,0 0 33 0,0 0-14 0,0-2 15 16,0-1-14-16,1-1 8 0,-4 2 8 0,3-1-15 16,-1-1-7-16,0 0 0 0,-2-2 7 0,2 0 13 0,-1 0-22 15,2-2 0-15,-2 2 3 0,0-4-3 0,2 0 12 16,-1 0-19-16,0-4-3 0,1 2 1 0,-2-2 15 16,2 1-15-16,-2 0 7 0,0-2-15 0,2 2 9 0,-1-1 1 15,0-2-1-15,-1 2 14 0,1-2-5 0,-2-1 11 16,1 3-15-16,-1-3 12 0,-1 0-7 0,-1 0-4 15,-2 1 5-15,0-1-3 0,-1-1-13 0,-5 2 14 16,-2-3-8-16,1 1-5 0,-1-1-2 0,0 1 1 0,-1-1-3 16,3-1 9-16,-3 2-13 0,1-1 15 0,2 4-18 15,1-3 4-15,-3-2-3 0,1 1-3 0,0-1 8 0,-2 1-11 16,2-2 12-16,-3 3-6 0,1-1 9 0,0 0 0 16,2 0-9-16,-4 1 10 0,1-2-23 0,-2 4 25 0,1-5 0 15,-1 3-3-15,-2-2 0 0,-1 2-9 16,1 0 4-16,0 0 0 0,-1 0 1 0,1-1 5 0,0-1-6 15,-1 1-6-15,1 0 10 0,1 1-7 0,1-1-5 16,-1 1 12-16,3-1-7 0,0 1 0 0,-2 0-7 0,4-2 8 16,-1 2 0-16,2 0 7 0,3 0 1 0,0 2-12 15,3-2 7-15,0 0-6 0,2 0 1 0,0 0 4 16,0 2 3-16,0-3-12 0,1 1 8 0,-2 0 8 16,1 1-20-16,0-1 19 0,0 0-5 0,-1 0 1 0,3 0-12 15,-3 0 10-15,3 0 6 0,4 0-5 0,-6-1 0 16,0 1-1-16,2 1 0 0,0-1 28 0,4 0-28 0,-6 0-8 15,6 0 14-15,0 0-10 0,0 0 14 0,-8-1-2 16,8 1-8-16,0 0 8 0,0 0-26 0,-6-1 29 16,6 1-15-16,0 0 2 0,-2-2 2 0,0 1-12 15,2 1-13-15,-2-2-29 0,2 2-7 0,0-4-29 0,0 1-14 16,-2 0-34-16,2 3-31 0,0 0-4 0,3-7-1 16,-2 5-38-16,1-2-431 0,-2 4 213 0,10-10 142 15</inkml:trace>
  <inkml:trace contextRef="#ctx0" brushRef="#br0" timeOffset="47759.73">26578 3512 77 0,'0'0'123'0,"0"0"-59"0,-1 3 38 16,1-3-50-16,0 0 59 0,0 0-60 0,0 0-14 0,5-7 70 16,-2 4-67-16,1 0 45 0,3-3 1 0,1-2-73 15,-2 1 18-15,4-1 41 0,-1-2 2 0,-2-1 5 0,3-1 6 16,1-2-68-16,5-8 68 0,1 1-8 0,-2-1-60 15,-3-2-32-15,3-1 2 0,1 0 86 0,-2 1-80 16,4-6 48-16,-6 2 1 0,1-1-22 0,2 1 48 16,-1-4-69-16,0 6-23 0,-1-2 57 0,-2 3-46 0,6 1-6 15,-8 4-10-15,5-3 35 0,-5 4-41 0,-1 2 56 16,0 1-21-16,1 2-4 0,-1-3 40 0,2 3-23 16,-2-1-42-16,0 1 11 0,8-6-9 0,-4 3 68 15,-1 2-23-15,1 5 9 0,-3-4 10 0,2 4-47 0,-2-1 65 16,-2 0-59-16,3 1 44 0,0 0-6 0,-1 0-8 15,0 0 8-15,1 1-35 0,-4-1 30 0,1 2-10 16,0-1-2-16,-1 2 31 0,1 0-4 0,-2-1-21 0,1 3 9 16,-2 0-22-16,-2 0 13 0,2 2 6 0,0-1-12 15,-1 0 3-15,1 2-17 0,-1-2 13 0,-1 2 4 16,0 0 11-16,0-1-21 0,1 1-5 0,-2-1 9 0,2 1 1 16,0-2 9-16,-1 2 17 0,1 0-6 0,0 0-9 15,-2 0 23-15,2 0-16 0,-2-1-24 0,0 1 21 16,2 1-22-16,-2-2 32 0,2 1 5 0,-2 1-16 15,2-1-11-15,0 1-1 0,-2-1 11 0,0 1-4 0,1-1-32 16,-2 2 5-16,1-2 23 0,0 1-24 0,-1 1 12 16,0 0-14-16,2-3 17 0,-2 3-4 0,0 0 10 0,1-1-29 15,-1 1 16-15,0 0-7 0,1-1-43 0,-1 1-47 16,0 0 35-16,0 0-40 0,0 0-7 0,0 0-23 16,0 0-26-16,-4 7 47 0,2-3-25 0,-2 1 16 15,1-1-40-15,-1 5-384 0,-7 3 180 0,-3-5 120 0</inkml:trace>
  <inkml:trace contextRef="#ctx0" brushRef="#br0" timeOffset="52621.63">17959 4254 28 0,'0'0'54'0,"0"0"-1"0,0 0-10 0,-2 4 6 16,2-4 16-16,0 0-21 0,0 0-2 0,0 0-10 15,0 0 13-15,0 0-6 0,0 0-7 0,0 0-11 0,0 0 30 16,0 0-21-16,0 0 5 0,0 0-3 0,0 0 2 16,0 0-1-16,1-17 7 0,-1 17-23 0,-3-4 1 15,3 4 23-15,0 0-31 0,2-7 32 0,-2 7-32 16,0-5 7-16,1 3 16 0,-1 2-27 0,0-5 39 0,0 5-60 15,0-5 36-15,0 5-19 0,0 0-7 0,0-5 28 16,0 4 17-16,0 1 11 0,0-2-21 0,0 2-8 16,0 0-5-16,-1-4 3 0,1 4-2 0,-2-2 3 0,2 2-9 15,0 0-28-15,0 0 2 0,-1-3 55 0,1 3-68 16,0 0 4-16,0 0 51 0,0 0-22 0,-1-2-16 16,1 2-20-16,0 0 30 0,0 0-1 0,0 0-27 0,0 0 114 15,0 0-137-15,0 0 65 0,0 0-35 0,0 0-3 16,0 0-5-16,0 0 13 0,0 0-27 0,0 0 21 15,0 0 7-15,-8 4 30 0,8-4-23 0,-2 1 28 16,2-1 1-16,0 0-44 0,0 0 6 0,-4 1 20 0,4-1 43 16,0 0-29-16,0 0 3 0,0 0-54 0,-2 1 34 15,2-1 17-15,-2 3-15 0,2-3-20 0,-2 1 23 16,2-1-25-16,-3 3 31 0,0-1 11 0,1 1-19 0,2-3-27 16,0 0-8-16,-8 11 26 0,1-4-3 0,2-1 32 15,-1 1-25-15,0 1 17 0,-2 1-42 0,1 1 35 16,0 2-28-16,1 1 14 0,-2-2 22 0,-2 4-31 15,1 12 48-15,-2-12 5 0,1 13-18 0,-2-9 7 0,2-2-6 16,-4 11 9-16,0 0 16 0,4-1-19 0,-4-1-10 16,1 2-1-16,0 1 5 0,-1-3 7 0,1 0 13 15,1-2-42-15,-5 2 31 0,6-2-5 0,-1 0-22 0,1-4 16 16,2-3-45-16,1-3 44 0,1 1-37 0,1 0 25 16,-1-2 7-16,0 1-23 0,2-1 26 0,0-1 11 15,-2-1-10-15,3-1 0 0,0 0 3 0,1-2-24 16,2-2 5-16,0 0 27 0,-2-1-13 0,0 0 5 0,1-1-27 15,-1-1 24-15,3-3-10 0,-3 6 2 0,3-6 13 16,-1 5-7-16,1-5 2 0,-3 4-11 0,3-4 1 0,-2 4 15 16,2-4-3-16,0 0-13 0,0 0 5 0,-2 5-9 15,2-5 0-15,0 0-9 0,0 0-8 0,0 0-42 16,0 0-31-16,0 0 15 0,0 0-14 0,-5-17 7 0,5 17-19 16,-1-13-24-16,-1 7-281 0,-2-2 134 0,4-7 90 15</inkml:trace>
  <inkml:trace contextRef="#ctx0" brushRef="#br0" timeOffset="53239.34">17555 4418 20 0,'0'0'86'16,"0"0"-7"-16,0 0 8 0,-4-8-23 0,4 8-6 0,0 0 3 15,0-4 8-15,0 4-7 0,0 0-21 0,-1-6 35 16,1 6-38-16,0 0 32 0,0 0-15 0,3-7-2 16,-3 7-19-16,0 0 20 0,0 0 13 0,2-2-25 15,-2 2 22-15,0 0-68 0,3-5 42 0,-3 5 12 0,4-4-25 16,-1 1-25-16,-3 3-27 0,13-7 71 0,-6 1-21 15,3 1 1-15,2 0 8 0,0-2-36 0,3 2-41 0,-2-1 59 16,2-1-22-16,0 0 20 0,-1 1-42 0,2-2 45 16,0 2-17-16,-1 0 17 0,1 0 27 0,-3 0-3 15,2 0-42-15,-4 0 43 0,-1 0 5 0,1 2 5 16,0-2-80-16,-2 1 44 0,-2 0 33 0,-2 3-50 0,0-2 63 16,1 0-67-16,-2 3 59 0,0-2-14 0,-2 0-5 15,2 1-47-15,-1 1 57 0,0-2-26 0,-1 2-8 0,1 0-35 16,0 0 45-16,-2-1-26 0,0 1 9 0,1 0 2 15,0 0-25-15,-2 1 31 0,0 0 8 0,4 1-72 16,-4-1 62-16,3 2 4 0,-2 2 13 0,1 0-92 16,0 0 35-16,0 1-5 0,-2 1 13 0,2 5 21 0,1 2 32 15,1-1-51-15,-3 0 69 0,2 3-32 0,0 1 27 16,-1-1-5-16,1 2-1 0,-2-1-12 0,2 2 15 16,0-1-6-16,-1 0-6 0,0 1-12 0,0 1 9 15,0-1-1-15,0-1-6 0,1 0-2 0,-3-2-3 0,1 0-3 16,2-1 0-16,-2-2 5 0,2 0-17 0,-2 1 18 15,2-2 4-15,-2 0-23 0,1-3 17 0,-2 0-3 0,0-4 14 16,1 0-11-16,-1-4 1 0,3 6 1 0,-3-6-17 16,0 6 22-16,0-6-20 0,1 4-10 0,-1-4-12 15,0 0 6-15,3 4-53 0,-3-4 0 0,0 0-35 16,0 0-7-16,0 0-10 0,0 0-8 0,4 3-18 0,-4-3-331 16,0 0 160-16,0 0 106 0</inkml:trace>
  <inkml:trace contextRef="#ctx0" brushRef="#br0" timeOffset="56169.83">19376 6724 43 0,'0'0'53'0,"0"0"16"15,-9 4 1-15,9-4-23 0,0 0 4 0,0 0 9 0,0 0-8 16,0 0-5-16,0 0-8 0,-6 6 4 0,6-6-10 16,0 0-3-16,0 0 9 0,0 0 0 0,-4 3 12 15,4-3-1-15,0 0-35 0,0 0 42 0,0 0 0 16,0 0 7-16,0 0-17 0,0 0 13 0,0 0-6 0,0 0 3 16,0 0 25-16,0 0-26 0,0 0 12 0,0 0 5 15,0 0 15-15,0 0-17 0,0 0 13 0,0 0-6 0,0 0 4 16,0 0-10-16,0 0-4 0,0 0-1 0,0 0-15 15,0 0 1-15,0 0-2 0,0 0-11 0,0 0 6 16,18-15 2-16,-12 7-16 0,1 1 7 0,1-2 0 16,0 0-11-16,1-2 3 0,-1 1-1 0,-2 0-5 0,0-2 8 15,5 1-7-15,-4-1-7 0,1 1 0 0,0-1-1 16,1-2 4-16,-2 2-5 0,1 1 1 0,0-2-1 16,-1 1 0-16,1 1-5 0,-3-1 12 0,0 0-8 15,1 1-1-15,0-1 2 0,0 1 1 0,-1 2 0 0,3 3 1 16,-4-2-4-16,-1-1 2 0,-1 3-19 0,1 0 30 15,-3 6-9-15,4-7-18 0,-4 7 3 0,4-5 0 0,-4 5 8 16,0 0-10-16,4-9-4 0,-4 9-5 0,0 0 6 16,4-6 2-16,-4 6-13 0,0 0 16 0,4-4-15 15,-4 4 9-15,0 0-11 0,0 0 3 0,0 0 4 16,0 0 7-16,0 0-16 0,0 0 11 0,0 0 4 0,12 14 7 16,-11-8-15-16,3 4 6 0,-1-1 2 0,1 3-10 15,1-1 7-15,-1 2-5 0,-2-1 0 0,0 1 13 0,5 1-11 16,-3-1 0-16,1-1 9 0,1 0 2 15,-2 0 8-15,1 0-11 0,0 1-26 0,1-1 38 0,-1 0-6 16,-2-2-8-16,1 0 12 0,0 0-6 0,-2-3-4 16,1 0 8-16,0-1-10 0,-2 0 2 0,-1-6-8 0,4 9 10 15,-4-9-4-15,1 7-18 0,-1-7 31 0,3 6-3 16,-3-6 0-16,3 6-9 0,-3-6 10 0,0 0 1 16,0 0 6-16,2 7-14 0,-2-7 16 0,0 0-10 15,0 0-14-15,0 0 8 0,0 0-22 0,3 6-16 0,-3-6-8 16,0 0-25-16,0 0-26 0,0 0-36 0,0 0-38 15,0 0-11-15,0 0-3 0,11-1-551 0,-11 1 244 16,0 0 164-16</inkml:trace>
  <inkml:trace contextRef="#ctx0" brushRef="#br0" timeOffset="57385.31">19972 6810 42 0,'0'0'92'16,"-9"-4"10"-16,9 4-5 0,0 0-8 0,0 0-1 0,0 0 2 16,-1-6-10-16,1 6-4 0,0 0-5 0,0 0-10 15,0 0 14-15,0 0-14 0,0 0 19 0,-2-8-2 0,2 8-20 16,0 0-8-16,0 0-12 0,0 0 5 0,10-10 9 16,-10 10-22-16,8-3-6 0,2-1-3 0,0 2-10 0,0-2 19 15,2 1-17-15,0 0 10 0,3 0 9 0,-3 0-33 16,4 3 26-16,-1-3-5 0,-1 4-5 0,1-2-8 15,0 2-15-15,-2 0 34 0,-2 0-10 0,2 0-32 16,-1 3 33-16,-2 0-22 0,2 0 22 0,-4 2 3 0,0-1-13 16,-3 0-7-16,0 1 31 0,-5-6-18 0,7 10 0 15,-7-10 4-15,3 10-15 0,-3-10 4 0,1 14 3 16,0-7-7-16,-1-7 17 0,-2 20-13 0,-1-8 0 0,-1 1-1 16,-1 1 6-16,-1-4-7 0,0 2 7 0,-1 2-10 15,-1-2 15-15,-1-2-4 0,-1 2 4 0,2-2-1 16,-2 2-15-16,2-4-7 0,-5 1 14 0,5 0 11 0,0 0-12 15,0-3 15-15,0 1-9 0,-1-1 2 0,4-1 9 16,-1-2 0-16,6-3 1 0,-8 8 9 0,8-8 7 16,-5 4-7-16,5-4 2 0,-5 5 0 0,5-5 11 15,-4 5-12-15,4-5 0 0,0 0 11 0,0 0-20 0,-6 5-2 16,6-5 9-16,0 0 1 0,0 0-2 0,0 0-2 16,0 0-12-16,0 0 5 0,0 0-4 0,0 0-9 15,0 0 4-15,0 0-12 0,0 0 8 0,0 0 2 16,0 0-7-16,26-7 3 0,-26 7 3 0,17 0-12 0,-9-2 9 15,-8 2-10-15,21-1-4 0,-11 2 12 0,-1 1-14 16,1-2 14-16,-2 0 0 0,-8 0-16 0,18 1 18 0,-6 1-13 16,-5 1 3-16,5-1-4 0,-4 2 11 0,-1-1-4 15,-3 1-10-15,-4-4 11 0,12 8-6 0,-6-3 1 16,1 1 0-16,-3 0-16 0,3 1 18 0,-2 2 7 16,-2-3-8-16,1 1-2 0,-2 2 1 0,1-1-6 0,-3 0 13 15,1-1 1-15,-1-7 5 0,0 13-12 0,0-7 5 16,2 2-14-16,-2-8 18 0,-4 16-2 0,1-4-13 15,-1-1 11-15,-1-1-2 0,-3 1 16 0,0-1-5 0,0 0-2 16,0 0-4-16,-3-2-3 0,-2 2-6 0,2-1 10 16,-1 0-1-16,-1-2-2 0,-1 1 4 0,0-1-12 15,-1-1 19-15,-1 2 13 0,0-4-8 0,0 1-4 0,1 0 5 16,-1-1 18-16,1-2-12 0,1-1-3 0,-4 0 23 16,1 1-2-16,1-2-8 0,0-2-6 0,1 0 14 15,2 1-8-15,0-2 12 0,2 0 2 0,2 0-14 0,-1 3-1 16,1-3 1-16,1 0 9 0,1 1-28 0,7 2 6 15,-10-5 19-15,10 5-13 0,-8-3-11 0,8 3 11 16,0 0-18-16,-8-6 16 0,8 6-20 0,0 0-4 16,-8-5-3-16,8 5 15 0,0 0 14 0,0 0-27 0,-8-7 17 15,8 7-9-15,0 0-6 0,-2-5-6 0,2 5-27 16,0 0-11-16,0 0-2 0,0 0-10 0,0 0-31 0,0 0-19 16,2-11-23-16,-2 11-24 0,0 0-38 0,0 0-25 15,0 0-22-15,0 0-571 0,0 0 269 0,0 0 178 16</inkml:trace>
  <inkml:trace contextRef="#ctx0" brushRef="#br0" timeOffset="65923.83">13616 9715 35 0,'0'0'34'0,"0"0"15"0,0 0 7 15,0 0-20-15,0 0 6 0,0 0 1 0,0 0 1 16,0 0-13-16,0 0 7 0,0 0 0 0,0 0 8 15,0 0-31-15,0 0 20 0,0 0-4 0,0 0-13 0,0 0 16 16,0 0-18-16,0 0 25 0,0 0-7 0,0 0-3 16,0 0-19-16,-8-2 31 0,8 2-9 0,0 0-26 0,0 0 6 15,0 0 18-15,0 0-29 0,0 0 11 0,39 3-8 16,-26-1 29-16,2-4 1 0,1 1-19 0,0 0-4 16,0 0 0-16,1 1 18 0,-1-1-13 0,0 1 25 15,1 0-2-15,1-2-12 0,-4 4 5 0,2-4-12 0,0 4 5 16,-2-4-29-16,-1 1 1 0,-1 0 36 0,-1 0-17 15,-3 0-7-15,-8 1 10 0,14 0 10 0,-7 1-31 16,-7-1-8-16,11-1 40 0,-11 1-23 0,9-2 2 16,-9 2 4-16,0 0-5 0,11 2 3 0,-11-2-4 0,0 0-23 15,9-2 12-15,-9 2-3 0,0 0-12 0,8-1-3 16,-8 1 2-16,0 0 4 0,5-1 2 0,-5 1-17 16,0 0 19-16,0 0 56 0,0 0-88 0,0 0 2 15,0 0 35-15,0 0-12 0,0 0 1 0,0 0-8 0,0 0 22 16,0 0-22-16,0 0 0 0,0 0 9 0,-25-5 18 15,25 5-21-15,-12-1 4 0,12 1 7 0,-12-4 10 0,7 3 7 16,5 1-31-16,0 0 5 0,-20-2 23 16,20 2-25-16,-15-1 7 0,3-3 23 0,1 3-38 0,2 1 32 15,-2-4 0-15,-1 2 5 0,12 2-29 0,-24-4 21 16,14 4-25-16,-2-3 39 0,-2 3-42 0,1-2 10 0,2 0 31 16,-1 0 9-16,12 2-26 0,-16-2-4 0,16 2-5 15,-12-1 22-15,12 1-4 0,0 0-13 0,-14-2 27 16,8 2-21-16,6 0-25 0,0 0 25 0,0 0-21 0,0 0 20 15,-14-3 3-15,14 3 26 0,0 0-45 0,0 0 12 16,-10 2 38-16,10-2-8 0,0 0 11 0,0 0-20 16,0 0-36-16,0 0 18 0,0 0 34 0,0 0-48 0,0 0 40 15,0 0-3-15,0 0 3 0,0 0 4 0,31 2 1 16,-18-2 11-16,1 2-11 0,2 0-24 0,1 0 18 16,-1-1 1-16,0 2-5 0,1-2 2 0,1 2 14 15,-4-3-20-15,5 3 20 0,-3-2-7 0,0 0-16 0,-1 2-9 16,-1-2 23-16,-3-1-1 0,0 0 2 0,1 2-18 15,-3-1 20-15,-1 1-15 0,-8-2 7 0,12 0-19 16,-12 0 12-16,9 1-7 0,-9-1-1 0,7 1-7 16,-7-1-13-16,0 0 26 0,10 1 1 0,-10-1-9 0,5 1-8 15,-5-1-16-15,0 0 22 0,0 0-4 0,0 0-20 16,0 0 8-16,0 0 30 0,0 0-7 0,0 0 1 0,0 0-6 16,0 0-7-16,0 0 5 0,-19 4 2 0,19-4 8 15,-12 0-13-15,12 0-40 0,-13 1 57 0,5-1-9 16,8 0 4-16,-23 1-4 0,12-1-6 0,-2 0-12 0,0 2 19 15,-1-2-1-15,0 1-43 0,0 0 32 0,1 0 0 16,-2 0 5-16,1-1 5 0,-1 2-44 0,2-1 45 16,2 1-3-16,0-1-23 0,1 1 19 0,2-1-2 15,1 0-18-15,7-1 23 0,-12 1-21 0,5 0 11 0,7-1 29 16,-10 2-24-16,10-2 16 0,-10 0-21 0,10 0 1 16,-6 2 1-16,6-2-4 0,0 0 19 0,-8 1 14 15,8-1 1-15,0 0-8 0,0 0-2 0,0 0 6 0,0 0-10 16,0 0 5-16,0 0 4 0,0 0 11 0,0 0-10 15,0 0-4-15,18 4 2 0,-18-4-16 0,20-1 19 16,-10 2 4-16,3-2-16 0,3-1 11 0,-4 2 6 0,3 0-5 16,-2-1 1-16,0 1-5 0,-1 0-3 0,-1 0 13 15,2-1-3-15,-1 0-2 0,-1 0-3 0,-2 1 8 16,-1-2-24-16,-8 2 12 0,11-1 0 0,-6 1 4 0,-5 0-14 16,0 0 16-16,16-1-24 0,-16 1 11 0,10 0 3 15,-10 0 4-15,9-1-9 0,-5 1 4 0,-4 0-3 16,0 0-8-16,11-1 13 0,-11 1 2 0,0 0-4 0,0 0-7 15,10-2 4-15,-10 2-14 0,0 0 6 0,0 0-1 16,10 0 2-16,-10 0-3 0,0 0 2 0,0 0 0 16,6-2-4-16,-6 2-4 0,0 0 4 0,0 0 4 15,6 1 19-15,-6-1-25 0,0 0 0 0,0 0 5 0,0 0 1 16,0 0-15-16,0 0 12 0,0 0-11 0,0 0 3 16,5-1 0-16,-5 1-8 0,0 0-12 0,0 0-9 15,0 0-5-15,0 0-15 0,0 0-8 0,0 0-14 0,0 0-15 16,0 0 6-16,0 0-1 0,0 0-24 0,0 0-7 15,0 0 11-15,0 0 0 0,0 0-13 0,-12-8-310 16,12 8 144-16,0 0 96 0</inkml:trace>
  <inkml:trace contextRef="#ctx0" brushRef="#br0" timeOffset="82743.35">19802 2939 45 0,'2'1'53'0,"-2"-1"-13"16,3 0 15-16,-2 1 0 0,-1-1 9 0,0 0-29 15,0 0-5-15,0 0 20 0,0 0-18 0,0 0-14 0,0 0 23 16,0 0-20-16,0 0 20 0,0 0-32 0,0 0 15 16,0 0-10-16,0 0 6 0,0 0-1 0,0 0-20 15,0 0 11-15,-9-1 10 0,6 0-16 0,3 1 3 16,-6-1 14-16,3 1-17 0,-1-2 3 0,0 1 19 0,4 1-18 16,-5-1-24-16,1 1 26 0,0-1 5 0,-2 1 6 15,2 0-5-15,-2-3-13 0,0 2 5 0,1 0 10 0,0 0-2 16,-1 1-7-16,1-1 0 0,-2-1-27 0,2 4 39 15,-2-4-7-15,2 2-4 0,0 0 17 0,-3 0-49 16,1 0 39-16,0 0-34 0,1 0-10 0,-2 0 26 16,1-1 9-16,0 1 1 0,1 0 7 0,0 1-16 0,0-1 3 15,-1 0 3-15,-1 0 6 0,0-1 20 0,0 2-34 16,-4-3 23-16,0 3-26 0,-1-3 25 0,2 4-3 16,-2-1-31-16,3-3 30 0,-3 2-31 0,4 0 23 15,-2 5 12-15,0-5-23 0,2 0-6 0,2-3 42 0,0 5-12 16,1-2-36-16,-1 0-11 0,2 0 12 0,-2 2 49 15,-6-4-18-15,5 2 29 0,0-2-69 0,1 1 55 16,0 0-60-16,1 1 7 0,6 0 3 0,-12 0 3 16,6-1 47-16,1 0-39 0,0-1 54 0,-1 1-47 0,4 0 2 15,2 1-26-15,-11 1 6 0,11-1-10 0,-9 0 9 0,5 0 6 16,1-1 39-16,-1 0 26 0,4 1-79 0,-7 0 21 16,5 1-13-16,-2-1 58 0,1 1-46 0,0-1-23 15,-1 0 19-15,2 4 22 0,-2-4-31 0,1 3 77 16,-1-4-79-16,4 1 52 0,-7-3 61 0,3 3-123 0,0 1 11 15,-1-1-1-15,0 0 34 0,1 0 3 0,-2-1 16 16,2 1 29-16,0 0-43 0,0-2-28 0,-2 2-13 16,2-2 55-16,0 2-10 0,-2 1-61 0,2-1 47 15,2-1 28-15,-2 2-60 0,0-1-12 0,4 0 70 0,-6 0-56 16,4 0 6-16,-1 3 26 0,2-1 22 0,-2-2-23 16,3 0-47-16,-5 1 23 0,2-1 28 0,3 0-44 15,-4 1-2-15,1 3 33 0,2-3-4 0,-2 0 24 16,3-1-45-16,-5-2 78 0,1 2-76 0,1-1 29 0,-1 1 20 15,0-1-21-15,2-1 24 0,-2 4-21 0,0-1-28 16,0 1 54-16,0-3-27 0,1 1-25 0,0 0 79 16,-1 0-97-16,2 0 82 0,-1 0-69 0,-1 1-4 0,4-1 71 15,-4-1-71-15,4 1 6 0,-5 0-10 0,3 1 76 16,2-1-18-16,-4-1 59 0,4 1-135 0,-2 1 75 16,2-1-15-16,-6 3-23 0,5-3 17 0,0 1-38 0,1-1 15 15,-6 2-26-15,4 2 86 0,-1-1 6 0,3-3-74 16,-5 6 5-16,2-2 6 0,3-4-7 0,-4 5 51 15,4-5-54-15,-5 5 81 0,3-5-20 0,1 2-26 16,-2 0-31-16,2 0 65 0,-2 2 14 0,2 1-50 0,0-2 1 16,-1 0 27-16,1 0 24 0,0 0-11 0,1 0-27 15,-2 0 13-15,4 3-5 0,-4 0-13 0,2 0 20 0,0-1-20 16,0 0 3-16,0 0 4 0,0-1 4 0,0 1-11 16,-1 2-4-16,1-2-25 0,1 0 35 0,-1 1-5 15,-1 1 6-15,1-1-53 0,0 0 2 0,0 0-23 16,0 0 81-16,1 5-20 0,1-1-72 0,-2-2 47 0,1-1-37 15,-1 0 69-15,0-1 9 0,1 2-80 0,2 2 65 16,0 1-24-16,-2-2 42 0,0-2 2 0,2 0-37 0,-3-1 3 16,1 1 30-16,-1-2-69 0,0 1 56 0,2 0-63 15,-1 0 27-15,0 1 34 0,-1-2 21 0,2 1-83 16,-1 0 19-16,0 0 45 0,-1 1-38 0,2-1 0 16,-1 0-1-16,-1 0 28 0,0 0-33 0,1 1 9 0,1-2 72 15,-2 1-48-15,1 0 26 0,-1 0 15 0,0 0-106 16,0 0 48-16,0 1 32 0,1-1 8 0,-1 2 27 15,0-1-13-15,2 0-66 0,-2 0-6 0,1 5 53 0,0-2-39 16,-1-2 46-16,0 1 5 0,3 0-57 0,-3 1 77 16,0-2-10-16,1-2-21 0,1 1-43 0,-2-1 23 15,0 2 3-15,1-2 5 0,-1 0-30 0,1 1-1 0,1-1 49 16,0 3 14-16,0 1-5 0,-1-4-12 16,-1 1 2-16,1 0 0 0,-1-1-32 0,2 0 25 0,-1 0 8 15,0 2-6-15,-1-1-8 0,2 0 19 0,-1 4 2 16,2-2-6-16,-1 1-8 0,4 0-3 0,-2 0 2 0,-3-1 10 15,0-1-14-15,1 1 2 0,0 0 5 0,1 1 1 16,-2-3-6-16,1 0-5 0,-1 0-8 0,3 3 2 0,-3-3 1 16,2 2 5-16,1 0 13 0,-1 1 0 15,1-3-15-15,-2 1-10 0,1-2 12 0,-2 0-5 0,3 3 12 16,-1-2-11-16,1 1-3 0,-3-3-8 0,1 2 7 16,0-1 22-16,1-1-18 0,0 1-2 0,-1 0-6 0,0-1 0 15,0 0 0-15,0-3-4 0,-1 3 5 0,2 1 0 16,-2-1-5-16,0 0 1 0,2 3 10 0,-2-1-8 15,1-2 8-15,-1 0-3 0,0 0-16 0,1-2 18 16,-1 2-16-16,0 0 5 0,-1 0-7 0,2-2 13 0,-1 1 7 16,-1-1-5-16,1 1-12 0,1 2-2 0,-2-2-6 15,1-1 14-15,0 2 17 0,1 0-19 0,-1-2-34 0,-1 1 48 16,3 0-2-16,-3 0 3 0,1 0-14 0,0 1 18 16,-1-2-14-16,2 1-6 0,-2 0 3 0,1-1 9 15,-1 1-19-15,1-1 7 0,-1 0-2 0,-1-1 14 16,2 2-6-16,-2-1 3 0,1 0 1 0,0 2-14 0,0-3-7 15,0 2 21-15,0-2-15 0,0 0 2 0,0 1 3 16,1 0 16-16,-2 1-12 0,2-2 5 0,-2 1 3 16,1 0 2-16,0 0-20 0,1-1 7 0,-1 1 8 0,0-1-14 15,-1 0 9-15,2 1 6 0,-1-1 4 0,-1 1 3 16,1-1-18-16,1 0 14 0,-1 2-13 0,0-2 3 16,-1 2 16-16,1-2-4 0,0 1-21 0,0-1 9 0,0-2 2 15,0 5-2-15,0-3 10 0,0 1 6 0,-1-1-23 16,2 1 6-16,0-1 8 0,-1 0 2 0,0 1 5 15,0-3-5-15,-1 2-27 0,1-2 19 0,1 3 6 16,-1-1 2-16,0-1-3 0,0 2-3 0,0-3-2 0,0 2 10 16,0-2-7-16,2 2 14 0,-2-2-10 0,0 4-4 15,0-3-7-15,0-1 13 0,0 0-5 0,0 0 0 16,0 0 11-16,1 4-18 0,-1-4 13 0,1 0-11 16,-1 0-1-16,0 2 14 0,0-2-4 0,0 0-6 0,2 1-7 15,-2-1 13-15,0 0-22 0,0 0 25 0,0 4-22 16,0-3 30-16,0-1-12 0,0 0-1 0,0 0 3 0,0 0-1 15,0 0 2-15,0 0-12 0,0 3 14 0,0-3 2 16,0 0-5-16,0 0 6 0,0 0-3 0,5-2 3 16,-2 1-5-16,-3 1 10 0,4 0-9 0,-2-1 0 0,1 1 6 15,0 0-11-15,-3 0 8 0,5-2-6 0,-1 2-6 16,-4 0 8-16,8-3-3 0,-5 2-5 0,-3 1-1 16,9-1-6-16,-5 0 9 0,0-1-5 0,1 1 8 15,1 0 3-15,0-1-11 0,1 2 15 0,-7 0-14 0,9-3 7 16,-3 2 3-16,-1-1-4 0,0 0 0 0,-1 1-5 15,2-1 7-15,-1 1 4 0,0-2-14 0,1 2 6 16,-1-1-2-16,-5 2 1 0,9-4-3 0,-3 2 10 0,0 0-9 16,1 1-4-16,0-1 3 0,2-2 8 0,3 1 0 15,-3 1-8-15,-1 1-1 0,3-2 4 0,1 1-2 16,0 0 1-16,-2 0 0 0,-6 2 6 0,4-2 2 0,-2 0-1 16,1 1-12-16,-2 0 7 0,2 1 0 0,-2-2-9 15,1 2-4-15,-1-1 20 0,-1 0-12 0,1 1 9 16,-2-1-12-16,2 0 8 0,1-1 6 0,0 1-11 15,0 0 4-15,-1 0 2 0,0 0 1 0,1-1 1 0,-1 2-8 16,2-1 2-16,-2 1-5 0,2-1-5 0,-3 0 17 16,1-2 1-16,0 2-8 0,-1 1 6 0,2 0-6 0,-2 0 12 15,0-1-5-15,-2 0 7 0,2 0-10 0,0-1 0 16,0 2 6-16,2-1-7 0,-4 1 1 0,2-1-5 16,0 1 5-16,-1-1 6 0,0 1-1 0,-1 0 4 15,1-1 2-15,-3 1-12 0,3 0-3 0,-1 0 6 0,0-2 2 16,-2 2 3-16,4 0 12 0,-3-1-31 0,-1 1 17 15,0 0 11-15,0 0 2 0,8-2-17 0,-5 2 0 0,-3 0 5 16,2 0-14-16,-2 0 16 0,4-3-10 16,-1 3 0-16,0 0 3 0,-1 0-5 0,1 0 14 0,-3 0-18 15,0 0 19-15,5-2-20 0,-5 2 15 0,4-1-8 16,-4 1-4-16,4 0-18 0,-4 0 20 0,0 0 6 16,7-1 0-16,-4-1 3 0,-1 1-6 0,1 1-4 0,0-1 10 15,1 1-10-15,-2-1 5 0,2 1 5 0,-4 0-7 16,6-4 2-16,-2 4 1 0,-2 0-13 0,2 0 5 15,0 0 11-15,0-2-13 0,-1 2 4 0,1 0-2 0,-1 0-1 16,1 0 14-16,-2-1-10 0,-2 1-7 0,0 0 13 16,8 0-4-16,-8 0-3 0,6-2 0 0,-5 2 5 0,-1 0-20 15,4 0 21-15,-3-1 8 0,-1 1-7 0,4 0 4 16,-4 0-11-16,0 0 5 0,6-1-10 0,-6 1 10 16,1 0 0-16,-1 0-5 0,0 0 4 0,0 0-13 15,0 0 17-15,0 0 1 0,4-1 3 0,-4 1-2 0,3 0-7 16,-3 0-9-16,0 0 0 0,2-1 8 0,-2 1-19 15,0 0 13-15,0 0 22 0,6-3-19 0,-6 3-4 16,1-1 14-16,0 1 2 0,-1 0-6 0,0 0 7 16,0 0-6-16,0 0-13 0,0 0-3 0,6-5 16 0,-6 5 6 15,0 0-5-15,5-5 16 0,-5 5-17 0,3-1-5 16,-3 1 4-16,0 0 2 0,4-3-20 0,-4 3 4 0,0 0 26 16,1-5 5-16,-1 5-33 0,0 0 12 0,3-6 1 15,-3 6-4-15,1-4 4 0,-1 4-6 0,3-6 23 16,-3 6-13-16,1-5-12 0,0 2-7 0,1-2 14 15,-2 5 15-15,2-7-17 0,-2 1 13 0,0 6-4 0,2-9 3 16,-4 3-10-16,4 0-10 0,-2 2 18 0,0 4 0 16,0-17-5-16,0 10 3 0,0-1 1 0,-2 2 3 15,2 0-6-15,-1 0 2 0,1 6-3 0,0-10-17 16,0 2 14-16,0 2-1 0,0 0 1 0,0 0-16 0,1 0 9 16,-2-1 22-16,1 1-22 0,0-1-6 0,0 1 130 15,0 0-131-15,0 0 4 0,0 0 8 0,0 0-7 0,-1 0-23 16,2-1 32-16,-4 1-2 0,3-1-3 0,0-1-4 15,0 2 7-15,0 0-17 0,2-1 1 0,-2 2 9 16,0-1 10-16,0 0 4 0,0 0 5 0,0 0-34 16,0 0 8-16,0 0-5 0,1 0 28 0,-2 2-11 0,-1-2 3 15,2 1 4-15,0 0-9 0,0 0-11 0,0 0 5 16,0 1 30-16,0-2-16 0,0 1-36 0,0 0 26 0,2 1 0 16,-4-2 23-16,2 3-4 0,-1-2-3 15,1 0 9-15,1 2-30 0,-1-3 15 0,0 2-19 0,0-1 5 16,-1 0 14-16,2 2-19 0,-1-2 22 0,0 1-22 15,0 0 4-15,0-1 3 0,0 0-6 0,2 1 14 0,-2 1-11 16,0-1 27-16,-2-1-8 0,4 2 10 0,-2-1-4 16,0-2-43-16,0 3 22 0,0-2 21 0,0 0-24 15,0 0 28-15,1 0-19 0,-2 2 11 0,1-1 2 0,0-1 3 16,1 2-16-16,-1-1-16 0,0 1 28 0,0-1-3 16,1 2-20-16,-1-2 14 0,0 2-7 0,0-2 16 15,0 2-23-15,0-1-2 0,0 0 19 0,2-1 5 16,-2 2-14-16,0-2 34 0,0 2-35 0,0-2 27 15,-2 0-39-15,2 1 33 0,0-1-20 0,0 1-1 0,2-1 0 16,-4 0-8-16,2 1 28 0,0-2-9 0,0 1-12 16,2 1 0-16,-4-1 25 0,2-1-28 0,-2 1 26 0,2 0-24 15,-2-1-3-15,2 2 18 0,0-3-17 0,0 1 13 16,-1 1 3-16,1-1-16 0,0 1 24 0,-1-1-26 16,1 0 2-16,0-1 20 0,-2 0-15 0,2 1-5 15,-1 0 23-15,0 1-18 0,1-1-3 0,-2 0 18 0,2 0-10 16,-1 0 5-16,0 1 10 0,1-2-10 0,-2 0-28 15,1 0 28-15,0 0 8 0,-1 0-24 0,0 0 21 0,0-4-3 16,0 3 5-16,2 0-24 0,-3 1 28 16,0-6-14-16,1 2-15 0,-2 0 31 0,1 2-30 0,0 1 1 15,1 0-1-15,-1-3 9 0,2 3 11 0,-2 1 11 16,0 0-23-16,1 0 69 0,0 0-57 0,1 1-17 0,0 0 12 16,-2 0-1-16,2 1-18 0,-2-1 13 0,3 0 5 15,-3 0-3-15,2 0-5 0,0 2 4 0,-1-2 15 0,1 0-6 16,0 2-17-16,-1-2 1 0,1 0 17 15,0 0-1-15,-1 0-4 0,0 1 6 0,2-1 0 0,-3 0-8 16,0 1-9-16,2 0-8 0,0-1 0 0,-1 1 19 16,1-1-13-16,0 1 7 0,-1-1-14 0,1 0 24 0,0 0-20 15,-1-1 8-15,1 1-3 0,-2-1 10 0,2 0-9 16,0 2-3-16,1-1-3 0,-2 1 28 0,1-1 4 16,-2-1-10-16,2 2-1 0,0 1-22 0,-1 0 4 15,1-1 4-15,-2 0 5 0,3 2 11 0,-1-2-18 0,0 2 29 16,1-2-8-16,-2 1-8 0,2 3 7 0,-1-5-28 15,1 3 22-15,-1-1 4 0,-1 1-23 0,2 2 19 0,-1-3-15 16,1 3 8-16,-1-3-7 0,1 3 10 0,-2-3-14 16,2 3 1-16,0 0-3 0,-1-3 2 0,1 3 12 15,0 0 8-15,0 0 2 0,-1-4-9 0,1 4 3 16,0 0-6-16,-3-2 11 0,2 1-3 0,1 1-16 0,-3-3-7 16,3 3 30-16,-3-1-13 0,3 1 9 0,-1-2-9 15,1 2-10-15,-1-3-7 0,1 3 18 0,0 0 15 16,-3-2-7-16,3 2-22 0,0 0 23 0,0 0-36 0,-4-3 14 15,4 3 18-15,0 0-2 0,0 0-9 0,-1-1-2 16,-2 0 7-16,3 1 0 0,-4-2 4 0,1 2-3 16,-1 0 6-16,4 0 0 0,-6-2-25 0,2 1 26 0,0 0-22 15,0 1 20-15,-2 0-17 0,1-1 5 0,0 1 9 16,-2 0-21-16,0 0 6 0,2 0 1 0,-2 1 14 16,-1-1-11-16,2 0 25 0,-2-1-21 0,1 1 16 15,0 0-21-15,2 0 2 0,-2 1 21 0,-1-1-20 0,2 1 18 16,-1 0-16-16,-1-1 5 0,1 0 17 0,1 2-26 15,-2-1 14-15,-4 0-3 0,-2 0-7 0,1 2 17 16,-2-1-19-16,-1-1-13 0,3 3 22 0,-1-3 7 0,1 1 3 16,0 2-14-16,-1-2 5 0,2 1 13 0,-1-2-4 15,4 3-22-15,-3-4 8 0,0 2 4 0,4-1 1 16,-2 2 5-16,5-2-10 0,-2 0-6 0,2-1 22 0,0 2 6 16,-1 0-10-16,1-1-5 0,0-1-15 0,1 2 4 15,0-2-3-15,-2 0-6 0,2 1 10 0,-1 1-1 16,1-1 12-16,0-1-2 0,-1 1-6 0,-1 1-5 15,2 0 6-15,-1-1 6 0,0 0-2 0,-5 3 5 0,2-3 5 16,2 0-26-16,-2 0 20 0,2 0 0 0,1 2-8 16,-2-2-12-16,2-1 20 0,0 1-1 0,-1 2 4 15,0-2-7-15,0-1-12 0,0 1 4 0,0-1 18 0,0 1-17 16,0-1 1-16,2 0 9 0,-1 1 2 0,2 1-9 16,-2-1 1-16,2-1-9 0,-1 1 19 0,0-1-17 15,2 1 5-15,-2-1-8 0,1 1 3 0,-1-1 2 0,1 2 13 16,-1-1-3-16,2-1-4 0,-2 1 14 0,0 0-7 15,0 0-19-15,1 1 21 0,-1-1-11 0,1 0 11 16,-1-1-6-16,-1 1-12 0,1 0 14 0,-1-1-14 0,1 2-2 16,1-1 3-16,-2-1 9 0,1 1 10 0,0-1 3 15,1 1-26-15,-1-1 25 0,0 1-17 0,0-1-2 0,1 2 10 16,1-2-11-16,-1 1 4 0,0 0-17 16,1 0 17-16,2-1-6 0,-4 1 20 0,1-1-20 0,3 0 15 15,-4 2-4-15,4-2-14 0,-3 0 8 0,2 1 13 16,1-1 1-16,-4 0-12 0,3 1-4 0,-2 0 11 0,3-1 0 15,-3 1-8-15,1 1-7 0,2-2 18 0,-4 1-22 16,2 0 15-16,2-1 1 0,-4 2-10 0,3-2 18 16,-2 2-20-16,3-2 22 0,-4 0-13 0,3 1-3 15,1-1-3-15,-5 1 10 0,3 0-10 0,2-1 12 0,-4 3-3 16,3-2-13-16,0 0 5 0,-1 0 3 0,1 2-2 16,0-2 3-16,-1 1 3 0,1 1 4 0,0-2-15 15,-1 1 5-15,1-1 2 0,0 1 10 0,-1 0-12 0,1 0 9 16,0 1-14-16,1-3 13 0,-2 2 11 0,1 1-19 15,1 0-4-15,-1-2 17 0,1-1-8 0,0 4-7 16,0 0 7-16,0-4-5 0,-2 2 12 0,2 2-3 0,0-4-2 16,-1 3 9-16,1 1-14 0,-1-2-2 0,1 2 8 15,-2-2-8-15,2 3 11 0,0-1-15 0,0 0 9 16,2 0-13-16,-2 1 6 0,1 0-5 0,-2 1 9 16,1-2 2-16,1 2 5 0,0 0-6 0,1 0 4 0,-2 0-5 15,1 2-5-15,0-2 6 0,-1 0 4 0,2 1 9 16,-1-1-2-16,-1 0-18 0,1 1 12 0,1-1-19 15,-2 1 18-15,2 4-14 0,1 0 8 0,-2-3-4 0,1-2 7 16,0 5 15-16,-2-3-23 0,3 1 4 0,0 2 14 16,-2-4 1-16,2 4-19 0,-1-1 16 0,0 1-1 15,0-2-16-15,1 0 25 0,0 3-28 0,-1-1 12 16,2-1 2-16,-2-2-18 0,0-1 26 0,0 0-10 0,-1-1 3 16,-1 0-1-16,1 2-1 0,2-4 6 0,-2 2 10 15,2 5-31-15,-2-2 27 0,1-5-22 0,-1 4 4 16,-1-2 11-16,1-2 4 0,1 2 1 0,0 0-11 0,0-1 12 15,-1 1-6-15,3 4-8 0,-3-2 1 0,1-1 3 16,-1 1-2-16,0-1 1 0,2 2 11 0,-2-1-19 16,1 0 19-16,-1-2-17 0,0 0 17 0,-1-1-14 0,2 1 4 15,-1-1 3-15,0 1-3 0,-1-2 4 0,2 4-6 16,-1-4 10-16,0 1-18 0,1 0 2 0,-1 0 17 16,0 0-18-16,-1-1 17 0,0 1 0 0,2 0-3 0,-1 0-2 15,-1 0-8-15,3-2 8 0,-3 2 1 0,1-1-4 16,0 0 0-16,1 1 7 0,-1 1-5 0,-1-1-6 0,1-1-11 15,1 0 13-15,-1 1 6 0,-1 0-10 16,0-5 5-16,3 8-4 0,-2-2-3 0,2-1 4 0,-3 0 5 16,1-1-5-16,-1-4 3 0,1 8-2 0,-1-8 1 15,2 7-1-15,-2-7 9 0,-2 6-7 0,2-6 1 0,3 6-6 16,-3-2 8-16,0-4 2 0,1 8-9 0,1-4 5 16,-2-4-1-16,0 6-1 0,1-1 0 0,-1-5 1 15,0 6-4-15,0-6-4 0,1 6 16 0,-1-6-10 16,2 6-2-16,-2-2 7 0,1 1-4 0,-1-5-2 0,1 6 5 15,-1-6-7-15,0 9 2 0,2-6 13 0,-1 2 1 16,-1-5-19-16,1 6 12 0,1-1 10 0,-2-5-13 16,0 7-10-16,1-2 11 0,-1-5-5 0,1 7 9 15,-1-3-16-15,0-4-2 0,0 8 11 0,2-4 3 0,-2 0-10 16,1 0-4-16,-1-4 20 0,3 8-7 0,-1-5 4 16,-2-3-3-16,2 6-9 0,-1-1 14 0,-1-2-9 0,0-3 1 15,3 7-1-15,-2-4 2 0,-1 2-4 0,0-5-6 16,4 8-20-16,-3-4 32 0,1-2 0 0,-1 2-6 0,2-1 14 15,-3-3-8-15,2 7 5 0,0-2-3 16,-1-1 4-16,-1-4-9 0,3 5-1 0,-3-5-3 0,1 6 12 16,0-4-17-16,-1-2 14 0,4 5 0 0,-2-3-1 15,-2-2 2-15,0 0-2 0,2 6-29 0,-2-3 37 0,0-3-4 16,0 0-16-16,3 3 22 0,-3-3-7 16,0 0-6-16,3 4-12 0,-3-4 4 0,0 0 2 0,4 3-4 15,-4-1 1-15,1 0 11 0,0 0 1 0,-1-2 3 16,0 0-12-16,4 4 12 0,-4-4 0 0,3 2-7 0,-3-2-7 15,3 3 5-15,-3-3-7 0,4 1 8 0,-4-1 4 16,2 4-11-16,-2-4 6 0,4 2 12 0,-4-2-14 0,6 2 9 16,-4 0 1-16,-2-2-6 0,0 0 4 0,4 3 7 15,-4-3-12-15,0 0 7 0,4 3-7 0,-4-3 9 16,4 2-15-16,-4-2 0 0,0 0 13 0,4 1-4 16,-1 0-15-16,-2-1 20 0,-1 0-16 0,0 0 13 0,10 3-19 15,-8-2 6-15,4 0 6 0,-2-1 3 0,1 1 6 16,-5-1 8-16,11 3-17 0,-5-3-4 0,1 0 2 15,0 1 5-15,1-1-2 0,-2 1-6 0,2-1 11 16,-1 1-11-16,6 1 0 0,-5-2 7 0,6 1-11 0,-6-1 17 16,-2-1 9-16,1 1-3 0,0 1-13 0,-2-1 13 15,2 0-21-15,-7 0 23 0,9 1-13 0,-4-1-8 0,2 0 15 16,-7 0-13-16,12-1 4 0,-5 0 10 0,-1 2-14 16,1-2-2-16,8-1 7 0,-5 4-10 0,0-1 11 15,-1 0 3-15,-2-1 5 0,-1 0 7 0,1 0-11 16,-2-1-3-16,2 2-14 0,0-1 14 0,-2-2-3 0,2 2-7 15,-7 0-8-15,13 1 21 0,-7-2 4 0,-1 1-6 16,2 1-16-16,-7-1 18 0,9-1-6 0,-4 1 5 16,2 0-9-16,-2 1 18 0,2-2-1 0,0 1-13 0,-1 0 13 15,1 0-5-15,0-2 1 0,-1 2 3 0,2 0-14 16,-1-1 6-16,1 1 7 0,-1-1-21 0,-1 1 7 16,1 0 6-16,1 0 3 0,-1 0-16 0,1 0 2 0,-3 0 12 15,2-1-13-15,-7 1 1 0,13 0 8 0,-8-1 6 16,1-1 5-16,0 1-21 0,0 2 24 0,0-2-8 15,0 1 3-15,-1-1-8 0,2 0 3 0,-1 1-13 16,1 0 4-16,0 0 13 0,-1-1-17 0,1 1 13 0,-2-2-8 16,2 4 6-16,0-4-5 0,-2 1 11 0,0 1-6 15,-1 0 11-15,0 0-10 0,0 0-2 0,-4 0 9 16,8-2 0-16,-5 2-20 0,1-1 18 0,-4 1-20 0,5-2 24 16,-1 1-30-16,-4 1 16 0,6-1 1 0,-4 1 1 15,-2 0 1-15,0 0 16 0,7-4-5 0,-4 4-16 16,-1-1 0-16,1 0 11 0,-3 1-2 0,4 0-3 0,-1 0-6 15,-2-1 17-15,-1 1-6 0,4-1-15 0,-1 1 7 16,-1-2 0-16,0 1 5 0,-2 1 0 0,4-1 7 16,-2 1 0-16,1-1-1 0,-3 1-14 0,4-1 1 15,-4 1 6-15,4-3-2 0,-4 3-3 0,3-1 7 0,-1 1-1 16,-2 0-7-16,4-1 3 0,-4 1 4 0,3 0-2 16,-3 0 0-16,4-1-1 0,-4 1 7 0,3-2-4 15,-3 2-2-15,0 0-2 0,0 0 9 0,4-1-5 0,-3 2 0 16,-1-1-15-16,0 0 22 0,5-1-13 0,-5 1 7 15,0 0-3-15,6-1 4 0,-4 1-30 0,1-1 27 0,-3 1 0 16,5-1-12-16,-2-1-2 0,-3 2 23 0,0 0-4 16,5-1-6-16,-2 1 4 0,-3 0 5 0,4-1-6 15,-1 1-1-15,-3 0 1 0,0 0-2 0,5-1-1 16,-5 1-8-16,3 0 13 0,-3 0-9 0,0 0 9 16,0 0 1-16,0 0-12 0,9-1 6 0,-9 1 3 0,4-3-11 15,-4 3 13-15,0 0-7 0,5-1 9 0,-5 1-4 0,0 0-5 16,6-2-10-16,-6 2 8 0,0 0 11 15,5-2-7-15,-5 2 0 0,0 0 0 0,0 0-8 0,5-2 11 16,-5 2 3-16,0 0-8 0,0 0-3 0,7-2 13 16,-7 2-7-16,3-3 6 0,-3 3-4 0,0 0 4 0,4-5-10 15,-4 5 12-15,4-3-7 0,-4 3-3 0,2-4 7 16,0 3-12-16,-2 1 1 0,0 0 13 0,0 0-6 16,5-5-1-16,-5 5-7 0,0 0 7 0,3-3 7 15,-3 3-14-15,0 0 3 0,2-5 5 0,-2 5-3 0,3-3 10 16,-3 3-4-16,0 0-12 0,3-3 6 0,-3 3-5 15,0 0 5-15,0 0-1 0,2-4 2 0,-2 4-1 16,6-2 1-16,-6 2-3 0,1-5 3 0,-1 5-31 16,1-4 44-16,-1 4-9 0,3-4-5 0,-3 4 6 0,3-4-1 15,-3 4-3-15,4-6-1 0,-2 2 2 0,-2 4 4 16,2-8-12-16,-1 4 15 0,-1 0-4 0,0 4-10 0,3-9 8 16,-1 6 0-16,-2 3-9 0,2-6 1 0,-2 6 11 15,1-8-4-15,-1 5-2 0,0 3 10 0,1-6-3 16,-1 6-9-16,2-6-7 0,-2 6 18 0,0-6-8 15,0 6-5-15,0 0 9 0,1-9-12 0,-1 9 6 0,0-6 0 16,0 6 1-16,0 0 1 0,-1-7-6 0,1 7 8 16,1-7-10-16,-1 7 7 0,1-7 5 0,-1 7-13 0,0-7 6 15,0 3 4-15,0 4-2 0,-1-7 4 0,1 7-3 16,0-7-1-16,-1 3-7 0,1 0 6 0,-2 1-8 16,2-1 4-16,0 1 11 0,-1-1-7 0,1 0 8 15,-1 1 1-15,-1-1-14 0,1 1 12 0,0 0 0 0,1 3-8 16,-3-5-9-16,3 2-2 0,0 0 18 0,-1 1 0 15,-1-2-6-15,2 4 6 0,0-4-13 0,-1 2-3 0,0 0 14 16,1-2-7-16,0 4 5 0,-2-4-23 16,1 1 32-16,0 1-9 0,1 2-20 0,0-5 12 0,-2 1 15 15,1 2-11-15,-2-2-1 0,2 2 10 0,1-2-15 16,-1 1 16-16,-1-1-4 0,1 2 26 0,0-1-33 16,-1 0-22-16,1 0 25 0,0 0-7 0,1-1-5 0,-2 2 11 15,1-2-15-15,0 2 27 0,1-2-17 0,-2 2-4 16,2-2 1-16,0 4 5 0,-1-5-26 0,0 3 45 15,1-2-13-15,-2 2 5 0,1-2 7 0,0 2-8 0,-1-2 2 16,2 4-24-16,-1-6 11 0,0 4 5 0,-1-3-6 16,2 2 25-16,-1-2-27 0,0 1 20 0,1 1-7 0,-3-1 2 15,3 0-34-15,-3 1 19 0,2-1 29 16,0 1-15-16,1-1-2 0,-3-1 8 0,2 2-14 0,-2-2 11 16,0 1-2-16,3-1-11 0,-1 2-9 0,0-2 22 15,-1 1-21-15,1 0 16 0,0 0 8 0,1 2-25 0,-2-3 16 16,2 1-5-16,-1 1 9 0,0-1-18 0,-1 0 9 15,2 0 15-15,2 0-24 0,-4-2 8 0,1 1 15 16,0 0-6-16,-2-5-16 0,2 2 1 0,-1 2 6 16,1-1-6-16,1 2-4 0,-3-1 4 0,2 0 10 0,0 0 12 15,-1 2-7-15,2-2-22 0,-1 0 22 0,0 0-2 16,-1 1 7-16,1-1-19 0,0 1 14 0,1 0 5 0,-2 0-13 16,1 1-5-16,1-2 25 0,0 1-22 0,-1 0 12 15,1 0-5-15,-2-1 6 0,1 3-11 0,0-3 19 16,-1 1-12-16,2 0-12 0,-1 0 14 0,0 0-2 15,-1 1 13-15,2-1-11 0,0 1-21 0,-1-1 0 0,1 1 18 16,0 0-20-16,-1-2 28 0,-1 1-22 0,1-1 13 16,1 1-16-16,0-1 25 0,-1 0 2 0,-1 0-27 15,2 0 5-15,-1 2 22 0,1-2-3 0,-1 0 1 16,-1 0-4-16,2 0-18 0,-1 0 3 0,0 1-3 0,1-2 20 16,-2 1-17-16,1 0 18 0,1 0-9 0,-1-6-6 15,-1 3 10-15,1 2-8 0,1 0-2 0,-1 1 13 0,1-1-6 16,-2 1 5-16,0-5-26 0,0 2 13 0,1 1-1 15,0 2 15-15,1 0-17 0,-2 0 8 0,1 1-4 16,0-1 15-16,-1 1-6 0,1-1-27 0,0 0 22 16,-1 3-5-16,1-2 5 0,0 0 10 0,1 0-8 0,-2 3-9 15,1-3 14-15,0 3 6 0,1-2-3 0,0 1-9 16,-2-1-17-16,2 0 12 0,-1 2 10 0,0-3-7 16,-1 3-5-16,2-2 5 0,0 4-1 0,-1-5 12 0,1 3-21 15,-1-2 16-15,1 1-11 0,0 3 5 0,-2-5 14 16,2 3-11-16,0 2-1 0,-2-6-1 0,2 4-16 15,0-1 12-15,0 3 4 0,0-5-12 0,-2 3 19 0,2 2-3 16,0 0-6-16,0-5 20 0,-1 4-31 16,1 1 6-16,0 0 3 0,1-4 3 0,-1 4 10 0,0 0-21 15,-2-4 11-15,2 4-6 0,0 0-9 0,-2-2 18 16,2 2-12-16,0 0-1 0,-1-2 13 0,1 2 8 0,0 0-1 16,0 0-21-16,0 0 13 0,0 0-20 0,0 0 15 15,0 0-5-15,-1-3-2 0,1 3 4 0,0 0 15 16,0 0-16-16,0 0 10 0,0 0 7 0,-2-2 4 0,2 2-12 15,0 0 23-15,-2-1-21 0,2 1-9 0,0 0-12 16,-3-2 23-16,3 2-6 0,-4-1 9 0,1 0-29 16,2 0 8-16,1 1 20 0,-7-1-35 0,3-1 17 0,-1 2 18 15,2-1-7-15,-2-1 9 0,1 2-7 0,0-1-6 16,0-1 0-16,0 1-14 0,0 0 9 0,1 1 27 16,1-1-14-16,-2 1-15 0,1-1 28 0,0-1 0 0,3 2-19 15,-5-1 15-15,2 0-27 0,3 1 15 0,-4 0 3 16,4 0-1-16,-5 0-1 0,2 0-22 0,-1-1 17 15,0 1 0-15,4 0 12 0,-6-1-16 0,3 1-11 16,-1-2 5-16,-1 2 6 0,1 0 20 0,-3 2-15 16,2-4 0-16,-2 4 16 0,0-2-27 0,1 1 12 0,-8-1-6 15,1 1 18-15,2-1-27 0,-3 2 13 0,-1 1-2 0,0-2 21 16,1 0-28-16,0 3 21 0,0-3-1 0,-2 1-4 16,2 1-16-16,1-2-13 0,1 3 35 0,3-2-25 15,1-1 23-15,1-1-1 0,-1 1-6 0,4-1 8 16,-1 2-16-16,-1-1 10 0,2-1-26 0,-1 1 15 0,-2-1 21 15,2 0-9-15,-1 0-16 0,1 1 20 0,0 0-4 16,-1 1-27-16,2-1 25 0,-2-1 7 0,0 1 2 16,2 0-5-16,-1-2-1 0,-2 2-12 0,1-1 18 15,-1 0 3-15,0 1-12 0,2-1 0 0,-2 2 1 0,2-2-5 16,-2 0 13-16,3 2-6 0,-2-3-15 0,2 2 21 16,-2-1-16-16,2 0 16 0,-1 0-20 0,2 0 2 15,-1 0 6-15,0 0 11 0,2 1-26 0,-1-1 13 0,0 0 1 16,1 1 7-16,-1-1 7 0,0 0-14 0,2 2-15 15,-2-1 30-15,1 0-7 0,2-1-14 0,-6 0 0 16,4 0 18-16,-1 0-12 0,0 1 6 0,-2-1-5 0,2 1-20 16,3-1 15-16,-6 0 25 0,2 0-16 0,0 0-12 15,0 0 22-15,1-1-2 0,3 1-25 0,-5 0 4 16,2 0-2-16,0 1 26 0,1-1-4 0,-1 0-15 16,3 0 20-16,-3 2-15 0,1-1-10 0,-2-1-3 0,1 0 22 15,0 1-1-15,-1-1 5 0,0 0-26 0,0 0 3 16,0 1 24-16,0-1-31 0,0 0 28 0,2 0-22 0,-4 0 17 15,4 1 7-15,-2 1-21 0,1-2 9 0,-1 0 1 16,-1 1-13-16,2-1 3 0,-1 0 18 0,1 0-14 16,-1 0 0-16,2 1-12 0,-2-1 34 0,1 0-22 15,-1-1 23-15,0 2-11 0,1 0-9 0,-1 0 6 0,2 1 6 16,-2-2-3-16,0 1-16 0,0-1 20 0,1 0-17 16,-1 1 16-16,1-1-11 0,1 1-5 0,-1-1 17 15,-1 0-8-15,1 1 7 0,1 1-4 0,-1-2-14 16,3 0 17-16,-3 1-7 0,1-1-2 0,2 0-20 0,-4 0 26 15,4 0-2-15,-3 1 2 0,3-1-6 0,-3 0-6 16,3 0 14-16,0 0-10 0,-4 1-8 0,4-1-2 0,0 0 19 16,-4 0-9-16,2 0-8 0,0 1 22 0,2-1-5 15,-4 0-9-15,4 0 15 0,-2 0-18 0,-2-1 7 16,1 2-8-16,3-1 13 0,0 0 3 0,-4 0-1 16,3 2-5-16,1-2 5 0,-3 2-20 0,3-2 12 0,0 0-15 15,-1 1 8-15,1-1 6 0,0 0 0 0,-3 0 6 16,3 0-3-16,0 0-7 0,0 0 15 0,0 0-15 15,-4 0-1-15,4 0-9 0,0 0 15 0,0 0 7 16,0 0-22-16,0 0 26 0,0 0-19 0,0 0 14 0,0 0-15 16,0 0-4-16,0 0 17 0,0 0-25 0,-3 0 11 15,3 0 8-15,0 0-22 0,0 0 19 0,0 0-8 0,0 0 16 16,0 0-8-16,0 0 13 0,0 0-21 0,0 0 2 16,0 0 7-16,0 0-5 0,0 0-10 0,0 0 15 15,0 0-5-15,0 0 0 0,0 0 7 0,0 0-14 16,0 0-2-16,0 0 19 0,0 0 3 0,0 0-25 0,0 0 30 15,0 0-37-15,0 0 30 0,0 0-29 0,0 0-3 16,0 0 29-16,0 0 7 0,0 0-41 0,0 0 40 0,0 0-31 16,0 0 23-16,0 0-38 0,0 0-4 0,0 0 42 15,0 0-21-15,0 0 15 0,0 0-23 0,0 0 21 16,0 0-34-16,0 0-13 0,0 0-30 0,8 0 68 16,-8 0-21-16,0 0 0 0,0 0 6 0,0 0 49 0,4 0-50 15,-4 0 37-15,0 0-16 0,0 0-23 0,0 0 50 16,2 0-57-16,-2 0 8 0,2-3 56 0,1 5-83 15,-3-2 9-15,4-2 13 0,-1 2 23 0,1 0-6 16,-4 0-49-16,4 3 38 0,-4-3-19 0,6 3 18 0,-2-1 47 16,2-2 9-16,-6 0-70 0,9 0 17 0,-4-2 63 15,-1 0-46-15,-4 2-33 0,11 3 51 0,-7-3 18 0,0 2-55 16,1-4 52-16,-5 2-66 0,10 0 63 0,-10 0-46 16,8 3 10-16,-4-3 19 0,0 2-46 0,0-2 50 15,-4 0-28-15,6 2 8 0,-3-1-8 0,-3-1-16 16,4 3 29-16,-4-3-45 0,4 1 45 0,-3-1 10 0,-1 0-10 15,0 0 9-15,7 2-12 0,-7-2-7 0,3 3 7 16,-3-3 3-16,0 0-6 0,5 1-6 0,-5-1-1 16,1 0 3-16,-1 0 2 0,4 1-12 0,-4 0 0 15,0-1 6-15,0 0 1 0,0 0 2 0,3 0 5 0,-3 0-11 16,3 3-3-16,-3-1-8 0,0-2-2 0,1 4 3 16,2-4-2-16,-3 2-103 0,1-1 48 0,-1-1 32 15</inkml:trace>
  <inkml:trace contextRef="#ctx0" brushRef="#br0" timeOffset="90937.29">20819 6824 30 0,'6'-8'186'0,"-6"8"1"0,5-8-25 0,-2 4 11 0,-3 4-10 16,4-8-10-16,-4 8 17 0,3-9-23 0,-3 9-16 15,4-7-3-15,-4 7 5 0,1-6-6 0,-1 6-21 16,0 0 5-16,3-7-20 0,-3 7 4 0,0 0-13 15,0 0 2-15,1-9-10 0,-1 9-10 0,0 0 3 0,0 0-14 16,1-7-11-16,-1 7-1 0,0 0-4 0,0 0-10 16,0 0-3-16,0 0-2 0,0 0 1 0,0 0-2 0,0 0-8 15,0 0 10-15,0 0-1 0,0 0-10 0,-14 30 21 16,11-19-13-16,0 2 19 0,0 2-16 16,-1 0 7-16,2-2 4 0,-1 3-10 0,2 1-4 0,-2 0 7 15,2-1-13-15,-2 2 10 0,3 3-12 0,0-2 10 0,0 1-9 16,-1 0-4-16,-1-1-7 0,1 0 5 0,1 1 6 15,-1 1 0-15,-1-3-13 0,1 1 14 0,1-1 0 16,-1 0 5-16,-1-2-17 0,1-1-1 0,1 0 10 16,-3-2 0-16,3 0-10 0,-1 0-2 0,0-3 7 0,1-10 0 15,0 15-3-15,0-15 3 0,0 14 5 0,0-14-9 16,0 0 8-16,0 13 3 0,0-13-20 0,1 8 15 0,-1-8-5 16,0 0 5-16,0 0-4 0,1 11-10 0,-1-11 2 15,0 0-12-15,0 0 54 0,2 11-67 0,-2-11 0 16,1 3-3-16,-1-3-18 0,0 0-11 0,0 0-9 15,0 0-24-15,0 0-31 0,5 4-29 0,-5-4 1 0,0 0-37 16,0 0 6-16,0 0-47 0,0 0-489 0,11-19 240 16,-11 19 160-16</inkml:trace>
  <inkml:trace contextRef="#ctx0" brushRef="#br0" timeOffset="91297.65">20651 7010 29 0,'-6'-6'220'0,"-1"2"-31"0,3-1 7 16,4 5-13-16,-8-7-16 0,8 7-13 0,-5-5-16 16,5 5-21-16,0 0-1 0,0 0-8 0,0 0-8 0,0 0-8 15,9-11-15-15,-9 11-1 0,11 0-7 0,-11 0 3 16,21 0-5-16,-8 2 12 0,5 2-7 0,-1-2 0 15,2 2-15-15,2 0 12 0,2-1 1 0,-1 1-12 16,12 1-10-16,-1 2-1 0,-2 0 16 0,-3-3-12 0,-7-2 9 16,-2 2 6-16,1-2-17 0,-1 2-14 0,-1-3 17 15,-3 1-5-15,2-2 43 0,-2 1-63 0,-2-1 5 16,-1 3 9-16,-12-3-13 0,20 1 5 0,-20-1-13 0,10 1 13 16,-10-1-15-16,9 1 5 0,-9-1-5 0,0 0-9 15,11 2 6-15,-11-2-20 0,0 0-5 0,0 0-31 16,0 0-12-16,13 0-26 0,-13 0-41 0,0 0-35 0,0 0-18 15,0 0-16-15,0 0-21 0,0 0-629 0,0 0 279 16,0 0 186-16</inkml:trace>
  <inkml:trace contextRef="#ctx0" brushRef="#br0" timeOffset="92819.87">20098 4700 61 0,'-8'5'109'0,"0"1"9"16,1-2-16-16,2-2 11 0,5-2 13 0,-7 5-12 0,4-4 5 15,3-1 11-15,-4 3 11 0,4-3-25 0,0 0 5 16,0 0-22-16,0 0-5 0,0 0 1 0,0 0-2 15,0 0 3-15,19-16-11 0,-10 10-25 0,2 0 23 0,2-1-2 16,1-2-7-16,0 3-2 0,1-3-6 0,1 2-8 16,2-2-4-16,6-5-18 0,-6 1 20 0,6-2-16 15,3-4 2-15,-6 3 13 0,3 1-12 0,-1-2 3 0,0 1-3 16,-6 3-23-16,7-4 22 0,0 2-16 16,-4-2 10-16,1 0 11 0,-2 4-5 0,-6 1-7 0,10-7-10 15,-2 2-1-15,2 0 2 0,0 2 3 0,-6 3-39 16,-1 2 40-16,-4 2-11 0,0-1 0 0,3 1-15 0,-2-2-10 15,-1 3 19-15,1 0 7 0,1 0 1 0,-1 1-5 16,-1 0-4-16,0-3-3 0,-3 3-16 0,2 0 18 16,-3 1-3-16,1 1-15 0,-2 0-4 0,0 0 10 0,-2 2-6 15,-1 0 10-15,-4 2 1 0,7-4 1 0,-3 3 6 16,-4 1 3-16,5-4-9 0,-5 4-17 0,4-2 19 16,-1-2-19-16,-3 4-2 0,0 0-11 0,5-3 7 0,-5 3-11 15,3-3-10-15,-2 3 1 0,1-1-12 16,-2 1-15-16,0 0-4 0,0 0-37 0,0 0 21 0,0 0-44 15,0 0 21-15,0 0-25 0,0 0 24 0,-15 2-21 16,9 0-17-16,6-2-2 0,-9 1-2 0,2 0 11 0,1-1-2 16,-2 0-351-16,0 0 165 0,-2-4 110 0</inkml:trace>
  <inkml:trace contextRef="#ctx0" brushRef="#br0" timeOffset="93441.61">20534 4174 38 0,'-5'0'110'0,"2"0"-6"0,3 0 5 0,-9-3 10 0,5 3-45 15,4 0-7-15,-6-2 31 0,6 2-43 16,-6-1 39-16,6 1-29 0,-3-2 29 0,3 2-35 0,0 0-12 16,-4-3 5-16,5 2 22 0,-1 1-23 0,6-4 13 15,-1 4-23-15,0-1-8 0,2 0 19 0,5-2 4 0,1 1-6 16,1-1-8-16,-1 2-12 0,0 0 8 0,2 0 5 15,-2-2 3-15,5 2 2 0,-4-1-4 0,1 2 2 0,0-3-14 16,-2 2 0-16,0 0-3 0,-1 0 7 16,0 1 3-16,0-1-22 0,0-2 13 0,-1 3 0 0,1-2 10 15,-1 2-14-15,-2-1-13 0,-1-1 8 0,0 1 7 16,3 0 2-16,2 0-10 0,-3 0-9 0,2-2 8 0,-3 2-7 16,-1 1 8-16,0-1-8 0,-3 0 6 0,1 1-12 15,-1-2 8-15,-5 2-1 0,9 0 8 0,-9 0 2 16,8 0-8-16,-8 0-2 0,6 0 11 0,-6 0 3 15,8 0-2-15,-8 0-5 0,0 0-10 0,5 0 5 0,-5 0 3 16,0 0-4-16,0 0-3 0,0 0-1 0,7 0-2 16,-7 0 5-16,0 0-11 0,0 0 1 0,4 0 4 0,-4 0-7 15,0 0 5-15,0 0-1 0,0 0-5 0,0 0-1 16,0 0-5-16,0 0 4 0,2 6 8 0,-3-3-5 16,1 0 6-16,-1 2-6 0,1-5 7 0,-2 11-7 15,1-4 8-15,0 3-3 0,-2 2-4 0,0 0-5 0,1 0 9 16,-4 1-6-16,4 0 14 0,-5 2-8 0,2-1-12 15,1 3 2-15,-2 0 10 0,1-2 8 0,1 3-8 16,0-1-3-16,0-1-10 0,-1-2 11 0,1 0 17 16,-2 1-7-16,2-2-4 0,0 1-4 0,-1-3 3 0,2 0 0 15,-1 0-2-15,3 0 0 0,-2-2 26 0,2 1-30 16,-2-4 3-16,2 1-1 0,1-7-17 0,-3 10 15 0,3-10-10 16,-1 7 7-16,1-7 7 0,-3 7 0 15,3-7 3-15,0 0-2 0,-3 8-7 0,3-8-5 0,0 0 3 16,0 0-16-16,0 0 0 0,0 10-28 0,0-10 9 15,0 0-30-15,0 0-17 0,0 0-17 0,0 0-28 0,0 0 15 16,0 0-30-16,0 0-9 0,0 0-14 0,0 0-456 16,0 0 209-16,0 0 138 0</inkml:trace>
  <inkml:trace contextRef="#ctx0" brushRef="#br0" timeOffset="94180.43">20681 4954 39 0,'4'-11'105'16,"-3"2"13"-16,0 2 20 0,-1 0-41 0,0 1 15 16,0 0-6-16,0 6-6 0,-2-11-4 0,-1 6 39 15,0 1-55-15,1-1-6 0,-5-5 1 0,0 5 1 16,1 1-17-16,-2-2 10 0,0 2-6 0,1 2-1 0,-1-1-8 15,1 2-5-15,1 1-6 0,-1 0-1 0,-1 0-2 16,-5 1 4-16,2 2-10 0,-2-2 1 0,1 4 10 0,0-1-10 16,-2 1 17-16,2 0-8 0,0 2-9 15,2 0-7-15,-2 3-8 0,0 0 3 0,0-2 10 0,1 3 3 16,0 0-11-16,-1 2-5 0,2-4 14 0,2 2-11 16,0 1 7-16,1 1-6 0,2-2-5 0,-3 1 0 0,1-1-4 15,2 0 1-15,1-2 5 0,1 2-6 0,0 2 4 16,3-3-1-16,0 0 2 0,2-2 6 0,-1-2-5 15,3 5-4-15,-1 0-2 0,1-2 6 0,1 2-3 16,3-4-3-16,3 0 0 0,1 2 7 0,1-1 1 0,0-3 9 16,5-1-5-16,-2 3 19 0,1-2-29 0,0-3-7 15,2 2 8-15,-2-1 5 0,-1-2-6 0,0 1-4 0,0-1 5 16,-1 0 8-16,-2-1-11 0,1 0 11 0,-4-1-2 16,2 0-9-16,-2-1-3 0,-1 1-4 0,-1 0 3 15,-8 1 0-15,13-4-7 0,-6 3-5 0,-7 1 7 16,16-7-25-16,-8 5-10 0,-3 0-22 0,-5 2-19 0,12-4-44 15,-8 1-30-15,-4 3-21 0,0 0-12 0,11-3-24 16,-8 0-538-16,-3 3 247 0,0 0 164 0</inkml:trace>
  <inkml:trace contextRef="#ctx0" brushRef="#br0" timeOffset="97967.53">21724 6672 17 0,'0'0'146'0,"8"-4"-42"0,-8 4-9 16,0 0-1-16,9 0-31 0,-9 0 13 0,0 0 11 16,0 0-7-16,6 6-25 0,-6-6 16 0,0 0-19 15,0 0 1-15,-7 15-6 0,7-15-3 0,-11 9-10 0,5-1 19 16,-4-1-40-16,2 0 15 0,-1 0 15 0,0-1-10 15,-1 0-12-15,2-1-1 0,0-1 20 0,2 2 1 16,-1-4 15-16,2 0-8 0,5-2-7 0,-10 5-17 16,10-5 9-16,-8 1 0 0,8-1-11 0,0 0 12 0,0 0-8 15,-13-4-8-15,13 4 3 0,-7-8-5 0,7 8-11 16,-4-8 11-16,2 3-12 0,0-6 10 0,1 2-21 0,1-3 20 16,-1 0-19-16,-1 2-11 0,2 1 10 0,3-5 2 15,-2 0-18-15,2 3 8 0,1 0 5 0,0 1-7 16,1-1 21-16,1 1-25 0,0 2 19 0,1-1 2 15,0 1-18-15,-1 1 5 0,2 0 9 0,0 1-12 0,-1 0 10 16,1 0-7-16,-1 1 11 0,-1 1-45 0,1 2 37 16,-7 2 15-16,11-5-1 0,-5 4-7 0,-6 1-9 15,12-3 7-15,-12 3 6 0,12 0 4 0,-12 0-13 0,12 4 5 16,-6-2 5-16,3 2-10 0,-1 2 7 0,1 2 56 16,-1 0-62-16,-2 0 1 0,-1 0 10 0,0 2-1 15,-2 2 10-15,0 0-8 0,-2 0 13 0,-2 1-23 0,1 2-2 16,0-1 28-16,-3 0-2 0,0 3-5 0,1-2 3 15,-1 0 0-15,-1 2 16 0,-1-1-1 0,1 2-23 0,-2-2-9 16,-2 12 3-16,0 0 5 0,-1-8 7 16,1-1-23-16,-4 6 19 0,-1-1 0 0,2-4 7 0,-4 2-13 15,3 2-11-15,-2-2 19 0,2-3-13 0,1-3 3 16,2-2 7-16,-7 7 9 0,-2 0-6 0,1 0-27 0,2-6 17 16,2 0 0-16,2-3 0 0,-2-2-15 0,1 2-2 15,0-1 25-15,1-2-6 0,-1 0 22 0,1-2-20 16,1 2-21-16,0-1 19 0,1-2 4 0,2-1-6 15,1-1 14-15,0 0 9 0,1-1-3 0,5-3-11 0,-7 3 14 16,7-3-9-16,0 0 7 0,-14-1-13 0,14 1 23 16,0 0-24-16,-8-9 18 0,5 3-14 0,-2-4-2 0,3-1-1 15,1 3 13-15,0-4-6 0,1-1-18 16,-2 1 13-16,2-2-9 0,2 1 5 0,-2-1 3 0,2-1-12 16,4 1 6-16,-4 0 11 0,1 2-14 0,0-3-6 15,1 4-6-15,-4 2 9 0,2-2 14 0,1 4-5 0,0 2 7 16,-3 5-14-16,4-8 4 0,-4 8-1 0,1-8-14 15,-1 8 0-15,4-7 7 0,-4 7-13 0,4-6 5 16,-4 6 8-16,0 0-8 0,8-1 5 0,-8 1-11 16,0 0 7-16,21 8 9 0,-10-2-2 0,2 2 0 0,1 0 11 15,2-2-7-15,-1 4 6 0,-2-1-18 0,2 1 22 16,-2 1-9-16,0 1 7 0,10 6-12 0,-7-4 8 0,-4-1-6 16,0-3-1-16,0 1-7 0,0-1 8 0,-1 0 5 15,-1 0-3-15,1-2 16 0,0 2-7 0,-1-2-10 16,-2 2-1-16,2-3-3 0,-1-1 8 0,-1 0 1 15,1 0-2-15,2-3-6 0,-4 2 8 0,-1-2-12 0,1-1-7 16,-2 0 13-16,-5-2-31 0,0 0 4 0,16 4-24 16,-16-4-14-16,11 0-18 0,-11 0-20 0,0 0-24 15,16-5 13-15,-16 5-38 0,8-3-368 0,-8 3 174 16,15-15 114-16</inkml:trace>
  <inkml:trace contextRef="#ctx0" brushRef="#br0" timeOffset="98529.25">22121 6562 84 0,'-4'-5'117'0,"4"5"-18"15,0 0-11-15,-4-6 2 0,4 6 1 0,0 0-17 0,-5-5-2 16,5 5-10-16,0 0 19 0,0 0-4 0,0 0 22 16,0 0-2-16,0 0-11 0,0 0-11 0,0 0-3 15,3-12-13-15,-3 12 8 0,6-5 3 0,-2 2-24 16,4-3 13-16,-2 1-4 0,2-1-13 0,1 0 4 15,-1-1 4-15,1-2-20 0,1 2-7 0,-2-3 13 0,0 1-22 16,3-1 5-16,-2-1 7 0,2 2-5 0,-2-1 6 16,2-1-9-16,-1 1 18 0,1 0 0 0,0-2-1 15,-1 0-11-15,1 1-12 0,0 2 6 0,-2-1 16 0,0 0-7 16,-1 1-1-16,0 0 1 0,0 1 1 0,-1 1 3 16,0 2-4-16,-3 1-6 0,0 1-10 0,-4 3 9 15,6-7-5-15,-6 7 0 0,6-4-8 0,-6 4-1 0,0 0 4 16,0 0-3-16,9 1 3 0,-6 3 3 0,-1 1-10 15,0-1 0-15,0 1-10 0,0 2 13 0,0 3 0 16,1 2 1-16,0-1-8 0,-1 2-6 0,0 0 0 16,-1 0 14-16,2 1-6 0,-2-1 4 0,-1 0-7 0,3 0 1 15,-2-1 3-15,0-2-1 0,1 1-4 0,-1-2 6 16,2 1-10-16,-2-2 21 0,0-1-8 0,-1 1-2 16,2-2-13-16,-1-3-3 0,-1 2-9 0,1-1-19 15,-1-4-29-15,0 0-19 0,3 9-1 0,-3-9 2 0,0 0-25 16,4 9-24-16,-4-9-10 0,5 4-452 0,-5-4 200 15,6 8 132-15</inkml:trace>
  <inkml:trace contextRef="#ctx0" brushRef="#br0" timeOffset="99545.35">22923 6811 84 0,'0'0'86'0,"0"0"-15"15,0 0 20-15,0 0-33 0,-28 15 26 0,28-15-30 0,-9 3 6 16,9-3-9-16,-11 5 2 0,11-5 10 0,-9 4-28 16,9-4 5-16,-10 3 13 0,10-3 18 0,0 0-10 15,-14 4 0-15,14-4 16 0,-11-1-31 0,11 1 8 16,0 0 3-16,-16-5-1 0,8-1-12 0,0-1 13 0,1 1-19 16,2 0-9-16,-2-3 18 0,3 3-10 0,-1-2-7 15,0-3 0-15,-1 0-24 0,4 2 4 0,-2-2 4 16,0 0-5-16,1 3 14 0,0-2-29 0,1-1 27 0,0 0-11 15,0 3 4-15,0-2-11 0,2 10-13 0,-1-14 12 16,1 14-7-16,3-12-11 0,-2 6 25 0,-1 6-12 16,3-12 3-16,-1 7 5 0,-2 5-3 0,6-9-11 15,2 1 9-15,-3 4-26 0,4-1 14 0,-3 1-4 0,0 2 9 16,-6 2 1-16,12-1 11 0,-12 1-7 0,11 1-9 16,-11-1 15-16,9 2-9 0,-3 1 1 0,-6-3-8 0,14 9 5 15,-6-3 17-15,-1 0-8 0,0 4-2 0,-1-2-9 16,0 1 9-16,0 1 4 0,-2 1-4 0,-1 1-12 15,0-1 19-15,0 1 4 0,-2 1 6 0,0 0 3 16,-1 1-13-16,2-1 19 0,-5 0 4 0,3 0-17 0,-3 2 14 16,0-1-9-16,-1 2 2 0,2-3 7 0,-2 1-27 15,-2 1 19-15,2 0-12 0,-1 2 9 0,-3 0-16 16,-4 7 12-16,3-5 2 0,-1-2-9 0,0-4 13 0,0 1-20 16,-6 9-8-16,0-2 20 0,0-1-5 0,2-3-3 15,-2 3 13-15,1-3-10 0,3-3-12 0,0 0 22 16,1-2-12-16,-2 0 4 0,-7 4 5 0,5-2 7 0,2-2-12 15,0-3-6-15,2-2 10 0,-2 1-24 0,1-1 20 16,0 0-8-16,0-1-1 0,0-1 17 0,1 1 5 16,2-3 0-16,-1 2 3 0,4-2 11 0,-1-2 4 15,7-1 3-15,-11 2-5 0,11-2 9 0,-9 0-7 0,9 0-8 16,-9-5 1-16,9 5 2 0,-8-7-1 0,4-1-2 16,0-2-14-16,1 2 8 0,2-3 5 0,-2-1-9 15,2 0 0-15,1-1-5 0,0 0-3 0,-2-2 12 0,4 2-10 16,-1 1 6-16,-1-1-11 0,1 1 3 0,2-1 4 15,-2 1 1-15,3 0-10 0,0 1 8 0,2 1-18 16,-4-2 9-16,5 3-7 0,0 0 13 0,-1-2-8 0,1 4-6 16,-2 2-3-16,1 1 10 0,-2 0 3 0,-4 4-4 15,10-6 0-15,-4 4-19 0,2-3 17 0,0 2 4 16,-8 3-14-16,12 0 13 0,-12 0-20 0,12 2 25 0,-7 0-6 16,0 2-3-16,3 2-11 0,0 2-1 0,-1 2 7 15,1-1 9-15,0 1-5 0,-3-1 1 0,1 3 2 16,-1-1-19-16,0 1 6 0,-1 0 10 0,0 1 6 15,-1 1-16-15,1-1 9 0,0 0-6 0,-1-1 13 0,1 1-3 16,-2 0 7-16,2 2-9 0,2-3-3 0,-1 0 11 16,-1 0 1-16,3 0-15 0,-2-1 5 0,3-1 5 15,1-1 2-15,-1-1 9 0,2 1 10 0,-1-2-8 0,3-2 1 16,3-1-1-16,1 2-4 0,-2-2 21 0,1-2-15 16,-2 2-13-16,5-2-6 0,-5 0 1 0,3-1 8 15,-3-2-8-15,-2 1 1 0,3-2 2 0,-4 1 2 16,2-1-17-16,-2-1-21 0,-1-1-37 0,-2-1-48 0,-7 5 17 15,9-7-91-15,-9 7-31 0,4-8-536 0,-4 8 253 0,0 0 168 16</inkml:trace>
  <inkml:trace contextRef="#ctx0" brushRef="#br0" timeOffset="106914.54">23422 6780 126 0,'0'0'84'0,"7"-6"25"16,-5 2 3-16,-2 4-2 0,8-6 8 0,-8 6-21 15,7-3 30-15,-7 3-25 0,5-9 5 0,-2 6-17 0,-3 3 13 16,7-7 5-16,-5 3-16 0,-2 4 10 0,7-7 1 16,-4 2-4-16,-3 5 0 0,4-7 3 0,-4 7-11 0,4-6-2 15,-4 6-12-15,2-6-5 0,-2 6-2 16,4-5 1-16,-4 5 13 0,0 0-24 0,7-5 1 0,-7 5-1 15,0 0-27-15,0 0 12 0,4-5-20 0,-4 5 4 16,0 0-4-16,0 0-9 0,0 0 1 0,0 0-1 0,0 0 3 16,0 0 1-16,0 0-2 0,0 0 6 0,0 0-10 15,0 0 11-15,-4 34 1 0,1-23-5 0,-1 2 4 16,3 3-5-16,-2-2-7 0,1 4 4 0,-2 0-5 16,-2 0-3-16,1 0-1 0,1 2 0 0,1 0 2 0,-2 0 0 15,-2 9 7-15,1-5-12 0,2-4 1 0,-2-1 5 16,1 1-3-16,1-2-4 0,-1 0 1 0,1-3 9 0,0 2-19 15,0 0 8-15,1 0 8 0,-1-3 3 0,1 0-11 16,1 3-3-16,-2-4-7 0,1-2 0 0,0 2 24 16,2-2-21-16,0-4 13 0,-2 1-4 0,3-8 2 15,-3 9-4-15,3-9 1 0,0 9-3 0,0-9 4 0,-1 7-12 16,1-7-5-16,0 0 0 0,0 0-2 0,0 11 1 16,0-11-16-16,0 0-8 0,0 0 0 0,0 0-28 15,3 7-10-15,-3-7-3 0,0 0-24 0,0 0-28 16,0 0 11-16,0 0-25 0,0 0-9 0,0 0 6 0,0 0-21 15,0 0-505-15,0 0 225 0,0 0 148 0</inkml:trace>
  <inkml:trace contextRef="#ctx0" brushRef="#br0" timeOffset="107322.47">23153 6998 30 0,'-8'-7'167'0,"-2"0"-15"0,5 2 13 0,5 5-15 15,-9-8-20-15,9 8 11 0,-8-6 2 0,8 6-26 16,0 0 4-16,-6-7-24 0,6 7-3 0,0 0-3 16,0 0-5-16,0 0-3 0,0 0 1 0,19-17-21 0,-8 16 15 15,2 1 0-15,3 0-11 0,3 0 3 0,-1-2-17 16,2 4 16-16,2-1-21 0,2 0 13 0,0 0-8 0,0 0-1 15,12 2-1-15,0-2 0 0,-8 1 8 0,-2-2 0 16,-6 2-5-16,4-1 7 0,0 0-10 0,0 0-7 16,0 0 16-16,-1-1-19 0,0 2 3 0,0-4-11 0,-3 4 13 15,-2-4-6-15,2 4-6 0,-1-4 16 0,0 2-20 16,-3 0 15-16,1 0-16 0,0 0 9 0,-1-1 1 16,0 0-12-16,-2 1 10 0,-2-2 16 0,-2 2-54 15,-10 0 21-15,18 0 17 0,-18 0-7 0,12 0-16 0,-12 0-3 16,9-3-15-16,-9 3 20 0,0 0-27 0,0 0-8 15,16-1-10-15,-16 1-18 0,0 0-14 0,0 0-34 16,0 0-17-16,0 0-20 0,0 0-47 0,0 0-12 0,0 0-21 16,0 0-674-16,0 0 296 0,0 0 196 0</inkml:trace>
  <inkml:trace contextRef="#ctx0" brushRef="#br0" timeOffset="112829.43">24226 6562 40 0,'-9'-4'100'0,"9"4"-13"0,0 0 11 0,0 0 27 0,0 0-37 15,-7-2 6-15,7 2 1 0,0 0-18 0,0 0 23 0,0 0-29 16,0 0 14-16,-2-2-31 0,2 2 25 15,0 0 10-15,0 0-15 0,0 0-6 0,0 0 7 0,0 0-10 16,0 0-13-16,0 0 3 0,0 0-21 0,0 0 7 16,0 0 8-16,0 0-15 0,0 0-11 0,0 0 6 0,17-2-8 15,-13 1-12-15,-4 1 13 0,0 0-7 0,16-3-5 16,-9 2 15-16,6-1-25 0,-3 2 17 0,-1 0-9 16,0 0 11-16,6 0-15 0,-3 1 4 0,3 0-6 15,-3 0 1-15,1 2 2 0,-1-1-7 0,1-1 7 0,-3 1 2 16,2 0-3-16,-3 0 0 0,3 2 13 0,0-2-20 15,0 3 16-15,-1-1-14 0,-1 1 14 0,0 1 6 16,-1 0-7-16,0-2 4 0,1 4-7 0,-2 0 3 16,0 0 2-16,-2 2-2 0,1-2-4 0,-3 2 7 0,0 0-2 15,-1-1 2-15,-1 2 2 0,0-3-3 0,-2 4 18 16,0-12-5-16,-4 16-6 0,4-16 9 0,-4 14 0 16,0-5 1-16,0-1 11 0,-2 2-11 0,0-1 5 0,-2-1-9 15,0-2-3-15,-2 1 5 0,0-2-2 0,-1 2 4 0,0-1-15 16,-1-1-6-16,2 1 3 0,0-2 12 15,0-1-13-15,0 2 2 0,1-2-10 0,9-3 18 0,-15 5-7 16,15-5-6-16,-13 4 3 0,13-4 2 0,-11 3-12 16,11-3 1-16,-9 6 17 0,9-6-9 0,-8 3-6 0,8-3 4 15,0 0 0-15,0 0 8 0,0 0-10 0,-11 2-5 16,11-2 7-16,0 0 3 0,0 0-7 0,0 0 5 16,0 0-2-16,0 0-11 0,0 0 4 0,0 0 4 15,0 0 2-15,0 0-5 0,0 0-7 0,0 0-2 0,35 1 10 16,-35-1-1-16,11 5-5 0,-11-5 6 0,17 5 0 15,-8-2-3-15,-2 2-1 0,4 2 7 0,-5-3-2 16,2 3-15-16,2-1 7 0,-1 0 7 0,-4-1-11 16,1 2 8-16,0 0-3 0,-6-7-6 0,8 12 11 0,-2-4 2 15,-2-2-15-15,-4-6 7 0,5 13 3 0,-2-7 3 16,-3-6-2-16,5 17-9 0,-5-10 15 0,-1 1-7 0,1-8-6 16,0 0 10-16,-3 18 7 0,3-18-10 0,-5 16 1 15,-1-9-1-15,1 1-3 0,1 1 3 0,-3 0 4 16,2-3-10-16,-2 3 3 0,1-3 4 0,-2 1 0 15,0 0 5-15,1-1 6 0,-1 0-11 0,-3 1-2 0,2-1 5 16,-2-2-4-16,3 1-15 0,-2 0 12 0,0-1 0 16,1-1 2-16,-2-1 13 0,2 1-7 0,1-1-3 0,1-1 2 15,7-1 3-15,-12 3 12 0,12-3-17 0,-12 1 11 16,4-2 6-16,8 1-9 0,-12-2 4 0,12 2-1 16,-13-1-8-16,13 1 2 0,-11-1 0 0,11 1-9 15,-8-1 15-15,8 1-7 0,-7-4 12 0,7 4-15 0,-8-3 7 16,8 3-2-16,-5-4-7 0,5 4 2 0,-5-5-6 15,5 5-10-15,0 0-10 0,-6-6 0 0,6 6-23 16,-4-6-4-16,4 6-41 0,0 0-30 0,0 0-3 16,0 0-23-16,-2-13-47 0,2 13-19 0,0 0-495 0,0 0 236 15,0 0 158-15</inkml:trace>
  <inkml:trace contextRef="#ctx0" brushRef="#br0" timeOffset="113417.27">24861 6617 34 0,'0'0'103'0,"0"0"-7"16,0 0 5-16,0 0-20 0,3-1 1 0,-3 1-11 15,0 0 24-15,0 0-7 0,0 0-5 0,0 0 28 0,0 0 0 16,5 0-8-16,-5 0 15 0,0 0-9 0,0 0-6 16,4-5-8-16,-4 5-22 0,3-5 4 0,0 3-8 15,-1-2 1-15,5-3 0 0,-2-2-24 0,2 0 12 0,0-1-9 16,1 1 0-16,1-2-4 0,-1-1-8 0,0 0-16 15,2-1 17-15,-2-1-3 0,2 0 7 0,-2 1-12 16,0 1-3-16,2 0 4 0,-2-1 6 0,-2 2-13 0,4 1 15 16,-2-1-3-16,-3 2-3 0,2 2 6 0,-3 1-5 15,0 0 2-15,0 1 3 0,-4 5-9 0,5-10-2 16,-5 10-3-16,4-6-3 0,-4 6 3 0,5-5-2 16,-5 5-1-16,4-4-2 0,-4 4-6 0,3-4-6 0,-3 4 10 15,5-2-3-15,-5 2 1 0,0 0-18 0,0 0 5 16,6 9 3-16,-4-3 12 0,2 5-8 0,-1 0 3 0,-2 1-6 15,1 2 3-15,-1-1-6 0,0 1 14 0,1 0 0 16,0 2-9-16,1-2 2 0,-2 0 4 0,-1 1-6 16,2-1 8-16,-1 2-42 0,0-2 33 0,1 1 3 15,-1-1 0-15,-1 0-5 0,1-2 4 0,2-1 8 0,-2 0-18 16,1-3 9-16,-2 0-2 0,2-1-3 0,-2-7 13 16,3 9-15-16,-3-9 2 0,1 10 2 0,-1-10 3 15,0 8-5-15,0-8-7 0,3 8-3 0,-3-8-14 16,0 0-27-16,3 7-34 0,-3-7-53 0,5 2-15 0,-5-2-63 15,0 0-19-15,0 0-575 0,0 0 268 0,0 0 180 16</inkml:trace>
  <inkml:trace contextRef="#ctx0" brushRef="#br0" timeOffset="113925.32">25538 6649 81 0,'5'-7'173'16,"-1"2"-12"-16,-1 3-4 0,-1-3-22 0,1 1 1 16,1 0-6-16,-1 1-19 0,-1 0 9 0,-2 3-3 0,6-6-24 15,-4 2 3-15,1 2-9 0,-3 2 4 0,5-5-11 16,-5 5-10-16,4-3-16 0,-4 3 7 0,3-2-2 16,-3 2-17-16,0 0 8 0,0 0-8 0,0 0 5 0,0 0-7 15,0 0 6-15,-8 23 9 0,4-8 7 0,-3 1 0 16,-1 1-3-16,-2 9 4 0,-2 2 6 0,5 1-5 15,-4-1-10-15,-3 6-6 0,2-3 11 0,-3 5-7 0,6-3-8 16,-5-2 8-16,5 0-22 0,2 0 16 0,-2-2-3 16,2-5-16-16,2-4 3 0,1-2-1 0,-1-1 2 15,1 1 1-15,-2-2-8 0,2-2-12 0,2 1-4 16,0-3 11-16,0 0-10 0,-4-2 3 0,6-10 3 0,-2 16-8 16,0-9 14-16,2-7-7 0,0 0 8 0,-2 13-14 15,2-13 4-15,0 0 12 0,0 0-11 0,0 0-22 16,0 11-15-16,0-11-7 0,0 0-22 0,0 0-26 0,0 0-30 15,0 0-67-15,0 0-13 0,0 0-29 0,0 0-656 16,0 0 290-16,0 0 196 0</inkml:trace>
  <inkml:trace contextRef="#ctx0" brushRef="#br0" timeOffset="117557.95">20694 4384 30 0,'-13'-11'69'0,"2"4"13"16,-1-2-16-16,-1 4 2 0,-3 2-16 0,2 2 11 0,1 1-14 15,-3 1-8-15,1 2-3 0,-1 2 0 0,2 1-3 16,-1 1-3-16,0 1 23 0,-1 1-26 0,-2 10 1 0,0-8 22 16,-2 11-32-16,2-1 14 0,-1 2 11 0,0 2 16 15,2 1-23-15,0 0-2 0,-1 2 3 0,4 3-18 16,0-5 6-16,1 3 9 0,2 1-8 0,3 0-3 15,3-6-4-15,1-1 14 0,4-3-17 0,1 2 6 0,1-3 3 16,2 0-17-16,1 0-3 0,6 8 26 0,1-4 21 16,-3-4-24-16,-1-6-18 0,-1 0-5 0,2-1 4 15,0-1-11-15,1-1 19 0,-2-1-3 0,-3 0-21 16,2-1 8-16,-1-2 20 0,0-1-3 0,-2 0-8 0,-4-5 17 16,5 7-6-16,-2-4 17 0,-3-3-24 0,0 0 2 15,4 6-8-15,-4-6 0 0,0 0 7 0,0 0-10 0,0 0 16 16,2 6-21-16,-2-6-29 0,0 0 16 0,0 0-17 15,0 0-24-15,0 0-36 0,0 0-15 0,0 0 16 0,0 0-17 16,0 0-333-16,0 0 145 0,0 0 98 16</inkml:trace>
  <inkml:trace contextRef="#ctx0" brushRef="#br0" timeOffset="118730.93">23840 4549 39 0,'-6'5'136'16,"0"1"-1"-16,6-6-22 0,-8 8 1 0,8-8 31 0,-6 5-21 15,6-5 3-15,-2 5 3 0,2-5 1 0,0 0-12 16,0 0-2-16,0 0-12 0,0 0-11 0,0 0-2 0,0 0-9 16,0 0 4-16,0 0-8 0,26-11 3 0,-15 5 9 15,2-1-16-15,1-1-2 0,0-1 7 0,1 2-11 16,9-9-9-16,-7 2 2 0,6-3-8 0,0 0-6 16,-1-2 8-16,4-1-21 0,-1-4 10 0,0 0-12 0,-1-1-3 15,2-1-11-15,0-2 15 0,-2 0-2 0,-1-2-17 16,1-1-3-16,2 0 7 0,-1-2-7 0,-1 2 9 15,0-1 1-15,-3 0-9 0,3 4-1 0,-1 0 8 0,0-3-11 16,-3 2 2-16,1 4-1 0,-6 1 7 0,-3 6-12 16,0 3 9-16,-3 2 6 0,0 1-8 0,1 0-3 15,0 0 2-15,-3 3-3 0,0-1 2 0,-2 4-14 0,0 1 8 16,2-2 6-16,-3 1 0 0,-1 1 2 16,-3 5-9-16,9-7-6 0,-9 7 10 0,5-6 1 0,-5 6-10 15,4-4 3-15,-4 4 5 0,6-4-11 0,-6 4 1 16,6-4 3-16,-6 4-3 0,4-5 6 0,-4 5-11 0,3-3 5 15,-3 3-11-15,4-3-10 0,-4 3-7 0,0 0-10 16,0 0-23-16,3-5-6 0,-3 5-14 0,0 0-12 16,0 0-4-16,0 0-13 0,0 0-26 0,0 0 16 0,0 0-2 15,0 0-25-15,0 0-11 0,-30 8-20 0,18-6 24 16,3-2-365-16,-10 7 175 0,7-3 116 0</inkml:trace>
  <inkml:trace contextRef="#ctx0" brushRef="#br0" timeOffset="119165.65">24341 3787 32 0,'-13'3'118'0,"9"-1"-10"0,-1-1-25 0,-1-1-6 16,6 0 35-16,-8 0-4 0,8 0-21 0,-6 3-13 0,6-3 25 16,-6 0-17-16,6 0-5 0,0 0 0 0,-4 3-1 15,4-3-20-15,0 0 1 0,0 0 4 0,0 0-10 16,12 7 11-16,-5-5-3 0,6 0 12 0,1-2-5 15,-1 2 6-15,3 0-22 0,0-4 13 0,3 4 4 0,-5-2-9 16,4-2 1-16,0 2-16 0,1 2 2 0,-3-1 13 16,1-2-4-16,1-1-2 0,-4 0-17 0,1 3 13 15,0-2-5-15,-2 1-3 0,-4 0-1 0,-1 1-1 0,-8-1-10 16,15-1 3-16,-8-1 6 0,-7 2-4 0,13 0-4 16,-13 0-7-16,11-2-7 0,-11 2 12 0,10 0 0 15,-7-1-8-15,-3 1-11 0,0 0 5 0,12 1 3 0,-9 3 5 16,1-2-13-16,0 2 4 0,-2 1 3 0,5 3-6 15,-3 4 16-15,1 0-7 0,-3 1-8 0,2 1 2 0,0 1 8 16,-2 0-3-16,1 1-2 0,-2 2 3 0,3 0-9 16,-2 2 9-16,0-1 0 0,-2 0-8 0,3 1 4 15,-2 0 1-15,2-1-16 0,-2-1 7 0,-1-1 0 16,2 1 7-16,-2-4-5 0,0 0-5 0,2 1 4 16,0-2-2-16,-1-1-7 0,0 0 15 0,-1-2-9 0,2-3-11 15,-4 0 0-15,1-2-26 0,2 0-9 0,1-1-25 16,-2-4-32-16,1 5-51 0,-1-5-26 0,0 0-8 15,0 9-44-15,0-9-511 0,0 0 247 0,0 0 164 0</inkml:trace>
  <inkml:trace contextRef="#ctx0" brushRef="#br0" timeOffset="119699.66">24415 4751 98 0,'0'0'151'0,"4"-10"5"0,-2 4 9 15,-2 6-5-15,3-8-15 0,-3 8-8 0,0-10-4 0,0 10 4 16,-1-11-9-16,1 11-12 0,-6-8-11 0,0 0-10 16,2 3-5-16,-4-2-2 0,-2 2-10 0,0 2 1 15,-5 1-10-15,0 0-9 0,1 2 5 0,-2 0 3 16,0-2-12-16,-2 4-15 0,2 1 8 0,-1 1-1 15,1 1 4-15,-2-1-5 0,0 4-3 0,-5 4-14 0,4-3 6 16,-3 7 0-16,6-3 1 0,4-3-11 0,1 2 6 16,2 1-6-16,2 1-3 0,0 1 4 0,1 0-9 15,2 2 3-15,0 0 4 0,1 1-3 0,0-1 3 0,2 1-10 16,2-3 15-16,2 2-19 0,1-1 7 0,1-2-9 16,2 0 3-16,0 0 10 0,2-4-7 0,3 2-7 15,0-1-3-15,1-2 20 0,1-1-19 0,-1-2-3 0,3 2 5 16,0-3 4-16,0-2-12 0,3 0 9 0,-2 0-1 15,-1-3-11-15,2-2-14 0,-2 0-20 0,1 0-17 16,-1 0-18-16,0-1-16 0,-5-1-34 0,1-2-30 16,-3 1-55-16,0-2 1 0,-2 1-562 0,-7 6 256 0,1-9 170 15</inkml:trace>
  <inkml:trace contextRef="#ctx0" brushRef="#br0" timeOffset="130661.34">27300 2544 10 0,'-4'-4'7'0,"1"2"-1"0,2 1 10 0,-2-3-18 0,-1 3 4 16,2-3 4-16,-2 1 13 0,0 0-10 0,1 1 0 16,-2 0 5-16,2-2 12 0,-1 3-20 0,-1-3 2 15,1 1 5-15,0 1-12 0,-2 0 17 0,4 0-3 16,-1-1-11-16,-1 1 16 0,1-1-18 0,-1 1 7 0,2 0 3 15,-4-1 3-15,1 2-15 0,-4-3 25 0,2 3-17 16,-1-2 8-16,3 1 1 0,-2 0-2 0,-5-2 9 16,4 2-10-16,0 0 7 0,0 0-7 0,-4 0 0 0,1-2-11 15,2 3-1-15,1-1 17 0,0-1-11 0,-1 0 2 16,-3 2 5-16,4-2-4 0,-2 2 6 0,0-3 2 16,2 1-21-16,-2 0-4 0,2 1-2 0,2 1 19 0,-6-4 11 15,2 1-14-15,1 3 2 0,1-1-17 0,0 1 33 16,0-1-28-16,-4-1 18 0,2 2-8 0,1-1 7 15,0 2-13-15,1-1 3 0,-3-1-9 0,-1-1 14 16,1 2-2-16,-1-1-11 0,2 1 5 0,0 1 6 0,2-2 8 16,-4 0-8-16,2 1-3 0,0 1-5 0,-4-3 15 15,3 1 30-15,-4 0-51 0,1 0 23 0,-2 0-45 16,1 0 46-16,0-1-4 0,1 1 1 0,-1-1-33 0,0 2 48 16,2-1-26-16,-2-1 4 0,5 2-5 0,-5 1-18 15,3-1 30-15,-1 0-5 0,2 0 4 0,3-1-4 16,-4 1-11-16,1 0 20 0,2 0-20 0,2 0 13 15,1 1-6-15,2-2 10 0,-3 4-19 0,0-2 10 0,2 1-14 16,0-2-4-16,-2 1 26 0,2 0-17 0,-2 0 11 16,2 0-32-16,-3 0 15 0,2 0 16 0,1 1-18 0,1 1 36 15,0-3-33-15,0 0-4 0,-1 1 25 16,2 1-4-16,-1-1-37 0,1 0 4 0,1 0 3 0,-1 1 5 16,0-1 10-16,3 0 42 0,0 0 35 0,-5 0-67 15,1-1-15-15,3 2-10 0,1-1 10 0,-3 0 17 0,2 1-10 16,1-1-15-16,0 0 8 0,-7 3 39 0,4-2-20 15,1 0 8-15,-2 2 4 0,1-2-62 0,2 0 17 16,-2 0 16-16,3-1 12 0,-4 1-11 0,3 1-10 0,-1-1 10 16,1 0 7-16,0 0 5 0,-2 0-31 0,2 2 39 15,-1-1-18-15,0 1-6 0,0-1 2 0,2 3 63 16,-1-3-42-16,-2 1-20 0,2-1 31 0,0 2-44 0,-1-1 36 16,2 0-23-16,-1-1 15 0,0 0-19 15,1 2-13-15,0 0 13 0,-2-1-3 0,0 2 51 0,0-1-46 16,5 0 42-16,-4 1-56 0,1 1 48 0,-3-1-6 15,2 1-45-15,-1 0 13 0,2 0-2 0,-1 0 21 0,0 0-3 16,-1 1-14-16,4 5 63 0,-4-2-61 0,1-2 52 16,0 4-58-16,1-1 1 0,1-3-8 0,-2 1 23 15,1 3-9-15,0-4 14 0,-2 1-12 0,2-1 16 0,0-1-20 16,0 0 49-16,0 1-58 0,2-1 26 0,-1 4-1 16,0 1-19-16,2-2 7 0,0-1 24 0,-1 2 2 15,0-3 3-15,-1 0-29 0,-1-2-1 0,1 2 24 16,-1-2-33-16,6 6 51 0,-5-4-39 0,-1-1 7 0,-1 0 15 15,5 4 24-15,-4-2-74 0,0-1 2 0,2-4 116 16,-2 3-83-16,0-1-26 0,3 6 9 0,-3-3 35 16,0 1 21-16,0-4-37 0,0-1 19 0,0 1-47 15,1-1-1-15,2-2 45 0,-2 3-31 0,1-2 56 0,-1 3 7 16,0-1-26-16,-1 1 4 0,2-3-8 0,-2 1-13 16,4 8 20-16,-4-5-54 0,1 7 40 0,-1-6 26 0,3 6-38 15,-3-7 4-15,1-2 20 0,0-2-29 0,-1-1-9 16,3 12 37-16,-2-2-25 0,1-2-20 0,-1-1 29 15,2 2-13-15,-3-6 8 0,0 4 1 0,1-5 16 16,-1 4-31-16,4 2 1 0,-4-4-29 0,1 3 39 16,1 0-15-16,-1-4 41 0,0 0-34 0,1-2 32 0,-1 1-44 15,-1 2 19-15,1-2-20 0,1 0-16 0,-2 0 59 16,1 2-27-16,-1-1 6 0,1 0-23 0,-1-1 27 16,3 6 3-16,-6-3-43 0,7 3 47 0,-4-4-54 0,2 0 55 15,-1 0-15-15,-1-1 31 0,1 0-6 0,1 0 3 16,-1 0-20-16,-1 2-1 0,0-1-30 0,3 2 29 0,-2-1-49 15,-1 0 71-15,0-2-36 0,0 1-24 0,0-1 2 16,1 0 28-16,-1 0 8 0,0 0 12 0,0-1-37 16,2 1 35-16,-2 0-3 0,1 0-32 0,-1 0 1 15,0 1 40-15,0-1-36 0,1 0 9 0,-3 5 45 0,0-3-64 16,4 0 49-16,-4 0 12 0,2-1-66 0,0-2 37 16,0 1-18-16,-1 0-13 0,2 0 58 0,1 0-53 0,-2-1 9 15,-2 1-17-15,2-1 37 0,0-1 48 0,0 2-91 16,0-1 77-16,0 0-28 0,2 0-57 0,-2 0 69 15,0 1-59-15,1-2 51 0,-1 1-57 0,1-1 67 16,-1 1-6-16,0-1 5 0,0 0-13 0,2 0 3 0,-2-2-46 16,0-2-19-16,0 7 81 0,0-2-70 0,1-1-12 15,-1-1 54-15,1 1 17 0,1-1 27 0,-2 1-77 16,0-2 33-16,1 0 5 0,-1 0 31 0,0-2-60 16,0 5 6-16,1-4 14 0,-1-1-49 0,2 4 91 0,-2-2-24 15,-2 2 19-15,4-3-19 0,-2 1 1 0,0 1 2 16,0-1 19-16,0 2-9 0,1-3-28 0,-4 1-5 15,3-2 20-15,3 4-24 0,-3-2 28 0,0 1-1 0,1 0-13 16,-1 0 4-16,0-1-8 0,2 3 9 0,-2-3-47 16,0 3 50-16,0-3-21 0,0 1-7 0,0 0-10 15,0 1 28-15,1-2 13 0,-1 1-30 0,0 0-12 0,1 1 20 16,-1-2-12-16,-1 1 31 0,2 0-3 0,-1-1 8 16,2 0-45-16,-2 0 41 0,0 1-11 0,0-1-6 15,0 1 4-15,0-3 8 0,0 3-8 0,1 0 13 16,-1-2-7-16,1 1 17 0,-1-2-7 0,3 1-24 0,-2 1 12 15,1 0 5-15,-1 0 3 0,-1 0-13 0,1 0-1 16,2-1-19-16,-3 0 36 0,3 1-22 0,-1 1 5 0,1-2 9 16,0 2 3-16,1-3-49 0,-2 1 40 0,2-2 9 15,-1 2-8-15,1 0-1 0,-1 0 4 0,1 1-3 16,1 0 5-16,0-1 6 0,1-1-27 0,-2 1 17 16,1 1-1-16,0-2-4 0,-1 2 4 0,0-2-18 0,2 0 2 15,-2 1 12-15,2 0 5 0,-2-1-1 0,2 3-4 16,-1-3-6-16,0 1-3 0,3-2 3 0,-1 2 12 0,0 0-13 15,1 0 15-15,-2-1-15 0,2 2 15 16,0-2-20-16,6 2 8 0,-2-1-11 0,-2-1 16 0,-2 0 5 16,2 0-27-16,-2 1 15 0,5 1 14 0,-1-4-13 15,-3 4 6-15,1-2-6 0,-4 0-7 0,1 0 14 0,0 0-5 16,-1 0 6-16,0 0-8 0,0 0 5 0,0 0-13 16,-1-2 7-16,2 2 0 0,-2 0 9 0,2 2-3 15,-1-4 10-15,1 4-12 0,0-4-6 0,-1 1 9 16,1 0 0-16,0 1-12 0,-1-1-6 0,0 2 7 0,0-1 7 15,2 0 4-15,-1 0 0 0,0 0 3 0,-1 1-11 16,0-1-5-16,0 0 14 0,1 0-9 0,-2-1-4 0,2 2 3 16,0-2-1-16,-3 2 9 0,1-1-14 0,0-1 13 15,-1 1 8-15,0 0-4 0,0 0 3 0,2 0-8 16,-4-1 11-16,2 1-2 0,-1 0 0 0,1 0-10 16,-1 0 4-16,1 0-4 0,-2 0-13 0,1 0 16 0,0 0-8 15,-1 1 0-15,1-2 15 0,0 1 1 0,-3 0-10 16,7 0-14-16,-6-1 9 0,2 1 8 0,-1 0-7 15,1 0 5-15,0 0-3 0,-1 0-4 0,-2 0 0 0,0 0 4 16,10 1-15-16,-10-1 19 0,6 1-8 0,0-1 6 16,-6 0 1-16,9 0-1 0,-6 1-11 0,-3-1 4 15,9 0 9-15,-6 1-2 0,-3-1-10 0,6 0 13 16,-6 0-13-16,7 0-11 0,-7 0 20 0,0 0 7 16,7 0-7-16,-7 0-11 0,5 0 5 0,-5 0 3 0,4 2 11 15,-4-2-11-15,5 1 3 0,-5-1-5 0,0 0 5 16,8 0 5-16,-8 0-10 0,0 0 7 0,7 0 2 0,-7 0-9 15,4 1 2-15,-4-1 12 0,0 0-15 0,5 2 4 16,-5-2 4-16,7 0-10 0,-7 0 14 0,5 2-12 16,-5-2 9-16,0 0-10 0,0 0 11 0,0 0 0 0,0 0 5 15,8-2-18-15,-8 2 5 0,4-1 3 0,-4 1 2 16,0 0 6-16,0 0-6 0,0 0 12 0,0 0-5 16,0 0 3-16,7-1 2 0,-7 1 2 0,0 0-5 15,0 0 0-15,0 0-8 0,7 0 8 0,-6-1-1 0,-1 1-2 16,5-1 0-16,-5 1-10 0,4-4 2 0,-1 4 1 15,-2-1 5-15,1-2-2 0,-1 2 1 0,2 0 11 16,-1-3-10-16,2 2-8 0,-1-3 7 0,0 2-1 0,1-1-6 16,-2 0 11-16,5-4-5 0,-2 0-5 0,1-1 0 15,-2 0-8-15,0 0 9 0,0 1 2 0,-3 1-4 16,3-3 14-16,-1 0-22 0,-1 1 10 0,2-1-9 16,-1-2 8-16,-2 4-11 0,-1-1 23 0,4-1-25 0,-2 0 6 15,-1-1-9-15,2 0 12 0,-1-1 14 0,-2-2-1 16,0 1-7-16,2 1-36 0,-2-3 2 0,0 1 41 0,0 0-2 15,0 0-27-15,0 0 15 0,0 0 18 0,-2 2-6 16,2-2-1-16,-1 1 4 0,0 4-4 0,1 0-4 16,-2 0-1-16,2 0 8 0,2-2 0 0,-4 2-8 0,2 0-15 15,2-3 8-15,-4 3 16 0,2-2-9 0,-2 4 3 16,2-2-4-16,0-3-2 0,-2 0-11 0,2 0 12 16,-1 3 1-16,0-3-1 0,-1 2-5 0,2 2 11 15,-1-8-6-15,1 2 8 0,-1 2-2 0,-2-1 1 0,3 1-18 16,-1 1-1-16,1 1 7 0,-2-2 9 0,1 3 0 15,-2-2 3-15,2 2-46 0,1 1 46 0,-1-3-29 0,-1 3 13 16,1-1 0-16,1 2-5 0,-3-4-23 0,3 3 20 16,-1 0-3-16,0 0 19 0,1 1-6 0,0 1-21 15,0 0 9-15,-3-3-18 0,3-1 32 0,-1 3-25 16,1 0-2-16,-3-4 37 0,4 5 11 0,-2-1-47 0,1-1 35 16,0 2-24-16,0 0 23 0,-1 0-21 0,2 0 18 15,-2 2 8-15,2-2 0 0,0 1-30 0,-1-1-14 16,0 0 9-16,2 0 8 0,-2 0 9 0,0 0-21 15,1 0 42-15,-1 0 10 0,-1-1-19 0,2 1-7 0,0 0 12 16,1 0 13-16,-2-2-37 0,1 1-6 0,0 1 11 16,-1 0 17-16,2 0-12 0,-2-1 22 0,0 1-38 0,1 0 19 15,-2-1-2-15,1 1-6 0,0 0 25 0,1 0-18 16,-1 0-10-16,0 0 32 0,1 1-8 0,-2 0-17 16,2-1 8-16,1 0-15 0,-1 1 3 0,-1 1 29 15,0-1-53-15,1 0 60 0,1 0-34 0,-2 0 8 0,0 1 1 16,1-1 4-16,-1 1 10 0,1 1-14 0,-1-1 16 15,0 0-31-15,2 2 18 0,-4-2-10 0,2 1 30 0,0 3-26 16,0-6 6-16,0 2-2 0,0-1-4 0,0 3 26 16,2 0-52-16,-4-2 47 0,4 2-26 0,-2-2 13 15,0 2 4-15,1-2-1 0,0 0-15 0,-1 4 9 16,0-4 14-16,0 1-11 0,0 1-7 0,2 1 4 16,-2 1-6-16,0-5-12 0,0 5 12 0,-2-5 5 0,4 4-7 15,-2 1-6-15,0-4 13 0,0 2 11 0,0-1-6 16,0 3 6-16,1-2-33 0,0 0 27 0,-1-1 7 15,2 1-8-15,-2 2 12 0,0-3-25 0,0 1 8 0,1 1 14 16,-1 1-43-16,0-4 10 0,1 2-6 0,-1 2 42 16,0-4-46-16,2 2 21 0,-2-1 6 0,0 3 7 15,1-3 8-15,0 2-18 0,1-2 32 0,-2 3-15 0,1-2 2 16,-1 2-18-16,0-4 2 0,0 4-12 0,0-2 3 16,1 1-10-16,-1 1 30 0,0-5-1 0,2 4 13 15,-1-3-10-15,0 2-26 0,1-1 18 0,-2 1 4 0,1-1 6 16,0 2-21-16,1-1-2 0,-2 2 8 0,1-5-16 15,0 1 47-15,1 2-34 0,-1 0 41 0,0-1 11 16,-1 1-67-16,0-2-7 0,2 2 28 0,-1-1 3 16,-1 3 23-16,1-4 2 0,-1 1-40 0,0 3 10 0,-1-5 5 15,1 5-16-15,0-4-8 0,0 4-5 0,0-5 26 16,0 5-10-16,1-5 0 0,-1 3 12 0,0 2-6 0,-1-4-4 16,1 4 13-16,0-5-13 0,0 5 8 15,-3-3 24-15,3 1-55 0,0 2 21 0,0-3-1 0,-1 0-4 16,1 3 36-16,-3-4-63 0,2 2 21 0,0 0 37 15,-3-2-34-15,1 3 9 0,0-1 66 0,1-1-41 0,-2 1-21 16,0 1 31-16,0-2-47 0,-2 2 1 0,-3-2-6 16,0-2 4-16,-2 1 16 0,3 2 44 0,-3-2-12 15,1-1-39-15,0 3 30 0,0-2 8 0,-2 1-6 16,1 0-25-16,2 1-2 0,1 0-9 0,0 0-10 0,1 0 10 16,2 1 56-16,-2-2-29 0,2 3 17 0,-1-1-35 15,1 0 37-15,0-1-9 0,-2 2-21 0,2-3-17 0,-3 3 9 16,-3-2 15-16,3 2 6 0,0 0 3 15,3 0-12-15,-1-1-31 0,0-1 13 0,0 1-7 0,1 1-10 16,-1 0 57-16,-2 0-15 0,2-1 12 0,-2 1-53 16,0 0 48-16,-6-2-46 0,1 0 5 0,2 1 62 0,2 1-48 15,-4-3 15-15,-1 3-35 0,1-2 29 0,-2 0 22 16,3 1-47-16,0 2 48 0,3-2-5 0,-4 1-36 0,2 0-17 16,2 0 6-16,-2 2 13 0,2-3 44 0,-1 1-48 15,2 0 53-15,0 0-29 0,2 1-29 0,-2 0 25 16,1-1 4-16,0 0-18 0,-5 2-28 0,2-1 4 15,0-2 1-15,1 2 42 0,1 0 38 0,-4-1-10 0,3-1-67 16,-1 0 38-16,1 1 40 0,1 1-57 0,0-2 41 16,3 1-28-16,-2-2 1 0,2 4-25 0,1-4 3 15,0 4 34-15,-2-4 22 0,2 2-73 0,0 0 40 16,0 0-31-16,2 0 20 0,-1-1-30 0,0 2 15 0,-1-2 50 16,2 2-34-16,2-1-3 0,-4 2 36 0,4-2-23 15,-4-2 30-15,4 2-30 0,0 0-28 0,-4 0 19 0,1 2-21 16,0-2 4-16,3 0 35 0,-2 0 34 15,2 0-70-15,0 0-12 0,0 0 28 0,0 0 1 0,-4-3-3 16,4 3 48-16,0 0-30 0,0 0 34 0,0 0-34 16,0 0-52-16,0 0 53 0,0 0 20 0,0 0-77 0,0 0 29 15,0 0 60-15,0 0-65 0,0 0 65 0,0 0-53 16,0 0-30-16,0 0 40 0,0 0-31 0,0 0 16 16,0 0 32-16,0 0-7 0,4 5-80 0,-4-5-8 15,0 0 35-15,0 4-3 0,1-2 15 0,-2 0-17 0,1 1-3 16,1-1-35-16,-1 3 26 0,-1 1-11 0,1 0-12 15,-2-1-232-15,2 1 105 0,-5 1 72 0</inkml:trace>
  <inkml:trace contextRef="#ctx0" brushRef="#br0" timeOffset="135230.21">27355 6596 27 0,'8'-7'161'0,"-3"-1"-5"16,0 1-42-16,1 1 24 0,-2 0-7 0,0 1-14 0,-2 1 11 15,1 1-74-15,0-1 58 0,-1 2-7 0,-2 2-16 16,3-5 0-16,0 2-13 0,-3 3-2 0,2-3-14 15,-2 3-1-15,0 0-12 0,4-4 21 0,-4 4-11 0,0 0 7 16,0 0-16-16,6 10 10 0,-5-5-16 0,0 2 22 16,2 4-1-16,-2 1-2 0,1 1-7 0,-1 1 9 15,0 1-2-15,1 0-6 0,-2 1-7 0,1 1-5 0,0 1-1 16,1 2-3-16,-1 0 0 0,0 2 1 16,-1 1-10-16,4 8-4 0,-5-5 6 0,2 0-9 0,-1-5 0 15,-1 0-1-15,1-1-2 0,0 0-7 0,3 0-3 16,-3 0-2-16,-2-2 9 0,2 0-13 0,-2-1 4 0,2-2 11 15,0 0-12-15,0-2 7 0,-2-1-8 0,2-2-7 16,0-2 4-16,0-1 8 0,0-7-15 0,0 10 10 16,0-10 0-16,-1 9 11 0,1-9-5 0,-1 9-1 15,1-9 9-15,-4 6-6 0,4-6 13 0,-6 5-16 0,6-5 13 16,-8 3-12-16,8-3 2 0,-12 3-7 0,-1 0 3 16,0-3-1-16,-3 0 0 0,-2 0 2 0,0 1 15 0,-1-2-15 15,-5 0-3-15,0 0 4 0,-13 1-2 0,-2-3 4 16,6 3-8-16,-5-3 9 0,8 2 7 0,-5-3-7 15,8 3-19-15,6 1 27 0,3-3 74 0,2 3-101 0,2 3 13 16,-1-2-16-16,3 1 19 0,0-2-3 0,0 2-18 16,1-1 17-16,-1 1-48 0,0-1 44 0,0 2-9 15,3-1 8-15,-2 1 5 0,1-2 3 0,-1 1 11 16,2-1-28-16,1 1 4 0,0 0 6 0,8-2-4 0,-15 1-4 16,15-1 24-16,-11 0-25 0,11 0 14 0,-10 1-7 15,10-1 12-15,-8 2-15 0,8-2 15 0,0 0-6 16,0 0-3-16,-12-2 1 0,12 2-10 0,0 0 8 15,0 0 13-15,-10 0-17 0,10 0 16 0,0 0-18 0,0 0-8 16,0 0 6-16,-6-3-1 0,6 3-18 0,0 0 1 16,0 0-20-16,0 0-11 0,-6-6-25 0,5 5-23 0,1 1-26 15,0 0-28-15,0 0-12 0,0 0-24 0,0-14-15 16,0 14-26-16,0 0-506 0,0 0 246 0,5-13 164 16</inkml:trace>
  <inkml:trace contextRef="#ctx0" brushRef="#br0" timeOffset="135767.21">26878 6904 77 0,'10'-8'165'0,"-1"1"-9"0,-4 0-9 15,1 3-9-15,-1 0-16 0,0 0-14 0,-5 4 4 16,7-5-12-16,-7 5 18 0,0 0-15 0,7-2 4 15,-7 2-3-15,0 0 11 0,0 0-13 0,0 0 5 0,0 0-8 16,-12 21-3-16,5-11 3 0,-2-2-10 0,-1 2-8 16,1 1 2-16,0-2-6 0,-2 3 4 0,-1-1-21 0,0 1 4 15,0 0-7-15,-7 6-3 0,5-3-4 0,2-2 9 16,0-1-16-16,1 0 3 0,0-1 9 0,1-1-6 16,-2 2 18-16,2-1-24 0,0 0 11 0,0 1-23 15,2-1 19-15,0 0-31 0,0-1 30 0,0-1-10 0,2-1 14 16,-1 1 13-16,0-2-36 0,3-1 26 0,0 0-53 15,2-1 35-15,-1-1-3 0,3-4-42 0,-4 8 66 16,1-6 9-16,3-2-55 0,-2 5 35 0,0-2 7 16,2-3-4-16,4 5 9 0,-4-5-3 0,8 5-4 0,-4-3-6 15,7 3-14-15,0-1-7 0,1-2 27 0,0 2-13 16,2-2-28-16,0 2 17 0,-1-2-11 0,0 2 1 16,1-2 5-16,-2 2 8 0,1 1 5 0,0-1-33 0,2 0 3 15,-3 0 18-15,1 0-10 0,-1 0-8 0,-2 1 12 16,2-2 7-16,-3 2-22 0,2-1 20 0,-1 2-15 15,1-1 18-15,-2 1-5 0,-2-3-12 0,2 3 13 0,-1 0-18 16,-1-1 16-16,-2-1-11 0,-1 0 5 0,-4-4 3 16,8 6-6-16,-4-3 5 0,-4-3 5 0,8 6-4 0,-8-6-13 15,7 3 13-15,-7-3-2 0,6 4-12 0,-6-4-17 16,4 4-10-16,-4-4-27 0,0 0-51 0,0 0-19 16,0 0-13-16,12 1-17 0,-12-1-31 0,0 0-42 15,0 0-49-15,13-9-30 0,-8 6-33 0,-5 3-694 0,0 0 343 16,12-10 230-16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0:55:29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19636 3187 44 0,'-5'-1'114'0,"-3"1"-10"0,0-1 17 0,1 1-10 15,1-1-16-15,-6 1 3 0,2-3-9 0,2 2-7 16,2 1 22-16,0-1-35 0,6 1 20 0,-10-1-11 15,4 1-3-15,4 2-15 0,-2-2 0 0,4 0-14 16,0 0 3-16,-11 0 0 0,10 0-28 0,-3 0 12 0,4 0 11 16,0 0-31-16,-8-2 27 0,8 2-44 0,0 0 32 15,0 0-13-15,-7-2-15 0,7 2 47 0,0 0 0 16,0 0-2-16,0 0-3 0,0 0 8 0,-4 0-8 16,4 0-12-16,0 0 6 0,0 0 8 0,11-1 2 0,-5 1-2 15,4 0 6-15,4 0-5 0,2 1-4 0,3-2-6 16,1-1 5-16,1 1-2 0,3 2-10 0,-1-2 5 15,2 1-19-15,15 0 14 0,-8 0-14 0,-5 0 17 0,12-3-10 16,-10 2-6-16,-5 1-2 0,-1 0 1 0,1 0-2 16,-2 0 1-16,2 0 3 0,3 0-5 0,-2 0 3 15,-1 0 3-15,12 1-14 0,-6-2 8 0,-5 0-1 0,-3 0-6 16,-2-1 4-16,2 2-10 0,1-2 36 0,-2 1-40 16,-1 1 5-16,-1-1 11 0,0-2 3 0,-2 3-9 15,-1-1 3-15,-1-1 3 0,-5 2-4 0,0 0-4 16,-4-2 1-16,2 4 6 0,-2-2-5 0,-1-2-2 0,0 2 7 15,1 0-9-15,-6 0 5 0,8 2-5 0,-4-2 9 16,-4 0 0-16,6-2 2 0,-6 2-12 0,6 2 1 0,-2-4 4 16,-4 2-1-16,0 0-3 0,0 0 2 0,8 2-20 15,-7-2-1-15,2 0-5 0,-2 0-8 0,-1 0-34 16,0 0-13-16,0 0-31 0,0 0-2 0,0 0-22 16,0 0-16-16,0 0 5 0,-15-4-25 0,15 4 7 0,-12 2-406 15,7-4 191-15,5 2 126 0</inkml:trace>
  <inkml:trace contextRef="#ctx0" brushRef="#br0" timeOffset="860.06">20254 3008 29 0,'-5'-8'106'15,"-1"4"-4"-15,0 2-30 0,0 2 19 0,6 0 2 16,-6 0-17-16,2-2 10 0,0-2-12 0,4 4 1 16,-6-1 2-16,4 1-21 0,-1-4-13 0,-1 2-4 0,4 2-4 15,0 0 0-15,-5 0 3 0,2-3 13 0,3 3-17 16,-3-2 6-16,3 2 0 0,-2 2-15 0,2-2-3 16,0 0 22-16,-2-4-16 0,2 4-80 0,0 0 95 15,0 0-15-15,-4 2 5 0,4 0 4 0,0-2 10 0,-1 2-16 16,1-2 19-16,0 0-2 0,0 0 3 0,8 3-4 15,-4 0-8-15,1-3-5 0,1 1-3 0,-1 0-6 16,4 4-5-16,1-3 12 0,-2 1-4 0,1 0-4 0,-1 0-2 16,3-1-1-16,1 2 8 0,-3-3-14 0,2 2 13 15,1 1-12-15,-2 0-5 0,1-4 3 0,2 1-2 16,-1 1 1-16,0 1 1 0,-4-1-8 0,4 0 3 16,-2 1 1-16,0-1-2 0,2 1-6 0,-2-2 15 0,2 1-10 15,0 2-4-15,-4-2 10 0,-2-1-11 0,2 1 0 0,-1 0 3 16,0-1-2-16,-2 0 2 0,2 1 0 15,-1-1 8-15,0 0-5 0,-1-1 3 0,0 0-8 0,1 1 7 16,-4-1-8-16,2 1 8 0,0 1 6 0,-1-1-17 16,1 0 11-16,-1-1-5 0,1 0 10 0,-3 2-18 0,3-2 6 15,-3 2-9-15,2-1 8 0,0 0 7 0,-3-1-8 16,4 1 5-16,-3-1 1 0,0 1 1 0,-1-1-14 16,3 0 6-16,0 2 3 0,-3-2 9 0,2 1-1 15,-2-1-1-15,3 1-6 0,-3-1-8 0,0 0 1 0,0 0 13 16,3 1-5-16,-3-1-1 0,0 0-3 0,0 0-4 15,1 1 6-15,-1-1-1 0,0 0-3 0,0 0 10 16,0 3-9-16,0-3 12 0,0 0-4 0,0 0-4 16,1 1-5-16,-1-1 3 0,0 0-8 0,0 0 3 0,0 0 6 15,0 0-6-15,0 0 9 0,0 0-11 0,0 0 11 16,0 0 1-16,0 0-17 0,0 0 17 0,0 0-5 0,0 0-2 16,-1 4 0-16,1-4-2 0,0 2 2 0,0-2-3 15,-1 2 1-15,1-2 9 0,0 4-12 0,0-2 10 16,-2 1 5-16,1 0-2 0,0 1 9 0,-1-2-2 15,1 2-12-15,-2 0 11 0,2-1 14 0,-4 4-7 0,1 1 0 16,-3-1 3-16,2 1 1 0,-3-1-1 0,1 4-1 16,-4 0 26-16,1 2-25 0,-1-1 12 0,0-1-9 0,-6 9 3 15,2-4 0-15,3-3 0 0,0-2-1 16,3 1-4-16,-2 0-3 0,1-2 6 0,2 0-19 0,-2 0 1 16,4 0 12-16,-4-3-12 0,6-1 10 0,0 0-20 15,0-1 17-15,2-1-8 0,-2 0-10 0,1-2 24 0,-1 1-12 16,4-3 10-16,-4 3-24 0,1 1 30 0,3-4-5 15,-2 4-26-15,2-4 7 0,0 0-5 0,-3 3 16 16,3-3 8-16,-4 3-5 0,4-3-15 0,0 0-11 16,-3 3 21-16,3-3-2 0,-4 3-17 0,4-3 14 0,0 0-16 15,0 0-25-15,0 0-2 0,0 0-35 0,0 0-93 16,0 0 19-16,0 0-26 0,0 0-21 0,-4-15-25 0,4 15-551 16,0 0 256-16,0 0 172 0</inkml:trace>
  <inkml:trace contextRef="#ctx0" brushRef="#br0" timeOffset="3866.18">18584 2820 48 0,'0'0'85'0,"-6"-5"-30"0,6 5 13 15,-2-5 0-15,2 5-24 0,0 0 8 0,-2-6-15 16,2 6-3-16,0-7 25 0,0 7-10 0,2-6-32 15,-1 3 35-15,0-2-10 0,-1 2 8 0,0 0-18 0,0 3-18 16,0 0-1-16,0 0 8 0,2-9-5 0,-2 6 6 16,-2 0 18-16,4 2-8 0,-2 1-24 0,0-2 23 15,0 2-3-15,-2-4 16 0,2 4-71 0,0 0 2 16,0 0 67-16,0 0-59 0,0 0 26 0,2 13 33 0,-2-8-25 16,2 1 32-16,-2 0-28 0,4 5 1 0,0 1 13 15,-1 1-7-15,-2 3 17 0,1 5 7 0,-1 0 7 16,6 12-15-16,-7-5 2 0,-4 7-15 0,2 0 2 15,1-3 14-15,-2 2-8 0,-2-1-14 0,0 0 7 0,-1 0 27 16,1 1-34-16,4-1 7 0,-6 0-14 0,-1 0-3 16,0 0 14-16,0-2 2 0,0-1-15 0,0-2 7 0,3-7 6 15,1-2-11-15,-2-1-1 0,4-1 8 0,0-1-15 16,1-2 12-16,0 1-9 0,1-2-1 0,-2-1-7 16,1 0 5-16,2 0-12 0,-2-4 4 0,2 1 14 15,1-5-8-15,-1 1 13 0,0 0-17 0,-1-5 7 0,2 6-15 16,-2-6 22-16,4 5-11 0,-2-4-21 0,-2-1 16 15,8-1 9-15,-8 1-11 0,12-3-12 0,-8 1 15 16,6-2-1-16,-4 0-5 0,0 0 2 0,0-4-12 0,-2 3 1 16,-1-1-7-16,0-1 20 0,2-3-3 0,-2-1 12 15,-3-2-11-15,1 3-3 0,-2-3 3 0,1 1 6 16,-2-1-21-16,1 0 12 0,-2 1 5 0,2 0-2 0,-3 0 3 16,1 0-10-16,1 1 18 0,-4 3-8 0,1-3 7 15,0 1 10-15,-2 2-14 0,0-1-6 0,-3 1 6 0,0 0-3 16,2 0 14-16,-1 2-15 0,0 0 13 15,-3 2-3-15,4-1 17 0,-2-1-15 0,4 2 15 0,-1 1-4 16,3 0 5-16,-1 0 2 0,2 1-4 0,-1-1-2 16,0 0 1-16,1 1 6 0,1-2 7 0,-2 1-9 15,1-1-6-15,0 2 0 0,-1-3 4 0,0-2-5 0,0 1-2 16,3 0-7-16,-3 0-6 0,3 0 12 0,-1 0-8 16,1 0-2-16,1 0-5 0,3-6 2 0,-1-1 4 15,4 1-14-15,-1-2-2 0,3 2 7 0,12-7-2 0,-7 4 5 16,1 3-6-16,-1 2 8 0,0-1-4 0,3 2-5 15,-1-1 12-15,9-3-10 0,-7 2 5 0,-3 4 0 16,-6 1-3-16,1 0 1 0,0 3-10 0,-2-1 17 16,-2 0 7-16,1 0-36 0,-2 3 1 0,-2-1-9 0,-2 2-17 15,6-1-17-15,-6 1-23 0,8-2-10 0,-8 2-72 16,0 0 26-16,6-6 13 0,-6 6 10 0,0 0-15 16,6-2-7-16,-6 2-19 0,2-2-337 0,-2 2 165 0,0 0 110 15</inkml:trace>
  <inkml:trace contextRef="#ctx0" brushRef="#br0" timeOffset="4271.53">18939 2881 84 0,'0'-2'156'0,"1"-3"-39"0,0 1 14 0,-1 2-12 0,0-2-9 15,0 4-80-15,2-3 22 0,-2 3 39 0,0 0-8 16,0 0 18-16,0 0-33 0,0 11 35 0,1-4-2 16,-1 6 13-16,1 3-5 0,-2 0-13 0,0 4 13 15,1 0-10-15,-2 2 4 0,0 11-8 0,-1 2-8 0,-2-1-8 16,1-1 0-16,1 4-9 0,-2-1-12 0,2-8-11 15,2-5 1-15,-2-2-3 0,2 1-2 0,1-3-4 16,-3 0-5-16,3-1 1 0,-1-1-1 0,1-1-6 0,-3-2-7 16,3-1 3-16,0-3-8 0,0-2-1 0,-1 4 0 15,2-3 11-15,-1-3-12 0,-1 0 13 0,1-1 2 16,0-5-8-16,1 7-11 0,-1-7 4 0,0 5-7 0,0-4-25 16,1 0 3-16,-1-1-30 0,0 0-23 0,0 0-8 15,0 0-35-15,0 0-45 0,0 0-10 0,0 0-20 16,0 0 3-16,-4-16-489 0,3 16 224 0,1 0 150 0</inkml:trace>
  <inkml:trace contextRef="#ctx0" brushRef="#br0" timeOffset="6986.05">6773 3526 2 0,'-8'1'63'0,"-4"-1"16"0,4 1-13 0,-2 0 0 0,-4 0-15 16,3 1 6-16,-1-1 7 0,1 0-6 0,1 0-3 15,-1 0 2-15,4-1-7 0,7 0-19 0,-16 0 17 16,10 0-8-16,-1 0 12 0,0 0-2 0,2 0-6 0,-2-1-4 16,1 1-19-16,0 0 5 0,1 1 28 0,0 1-57 15,-2-4 48-15,3 4-10 0,0-2-1 0,0 0-21 16,0-2 11-16,0 2 23 0,1 0-57 0,1-1 66 0,-1 0-11 15,3 1 1-15,-4 1-38 0,4-1 53 0,0 0-28 16,0 0 22-16,-3 0-32 0,3 0-77 0,0 0 103 16,0 0-6-16,0 0-18 0,0 0 11 0,0 0-13 0,7-6 2 15,-3 4-14-15,1-1 12 0,-1 1-3 0,3 1-46 16,2-4 14-16,3 1 23 0,2 2-12 0,-5 0 1 16,6-1 3-16,-1 1-21 0,2-1 31 0,0 1 3 15,0-2-34-15,0 1 13 0,0 2 23 0,3-2-39 0,-2 3 9 16,2-2 21-16,1 1 7 0,-1-2 1 0,1 2-30 15,-2-1 28-15,2 0 2 0,-1 1-12 0,2-1-17 16,-1 2 22-16,2-1 5 0,-2-1 5 0,0 0-4 0,0 1-24 16,-2-2 17-16,1 1-24 0,1 1-1 0,-1 0-5 15,-3-1 34-15,0 1 1 0,0-1 22 0,-2-1-27 16,0 1 0-16,1 1 31 0,-1 0-46 0,-3-1 42 0,-2 2-16 16,-1-1 24-16,-1 0-30 0,0 0 1 0,-1 1 10 15,0 0-14-15,-1-1 27 0,0-1 6 0,-1 1-4 16,0 1-9-16,-1 0-3 0,1 0 3 0,-1-1-18 15,1 1-7-15,-4 0 0 0,5 0 2 0,-2 0 11 0,-1 0-2 16,-2 0 3-16,4 0-14 0,-4 0-12 0,4 0 9 16,-4 0 1-16,0 0-17 0,3 0-3 0,-3 0-13 15,3 0-22-15,-2-1-21 0,-1 1 9 0,0 0-25 0,0 0-10 16,0 0-30-16,0 0 6 0,0 0-7 0,-9-1-12 16,5 2-338-16,-3 0 159 0,7-1 106 0</inkml:trace>
  <inkml:trace contextRef="#ctx0" brushRef="#br0" timeOffset="7555.94">6567 3548 7 0,'-9'2'69'0,"1"0"13"0,1-1-15 0,1 0 4 15,2 2-11-15,-3-3-5 0,7 0-27 0,-8 1 36 0,4 0-9 16,4-1-59-16,-7 1 65 0,7-1-23 0,-5 3-1 15,2-4 15-15,2 2 22 0,-2 0-17 0,3-1-13 16,0 0-13-16,0 0 35 0,0 0 9 0,0 0-58 16,11 0 40-16,-3-1-25 0,4-2 15 0,5 2 14 0,1 1-1 15,3-2 10-15,0-1-33 0,1 2-20 0,2-1 28 16,12-2-36-16,-8 4 40 0,8-5-18 0,1 3-2 16,-2-3 23-16,-1 0-15 0,0 1 3 0,-6 0-12 15,-3 2 0-15,-5-1-9 0,-1 0 23 0,1 0-5 0,-2 1-8 16,1 1 2-16,-4-3 15 0,2 2-6 0,-2-1-15 15,1 0-5-15,-3 1 25 0,3 0 1 0,-3 1 1 0,-1-3-8 16,-1 3-5-16,-1 0 5 0,-2-2 2 0,-3 3-4 16,2 0 4-16,-2-2-7 0,0 1 4 0,1 0-2 15,-2-1-10-15,0 2 5 0,1-1-9 0,-2 0-5 16,1 0 11-16,-2 0-8 0,1 1-5 0,0-2-7 0,-1 2 7 16,1 0-8-16,0 0 7 0,-2-1 4 0,-1 1-6 15,4 0-10-15,-3-1 0 0,-1 1 6 0,4 0 0 16,-4 0-24-16,3-1-11 0,-2 0-9 0,-1 1-19 0,3-2-27 15,-3 2-24-15,0 0-18 0,0 0-14 0,0 0-19 16,0 0-5-16,0 0-10 0,-8 2-421 0,1 1 197 16,7-3 132-16</inkml:trace>
  <inkml:trace contextRef="#ctx0" brushRef="#br0" timeOffset="9716.34">18564 5197 59 0,'-3'-7'108'15,"-4"-1"-21"-15,5-3 23 0,-2 4 4 0,1-3-6 16,2 3 0-16,1 7-16 0,-2-11-3 0,2 11-14 0,2-8-3 16,-1 3-3-16,-1 5-20 0,-3-7 19 0,3 7-18 15,0-8 7-15,0 8-29 0,0 0 24 0,0-6-30 16,0 6-14-16,0 0 29 0,2-4-22 0,-2 4 19 0,0 0-18 15,0 0-1-15,0 0 23 0,8 14 10 0,0-6-20 16,-3 3 2-16,-1 1-5 0,0 1 1 0,1 3 1 16,-2 1 1-16,5 10 26 0,-7-1-14 0,3 5-2 0,-4-2-3 15,0-4-8-15,0 8 3 0,-2 3-4 0,-1 2 3 16,0-1 2-16,-1 0-9 0,-1 0 8 0,-2 0-9 16,3-1 1-16,-2 2-17 0,3-2 12 0,-4 0 4 0,3-3-5 15,-1 1 2-15,0-4 3 0,2-5 0 0,0 0-5 16,1-7 6-16,2-1-8 0,-3-1-9 0,2-1 14 15,3-3-9-15,-3 4 2 0,1-7 9 0,0-9-12 16,0 15 1-16,0-15-5 0,4 11 8 0,-4-11-13 0,7 3 2 16,-7-3 1-16,12 1-17 0,-12-1 17 0,13-1-4 15,-13 1-10-15,16-5 1 0,-9 2 9 0,-7 3-5 16,13-5 7-16,-5-1 0 0,1 0-17 0,-5 1-4 0,4 0 5 16,-2 1 13-16,-1-5 4 0,-2 3-7 0,-1 0-4 15,-2 6 1-15,3-12 5 0,-3 6-8 0,0 6-5 16,-3-12 6-16,-2-1 18 0,-2 1-22 0,2-1 3 15,-3 0 13-15,-3-2 1 0,2 0-10 0,-6-6-2 0,1 0-2 16,0 3 2-16,6 3 7 0,-1 2 7 0,-2 0 8 16,1 1-10-16,0 1 9 0,-2-1 15 0,2 2-9 15,0 0-2-15,0 0-4 0,-1-1 2 0,0 3 2 0,1-2-7 16,-1 2 7-16,0 1-8 0,3-2-5 0,0 3 7 16,-1-1 9-16,2 0-8 0,-1 1 1 0,3 1-7 15,1-1-3-15,0 2 8 0,1-2-6 0,3 6 7 0,-4-8-2 16,3 3-2-16,1 5-1 0,0 0-11 0,1-15 6 15,-1 15 1-15,8-16-5 0,-1 5 1 0,1 3-3 16,0-2-13-16,1 2 0 0,1 1-7 0,0-2-6 0,1 2-10 16,1 2-20-16,-3-3-40 0,1 3 13 0,-1 4-16 15,-1-5-36-15,4-1-8 0,-1-2-2 0,-3 7-389 16,-8 2 179-16,16-3 120 0</inkml:trace>
  <inkml:trace contextRef="#ctx0" brushRef="#br0" timeOffset="10570.19">18989 5214 48 0,'0'0'91'0,"6"-2"13"0,-6 2-26 15,0 0 19-15,0 0-51 0,0 0 22 0,8 10 1 16,-8-10-22-16,0 0-7 0,-2 10 27 0,2-10-15 0,0 0-2 16,-2 11-9-16,2-11 14 0,-3 7-26 0,3-7-4 15,-3 8 17-15,3-8 2 0,-5 8 8 0,1 0 8 16,4-8-13-16,-7 4 1 0,7-4 3 0,0 0-16 16,-9 1-1-16,9-1 6 0,-11 0-7 0,11 0 1 0,-9-4-4 15,9 4 4-15,-11-3-11 0,3-3-11 0,0 0 10 16,2-2-14-16,-2 2 7 0,-2-1 8 0,5 0-4 15,0-1-13-15,1 0-1 0,-2 1 11 0,4 1-19 16,-2-1 16-16,0 2 2 0,2-1-11 0,1 1-9 0,1 5-4 16,-3-8 17-16,2 3-18 0,1 5 13 0,0-11 15 15,1 7-18-15,-1 4-7 0,2-9 13 0,2 4-19 0,-2 1 18 16,2 0-19-16,0 0 25 0,0 1-23 0,-1-1 8 16,1 2 10-16,0-2-16 0,1 3 10 0,-1-1-15 15,2-1 21-15,-1 2-10 0,2 1 10 0,-1 1-4 0,0 0-12 16,2 1 16-16,-3-1-29 0,6 4 10 0,-1-1 9 15,-2 1 4-15,0 1-13 0,2 1 11 0,-2 2 4 16,0 2 11-16,-2 2-10 0,0-1 20 0,-4 2-3 0,4 1 15 16,-4 4-22-16,1-4-1 0,-2 3 21 15,1-1-20-15,-2 2-13 0,0-1 16 0,-2 0-12 0,2 3-3 16,-1-1 7-16,0 1 4 0,-3 9-8 0,-2-6 4 16,1-3 5-16,-2 8-3 0,-1-6 1 0,2-3 2 0,0-3-7 15,1-3 10-15,-2 2 1 0,-1-2-6 0,2-2 1 16,0 2 8-16,-2-4 9 0,3 2-4 0,0-2 5 15,1-3-3-15,1-1 10 0,-1-1-6 0,4-5 10 0,-4 8-3 16,4-8 7-16,-5 5-10 0,5-5-11 0,-8 1 5 16,8-1 2-16,0 0-10 0,0 0-2 0,-15-13-6 15,10 4 7-15,-3-1-7 0,-2-1 3 0,5 0-3 0,-2 1-16 16,-1-2 9-16,3 0 3 0,-3 2-3 0,0-1-6 16,3 2 6-16,1-2-3 0,1 4-3 0,-1-3 9 15,3 3-10-15,-2-4 2 0,2 4-5 0,1 7-12 0,-2-11 10 16,2 11 3-16,2-11-3 0,-2 11-15 0,6-9 5 15,-3 5 8-15,2 0-3 0,3-2 7 0,2 0 0 16,-2 5-14-16,0-1 16 0,0 1-4 0,5-1 0 16,-2 2 4-16,2 2 0 0,0 0-2 0,1 0-1 15,-1 2-5-15,0 1 10 0,1 0-20 0,-1-1 5 0,-1 1 14 16,0 1 9-16,1 1-2 0,-2 2-15 0,2-4 5 16,-1 2 5-16,2 0 7 0,-4 0-13 0,4-1 1 0,-4 0-3 15,1-1 4-15,1 1 13 0,-1-1-8 16,-1-2-2-16,1 0-4 0,0 2-6 0,-2-3-1 0,2 0 14 15,-1 0-26-15,-2 0-22 0,0-2-29 0,-8 0-9 16,0 0-41-16,20 1-13 0,-20-1 13 0,15-1-29 0,-10 2-391 16,-5-1 182-16,19-5 120 0</inkml:trace>
  <inkml:trace contextRef="#ctx0" brushRef="#br0" timeOffset="11008.08">19618 5212 141 0,'-12'-8'141'0,"4"5"-8"0,8 3-1 0,-10-4-14 15,10 4-9-15,-8-3-13 0,8 3-21 0,-6-2-9 0,6 2 4 16,0 0-14-16,0 0 1 0,0 0 1 16,-4-6-8-16,4 6 2 0,0 0-5 0,0 0 11 0,13-1 5 15,-5 1-3-15,7 0-24 0,2-1 22 0,6 1-19 16,1-1 9-16,1 1-5 0,16 0-1 0,-1-1-12 0,0 1 7 16,0-2-5-16,-1 1-3 0,0 0-2 0,-7 1 7 15,-6-1 7-15,-3-2-6 0,-2 2 0 0,-1 0-10 16,4-1-5-16,-2-1-4 0,-5 2 13 0,2 1 2 15,-3-1 5-15,-3 0-13 0,2-2-6 0,-2 2-1 0,1-1-3 16,-5 2 12-16,-2-3 2 0,-7 3-2 0,12-1-9 16,-12 1 4-16,10 1-5 0,-10-1-7 0,0 0 1 0,11-2-25 15,-11 2 10-15,7-1-14 0,-7 1-17 16,0 0-24-16,0 0 3 0,2-6-13 0,-2 6 3 0,0 0-21 16,0 0-9-16,0 0 5 0,0 0-27 0,-22-9-7 15,15 8-11-15,7 1 15 0,-15-6-343 0,7 2 156 0,0 4 104 16</inkml:trace>
  <inkml:trace contextRef="#ctx0" brushRef="#br0" timeOffset="11455.21">20044 5046 116 0,'-9'-1'45'0,"0"-4"68"15,2 5 7-15,2-2-42 0,5 2 17 0,-8-3-24 0,4 2 3 16,4 1 8-16,-8-1-14 0,4-2 10 0,4 3-6 15,0 0-22-15,-7-2 6 0,7 2 13 0,0 0-11 0,-7 0-18 16,7 0 2-16,0 0-2 0,0 0-16 0,0 0 26 16,-6-1-9-16,6 1 2 0,0 0 3 0,0 0-11 15,0 0 36-15,0 0-25 0,24 7 14 0,-11-5-15 0,2 2 5 16,-2 0-6-16,6-2-10 0,-3 2 5 0,2-2-7 16,2 0 2-16,-2 2-13 0,0-3 20 0,0 2-17 15,-1-1 7-15,-1 0-6 0,0 1-1 0,-2-1-10 0,-1 2 1 16,-1-2 1-16,-1-1 2 0,-1 2-9 0,0-1 6 15,-4-2-8-15,1 4-9 0,0-3 17 0,-7-1-2 16,8 2-11-16,-8-2-5 0,6 4 10 0,-6-4 1 16,7 4 7-16,-7-4-11 0,5 4 0 0,-5-4 0 0,3 8 3 15,0-4 8-15,-3-4-2 0,0 0 2 0,-4 15 0 16,2-9 7-16,-3 2-4 0,-2 2 4 0,-2 1-10 16,0-1 9-16,-3 1-5 0,1 0-4 0,-1 0 1 15,1 0 6-15,-1-2-5 0,3 2 3 0,0-4-5 0,-1 2 2 16,2-2 6-16,0-1-20 0,2 0 17 0,-2 1-9 15,4-1 4-15,-3-2-4 0,3-1 4 0,4-3-2 0,-7 5-6 16,7-5-24-16,-5 4-17 0,5-4-19 0,0 0-7 16,0 0-47-16,0 0-16 0,-10 7-48 0,10-7-16 15,0 0-470-15,0 0 220 0,0 0 146 0</inkml:trace>
  <inkml:trace contextRef="#ctx0" brushRef="#br0" timeOffset="12877.12">20705 2630 74 0,'-2'-3'84'16,"1"2"22"-16,1 1-19 0,0-5-13 0,-1 4-27 0,1 1-25 15,-2-4 70-15,1 2-70 0,1 2 41 16,-1-3-46-16,1 3 41 0,-3-1 2 0,3 1-55 0,0 0 49 15,-3-1-52-15,3 1-13 0,-2 3 31 0,2-3 17 16,-2 6 14-16,2-1-60 0,3 0 35 0,0 7-29 0,-1-1 66 16,1 2 4-16,1 4-7 0,0 0-26 15,1 3-4-15,-2-2 18 0,5 17 16 0,-5-10 1 0,2 12-12 16,-1-1-1-16,-1 1 18 0,-2 3-33 0,3 0 10 16,-3-2 2-16,2-1-19 0,-2 2 10 0,-2-2-1 0,-3 0-5 15,1-2 3-15,-1 2-16 0,-2-1 4 0,2-2-27 16,0-3 19-16,-2 0 7 0,2-6-6 0,-1-3 0 15,2-3 5-15,-1-2-12 0,2 0 6 0,-1-2-12 16,2 1-3-16,-2-3 11 0,2 0-1 0,-1-1 5 0,1-3-12 16,0-1 19-16,1-2-6 0,0-1 7 0,0-5-1 15,2 5-1-15,1-4-16 0,0 0-9 0,1-2 2 0,0-2-7 16,2-3-8-16,2-1-19 0,-1-1-19 0,-3 1-21 16,1-2-21-16,1 1-19 0,-1-1-6 0,-2 2-33 15,-2 1-374-15,-2 0 177 0,1 0 116 0</inkml:trace>
  <inkml:trace contextRef="#ctx0" brushRef="#br0" timeOffset="14016.23">20655 2636 45 0,'3'-4'66'0,"6"-2"-28"0,5-2 8 0,4 4 13 16,1-1-29-16,14-5 3 0,2 2 3 15,4-2-3-15,-2 4-6 0,-1 0-10 0,8-3-2 0,-1 0 3 16,-2 2 4-16,3 1-5 0,-1-2-1 0,0 2-7 16,2-5-2-16,0 2 3 0,3-1 22 0,3 0-36 15,-2 0 21-15,3 1-2 0,0-3-6 0,1 1 11 16,-1-1-10-16,0 1-3 0,0-1-9 0,0-2 2 0,1 5 11 16,0-4 15-16,-2 2-13 0,0-2-4 0,-2 6-11 15,-1-3 7-15,-5 1 11 0,-1 0-5 0,-2 3-5 0,-1-1 7 16,-1 0-8-16,-1 1 6 0,2 1 4 15,-3-1-13-15,1 5 11 0,-5 0-1 0,4-5 0 0,-1 2-13 16,-1-2 9-16,-6 5 8 0,-5 2 6 0,-3-2-24 16,-1-1-5-16,-1 2 14 0,-2-2-5 0,-1 1 3 0,-2 4 17 15,1-5-34-15,-5 2 1 0,-1 0 1 0,0 0 10 16,3 5 23-16,-6-5-16 0,3 3 11 0,-4-3-3 16,-4 0-4-16,0 0-2 0,8-2 0 0,-8 2-6 15,5 0-4-15,-2 3 14 0,1 2 1 0,-3-3-8 0,1 2 20 16,-2-4-44-16,5 10 35 0,-4-6-22 0,1 8 40 15,-1-2-19-15,0-4-29 0,2 4 29 0,-2-1-29 0,1 4 41 16,-1-1-55-16,0 2 47 0,2 3-27 0,-2-1 39 16,2 3-27-16,-2 1 37 0,-1 0-10 0,0 1-37 15,7 10 37-15,-7-3 4 0,3 4-13 0,-2-5 12 16,0 6-25-16,3 0 37 0,-2-7 15 0,3 9-1 0,-1-5-8 16,0 6-11-16,0 1-1 0,3 0-15 0,-6-1 12 15,3 2-17-15,-1-2 16 0,-1-4-17 0,-3 3 4 16,2-8-9-16,-1-3 8 0,0-2-15 0,-1-2 16 0,-2 1 6 15,-1-3-29-15,2-1 0 0,-6 1 7 0,4-2 12 16,2 0 11-16,-2-3-23 0,0 0 8 0,-1-1 7 0,0-1 10 16,1-1 2-16,1-2-7 0,-5 1-5 0,1-2 0 15,-1 0-11-15,-1 0 8 0,0 0 0 0,-2-3-10 16,0 1 3-16,-2 0 2 0,-3-2-5 0,0 1 5 16,-1-1-6-16,-3 0 0 0,-15 0-1 0,0 1-1 0,-3 0 7 15,-1-2-15-15,-4 0-1 0,-1 2 1 0,-2 0 6 16,-2-4-4-16,-6 3-22 0,-2-3 32 0,1 3-19 15,-2 0-1-15,1 2 22 0,-1-3-13 0,-2 2 0 16,-1 0 3-16,-3 0-5 0,5 1 4 0,-1 0-7 0,2-1-2 16,1 0 5-16,-3 2-9 0,3-2-7 0,2 1 10 15,4-3 6-15,2 4 17 0,5 0-24 0,-2-1-3 16,3 0 13-16,2 0 4 0,2-1-5 0,8 0 7 0,-3 0-11 16,8-1 13-16,3 0-30 0,5-1 10 0,4-1 12 15,-2 2 6-15,2-2 2 0,1 1 7 0,2-2-17 16,2 1 0-16,2-1 16 0,-1 2-11 0,0-2-6 0,3 0 17 15,-1 0-12-15,0 0-6 0,-1 0 0 0,0 1-9 16,0-2-1-16,2-1 24 0,-1 2-18 0,1-1 19 16,-1 1-18-16,-1 0 24 0,1-1-14 0,1 1 3 15,-1-1 2-15,-2 1-19 0,1 0 19 0,1 0-10 0,-2 0-6 16,1-1 15-16,-2 3-8 0,1-3-3 0,0 1 9 16,1 0 3-16,-1 1-2 0,2-1-23 0,-2 0 14 0,2 0 16 15,-1 1-3-15,2-2 1 0,-1 1 0 0,1 1-12 16,-1-1 6-16,2 0 6 0,-2 0-4 0,5 0-5 15,-6 0-3-15,4 0-2 0,-1 0 4 0,0 0 7 16,1 0 3-16,-1 0-16 0,-1 1-7 0,4-1 9 0,-5 2 11 16,2-2-7-16,0 0 6 0,-1 0-7 0,2 0-4 15,-1 0-1-15,0 1 7 0,1-1-1 0,2 0 7 16,-4 0-15-16,4 0 16 0,-4-1-14 0,4 1 4 16,0 0-1-16,-2-3-34 0,2 3 6 0,0-3-49 0,0-1 6 15,2 0-30-15,-2 4-14 0,2-9-17 0,0 4-37 16,0 1-387-16,1 0 187 0,0-2 122 0</inkml:trace>
  <inkml:trace contextRef="#ctx0" brushRef="#br0" timeOffset="14696.18">21054 2816 91 0,'0'-2'102'0,"0"2"-52"0,0 0-7 16,0 0 36-16,0 0-7 0,-6 5 15 0,2-3-46 16,1-1 10-16,3-1-25 0,-5 9 32 0,1-6-25 15,0 1 18-15,0 1-11 0,0 3-23 0,-2 4 30 16,1-2-43-16,1-5 22 0,-1 4 12 0,-1-2-26 0,5-1 15 16,1-1-18-16,-1 1 19 0,1 0 5 0,-3 0-34 15,3-5 46-15,1 2-3 0,-1 2-28 0,2-3 22 16,-1 3-4-16,3-2-11 0,0-1 34 0,1-1-35 0,2 0 17 15,0-1-12-15,2 2 2 0,2 0-2 0,-3-2-16 16,1 0 20-16,-1-2-28 0,0 2 10 0,0 0 3 16,0 0-12-16,4 5-31 0,-1-5 52 0,-2 1-26 15,-1-2 18-15,-1 0-16 0,3 5-1 0,1-8-1 0,-4 8-29 16,-1-3 38-16,0-2-20 0,-1-1 25 0,3 8 4 16,-3-3 2-16,1-3 4 0,-1 5-13 0,0 2 12 15,1-4-41-15,0 7 27 0,1-2-13 0,-3-3 1 0,1 0 21 16,-1-1-9-16,-2 0 1 0,0 0-14 0,5 6 3 15,0-2-3-15,-5-2 25 0,1 1-19 0,0-1 16 0,-1 5-4 16,0-4-6-16,-1-2 11 0,-1 2-5 0,-1-2-1 16,-1 0-25-16,0 4 28 0,-2-3-1 0,-3 3-7 15,3-1-1-15,-1-1 24 0,-2 2-23 0,2-2 21 16,-1-1-6-16,2-1 11 0,-5 2 0 0,2-3-5 0,2-2 7 16,0 0-2-16,1 0-12 0,0 0 6 0,-3-2-4 15,3 1-24-15,0 0 14 0,1 1 19 0,-1-4-21 16,-1 1 14-16,0 0-26 0,-1 1 13 0,0-1 1 15,0 1-22-15,1-1 1 0,0-1 15 0,-1 1-46 0,0 2-3 16,0 1-40-16,6-2 4 0,-12-4 3 0,8 0-23 16,-5 0-24-16,2 0-6 0,-1 2-315 0,3-1 147 0,5 3 100 15</inkml:trace>
  <inkml:trace contextRef="#ctx0" brushRef="#br0" timeOffset="14937.6">21066 2783 71 0,'8'-6'75'0,"-1"-1"8"15,8-1-3-15,-3 4-3 0,2-4-27 0,1 4-22 16,0-2 27-16,1 1-31 0,0 0 8 0,1 0 10 15,-4 3-15-15,1-2-25 0,-1 1 36 0,-1-1-7 0,0 0-16 16,-3 2-30-16,-2 1-19 0,-2-2-5 0,-1 2-175 16,3 1 70-16,-2-1 48 0</inkml:trace>
  <inkml:trace contextRef="#ctx0" brushRef="#br0" timeOffset="15372.3">21561 2482 57 0,'0'-4'76'0,"2"0"-2"16,-2 2-34-16,0 2 24 0,4 1-7 0,-3 2 3 0,0 1-28 16,2 5 7-16,1 4 29 0,-1 0 6 0,-1 4-52 15,0 3-11-15,0 2 3 0,2 13 74 0,0-3-33 16,-1 5 22-16,-2 3-97 0,2 4 51 0,-2-6 26 16,2-6 13-16,-2-3 13 0,2 8-24 0,0 1-10 0,-2 1-12 15,2-2-19-15,-2 0 0 0,2-2 24 0,-3-5-51 16,1-7 37-16,0-2 5 0,-1 1-4 0,2-3-11 15,-2 0-26-15,0-1 31 0,0-2-19 0,1-2 21 0,-1 1 0 16,0-3-16-16,0-3 16 0,0 1 12 0,0-3-7 16,1-1 2-16,-2-2-5 0,1 1-9 0,1-2 13 15,-1 1-20-15,0-2 13 0,0 1-5 0,0-2-25 0,0-1-13 16,3 0-5-16,-3 0-30 0,0 0-15 0,0 0-4 16,0 0 2-16,0-11-33 0,1 10-19 0,-1-2-291 0,-2 1 138 15,2 2 92-15</inkml:trace>
  <inkml:trace contextRef="#ctx0" brushRef="#br0" timeOffset="16091.9">21831 2681 44 0,'8'-5'74'0,"0"1"13"16,-2 2-26-16,2 1-5 0,-1 0-10 0,-2-1 11 16,1 2-9-16,-1 2-4 0,-1-1 15 0,1 1-72 15,1 1 53-15,3 3-32 0,-2 0 23 0,-1 1 32 0,-3-1-29 16,0 0-31-16,2 3 42 0,-5-1 2 0,-1-2-13 15,-1 0-8-15,0 1-23 0,0 2 12 0,-4 2 23 16,0-5 15-16,1 3-69 0,-2-2 24 0,2 2-17 0,0-1 50 16,1-4-39-16,-2 0 28 0,2 1-36 0,2-3 6 15,-1 2 23-15,2-3 5 0,-2 3 11 0,3-4-51 16,-3 2 44-16,2-1-20 0,0 0 0 0,-1 1 2 0,2-2-17 16,0 0-25-16,4 2 29 0,-4-2 45 0,0 0-76 15,8 1 58-15,-2-2-9 0,0 1-11 0,-2 1-5 16,2 0 13-16,7 3 7 0,-5-3-15 0,4 3-36 15,1 1 46-15,-3-2-25 0,0 2-16 0,1 2 26 0,-2-3 9 16,-1 2-17-16,-1-4-9 0,1 1 6 0,-3-1-6 16,-1 2 20-16,6 2 4 0,-5 4-7 0,-1-4-3 15,-1 0-13-15,-1 0 18 0,1 5-18 0,-2 7 12 16,1-5 44-16,-4-2-49 0,1 4 12 0,0-2-3 0,-2 1-16 16,2-3 18-16,-3 1 3 0,0-6 2 0,1-1-3 15,-2 6-2-15,-3-7 10 0,1 4 27 0,0-5-23 0,-1 3 20 16,-4-3-4-16,3 1-2 0,-2-1 16 0,3-2-10 15,-2 0-4-15,-2 2 7 0,2-2 2 0,2-1-16 16,0-1 0-16,2-1-2 0,0 2 6 0,0-1-4 0,0 0-14 16,1-1-2-16,-2-4-23 0,1 3-20 0,6 3-52 15,-8-8 8-15,5 4-15 0,0-7-42 0,1 3-345 16,3 0 159-16,-1 8 106 0</inkml:trace>
  <inkml:trace contextRef="#ctx0" brushRef="#br0" timeOffset="16640.45">22350 2390 27 0,'-2'-4'88'0,"1"0"0"0,1-1-18 0,0 2-23 15,0 0 17-15,0 0-18 0,0 3 6 0,0-5-32 16,-1 2 23-16,1 3 3 0,0 0-21 0,0 0 13 0,0 0-16 16,0 9-11-16,0-3 19 0,1 5-35 0,2 2 42 15,-3 2 75-15,1 3-67 0,2 2-3 0,-2 2-40 16,6 11-3-16,-5 0 3 0,0 2-17 0,4 1 67 0,1 4 12 16,-4-2-9-16,1 2-4 0,0-9 8 0,-2-3-5 15,2 6-43-15,-1 8 37 0,0-2-15 0,2-3-8 16,-1 2 15-16,-1-5-9 0,1 0-15 0,1-3 6 0,-4-4-1 15,1-6 14-15,-1-2-4 0,0 1 2 0,1-2-16 16,-1-2 9-16,0-1-3 0,1 2-1 0,-1-3-3 16,-1-1-19-16,1-1 28 0,1 0-13 0,-2-3 2 15,0-1-9-15,0-2-83 0,2 0 77 0,-2-2 28 0,0-1-2 16,0 0-8-16,3-1 2 0,-3 2 7 0,1-2-5 16,1-1-45-16,0-1-10 0,-2 0 1 0,0 0-43 15,0 0-25-15,7-8 8 0,-4 3-30 0,-1 1-20 0,-2 1-283 16,2-3 141-16,-1 0 94 0</inkml:trace>
  <inkml:trace contextRef="#ctx0" brushRef="#br0" timeOffset="17030.25">22660 2843 44 0,'0'-4'93'0,"3"2"-5"16,-3 2-7-16,8-5-8 0,5 3-14 0,2-2-1 15,2 0-9-15,2 1-3 0,1 0-14 0,1 1-3 0,3 0 2 16,0 0 4-16,15-1-8 0,-3-1 47 15,0 1-55-15,0 0 11 0,-9 0 5 0,-6 0-23 0,1 1-26 16,-4 1 21-16,1-2 10 0,0 0-2 0,-1-1 20 16,1 0-46-16,0 3 1 0,-3-1 31 0,0-2 14 0,0 2-54 15,-2 1 5-15,0-2 42 0,-1 0 5 0,0 0 12 16,-3 2-49-16,-1 0-5 0,-2 0-9 0,-1-1 24 16,0 0-3-16,-1 0 39 0,-1 2-32 0,0-2 21 15,0 1-8-15,0 1-40 0,-1-1 20 0,-1 0-39 0,-2 1-5 16,3-1-14-16,-3-2-1 0,0 3-32 0,0 0-205 15,0 0 97-15,-7-3 66 0</inkml:trace>
  <inkml:trace contextRef="#ctx0" brushRef="#br0" timeOffset="17422.28">23121 2628 15 0,'-4'-2'67'0,"-2"-1"18"0,2 1-12 16,-1-1-76-16,1 2 66 0,0 0-12 0,3 0 1 16,-2 1 0-16,3 0 13 0,-4 1-14 0,4-1-13 15,0 2 27-15,0-2-27 0,5 4-9 0,-1-2-20 16,3 0 52-16,5 1-51 0,3 2 24 0,-1-1 19 0,1 0-20 16,2 2-34-16,-1 0 14 0,2-3 26 0,-2 2 8 15,-2-2-34-15,1 1-10 0,1-1 10 0,-1 1-7 0,-2 1 49 16,0 0-32-16,-2-2-51 0,2 0 79 0,1-1-15 15,-4 3-54-15,1-3 6 0,-2 1 61 0,-1-1-50 16,-1 0-17-16,0 1 50 0,-2-1 27 0,0 1-53 16,1-2-10-16,3 4-1 0,-4-3 53 0,-1 2 11 0,-1 0-59 15,0 0 36-15,-2 0 9 0,0-1-45 0,-1 2 50 16,0 1-20-16,-1-1 7 0,0 0-55 0,-6 5 44 16,-1-4 22-16,1 4-7 0,-3 1-25 0,0-3 24 0,1 2-10 15,-2-2-9-15,-1 2 3 0,2-1 7 0,-2 2 2 16,1 0-4-16,-1-5-4 0,1 2-8 0,1 1-27 15,2 3-33-15,-2-10-27 0,2-1-8 0,-1 4-45 16,2 0-426-16,1-3 183 0,0-3 122 0</inkml:trace>
  <inkml:trace contextRef="#ctx0" brushRef="#br0" timeOffset="19022.54">23820 2486 46 0,'-2'-4'84'0,"-2"-8"-15"0,0 3-12 0,2 2 12 16,-1 1-3-16,3 2-22 0,-3 0 25 0,2 0-40 15,-2 0 41-15,2 2-18 0,1 0-14 0,0 2 11 0,-4-3-33 16,3 1-10-16,1-1 15 0,0 3-4 0,-3-2 33 16,3 2-56-16,0 0 18 0,-3 6 1 0,2-1-13 15,0 1 0-15,2 6 23 0,-1 2-28 0,-3 2 17 16,3 3-34-16,0 1 58 0,2 2-6 0,-2 12-32 0,-2 0 12 16,5 2-7-16,0-1 26 0,-3-7-12 0,4 14 13 15,0-11 4-15,0 6 13 0,2 5-2 0,1 0 7 0,-2-1-6 16,1 0-18-16,0-2 17 0,-2 3-53 15,0-6 39-15,0 3 1 0,-2-1 18 0,0-2-57 0,-2-1 42 16,0-6-23-16,0-4 16 0,-1-3-28 0,0-3 42 16,-1 0-33-16,1-1-10 0,-3-1 19 0,3 0 15 0,-1-3-7 15,1-1 2-15,0-1-18 0,-1-1 5 0,1-1 8 16,0-6-30-16,2 4 19 0,-2-2 8 0,1-6-3 16,1 8 1-16,-1-6-4 0,1 1-34 0,-1-3 5 15,2 2-22-15,-1-2-15 0,-1 0-22 0,0 0-15 0,0 0 5 16,0 0-17-16,0-18-336 0,-1 11 147 0,2-6 96 15</inkml:trace>
  <inkml:trace contextRef="#ctx0" brushRef="#br0" timeOffset="19886.04">23789 2453 14 0,'1'-10'72'0,"2"4"-9"0,1-3 0 15,4-1-17-15,3 4-12 0,-1-2 20 0,8 3-27 0,2 0 2 16,13-2 6-16,3 1-4 0,4 1-18 0,3-1 24 15,2 1-15-15,2 4 8 0,2-3-21 0,-2 3 5 16,5 1-9-16,0-2 3 0,-1 1 1 0,-1-2-3 0,2 1 6 16,-1-2-3-16,1 1 3 0,3 0-2 0,-1 1 11 15,5 7 28-15,1-7-44 0,0-5-15 0,3 1 11 16,2 1 4-16,3 1 17 0,-1-1-24 0,0 2 0 16,3 1 6-16,1 1-10 0,-4-2 18 0,-1 0-7 15,-2-1-6-15,-5 5 26 0,-4-3-31 0,-6 1 26 0,-6-4-1 16,-6 3 5-16,-9 3-4 0,-5-4-13 0,-3 2 8 15,-4 2 8-15,-3 2 4 0,1 0-6 0,-5-3 8 16,0 0-4-16,-2 2 14 0,0-2-47 0,-2 2 15 0,-1 0 0 16,0 0-24-16,0 1 45 0,5 6-22 0,-5-6-37 15,0 1 16-15,0 5 52 0,0 0-62 0,0 0 3 16,-1 2 34-16,-2 2-33 0,1 1 22 0,-1 0-2 0,-1 2 6 16,-1 2 27-16,1 0-50 0,-3 0 24 0,0 1 55 15,-1 12-27-15,-4-1-46 0,2 0 2 0,-2-7 33 16,0 7-11-16,-2 0-38 0,4 0 50 0,-4-9 22 15,1 6-32-15,0 2 51 0,-3 7-24 0,1 1-13 0,0-6 17 16,-1-1 4-16,2 4-46 0,-4-3 34 0,4-1-10 16,-1-1 12-16,0-1 0 0,1-1-57 0,2-6 22 15,0-6 20-15,1 0-17 0,0 1 17 0,-1-3-36 0,3-1 22 16,-3 1 23-16,0 1-46 0,3-2 24 0,-2 0-22 16,0-2 28-16,1 0-10 0,-1 0 3 0,0-1 10 15,-3 0-26-15,2-1 15 0,-2 0-9 0,0 0-32 0,-4-1 60 16,1 1-10-16,-2-1-15 0,-2 1 19 0,-2-2-16 15,-10 3 14-15,-5 0 5 0,-3-2 6 0,-2 0-20 16,-2-1-12-16,-3-1 32 0,-5-2-18 0,-6 1 1 0,-2 1 9 16,-3-2-10-16,-2 1 1 0,0 1 4 0,-5-3 4 15,-1 2-17-15,0-1 10 0,0 2-4 0,-2 0 5 16,1 0-23-16,1 1-14 0,3 1 31 0,1-1-11 16,0 0 11-16,6 1-16 0,5-1-3 0,2-1-8 0,8-3 19 15,6 2 25-15,8 0-9 0,6-2 11 0,4-1 4 16,3 2-5-16,0-2-23 0,3 0 3 0,4 0 18 0,-1 0 3 15,2 1-10-15,2-1 5 0,2 0 9 0,-2-1-13 16,2 1 5-16,0-1 8 0,0 0-14 0,0 0-18 16,0 0 22-16,-1-1-11 0,2 1-2 0,3 0 6 15,-5-1-14-15,2 0 10 0,-1-1-1 0,4 2-9 0,-5-2 3 16,4 1 10-16,-2 0-22 0,2-1 10 0,1 2-22 16,-4-3-22-16,4-1-26 0,0 2-30 0,1-2-11 15,-1 4-15-15,1-9-7 0,-1 4-21 0,2 0-424 0,3-5 191 16,0 2 128-16</inkml:trace>
  <inkml:trace contextRef="#ctx0" brushRef="#br0" timeOffset="20446.18">24149 2669 70 0,'4'-5'65'0,"1"0"1"0,1 3-10 0,0-1 18 15,1 2-45-15,0 1 28 0,6 0-7 0,-2 0-3 16,1 3 10-16,0-1-32 0,0-1-4 0,1 5-20 16,-2 0 36-16,-3 1-9 0,0 4 6 0,-1-4 2 15,-1 2-2-15,1 2-12 0,-4 2 10 0,-5-4 19 0,4 5-10 16,-6-1-56-16,0-1 27 0,-3-3 43 0,-2 2 0 15,-1 4-52-15,0-7 35 0,-1 5-18 0,0 2 5 0,-2-7 7 16,-5 10 12-16,1-6 7 0,2 0-47 0,5-5 30 16,-2 5-6-16,2 1-16 0,0-5 25 0,2 0-32 15,2-4 13-15,1-1 4 0,0 0-32 0,1 0 36 16,1-2 0-16,0 4 1 0,-1 5 6 0,3-3-26 16,1-3 29-16,1 2-13 0,3-4 0 0,0 2-5 0,2-6 6 15,4 6-17-15,2 0 21 0,3-7-16 0,1 1 9 16,0 5-8-16,0-4-19 0,5-2 15 0,-3-1-2 15,-2 0-1-15,1 1-6 0,1-2-7 0,-2 0-22 0,0-1-15 16,-7 5 1-16,4 0-13 0,-3 0-6 0,2-3-24 16,-2 2-13-16,0-3-4 0,-4 1-303 0,-7 3 136 15,5-4 90-15</inkml:trace>
  <inkml:trace contextRef="#ctx0" brushRef="#br0" timeOffset="20860.48">24595 2467 62 0,'1'-5'110'0,"-1"-2"-49"0,1 1 0 0,1 3-26 0,-1-1 27 16,-1 4-12-16,0 0 7 0,0 0-6 0,1 10-5 16,3 0-18-16,0 6 40 0,-4 2-31 0,0 1 8 15,-2 3-44-15,3 11-6 0,0 5 53 0,-3-5 6 0,-4 6-40 16,8 4 51-16,-5-7-27 0,0 3 4 0,3 7 16 16,-4-8-9-16,4 6-11 0,-4-2-11 0,2-6-2 15,0 2 20-15,-3-3-23 0,4 0 18 0,-2-3-38 16,0-6 24-16,2-3-6 0,0-4-30 0,-2 1 22 15,3-2-4-15,-1-2-3 0,-2-1 8 0,2-1 5 0,-1-2 20 16,1-1-22-16,0-3-11 0,1 0 13 0,-2-2-10 16,2 0-49-16,0-6 62 0,0 8-6 0,-1-4 4 0,1-4 4 15,0 6 4-15,0-6-40 0,0 0-43 0,0 0 33 16,0 0-32-16,0 0-16 0,0 0 10 0,0 0-44 16,-7-9-294-16,7 9 133 0,-8-7 90 0</inkml:trace>
  <inkml:trace contextRef="#ctx0" brushRef="#br0" timeOffset="21624.12">24805 2719 44 0,'2'-3'174'0,"-2"-1"-37"0,1 3-83 0,-2-3 4 16,1 4 28-16,1-5 33 0,0 4-90 0,-1 1-2 0,0 0-1 16,0 0 14-16,0 0 41 0,0 0 8 0,-2 13-67 15,2-7 84-15,0 0-42 0,0 8-26 0,0-1 55 0,1 4-8 16,-1-3-4-16,0 2 1 0,-1-1-7 0,1 1-14 15,-2 1-7-15,2 3 0 0,2-2-6 0,-2 1-2 16,0 2-11-16,1-3 1 0,0-2-10 0,1 1 8 16,-2-2-1-16,-2-1-21 0,4-1 13 0,-2-1-8 0,1 0-2 15,-1-3-11-15,0-1 11 0,0-1-17 0,1-2 23 16,1 0-37-16,-2-2-17 0,0 1-25 0,0 1-32 0,0-5-1 16,0 0-23-16,0 0-9 0,0 0-10 0,0 0-363 15,0 0 166-15,0 0 110 0</inkml:trace>
  <inkml:trace contextRef="#ctx0" brushRef="#br0" timeOffset="22144.26">25156 2363 39 0,'2'-11'65'0,"0"3"12"0,0 0-5 0,-1 1 0 15,0 2-14-15,1 3 22 0,-2-2-19 0,2 3 4 0,0 0 1 16,-1-4-39-16,-1 2 10 0,0-1-58 0,0 2 58 15,0-2 9-15,0 0 11 0,0 4-21 0,0 0-44 16,0-2 10-16,0 2 39 0,0 8 12 0,1-3-55 0,1 0 4 16,2 6 3-16,1 1 33 0,-1 3-36 0,0 2 70 15,0 2-76-15,1 1-19 0,3 10 21 0,3 1 58 16,2 1-23-16,-6-1-3 0,-2 1-16 0,2 1-18 16,0-2 77-16,-2 1-47 0,-2 0 23 0,1-6 22 0,0 7-21 15,-4-4 11-15,0-4 8 0,1 14-23 0,-1-3 14 16,-3 0-15-16,2-7-15 0,0 5 17 0,-1-8-21 15,4-2 10-15,-5-5-6 0,0 1-4 0,1-1-11 0,2-1 6 16,-2-1-11-16,1 1 8 0,0-3 10 0,-1 0-22 16,2-2-1-16,0 0 12 0,-2-5-22 0,2 1 27 15,-2-2 3-15,2-1-27 0,-1-1 17 0,2 0-8 0,-1-1 23 16,-1 0-18-16,1 0-10 0,0-1 5 0,1 0 8 16,-1-2-8-16,0 1-32 0,0-2-16 0,2 3-21 0,-2-3 3 15,1 1-34-15,-1-1-12 0,0 0-63 0,1-6 35 16,-1 6-366-16,0 0 167 0,0 0 110 0</inkml:trace>
  <inkml:trace contextRef="#ctx0" brushRef="#br0" timeOffset="23150.1">25778 2466 27 0,'3'-6'71'0,"-2"0"0"0,0 0-22 16,-1-1 5-16,2 3 8 0,-2-2-9 0,0 1-13 0,1 1 19 15,-1 0 7-15,0 0-27 0,1 3 12 0,-1-2-43 16,2 0 52-16,-2 0-25 0,0 3 0 0,-2-4-18 15,1 2 20-15,1 2-47 0,-3-2 13 0,3 2 44 16,-4 6-28-16,-1 2 27 0,0 0-60 0,-3 4 26 16,0 0-25-16,-6 10 47 0,1 0 19 0,1 4-42 0,-3 1-8 15,2 0 2-15,-6-2 40 0,3 4 11 16,-2-1-43-16,4 0 60 0,-2 3-65 0,-1-6 71 0,-1 3-3 0,1 6-10 16,0-1 1-16,1 2-9 0,2-5-5 0,0 1-2 15,0 2-11-15,1-6 9 0,2 0-1 0,-2-2 3 16,4 4-9-16,2-8 7 0,-5 3-13 0,5-3 16 15,1-2-11-15,-2-6 13 0,4 1-27 0,0 2 19 0,-3-4 1 16,2 0-7-16,-2 0 2 0,2-1-1 0,1-3-3 16,0 2-14-16,0-4-5 0,4 1 16 0,-3-2 2 15,0-2-6-15,2 1-6 0,0 0-4 0,-1-2 0 16,1 0 2-16,0 1-9 0,1-1 7 0,0-2-3 0,-2 1-4 16,2-1-7-16,0 0-20 0,0 0-10 0,0 0-23 15,0 0-4-15,3-6-24 0,-2 4-42 0,-1 2-30 0,0 0-3 16,3-8-18-16,-3 4-481 0,-4 3 216 0,4 1 144 15</inkml:trace>
  <inkml:trace contextRef="#ctx0" brushRef="#br0" timeOffset="24749.59">20590 4727 40 0,'-5'-7'63'0,"5"7"-23"0,-3-9 9 0,3 9 6 0,-3-6-8 15,3 6-3-15,0 0-26 0,-2-7 17 0,2 7-1 16,0 0 14-16,-3-11-10 0,3 11-14 0,-3-6 0 16,3 6 10-16,0 0 6 0,-2-8-11 0,2 8-8 15,0 0 5-15,-4-6 2 0,4 6-8 0,-2-3 27 0,2 3-36 16,0 0 21-16,-2-4-4 0,2 4-7 0,0 0-7 16,0 0 9-16,-7-4 12 0,7 4-32 0,0 0 18 15,-3-4 15-15,3 4-2 0,0 0 12 0,0 0-20 0,-4-2 0 16,4 2-26-16,0 0 13 0,0 0-1 0,0 0 10 15,-8 7-14-15,8-7 14 0,-4 6-9 0,2 4 13 16,-2 2-6-16,2 1 0 0,0 1-47 0,-1 4 58 0,0 0 13 16,2 2-19-16,1 2-45 0,-1 11 66 0,-2-6-13 15,2 11 12-15,-2-4-9 0,6 1 11 0,-2 1-17 16,-1 0 4-16,0-1-4 0,0 6 15 0,-1-3-8 16,3-1 10-16,-2 3-13 0,-1-2-1 0,1 1-23 0,-3 0 14 15,2-3-8-15,0-1 16 0,-5 0-13 0,4-1-1 0,0-6-6 16,0-5 0-16,0-4 16 0,0 2-12 15,-1-2-1-15,0-3 4 0,2-1-8 0,0 2-5 0,-2-1 15 16,-1-3-10-16,4 0 9 0,-1-3-18 0,1-3 14 16,-2-1 4-16,0 3-17 0,0-3 3 0,1 0 0 0,1-1 12 15,0-5-15-15,-1 6-21 0,1-6 1 0,0 0-18 16,0 0-14-16,0 0-6 0,0 0-26 0,0 0-24 16,0 0-6-16,0 0 8 0,0 0-20 0,5-21-19 15,-4 16-323-15,-1 5 155 0,2-15 104 0</inkml:trace>
  <inkml:trace contextRef="#ctx0" brushRef="#br0" timeOffset="25905.24">20614 4601 70 0,'0'0'95'16,"4"-13"-38"-16,4 7 15 0,4 0-10 0,3 0-20 0,2 1 8 15,14-5-7-15,1 5 5 0,4-1-13 0,1 2-14 16,2-2-5-16,1 0 11 0,-1 3-14 0,3 1 11 16,4 1-5-16,2-2-3 0,0 0-16 0,5-1 5 0,0 4 32 15,2-4-17-15,0 2-21 0,2-3-6 0,2 4 22 16,-3-5-15-16,0 2 10 0,-4 0 7 0,4 2 11 16,-1-2-12-16,-3 2-16 0,0 0 19 0,0-2-18 15,-2 1 2-15,0 0 2 0,0 1 5 0,-2 1-18 0,-2 0 18 16,-4-1 1-16,-2 2-73 0,-7 2 59 0,-8-1 19 15,-1 1 3-15,-8-1-12 0,4 2-4 0,-4-2-6 16,0 3 26-16,-4-3-19 0,3-4 24 0,-5 3-20 0,1 9 9 16,-2-3 0-16,-1-6-13 0,0 6 18 0,-1-5-1 15,-2 1 1-15,-1-3-3 0,0 0 29 0,0-1-38 0,-4 2 6 16,8 6-5-16,-4 4 3 0,0-4 5 16,-1-4 7-16,-3-2-1 0,4 3-6 0,-3 0-30 0,1 4 30 15,-2-7-23-15,1 5 11 0,-1 2 10 0,0-1-3 16,0-1 1-16,0 1-14 0,-1 6 7 0,1 0 4 0,-2-3 2 15,2 4 3-15,-1-1 2 0,0-2-7 0,-1 2 16 16,2 1 38-16,-2 0-111 0,0 2 38 0,1-1-4 16,1 3 24-16,-1-1 11 0,2 0 2 0,-4 2-93 15,2 2 55-15,0-1 31 0,1 1 17 0,-3 1 1 0,2-1-70 16,-1 3 52-16,2 0 5 0,-2 10-13 0,0-4 22 16,1 3-13-16,1-3 17 0,0-5-20 0,1 13 1 15,-1-9 10-15,2-3 6 0,-2-4-25 0,0-1-3 16,1 0 33-16,-2 1-17 0,2 2 3 0,-1-7-1 0,0 2-16 15,0 4 15-15,0-6-11 0,0 2 7 0,-1-5-5 16,2-2-2-16,-2 4 2 0,1 0-4 0,-2-5-11 0,1 4 5 16,0-7 8-16,-1 1 2 0,1-1-1 0,0-2-6 15,-1 0 4-15,1 0 7 0,1-5-15 0,-1 8 0 16,-1-3 3-16,1 0-8 0,0 0-5 0,1-5 13 16,-3 7-13-16,2-5 21 0,1-2-15 0,-6 6 9 0,4-3 3 15,-2 0 8-15,-7 1-10 0,0 1-7 0,-3-1 4 16,-1 0-7-16,-2 0 16 0,-1 0-9 0,-2 0 14 0,-12 2-3 15,0-1-2-15,-4 0-2 0,-1-1-13 0,-5 2 4 16,-2-1 5-16,-2 0 7 0,-1 2-1 0,-2-3-7 16,-2 1 4-16,-4-1-7 0,-1 1-5 0,0 0-6 15,-2 1 15-15,-2-1-20 0,0 0 21 0,-1 2-2 0,0-1-16 16,-2 1 10-16,3-1-6 0,0 1 1 0,6 0-11 16,3-2-3-16,4 2 23 0,6-2 2 0,2-1-2 0,10-1 0 15,6 1-8-15,3-3-19 0,3 0 38 16,0 1-15-16,-1-2 5 0,2-2-7 0,2 2 5 0,-1 0-16 15,-1 2 8-15,1-2 4 0,2 0 1 0,-3-2 2 16,1 1-21-16,0 0 23 0,2 0 12 0,0 1-9 0,-1-1 5 16,0-1 12-16,2 1-4 0,-2-1 3 0,4 2 3 15,2 0-4-15,1-1-3 0,2 1 0 0,-2-2 2 16,2 1 1-16,5 1-6 0,-12-1 3 0,8 0-3 16,4 1-4-16,-11-1 7 0,11 1-12 0,-7-2-1 0,7 2 7 15,-8-1-3-15,8 1-2 0,-6-2 8 0,6 2-10 16,-6-1 3-16,6 1-4 0,0 0-4 0,-6-2 2 0,6 2-1 15,0 0-3-15,-8-1 3 0,8 1-8 0,-4-1 11 16,4 1-5-16,0 0-3 0,-8-1 18 0,8 1-12 16,0 0-6-16,-6-1 1 0,6 1-1 0,0 0 12 15,0 0-8-15,0 0 24 0,-6 0-21 0,6 0-8 0,0 0 10 16,0 0 3-16,0 0 1 0,0 0-14 0,-3-5-3 16,3 5 20-16,0 0-18 0,0 0-24 0,0 0-8 15,0 0 0-15,0 0-23 0,5-9 3 0,-5 9-76 16,0 0 8-16,0 0-15 0,7-8-56 0,-3 6 10 0,-4 2-422 15,5-6 202-15,-5 6 136 0</inkml:trace>
  <inkml:trace contextRef="#ctx0" brushRef="#br0" timeOffset="31140.06">20734 4986 54 0,'0'0'87'0,"-4"-4"-26"0,4 4 13 16,0 0 1-16,0 0-19 0,0 0 9 0,-8-8 5 0,8 8-22 15,-3-1 16-15,3 1-2 0,0 0-31 0,-4-4 26 16,3 3-29-16,1 1 19 0,0 0-30 0,0 0-2 15,-4-2 12-15,4 2-12 0,0 0-18 0,0 0 6 0,0 0 51 16,0 0-76-16,5-3 65 0,-1 2-2 0,2 1-17 16,-6 0 14-16,13-2-26 0,-6 2 0 0,7-2-2 15,0 2-30-15,-1-1 35 0,0 1-10 0,3-1 37 0,-1 1-47 16,-1 0 6-16,2-1-7 0,-2 1 19 0,1 0-17 16,1 0 27-16,-1-1-7 0,-3 1-14 0,-3 1 20 15,0-1 0-15,-2 0 6 0,0 0-23 0,-7 0-32 16,12 0 24-16,-7-1 16 0,-5 1-46 0,12 0 39 0,-8 0-7 15,-4 0 13-15,8 0-29 0,-8 0 11 0,7 0 29 16,-7 0-52-16,6 0 29 0,-6 0 7 0,0 0-34 0,8 1 60 16,-8-1 10-16,3 1-14 0,-3-1-15 0,0 0 5 15,0 0-13-15,5 2 26 0,-5-2-13 0,0 0-38 16,0 5 51-16,0-5-70 0,-1 9 44 0,1-9 43 16,-4 10-25-16,3-5 2 0,-5 7-1 0,1-1 7 0,0 0-7 15,-2 3 20-15,2 1 6 0,-1 0-20 0,1 1 22 16,-2 1-6-16,2 1-5 0,1 0 5 0,-1 1-5 15,-1-1-4-15,2 1-9 0,0-1-3 0,2-2 9 16,-1 0-4-16,3 2-4 0,-1-2-12 0,-1 0 4 0,1-1-5 16,1-3 7-16,0 0-14 0,-1-2 11 0,1-2-7 15,-2-1 6-15,2 1-11 0,0-2 2 0,-1-2 5 0,1-4-11 16,0 0 11-16,4 12-6 0,-4-12 3 0,0 0-14 16,0 0-43-16,1 5-13 0,-1-5-17 0,0 0-4 15,0 0-40-15,0 0 8 0,0 0-34 0,0 0-16 0,0 0-342 16,0 0 169-16,0 0 112 0</inkml:trace>
  <inkml:trace contextRef="#ctx0" brushRef="#br0" timeOffset="31668.03">21170 4648 44 0,'2'-9'75'0,"0"2"1"0,-2-1-7 15,0 8-12-15,0 0 11 0,2-14-9 0,-2 14-15 0,0 0-9 16,0 0-3-16,0 0 14 0,0 0-10 0,1-12-15 16,-1 12 29-16,0 0-26 0,0 0 33 0,0 0-38 0,9 30 29 15,-6-16 14-15,0 0-52 0,-2 2 67 0,3 2 7 16,-1 1-39-16,-3 2-54 0,4 11 50 0,1 1 9 16,-1 1 0-16,-3-2-5 0,1 4-20 0,3-2 24 15,-4 1-11-15,-1 1 6 0,0 0-21 0,-1 2 23 0,2-3 12 16,1 2-18-16,-1-3 6 0,-2 0-2 15,1 1-22-15,0 1 2 0,-2-7 2 0,2-6-2 0,-1-2 1 16,1 2 5-16,1 11-6 0,-1-9-4 0,0-1 7 16,0-6 5-16,-1 0-21 0,2 0 6 0,-3 0-6 0,2 0 12 15,-2-2-23-15,2-1 22 0,-1 1-8 0,1-2-4 16,1 1-1-16,1-6-1 0,-4 0 13 0,4-2-13 16,-2-7-8-16,0 13 7 0,1-8-2 0,-1-5-4 15,1 7-5-15,-1-7 6 0,0 0-13 0,2 7-4 0,-2-7-54 16,0 0 29-16,0 0-11 0,0 0-9 0,0 0-20 15,0 0-21-15,0 0-14 0,0 0-4 0,0 0-377 0,0 0 166 16,0 0 110-16</inkml:trace>
  <inkml:trace contextRef="#ctx0" brushRef="#br0" timeOffset="32333.05">21466 4892 62 0,'4'-9'61'0,"0"4"7"0,0-1-10 0,2 2 14 0,-6 4-27 16,12-12 0-16,-6 9 13 0,4 0-30 0,-5 1 6 15,3 1-4-15,7 1 23 0,-4-1-28 0,-2 1 14 0,3 2-12 16,-3 2-2-16,1-2 5 0,-2 4-18 16,-2-1 30-16,2 2-2 0,0 0 2 0,-2 2-20 0,-2-2 24 15,-2-1 4-15,0 1-10 0,-2-1 15 0,0 0-21 16,-3 0-38-16,0 5-3 0,-2-2 35 0,0 0 12 0,-2-1-35 15,-1 2 35-15,0-1-58 0,1 0 55 0,-3-1-57 16,2-2 31-16,1-1 21 0,2-1-10 0,1-1 8 16,0 1-30-16,0-1 13 0,1 0-9 0,3-3-37 15,-5 5 71-15,2-5 10 0,3 0-38 0,0 0 18 0,-3 3-11 16,3-3-4-16,0 0 0 0,0 0-18 0,0 0 24 16,8 1-18-16,-8-1 5 0,8-1 7 0,-2 2-9 15,0-1-4-15,1 0 3 0,1 0-5 0,-1 2-8 0,6 0 21 16,-2 2-13-16,1-2-4 0,-2 4 7 0,1-1-11 15,-3 0 16-15,0-1-11 0,0 0 8 0,-3 1-3 16,1 0-2-16,-1 4-12 0,2-3 21 0,-2 4-15 0,-2-2-2 16,-1 2-5-16,0-2 17 0,-1-2 3 0,-1 0-5 15,-1 0 13-15,-1 0-40 0,1-1 39 0,-2 0-10 16,-1 6 8-16,0-3 11 0,-2 2-15 0,2-4-6 16,-3 3 3-16,0 0 28 0,-1 1-5 0,-1-2 11 0,2-5-5 15,-2 2-3-15,-2 0 7 0,1-2-19 0,0 2-5 16,1-1 21-16,0-3 5 0,1 0-12 0,1-1-11 15,-1-1-7-15,1 2 22 0,-1-2-17 0,-4-3-6 16,-1 3 2-16,1-1-1 0,1-3-23 0,0 0-19 0,1-1-5 16,2 4-15-16,2-2-28 0,6 4 0 0,-9-6-19 15,6 0-18-15,2 0-350 0,1 6 157 0,1-12 104 0</inkml:trace>
  <inkml:trace contextRef="#ctx0" brushRef="#br0" timeOffset="32826.6">21876 4627 2 0,'3'-7'72'0,"1"-5"28"15,-2 6-27-15,0 0-13 0,-2 6 11 0,2-8-9 16,-2 8-21-16,0 0-5 0,3-6 10 0,-3 6 8 0,0 0-14 16,0 0-3-16,0 0 7 0,0 0-3 0,13 16-1 15,-9-2 10-15,-1-1 7 0,-2 4-21 0,2 1-13 16,1 1 34-16,-1 2-20 0,3 12 16 0,2 3 3 15,-5 0-19-15,4-1-12 0,-6 2 27 0,2-2-3 0,1 2-14 16,-2-4 9-16,1-4-13 0,-3 8 9 0,0-2-12 16,1 1-3-16,-1-7 4 0,0-3 0 0,0-3 4 15,0 0 11-15,2 0-28 0,-2 12-5 0,0-9 1 16,1-3 15-16,0-3-7 0,-1 2-6 0,2-4-1 0,-1 0 1 16,2-1-8-16,-2-2 11 0,-1 1-16 0,3-3 3 15,-1-1-1-15,-2-4 13 0,2 2-3 0,-1-3-8 0,-1-7-2 16,0 12 16-16,0-12-11 0,1 9 16 0,-1-9-17 15,2 8 5-15,-2-8 3 0,4 6-14 0,-4-6-19 16,0 0-11-16,2 6-8 0,-2-6-35 0,0 0-11 16,0 0 6-16,0 0-11 0,0 0-31 0,0 0 9 0,0 0-337 15,0 0 149-15,0 0 100 0</inkml:trace>
  <inkml:trace contextRef="#ctx0" brushRef="#br0" timeOffset="33260.3">22169 4997 79 0,'0'0'98'0,"-2"-9"-27"0,2 9 5 0,0 0-9 16,0 0-8-16,0 0-2 0,2-10-10 15,-2 10-3-15,7-5 5 0,-7 5-19 0,13-4 5 0,0 1 2 16,3 0-9-16,1 0-8 0,3-1 17 0,3 2-9 16,-1-1-7-16,2 1 11 0,12-2-14 0,-8 1-10 15,8 0 8-15,-10 0-6 0,-1 0 5 0,-5 2-25 0,1-1 47 16,1-2-19-16,-4 2-23 0,1-1 16 0,0 1 1 15,-2-1 14-15,2 2-26 0,-1-1 21 0,-2-1-42 16,2 2 37-16,-2-1 4 0,0-1 9 0,-2 3-9 0,2-1-44 16,-1-1 31-16,-3-1 12 0,-1 3-14 0,-2 0 0 15,-1 0 12-15,-8 0-35 0,12-1 73 0,-8 0-69 16,3 0 31-16,-7 1-26 0,0 0 14 0,12-3-19 16,-12 3-15-16,0 0-9 0,9-2 4 0,-9 2-28 0,0 0-5 15,0 0 8-15,-5-6-15 0,5 6-208 0,-8-4 94 16,8 4 62-16</inkml:trace>
  <inkml:trace contextRef="#ctx0" brushRef="#br0" timeOffset="33598.75">22683 4772 4 0,'0'0'81'0,"-8"-4"2"0,8 4 1 0,-5-4-12 16,5 4 3-16,0 0-15 0,0 0-19 0,0 0 1 0,0 0-12 15,0 0-17-15,0 0 23 0,0 0-24 0,0 0 19 16,18-4 15-16,-18 4-45 0,14 3 28 0,-14-3-6 0,24 2 10 16,-15 1-29-16,0-2 3 0,5 1 7 0,-2-1 1 15,-2 3-5-15,0-2 5 0,-2 1 5 0,0-1-2 16,-2-1-2-16,-6-1-7 0,12 5 22 0,-6-2-8 16,-2-1 4-16,0 2 12 0,0-1 0 0,0 1 8 0,0 1-17 15,-2-1-25-15,0 2 35 0,-2-6-56 0,2 11 59 16,-2-4-60-16,0-1 52 0,0 3-36 0,-2 0 16 15,-1 2 13-15,0 1-3 0,-1-1-11 0,2-1-5 0,-4-1 17 16,2 1-41-16,-1 1 31 0,0-3-7 0,-3 2 20 16,0-1-14-16,1 2 3 0,0-1-45 0,-1-3 28 15,2 1-37-15,-1-1 6 0,2 1-27 0,-1-1-17 0,2-1-25 16,2-4-273-16,2-2 124 0,0 0 82 0</inkml:trace>
  <inkml:trace contextRef="#ctx0" brushRef="#br0" timeOffset="34150.11">23153 4608 81 0,'0'-8'92'0,"0"8"-19"0,0-14 0 16,0 7-4-16,0 7-12 0,0-9-8 0,0 9 31 16,0 0-98-16,0-9 71 0,0 9 20 0,0 0-50 15,0-9 33-15,-2 6 44 0,2 3-59 0,2-6-16 16,-2 6 18-16,0 0 10 0,2 17-11 0,0-3-52 0,-1 3 62 16,0 2-1-16,1 3-30 0,2 12 0 0,-4 0 29 15,2 4 0-15,-2-4-15 0,0 6-63 0,-1-3 85 0,1 0-13 16,0 3-28-16,0 0 27 0,-3-1-14 0,2 0 7 15,-3-1 1-15,-1-1 13 0,-1-3-20 0,4 2-3 16,0-3 7-16,0-6-12 0,-1 6-14 0,0-10 2 0,2-4-2 16,0-2 0-16,-2-1 20 0,0 2-12 0,2-5-12 15,0 1 6-15,-1 1-4 0,1-7 7 0,1-1-2 16,-1 1 6-16,1-8-16 0,-2 10 10 0,1-6-12 0,1-4 5 16,0 0 5-16,-1 10-32 0,1-6 1 0,0-4-50 15,0 0 26-15,0 0-6 0,0 0-32 0,0 0 7 16,0 0-36-16,0 0-7 0,0 0-310 0,0 0 144 15,-8-39 96-15</inkml:trace>
  <inkml:trace contextRef="#ctx0" brushRef="#br0" timeOffset="35446.21">23226 4439 81 0,'-8'-7'62'0,"1"-2"11"15,3 4-15-15,-1 1 9 0,2 0-37 0,1 0 7 0,-1 1 17 16,3 3-3-16,-4-6-25 0,1 3 6 0,3 3 5 15,-2-4-18-15,2 4 9 0,0 0-25 0,-2-5 24 16,2 5-9-16,0 0-4 0,0 0 15 0,11-4-7 0,-3 4-16 16,4-2 6-16,3 2 1 0,2 0 12 0,2 1 0 15,3-2-8-15,1 1-2 0,2 1-15 0,15-1-10 16,0 1 25-16,-9-1-20 0,10 3 14 0,-3-5 7 16,0-1 2-16,-1 0 9 0,0 5-13 0,2-2-22 0,-7 0 4 15,-4 0 4-15,10-2-14 0,1 0 19 0,-3 0-2 16,0-2-6-16,1-1 0 0,2 2-1 0,1-1-15 15,0-2 47-15,4 1-20 0,1 0-35 0,3 1 28 16,8-1 11-16,-2 1-20 0,-1 3 2 0,3-3 8 0,-1 3-7 16,-3-1 3-16,-3 2-18 0,-2-5 44 0,-4 4-29 15,-1-3 28-15,-3 3-6 0,-8 1-22 0,-5-2 27 0,-3 2-24 16,1 0 56-16,-1-3-18 0,-3 1-24 16,1 1 37-16,-2-1-59 0,-2 0-11 0,1 0 83 0,-2 0-80 15,-2 0 36-15,1 1 23 0,-3 0-61 0,1-1 37 16,-3 0-42-16,-1 1 53 0,-2 1-23 0,-2-1-40 0,0 1 68 15,2 0 14-15,-2-2-71 0,1 2 69 0,-2 0 6 16,2 3-8-16,-2-3-9 0,2 1-40 0,-2 1 34 0,1 1-27 16,-2-1-11-16,-1 2-29 0,1-1 57 0,0 1 18 15,-1 1-48-15,0 0-10 0,-2-1-20 0,2 2 63 16,0 0 15-16,0 4-15 0,-2 1-13 0,0-4 34 16,0 5-17-16,-1 2 6 0,0 0-2 0,1-2 14 0,-2 0-15 15,0 2-3-15,-1 3 10 0,0 0 2 0,1 3 2 16,-2-2-2-16,2 2 4 0,0 1 13 0,0 0-9 15,1 2-60-15,1 10 59 0,0 3-9 0,0 0-8 16,3-2 18-16,1 1 0 0,0 2-29 0,0-2 14 0,2 1 8 16,1-2-1-16,0-1-27 0,-1 1 23 0,1-2-8 15,-3-5 4-15,-1-3-8 0,1 6-3 0,4 1 6 0,-4-7-15 16,1-5 7-16,-2 0 6 0,1-2-8 16,1 2-1-16,-2-1 1 0,-1 0-16 0,0-1 18 0,-1 0-9 15,2-1-2-15,-2-2 5 0,2 0 5 0,-3-2-13 16,1 2 3-16,-1-4-5 0,0 2 9 0,1-1-8 0,1-1 3 15,-2-1-1-15,0-1 7 0,0-2-9 0,0-2-10 16,1 1 18-16,-1 0-8 0,0-5 1 0,1 8-1 16,-1-8-1-16,-1 8-6 0,1-8 5 0,0 6-4 15,0-6 10-15,-1 6 7 0,-2-4-6 0,3-2-7 0,-7 5 10 16,2-3 4-16,-4 2-13 0,-6-2 7 0,2 1-11 16,-2-1 11-16,-2 0-9 0,-3 0 10 0,0 0 5 0,-3 0-5 15,-12 2-17-15,5-3 11 0,-8 2 1 0,-1 0-3 16,2-2 5-16,-3 3-13 0,-3-2 71 0,1-3-65 15,-1 6 2-15,-4-4-1 0,-2 3 8 0,-2-3-9 16,-5 3 1-16,0-2 4 0,-1-1-5 0,0 4-9 0,3-3 2 16,2 1 11-16,-1 0 0 0,7 2-6 0,0 0 4 15,4 0-13-15,4 0 7 0,3-1 12 0,-1 2-9 16,9-2 9-16,5 0-1 0,2-1-8 0,-2 0 7 0,2 0 20 16,-1 0-24-16,4 0 9 0,-3-2 9 0,1 3-13 15,-1-3 11-15,-1 0-3 0,-1 1-2 0,1-1 1 16,0-1-2-16,-1 1 3 0,1 0-4 0,1 0 11 0,0-1-12 15,4 0-9-15,0-1 18 0,0 1-9 0,0 0-8 16,2 0-2-16,1-1 11 0,1 1 14 0,3 0-12 16,-2-2 6-16,2 2 7 0,2 1 5 0,7-1-4 0,-11 0 0 15,11 0 2-15,-8 0-12 0,8 0 3 0,0 0 11 16,-14-1-1-16,14 1-9 0,-11-3-12 0,11 3 16 16,-9-1-4-16,9 1-22 0,-11-2 16 0,6 0 3 15,5 2-12-15,0 0 6 0,-15-2-1 0,12 2-13 0,3 0 14 16,0 0 5-16,0 0-18 0,-10-5 5 0,10 5 9 15,0 0-11-15,0 0 9 0,-11-1-1 0,11 1-16 16,0 0 4-16,-5-2 11 0,5 2-3 0,0 0 1 0,0 0 9 16,0 0-11-16,0 0 7 0,0 0-1 0,0 0-9 15,0 0 4-15,-8 1-3 0,8-1 18 0,0 0-16 16,0 0 0-16,0 0-4 0,0 0-7 0,0 0-17 0,0 0 24 16,0 0-8-16,0 0 10 0,0 0 10 0,0 0-29 15,0 0 23-15,0 0 2 0,0 0-12 0,0 0 6 16,0 0 8-16,0 0-4 0,-8-1-7 0,8 1-10 15,0 0-16-15,0 0-11 0,0 0-14 0,0-6-27 0,0 6-22 16,0 0-12-16,0 0-47 0,0 0-68 0,1-17 52 16,-1 17-10-16,3-12-19 0,-3 12-454 0,5-15 220 15,0 2 148-15</inkml:trace>
  <inkml:trace contextRef="#ctx0" brushRef="#br0" timeOffset="38014.03">23497 4854 72 0,'0'0'91'0,"1"-8"-8"0,-1 8-10 0,0 0 0 16,-1-5 7-16,1 5-5 0,0 0-18 0,0 0-23 0,0 0 2 15,0 0-27-15,-3-7 48 0,3 7-13 0,0 0 8 16,0 0-14-16,0 0-16 0,-5 4 22 0,3-1-11 0,0-1-9 15,2-2-37-15,-6 6 60 0,6-6-44 0,-6 7-6 16,3-2 4-16,3-5-13 0,-7 9 61 0,5-6-2 0,-1 1-25 16,0 1 9-16,1-2-8 0,-1 2 9 15,0 0-51-15,2-2 30 0,-3 1 14 0,3 1-2 0,-1-2-14 16,2-3-31-16,-5 10 45 0,4-5 6 0,-2-2-38 16,2 2 15-16,-1 0-13 0,0-1-7 0,0 0 12 0,1 1 29 15,1-1-10-15,-3 1 1 0,3-1 4 16,0-4-77-16,-2 10 54 0,2-6 4 0,-2 0 43 0,2 0-16 15,-1 0 1-15,1-4-28 0,0 0 35 0,0 8-8 16,1-4-7-16,1-2-14 0,2 0 6 0,0 2 14 0,0-2-1 16,1 1-24-16,2-2 23 0,3 5-70 0,1-4 78 15,1 2-67-15,1 0 51 0,-2-1-3 0,1-2 9 16,0 2 11-16,0 0-14 0,1 0-63 0,-6-1 68 16,1-1-31-16,-2 2 3 0,0-2-9 0,0 0 5 0,-1 2-24 15,-1-1 46-15,1 0-1 0,3 3 3 0,2-1-39 16,-5-1 21-16,2 3-8 0,-2 0 22 0,4-1 7 15,-5 1-12-15,0 0-18 0,2 1 12 0,-1 2-5 16,-1-3-5-16,0 0 17 0,-1 1-15 0,-1-2 20 0,4 3-12 16,-5-2 9-16,3 0-10 0,-3 0 9 0,-1-6-11 15,3 12-21-15,-3-12 36 0,0 12-14 0,0-12 3 0,0 10 23 16,0-10-22-16,0 11 2 0,0-11 2 0,-1 9 3 16,-2-4 7-16,3-5-13 0,-4 11 12 0,3-6 1 15,1-5-15-15,-3 7 5 0,3-7 19 0,-4 8 6 16,4-8-21-16,-5 6 11 0,1 1-12 0,-2-3 11 0,6-4 1 15,-8 4-10-15,8-4 3 0,-8 1-2 0,8-1-1 16,-10 0-13-16,10 0 10 0,-14 0 4 0,14 0-5 0,-13-1-12 16,6-1 8-16,1 0 3 0,-5 0-1 0,4 0-4 15,-1 0 0-15,1 2 12 0,2-1-11 0,5 1-10 16,-9-4 17-16,3 3-16 0,6 1 15 0,-8-2-31 16,4 0-7-16,4 2-15 0,-8-3-20 0,8 3-17 0,0 0-38 15,-9-4-5-15,9 4 10 0,-4-8-26 0,3 4-376 16,-6-4 171-16,7 8 114 0</inkml:trace>
  <inkml:trace contextRef="#ctx0" brushRef="#br0" timeOffset="38320.11">23525 4820 86 0,'0'0'92'0,"0"0"-10"0,6-9 23 0,0 5-42 16,3-4-1-16,2 3-10 0,2 4 31 0,3-3-16 15,-1 1-19-15,2 0 18 0,-1 2-34 0,2-1 28 0,0 2-27 16,0-3-4-16,-1 2 9 0,-2 1-18 0,1-4-24 15,-3 4 21-15,-4-1 6 0,3-1-32 0,-5 2 17 0,1-3-9 16,-1 2 15-16,-7 1-4 0,10-3-32 0,-10 3-20 16,4-4-15-16,-4 4-262 0,0 0 107 0,0 0 70 15</inkml:trace>
  <inkml:trace contextRef="#ctx0" brushRef="#br0" timeOffset="38784.35">24070 4458 29 0,'0'0'75'0,"-1"-6"-4"16,1 6-8-16,0-6-7 0,0 6 7 0,0 0-20 0,0 0-10 16,0 0 9-16,0 0 1 0,0 0-2 0,8 18 36 15,-4-8-33-15,-1-2-3 0,-1-1 13 0,2 8 12 16,2 4 7-16,2 11-2 0,-4-7-1 0,1-1-33 16,-1 11 1-16,1-1 29 0,-2 2-83 0,2-1 51 0,-2 1-3 15,1 3-53-15,1-1 81 0,2 3-35 0,-4-5 21 16,3 4 11-16,0 0-33 0,0 2 22 0,2 0 5 15,-1-5-7-15,0 5 2 0,-3-1 2 0,1-1-12 0,-4-2-4 16,5 1-13-16,-4-4-8 0,1-5 18 0,-3-6-21 16,3-6 24-16,-3 1-10 0,-2-1 0 0,2-1 9 15,0-1-11-15,0-5 2 0,-2 1 0 0,2-2-9 16,0-1-2-16,-2-1-10 0,2-1 18 0,0 1-10 0,0-1-7 16,0-5 8-16,2 5 12 0,-2-5-5 0,-2 6-13 15,2-6-27-15,0 0 0 0,0 0-2 0,0 0-17 16,0 0-12-16,0 0-51 0,0 0 11 0,0 0-12 0,0 0-25 15,-4-16-364-15,4 16 165 0,0 0 110 0</inkml:trace>
  <inkml:trace contextRef="#ctx0" brushRef="#br0" timeOffset="39330.83">24352 4814 2 0,'1'-12'77'0,"1"2"11"0,-1 1-3 16,-1 9-30-16,3-13 16 0,2 6-20 0,0 0-10 16,-1 1-5-16,2 2 3 0,-2-1 2 0,-4 5 2 15,12-5-13-15,-7 4-4 0,-5 1-4 0,12-2 5 0,-12 2 17 16,13 1-18-16,-13-1-4 0,14-1-12 0,-8 3 10 16,2 2 9-16,2 2 5 0,-4 0-25 0,2 2 23 15,-1-1-30-15,-4 1-6 0,2 2 39 0,-1 0-14 16,0 1-2-16,-1 0 2 0,-3 2 11 0,1-2 10 0,-1 2-60 15,-3-1-13-15,-1 0 8 0,2-1 48 16,-1-2 7-16,0 3 18 0,-3-2-30 0,2 2 7 0,-2-3-15 16,1 2 19-16,0-1-2 0,-1-3-26 0,1 1 31 15,0 2-3-15,1-3-25 0,0-2 8 0,1 0 17 0,-1-2-19 16,4-3 5-16,-3 8 16 0,3-8-34 0,-1 6 22 16,1-6-11-16,-1 4-43 0,1-4 63 0,0 0 27 0,8 5-23 15,-3-2 2-15,-1-2-6 0,4 0-16 0,0-1 7 16,7 2 12-16,-2 0 0 0,2-1-16 0,-2-2-15 15,2 1 27-15,-2 0-30 0,2 0 13 0,-3-3 12 16,0 3-29-16,-3 0-9 0,-1-1 0 0,0 0-17 0,-3 0-8 16,-5 1-29-16,12-3 3 0,-5 1-31 0,0-1-11 15,1-1-357-15,-2 0 154 0,-6 4 104 0</inkml:trace>
  <inkml:trace contextRef="#ctx0" brushRef="#br0" timeOffset="40682.11">24701 4387 34 0,'-5'-2'67'0,"5"2"7"16,0 0-25-16,-3-4 1 0,3 4 2 0,0 0-7 0,0 0 2 16,-5-2-18-16,5 2 3 0,0 0-6 0,0 0 16 15,0 0-15-15,0 0 2 0,0 0-9 0,0 0 20 0,0 0-5 16,3 27 12-16,-1-23 6 0,4 4-26 15,-4 1 9-15,4 2 13 0,-1-3-9 0,0 6-8 0,-1 0 28 16,2 4-3-16,-2-5-8 0,1 4-4 0,-1-1-44 16,0-1 43-16,0 2 11 0,0 1-11 0,0 1 18 0,-1-2-91 15,1 1 60-15,-2 0 17 0,2 2-80 16,-1 0 23-16,1 0 54 0,-1 0 0 0,1-1-21 0,0 12-29 16,-2-4 4-16,0-6 28 0,-1 1 19 0,2 0 3 15,-1-2 4-15,-3 2-19 0,2-1-21 0,1 0 13 0,-2 0 19 16,0 1-6-16,0 1-6 0,2 10 17 0,-3-5-9 15,1-7 9-15,0 0-14 0,0-2-2 0,-1 0 0 0,1 2 8 16,0-2-8-16,0 0-9 0,0-1 2 16,0 0 0-16,0-1-3 0,0 1-10 0,1-3 8 0,-1 1-4 15,0-2-9-15,-1 2 10 0,-1-2-13 0,4 0-2 16,-4-2 10-16,2-2-6 0,0-1 3 0,0-2-7 0,-1 0 5 16,1-2-7-16,0 0 3 0,0 1-4 15,-1-1 12-15,1-5-16 0,1 6 8 0,-1-2 10 0,0-4-12 16,0 5 3-16,0-5-6 0,0 0-8 0,1 7-10 15,-1-7-26-15,2 3-20 0,-2-3-19 0,0 0-30 0,0 0-23 16,0 0-8-16,0 0-9 0,0 0-424 0,0 0 193 16,0 0 128-16</inkml:trace>
  <inkml:trace contextRef="#ctx0" brushRef="#br0" timeOffset="41460.25">24976 4872 9 0,'0'0'104'0,"-5"-7"-39"0,5 7 10 0,0 0-6 0,0 0 3 16,8-5 1-16,3 1-40 0,-2 3 16 16,4-1-17-16,2-1 28 0,0 2-31 0,1 0 6 0,0-1-25 15,2 0 25-15,1 4-8 0,-2-4-4 0,3 0 1 16,0 2 6-16,2-2-9 0,-2-1-6 0,0 2-10 0,0-1 10 15,1 0-20-15,-1 0 15 0,-1 0-10 0,-3 2 28 16,1 0 44-16,0-3-78 0,1 2-12 0,-4 0 36 16,0 0-7-16,-4-2-11 0,0 4 7 0,-2-3-24 15,-2 3 34-15,-6-1-16 0,10-2-8 0,-6 2 12 0,-4 0-3 16,0 0-15-16,12-4 1 0,-12 4-1 0,5-3-7 16,-5 3-25-16,0 0 20 0,3-6-32 0,-3 6 11 0,0 0 37 15,0 0-45-15,0 0 12 0,0 0-2 16,-14-17 6-16,9 13 4 0,5 4 12 0,-7-7-1 0,3 3-7 15,4 4 4-15,-6-7 11 0,6 7-6 0,-11-8 33 16,4 2-9-16,1 0-9 0,-4 1 21 0,5 0-14 0,-3-2 20 16,-1 1-7-16,2-1-1 0,-2 1 3 15,-1 1 14-15,4 3-9 0,0-3 17 0,6 5-14 0,-8-4 14 16,8 4 7-16,-6-5-12 0,6 5-12 0,-8-2 27 16,8 2-21-16,-4 0 25 0,4 0-39 0,-4-2 36 0,4 2-16 15,0 0 15-15,0 0-2 0,0 0-4 0,0 0-11 16,8-10-7-16,-8 10-44 0,9-4 48 0,-9 4-6 15,17 2 3-15,-2 1 8 0,0-3-15 0,-2 4-24 0,2-1 11 16,-2-1 6-16,2 0 11 0,-2 2-43 0,2-1 66 16,-3 1-42-16,0 1 34 0,-2-1-49 0,1 0-25 15,-3 2 81-15,-1-2-42 0,-3 0 32 0,0 2-11 0,-2-2 32 16,2 6-3-16,-1-3-21 0,-2 0-45 0,-1-2 56 16,0 1 5-16,-1 1-12 0,-3 1-13 0,0 2 11 15,0 0-20-15,0-1 7 0,-3 0-30 0,3-1 31 16,-1 2 6-16,0-2-15 0,1 0-29 0,-2 1 33 0,1-1 13 15,0 1 10-15,-1-2-21 0,2-1-18 0,-1 2 21 16,2-2 6-16,-1 0-16 0,2-1-36 0,0 1 13 16,0-1-3-16,0-2-28 0,0 1-22 0,2-4-27 0,-4 8-8 15,4-8-19-15,-2 10-383 0,2-10 166 0,2 10 112 16</inkml:trace>
  <inkml:trace contextRef="#ctx0" brushRef="#br0" timeOffset="42289.97">25862 4392 64 0,'-1'-6'94'0,"-1"0"-17"15,1 1-3-15,1 5 0 0,-3-11 5 0,2 8-41 16,1-2 21-16,0 5-84 0,-3-6 63 0,3 6 9 16,-4-5 12-16,3 6-9 0,0-3-6 0,1 2-21 15,-4 6 21-15,1-4-8 0,0 8 10 0,-1 0-47 0,2 6 48 16,-1-1-26-16,-1-4 35 0,1 7 21 0,2 3-16 16,0 1-13-16,-3 14 1 0,2 1 10 0,1 1-68 15,1 2 69-15,1-4-15 0,2 2 1 0,0 2-41 16,-1 0 19-16,0-3 15 0,-1 7 8 0,0-3-14 15,-1-3 12-15,2-4-28 0,-2-4 17 0,1 8-11 0,-1-11 15 16,-3-3-21-16,3-4 12 0,-1 3-6 0,2-1-2 16,-3-1 4-16,0-3-16 0,1-1 6 0,1-3-6 0,-1 1-1 15,-1-1 11-15,1-2-7 0,-2-1 6 16,3 1-7-16,-1-2-5 0,0 0 10 0,-1 0-11 0,2-4 1 16,0-2 10-16,0-4-2 0,0 0-11 0,-1 10 16 0,1-10-20 15,0 0 6-15,0 0 6 0,-3 10-13 0,3-6-23 16,0-4-10-16,0 0-45 0,0 0-11 0,0 0-20 0,0 0 6 15,0 0-19-15,0 0-386 0,-14-23 170 0,14 10 114 16</inkml:trace>
  <inkml:trace contextRef="#ctx0" brushRef="#br0" timeOffset="43102.4">25783 4402 17 0,'-1'-18'72'0,"2"1"-15"16,3 0 7-16,2 4-17 0,2 0 0 0,5 3 12 0,10-7-15 16,5 5-8-16,4 1-2 0,5 3-7 0,3 1-4 15,1 1 3-15,10 2-24 0,1 2 18 0,5 1 2 16,1-2-4-16,-2 6-15 0,1-7-3 0,2 4 7 15,-2 0 11-15,2 0 7 0,-3 0-13 0,3-2 10 0,-2 2-14 16,0 0 14-16,-2-2-17 0,-3 1 17 0,-1 1-9 16,-1-1-6-16,-3 0-14 0,-3-2 17 0,-1 3 2 15,-3-1 7-15,-1 0-13 0,-1 1-9 0,-6 1 21 16,7-2-34-16,-10 0 44 0,-1 1-28 0,-4 0 22 0,-4 0-6 16,3-1 7-16,-3-1 4 0,-1 2-44 0,-1 0 35 15,-2 2-6-15,0-2-23 0,-2 1-2 0,0 0 24 16,-4 0-17-16,0 3 19 0,0-2-11 0,-2-1 27 0,-2 3 3 15,2 2-46-15,-1 1 21 0,0 0-3 0,-3-1 27 16,0 5-24-16,-2 0-5 0,2 0-8 0,-1-2 30 16,0 5 5-16,-2-1-11 0,-1 1 14 0,1 4-9 15,2 3-31-15,-2 17 45 0,-2-3-10 0,2 2 10 0,1-1-44 16,2 1 21-16,-3-3 29 0,0-2-22 0,-1 4 27 16,-1 0-85-16,1-6 74 0,-1 7-27 0,1-2-13 15,0 2 5-15,1-2 6 0,-2-7 16 0,2 7-1 0,-1-7-9 16,1-6 18-16,1 0-4 0,-2-3-15 0,0 17 13 15,1-7 8-15,-2-10-11 0,1 4 1 0,0-9 0 0,-3 2 0 16,3-4-11-16,-1 4 7 0,-2-2 10 0,0-2-28 16,1 0 19-16,-2-3 13 0,0 3 20 0,-2-3-30 15,0 0 26-15,-4 2-11 0,1-4 1 0,-2 3 1 16,-3-3-7-16,-1 0 11 0,-4 0-11 0,-1-2 1 16,-13 5-2-16,-3-4 10 0,-1 1-20 0,-6-1 3 0,0-1 8 15,-5 0 2-15,-2-1-8 0,-4-1 1 0,-3 2-3 16,1-1-12-16,0-1 3 0,0-2 16 0,4 3-17 15,-2-3 4-15,9 0 1 0,0-1-2 0,3 1-1 0,5 0 7 16,8 2 11-16,5-6-30 0,4 7-1 0,-2-2 8 16,4 0-12-16,-2 2-3 0,-2-1-1 0,2 0 1 0,-1 1 17 15,-2-3-9-15,2 3-14 0,-4-3 18 0,-10 3-13 16,8-1 6-16,2 0 3 0,5-2-3 0,-2 0 3 16,1 1 3-16,4 0-2 0,-2-2-12 0,2 0 20 15,2 0-4-15,2 0-4 0,3-2-5 0,1 2 1 0,9 0 2 16,-15-1 2-16,7 0 8 0,8 1-7 0,-12-5 0 15,7 4 1-15,5 1 2 0,-9-4-14 0,9 4 4 16,-8-3 7-16,8 3-7 0,-7-5 10 0,7 5-5 16,-8-4-9-16,8 4-16 0,0 0-11 0,-4-7-21 0,4 7-21 15,0 0-20-15,-7-5-8 0,7 5 29 0,0 0-88 16,-5-9-10-16,2 5-5 0,3 4-474 0,0 0 216 0,0 0 144 16</inkml:trace>
  <inkml:trace contextRef="#ctx0" brushRef="#br0" timeOffset="43858.08">26158 4549 12 0,'0'0'92'0,"1"-9"-16"15,-1 9-18-15,0 0-12 0,0 0 18 0,0 0-2 16,0 0-1-16,0 0-23 0,0 0 5 0,-21 13 14 16,13-8-15-16,0 1-4 0,-1 1-2 0,1 4 18 15,0-3-29-15,0 3 12 0,-2 1 7 0,1 2-8 0,0 1 1 16,-5 7-1-16,4-4-20 0,-1-1 18 0,3 0-11 16,-5 5 4-16,2 4-9 0,2-6-3 0,-3 7-31 15,5-4 61-15,2-3-18 0,-2-2-58 0,3 0-6 0,3-2 40 16,-3 2 33-16,2-2-8 0,1 4 10 0,1-4-72 15,1-2 51-15,-1 4-1 0,3-2 16 0,1-5-2 16,-1 5-26-16,2-5 22 0,0-3 5 0,1-1-23 0,0 2 20 16,2-3-5-16,0 0 2 0,0-2 16 0,-2 0-24 15,0-2 12-15,6 0-8 0,-2 0-5 0,-4-2-10 16,2 1 11-16,-1-2-13 0,-2 1 16 0,6-5-3 16,-3 2-45-16,-1-1 40 0,1-1 3 0,-2 0 15 0,1-2-25 15,0 1-4-15,-1-1-12 0,-3 1 17 0,0 0 12 16,-1 1-3-16,0-1-20 0,0 1 26 0,0 1 3 0,-5-1-33 15,3 5-71-15,-4-10 98 0,1 7-2 16,1-2 11-16,-4 1-6 0,2 2-80 0,4 2-3 0,-10-6 85 16,2 1-12-16,0 3 14 0,1-1-25 0,2 2-27 15,-1 0 26-15,6 1-68 0,-10-1 34 0,4 1-3 0,6 0-17 16,-10 0-14-16,10 0-10 0,-8 0-13 0,8 0-303 16,-7 2 131-16,7-2 88 0</inkml:trace>
  <inkml:trace contextRef="#ctx0" brushRef="#br0" timeOffset="44370.61">26401 4397 66 0,'1'-9'89'0,"3"3"3"15,-1 0-25-15,0 2 7 0,-2 0-29 0,2 0 5 16,-3 4-5-16,2-6-2 0,0 3-15 0,-2 3 9 15,2-1 10-15,-2 1-35 0,0 0 20 0,0 0-15 0,8 8 12 16,-5 2-20-16,2-1 18 0,-1 1 35 0,4 16-10 16,-2-4-5-16,-1-4-10 0,2 13-15 0,-2 0 25 0,0 3-8 15,3-2 20-15,-2 3-11 0,-1 0-73 0,-4 0 70 16,1 1 7-16,-1 1-80 0,-1 0 77 0,1 0-82 16,1-2 85-16,-2 2-9 0,1-2 2 0,0-1 3 15,-2 4-10-15,1-8-24 0,1 6 16 0,-1-10 9 0,-1 10-14 16,0-7 5-16,-2 7-15 0,2-9 14 0,-1-5-18 15,2 1-2-15,-2-5 6 0,0 1-10 0,1-1 5 0,0-2 5 16,1-2-5-16,-2 0 5 0,1-1-3 16,0-4 5-16,-1-4-2 0,2 2-23 0,0-2 33 0,0 1-12 15,0-1-8-15,0-5 9 0,-1 7-3 0,1-7-9 16,0 0-27-16,0 0-27 0,0 0-8 0,0 0-20 0,0 0-6 16,0 0-11-16,0 0-22 0,0 0-338 0,0 0 153 15,0 0 102-15</inkml:trace>
  <inkml:trace contextRef="#ctx0" brushRef="#br0" timeOffset="44773.91">26756 4732 90 0,'2'-15'112'0,"1"4"-1"0,0 3-30 16,-1-4-5-16,-2 7 10 0,2-3 5 0,-1 2-20 0,-1 6-13 15,0 0-12-15,1-4 24 0,-1 4-11 0,0 0-22 16,2 7 33-16,-2-7-43 0,2 17 33 0,0-4-5 15,0 1-61-15,0 0 58 0,0 3-11 0,1 1-12 16,0 1-15-16,-2 1 30 0,0 0 7 0,1 1-41 0,0 0-21 16,0-1-3-16,-1-1 59 0,0-1 5 0,1-2-38 15,0 3 25-15,1-5-49 0,1-2 46 0,-4 2-7 0,0-4 3 16,0-2-27-16,0 0 14 0,1-3-13 0,-1 1-5 16,0-3 30-16,2 2-13 0,-2 1-49 0,0-6 23 15,1 5-27-15,-1-5-23 0,0 0-15 0,0 0 1 16,0 0-8-16,0 0-38 0,0 0-284 0,0 0 134 0,0 0 90 15</inkml:trace>
  <inkml:trace contextRef="#ctx0" brushRef="#br0" timeOffset="45571.74">27005 4343 41 0,'-2'-9'70'15,"-1"3"-9"-15,0 0 17 0,-1 0-6 0,3 2-6 0,1-1 6 16,0 5-17-16,-3-6 5 0,3 6-14 0,-1-6 17 16,0 2-6-16,1 1-3 0,0 3-28 0,-2-5 16 15,2 5-25-15,-3 0 32 0,3 0-8 0,0 0-19 16,-1 7-8-16,1-3 27 0,-1 2-6 0,3 8 12 0,-2-2 12 16,2 5-44-16,2-3 19 0,-3 5 20 0,2-1-16 15,5 17 9-15,-3-4-5 0,2 4 7 0,5-4-39 16,-4 1 42-16,-1 2-12 0,-2 1-45 0,3-2 33 15,-1 4-20-15,-1-1 9 0,2 0-13 0,-2-1-1 0,-2 1 4 16,2 0 18-16,1-2-13 0,-2 0 3 0,-1-3 24 16,-2-2-11-16,-4-5 3 0,2-2-4 0,-1 0-8 15,-2-1-7-15,-1 9-8 0,3-6 12 0,-3-5 13 0,3-2-11 16,-3 0 4-16,1-2-5 0,-1 1-7 0,3-3-3 16,-3-1 2-16,1-1 15 0,2-4 8 0,-1 0-12 15,1-1 4-15,1-6-15 0,-3 10-3 0,3-10-1 0,-2 8 5 16,2-8 0-16,0 0-7 0,0 9 8 0,0-9-8 15,0 0 10-15,1 8-16 0,-1-8 8 0,0 0-30 16,0 0-2-16,0 0-35 0,0 0-13 0,0 0-21 16,0 0 0-16,0 0-32 0,0 0-7 0,0 0-366 0,0 0 167 15,0 0 112-15</inkml:trace>
  <inkml:trace contextRef="#ctx0" brushRef="#br0" timeOffset="46154.03">27516 4334 34 0,'0'0'92'0,"0"-8"-25"0,0 8 0 0,0 0 6 15,0 0-12-15,0-5-20 0,0 5-11 0,0 0 6 16,0 0-22-16,0 0 24 0,-11 16 4 0,7-7 12 0,-1 1-25 16,-2-2 13-16,1 7-8 0,-1 2 13 0,-2-5 24 15,-3 22-18-15,0-1-8 0,1 0 7 0,-1-1 0 16,1 1 10-16,1 1-73 0,-1-3 55 0,0 5 8 16,1-2-7-16,-2 0 4 0,0 2-3 0,1-1 5 0,-2 0-24 15,-2 0-68-15,2 1 91 0,-2-3-33 0,2-1 30 16,-3 0-10-16,1 3 35 0,0-5-46 0,1 0-3 0,2-3 32 15,0-3-38-15,0 0-7 0,0 2 0 0,2-8 7 16,4-4 1-16,-1 3-4 0,0-4-17 0,3-1 24 16,-1 2-9-16,0-3-4 0,2-1-7 0,-1-1 8 15,0-1-5-15,1 1-13 0,1-3 14 0,2-6 9 0,-3 9-4 16,3-9-8-16,-5 4 14 0,5-4-1 0,0 0 13 16,-3 8-23-16,3-8-6 0,0 0 10 0,0 0-23 0,0 0 10 15,0 0-17-15,0 0-1 0,0 0-40 16,0 0-27-16,0 0 24 0,0 0-33 0,0 0-27 0,0 0-362 15,0 0 163-15,0 0 108 0</inkml:trace>
  <inkml:trace contextRef="#ctx0" brushRef="#br0" timeOffset="48074.37">29601 2351 51 0,'-3'-5'80'0,"2"4"-9"0,0-2 1 0,-3 2-37 0,1 1 35 16,3 0-23-16,-8 1-8 0,1 7 30 0,-1-2-34 15,2 0-29-15,-5 3 54 0,2 0-3 0,-1 1 2 0,2 0-42 16,2 1-25-16,-2 0 9 0,0 1 1 0,1 0-11 15,-1 0 62-15,0 0-51 0,3 1 20 0,-1 0-23 0,4 1 14 16,-4 2 42-16,4-4-64 0,0 1 9 0,1 0 55 16,2-2-23-16,1-1-39 0,2-1 25 0,0 2-7 15,2-1-14-15,4-3 45 0,-1 1-58 0,-1-2 37 16,1 0 24-16,2 2-81 0,0-2 21 0,-2 0 55 0,6-2-18 16,-5 0 17-16,2 2-76 0,3-1 47 15,-4 0-26-15,-2-1-18 0,2-1 67 0,2 4-8 0,-2-3-17 16,1-1 32-16,-2 2-78 0,1 1 8 0,0 1 66 15,-2-2-65-15,0 2 1 0,1 3 44 0,-2-4-25 0,0 0-11 16,-1 2-2-16,1-1 12 0,-2 4 24 0,0-2-28 16,-1-1 62-16,0 0-53 0,-2-2 6 0,1-1-2 15,0 8 16-15,-3-5 30 0,2-5-7 0,-3 2-26 0,0 1-36 16,0 1 59-16,0-3-28 0,0 8 18 0,-1 0-16 16,-3-6-35-16,1 0 60 0,-1-1 8 0,1-3 1 15,-1 3-20-15,0-2-16 0,-4 5 75 0,0-10-59 0,2 7-13 16,0-5 8-16,0 0-8 0,-1-1-43 0,-4 3 43 15,2-6-29-15,-2 4 0 0,-2-2 21 0,1 0 2 16,-2-3 13-16,0 2-83 0,-1-2 48 0,3-1-28 0,-1 1-15 16,1-1-17-16,-2 1-11 0,4 3-280 0,-6-2 123 15,4-4 82-15</inkml:trace>
  <inkml:trace contextRef="#ctx0" brushRef="#br0" timeOffset="48346.83">29532 2459 13 0,'4'-10'92'0,"4"1"-7"0,1 0-6 16,3 2-47-16,3-1 37 0,2 0-1 0,12-4-26 0,-5 11 29 15,4-8-45-15,-2 1-17 0,-3 4 20 0,-3 5 23 16,0-6-29-16,0 1 9 0,-2 1-1 0,0 0-10 16,-2 0-13-16,-3 3-13 0,-2 0 14 0,1-3 1 15,-3 3-12-15,-1 0-25 0,-3 3 5 0,2-2-18 0,-3 1-21 16,-1 2-155-16,-3-3 72 0,1 4 48 0</inkml:trace>
  <inkml:trace contextRef="#ctx0" brushRef="#br0" timeOffset="48737.96">29995 2548 64 0,'5'-2'72'0,"0"4"-1"16,2-2-36-16,0 0 2 0,3 2 0 0,2 0 19 15,-1 4-13-15,0 0-3 0,-2 2-16 0,2 0 33 16,-2 0-29-16,0 3 4 0,-2 0-3 0,0 1-33 0,-3 0 36 16,0 2 25-16,-2 1-10 0,0-3 2 0,-2 2-49 15,0-2 30-15,-2 1 1 0,0 5 0 0,-1-2-28 16,0-4 14-16,-2 1 5 0,-3 2-23 0,-1 0 9 0,1-2 38 15,-3-1-61-15,-2-1 69 0,2-2-21 0,0-1 6 16,-1 2-4-16,0-2-42 0,2 0 46 0,-1-3-19 16,3 7-18-16,-1-2 1 0,1-9 28 0,2 4-6 0,2-4-40 15,-1 6 44-15,1-4-27 0,0 0 4 0,3-2-7 16,-3 1-29-16,1-4-13 0,3 2-7 0,-4-4-12 16,4 1-44-16,0 3-222 0,0 0 110 0,5-5 72 15</inkml:trace>
  <inkml:trace contextRef="#ctx0" brushRef="#br0" timeOffset="49041.27">30255 2570 60 0,'-3'3'71'0,"-8"0"2"0,5 5 8 16,-2 0-43-16,0 2 5 0,0 0 14 0,1 2 5 0,0 0-10 16,3 0-28-16,-2 2-18 0,2 1 23 0,0 0-16 0,2 0 22 15,1-2 10-15,1 3-44 0,1 1 43 0,1-2-19 16,-1 1 18-16,3-3-32 0,0 0 12 0,0 2 27 16,1-4-34-16,1-2 11 0,-1 3 24 0,3-1-72 15,-1-7 35-15,-1 4 12 0,4-3-19 0,0 1-3 0,-4-6 21 16,4 5-24-16,1-2-5 0,0-2-28 0,-2-1-7 15,4-2 10-15,-2-3-45 0,0 3-212 0,-2 1 94 16,0-5 64-16</inkml:trace>
  <inkml:trace contextRef="#ctx0" brushRef="#br0" timeOffset="49816.33">30539 2068 7 0,'4'3'62'0,"-4"2"-8"0,5 2 11 0,1 5-18 16,-5-3 18-16,-1 0-16 0,-1-2 0 0,-1 1-27 15,2-1 15-15,-2 4-69 0,-1-1 82 0,-1-1-9 0,0-1-22 16,3-3 22-16,-1 6-28 0,1-6 1 0,-2-1 31 16,2 1-11-16,0-1-46 0,2-1 43 0,-4-1-22 15,5 1 31-15,0 2-3 0,0 0-8 0,-4-3-6 16,4 3 2-16,-1-4 18 0,2-1-17 0,-2 0-14 0,-1 0 21 16,0 0-33-16,0 0 4 0,3-2 16 0,-3 2-47 15,5 0 37-15,-1 0-3 0,8 5 3 0,-7 1 21 16,1-5-66-16,8 1 60 0,-4 1-39 0,-1 4 32 0,-1-4-33 15,-3 2 35-15,3 0-47 0,-2 0 14 0,2 1 3 16,0 2 8-16,-3 2-29 0,2-1 5 0,3 3 43 16,-6-2-51-16,2 1 12 0,-2-2 41 0,-3 5-49 15,-1-5 6-15,0 1-9 0,-1-3 25 0,-3 4 4 0,2 0 10 16,0-1-16-16,-1 0-8 0,-1-2 15 0,1 0 11 16,-1 0-8-16,0-2 24 0,-5 1-36 0,2-1 29 15,-1-1 6-15,2-1-26 0,-2-1 18 0,1-2-25 0,-2 3-25 16,-1-3 41-16,5-1 8 0,-3-1 45 0,0 1-21 15,1-1-37-15,-3-3-9 0,0 2-10 0,2-1 11 0,3 0-6 16,0 0 16-16,-6-4-5 0,6 6-28 16,1 0-52-16,-2-2-175 0,4 2 87 0,2-1 56 0</inkml:trace>
  <inkml:trace contextRef="#ctx0" brushRef="#br0" timeOffset="50202.21">31031 2356 60 0,'0'0'95'0,"3"7"-18"0,-2-1-32 15,3 7-13-15,-3 0 33 0,3 5-37 0,0-1-6 16,-1 3 35-16,0 13-34 0,-1-6 59 0,0-1-76 16,-2-4 60-16,2 14-58 0,-3-7 44 0,1 6-37 15,1-6-21-15,-3-8 7 0,2 0 19 0,0-2-24 0,0 0 64 16,0 0-13-16,-2-3-57 0,1-5 46 0,0 1-25 15,-1-4 7-15,2 1-33 0,0-2 20 0,0 1 52 16,0-3-81-16,0 0 20 0,0-2 9 0,2 1 2 0,-2-2-26 16,1 0-15-16,-1-2-25 0,0 2-216 0,0-2 91 15,0 0 62-15</inkml:trace>
  <inkml:trace contextRef="#ctx0" brushRef="#br0" timeOffset="50389.96">30864 2657 24 0,'10'-7'100'0,"3"1"-49"0,3 1-4 0,1 0 29 0,2 0-15 16,0 0-8-16,2 3-4 0,0-2-20 0,1 2 17 16,-2 0-11-16,0 0 0 0,0 0-23 0,0 2-3 15,-1-2-19-15,-1-1-34 0,1 1-147 0,-12 1 63 16,7-1 42-16</inkml:trace>
  <inkml:trace contextRef="#ctx0" brushRef="#br0" timeOffset="51135.93">31713 2357 14 0,'0'0'61'0,"-4"2"-8"0,1 1 2 0,0-2 16 16,-2 0-46-16,0 1 35 0,1 1-26 0,-2-2 6 15,2 0-20-15,-1 2 37 0,0-2-16 0,-1-1-26 16,1 0-1-16,-2 0 20 0,1 0-29 0,2-3 44 0,-3 1-49 15,-2-3 4-15,1 2 14 0,0-2-30 0,0-1 52 16,0-3-38-16,0 2 0 0,2 0-5 0,-3-1 3 16,4-2 8-16,-1 2-6 0,2-2 2 0,0 0-1 15,0 1 23-15,2 0-5 0,0 2-39 0,0-2 12 0,0-1 34 16,2 3-21-16,0 0 13 0,2 2-4 0,-2 0-27 16,2 0 15-16,1 2 14 0,0-2-50 0,6 0 10 15,-4 1 24-15,3 1 18 0,-1 2-3 0,0 1-18 0,-1 0-15 16,8 1 10-16,-4 1 19 0,1 4-25 0,0 3 5 15,-1 1 13-15,10 8 27 0,-8 6-45 0,-2-4-11 16,-4-1 43-16,-2-1-49 0,0 1 26 0,-1 1-17 0,0 3 43 16,-3-1 1-16,0 2-21 0,-2 8 1 0,-3 3-22 15,4 3 59-15,-5-8-18 0,-3 5 8 0,0-8-51 16,3-3 23-16,0-5-17 0,-1-2 9 0,-5 7 19 0,0 0-30 16,1-6-11-16,2-3 40 0,1-3 3 0,1 0-2 15,-2 0-37-15,-15 6 62 0,15-7-59 0,-1-3-2 16,5 0 19-16,1-5 50 0,-4 0 2 0,4 0-65 15,-5 1 24-15,-1-4 44 0,5 0-79 0,1 1 9 0,-5-6 47 16,-1 0 21-16,4 1-71 0,0-4 39 0,-6 4 39 16,6-4-87-16,-1-1 10 0,3-2 7 0,-1 0 6 15,5-2 7-15,-4-1-25 0,1-1 29 0,2 1-40 16,1-1 50-16,0 1-36 0,0 1-1 0,2 1 13 0,-2 2 14 16,0-1-27-16,2 4 24 0,-1-1-11 0,3-2 9 15,0 3-7-15,1 2 2 0,-2 2-6 0,1-1 7 0,3 2-10 16,-1 3 57-16,1-1-30 0,0 0-21 0,5 3 12 15,-3 2-4-15,4 1-16 0,-1 4 27 0,2 2 30 16,-4-1-62-16,2-1 16 0,2 1 26 0,-4 1-38 0,9 7 55 16,-4-2-65-16,-3-1 13 0,0-7 39 0,-2 5-7 15,1-1-5-15,-2-1-22 0,-1-1-12 0,0-1 12 16,0-2 50-16,0-2-10 0,-1 4-55 0,0-2 8 16,-2-1 3-16,2 0-1 0,-2-2 10 0,-1-2 25 15,1 1-47-15,-1-2-20 0,2 1-28 0,-1-2-171 0,-2 1 82 16,2-2 54-16</inkml:trace>
  <inkml:trace contextRef="#ctx0" brushRef="#br0" timeOffset="51489.93">31966 2476 49 0,'12'-3'54'16,"-1"0"13"-16,-2 3-19 0,-1 1-8 0,-1 1 36 16,0 1-43-16,1 4 43 0,0 0-44 0,0 1-20 15,-3 3 21-15,3 1 33 0,-4-1-46 0,1 1 4 0,-1 1-11 16,-1 0 2-16,-3 2-8 0,-1-1 39 0,1 2-52 15,-4-1 21-15,1 1-9 0,-1 0 1 0,-3-2 23 16,1 2-30-16,-2-2 21 0,1 0-21 0,-2-2-5 0,-1 3 22 16,0-4-21-16,-1-2 12 0,-1 2 1 0,3-1-9 15,-2-3-5-15,3 0 10 0,-3 0-3 0,3 2 34 16,-1-7-41-16,2 2-3 0,2-2-1 0,1-1-24 16,0-1-23-16,1 3-190 0,-1-2 82 0,4-1 54 0</inkml:trace>
  <inkml:trace contextRef="#ctx0" brushRef="#br0" timeOffset="51822.05">32300 2370 17 0,'-10'4'42'0,"6"-1"41"0,0 6-32 16,-4 1 1-16,0 2-5 0,0 2-30 0,-1 0 48 0,0 0-31 15,-1 14-4-15,-4-3-16 0,0-1 50 0,1 1 0 16,8-2-48-16,3-5-13 0,0 0 8 0,2-1 2 16,-4 1 2-16,4-1-7 0,-3 1 38 0,8-1-33 15,-3-2-3-15,0 1-10 0,4-1 51 0,2-1-38 0,1-2 5 16,-1-3-24-16,4 1 6 0,0-2 1 0,-1-1-7 15,2 2 21-15,0-3-32 0,-1-1 22 0,2-1-10 16,-1 0-1-16,-1-3 13 0,-1 0-18 0,3-1 19 16,-3 0-21-16,-3-1 6 0,0 0-44 0,0 1-186 0,-3 0 79 15,1 1 52-15</inkml:trace>
  <inkml:trace contextRef="#ctx0" brushRef="#br0" timeOffset="52987.18">29213 4024 57 0,'-4'-3'96'0,"0"4"8"15,4-1-27-15,-7-1 13 0,7 1-34 0,-6-2 8 0,3 1 2 16,0 1 1-16,3 0-26 0,0 0 2 0,0 0 20 16,0 0-36-16,0 0 3 0,0 0-24 0,18 1 23 0,-5-1 16 15,4-1-29-15,2-2 19 0,2 3-2 0,1-3-34 16,-1 1-6-16,2 0 13 0,1 0-11 0,-2 0 16 16,-2 0-17-16,0-2-3 0,2 3 3 0,-5-2-2 15,0 3 32-15,-1 0 4 0,-2-2-53 0,-1 2 38 0,-2 2 7 16,-5-5-22-16,0 3 35 0,0-1-13 0,-3 1 27 15,2 0-8-15,1 1-9 0,-4-1-13 0,1 1-5 16,1 1-16-16,0 1 43 0,-4 0-57 0,0 1 42 16,0-4-63-16,-1 14 10 0,-1-4 88 0,-2 4-39 0,0 1 41 15,-2 2-73-15,0 0 49 0,-3 10-26 0,-4 0 52 16,1 2-17-16,1-1 12 0,-1-4 1 0,-3 3-35 0,3 2 30 16,2-1-13-16,2-5-4 0,-4 6 10 15,1 2-13-15,2-4-2 0,-1 3-10 0,2-10 5 0,3-1 6 16,0-1-11-16,1-2-1 0,1-1-18 0,-2 1 23 15,1-3-20-15,1 0 5 0,0 1 11 0,2-4-19 0,0-4 3 16,-1 3-7-16,1-3 14 0,0 0-2 0,-1-1-10 16,1-2 11-16,1-3 6 0,-1 6 4 0,1-6-11 15,1 7-18-15,-1-7-25 0,-1 4-5 0,1-4-44 0,0 0-16 16,0 0-12-16,0 0 20 0,0 0-21 0,0 0-21 16,0 0-375-16,0 0 168 0,0 0 114 0</inkml:trace>
  <inkml:trace contextRef="#ctx0" brushRef="#br0" timeOffset="53372.13">29668 4286 8 0,'6'-9'70'0,"1"0"8"16,1 1 14-16,1 1-19 0,-1 1-21 0,2 1 3 15,-1 0 2-15,2 2-32 0,-2 4 44 0,-2-1-20 0,2 1-2 16,-2 0-10-16,5 3-5 0,-3 1 16 16,-1 1-24-16,2 1 12 0,-2 4-5 0,0-1-28 0,-3 4 2 15,-1 0 20-15,1 3 5 0,-1-8-9 0,-2 5-11 16,-1-4 35-16,-2 2-19 0,2 2 2 0,-1 0-6 0,-3 6-3 15,1-4-4-15,-1 1-4 0,0-3 6 0,-1 3 17 16,-1-5 1-16,0 5-12 0,-2-3-33 0,0-3 37 16,2 1-4-16,-4-1-2 0,2-5-24 0,2 2 10 15,-1 1 13-15,1-6-18 0,-2 4 4 0,2-4 12 0,0 0-42 16,5-3 21-16,0 0-30 0,0 0-8 0,0 0 5 16,-16-1-29-16,16 1-29 0,0 0-3 0,0 0-227 0,0 0 108 15,0 0 72-15</inkml:trace>
  <inkml:trace contextRef="#ctx0" brushRef="#br0" timeOffset="53652.98">30048 4216 100 0,'1'-6'87'0,"-1"2"-15"0,0 2-2 0,0 2-26 15,-4 0 28-15,4 0-5 0,0 0-30 0,-9 9 19 0,2 0-38 16,-2 1 27-16,1 4-18 0,0-1 22 0,0 0-39 16,1-1 34-16,-1 4-43 0,2-3 39 0,-2 14-6 15,1-5-19-15,2-10 17 0,1 0 0 0,1 4-6 0,2-2 18 16,1 6-20-16,0 0 12 0,1-6-7 0,2-1-38 16,-1 3 15-16,2-2 1 0,2-3-1 0,0-3 1 15,1 3 15-15,1-4-35 0,-1-3 0 0,-1-2-12 0,1 1-17 16,0-2 9-16,-1-3-38 0,8-4-248 0,-6 6 107 15,2-8 70-15</inkml:trace>
  <inkml:trace contextRef="#ctx0" brushRef="#br0" timeOffset="54155.16">30295 3774 10 0,'2'-7'80'15,"2"1"3"-15,0 1-18 0,2 1-18 0,-2 3 25 16,-4 1-14-16,6-1-12 0,-6 1-6 0,7 1-16 15,-7-1 15-15,5 5-4 0,-3-1 1 0,-1-1-7 0,-2 4 14 16,1-2-24-16,-3 10 32 0,-1-9-29 0,1 6 6 16,1-4-16-16,-4 0-7 0,4-2 17 0,-1 2-17 0,0-4 5 15,1 1 34-15,0 0-40 0,1-1 2 16,0 5 24-16,-1-5-7 0,4 2-11 0,0-1 0 0,6 1-44 16,-1 0 25-16,4 1 33 0,-1-1-20 0,2 0-13 15,3 0 14-15,-2 1-7 0,-2 1-3 0,3 1-3 0,-4-1-6 16,2 2 4-16,-1-3-24 0,-3 1 28 0,0 1-2 15,-1-1 0-15,-1 1 10 0,0-1-10 0,-2 2 6 16,-3-3 0-16,0-1-11 0,-1 0 4 0,2-1 9 16,-1 1-6-16,-1-2-13 0,0-4 26 0,-3 9-15 0,2-4 3 15,-2-2 19-15,1 1-23 0,-2-1 35 0,1 0-6 16,-2 0-30-16,1 1-12 0,0-2 16 0,-2 0-11 16,1 0 13-16,0 0 43 0,-1 0-15 0,-6 0-4 0,3-1-38 15,-2 2 36-15,2-2-17 0,-1 0 18 0,4-1-35 16,-1 0-28-16,0 1 3 0,2 0-28 0,1-1-219 15,-3-1 96-15,3 2 64 0</inkml:trace>
  <inkml:trace contextRef="#ctx0" brushRef="#br0" timeOffset="54511.01">30779 3994 24 0,'0'-3'94'0,"0"1"-38"0,0 2 27 15,0 0-4-15,4 6-9 0,-4 0-18 0,1 1 4 16,2 6-26-16,-2 4 4 0,-1 1-28 0,3 2 61 15,-3 1-54-15,1-1 38 0,-1 16-15 0,-1 1 7 16,1-2-1-16,-5-10-24 0,2-3-18 0,0-2 12 0,1-3 20 16,-1 1-30-16,0 0 16 0,2-5 9 0,0 2 1 15,-2-3 0-15,3-5-9 0,-1 6-1 0,1-3-4 16,-2-2-12-16,2-8-4 0,-1 12 9 0,0-5-16 0,2 5 13 16,-1-12-8-16,-3 10-13 0,3-8-5 0,0-2-19 15,0 0-16-15,0 0-16 0,0 0-207 0,0 0 92 16,0 0 64-16</inkml:trace>
  <inkml:trace contextRef="#ctx0" brushRef="#br0" timeOffset="54694.11">30575 4302 38 0,'11'-5'67'0,"2"-1"14"0,2 4-2 0,1-2-22 16,2-1 17-16,1 2-21 0,1-1-12 0,0 2-4 15,1-1-9-15,-1 0 6 0,3 2-18 0,-3-2 8 16,1 1 5-16,-1-2-8 0,-1 1-30 0,-2-1-22 16,1 0 4-16,-4 1-177 0,-3 0 68 0,2-3 44 15</inkml:trace>
  <inkml:trace contextRef="#ctx0" brushRef="#br0" timeOffset="55105.94">31306 3856 82 0,'-7'-2'93'0,"-2"4"-16"0,-2 0-5 0,-1 0-23 16,2 2 16-16,-1 3-19 0,0 0 10 0,1 3 19 15,2 0-39-15,2-1-18 0,-2 4 31 0,7-2-31 0,-2 0 8 16,2 1-25-16,2 0 23 0,3 0-30 0,0 1 33 16,2 2-7-16,2-1-22 0,1 0 17 0,0 1-19 15,10 6-9-15,-7-6 50 0,-1 0-42 0,-2-3-6 16,8 8 21-16,-5-6-11 0,-2-3 24 0,-1 1 12 0,-4-1-8 16,2-3-3-16,0 3-37 0,-1-2-10 0,-2 2 54 15,0-2 0-15,0-2-50 0,-5 6 31 0,4-6-38 0,-2-1 17 16,0-3 40-16,1 3-39 0,-4-2 7 0,1-2 22 15,-2 0 18-15,3-2-91 0,-6 6 63 0,0-5 15 16,2 2-43-16,-1-1 20 0,1 0 32 0,-4-2-18 0,-4 3-36 16,0-1-16-16,0 1 16 0,1-3 2 0,-2 1 0 15,1-2 34-15,4-1-40 0,-3 0 28 0,-1-3-10 16,2 2-7-16,0-2-33 0,0-1-20 0,-1 0-208 16,-1 0 91-16,4-4 60 0</inkml:trace>
  <inkml:trace contextRef="#ctx0" brushRef="#br0" timeOffset="55307.33">31187 3880 12 0,'12'-12'89'0,"10"-8"-11"0,-4 8-16 0,0 3 1 15,-1 2-1-15,0-2 2 0,1 1-20 0,-2 2 4 16,1 3-10-16,-1-3 10 0,1 2-25 0,1 0-3 0,-5 3-18 15,2-3 14-15,-3 2-2 0,0-1-22 0,1 0 11 16,-4 0-28-16,1 7-15 0,-1 3-165 0,-4-6 69 16,2-2 44-16</inkml:trace>
  <inkml:trace contextRef="#ctx0" brushRef="#br0" timeOffset="55690.49">31657 3919 54 0,'9'1'74'0,"2"-1"5"0,2 3-17 0,-2-1-38 0,-1 2 8 16,1 1 48-16,1 1-23 0,-1-3 8 0,-1 8-11 16,-1 1-63-16,-1 1 10 0,-2-1 41 0,1 1-31 15,-3 3 6-15,0 0 6 0,-4 0-8 0,3 1 46 16,-3 0-71-16,-2 3 67 0,0-3-10 0,-2-1-63 0,0 1-10 16,0-3 75-16,-2 4-14 0,-2-4-64 0,3 2 76 15,-7 13-28-15,1-16-43 0,4 1 61 0,-1-5-50 16,-1-2 17-16,4 1 44 0,-3 0-67 0,2-4-4 0,1 5 49 15,0-3-4-15,-1-4-43 0,2 1 17 16,0-2-6-16,2 0-17 0,-1-1-12 0,0 0-17 0,1-2-216 16,2 2 90-16,-3-5 60 0</inkml:trace>
  <inkml:trace contextRef="#ctx0" brushRef="#br0" timeOffset="55976.44">31954 3960 91 0,'-8'0'84'0,"4"2"-5"0,-1 1-42 0,0-1 43 0,-6 5-43 16,2 3 20-16,1 2 10 0,-2 0-47 15,1 2 34-15,2 1 8 0,-2-1-20 0,1 2-45 0,1 1 10 16,-1-2 17-16,4 2 35 0,-1 0-69 0,2 1 26 15,-1-4-10-15,4 3 42 0,-2-4-63 0,2 0 50 0,1 4 11 16,2-5-53-16,-1 0 15 0,2-1-32 0,0 0 59 16,3-2-46-16,0 3 26 0,1-6-34 0,1-1 33 15,-1-2-3-15,3 0-25 0,-2-2-2 0,-1-1-17 0,0 0-12 16,0 0-25-16,4-3-187 0,-7 4 87 0,7-6 56 16</inkml:trace>
  <inkml:trace contextRef="#ctx0" brushRef="#br0" timeOffset="56379.2">32104 3637 48 0,'8'-8'68'0,"4"2"5"0,0 0-35 0,0 2-13 0,-3 2 0 16,3 1 9-16,-1 1 8 0,-3 2 15 0,0 0-45 15,2 2 28-15,-4 1-17 0,-1 1 6 0,-1-1 23 0,-3 1-37 16,2 0 14-16,-3 1-23 0,1 0 46 0,1 5-59 16,-5-1 28-16,-2 1-9 0,-2 2 24 0,0-4-23 15,1 1 2-15,0 3 34 0,-2-2-51 0,2-1-2 16,-2-2-1-16,4-3 43 0,-3 2-45 0,2-4-2 0,-1 1 17 15,2 1 27-15,0-1-23 0,2-3-29 0,-1 1 70 16,0 0-46-16,3 0-21 0,0 0 3 0,2 0 43 16,2-1-36-16,1 1 32 0,6 0-7 0,2 0-4 15,2-2 5-15,2 0-29 0,0 1-11 0,1 2 21 0,-1-3-15 16,0 0 4-16,-1 1 8 0,0-2-27 0,0 1 39 16,-1-2-30-16,-6 2 21 0,5-4 6 0,-4 2-33 0,-2 0-25 15,-1 1-242-15,2 1 97 0,-2 0 64 0</inkml:trace>
  <inkml:trace contextRef="#ctx0" brushRef="#br0" timeOffset="56751.07">32663 3822 19 0,'-6'2'87'0,"4"1"-18"0,-2 2-25 15,-2 4-9-15,1 3 4 0,-2 1 16 0,1 3 12 0,-1 1-44 16,-5 8-16-16,3 4 29 0,-2 0-1 0,2-1-3 15,-2 2 33-15,-1-1-47 0,0 0-10 0,4 2 1 16,0-2-7-16,0 3 61 0,-3-5-64 0,3-8 24 16,-1 0-6-16,1-4-25 0,3-2 28 0,-2 0-34 0,0-2 6 15,-1 1 41-15,6-4-9 0,-1-3 18 0,0 1-22 16,2 0-27-16,-2-4 21 0,0 3-26 0,2-1 29 16,0-1-39-16,-2-1-15 0,3-1-10 0,0-1-25 15,0 0-161-15,0 0 79 0,0 0 50 0</inkml:trace>
  <inkml:trace contextRef="#ctx0" brushRef="#br0" timeOffset="56942.54">32308 4133 59 0,'4'-4'45'0,"0"1"40"0,1 0-14 0,8 0-42 0,2 0-1 16,1 0 13-16,1 1-3 0,5 1-17 0,-2 1-3 0,2-2 29 15,3-1-15-15,25 5-17 0,-4-2 22 0,-9 0 10 16,-1-2-35-16,-5 2-23 0,-5 2-23 0,0-5-19 16,-1 6-124-16,-25-3 59 0,27-11 40 0</inkml:trace>
  <inkml:trace contextRef="#ctx0" brushRef="#br0" timeOffset="57442.28">33146 3776 7 0,'-29'-21'52'0,"15"11"-10"0,14 10-6 16,-34-1 9-16,34 1-7 0,-33 17 35 0,13-5-18 0,3 1-32 16,1-1 29-16,0 8 7 0,-3 0-40 0,6 0 2 15,-3 2 20-15,2 2-28 0,2-2-3 0,2 1-6 0,-2 4 28 16,4-2-27-16,0 0 10 0,-2 3-2 16,4-2-13-16,2 0 53 0,-3 0-48 0,4-4 20 0,5 1-20 15,-2-23 8-15,2 40-22 0,2-25 44 0,-4-15-42 16,7 33 34-16,-3-20-26 0,-4-13 0 0,16 24-3 0,-7-10 43 15,-9-14-43-15,22 6 48 0,-22-6-68 16,28 8 6-16,-28-8 29 0,29 2-29 0,-29-2 26 0,31-4 38 16,-31 4-62-16,0 0 0 0,33-10-1 0,-21 4 23 15,-12 6 14-15,19-20-17 0,-19 20 9 0,14-15-16 0,-14 15 4 16,8-23-33-16,-8 23 40 0,3-23-6 0,-3 23-3 16,0 0-5-16,-8-33-12 0,8 33 17 0,-9-23 12 15,9 23-33-15,-18-18 7 0,18 18 18 0,-20-15-13 16,20 15-7-16,-22-8-4 0,22 8 26 0,-28-6-22 0,28 6 16 15,-27 0-18-15,27 0 1 0,0 0 36 0,-39 1 1 16,39-1-16-16,-25 5-24 0,25-5 21 0,0 0-44 0,-20 8-10 16,20-8-177-16,-15 16 76 0,15-16 52 0</inkml:trace>
  <inkml:trace contextRef="#ctx0" brushRef="#br0" timeOffset="57787.04">33322 3947 14 0,'17'14'70'0,"-5"3"-13"0,-7 0-11 16,1 2 9-16,-6-19-17 0,6 35-12 0,-7-15-6 16,1-20 20-16,-8 37 12 0,4-17-12 0,-3 0 0 0,2-2-30 15,-6-1-1-15,-1-4 1 0,12-13 18 16,-16 25 7-16,6-10-26 0,10-15-20 0,-15 19 23 0,15-19-1 16,-15 14-4-16,15-14 10 0,-16 12-10 0,16-12-14 15,0 0 23-15,-13 11-9 0,13-11-13 0,0 0 3 0,0 0-3 16,0 0-14-16,0 0 13 0,0 0-20 0,0 0-18 15,0 0-137-15,0 0 60 0,0 0 42 0</inkml:trace>
  <inkml:trace contextRef="#ctx0" brushRef="#br0" timeOffset="58065.18">33571 3882 55 0,'0'0'46'15,"-53"18"21"-15,38-5-28 0,-2 3 29 0,-2 2-43 0,6-1 24 16,-1 2-36-16,4 0 18 0,2 3-3 0,-2 0 18 16,5-1-21-16,1 3-15 0,3-5-1 0,1-19 5 15,0 40-2-15,4-19 6 0,-4-21 23 0,9 31-21 16,-2-16 17-16,5-4-12 0,-12-11-26 0,22 20 14 0,-6-8 27 15,-2-4-43-15,-14-8 26 0,29 10-38 0,-14-4 27 16,-15-6-33-16,26 4-12 0,-26-4 25 0,0 0-41 16,32 2-163-16,-32-2 70 0,0 0 48 0</inkml:trace>
  <inkml:trace contextRef="#ctx0" brushRef="#br0" timeOffset="59655.93">28865 4901 5 0,'0'0'53'0,"12"3"9"0,2-1-7 0,2-1-15 16,7 0-1-16,1 0 15 0,15-1-17 0,2 1-10 15,1-2 6-15,-1 1-11 0,2 1-17 0,1 1 17 0,-2 0 33 16,1 0-34-16,-2-2-4 0,1-1 7 0,-2 1-9 16,2-1 2-16,-2 0-5 0,3-2 2 0,1 0 0 15,3-1-17-15,2-1 7 0,2 2 22 0,0 0-10 0,3-1-25 16,1-4 17-16,4 6 27 0,1-2-35 0,1 0 15 16,-1 1-6-16,4 1 17 0,-1-3-16 0,-1 3-3 15,-3 0 15-15,3 1-10 0,-2-1 3 0,0 1-12 16,-3-4-6-16,0 1 25 0,-2 3-15 0,0-1-11 0,-3-1 1 15,-3 1 14-15,2-1-41 0,2 2 48 0,-4 1 16 16,0-3-27-16,0-1-33 0,-1 2 3 0,1 0 42 16,1 5 10-16,-2-6-50 0,1-1-4 0,-2 4 2 15,-1-4 11-15,1 3 5 0,0 0 32 0,-2-3 5 0,0-1-1 16,-1 5-46-16,-2-2-20 0,-1 2 76 0,-1-1-41 16,-8 1-12-16,-4 0-14 0,-4 0 61 0,2-3-23 15,11 2-10-15,-8 0-18 0,-2 0 41 0,-6-1-32 16,3 0-10-16,-2 1 31 0,2-2 0 0,12 0 8 0,-8 4-42 15,-3-3 2-15,-1-1 0 0,0 2 15 0,0-3-10 16,0 2 1-16,12-2 4 0,0 0 0 0,-8-1 33 0,5 0-46 16,-7 3 18-16,-2-2-4 0,-4 2 30 0,-1 0-28 15,1 1 2-15,20-6 7 0,-7 6-18 0,-2-3 17 16,-3 1-5-16,-6 1-2 0,-22 2-4 0,43-4 5 16,-26 1 37-16,-17 3-37 0,39-1 24 0,-39 1-8 0,37-2 13 15,-37 2-16-15,31 0 8 0,-14-5-34 0,-17 5 0 16,35-5 13-16,-18 1 5 0,-17 4 11 0,36-7-4 15,-17 6 12-15,-19 1-34 0,33-7-8 0,-14 6 21 0,-19 1 13 16,43-8-15-16,-26 6 29 0,-17 2-17 0,38-2-29 16,-21-3 38-16,-17 5-34 0,32-4 29 0,-32 4-15 15,29-2 6-15,-29 2 35 0,30 0-36 0,-30 0 45 0,29-4-35 16,-29 4-9-16,27-6-13 0,-27 6 8 0,29-2-1 16,-29 2 4-16,29-5-10 0,-29 5 13 0,31-4 8 15,-15 0-22-15,-16 4 56 0,29-4-57 0,-29 4 47 16,30-4-55-16,-30 4 24 0,28 2-16 0,-28-2 39 0,25-4-13 15,-25 4-15-15,20-4 4 0,-20 4 1 0,21-7 63 16,-21 7-61-16,0 0-25 0,31-5 88 0,-31 5-41 16,17-8-2-16,-17 8 46 0,0 0-24 0,31 1-4 0,-31-1-31 15,0 0-17-15,23-7 55 0,-23 7-43 0,0 0-7 16,0 0 32-16,0 0-14 0,28-2 17 0,-28 2 23 16,0 0 3-16,0 0-9 0,22-2-27 0,-22 2 50 0,0 0-30 15,0 0 11-15,0 0 8 0,0 0 14 0,0 0-24 16,0 0-11-16,0 0-9 0,0 0 19 0,0 0 3 15,0 0-25-15,0 0-7 0,0 0-11 0,0 0-7 16,0 0 7-16,0 0 19 0,0 0 1 0,0 0-19 0,0 0 3 16,0 0-20-16,0 0 10 0,0 0 23 0,0 0-22 15,0 0-28-15,0 0 19 0,0 0 10 0,0 0-1 16,0 0-10-16,0 0 12 0,0 0-19 0,0 0-12 0,0 0 30 16,0 0-10-16,0 0-13 0,0 0-13 0,0 0-38 15,0 0-50-15,0 0-29 0,0 0 8 0,0 0-11 0,0 0-3 16,0 0 28-16,0 0 10 0,0 0-33 0,0 0-328 15,-62-14 157-15,62 14 106 0</inkml:trace>
  <inkml:trace contextRef="#ctx0" brushRef="#br0" timeOffset="61074.04">28095 5916 69 0,'0'0'78'16,"-3"-10"2"-16,1 7 29 0,2 3-57 0,-3-6 51 16,3 6-56-16,-4-1 49 0,4 1-57 0,0 0 36 15,0 0-45-15,-9 19 3 0,3-5 32 0,4-3-21 16,-5 2-1-16,3 3 3 0,1 5-4 0,-2 13 3 0,0 4-2 16,-3 0-45-16,4-5-14 0,-6 2 76 0,4 0-66 15,4-2 36-15,-3 0 17 0,-2-1-30 0,1-2 26 16,-1 0 6-16,0-7-49 0,6-4 40 0,-2-2-59 0,2-1 16 15,1-2 44-15,0-2-28 0,-1 0 4 0,2-4-1 16,-1 1-17-16,0-9-58 0,0 13 19 0,0-8 7 0,0-5-18 16,4 7-28-16,-1-5-34 0,-1 0-251 0,-2-2 122 15,0 0 80-15</inkml:trace>
  <inkml:trace contextRef="#ctx0" brushRef="#br0" timeOffset="61518.73">28150 6155 14 0,'8'-13'70'0,"1"-2"-8"16,2 2 2-16,-1 2 8 0,1-1 12 0,2 3-19 0,1-1-3 15,-2 3-6-15,1 0-21 0,-1 1 2 0,1-5 17 16,1 7-17-16,-2-5 8 0,1 7-23 0,-1-5 13 0,0 4 4 15,-3 3-21-15,2-5 7 0,-3 7-16 0,0 2 6 16,2 2 3-16,-2-1 18 0,-2 7-9 0,2 0-13 16,-2-5 40-16,-1 0-18 0,0 6-18 0,-1 0 2 15,-1 4-1-15,-2-1-11 0,-2-1 13 0,1 3-14 0,-3 0 0 16,1 0 23-16,-1-1-31 0,-2 0-18 0,-2 0 0 16,-1 9 55-16,-1-4-43 0,2-4 34 0,0-1-7 0,-1-1-10 15,-1 0 22-15,1-2-74 0,0 0 60 16,-2 0-40-16,4-2 24 0,-1 0 25 0,2-2-13 0,1-1-7 15,0-2 16-15,1-1-34 0,0 0 28 0,3-1-4 16,-1 0-14-16,1-1 40 0,1-2-17 0,-1-2-36 0,7 6 19 16,-7-6-45-16,11 2 77 0,-5 0-13 15,2-2 3-15,7 1 6 0,-1-4-80 0,-1 2 69 0,0-1-49 16,2-1 22-16,0 1 19 0,-2 0 42 0,2-1-47 16,-2 1-11-16,-4-3-52 0,2 3 16 0,0-4-1 0,-3 3 11 15,1-2-28-15,-2 2-19 0,-2-1 10 0,-1 2-29 16,-1-2-261-16,-3 4 119 0,0 0 78 0</inkml:trace>
  <inkml:trace contextRef="#ctx0" brushRef="#br0" timeOffset="61852.02">28702 6076 15 0,'9'-14'109'0,"-1"7"-16"0,2 0-11 16,0-4 3-16,-2 8-24 0,-8 3-8 0,20-5 6 0,-10 2-7 15,0 0-5-15,0 5 2 0,-2-1-7 0,2 7-5 16,0 6 16-16,-1-3-11 0,-1 4-14 0,0-5-22 16,-1 6 41-16,-1-3-5 0,1 1-23 0,-3 3 8 15,-1 0 13-15,-1 1-6 0,2-1-42 0,-1-1 37 0,-3 2-6 16,1-1 11-16,1-1-49 0,-2-1 33 0,-4 0-38 15,1-1 53-15,-1-2-4 0,-3 1-67 0,-1 1 47 0,0-2 24 16,-1-2-7-16,0 1-10 0,-3-2-48 0,0-1 11 16,0-1 39-16,0-2-7 0,0 1-19 0,1-1 23 15,-1-2-57-15,3 0 33 0,1-2-34 0,8-1 1 16,-14-1-32-16,14 1-12 0,-6-3-240 0,2 2 108 0,4 1 72 16</inkml:trace>
  <inkml:trace contextRef="#ctx0" brushRef="#br0" timeOffset="62152.05">29058 6006 32 0,'0'0'85'16,"0"0"-7"-16,0 0-20 0,-18 10 5 0,12-3 18 15,-1 4-20-15,1 3-7 0,-1 4 4 0,0-4-9 16,1 3 2-16,-1 13-7 0,0-11-16 0,5-2-22 0,-2 1 41 16,1 0-14-16,0 1-4 0,3-2-20 0,-1 0 30 15,2-1-46-15,-1-2 10 0,2 0 14 0,2 0 26 16,-2-4-4-16,4 1-10 0,-1-1-21 0,-1-4-15 16,3 1 38-16,-2-1-14 0,4 0-3 0,-2-1-31 0,4-3 25 15,0 2-4-15,-1-3-24 0,-2-1-5 0,-8 0-10 16,16-1-15-16,-4-4-12 0,0 0-237 0,-1-2 99 15,-2 0 68-15</inkml:trace>
  <inkml:trace contextRef="#ctx0" brushRef="#br0" timeOffset="62619.13">29452 5646 49 0,'9'-4'63'0,"-2"3"11"16,-2 0-21-16,-5 1-10 0,7 4 16 0,-7-4 2 0,2 6-2 15,0 0 2-15,-2-2-35 0,0 2 7 16,-2 0 7-16,1 0-10 0,0-1 19 0,-5 6-29 0,4-4 16 15,-2-1-26-15,1-1 21 0,0 1 6 0,1 0-38 16,0-4 27-16,1 2-4 0,-2 0-42 0,3-4 35 0,-2 7-15 16,2-7 7-16,1 6 19 0,0-4-5 0,3 2-4 15,-4-4-24-15,12 9 19 0,-4-3 9 0,4 0-4 16,0 0-9-16,-2 3-21 0,-1-2-2 0,0 0 5 16,2 2-19-16,1-2 45 0,-3 1-24 0,1 1-3 0,-4 0 21 15,2-2-13-15,-1 3 23 0,-3-2-16 0,0 0 9 16,-1-1-10-16,-1-1 4 0,-2-6-28 0,0 11 23 15,0-11 0-15,-2 12-2 0,0-9 13 0,1 3 16 16,1-6-44-16,-9 12 23 0,3-8 11 0,-2 3-34 0,2-3 18 16,-4 0-2-16,2 4 15 0,0-5-6 0,-1 0-5 15,1-2 3-15,-1 1-16 0,-2 2-2 0,2-3-4 0,2-1 41 16,0 1-15-16,7-1-19 0,-12 1-12 0,12-1 3 16,-8 2-12-16,8-2-31 0,-5-3-250 0,1 0 103 15,4 3 68-15</inkml:trace>
  <inkml:trace contextRef="#ctx0" brushRef="#br0" timeOffset="62965.25">29991 5796 68 0,'0'0'78'0,"6"0"-4"0,-4 4 19 15,-2-4-32-15,4 9 5 0,0 2-13 0,-2 3 8 16,0 0-38-16,-1 1-5 0,0 1 29 0,1 2-14 0,-2-1 13 16,1 4-21-16,0 15 20 0,1-9-22 0,-4 7 20 15,2-12-14-15,-1 2-2 0,0-6-2 0,-2 1 4 0,0-1-19 16,2 4 34-16,0-5-34 0,-2-3-7 15,2 2-1-15,-1-3-1 0,0 1 4 0,-1-3-9 0,2-4-31 16,1 0 40-16,-2 1 22 0,2-2 2 0,0-6-42 16,0 8 18-16,0-8-27 0,0 0 21 0,0 0-41 0,0 6 1 15,0-6-24-15,0 0-18 0,0 0-185 0,0 0 90 16,0 0 58-16</inkml:trace>
  <inkml:trace contextRef="#ctx0" brushRef="#br0" timeOffset="63187.06">29837 6066 7 0,'7'-6'119'0,"5"0"-49"0,1 0-9 0,3 1 7 16,2 3-20-16,11-11 29 0,-8 9-28 0,1 2-6 0,-4-1 4 15,4 1 5-15,7-7-7 0,2 0 1 0,-7 9-15 16,-3-5 15-16,-4 5-33 0,1-1 6 0,-2 1-5 15,0-6 18-15,0 6-48 0,-2 0 30 0,-3 0-3 0,2-1-10 16,-3-2-20-16,-2 1-25 0,1-3-8 0,-2 7-210 16,-5 0 88-16,-2-2 58 0</inkml:trace>
  <inkml:trace contextRef="#ctx0" brushRef="#br0" timeOffset="64870.3">30584 5593 54 0,'0'0'72'15,"0"0"-13"-15,-12 6 10 0,4-1-39 0,0 1 34 16,0 4-6-16,0-2 16 0,3 2-44 0,-3 0 8 15,1 1 0-15,-1 0-1 0,3 0-9 0,-2 0 25 0,2 1-20 16,1 0-10-16,1 0-13 0,1-2 3 0,-1 2-12 16,0-2 58-16,1 1-28 0,-1-5 13 0,-1 5-52 15,3-1 41-15,-3-2-54 0,2-2 56 0,2-3-24 16,0 0 29-16,0-3-62 0,0 0 23 0,-2 10-17 0,3-6 60 16,-1-4-52-16,1 5 55 0,1-4-12 0,-2-1-40 15,0 0-15-15,13 5 69 0,-8-4-68 0,3 1 1 16,-1-2 40-16,1 0 2 0,5 3-59 0,-1 2 80 15,-1-2-16-15,2-2-22 0,-1 3 8 0,0-2-50 0,0 0 40 16,-1 2 36-16,1 2-73 0,-3-4 70 0,2 2 5 16,1 1-13-16,-4 2-73 0,1 3 64 0,-2-4 5 15,0-1-46-15,-1 6-20 0,-2-5 46 0,2 9 16 0,-1-5-13 16,-2-2 34-16,-1 4-26 0,0 3-31 0,-1-3 33 16,0 1-2-16,1-4 8 0,-1 2-66 0,-1 5 60 15,-1-2 5-15,-1-1 4 0,1-7-54 0,0 3 37 0,-1 3-3 16,1-7 20-16,-3 5-15 0,3-7-8 0,-2 9 0 15,0-10-33-15,1 3 33 0,-2 3 1 0,4-8-50 16,-4 9 35-16,0-9 5 0,0 3-6 0,4-3 42 16,0 0-64-16,-10 2 67 0,5-2-4 0,0 1 2 0,5-1-38 15,-10-1 40-15,10 1-55 0,-12 0 40 0,12 0-67 16,-12-5 22-16,12 5-22 0,-16-11-1 0,10 6 14 0,-2 0-15 16,2-1-21-16,1-6-23 0,0 4-264 0,-5 1 119 15,8-5 80-15</inkml:trace>
  <inkml:trace contextRef="#ctx0" brushRef="#br0" timeOffset="65125.95">30608 5615 29 0,'10'-12'94'16,"0"0"-12"-16,2 1 5 0,3-1-31 0,-2 4-21 16,2 0-10-16,1 1 12 0,0 2 21 0,1 3 2 0,2-4 5 15,-4 0-39-15,2 2-4 0,-1 2 0 0,0 2 22 16,-1-1-26-16,-3 0 10 0,2-2-29 0,-3 2 3 16,-3 0 14-16,0 1-41 0,-1 1 7 0,-2 1-30 0,4 3-190 15,-2-5 78-15,-3 5 54 0</inkml:trace>
  <inkml:trace contextRef="#ctx0" brushRef="#br0" timeOffset="65497.59">31004 5693 35 0,'6'-1'84'15,"7"-2"-25"-15,-2 3 24 0,1-2-19 0,-3 3-29 0,3 1 6 16,0 1-16-16,-1 2 14 0,1 1 5 0,-1 0-16 16,-1 2 22-16,-3 2-1 0,0 3 6 0,1-2-27 15,-2 3-30-15,-2-2 30 0,0 1-2 0,-1 3 6 16,-3-4-22-16,0 2-3 0,1-4 29 0,-5 5-26 0,3 1 20 15,-4-2-23-15,1 2 22 0,0 0-13 0,-2 0 16 16,0-5-21-16,-1-4 15 0,-1 3-12 0,1-5 3 0,-1 7-20 16,2-7 35-16,-1-1-20 0,-1 0-14 15,-2 2 9-15,2 2-10 0,-1 3 33 0,-2-5-50 0,3-2 35 16,-1 4-1-16,0-2 6 0,1-6-17 0,0 3-22 16,1-1-20-16,2-2 20 0,5 0-43 0,-11-1-14 0,7-2-238 15,0 3 106-15,4 0 68 0</inkml:trace>
  <inkml:trace contextRef="#ctx0" brushRef="#br0" timeOffset="65812.98">31305 5705 74 0,'0'0'79'0,"-20"6"13"0,9-1-25 0,2 2-35 16,-2 0 24-16,0 3-18 0,2 3 42 0,0-2-56 0,-1-2 44 15,2 4-63-15,0 2 6 0,4 2 36 0,-2-2-54 16,2 0 52-16,0 0-31 0,1 1 18 0,2-4 1 16,2-1 15-16,0 3-30 0,-1 2 4 0,3-3-12 15,1 2-17-15,0 3 46 0,1-7-4 0,1 0-25 0,0-1-20 16,0-1 19-16,0-2-15 0,1 2-1 0,1-3 45 15,3-1-30-15,-6-1-26 0,6 0 19 0,-5-2-3 16,2 1-11-16,-1-2-20 0,4-5-36 0,-5 6-17 0,-3-4-173 16,9-1 85-16,-4-4 58 0</inkml:trace>
  <inkml:trace contextRef="#ctx0" brushRef="#br0" timeOffset="66271.36">31518 5360 42 0,'5'-13'59'0,"2"2"-14"0,1 2 21 15,0-1-15-15,0 2 3 0,-3 2 2 0,3 0-10 16,-1 2-6-16,-2 1-17 0,1 1 7 0,-2 1 17 16,-4 1-15-16,8 3 3 0,-4-2 1 0,-2 2-3 0,1 1-5 15,-3-4-39-15,3 8 2 0,-1-4 51 0,0 9-7 16,-1-3-25-16,-1-1 14 0,0 3-41 0,0 2 3 16,-1 0 62-16,-2 0-40 0,0 3 25 0,3-4-56 0,-2 1 3 15,-1 0 19-15,0-2 19 0,-1 1-20 0,3 0 29 16,-2-3-10-16,1 1-28 0,-1 0-10 0,0-3-4 15,2 0 5-15,0-2 31 0,-1 2 18 0,1-2 19 16,1-2-64-16,1 1-3 0,1-1 17 0,-2 1-16 0,9 3 49 16,0-2-47-16,3-1 13 0,0-2 49 0,3 2 9 15,1-1-71-15,1-2 17 0,1 1 54 0,-1-3-77 0,0 2 66 16,-1-2-77-16,-1 0 19 0,1 0-12 0,-4 0 37 16,0-1-30-16,2 0 15 0,-4 1 40 0,-2-2-32 15,0 2 25-15,-2-2-62 0,-1 2 15 0,0-2-29 16,-1 2-29-16,2-3-201 0,-5 2 93 0,3 1 60 0</inkml:trace>
  <inkml:trace contextRef="#ctx0" brushRef="#br0" timeOffset="66658.95">32240 5514 7 0,'-2'-7'54'0,"2"6"12"0,0 1-17 16,0 0 20-16,0 0 3 0,2 7-5 0,-2 0-31 15,1 9 45-15,-1-1-17 0,-3 2-46 0,5 2 45 0,-6 14-56 16,1-9 52-16,0-2 6 0,1-1-69 0,-5 14 33 16,2-4-36-16,-2 0 31 0,2 5 20 0,-1-16-22 15,1-2 46-15,2-1-30 0,-2 14 5 0,0-14-4 16,1-4-11-16,0 3 17 0,-2 1-65 0,2-2 14 0,3 3 52 16,-2-4-40-16,2-6-27 0,-2 4 50 0,2-4 1 15,0-3-4-15,1-4-35 0,0-1-24 0,2 17 24 0,-2-13-40 16,-2-1 26-16,2-3-6 0,0 0-28 0,0 0-5 15,4-1-261-15,-4 1 109 0,0 0 70 0</inkml:trace>
  <inkml:trace contextRef="#ctx0" brushRef="#br0" timeOffset="66859.13">31984 5834 47 0,'8'-1'113'0,"4"-2"-38"0,2-2-48 0,1 2 18 0,1 6 32 16,1-7 0-16,2 7 31 0,0-5-77 0,1 4 17 15,1-4-45-15,2 2 26 0,-2 0-33 0,0-1 23 16,-1 1-25-16,0 0-29 0,-2 1-5 0,-1 1-166 16,-1 0 70-16,-1-3 44 0</inkml:trace>
  <inkml:trace contextRef="#ctx0" brushRef="#br0" timeOffset="68290.42">29650 7230 19 0,'0'0'85'0,"0"0"-64"15,0 0 54-15,0 0-19 0,0 0 32 0,0 0-27 16,0 0 7-16,0 0-12 0,-12 19-27 0,10-14 2 15,-5 3 4-15,0 0 6 0,3-1-11 0,2-1 4 0,2-6-9 16,-7 7 25-16,4-2-26 0,3-5-3 0,-8 6 18 16,6-1-51-16,-4-2 17 0,2 0 49 0,-4 0-44 0,3 0 17 15,-2-1 13-15,2-1-26 0,0 2 21 16,5-3 5-16,0 0-50 0,-16 2-7 0,9-2 40 0,2-1 25 16,-1 0-3-16,1-2-27 0,0 1 1 0,1-1 33 15,-2 0-27-15,0-4-51 0,-2-1-11 0,1 1 79 0,2-2-83 16,-1 0 78-16,2-2-15 0,2 1 19 0,0-2-7 15,1 0-22-15,1 2 18 0,0-3-56 0,0 1-5 16,0 1 32-16,3-1 18 0,-1 1 10 0,2 2-39 16,-2 0 25-16,0 4-24 0,1-1 25 0,0 2-32 0,-2 0 34 15,3 2-27-15,-4 2-30 0,8-6 53 0,-8 6-64 16,8-4 78-16,-8 4-67 0,17 1 28 0,-10 3-38 0,1 2 22 16,3 0 25-16,-2 2-13 0,2 2 27 0,-1 1-34 15,1-1 54-15,-3 4-25 0,1-1 32 0,-2 0-8 16,-2 1-21-16,3 2 24 0,-2 1-14 0,-4 1-67 15,2-1 79-15,-1-1-44 0,-4 5-1 0,-1-6 27 0,1 6-32 16,-3-3 52-16,-1 0-34 0,-3 12 23 0,1-10-16 16,-2 7 23-16,-2 1-15 0,3-12-10 0,-4 10 12 0,1 1 15 15,2-10-16-15,0-1-5 0,-1 0-10 16,1-5 8-16,1 2-28 0,0-2 31 0,-1 0-19 0,-2-3-7 16,3-1 4-16,-3 2 32 0,1-5-11 0,-1 0-3 15,-1-2-6-15,1 0-11 0,-2 4 26 0,2-6-1 0,1 3-4 16,-2-5-9-16,2 1 7 0,-3-3 12 0,2 0-14 15,2-3-15-15,0 4 1 0,-1-3 26 0,2-2 3 16,0-1-29-16,-1 0 12 0,2 0 6 0,2-6-17 16,1 5-7-16,1-7 4 0,1 4-18 0,0-2-2 0,2 0 35 15,0 1-43-15,0 0 60 0,2 1-87 0,0 3 70 16,0-3 2-16,-2 5-10 0,1-1 14 0,0 2-7 0,1 1-16 16,-1 1-5-16,-1-1 7 0,0 6 12 0,1-9-36 15,-1 9-16-15,2-5 77 0,0 2-51 0,2 2 47 16,2 0-25-16,-1 2 21 0,3 3 8 0,3-1-25 15,-2 2-6-15,2 7 0 0,-2-2 4 0,3 1 5 0,-1-2 8 16,-2 6-5-16,3-5 2 0,0 2-20 0,4 17 13 16,0-7 13-16,-3-5-1 0,1 5-31 0,-1-8 14 15,-2 0 15-15,-3-4 3 0,0 2-14 0,1 0-5 0,0-2 12 16,-1-2-54-16,-1-2 53 0,2 0 12 0,-2-2-11 16,-2 1-2-16,1-1-10 0,-2-1-7 0,-4-3-19 15,6 8 32-15,-6-8-30 0,6 4 30 0,-2 1-33 16,0-1-8-16,-4-4-20 0,0 0-10 0,0 0-2 0,10 3 0 15,-10-3-6-15,7 4-21 0,-7-4-275 0,7 1 124 16,-7-1 82-16</inkml:trace>
  <inkml:trace contextRef="#ctx0" brushRef="#br0" timeOffset="72603.87">29484 7172 7 0,'5'-4'67'0,"-5"4"0"0,7-5 2 16,-7 5-7-16,5-6-18 0,-5 6-9 0,5-6 13 15,-5 6-19-15,4-5-1 0,-4 5 28 0,0 0-8 0,3-7-23 16,-3 7 16-16,0 0-1 0,4-5-10 0,-4 5-13 16,0 0-4-16,0 0 15 0,0 0-23 0,0 0 18 15,-7-12-11-15,7 12 18 0,0 0-13 0,-10 0-9 16,10 0-5-16,-14 1-8 0,4 3 11 0,-2-1 10 0,-2 2-27 16,1 1 26-16,0 1 4 0,-2 3-15 0,0-2 26 15,2 1-5-15,-2 2-34 0,1-2 47 0,-6 7-33 16,4-4 9-16,2 1-23 0,-6 4 19 0,8-4 34 15,3 3-1-15,1 0-1 0,-3-1-65 0,5-4 40 0,-1-1 8 16,2 2-32-16,-1-1 50 0,2 4-21 0,0-3 31 16,0 1-83-16,3-1 77 0,-2 0-32 0,2-4 23 15,1 5-27-15,0-1 10 0,1-2-6 0,2 4 16 0,-2 0-15 16,3-1 23-16,-1-5-6 0,2 5-3 0,1-2-19 16,0 1 6-16,2-1 11 0,0 0 0 0,3 2 2 15,0-1-11-15,-1-4 3 0,2 1-3 0,2 4-9 0,0-5 10 16,1 1 0-16,0-1-44 0,-2-2 9 0,3 1 32 15,-1 1-9-15,-2 0-9 0,2-2-44 0,1 1 58 0,-3 2 10 16,-1-3-8-16,-1-2 2 0,1 2-28 0,-2 0 19 16,2 2 3-16,-2-2-12 0,0 3 17 0,1-2-30 15,0-2-12-15,-2 2 18 0,-1-2-62 0,3 0 34 16,-2 2 27-16,0 0 27 0,2 1-37 0,-2 0-18 0,1-1 32 16,-1-1-10-16,2 0 50 0,-2 1 3 0,2-1-46 15,-1 0 5-15,0 4-1 0,-1-4 38 0,-1 0-54 0,1 2 32 16,-3 0-66-16,2-2 103 0,-3 3-27 15,1-2 11-15,-1 2-14 0,0-1 11 0,1 1-11 0,-2-2-20 16,1 1 26-16,-4 1 7 0,1-2-40 0,-1 0 34 16,0-1-56-16,1 0 48 0,-1 1-15 0,2 3 4 0,-2-1-42 15,-1 0 66-15,0-1-26 0,0-1-18 0,0 1 44 16,-1-1-24-16,-1-1 7 0,1 3 16 0,-3 1-4 16,1-2-4-16,-1 1-6 0,0 0-20 0,0-1-28 15,-1 0 21-15,0 2 34 0,-2-2-33 0,2 0-15 0,-3 1 39 16,2-4 4-16,1-1-32 0,-3 2 24 0,1 2 13 15,2-2 8-15,-5-2-45 0,2 1 45 0,2-1-10 16,-1-1-22-16,-2 1-9 0,1 0 28 0,-3-1-1 0,3 0 5 16,0-2 15-16,-3 1-7 0,-2-1-11 0,-2 1 24 15,2-1-18-15,0-1 3 0,1 0-5 0,-3 0 5 16,3-3 5-16,-3 1-11 0,1-2 7 0,-1 1-26 0,2-1 9 16,1 1 0-16,0-2 11 0,1-1-17 0,-1-3 5 15,3 1-23-15,-1 0 29 0,2-3 1 0,2 0-33 16,3-1 12-16,2 0 15 0,-1-1 5 0,2-2-7 15,0 0-15-15,2 0 8 0,-1 0 2 0,0-1 3 0,3 1-9 16,-1-1 13-16,0-1-10 0,1 0 9 0,0 1 1 16,-2-4 8-16,4 2-1 0,-1 0 1 0,0-1-8 0,1 0 1 15,3-9-1-15,-2 6-4 0,-1 1 8 16,5-8-8-16,-3 9-5 0,-1 6-1 0,-1-2 16 16,1 2-8-16,0-1-7 0,-1 2-1 0,2-1-5 0,0 0-3 15,-1 0 10-15,1 3 8 0,-1-2-15 0,-1 1-1 0,2 0 2 16,-2 1 4-16,3 0 0 0,-1 1-2 15,-3-2-2-15,2 0-1 0,-2 2 11 0,1-1-8 0,0 0-3 16,0 1-18-16,2 0 19 0,-4 0 6 0,1 0-2 16,0 0 10-16,-1 0-34 0,0 3 32 0,2-1-3 0,-2 1-5 15,-2 1-6-15,1 0-16 0,1 0-4 0,1-2 1 16,-2 0 41-16,1 1-11 0,0 1-2 0,-3 1 4 0,2 0-13 16,0-1-5-16,-2 3 12 0,2-7 3 0,1 3-7 15,-3 0 0-15,0 2-8 0,1 0 21 0,-1-1-13 16,-1 0 14-16,0 6-5 0,3-10-7 0,-3 6 1 15,1-1-19-15,2-1 19 0,-2 1-25 0,-2-1 24 0,1-1 11 16,0 2-18-16,0 5 3 0,0-12 5 0,-2 7 13 16,1-1-24-16,1 0-6 0,-1 0 20 0,-1 1-1 15,0-1-18-15,0 2 13 0,0-1-6 0,2 5 13 16,-2-11 2-16,-2 5-19 0,3 1 21 0,-3 0-19 0,-1-1 17 16,1 2-1-16,0-2-12 0,1 2 4 0,-1 0 6 15,4 4-4-15,-7-4-20 0,5 0 22 0,-4 2-32 0,1 0 23 16,0 0 6-16,-1 0 14 0,-2 2-18 0,2-2 6 15,-6 1-18-15,1 2 10 0,2-1-4 0,-3 3 24 16,0-1-10-16,0 1 6 0,-2-1 5 0,4 2-19 0,-4-3-6 16,4 4-23-16,-2-2 45 0,1 2-15 0,0 0 1 15,-1 1 8-15,3 0-15 0,-2 0 20 0,2 1-9 16,0 0-10-16,1-2-7 0,-2 3 28 0,1 0-7 16,1-1 0-16,-1 0-5 0,1 1 17 0,0 0-20 0,2 0 14 15,-2-1-11-15,2 2 7 0,0-1-17 0,2-1 18 16,-2 2 1-16,0-2-22 0,0 2 22 0,2 0-24 15,0 0 16-15,-2 2 8 0,1-1-14 0,0 1 8 0,1-1-10 16,1 1 2-16,0-1 5 0,1 1 14 0,-1 1-11 16,-1 0 4-16,1-2-15 0,2 4 10 0,-2-4 9 15,1 2-14-15,0 0 14 0,2 2-12 0,-1-1 1 0,1-5 9 16,0 5 3-16,-1-1-10 0,1 2 5 0,0-4-11 16,1 0-2-16,0 2 5 0,1 1-1 0,0-2 3 15,0 1-13-15,0 2 11 0,1-3 16 0,0 1-15 16,-1 0 10-16,2-1-18 0,-2 1 15 0,2 0 2 0,0-1-2 15,0-2-10-15,0 2-6 0,1-1 5 0,0-1 8 16,1 1-1-16,-1 0-1 0,0-2-5 0,2 0-8 16,0 1 15-16,-2-4 3 0,3 2-18 0,1 0 8 0,1-2 12 15,-1 0-11-15,0-1-6 0,2 1 4 0,0 0 10 16,1-1-4-16,-3-1-13 0,-1 0 24 0,4 0-3 16,-3 0-11-16,1 1-9 0,-1-2 35 0,-1 0-22 0,0 0-5 15,-1 0-4-15,7 0 7 0,-4-1-2 0,-1 0 4 16,-1 2-13-16,5-3 9 0,-2 2 4 0,0 1-5 15,2-1 4-15,-5 0-10 0,4 0 9 0,-4-1-4 16,1 0-6-16,-1 0-9 0,0 0 20 0,-1 1-4 0,0-2-3 16,5 2-12-16,-4 0 13 0,-2 2 3 0,1-2 0 15,-2 1 10-15,1-1-17 0,-1-1 15 0,-1 2-1 0,1-1-8 16,1 1 2-16,-4 0 1 0,1 1-14 0,1-2 13 16,0 2 0-16,0-1 4 0,0 0-7 0,0 0 4 15,-1 2 4-15,-2-1-14 0,1-1-8 0,0 1 5 16,1 0 13-16,0 0 1 0,-1 0-2 0,1 1 7 0,-2-2-8 15,1 1-12-15,0 1 17 0,1-2-5 0,-3-3 19 16,0 9-12-16,1-4-8 0,1-1-2 0,-1 1-4 0,0 0 13 16,-1-5-2-16,0 10 2 0,-1-6-7 15,0 1-5-15,-1 1-5 0,2-6 17 0,-1 11-15 0,-4-4 9 16,1 0 3-16,1-1 10 0,2-1-17 0,-3 0 12 16,2 0-1-16,0 0-17 0,-1-2 3 0,0 2 4 0,3-5 0 15,-5 8 0-15,1-3-7 0,2-2 14 0,2-3 1 16,-5 7-12-16,1-4 13 0,-4 2-8 0,1 0-2 15,2-1 6-15,1 0-11 0,-1 0 13 0,1-2-2 16,-2 2-2-16,1-2 5 0,1 1-2 0,-1-1 9 0,-1-1-12 16,2 2 3-16,-2-1-2 0,2 1-7 0,-2-1 6 15,-4 2 9-15,3-2-13 0,0 0 8 0,1-2-2 16,-1 2-4-16,2-2 5 0,-2 1 2 0,7-1-2 16,-12 0 6-16,5 0-19 0,1-1 5 0,-2 1 6 0,8 0 7 15,-12 0-14-15,5-2 5 0,7 2-14 0,-11 0 23 16,5-1-2-16,-1 0-3 0,7 1 2 0,-12-2-12 15,5 0 10-15,2 0 6 0,-2 0 1 0,2-1-1 0,-3-3-8 16,3 1 3-16,-1-3 8 0,0 1-4 0,0 0-6 16,2-1-9-16,3 1 2 0,-3-2-6 0,1-2 20 15,3 0-13-15,-1 0 12 0,1 2-2 0,0-1 5 0,-1-3-3 16,2 1-18-16,-2-1 5 0,1-1 10 0,1 0-4 16,-1 1 9-16,1 0-2 0,2-1 0 0,-4 0-3 0,2-2 6 15,2 3-7-15,-2 0 6 0,2-1-10 16,-2 0 2-16,3 1-8 0,-1-1 8 0,-1 2-5 0,2 0 10 15,0-1 6-15,0-2-10 0,2 0 4 0,-1 0-2 16,3-2-2-16,0 2 1 0,0 0-4 0,7-11-2 0,-1 1 2 16,1 1 6-16,0 0-7 0,-1 0 1 0,0 0-8 15,0 0 0-15,-3 6-2 0,4-5 8 0,-7 5 4 0,1 1-4 16,-1 2 11-16,-1 0-23 0,1 1 16 16,0-1-11-16,-2 0 6 0,0 0 3 0,-2 1 1 0,1 2 4 15,-2 0 2-15,-1-1-13 0,1-2 4 0,-2 2 5 16,1-2-16-16,2 3 13 0,-2 0 5 0,0 0 7 0,0 2-25 15,-2 3 3-15,2-2-6 0,-6-1-1 0,4 2 19 16,1 1-4-16,-1 1-14 0,0 6-48 0,-4-8 18 16,0 4-85-16,0 1 2 0,-7-2-29 0,1 1 20 15,-1 3 52-15,-2 3 0 0,-2 1-14 0,0 0-26 0,-1 2-7 16,3 2-16-16,-7 11-340 0,7-7 163 0,3-1 108 16</inkml:trace>
  <inkml:trace contextRef="#ctx0" brushRef="#br0" timeOffset="73214.39">30043 7452 103 0,'0'0'65'0,"-4"-10"64"0,4 10-77 16,-2-8 44-16,2 8-37 0,0 0-11 0,4-11-12 16,0 6 29-16,-1 2 32 0,-3 3-76 0,7-5-9 15,-2 1 70-15,-1 3-17 0,-4 1-62 0,11-2 93 0,-5 3-58 16,1-1 34-16,-2 1-28 0,6 5 9 0,-2-1 8 15,2 2-56-15,-2 3 71 0,-1-2-19 0,0 1 0 16,0 1 3-16,-1 4-36 0,0-1 33 0,-2 1-11 0,-1 3-3 16,0-1 5-16,1 0-62 0,-3 2 46 0,-4 0-8 15,4 2 23-15,-2 0-82 0,-3-4 36 0,0 4 4 16,-2-2-31-16,2 1 50 0,-6 9 11 0,-2-2-87 0,1-1 91 16,-2-2-1-16,1-4-5 0,2-4-29 0,-2-1-32 15,3-2 55-15,0-1 5 0,-1 0-13 0,-1-2-2 16,4-1-54-16,-2 0 35 0,1-2 32 0,2 1-11 15,-1-2-42-15,2 0 49 0,-1-2 12 0,2 0-25 0,1-2-50 16,-2 0 28-16,0 0 19 0,4-1-17 0,0 0-31 16,-10-1 15-16,10 1-78 0,0 0-10 0,0 0 12 0,-9-9 16 15,8 5-22-15,1 4-22 0,1-8-315 16,-1 8 146-16,3-9 100 0</inkml:trace>
  <inkml:trace contextRef="#ctx0" brushRef="#br0" timeOffset="73595.89">30438 7446 76 0,'2'-12'98'0,"4"0"-38"0,-2 4 6 0,-2-1 32 15,-2 9-54-15,-1-12 56 0,0 10-18 0,-1-2-16 16,2 4-60-16,0 0 8 0,0 0-2 0,0 0 2 0,-18 5 69 16,8 0-21-16,2 1 10 0,0 8-45 0,-1-4-1 15,-1 4 26-15,-3 9-20 0,1-7 26 0,1-1-11 16,-1 10 30-16,3 3-21 0,0-6-59 0,2-3 16 0,2 0 37 16,-2 11-89-16,2-8 78 0,2-3-22 0,-1-1-56 15,4 0 19-15,1 0 78 0,-1-1-99 0,2-1 10 16,2-1 17-16,0-1 88 0,2-1-14 0,2 2-17 15,-1-3-1-15,1 0-22 0,1-1-25 0,1-2 65 0,0 0-43 16,1-2-29-16,2-1 64 0,-2-1-10 0,3-2-16 16,-2 0 1-16,1-2-7 0,2-1-39 0,-3 1-45 15,2-2 0-15,0 2 26 0,-2-2-2 0,0-4-52 0,1 3-4 16,0-2-361-16,5 2 151 0,-13-1 102 0</inkml:trace>
  <inkml:trace contextRef="#ctx0" brushRef="#br0" timeOffset="92859.9">19818 3918 4 0,'-4'0'77'0,"4"0"-18"15,0 0 28-15,-16 4-39 0,16-4 18 0,-11 2 1 16,11-2-21-16,-8 4-15 0,3-3 1 0,1 1 9 0,4-2 0 16,0 0-17-16,-10 4 11 0,10-4 2 15,-5 2-10-15,2 1 31 0,3-3-31 0,-2 2 27 0,0-1-17 16,2-1-5-16,0 0 33 0,0 0-22 0,0 0 0 16,0 0-2-16,15-9-22 0,-6 6 25 0,5-4 2 0,-1-1-32 15,3 2 16-15,12-8 0 0,-1 1-3 0,-2-2 11 16,4-3-35-16,-2 3 17 0,1 2-2 0,-3-5-3 15,5 6 9-15,-4-5 8 0,2-1-32 0,0 3 28 16,0 3-22-16,-2 0 15 0,-6 3-6 0,4-5 11 0,-4 2-42 16,-4 3 15-16,-1 0-28 0,1 2 64 0,-2 1-60 15,0-3 22-15,0 3 22 0,0-2 14 0,0-1-6 0,2 2-58 16,0-1 27-16,2-1 31 0,-2 1-32 16,-2 1-38-16,2 0 47 0,0-1 1 0,-1 0 17 0,0 2-17 15,-2-1 11-15,0 0-7 0,-2 1 10 0,1 0-15 16,-4 0 14-16,3 1-77 0,-2 0 60 0,0 0 6 0,-2 3-25 15,-2-1 27-15,1 1 51 0,-2 0-66 0,-2 0 26 16,1 0 17-16,1 0-70 0,-3 0-2 0,2 2-11 16,-3 0 55-16,4-2 15 0,-3 2-20 0,-1 0-74 15,0 0 19-15,0 0-10 0,0 0 23 0,0 0-9 0,0 0-16 16,0 0 8-16,0 0-25 0,-13 4-2 0,9-3-13 16,-1 0-237-16,-1 0 110 0,1 0 74 0</inkml:trace>
  <inkml:trace contextRef="#ctx0" brushRef="#br0" timeOffset="93393.98">20310 3533 82 0,'-7'1'99'0,"7"-1"-44"0,-4 1 21 0,4-1-27 15,0 0 16-15,0 0-6 0,-6 3-12 0,6-3-8 0,-6 1 2 16,6-1 6-16,0 0-11 0,-1 1 6 0,1-1-9 16,0 0 26-16,0 0-12 0,0 0-3 0,0 0-26 15,0 0 28-15,9-4-18 0,-5 4-20 0,-4 0-4 0,12-2 28 16,-5 2 13-16,0-1-42 0,6-3 29 0,0 3-22 16,-1-3 19-16,2 3-20 0,0-1-9 0,1 1-14 15,1-2 19-15,-3 2 16 0,-1-1 12 0,2 0-5 16,-1 2-18-16,-1-1-32 0,1 0-6 0,1 0 33 0,-5 0 20 15,-1-2-8-15,1 2-44 0,-2 1-20 0,-2-1 66 16,2 0-17-16,0-1-20 0,-2 1 18 0,-5 1-18 16,11 0 51-16,-9-1-90 0,4 0 95 0,-2 0-24 15,0-1 18-15,-2 2-35 0,2 0-2 0,-1 0 18 0,-3 0-36 16,4 2 63-16,-1-4-39 0,-3 2-32 0,2 2 74 16,0-1-23-16,-1 1 7 0,-1 1-47 0,1-1 12 0,-1 2 43 15,-1-1 19-15,1 2-51 0,-1-1-1 0,1 0 25 16,-3 2 27-16,0 4-26 0,2-2-6 0,-3 4 7 15,1-3 15-15,-1 2-3 0,0-1-23 0,2 5-8 0,-2-2 22 16,0-1-15-16,0-1-9 0,1 1 16 0,-1 1-4 16,1-1-9-16,2 0 0 0,-2 2-5 0,3-2 8 15,-1 0 3-15,1-1-18 0,-1-2 5 0,1-2 15 16,0 0-8-16,0-1 5 0,0-1-20 0,0 1 22 0,2-1-8 16,-2-1-10-16,2 2 12 0,-1-1-30 0,0 1 0 15,-1-6-22-15,3 7-23 0,-3-7-29 0,3 4-12 0,-2 1-37 16,-1-5-334-16,0 0 157 0,0 0 106 0</inkml:trace>
  <inkml:trace contextRef="#ctx0" brushRef="#br0" timeOffset="94810.11">19935 6089 2 0,'0'0'67'0,"-8"7"0"16,8-7-9-16,-9 6 5 0,1 0-6 0,1-2-8 15,-2 2 2-15,9-6 5 0,-14 8-18 0,9-4 11 0,5-4-10 16,-8 7-2-16,8-7 0 0,-7 5 13 0,7-5-9 15,-6 2-3-15,6-2-4 0,-6 6-5 0,6-6-13 16,-4 4 23-16,4-4 5 0,0 0-48 0,0 0 42 0,-6 4 6 16,6-4 11-16,0 0 4 0,0 0 9 0,0 0 4 15,0 0-8-15,0 0 7 0,0 0-33 0,0 0 18 16,0 0-1-16,0 0-18 0,18-20 3 0,-6 12 0 0,0-1-19 16,2-2 29-16,10-5-20 0,0-2 6 0,1 0-14 15,2-2-1-15,-1 2-7 0,2-1 5 0,-2 1 6 16,2-2-4-16,-2 2 13 0,1 0-19 0,0 1 3 15,-4 0 1-15,-5 4-5 0,0 2 14 0,-4 0 0 0,0 1-13 16,7-6 10-16,-2 3-12 0,-5 2 11 0,-2 0-7 16,2 2-5-16,-1-1 6 0,0-1-6 0,1 2-9 15,-4-1 16-15,1 0-9 0,0 1-4 0,-2 0 4 16,0 1-5-16,-1 1 6 0,0 1-9 0,-1 1 6 0,-2 1 4 16,-1 1-8-16,-1-1-8 0,0 2 6 0,1-1 1 15,-4 3-8-15,5-4-14 0,-5 4-9 0,4-4 0 0,-4 4 1 16,3-1-12-16,-3 1 2 0,0 0 2 0,0 0-30 15,0 0-1-15,0 0-16 0,0 0 12 0,0 0-28 16,0 0-12-16,0 0 12 0,0 0-16 0,-24 6-359 0,13-3 159 16,0 1 104-16</inkml:trace>
  <inkml:trace contextRef="#ctx0" brushRef="#br0" timeOffset="95302.27">20206 5728 47 0,'-9'1'99'0,"9"-1"-7"16,0 0-24-16,-11 1-16 0,11-1 5 0,-5 0 8 16,5 0-18-16,-6 1 12 0,6-1-3 0,0 0-24 15,0 0 6-15,-6 3-3 0,6-3 17 0,0 0-24 16,0 0-4-16,0 0 37 0,0 0-8 0,0 0-12 0,0 0 12 15,0 0-11-15,0 0-17 0,0 0 4 0,20-5 15 16,-8 1-1-16,1 2-8 0,2-2 13 0,1 1-12 16,0-1 6-16,2 0-17 0,0 1 5 0,-1 0-15 15,0-1-7-15,2 0 12 0,-4 2-10 0,2-1-9 0,-2 0 25 16,-2 0-1-16,0 0-6 0,-2 1-12 0,-3 0 7 16,-1 1 3-16,-1-2 11 0,0 3-16 0,-1-2 16 0,-5 2-9 15,8-1-7-15,-4 1 6 0,-4 0-3 0,7 0-6 16,-7 0-3-16,0 0-1 0,6 0-12 0,-6 0 29 15,6 5 12-15,-5-3-4 0,-1-2-14 0,3 7 16 16,-2-1-30-16,-1 0 25 0,1 1-11 0,-1 1 11 0,0-1 0 16,2 6-13-16,-4 0 6 0,2 3-5 0,-1-3-4 15,1 1 4-15,0 1 3 0,0-2-3 0,-1 1 3 0,1 0-4 16,-2-2-13-16,4 1 13 0,-1-4 0 16,0 3-8-16,1-2 10 0,-1 1-10 0,2-3 11 0,-2-1-14 15,0 1 15-15,2-4-4 0,-3-4-9 0,4 10-1 16,-1-6-15-16,-3-4 3 0,4 4-19 0,-4-4-23 15,5 9-7-15,-5-9-19 0,0 0-3 0,0 0-33 0,8 7-8 16,-8-7-27-16,0 0-376 0,0 0 173 0,0 0 118 16</inkml:trace>
  <inkml:trace contextRef="#ctx0" brushRef="#br0" timeOffset="96192.35">19723 6647 128 0,'-5'-9'131'0,"2"5"-24"15,3 4 6-15,-7-9-1 0,7 9-28 0,-4-5-9 0,4 5-6 16,-4-6-7-16,4 6 0 0,0 0 5 0,-4-4-20 16,4 4 2-16,0 0-6 0,0 0-12 0,0 0 28 0,0 0-15 15,0 0 10-15,0 0-18 0,0 24 16 0,0-24 3 16,3 19-3-16,-2-5 10 0,2-2-11 0,-2 3-4 16,3 0 1-16,-1 4-7 0,2-2-8 0,-1 1 2 15,-2 0-5-15,2 1-3 0,-2 1 7 0,1 1-1 0,0 0-19 16,2 9 1-16,0 0-2 0,1-8-4 0,-4-1 16 15,0-6-3-15,-1 1-12 0,2 0 9 0,-3-2-1 0,2 0-10 16,0-2 4-16,-1 2 3 0,-1-5 3 0,-1 0-4 16,2-2 1-16,-1-7-2 0,1 9 6 0,-1-9 9 15,2 9-9-15,-2-9 3 0,0 0 8 0,2 5-8 16,-2-5-7-16,0 0 10 0,0 0-2 0,0 0-4 0,0 0-1 16,0 0-6-16,6-21-1 0,-4 15-9 0,-2 6 10 15,2-13 3-15,-1 2 2 0,2-1-19 0,-2 1 10 16,-1-1-15-16,4 0 3 0,-1 2 1 0,-1-6-2 15,1 4 7-15,1 0-11 0,-1 2-5 0,1 0 8 0,1-1-6 16,0 2 10-16,-1-1-8 0,3 1 5 0,-2 0-10 16,3 1 8-16,-1 1-13 0,1 0 21 0,0 1-9 0,0 1 0 15,4 2 3-15,-3-2-1 0,1 1 3 0,-2 2 1 16,0-1-20-16,0 2 9 0,-8 1 9 0,0 0-7 16,20 0 2-16,-8 4-1 0,-4-2 12 0,2 2 4 15,1-1-7-15,-3 2 6 0,-8-5-7 0,12 10 3 0,-4-5-18 16,-1 2 14-16,-3 0-2 0,2 0 6 0,-2 2-2 15,-1-2-11-15,0 2 25 0,-2 0-13 0,0 0 5 0,-1-1-7 16,0-8 1-16,-1 13 0 0,0-2 0 0,-2-3 0 16,-2 2 3-16,1-1 2 0,-2 0 7 0,1 0-10 15,1-3 22-15,0 0-16 0,1-1-5 0,3-5 10 16,-8 7 14-16,4-3-7 0,4-4 10 0,-9 6-22 0,2-4 13 16,7-2 5-16,-10 3 1 0,3-2-11 0,7-1 3 15,-11 1-4-15,11-1 2 0,-12 1 4 0,6 0-16 16,6-1 5-16,-12-1-7 0,12 1 4 0,-12-1 1 15,12 1-25-15,-11-1-12 0,11 1-22 0,-11-1-7 0,11 1-3 16,-12-4-23-16,12 4-26 0,0 0-3 0,-14-4-41 16,14 4 1-16,-10-2-440 0,10 2 198 0,0 0 132 0</inkml:trace>
  <inkml:trace contextRef="#ctx0" brushRef="#br0" timeOffset="99632.66">19457 4056 30 0,'2'-6'31'0,"-1"2"-1"0,-1 0 4 0,1-1-6 0,-1 5 18 16,2-11-8-16,-5 6-19 0,4-1 2 0,-2 0 10 15,1 0-10-15,-1 0-4 0,-2 0 5 0,3 0 13 16,-5-2-10-16,1-1-7 0,-2 1 6 0,1 1-12 0,1 1 6 16,1 0-13-16,-3 0-3 0,0-1 7 0,-2-1 16 15,3 4-15-15,1-1 0 0,-1 1 4 0,-1 1-10 16,1 0 16-16,1 1-9 0,0-1-3 0,0 2 9 15,-1-1-30-15,5 2 32 0,-10-3-5 0,5 3-11 0,0 0-20 16,-2 3 32-16,-4-1-22 0,2 2 6 0,-2-1 15 16,1 3-19-16,0 0 3 0,2 2 16 0,0 0 2 0,-1 2-11 15,1 2-30-15,0-3 33 0,0 3 10 16,1 1-16-16,1-2-5 0,0 2 25 0,1 2-19 0,1 0-8 16,1 0 5-16,2-1 5 0,1 2 8 0,-1-1-9 15,-1 0 1-15,6-1 4 0,-1-1-20 0,1-1 28 0,1 0-11 16,2 3 44-16,-2-6-43 0,2 2-3 0,-2-2 0 15,2-2-4-15,1 0-7 0,-1-1 13 0,-1-1-18 16,1-2 24-16,-2 2 0 0,-1-2 5 0,2-1-21 0,-1 0 13 16,0 1 1-16,1-2 16 0,-1-1-21 0,-5 0-26 15,9 0-11-15,-3-2 16 0,-6 2 38 0,8-5-36 16,2-1-3-16,-2 0 10 0,-2 0-21 0,0-4 12 0,0-1 11 16,-1-1 21-16,2-1-23 0,-6 0 18 0,2 1-33 15,-2 0 55-15,-2-1-36 0,1-2 6 0,-2 0 19 16,1 2-21-16,-2-1 4 0,1 0-20 0,-1 1 22 15,-2 0-8-15,-1 1 1 0,2 0-29 0,3 2 37 0,-3-2-3 16,0 2 15-16,0 1-34 0,1 2-14 0,1 1 43 16,-1 0-4-16,2 1 4 0,1 5-15 0,-3-7-27 15,2 3 38-15,1 4-14 0,-2-7 18 0,0 4-13 16,2 3-9-16,0 0 21 0,0 0-13 0,0-4 11 0,0 4-8 16,0 0 0-16,0 0-4 0,0 0 19 0,6 7-16 15,-3-2-24-15,1-2 27 0,4 3-27 0,-1 3-11 16,1 0 50-16,0 0-12 0,0 0-17 0,4 1 11 0,-2-1-13 15,1 2 8-15,1-1 26 0,3-1 12 0,-1 1-67 16,1 0 57-16,-1-2-42 0,2 0 37 0,0 1-28 0,1-2-3 16,2 0 44-16,-2-2-16 0,0 1 21 15,1-2-34-15,-4-2-17 0,2 0-8 0,-1 0 40 0,0-1-34 16,2-1 3-16,-2-3-13 0,1 2 109 0,-3 0-101 16,-1-1 39-16,-1-1 5 0,-3 1-40 0,0 1 25 0,-3-2-50 15,0 2-32-15,-1-1-198 0,0-1 90 0,-2 1 60 16</inkml:trace>
  <inkml:trace contextRef="#ctx0" brushRef="#br0" timeOffset="100700.09">21932 2866 27 0,'0'0'27'15,"0"0"2"-15,-3 0 17 0,2 1-29 0,1-1-5 0,0 0 18 16,0 0-29-16,0 0-9 0,0 0 36 0,0 0 0 16,0 0-8-16,0 0-13 0,0 0 3 0,0 0-10 15,0 0 10-15,-4-3-7 0,4 3 9 0,0 0-27 16,0 0 42-16,0 0-29 0,0 0 9 0,0 0-113 15,0 0 176-15,0 0-84 0,0 0 14 0,0 0 13 0,0 0 7 16,0 0-27-16,0 0 15 0,0 0-7 0,0 0-6 16,0 0 18-16,0 0 12 0,0 0-14 0,0 0-8 15,-3 2-2-15,3-2 5 0,0 0 24 0,0 0-14 0,0 0-15 16,0 0-6-16,0 0 1 0,0 0 7 0,0 0-1 16,0 0 4-16,0 0-3 0,0 0-5 0,0 0 10 0,0 0-1 15,0 0-9-15,0 0 14 0,0 0-15 16,0 0-13-16,0 0 25 0,0 0-23 0,0 0 27 0,0 0-4 15,0 0 14-15,0 0-30 0,0 0 16 0,0 0 5 16,0 0-32-16,0 0 4 0,0 0 26 0,0 0-17 0,0 0 12 16,0 0-5-16,0 0-9 0,0 0-141 0,0 0 48 15,0 0 34-15</inkml:trace>
  <inkml:trace contextRef="#ctx0" brushRef="#br0" timeOffset="102384.92">21807 5273 59 0,'0'0'59'0,"0"0"-24"0,0 0 18 16,0 0 8-16,0 0-15 0,0 0-23 0,0 0 12 15,0 0 4-15,0 0-13 0,0 0 16 0,0 0-15 0,0 0-18 16,0 0-5-16,0 0 17 0,0 0 6 0,0 0 3 16,0 0-36-16,0 0 8 0,0 0 12 0,0 0-26 0,0 0-18 15,0 0-25-15,0 2-116 0,0-2 57 16,0 0 38-16</inkml:trace>
  <inkml:trace contextRef="#ctx0" brushRef="#br0" timeOffset="102677.83">21744 5356 79 0,'0'0'48'0,"0"0"8"0,0 0-9 0,-4 4-20 15,4-4-7-15,0 0 17 0,0 0-4 0,0 0-2 16,0 0-17-16,-7 5 14 0,7-5 2 0,0 0-13 0,0 0-5 15,0 0-7-15,0 0-6 0,0 0-12 0,0 0-4 16,0 0-13-16,0 0-111 0,0 0 47 0,0 0 30 16</inkml:trace>
  <inkml:trace contextRef="#ctx0" brushRef="#br0" timeOffset="103591.09">21589 5329 40 0,'-2'5'54'0,"2"-5"7"0,-2 7-18 0,2-7 13 0,0 0-13 16,-2 9-9-16,2-9-14 0,0 0 24 0,0 0-31 15,0 0-13-15,0 0-5 0,0 0-16 0,0 0-107 16,-10-4 42-16,10 4 30 0</inkml:trace>
  <inkml:trace contextRef="#ctx0" brushRef="#br0" timeOffset="104253.9">21632 5202 46 0,'-4'26'51'0,"0"-4"-10"16,3-5 8-16,-2-2-24 0,2-1 19 0,-2-6-7 15,3 0-2-15,-1 0-4 0,1-8 0 0,-2 12 10 16,2-12-7-16,-1 8 5 0,1-8-21 0,0 0-7 0,-1 8-4 16,1-8-4-16,0 0-7 0,-4 5-28 0,4-5-7 15,-3 9-117-15,3-9 52 0,0 0 34 0</inkml:trace>
  <inkml:trace contextRef="#ctx0" brushRef="#br0" timeOffset="105569.13">19846 8978 29 0,'-12'3'112'0,"5"-3"5"0,7 0-10 16,-21 1-14-16,7 3 21 0,0-1-13 0,3-3-17 15,-2 1 17-15,-1 2 1 0,4 0-17 0,0-1-15 16,4 0 12-16,6-2-20 0,-10 0 8 0,10 0-11 0,-9 1 5 15,9-1 4-15,-4 0-20 0,4 0-6 0,0 0 2 16,0 0-7-16,0 0 5 0,31 4 2 0,-9-7-23 16,17 0 10-16,4-1 16 0,2 2-15 0,2-1-17 15,6 0 19-15,-2-1 2 0,1 1-22 0,0-1 18 0,1 2-12 16,-2-1 6-16,0 0-5 0,-3 0-9 0,-4 2-1 16,-2-4 15-16,-2 3-12 0,-2-1-4 0,-8 3-21 0,-6-1 30 15,-4 1-9-15,-1-2-2 0,-3 1 4 0,-3-1-4 16,2 0-8-16,-2 1 2 0,-3 0 8 0,-2-1 0 15,-3 0-1-15,2 0-30 0,-3-1-16 0,-4 3-45 16,8-6 23-16,-8 6-23 0,0 0-34 0,0 0 22 0,5-9-28 16,-5 9-6-16,-4-6-377 0,4 6 167 0,0 0 114 15</inkml:trace>
  <inkml:trace contextRef="#ctx0" brushRef="#br0" timeOffset="105974.86">20498 8764 88 0,'-15'-3'117'0,"3"2"-36"0,3 1 21 0,1-1 10 15,0 0-17-15,8 1-59 0,-9-3 58 0,9 3-16 0,0 0-30 16,-14 1-16-16,14-1-12 0,0 0 51 0,-8 5-58 0,8-5 42 16,-2 5 28-16,2-5-33 0,0 5-4 15,0-5 7-15,2 7-32 0,-2-7-76 0,7 6 87 16,-7-6 2-16,15 7 9 0,-9-3 4 0,8 1-8 0,-1-3-7 15,3 3-23-15,1-2 32 0,1-1-21 0,0 0-1 0,2 0-6 16,-1 2 21-16,-2 0-13 0,2-2 2 16,-3 2-6-16,0-1-8 0,-1 1-5 0,-1-2 9 0,0 1-23 15,-2 0-14-15,-2 1 47 0,1-1 4 0,-3-1 3 16,-1 1-14-16,-2 0 14 0,0 0-30 0,-2 1 27 0,1-2 4 16,-4-2 0-16,7 11 2 0,-6-6-2 0,-1-5-23 15,3 11 29-15,-5-4-15 0,1 4 3 0,-3-1 2 16,-1 1-14-16,-2-1 11 0,-1 1 6 0,0 2 0 15,-1-2-14-15,-3 1 7 0,0 0-5 0,0 0-16 0,1-2 17 16,2 1-8-16,-3-4-3 0,2 2 12 0,1-2-13 16,1-1 6-16,-1 0-2 0,3-4-31 0,1 3-7 15,5-5-42-15,0 0-14 0,-12 5-29 0,12-5 7 0,0 0-23 16,0 0-15-16,-9 2-395 0,9-2 180 0,0 0 118 16</inkml:trace>
  <inkml:trace contextRef="#ctx0" brushRef="#br0" timeOffset="107965.98">18620 9168 4 0,'-7'12'71'0,"0"-4"14"0,2 1 3 0,5-9-17 16,-9 14-12-16,5-4 29 0,4-10-25 0,-3 12-4 15,3-12-13-15,-3 12 15 0,3-12-16 0,-2 7 9 16,2-7 1-16,0 0-7 0,0 0 9 0,-2 11-32 0,2-11 15 16,0 0 19-16,0 0-3 0,0 0 15 0,0 0-20 15,0 0 0-15,0 0 5 0,7 8-5 0,-7-8 11 16,0 0-37-16,0 0 21 0,21-13-14 0,-13 6-5 16,0-2-10-16,2 2 13 0,-1-1 0 0,0-1-25 0,1-1 7 15,-4-2 8-15,4 0-8 0,-2-3 10 0,-2 1-10 16,2-1-19-16,-1-1 22 0,-2-2-8 0,2 0-7 15,-2 0-18-15,-2-2 34 0,2-8-15 0,1 2-4 0,-5 4-14 16,0 0-27-16,-1 0 16 0,0 1 39 0,-1-1-15 16,-2 2 21-16,1-1-2 0,-6-7-4 0,4 7-2 15,-2 7 2-15,1 2-5 0,1-1-17 0,-3 2 7 0,-1 2 14 16,2 2-53-16,-2 1-22 0,1 4 25 0,-4-2 8 16,2 4 61-16,0 1-2 0,-2 3-15 0,-1 1-18 15,1 2 24-15,1-1-11 0,3 2-38 0,-2 1 29 0,1-1-25 16,1-1 59-16,3 2-87 0,-3 0 71 0,3 1-1 15,0-3 8-15,2 0-7 0,2-7-33 0,-3 11-43 16,3-11 65-16,1 9 21 0,-1-9-9 0,6 7-6 0,-6-7-5 16,10 2-46-16,-3-2 21 0,8 0 49 0,1-1-6 15,1-1-11-15,0-3 18 0,2 0-4 0,0 0-14 0,1 0-27 16,-2-1 25-16,1 2 9 0,0-1-37 0,-5-1 32 16,2 1-37-16,-1 1 32 0,-1 1-52 0,-2 0 7 15,-4 0 52-15,0 2-42 0,-2 1 33 0,2 0-41 16,-2 1 53-16,0-1-45 0,0 1 1 0,-2 1 39 15,1 1 12-15,2 2-40 0,-1-1 32 0,-3 2-5 0,4 4 8 16,-2-2-12-16,-1 1 5 0,1 3-28 0,-1 0-16 16,2 0 28-16,-2 0-18 0,-2 1 21 0,1 0 18 15,2 4 8-15,-2-3-25 0,0 2 6 0,-1-3 12 0,0-1-13 16,0 3 1-16,1-5 2 0,1 2-7 0,-1 2-5 16,-2-2 11-16,2-5 9 0,-2 0 1 0,4 3-24 0,-2-6-12 15,1 2 20-15,0-1 18 0,0 0 5 0,-4-5-14 16,8 5-13-16,-3-3 13 0,-5-2-10 0,15 0 6 15,-2-3-25-15,-1 0 22 0,0 1 0 0,-1-3 5 16,1-2-26-16,-1 0 24 0,1 2 8 0,0-1-14 0,0-5 7 16,-2 4-10-16,0-4-10 0,-1 0 18 0,-1-1-10 15,1 0 5-15,-1-1-7 0,-2-1-22 0,-1-1 6 16,2 0 24-16,-2 0-11 0,0-2 7 0,-2 1-11 16,0-2-15-16,-1 0 34 0,0 1-31 0,-2-1 15 0,-2 3-5 15,4 2 23-15,-4-2-14 0,0-1 17 0,-1 4-12 16,-1 2-45-16,0-2 47 0,0 3 19 0,0 3-5 15,-1 1-45-15,-1 3 38 0,1-2 5 0,-2 3 3 0,1 1-44 16,-2 0 9-16,1 1-41 0,-4 3 84 0,1 2-63 16,0 1 67-16,1 1-3 0,1 2-54 0,1 1 0 15,1 2-5-15,2-2 39 0,0 2 13 0,2 0 10 0,1-1-58 16,2 4 57-16,1-1 7 0,0 0-27 0,2-2 4 16,2 1-18-16,-2 1 11 0,1-2 8 0,2 0 9 15,-2-1-24-15,2 1 16 0,1-3 7 0,-2-2-18 0,4 3 1 16,-2-4 21-16,1 2-30 0,-2 0 7 0,1-2 5 15,2-2-15-15,-3-2 4 0,0 0 13 0,-3 0-21 16,2-1 16-16,-6-2-5 0,10 1-26 0,-10-1 6 0,10 0-51 16,-10 0 18-16,0 0-12 0,23-5-16 0,-12 1 2 15,-3-1-22-15,0-1 1 0,0 0-9 0,-3-4-285 16,0 1 130-16,2-1 88 0</inkml:trace>
  <inkml:trace contextRef="#ctx0" brushRef="#br0" timeOffset="108292.61">19440 8652 56 0,'1'-8'95'0,"-1"8"-18"0,2-10-5 16,-2 10-9-16,0 0-8 0,0 0 8 0,0 0-31 16,0 0 34-16,0 0-9 0,0 0 8 0,0 0-33 15,0 0 32-15,-15 18-4 0,12-6-3 0,1-2-4 0,0 3-26 16,1-1-24-16,1 1 36 0,1 0-14 0,-2 2 11 15,4-2 10-15,-3 0-31 0,5 0 29 0,-2 2-71 16,2-3 75-16,0 1-11 0,-1-1-1 0,0 2-11 16,2-2 0-16,-1-1-22 0,0 2 15 0,1-3 3 0,-1 1 4 15,-1 1-1-15,0-3-21 0,-1-3 31 0,0 0-34 16,-2 1 28-16,-1-7-1 0,1 11-33 0,1-5 29 16,-2-6-7-16,0 7-18 0,0-7 27 0,0 0-11 0,-4 14-5 15,4-14 14-15,-6 7-28 0,6-7-5 0,-6 5-34 16,6-5 14-16,0 0-32 0,-14 4-3 0,14-4-15 15,-12 0 11-15,12 0-18 0,-15-6-7 0,6 0-269 16,1-1 121-16,-1-1 82 0</inkml:trace>
  <inkml:trace contextRef="#ctx0" brushRef="#br0" timeOffset="108518.8">19400 8732 76 0,'0'0'66'16,"0"0"24"-16,0 0-23 0,0 0 1 0,0 0-1 15,0 46-17-15,-3-27 7 0,1-1 16 0,-5 11-21 0,0 3 21 16,1-2-29-16,-2 3 41 0,0-2-35 0,-2 1-9 16,1 2 37-16,0-2-34 0,-1 1 10 0,1-4 2 0,-2-3-19 15,5-3-26-15,-1-3 27 0,2-2 6 0,-9 6-20 16,8-5 4-16,0-2 5 0,2-4-21 0,-1-2-6 16,1 0 31-16,3-3-38 0,-1 0-9 0,0-4 17 15,2-4-20-15,0 0-35 0,0 0 12 0,0 0-46 0,0 0-13 16,0 0-300-16,0 0 131 0,0 0 88 0</inkml:trace>
  <inkml:trace contextRef="#ctx0" brushRef="#br0" timeOffset="109140.05">21014 8244 12 0,'0'0'81'15,"-1"-10"2"-15,1 10-23 0,0 0 2 0,0 0 8 0,0 0-11 16,0 0-6-16,4 33-1 0,-1-16 2 16,-2 19 39-16,2-2-32 0,1 5 8 0,0-1-35 0,-3 2 37 15,-2 2-18-15,2 1 17 0,-1 3-11 0,-1-1-19 16,-2 0 2-16,3 3-22 0,-4-5 19 0,1 0 0 0,2-1 0 15,0-1-13-15,-3-2 19 0,1-3-25 0,2-8 11 16,-1-4-14-16,4-2 18 0,-2-4-11 0,1 0-18 16,-1 0-3-16,-1-4 29 0,2 0-9 0,-1 0 1 15,0-5-24-15,0-9 24 0,3 16-18 0,-3-16-10 0,1 11 30 16,-1-11-9-16,0 0-15 0,4 7 20 0,-4-7-4 16,0 0-44-16,0 0 19 0,0 0-61 0,0 0 0 0,0 0-2 15,0 0 5-15,11-23-40 0,-10 7-16 16,-2 7-273-16,1 9 130 0,-2-27 88 0</inkml:trace>
  <inkml:trace contextRef="#ctx0" brushRef="#br0" timeOffset="109963.77">20986 8285 34 0,'-2'-15'99'16,"-2"2"-41"-16,1 1 23 0,2 0-3 0,1 3-30 15,1 0-14-15,2 3 6 0,2-3-28 0,4-1 28 0,5 0-2 16,3 3-19-16,12-6 0 0,2 2-9 0,5 0 25 16,4 2-23-16,4 0 8 0,4 0-4 0,1 0-11 15,2 1 2-15,1 0 0 0,4-1 12 0,-3 2-11 16,1-3 6-16,1 2-19 0,2-2 13 0,-2 1 6 15,-5 3-5-15,2-4-1 0,0 2-25 0,-4-1 32 0,-2 0-6 16,0-1 6-16,-3 1-6 0,0-1-6 0,-1-1-2 16,3 2 21-16,-1-2-12 0,-2 2-11 0,1 0 6 15,-2-1-6-15,-1-2-19 0,0 6 19 0,-2-2 12 0,-10 3 6 16,4-1 0-16,-8 2-36 0,-2 1 21 0,-4 0 5 16,-2 2-10-16,0 0 10 0,-2 1 16 0,-3 0-28 15,2 2-1-15,-3 3 32 0,-2-1-11 0,-3 1-29 16,4 1 8-16,-1 2 28 0,-2 2-21 0,0 0-4 0,0 2 18 15,-2 0-13-15,0 4-39 0,0 2 41 0,-2 0 24 16,1 2-35-16,1 1 29 0,1 10 15 0,-1-6-17 0,2 9 8 16,-1 4 28-16,2-3-14 0,1-1 3 0,-2 0 8 15,4 2-21-15,-2-1 2 0,-3-4-16 0,2 4-4 16,1-1 13-16,1-2-58 0,-1-1 42 0,1 2 6 0,-1-4-3 16,0-2-42-16,2 6 63 0,2-6 6 0,-1 3-38 15,-1 0-19-15,4-2 37 0,-4-1-24 0,4-1 32 0,-5 0 1 16,-2-4-9-16,-1-3-11 0,1-4 1 15,-3 2-10-15,0 0 31 0,1 0-6 0,-1-4-23 0,-1 1 10 16,0 1 42-16,-3-2-28 0,0-1-3 0,0-2 1 16,-3 2-20-16,2-2 8 0,-3 1 21 0,-4 1-3 0,0-1-11 15,0-1 8-15,0-1-2 0,-3 0-5 16,0 0 8-16,-2-2-28 0,-2 1 14 0,1 1 7 0,-10 3 5 16,-2 1-5-16,-3-4 6 0,-5-1-18 0,0 3-5 15,-4-3-10-15,-3 1 7 0,-3-1-10 16,-8 2 18-16,1-1 12 0,-7 1 7 0,-1 0-20 0,-1-4-1 0,-4 3 15 15,4-2-8-15,-3 1 9 0,-1-2-5 0,-4 1-1 0,-1-1-8 16,-1 1-4-16,2 1 6 0,3 0-1 16,-2 0 9-16,7-2 6 0,-5 2-15 0,3 2 1 0,5-4 8 15,5 0-7-15,1 1 6 0,7-3 5 0,3 3-20 16,4-2 13-16,2 1 1 0,8-3-4 0,5 0-1 0,6-1-7 16,0 1 3-16,2-1 4 0,2-1-7 0,3 2 8 15,1-2 3-15,1 0 14 0,7-1-9 0,-12 1-1 16,12-1 1-16,-9 0-4 0,9 0 1 0,0 0 1 15,-11-1-1-15,11 1-4 0,0 0-5 0,-9-2-5 0,9 2 12 16,0 0-10-16,-5-6-26 0,5 6-6 0,-4-5-17 16,4 5-37-16,0 0-15 0,0 0-55 0,-8-9 13 0,8 9-4 15,0 0-12-15,-7-7-21 0,7 7-416 16,0 0 195-16,-11-8 132 0</inkml:trace>
  <inkml:trace contextRef="#ctx0" brushRef="#br0" timeOffset="114622.59">21380 8615 4 0,'0'0'124'0,"-4"-6"-12"0,4 6-2 16,-6-6 5-16,6 6-26 0,0 0 13 0,-5-5 1 16,5 5-9-16,-7-1-26 0,7 1-4 0,0 0-31 0,-5-7 18 15,5 7 16-15,0 0-36 0,-3 0 27 0,3 0-71 16,0 0 26-16,-4 8 39 0,4-8-73 0,-2 10 28 16,2-4-17-16,-2 4 71 0,1 4-81 0,0-2 49 0,-1 2-6 15,0 2 46-15,2 0-8 0,-2 1 9 0,1 1-24 16,0-2-12-16,-1 3-31 0,1-2 39 0,1 1 6 15,-1-1-18-15,-1-1 13 0,4 0-6 0,-1 0-3 16,0-2-19-16,1-1-4 0,-1 2 28 0,0-7-16 0,2 0-20 16,-2 0 29-16,1-2-28 0,0 3 12 0,0-2-11 15,-1-1 10-15,-1-6-3 0,1 9-37 0,-1-9 4 16,0 0-26-16,2 7-15 0,-2-7-15 0,0 0-34 16,0 0-2-16,0 0-7 0,0 0-10 0,0 0-314 0,0 0 148 15,0 0 98-15</inkml:trace>
  <inkml:trace contextRef="#ctx0" brushRef="#br0" timeOffset="115048.05">21464 8764 22 0,'10'-12'68'0,"0"0"5"0,-1 2-15 0,0-2 0 15,-1 4-8-15,0-1 15 0,2 1-29 0,-2 1-4 0,0-1 1 16,0 2-19-16,-1 2 11 0,-2 0 17 0,0 0 2 15,6 2-35-15,-7-2 21 0,-4 4 1 0,13-3-8 0,-7 2 4 16,-6 1 2-16,0 0-9 0,16 2-15 0,-11-1 15 16,-5-1-13-16,11 6 14 0,-3-1 0 0,-3 2-43 15,0-1 30-15,1 1-1 0,-4 2 11 0,2-1 10 16,-1 1 16-16,-2-2-18 0,1 1-9 0,0 3-11 0,-2 0 14 16,-2 0-6-16,-1 1 18 0,-1-2 24 15,-1 1-7-15,-3 4-61 0,0-2 31 0,1-2 11 0,-1-1 4 16,-1 4-40-16,-2-2 17 0,2 1 9 0,-2-2-6 15,2 1 6-15,-2-2 15 0,3 1-22 0,0-2-21 0,3 0 33 16,2-3-22-16,-4 3-53 0,3-7 68 0,2 2 22 16,2-4 16-16,-2 6-38 0,2-6-24 0,0 0 56 0,10 6-26 15,-5-6-3-15,-5 0 23 0,13 0-37 16,-5-2 28-16,6-1-2 0,-1 0-26 0,0 1 25 0,1-2-36 16,-1 4 30-16,2-4-37 0,-2 0-3 0,2-1 8 15,-1 2 38-15,0-3-20 0,-4 1-9 0,1-1 8 0,1 2-1 16,-3-1-45-16,3 1 3 0,-2-1-37 0,-2-1 19 15,-2 0-16-15,1 0-18 0,1-1-17 0,-4 1-29 16,-1 1-265-16,-3 5 131 0,8-9 88 0</inkml:trace>
  <inkml:trace contextRef="#ctx0" brushRef="#br0" timeOffset="115659.17">21832 8125 69 0,'-3'-11'69'15,"3"11"-2"-15,-2-8 12 0,2 8-5 0,0 0-19 16,-2-7-20-16,2 7 21 0,0 0-13 0,0 0 28 0,0 0-24 16,0 0-22-16,0 0 13 0,8 36 32 0,-5-24 6 15,2 1-15-15,1 21-45 0,-2-8 40 0,-2-9-11 16,4 15 1-16,-2-1 6 0,1 5 7 0,-2 0-41 16,1-1 14-16,-2-2 8 0,0 1 12 0,0-1-35 0,1 0 10 15,0 1-66-15,1-2 75 0,0 0 1 0,-6 1-75 16,5 0-3-16,1-9 57 0,-1-4 17 0,-1 0-41 0,-2 0 42 15,0-2 6-15,3 0-38 0,-2-3 31 0,1 2 6 16,-1-3 6-16,2 4-18 0,-3-1-5 0,0-2 1 16,1-3-6-16,0 1 13 0,1 0-6 0,-1 0 9 15,-2-2-17-15,2-4-14 0,-1 2 31 0,1-2-26 0,1 0 6 16,-2-7 2-16,0 10 3 0,0-10-4 0,0 0 11 16,1 16-19-16,-1-11-11 0,0-5 7 0,0 0-14 15,1 12 10-15,-1-12 1 0,0 0-44 0,0 0 18 16,0 0-27-16,-6 11-17 0,6-11-10 0,0 0-21 0,-10 4-20 15,10-4-341-15,0 0 153 0,0 0 104 0</inkml:trace>
  <inkml:trace contextRef="#ctx0" brushRef="#br0" timeOffset="116313.15">22226 8383 14 0,'10'-3'72'0,"0"-2"-12"0,0 2-16 16,-10 3-1-16,16-3 18 0,-16 3-9 0,15 0-5 0,-15 0-7 15,12 3-5-15,-12-3 12 0,11 5-15 0,-11-5-10 16,9 6 10-16,-9-6-16 0,4 9 3 0,-4-9 7 16,4 9 4-16,-4-9 4 0,0 13-6 0,0-13 4 15,-5 21-25-15,-1-9 26 0,2-3-17 0,-2 1 6 0,2-2-15 16,-4 2-7-16,1-2 30 0,0 3-4 0,2-5-15 15,5-6-5-15,-7 10-10 0,5-7 39 0,2-3-32 16,0 0-9-16,-7 10 25 0,6-5 4 0,1-5-52 0,0 0 38 16,0 0 7-16,1 9 12 0,-1-9-52 0,0 0 43 15,0 0-23-15,0 0-7 0,16 2 4 0,-11 0 38 16,-5-2-31-16,0 0 1 0,19 0-8 0,-7 4 27 0,-1 0-17 16,-2 1 5-16,-9-5-41 0,17 1 33 15,-10 1 8-15,-7-2-14 0,12 3-2 0,-3 2 12 0,-1-1-6 16,-1 0-12-16,0 1 15 0,-1 4 8 0,-2-3-11 15,0 1 5-15,0 2 2 0,-1-1-15 0,-2-1 6 16,-1-7-3-16,2 14 29 0,-4-9-36 0,2-5 16 0,-1 14 27 16,0-6 0-16,-2 1-7 0,0 1-15 0,-1-1 10 15,0 1-53-15,0-2 43 0,-1 1-21 0,1-2 55 0,-3 1-55 16,2-2 65-16,5-6-75 0,-13 10 36 0,6-6 37 16,2-1 16-16,-2 1-15 0,0-2 19 0,1 1-30 15,-4-2-10-15,0 1 30 0,2-1-62 0,-2-1 60 16,2 2-12-16,2-2-1 0,-1 0-8 0,0-2-55 0,7 2 27 15,-20-2-62-15,8 0-9 0,2-1 8 0,0 1 18 16,10 2-15-16,-17-10-30 0,10 8-9 0,2-1-25 16,5 3-260-16,-11-6 126 0,11 6 82 0</inkml:trace>
  <inkml:trace contextRef="#ctx0" brushRef="#br0" timeOffset="118577.7">24073 8213 23 0,'0'0'36'0,"0"0"-9"0,0 0 9 15,0 0 10-15,0 0-19 0,0 0 10 0,-5-5-13 0,5 5-5 16,0 0-5-16,0 0 36 0,0 0-28 0,0 0-1 16,0 0 30-16,0 0-46 0,0 0-14 0,0 0 9 15,0 0 19-15,0 0-46 0,-7-5 31 0,7 5 9 16,0 0 9-16,0 0-11 0,0 0-7 0,0 0 18 0,0 0-23 16,0 0-10-16,0 0 27 0,0 0-8 0,0 0 2 15,0 0 1-15,0 0-13 0,0 0 26 0,0 0-34 0,0 0 29 16,0 0 1-16,0 0-19 0,0 0 1 15,0 0-4-15,0 0 19 0,0 0-10 0,0 0 4 0,-7-3-12 16,7 3 6-16,0 0-15 0,0 0 26 0,0 0-4 16,0 0-7-16,0 0-21 0,0 0 26 0,0 0-16 0,0 0 0 15,0 0 6-15,0 0-15 0,0 0 27 16,0 0-18-16,0 0 20 0,0 0-22 0,0 0 4 0,0 0-8 16,0 0 11-16,0 0 3 0,0 0 7 0,0 0-3 15,0 0-15-15,0 0 16 0,0 0-10 0,0 0 14 0,0 0-19 16,0 0-2-16,0 0-2 0,0 0 12 0,0 0 1 15,0 0 4-15,0 0 1 0,0 0-11 0,0 0 12 16,0 0 14-16,0 0-37 0,0 0-7 0,0 0-13 0,0 0 4 16,0 0-10-16,3 14 3 0,-3-14-111 0,0 0 50 15,0 0 34-15</inkml:trace>
  <inkml:trace contextRef="#ctx0" brushRef="#br0" timeOffset="119482.82">23345 7914 19 0,'0'0'73'0,"0"-12"-22"16,0 12 11-16,0-11-3 0,0 11-10 0,0-8 1 0,0 8-22 15,0-9-4-15,0 9 21 0,0 0-28 0,0-10 30 16,0 10-11-16,0 0-3 0,0-9-21 0,0 9 13 0,0 0-12 15,0 0 46-15,0 0-25 0,0 0-52 0,0 0 44 16,0 0-48-16,-4 1 67 0,4-1-32 0,0 0-15 16,0 0 60-16,-7 14-12 0,6-8 16 0,-5 2-65 15,4 4-27-15,-4-1 49 0,2 2-34 0,-2 1 3 0,0 1 3 16,1 0-9-16,0 2 18 0,-1-1 84 0,2 1-17 16,-1 1-79-16,2-3 96 0,-5 13-47 0,3-9-42 15,0 0-13-15,1 2 57 0,0-5 3 0,-2 13 29 16,2-6 5-16,0-4-7 0,0-2-14 0,2 0 1 0,-2 13 4 15,0-7-28-15,0-2 10 0,0-4 12 0,1 0-51 16,-1 0 10-16,3 2 38 0,-3 0-8 0,0-2-7 16,1 1 4-16,0-1-49 0,1-1 51 0,-1-2-7 0,0 0-3 15,1 0-54-15,-1 1 61 0,0-2-9 0,-1 1 5 16,2 0-8-16,-1-1-38 0,2 0 22 0,-2 1-41 16,0 1 60-16,1-1 12 0,-2 1-60 0,1-2 30 0,0 2-12 15,-1-1-18-15,2-1 47 0,0 1 8 0,-2-1-10 16,0-1-7-16,2 2-23 0,-2-2 28 0,0 1 3 15,1 0-23-15,-1-1 9 0,-1 0 6 0,2 0-5 16,-2 1 19-16,1-1-21 0,0-1 12 0,0 0-7 0,-2 1 3 16,2-3 19-16,0 2-16 0,0-1 9 0,0-1-14 15,-1 1-4-15,0 0 0 0,1-1 0 0,-2 1-3 0,2-1 7 16,2 0-8-16,-2-2 8 0,2-1 2 0,2-6-18 16,-8 14 24-16,4-6-26 0,2-4 20 0,2-4-17 15,-6 17 2-15,4-11 0 0,2-6 9 0,-4 12-14 0,4-12 15 16,-3 10-10-16,3-5 20 0,0-5-35 0,0 0 14 15,-7 12-2-15,7-12 7 0,0 0-9 0,-2 9 10 16,2-9-8-16,0 0 2 0,0 0 5 0,0 0 7 16,-6 7-5-16,6-7-7 0,0 0-5 0,0 0-14 15,0 0-8-15,0 0-38 0,0 0-40 0,0 0-25 0,0-30 0 16,0 30-56-16,3-20 4 0,-4 8-14 0,2-4-444 16,-2 3 211-16,1-2 142 0</inkml:trace>
  <inkml:trace contextRef="#ctx0" brushRef="#br0" timeOffset="120291.89">23347 7858 39 0,'4'-6'61'0,"-4"6"1"16,0 0-13-16,4-8 2 0,-4 8-12 0,0 0 20 0,4-3 17 15,-4 3-45-15,0 0-6 0,0 0 6 0,0 0-8 16,3-7-11-16,-3 7 20 0,0 0-14 0,0 0 5 16,0 0-7-16,0 0 11 0,5-4-17 0,-5 4 2 15,0 0-11-15,0 0-9 0,0 0 38 0,4 16-24 0,-4-10 6 16,0-6-34-16,0 12 16 0,0-5 32 0,0 0-17 15,0 6 37-15,-1 0-23 0,1 2-23 0,-1-1 5 0,-1-1 28 16,1 3-69-16,-2-2 90 0,-1 1-84 0,2 0 69 16,-2 2 1-16,-2 1-35 0,1-2 99 0,1 1-97 15,-5 9-27-15,-2 4 62 0,6-8-55 0,-1-2 61 16,1-3-55-16,0 1 27 0,-2 15 10 0,0-1 19 0,1-14-20 16,2 0-9-16,0 0-3 0,-2-4-2 0,2 5-9 15,2 2 24-15,-2-7-53 0,-2 5 18 0,1-3 18 16,0 1 24-16,-1-1-76 0,-6 10 65 0,4 1-38 0,0-4 59 15,3-5-101-15,0-2 100 0,-1-1-95 0,0 1 20 16,-1-2 78-16,0 1-92 0,2 0 19 0,1 0 9 16,-1-1 25-16,-1 0 42 0,4 1-12 0,-5-2-68 15,3 0 83-15,0 2-47 0,-1-2 37 0,1 0-21 0,0 0 15 16,-2 2-32-16,2-1 31 0,-1-1-3 0,1 3-16 16,-1-2 14-16,-1 1 7 0,1-1-10 0,0-2 13 15,1 1-24-15,0 2 2 0,0-3-2 0,-2 0 11 0,2 1-10 16,0-1 14-16,2 0 2 0,-2-1-13 0,1-1 11 15,-1 0 5-15,1 2-5 0,2-4 10 0,-3 2-9 16,1 0-3-16,1-2-8 0,-1-2 5 0,2 0-2 0,1-6 7 16,-3 11-4-16,2-5-10 0,1-6 1 0,-2 9-2 15,2-9 6-15,-2 8 9 0,2-8-21 0,0 0-3 0,-4 8 2 16,4-8 11-16,0 0-3 0,0 0 1 16,0 7-14-16,0-7 8 0,0 0 2 0,0 0-1 0,0 0-6 15,0 0 3-15,0 0-17 0,5 6 16 0,-5-6-10 16,0 0-28-16,0 0-16 0,0 0-35 0,0 0-32 15,0 0-44-15,0 0-18 0,0 0-27 0,0 0-405 0,0 0 201 16,0 0 134-16</inkml:trace>
  <inkml:trace contextRef="#ctx0" brushRef="#br0" timeOffset="138515.17">22546 7811 80 0,'-11'5'73'16,"11"-5"-4"-16,0 0-11 0,0 0 10 0,0 0-6 15,0 0-18-15,0 0 13 0,-7 4-13 0,7-4 25 0,0 0-35 16,0 0 34-16,0 0 26 0,0 0-80 0,0 0 36 0,0 0-35 15,0 0 29-15,0 0-7 0,0 0-3 0,0 0 9 16,23 3-26-16,-23-3 22 0,19-3-2 0,-7 2 8 16,0-1-7-16,1 1-10 0,2-3-10 0,1 4-10 15,-2-2 14-15,1-2-3 0,1 4-4 0,-3-4 28 16,2 3-13-16,4 0-11 0,-3 0-1 0,-2 0-8 0,5-1-7 16,-2 1 25-16,1-1-6 0,-1-2-23 0,0 3 15 15,-2-1-11-15,2 3 25 0,0-5-12 0,-4 3-17 16,6-1 13-16,-2-2-6 0,2 3 19 0,-2-2 3 0,3 3-16 15,-4-1-9-15,4 0-4 0,-1 1 0 0,-1 0-15 16,1-1 42-16,-2-2-15 0,1 2-3 0,-1-1-2 16,2 2-7-16,-2-3-4 0,0 2 11 0,-1 0-7 0,2 0 18 15,-2 1-33-15,-4-1 35 0,2-1 3 0,-3 2-17 16,1-1 2-16,0-1-10 0,-1 3 9 0,-1-5 8 16,0 2-23-16,-2 2 12 0,-8 0 10 0,12-1-4 15,-12 1 8-15,12 0-29 0,-12 0 3 0,10-3 20 0,-10 3 1 16,10-1-17-16,-10 1-3 0,8-2 1 0,-8 2 26 15,0 0-30-15,12-1 8 0,-12 1 6 0,6-2 2 16,-6 2-5-16,8-1-5 0,-8 1 17 0,0 0-13 0,0 0 15 16,10 0-20-16,-10 0 17 0,0 0-19 0,8-2 23 15,-8 2-18-15,0 0 11 0,8-1 0 0,-8 1 11 16,0 0-26-16,0 0 19 0,10-2 0 0,-10 2 5 0,0 0-9 16,8-1 8-16,-8 1 6 0,0 0-24 0,8-1 6 15,-8 1-11-15,0 0 22 0,8-1-10 0,-8 1-11 16,0 0 11-16,0 0 20 0,0 0-23 0,0 0 26 0,0 0-2 15,0 0-17-15,0 0 12 0,11 2 4 0,-11-2-21 16,0 0 25-16,0 0-10 0,5 4-6 0,-5-4-11 16,0 0 12-16,0 0-6 0,0 0-5 0,0 0 6 15,2 8-3-15,-2-8-14 0,0 0 23 0,2 7-5 0,-2-7 5 16,2 6-10-16,-2-6 8 0,0 0 0 0,1 11-5 16,-1-11-3-16,0 9-4 0,0-9 3 0,1 9-4 15,-1-9 8-15,0 10-1 0,2-4-11 0,-2-6 10 0,1 12 0 16,-1-6 2-16,-1 5-3 0,-2-1 6 0,3-1-6 15,-1-1 5-15,-1 1-10 0,2-9 3 0,0 14 12 16,-2-2-4-16,0 0-10 0,1-2 10 0,1 2 7 0,0-3-10 16,0 4-2-16,0-2-2 0,0-1-8 0,0-1 13 15,1 2-5-15,1 1 15 0,-2-1-7 0,1-3-12 16,-1 6 5-16,3-2-3 0,-2 0 5 0,2 0 7 16,-3-4-12-16,1 3-5 0,-1 0 13 0,3 1 10 0,-2 0-10 15,0-2-6-15,2 1-6 0,-2-1 14 0,1 1-9 16,0 1-5-16,0-3-1 0,-1 2-1 0,0 1-2 0,1-1 16 15,-1-2-5-15,-1-9 5 0,1 17 7 0,-1-8-4 16,0-9 3-16,2 18-5 0,-2-5-12 0,0 0 5 0,1 0-6 16,-1-1-2-16,3-1 16 0,-3-1-7 15,1 0-1-15,-1-10 3 0,1 17-11 0,-1-8 7 0,0-9 0 16,2 19 4-16,-2-11-2 0,0-8 2 0,1 17-16 16,-1-17 11-16,0 13 7 0,1-6-22 0,-1-7 10 0,0 0 7 15,2 18 8-15,-2-18-5 0,0 15-19 16,0-7 8-16,0-8-4 0,-2 13 20 0,2-13-16 0,-1 12 3 15,1-12 6-15,-3 14-15 0,3-14 1 0,-1 13 12 16,1-13 1-16,-3 11-10 0,3-11 12 0,-2 12-5 0,2-12 9 16,-2 12-7-16,2-12-4 0,-4 12 7 0,4-12-9 15,-1 12-5-15,1-12 3 0,-1 12 7 0,1-12-9 16,-2 10 8-16,0-5-2 0,2-5-3 0,0 0 11 16,0 15-17-16,-2-11 12 0,2-4-9 0,0 0 18 0,0 0-7 15,-1 17-7-15,1-17 9 0,0 0-10 0,-1 15 2 16,1-15 10-16,0 0-1 0,-2 12-10 0,2-12 1 15,0 7 0-15,0-7 3 0,-1 8 4 0,1-8-3 0,0 0-2 16,1 12 4-16,-1-12 6 0,0 6-10 0,0-6 1 16,0 0-4-16,2 13-6 0,-2-13 12 0,1 10 4 15,-1-10-14-15,0 0-1 0,3 12 4 0,-3-12-2 0,2 8 20 16,-2-8-12-16,0 0-2 0,3 14 7 0,-3-14 5 16,4 7-12-16,-4-7 7 0,0 0-10 0,1 13 0 15,-1-13 0-15,2 8 7 0,-2-8 4 0,0 0-20 16,1 11 7-16,-1-11 5 0,0 0-3 0,3 12-3 0,-3-12 3 15,0 0-8-15,0 12 14 0,0-12 5 0,0 0-2 16,1 11-6-16,-1-11-6 0,0 0 9 0,0 11-6 0,0-11 9 16,0 0-8-16,0 12 3 0,0-12-9 15,0 0 9-15,1 11-4 0,-1-11 6 0,0 0 7 0,3 10-13 16,-3-10 3-16,0 0 1 0,1 10 2 0,-1-10 0 0,0 0-2 16,2 10 8-16,-2-10-11 0,0 0-3 0,2 8 11 15,-2-8 8-15,0 0-22 0,3 10 8 0,-3-10 2 16,0 0 0-16,0 0 6 0,0 0-10 0,0 12 6 0,0-12 5 15,0 0-13-15,0 0-7 0,4 9 0 16,-4-9 24-16,0 0-11 0,0 0-9 0,0 0 9 0,1 10-11 16,-1-10 5-16,0 0 7 0,0 0-12 0,0 0 12 15,0 0 2-15,0 0-12 0,0 0 12 0,-1 12 1 0,1-12-7 16,0 0 3-16,0 0-3 0,0 0 10 0,0 0-10 16,3 8-3-16,-3-8 1 0,0 0 5 0,0 0-3 15,0 0 9-15,0 0-15 0,0 0 4 0,0 0-1 16,4 9 8-16,-4-9 2 0,0 0-3 0,0 0 1 0,0 0-3 15,0 0 1-15,0 0-3 0,0 0 5 0,0 0-13 16,0 0 10-16,3 9 0 0,-3-9-12 0,0 0 18 0,0 0-7 16,0 0-4-16,0 0 10 0,0 0 0 15,0 0-3-15,0 0 1 0,0 0-2 0,0 0 6 0,0 0-4 16,0 0-6-16,0 0 6 0,0 0-7 0,0 0 8 16,0 0 1-16,0 0-11 0,0 0 5 0,0 0-7 0,0 0 2 15,0 0 8-15,0 0 2 0,0 0 0 0,0 0-6 16,0 0 1-16,0 0 0 0,0 0-3 0,0 0 1 15,0 0 8-15,0 0-14 0,0 0 5 0,0 0 15 16,0 0-6-16,0 0-5 0,0 0-5 0,0 0 8 0,0 0 4 16,0 0-2-16,0 0 0 0,0 0-2 0,0 0-1 15,0 0 5-15,0 0-7 0,0 0 4 0,0 0 2 0,-14 6 1 16,14-6-3-16,0 0 2 0,-11 3 11 0,11-3 0 16,-12 2-12-16,12-2-2 0,-9 4-8 0,9-4 4 15,-12 1 19-15,12-1-15 0,-12 2-9 0,12-2 12 16,-12 3 4-16,12-3-8 0,-11 2-7 0,11-2 5 0,-12 2-5 15,12-2 13-15,-10 2-5 0,10-2-4 0,-14 2-1 16,14-2 1-16,-14 2 8 0,14-2 1 0,-14 4-15 16,2-2 13-16,3 0-2 0,-3 0-1 0,0-1 2 0,1 2-4 15,-1-2-9-15,0 2 4 0,0-1 6 0,12-2 9 16,-18 3-17-16,4-2 5 0,14-1 0 0,-14 3-1 16,14-3 6-16,-12 2 1 0,12-2-4 0,-10 3-1 0,10-3-7 15,0 0 6-15,-16 1 5 0,16-1-4 0,-10 2 7 16,10-2-9-16,-12 1 2 0,12-1 6 0,-12 3 0 15,12-3 4-15,-14 2-4 0,2-1 3 0,12-1-1 16,-17 3 6-16,9-2-12 0,8-1 1 0,-19 5 7 0,11-4-4 16,8-1 0-16,-13 4-14 0,13-4 16 0,0 0-8 15,-16 3 2-15,16-3 8 0,0 0-7 0,-16 4 0 0,16-4 1 16,-12 3-5-16,12-3 8 0,0 0 7 0,0 0-6 16,-15 4 12-16,15-4-10 0,0 0 4 0,0 0 5 15,-14 2-10-15,14-2 7 0,0 0-5 0,0 0 5 0,-15 4 11 16,15-4-11-16,0 0-2 0,-12 5 1 0,12-5 10 15,0 0-10-15,0 0-2 0,0 0 23 0,0 0-12 16,0 0-4-16,0 0 7 0,-19 1-10 0,19-1 0 16,0 0 15-16,0 0-2 0,0 0 11 0,0 0-19 15,0 0-9-15,0 0-2 0,0 0 12 0,0 0-25 0,0 0 18 16,0 0-16-16,0 0 9 0,0 0-14 0,0 0 3 16,0 0-23-16,0 0 5 0,0 0-28 0,-10 1-28 0,10-1-44 15,0 0-68-15,0 0-51 0,0 0-59 0,0 0-603 16,0 0 300-16,0 0 200 0</inkml:trace>
  <inkml:trace contextRef="#ctx0" brushRef="#br0" timeOffset="141612.93">21513 3218 24 0,'1'0'23'0,"-1"0"-9"0,0 0-1 16,0 0-39-16,0 0 10 0,3 2 4 0</inkml:trace>
  <inkml:trace contextRef="#ctx0" brushRef="#br0" timeOffset="142257.09">21365 5398 15 0,'0'0'113'0,"0"0"-3"0,0 0-16 0,3 8 21 16,-3-8-17-16,0 0-7 0,0 0-10 0,0 0-26 15,4 10 13-15,-4-10 11 0,0 0-18 0,0 0 6 16,0 0-6-16,0 0 6 0,0 0-7 0,0 0-21 0,0 0-7 16,2 8 18-16,-2-8-22 0,0 0 6 0,0 0 2 15,0 0 5-15,0 0-17 0,0 0 1 0,0 0 1 16,0 0-16-16,0 0-24 0,0 0-14 0,0 0 3 16,0 0 2-16,0 0-26 0,0 0-6 0,0 0-12 0,0 0-14 15,0 0-35-15,0 0-258 0,0 0 124 0,0 0 84 16</inkml:trace>
  <inkml:trace contextRef="#ctx0" brushRef="#br0" timeOffset="142882.96">21257 3418 19 0,'0'0'32'0,"0"2"7"0,0-2-13 0,0 0-4 16,0 4 5-16,0-3-4 0,0-1-13 0,0 2-13 0,0-2 8 15,-1 4-12-15,1-2-58 0,1 2 21 0,-4-2 16 16</inkml:trace>
  <inkml:trace contextRef="#ctx0" brushRef="#br0" timeOffset="143434.73">21066 5570 47 0,'0'0'91'15,"0"0"24"-15,0 0-41 0,-4 11 14 0,4-11-6 16,0 0-26-16,0 0-8 0,0 0 14 0,0 0-28 0,0 0-16 15,0 0-1-15,0 0-16 0,0 0-13 0,0 0 6 16,0 0-6-16,0 0-9 0,0 0-31 0,0 0-158 16,0 0 70-16,20-33 46 0</inkml:trace>
  <inkml:trace contextRef="#ctx0" brushRef="#br0" timeOffset="144224.78">21142 5249 14 0,'0'0'43'0,"-6"6"1"0,6-6-19 0,0 0-13 16,0 0 0-16,0 0-62 0,0 0 16 0,0 0 12 16</inkml:trace>
  <inkml:trace contextRef="#ctx0" brushRef="#br0" timeOffset="145071.25">21535 8418 130 0,'2'12'150'0,"-2"-12"-21"15,0 0 7-15,0 0-11 0,0 0-17 0,0 0-6 16,0 0-20-16,0 0 3 0,0 0-18 0,0 0-15 0,6 10 2 16,-6-10-3-16,0 0-1 0,0 0 0 0,0 0-20 15,0 0 6-15,0 0-14 0,0 0 13 0,0 0 7 0,0 0-31 16,0 0 13-16,5 9-7 0,-5-9 10 0,0 0-1 16,0 0-4-16,0 0-17 0,0 0 15 0,0 0-15 15,0 0 1-15,0 0 2 0,0 0 8 0,0 0-26 16,0 0 2-16,0 0-10 0,0 0-16 0,0 0 34 0,0 0-25 15,0 0 4-15,0 0-20 0,0 0 20 0,0 0-29 16,0 0-15-16,0 0-9 0,0 0 8 0,0 0-39 16,0 0-290-16,0 0 131 0,0 0 88 0</inkml:trace>
  <inkml:trace contextRef="#ctx0" brushRef="#br0" timeOffset="146424.81">19971 4177 18 0,'-3'1'29'0,"2"2"-17"16,-2-1 11-16,3-2-4 0,-1 3-9 15,1-3-1-15,0 2 0 0,0-2-8 0,0 0 0 0,0 0-8 16,0 0-35-16,3 1 14 0,-3 2 10 0</inkml:trace>
  <inkml:trace contextRef="#ctx0" brushRef="#br0" timeOffset="147707">19783 6088 8 0,'-27'13'76'0,"6"-4"-1"16,5-3-18-16,5 0 13 0,1-2-30 0,0 1-3 15,10-5 5-15,-13 6-11 0,13-6 5 0,-9 5-5 0,9-5-7 16,-8 4-14-16,8-4 29 0,-7 4-29 0,7-4 0 16,0 0 12-16,-8 6-5 0,8-6-19 0,0 0 15 0,0 0-5 15,-8 5 4-15,8-5-14 0,0 0 1 0,0 0 6 16,-5 7-5-16,5-7 21 0,0 0-22 0,0 0 5 16,0 0-13-16,0 0 3 0,-10 6 15 0,10-6-2 15,0 0-7-15,0 0 2 0,0 0 6 0,0 0-11 0,-10 6 17 16,10-6-13-16,0 0 3 0,0 0-17 0,0 0 27 15,0 0-19-15,0 0 3 0,0 0 2 0,0 0 2 16,-6 5 24-16,6-5-39 0,0 0 23 0,0 0-11 0,0 0 2 16,0 0-7-16,0 0 10 0,0 0 2 0,0 0 2 15,0 0-5-15,0 0-6 0,0 0 17 0,0 0-25 16,0 0 23-16,0 0-17 0,0 0 1 0,0 0-1 16,0 0 27-16,0 0-21 0,0 0-3 0,0 0 22 0,0 0-28 15,0 0 19-15,0 0-19 0,0 0 11 0,0 0-11 16,0 0 0-16,0 0 2 0,0 0 23 0,0 0-20 0,0 0 1 15,0 0-1-15,0 0-13 0,0 0 26 16,0 0-19-16,0 0-8 0,0 0 2 0,0 0-4 16,0 0-14-16,0 0 7 0,0 0 2 0,0 0-2 0,0 0-12 15,0 0-150-15,0 0 62 0,0 0 42 0</inkml:trace>
  <inkml:trace contextRef="#ctx0" brushRef="#br0" timeOffset="151683.96">19875 3912 58 0,'-4'2'58'0,"4"-2"-5"0,0 0-2 0,-4 3-2 16,4-3-12-16,0 0 10 0,0 0 5 0,0 0-12 15,-4 3-10-15,4-3 3 0,0 0 6 0,0 0 0 0,-3 2 11 16,3-2-8-16,0 0-15 0,0 0-18 0,-1-5 36 15,1 5-37-15,0 0 5 0,0 0 6 0,0 0-16 0,3-11 15 16,-3 11 1-16,1-5-3 0,-1 5-3 16,4-3 9-16,-4 3-21 0,4-5 10 0,-1 1-13 0,1 2 28 15,-4 2-20-15,5-7-13 0,-1 4 13 0,-4 3-17 16,8-8 5-16,-3 7 30 0,-1-2-17 0,4-4 0 0,2 1 32 16,-1 2-26-16,-1-2 9 0,3 0-3 0,-2 5 3 15,2-1-12-15,-1-2 14 0,2-4-9 0,-2 1 5 16,0-4-7-16,1 0-11 0,0 7 27 0,-2-2-54 15,2 0-4-15,-1 5 61 0,1-5-15 0,-2-1-12 0,3 3 12 16,-4 0-50-16,3-1 7 0,-4 1 13 0,2-1-2 16,0 7 31-16,1-6-23 0,-1-1-17 0,-1 0 45 15,2 2-73-15,-1-2 89 0,-1 0-43 0,1 3-10 0,-1-1-3 16,4-4 52-16,-1 1-13 0,0 4-47 0,-1-1 8 16,0-1 31-16,0 1-42 0,1-2 45 0,-3 3 7 15,1 3 20-15,-2 0-25 0,0-2-7 0,3-4 5 0,0 1 2 16,-4 2-33-16,2 2-27 0,-1-1 31 0,-2 5 50 15,-5-4-79-15,11-3 23 0,-6 5 25 0,1-4 5 16,0 2 17-16,0-2-1 0,0 2-55 0,1-1 6 16,4 3 42-16,-2-1-2 0,-1-2-60 0,4-4 74 0,-1 3-32 15,-2 3 14-15,-1-3-5 0,0 1-6 0,-1 1 8 16,-2 1 12-16,2 0-35 0,-1-3 26 0,0 0-28 16,0 1 29-16,-6 1-42 0,12 0-22 0,-6 0 90 0,2 0-79 15,-3 0 31-15,3 1-10 0,-1-1 25 0,-1-1 11 16,2 1-38-16,0-1 75 0,-1 1-42 0,6 2 5 15,-3-2-2-15,-1 0 1 0,2 4-23 0,-3-4-16 16,2 2 35-16,-2 1-56 0,0-2 49 0,0 0-40 0,-1 0 28 16,0 1 45-16,-1-2-50 0,1 0 33 0,0-2 13 15,-1 4-12-15,0-1-3 0,2 0-34 0,1 0 22 0,0-1-23 16,-2 1 43-16,0 2-65 0,-2 0 2 0,0-1 12 16,2 0-6-16,2 3 44 0,-2-4-10 0,1 1-14 15,-3 0 24-15,6 5-7 0,-3-4-47 0,2 2 56 16,-2 4 20-16,0-6-34 0,0 4 1 0,1-3 32 0,0 2 13 15,-1-4-14-15,0-3-10 0,0 2 8 0,0 5-29 16,2 2 18-16,0-4-12 0,-3-1 16 0,0 3-18 0,-1-3 8 16,-2-1 11-16,2 2-41 0,2 2 36 0,-3-1 10 15,0-4-39-15,1-1 25 0,-1 0 3 0,0 3 23 16,-1-2-36-16,0 1 5 0,3 3-40 0,-2-1 1 16,3-1 29-16,-2 2-23 0,-2-1 36 0,0-1-1 0,0 0 1 15,2 3-9-15,2-3-22 0,-2 1 11 0,-2 1 5 16,0-2-16-16,0 0-4 0,0 0 22 0,1-1 8 15,-1 0 26-15,3 0-61 0,2 2 4 0,-4 1 52 16,2-2-50-16,0 1 53 0,-2-2-15 0,6 1-8 0,-3 3 9 16,-2-3-39-16,2 2 6 0,3 0 29 0,-4 1-38 15,-1-2 14-15,1-1 14 0,0 0 21 0,-2-1-5 0,-1 2-58 16,1-2 45-16,5 4 22 0,-2-2-10 16,-2-2-2-16,2-1-78 0,-1 0 45 0,4 3 24 0,-1 0 26 15,-2-2-25-15,3 2 18 0,1-1-31 0,-1 0 24 16,-2 0-7-16,0-2-45 0,1 1 58 0,-4 0-32 0,5 2 29 15,-3-2-45-15,0-1 66 0,-1 2-127 0,-2-2 70 16,2 1 33-16,-1-1-18 0,4 2 11 0,2 2-14 16,0-4 2-16,-3 2-2 0,0 0 21 0,-1-1-3 15,-1-1-64-15,1 1 16 0,0-2 47 0,7 2 3 0,-3 0-25 16,-1 1 23-16,2-1-27 0,-2 1-27 0,-1-2 30 16,1 1 10-16,1 1 7 0,-3-2-19 0,3 2 29 0,0 0-20 15,-2-3-29-15,-2 1 35 0,0-1-14 0,-2 1 31 16,1 0-5-16,6 1-26 0,-3-2-9 0,-2 1-29 15,0 1 56-15,0-2 14 0,-3 1 6 0,3 1-45 16,-1-1 27-16,-1-1 0 0,1 0-33 0,0 1 40 0,-1-1-18 16,1 1-11-16,1 0-7 0,0-1 44 0,0 0-13 15,-1 2-29-15,-1-2 30 0,2 1 8 0,0-1-43 0,4 1-1 16,-1-1 11-16,-3 0-1 0,-1 0 7 0,1 0 23 16,-2-1 2-16,2 1-3 0,0 0-18 0,-1 0-5 15,-2-1 5-15,3-1 26 0,-1 2-13 0,1 0 2 16,-1-1 1-16,-1 1-12 0,2-1 8 0,0 1-9 0,7-1 4 15,-4 1-16-15,2-1 21 0,-1-1-12 0,-1 1-4 16,-3 1 30-16,2 0-18 0,2-1-22 0,0 0 7 16,-4 0-1-16,2-1-1 0,0 1 9 0,2 0 3 15,-1 0-4-15,2-3-4 0,-2 2 19 0,-2 2-6 0,1-1-3 16,-4-2 8-16,6 1-10 0,-2 1 3 0,0-2-18 16,1 0 20-16,-2 1 9 0,-2 1-20 0,1-1-2 0,-1 2 8 15,-2-3 8-15,1 2-18 0,-1 0 12 0,2 0 1 16,-1 0-10-16,0-2 6 0,-1 1 0 0,2 1 6 15,-1-1-10-15,1 0 9 0,0 0-8 0,2-2 18 16,-1 0-8-16,0 3-10 0,1-2 5 0,1-1-2 0,0 0 3 16,-2 2-3-16,0 1 2 0,-1-2 2 0,0 1-12 15,2-3 5-15,2 0 6 0,-2 2 12 0,0-2-14 16,3 0 4-16,-2-1-14 0,-4 3 9 0,2 0-1 16,2-2 3-16,-1 1 0 0,0 0 6 0,1-2-13 0,-2 1 9 15,1 0 14-15,0 2-18 0,3-2 0 0,-2-1 2 16,-4 4-13-16,2-4 9 0,2 2-5 0,0-1 6 0,-2 2-5 15,0-2 7-15,2 0-3 0,-5 0-1 16,3-2 0-16,3 3 3 0,-5 1-2 0,1-1-5 0,2-1 12 16,-2 1-17-16,0 1 3 0,-2 1 7 0,-1 1-16 15,1-2 13-15,2 1-5 0,-2-1-13 0,6-1 12 0,-3-1 2 16,3 0 11-16,-3 3-27 0,2-2 19 0,0 0 2 16,2 1 2-16,-4-1-3 0,-3-1 9 0,3 1-13 0,3 1 2 15,-1 0 3-15,2-1 4 0,-4-1-3 0,0 3-8 16,-1-2 14-16,2-1-8 0,2 2 1 0,-3-1 19 15,-1 1-17-15,1-1 3 0,-2 2 3 0,4-3-24 16,-2 0 25-16,-1 3-10 0,1-4-5 0,-3 2 3 0,4-2-2 16,-3 2 4-16,0 1-1 0,0-2 1 0,-1 1-2 15,-1 2-2-15,0-2 3 0,0 1 9 0,0 0-3 16,0 1-3-16,1 0-13 0,1-2 8 0,-2 2 5 0,0-1 2 16,0 1-12-16,0-1-13 0,0 1 19 0,1 0 16 15,-1-2-19-15,0 2-25 0,5-4 44 0,-2 3-24 16,-2 0 5-16,3-2 21 0,-1 2-7 0,0 0-15 0,-2-1 16 15,2 3-5-15,-2-3-18 0,4 0 4 0,1-1-2 16,-2 0 20-16,-2 3-11 0,0-1-8 0,-1 0 15 16,0 0 0-16,1 2-18 0,-1-3 6 0,0 2 2 15,1-2 8-15,-1 2-9 0,0 0 4 0,-1-2 19 0,2 2-4 16,3-3-14-16,-1 0-2 0,1 0 10 0,-2 2-25 16,2-1 29-16,1-1-19 0,-2 0 19 0,-2 2 1 15,0-1-27-15,-1 2 8 0,0-2 11 0,1 3-16 16,-1-3-2-16,-1 2 16 0,1 0-9 0,1-2 0 0,-1 2 9 15,0-2 0-15,3-1 18 0,0 2-29 0,2-1 24 16,-5 0-24-16,2 1 12 0,-2-1 7 0,0 2-27 0,-1-2 25 16,2 2-18-16,-1-1 4 0,3-4-8 0,-1 4 17 15,-2 0-5-15,0 1 6 0,1-2 8 0,-2 2-7 16,1-1-17-16,0 0 26 0,1 0-32 0,-1 1 27 16,4-3-8-16,1 3 2 0,-5-2-13 0,2-2-1 0,-2 3 7 15,0-1-8-15,1 0 30 0,-2 1-31 0,0 0 17 16,0 1 5-16,0 0-3 0,0-1-4 0,0 0-3 15,1 0-17-15,-1 0 33 0,1 0-20 0,-1 1-7 0,6-4 5 16,-5 2 22-16,0 1-8 0,2-1-11 0,-3 2-1 16,0-1 20-16,0 0-11 0,1 0-23 0,-1 0 27 15,0 0-18-15,2 0 21 0,-1 0-23 0,3-3 32 0,-3 1-23 16,-1 3-19-16,2-2 1 0,-2 3 14 0,0-1 3 16,1-2 20-16,-1 2-25 0,-1 1-4 0,0-3 32 15,1 2-27-15,1-1 9 0,-4 2-5 0,3-1 19 16,-2-2-26-16,-1 3 6 0,0-2 12 0,2 2 16 0,-2-1-26 15,2 1 9-15,-2-1-15 0,1 1 5 0,-2 1 0 16,5-3 17-16,-4 1-9 0,1 1 2 0,-1 0 31 16,2 1-46-16,-3 0 6 0,4-4-11 0,-4 4 17 0,5-3-22 15,-2 2 11-15,-3 1-3 0,5-5 12 0,-5 5-13 16,5-4 31-16,-2 2-29 0,-3 2-5 0,5-6 28 16,-3 3 2-16,-2 3-25 0,6-3 6 0,-3 0 4 0,-3 3-8 15,5-2 17-15,-5 2-14 0,4-4-1 0,-4 4 10 16,7-2-11-16,-4 1-21 0,-3 1 32 0,2-4 5 15,-2 4 14-15,0 0-14 0,6-5-4 0,-4 4-25 0,2 0 34 16,0-3-14-16,-4 4-13 0,8-3 0 0,-4 0 27 16,-1 1-23-16,-3 2 25 0,9-5-21 0,-5 3-4 15,3-1-5-15,-3 2 17 0,1-2-6 0,1 0-12 16,-2 1 25-16,0-1-4 0,0 1 4 0,1 1 1 0,-5 1-29 16,7-4 10-16,-5 2 4 0,2 1-16 0,-2-1 38 15,-2 2-25-15,0 0 10 0,4-3-25 0,-4 3 5 0,2-4 0 16,-2 2-24-16,0 1-24 0,0 1-16 0,-1-5-71 15,1 5-52-15,0 0 32 0,-19-6 8 0,9 5-7 16,-5-3 12-16,0 3-5 0,-1-2-10 0,2 5-404 16,-5-2 192-16,4 1 128 0</inkml:trace>
  <inkml:trace contextRef="#ctx0" brushRef="#br0" timeOffset="152569.91">23415 3067 7 0,'-5'-3'77'0,"5"3"-15"0,-4-4 1 0,4 4 6 16,-4-2-1-16,4 2-18 0,-5-2 8 0,5 2-3 15,-6-2-14-15,6 2 8 0,-2-1 11 0,2 1-3 0,-3 3-13 16,2-1 2-16,1-2-6 0,0 0 13 0,-4-3 11 16,4 3-35-16,0 0 15 0,0 0-12 0,0 0 5 15,-2 3-6-15,2-3 16 0,0 0 20 0,0 0-23 0,3-6-7 16,0 2-25-16,-2 3 38 0,0-3-10 0,2 3 7 16,1 3-12-16,-1 1 4 0,1-3-27 0,1 1 50 15,2 1-2-15,-1 0-48 0,6 0 30 0,-4 2-7 0,0-2-20 16,-1 0 15-16,4 1 11 0,-1 0-31 0,2 0 36 15,-1 0-11-15,-2-1-3 0,2 0-35 0,0-1 5 16,-5 2 25-16,4-3-9 0,2 1 1 0,-1 0 1 0,-3 1-3 16,5-2 17-16,-1 3-13 0,-3-3-19 0,2 2 15 15,0-1 15-15,-3-1 1 0,-2 0-18 0,2 2 24 16,-2-2-14-16,0 1-9 0,0-1 5 0,2 1 1 0,-2-1-10 16,-2 1 16-16,4-1 2 0,-2 1-2 0,0-1-9 15,-2 2-12-15,3-2 6 0,-2 0 15 0,1 0-17 16,-1 0 2-16,3 0-1 0,-3 0-2 0,3 0 2 15,-1 0-4-15,0 0 9 0,-2-2-3 0,2 4-8 0,-2-2-5 16,0 0 15-16,1 1 1 0,-1-1-9 0,-1 0-8 16,0 0 12-16,0 1 0 0,1-1 4 0,-2-1-8 15,1 2 1-15,-1-1-2 0,-1 0 8 0,1 0-6 0,0-1 2 16,-1 1-5-16,1 1 8 0,-2-1-7 0,-1 0 10 16,4 0 2-16,-2 0-11 0,-1 1 4 0,-1-1-2 15,1 3-4-15,-1-3-4 0,0 0 4 0,3-2 3 0,-3 2-6 16,0 0-11-16,0 0 15 0,0 0-3 0,0 3 1 15,0-1-3-15,0-2-7 0,-1 5 0 0,-1-3-9 16,0 1 25-16,0-1-10 0,0 3-2 0,0 0 4 16,0-2 4-16,-8 7-11 0,6 0-1 0,-1 0 4 0,1 1-11 15,-4 1 14-15,1 0-2 0,1 3 5 0,-4-1 1 16,0 0-1-16,2 2 2 0,-3 9 0 0,3-6 10 16,0 1-17-16,1-4 20 0,2-1-9 0,-2 0 3 0,1 1 1 15,-1 0 5-15,2-2-20 0,-1 0 16 0,0 2-15 16,-1-2 3-16,3 0 14 0,-1-1 9 0,-1-1-28 0,2-1 15 15,0-2-7-15,2-2 15 0,0 1-21 0,-2-2-1 16,3-2 1-16,-2 0 14 0,3 2-15 0,0-6 29 16,-2 6-13-16,0-2-8 0,2-4-3 0,-2 4-6 15,2-4 12-15,-2 6 28 0,2-6-6 0,-2 4-39 16,2-4 11-16,0 0 22 0,0 0-16 0,0 7 16 0,0-7-7 16,0 0-23-16,0 0 38 0,0 0-29 0,0 0-11 15,0 0 26-15,0 0-26 0,0 6-3 0,0-6 7 16,0 0 30-16,0 0-9 0,0 0-13 0,0 0-7 0,0 0 10 15,0 0-14-15,0 0-23 0,0 0 72 0,-2 3-99 16,2-3-33-16,0 0-41 0,0 0-20 0,0 0-22 0,0 0-28 16,0 0-19-16,-5-4-607 0,1 6 274 0,4-2 184 15</inkml:trace>
  <inkml:trace contextRef="#ctx0" brushRef="#br0" timeOffset="155710.72">19796 6239 69 0,'-8'3'87'16,"8"-3"-15"-16,0 0 13 0,-5 4-25 0,4-2 31 0,1-2 6 15,0 0-20-15,-3 4 8 0,3-4 13 0,0 0 3 16,0 0-53-16,0 0 43 0,0 0-6 0,0 0-36 15,0 0 25-15,0 0-14 0,0 0 2 0,0 0-6 16,0 0-22-16,0 0 9 0,9-20-3 0,-6 15-7 0,0 2 10 16,-3 3-4-16,6-8-6 0,-6 8 2 0,6-7 17 15,-6 7-17-15,6-9-1 0,-3 5 1 0,2-5-4 0,1 7-17 16,0-5 11-16,0 1-6 0,-2 1-7 0,-4 5-2 16,9-9 3-16,-2 0 7 0,-1 0-1 0,2 3-2 15,0 0-9-15,-1-2 5 0,1 3-6 0,0-3 5 16,-1 1-6-16,1 1 11 0,-2-3-10 0,2 2-1 0,-1-1 13 15,0 4-3-15,-1-4-9 0,4 2 5 16,-5 3-8-16,-1 0-18 0,1 0 18 0,-1 2 7 0,0-1-5 16,0-1 10-16,2 1 0 0,-6 2-26 0,8-4 22 15,0-3-1-15,-2 3-19 0,0 0 4 0,-1 0-6 0,2 2 25 16,-2-1-5-16,4-3 5 0,-1 4 0 0,-1-2 3 16,0 2-12-16,-2-1 2 0,0 1 4 0,-1 0-9 15,0-1 1-15,2 1-2 0,-1-1 9 0,-1 2 3 16,-4 1-6-16,8-2-7 0,-1 1-19 0,-3-2 13 0,1 2 20 15,0-1-14-15,-1-1-2 0,2 2 6 0,-6 1-1 16,9-2-2-16,-9 2 13 0,12-3-24 0,-12 3 3 0,12-2 5 16,-6 1 14-16,-2-2 1 0,-4 3-9 0,12-2-8 15,-12 2 6-15,12-3-5 0,0 0 0 0,-4 2 14 16,0-1-15-16,-2 1 3 0,-6 1 7 0,12-1 14 16,-5 1-18-16,-7 0 15 0,9-1-4 0,-9 1 1 0,7-4-21 15,-7 4 8-15,0 0 11 0,11-1-19 0,-11 1 4 16,6-2 12-16,-2 2-2 0,-4 0-4 0,0 0 8 0,7-2-14 15,-7 2 7-15,7 0-9 0,-7 0 6 0,5-1 5 16,-5 1-11-16,7 0 6 0,-7 0 5 0,9-1 3 16,-4 2-5-16,-5-1-3 0,11-1-15 0,-4 1 16 15,-1 0-1-15,2 0-6 0,-1-1 4 0,0 1 7 0,-2 0-4 16,2 0 3-16,-7 0-6 0,10 1-6 0,-3-1 2 16,-7 0 18-16,8-1-14 0,-3 2 12 0,-1 0-1 15,-4-1-2-15,8 0-18 0,-2 0 16 0,-2 1 1 0,-4-1-6 16,9 2 7-16,-4-2-2 0,1 1-5 0,-1-1 4 15,0 1-12-15,2 0 12 0,-2-1-7 0,2 1-8 16,0-1 13-16,-2 2 2 0,2-1-4 0,-2 1 1 0,0-1-8 16,2 2 8-16,0-2-1 0,-1 0 0 0,5 3 2 15,-2-1 0-15,-1 0-8 0,-2-1 13 0,4 2 8 16,-2-2-3-16,-1-1-13 0,0 2-3 0,-2-1 17 16,0 1-6-16,-1-2-15 0,3 1 15 0,-3 1 3 0,1-2-7 15,1 1 3-15,-1 1-6 0,-1-2-10 0,1 1 12 16,1-1-2-16,-1 2 13 0,0-2-15 0,-1 1 8 15,2 2-3-15,0-2-11 0,0 1 9 0,-2-1 2 0,6 2-9 16,-3 1 3-16,0-2-8 0,-2 0 13 0,3 1 5 16,-1 1-4-16,-2-1 10 0,0-2-5 0,1 2-5 15,-6-4 5-15,8 6 10 0,-4-4-10 0,4 4-9 0,-2-2 3 16,0-1-1-16,-1 1 13 0,0-2-20 0,-5-2 10 16,8 8-13-16,-4-6 10 0,4 3 5 0,-1-2-7 15,-1 1 6-15,-1 0 7 0,-1-1-34 0,-4-3 16 16,9 11 10-16,-3-7-6 0,-1-1 14 0,-1 2-23 0,1 1-3 15,1 0 19-15,-1-1-4 0,0 1 4 0,-1-1 4 16,2-1-2-16,-2 0 3 0,-2 2-11 0,-2-6 8 0,11 10-7 16,-7-4-6-16,1-2 10 0,-2 2-1 0,1-2 2 15,-4-4 0-15,8 7 2 0,-4-2-6 0,0-1-8 16,3 2 6-16,1 0 6 0,-2-2-9 0,0 1-5 16,0 1 13-16,4 0-7 0,-2 0 6 0,1-1-9 0,2 1-5 15,-2-1 4-15,-1 0 6 0,1 1 5 0,1-2-5 16,0 0 3-16,1 0 10 0,-2 0-13 0,-1 0-4 15,3-2 9-15,-4 2-9 0,3 2 6 0,0-1-2 16,-1-2 4-16,2 0-19 0,-2 2 22 0,2-2-14 0,-2 2 8 16,0-1-4-16,1 0-3 0,-2 1 7 0,0 0-9 15,-2 0 4-15,4-3-3 0,0 3 5 0,-2-1-2 0,0-1 6 16,3 0-23-16,-3-1 15 0,0 2 0 0,-1-2 5 16,-1 0 10-16,1 1-8 0,2 0 6 0,1 1-3 15,0 1-9-15,0-2 11 0,0 1-7 0,-2-2 4 0,3 2-1 16,-4 0 4-16,1-2-7 0,1 3-8 0,2 0 11 15,-2-2-3-15,2 1 0 0,-2 2 6 0,3-3-4 16,-3 1-13-16,3 1 15 0,-1-2 0 0,0 1-2 16,-1 0 6-16,2-2-5 0,-1 0-1 0,0 2 8 0,-3-2-11 15,4 1 2-15,-1 0-3 0,-3 0-7 0,0-2 9 16,0 1 2-16,-2 0-7 0,0-1 12 0,2 0-5 0,-2 0-3 16,1 0 0-16,0 1-17 0,-1-1 28 0,1 0-4 15,2-1-2-15,5 1 9 0,-4-1-6 0,2 1-9 16,-1 1-3-16,0-2 4 0,-2 1 10 0,4-1-15 15,1 1-3-15,0 0 13 0,1 0-2 0,-2-1-18 0,2 2 25 16,-4-2-10-16,5-2 2 0,-3 1 3 0,2 2 2 16,-2-1-8-16,2 0 7 0,1 0-12 0,-2 0 6 15,1 0-1-15,1 0 9 0,-1 0-9 0,1 0 12 16,-3-1-15-16,0 1 19 0,1 0 0 0,0-1-18 0,0 1 5 16,-1-1 6-16,2 0-10 0,-1 1-5 0,0-3 11 15,0 3 8-15,1-1-10 0,-2-1 7 0,2 0-9 16,-2 1 4-16,-1 0-22 0,2-1 33 0,-1-1-8 0,-1 1 10 15,2-1-11-15,-4 3 5 0,1-3 7 0,1 0-16 16,-3 1 5-16,3-2-1 0,-1 1-6 0,-3 0 5 16,1 0 16-16,3-2-3 0,-2 1-6 0,0 2-4 0,0-3 6 15,0 2-2-15,-2 0-7 0,3-2 3 0,0 2-1 16,-3-2-2-16,0 1-1 0,1 1-21 0,0-2 9 0,1 0 20 16,0 0-12-16,0 1-13 0,-1-2 20 15,-1 3 4-15,1-2-7 0,1-1 11 0,-1 3-14 0,-2-1 7 16,2-2 8-16,-4 3-2 0,5-3-13 0,-4 1 3 15,1 2 13-15,1-3-9 0,-1 2-6 0,1-2 6 16,-3 2-3-16,0-1-8 0,1 2 13 0,2-2-11 0,0-1 8 16,-3 2-3-16,0-1-2 0,1 1-3 0,-6 4 24 15,14-11-21-15,-4 5-2 0,-4-1 10 0,1 1-10 16,1-3 8-16,0 2-9 0,1-1 10 0,-5 2 3 0,4-2-3 16,0 1-3-16,0 1-1 0,2-1-2 0,-4 0 10 15,1 2-5-15,-2-2-2 0,2-3-7 0,-7 10-4 16,8-11 14-16,-3 8-8 0,2-6 2 0,-7 9-7 15,11-13 5-15,-9 7-2 0,-2 6-3 0,10-8 5 0,-5 1 4 16,-5 7 6-16,9-10-5 0,-6 4-6 0,5-2 5 16,-1 0-9-16,1 0-1 0,0 2-2 0,-3-2 6 0,2 2-2 15,-7 6-3-15,10-11 2 0,-7 6-4 0,5-3 10 16,-4 3-8-16,0-1 10 0,0 2-3 0,-4 4-9 16,6-7 3-16,-6 7 9 0,5-8 9 0,-2 4-15 15,-3 4-3-15,8-10-8 0,-6 7 3 0,-2 3 23 0,6-10-18 16,-6 10-6-16,4-8 12 0,0 3 16 0,-2 0-15 15,4-2-3-15,-1-1 9 0,-1 2 6 0,0 0-22 16,-4 6-7-16,5-9 16 0,-1 4-11 0,-4 5 6 16,6-8 2-16,-4 4 2 0,-2 4 21 0,6-8-30 0,-4 3 24 15,-2 5-11-15,11-13-8 0,-7 6 25 0,0 2-30 16,-1 0 25-16,-3 5-25 0,8-12 15 0,-3 7 0 0,-1 1-2 16,-4 4 8-16,5-10-32 0,-3 5 11 0,2 2 14 15,-4 3-11-15,8-14 21 0,-2 7-28 0,0 0 16 0,-1 0-17 16,-2 1-2-16,2 0 11 0,-1 1 20 15,0 0-35-15,-1 2 12 0,-3 3 2 0,6-11 34 0,-2 2-27 16,0 2 13-16,2 0-21 0,-2 2 3 0,0-1-11 16,0 1 15-16,-2 1 14 0,4-5 11 0,-2 3-31 0,0 3 19 15,-2-2 9-15,1 1-5 0,0 1 6 0,-2-1-41 16,2 0 24-16,1 1-13 0,-2 0 28 0,-2 3-13 16,4-7-24-16,-2 4 9 0,2-2-3 0,-2 0 10 15,2 1 4-15,-1 0 15 0,1 0-10 0,-1-1 3 0,1 2-19 16,-2-1-4-16,1 0 14 0,0 1 13 0,-1 0-11 15,1 0-18-15,-3 3 7 0,5-5 17 0,-2 1 49 0,-3 4-47 16,4-3-11-16,-4 3-4 0,3-4-18 16,-3 4 17-16,2-3-15 0,-2 3 23 0,3-4-13 0,-3 4 7 15,1-4 1-15,-1 4-25 0,0 0 48 0,0 0-9 16,4-3-11-16,-4 3 64 0,0 0-57 0,3-3-8 0,-3 3-26 16,0 0 5-16,1-4 28 0,-1 4-19 15,0 0-4-15,0 0 32 0,4-4-21 0,-4 4 17 0,2-4-8 16,-2 4-17-16,0 0-6 0,4-6 34 0,-4 6-31 0,1-3-16 15,-1 3 0-15,3-5 10 0,-3 5-31 0,0 0-17 16,0 0-4-16,0 0-44 0,0-6-5 0,0 6-34 16,0 0-7-16,0 0-21 0,0 0 22 0,-16 0 3 0,10 1 2 15,6-1-16-15,-17 5-418 0,8 1 197 16,-3-4 132-16</inkml:trace>
  <inkml:trace contextRef="#ctx0" brushRef="#br0" timeOffset="156661.79">22811 5518 57 0,'-12'1'71'0,"12"-1"7"0,0 0 4 0,0 0-4 16,-7 2-2-16,6 1-9 0,1-3-16 0,0 0-5 16,0 0-3-16,-5 3 6 0,5-3 3 0,0 0 1 15,0 0 12-15,0 0-14 0,0 0-5 0,1 6 16 16,-1-6 1-16,0 0 16 0,0 0-1 0,0 0-17 0,0 0-43 15,11 3 23-15,-11-3 5 0,0 0 23 0,10 0-13 16,-3 1-2-16,-3-1-7 0,-4 0 11 0,9 0-15 16,-3 1 4-16,-1-1-20 0,2-1 21 0,-7 1-6 15,13 1-11-15,-6-1-1 0,-2 0-18 0,3 0 18 0,-1 0 18 16,0 0-12-16,-1 0 4 0,1 0-13 0,1 0 13 16,-1 1-7-16,-1-2-4 0,1 1 5 0,0 0 1 0,-1-1-3 15,2 1-5-15,-1-1-2 0,0 1 2 16,-1-2 5-16,0 1 2 0,0 0-2 0,1 0-6 0,-2 0 6 15,2-1-7-15,0 1 2 0,1 0-8 0,-2-1 2 16,1 0-7-16,0 0 13 0,-1 1-2 0,1 0 0 0,-2-1 3 16,2 1 1-16,-2 0-14 0,1-1 12 0,-1 0-7 15,0 1 0-15,-1 0-3 0,-4 1 6 0,8-1-4 16,-8 1-1-16,8-1 2 0,-4-1-6 0,0 0 11 16,-4 2-18-16,6-1 4 0,-6 1 3 0,6-3 7 0,-6 3-14 15,6 0 4-15,-6 0-16 0,0 0 1 0,5-2 19 16,-5 2-4-16,0 0-5 0,5 0 1 0,-5 0 1 0,0 0 4 15,6-1-5-15,-6 1-6 0,0 0-2 16,0 0 0-16,0 0-3 0,5-1-2 0,-5 1 15 0,0 0 0 16,0 0-13-16,7 1 3 0,-7-1-3 0,0 0-3 15,5 1 14-15,-5-1-5 0,5 0 6 0,-5 0-42 0,6 1 36 16,-6-1 5-16,6 3-9 0,-6-3-5 0,6 1-3 16,-4 0 5-16,-2-1 5 0,7 1 9 0,-3 0-11 15,0 1-2-15,0-1 13 0,-4-1-9 0,7 2 8 0,-3-1-16 16,-4-1-2-16,5 3 2 0,-5-3-1 0,5 1 4 15,-5-1 7-15,6 2-1 0,-4 1 9 0,-2-3-8 16,6 5-4-16,-4-2 19 0,1 1 0 0,0-1-1 0,-1 1 0 16,1 1-28-16,4 2 8 0,-5 3 19 0,0-2-16 15,2 2-5-15,0 0 7 0,0 0-14 0,-2 1 8 16,1 1 30-16,0 0-17 0,-1-1 3 0,1 1 20 0,1-2-35 16,-1 2 21-16,-2-1-27 0,0-1 7 0,1-2 22 15,-1 2-31-15,-1-1 32 0,1-1-28 0,-1-1 1 16,2 0 2-16,0 3 8 0,0-3 11 0,-1 1 31 0,-1-1-25 15,3-1-5-15,-3 0-35 0,0-6 29 0,2 11 14 16,0-5-20-16,-1 0 18 0,-1-6 2 0,3 11-1 16,-1-6 6-16,-2-5-23 0,4 11-12 0,-2-5-2 15,-2-6 7-15,2 10 9 0,0-5-21 0,-2-5 6 0,4 12 18 16,-4-7 15-16,0-5-10 0,4 10-18 0,-4-10 21 16,2 7-10-16,-2-7-14 0,2 7 1 0,-2-7-3 15,-2 8-20-15,2-8-30 0,-2 9-8 0,0-6-19 16,2-3-24-16,-5 3-25 0,5-3-37 0,-5 6-1 0,5-6-13 15,-8 6-35-15,4-5-535 0,-2-1 253 0,6 0 166 16</inkml:trace>
  <inkml:trace contextRef="#ctx0" brushRef="#br0" timeOffset="163699.54">20391 6700 42 0,'0'0'54'0,"0"0"-2"0,0 0-17 16,-1 10-4-16,1-10 2 0,0 0 1 0,0 0-5 0,0 0-16 15,0 0 7-15,0 0 10 0,0 0-13 0,0 0 10 16,0 0-6-16,0 0-5 0,0 0-10 0,0 0 15 0,0 0-3 15,0 0-10-15,0 0-3 0,0 0-6 16,0 0 11-16,0 0-7 0,0 0-3 0,0 0-11 0,0 0-13 16,0 0-13-16,-4 4-5 0,4-4-96 0,0 0 46 15,0 0 32-15</inkml:trace>
  <inkml:trace contextRef="#ctx0" brushRef="#br0" timeOffset="164970.81">20302 6787 51 0,'0'0'38'0,"-3"15"18"0,3-15-8 0,0 0 3 15,-2 10-13-15,2-10-5 0,0 0-12 0,0 0 13 16,-2 15-3-16,2-15-2 0,0 0-2 0,0 0-4 16,0 0 9-16,0 0-15 0,0 0-3 0,0 0-10 0,0 0-4 15,0 0 2-15,0 0-17 0,0 0 3 0,0 0-34 16,0 0-114-16,0 0 54 0,0 0 36 0</inkml:trace>
  <inkml:trace contextRef="#ctx0" brushRef="#br0" timeOffset="167912.22">24845 2707 9 0,'0'0'67'0,"2"1"-24"0,-2-1 12 0,0 0 6 15,0 0 4-15,0 0-19 0,0 0 21 0,0 0-9 16,0 0-38-16,0 0 42 0,0 0-19 0,0 0-38 0,0 0 27 16,0 0-16-16,2-2 8 0,-2 2-19 0,0 0 0 15,0 0 0-15,-2-6 47 0,3 4-57 0,0 0 63 0,-1 2-42 16,0-3-19-16,0 0 20 0,0 3 2 0,2-4 21 16,-2 4-28-16,-2-4-5 0,2 2 7 0,2-1-14 15,-2 3 3-15,0-5 51 0,0 2 1 0,1 2-45 16,-1-2 70-16,0 0 2 0,0 3-12 0,-3-4-37 0,3 4-11 15,0-5 37-15,-1 4-21 0,1 1 21 0,0-4-59 16,0 4 60-16,0 0-27 0,0-3-49 0,0 3 50 0,0 0 4 16,0-4-13-16,0 4-27 0,0 0 41 15,0 0-47-15,0 0 24 0,0-3 32 0,0 3-30 0,0 0-38 16,0 0-1-16,0 0 39 0,0 0-30 0,0 0 19 16,0 0 27-16,0 0-38 0,0 0 3 0,0 0-13 15,0 0-11-15,0 0 24 0,0 0 30 0,0 0-64 0,0 0 3 16,0 0 34-16,1-3 27 0,-1 3-75 0,0 0 32 0,0 0 1 15,0 0-45-15,0 0 87 0,0 0-21 16,0 0-32-16,0 0 26 0,0 0-51 0,0 0 44 0,-1 9-45 16,1-7 23-16,0 0 2 0,0 2 51 0,0 0-39 15,0-1 8-15,-1 1-37 0,1 1 23 0,-2-1 13 0,2 1 37 16,-1 0-42-16,0 1 67 0,1-1-73 0,-2 2 47 16,1-1-16-16,1 1 41 0,0 0-50 0,0 4 51 15,-1 1-79-15,1 0 23 0,0-2 58 0,1 3 7 16,-2-2-5-16,1 0 4 0,0-1-50 0,0 4 27 0,-2-2 49 15,1-3-50-15,1 7 14 0,0-2-31 0,0-4 1 16,0-1 17-16,-1 3-1 0,-1 2-1 0,2-1-5 0,-1 0 8 16,1 0-24-16,0 0 12 0,1 1 5 15,1-1-11-15,-2 0 4 0,1 0-12 0,0 0 7 0,1 1 7 16,-1-2-5-16,2 0-9 0,-2 0 5 0,2-2-11 16,-2-1 14-16,0-1-11 0,-1-1 5 0,2 1 5 0,-1-2-9 15,-1-2 20-15,1 2-13 0,1-1 2 0,-2 0 0 16,1 0-3-16,0 0-1 0,-1-2-1 0,0 2 7 15,2 0-4-15,-2-2-6 0,1 1 5 0,-1 1-38 16,0-2 30-16,0 2 7 0,0-2-17 0,0-1-3 0,0 2-3 16,0-2 27-16,0 2-11 0,1-3-7 0,1 1 2 15,-2 1 1-15,0-3 1 0,-2 3-6 0,2-3 0 16,2 3 0-16,-1-2-3 0,-1-1 9 0,0 0 1 16,0 0 9-16,0 2-13 0,0-2-3 0,1 3 1 0,-1-3 13 15,0 2-10-15,0-2 19 0,0 0-26 0,0 0 10 16,0 0 0-16,0 0 17 0,2 1-17 0,-2-1 14 0,0 0-13 15,0 0-1-15,0 0 17 0,0 0-6 0,0 3-1 16,0-3-26-16,0 0-16 0,0 0 33 0,0 0 2 16,0 0 6-16,0 0-9 0,0 0 3 0,0 0-12 15,0 0 15-15,0 0-36 0,0 0 14 0,0 0 1 0,0 0 1 16,1-6 2-16,-1 6 12 0,0 0-27 0,1-3 25 16,-1 3-9-16,0 0 0 0,0 0-5 0,0 0-19 15,0 0 2-15,0 0-26 0,-1-5-24 0,1 5-13 16,0 0-31-16,0 0-53 0,-3-2 25 0,3 2-25 0,0 0-21 15,0 0-31-15,-5-4-450 0,5 4 224 0,0 0 150 16</inkml:trace>
  <inkml:trace contextRef="#ctx0" brushRef="#br0" timeOffset="170236.83">24367 4792 34 0,'0'0'62'16,"0"0"-8"-16,0 0-16 0,0 0 9 0,-8 1-15 15,8-1 9-15,0 0-6 0,0 0 26 0,0 0-39 16,0 0 15-16,-8 2 0 0,8-2 5 0,0 0-13 0,0 0 8 16,0 0-16-16,0 0 7 0,0 0 12 0,0 0-9 15,0 0 5-15,-7 3-18 0,7-3 20 0,0 0-10 16,0 0 9-16,0 0-35 0,0 0 32 0,0 0-29 0,0 0 6 15,0 0 31-15,-3 1-26 0,3-1-4 0,0 0 42 16,0 0-36-16,0 0 16 0,0 0-49 0,0 0 39 16,0 0 12-16,0 0 16 0,0 0-12 0,0 0-24 0,0 0 10 15,0 0-2-15,2-12-1 0,-2 12 14 0,0 0-17 16,0 0 4-16,4-5-11 0,-4 5-7 0,0 0 16 16,4-5 17-16,-4 5-21 0,2-3-15 0,-2 3 11 15,3-5-5-15,-3 5-4 0,4-3 12 0,-4 3-69 0,0 0 70 16,5-2 10-16,-2 0-2 0,-3 2-8 0,5-4-14 15,-1 2 9-15,-4 2-15 0,8-4 6 0,-2 4 6 0,-6 0-7 16,8-4-6-16,-3 3 17 0,-1 0 29 0,-4 1-31 16,0 0 3-16,13-4-9 0,-13 4-12 0,6-2 9 15,-6 2-1-15,6-1 11 0,-6 1-11 0,0 0 6 16,11-4-2-16,-11 4-2 0,5-1 5 0,-5 1-16 0,4-1 12 16,-4 1 6-16,4-1-14 0,-4 1 7 0,0 0-11 15,0 0 47-15,14-2-35 0,-14 2-1 0,0 0-11 16,10 2-3-16,-10-2 3 0,8-2 8 0,-8 2-10 15,0 0 9-15,10-1-1 0,-10 1-7 0,5 3 17 0,-5-3-20 16,0 0 16-16,0 0 2 0,0 0-3 0,12 0 0 16,-12 0-20-16,0 0 24 0,0 0-12 0,0 0-5 0,7 1 12 15,-7-1-4-15,0 0-12 0,0 0 24 16,5 3-6-16,-5-3 9 0,0 0-3 0,0 0-7 0,3 6 2 16,-3-6-4-16,0 0-3 0,0 0 11 0,2 9-4 15,-2-9 10-15,0 0-4 0,2 6-20 0,-2-6-1 0,0 0 13 16,0 0 0-16,1 8-15 0,-1-8 11 0,3 5 3 15,-3-5 1-15,0 6 0 0,1-2 14 0,-1-4-15 16,0 0 7-16,0 0-3 0,-1 12 3 0,1-12 2 16,-2 8-2-16,2-8-3 0,-2 6 9 0,0-1 7 0,0-2-9 15,2-3 5-15,-3 8-12 0,2-4 2 0,1-4-8 16,-2 9 17-16,0-6 2 0,0 2-21 0,1-1 11 0,0 1 1 16,-2-1 8-16,0 0 13 0,2 1-15 15,-3 0 5-15,3-1 1 0,-2 1 0 0,0 0 1 0,-1 0-3 16,2-2-8-16,-2 2-3 0,2 0-10 0,-2 0 20 15,2 0-17-15,-1-2 8 0,-1 4-2 0,0-1-3 0,1-1 4 16,1 0 12-16,-6 2-8 0,4-2 3 0,0 0-13 16,1 0 5-16,0-2-3 0,1 1 3 0,-1-1 0 15,3-3 2-15,-3 6 1 0,2-2-7 0,-2 0-3 0,3-4-7 16,-5 4 8-16,2 0 4 0,-1 0-11 0,3-1 9 16,1-3 1-16,-4 7-1 0,1-3 3 0,1-2-14 15,2-2 11-15,-4 6-1 0,4-6-7 0,-3 5 0 0,2-1 8 16,1-4 0-16,-3 5-12 0,3-5 6 0,-4 3-1 15,4-3-10-15,-3 5 6 0,3-5 7 0,-2 5 9 16,2-5-1-16,-2 5-6 0,2-5-8 0,-2 4 17 16,2-4-23-16,0 0 15 0,-3 6 5 0,3-6-15 0,-1 4 0 15,1-4 4-15,0 0 4 0,-2 6 12 0,2-6-15 16,0 0-7-16,0 0 12 0,0 0 13 0,2 6-23 16,-2-6 19-16,0 0-15 0,0 0 7 0,0 0 9 0,0 0-10 15,2 6 10-15,-2-6-9 0,0 0 2 0,0 0 3 16,0 0-8-16,0 0-9 0,4 6 0 0,-4-6 2 15,0 0 17-15,0 0-5 0,3 6-1 0,-3-6-4 0,0 0-4 16,7 4 11-16,-7-4-8 0,0 0-9 0,9 1 17 16,-9-1-10-16,9 1 0 0,-9-1 9 0,11 0 0 15,-11 0-14-15,8 0 19 0,-8 0-13 0,0 0 2 0,12 0 5 16,-12 0-10-16,8 0 17 0,-8 0-11 0,8 1-9 16,-8-1 8-16,0 0-8 0,11-1 17 0,-11 1-9 15,0 0-6-15,10-1 19 0,-10 1-18 0,12-3 6 16,-5 2 2-16,4-4-2 0,-1 2 8 0,0 0-1 0,-1 2-10 15,2-1 2-15,-2-1 6 0,3 1 12 0,-1 0 1 16,-2 0 8-16,-1 0-5 0,-8 2 2 0,12-4 5 16,-5 3-5-16,-7 1 3 0,12-2 0 0,-12 2 5 0,10-4-9 15,-10 4-4-15,8-2-1 0,-8 2 6 0,8-3-6 16,-8 3 0-16,7-1-1 0,-7 1-6 0,0 0 0 16,8-2 14-16,-8 2-17 0,0 0-8 0,0 0 6 0,0 0-2 15,11-1-1-15,-11 1-4 0,0 0 11 0,0 0 6 16,0 0-22-16,8-2 5 0,-8 2 14 0,0 0-12 15,0 0-1-15,0 0-1 0,0 0-9 0,8-1 10 0,-8 1 1 16,0 0-6-16,0 0 7 0,0 0 6 0,0 0-8 16,0 0 5-16,0 0-22 0,0 0-21 0,6-2 5 15,-6 2-24-15,0 0-16 0,0 0-14 0,0 0-28 0,0 0-17 16,0 0-30-16,0 0-3 0,2-10-18 0,-2 10-15 16,0 0-477-16,0 0 223 0,0 0 150 0</inkml:trace>
  <inkml:trace contextRef="#ctx0" brushRef="#br0" timeOffset="186105.34">24901 2647 39 0,'0'0'45'0,"-1"1"-3"15,1-1 0-15,0 0 0 0,0 0-6 0,0 0 11 0,0 0 3 16,-4 2-20-16,4-2 10 0,0 0-20 0,0 0 14 16,0 0 16-16,0 0-52 0,0 0 5 0,0 0 21 15,0 0-24-15,0 0 54 0,0 0 53 0,0 0-106 0,0 0 34 16,0 0-27-16,0 0 32 0,0 0-45 0,0 0 2 16,0 0 43-16,0 0-18 0,0 0-12 0,0 0-10 15,0 0 52-15,-1 1-42 0,1-1-28 0,0 0 67 16,0 0-48-16,0 0 7 0,0 0-2 0,-2 2-23 0,2-2 8 15,0 0 20-15,0 0-23 0,0 0 51 0,0 0-70 16,0 0 1-16,0 0 10 0,2 4 48 0,-2-4-18 0,0 0-8 16,0 0-17-16,0 0-2 0,0 0-8 0,0 2 10 15,0-2 20-15,0 0 6 0,-2 1 17 0,2-1-43 16,0 0-10-16,-1 5 40 0,0-2-26 0,1-3 55 16,0 6-26-16,0-2 8 0,0 1 5 0,-2 1-51 0,0-1 16 15,-1 1-11-15,2 0 17 0,-1 0-25 0,1 4 48 16,-3 0-50-16,3-1 19 0,-2-3 11 0,0 0 40 15,2 0-49-15,-4 3-15 0,1 0 26 0,0-2-15 16,5-1 63-16,-4 0-81 0,2 0 19 0,0 0-11 0,1 7 39 16,-2-1 38-16,0-5-61 0,0-2 27 0,1 1 46 15,0 0-77-15,-2 0 0 0,2 0-12 0,1 0 16 16,0 6 48-16,-2-5 20 0,1-2-25 0,0 4 17 16,-1-2-20-16,2-1-37 0,-2 5 9 0,0 2-2 0,1-1 34 15,-2 2 25-15,2-7-9 0,1 4-9 0,-1-2-23 16,-1-1 5-16,2-1 2 0,0 0-25 0,-2-2-46 0,2 1 95 15,1 0-50-15,-4 4 58 0,2-3-77 0,1 1-4 16,-1-2 43-16,1-1 9 0,0 1-78 0,0 0 10 16,-2 0 17-16,2-1-19 0,0 1 28 0,-1 0 28 15,2-1 26-15,-1 1-11 0,-1-1-89 0,1 1 5 0,0-2 96 16,1 2-88-16,-1-1 56 0,0 1 27 0,0-1-6 16,0 0-45-16,0 1 53 0,-1-3-45 0,2 3 34 0,1 0-50 15,-2-2 17-15,0 1-3 0,0 0-32 0,1-3 83 16,-1 3-56-16,1-2-14 0,-1 1 8 0,-1 0 31 15,1-1 22-15,1 0 2 0,-1-1-51 0,0-1-11 16,0 2 65-16,0-3-20 0,0 3-63 0,0 0 71 0,0-2-32 16,0-1 32-16,2 3-5 0,-2-1-24 0,0-2 12 15,0 2 5-15,0 0-4 0,0-2-23 0,-2 5-15 16,2-5 45-16,0 5-68 0,0-3 17 0,-1 1 57 16,1-1-32-16,0 1-25 0,0-1 41 0,0 0-31 0,1 1-8 15,-1-1 8-15,0 1 13 0,0-1 0 0,0 0 3 16,0 0-16-16,0 0 20 0,0-2 3 0,0 2-33 0,0-2 68 15,2 3-13-15,-2-3 20 0,0 2-19 16,1-1-27-16,-1-1 20 0,0 0 23 0,-3 4-26 0,3-4-32 16,2 1 41-16,-2-1-64 0,0 0-12 0,0 0-29 15,0 0 56-15,1 1-33 0,-1-1-1 0,0 0-39 0,0 0-7 16,0 0-6-16,0 0-27 0,0 0-367 0,-8-3 166 16,8 3 112-16</inkml:trace>
  <inkml:trace contextRef="#ctx0" brushRef="#br0" timeOffset="188057.69">24371 4824 34 0,'-10'-4'62'0,"10"4"23"15,0 0-23-15,-6-2 9 0,6 2-16 0,0 0-21 0,0 0 23 16,0 0-71-16,-8-4 66 0,8 4 9 0,0 0-26 15,0 0 8-15,0 0 28 0,0 0 3 0,0 0-2 16,-7-1-11-16,7 1-24 0,0 0 8 0,-1-3 7 16,1 3 6-16,0 0-14 0,0 0 1 0,0 0 16 0,0 0-8 15,0-8-14-15,0 8 11 0,0 0-11 0,0 0 6 16,0 0-24-16,1-7 8 0,-1 7 16 0,0 0-15 16,0 0-16-16,4-5 20 0,-4 5-9 0,3-2 6 0,-3 2-3 15,4-4 1-15,0 2-15 0,-4 2-13 0,4-4 2 16,-4 4 19-16,6-4-4 0,-6 4 6 0,10-4-24 15,-6 2-3-15,1 0 18 0,-5 2-16 0,11-2 12 0,-11 2 9 16,9-2-27-16,-9 2 28 0,11-3-18 0,-11 3-4 16,9-2 10-16,-2 1-14 0,-7 1 12 0,9-3 5 15,-9 3-8-15,9-1 3 0,-9 1 3 0,11-2-5 16,-11 2-8-16,7-2-4 0,-7 2 24 0,0 0-17 0,8-1 25 16,-8 1-28-16,0 0 9 0,8-1-7 0,-8 1 1 15,0 0-3-15,0 0 17 0,12 1-22 0,-12-1 4 16,0 0 6-16,0 0-5 0,8 1-5 0,-8-1 10 0,0 0-10 15,9 4 16-15,-9-4-14 0,8 2 21 0,-8-2-19 16,4 4 12-16,-4-4 9 0,0 0-10 0,7 4 11 16,-7-4 0-16,0 0-11 0,5 6 0 0,-5-6 8 0,0 0-1 15,3 8-5-15,-3-8 5 0,0 6-4 0,0-6 8 16,1 7-6-16,-1-7-13 0,0 0 8 0,0 11 13 16,0-11-19-16,1 7 12 0,-1-7-6 0,-4 10 1 0,4-10-1 15,-2 9 3-15,-1-4 8 0,3-5-1 0,-3 10-8 16,3-10-6-16,-4 9 10 0,3-4-4 0,-3 0-2 15,4-5 11-15,-4 11-18 0,1-6 8 0,3-5-9 0,-6 12 10 16,2-4 0-16,-2-2 8 0,4 1-12 0,-2-1 7 16,-2 1 7-16,4-1-11 0,-2 2-5 0,0-4 14 15,0 5-24-15,-2-4 10 0,2 1 5 0,0-2-6 16,2 1 1-16,2-5 1 0,-7 9-4 0,3-6 0 0,0 1 9 16,4-4 0-16,-5 8-8 0,2-3 4 0,3-5 10 15,-5 7-10-15,1-2-3 0,4-5 16 0,-7 8-16 0,2-3 12 16,1 1-3-16,4-6 11 0,-7 9-2 0,6-5-7 15,-2 0-8-15,3-4-1 0,-5 6 7 0,5-6-7 16,-4 6-3-16,4-6-2 0,-6 6 10 0,6-6-15 16,0 0 6-16,-4 7-4 0,4-7 10 0,-2 5-11 0,2-5 8 15,0 0 0-15,-6 7-1 0,6-7 5 0,0 0-6 16,0 0 8-16,-4 5 8 0,4-5-27 0,-1 2 7 16,1-2 9-16,0 0 9 0,0 0-8 0,0 0-7 15,0 0-2-15,0 0 5 0,-1 10 4 0,1-10-16 0,0 0 11 16,0 0-5-16,0 0 7 0,0 0-6 0,0 0 9 15,0 0-4-15,0 0 13 0,0 0-5 0,4 8-1 0,-4-8 15 16,0 0-7-16,9 3 3 0,-9-3-5 0,12 2 0 16,3-1 12-16,-5-1-12 0,-2 2 0 0,2-4 4 15,3 1-4-15,-4 1 4 0,-1-1-6 0,-8 1 13 16,16 0-7-16,-9-1 2 0,-7 1 10 0,12 0-3 0,-12 0-11 16,0 0 6-16,20-1 0 0,-20 1 2 0,12-2-9 15,-5 2 6-15,-7 0 7 0,10-1-13 0,-10 1-2 16,11-1-8-16,-11 1 3 0,13 0 17 0,-13 0-7 15,11-1 2-15,-11 1-11 0,11-1 11 0,-11 1 0 0,9-2-19 16,-9 2 7-16,7-2-4 0,-7 2 1 0,0 0 9 16,10 0-9-16,-10 0 6 0,0 0-3 0,0 0-2 0,0 0-9 15,0 0 12-15,12 1 9 0,-12-1-14 0,0 0 12 16,0 0-13-16,8 0 13 0,-8 0-19 0,0 0 8 0,0 0 16 16,0 0-13-16,0 0-10 0,8 0 2 15,-8 0 23-15,0 0-15 0,0 0-18 0,0 0 16 0,0 0-13 16,0 0 6-16,0 0-3 0,0 0-19 0,10-2 1 15,-10 2-21-15,0 0-13 0,0 0-30 0,0 0-30 0,0 0-44 16,0 0-31-16,0 0-58 0,0 0-657 0,0 0 300 16,0 0 202-16</inkml:trace>
  <inkml:trace contextRef="#ctx0" brushRef="#br0" timeOffset="191697.97">24843 2750 59 0,'0'0'64'0,"0"0"-13"0,0 0 7 0,0 0-21 16,0 0 5-16,0 0 0 0,-3 3-2 0,3-3-1 0,0 0-4 15,0 0 5-15,0 0 0 0,0 0-23 0,0 0 3 16,0 0 0-16,0 0-6 0,0 0 17 0,0 0 11 16,0 0-2-16,0 0-21 0,4-5 13 0,-4 5-24 15,0-4 14-15,0 4 16 0,1-3-49 0,-1 0 3 0,2 1 48 16,-2-2-23-16,0 0-39 0,1 1 24 0,-1-2-25 15,1 2 27-15,1-2 41 0,-1 0-67 0,0 2 55 16,1-2-2-16,-2 1-37 0,1-1-17 0,0 2 49 16,-1-1 9-16,2-1 14 0,-1 3-76 0,-1-3 22 0,3 3 50 15,-3-1-68-15,0 1 0 0,1-2 36 0,-1 2-30 16,0 0 16-16,0-1 22 0,1 1-16 0,-1-1-29 0,2 0 29 16,-2 0 64-16,0 0-96 0,0 3 24 0,1-4-9 15,-1 2-11-15,0-1 83 0,0 3-80 0,0-3 19 16,1 2-12-16,-1 1 15 0,0-4-5 0,0 4-9 0,2-1 18 15,-2 1-22-15,0 0 8 0,0-4 6 0,0 4 16 16,0 0-12-16,1-1-17 0,-1 1 10 0,0 0 12 16,0 0-18-16,0 0 0 0,0 0 5 0,0 0-15 15,0 0 9-15,0 0 6 0,-5 6 0 0,5-4 12 0,-2 2-2 16,1 1-2-16,1-2 13 16,-3 2-27-16,2 1 11 0,-2 0 1 0,-1 3 5 0,3 1 2 0,0 0-13 15,1-3 33-15,-2 5-22 0,2-1-16 0,-1-3 33 16,0 4-20-16,-2 0 76 0,2 2-89 0,-2-4 10 0,0 5-9 15,3-3 3-15,-1 2 18 0,1-5 33 0,-1 3 25 16,1 1 0-16,0 1 5 0,-2 2-5 0,2-3 5 0,0 4-7 16,0-4-15-16,0 1 3 0,-1 0-14 15,2 0 17-15,-1 0-8 0,0 0-2 0,0 0-18 0,2-2 18 16,-2 1 1-16,1 0-2 0,-1-2-21 0,0 1 3 16,1 0-15-16,1 0 15 0,-1 0-13 0,-1-2 16 0,0-2-27 15,0-1 25-15,1 5 6 0,-1-2-3 0,2-2-43 16,-2 0 33-16,0-4-1 0,-2 2 9 0,2 2-15 15,0-4 2-15,0 2-8 0,2 0 0 0,-2-1 19 16,0 1-1-16,1-2-29 0,0 1 24 0,-1-1-1 0,0 1-20 16,0-1-5-16,0-1 26 0,0 1-11 0,2 0-3 15,-2-1 2-15,1 0-8 0,-1 0 19 0,0 0-25 16,0-1-2-16,0-1 27 0,0 2-14 0,0-1 9 16,0-2-2-16,0 4-5 0,-1-2 2 0,1-2-5 0,0 2 10 15,0-2-3-15,0 3 9 0,0-3-17 0,1 1 5 16,-1-1 2-16,0 2-1 0,0-2 3 0,0 0 1 0,0 0-3 15,0 3 1-15,0-3-4 0,1 1 1 0,-1-1-5 16,0 0-1-16,0 0 3 0,0 0-10 0,0 0 3 16,0 0-4-16,3 0 18 0,-3 0-11 0,0 0 8 15,0 0-8-15,0 0-10 0,0 0 8 0,1 1 6 0,-1-1-3 16,0 0 4-16,0 0-7 0,0 0-6 0,0 0 7 16,2 1-3-16,-2-1-5 0,0 0 16 0,0 0-11 0,2 0 3 15,-2 0-1-15,0 0 4 0,3 0-7 0,-3 0-12 16,0 0 5-16,0 0 1 0,4-1 2 0,-1 0-31 15,-2 2-8-15,-1-1 9 0,4-1-5 0,-4 1-38 16,1-1-39-16,-1 1 48 0,0 0-73 0,0 0 12 0,4-4 8 16,-4 4-21-16,2-1-8 0,-2 1-428 0,0 0 193 15,0 0 128-15</inkml:trace>
  <inkml:trace contextRef="#ctx0" brushRef="#br0" timeOffset="196541.83">24971 2756 21 0,'0'0'20'15,"0"0"3"-15,0-3 11 0,0 3-17 0,0 0 6 0,-1-3-6 16,-1 1-2-16,2 2-7 0,0 0-1 0,0 0 14 0,0-5-7 16,0 5 6-16,-1-2-6 0,1 2 1 15,0 0-3-15,0 0-2 0,0-4-9 0,0 4 8 0,-3-2-2 16,3 2 1-16,0-3 4 0,0 3-15 0,-2-1 12 15,0-1 3-15,2 2 5 0,0 0-13 0,0 0 2 0,0 0-6 16,-1-3 9-16,1 3-18 0,0 0 6 0,0 0 15 16,0 0-24-16,-1-3 19 0,1 3 2 0,0 0 6 15,-2-3-23-15,2 3 3 0,0 0 6 0,0 0-2 16,-1-1 19-16,1 1-4 0,0 0-6 0,-4-1-6 0,4 1-1 16,-3-1-4-16,2 0 20 0,1 1-14 0,-4 0 13 15,4 0-5-15,-3-3 5 0,3 3 3 0,-2 0-7 16,2 0 10-16,-3-1-20 0,3 1 15 0,-3-1-11 15,3 1-6-15,0 0 14 0,-3-1-3 0,3 1-7 0,0 0 9 16,0 0-18-16,0 0 12 0,-2-2 0 0,2 2 8 16,0 0-2-16,0 0 7 0,0 0-1 0,0 0-6 0,0 0-3 15,0 0 1-15,0 0 5 0,-4-1 4 0,4 1-13 16,0 0 4-16,0 0-19 0,0 0 17 0,0 0-36 16,0 0 36-16,0 0 3 0,0 0 6 0,0 0-22 15,0 0 0-15,-2 4 11 0,2-4-28 0,0 2 54 0,0-2-22 16,0 0-9-16,0 4 5 0,0-2-13 0,-1-1-1 15,1-1 19-15,0 4 9 0,-1-2-29 0,1-2-11 16,0 4 9-16,0-2 0 0,0-2 20 0,0 5-29 0,0-2 2 16,0-1 64-16,0 0-68 0,0 1 55 0,0 2 15 15,0-2-24-15,-2 0-52 0,2-1 12 0,2 0 38 16,-4 1-14-16,2-1-34 0,-1 2 11 0,1-2 44 16,-1 2-22-16,1-1-13 0,-2 0 22 0,2 0-10 0,-1 0 18 15,1-1 27-15,0 2-77 0,0-1 10 0,1 0 62 16,-1 2-30-16,-2-2 9 0,2 1-24 0,0-1-17 0,0 2 57 15,-2 0-64-15,2 0 2 0,2-2 82 0,-4 2-67 16,2-1 38-16,2 2-51 0,-2-3 63 0,0 2-3 16,0 0-65-16,0 0 7 0,0 1-12 0,1-4 87 15,-2 4-89-15,1-3 35 0,0 0 46 0,0 1-82 0,1 1 58 16,-1-3 23-16,0 3-23 0,0-5-64 0,1 6 84 16,1-3-50-16,-2-3-18 0,0 9 74 0,0-8-12 15,1 1 14-15,-1 1-27 0,1 0-7 0,1 2-45 16,-2-2 40-16,0-1-14 0,1 0-9 0,-1 1 13 0,0 2 25 15,0-1 11-15,3 7 5 0,-2-4-4 0,-1-1-44 16,0 2 47-16,0-2-41 0,0-2-9 0,1 2 39 16,2 0-20-16,-3 0 15 0,0-2-65 0,0 3 64 0,1-1-4 15,-1 0 7-15,2 0-10 0,-4 0-37 0,4-2 32 16,-2 2-11-16,0-3 24 0,0 2-6 0,0 0 1 16,0 0-22-16,0 1 14 0,1-1 2 0,-1 1-28 15,0 0 32-15,-1 0-14 0,2-2 17 0,-1 2-52 0,0-1 15 16,2 2 13-16,-2-2-28 0,0 1 61 0,1 0 2 0,-1-1-39 15,0 1-32-15,0-1-19 0,0 1 31 16,0 0 0-16,0-1 43 0,0-1-8 0,0 1 33 0,0 0-55 16,0 1 52-16,0-2-7 0,0 0 2 0,0 1-7 15,1 0 4-15,-1-1-71 0,0-1 33 0,-1 1 3 16,2-1-28-16,-2 2 71 0,1-1-38 0,0-1 17 0,0 1 27 16,0 0-18-16,0-1-47 0,1 1 59 0,-1-1-1 15,0 1-1-15,0 0-10 0,-1-2 3 0,1 0-17 16,0 1 8-16,0-1-5 0,0-2 10 0,-1 4-5 0,1-2 1 15,0 1-22-15,-2-1 17 0,2-2-13 0,0 4 16 16,0-4-6-16,0 0 4 0,-1 1 1 0,1-1-9 16,0 3 4-16,0-3-4 0,0 3 6 0,0-3 1 15,0 3-7-15,1-1 10 0,-1-2 1 0,0 0-3 0,0 0-14 16,-3 3 8-16,5-2-16 0,-2-1 2 0,0 0 7 16,0 0 11-16,3 2 2 0,-3-2-10 0,0 0 2 0,0 0-2 15,0 0 4-15,0 0 3 0,0 1-3 0,0-1 4 16,0 0-5-16,0 0-17 0,0 0 21 0,0 0-11 15,0 0 6-15,0 0 0 0,0 0 3 0,2 0-7 16,-2 0 1-16,0 0 0 0,0 0-27 0,0 0 12 0,0 0 27 16,0 0-12-16,0 0-8 0,0 0-19 0,0 0 22 15,0 0-4-15,0 0 1 0,0 0 5 0,0 0-19 0,0 0 23 16,0 0-18-16,2 1 33 0,-2-1-23 0,0 0 11 16,0 0-18-16,0 0-10 0,0 0-1 0,0 0-1 15,0 0-16-15,0 0-11 0,1-4-9 0,-1 4-10 16,0 0-34-16,0 0-44 0,0 0 34 0,0 0-68 0,0-7 8 15,1 6-5-15,-1-1-31 0,2-1-432 0,-2 3 211 16,0 0 140-16</inkml:trace>
  <inkml:trace contextRef="#ctx0" brushRef="#br0" timeOffset="202925.58">24315 4796 1 0,'0'0'18'0,"0"0"2"0,0 0-17 0,0 0 12 16,0 0 1-16,0 0 5 0,0 0-14 0,0 0 8 16,0 0 0-16,0 0-7 0,0 0 12 0,0 0-9 0,0 0 4 15,0 0-5-15,0 0 0 0,-4 10 10 0,4-10-10 16,0 0 2-16,0 0-2 0,0 0-3 0,0 0 11 16,0 0-6-16,0 0 0 0,0 0 9 0,0 0-4 15,0 0-17-15,0 0 16 0,0 0 2 0,0 0-13 0,-2 8 13 16,2-8 9-16,0 0 2 0,0 0-15 0,0 0 1 15,0 0 12-15,0 0 0 0,0 0-25 0,0 0-6 16,0 0 11-16,0 0 6 0,0 0-10 0,0 0-5 16,0 0 12-16,0 0 4 0,0 0-1 0,0 0 9 0,0 0 8 15,0 0-20-15,0 0-7 0,0 0 21 0,0 0-13 16,0 0-7-16,-5 5 9 0,5-5-4 0,0 0 7 0,0 0 8 16,0 0-7-16,0 0-14 0,0 0 0 15,0 0 14-15,0 0-3 0,0 0 11 0,0 0-5 0,0 0-17 16,0 0 4-16,0 0-3 0,0 0-55 0,0 0 79 15,0 0-14-15,0 0 14 0,0 0-15 0,0 0-5 0,0 0 2 16,0 0 5-16,0 0-10 0,0 0 7 0,0 0-7 16,0 0 0-16,0 0-5 0,9-19 4 0,-9 19-11 15,0 0 14-15,0 0-3 0,4-7 26 0,-4 7-40 16,0 0 28-16,0 0-19 0,0 0-11 0,6-5 29 0,-6 5-14 16,0 0-5-16,0 0-12 0,5-6 15 0,-5 6 13 15,0 0 7-15,5-6-34 0,-5 6-2 0,0 0 8 16,7-5-5-16,-7 5 15 0,4 0 6 0,-4 0-5 15,0 0-5-15,8-3 7 0,-8 3 6 0,7-4-15 0,-7 4 7 16,0 0-12-16,10-5 10 0,-10 5-16 0,8 0 29 16,-8 0-18-16,0 0 1 0,10-3-5 0,-10 3 6 0,6 0 18 15,-6 0 11-15,0 0-26 0,11-5 11 0,-11 5 17 16,7-1-28-16,-7 1 13 0,0 0-12 0,8-3 4 16,-8 3 3-16,0 0-8 0,6-3 10 0,-6 3-21 15,4 0 29-15,-4 0-13 0,0 0-8 0,11-4-8 0,-11 4 10 16,0 0-17-16,0 0 5 0,13-2 32 0,-9 0-19 15,-4 2-4-15,0 0 13 0,12 2-6 0,-12-2 14 16,0 0-28-16,11 0 79 0,-11 0-76 0,0 0-7 16,11-2-1-16,-11 2 10 0,0 0-8 0,8 2 5 0,-8-2-13 15,0 0 15-15,0 0-8 0,0 0 11 0,9 1 9 16,-9-1 5-16,0 0-19 0,5 3 20 0,-5-3 1 0,0 0 4 16,6 5-8-16,-6-5-15 0,0 0-13 15,0 0 53-15,5 5-36 0,-5-5 7 0,0 0-2 0,0 0 2 16,1 8 15-16,-1-8-34 0,0 0 35 0,2 6-21 15,-2-6-22-15,0 5 5 0,0-5 31 0,0 0-18 0,0 0 16 16,1 9-24-16,-1-9 12 0,0 0 13 0,1 8 5 16,-1-4-6-16,0-4-9 0,0 0 20 0,2 8 5 15,-2-8-23-15,0 4 15 0,0-4-7 0,0 0 5 16,1 8 2-16,-1-8-23 0,0 0 34 0,0 0-7 0,-3 11 2 16,3-11-4-16,0 7-2 0,0-7 8 0,2 6-10 15,-2-2-12-15,0-4 15 0,0 0-5 0,0 0-3 0,-2 14-14 16,1-10 20-16,0-1 0 0,-2 2-19 0,3-5 15 15,-1 7-2-15,1-3-2 0,0-4-10 0,-3 7 24 16,2-5-19-16,-1 3 5 0,2-5 1 0,-2 7-1 0,-1-3 10 16,3-4-8-16,-4 8-5 0,1-4 10 0,1-2-1 15,-1 3 12-15,0-1-16 0,1 1 8 0,-1-1-10 16,0 0 6-16,1 1-8 0,-1 0 12 0,0-1-14 16,1 1 6-16,-1-1 3 0,0 1-11 0,1-1 6 0,0 0-2 15,0 1-7-15,-2-2 3 0,1 1 2 0,0-2-3 16,3-2 10-16,-4 8-15 0,2-5 5 0,-1 1-5 15,3-4 4-15,-4 6 3 0,1-1 2 0,1-2 5 0,-1 1-11 16,0-2 1-16,1 2 4 0,2-4-2 0,-4 6 13 16,1-3-14-16,2 1-7 0,1-4 14 0,-3 6 3 15,0-2-15-15,3-4 16 0,-4 6-17 0,4-6 7 16,-1 4 2-16,1-4-7 0,-3 4 4 0,3-4-1 0,-1 5 4 16,1-5-6-16,-3 5-5 0,3-5 16 0,-2 4-3 15,2-4-13-15,-2 5 7 0,2-5-2 0,-4 5-1 16,4-5-1-16,-1 5 5 0,1-5 3 0,-3 3-15 0,3-3 20 15,0 0-10-15,-1 5 4 0,1-5 0 0,0 0 2 16,0 0 5-16,-3 5-21 0,3-5 4 0,0 0 10 16,0 0-5-16,0 0 9 0,0 6-9 0,0-6-3 0,0 0-1 15,0 0-5-15,0 0 14 0,0 0-9 0,-2 5 3 16,2-5 10-16,0 0-5 0,0 0 10 0,0 0-1 16,0 0-1-16,0 0-1 0,0 0-8 0,4 7 8 0,-4-7 9 15,0 0-6-15,0 0-6 0,0 0-9 0,8 4 13 16,-8-4 7-16,5 2 4 0,-5-2-6 0,0 0-7 15,8 1-3-15,-8-1 0 0,8 1 7 0,-8-1-8 16,0 0 10-16,11 2-7 0,-11-2 1 0,0 0-3 0,10 1 9 16,-10-1-4-16,7 0-3 0,-7 0-8 0,11 0 18 15,-11 0-8-15,8 0-5 0,-8 0 1 0,10 1 2 16,-10-1 3-16,11-1 3 0,-11 1-2 0,12-1 0 0,-5 2-5 16,-7-1 9-16,9-3 6 0,-9 3-10 0,12 0-3 15,-12 0 8-15,12-1-5 0,-12 1 7 0,12-1-14 16,-12 1 14-16,12 0-6 0,-5-1-2 0,-7 1 12 0,14-1-2 15,-6-1 7-15,3 0-4 0,-2 1 16 0,-9 1-21 16,11-1 5-16,-11 1 7 0,9-2-18 0,-9 2 15 0,11-1 0 16,-11 1 2-16,8 0-8 0,-8 0 18 0,0 0-28 15,11-1 17-15,-11 1-21 0,0 0 23 0,6-2-21 16,-6 2-5-16,0 0 10 0,0 0 1 0,8-2-6 16,-8 2-20-16,0 0 4 0,0 0 2 0,0 0 9 0,0 0 13 15,0 0-18-15,8-1 14 0,-8 1-9 0,0 0 5 16,4 4 12-16,-4-4 11 0,0 0 1 0,0 0-28 15,6 0 46-15,-6 0-31 0,0 0 23 0,0 0-11 16,0 0-7-16,0 0 11 0,4 1-16 0,-4-1-19 0,0 0 25 16,0 0 12-16,0 0-34 0,0 0 26 0,6 0-21 15,-6 0 2-15,0 0 16 0,0 0-16 0,0 0 26 16,0 0-34-16,6 0 10 0,-6 0-2 0,0 0-8 0,5-2 16 16,-5 2-43-16,0 0 34 0,0 0 6 0,0 0 0 15,0 0 4-15,0 0-13 0,4-3-15 0,-4 3 25 16,0 0-17-16,3-3-2 0,-3 3-3 0,0 0 9 15,0 0-14-15,0 0-5 0,0 0 18 0,0 0 7 0,0 0 1 16,0 0-8-16,6 0 13 0,-6 0-22 0,0 0 10 16,0 0-13-16,0 0 6 0,0 0-10 0,0 0 20 0,0 0 3 15,0 0 3-15,0 0-24 0,0 0 9 0,0 0-19 16,0 0 3-16,0 0 3 0,0 0-35 0,0 0-2 16,0 0-5-16,0 0-7 0,0 0 7 0,0 0 10 0,0 0-38 15,0 0 20-15,0 0-13 0,0 0-13 0,0 0-3 16,0 0-18-16,0 0-21 0,0 0-8 0,0 0-39 15,0 0-1-15,0 0-19 0,0 0-9 0,-6-17-18 0,6 17-16 16,0 0-506-16,0 0 249 0,-15-4 166 0</inkml:trace>
  <inkml:trace contextRef="#ctx0" brushRef="#br0" timeOffset="211925.91">23205 8443 28 0,'0'0'53'0,"0"0"-2"0,0 0 14 0,0 0-22 16,-7 7 3-16,7-7-3 0,0 0-9 0,0 0 8 16,0 0-14-16,0 0-5 0,0 0 1 0,0 0 11 0,0 0 6 15,0 0-6-15,0 0-14 0,-1 12 12 0,1-12-8 16,0 0 4-16,0 0-8 0,0 0-14 0,0 0 18 15,0 0-18-15,0 0 9 0,0 0 6 0,0 0-6 0,0 0 15 16,0 0 7-16,0 0 9 0,0 0-31 0,0 0 25 16,0 0-4-16,0 0-43 0,0 0 0 0,0 0 36 15,0 0 4-15,0 0-9 0,0 0-2 0,0 0-8 16,0 0 5-16,0 0-20 0,0 0 32 0,0 0-7 0,0 0-8 16,0 0 40-16,0 0-83 0,0 0 37 0,0 0 9 15,0 0-8-15,0 0 11 0,0 0-2 0,0 0 2 16,0 0-28-16,-3-27 22 0,3 27-5 0,0 0 9 15,0 0-32-15,0 0 15 0,0 0 23 0,0 0-42 0,0 0 30 16,0 0-10-16,0 0 19 0,-21 13-17 0,17-9 14 16,4-4-31-16,0 0 12 0,-10 7 36 0,10-7-40 0,0 0 36 15,-8 7-4-15,8-7-53 0,-5 5 15 0,5-5 36 16,0 0-31-16,-7 5 8 0,7-5 15 0,-4 3 12 16,4-3-16-16,0 0 3 0,0 0 12 0,-6 5 3 15,6-5 7-15,0 0-11 0,0 0 7 0,0 0 12 0,-6 5-13 16,6-5-17-16,0 0 15 0,0 0-8 0,0 0-5 15,0 0-1-15,0 0 10 0,0 0 6 0,0 0-11 0,0 0 4 16,0 0-5-16,0 0 11 0,0 0-20 0,0 0 17 16,0 0-20-16,0 0 21 0,0 0-6 0,0 0-9 15,0 0 0-15,0 0-2 0,0 0-4 0,0 0 14 16,0 0 2-16,0 0-6 0,0 0-3 0,20-13-5 0,-20 13 8 16,0 0 5-16,8-4-14 0,-8 4 7 0,0 0-5 15,7-2-5-15,-7 2 0 0,0 0 15 0,0 0-6 0,0 0-9 16,8-3 10-16,-8 3-13 0,0 0 7 15,8-2 2-15,-8 2-5 0,0 0-3 0,15 0 10 0,-7 0-13 16,-8 0 0-16,21-1 0 0,-8-1 2 0,2 2 9 16,2 0 0-16,-1 0 4 0,3-2-11 0,-2 2 6 0,1-1 2 15,2 1-4-15,0 0-3 0,-2-3-5 0,0 2 8 16,-1 1-9-16,3-1 7 0,-1 0 0 0,-1 2-3 16,1-2 11-16,0-2-4 0,-2 3-3 0,-1-2-3 15,-1 1 2-15,1 0-2 0,0-3 1 0,1 3 9 0,2-2-11 16,0 0 2-16,-1 2-6 0,-2-1 9 0,3 0-13 15,0 1 18-15,-2-3 8 0,3 2-22 0,0-1 7 16,-1 2 4-16,-1 1-10 0,1 0 20 0,1-1-11 16,-3-1 2-16,1-1-3 0,-1 2-13 0,0-3 2 0,1 6-5 15,-2-2 28-15,0 0-14 0,-2-2-7 0,2 1-1 16,0 0 17-16,-4 1-3 0,4 0 5 0,-2-1-16 0,0-2 12 16,1 2-10-16,0 1 17 0,-1-1-7 0,1 0-4 15,-2 0 4-15,2-1 12 0,-2 1-14 0,2-1 8 16,-2 2-8-16,-13 0 8 0,24-1 7 0,-14-1-37 15,-10 2 8-15,17 0 21 0,-17 0-18 0,12-3 21 0,-12 3-11 16,11-1 3-16,-11 1-9 0,0 0-10 0,15 1 7 16,-15-1 5-16,0 0 4 0,0 0-22 0,13-3 34 0,-13 3-21 15,0 0 32-15,0 0-53 0,11-2 15 16,-11 2-30-16,0 0-8 0,0 0-22 0,5-7 6 0,-5 7-26 16,0 0-16-16,0-7 1 0,0 7-19 0,0 0-46 15,0 0 14-15,-7-12 24 0,7 12-56 0,0 0 17 0,0 0 18 16,-14-9-1-16,14 9 28 0,-8-5 7 0,8 5-19 15,-11-6 6-15,2 3 24 0,9 3 5 0,-16-10-15 16,8 5 23-16,-1-1 13 0,1 0-7 0,8 6 15 0,-12-10 19 16,6 4 1-16,-1 0 3 0,0 0 7 0,7 6 12 15,-9-10 5-15,9 10 14 0,-8-8 7 0,8 8-8 16,-7-6 22-16,7 6-21 0,-6-9 11 0,6 9 6 16,-8-3 23-16,4-2-17 0,4 5 18 0,-11-10-1 15,7 7 24-15,4 3 5 0,-8-6-13 0,8 6-9 0,-5-4 1 16,5 4-11-16,0 0 11 0,0 0-6 0,-10-2 14 15,10 2-10-15,0 0 5 0,-5-2-3 0,5 2 2 0,0 0-2 16,0 0 7-16,0 0 5 0,0 0 7 0,0 0-2 16,0 0-17-16,12 14 15 0,-4-10-7 0,0-1-6 15,3 3 1-15,1-3-5 0,-2 2-5 0,2-1-3 0,0-1 5 16,0 2-4-16,-1-2 5 0,0 0-11 0,1 1-19 16,-3-2 14-16,2 4 5 0,0-2-10 0,-2-1 0 15,-2 0 2-15,-1-1-8 0,-6-2-3 0,10 4 1 16,-5-1-5-16,-5-3-6 0,8 6 1 0,-8-6 13 0,5 8-6 15,-1-6 10-15,-4-2-3 0,0 0-6 0,6 13 10 16,-6-13 6-16,2 12-12 0,-2-12-8 0,0 12 10 16,2-1 3-16,-5 2 1 0,0-2-7 0,1 2 4 0,-4-2-5 15,2 3 1-15,-1 0-15 0,-2-2 12 0,3 1-3 16,-2-2 0-16,-1-1 10 0,0 1-7 0,1 0 3 16,0 0-8-16,1 0 3 0,1-3-9 0,0 0 4 15,1-2 19-15,1 2-21 0,-2-4 5 0,4-4-8 0,-6 9-6 16,6-9-19-16,-5 6-10 0,5-6-25 0,-6 6-35 15,6-6-21-15,-6 5-13 0,6-5-42 0,0 0 7 16,0 0-49-16,-11 1-440 0,11-1 219 0,0 0 146 0</inkml:trace>
  <inkml:trace contextRef="#ctx0" brushRef="#br0" timeOffset="212455.66">24441 7925 27 0,'6'-18'98'0,"-2"2"27"0,0-1-2 0,0 3-26 0,0 0 2 15,1 0 3-15,0 5 14 0,-2-2-41 0,-2 4 14 16,2 0-18-16,-3 7 1 0,1-11-31 0,-1 11 19 0,3-7-12 16,-3 7 9-16,0 0-22 0,3-4 8 0,-3 4 5 15,0 0-17-15,0 0 1 0,0 0-6 0,13 17 24 16,-9-6 14-16,4 2-13 0,-3 2-2 0,2 2 16 16,6 11-40-16,-2-1 35 0,0 3-23 0,-2 3 9 0,0-2-3 15,-5-1-6-15,6 1 5 0,-5 0-6 0,3 4-2 16,0-1 17-16,0-1-4 0,-1 0-7 0,-2 4-3 0,0-1-10 15,1 0 8-15,0-1-1 0,1-3-11 0,-6 2 4 16,5-2-11-16,2-3 3 0,-3 2-4 0,2-1-9 16,-3-6 5-16,4 5-7 0,-4-5 5 0,0-1 3 15,0-6 2-15,0-1-3 0,-3 1 13 0,2-1-25 0,1 1 6 16,0-2 11-16,-2 0 4 0,2-2-6 0,-1 1-4 16,0-2-2-16,-1 0-3 0,1-1 6 0,0-1 5 15,-2-2-17-15,2-1 2 0,-3-7 7 0,1 12 9 0,0-8-11 16,-1-4-9-16,2 7 11 0,-2-7-2 0,1 7-4 15,-1-7-2-15,0 0-26 0,4 5-17 0,-4-5-7 16,0 0-19-16,0 0-7 0,0 0-38 0,0 0-30 0,4-17 41 16,-4 17-17-16,1-14-23 0,-1 14-11 0,-2-24-11 15,0 13-354-15,1-2 173 0,-2-3 114 0</inkml:trace>
  <inkml:trace contextRef="#ctx0" brushRef="#br0" timeOffset="213489.76">24612 7817 74 0,'-8'-7'101'0,"0"-3"-22"0,1-1 40 0,2 2-35 16,2 5 13-16,3 4-7 0,-5-11-37 0,2 8 17 16,3 3-27-16,0 0-12 0,0-14 14 0,0 14 4 0,6-8-7 15,0 7-8-15,5-4 4 0,4 0 8 0,1 5-5 16,1-2 5-16,3 2-30 0,0-4 3 0,3 5-18 16,1-1 19-16,0-1-13 0,12-5 10 0,0 0 6 15,-2 3 1-15,1-2-2 0,-6 2-10 0,-2 2 11 0,8-2-10 16,0-2 1-16,1 0 13 0,1 1-19 0,-8 2-2 15,7-2 20-15,2 1-11 0,-1-2 11 0,3 6-3 16,-1-7-19-16,1 1 22 0,0 1-23 0,0 2 7 0,1-1 17 16,-1 0-25-16,1 1 7 0,-2-2 12 0,1 0 5 15,0-1-17-15,2 8 1 0,-4-6 0 0,1 0 24 16,-2 1-9-16,1 1-10 0,0 0 9 0,0-5-3 0,-1 3-2 16,-1 0-4-16,-7 1 10 0,-3 0 4 0,-1 2-5 15,-2 0-13-15,2-1 4 0,-1-2 14 0,-1 2-19 0,-1 1 10 16,-2 0-3-16,-1 0 9 0,-2 0-14 0,-2-1 12 15,1 1-14-15,-4 1 4 0,-1-1-8 0,-3 0-4 16,0 1 11-16,-1 2-9 0,-7-3 3 0,16 8 4 16,-8 1 4-16,0-1-13 0,-2 0 7 0,2 3 10 0,-2 1-11 15,-1 1 18-15,-1 1-15 0,1 1 13 0,-1 2-11 16,2 1 8-16,-2-1 2 0,-2 2-19 0,1 1 2 16,0 1-10-16,-1 0 33 0,0 1 5 0,2 10-4 15,-3-4-3-15,0-3 2 0,-2-4 2 0,0 0-5 0,-2 13 2 16,0-7 7-16,1-5-6 0,-1-2-11 0,2 0-8 15,-2 2 11-15,2-1 11 0,-1 0-2 0,1 2-4 0,2 11-7 16,-1-5 9-16,2-5-1 0,-2-4-23 16,2 0 9-16,0 1 0 0,-2-1 2 0,1 2-3 0,2-4 8 15,-1 2-23-15,2-2 13 0,-2 0 1 0,0-1 4 16,0 1 0-16,-1-2 1 0,3 0-5 0,-1 1-5 0,-2-4 9 16,3 2-2-16,0-1-5 0,-3-2-4 0,3-2 10 15,-2 2-9-15,0-1 1 0,2-1-10 0,-2 1-7 16,-1-1 26-16,-1-2-4 0,3-1-2 0,-3-7-5 15,1 12 6-15,-1-6-6 0,0-6-10 0,1 11 16 0,-1-11-2 16,2 10-8-16,-2-10 14 0,0 8-12 0,0-8-4 16,-3 9 2-16,3-9 14 0,-4 7-8 0,4-7 4 0,-7 7-11 15,1-1 8-15,-4 0 3 0,2 0-2 16,-5-1 17-16,1-3-25 0,-4 2-20 0,0-1 28 0,-4 2-7 16,-1-2 3-16,-3-2 11 0,-17 1-20 0,-1-1 16 15,-4-1-5-15,0-1 4 0,-2 1-18 0,-3 1 6 0,4-1 7 16,1 0-10-16,0 4-2 0,2-3 7 0,0 4 0 15,3 0 0-15,1-2 2 0,3 1 3 0,1 0-1 16,1-1-9-16,-3 3-7 0,9-3 12 0,4-2 4 0,2 1-3 16,0-2-6-16,-1 4 5 0,2-4-7 0,-4 0 10 15,1 0 4-15,1 0-4 0,-17-1-1 0,9 1-10 16,-11-3 6-16,2 0-1 0,-1 0-3 0,1 0 4 0,1-1 5 16,3 0-3-16,2-2-3 0,4 6 1 0,11-4 4 15,2 1-3-15,2 2-5 0,1-1 8 0,1 0 9 16,4 1-13-16,0 1 20 0,2-1-23 0,8 1 9 15,-10-1-6-15,10 1-7 0,-11 0 2 0,11 0 15 0,0 0 1 16,-12-1-11-16,12 1 12 0,-7-3-10 0,7 3 4 16,0 0-8-16,0 0 11 0,-12-1-19 0,12 1-5 15,0 0-10-15,0 0-3 0,-8-2-22 0,8 2-2 0,0 0-48 16,0 0-22-16,-5-6-27 0,5 6-11 0,0 0-10 16,-4-11-35-16,1 7-499 0,3 4 236 0,0 0 156 15</inkml:trace>
  <inkml:trace contextRef="#ctx0" brushRef="#br0" timeOffset="214220.76">24868 8034 84 0,'0'0'84'0,"0"0"3"16,0 0 29-16,0 0-59 0,0 0 29 0,0 0 8 16,0 0 3-16,0 0-36 0,0 0 30 0,-13 11-13 15,10-6-21-15,0-1 30 0,-2 5-54 0,1-2 43 0,1-1-32 16,2 1 1-16,-2-1 2 0,1 4 15 0,-1-2-23 16,2 1 17-16,-1-3-3 0,1 0-8 0,0 0 9 0,1 0-30 15,0 0 20-15,0 0-4 0,-2 0-13 0,4-2 2 16,-1 1-16-16,-1-5 13 0,1 9 13 0,2-5-11 15,0 1-3-15,2-1 8 0,-1-1-24 0,0 0 18 16,0 0-4-16,1 0-15 0,1-1 3 0,-1 1-6 0,2 0 10 16,2 0-5-16,0 0 10 0,1-2-6 0,-1 3-19 15,-1 0 2-15,-1-3 23 0,1 1-6 0,3 1-14 16,-3-1 2-16,0 0 3 0,-2 0 1 0,4 2 3 0,-1-1-12 16,0 2 20-16,-1-2-7 0,2 1-16 0,-2-1 0 15,2 1 15-15,-2 2-8 0,2-1 11 0,-2 2-5 16,0-3-16-16,-2 3 13 0,1 0-8 0,0-1 0 15,-1 1 15-15,-2-1-5 0,2 1-16 0,-2-1 7 16,0 0-4-16,-2 0 16 0,1-1-1 0,-3-5-8 0,3 10 12 16,-2-5-8-16,-1-5 12 0,0 13-19 0,0-13-1 15,-1 13 18-15,-2-3-21 0,-1 0 2 0,0 0 16 0,0 0 0 16,0-3-11-16,-1 1 8 0,-1-2-2 0,0 1-13 16,-1-2-2-16,2-1 16 0,-1 1 2 0,1-3 22 15,0 2-32-15,5-4 14 0,-12 3-11 0,5-2 4 0,7-1-4 16,-13 2 2-16,1 0 6 0,1-2 3 0,2 0-12 15,-1 0-3-15,0-4 11 0,2 3-4 0,-3-2 6 16,2 0-9-16,-1-2 17 0,1-1-31 0,-1 4 11 0,2-5-40 16,3 0 12-16,0 1-47 0,5 6-5 0,-10-8-4 15,10 8-12-15,-4-12-3 0,3 0-39 0,-2 3-25 16,3 9-356-16,0 0 174 0,3-25 116 0</inkml:trace>
  <inkml:trace contextRef="#ctx0" brushRef="#br0" timeOffset="214482.62">24845 8044 57 0,'0'0'119'0,"2"-9"-22"0,2 6-6 0,2-3 14 0,6 0 7 16,-1 1-15-16,4 0-21 0,1 1-28 0,1 1 36 15,3-1-28-15,0 2-18 0,2-2 14 0,-2 1 24 16,1-1-14-16,2 2-23 0,-3-1 14 0,0 1-22 16,-3 1-22-16,-1-2 18 0,-1 2 12 0,-2-3-11 0,-1 3-13 15,-3-1-25-15,-1-1-18 0,-8 3-15 0,11-3 13 16,-11 3-43-16,4-5 1 0,-4 5-17 0,4-4-267 0,-4 4 118 16,0 0 80-16</inkml:trace>
  <inkml:trace contextRef="#ctx0" brushRef="#br0" timeOffset="-214542.99">25376 7778 88 0,'4'-4'107'0,"2"-6"4"0,-6 10-51 16,6-11 26-16,-3 6-12 0,-3 5 28 0,4-6-23 0,-4 6-10 15,5-4-33-15,-5 4 20 0,0 0-6 0,0 0-34 16,0 0 23-16,0 0 18 0,10 9 14 0,-10-9-13 16,1 12 13-16,2 0-48 0,-1 1 12 0,-2 4 39 15,4 1-48-15,-2 1 32 0,-1 2 13 0,3 11 13 0,-4-4-10 16,-1-3-17-16,-3 9-12 0,2 0 10 0,2 0 4 15,2 1-14-15,-1 1-4 0,2 0 11 0,-1 1-4 16,-3-3-12-16,0 2 8 0,2 1-2 0,-2 2-9 16,2-3-7-16,-2 2-9 0,-2-2 15 0,2 0-16 0,-3 0-5 15,2-9 21-15,-2 7-22 0,-4-3 18 0,4 0-7 16,0-7-8-16,2-2 9 0,0-4-20 0,0-1-2 0,0-2-2 16,1 0 9-16,-2-2-1 0,2-1 22 15,0 0-17-15,1-3 6 0,0 0-3 0,1-2 5 0,-1-7 0 16,-1 10-18-16,1-10 4 0,0 0-7 0,0 10 19 15,0-10-5-15,0 0 5 0,2 6-13 0,-2-6-29 0,0 0-18 16,0 0-14-16,0 0-24 0,0 0-29 0,0 0 20 16,0 0-30-16,0 0-19 0,0 0-12 0,6-30-20 15,-6 30-379-15,-6-15 184 0,6 15 122 0</inkml:trace>
  <inkml:trace contextRef="#ctx0" brushRef="#br0" timeOffset="-213958.07">25677 8112 7 0,'2'-6'82'0,"2"-2"-6"0,0 0 22 15,0 4-35-15,-1-2 37 0,0 1-35 0,-1 0-6 0,2 0 8 16,-4 5-25-16,7-7 9 0,-3 3-27 0,4-2 9 16,-1 2 28-16,-1-2-16 0,1 2 5 0,0 2-8 15,-1-2-2-15,0 3 16 0,0-2-45 0,0 2 30 16,0 0-16-16,1 0-21 0,1 1 16 0,-1 0 23 0,7 1-25 15,-3-1 21-15,1 2-54 0,-1 3 42 0,-1-1 13 16,-2 1-30-16,-1-1-15 0,0 2 7 0,-2 0-4 0,-2 2 18 16,-1-2 27-16,0 0 0 0,-2 0 0 0,-3 4-3 15,0 2-25-15,2-2 32 0,-4 1-12 0,-1 0 9 16,0 2 12-16,-4 1-20 0,2-2 13 0,0 1-9 16,2-1 2-16,-2 2-2 0,0-2-5 0,0 0-16 15,0-3 20-15,1 2 0 0,-1 0-3 0,3-3-23 0,-3 2 20 16,2-2-20-16,1 2 4 0,0-2 14 0,-1 1-15 15,2-3-1-15,0 3 5 0,2-4-11 0,2-5 11 16,-6 11 13-16,5-8 2 0,1-3-1 0,0 0-3 0,5 12-1 16,3-6 12-16,-1 2-12 0,2-4 2 0,2 0-10 15,1 3 0-15,0-1 9 0,1 0-8 0,1 0 4 0,0-2-11 16,1-1-2-16,1-1 9 0,0 1 3 0,1-2-14 16,-2 1-5-16,1-1 17 0,-3-1-17 0,1 0 18 15,0 0-10-15,0-1-5 0,-1 2-9 0,-5-2-20 16,0-2-18-16,-8 3-56 0,13-1-26 0,-13 1-48 0,8-6-2 15,-2-4-30-15,-6 10-479 0,0 0 226 16,0 0 150-16</inkml:trace>
  <inkml:trace contextRef="#ctx0" brushRef="#br0" timeOffset="-212619.04">26290 7595 65 0,'0'0'86'0,"-4"-9"51"0,4 9-40 16,-5-4-18-16,5 4 26 0,-4-6-10 0,4 6-17 0,0 0 14 15,-6-8-7-15,6 8-32 0,0 0 14 16,0 0-19-16,2-9 3 0,-2 9-4 0,0 0 3 0,6-10 7 16,0 8-10-16,-6 2-4 0,17-4-21 0,-5 2 3 15,6-2 22-15,-4 2-18 0,4-1-12 0,-1 0 0 0,2 3 6 16,-1 0-17-16,0-4-27 0,2 3 28 0,-3-1 27 15,0-1-6-15,2 2 4 0,-2 0 0 0,-1 0-9 0,0-1 9 16,0 1-8-16,-1-1 12 0,0 3-8 0,-1-2 3 16,2-2-5-16,-2 2-4 0,2-1 4 0,-2 1 8 15,4 1-20-15,-4 0 0 0,2-2 3 0,0 4-7 16,0-1-3-16,0-2 13 0,-2 3-16 0,2-1-12 0,-3-1 19 16,2 1 11-16,-3 2-7 0,-3-2-12 0,-1 0 2 15,0 0-10-15,-1 2 13 0,-7-3 10 0,16 7-3 16,-8-1-6-16,0-4 4 0,1 4-6 0,-1-1-8 15,0 4 18-15,-3-5-7 0,5 5 2 0,-1 0 3 0,-1-1 2 16,0 2 2-16,-1 0-12 0,0 1 0 0,-2 2-26 16,0-1 10-16,1 0-4 0,-1 0 13 0,-1 0-2 0,1 1 10 15,-2 2 0-15,1-1 17 0,-1 0-7 0,-2 2-3 16,0-2-5-16,2 3 16 0,0 0-7 0,-2-1 11 16,0 2-4-16,1-3 6 0,-1 3-14 0,-1-1 1 15,3 1 8-15,-3-1-6 0,1 1-8 0,0 0 2 0,-1 0-4 16,0 0-7-16,2-1 24 0,-1 1-9 0,0 0-2 15,-1-2-9-15,4 1 5 0,-4 0 15 0,0 0-14 16,0-2 1-16,0 1 3 0,-1 1 1 0,0-2 3 16,1 1 1-16,1 0-6 0,0-1-3 0,-1 0-8 0,-1-2 1 15,0 0 13-15,1-1-8 0,0 2 5 0,0 0-9 16,0 0 6-16,-2-2-1 0,1-1-7 0,1 2 8 0,-1-5-15 16,-1 6-2-16,2-4 6 0,0-1 8 0,3 2-6 15,-4-1-3-15,1-1 12 0,-2-1-2 0,2-8-3 16,0 12-4-16,0-5 2 0,0-7-7 0,2 12-3 15,-2-6 11-15,0-6 0 0,1 14-13 0,-1-14-3 0,0 12 9 16,0-6-1-16,1 0 15 0,-1-6-4 0,-1 10-1 16,1-10-6-16,-1 10-2 0,1-10 7 0,0 0-6 15,-2 11-4-15,2-11-8 0,0 7 5 0,0-7 8 0,2 8-11 16,-2-8 15-16,0 0-11 0,-2 10 5 0,2-10 9 16,0 0-5-16,-1 10 5 0,1-10-5 0,0 0-5 15,-1 7-9-15,1-7 7 0,0 0 22 0,-3 8-15 0,3-8-19 16,0 0 19-16,0 0 2 0,-3 9-10 0,3-9-4 15,0 0 4-15,-1 7-1 0,1-7 2 0,0 0 1 16,0 0-2-16,0 0 6 0,-5 7-5 0,5-7 7 16,0 0 1-16,-4 5 5 0,4-5-23 0,-6 3 5 0,6-3 4 15,-8 3 7-15,8-3 10 0,-5 3-13 0,5-3 0 16,-8 4-2-16,8-4 5 0,-8 4 0 0,8-4-3 0,-5 3 0 16,5-3-8-16,-7 3 11 0,7-3 0 0,-7 3-10 15,7-3 15-15,0 0 12 0,0 0-13 0,-8 4-3 16,8-4 1-16,-7 3-10 0,7-3-3 0,-8 4 13 15,8-4-5-15,-8 4-5 0,8-4 11 0,-10 4-5 0,4-2-10 16,0 0 17-16,-4 2-11 0,-2 0 5 0,2 0 7 16,-2 0-13-16,0-1 4 0,0 2 14 0,-3 0-12 15,3 0-1-15,0-1-9 0,-1 1 14 0,1 1 3 0,-2-1-4 16,4-3-5-16,-2 2-3 0,0 1 4 0,-3-2 10 16,3 2-2-16,0-1-8 0,-1-1-2 0,2 1 13 15,-1 0-17-15,0-2-4 0,0 2 11 0,-1-1 9 0,1 0-12 16,1-1 6-16,-1 2 15 0,3-2-22 0,-3-1 8 15,2 0-16-15,1 2-11 0,0-2 26 0,-2 0-11 16,-2 2 1-16,3-1 7 0,1-1-4 0,1 0 19 0,8-1-24 16,-15 3 6-16,15-3-6 0,-8 0 19 0,8 0-4 15,-9 0-9-15,9 0-2 0,0 0 1 0,-12-1-14 16,12 1-12-16,0 0-7 0,-8-5-22 0,8 5-9 16,-4-7-29-16,4 7-32 0,-4-9-38 0,4 9-18 0,0-11-38 15,0 11-575-15,3-15 264 0,-3 15 176 0</inkml:trace>
  <inkml:trace contextRef="#ctx0" brushRef="#br0" timeOffset="-211714.8">27001 7603 69 0,'0'0'80'0,"3"-12"5"0,-3 12-17 16,4-7 8-16,-4 7-16 0,3-7 9 0,-3 7-14 15,1-9 10-15,-1 9 19 0,0 0 24 0,4-8-57 0,-4 2 27 16,0 6-15-16,0 0-12 0,4-10-1 0,-5 7-19 16,1 3 5-16,0 0 13 0,2-5-13 0,-2 5-14 0,0 0-12 15,0 0 3-15,0 0-6 0,0 0 26 0,0 0 9 16,0 0-24-16,0 0 4 0,0 0 24 0,0 0-23 16,-16 14 19-16,12-9-12 0,-1 2 1 0,0 4 16 15,-4 1-5-15,4-1 1 0,-3-1 3 0,1 5-6 16,1 1-19-16,-2-3 24 0,-2 1 4 0,2 2-4 0,2 1 0 15,-6 9-26-15,4-3 30 0,1-4-13 0,-2 9-4 16,2-7-7-16,0 0 9 0,-3 4 3 0,3-3-24 16,2-3 20-16,-2-1 2 0,2-1-15 0,-2 1-6 15,2 0 17-15,-5 9-11 0,2-6-6 0,2-2-4 0,-1-4 19 16,0 2-3-16,1-2-7 0,-1 0 1 0,0 0 0 16,1 0 10-16,-1 1-12 0,-1-2 2 0,1-1 2 0,2 2 1 15,-2 2 1-15,1-3-8 0,-1 3 4 0,2-3 14 16,-2 2-11-16,2-2 7 0,-1 2-4 0,1-1 1 15,-2-1-5-15,1 0 4 0,-1 0-19 0,2 2 15 16,-2-3-11-16,-1 2 13 0,3-3 14 0,-2 2-14 0,2-2-11 16,-2 0-1-16,-1 1 6 0,3-1 11 0,-3 3-5 15,-2-6-11-15,2 3 17 0,2-1-8 0,-1 0 20 16,0-2-27-16,1 1 24 0,0 0-34 0,0 0-4 0,0 0 9 16,0-2-4-16,0 2 9 0,1-3 13 0,2 0 19 15,1-1-17-15,-1-1 32 0,3-5-38 0,-5 9 8 0,5-9-6 16,-4 7 8-16,4-7-16 0,-3 6 50 0,2-4 7 15,1-2-26-15,-3 4 16 0,3-4 6 0,-3 3 14 16,3-3-17-16,0 0-45 0,-4 4 39 0,4-4 12 16,0 0-29-16,-1 4 13 0,1-4 4 0,0 0-18 0,0 0 5 15,-3 3-7-15,3-3-13 0,0 0-1 0,0 0 14 16,0 0 3-16,0 0-14 0,0 0-10 0,0 0-8 0,0 0 6 16,0 0-19-16,0 0-10 0,0 0-24 0,0 0-52 15,0 0-2-15,0 0-27 0,0 0-15 0,0 0-21 16,0 0-47-16,0 0-13 0,0 0-49 0,0 0-42 15,0 0-775-15,0 0 359 0,0 0 240 0</inkml:trace>
  <inkml:trace contextRef="#ctx0" brushRef="#br0" timeOffset="-209235.09">23081 8386 4 0,'0'0'83'0,"0"0"-17"16,0 0 14-16,1-12-14 0,-1 12-3 0,0 0-6 0,0 0-16 15,0 0 34-15,0 0-11 0,0 0-30 0,0 0 31 16,0 0-29-16,0 0-16 0,0 0 22 0,0 0 1 16,0 0 1-16,0 0 6 0,0 0-72 0,0 0 41 15,0 0 9-15,0 0 33 0,0 0-45 0,-19 20 11 0,19-20 4 16,-5 12-11-16,0 0 7 0,1-6-6 0,4-6-9 15,-6 11-9-15,6-11 5 0,-5 8 20 0,5-2-15 16,0-6 68-16,0 0-84 0,-5 17 21 0,5-17-13 16,-3 10-6-16,3-10 18 0,0 0-6 0,4 8 6 0,-4-8-16 15,0 0 0-15,9 4 5 0,1 0-9 0,-4-2 7 16,-6-2-1-16,14 1 33 0,-6 0-20 0,-8-1-16 0,13-2 9 16,-2-3 16-16,-3 1-21 0,1-1 12 0,0 3-4 15,-2-5-15-15,1 0-12 0,0-3 28 0,-1 4-11 16,-1-4 4-16,0 0 18 0,-4-1-19 0,1 2 22 15,-3 0-29-15,1-2 2 0,-1 0 14 0,-2 2 0 0,0-1 4 16,0-1-22-16,-1 2 24 0,-2 1-4 0,-1 0-20 16,0 1 22-16,-1 2 8 0,0-1-36 0,1 2 23 15,-1 2-1-15,7 2-13 0,-12-4-11 0,12 4 0 0,-12-1 20 16,12 1 7-16,-13 3-3 0,2 1 8 0,0 0-1 16,1 0-5-16,3 0-22 0,-2 0 24 0,-1 3 11 15,0 0-28-15,3 2 21 0,0 0 9 0,1 0-22 0,0 2 16 16,4-3-16-16,-2 2 8 0,-2 2-2 0,5 0-20 15,-2-2 21-15,2 2 5 0,1 0-6 0,-1 2-11 16,2-4-2-16,-1-1 8 0,3 0 0 0,-2 0-12 16,3 2 25-16,0-3-4 0,1-2-8 0,-1 2 8 0,2-2-13 15,-2-1 1-15,5 1 8 0,-1-3 2 0,1 3-7 16,1-5 5-16,2 0-12 0,-2 0 5 0,0 0-7 0,-2-1 20 16,2-1-9-16,0-1-9 0,2-1 15 0,0 0 4 15,-3-2-25-15,0-1 20 0,-1-1-3 0,0-2 1 16,-2 0 1-16,0-3-6 0,0-1-5 0,-2-1 4 15,-2 1 2-15,2-1-9 0,-1 1 13 0,-2-2-17 0,-2 1 9 16,1-1-8-16,-1 2-2 0,-3 0-6 0,0 1 10 16,0 1 6-16,0 0 4 0,0 2-4 0,-2 2-11 15,0-3 0-15,0 3-9 0,0 2 12 0,-1-1 13 16,-4 2-10-16,5 3-5 0,6 1 3 0,-14-2-5 0,14 2 8 16,-13 1-7-16,6 1-5 0,-2 1 17 0,-2 2-3 15,2 1 13-15,-2 1-19 0,2 2-1 0,0 1-4 0,1 0 11 16,2-1 17-16,-3 2-23 0,5 0 12 0,0 0 2 15,3-3-3-15,-1 4-7 0,2 1 16 0,2-3-1 16,-1 2-12-16,3-1 4 0,-3-1 7 0,5-1-14 16,-2 0 11-16,1 1-5 0,-1-4-14 0,1 0 6 0,1-2 9 15,0 3-14-15,2-1 11 0,0-4-8 0,0 1 20 16,0-2-21-16,-8-1 4 0,15-1 6 0,-7 1 1 16,-8 0-13-16,20-4 16 0,-8 0 4 0,-1 0 6 15,-1-4-12-15,-2 2-3 0,0-2-8 0,0-2 25 0,0 1-7 16,-1-2-9-16,-2 1-3 0,-2 2-12 0,1-5 1 15,-3 0 21-15,-1-1-20 0,-2 2-3 0,-1-1-3 0,-1 1-4 16,-1 1 19-16,-2 1-14 0,2 2 12 0,-2-2-8 16,-1 1-1-16,3 2 4 0,-3 0 13 0,0 1-16 15,0 2-8-15,0 2-1 0,8 2 7 0,-14-3 15 16,6 3-7-16,8 0-9 0,-17 4 3 0,5-2 5 0,3 4 13 16,-1 4-23-16,1-4 24 0,0 2-4 0,1-2-15 15,0 3 20-15,1 2 2 0,-1 1-9 0,1-4 8 0,1 2-5 16,3 0-1-16,0 1 8 0,-1-1-18 15,2 1 12-15,2-2-7 0,1 3-7 0,0-5-2 0,3 4 16 16,-2-2 6-16,0-2 3 0,4 1-17 0,0-1-5 16,2 2 13-16,-1-3 4 0,0-3-3 0,-1 1-18 0,5 0 7 15,-2-3 10-15,2 0-9 0,-3 0 12 0,4-4-5 16,1 0-7-16,-2 1 3 0,1-4 0 0,0 0 3 16,-3 0-8-16,1-3 0 0,-2 3 11 0,0-3 0 15,0-3-4-15,-2-1-17 0,0-2 2 0,-2 1 2 0,-2-1 1 16,0 1 12-16,0-2-1 0,-3 1-11 0,0 0 0 15,-2 2-2-15,-1 1 0 0,0 0-1 0,-3 1-14 16,2 3-2-16,-3 0 29 0,-1 0 0 0,1 4-12 16,1 0-1-16,0 0-4 0,-1 3 5 0,8 1 6 0,-13 0-2 15,13 0 13-15,-17 5-16 0,7 1 9 0,0 0 5 16,-1 0 7-16,2 1-28 0,-2 2 20 0,3 1-1 0,0-1 0 16,0 2 14-16,4 1-5 0,0-2-1 0,-4 2-6 15,4 0 13-15,3 2-26 0,-1-2 15 0,1-3-7 0,2 4 3 16,1-2-14-16,-1 0 22 0,3 0-17 0,-3-3-7 15,5 1 20-15,0-1-13 0,0-2 5 0,2 0 19 16,2 0-4-16,0-4 2 0,2 2-11 0,-3-3-9 16,0 0 5-16,1-1 6 0,2-2-12 0,0-3 11 0,1 0 0 15,-1-2 3-15,-1 1 5 0,-2-2-9 0,0 1-3 16,1-3 11-16,-4-1-18 0,2-1 4 0,-4 1-7 16,0-2 11-16,-1 0-10 0,-2 1-7 0,-2-2 8 15,0-1 10-15,-1 3-18 0,-2 1 8 0,0-1-15 0,0 0 11 16,0 3 12-16,-1 0-10 0,1 3 6 0,-4-2-9 15,1 3-3-15,1 0 2 0,-1 3-4 0,7 2 4 16,-13 1 9-16,13-1-8 0,-14 3 6 0,5 1 2 0,0 2 11 16,-1 0-19-16,2 3 15 0,2-2-10 0,-2 4 25 15,1 0-14-15,0-2 2 0,2 4-10 0,0-2-3 16,3 2 14-16,-2-2-10 0,4 2 9 0,-1-3-16 0,1-10 10 16,0 16 8-16,0-9-4 0,1 0 6 0,1-1-18 15,-2-6 9-15,4 12-5 0,-2-8 8 0,4-1 2 16,-6-3 6-16,9 7-4 0,-4-4 0 0,2-2-4 15,-7-1 11-15,13 1-28 0,-6 0 25 0,-7-1-9 0,12-2 0 16,-12 2 2-16,12-4-2 0,-12 4-3 0,9-7 7 16,-3 5-2-16,-6 2-4 0,6-9-2 0,-2 6 3 0,-4 3-9 15,6-7 13-15,-6 7-7 0,2-8-11 0,-2 8 6 16,0 0-2-16,0-9-2 0,0 9-4 0,0 0 5 16,0 0-3-16,-4-11 6 0,4 11 5 0,0 0-8 15,0 0 16-15,0 0-20 0,-4-6 1 0,4 6 0 0,0 0 5 16,0 0 9-16,0 0-2 0,0 0-6 0,-12 1-5 15,12-1 10-15,0 0-10 0,0 0 21 0,0 0-22 16,0 0 5-16,0 0 15 0,0 0-8 0,0 0-8 0,0 0 4 16,0 0 3-16,0 0-6 0,0 0 15 0,0 0-11 15,0 0 4-15,-12 6-2 0,12-6 9 0,0 0-17 16,0 0 6-16,0 0 10 0,0 0-3 0,-1 6 6 0,1-6 2 16,0 0-19-16,0 0 17 0,0 0-6 0,0 0-20 15,0 0 4-15,-1 10 12 0,1-10 11 0,0 0-9 16,0 0-1-16,0 0-8 0,0 0-11 0,0 0 23 0,0 0-11 15,0 0 7-15,0 0-5 0,0 0-3 0,0 0 12 16,0 0 2-16,0 0 0 0,5 8-10 0,-5-8 0 16,0 0-14-16,0 0 21 0,0 0 6 0,0 0-23 15,0 0 8-15,0 0 0 0,0 0 18 0,0 0-22 16,0 0-28-16,0 0 0 0,0 0-8 0,0 0-7 0,0 0-5 16,0 0-35-16,0 0-3 0,0 0-34 0,0 0 20 15,0 0-7-15,0 0-14 0,0 0-10 0,0 0-361 0,0 0 165 16,0 0 112-16</inkml:trace>
  <inkml:trace contextRef="#ctx0" brushRef="#br0" timeOffset="-209011.64">23091 8416 74 0,'0'0'146'0,"0"0"-44"16,-9-6 28-16,9 6-43 0,0 0 11 0,0 0-26 0,0 0 6 16,-1-11-5-16,1 11-11 0,0 0-13 0,0 0-10 15,0 0-23-15,0 0 35 0,0 0-34 0,0 0 10 0,0 0-41 16,0 0-4-16,0 0-42 0,0 0-16 0,12-13-243 16,-12 13 107-16,0 0 70 0</inkml:trace>
  <inkml:trace contextRef="#ctx0" brushRef="#br0" timeOffset="-207995.91">23119 8483 91 0,'0'0'93'0,"0"0"14"16,0 0-28-16,-4 7-10 0,4-7 46 0,0 0-61 15,0 0 24-15,-1 7-12 0,1-7 8 0,0 0 8 16,0 0-25-16,0 0 22 0,0 0-40 0,0 0 28 0,15 3-10 16,-15-3 13-16,10 0-8 0,1 2-52 0,-2-3 14 15,5 0 3-15,0 2 21 0,-2-2-21 0,3 1 22 16,0 0-5-16,-2-2-12 0,2 1-14 0,-2 1 7 0,0 1 11 15,1 1-30-15,0-4 20 0,1 4-1 0,-2-4-24 16,2 4 13-16,0 0-5 0,1-2 20 0,-2 1-7 16,2-2-2-16,3 2-7 0,-4-2-6 0,-1 1 1 15,1 0 9-15,0 1 5 0,-1-1-20 0,0-1-9 0,0 0 25 16,1 1-4-16,-2 1-14 0,2 0 18 0,-15-1 9 16,26-1-12-16,-16 1-9 0,5 1 3 0,0-1 14 15,-5-1-17-15,-10 1 1 0,23 0 20 0,-12 0-5 0,-11 0-12 16,17-1-9-16,-4 0 26 0,2-1-10 0,-4 4-16 15,1-6 0-15,-2 4 13 0,0 0 5 0,-10 0-18 16,16-1-9-16,-10 1 33 0,-6 0-31 0,16 0 25 0,-4 1-12 16,-1-1 7-16,-2-1 1 0,1 1-4 0,-1 1-11 15,3-1 2-15,0 0-7 0,-3 0 25 0,-9 0-4 16,15-1-8-16,-8 0 4 0,2 1-9 0,-9 0-8 16,16 0 15-16,-8 0 5 0,4-3-5 0,0 2 5 0,-4 2-12 15,1-2 1-15,-9 1 15 0,15-1-13 0,-7 1 0 16,-8 0-6-16,12-3 21 0,-5 1-15 0,-7 2-7 15,14-1 8-15,-8 0-2 0,-6 1 15 0,13-2-13 16,-6 2 3-16,-7 0-7 0,12-1 1 0,-12 1 0 0,10-2 7 16,-10 2-9-16,10 0-8 0,-10 0 14 0,9-3 6 15,-9 3-16-15,9-1 5 0,-9 1 13 0,8 0-9 0,-8 0 0 16,0 0-17-16,10-5 9 0,-10 5 33 0,8-1-36 16,-8 1 2-16,8-1-7 0,-8 1 4 0,0 0 12 15,9-4-7-15,-9 4 12 0,5-2-14 0,-5 2-2 0,0 0 17 16,10-4-6-16,-10 4-3 0,0 0-2 0,9 0 8 15,-9 0-4-15,7-2 1 0,-7 2-1 0,0 0 2 16,9-4-6-16,-9 4 9 0,5-2 1 0,-5 2-6 16,6-5 4-16,-6 5-5 0,0 0-4 0,8-2 5 0,-8 2 11 15,0 0-12-15,9-4-1 0,-9 4 2 0,5-2-2 16,-5 2 1-16,8-3 1 0,-8 3-2 0,9-3-1 16,-9 3 4-16,0 0 14 0,9-1-4 0,-9 1-21 0,0 0 12 15,0 0-12-15,11-4 18 0,-11 4 2 0,6-2-17 16,-6 2 7-16,7-3-1 0,-7 3 4 0,7-2-6 15,-7 2-8-15,0 0 17 0,0 0-7 0,13-3-9 0,-13 3 5 16,8-2-7-16,-8 2 10 0,0 0 8 0,16-5-14 16,-16 5 10-16,11-2 3 0,-11 2-7 0,12-3 8 15,-12 3-10-15,17-4 13 0,-9 0-7 0,3 0 2 16,-11 4-5-16,14-3 9 0,-14 3 0 0,12-3-8 0,-12 3-3 16,11-2 10-16,-11 2-4 0,9-2 0 0,-9 2-1 15,0 0 0-15,11-4 2 0,-11 4 12 0,0 0-14 16,0 0 7-16,13-5-8 0,-13 5 6 0,0 0-3 0,0 0-10 15,0 0-9-15,11 0 21 0,-11 0-10 0,0 0 9 16,0 0-8-16,0 0-3 0,0 0-6 0,9-3 16 16,-9 3-14-16,0 0 2 0,0 0 1 0,0 0-4 0,0 0-11 15,0 0 3-15,0 0-13 0,6-6-25 0,-6 6-10 16,0 0-42-16,0 0 10 0,0 0-13 0,0 0-60 0,0 0 5 16,-24-6-1-16,13 3-9 0,2-2-15 15,-3 8-406-15,0-7 196 0,0-1 132 0</inkml:trace>
  <inkml:trace contextRef="#ctx0" brushRef="#br0" timeOffset="-207123.16">24029 8125 59 0,'-15'-6'89'0,"1"1"3"15,2 1 2-15,1 0 15 0,2 2-48 0,9 2-10 16,-18-5 15-16,13 2 20 0,5 3-58 0,-9-2 61 16,9 2-22-16,0 0-52 0,-11-2 40 0,11 2-11 0,-7-3 35 15,3 3-28-15,4 0 2 0,0 0 31 0,-6 0-17 16,6 0 12-16,0 0-12 0,0 0-5 0,0 0-5 16,0 0 2-16,0 0 5 0,0 7 7 0,0-7-13 15,0 0 0-15,13 6-10 0,-2-2 11 0,-1 1-14 0,4 0 1 16,-1-1-22-16,2 1 15 0,1 0-6 0,-2 0 4 15,4 1-8-15,-2-1 1 0,1-1 2 0,-1 0-2 16,0 1 1-16,0 1-15 0,0 0 1 0,1-1 6 16,-1-1-9-16,2 1 8 0,-4 1 10 0,-2-2-19 0,3-1-6 15,-2 2 11-15,2 0 5 0,-1 1-6 0,-1-1-10 16,3-2 13-16,-4 0-6 0,3 2 2 0,-3-2 1 0,2-2-3 16,-2 3 0-16,2-2 4 0,-2 2 1 0,-2-2-5 15,1 2 11-15,0 0-7 0,-3-3-4 0,1 1-5 16,-2 1 7-16,3-1 1 0,-2-1-4 0,-1 2 2 0,-7-3-9 15,12 0 15-15,-12 0 5 0,11 1-13 0,-11-1-1 16,0 0-9-16,10 5 7 0,-10-5 12 0,0 0-22 16,12 1 3-16,-12-1 9 0,6 1 1 0,-6-1-2 15,0 0 2-15,0 0 3 0,13 2-9 0,-13-2 2 16,0 0 6-16,0 0 0 0,11 2-9 0,-11-2 1 0,0 0 0 16,8 0-3-16,-8 0 9 0,0 0-12 0,0 0 3 15,0 0-8-15,13 1 10 0,-13-1 6 0,0 0-6 0,0 0 6 16,0 0 0-16,0 0-4 0,0 0 0 0,0 0 11 15,13 0-10-15,-13 0 0 0,0 0-4 0,0 0 1 16,0 0 7-16,0 0 2 0,0 0 5 0,0 0-21 0,0 0 13 16,0 0-8-16,0 0 11 0,0 0-18 0,0 0 21 15,0 0-20-15,11 1 9 0,-11-1-2 0,0 0-10 16,0 0-3-16,0 0 12 0,0 0-5 0,0 0 14 16,0 0-19-16,0 0 5 0,0 0 1 0,0 0-8 0,0 0 22 15,0 0 3-15,0 0-24 0,0 0 17 0,-25 16-13 16,18-13 10-16,-1 2-2 0,1 1 17 0,-2 0 1 0,0 2-3 15,-2 2 3-15,-1-2-41 0,-1 4 44 0,-9 5 5 16,4 1-9-16,-2 0-3 0,0 0-9 0,4-7 10 16,-4 6 10-16,-2 1-22 0,5-5 46 0,-4 5-57 15,1-1 51-15,0 1-30 0,2-5 21 0,3 0-34 0,2-3 32 16,-7 8-50-16,4-5 16 0,3-3 67 16,1-1-20-16,4-2-34 0,-2 1 44 0,2-1-7 0,0 0-49 15,0-1 53-15,3-1-21 0,1-2-55 0,-1 1 71 16,2 0-2-16,-1-2-47 0,1 0-2 0,3-2 46 0,-5 4-6 15,2-2-30-15,3-2 16 0,0 0 24 0,-5 4-19 16,5-4 13-16,0 0-4 0,-4 2 2 0,4-2-32 0,0 0 24 16,0 0-9-16,0 0-8 0,0 0-6 0,0 0 1 15,0 0-29-15,0 0-42 0,0 0-37 0,0 0 17 16,0 0-34-16,0 0-11 0,0 0-38 0,9-18-25 16,-9 18-37-16,0 0-32 0,0 0-31 0,4-7-14 0,-4 7-637 15,0 0 313-15,0 0 208 0</inkml:trace>
  <inkml:trace contextRef="#ctx0" brushRef="#br0" timeOffset="-200203.28">20218 6082 39 0,'0'0'50'0,"0"0"-1"0,-15-2-1 15,15 2 17-15,0 0-26 0,-16 0 10 0,16 0-10 16,0 0 3-16,-13-1-9 0,13 1 10 0,0 0 6 16,0 0 9-16,-15 1-15 0,15-1-23 0,0 0 16 15,0 0 9-15,-12-6-13 0,12 6-5 0,0 0 7 0,-7-4 7 16,7 4-31-16,0 0 2 0,-6-5 9 0,6 5 6 16,0 0-21-16,0 0 32 0,0 0-31 0,-6-3 27 15,6 3-7-15,0 0-32 0,0 0 25 0,0 0-20 0,0 0 14 16,-1-9-1-16,1 9-19 0,0 0 6 0,0 0 32 15,0 0-40-15,7-10 40 0,-7 10-29 0,0 0-19 16,12 0 42-16,-12 0-25 0,12-3-12 0,-3-2 32 16,-1 4-7-16,0-1 1 0,3-1-13 0,-11 3 18 0,20 0 2 15,-9-5-13-15,1 0-3 0,0 0 18 0,-2 5-24 16,1 2 6-16,-3-4-1 0,-8 2-3 0,19-4 9 16,-9 5-6-16,1-1-9 0,0-5 4 0,-1 4 33 0,0 1-16 15,0-4-23-15,0 2 27 0,-2 2-38 0,2-3 11 16,0 1 2-16,2 0 1 0,-3-1 5 0,-1 2 10 0,-8 1-3 15,21 4-9-15,-10-4-6 0,1 2 21 0,0-1-6 16,0 2-8-16,1-1-1 0,1-3 16 0,-2 0 0 16,-3-1 7-16,2 4-14 0,1 0-18 0,0 0 19 15,-2 0-10-15,2-1 17 0,2 0-23 0,-1-1 28 16,0-1-10-16,3 3-1 0,-1-1 11 0,1-1-5 0,0 4-21 16,0 0 23-16,0-4-8 0,1 0 21 0,-1 2-2 15,2 0-13-15,-1-3-8 0,-1 2 0 0,2 2-3 16,-2 0 6-16,0-3-19 0,0 3 21 0,-2-3-17 0,0 2-3 15,0 2 29-15,1-2-20 0,1 3-6 0,-3-4 15 16,1 2-21-16,-1-2 16 0,0 0 10 0,1 3 3 0,-1-2-17 16,3 3 16-16,-3-4-14 0,2 1-8 0,-3 1 18 15,3-2-6-15,-1 1 3 0,2 0-3 0,-1-1-9 16,1 1 5-16,-1-1 3 0,-2 1 1 0,2 2-6 16,-2-1 15-16,-1 2-18 0,1-2-1 0,-1 0-6 0,0 0 29 15,0 2-26-15,-1-1 4 0,-3-1 9 0,4 0-10 16,-1 0 11-16,-2 2-25 0,0 0-1 0,1-3 13 15,0 1-14-15,1 3 22 0,1-5 21 0,0 2 2 16,1 2-8-16,1-1-17 0,2 1 0 0,-2-2 17 0,2 1-13 16,0-2-2-16,0 1 12 0,1-1-8 0,-3 2-13 15,1-2 12-15,0 0 1 0,-1 1 1 0,1 0-3 0,0 0 3 16,-2-1-8-16,0 2 12 0,2-1 10 0,0-1-20 16,-1 1 9-16,2 0 7 0,0 0-8 0,0 0-13 15,0 0 12-15,2-2-15 0,-2 2 8 0,0-1-5 16,1 1 4-16,-1 0 8 0,1-2-6 0,-2 2 12 0,0-2-1 15,-1 3-6-15,0-2-8 0,-1 3 5 0,-1-3 5 16,-1 1-5-16,3 1-4 0,-3-1-11 0,0 0 9 16,-2 1-7-16,0-2 4 0,2 3 16 0,-4-1-18 15,2 1 9-15,0-2-13 0,-2 1 15 0,5-1-11 0,-3 1 6 16,2 0 7-16,0-2-3 0,1 3-7 0,0-2 25 16,0 1-16-16,0 0-4 0,1-1 14 0,0 1-5 0,1-1 12 15,0 1 1-15,0-2-22 0,-1 3 4 0,1-4 2 16,-1 3 14-16,-1 0-12 0,3-1 4 0,-2 0-9 0,2 0-1 15,-2 0 2-15,-1 1 1 0,3-1-3 16,-2 0 2-16,2 0 15 0,1-1-10 0,-3 1 5 0,3-2-3 16,0 1-12-16,0-1 7 0,1 1 2 0,-1 0 8 15,2-2-17-15,-4 1 17 0,4 0-7 0,-1 1-7 0,-1-2-2 16,-1 1 16-16,-2 0-12 0,2-1 5 16,-1 1-2-16,0-1-7 0,0 1 8 0,-3-1 3 0,2 0 0 15,-2 2-5-15,-2-2-13 0,5 0 13 0,-2 0 8 16,2 0-4-16,-3 0-9 0,2 0-3 0,2 0-2 0,1 1 7 15,-1-1 11-15,-2 0-11 0,2 0-4 0,1-1 8 16,-3 1-2-16,2 0 5 0,-1 1-6 0,0-1 5 0,1 1-11 16,-1-1-4-16,2 2 14 0,-2-2-3 15,-4 0-9-15,4-1 9 0,-1 1-25 0,2 0 21 0,-2-1-13 16,-1 2 19-16,3 0-6 0,-6-1 5 0,4 0 2 16,2 2-2-16,-2-4-1 0,-2 2-3 0,0 0 7 0,2 0-3 15,2 0-8-15,-2 0 9 0,-1-1 3 0,3 1-4 16,-2 0-13-16,2 0 11 0,-1 0 1 0,1 0 6 15,0-1-13-15,-2 1 4 0,2-1 3 0,-1 1-6 16,-2 0-1-16,3-1 8 0,-2 2-10 0,2-2 9 0,-3 1-10 16,3-2 5-16,-2 2 2 0,-1 2 7 0,1-2-10 15,-1 0-2-15,-2-2-3 0,-1 4 14 0,6-5-7 0,-3 3 7 16,0-1-8-16,0 0 5 0,2 1-14 16,-2-1 14-16,2-2 4 0,-2 3-8 0,1-1 5 0,2-1-7 15,0 2 14-15,-2-3-5 0,2 3-11 0,-2-1 8 16,2 0-8-16,-1 1 18 0,1-1-16 0,-3 1-6 0,3 0-12 15,-1-3 18-15,2 2 14 0,-1 1 16 0,0-1-23 16,-1 0-5-16,2-1 4 0,-1 1 2 0,1-1-10 16,-1-1 8-16,-1 2-15 0,1-1 12 0,1-2-3 15,-3 3-8-15,2-1 14 0,-2-2-6 0,1 2 15 0,-1 0-7 16,0 1-9-16,1-1 11 0,-2-1-13 0,2 0 11 16,1-1-10-16,0 3 1 0,-1-3 19 0,1 2-20 0,1-2 14 15,0 1-18-15,-1 2 5 0,-1-3-5 0,1 3-3 16,0-3 13-16,-2 1-7 0,2-1-2 0,-2 0 11 15,0 1 0-15,1 0-10 0,-1-1 12 0,2 0 8 16,-3 3-19-16,0-3 10 0,4 1-5 0,-3 1 13 0,-1 0-4 16,0-2-12-16,-1 1 5 0,1-2-9 0,0 1 11 15,0 3 1-15,-12 1-11 0,21-7 11 0,-10 5 4 16,1-1-11-16,0 0-8 0,0 0 15 0,0-2-5 16,1 1-9-16,2 1 8 0,-2 0 5 0,1-1-24 0,-2-1 8 15,1 3 10-15,-2-1 10 0,-1 1-11 0,2-3-1 16,-1 3 5-16,1-3 3 0,-3 4-15 0,-9 1 11 0,19-6 12 15,-8 3-3-15,-1-1 12 0,-2 1-16 0,-8 3-3 16,15-3-4-16,-15 3 11 0,17-6-11 0,-9 0 11 16,0 1-10-16,3 0 5 0,-3-1-14 0,3 2 28 0,-2 2-17 15,-9 2-9-15,16-8 4 0,-7 0-5 0,1 4 16 16,0-2-17-16,-2 3 0 0,2-2 9 0,-2 1-4 16,1-2-4-16,-1 2-5 0,0-2 7 0,0 2 15 15,0-2-18-15,-1 3 20 0,-1-1-20 0,2-1 6 16,0 2-23-16,0-2 11 0,2 0 4 0,-4 2-16 0,1-1 21 15,-2 0-6-15,3-2 15 0,0 2-14 0,1-1 13 16,-1 0 6-16,1-1 6 0,0 1-25 0,1-2-5 0,-1 1 5 16,0 0 19-16,1 0-25 0,-2 1 14 0,0-1 1 15,0 3-12-15,-2-1 6 0,0 0 13 0,-6 4 2 16,9-6-9-16,-5 3-21 0,-4 3 6 0,9-5-28 16,-3 1 36-16,-6 4-27 0,8-6 43 0,-8 6 12 0,8-4-4 15,-3 1-5-15,-5 3-23 0,9-6 18 0,-1 1-11 16,-1 1-10-16,-2-1 10 0,2 1-6 0,-7 4 23 15,13-8-35-15,-5 3 21 0,2 0 13 0,-4 0-18 16,0 2 3-16,4-2 12 0,-3 1-16 0,0 1 21 0,-2 0-10 16,2 0-1-16,2-2-4 0,-1 1 7 0,0-2-9 15,0 4 0-15,-1-2 3 0,-2 1-23 0,2 0 15 0,-7 3-9 16,10-6 2-16,0 3 19 0,-4-1-28 0,2-1 21 16,3 1 24-16,-2-4 52 0,-1 4-69 0,0-2-38 15,-1 1 27-15,4 0-17 0,-2-1 9 0,2 0-13 16,-2-1 30-16,2 1-16 0,-5 1 13 0,2-1 20 0,2 0-47 15,-2 0 20-15,1 1 14 0,-2-2-38 0,2 0 10 16,3 1 25-16,-3-1 10 0,1 1-19 0,-2 0-7 16,2 0 10-16,-2 0-10 0,0-2 42 0,3 2-17 0,-4 0-12 15,1 0 1-15,-2 0 5 0,2 0-19 0,0 0 27 16,0 0-15-16,-4 2-14 0,3-1-3 0,-2 1 30 0,5-1-21 16,-2-2 3-16,1 1 18 0,-1 1-4 0,0-1 9 15,0 2-3-15,0-4-38 0,-1 4 40 0,1-1-38 16,0 1 6-16,-3 1-17 0,1-2 20 0,-1 1 39 15,-5 4-40-15,9-6 29 0,1 0-6 0,-2 0 4 16,-3 1-7-16,2 3 12 0,-1-5-18 0,1 4 0 0,0 0 2 16,-2-2 4-16,0 1-12 0,3-2 15 0,0 2-12 15,2-1 21-15,-2 1-25 0,-2-2-22 0,4 1 19 16,-2 2 13-16,-3-1-4 0,2 1-11 0,1-5 10 0,-2 2-3 16,1 3-5-16,-2-1 21 0,1 1-22 0,-1-1-3 15,-5 4 23-15,9-5 1 0,-1-1-7 0,-2 4-4 16,-6 2 0-16,9-6 3 0,-4 2 4 0,-5 4-6 0,7-3-2 15,-7 3 1-15,7-4 0 0,-7 4-8 0,5-5-2 16,-5 5 7-16,0 0 4 0,8-5-2 0,-8 5 1 16,7-2-13-16,-7 2 23 0,0 0-44 0,8-4 46 0,-8 4-13 15,5-3 11-15,-5 3-1 0,0 0-10 0,0 0-10 16,9-4 17-16,-9 4-19 0,0 0 14 0,0 0-10 16,7-2 12-16,-7 2 8 0,0 0-15 0,0 0 1 0,4-5-17 15,-4 5-18-15,0 0-11 0,0 0-22 0,3-6-34 16,-3 6-18-16,0 0-13 0,0 0-57 0,0 0-1 15,-26-11 6-15,9 6-16 0,2 3 0 0,-1-2-508 0,3-2 237 16,-3 3 158-16</inkml:trace>
  <inkml:trace contextRef="#ctx0" brushRef="#br0" timeOffset="-199399.42">25576 5218 49 0,'0'0'116'0,"0"0"-44"0,0 0 23 16,-8 4-15-16,8-4-12 0,0 0-9 0,0 0 22 15,-4-3-23-15,4 3 11 0,0 0-12 0,0 0 19 0,0 0-8 16,0 0-6-16,0 0 2 0,0 0-9 0,0 0 16 15,0 0 9-15,0 0 0 0,-5 3-14 0,5-3 6 0,0 0-11 16,0 0 5-16,13 5 4 0,-13-5 3 0,8 1-17 16,-2 1 4-16,-2-2-6 0,2 0-20 0,1 1 6 15,-2 0 2-15,2 0-5 0,0 2 1 0,0-3 7 16,-1 1-17-16,1 0 10 0,0-1-10 0,3 1 2 0,1-1-14 16,-2 1 18-16,-1-1-9 0,6 2 3 15,-4-1 2-15,1-1-4 0,0 2-8 0,-1-1 12 0,-2 1 9 16,0-2-12-16,-1 0-7 0,0 0 12 0,-1 0-9 0,0 0 1 15,2 0-10-15,-3 0 3 0,2 0 5 0,-2 0-2 16,0 1-9-16,1-1 0 0,0 0 5 0,0 0-7 16,0 1 2-16,1-1-3 0,0 0-3 0,-7 0 0 0,12-1 0 15,-7 2 2-15,2-1-2 0,-2 1 5 0,-5-1-4 16,9-1-2-16,-3 2 8 0,-6-1 1 0,9 1 2 16,-5-1-5-16,0 2-12 0,-4-2 12 0,8 1-7 15,-8-1 1-15,8 0 9 0,-4 1-9 0,-4-1-7 0,5 1 3 16,-5-1 5-16,6 1-7 0,-6-1 9 0,5 0-6 15,-5 0-3-15,0 0-4 0,5 0 6 0,-1 2-6 16,-4-2 4-16,0 0-3 0,4 2 5 0,0-1 6 16,-4-1-3-16,3 4-2 0,-3-4 4 0,4 6-7 0,-1-3 10 15,-3-3-5-15,5 6-2 0,-2-1 0 0,-3-5-4 16,5 10 18-16,-2-5-13 0,-1 1 7 0,1 2-8 0,0 0 5 16,1 1 3-16,-2-2 3 0,2 1-1 15,-1 0-11-15,0 2 11 0,-1 1-6 0,0-2 3 0,0 0 4 16,1 3 7-16,-2 0-2 0,2-1 5 0,-2 2 0 15,2-2 2-15,-2 3-5 0,-1 0-14 0,2-1 8 0,-1 2 5 16,3-1-11-16,-4 0 20 0,3 2-9 0,-2-2-5 16,-1 0-6-16,1 1 22 0,1-2-17 0,-1-1 9 15,0-1-1-15,1 1 14 0,-1 0-11 0,0-3-10 0,2-1 0 16,-2 0 10-16,-1-2-30 0,2 0 25 0,-2-1-22 16,0-5 21-16,2 11-6 0,-2-11 15 0,2 7-31 15,-2-7-1-15,0 0 33 0,0 9 7 0,0-9-28 0,0 0-15 16,-2 9 28-16,2-9-23 0,0 0-8 0,0 0 39 15,3 7-12-15,-3-7-22 0,0 0 2 0,0 0 24 16,0 0-14-16,0 0-32 0,0 0 6 0,1 7-17 0,-1-7-9 16,2 1-23-16,-2-1-29 0,0 0-23 0,0 0-48 15,0 0-22-15,0 0 6 0,0 0-35 0,0 0-15 16,0 0-500-16,0 0 246 0,0 0 164 0</inkml:trace>
  <inkml:trace contextRef="#ctx0" brushRef="#br0" timeOffset="-198264.4">25566 5208 4 0,'0'0'70'0,"0"0"19"15,0 0-9-15,0 0-7 0,0 0-12 0,0 0-1 16,0 0-2-16,0 0-11 0,0 0 13 0,0 0 13 16,0 0 9-16,0 0-20 0,0 0 20 0,0 0-16 0,0 0-14 15,0 0 25-15,0 0-8 0,0 0 3 0,0 0-15 16,0 0-12-16,9 5 10 0,-5-3-14 0,-4-2 5 16,11-1-9-16,-6 1 3 0,0 1 3 0,2-1-13 15,0 1 10-15,0-1-13 0,5 4 15 0,-3-4-13 0,0 1 3 16,-1-1-6-16,0 1-7 0,4-1-9 0,-1-1 22 15,-3 2-5-15,0 1-6 0,-1-2 3 0,-1 1 0 0,1 0 4 16,0-1-17-16,-1 1 2 0,1 0 3 0,0-2-7 16,1 2 11-16,-2 1-7 0,1-2-5 0,0 1 3 15,7 0-2-15,-4-1 7 0,-1 1-13 0,-1-1 7 16,-1 0-1-16,-1 1 2 0,0-1-3 0,-1 2-1 0,2-1 7 16,-2-1 2-16,-1 1-2 0,1 1 0 0,1 0-3 15,-1-2 8-15,-5 0 3 0,8 0-14 0,-4 1 2 0,-4-1-2 16,7 0 2-16,-7 0-5 0,6 2-2 15,-6-2 3-15,4 0-9 0,-4 0-1 0,0 0 32 0,8 1-20 16,-8-1-10-16,6 4 2 0,-2-3 0 0,0 2 5 16,0-1 3-16,-2 0-13 0,2 2 5 0,0 0 7 0,-1-2-3 15,6 4 4-15,-2 0-5 0,-3 1 14 0,1-3-17 16,-1-1-5-16,2 2 13 0,-1 0 1 0,-1 2-5 16,1 2 4-16,-2-2-4 0,1 0 3 0,1 1-4 15,-1 2 3-15,-1 0 1 0,-2-2 9 0,2 3 9 0,0 1-5 16,-1 0-3-16,-2-3 1 0,3 3-1 0,0 0-4 15,-2 0 11-15,2 0 0 0,1-1-4 0,-4 1 2 16,2-1-16-16,0 0 16 0,-1-2 0 0,0 3 15 16,3-2-9-16,-1 1-5 0,0 0 4 0,-2-1 0 0,2 0 5 15,-2-3-10-15,-1 0-12 0,1-1 1 0,1-1 12 16,-1-1-12-16,-1-4 11 0,0 11-19 0,1-7 5 0,1 2 15 16,-1-1-5-16,0 0 4 0,-1 0-7 0,2 0 0 15,-1-2-8-15,-1-3 14 0,1 11-21 0,1-6 9 0,-1-2-6 16,-1-3-3-16,1 9 12 0,-1-6 9 0,2 1-20 15,-2-4 13-15,1 7-9 0,-1-7-9 0,1 5 14 16,-1-5-3-16,0 7 7 0,0-7-4 0,2 4 6 16,-2-4-8-16,1 3-19 0,-1-3 17 0,0 0-18 0,0 0-17 15,0 0-10-15,0 0-13 0,0 0-33 0,0 0-33 16,0 0-41-16,0 0-29 0,0 0-32 0,0 0-567 16,0 0 261-16,0 0 176 0</inkml:trace>
  <inkml:trace contextRef="#ctx0" brushRef="#br0" timeOffset="-195285.73">19344 4058 49 0,'0'0'45'0,"0"0"-13"0,0 0 13 0,0 0-10 16,-1 3 18-16,1-3-32 0,0 0-7 0,0 0 10 15,0 5-16-15,0-5 19 0,-2 2-4 0,2-2 3 16,0 0 0-16,2 5 17 0,-4-4-27 0,2-1 11 0,0 4-23 16,0-4 8-16,0 0-8 0,0 0 9 0,0 0-9 15,0 0 31-15,0 0-3 0,0 0-2 0,0 0 7 16,0 0-14-16,-1 7-11 0,1-7 13 0,3 1 9 0,-2-1 7 16,-1 0-48-16,1 1 46 0,-1-1-13 0,0 0-25 15,0 0-18-15,0 0 7 0,0 0 39 0,0 0-44 16,0 3 37-16,0-3-9 0,0 0-43 0,0 0 59 0,0 0-40 15,0 0 48-15,0 0-35 0,0 0-35 16,0 0 68-16,0 0-17 0,2 1-4 0,-2-1-7 0,0 0-47 16,0 0 138-16,0 0-126 0,0 0 6 0,0 0 108 15,0 0-91-15,0 0-4 0,0 0 11 0,0 0-4 0,0 0-28 16,0 0-7-16,0 0-5 0,0 0 28 0,0 0-3 16,0 0 16-16,0 0 32 0,0 0-24 0,0 0-34 15,0 0 21-15,0 0-7 0,6-3 36 0,-6 3-60 0,0 0 37 16,0 0-8-16,0 0-39 0,4-4 57 0,-4 4 0 15,0 0-37-15,0 0 13 0,7 0 7 0,-7 0 3 16,0 0 22-16,0 0-19 0,5-4-15 0,-5 4 0 16,4-2-61-16,-4 2 61 0,4-3 0 0,-4 3-6 0,4-2-22 15,-1 2-4-15,-2-1-139 0,2-1 61 0,-3 2 42 16</inkml:trace>
  <inkml:trace contextRef="#ctx0" brushRef="#br0" timeOffset="-192979.98">19724 7330 7 0,'0'0'27'16,"0"0"-9"-16,0 0 4 0,0 0-7 0,0 0 16 15,0 0-11-15,0 0 0 0,0 0-2 0,0 0-2 0,0 0-9 16,0 0 16-16,0 0-11 0,0 0-8 0,0 0 13 16,0 0-6-16,0 0 11 0,0 0-18 0,0 0 1 15,0 0-3-15,0-17 3 0,0 17-13 0,0 0 3 0,0 0-94 16,0 0 33-16,6-11 22 0</inkml:trace>
  <inkml:trace contextRef="#ctx0" brushRef="#br0" timeOffset="-188914.16">26776 8098 77 0,'0'0'114'0,"-2"-4"-13"0,2 4 6 0,0 0-11 16,0 0-12-16,0 0-40 0,-2-6 21 0,2 6 16 16,-3-1-47-16,3 1 19 0,0 0 7 0,0 0 0 0,0 0-25 15,-4-1 25-15,4 1 7 0,0 0-54 0,-8 7 26 16,5-5 10-16,-1 1-29 0,0 0-4 0,0 2 5 0,-1 2 5 15,0-2-27-15,1 0 18 0,0 0 17 0,1-2 12 16,-1 7-11-16,1-3-37 0,2 0 21 0,0-2-1 16,-1 0 3-16,2-5 8 0,3 9 5 0,-2-5-10 15,2 1-4-15,1-3-3 0,-1 3 11 0,2-4-16 0,0 2 14 16,1-3-5-16,2 1-4 0,-3-1 4 0,3 0-1 16,-3-1 3-16,6-4-5 0,-2 2-3 0,-1-1-20 15,2-2 5-15,-2 1-16 0,0-2-16 0,0 1 53 16,-4 0 4-16,0 1-31 0,-2-1 26 0,1 1-42 0,-2 0 20 15,-1 0 32-15,0 5-33 0,-1-9 11 0,-3 4 5 16,1 1-7-16,-1 0 9 0,-2-2-42 0,0 2 1 0,0 0 53 16,-1 2-37-16,2 1-21 0,-2 1 44 0,2 1-56 15,-1-2 2-15,1 2 67 0,0 0 1 0,-1 2-30 16,0-1 15-16,-2 3-13 0,1 0 32 0,0 1-12 16,1 0-3-16,2 0 1 0,-2 1-49 0,4-2 28 15,0 1 15-15,1 0 10 0,1-6-29 0,1 8 26 0,1-3 7 16,0 0-21-16,0-3 20 0,2 3-14 0,0-2 26 15,1 0-7-15,2-1-23 0,-2 1 11 0,0-2-10 0,2 1 11 16,0-1-1-16,-2-1 20 0,-5 0-9 0,11-2-3 16,-6 0 16-16,-1 0-21 0,1-1 20 0,1-1-16 15,-4 1 13-15,1-1-7 0,0-1 1 0,-3 5-10 0,1-8 1 16,-2 2 11-16,1 6-14 0,-2-9 4 0,1 6-27 16,-2-2 18-16,-1 1 12 0,0 0-14 0,0 0-16 15,4 4 3-15,-8-5 5 0,4 3-4 0,0-1 10 16,0 1-5-16,4 2 19 0,-6-1-27 0,6 1-15 0,-7-1 20 15,7 1-4-15,-7 0-9 0,7 0-8 0,0 0-1 16,0 0-17-16,-6 2-77 0,6-2 20 0,0 0 29 0,0 0-62 16,0 0 14-16,0 0-24 0,0 0-3 0,2 11 7 15,-2-11-394-15,6 5 177 0,-6-5 116 0</inkml:trace>
  <inkml:trace contextRef="#ctx0" brushRef="#br0" timeOffset="-187707.14">26806 8110 61 0,'0'0'73'0,"0"0"-6"0,0 0 13 16,-9 6-17-16,9-6-9 0,0 0 28 0,0 0-35 0,0 0 2 15,0 0 1-15,0 0-23 0,0 0 8 0,0 2 27 16,0-2-38-16,0 0 36 0,0 0 14 0,13 2-18 16,-7-2 19-16,0 2-17 0,2-2 2 0,6 2-4 15,0-2 0-15,1 1-9 0,1 0 6 0,-1 1-3 0,1-1-34 16,0 0-38-16,0 0 67 0,1-2-34 0,-2 2 14 15,5 0-10-15,-1-1-18 0,-1 3 33 0,1-2-2 16,-3 0 0-16,1-1 2 0,-1 0-64 0,2 0 57 0,-2 0-12 16,0 0 27-16,0 1-30 0,-2-2 12 0,2 2 8 15,-1 1-12-15,2-2-18 0,-1 0 9 0,3-2 17 16,-2 1-2-16,2 2-28 0,1-1-8 0,-1 0 43 16,-1 2-41-16,2 0 48 0,-1-1-10 0,2 0 5 0,-2 2-15 15,1-1-39-15,-3-1 18 0,-1 1 19 0,2-2 3 16,-5 2-26-16,3-1 23 0,-3 2 15 0,1-2-7 15,-1 1-7-15,-1 1 1 0,1-2-18 0,-3 0-17 16,-2 1 35-16,0-2-5 0,2 4-30 0,1-4 21 0,-3 1 20 16,3 3-15-16,-3-2-6 0,0 2-23 0,-1-2 23 15,6-1-7-15,-4 2 32 0,2 0-33 0,0 1 27 0,-1 1-18 16,2-2-9-16,-1 1 26 0,-2 0-26 0,-2-2 24 16,-2 0 3-16,-1 0-8 0,2 1-12 0,-2 1-10 15,0-2 35-15,-2 3-27 0,2-1 7 0,2 4 12 16,-2-3-12-16,0-2 7 0,1 5 1 0,-1-2-3 0,1-2-2 15,-1 1 14-15,-4-5-25 0,4 9 12 0,-1-6 2 16,-3-3 9-16,9 12-1 0,-6-5 4 0,1 1-18 16,0-1 19-16,4 0-16 0,-1 1 2 0,-5-2 4 0,1 2-11 15,0-2 22-15,-1 0-16 0,2 2 2 0,-2-1-1 16,0 0-4-16,2 3 0 0,-2 1 3 0,0-2 19 16,4 0-20-16,-6 3 13 0,1-4-16 0,-2 2 1 0,3 1-10 15,0-1 8-15,-2 1-2 0,2 0-1 0,-3-1 8 16,2 2-9-16,-2-2 0 0,1 2 3 0,-1 0 6 15,-2 2 6-15,3 1-10 0,-1-3-2 0,-3 1-8 0,2 1-4 16,0 0 8-16,-2-1 11 0,0 0-16 0,1 1 12 16,-1-1 6-16,-1-1-7 0,-1 1 7 0,2 0-19 0,-2-1 17 15,0 1 1-15,1-1-4 0,-2 0 0 16,1 2-4-16,-1-2-2 0,0-2 6 0,-1 4 23 0,-1-2-27 16,-2-2 14-16,1 1-10 0,-2 1 15 0,-2-1-12 15,2 1 17-15,-1-4-3 0,0 2-8 0,-1 1 5 16,0-3 1-16,0 3-1 0,1-1-2 0,0-2-3 0,2 0-13 15,-3 3 7-15,2-2 5 0,0-1 1 0,-1 0 2 16,0 1 5-16,1-3-3 0,0 2 0 0,-2 1 3 16,0-1-7-16,2 4-6 0,-3-5 0 0,2 2 6 0,-1-1-6 15,1-1 12-15,-2 3-8 0,1-1-9 0,0 1 8 16,-2 1 1-16,2-2-9 0,-1 1 11 0,0 0-8 16,-6 6 5-16,0 1 7 0,3-4-9 0,6-3-2 15,-1 1-15-15,0 1 20 0,2-1-8 0,-1-1-3 0,0 1 10 16,0 1-6-16,0 0 8 0,0 0-3 0,-7 6-6 15,6-3 10-15,1-1 19 0,3-3-17 0,-2 2-16 0,2 0-3 16,1-1 1-16,0 1 3 0,0 1 11 0,0-1-12 16,2 0-1-16,-2 1 20 0,4 1-26 0,-2-1 12 15,0 2 18-15,0-1-29 0,0 1 20 0,0 2-8 16,0-1 19-16,0 0-27 0,0-2 17 0,1 4-9 0,0-3 15 16,-2 1-9-16,2 0-6 0,-1-1 4 0,0 1-7 15,0-2 31-15,0 0-43 0,-1 0 19 0,0-1-7 0,2-1-6 16,1 0-1-16,-2-1-2 0,4 3 19 0,-1-3 7 15,0 1-24-15,1 0 36 0,2 0-24 0,-2-4 56 16,0 2-58-16,0-1 6 0,1 1-2 0,1-11 1 16,1 13-35-16,-1-13 34 0,2 15-3 0,-2-15-13 0,1 11 11 15,-1-11 4-15,4 9-18 0,-4-9 6 0,3 9 12 16,-3-9-16-16,0 0 9 0,4 10-7 0,-4-10-5 16,0 0-5-16,4 8-6 0,-4-8-21 0,0 0-22 0,0 0-3 15,0 0-9-15,6 4-24 0,-6-4 5 0,0 0-10 16,0 0-46-16,0 0-2 0,0 0-35 0,0 0 10 15,0 0-21-15,0 0-14 0,0 0-498 0,0 0 237 16,0 0 158-16</inkml:trace>
  <inkml:trace contextRef="#ctx0" brushRef="#br0" timeOffset="-186944.41">26945 9814 102 0,'0'0'77'0,"0"0"42"0,-8 6-4 15,8-6-21-15,-5 7-5 0,5-7 14 0,-4 7-45 0,4-7 21 16,-6 7 29-16,6-7-30 0,-5 9 27 16,4-5-41-16,1-4 24 0,0 0-3 0,-6 12 0 0,6-12-4 15,0 0 10-15,-2 12-14 0,2-12-2 0,0 0 4 16,6 14 2-16,-6-14-7 0,7 12-7 0,-2-6-7 0,-1 0 6 15,3 0-6-15,-7-6-3 0,9 9-11 0,1-4 6 16,-2 0-10-16,0-2 1 0,1 1-3 0,2 1-11 16,2-2-4-16,-1 0-7 0,3 0 11 0,1-1 0 15,-1 2-11-15,2-2 2 0,2 0 0 0,-1-1 2 0,1-1-8 16,1 0 12-16,0 1-6 0,1-1-14 0,1 2 9 16,-2-2 1-16,0-2 8 0,-3 5 3 0,2-6 8 0,-2 2-10 15,-1 0 9-15,1-3-8 0,-1 0-4 16,3 0 13-16,-3 0 9 0,1 2 2 0,-1-2-3 0,2 1-13 15,-2-2-8-15,1 3 2 0,0-4 4 0,-1 2-7 16,2-2 11-16,-2 2 9 0,0 0-24 0,0 0-1 0,-2-1 13 16,0 2-2-16,-1-1-21 0,-2-1 2 0,-2 4 20 15,-9 1 2-15,13-2-31 0,-13 2 10 0,13-4 5 0,-13 4 11 16,8-4-16-16,-8 4-4 0,0 0 7 16,0 0-1-16,10-4-12 0,-10 4-27 0,4-4 7 0,-4 4-4 15,0 0-14-15,0 0-8 0,0 0-8 0,0 0-15 16,0 0-27-16,0 0-6 0,-10-12-14 0,10 12-17 0,-8-5-30 15,8 5-8-15,0 0-12 0,-14-7 7 0,14 7-6 16,-11-4-17-16,7 2-412 0,-5-5 204 0,9 7 136 16</inkml:trace>
  <inkml:trace contextRef="#ctx0" brushRef="#br0" timeOffset="-186411">27511 9739 113 0,'0'0'128'0,"-7"-3"-23"0,7 3 0 0,-5-4-9 16,5 4 19-16,0 0-15 0,-8-5-18 0,8 5 14 15,-4-1-8-15,4 1-1 0,-6-1-2 0,6 1 7 16,0 0 12-16,0 0-13 0,0 0-4 0,-9-1-23 16,9 1 21-16,0 0-5 0,0 0-2 0,0 0 2 0,0 0 5 15,0 0 4-15,0 0-8 0,0 0-22 0,0 0 13 16,0 0-15-16,29 9 3 0,-15-8-11 0,-2 3 0 15,1-3-2-15,0 2-4 0,2 0-12 0,-2-3 6 0,2 4-7 16,0-1 4-16,-5 0-16 0,5-1 0 0,-3 1 3 16,-1-2 2-16,0 1 7 0,-3 1-1 0,0-2-2 15,5 0 1-15,-5 0-9 0,-1 0-5 0,-7-1 11 0,10 4-5 16,-6-3 3-16,-4-1 1 0,8 1-6 0,-8-1-12 16,8 3 3-16,-8-3-4 0,7 2 3 0,-7-2 1 15,0 0 11-15,8 3-5 0,-8-3-8 0,4 4-3 16,-4-4 9-16,0 0-7 0,7 5 4 0,-7-5-3 0,0 0-4 15,0 0 1-15,0 7-3 0,0-7 14 0,0 0-9 16,0 0 8-16,0 0 5 0,-7 17-14 0,7-17-24 16,-5 9 31-16,5-9 8 0,-8 9 1 0,1 1-3 0,2-3-6 15,-3 0 0-15,0 0 3 0,0 1 11 0,-3-1-10 16,2 1 8-16,-2 1 0 0,-1 1 5 0,2 0-15 16,0 0 7-16,-1-1 6 0,0 0 8 0,1-2-30 0,-1 1 17 15,2 2-13-15,-2-2-8 0,2-2 17 0,1 3-4 16,0-2-5-16,0-1-6 0,1 0 3 0,2 0 15 15,1-3 3-15,4-3-23 0,0 0 2 0,-11 9-14 16,11-9-10-16,0 0-26 0,0 0-7 0,-7 1-25 0,7-1-23 16,0 0-20-16,0 0-31 0,0 0-13 0,0 0-14 15,0 0-36-15,-8-16-20 0,8 16-553 0,0 0 263 16,0 0 176-16</inkml:trace>
  <inkml:trace contextRef="#ctx0" brushRef="#br0" timeOffset="-184926.78">27890 9443 42 0,'1'-10'92'0,"0"3"31"0,2-3-34 15,2 2 27-15,-3 3-6 0,-2 5-25 0,1-9 22 16,-1 9-10-16,3-8-29 0,-3 8 14 0,1-4-12 16,-1 4-20-16,0-5-1 0,0 5 7 0,0 0-14 0,0 0-6 15,0 0-6-15,0 0 7 0,0 0-2 0,0 0-27 16,7 14 10-16,-7-5 20 0,2 4 24 0,1 1 2 0,2 2-36 16,1 2 3-16,2 9 35 0,0 0-2 0,-2 2-29 15,-2-5 13-15,2-4 0 0,2 11 8 0,-4-4-2 16,4 5-11-16,-3-8 10 0,0 6-8 0,-2 6 4 15,0-10-6-15,-2 0-3 0,3 6-18 0,-3-3 14 0,3 4-20 16,-2 3 9-16,2-2 5 0,-3 0-6 0,-2-6 2 16,2-2-5-16,0-4-7 0,-2 11 1 0,1-6 9 15,-1-1 0-15,1-5 3 0,0 1-19 0,-3-1 16 0,2-1-13 16,-3 1 7-16,2-2-9 0,0-1 6 0,-1-1-3 16,2 0-2-16,-2 0 7 0,2-4-1 0,-1 0-2 15,0-1-6-15,0-2 4 0,2-2 2 0,0-8-6 16,-2 12 3-16,2-12-1 0,-2 10 11 0,2-10-6 0,0 0-15 15,3 8-5-15,-3-8-35 0,0 0-7 0,7 3-12 16,-7-3-37-16,0 0-11 0,0 0-17 0,0 0-39 16,13-22 1-16,-9 12-6 0,-1 0-465 0,-1-1 211 0,-2-2 142 15</inkml:trace>
  <inkml:trace contextRef="#ctx0" brushRef="#br0" timeOffset="-183590.95">27956 9360 48 0,'-6'-7'90'0,"6"7"-5"0,-14-11-7 0,9 7-18 15,5 4-8-15,-8-3 20 0,8 3-10 0,0 0-20 0,-7-7 24 16,7 7-28-16,0 0-20 0,2-8 23 0,-2 8-11 16,0 0 17-16,0 0-42 0,33-6 17 0,-17 9 23 15,3-2-26-15,2-3-3 0,4 2-12 0,13 2 41 0,0-2-7 16,4-1-9-16,0 0-20 0,2 5 29 0,2-5-16 15,-1 1 15-15,1 4-38 0,-1-4 13 0,-1-4 17 16,1 4-28-16,6 1 20 0,-10 1-12 0,5-6-19 0,-2-1-2 16,4 2 52-16,-3 4-14 0,0-1-39 0,1-5 14 15,3 0 42-15,4 6-11 0,2-2-49 0,1-1 54 16,0 1-10-16,3-1 17 0,-3-1-41 0,0 3 39 16,-1 0-12-16,-6-1 10 0,3 4-32 0,-4-8 16 0,-3 7-43 15,-2 0 49-15,-2-3-29 0,-5-4 28 0,-5 4 9 16,-4 1 17-16,-7-4-18 0,3 5-19 0,-5-4 11 0,1 2 20 15,-2-2-19-15,-1 1 22 0,0-1-25 16,-1 2-4-16,0 0 4 0,-1-1-11 0,0 2 10 0,-2 0-21 16,-2 0 7-16,-2-2 15 0,0 1-20 0,0 1-11 15,-1-1 27-15,-2 1-41 0,-5 0 36 0,8-1-6 0,-4 2-4 16,0-1-8-16,0 1-12 0,-1 2 4 0,0-2-15 16,1 1 45-16,-2 2-60 0,1-2 24 0,0 3 30 15,-2 0-15-15,0 0 8 0,1-1-2 0,-2 2-70 16,1 0 90-16,0 6-34 0,-1 0-43 0,0 0 74 0,0 0 0 15,0 3 3-15,0-1-37 0,-1 2-9 0,0-1 53 16,-2 2-45-16,2-1 51 0,-2 1-2 0,2-1 6 0,-1 1-6 16,1 2-13-16,0 1 16 0,-2-1-31 0,0-1 25 15,2 2-19-15,0 1 2 0,-1-1 15 0,2 0-8 16,-1 2 14-16,1 0-12 0,0 0-8 0,0 1-3 16,0 0 28-16,-1 11-26 0,3-2 1 0,0 3-1 0,-1-8 2 15,0-1 2-15,3-6-9 0,2 10-7 0,-4-6 8 16,1-2-5-16,0-3-2 0,-2 0 11 0,2-1-12 15,-1 1 8-15,0-1-13 0,0-1 6 0,2-1 3 16,-1-1-4-16,-2 1-7 0,2-3 10 0,0 3-1 0,-2-2-5 16,2-2 6-16,1 1-14 0,-3-1 10 0,3-1 2 0,-1 0 13 15,-2-3-27-15,0 1 11 0,-1-2 5 0,3 4-15 16,-2-3-1-16,1 0 6 0,-1 0 14 0,2-2-9 16,-3 0 4-16,1-2 1 0,-1 1-7 0,1 1 7 15,-1-6-1-15,-1 9-6 0,1-9-3 0,0 7 0 0,-1-2 2 16,-2-2 10-16,2 2 6 0,-3-1-8 0,0-1-2 15,-2 0 4-15,2-1-9 0,-6 2 6 0,-1-1-5 16,-1 2-9-16,0-1 7 0,-1-1-1 0,-2 0-2 16,-2-1 16-16,-2 2-16 0,-1-1-2 0,-1 0 7 0,-1-2 12 15,-2 0-16-15,-12 3 2 0,4-3 1 0,-4 0 11 16,-2-1-8-16,5 1-2 0,-7-1-4 0,0 0-6 16,-5-1 13-16,0 0-5 0,-5 0-11 0,1 1 13 0,-3-3-10 15,-1 2-4-15,1 1 5 0,4-1-2 0,-3 2-2 16,10 0 5-16,-2 2-6 0,2-1 8 0,11 0 9 15,5 1-12-15,1-1 1 0,1 2-4 0,6-3 5 16,-2 1 2-16,3 0 2 0,0-1-13 0,-1 0 16 0,2 0-6 16,0-1 4-16,-1 1 8 0,-1-1-1 0,0 0 1 0,-1 0-11 15,0 0 4-15,-1-1 8 0,-1 0-16 16,-3 0 4-16,2-2 5 0,-2 2-6 0,1 0 9 0,-2-1 2 16,1-1-16-16,0 0 8 0,2 0-13 0,1 2 11 15,0 0 22-15,0 0-18 0,3-2-2 0,-1 2-5 16,2 0 10-16,2-2-10 0,0 2 15 0,1 0-16 0,-1 0 6 15,4 0 4-15,0 1 3 0,-2-3 7 0,4 2-9 16,-1 1 14-16,9 0 0 0,-13-2 10 0,13 2-6 16,-12 0 2-16,12 0-14 0,-14-3-12 0,8 3 13 0,6 0 8 15,-12-1 14-15,12 1-24 0,-19-2 9 0,10-1-8 16,1 2-2-16,8 1 2 0,-16 0 1 0,16 0-7 0,-20-1-10 16,8 1 18-16,4 0-4 0,-2 0 7 15,10 0-14-15,-16 0 22 0,10 1-9 0,-4-1 7 0,10 0-30 16,-16 0 10-16,10 0 1 0,6 0 43 0,-15 0-40 15,15 0 13-15,-8-1 13 0,8 1-22 0,0 0-14 0,-15 1 11 16,15-1-15-16,-8 1 47 0,8-1-44 0,0 0 38 16,-10-1-26-16,10 1 9 0,0 0-29 0,0 0 39 15,0 0-39-15,0 0 40 0,-16-1 2 0,16 1-6 16,0 0-29-16,0 0 14 0,0 0-18 0,0 0 33 0,0 0-26 16,0 0 0-16,-8-3-12 0,8 3-11 0,0 0-7 15,0 0-28-15,0 0-20 0,0-9-21 0,0 9-43 0,0 0-16 16,0 0-48-16,-2-15 12 0,2 15-5 15,3-9-591-15,5 0 263 0,-8 9 178 0</inkml:trace>
  <inkml:trace contextRef="#ctx0" brushRef="#br0" timeOffset="-182596.2">28351 9702 124 0,'3'-5'121'0,"0"3"5"0,-3 2-18 0,1-6-27 16,-1 3 24-16,1 1-6 0,-1 2 11 0,0 0-12 0,-6-4-36 16,6 4 19-16,-10 2-6 0,10-2-3 0,-9 2-35 15,3-1 39-15,1 0-8 0,-3 5-2 0,1-2-26 16,-1 2 25-16,2-2-2 0,-2 2-22 0,1 1-13 16,2-1 5-16,-3 2 14 0,2 1-4 0,2-2-20 0,2 2 17 15,-1-3 5-15,2 2-10 0,1-1-6 0,0-1 17 16,1 1-3-16,0-1 2 0,2 2-17 0,2 2 0 0,-1-2 1 15,4 1 5-15,2-1 0 0,-2 1 0 16,2 0-2-16,1 0-20 0,0-1 13 0,-1 2-16 0,2-3 13 16,-1 2-4-16,-1-1-17 0,0 0 3 0,1-1 9 15,-3 2 1-15,1-1-10 0,2-2 4 0,-3 1-19 0,1 0 15 16,-2 1-2-16,0 0-2 0,-1 0 4 0,1-2-4 16,0 3-6-16,-2-3 16 0,0 2-8 0,-2-1-3 15,1 1-5-15,0 0 12 0,-1-2 0 0,-1 1-4 16,1-2-9-16,0 1 10 0,-2-1-5 0,-1 1-1 0,1-1 10 15,-1 2 1-15,0-1-1 0,-1 0-12 0,-2 0 5 16,2 0 8-16,-2-1 5 0,-1 2-7 0,-4 1 0 0,3-1-6 16,-2-2 7-16,-1 0 18 0,3 0-1 15,0-2-11-15,-2 0 4 0,2-1 15 0,-1 1-22 0,0-3 7 16,0 0-13-16,6 0 9 0,-10 0-4 0,4-2 5 16,0 1-13-16,0 0 0 0,0 0 16 0,-6-6-11 0,1 2 9 15,0 0-19-15,2-1 20 0,-1 1-5 0,0-1-2 16,0 0-7-16,2-1 7 0,0 0-9 0,0 0-1 15,0-1 15-15,3 4-8 0,0-1-2 0,5 5 9 16,-7-11-17-16,3 4 7 0,1 0 0 0,2-2 2 0,1 9-1 16,0-12-8-16,3 6 16 0,-3 6-12 0,6-15-7 15,2 6 10-15,-1-2-2 0,2 3-3 0,-1-2-3 16,4 0 12-16,-2-1-12 0,2 1 5 0,0-2 6 0,-1 0-5 16,1 1-2-16,0-1 11 0,6-8-11 0,-3 4-4 15,-3 3 6-15,-3 0-6 0,2 0-7 0,-2-2 8 16,1 2 4-16,-4 0-10 0,2-1 4 0,-2-1 4 0,-1 2 9 15,-1 2-5-15,-1-1 3 0,-1 0-15 0,2 3 10 16,-2 0-23-16,-2 2 27 0,0 1 2 0,-6-2-15 16,1 2 2-16,-3 0-1 0,-1 2 10 0,-3 2-1 15,-2 0 0-15,1 2-3 0,-2 2-4 0,-1-2 0 0,3 2 1 16,-2-1 13-16,2 3-9 0,1-3-14 0,-2 1-8 16,2 2-36-16,0-2-14 0,4 2-14 0,0-2-71 15,3 1 43-15,5-3-17 0,-8 5 8 0,8-5-12 0,-3 4 9 16,3-4-5-16,0 0-23 0,0 0-342 0,11 8 167 15,-11-8 110-15</inkml:trace>
  <inkml:trace contextRef="#ctx0" brushRef="#br0" timeOffset="-181806.53">28885 9374 2 0,'1'-9'96'0,"0"4"6"0,-1 5-16 0,3-7 9 15,-3 7 8-15,4-7-9 0,-4 7-12 0,3-8 25 16,-3 8-40-16,2-6 26 0,0 5-9 0,-2 1 6 0,1-6-34 16,-1 6 12-16,0 0-5 0,1-3-10 0,-1 3-13 15,0 0-2-15,0 0-27 0,2-5 25 0,-2 5-15 16,0 0-13-16,0 0-17 0,0 0 43 0,0 0-8 0,0 0 29 15,-4 17-75-15,2-11 40 0,1 4-32 0,0 5 60 16,-2-1 0-16,3 2 19 0,-1 1-45 0,1-1 15 16,1 4-19-16,-1-1 35 0,-1 2-9 0,2 1-5 0,0-2 15 15,1 2-12-15,0 12-5 0,4-1 14 0,-2 1 4 16,-3-8-15-16,2 8-2 0,3 2-1 0,-4-10 3 16,-1 9-4-16,3-3-5 0,-3 2-10 0,2-2 5 15,-3-3 3-15,0-4-11 0,1-2 5 0,1 11-9 0,-2-7-3 16,0-1 9-16,0-4 6 0,-2-1-5 0,2 0-2 15,-1 0 10-15,4-1-2 0,-5-1-3 0,1-2 3 16,-2 0-8-16,-1-1-2 0,4-1-5 0,2 0 23 16,-2-1-37-16,-2-1 30 0,2-2-5 0,-1 0 11 0,2 0-11 15,-2-3 2-15,1-1-15 0,0-7 20 0,0 15-21 16,-1-11-9-16,1-4 15 0,1 11 10 0,-1-11-10 0,-1 10-6 16,1-10 12-16,0 8-9 0,0-8 13 0,0 0-15 15,0 11-1-15,0-11 9 0,0 0-11 0,0 7-3 16,0-7 4-16,0 0-2 0,0 0-4 0,0 9-27 15,0-9-1-15,0 0-31 0,0 0-16 0,0 0-26 0,0 0-13 16,0 0-33-16,0 0-7 0,0 0-25 0,-16-16-6 16,9 8-538-16,-1 0 241 0,3 0 160 0</inkml:trace>
  <inkml:trace contextRef="#ctx0" brushRef="#br0" timeOffset="-179243.12">23989 2670 18 0,'0'1'78'0,"-1"0"-3"0,1-1-9 0,-3 2-4 15,2-1 7-15,1-1-23 0,0 0 6 0,-3 1-11 16,3-1 26-16,0 0 14 0,0 0-46 0,0 0 17 16,0 0 5-16,0 0-1 0,-1-6-7 0,1 6 4 0,0 0-67 15,0 0 92-15,2-4-82 0,0 2 21 0,-1 0-28 16,2-1-10-16,-1 1 7 0,4-1 58 0,-2 0-44 15,5-2-9-15,-1 1 16 0,-1 2-4 0,3-2-19 0,1-2 11 16,0 3-11-16,-1-1 20 0,2 1 35 0,0 0-62 16,-1-2 10-16,1 2 4 0,-1-1 44 0,1 1 11 15,-3 1-42-15,-1 1-18 0,0 1-14 0,-1-1 13 0,-2 1 16 16,0-1-11-16,-1 1-8 0,2 0 12 0,-2-1 19 16,0 2 52-16,0-2-73 0,0 1 35 0,0 1 29 15,1-1-9-15,-1 2-80 0,1-1 14 0,-1 1 6 16,0 0 20-16,0 0 10 0,0 1 18 0,0 0-12 0,0 1-46 15,2 0 35-15,-2-1-47 0,3 3 80 0,-1-1-13 16,0 2-64-16,-2-2 78 0,-3 0-76 0,3 0 71 0,-3-1-73 16,2 0 49-16,-3 2-41 0,1-1 68 15,1 1-54-15,-4 0-27 0,2-1 84 0,0 1-26 0,-1 0-66 16,0 0 22-16,-2 4 0 0,3-2 66 0,-3 0-44 16,1 4 68-16,-2-2-12 0,1-3 4 0,2 0-11 0,-2 4-86 15,-1 0 97-15,-1-2-3 0,1 3-65 0,-3-2 60 16,3-4 4-16,-2 5-24 0,2-2-2 0,-1-2-16 15,0 4 1-15,-1-5 15 0,2 0 9 0,0 0-3 16,2-3-3-16,-2 1-1 0,1 0-51 0,-1 6 45 0,0-6 13 16,0 2-16-16,0-2 13 0,3 1-2 0,-2 0-25 15,2-1 18-15,-2 1-7 0,0-2 5 0,2 0-10 0,0 1-5 16,-1 1 7-16,0-2-6 0,0 2-3 16,2-1-4-16,-1-3 4 0,0 2-6 0,-1 1 14 0,1-2-1 15,1 3 1-15,0-2-17 0,-1 0 5 0,2 1-1 16,-1-1 19-16,0-1-14 0,1 1 17 0,1 1-12 0,-1-2 9 15,2 1 5-15,-1-1-16 0,2 2 9 0,0 0-1 16,0-1 1-16,4 0-11 0,2 3 13 0,-2-2-1 0,4-2-6 16,0 2 0-16,0-2 2 0,3 1 0 0,-1-2 2 15,1-1 2-15,1 1-11 0,1-1 11 0,-1 3 3 16,-1-3 11-16,1-3-6 0,0 3-4 0,1-2 11 16,-1 1-11-16,-2-2 10 0,-5 1 3 0,6-2 1 0,-3 3 0 15,2-1-9-15,0-2 14 0,-4 3-5 16,-3 1-16-16,1-1-11 0,-1-3 27 0,-3 4-21 0,1-2 7 15,-1 0 1-15,-4 2-4 0,9-2-10 0,-3 2 9 16,-6 0 7-16,9-2-7 0,-9 2-12 0,5 0 1 0,-5 0-25 16,6-3 14-16,-6 3 13 0,6-1-5 0,-6 1 3 15,0 0-26-15,6-2 1 0,-5 2-28 0,2-2-16 0,-2 0-33 16,2 1-7-16,-3 1-8 0,0-4-22 16,0 4-27-16,0 0 0 0,0 0-3 0,0 0-16 0,0 0-7 15,-15 0-437-15,10-2 208 0,-5 9 136 0</inkml:trace>
  <inkml:trace contextRef="#ctx0" brushRef="#br0" timeOffset="-176507.2">29073 9624 29 0,'0'0'70'0,"0"0"12"0,0 0-14 0,0 0-8 16,0 0 7-16,0 0-23 0,0 0 15 0,0 0-6 15,0 0-1-15,0 0-23 0,0 0 6 0,3-5 30 16,-3 5-21-16,0 0-65 0,0 0 97 0,0 0-19 0,0 0-11 15,5-6-1-15,-5 6 17 0,0 0 2 0,3-2-8 16,-3 2 14-16,2-3 1 0,-2 3 7 0,0 0-16 16,6-2-7-16,-6 2 20 0,0 0-6 0,4-2 14 0,-4 2-11 15,0 0-10-15,0 0 12 0,0 0-4 0,1-5-12 16,-1 5-2-16,0 0-15 0,0 0 4 0,0 0-11 16,0 0-13-16,0 0-1 0,0 0 3 0,0 0-9 15,0 0-6-15,0 0 18 0,0 0 0 0,0 0 2 0,5 11-8 16,-2-7 5-16,-2 1 7 0,1 1-20 0,3 6 11 15,-2 0-1-15,2 0-2 0,-2 1 0 0,-1 1-9 16,2 0 13-16,0 2 10 0,2-2-14 0,-2 2 4 16,0 0 2-16,0-1-12 0,-2 3 12 0,1 0-3 0,0 1 7 15,-1-2-3-15,0 1 1 0,-2 0-3 0,1 0 2 16,0-1 12-16,-1-3-19 0,-1 4-15 0,1-1-4 0,0-3 10 16,-1 1 6-16,1-2 4 0,-2 1-2 15,0-2-4-15,2-2-2 0,-2-1-4 0,2 0-1 0,0-3 1 16,2 0 4-16,-2-1 0 0,0-1 8 0,0 1-14 15,0-5 18-15,0 0 4 0,1 12-6 0,-1-12-6 0,1 6 2 16,-1-6-17-16,2 7-5 0,-2-7 11 0,4 5 4 16,-3-2-19-16,-1-3 2 0,3 3 3 0,-3-3-5 15,0 0-21-15,4 1-22 0,-4-1-2 0,0 0-36 0,0 0-12 16,0 0-21-16,0 0-30 0,0 0-10 0,0 0-18 16,0 0-31-16,0 0-494 0,0 0 236 0,0 0 156 15</inkml:trace>
  <inkml:trace contextRef="#ctx0" brushRef="#br0" timeOffset="-174235.2">29525 9412 69 0,'1'-8'81'16,"-1"8"5"-16,0 0-13 0,2-9 13 0,-2 9-23 0,0 0-9 16,0-10 15-16,1 8-7 0,-1 2 24 0,0 0-19 15,3-4 9-15,-3 4-66 0,0 0 43 0,1-5 9 16,-1 5-5-16,3-3-7 0,-3 3 16 0,0 0-23 16,0 0-51-16,1-5 61 0,-1 5 1 0,0 0-11 0,0 0 4 15,0-6-47-15,0 6 42 0,0 0 16 0,1-5-1 16,-1 5-20-16,0 0 24 0,0 0-24 0,0 0-10 15,0 0-13-15,0 0 2 0,0 0 16 0,0 0 8 0,0 0 10 16,0 0-41-16,0 0-7 0,-2-8 10 0,2 8-15 16,0 0-6-16,0 0 11 0,0 0-14 0,0 0 8 0,0 11-14 15,0-11 49-15,1 7-13 0,0-2 4 0,-1 1-35 16,0 0 36-16,2 0 4 0,-2 1-16 0,1-1 18 16,-1 2-1-16,1 3-7 0,1 1 3 0,-2 0-29 15,0 1 10-15,1 0 5 0,0 1-28 0,1 0 47 0,-1 0-22 16,0 1 9-16,1-2 20 0,-1 1-21 0,0 1-3 15,1-1 12-15,-1 1 6 0,0-1 3 0,-2 0-9 16,2 1-11-16,-1-1 11 0,0 1-1 0,0-2-1 16,2 1 6-16,0-1-4 0,-2 1 3 0,2-2 2 0,-1 0-14 15,-1 1 3-15,3 0 3 0,-2-2-4 0,0 1-4 16,3-1 18-16,-2 1-12 0,0 1 4 0,1-2-4 0,-3-2 0 16,1 4 5-16,1 1-13 0,-2-5 5 0,0 3-18 15,0 0 14-15,0 0 0 0,0-3-4 0,-2 3-2 16,2 0 0-16,0-2-8 0,-1 4 11 0,0-5 4 15,2 0-5-15,-2-1 4 0,1 4-15 0,0-1 16 0,-2-3-16 16,1-1 10-16,0 4 9 0,1-2-2 0,-2 3-3 16,4-4 1-16,-2-1-6 0,0 0-5 0,0 2 4 15,-2 0-1-15,2 1 7 0,0-2 0 0,0 0 12 16,-1 0-9-16,1-1-2 0,-1 4 8 0,-1 0-4 0,2-2-3 16,2 3-17-16,-4-1 18 0,0 0-8 0,2 0 0 15,-2-3 0-15,1-1 18 0,-2 4-22 0,2-1 3 16,-2-2 3-16,2-1-7 0,1 1 0 0,-1-1 10 0,1-7-4 15,-2 12-7-15,2-6 0 0,0-6 22 0,0 11-21 16,0-11 10-16,-2 9 0 0,2-9-10 0,0 10 13 16,0-10 10-16,-2 9-18 0,2-9 13 0,0 0-7 0,2 10-5 15,-2-10-10-15,0 0 1 0,-2 11 2 0,2-11 14 16,-1 7-12-16,1-7 0 0,0 0 18 0,0 8-20 16,0-8 7-16,0 0-10 0,0 9 11 0,0-9 5 15,0 0-7-15,-1 8 7 0,1-8 2 0,0 0-5 0,-2 7-17 16,2-7 18-16,0 0-2 0,0 0 4 0,4 9-15 15,-4-9-14-15,0 0 8 0,0 0 20 0,0 7-18 0,0-7 19 16,0 0 0-16,0 0-1 0,0 0-1 0,0 0-1 16,0 0-11-16,-1 10 4 0,1-10 6 0,0 0-4 15,0 0-4-15,0 0 8 0,0 0-23 0,0 0 5 16,0 8 15-16,0-8-11 0,0 0 11 0,0 0-11 0,0 0 13 16,0 0 5-16,0 0-26 0,0 0 17 0,0 0-7 15,0 0 13-15,0 0-15 0,1 7 4 0,-1-7-5 16,0 0 10-16,0 0 0 0,0 0 2 0,0 0 1 0,0 0-16 15,0 0-1-15,0 0-2 0,0 0 17 0,-2 9-2 16,2-9 4-16,0 0-12 0,0 0-3 0,0 0 2 16,0 0 0-16,0 0-4 0,0 0 10 0,0 0 2 0,0 0-13 15,2 7 20-15,-2-7-4 0,0 0-2 0,0 0-2 16,0 0 9-16,0 0 42 0,0 0-44 0,0 0-18 16,0 0 3-16,0 0 18 0,0 0-13 0,0 0 4 0,0 0-1 15,0 0 14-15,0 0-34 0,0 0 22 0,0 0-22 16,0 0 24-16,0 0 5 0,0 0-14 0,0 0 6 15,0 0 7-15,0 0 6 0,0 0-29 0,0 0 18 16,0 0-12-16,0 0-9 0,0 0 11 0,0 0 20 0,0 0-9 16,0 0-14-16,0 0 8 0,0 0-14 0,0 0 4 15,0 0 22-15,0 0-20 0,16-11-4 0,-16 11 25 16,4-5 9-16,-4 5-10 0,0 0-30 0,10-6 43 0,-10 6-41 16,2-5 25-16,-2 5-12 0,7-4-7 0,-7 4 5 15,5-8-8-15,-5 8-1 0,10-10-4 0,-6 4 30 16,1 2-27-16,0-1 6 0,3-1 23 0,-1 1 10 15,0-2-10-15,-2 2-13 0,0 2-19 0,-5 3-1 0,7-9-3 16,-4 6 31-16,-3 3 15 0,5-9-14 0,-2 5-20 16,-3 4-3-16,6-9 17 0,-6 9-8 0,4-9 39 0,0 0-5 15,2 1-41-15,-2 2 21 0,1-3-15 0,-2 3-4 16,2-2 6-16,-4 1-2 0,2 2-9 0,-3 5 49 0,5-8-40 16,-2 3-4-16,-3 5 6 0,3-9-1 15,-3 9 47-15,3-9-15 0,-1 3-47 0,1 1 37 0,-3 5-28 16,1-10 24-16,-1 10-15 0,3-8 31 0,-3 8-30 15,5-10 2-15,-3 6 23 0,-2 4-37 0,6-14 31 0,-4 7 5 16,2 2-31-16,-3-2 30 0,-1 7-1 16,4-9-41-16,-4 9 38 0,3-8-6 0,-1 4-9 0,-2 4 10 15,3-9 23-15,-3 9-36 0,4-8 13 0,-4 8-34 16,1-9 13-16,-1 9 36 0,3-9-53 0,-3 9 0 0,4-9 33 16,-4 9 6-16,3-7-33 0,-3 7 35 0,2-8-22 15,0 2-4-15,-2 6-9 0,2-7 2 0,-2 7 6 16,2-9 0-16,-2 9 28 0,4-8 7 0,-4 8-31 15,2-10 2-15,-2 10 29 0,2-8-16 0,-2 8 18 0,1-10-15 16,-1 10-33-16,3-9 32 0,-3 9-3 0,2-9 22 16,-2 9-35-16,3-8-12 0,-3 8 26 0,3-10-7 0,-2 4 17 15,-1 6-7-15,1-8-22 0,-1 8 36 0,3-9-10 16,-3 9-29-16,1-7 25 0,-1 7 2 0,0 0-19 16,2-8 14-16,-2 8 2 0,2-9-9 0,-2 9-27 15,3-7-8-15,-3 7 36 0,1-8-17 0,-1 8 32 0,2-9 9 16,-2 9-20-16,4-8-16 0,-4 8 7 0,2-8-25 15,-2 8 25-15,3-10 30 0,-3 10-15 0,4-7-12 0,-4 7 9 16,1-9-24-16,-1 9-10 0,3-7-5 0,-3 7 44 16,3-8-47-16,-3 8 11 0,2-9-4 0,-2 9 32 15,3-7-13-15,-2 2-5 0,2 2-7 0,-2-2 36 16,1 1-29-16,-2-2 19 0,2 2-27 0,-2-1 33 0,3 1-29 16,-2-1-1-16,1 1 45 0,0-1-40 0,-2-1 34 15,3 0-42-15,-2 2 14 0,3-7 2 0,-2 3 19 16,0 2-9-16,4-2 3 0,-4 2-14 0,1-2 17 15,0 4-27-15,-1-1 30 0,0 1-41 0,0-2 15 0,1 1-6 16,-2 1-8-16,1-1 47 0,4-5-17 0,-6 3-20 16,3 1 5-16,0 0 21 0,-1 0 3 0,0 1-19 0,0 0-8 15,4-5 8-15,-2 1 18 0,0 1-4 0,-2-1 12 16,4 1-34-16,-2-2 40 0,0 2-42 0,0 0 19 16,-3 0-24-16,2 4 5 0,-1-2 48 0,0 0-14 15,-1 1-14-15,0-1-29 0,2 1 3 0,0-1 33 0,2-2-36 16,-2 2 28-16,-1-2-1 0,1 2 6 0,-2 2-22 15,3-7 14-15,-1 6-8 0,0-1-10 0,-1 1 37 16,0 0-25-16,0 2 15 0,0-2-16 0,0 1-5 0,0-2 44 16,0 3-8-16,-2 3-13 0,4-6-26 0,-2 3 12 15,-2 3 26-15,2-7-18 0,1 5-7 0,-3 2 2 16,4-6 31-16,-3 3-33 0,-1 3 17 0,2-7 27 0,-1 4-41 16,2-1-5-16,-3 4 29 0,2-7 7 15,1 3-18-15,0-1-25 0,-3 5 3 0,4-6-8 0,-2 0 54 16,1 3-58-16,0-2 5 0,-2 1 8 0,2 1 8 15,-2-2 3-15,-1 5-17 0,4-7 19 0,-3 2 46 0,-1 5-71 16,4-4 26-16,-1 2-19 0,-3 2 2 0,3-5 14 16,-1 3 19-16,-2 2-44 0,3-5-2 0,-3 5 22 15,1-4-2-15,1 3 56 0,-2 1-66 0,0 0-1 16,4-5-5-16,-4 5-7 0,1-3-8 0,2-2 24 0,-3 5-36 16,0 0-1-16,2-6-23 0,-2 5-59 0,0 1-67 15,0 0 8-15,0 0-31 0,-5-11-7 0,0 10-618 0,5 1 281 16,-19-5 186-16</inkml:trace>
  <inkml:trace contextRef="#ctx0" brushRef="#br0" timeOffset="-171453.18">27336 3098 68 0,'-1'-6'93'0,"-1"0"-26"0,2 2 30 0,-1 0-10 0,0 2 1 16,1-4-30-16,-2 2 10 0,0-9-8 0,-1 9 8 0,0-1-3 15,1-3-11-15,0-5-11 0,-2 0 6 0,-1 8-4 16,1 0-11-16,0 1-3 0,-1-6 14 0,1 1 0 16,-4 1-10-16,2 2 2 0,0-1 0 0,-1 3-22 15,2 3 5-15,-1-2-19 0,1 0 25 0,0 0-21 0,-1 5 14 16,0-4-44-16,-1 2 55 0,0 0-8 0,1-1-13 15,-4 7 10-15,1-5-6 0,-2 3-3 0,3-2-30 0,-2 2 25 16,0 6 23-16,1-2-25 0,1-1 22 16,-1 0-14-16,2 7-6 0,-1-2-47 0,1-2 48 0,1 1-9 15,0 1 19-15,1 0-18 0,1 0 29 0,0-1-5 16,0-1-39-16,0-1 40 0,0 2-11 0,0 0 8 0,3 0-8 16,-3-2 0-16,1 0-19 0,2-1-13 0,1 0 13 15,-2 3 29-15,1-1-10 0,1-3-6 0,0 0-16 16,0-1 31-16,1-1 2 0,1 0-33 0,-2 0 32 15,2-1-33-15,-2 1 14 0,2-2 14 0,-1 0-6 0,3 1 10 16,0-1-14-16,1 1-11 0,3 2 26 0,-1-5-21 16,1 2 21-16,-1-2-13 0,1 0 3 0,0-1 0 0,-2 0-20 15,2-1 52-15,-1 1-43 0,1-1 9 0,3-4-3 16,-1 1 11-16,1-1-16 0,-2 1 13 0,2 0 15 16,-4-1-15-16,-3 0 10 0,2-2 3 0,0-1 5 15,0-1-17-15,2 0 5 0,-2 0 6 0,-2-1-9 0,1-1-4 16,-1 0 11-16,0-2-7 0,1 1-10 0,-2 0 10 15,0-3-11-15,1 2 3 0,-2 0 3 0,-2 5 0 16,3 0-12-16,-2 1 15 0,2-4-4 0,-2 2 3 16,-1 3-12-16,2 0 16 0,-1 1-17 0,0 1 16 0,-1 0-8 15,2-1 5-15,-4 1-7 0,4 2 1 0,-2-1-17 16,1 1 21-16,-1-2-13 0,1 2-12 0,-1 2 24 0,0 0-21 16,-1-5 13-16,1 5-7 0,1-1-2 0,-1 1 1 15,2-2 7-15,-2 2-8 0,0 0-1 0,0 0 12 16,1 6-9-16,-4-4 0 0,3-2-11 0,0 4 22 15,0 2-19-15,-1-2 6 0,1 2-3 0,0 0 11 0,-1 6 15 16,1-2-33-16,-2-2 10 0,2 1 15 0,0 4-2 16,2 0-28-16,-1 0 12 0,0-1 4 0,1 3 13 15,-2-2-24-15,2 0 13 0,2 0-6 0,2-1 11 0,-1 0-2 16,2-1 3-16,-2 1 1 0,0-1-22 0,2-1 41 16,0-1-12-16,-1 2 10 0,1-4-26 0,1 2-10 0,0-2 33 15,-1-1 8-15,2 0-19 0,-2-3-24 0,-2 2 5 16,0-2-12-16,1-2-18 0,-2 1-32 0,1-1 14 15,-1 1-26-15,-4-2-39 0,9-2-16 0,-6 1-444 16,0-1 194-16,-3 2 130 0</inkml:trace>
  <inkml:trace contextRef="#ctx0" brushRef="#br0" timeOffset="-170431.11">26913 2546 58 0,'0'0'95'0,"-3"-4"-29"15,3 4 2-15,0-3-8 0,0 3-23 0,0 0 11 0,0 0-8 16,2 9 10-16,-2-3-25 0,0 0 3 0,0 1 8 16,0 5 18-16,-2 2 1 0,4-2-30 0,-1 0 25 0,0 1-56 15,1-1 40-15,-2 2-21 0,1-4 17 16,-2 2-46-16,2-2 55 0,-1-2-11 0,0 4-32 0,0-2 11 16,0-3-5-16,1 2 29 0,-2-2-7 0,1-2-44 15,0-1 11-15,1 0 5 0,-2-2 13 0,2 1 40 0,-1-1-9 16,0 1-53-16,0-2 6 0,0-1 50 0,0 0-72 15,0 0 24-15,0 0 12 0,0 0 19 0,-4-9-3 16,3 6 2-16,-2-3-45 0,1-3-11 0,-2-1 22 16,1-2 48-16,0 1-65 0,1-2 70 0,-2-1-48 0,2-1 37 15,1 0-63-15,-2 1 13 0,3 0 26 0,-1-2-35 16,0 0 12-16,-2 1 23 0,3 3 20 0,-1-3-43 0,1 2 6 16,0 6 32-16,1-6-58 0,2 2 59 15,-1 0-49-15,0 5 35 0,-1-2-41 0,-2 4 50 0,2 1-14 16,0-2-39-16,2 0 11 0,0 4 37 0,1-3-18 15,0-1 27-15,-2 3-39 0,4 0 5 0,-2 0-3 0,0 1 33 16,1 1-59-16,0 4 46 0,1-3 3 0,0 3-11 16,4-1-17-16,-4 3-18 0,4 1 41 0,-2 2 2 15,-2-1-26-15,3 1 33 0,-5 0 92 0,1 1-80 16,0 2-52-16,2-1-4 0,-3 1 42 0,4-2-11 0,-4 1-32 16,5 0-4-16,-3 0 7 0,2 0 60 0,-4-2-42 15,-2-2 16-15,5 2 23 0,-2 0-68 0,-1-3 65 16,2 3-27-16,0-4 38 0,0-1-58 0,-1 0 73 15,-2 0-21-15,5 0-65 0,-2-1 55 0,0 0 0 0,0-1-14 16,-2-1-37-16,2 0 2 0,-1 0 24 0,0-1-7 16,2 0-4-16,0-1 11 0,-2-3 59 0,4 1-54 0,-1-4 63 15,-1 2-68-15,0-2 86 0,-3-2-39 16,1 0-69-16,0-2 86 0,-2 0-57 0,1-1-29 0,-1 0 89 16,-3-2-48-16,1-1-47 0,-1 3 56 0,0-2-36 15,1-1 1-15,-3 1-16 0,2 2 85 0,-2 0-10 0,1 0-86 16,0 2 29-16,-2 0-10 0,-1 0 44 0,3 2-68 15,-1 2 67-15,0 0 1 0,2 4-54 0,-3-2 1 16,3 0-11-16,-1 0 10 0,-1 1-23 0,1 0-10 0,1 3-18 16,-4 0-271-16,4 0 117 0,-8 3 78 0</inkml:trace>
  <inkml:trace contextRef="#ctx0" brushRef="#br0" timeOffset="-169933.16">27340 2352 57 0,'0'-1'81'0,"3"0"-4"16,-3 1-25-16,0 0 2 0,0 0 0 0,2 3-1 0,0 0-1 15,-1 0-1-15,0 2-10 0,1 1-21 0,-1 1-1 16,2 5-6-16,-2 0 30 0,0-1 25 0,2 1-39 16,-2 1 13-16,-1 2-32 0,3-3 12 0,-2 2-7 15,2 0 1-15,0 0 20 0,-1 0-65 0,0 0 16 0,-2 0 30 16,4-1 8-16,-2-1-9 0,1 2-10 0,0-2-32 16,2 4 49-16,-4-4-44 0,3-3 27 0,-1 2 2 0,-2-2 0 15,3 0-8-15,2 0 7 0,-4-2-24 16,1 0 22-16,1-2-8 0,3 2 42 0,-2 1-18 0,-2-4-14 15,2 0 14-15,-1-2 12 0,1 0-11 0,-2-2-38 16,1 2 43-16,0-2-55 0,1 0 56 0,-1 0-16 0,2-2-35 16,-2 0 19-16,0 0-20 0,4-4 56 0,-2 0 18 15,0 2-41-15,2-4-15 0,-3 0-16 0,2-1 75 16,1-2-57-16,-2 1-17 0,1 0 2 0,-2 0 36 0,-1 0-30 16,2 3 56-16,-1-2-24 0,-4 1-36 0,3 5 3 15,-1-1 65-15,-2 1-73 0,1-1 11 0,-1 0-8 16,0 1 75-16,1 2-72 0,-2-2-3 0,0 3 51 0,1-3-50 15,0 0-10-15,-1 3 8 0,2-3 1 0,-2 3 2 16,1-2-11-16,-1 2-6 0,0 0-25 0,0 0-21 16,0 0-216-16,0 0 98 0,0 0 66 0</inkml:trace>
  <inkml:trace contextRef="#ctx0" brushRef="#br0" timeOffset="-169447.05">27580 2580 2 0,'0'-6'59'0,"3"0"22"0,-2-5 2 0,-2 0-24 16,1 1-13-16,-2-1 21 0,2 1 11 0,0 3-6 0,-1-5-25 15,1 4 31-15,-1-1-38 0,-1-3-29 0,1 0 8 16,0 6 26-16,1-2-25 0,-2 2 27 0,2 0-52 16,0-1 61-16,0 3-16 0,0-2-46 0,0 1 62 15,0 0-76-15,0 1 59 0,0 2 0 0,-1 0 8 0,1-2-65 16,0 1 6-16,0 3 20 0,0-5-49 0,1 1 5 15,-2 2-7-15,1 2-5 0,0 0-7 0,0 0-11 16,0-5-197-16,0 3 87 0,0 2 58 0</inkml:trace>
  <inkml:trace contextRef="#ctx0" brushRef="#br0" timeOffset="-169034.31">27714 2293 26 0,'4'5'94'0,"-4"-3"-7"0,2 3-32 0,0-1 17 16,-1 3-9-16,-2 5 8 0,1 0 10 0,1-2-27 0,2 2-54 15,-1 2 54-15,1 0 14 0,-4 1-16 0,2-1-8 16,2-2-50-16,-3 3 18 0,0-2 24 0,0 1-53 0,2-1 75 16,1 2-12-16,0-2-56 0,1 0 0 15,0-1 46-15,-4-1-25 0,4 2-33 0,1 0 31 0,-4 1-31 16,2-4 36-16,0 2-16 0,-3-2 4 0,4 0 49 16,-2-1-2-16,5-2-27 0,-4 1-38 0,2-1 43 0,0 0 4 15,2-2 11-15,0 1-60 0,-1-4 62 0,4 3-72 16,-4-3 4-16,6 1 2 0,-1-2 78 0,-2-1 1 15,1 1-42-15,-2-1 30 0,0 0-65 0,6 0 45 16,-3-1 18-16,0 1-87 0,-3-1 7 0,-2 1 15 0,1-1 3 16,9-2 18-16,-8 0-30 0,0 0-4 0,-3 1-16 15,-2-2-2-15,1-1-29 0,-3 2-238 0,-2-1 106 16,2-1 72-16</inkml:trace>
  <inkml:trace contextRef="#ctx0" brushRef="#br0" timeOffset="-168706.98">28079 2328 85 0,'0'0'88'15,"0"-5"-27"-15,0 5 26 0,4-1 3 0,-4 1-15 0,0 0-42 16,0 0 39-16,-4 12-10 0,4-5 12 0,0 4-12 15,-3 0-66-15,1 1 3 0,-2 1 6 0,2 1 10 16,2 1 51-16,3-1-39 0,0-1 30 0,-3 3-57 16,1-2-2-16,0 0 37 0,3 1-47 0,2-2 19 0,-2 2-6 15,2-3 38-15,4-1 25 0,-2-2 40 0,4 0-112 16,0-1 83-16,0 0-34 0,0 0 31 0,2-4-28 0,1 0-80 16,0 1 27-16,-1-3 35 0,2-1 21 0,-1 1 9 15,2-2-64-15,-2 0 16 0,-2 1-7 0,1-4 12 16,-4 3-49-16,2-2-25 0,-2 2 4 0,-4-1-9 15,1 0-8-15,-1-1-38 0,-2 0-258 0,-3 6 124 16,2-4 82-16</inkml:trace>
  <inkml:trace contextRef="#ctx0" brushRef="#br0" timeOffset="-166150.29">28271 4240 78 0,'1'-4'81'0,"2"0"-10"0,-2 0 17 0,1-1-46 16,0 2 55-16,1 0-32 0,-3 3-22 0,0 0-22 15,1-9-18-15,1 7 60 0,-2 2-22 0,0-2 11 0,1 0-62 16,-1 2 27-16,0 0-6 0,0 0 13 0,0 0-12 16,3 14-9-16,-2-7 6 0,-2-1 7 0,2 6 8 0,2-3 11 15,-1 8-4-15,-2-7 9 0,2 4-29 0,-1 7 20 16,0-7-28-16,-1 2 2 0,2-3 10 0,-4 8 15 16,2-6-21-16,0 4 33 0,0-2-14 0,2 1-18 15,-2-1 5-15,0-3-7 0,1 0 26 0,-1-6-54 0,0 1 42 16,1-2-18-16,-1-3-8 0,0 2 35 0,0-1-16 15,-1 0 24-15,1-5 2 0,1 1-29 0,-1 2 34 16,0-3 23-16,0 0-25 0,0 0 19 0,0 0-22 0,3 4 25 16,-3-4-41-16,0 0 23 0,4-8-10 0,-3 3-10 15,1 1-16-15,-1-1 15 0,-1 5-116 0,5-10 74 16,-3 5 46-16,2-7-15 0,0 2-54 0,-2 2-7 16,2-2 55-16,-1 3-79 0,2-4-1 0,1 2 73 0,-3 4 26 15,1-1-87-15,2-3 84 0,-2 1-73 0,2 2 10 16,-4 1-22-16,6-1 93 0,-4 3-48 0,2 0-30 15,-2 2 79-15,2 1-79 0,-6 0 2 0,11 0 65 0,-7 2-8 16,3 0-49-16,-2-1 9 0,-1 1-3 0,5 5 53 16,-3-4-35-16,-1 0 28 0,-1 5-48 0,3 1 14 15,-3-5 17-15,0 5 3 0,0 3 24 0,0-6 11 16,-3 0-33-16,2-1 25 0,-2-1-3 0,-1-2-14 0,4 10-8 16,-4-3-21-16,3 1 32 0,-3-2-6 0,0-5 12 15,0 4-15-15,1-2 2 0,-1-5-38 0,0 3 20 16,0-3 33-16,0 0-8 0,-1 3 8 0,1-3 5 0,-4 4-25 15,0-2 0-15,0 1 22 0,-2-2-16 0,-3-6 5 16,1 5-15-16,0-1 21 0,-3-4-15 0,2 6-4 0,0-4-15 16,-1 5-33-16,2-2 1 0,8 0-8 0,-14 0-71 15,6 1 62-15,8-1-15 0,-18 5-6 0,9-3-14 16,1 1-262-16,0 2 118 0,1-2 80 0</inkml:trace>
  <inkml:trace contextRef="#ctx0" brushRef="#br0" timeOffset="-165367.15">28210 5101 9 0,'-2'5'65'0,"2"-5"-8"0,-1 8 8 0,1-8-16 15,-4 12 26-15,4-7-24 0,0-5 0 0,-1 10-16 16,1-10 23-16,-2 11-16 0,2-4-18 0,0-7-6 16,-1 9 9-16,1-9-3 0,0 9-10 0,0-9 12 0,0 0 4 15,0 9-17-15,0-4 21 0,0-5-15 0,1 10 18 16,-1-8 20-16,0 4-23 0,0-6 11 0,0 0 15 16,0 0-24-16,0 0-3 0,0 0-3 0,0 0 11 0,7-8-9 15,-6 3 8-15,-1 5-23 0,4-6 9 0,-4 6-53 16,4-17 12-16,-2 8 38 0,-1-3-26 0,0-3 8 15,1 2 23-15,-1-3-29 0,0 2-4 0,-1 0-1 16,2-1-10-16,-1 2 44 0,0 0-10 0,2-3 10 0,-2 3-26 16,2 0 6-16,-3 1 8 0,3-1-21 0,-1 4-25 15,1 0 49-15,0-2-24 0,-2 4 20 0,2 1-17 16,-2 1 15-16,2 0-19 0,-2 1 5 0,0 1-13 0,1 0 18 16,0 1-4-16,1 1-14 0,-3 1-23 0,7-3 44 15,-7 3-49-15,6 4 54 0,-2-2 0 0,0 1-49 0,3 4 4 16,0 0 30-16,-3 2-36 0,2 0 19 0,0 2 54 15,0-1-9-15,0 0-47 0,-1 0 19 0,0 1-27 16,-1-3 66-16,0 4-20 0,3-3-24 0,-1 4 10 16,-2-5-3-16,1 2 7 0,-1 1 21 0,0-1-2 0,0-4-51 15,0-2 48-15,0 4 0 0,-1 0-39 0,1-5 37 16,-2 0-8-16,1-2-11 0,-3-1 35 0,4 1-21 0,0 0 16 16,-1 0 3-16,-1-2 1 0,2 1-14 15,0-1 8-15,0-1-15 0,2-1 11 0,-1 0 0 0,0-1 11 16,5-3-35-16,-4 1 32 0,1-3-5 0,0 0 10 15,-2-1-7-15,-1-1-47 0,1 2 3 0,-1-4 42 0,0 1-1 16,-1-2-8-16,-2 0-95 0,-2 1 5 0,2 0 96 16,1 1-1-16,-2 1-35 0,0 2 33 0,-2-4-9 15,1 5-29-15,1 1 12 0,0 1-36 0,0-2 12 16,0 4-23-16,0 1 21 0,0 3-18 0,0 0-14 0,1-11-10 16,-1 11 11-16,3-3-8 0,-3 3 0 0,0 0-8 15,5 5-18-15,-5-3-239 0,2 2 111 0,-2-4 74 16</inkml:trace>
  <inkml:trace contextRef="#ctx0" brushRef="#br0" timeOffset="-164916.15">28643 4858 101 0,'3'-4'65'0,"-3"4"10"0,0 0-5 0,0 0-16 15,0 0-26-15,0 0 17 0,-3 10 21 0,3-10-11 16,-1 10-8-16,0-4 15 0,-1 6-37 0,1-3 2 0,-2 3-3 16,2 0 18-16,-2 0-7 0,2 2-11 0,-2-1-15 15,1 2 5-15,2-2 1 0,0-1-15 0,-2-1 11 16,2 2 14-16,-1-3-11 0,1-1-3 0,0-3 14 0,0 1 4 15,0-7-52-15,1 14 17 0,1-11 22 0,-1 0 27 16,0 3-27-16,-1-6-30 0,4 7 35 0,-4-7-24 16,6 5 46-16,-2-3-6 0,1-2-17 0,-5 0 7 15,8-1 1-15,-1 0-31 0,-3-1 6 0,0 1 24 0,1-2 1 16,4-2 19-16,-1 0-14 0,-1-3 14 0,-2-1-15 16,1 1-1-16,-1-2-4 0,0-1-46 0,-1-1 52 15,0 0-9-15,-2 0-4 0,2-1 1 0,-2 2 11 0,1-1-63 16,1 2 50-16,-3-1-39 0,2 1 10 0,0 2 22 15,-3 2-52-15,0 0 70 0,1 1-11 0,-1 5-73 16,0-8 33-16,1 4 6 0,-1 4-29 0,0-7 10 0,0 7-33 16,2-6-6-16,-2 1-14 0,0 5 20 0,4-2-14 15,-4 2-261-15,0 0 114 0,1-5 76 0</inkml:trace>
  <inkml:trace contextRef="#ctx0" brushRef="#br0" timeOffset="-164557.05">28938 4768 22 0,'0'0'79'0,"0"0"-14"0,0 0 5 0,0 0 0 15,0 0-23-15,0 0-3 0,0 0 13 0,3 16-11 16,-5-5 6-16,1 2-15 0,1-1 15 0,-5 2 12 0,5 0-15 15,0-1-17-15,0 3 6 0,-2-2-21 0,1 3 26 16,0-4-31-16,1 0 29 0,0 2-13 0,-2-2-31 16,2 0 32-16,0 2 9 0,0-6-25 0,0 0-8 15,2 3 1-15,-4-4-23 0,4-2 18 0,-2-1 26 0,1 0 4 16,0-2-18-16,-1-3-7 0,4 7 44 0,0-4-5 16,0-2-2-16,7 4-43 0,-3-4-31 0,1-1 83 0,1 0-5 15,-2 1-58-15,0-1 21 0,-8 0-51 0,21-2 40 16,-10 3-22-16,-3-1 11 0,0-1 15 0,0 1 14 15,-1-1-7-15,-2-2-36 0,0 2 1 0,1-3-18 16,-2 2-6-16,1-2 16 0,-1 2-43 0,0-2-19 0,0 2-214 16,-3 1 103-16,-1 1 68 0</inkml:trace>
  <inkml:trace contextRef="#ctx0" brushRef="#br0" timeOffset="-164207.81">29224 4750 51 0,'2'-3'92'16,"-2"3"-24"-16,0 0 13 0,0 0-17 0,6 11 13 15,-5-7-18-15,-1 0-1 0,0 2-14 0,1 2 22 16,-2 4-36-16,1 1 41 0,-1 2-53 0,-1-1 9 0,0 1 33 15,0 1-64-15,0-1 61 0,-1 1-50 0,0-2 32 16,2 0 1-16,-2-1-15 0,2 5 7 0,0-7 17 16,-1-2-38-16,1 6-2 0,0-5 34 0,-1 0-62 0,1-4 59 15,1 1 25-15,0-1-21 0,1-1 7 0,-1 1-36 16,0-1 14-16,2 0-66 0,-1-2 58 0,6 4 29 16,-1-3-17-16,1-2-71 0,5 3 23 0,-3-2 37 15,5-1 25-15,0 3-49 0,-2-6 8 0,2 2 3 0,0-2-29 16,0-1 29-16,-1 5-43 0,-1-4-22 0,1-2-4 15,2 0 13-15,-3-2-45 0,-3 4-307 0,-3-3 133 0,3-2 88 16</inkml:trace>
  <inkml:trace contextRef="#ctx0" brushRef="#br0" timeOffset="-162235.22">29657 4840 52 0,'0'0'94'0,"-8"-4"-33"0,3 3-6 0,1-3 8 0,-2 2-2 16,1-1-4-16,-6-3-30 0,2 2 3 0,0-2 25 16,-2 1-11-16,0-1-20 0,1 0 12 0,-1 1-4 15,0-1-18-15,2 0 15 0,-3-1-3 0,-1 1 4 0,-1 0-35 16,0-1 7-16,-4 2 15 0,1-2 8 0,1 1-12 16,1 2 14-16,-2-2-44 0,2 1 18 0,1-1 22 0,0 0 29 15,2 0-47-15,0 3-5 0,2-5 17 16,-1 2 28-16,2 4 1 0,-1-3-4 0,1-3-36 0,0 1 13 15,-1 4 12-15,2-2-28 0,-2 2 28 0,2-2-14 16,-3-1-22-16,3 0 24 0,-3-8 7 0,2 0-14 16,0 1-6-16,-1 7-15 0,1-1 14 0,-11-11-42 15,7 4 3-15,2 5 56 0,0-3-52 0,1 0-2 0,-1 4 31 16,-8-11-44-16,6 4 19 0,0 0 29 0,3 5 28 16,1-1-52-16,-2 0 53 0,3 1-21 0,0 0-5 15,0 0-33-15,0 0 30 0,0 1 26 0,-1 0-9 0,2 0-29 16,0 1-5-16,1 1 40 0,-1-3 5 0,2 2-53 15,-2 0 46-15,-1 0-13 0,3 2-41 0,1-1 25 16,-2-2 25-16,2 3-25 0,0 2-8 0,0-1-16 0,-1-4-18 16,2 3 55-16,-2-2 33 0,0 0-41 0,-1-1 2 15,-2 2 16-15,3-1 0 0,1 2-16 0,-3-4-56 16,2 4 91-16,-2-1-79 0,3 1 52 0,-2-1 47 0,0 1-105 16,-2 0 2-16,2-2 1 0,-4 1 15 0,4 0 12 15,-5 0-8-15,2 1 63 0,-1 0-20 0,1-1 3 16,-2 2-47-16,1-1 37 0,-1 0-37 0,0 0 51 0,1-1 9 15,-1 1-49-15,-1 0 15 0,0 0 27 0,-1 0-60 16,2 3 46-16,-2 0 1 0,1-1-33 0,0 0 35 16,-2 1-28-16,4-1-18 0,-2 2 54 0,0-1-41 0,1 1-6 15,-1-2-7-15,3 4 8 0,-1 0 17 0,4 2 33 16,-2-2-42-16,1 0 19 0,0 1 42 0,1-1-65 16,-2 1-13-16,-3 1 2 0,0 1 73 0,1-1-63 15,-2 1 64-15,2-2-14 0,2 0-25 0,-2 3-22 16,-2-1 10-16,1-2-21 0,0 3-1 0,-1 0 65 0,1-1-51 15,1 0-19-15,-2 0 70 0,1 1-52 0,3-1 38 16,-4 2-16-16,1 0 16 0,1 0-50 0,-1 0 1 0,0-1 27 16,1 1-15-16,-1-1-6 0,0 1 25 0,3-1-3 15,0 0-17-15,-1 0 1 0,1-1-27 0,-3 0 24 16,2 0 1-16,0 2 10 0,-2 0 2 0,2 0 0 16,-1-1 28-16,1 1-14 0,2 0 3 0,1 0-32 0,-2 1 40 15,0 0-20-15,0 0-21 0,0 0 75 0,1-1-10 16,2 2-61-16,-1 0 9 0,1 3 56 0,1-4-31 15,-4 0 0-15,0 4 21 0,3-1-44 0,-3-1-19 0,1 2 30 16,0 1-43-16,2-2 14 0,2 4 62 0,-2-2-41 16,0 0 7-16,2-1 47 0,0 5-7 0,1 1 0 15,-1-4-35-15,0 3 25 0,2-1-17 0,0-2-29 16,1 1 53-16,0-4-10 0,0 0-9 0,0-1-9 0,0 11 21 16,0-3-14-16,0 0-22 0,1-1-31 0,0 0 42 15,2 0 12-15,-3 2-61 0,0-1 53 0,1 0-32 0,-1 0 23 16,2 2-34-16,-1-1-12 0,0 0 14 0,-1 1 65 15,0-2-12-15,-1 1-52 0,2 0-8 0,-1 1 31 16,2-2-29-16,-1 2 17 0,0-3 65 0,2 2-52 16,-2-1-24-16,2-1 68 0,0 1-23 0,-2 1-35 0,2-3 59 15,1 0-1-15,-2 2-2 0,1-2 10 0,0 0-16 16,1 0-63-16,0 3 26 0,1-2 4 0,-2-1 20 0,-1 2 25 16,1-2-27-16,2-1 23 0,-1-2-3 15,-1 3-23-15,1-1-9 0,1 0 39 0,-1-3-11 0,3 2-7 16,-3 4 9-16,3-6-2 0,1-1-26 0,0 4 7 15,-2-2 17-15,2 0-16 0,-1-2-2 0,2 4 14 0,1-4-3 16,-2 2 1-16,2-1 2 0,0-2-8 0,-2-2-6 16,2 2-2-16,1-1 4 0,0 0 7 0,1 1-8 15,-3 1 1-15,2 0-18 0,-1-1 19 0,1 0-14 16,0-3-1-16,-1-1 22 0,2 1-1 0,-1 1-11 0,2-4 8 16,1 3-1-16,0 0-13 0,2-1 16 0,2 0-7 15,-1 0 4-15,2 0-10 0,0-2 1 0,-3-1-6 0,0 1 1 16,0 1 9-16,1-2 6 0,-2 0-10 15,1 1-15-15,-2-3 14 0,1 4 2 0,-3-2 8 0,4 0-6 16,-1-1-21-16,-2 0 9 0,2-1 0 0,1 0 8 16,-3 2-11-16,0-2 4 0,3 1 15 0,0-2-11 0,0 1 5 15,3 1-11-15,-2-3 16 0,1 4-10 0,-1-2-5 16,2-2 3-16,-1 2 2 0,-2-1 0 0,2-1-3 16,-2 2 2-16,1-3-7 0,-2 2 17 0,-1 0 3 0,1 0-4 15,-2 0 0-15,1-2-2 0,-2 1 6 0,-3 2 6 16,3-1 2-16,-3 0-9 0,1 0-2 0,-2 2-10 15,4-3 0-15,-4 2 9 0,4-1 5 0,-1-1-20 16,-2 2 17-16,2-4-14 0,-1 3 0 0,0-1 8 16,0 1-8-16,1 1 6 0,-3-2 0 0,4-1 3 0,-4 2-10 15,4 0 6-15,0-2-14 0,-3 2 9 0,1 0-4 16,-2-1 0-16,0 3 12 0,-2-1 2 0,0-1-2 0,0 0 8 16,1 0 2-16,4-2 5 0,-2 0-34 0,-1 1 25 15,5 0-4-15,-5-1-9 0,0 2 9 0,2-4 3 16,-2 1-11-16,2 1 3 0,0-2-2 0,-2 1 3 15,0 2-6-15,1-3-2 0,-2 1 0 0,1-2 0 0,-3 2 3 16,4-1 1-16,-1 0 0 0,-1 0 2 0,2-1 0 16,-1 1-6-16,-2 1 4 0,0-2 4 0,0 0-12 0,-1 1 4 15,0 1-1-15,1 0 6 0,-2 1-5 0,2-3-6 16,-2 4 10-16,2-2 3 0,-2 1-6 0,0 1 3 16,0-2-13-16,0 2 9 0,-2 1-9 0,2-3 13 15,0 2 2-15,0-1-7 0,0 0 9 0,3-2-15 0,0 3 0 16,-3-2 18-16,-2 3 0 0,1-1-4 0,0 0 16 15,1 0-3-15,0 1-6 0,-2-2 16 0,2 2-14 16,-2-2 13-16,2 1-2 0,-2-1-10 0,1-1-20 16,0 2 21-16,-1-2-1 0,1 0-22 0,1 0 7 0,-3 2-7 15,1-2 0-15,0 0 28 0,0 0-30 0,2 0-1 16,-3 2 17-16,0-2 8 0,2 1-1 0,0 0-23 0,-2 0 17 16,2-1-7-16,-3 0 8 0,1 2 7 0,0-2-19 15,1 1 19-15,0 0-35 0,-2 0 20 0,2-1 11 16,-2 5-26-16,1-9 18 0,2 4 7 0,-2 0-8 15,-1-1-17-15,0 0 1 0,1 0 2 0,-1 0 10 0,2 0 6 16,-2-1-9-16,0 0-3 0,-3-5 25 0,2 0-26 16,1 2 20-16,-4-1-19 0,4-2-2 0,-3 3 20 15,0-2 6-15,1 0-1 0,-2 0-26 0,1 3-3 0,0-1 4 16,1-1-14-16,-1-1 2 0,2 4-17 0,-6-3-17 16,3 4-57-16,-4-3-33 0,1 3-5 0,1-1-25 15,-1 2-10-15,-1-3-47 0,-7 9-463 0,1-2 231 0,0 1 154 16</inkml:trace>
  <inkml:trace contextRef="#ctx0" brushRef="#br0" timeOffset="-159175.18">27455 2110 65 0,'-7'-5'46'0,"-1"0"18"16,-1 0-27-16,2 2 5 0,-4-2 16 0,1 2-10 16,0 0-7-16,0-1-7 0,-2 1-12 0,-2-1-12 15,2 3 20-15,0 1-5 0,-2-1-8 0,0 2-9 0,0 0 11 16,-1 0 15-16,-1 0-16 0,0 1 2 0,0 1 0 15,1 0-15-15,-2 1-6 0,4 0 13 0,-3 2 0 16,-2 0 2-16,4 1-8 0,-4 0 11 0,4-1 7 16,-1 3-14-16,0-2 12 0,3 1 0 0,0 2-22 0,-2 0 23 15,0 0-18-15,-6 10 24 0,4-7-22 0,-3 8 16 16,5-9-56-16,0 4 61 0,2-5-28 0,-1 1-10 16,-4 7 26-16,-1 0-30 0,1-1 12 0,4-3 24 0,1 0-19 15,1 0-15-15,3 0 32 0,0-3-52 0,0 4 16 16,1-2 32-16,1 2 20 0,0-1-54 0,1 0 35 15,0 0-50-15,1 1 12 0,-2 2 68 0,2-5-14 0,0 2-10 16,0 0-37-16,2-2 57 0,-2 2-35 0,0-1-16 16,2 1-6-16,-2-1 21 0,2 4 8 0,-2-4-38 15,1 0 42-15,0 1 23 0,1-2-61 0,0 4 66 16,0-6-69-16,-1 1 12 0,2 5 15 0,-2-4-25 0,3 0 56 16,-1 4-25-16,1-5 19 0,0-2 19 0,-2-2-36 15,2 4-31-15,0-1 66 0,0-3 4 0,0-2-5 0,2 12-19 16,-2-7 4-16,1-3-3 0,-1 0-23 15,0-4 15-15,4 7-4 0,-3-1 8 0,-1 8-13 0,3-4-39 16,-3-1 35-16,3 2 25 0,-3-2-20 0,2-1-18 16,-2-2 33-16,3 3-20 0,0-1 9 0,-2 0-5 0,0-3-35 15,2 5 29-15,-2-2-9 0,2 0 3 0,0 0-14 16,-1-2-29-16,1 2 76 0,1-1-25 0,-3-2-63 16,2 1 17-16,0 1 53 0,1 1-64 0,0-3 79 15,-2 1 16-15,2 0-14 0,-1-2-59 0,2 3 50 0,-2-2-33 16,0-1-41-16,-1-2 42 0,1-1-27 0,0 0 69 15,-1-1-22-15,1 1-14 0,4 1 48 0,-3 0-48 0,0-1-7 16,-2 1 11-16,1-2-41 0,1 0 14 0,-1 0 35 16,-1 1-14-16,5 3 24 0,-2-1 31 0,1-1-21 15,0 0-41-15,0-1 54 0,2 2-13 0,-3-1 19 16,3 0-32-16,0 0 3 0,1 0 3 0,2 0-19 0,1-1 28 16,0-1 23-16,-1 1-18 0,1-1-11 0,0 0 6 15,-2 0 0-15,3-1 9 0,-3 0-8 0,4 0-3 16,-4 1-4-16,4-1 3 0,-1 0-9 0,-1-1 0 0,-3 2-6 15,2-2-1-15,-6-1 3 0,3 2-17 0,0-2 29 16,4 1-27-16,-2 0 10 0,0 1-10 0,0-2-15 16,-1 2 33-16,-2-3-11 0,6 1-3 0,0 0 1 0,1 0-4 15,-2 1 6-15,2-2-7 0,1 2 17 0,-2-2-14 16,1 1-4-16,0-1-1 0,1 0 8 0,1 0 6 16,-1 3 1-16,-1-3-10 0,1 0 17 0,0 0-17 0,-1 0 24 15,0 0-18-15,-1 0 1 0,-1 0-5 0,1-2 12 16,1 1 13-16,-2 1-11 0,-3-1 12 0,0 1-10 15,5-1-11-15,-4 0 12 0,4-1-3 0,-2 1-21 16,0 0 10-16,1 0-4 0,0 0 12 0,-2-1-7 0,2 1-2 16,-1 0 8-16,3-1-17 0,0-1 5 0,-3 2 11 15,4-1-14-15,-4-2-2 0,0 3 12 0,1-2 1 16,1 0-1-16,-2 0 17 0,0 0-5 0,1 2-5 0,-2-3-5 16,-2 0-7-16,2 1 9 0,2-2 6 0,-2 1-1 15,2 0 1-15,-2 0 6 0,-1-1-7 0,1 0-2 16,0 1-2-16,-1-2-7 0,1 1 4 0,1-1-4 15,-3 0 6-15,3 0-11 0,-1 1 10 0,-2-1-16 0,3 1 14 16,-2-1-22-16,-1 0 21 0,0 0 1 0,1 1-9 16,0-2 2-16,-2 2 25 0,4-1-20 0,-1-1 8 0,-2 1 2 15,1-2-4-15,0 2 8 0,0-1-6 0,0-2-6 16,-3 3-1-16,4-1 10 0,-1-1-19 0,0 0 18 16,-1-1-18-16,2 0 5 0,1 2-3 0,-3-2 3 15,2 1-3-15,-3-1 7 0,2 2 8 0,0-3-16 0,-1 0 12 16,-1 0-9-16,0 1 11 0,3 0-42 0,-2-1 26 15,-1 0 25-15,1 2-4 0,-1-2-15 0,0 0 1 16,0-2-2-16,-1 0-1 0,1 1-16 0,1 1 28 16,-1 1-2-16,-1-1-3 0,1-1-20 0,-1 2 13 0,2-1-11 15,1 0 6-15,-1 1 1 0,-2-2-12 0,1 0 30 16,0 2-20-16,-2-3-4 0,1 4-4 0,0-4 29 0,1 2-20 16,-2-1 8-16,0 0-21 0,-1 0 28 0,2-2-20 15,-2 1 21-15,0-1-24 0,-1 0-6 0,2-2-3 16,-4 1 1-16,2-2 13 0,-1-1 11 0,0 4 7 15,-1 0-9-15,1-1 3 0,-2 2-1 0,1-2 1 0,-2 2-5 16,2 0 4-16,-2 3 3 0,0 0-8 0,2-3-8 16,-1 4-13-16,-2-2 9 0,2 3-10 0,-1 0 24 15,0 0-19-15,0 0 15 0,-1 1 9 0,1-2-21 0,0 2 25 16,-2-4-1-16,1 0-31 0,0 3 26 0,-1-2-23 16,1 2 4-16,0 1 30 0,-3-5-30 0,1-2-17 15,0 4 22-15,-1-2 22 0,0 1-19 0,0 3 11 0,0-4 3 16,-1 3 2-16,2-1-29 0,-1 2 7 0,-1-2 0 15,0-1-3-15,1 0 23 0,-3 4 6 0,3-2-14 16,-1 0-6-16,-3 0-9 0,2-1 10 0,0 0-1 0,0 0 19 16,2 2-17-16,-1-2 16 0,0 2 0 0,-1-1-2 15,0-1-23-15,1 4 15 0,1-1 6 0,2 2 8 16,-1-1-29-16,0 0 4 0,-1 1 8 0,2 0-17 16,-1-1 8-16,-2-2 5 0,1 2-4 0,0-1 22 0,0 3-14 15,2 0-13-15,0-1-10 0,-1 1 30 0,0-1-10 16,-1 0 10-16,2 1-17 0,-2-1 3 0,1 1 9 15,0-1-30-15,-1 0 14 0,-1 1 17 0,0-3 23 0,-2 2-26 16,2-1-11-16,-1 2 13 0,-2-3-4 0,0 1-10 16,0 1 5-16,-1 0-2 0,0 0 12 0,2-1-25 15,-2 2 1-15,1-1 5 0,1 2 21 0,-4-2-13 0,3 0 13 16,0 1-25-16,-1 0 4 0,1 1 25 0,-3-2-20 16,5 3 24-16,-2-1-21 0,2-1 7 0,1 1-13 15,0 1-10-15,-1 0 30 0,0-1 5 0,2 0 0 16,-3 0-30-16,-2-1 26 0,1 2-23 0,1-1 2 0,2-1 15 15,-1 2-6-15,0 1-10 0,-4-2 6 0,2 0 8 16,2 1 18-16,-1 0-31 0,2 0 13 0,-2 0 9 0,0-1-13 16,1 1 5-16,-6-2 16 0,2 0-30 0,0 2 10 15,-1-3-16-15,2 0 24 0,-3 0-20 0,0 2 13 16,1 0-8-16,2-1-9 0,-1 0 18 0,2 2-14 16,0 0 6-16,0-1-7 0,-2-2 21 0,0 4 20 0,1-2-11 15,-2-1-15-15,1 1 1 0,2 1-20 0,0-1 10 16,1 0-3-16,0 1 4 0,1 0 23 0,-1-1-14 15,0 2-20-15,1-1 44 0,-1 0-25 0,-1 0 15 16,1 1-30-16,1-1 13 0,-2 1 16 0,0-2-11 0,-4 1 25 16,1 1-32-16,1-1-19 0,1 0 17 0,0 1 18 15,-5 0-8-15,1 1 21 0,0-1-41 0,-1 0 3 0,1 1 3 16,-2 0 13-16,1 3 14 0,-1-2-19 0,-1 0-23 16,1-1 21-16,2-1-9 0,-2 2-16 0,1-1 1 15,-1 2 9-15,0-1-4 0,-1 1-26 0,3 1-13 16,0-2 15-16,-2 1-113 0,2 0 72 0,-2 0-35 0,2 0-11 15,-1 0 13-15,1 0 8 0,0 0 24 0,-1 2-36 16,1-1 50-16,0 3-21 0,1-1 19 0,0 0-15 16,0 7-11-16,1-3-8 0,-1-1-233 0,-13 6 115 0,10-5 78 15</inkml:trace>
  <inkml:trace contextRef="#ctx0" brushRef="#br0" timeOffset="-62549.26">4840 5674 17 0,'0'0'53'0,"0"0"-31"0,0 0 22 0,0 0-7 0,0 0 1 15,0 0-15-15,0 0 3 0,0 0 3 0,0 0 2 16,0 0-14-16,0 0-1 0,0 0 15 0,0 0-3 0,0 0 22 15,-10-9-32-15,10 9 16 0,0 0-27 0,0 0 6 16,-16 4 22-16,16-4-10 0,-17 3 17 0,5 2-3 16,0-1-7-16,0-2-9 0,-1 2-46 0,-2-1 47 15,2 1-18-15,1 0-6 0,2-2 14 0,-2 2 2 0,3-2 9 16,0 0 9-16,2 0-19 0,2 0 23 0,-2-1-30 16,3 0 20-16,0-1 2 0,4 0-26 0,-7 2 18 15,5-1 9-15,-1 0-13 0,3-1-25 0,-4 0 43 0,4 0-41 16,0 0-13-16,0 0 18 0,-7 2 17 0,6 0 9 15,1-2-27-15,0 1 2 0,0-1 26 0,0 0-22 16,0 0-51-16,0 0 47 0,9 5 26 0,-3-5 24 0,-1 1-19 16,2 0-30-16,-2-1 45 0,3 1-30 0,0-2 18 15,7 0 4-15,-2 1-6 0,4-4-51 0,-1 4 62 16,2-2-60-16,2 1 55 0,-2-1-9 0,0 0-8 0,-1 1-56 16,2 0 36-16,-5 1 20 0,2-2-32 0,2 2 14 15,-4 0 31-15,2 0-47 0,0-1 42 0,-2 1-17 16,-1 0-14-16,-1 0-2 0,-3 0 4 0,2 0 1 15,-3 0 18-15,0 0-15 0,0 0 8 0,0 0-33 0,7 0 43 16,-1 0-1-16,0 1-16 0,0-1 13 0,-3 0-17 16,5-1 27-16,-3 2-16 0,1-1-3 0,-1 0 15 15,2 0-8-15,0 2 14 0,-2-2-10 0,-1-2 6 0,1 1-12 16,-1 2 3-16,-1-1 4 0,-2 0 0 0,-1 2-34 16,0-2 35-16,-1 1-9 0,-2-1-36 0,2 0 32 15,-3 1-11-15,3 0 1 0,-2-1 19 0,-5 0-5 0,8 0 12 16,-4 0-9-16,0 0-25 0,-4 0 24 0,5 1-25 15,-2-1 25-15,1 2 5 0,-3-2-1 0,-1 0-1 16,4 1 1-16,-4-1 6 0,0 0-3 0,0 0 12 16,8 1-5-16,-6-1-10 0,-2 0 1 0,4-1 6 0,-4 1-3 15,1 1-12-15,-1-1 3 0,1 1 4 0,-1-1-1 16,0 0 2-16,3 0-7 0,-3 0-11 0,1 1 6 0,-1-1-14 16,0 0 14-16,0 0-15 0,0 0 18 0,0 0-3 15,0 0-3-15,0 0 3 0,0 0 3 0,6 2-10 16,-6-2-12-16,0 0 17 0,0 0 10 0,0 0-18 15,0 0-8-15,0 0 20 0,0 0-7 0,0 0 4 0,0 0-9 16,0 0 10-16,0 0 1 0,0 0-17 0,5 2 3 16,-4-2 11-16,-1 0-3 0,0 0 8 0,0 0-10 15,0 0 6-15,0 0-12 0,0 0 11 0,0 0-5 16,0 0-2-16,4 0-2 0,-4 0 12 0,2 0-4 0,-2 0 2 16,0 0-6-16,0 0-9 0,0 0 13 0,0 0-1 15,0 0-6-15,0 0-2 0,0 0 8 0,0 0-10 0,0 0-4 16,0 0 14-16,0 0-19 0,0 0 18 0,0 0 5 15,1 1-6-15,-1-1-7 0,0 0-16 0,0 0-30 16,0 0-21-16,0 0 15 0,0 0-8 0,0 0-28 16,0 0-21-16,0 0-28 0,0 0-16 0,0 0-390 0,0 0 184 15,0 0 120-15</inkml:trace>
  <inkml:trace contextRef="#ctx0" brushRef="#br0" timeOffset="-60365.82">6488 5777 53 0,'0'0'35'16,"0"0"15"-16,0 0 0 0,0 0-13 0,0 0 19 0,-9 0-23 15,9 0 6-15,0 0-19 0,0 0 11 0,0 0-6 16,0 0-13-16,-9 1 8 0,9-1 11 0,0 0 8 0,0 0-1 16,0 0-11-16,-12 0 11 0,12 0-8 15,0 0-8-15,-7-1 17 0,7 1-10 0,0 0 2 0,0 0-23 16,-12 1 8-16,9-1 12 0,3 0 3 0,0 0-18 16,0 0-1-16,0 0 9 0,-12 1-7 0,12-1 5 0,0 0-11 15,0 0-1-15,-6 1 15 0,6-1 15 0,0 0-28 16,0 0 15-16,0 0-2 0,0 0 8 0,-4 2-25 15,4-2 8-15,0 0 11 0,0 0 6 0,0 0-1 0,0 0 5 16,0 0-7-16,0 0 11 0,0 0-24 0,0 0 10 16,0 0 3-16,0 0-12 0,0 0 2 0,0 0-2 15,0 0-9-15,0 0 11 0,0 0-35 0,0 0 40 0,0 0 0 16,0 0 3-16,0 0-31 0,0 0 5 16,0 0 25-16,0 0-4 0,0 0-15 0,0 0 3 0,0 0 11 15,0 0-19-15,0 0 6 0,0 0 2 0,0 0 2 16,0 0-9-16,0 0 12 0,0 0 6 0,0 0-7 0,18 1 2 15,-15 1 12-15,1-1-25 0,-4-1 18 0,5 0 10 16,-5 0-29-16,8 0 21 0,-2 2 8 0,-6-2-5 0,12 2-24 16,-6-2 9-16,-6 0 8 0,14 2 0 0,-1-2-4 15,-5 2-9-15,3-2 24 0,-11 0-14 0,16 0 5 16,-9 0-10-16,1 0 7 0,1 1-7 0,3-1-5 16,3 0 9-16,-5 1-6 0,4-1 11 0,-4-1-3 0,5 1-3 15,0 0 0-15,-1 0 0 0,0 2 1 16,-1-2-8-16,2 1 1 0,-1-1-2 0,2 2 6 0,-1-1 6 15,0-1-10-15,-1 0 9 0,1 1-2 0,0 1-1 16,-1 0-5-16,-2-1 7 0,3-1-4 0,0-1-13 0,-2 2 15 16,2 0 10-16,-1-1-20 0,1 1 20 0,-2-1-16 15,2 1 8-15,-2-1 3 0,2 2-2 0,0-2 2 0,-2 1 9 16,3-1 5-16,-1 1-20 0,-2 0 12 0,0 0-11 16,-1-1-2-16,-2 2-1 0,-1-2 8 0,-1 1 9 15,-1-1-17-15,-2 0 8 0,2 1-11 0,-1-1 2 16,1 1 8-16,0-1 9 0,-2 1-3 0,0-1-12 0,1 0 3 15,-6 0 5-15,9 2 4 0,-5-1-17 0,-4-1 9 16,0 0-11-16,12 1 13 0,-9-1 5 0,-3 0-17 16,5 1 14-16,-5-1-19 0,0 0 12 0,7 0-9 0,-7 0 11 15,4 1 5-15,-4-1-14 0,0 0 3 0,0 0-1 16,7 2 3-16,-7-2-7 0,0 0 11 0,0 0-11 16,0 0 16-16,0 0-13 0,0 0 11 0,0 0-7 0,8 0 0 15,-8 0-4-15,0 0 10 0,0 0-25 0,0 0 13 16,0 0-5-16,0 0 0 0,0 0-10 0,5 0 25 15,-5 0-16-15,0 0 9 0,0 0-16 0,0 0 16 16,0 0-4-16,0 0 3 0,0 0 1 0,0 0 12 0,0 0-18 16,0 0-3-16,0 0-3 0,0 0 5 0,0 0 3 15,0 0-7-15,0 0 5 0,0 0 10 0,0 0-15 16,0 0 8-16,0 0-9 0,0 0 4 0,0 0 3 16,0 0-9-16,0 0 3 0,0 0 8 0,0 0 4 0,0 0 4 15,0 0-8-15,0 0-3 0,0 0 11 0,0 0-21 16,0 0 17-16,0 0-1 0,0 0-9 0,0 0-5 0,0 0-1 15,0 0 3-15,0 0 7 0,0 0 1 0,0 0 0 16,0 0-6-16,0 0 3 0,0 0 8 0,0 0-7 16,0 0 1-16,0 0 15 0,0 0-29 0,0 0 12 15,0 0 2-15,0 0-5 0,0 0 5 0,0 0-12 0,0 0-5 16,0 0 1-16,0 0-15 0,0 0-20 0,0 0-8 16,0 0-24-16,0 0-51 0,0 0-13 0,0 0 28 15,0 0-36-15,1-12-14 0,-1 12-467 0,0 0 211 0,0 0 142 16</inkml:trace>
  <inkml:trace contextRef="#ctx0" brushRef="#br0" timeOffset="-50676.39">5209 7240 7 0,'0'0'61'0,"0"0"0"0,0 0-5 0,0 0 4 16,0 0-18-16,0 0 0 0,0 0-15 0,0 0 22 15,0 0-14-15,0 0-11 0,0 0-3 0,0 0-7 16,0 0 11-16,-13 3 20 0,13-3-25 0,0 0-25 16,-12 1 44-16,12-1-39 0,-11 2 13 0,11-2-10 0,-10 0 16 15,10 0-21-15,-12 0 16 0,12 0 1 0,-12 0 4 16,12 0-23-16,-12 1 4 0,12-1 17 0,-11 1-4 16,11-1 16-16,-12 1-24 0,12-1 5 0,-11 0-18 15,4 1 22-15,7-1-12 0,-12 2 10 0,12-2-4 0,-12 0-4 16,12 0 20-16,-10 2-41 0,10-2 32 0,-10 2 0 15,10-2-6-15,-6 3-20 0,6-3 25 0,-7 2-7 0,7-2 21 16,-4 1-2-16,4-1-8 0,0 0-19 16,0 0 11-16,-11 2 14 0,11-2-19 0,0 0-17 0,0 0 19 15,0 0 13-15,-9 1-2 0,9-1-40 0,0 0 36 16,-4 1 5-16,4-1-16 0,0 0 0 0,0 0 16 0,0 0-27 16,0 0 49-16,0 0-30 0,0 0-22 0,0 0 48 15,0 0-22-15,12 4 10 0,-12-4-1 0,8 0 7 0,-4 0-15 16,1 1-3-16,-5-1-23 0,11 1 25 0,-4-1-28 15,-7 0-4-15,14 1 1 0,-6-1 55 0,6 0-60 16,-2 0 44-16,-3 0-3 0,0 0 7 0,5-1-4 16,-1 0 6-16,-2 2-99 0,0-1 50 0,2-1 58 0,0 0-37 15,2-1 26-15,-3 1 2 0,1-1-2 0,-1 1-13 16,3-1 24-16,-3 2-80 0,1-1 70 0,-1 0-44 16,2 0 43-16,-1-2-10 0,0 2 10 0,-2 0-4 15,1 1-8-15,-3-1 0 0,-1 1 9 0,0-1-4 0,0 1-7 16,7-2-1-16,-6 1 13 0,2 1-39 0,-3 0 22 15,7-1-27-15,-3 0-33 0,0 1 37 0,1-1 16 16,-1 1-25-16,1-2 38 0,1 1 4 0,-1 0-7 0,0 0 7 16,-3 0-20-16,0 1-10 0,5 1 39 0,-3-2-71 15,-1-1 47-15,1 0 0 0,-12 2-58 0,18 0 63 16,-10 0 30-16,2-1-7 0,-10 1 36 0,14 0-45 0,-7-1-2 16,2 1-22-16,5 0 5 0,-4 0 17 0,0 1 5 15,-1-1-7-15,-9 0-2 0,15-1-9 0,-7 1 5 16,-2 0-3-16,1 1-40 0,1-1 47 0,0 0 0 0,5 1 6 15,-2-1-3-15,0 1 4 0,-2-2-5 0,-2 1-46 16,1 0 40-16,-1 0-7 0,1-1-14 0,-2 2 32 16,1-1-8-16,0 1-19 0,-1-2-5 0,0 0 23 15,0 2 10-15,0-1-4 0,0-1 9 0,-6 1-31 0,10 1 39 16,-5-1-16-16,-5 0-21 0,7 0-24 0,-3 1 45 16,-4-1-7-16,0 0-15 0,8-1-20 0,-8 1 43 15,5 1-30-15,-5-1 4 0,0 0-7 0,8-1 29 0,-8 1 8 16,0 0-19-16,5 0 10 0,-5 0-3 0,0 0-5 15,0 0-12-15,6-1-38 0,-6 1 28 0,0 0-42 16,0 0-33-16,0 0 17 0,0 0-12 0,0 0-31 0,0 0-13 16,0 0 10-16,-19-9-339 0,19 9 152 0,0 0 102 15</inkml:trace>
  <inkml:trace contextRef="#ctx0" brushRef="#br0" timeOffset="-49729.3">5315 7271 43 0,'0'0'71'0,"-10"2"-14"16,10-2 13-16,0 0-32 0,-8 3-3 0,8-3 7 0,0 0-3 15,-6 2-1-15,6-2-11 0,0 0 32 16,0 0-14-16,-7 2 7 0,7-2-27 0,0 0-5 0,0 0-1 15,0 0-7-15,0 0 8 0,0 0 2 0,-7 4 8 0,7-4-10 16,0 0 17-16,0 0-28 0,0 0 5 0,0 0-14 16,0 0 18-16,0 0-7 0,0 0 4 0,0 0 25 15,0 0-17-15,0 0-22 0,22 0 38 0,-22 0-53 16,10-1 42-16,-10 1-32 0,14-1 34 0,-6 1-52 16,-8 0 15-16,21-2 34 0,-6 1 1 0,1 0 16 0,-2 0-24 15,2 0 2-15,2-2 14 0,-4 2-2 0,2 0-57 16,0 2 33-16,-1-2-42 0,1 0 48 0,0 1-11 0,0-2 35 15,0 2-57-15,0-1 49 0,0 0-51 0,1 0-13 16,1 1 60-16,-2-1 3 0,0 1-12 0,2-2-13 16,-2 2-1-16,0 0 6 0,0 0 2 0,2-1 18 15,-4 0-14-15,2 1-55 0,-1 0 49 0,0 0 13 0,1-1-24 16,-3 1 23-16,3 0-24 0,-1 0 20 0,0 0 1 16,-3 0-50-16,1-1 50 0,0 2 6 0,1-1-19 15,-2 0 14-15,-3 0 9 0,0 0-6 0,-2 0-24 16,1 0-27-16,-1 0 41 0,-1 0-16 0,2 0 23 0,-1 0 5 15,0 0 11-15,-1 0-27 0,0 0 1 0,0 0-7 16,0 0 4-16,-1 0-16 0,-5 0 19 0,9 0-16 0,-9 0 5 16,8 0 4-16,-4 0 9 0,-4 0 6 0,7-1-8 15,-7 1-6-15,7 0 6 0,-7 0 14 0,0 0-18 16,6 1-38-16,-6-1 7 0,0 0 31 0,7-1 9 16,-7 1-37-16,0 0 36 0,8 1 5 0,-8-1-5 0,0 0-79 15,0 0 89-15,5-1-5 0,-5 1-25 0,0 0 25 16,0 0-10-16,0 0 4 0,0 0 6 0,0 0-35 15,0 0 24-15,6 1 40 0,-6-1-42 0,0 0-15 0,0 0-14 16,0 0 18-16,0 0 20 0,0 0-48 0,5 0 11 16,-5 0 24-16,0 0-18 0,0 0 46 0,0 0-36 15,0 0 24-15,0 0-36 0,0 0 35 0,0 0-23 0,0 0 26 16,0 0-20-16,0 0 11 0,0 0-25 0,0 0-24 16,0 0 41-16,0 0 15 0,0 0-14 0,0 0-2 15,0 0 8-15,0 0 4 0,0 0-4 0,0 0-46 16,0 0 23-16,0 0 17 0,0 0 11 0,4 1-13 0,-4-1 6 15,0 0-29-15,0 0 38 0,0 0-46 0,0 0 16 16,0 0 25-16,0 0 10 0,0 0-11 0,0 0-2 16,0 0-20-16,0 0-6 0,0 0 34 0,0 0-37 0,0 0 33 15,0 0-41-15,0 0 12 0,0 0 25 0,0 0-20 16,0 0 18-16,0 0-12 0,0 0-4 0,0 0-10 16,0 0-27-16,0 0-15 0,0 0-9 0,3-6 21 0,-3 6-4 15,0 0-27-15,0 0 3 0,0 0-32 0,0 0-1 16,0 0-252-16,0 0 121 0,0 0 80 0</inkml:trace>
  <inkml:trace contextRef="#ctx0" brushRef="#br0" timeOffset="-48741.04">8612 7166 74 0,'0'0'73'0,"0"0"-9"0,0 0-24 16,0 0 6-16,0 0 14 0,0 0-15 0,0 0 17 15,0 0-29-15,0 0-11 0,0 0-16 0,0 0 21 0,0 0 0 16,0 0-3-16,0 0-13 0,0 0 9 0,0 0 15 16,0 0 6-16,0 0-28 0,-4 8-9 0,4-8 17 15,0 0-19-15,0 0 26 0,0 0-17 0,0 0-18 16,0 0 24-16,0 0-7 0,0 0-2 0,0 0-42 0,0 0 42 15,0 0-15-15,0 0 25 0,0 0-26 0,0 0 1 16,0 0 30-16,0 0-18 0,0 0-2 0,0 0-3 16,0 0 16-16,0 0 0 0,0 0-8 0,0 0-2 0,0 0-12 15,0 0-11-15,0 0 12 0,0 0 8 0,0 0 18 16,0 0-8-16,0 0-12 0,0 0 6 0,0 0-13 16,0 0 3-16,0 0-1 0,0 0-9 0,0 0-3 15,0 0 29-15,0 0-4 0,0 0 1 0,0 0-9 0,0 0 7 16,4 7 0-16,-4-7-19 0,0 0 18 0,0 0-14 15,0 0 7-15,0 0-4 0,0 0 14 0,0 0-10 16,0 0 1-16,0 0-1 0,0 0-9 0,0 0 20 16,0 0-14-16,0 0-1 0,0 0-8 0,0 0 6 0,0 0-1 15,0 0 4-15,0 0 7 0,0 0 10 0,0 0-22 16,0 0 7-16,0 0 20 0,0 0-22 0,0 0 3 16,0 0-5-16,0 0 8 0,0 0-31 0,0 0 13 0,0 0-2 15,0 0-53-15,0 0-178 0,0 0 82 0,0 0 56 16</inkml:trace>
  <inkml:trace contextRef="#ctx0" brushRef="#br0" timeOffset="-47669.32">9102 7164 56 0,'0'0'65'0,"0"0"-31"0,-7 6 27 0,7-6-27 0,0 0 18 16,0 0-5-16,0 0 5 0,-9 4 3 15,9-4-28-15,0 0 13 0,0 0-16 0,-12 2 11 0,12-2 11 16,0 0-10-16,-12 1-10 0,12-1-9 0,-10 0 21 16,10 0-21-16,0 0 8 0,-17 0 8 0,10 1-17 0,-1 1 36 15,8-2-34-15,-14 0 15 0,6 1-29 0,8-1 13 16,-15 1-5-16,8 0 10 0,7-1 11 0,-13 0-12 15,8 1-14-15,-1-1 37 0,1 0-30 0,5 0 14 16,-8 0-17-16,8 0-6 0,-8 2-11 0,8-2 25 0,-7 0-16 16,7 0 24-16,0 0-15 0,-6 1 8 0,6-1-19 15,0 0 22-15,0 0-37 0,-8 1 27 0,8-1-4 16,0 0 1-16,0 0 10 0,0 0-29 0,0 0 6 16,-6 1 32-16,6-1-14 0,0 0-36 0,0 0 41 0,0 0-14 15,0 0-1-15,0 0 13 0,0 0-1 0,30 0-30 16,-24 0 28-16,2 1 5 0,7-2-40 0,-2 2 50 0,2-2-32 15,1 2-13-15,-1 1 29 0,-1-2-13 0,2 0 6 16,3 1-5-16,0-1 3 0,1 1 5 0,1-1-2 0,0 1 7 16,1-1 14-16,-1 1-22 0,2 1-11 15,-2-4 12-15,1 2 5 0,-1 0-10 0,0 0 10 0,2 0-11 16,0 2 12-16,-1-2-8 0,1 1 2 0,0-2 4 16,-1-1-18-16,2 1 25 0,-1 1-10 0,1 0 14 0,0-1-11 15,0 0 13-15,-1 1-6 0,2 0-7 16,-1-3-9-16,-1 3 4 0,1 0 11 0,-3-1-4 0,2 1 4 15,-6 0 5-15,2 0-21 0,-1-1 20 0,0 0 0 16,-5 0-10-16,2-1 9 0,-5 1-6 0,0 2 4 0,-2-1-6 16,-2 2 16-16,-6-2-8 0,11-2 2 0,-11 2-2 15,11-1-14-15,-11 1 13 0,0 0 2 0,9-1-15 0,-9 1 5 16,8 1 0-16,-8-1 3 0,0 0 3 16,9 1-7-16,-9-1 2 0,0 0 3 0,0 0 0 0,0 0-10 15,0 0 6-15,0 0-1 0,0 0-16 0,0 0 8 16,11-2-6-16,-11 2-1 0,0 0 6 0,0 0-8 0,0 0-4 15,0 0-20-15,0 0-7 0,0 0-23 0,0 0-5 16,0 0 9-16,0 0-37 0,0 0 6 0,0 0-12 16,0 0 10-16,0 0-18 0,-33-7 9 0,27 6-16 15,6 1-291-15,-14 0 135 0,2 0 90 0</inkml:trace>
  <inkml:trace contextRef="#ctx0" brushRef="#br0" timeOffset="-46306.32">9142 7212 52 0,'0'0'49'0,"-18"4"2"0,9-3-4 0,2 0 15 0,7-1 8 16,-14 1-51-16,14-1 23 0,-12 0 21 0,12 0-33 15,-11 3 15-15,11-3-11 0,0 0-8 0,-13 2-13 16,13-2 9-16,0 0-5 0,-11 2 2 0,11-2 9 0,0 0-17 16,-9 3 9-16,9-3 4 0,-7 2-4 0,7-2-14 15,0 0 18-15,0 0-2 0,0 0-1 0,-9 3 32 16,9-3-3-16,0 0-31 0,0 0 2 0,0 0 0 0,0 0-24 15,0 0 29-15,-8 1 5 0,8-1-5 0,-2 1-12 16,2-1 25-16,0 0-25 0,0 0-8 0,0 0-21 16,0 0 0-16,0 0 7 0,0 0 20 0,0 0 8 0,0 0-39 15,0 0 55-15,0 0-7 0,0 0-14 0,0 0 7 16,0 0-5-16,0 0 7 0,0 0-16 0,0 0 8 16,0 0-1-16,23 2 15 0,-23-2-37 0,11 2 18 15,-11-2 16-15,12 1-22 0,-4-1 16 0,0 0-1 0,0 1-10 16,6 0-1-16,-4 0 24 0,3-1-11 0,-2 0-9 15,3 0 8-15,1 0-23 0,0 0 25 0,-1 2-11 0,2-1-10 16,0-2 21-16,1 1 4 0,0 1-6 0,-1-2 0 16,1 2-15-16,1-2 8 0,0 1 11 0,2-2 9 15,-2 2-18-15,0 0-9 0,2-2 9 0,0 2-8 16,-1-1 0-16,0 0-2 0,-2 1-3 0,4-3 11 0,-2 1 3 16,0 1-10-16,1-1 6 0,0 1-4 0,0 0 4 15,0 0-8-15,-2-2 26 0,-2 2-25 0,3-1-2 16,-2 1 12-16,1-2 4 0,-2 1-1 0,0 1-5 0,-2-1 12 15,2 0-9-15,-2 1 6 0,0 0-1 0,-3-1-6 16,2 1-4-16,2 1 14 0,-6 0-3 0,1-2-7 16,-10 2 12-16,13-1-11 0,-6-1 10 0,-7 2-7 0,10-1-12 15,-3 0 9-15,-7 1-5 0,9-1 1 0,-9 1-2 16,11-1 2-16,-4-1 2 0,-7 2 15 0,8-2-13 16,-8 2 7-16,0 0-28 0,9-1 22 0,-9 1-16 15,0 0 14-15,7-3 2 0,-7 3-11 0,0 0-5 0,0 0 4 16,0 0 10-16,12 0-10 0,-12 0-12 0,0 0 11 15,0 0 1-15,0 0-3 0,0 0 3 0,8-1-5 16,-8 1-8-16,0 0 6 0,0 0 7 0,0 0-3 16,0 0-6-16,0 0 1 0,0 0-1 0,9 1 8 0,-9-1-2 15,0 0 6-15,0 0 4 0,0 0-1 0,0 0 3 16,0 0-11-16,0 0-7 0,0 0-1 0,0 0-5 0,0 0 2 16,0 0 6-16,0 0 5 0,0 0 0 0,0 0 4 15,0 0-11-15,0 0 7 0,11-1-4 0,-11 1-4 16,0 0-1-16,0 0 6 0,0 0-1 0,0 0 4 15,0 0-6-15,0 0 4 0,0 0-5 0,0 0 3 0,0 0-8 16,0 0 21-16,0 0-6 0,0 0 2 0,0 0-17 16,0 0 13-16,0 0 7 0,0 0-26 0,0 0 15 0,0 0-2 15,0 0 12-15,0 0 4 0,0 0-28 0,0 0 18 16,0 0-15-16,0 0 26 0,0 0-19 0,0 0-3 16,0 0 5-16,0 0 8 0,0 0-9 0,0 0 6 0,0 0-4 15,0 0-3-15,0 0-7 0,0 0 5 0,0 0 1 16,0 0 6-16,0 0 4 0,0 0-3 0,0 0 1 15,0 0-5-15,0 0 6 0,0 0-8 0,0 0 3 0,0 0 0 16,0 0-1-16,0 0 11 0,0 0-8 16,0 0 2-16,0 0-7 0,0 0-8 0,0 0 2 0,0 0 9 15,0 0-1-15,0 0 6 0,0 0-14 0,0 0 5 16,0 0 10-16,0 0 1 0,0 0-16 0,0 0 10 0,0 0-2 16,0 0 8-16,0 0 3 0,0 0-12 0,0 0 7 15,0 0-13-15,0 0 19 0,0 0-5 0,0 0 3 16,0 0-9-16,0 0-3 0,0 0 6 0,0 0-11 15,0 0 14-15,0 0-18 0,0 0 9 0,0 0 0 0,0 0-1 16,0 0 7-16,0 0-8 0,0 0-6 0,0 0 20 16,0 0-12-16,0 0 13 0,0 0-10 0,0 0-2 15,0 0-1-15,0 0-2 0,0 0 9 0,0 0 4 0,0 0-19 16,0 0 10-16,0 0-4 0,0 0 6 0,0 0-8 16,0 0 16-16,0 0-19 0,0 0 23 0,0 0-11 15,0 0 4-15,0 0-9 0,0 0 3 0,0 0-3 0,0 0 5 16,0 0-2-16,0 0 13 0,0 0-24 0,0 0 14 15,0 0-5-15,0 0-5 0,0 0 18 0,0 0-15 16,0 0 6-16,0 0-7 0,0 0 18 0,0 0-18 0,0 0 5 16,0 0 13-16,0 0-16 0,0 0 5 0,0 0-8 15,0 0 6-15,0 0 11 0,0 0-7 0,0 0-11 16,0 0 1-16,0 0 4 0,0 0-7 0,0 0 2 16,0 0 15-16,0 0-4 0,0 0-2 0,0 0-6 0,0 0-7 15,0 0 19-15,0 0-16 0,0 0-1 0,0 0-4 16,0 0 0-16,0 0-16 0,0 0-13 0,0 0 3 0,0 0-31 15,0 0-5-15,0 0 7 0,0 0-40 0,0 0 6 16,0 0-5-16,0 0-10 0,0 0-8 0,0 0-2 16,0 0-389-16,-23-9 172 0,23 9 116 0</inkml:trace>
  <inkml:trace contextRef="#ctx0" brushRef="#br0" timeOffset="-45366.43">9059 7156 28 0,'0'0'31'0,"-9"1"3"0,9-1-4 15,0 0-3-15,-8 1-9 0,8-1 7 0,0 0-2 16,0 0-2-16,0 0-3 0,-8 2-4 0,8-2 21 16,0 0-4-16,0 0-6 0,0 0-5 0,-7 4-4 0,7-4-7 15,0 0 9-15,0 0-1 0,0 0 7 0,-7 2-10 16,7-2-2-16,0 0 16 0,0 0-5 0,0 0 3 0,-10 6-2 16,10-6-9-16,-6 2-18 0,6-2 8 0,0 0 25 15,0 0-36-15,-6 3 25 0,6-3-13 0,0 0 22 16,0 0-25-16,-6 4 18 0,6-4 0 0,0 0-22 15,0 0-3-15,0 0 15 0,0 0-15 0,0 0 18 0,0 0-14 16,0 0 13-16,0 0-3 0,0 0-7 0,0 0 12 16,0 0-12-16,0 0 25 0,0 0-12 0,0 0-5 15,16 13 1-15,-9-12 25 0,6 0-29 0,1 1 19 16,-1-1-21-16,-1 0 4 0,7 1 30 0,-3 0-46 0,4-1 13 16,0 0 7-16,-2 0 8 0,4-1 8 0,-1 3-28 15,1-2 14-15,-1-1-21 0,-1 0 24 0,-1 2-2 0,2-2-14 16,-2 1 19-16,1-1-25 0,-2 0 18 15,1-1 0-15,1 2 15 0,-1-1-4 0,-1 0-18 0,1 0 12 16,-2-1-10-16,1 1 3 0,-1-1 28 0,-2 0-8 16,1 0-2-16,-2 1-18 0,0-2 22 0,-2 2-10 0,-3 0-1 15,0 0-12-15,-9 0 14 0,14-1-51 0,-14 1 64 16,13-1-10-16,-6 1-18 0,-7 0 4 0,9-1 0 16,-9 1 9-16,7-1-7 0,-7 1 16 0,0 0-33 15,10 0 10-15,-10 0-15 0,0 0 18 0,10 0-1 0,-8 0-1 16,-2 0-19-16,0 0 21 0,0 0-3 0,8-2-16 15,-8 2 28-15,0 0-24 0,4-1 13 0,-4 1-13 0,0 0 22 16,0 0-6-16,6-1-9 0,-6 1 11 0,0 0-15 16,0 0 1-16,0 0-10 0,0 0 11 0,0 0-3 15,0 0 0-15,0 0-26 0,0 0 13 0,0 0-11 16,0 0-30-16,0 0-13 0,0 0-2 0,0 0-1 0,0 0 11 16,0 0-21-16,0 0-1 0,0 0 22 0,0 0-23 15,0 0-10-15,0 0-246 0,0 0 112 0,-30-4 76 16</inkml:trace>
  <inkml:trace contextRef="#ctx0" brushRef="#br0" timeOffset="-17769.45">6711 8753 33 0,'0'0'23'0,"0"0"13"16,0 0-4-16,0 0-18 0,0 0 20 0,0 0-3 15,0 0 5-15,0 0-12 0,0 0 12 0,0 0-21 16,0 0 7-16,-17-7-7 0,17 7 0 0,0 0 2 0,0 0-10 15,0 0 0-15,0 0 6 0,-11-3-8 0,11 3 13 16,0 0-12-16,-8-1 4 0,8 1-2 0,0 0 9 16,0 0 7-16,0 0-19 0,-16-2 18 0,16 2 5 15,0 0-19-15,0 0 5 0,0 0-5 0,-13-3 13 0,13 3-12 16,0 0 14-16,0 0-3 0,0 0-5 0,0 0-6 16,0 0-6-16,-12 0 6 0,12 0-8 0,0 0-7 0,0 0 22 15,-8 0 1-15,8 0-11 0,0 0-10 0,0 0 9 16,0 0 8-16,0 0-16 0,0 0 19 0,-9 1 5 15,9-1 6-15,0 0-11 0,0 0-12 0,0 0 10 16,0 0-23-16,0 0 16 0,0 0-10 0,0 0 21 0,0 0-31 16,0 0 29-16,0 0-8 0,0 0-2 0,0 0 1 15,0 0-11-15,0 0 0 0,0 0 10 0,0 0 0 16,0 0 1-16,0 0 4 0,0 0 13 0,-3 3-10 16,3-3 1-16,0 0-24 0,0 0 21 0,0 0-14 0,0 0-6 15,0 0 31-15,0 0-34 0,0 0 39 0,0 0-28 16,0 0-24-16,19 5 41 0,-19-5-23 0,0 0 7 0,12 0 33 15,-10 0 2-15,-2 0-62 0,0 0 30 0,14 1 25 16,-14-1-37-16,8 0 12 0,-8 0-17 0,0 0 1 16,10 1 9-16,-6-1 22 0,-4 0-25 0,10 0 37 15,-5 0-35-15,-5 0-7 0,11 1 3 0,-6-1 51 0,0 0-28 16,1 0 1-16,-1 0-14 0,-5 0 21 0,11 0 13 16,-11 0-65-16,13 1 23 0,-6-1-12 0,-1 0 45 15,1 0-24-15,0 0 16 0,1 2-22 0,0-2-2 16,-2 0 17-16,2-2-15 0,-1 2 45 0,0 0-59 0,-7 0-27 15,14 0 70-15,-7 0-35 0,1 0 33 0,-8 0-60 16,16 0 37-16,-9-1-36 0,1 1 49 0,0-1 24 0,5 1-26 16,-2 0-49-16,-2 0 4 0,-1 0 30 0,0 0-5 15,-1 0 9-15,-7 0-19 0,13 1 41 0,-6-1-23 16,-1 1 4-16,-6-1-35 0,15 0 29 0,-7-1-12 16,0 2 32-16,0-1 19 0,-1 0 1 0,1 0-27 0,-8 0-35 15,16-2 41-15,-8 2 29 0,-8 0-81 0,16 0 41 16,-8 0-9-16,1 0 18 0,-1-1 13 0,4 0-3 15,-1 1 0-15,-2 0-46 0,-1 1 23 0,0-2-8 16,0 1 43-16,-8 0-79 0,15-2 70 0,-9 2-11 0,-6 0-61 16,15 0 59-16,-8 0-21 0,0 0 8 0,-1 0-20 15,0 0 46-15,-6 0-25 0,13 0-4 0,-6 0 30 0,1 0-55 16,-8 0-10-16,13 2-5 0,-13-2-28 0,15-2 49 16,-15 2-5-16,18-1 30 0,-7 1 27 0,-2-1-5 15,-1 2-12-15,-8-1 28 0,16 0-26 0,-9-1 25 16,-7 1-89-16,13 0 81 0,-5 0-13 0,0 1 11 0,-1-1-31 15,-7 0-23-15,0 0-20 0,24-1 80 0,-17 0-12 16,6 0-41-16,-5 1 40 0,1 0-40 0,5-2 35 16,-4 1 8-16,-2 1-8 0,0 1-20 0,0-2-5 0,0 1 35 15,0 0-4-15,-1 0-9 0,8 0-3 0,-2 0-6 16,0-1-1-16,1 0-1 0,-1 0-11 0,-4 1-22 16,1 0 36-16,-1 0-8 0,-1 1 6 0,-3-1 4 15,2-1 2-15,0 1-33 0,-7 0-43 0,13-2 73 0,-6 2-48 16,-1-1-6-16,1 1 79 0,0 0-8 0,-1-1-76 15,1 1 29-15,-2 0 5 0,2 0 41 0,0-1-54 16,-1 2 46-16,1-1-17 0,0-1 29 0,-1 1-14 0,1 0 5 16,1 0-9-16,0-1-34 0,-1 2 19 0,1-1-3 15,-2 0 25-15,1-1 6 0,1 1 4 0,0-2-38 16,0 2 11-16,-1 0 3 0,-1 0 3 0,0 0-2 0,0 0 18 16,0 2-23-16,0-2 27 0,0 0-24 0,-6 0 29 15,9 1-26-15,-2 0-2 0,0-1 3 0,-2 0 1 16,2 1 21-16,-2-1 7 0,0 0-13 0,2 1 7 15,-2 1-10-15,2-1-11 0,-3 0-11 0,3-1 36 0,-2 1-23 16,-5-1 12-16,8 1 15 0,-4-1-2 0,1 0-5 16,-1 2-20-16,-4-2 7 0,7 2 6 0,-7-2-18 15,7-1 16-15,-3 2 4 0,-4-1-13 0,5 1 8 0,-5-1-4 16,0 0-7-16,7 1 13 0,-7-1-18 0,4 2-7 16,-4-2-1-16,0 0-8 0,0 0 24 0,0 0-14 15,6 0 15-15,-6 0-3 0,0 0-22 0,0 0 25 0,0 0-9 16,6 0 3-16,-6 0 0 0,0 0-17 0,2 2 14 15,-2-2-4-15,0 0-5 0,0 0 10 0,0 0-19 0,0 0 21 16,0 0-5-16,0 0-3 0,0 0-14 16,0 0 20-16,0 0-12 0,0 0-22 0,0 0-4 0,0 0-13 15,0 0-39-15,0 0-12 0,0 0-26 0,0 0-7 16,0 0-34-16,0 0-9 0,0 0-356 0,0 0 176 16,0 0 116-16</inkml:trace>
  <inkml:trace contextRef="#ctx0" brushRef="#br0" timeOffset="-13541.36">7589 12662 2 0,'0'0'9'0,"0"0"-6"0,-8 5 9 15,8-5 3-15,0 0-10 0,0 0-1 0,0 0 7 0,0 0-6 16,0 0 4-16,0 0 4 0,0 0-2 0,0 0-18 16,-8 1 4-16,8-1 13 0,0 0-6 0,0 0-3 15,0 0 6-15,0 0-6 0,0 0 3 0,0 0-10 16,0 0 0-16,0 0 0 0,-8 3 10 0,8-3-38 0,0 0 57 15,0 0-14-15,0 0-6 0,0 0 15 0,0 0-2 16,0 0-5-16,0 0 0 0,0 0 0 0,0 0-6 0,0 0 5 16,0 0 4-16,0 0-14 0,0 0 20 0,0 0-9 15,0 0-4-15,0 0-2 0,0 0 10 0,0 0 15 16,0 0-23-16,0 0 12 0,0 0 11 0,0 0-16 16,0 0-15-16,0 0 17 0,0 0 1 0,0 0-11 0,-4-12 2 15,4 12 2-15,0 0 15 0,0 0-12 0,0 0 9 16,0-9-5-16,0 9-3 0,0 0-8 0,0 0-7 0,0 0 3 15,0 0 3-15,0 0 8 0,1-10 0 16,-1 10 3-16,0 0-20 0,0 0 0 0,-1-10 19 0,1 10-12 16,0 0-10-16,0 0 17 0,1-8 7 0,-1 8-19 15,0 0 8-15,0 0 5 0,0 0 9 0,3-8-13 0,-3 8-4 16,0 0 20-16,0 0-30 0,0 0-9 0,0 0 18 16,0 0 21-16,0-9-22 0,0 9 4 0,0 0 4 15,0 0 4-15,0 0 1 0,0 0 8 0,4-5 3 0,-4 5-30 16,0 0 4-16,0 0 7 0,0 0-3 0,0 0 11 15,0 0-17-15,0 0-6 0,0 0 41 0,0 0-32 16,0 0 33-16,-4-11-41 0,4 11 24 0,0 0-10 16,0 0-1-16,0 0 6 0,-4-6 12 0,4 6-35 0,0 0 18 15,0 0 23-15,0 0-28 0,0 0 11 0,-1-8-2 16,1 8-16-16,0 0 10 0,0 0 6 0,0 0-11 16,0 0 5-16,0 0-9 0,0 0 16 0,0 0-6 15,0 0-1-15,0 0 26 0,0 0-20 0,0-10-13 0,0 10 18 16,0 0-2-16,0 0-10 0,0 0 28 0,0 0-23 15,0 0 5-15,0 0-27 0,0 0 38 0,0 0-53 16,0 0 23-16,1-3 22 0,-1 3-3 0,0 0-18 0,0 0-3 16,0 0 19-16,0 0 4 0,4-2 11 0,-4 2-32 15,0 0 15-15,0 0-19 0,0 0 18 0,0 0-28 16,0 0 37-16,0 0 1 0,0 0 9 0,0 0-35 16,0 0 36-16,0 0 4 0,0 0-25 0,0 0 1 0,0 0 10 15,0 0-48-15,0 0 43 0,0 0-26 0,7 0 17 16,-7 0-2-16,0 0 14 0,9 2-9 0,-9-2 2 15,7 0-6-15,-7 0 5 0,6 0 63 0,0 1-77 0,-6-1-24 16,0 0-1-16,17 0 49 0,-10 0-28 0,-1 0 16 16,1 0 31-16,6-3-54 0,-1 3 26 0,0-1 30 15,3 1-61-15,1-1 48 0,3 1-34 0,-1-2 20 0,1-1 8 16,4 4-13-16,-2-3-22 0,2 1 37 0,-1 0-3 16,16-2 7-16,-11 2 9 0,-3-1-33 0,-4 2 24 15,2-2-41-15,1 1 14 0,0 0 40 0,-1-1-12 0,0 2-1 16,0-2-31-16,-2 2-21 0,3-1 53 0,0 1-5 15,-2 0-30-15,2-2 9 0,-1 1 4 0,1 1 11 16,0-2-9-16,-1 0 23 0,1 2 3 0,14-4-15 16,-7 6 13-16,-5-6-17 0,-1 3 14 0,0 0 2 0,1-1-4 15,13 0 5-15,-9 0-19 0,-3 0 9 0,-5 1 0 16,2 0-6-16,-3-1 8 0,1 0 9 0,-1 1-8 16,0 1-11-16,-1 0-1 0,-2-1-9 0,0 0 25 0,1 0-2 15,-2 2-9-15,1-1-4 0,-4 0 15 0,-1 0-4 16,-2 0 0-16,-2 0-19 0,0 0 13 0,-2 0 6 15,1-1-29-15,1 1 10 0,-1 0 8 0,-1 0-12 0,0-2 16 16,-6 2-10-16,10 0 10 0,-4 0-3 0,-1 0-4 16,0-1-3-16,-5 1 16 0,10 0-17 0,-6 1-2 15,-4-1-9-15,8 0 20 0,-8 0 2 0,6-1-9 16,-6 1-14-16,7 0 18 0,-7 0 0 0,4-1-10 0,-4 1 0 16,0 0-2-16,8 0 12 0,-8 0-10 0,0 0 9 15,5-1 6-15,-5 1-31 0,0 0 26 0,0 0-21 0,6-1 4 16,-6 1 1-16,0 0 4 0,0 0 15 0,5-2-5 15,-5 2-5-15,0 0-10 0,0 0 3 0,7 0-3 16,-7 0 10-16,0 0-40 0,0 0 0 0,0 0-13 16,0 0-74-16,0 0 28 0,0 0-27 0,0 0 1 0,0 0-38 15,0 0-415-15,0 0 191 0,0 0 128 0</inkml:trace>
  <inkml:trace contextRef="#ctx0" brushRef="#br0" timeOffset="-12425.45">10461 12476 66 0,'-12'0'83'0,"12"0"-23"0,-12-1 0 0,12 1-21 15,-11-1-3-15,11 1-9 0,-12-1 2 0,12 1 14 0,-10 0-18 16,10 0-5-16,-11-3 7 0,11 3 7 16,0 0 1-16,-17 0-6 0,17 0-9 0,-12-1-6 0,12 1 13 15,-11 0-9-15,11 0 5 0,-11 0-10 0,11 0 11 16,0 0-7-16,-14-1 17 0,14 1-23 0,0 0 2 0,-12 0-12 15,12 0 14-15,0 0-11 0,0 0 9 0,-14 1 8 16,14-1-1-16,-4 3 20 0,4-3-44 0,0 0 4 16,0 0 36-16,0 0-9 0,0 0-33 0,-5 1 19 0,5-1-6 15,0 0 4-15,0 0 1 0,0 0-20 0,0 0 30 16,0 0 10-16,0 0-31 0,0 0 24 0,17 3-13 16,-13-1 5-16,3-1-12 0,-7-1 17 0,13 1-13 0,-6-1 21 15,-7 0-17-15,21 1-12 0,-7-2 15 16,0 1-11-16,2-2 22 0,0 2-5 0,0 1-39 0,2-4 25 15,-1 2-12-15,0 0 28 0,1 1-2 0,-1-1-15 16,0 0-1-16,2-1-13 0,0 5 38 0,-2-4-8 0,2-2-18 16,-2 3 7-16,2-2-15 0,0 2 1 0,1-1 29 15,1-1-17-15,-2 0 27 0,1 0-14 0,0 2-3 16,-2-4-27-16,4 4 26 0,-2-2-21 0,-2 0 32 16,2 1-30-16,0-1 17 0,2-1-3 0,-2 2-7 0,1-1 23 15,-1-1-7-15,3 2 9 0,-2-2-16 0,0-1-12 16,3 3 10-16,2 1 26 0,11-5-15 0,-8 4-5 0,-2 0 13 15,8-3-12-15,-6 0-3 0,-4 1 8 0,-2-1-13 16,13 1 9-16,-4-3-12 0,-5 1 7 0,-3 2 1 16,-1 1 2-16,-2 0-10 0,2-2 19 0,-2 0-16 15,2 1-8-15,-2-1 13 0,-2 2-9 0,1 1 8 0,-3-2 5 16,0 1-1-16,1-1-7 0,-4 1 12 0,1 0-7 16,-3-1-7-16,3 2 0 0,-3 0 8 0,0-4 1 15,-3 4 11-15,-1 0-3 0,-8 1-6 0,13 0 2 0,-13 0 5 16,10 0-12-16,-10 0-13 0,8-2 8 0,-8 2-3 15,0 0 19-15,12-1-4 0,-12 1-17 0,0 0-4 16,0 0 14-16,9 0 1 0,-9 0-13 0,0 0 4 0,8-1-7 16,-8 1 18-16,0 0-9 0,0 0-6 0,0 0-2 15,0 0 5-15,9-1-4 0,-9 1 5 0,0 0 11 16,0 0-7-16,0 0-5 0,0 0 2 0,0 0 0 16,0 0 4-16,0 0-14 0,0 0 2 0,10-1-2 0,-10 1 6 15,0 0-9-15,0 0 4 0,0 0 5 0,0 0-7 16,0 0 3-16,0 0 4 0,0 0 2 0,0 0-9 15,0 0 6-15,0 0-9 0,0 0-2 0,0 0-7 0,0 0-28 16,0 0-22-16,0 0-18 0,0 0-63 0,0 0-2 16,0 0-13-16,0 0-23 0,10 2-463 0,-10-2 216 15,0 0 142-15</inkml:trace>
  <inkml:trace contextRef="#ctx0" brushRef="#br0" timeOffset="-7730.27">12130 14186 29 0,'1'-6'48'15,"-1"6"3"-15,0-6-13 0,0 6 7 0,2-7 8 0,-2 7-10 16,0-6-14-16,0 6 6 0,0 0-3 0,-3-8-3 16,3 8 6-16,-3-6-7 0,3 6-1 0,-4-5-22 15,3 1 22-15,1 4-8 0,-3-4 7 0,3 4 6 0,-4-5-20 16,4 5-14-16,-4-5 25 0,4 5-10 0,-5-5 14 16,5 5-5-16,-5-3 7 0,3 1 15 0,2 2-37 15,-4-3-10-15,3 2 38 0,1 1-34 0,0 0-4 16,-7-5 48-16,7 5-35 0,-4-3-30 0,3 1 72 0,-2 2-20 15,3 0-57-15,0 0 18 0,-5-4 5 0,5 4-27 16,0 0 10-16,0 0 10 0,0 0-12 0,0 0 14 16,-3-3 34-16,3 3 18 0,0 0-55 0,0-1 49 15,0 1-46-15,0 0 2 0,0 0 45 0,0 0-61 0,0 0 32 16,0 0-32-16,14 3 6 0,-9-2 5 0,2 1-13 16,-1-1 56-16,1 0 10 0,1-1-43 0,5 2 18 0,1 2-25 15,-1-2-7-15,0 2 8 0,1-2 59 0,-1 1-72 16,0-1-2-16,2 1 5 0,-3-1 15 0,3 2-5 15,-1-2 27-15,0-1-39 0,2 2 30 0,-2-1-2 16,1-2 55-16,1 2-85 0,3-2 76 0,-3 2-1 16,1-1-46-16,-2 2-29 0,2-1 65 0,-1-1-11 0,3 0-69 15,-2 1 22-15,2 0 37 0,-2-1-55 0,3 1 2 16,-3-1 22-16,2-1-20 0,-2 0 51 0,2 3-51 16,-3-2 0-16,2 1 22 0,-2-2 36 0,-2 0-20 0,2 0 41 15,-1 2-34-15,0-2-36 0,1-2 70 0,-2 2-17 16,2 0-16-16,0 2 6 0,0-2-61 0,0 0 65 15,0 1-12-15,0-1-47 0,3 1 3 0,-2-1-1 16,3-1 89-16,-1 0-7 0,1 2-94 0,1-2 102 0,1 1-74 16,0-2 78-16,0 2-84 0,-1-1 14 0,0 1 17 15,-1 0-41-15,0-1 72 0,-1 1-55 0,-2-1 11 0,1 0 5 16,0 1 64-16,-3-2-46 0,0 2 34 0,-2-1 4 16,-2 1-4-16,3-1 5 0,0 0-21 0,0 0-79 15,1-1 78-15,-2 2-70 0,3-1 59 0,-2 2-6 16,2-2 38-16,0 1-70 0,0 0 28 0,0 0-33 0,1 1 70 15,-1-1 7-15,0 2-43 0,3-1-4 0,0 0 30 16,1 0-44-16,0 0 49 0,0 1-28 0,-2-1 19 0,0 0-1 16,0 0-19-16,-3 2-1 0,0-2-20 15,-1-1 45-15,2 0 8 0,-1 0-9 0,-6 1 2 0,2-1-19 16,-3 0 22-16,0 0-27 0,-1 1 5 0,-1-1 19 16,0 0-8-16,-1 0-8 0,2-1-5 0,-3 1-3 0,1 0-1 15,0-1 10-15,-1 0-17 0,2 1 17 0,-2 0-18 16,0 0 7-16,-2-2-2 0,2 4-29 0,-1-4 13 15,0 2 9-15,1-1 4 0,-2 1-10 0,1-1 8 16,0 1-5-16,-3 0 1 0,4 0-13 0,-3-1 8 0,-1 1 9 16,4 0-18-16,-4 0 2 0,4-1 9 0,-4 1-4 15,3 0-18-15,-3 0 34 0,2 0-15 0,0-2-4 0,-2 2 15 16,0 0-11-16,4 0 2 0,-4 0-12 0,0 0 8 16,1-1-17-16,-1 1-15 0,1-2-54 0,-1 2 5 15,2-1-44-15,-1-1-13 0,-1 2-46 0,0 0-25 16,3-6-504-16,-3 6 237 0,0 0 158 0</inkml:trace>
  <inkml:trace contextRef="#ctx0" brushRef="#br0" timeOffset="-6587.47">14532 14032 53 0,'-12'-4'70'0,"0"2"-1"0,3-1 0 16,-3 2-11-16,3-1-4 0,1 0 2 0,8 2 18 16,-14-1-31-16,14 1-18 0,-9-1 22 0,9 1-10 0,-8-2-12 15,8 2-22-15,-9-2 31 0,9 2-22 0,-8 2 40 16,8-2-36-16,-7-3 28 0,3 2-2 0,4 1-42 0,0 0 5 16,-8 0 33-16,8 0 8 0,0 0 2 0,0 0-46 15,-5 2 32-15,5-2-43 0,0 0 48 0,0 0-72 16,0 0 24-16,0 0 64 0,0 0-5 0,0 0-16 15,0 0-44-15,20-2 50 0,-15 1-28 0,2 2 47 0,-7-1-104 16,14-1 30-16,-6 1 46 0,7-1-21 0,-3 1 37 16,3 1-86-16,-1-2 92 0,0-1-3 0,-2 4 7 15,2-4-104-15,0 0 104 0,2 2-81 0,-2 0 43 16,0 0 18-16,0 1-75 0,-2-1 0 0,3-1 0 0,0 1-1 16,-2-1 79-16,2 2 13 0,-2-1-88 0,2-1 23 15,0 1 37-15,-2 1-67 0,3-2 30 0,-3 1 66 0,2 1-32 16,1-1 38-16,0 0-93 0,0 1 36 15,0-1 22-15,0-1 29 0,0 0-17 0,1 1 25 0,-1 0 0 16,4 0-60-16,-5 1 1 0,2-1 27 0,-2-1 29 16,1 0-3-16,-1 1-12 0,-1-2-6 0,1 2-62 0,0-1 54 15,1 0 18-15,-2 1-20 0,2 0 17 0,0-1-4 16,-2 0-32-16,0 1 15 0,1-2 5 0,1 1 7 16,-1 0-19-16,1 0 14 0,-2 1-11 0,2 0-10 15,-1-3 20-15,1 2-14 0,0 0 12 0,0 1 3 0,-1-1 5 16,1 0-4-16,-2 1 5 0,1 0-2 0,0-2 6 15,-2 2-7-15,1-1-11 0,-2 1 16 0,1 0-3 0,-2 0-4 16,2 0 5-16,-4 0-8 0,2-1 5 0,-3 1-19 16,0 0 15-16,4-4-18 0,-1 3 11 0,-3 1 1 15,0-1-1-15,0 0 18 0,-3 1-29 0,0 0 20 16,2-1-3-16,-7 1-3 0,12 0-28 0,-5-2 30 0,-2 1-47 16,2 1 41-16,-7 0 14 0,9-2 1 0,-5 2-41 15,-4 0 23-15,7-3-24 0,-7 3 32 0,6-1-9 16,-6 1-10-16,7 0-20 0,-7 0 28 0,5-1-6 0,-5 1-18 15,6 1 10-15,-6-1 13 0,0 0-12 0,0 0-7 16,6-1 26-16,-6 1-44 0,0 0 46 0,0 0-26 16,0 0 22-16,6-1-4 0,-6 1-36 0,0 0 14 0,0 0 22 15,0 0-28-15,0 0 10 0,5-1 15 16,-5 1-21-16,0 0 28 0,0 0-3 0,0 0-32 0,0 0 9 16,0 0-6-16,0 0 1 0,7 0-1 0,-7 0 28 15,0 0-13-15,0 0-8 0,0 0-12 0,0 0 27 0,0 0-16 16,0 0 25-16,0 0-33 0,0 0 42 0,0 0-23 15,0 0-28-15,0 0 9 0,4-3 25 0,-4 3-24 16,0 0 24-16,0 0-23 0,0 0 7 0,0 0 4 0,0 0 12 16,0 0 10-16,0 0-34 0,0 0 27 0,0 0-11 15,0 0-26-15,0 0 14 0,0 0-2 0,0 0 23 16,0 0 8-16,0 0-4 0,0 0 8 0,0 0-7 0,0 0-34 16,0 0-10-16,0 0 11 0,0 0-7 0,0 0 32 15,0 0-33-15,0 0-3 0,0 0 0 0,0 0-22 16,0 0-24-16,1-2-55 0,-1 2-47 0,0 0-26 15,0 0-25-15,0 0-560 0,0 0 262 0,0 0 174 0</inkml:trace>
  <inkml:trace contextRef="#ctx0" brushRef="#br0" timeOffset="-5155.57">16440 14108 24 0,'-12'-4'35'0,"3"1"19"0,-1 1-1 0,1-2-8 16,1 3-9-16,1-1 6 0,1 0 0 16,0 0-1-16,1 1-14 0,0 0 15 0,-1-2-23 0,1 2-13 15,0 0 16-15,-2 0 11 0,2-1-6 0,5 2-14 16,-11-2 17-16,6 2 2 0,5 0-20 0,-8-1 8 0,8 1 10 16,-7-1-7-16,7 1 0 0,-7 0-7 0,7 0-11 15,-5-2 30-15,5 2-43 0,0 0 43 0,-7-1-13 16,7 1-14-16,0 0 14 0,0 0-17 0,0 0-8 15,0 0 7-15,-9-2-4 0,8 3 34 0,1-1 10 0,0 0-54 16,-3 0 38-16,3 0-34 0,0 0 18 0,0 0-7 16,0 0 16-16,0 0 1 0,0 0-32 0,0 0-11 15,0 0 1-15,0 0 26 0,11 1 29 0,-7-1-2 16,-4 0-69-16,13 0 71 0,-1 1-48 0,-1-1 10 0,3 0 39 16,0 3-14-16,0-3-50 0,1 2 74 0,0-2-62 15,-1 1 61-15,2 2-30 0,0-3 28 0,0 2-86 16,-1-3 85-16,0 2-84 0,2-1 69 0,-1 0 10 15,0 0 3-15,0 1-67 0,1 1 54 0,-1-1 7 0,0 0-65 16,0 0 7-16,3 0 65 0,0-1-55 0,1 2 33 16,-2-1-51-16,0 0-11 0,0 0 71 0,1 0 26 0,0 2-80 15,1-2-7-15,-1 0 50 0,-2 0-44 0,2 1 7 16,-1-2 85-16,1 2-98 0,-3-1 95 0,1 2-94 16,2-3 66-16,-2 1 36 0,-1-2-42 0,0 1 36 15,0 0-106-15,2 0 106 0,-1 2-51 0,0-3 48 0,1 1-14 16,-1 0 3-16,0 0 2 0,1 0-77 0,0-1 4 15,0 1 31-15,-1 0 60 0,2 0-74 0,-1 0 28 0,0 0-4 16,-1 0 24-16,2 0-40 0,-2 0 27 16,0 0-21-16,-1 0 16 0,0 0 15 0,-1 0-13 0,-2-2 10 15,1 2 17-15,-1-1 7 0,-2 1 0 0,-2 0-32 16,-1 0 14-16,0 0 26 0,-2 1-19 0,-1-2 7 0,2 1 1 16,-7 0-10-16,12 0 3 0,-7 0-5 0,3-1-18 15,-1 1 12-15,-2-1-13 0,2 1 24 0,-7 0-16 16,9-1-10-16,-9 1-7 0,9-2 2 0,-3 2 15 0,-6 0-2 15,9 0 2-15,-5 0-15 0,-4 0-7 0,8-1 14 16,-8 1 4-16,7-1-15 0,-7 1-18 0,6 0 5 16,-6 0 1-16,4-1-5 0,-4 1 42 0,7-1-17 0,-7 1-22 15,0 0 3-15,0 0 27 0,5-2-13 0,-5 2-18 16,0 0 24-16,6-1-45 0,-6 1 31 0,0 0-11 16,0 0 1-16,5-2-9 0,-5 2 11 0,0 0 0 15,0 0 25-15,0 0-11 0,4-1-29 0,-4 1 44 0,0 0-36 16,0 0 0-16,0 0 26 0,0 0-37 0,0 0 8 15,0 0-2-15,0 0 34 0,0 0-45 0,0 0 20 16,0 0-11-16,0 0 21 0,0 0-14 0,0 0-20 0,0 0-32 16,0 0 20-16,0 0-30 0,1 1-39 0,-1-1-41 15,0 0-45-15,0 0 79 0,-16 6-116 0,6-3-565 16,-1 0 264-16,-2 2 176 0</inkml:trace>
  <inkml:trace contextRef="#ctx0" brushRef="#br0" timeOffset="8094.91">21860 3001 56 0,'0'0'60'0,"0"0"2"0,0 0 0 0,-3 0 1 16,3 0-15-16,0 0 8 0,-1 1-7 0,1-1-15 15,0 0 15-15,0 0-34 0,-1 2 16 0,1-2 10 0,0 0-17 16,0 0 12-16,0 0-19 0,0 0 0 15,0 0 15-15,0 0-5 0,0 0-17 0,0 0 2 0,0 0-16 16,0 0 2-16,-2-8 32 0,2 8-22 0,0 0-5 16,0 0 8-16,0 0-15 0,3-3-16 0,-2 2-3 15,1-2-10-15,-2 3-21 0,5 0 4 0,3 7-171 0,-3-4 73 16,-6-3 50-16</inkml:trace>
  <inkml:trace contextRef="#ctx0" brushRef="#br0" timeOffset="8580.71">21418 4912 37 0,'0'4'113'15,"-1"1"-9"-15,0 0 22 0,1-5-24 0,-3 7-23 16,0-3 13-16,3-4-8 0,-1 7-37 0,0-5 3 16,1-2-19-16,-3 5 19 0,3-5 1 0,-4 4-14 15,4-4-6-15,-1 3 14 0,1-3-11 0,-3 4-11 0,3-4 9 16,-4 2-10-16,4-2 10 0,-4 3-14 0,4-3-21 15,-4 2 23-15,4-2 5 0,0 0-15 0,-7 0 24 16,7 0-11-16,0 0-1 0,0 0-17 0,0 0-45 0,0 0-16 16,-6-11 3-16,6 11-20 0,0-12-21 0,0 5-260 15,1 1 118-15,4-8 78 0</inkml:trace>
  <inkml:trace contextRef="#ctx0" brushRef="#br0" timeOffset="9063.53">21703 2882 42 0,'-2'-2'67'15,"4"-2"-3"-15,-2 2-6 0,0-2-12 0,0 2 2 16,0-2-11-16,1 2-11 0,-1 0 11 0,0-1-16 0,1 1-7 15,-1 2 11-15,0 0-20 0,2-5-6 0,-2 4 11 16,0 1-23-16,0 0-5 0,-4-1-22 0,-2 2-104 16,-2 5 48-16,-2 1 32 0</inkml:trace>
  <inkml:trace contextRef="#ctx0" brushRef="#br0" timeOffset="9547.56">21400 4914 37 0,'-7'8'70'0,"2"0"2"0,-1-2 3 0,1-2 2 16,1 1-14-16,-1-1 3 0,5-4-17 0,-7 6 8 0,7-6-13 15,-7 6-9-15,5-4 20 0,-1-1-12 0,3-1 13 16,-4 4-6-16,4-4 4 0,0 0-39 0,0 0 24 16,-9 5-21-16,9-5-9 0,0 0 29 0,-3 1-20 15,3-1-20-15,0 0 30 0,0 0-8 0,0 0-16 0,0 0 15 16,0 0-21-16,0 0 12 0,-17-5-25 0,17 5-17 15,-11-3 6-15,11 3-36 0,-11-4-6 0,6 2-238 16,5 2 102-16,-15-10 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1:07:26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9535 5675 55 0,'-2'-9'108'15,"2"9"-4"-15,-4-8 5 0,4 8 2 0,-3-8-8 0,3 8 2 16,-3-6-18-16,3 6 3 0,0 0 0 0,-4-9-15 16,4 9-13-16,0 0-27 0,-2-7 36 0,0 6-41 15,2 1 14-15,0 0-23 0,0 0 13 0,0 0-6 0,0 0-19 16,0 0 21-16,0 0-30 0,0 0 17 0,0 0-29 15,-4 18 48-15,4-6-16 0,0 0-5 0,0 3 20 16,0-1-2-16,2 1-10 0,-1 1 0 0,-2 1 12 16,3 2-9-16,0 1-21 0,-1 1 18 0,2-2-9 0,-1 1 5 15,-2 3 14-15,3-3-11 0,0 1 13 0,2 10-11 16,-2-6-5-16,-2-3-9 0,0-3 7 0,2 0 3 0,0-1-17 16,-2-1 18-16,2 0-15 0,-2-2 0 0,2 0 3 15,-2-3-22-15,-1 1 36 0,1-3-16 0,-1-2 14 16,0-1-4-16,2-1-8 0,-2-6 21 0,1 10 2 15,-1-10-17-15,0 0 10 0,0 7-17 0,0-7 8 16,0 0 4-16,0 0-1 0,0 0-11 0,0 0 3 0,0 0-5 16,5-20 5-16,-2 9 0 0,0-1-20 0,-1 0 6 15,1 1-17-15,-2-2 11 0,2 0 4 0,-3 1-3 16,1 2-8-16,1-2-2 0,-1 0-2 0,0 4-1 0,2-4-7 16,-2 0 17-16,2 1 2 0,-2 1-23 0,3-1 17 15,0 3 2-15,2-2-6 0,-1 2-24 0,-1 1 31 0,3 0-27 16,-1-1 20-16,2 0-13 0,-1 2 13 0,2 1 6 15,1 0-11-15,-2 2 2 0,1 2 1 0,-1 1 3 16,0-2-4-16,0 1 18 0,4 4-28 0,-1-1 23 16,-3 0-14-16,4 2 41 0,-4-2-21 0,1 3 5 0,2 0 5 15,-2 0-4-15,0 2-5 0,-2-1 8 0,1 1-14 16,-3 2 10-16,1-1 3 0,-2 2 10 0,-2-1-13 0,1 2 12 16,0 2-10-16,-2-4 8 0,-1-9-25 15,0 18 23-15,-3-8-10 0,1 2 6 0,-1 0-8 0,-1 0-4 16,0-1 8-16,0-1 14 0,-1 1 1 0,1-4 12 15,-2 1 2-15,1-1-3 0,-3 1-18 0,1-2 2 16,-1 0 4-16,2-2 16 0,-1 0-5 0,0-3 13 0,1 2-10 16,-5-2-16-16,0 1 12 0,-1 1-11 0,0-1 12 15,-1-3-17-15,0 3 11 0,1-2-21 0,-2 1 23 16,1 1-26-16,0-2 17 0,-1 1-13 0,1-1 13 16,2-1-6-16,11 1-16 0,-16 0-33 0,16 0-37 0,0 0-27 15,-18-5-13-15,18 5-17 0,-7-6-416 0,7 6 183 16,0 0 122-16</inkml:trace>
  <inkml:trace contextRef="#ctx0" brushRef="#br0" timeOffset="453.97">10222 5750 12 0,'0'0'133'0,"0"0"-16"16,0 0-25-16,0 0-6 0,0 0 16 0,0 0-4 16,8 18-9-16,-6-7-19 0,-1 1 14 0,2 1 0 15,-2 2-39-15,-1-1 13 0,1 1 7 0,1 1 5 16,-1 0-16-16,0 0-13 0,1-1 14 0,-1 1 5 0,2-1-17 15,-2-1-7-15,2-1 5 0,-2 2-10 0,0-3-1 16,2-1-20-16,-2-2 16 0,-1-9-17 0,2 13-9 16,-2-13-3-16,0 0-43 0,1 8 13 0,-1-8-34 0,0 0-4 15,0 0-5-15,0 0-24 0,5 0-315 0,-5 0 137 16,0 0 94-16</inkml:trace>
  <inkml:trace contextRef="#ctx0" brushRef="#br0" timeOffset="629.04">10212 5650 81 0,'0'-12'98'0,"-3"2"-3"0,3 10-13 0,0-12-17 16,0 12-11-16,-1-7 14 0,1 7-33 0,0 0-10 15,4-12-7-15,-4 12-30 0,6-5-19 0,-6 5-163 16,0 0 66-16,0 0 42 0</inkml:trace>
  <inkml:trace contextRef="#ctx0" brushRef="#br0" timeOffset="920.11">10338 5605 89 0,'2'13'91'0,"-1"-4"26"0,0 3-18 0,1 1-20 15,-1-1 10-15,2-1-34 0,2 2 32 0,2-1 11 16,-1 0-24-16,4 1-13 0,0 0 2 0,1-1-7 0,1 2 7 16,0-2-14-16,0 0-12 0,0-2 8 0,0 1-13 15,-1 2-10-15,-1-3 13 0,0 1-6 0,-1 1-1 16,-1-3-13-16,0 1 15 0,0-2-9 0,-1 1 2 16,-3-3-15-16,0-1 47 0,0-1-31 0,-4-4-11 0,2 8-7 15,-2-8 19-15,0 0-5 0,-4 10 2 0,4-10-19 16,0 0-28-16,-13 9-19 0,13-9-20 0,-12 3 20 15,12-3-4-15,-16 0-7 0,16 0-17 0,-20-2-4 0,9-2-21 16,-1 1-4-16,2-6-246 0,-1 0 117 0,3-2 76 16</inkml:trace>
  <inkml:trace contextRef="#ctx0" brushRef="#br0" timeOffset="1139.99">10393 5695 38 0,'0'0'43'0,"0"0"50"15,0 0-4-15,0 0-8 0,3 51 15 0,-3-35-2 16,2 17-22-16,-4-1-19 0,0 2 9 0,0 3 0 16,-2-2 6-16,-2 1 14 0,-2-1-28 0,2-1 7 0,-1-1 8 15,-1-1-23-15,-1-2 4 0,-2-3-1 0,3-5-7 16,1-5-17-16,2-2 18 0,-2-2 2 0,3-1-34 0,2-3 14 16,-2-1 7-16,4-8-10 0,-6 10-7 0,6-10-22 15,0 0-2-15,0 0-37 0,-1 10-23 0,1-10-2 16,0 0-39-16,0 0-294 0,0 0 134 0,0 0 90 15</inkml:trace>
  <inkml:trace contextRef="#ctx0" brushRef="#br0" timeOffset="1720.82">10761 5299 12 0,'0'0'91'0,"0"0"-4"0,16 34 0 16,-10-16-20-16,2 9 7 0,-4 0-21 0,2 5 5 15,0 1-3-15,-2 5-23 0,-2-4 18 0,4-1-6 16,-6-3-15-16,1-7 11 0,0 0 40 0,1 12-70 16,-5-9 4-16,4-4 34 0,-2-2-18 0,0-2 5 0,1-2 10 15,-2-2-52-15,2-3 32 0,0-11-26 0,-2 24 38 16,2-16-7-16,0-8 10 0,0 13 12 0,0-13-14 0,-2 10 13 16,2-10-18-16,0 0-13 0,0 0-16 0,3 7 34 15,-3-7-24-15,0 0 14 0,0 0-1 0,0 0-2 16,0 0-26-16,0 0 29 0,1-30-33 0,1 17 18 15,-2 0-28-15,0-2 25 0,0-3-24 0,-3 4 0 0,3-4 7 16,-1 2-11-16,-2-3-5 0,2 4 14 0,-1-2-6 16,2 1 25-16,-1 3-21 0,2 0-15 0,-1-3 31 15,0 5-12-15,4-1 4 0,-1 0-1 0,1 5 1 0,1-4 5 16,2 4-13-16,2 0 5 0,1 0 14 0,0 1 2 16,1 3-20-16,2 0-15 0,-2 3 10 0,2 2 6 15,-1 2 3-15,0-1-10 0,2 2 25 0,-4 1-27 0,1 1 16 16,-2 3 30-16,1 0-22 0,-1 0 9 0,-2 2-13 15,1 0-11-15,0 0 16 0,-3 2 10 0,2-1 3 16,-3 0-13-16,0 1-14 0,0 1 30 0,-3-2-31 16,2 0 30-16,-1-1-9 0,-2 1-18 0,2-1 26 0,-2-2 20 15,0-10-71-15,0 16-8 0,0-16-1 0,1 13-20 16,-1-13-9-16,0 8-20 0,0-8-26 0,0 0-238 16,0 0 118-16,0 0 78 0</inkml:trace>
  <inkml:trace contextRef="#ctx0" brushRef="#br0" timeOffset="2223.31">11251 5495 74 0,'0'0'91'16,"-3"-10"-14"-16,3 10 5 0,0 0-15 0,-8-3 19 0,8 3-19 15,0 0-20-15,0 0 25 0,0 0-46 0,-20 14 20 16,15-7-22-16,-1 3 30 0,0 2-12 0,0-1-43 16,2 2 30-16,-1 0-14 0,0 0-3 0,2 2-5 15,0-2 27-15,2 0-28 0,1 0 13 0,-1 0-14 0,1 2 3 16,4-3-3-16,-3 0 2 0,2-1 2 0,-1-2 20 16,2 1-29-16,0-2 32 0,2-2-9 0,-4-1-25 0,-2-5-2 15,11 6 5-15,-7-4 1 0,-4-2 7 0,11 0 4 16,-11 0-3-16,9-1-7 0,-9 1 2 0,12-6 11 15,-12 6-25-15,12-9 24 0,-5 1-12 0,0-1-8 16,-2-1 24-16,-1 1-6 0,-1-3 7 0,-2-2 1 0,0 2 2 16,-1-1-13-16,-1 1 20 0,0-1-18 0,-2 0 6 15,0 1-9-15,1 0 22 0,-2 0-8 0,1 1-8 16,1 3 8-16,0 2 4 0,2 6-34 0,-2-12 31 16,2 12-11-16,0-8-8 0,0 8 1 0,-2-7 11 0,2 7-61 15,0 0 45-15,0 0 6 0,0 0-5 0,0 0 31 16,0 0-41-16,0 0 9 0,15 18 10 0,-9-8 0 0,1-1-17 15,1 2 4-15,0-2 16 0,0 3-28 16,1-2 12-16,-2 4 11 0,2-5-5 0,1 3-19 0,-1-1 23 16,-1-1 4-16,-1-2-8 0,-1 0 2 0,0-2 5 15,-2-1-51-15,0 0 13 0,-4-5-17 0,6 7 6 0,-6-7-22 16,0 0-8-16,8 9-11 0,-4-8-21 0,-4-1-264 16,0 0 122-16,0 0 80 0</inkml:trace>
  <inkml:trace contextRef="#ctx0" brushRef="#br0" timeOffset="3029.89">11452 5417 108 0,'0'0'129'15,"-5"-12"-36"-15,5 12 22 0,-4-10 2 0,4 10-25 0,-4-7-10 16,4 7-24-16,-4-7 23 0,4 7-12 0,0 0-14 16,0 0-2-16,0 0 15 0,0 0-25 0,0 0 11 15,0 0-6-15,13 24-21 0,-6-13 22 0,-2 2-14 16,2 0 1-16,1 3-10 0,0-3 16 0,0 1-27 0,-1 2 15 16,1-3-1-16,1 1-14 0,-1 2 7 0,0-2-18 15,1 1 10-15,-2-2 21 0,2-1-23 0,-2-2-12 16,0 0 5-16,-2 0 17 0,2-3-10 0,-3 2-3 0,0-2 5 15,0-2 3-15,-2 1-1 0,2-3 2 0,-4-3-12 16,7 4 1-16,-7-4 14 0,0 0-5 0,15-4 1 16,-15 4 2-16,9-6 14 0,-2-1-16 0,-2 0 3 0,3-4 3 15,-3 0 10-15,-1-1-12 0,2-1 0 0,-2 0-20 16,0-3 7-16,2-1 24 0,-3 1-16 0,1-1 3 16,-3-2-18-16,2 2 2 0,-3 1-6 0,3 1 12 0,-3 0-19 15,0 2-16-15,0 3-1 0,0 10-25 0,0-14 5 16,0 14-50-16,0 0 20 0,1-17-8 0,-1 17-15 0,0 0-11 15,0-12-22-15,0 12-315 0,0 0 148 16,0 0 100-16</inkml:trace>
  <inkml:trace contextRef="#ctx0" brushRef="#br0" timeOffset="3279.04">11875 5323 72 0,'0'0'93'0,"8"17"13"0,-8-17-30 0,5 17 26 15,-3-6-24-15,0 2-6 0,2 1-25 0,-1 1 19 0,1 0-12 16,-3 1 11-16,2-3-28 0,0 3-14 0,-1-4 10 16,1 1 13-16,0-1-15 0,-2 1-1 0,0-2-9 0,3 1 15 15,-4-4-23-15,2-1-9 0,-2-7-1 16,0 0-32-16,0 15 11 0,0-15-1 0,0 0-28 0,4 7-23 15,-4-7-6-15,0 0-207 0,0 0 93 0,0 0 64 16</inkml:trace>
  <inkml:trace contextRef="#ctx0" brushRef="#br0" timeOffset="3463.97">11871 5269 61 0,'-4'-14'139'0,"0"1"-5"15,0 1-28-15,0 0 15 0,0 2-16 0,1 3-32 0,2 0-3 16,1 7 1-16,-3-11-2 0,3 11-24 0,-4-6-19 16,4 6 3-16,-2-6-8 0,2 6-3 0,0 0-20 15,0 0-20-15,0 0-9 0,0 0 11 0,0 0-28 0,0 0-25 16,0 0-225-16,0 0 100 0,0 0 66 0</inkml:trace>
  <inkml:trace contextRef="#ctx0" brushRef="#br0" timeOffset="4432.24">12119 5468 47 0,'8'15'75'0,"-2"-2"21"0,-1-1-29 0,-2-1-1 15,1-2-1-15,-2 0-10 0,1-2 8 0,0-1 20 0,-3-6-39 16,2 10 23-16,1-7 24 0,-3-3-12 0,0 0-1 16,4 7-28-16,-4-7 15 0,0 0 1 0,0 0-13 15,0 0-41-15,0 0 23 0,0 0 5 0,0 0-8 16,-9-22-17-16,3 12 24 0,0-1-12 0,0-3-22 0,1-1 18 16,1 0-9-16,-3 0-28 0,1-1 21 0,-1-1-8 15,2-2-37-15,1 2 15 0,0 0 25 0,-2 1-4 0,4 4-6 16,0-1-3-16,1-1 9 0,0 2-11 15,1 2 8-15,1-2-16 0,0 4 14 0,1-1 7 0,2 1 5 16,4 2-22-16,-3 1 7 0,4 0-3 0,-1 3-1 16,2 1-3-16,2 0 1 0,-12 1-1 0,25 2 17 0,-14-2-10 15,3 5-4-15,0 0 15 0,-2-1-19 0,0 5 24 16,0 2-3-16,-2-3 22 0,1 0-7 0,0 1-9 16,-2 0-11-16,-1 1 9 0,1-2-6 0,-1 1-2 15,0-2-1-15,-1-1 3 0,0 1 0 0,-2-2 9 0,3 1-3 16,-8-6 16-16,15 7-3 0,-15-7 1 0,17 3-28 15,-9-2 10-15,-8-1 9 0,20-6-12 0,-12 3 7 0,-8 3 9 16,19-8 13-16,-10 3-24 0,0-1 9 16,1-1 6-16,0-1-6 0,-3-2-4 0,1 0-8 0,-3-3 5 15,-1 1 3-15,0-1-4 0,-1 0-16 0,0 0-2 16,-3-2 22-16,0 1-4 0,-2 1-9 0,-2-1 15 0,3 2-4 16,-4 2-8-16,1-1 3 0,0 4 6 0,-3-2 1 15,2 3-9-15,-3 0-18 0,0 0 6 0,1 3 18 0,0 1-4 16,7 2-4-16,-12 0 19 0,12 0-40 15,-13 5 29-15,6-1 6 0,2-1 1 0,1 2-8 0,-1 2-5 16,1-1 3-16,1 2 1 0,3-8 17 0,-1 12-22 16,1-12 14-16,1 12 7 0,-1-12-8 0,3 9-3 0,1 1-1 15,-2-5-6-15,-2-5 3 0,0 0-27 0,10 9 11 16,-10-9-22-16,9 3 36 0,-9-3-16 0,0 0-3 16,12-3 5-16,-12 3 27 0,11-3-21 0,-11 3-15 15,8-9-30-15,-2 1 28 0,0-1 28 0,-1 1-6 0,0 0-14 16,-2 0 22-16,1 2 10 0,-1 2-13 0,-3 4 14 15,4-10-13-15,-4 10 17 0,4-6-18 0,-4 6 6 0,2-7 1 16,-2 7 9-16,0 0-19 0,3-6 9 16,-3 6-14-16,0 0-3 0,0 0-11 0,0 0 4 0,0 0 14 15,0 0 16-15,11 11 2 0,-7-4 4 0,-2 0-21 16,4 5 17-16,-2 0-2 0,1 2 10 0,2 2-5 0,-3 0 9 16,0 2-12-16,5 9 3 0,-4-5-2 0,1 1-8 15,2 4-7-15,-4-3 12 0,4 6-9 0,0 0-11 16,-2-2 16-16,5 1 6 0,-4 2-8 0,-5-5-4 15,0-3-1-15,4 7 14 0,2 0-45 0,-1-1 11 0,-1-4-2 16,-2-5 6-16,0-2-14 0,1-2-2 0,-1 1 14 16,1-3 5-16,-1 1 4 0,0-3-6 0,0-2-1 0,0 1-1 15,-2-2 30-15,0-2 0 0,-2-7 6 0,2 9-4 16,-2-9-3-16,0 0 0 0,0 0 18 0,-11 10-5 16,11-10-2-16,0 0 2 0,-23-6 17 0,11 1 1 15,1-1-7-15,1-1-14 0,-2-3 7 0,1 1-3 0,2-3 0 16,-1-1-2-16,0-2 0 0,3 0-19 15,0-2 9-15,5-1-12 0,-1 0-18 0,2-1-17 0,1-1-16 16,0-1-62-16,2 3 17 0,4 1-29 0,-1 0-17 16,2 2-25-16,-2 6-427 0,2 0 195 0,1-2 130 0</inkml:trace>
  <inkml:trace contextRef="#ctx0" brushRef="#br0" timeOffset="5591.09">12137 6161 7 0,'-6'-9'134'0,"2"0"-35"16,0 0 15-16,4 9-4 0,-4-12-10 0,4 12-10 0,-4-8-7 16,4 8-3-16,0 0-22 0,-5-11-14 0,5 11 2 15,0 0 22-15,0 0-49 0,0 0 39 0,0 0-30 16,0 0 16-16,0 0 3 0,0 0-7 0,11 28-7 0,-7-15 8 15,2 0 4-15,0 3-15 0,0-1-15 0,1 2 12 16,0-1-8-16,-1 1-11 0,5 9 17 0,-4-6 15 16,-1-2-23-16,-3-3 0 0,2 0-7 0,-1 0-13 0,0-2 18 15,0 0-6-15,-1-2-1 0,1 0 6 0,0-3-10 16,-3-1-1-16,1-1 2 0,-2-6 4 0,2 10 1 16,-2-10 8-16,2 6 23 0,-2-6-10 0,0 0 1 15,0 0-13-15,0 0 0 0,0 0 6 0,0 0-21 0,0 0 17 16,0 0-8-16,0 0 3 0,-6-34-39 0,5 20 19 15,-2-3 5-15,2 2-21 0,-2-3-12 0,2 0 14 16,0-2 0-16,-1 2-3 0,0 0 4 0,0 3 1 16,1-1-10-16,1 1 14 0,0-2-6 0,1 2-2 0,2 2 3 15,-3 4 17-15,3-3-19 0,1-2-4 0,0 6 1 16,1 0-10-16,3 0 16 0,-1 1 3 0,2 4 10 0,2-1-13 16,-11 4-11-16,20-1 4 0,-8 2 17 0,2 1 6 15,0 3 23-15,-1-1-12 0,-1 3-2 0,-1 3-31 16,-1 0 53-16,0 1-6 0,-2 1 10 0,0-1-27 15,0 2 13-15,-2-1-2 0,1 3-2 0,-3-2-3 0,0 0 5 16,0 0-17-16,-1 0 2 0,-2 1 14 0,2-1-16 16,1-2-2-16,-2 1 6 0,1-2-6 0,-2 0-23 0,-1-10-14 15,2 14-29-15,-2-14-5 0,2 9 2 16,-2-9-6-16,0 0-47 0,8 11-287 0,-8-11 135 0,0 0 92 16</inkml:trace>
  <inkml:trace contextRef="#ctx0" brushRef="#br0" timeOffset="5978.86">12574 6154 147 0,'-1'-12'127'0,"1"12"-27"0,0 0 16 0,0-11-30 15,0 11 6-15,0 0-21 0,0 0 5 0,0 0-5 0,0 0-16 16,0 0-27-16,0 0 14 0,0 0-9 0,0 0 28 0,0 0-21 15,-8 37-18-15,8-27-7 0,2 2 1 0,-3 1 46 16,4-1-34-16,1-1 1 0,-3 1-8 0,4-2 0 16,-1 2 13-16,0-2-17 0,2 1-19 0,0-2 25 15,0 1-14-15,0-4-7 0,0-1 21 0,0 0 12 0,-6-5-26 16,10 4 22-16,-10-4-29 0,12 2 27 0,-12-2-14 16,0 0-5-16,19-4 22 0,-19 4-9 0,14-10-10 15,-7 3 12-15,0-2-7 0,1-1 11 0,-3-1-3 16,-1 0-17-16,0-2 11 0,-3 0 11 0,-2-1-11 0,1 0-14 15,-1-1 5-15,-2 2-10 0,-1 2 5 0,0-2 6 16,-3 2 4-16,-1-1-18 0,-1 1 11 0,1 3-2 16,-1 0-19-16,1 1 26 0,-2 1-8 0,-1 3 0 0,2-2 2 15,0 2-11-15,9 3-9 0,-16 0-21 0,16 0-10 16,-14 0-28-16,14 0 30 0,0 0-48 0,-16 9-16 16,16-9-20-16,-9 12-345 0,2-4 156 0,7-8 106 0</inkml:trace>
  <inkml:trace contextRef="#ctx0" brushRef="#br0" timeOffset="6861.98">12982 5978 66 0,'0'0'99'0,"-6"-7"18"0,2 4-12 0,4 3-5 16,-8-5-8-16,8 5 9 0,-11 0-12 0,11 0-14 0,-13 8 4 16,2-4-15-16,3 2-12 0,-1 1-14 0,1 1 1 15,0 4-11-15,2 2 13 0,1-2-17 0,-2 1 24 0,5 1-41 16,-1 1 22-16,-1-2-18 0,1-1 19 0,3 2-8 16,0 2-19-16,2-4 19 0,-1 1-33 0,2-1 4 0,-1-1 30 15,2-2-6-15,0 1-9 0,2-2 0 0,-2-2 0 16,4 0 9-16,0-1-6 0,-8-5 9 0,14 5-15 15,-14-5 4-15,15 0 14 0,-15 0-16 0,19-2-13 16,-10-3 15-16,0 1 13 0,2-2-22 0,-2-1 9 0,1-4 1 16,-1 4 6-16,-1-4 3 0,1 0-12 0,-2-2-11 15,-2 1-8-15,1-3 22 0,-2-2-34 0,-2 0 22 16,1 0 0-16,-2-3 12 0,1-2-17 0,-4 2-8 16,1-3 20-16,-3-8-3 0,3 3-8 0,-6-2-11 0,0 0 26 15,1 3-8-15,-4-1-7 0,2 5 11 0,2 5-1 16,-1 3-28-16,2 1 31 0,-2 0-19 0,3 0 13 0,0 3-12 15,-1 1-4-15,-1 2 16 0,1-1-12 16,-2 2 16-16,3 2-22 0,0 1 42 0,4 4-27 0,0 0-28 16,0 0-17-16,-9 3 39 0,9-3 21 0,-3 10-32 15,3-10 20-15,0 19 3 0,2-7 27 0,-1 2-9 0,0 1-10 16,2 0 7-16,-2 0-18 0,2 2-2 0,1 1 33 16,0 0-6-16,-1-3-21 0,5 14 17 0,-3-9-1 15,0 1-16-15,-1-6 22 0,4 1-15 0,-2 0 7 0,0 2-19 16,1-2 16-16,0-1 8 0,5 9-11 0,-2-7 8 15,-2-3-22-15,0-4 15 0,2 2 0 0,-2-2-8 16,4 0 21-16,0 0-15 0,1-2-5 0,-1-3 13 0,0-2-7 16,1 2 0-16,-1 0-4 0,2-1-6 0,-2-2 3 15,0-3 19-15,-12 1-12 0,22-3-8 0,-8 1 15 16,-4 0-20-16,0-1 13 0,0-2 1 0,2-1-13 0,-1-1-18 16,-2 0 25-16,-1-3-8 0,-1 2-4 0,1-3 14 15,2-1-5-15,-5 0-3 0,-2-1-4 0,2 0 4 16,-1-3-5-16,-3 1-15 0,1-1 27 0,-2-2-18 15,-2 0-9-15,1 0 12 0,0-1-11 0,-2 1 7 16,0 1 23-16,2-2-13 0,-6 3-4 0,3 3 12 0,2 1-7 16,-3 0 0-16,3 2-10 0,-1 2-16 0,3 2 22 15,0 6 4-15,-5-8-8 0,5 8-8 0,-7-4 12 0,7 4 4 16,0 0 17-16,0 0-16 0,0 0 9 0,-13 14 4 16,11-8-5-16,-2 3 8 0,3 4 2 0,1-2-4 15,1 2 0-15,-1 1-11 0,0 2 9 0,4 0 7 0,0-2 2 16,0 4-15-16,3-2 8 0,0-1 0 0,-1 0-14 15,4-1 8-15,-2-1 1 0,3 2 9 0,-2-6-5 16,0 4-3-16,2-1 2 0,1-3 7 0,-1 0-7 16,1 0-6-16,0-4-8 0,0-1 16 0,0-1-2 0,1 0-2 15,0 0-1-15,-2-3-3 0,-11 0-5 0,24-1-5 16,-13-3-14-16,1 0 1 0,1 0-28 0,-2-4-39 0,-1 0-18 16,-2 1-28-16,0-2-30 0,-2-3-425 0,0 0 195 15,-2-1 130-15</inkml:trace>
  <inkml:trace contextRef="#ctx0" brushRef="#br0" timeOffset="7459.15">14086 5454 91 0,'-10'-5'126'0,"1"-2"-21"0,-3 1-4 0,0 2-37 16,1 4 35-16,-1 2-24 0,0-5-27 0,-1 4 5 16,-2 3 4-16,3 1-15 0,0 1 4 0,0 0 9 15,0 2 3-15,1 1-21 0,1 1-5 0,0 4 10 0,2-4-28 16,0 4 14-16,2-2 24 0,0 2-22 0,2 0-1 15,2 1 11-15,2-1 3 0,0 1-46 0,1 0 31 0,0 0-5 16,5 0 5-16,-2-2-9 0,1 2-10 16,2-2 7-16,-1-1 9 0,2-1-18 0,-1-2-4 0,2 0 22 15,1-2-14-15,-2 0 15 0,1-2-36 0,0-1 11 16,1-1 5-16,-2-2-8 0,1-1 10 0,-9 0 16 0,20-3-15 16,-12 0 0-16,0 0-8 0,0-3 5 15,0 0-40-15,-1-4 32 0,0-1-5 0,-1 1-6 0,-2-4 23 16,0 1-10-16,0-2 4 0,-1 0-5 0,-2-2 0 15,1 1-17-15,-5-4 11 0,2 4-1 0,-1-2 18 0,0 1 2 16,-1 0-13-16,-1 0 8 0,1 4-21 0,1 0 7 16,-1 0 14-16,0 5 3 0,2-1 18 0,1 9-21 0,-1-13-3 15,-1 8-9-15,2 5 1 0,-1-10-16 0,1 10 20 16,0 0-22-16,0 0 37 0,0 0-2 0,0 0-9 16,0 0 16-16,0 0-15 0,0 0-12 0,17 23 19 15,-11-12-15-15,0 3 4 0,-2 1 18 0,4 0 1 0,6 9-4 16,-6-5-9-16,0-2 7 0,0-1-7 0,1 9-1 15,2-7-6-15,-5-2 25 0,2-3-4 0,2-1-15 16,-4 0-2-16,2-1 9 0,-1 1 6 0,0-4-1 16,1-1-16-16,-2 2 9 0,1-5-4 0,0 1-42 0,-7-5-21 15,13 5 0-15,-13-5 11 0,11 1-39 0,-11-1-41 16,0 0-358-16,17-5 161 0,-17 5 108 0</inkml:trace>
  <inkml:trace contextRef="#ctx0" brushRef="#br0" timeOffset="8024.92">14472 5392 35 0,'-4'-10'135'0,"0"2"-11"0,-2-3 0 0,0 2 0 15,6 9-31-15,-13-12-16 0,8 9 5 0,5 3-11 16,-15-5-4-16,15 5-2 0,-13-1 6 0,13 1-19 0,-19 5 8 15,10-3-2-15,-1 4-17 0,1-1 8 0,1 2-19 16,-3 3 19-16,5-2-19 0,-1 4 9 0,2-1-18 16,3 2 10-16,-2 0-18 0,2 2 12 0,0-2-22 0,1 2-9 15,1 0 16-15,3 0 16 0,-1 0-8 0,2-2-3 16,-1 0-11-16,1 0 18 0,1-2-17 0,-1 0 16 16,3-3-7-16,-2 1 1 0,-1-3-1 0,0 0-11 15,2-3 7-15,-1 1-8 0,-5-4 15 0,9 4-1 0,-9-4 0 16,11 0 1-16,-11 0-23 0,16-5 8 0,-7 1 0 15,-1-2 6-15,0 0 4 0,-1-2-9 0,0-2-4 16,-1-2 8-16,1 0 3 0,-2-3-5 0,-1-2 4 0,-1-1-3 16,-2-3 10-16,2 1-14 0,-2-2-7 0,-1-2 0 15,-1-9-1-15,0-3-2 0,-3 2 7 0,-2 1-3 16,0-2-4-16,2 2-11 0,-4 2 16 0,0 0-5 0,0 1 11 16,1 7-7-16,0 3 3 0,1 3-1 0,2 3-5 15,-2 0 11-15,0 2-15 0,0 0-9 0,1 2 0 16,2 1-15-16,-1 2 39 0,0 1-12 0,4 6-11 0,-2-5 18 15,2 5-28-15,0 0 31 0,0 0 3 0,0 0-10 16,-6 23 21-16,8-9-22 0,0 3 10 0,2 1 4 16,4 11 8-16,-1 1-12 0,0-1 14 0,2 2 14 0,3 0-4 15,1-2-19-15,-1 0-6 0,0-2 0 0,0 1 19 16,-2-3-19-16,-1-4 17 0,-2-5-11 0,1 0 16 16,1 0-15-16,-1-3 6 0,0 0-4 0,1-1-2 0,-1-1-6 15,0-3-1-15,0 1 5 0,-1 0-8 0,0-4-29 16,-1-1-26-16,4 3 9 0,-4-5-51 0,-6-2-4 15,15 1-13-15,-10 2-389 0,-5-3 167 0,0 0 112 16</inkml:trace>
  <inkml:trace contextRef="#ctx0" brushRef="#br0" timeOffset="9006.43">14895 5165 12 0,'0'0'108'16,"-5"-9"-8"-16,5 9 11 0,-7-8-14 0,3 4-10 16,4 4-35-16,-10-6 39 0,0 3-12 0,2-2-25 0,0 4-12 15,0-2 19-15,2 2-24 0,-1 1 22 0,7 0-9 16,-13 1-14-16,5 1-4 0,-2 6 7 0,0-1-14 16,0 2 7-16,0 0-1 0,2 1-4 0,0 2-9 15,0-3 2-15,2 7-13 0,1-4 33 0,0 1-29 0,1 3 9 16,1-1-6-16,0 1 8 0,3-2 9 0,2 3-7 15,-2-2-34-15,1 1 28 0,0 1 13 0,2-2-25 16,0 0 12-16,1-4-3 0,-2 1-17 0,4-1 20 16,-2-2 2-16,2 1-8 0,0 0 4 0,-1-6-39 0,0 1 30 15,1-2-7-15,-1 0-15 0,-5-3 4 0,9 4 11 16,-3-3-1-16,0 1-8 0,-6-2 1 0,12-2 10 0,-12 2 3 16,14-8-1-16,-5 2-1 0,0-3 9 0,-2 1 10 15,1-3-23-15,-1 4 1 0,-1-6 2 0,-2 1 10 16,0-4-1-16,-2-1-7 0,0-1-27 0,-2-2 2 0,0 1 45 15,0-3-52-15,2-2 36 0,-4-10-11 0,-3-2-5 16,1 3-12-16,-5-1-8 0,1 2-2 0,4-1 7 16,-6 3 20-16,1-1-2 0,0 2-9 0,-2 2 8 0,3-1 4 15,0 9-24-15,1 2 20 0,1 3 71 16,0-1-81-16,1 5 9 0,0 1-9 0,-1 3-14 0,4 0 11 16,-1 0 10-16,2 1-1 0,1 5-7 0,-6-6 1 15,6 6 12-15,0 0-15 0,0 0 21 0,0 0 12 0,-5 15-26 16,4-8 32-16,3 6-18 0,1 3 6 0,0 3 22 15,5 11-23-15,1 0 30 0,0 0-7 0,1 0-9 16,0 0 11-16,1 1 4 0,1-1-25 0,0-3 24 16,1-2-8-16,-1 0-5 0,-1-5 15 0,2 3-1 0,-5-2-19 15,3-7-2-15,-3-2 10 0,-1 1 2 0,2-1-6 16,2 0-4-16,-3-2 6 0,0-1-3 0,1 1 3 16,0-2-18-16,-2 0 6 0,2-4-29 0,-1 2 5 0,0-2-24 15,-8-4-10-15,0 0-36 0,16 5-22 0,-16-5-15 16,10 0-377-16,-10 0 165 0,0 0 110 0</inkml:trace>
  <inkml:trace contextRef="#ctx0" brushRef="#br0" timeOffset="9737.9">14981 5057 55 0,'0'0'99'0,"0"-18"14"0,2 12-28 0,0 1-2 16,4-2 14-16,-2 2-29 0,6-1 25 0,-1 2-19 16,3 1-17-16,0 2 11 0,1-1-14 0,-2 4-11 0,4 1 17 15,-1 1-10-15,0 1-2 0,-2 1-28 0,1 2 29 16,-2 2 7-16,1-1-37 0,-4 0 29 0,4 1-25 16,-3 4-37-16,-1-2 65 0,1 1-37 0,-2 0 21 0,0 0-10 15,-3-1-5-15,0 1 15 0,0 1 0 0,-2-1-8 16,1 0-3-16,-3 0 5 0,1-2-7 0,-1 2 9 15,0-3-12-15,-2 2-7 0,-2-3 14 0,4-9 0 0,-4 16 3 16,1-10-4-16,3-6-7 0,-5 11 2 0,5-11-14 16,-7 7 18-16,7-7-12 0,-5 5 7 0,5-5-17 15,0 0 4-15,0 0 9 0,-23-6-14 0,23 6 5 16,-17-11-17-16,6 3-32 0,2-2 19 0,-3-2 10 0,1 1-12 16,3-2-12-16,-3-1-9 0,2-2-7 0,0 0-20 15,-3-9 12-15,2 4-5 0,6 3 7 0,2 1-5 16,-1 0 9-16,3 4 22 0,-1-3-11 0,3 3-2 0,1-1 7 15,1 3 16-15,3-1-17 0,-1 2 25 0,4 2-8 16,-1-1 10-16,0 3-1 0,3 0 0 0,-1 2 28 16,1 1-18-16,1 0 33 0,1 1-18 0,-2 1 3 15,2 1-6-15,0 0 20 0,0 0 20 0,0 1-26 0,-1 2 12 16,0-2-8-16,2 1 20 0,-2 1-18 0,1-1-25 16,-1 1 2-16,0-2 8 0,1 1 27 0,-5 1-17 15,0-2 0-15,1-1 8 0,-3 1 10 0,1-1-9 0,-2 1 14 16,0-2-15-16,0 1-1 0,0-2-16 0,0 0 2 15,5-2-3-15,-3-1-5 0,-1 0 0 0,-2 1-28 16,0-4 28-16,-1 2 4 0,2-4 14 0,-4 2-20 0,0-3 6 16,-2 2-6-16,0 0-3 0,0 1-24 0,0 1 26 15,-2 1-6-15,1-2-2 0,0 2 3 0,-1 2-13 16,2 4-4-16,-4-10 16 0,3 4-11 0,-2 4-9 0,-1-2 25 16,4 4-8-16,-6-2-7 0,6 2 31 0,-11 3-3 15,4 3-21-15,-1 1 16 0,2 1-10 0,-2 2 14 16,1 2 4-16,0 2 5 0,3-1-6 0,-1 1-3 0,1 2 7 15,-2-1-19-15,2 2 18 0,3 0-3 0,1 0-13 16,1 2 24-16,2-2-13 0,0 1-1 0,-2-3 0 16,3 0 8-16,0-1-4 0,-1 2 5 0,2-3-5 15,1-1 1-15,0 0 1 0,0-1-1 0,0-3-16 0,1 1-20 16,1-3-20-16,-4-2 13 0,4 2-35 0,-1-1-14 16,-7-5-20-16,10 1 6 0,-10-1-38 0,11-1-382 0,-3-6 170 15,0 1 112-15</inkml:trace>
  <inkml:trace contextRef="#ctx0" brushRef="#br0" timeOffset="10174.94">15702 4747 96 0,'3'-6'87'0,"-2"5"42"16,-1 1-57-16,0 0 29 0,0 0-5 0,0 0-16 16,0 0 5-16,-17 5-11 0,12-3 2 0,-1 1 8 15,0 3-20-15,-1-2-6 0,2 1-26 0,-1 4 21 0,0-2-11 16,0 2-18-16,1-1 28 0,1 1-18 0,1 0-8 16,1-2 11-16,2 0-11 0,-2-1 11 0,4 0-17 15,-2 0 11-15,5 4-9 0,0-2-17 0,3 2 1 0,2-3 24 16,-1 2-10-16,0 1-1 0,1-2-8 0,-1 1 1 15,2 0-5-15,1-1 0 0,0 1-5 0,-2 1 24 16,2-2-19-16,-2 1-7 0,0 0-1 0,-2 0-1 0,2 0 18 16,-4 1-5-16,1 1-31 0,0-3 4 0,-1 0 18 15,-3 1-7-15,-2-2 20 0,1 0-2 0,-1 0 2 16,-1-7-21-16,0 11 12 0,0-11 6 0,-3 12-4 16,2-6 4-16,-4 3-11 0,-2-1 12 0,3-2 9 0,0-1-16 15,-4 1 2-15,3-1 19 0,-1-1-10 0,1 0-15 16,5-4 13-16,-9 5 8 0,3-3-11 0,6-2-12 15,-8 5 23-15,8-5-24 0,-9 4-22 0,9-4-20 16,-5 1-27-16,5-1-62 0,0 0 21 0,0 0-26 0,-6-6-331 16,6 6 156-16,0 0 104 0</inkml:trace>
  <inkml:trace contextRef="#ctx0" brushRef="#br0" timeOffset="10557.18">16085 4729 7 0,'-6'-7'96'0,"0"1"38"16,6 6-38-16,-10-1 14 0,3-2-25 0,7 3 9 16,-12-3-20-16,12 3 17 0,-11 1-41 0,6 1 26 15,5-2 4-15,-16 5 1 0,6-1-25 0,1 1-2 0,2-2-6 16,1 4-1-16,0-2 0 0,1 1-7 0,2 0-1 15,-1 0-5-15,3 0-16 0,-4 4 0 0,2-2 24 0,2 1-10 16,1-1-15-16,1 3 8 0,3 1 4 16,3 1-7-16,-1-1-7 0,4 1 0 0,-2 2 7 0,2-2-18 15,6 7-1-15,-2-3 6 0,-2-3 6 0,-3 0-3 16,2-2-12-16,-2-2-2 0,1 1 18 0,-2-1-5 0,-2-1-5 16,0 0 12-16,-2-2 8 0,1 0 8 0,-4 0-15 15,2-1 5-15,-3-6 16 0,4 10-6 0,-4-10 10 0,3 8 8 16,-3-8-2-16,-2 8-5 0,2-8-1 0,0 0-11 15,-6 9-6-15,2-6 6 0,4-3-14 0,-11 4-27 16,4-1-39-16,-1 0-11 0,-1 2-53 0,0-1-15 16,1 2-30-16,-2-4-446 0,10-2 200 0,-12 7 134 0</inkml:trace>
  <inkml:trace contextRef="#ctx0" brushRef="#br0" timeOffset="12281.27">4977 7316 77 0,'-17'21'115'0,"-3"-4"-8"0,-2 7-1 0,0 3-3 0,-2 1-3 15,-3 1 0-15,-2 3 0 0,-3 2 12 0,-2-1-35 16,-2 2-23-16,4 0 31 0,-1-3-12 0,-2 1 3 0,-2 0-14 15,-2 1-14-15,1 2-33 0,-4-3 22 16,1 3-24-16,1-3 38 0,0 0-100 0,1 1 104 0,3-4-19 16,1-1 6-16,1 3-14 0,2-3 16 0,6-3-16 15,4 0-35-15,-1-11 48 0,7 7-18 0,3-10-9 0,2-1-13 16,3-2 29-16,0-2-1 0,1-1-10 0,2 0-5 16,0-1 23-16,1-2-12 0,1-1 4 0,-1 2 7 15,4-4-20-15,-7 2 16 0,7-2-17 0,0 0-11 0,0 0-7 16,0 0-47-16,-4-10-25 0,4 10-13 0,0 0-17 15,0 0-17-15,-1-12-24 0,0 9-342 0,1 3 162 16,0 0 108-16</inkml:trace>
  <inkml:trace contextRef="#ctx0" brushRef="#br0" timeOffset="13455.84">1130 9824 49 0,'-3'-4'74'0,"1"-1"-19"0,-1 0 10 16,-5-1-44-16,3 0 12 0,-2 4-18 0,-1-4 22 0,1 3 24 15,-1 2-18-15,2 0-36 0,-1 1 0 0,0 1 33 16,1 0 2-16,-1 0-34 0,-4 3 31 0,0 2-46 15,-1 4 7-15,3-3 36 0,0 0 20 0,-2 1-27 16,-2 3-15-16,6 5 34 0,-2-5-52 0,2-1-2 0,0 2 7 16,2 3 17-16,1 3 25 0,0-4-30 0,0 1 12 15,0 1-38-15,3 0-6 0,1 1 23 0,1 2 40 16,2 0-11-16,-3-1-60 0,2-2 10 0,0 2 2 16,3-1 30-16,0-2-1 0,2 2-35 0,0-3 2 0,-1 0 36 15,2-2 13-15,-1-3-63 0,2 1 59 0,1-3-32 16,-2-1 34-16,0 0-24 0,2-4-18 0,1 0 44 0,-1-2-12 15,-1-2-10-15,4-2 28 0,-1-1-13 0,-1-2-66 16,1-1 20-16,-1-1 71 0,-2 2-29 0,-1-4-43 16,0 1 4-16,-3 1-5 0,1-2-4 0,-2-1 29 15,-3 1-7-15,3-3 69 0,-4-1-43 0,1 4 28 0,-2-5 1 16,0 0-32-16,-2 5-7 0,-1-7 14 0,-1 3-30 16,-1 0-35-16,1 0 73 0,0-1-49 0,-3 4-8 15,1-5 59-15,0 5-51 0,2-1 52 0,-2 2-69 16,-1 0 9-16,3 2 19 0,-2 0-8 0,1 2 15 0,2-1-24 15,0 3 28-15,0-1-30 0,0 2 2 0,1 1 27 16,2 2 46-16,-1-3-23 0,1 3-25 0,1 1-2 16,0 0-4-16,0 0-28 0,0 0 26 0,0 0-10 0,3 7-6 15,5-1 13-15,-3 5 35 0,0-4-42 0,1 1-3 16,2 2 94-16,0 1-83 0,1 3 72 0,3-2-71 16,-1-1 51-16,-3 1-75 0,4 0 42 0,5 8 13 0,-2-5 31 15,-3-3-47-15,-3 0-29 0,0 1 19 0,-1-5-19 16,2 3-8-16,-2 0 56 0,1-3-54 0,-2-2 17 15,1 3 38-15,-3-2 6 0,3-1 3 0,-1-2-77 16,-3 0 34-16,1 0-34 0,-1-2 57 0,0 0-32 0,1-1-20 16,-5-1 38-16,11-1-40 0,-4-1 4 0,-2-1 10 15,4-2 3-15,1 0-33 0,-1 0-24 0,-2-3-186 16,-3 1 88-16,4 0 58 0</inkml:trace>
  <inkml:trace contextRef="#ctx0" brushRef="#br0" timeOffset="13758.94">1701 9540 13 0,'2'-6'76'0,"2"1"18"0,1 2-9 0,-3 1-24 0,2 4-12 16,-1 0 30-16,-2 0-24 0,3 2 42 0,-2 1-14 15,4 4-84-15,0 1 60 0,-1 2 6 0,0 1-49 16,1 2-18-16,0-2 42 0,1 2-21 0,4 12 6 16,-3-9-35-16,-2-3 15 0,0-3 34 0,-1 0-49 0,0 3 95 15,1-6-12-15,0 1-93 0,-2 0 79 0,2-2-52 16,-2-2 43-16,-2 2-58 0,2-2-10 0,-2 0 71 0,0-2-76 16,0-2 10-16,-2-2-4 0,2 3-18 0,-2-3-6 15,0 0-16-15,3-3 5 0,-3 3-10 0,1-4-17 16,-1 4-202-16,0-6 95 0,-2-5 62 0</inkml:trace>
  <inkml:trace contextRef="#ctx0" brushRef="#br0" timeOffset="13932.84">1623 9350 78 0,'-6'-12'95'0,"0"4"-41"0,2 1 8 15,2 1-5-15,-2 3 3 0,1 0-21 0,3 3-7 16,-1-5-34-16,1 5-7 0,0 0-2 0,0-4 0 16,0 4-20-16,0 0-108 0,6 6 47 0,-6-6 30 15</inkml:trace>
  <inkml:trace contextRef="#ctx0" brushRef="#br0" timeOffset="14246.01">1856 9246 24 0,'0'0'74'0,"0"10"33"0,0-3-26 0,-2 6-11 16,4-2 18-16,-4 1-50 0,2 1 17 0,3-1-33 16,-2 1-17-16,2 2 29 0,1-3-23 0,0 1 13 0,3 0 18 15,-1 0-29-15,2 0 49 0,2-1 0 0,0 0-42 16,1 0 23-16,2 2-58 0,6 2 11 0,-4 0 21 0,-1-5 19 15,-3 1-65-15,0-1 13 0,-1-2 40 0,0 0-32 16,-4 0 1-16,2 0 67 0,-1-1-40 0,-2-2 4 16,-1-1-36-16,0-2 57 0,-2 2-63 0,-1-1 60 15,-1-4-57-15,0 7 8 0,-3-3 34 0,1-2-14 0,-2 0 10 16,-6 4-56-16,-2-1-9 0,0 0 45 0,-1-1-48 16,1-2 24-16,-3 0-23 0,1 0-5 0,-2-2-9 15,1-2-9-15,-1 0-174 0,1-2 81 0,5 0 54 0</inkml:trace>
  <inkml:trace contextRef="#ctx0" brushRef="#br0" timeOffset="14492.27">1882 9432 83 0,'2'5'52'0,"0"6"-1"0,1-1 17 15,0 4-18-15,1 0-10 0,0 2 75 0,-2 2-82 16,2 1 16-16,4 10 5 0,-4-5 16 0,0-3 8 15,2 12-18-15,-4-1-58 0,0-6 56 0,2 7-1 0,-6-12 0 16,2-3-20-16,-1 4-4 0,1 13 12 0,-1-12-64 16,-1-3 34-16,0-3 4 0,2 0 7 0,-3-3 17 15,3-1 0-15,-1-2-1 0,1-3-52 0,0 0 51 16,-2 5-34-16,2-4 6 0,0-4-39 0,0 1-19 0,0-6-14 16,0 0-2-16,0 0-11 0,4 3-13 0,-1-2-237 15,2 0 108-15,1-13 70 0</inkml:trace>
  <inkml:trace contextRef="#ctx0" brushRef="#br0" timeOffset="15156.96">2241 9324 63 0,'9'5'60'0,"1"1"16"0,-4 0-8 0,4 3-5 0,-1 2-23 16,0 2 7-16,9 8 32 0,-2 0 3 0,1 1-71 15,-2 1 45-15,-1 0-3 0,1 1 3 0,-3 0 16 16,2-2-72-16,-4-2 23 0,0-7 11 0,-4-1-48 0,2 2 30 16,-2-3 32-16,-1-3-28 0,0 2-44 15,1 1 66-15,-4-4-60 0,1-1 82 0,0-1-74 0,-2-2 81 16,0-1-28-16,1-1-1 0,-2-1 12 0,0 0-77 0,0 0-1 15,4-3 63-15,-4 3-74 0,-2-8 59 0,2 2 0 16,-2 0 12-16,0-6-74 0,-2 0 53 0,-1-2-32 16,-2-1 49-16,1 0-67 0,-5 0 40 0,-1-9 7 15,1 6 1-15,-5-7-45 0,0 2 54 0,4-2-5 16,-1-1-60-16,-2-1 32 0,6 7 12 0,3 5 47 0,-7-15-53 16,5 10-28-16,3 3 11 0,1 3 5 0,1 7 7 15,-1-8 32-15,1 2-14 0,1 9-6 0,2 0 1 16,0 4-19-16,-2-12 50 0,2-3-24 0,3 13 2 0,-3 2-19 15,7-5-6-15,-3 5 28 0,1-1-25 0,7-4 35 16,-1 10 4-16,-1-5-18 0,5 2 3 0,0 7 28 16,-1-5-51-16,3 5 28 0,-1-2-11 0,0 1-20 0,6 8 48 15,-2-6-68-15,-5-1 12 0,-2 0 13 0,2-1-6 16,-3 0 8-16,4 3 42 0,-5 0-51 0,-1-1 58 16,2-2-75-16,-1 2 29 0,-3-3-44 0,1 0 61 0,-1-1-8 15,-1 1-34-15,1-2 0 0,-3 0 3 0,1-2 32 16,-2 1 65-16,0-3-43 0,0 0-47 0,0 1 29 0,0-4-14 15,1 1 53-15,-1-1 1 0,0-1-45 16,0 0 10-16,3-4 11 0,-1-3 31 0,0 2-34 0,-1-4 8 16,-1-2 18-16,0 1 8 0,-1-1-22 0,-2-1 11 15,0-1-11-15,-1-5-3 0,-2 3-33 0,-1-1 30 16,-4-11-8-16,-2 2 10 0,-2 8-75 0,3 2 61 0,2 2 5 16,-4 1-32-16,2 0-34 0,-1 2 31 0,0 2 24 15,-1 2-19-15,1 2 13 0,1-1-104 0,-1 4 34 16,2 0 19-16,0 2-38 0,7 2 6 0,-10 0 16 0,10 0-2 15,-11 1-27-15,8 0-16 0,-1-1-311 0,4 0 140 16,-4 10 92-16</inkml:trace>
  <inkml:trace contextRef="#ctx0" brushRef="#br0" timeOffset="15598.99">2851 8915 58 0,'-2'-3'107'0,"2"3"-30"0,-1-2 11 0,1 2-45 0,0 0 35 15,4 10 5-15,-3-6-43 0,5 5 6 0,-1 0 33 16,0 6-54-16,1-3 49 0,0 5-8 0,2-5-21 0,3 13 11 15,0-6 13-15,-2 11-7 0,0-8-3 16,-2-4 0-16,6 9 8 0,-5-5-57 0,-1-3-35 0,1-3 51 16,3 8-20-16,-3-9-17 0,-2 2 48 0,0-6-36 15,0-2-34-15,2-1 71 0,-1-2-3 0,1 0-21 0,0 0 34 16,0-4-39-16,-1-1 38 0,-2-1-7 0,3 0 10 16,-8 0-24-16,18-7-2 0,-9 1 16 0,0-2-28 15,2-1 16-15,-2-2 1 0,1-1 5 0,-1-1 2 0,2 0 6 16,-3-1-26-16,-3-1 12 0,10-12-27 0,-10 9 29 15,3 2-8-15,-7 2 5 0,2-3 2 0,-4 2-18 16,-2 1 0-16,0-2 13 0,-1 1-25 0,-1 0-3 0,1 2 13 16,-3 0-34-16,3 1 20 0,-1 0-33 0,0 2-12 15,2 1-7-15,-1-1 10 0,0 5-58 0,4 5 18 16,-9-4 28-16,9 4-43 0,-7-2 8 0,7 2-16 16,-7 0-314-16,3-1 142 0,4 1 94 0</inkml:trace>
  <inkml:trace contextRef="#ctx0" brushRef="#br0" timeOffset="15970.8">3202 8764 59 0,'4'-8'83'0,"-4"8"-3"0,2 0 47 15,-2 0-16-15,0 0-61 0,10 10 22 0,-8-2 46 16,2 1-36-16,3 2 22 0,1 2-23 0,-3 0 17 16,2 1-47-16,1 3-14 0,-1 0 7 0,-1-3 28 0,1 3-47 15,5 7 13-15,-1 3 20 0,2 0-7 0,0 1 5 16,-1-3-19-16,-1-5-4 0,-3-3 7 0,5 7-13 16,-3-6 4-16,-2-3-27 0,1-5 24 0,-2 1 10 15,-1-1-14-15,2-2 10 0,0 1-13 0,-1-3 16 0,0 1-2 16,-2-4 0-16,-1 1 6 0,1-2-2 0,-5-2-2 15,11 2 4-15,-11-2-13 0,15-5-12 0,-6 5 10 16,2-5 5-16,-2 0-11 0,0 2-3 0,3-5-15 0,-2 2 7 16,-1-1-20-16,-1-1-4 0,1 1-2 0,1-4-18 15,-4 7-8-15,2-3-17 0,-2 3-44 0,0-3 0 16,-2 2-1-16,-4 5-11 0,7-9-16 0,-4 3-364 16,-3 0 166-16,2-6 110 0</inkml:trace>
  <inkml:trace contextRef="#ctx0" brushRef="#br0" timeOffset="16387.2">3567 8676 11 0,'-1'-2'108'0,"1"2"-22"0,0-10 7 16,-2 6-15-16,2 4 25 0,0 0-53 0,3-4 45 16,-3 4-16-16,0 0 10 0,4 2-18 0,-4-2 11 0,3 8-20 15,2 1 23-15,0 0-101 0,1 3 68 0,-1 2 40 16,0 0-20-16,-1 0 7 0,3 3-2 0,-2-1-30 0,2 1 24 16,-2 1-36-16,2 0 24 0,-2-2-15 0,5 11-21 15,-2-6 9-15,-4-1 15 0,2-2-2 0,1-2-16 16,0 1 15-16,-2 0-8 0,2-1-16 0,1-3 14 15,-2 1-2-15,4-1-2 0,-4-2-24 0,5-1 21 0,-4-1 0 16,2-1-6-16,-1 0 6 0,0-1-13 0,2-1 13 16,-1 0 7-16,2-2-11 0,-2 1-6 0,-1-3-5 15,0-2 8-15,1 0-2 0,-9 0-7 0,20-2-5 16,-9-1 16-16,1-3-20 0,0 1 1 0,0 1 2 0,-1-2-5 16,-1-2 4-16,-2 0-36 0,2-2-15 0,-1 2 8 15,-1 0-44-15,-1-3 13 0,-2 4-37 0,0-2-16 0,-2 2 11 16,0 1-30-16,-1-5-407 0,-2 11 183 15,0 0 122-15</inkml:trace>
  <inkml:trace contextRef="#ctx0" brushRef="#br0" timeOffset="19358.98">5611 6060 119 0,'-3'-8'109'0,"3"8"-14"0,0 0 26 15,-3-9-34-15,3 9 25 0,0 0-33 0,-1-8 11 16,1 8-23-16,0 0-18 0,0 0-6 0,-5-6 15 0,5 6-33 16,0 0 37-16,0 0-5 0,0 0-31 0,1 23 27 15,0-14 1-15,1 1-12 0,-1 3 8 0,2 0-32 0,-2 2 26 16,2 0-2-16,1 0 0 0,0 0-19 0,-2 1-11 15,2 3-10-15,-1-2 13 0,2 1 15 0,-2 0-9 16,1 0-13-16,-1-1 17 0,1 1-14 0,-2-2 6 16,2 0-8-16,0 0 9 0,0-3-10 0,-1 0-12 0,-2-2 2 15,2 0 18-15,-2-2 8 0,2-2-11 0,-2-1 4 16,-1-6 6-16,3 9 8 0,-3-9-10 0,1 6-1 16,-1-6 15-16,0 0-13 0,0 0-9 0,0 0 22 15,0 0-20-15,0 0 7 0,0 0-7 0,0 0-13 0,0 0 11 16,0 0-3-16,-1-27 5 0,-2 17 2 0,-1-2-12 15,2 1-8-15,-2-1 4 0,-2-4 15 0,2 2-8 0,0-2-15 16,-1 1 9-16,0-2 16 0,1 2-3 16,0 0-13-16,-2-1 15 0,1 3-15 0,2-1 9 0,1 0-4 15,-1 0 4-15,0 2-9 0,2 0-13 0,0 0 2 16,2 0-1-16,-2-1 21 0,1 3-19 0,0 1 1 0,0 9 4 16,0-16-4-16,2 5 21 0,0-1-27 0,0 1 8 15,2 1-7-15,0 0 21 0,0-1-17 0,0 2 8 16,3 0-17-16,-2 1 7 0,2-1 10 0,0 1-15 15,-2 0 12-15,2 0 8 0,-1 2-8 0,1 0-2 0,-3 4-2 16,1-3 19-16,-5 5-7 0,7-6-10 0,-2 4 2 16,-5 2-15-16,7-5 9 0,-7 5-7 0,0 0-7 0,9-5 3 15,-9 5-18-15,0 0-21 0,0 0-51 0,10-3 40 16,-10 3-23-16,0 0 17 0,0 0-5 0,0 0-15 16,0 0 17-16,14 9-32 0,-12-6-296 0,-2-3 135 15,0 0 92-15</inkml:trace>
  <inkml:trace contextRef="#ctx0" brushRef="#br0" timeOffset="19591.29">5637 6215 90 0,'0'0'98'0,"0"9"26"0,0-9 7 0,0 0-27 15,11 5 5-15,-4-4 4 0,-7-1-6 0,0 0-29 0,33-8 10 16,-21 4-12-16,3 1-1 0,-1-2 5 0,0-1-23 16,0 0-3-16,-3 0-16 0,-2 1-4 0,2 3-21 15,1-3-9-15,-2-1-19 0,-2 2-18 0,-8 4-27 0,9-3-30 16,-9 3-22-16,0 0-277 0,0 0 131 0,0 0 86 16</inkml:trace>
  <inkml:trace contextRef="#ctx0" brushRef="#br0" timeOffset="20567.18">6095 6116 79 0,'0'0'87'0,"0"0"-25"0,-9-8 14 0,9 8-5 15,-6-6-7-15,6 6-2 0,0 0-10 0,-10-6-6 16,10 6 13-16,0 0-3 0,-12-2-2 0,12 2-27 0,0 0 10 16,-15 7 7-16,7-4 7 0,8-3 7 0,-16 10-9 15,8-4-41-15,0 0 32 0,1 1 9 0,-1 3-25 16,2-1-2-16,0-1 3 0,0 1-6 0,-1 1 11 15,2-1-22-15,1 2 0 0,2 0-7 0,1 0-2 16,1 2 12-16,0-2 3 0,1 1-12 0,2-1-24 0,-2 1 36 16,2-2 2-16,1 1-6 0,0 0 19 0,3-1-17 15,-2-2-25-15,2-1 23 0,1 0 17 0,0-1-14 0,0 0-4 16,0-1-2-16,1-1 10 0,-1-2-8 0,-1-1 4 16,-7-1 4-16,12 2-7 0,-12-2-5 0,12-3-23 15,-6 2 9-15,-6 1 9 0,16-7 7 0,-9 4-5 16,1-3 7-16,0 0-13 0,-1 0-1 0,-3 0 13 0,0-2 10 15,1 0-23-15,-1-1 15 0,-1 1-20 0,-1-3 30 16,0 0-23-16,-2 3 4 0,0-2 7 0,0 2-15 0,-3-4 8 16,2 1-4-16,-2-1 18 0,0 1 0 0,-1 2-30 15,3 0 40-15,-2-2-19 0,2 3-3 0,0 1 27 16,1 7-3-16,-3-11-27 0,3 11 5 0,-1-8-19 0,1 8 6 16,0 0 7-16,0-9 0 0,0 9-6 0,0 0 10 15,0 0-19-15,0 0 2 0,0 0 16 0,0 0 25 16,0 0-39-16,0 0 15 0,0 0-1 0,0 0 12 15,0 0-6-15,0 0-18 0,13 21 20 0,-6-14-12 0,-1 4-21 16,0-2 31-16,0 2-4 0,0-1-4 0,0 0-12 16,1 0 22-16,-2 2 0 0,2 0-20 0,-2-2 3 15,1 0 14-15,0 1 3 0,0-1-23 0,-1-2 15 0,-1-1 10 16,0-1-13-16,0-1 19 0,0 0-26 0,-4-5 19 16,7 6-1-16,-2-4-3 0,-5-2 6 0,12 3-18 15,-5-3 16-15,3-4-7 0,0 2 0 0,-2-2-7 0,2-1 13 16,-3 1 9-16,2-4-7 0,2 1 0 0,-3-1-16 15,0-1 15-15,0-1-12 0,-1 0 12 0,-2-1-14 16,0 0 26-16,1-1-34 0,-4 0 19 0,1 0-19 16,0 0 19-16,-5-2 11 0,2 1-23 0,-1-4 7 0,-3 1-15 15,0 1 27-15,-1-2-24 0,-3 0-2 0,1 3 32 16,-1-2-40-16,1-1 30 0,-1 3-5 0,0 1-6 0,0-2-3 16,0 3-27-16,0-2 40 0,2 3 8 0,-4 3-14 15,5-2-9-15,-2 1 21 0,1 1-9 0,0 2-4 16,2 2-5-16,-1-1 21 0,1 2-28 0,1 1-10 15,3 2 16-15,-6-1 4 0,6 1-22 0,0 0 16 16,-10 2 15-16,8 2-12 0,-1-1 17 0,3-3-17 0,-3 14 13 16,3-1 8-16,0 0-21 0,0 1 16 0,3-2-12 15,1 5 13-15,-1-2-12 0,1 4 14 0,1-1-29 0,0-1 24 16,2 1-6-16,0-3-31 0,-2 3 27 0,3 0-15 16,3 7 16-16,-1-5 0 0,-2-2 4 0,-1-5 3 15,1 1-11-15,1 1 2 0,-2-5 13 0,4 1-7 0,-2 1-13 16,0-2 7-16,-1-1 10 0,2 0-19 0,0-3 4 15,0 0-6-15,-1-3 11 0,0 2-11 0,-1-2-55 16,-8-3 27-16,16 3-15 0,-16-3-33 0,14-2 22 16,-14 2-23-16,17-5 7 0,-8 1-10 0,-1 1-29 0,-8 3-262 15,13-4 127-15,-13 4 84 0</inkml:trace>
  <inkml:trace contextRef="#ctx0" brushRef="#br0" timeOffset="20928.16">6561 6058 82 0,'0'-12'93'0,"0"12"4"0,0 0 1 0,0-11-20 0,0 11-17 16,0 0-6-16,0 0 17 0,0 0-24 0,0 0 30 15,0 0-4-15,0 0-14 0,0 0-4 0,0 0-10 16,0 0 13-16,0 0-22 0,0 0 10 0,-14 27-21 15,14-27 17-15,4 17-3 0,0-6-24 0,2 0 7 0,-1 0-13 16,3-2 31-16,1 2-31 0,1 0 16 0,-1-3-23 16,2 4 16-16,-1-1 6 0,1 0 8 0,1-2 8 0,-3 2-21 15,1-1 5-15,-1-3-10 0,-1 4-15 0,1-3-2 16,-2 1 13-16,-2-1-16 0,3-1 5 0,-4-1 10 16,-1 0 9-16,0 0-13 0,-1-1 4 0,-2-5-6 15,2 8-3-15,-2-8 0 0,1 10 17 0,-1-10-45 0,0 0 28 16,-5 11-8-16,5-11 9 0,0 0-15 0,-10 11-14 15,5-8 3-15,5-3-1 0,-11 6-17 0,11-6-28 0,-12 3 14 16,12-3-9-16,-13 0-22 0,13 0-11 16,0 0-266-16,-24 1 120 0,24-1 82 0</inkml:trace>
  <inkml:trace contextRef="#ctx0" brushRef="#br0" timeOffset="21181.92">6578 6124 33 0,'0'0'89'0,"0"0"0"0,0 0-6 15,-12 28-6-15,11-14 1 0,-1 0-30 0,2 2 11 0,-2 2-16 16,0 0 22-16,1 1 6 0,-2 1-3 0,1-1-18 16,-1 2 1-16,0-1 5 0,2-1 1 0,-2-1-8 0,-2 0 11 15,1-1 16-15,0 0-6 0,-3-1-12 0,5-2-12 16,-2-1 13-16,2-2-9 0,-2-1-14 0,-1-1-18 15,5-3 11-15,-3 1 24 0,3-7-59 0,-1 9-3 16,1-9-13-16,0 0-36 0,0 0-8 0,0 0-8 0,-3 9-48 16,3-9-300-16,0 0 140 0,0 0 94 0</inkml:trace>
  <inkml:trace contextRef="#ctx0" brushRef="#br0" timeOffset="21643.36">6805 6095 93 0,'0'0'99'0,"-3"-11"-17"0,3 11-16 16,0 0-5-16,0 0 22 0,0 0-32 0,0 0 0 0,0 0-1 15,0 0 11-15,13-2 6 0,-13 2-7 0,0 0-17 16,12-2 6-16,-12 2-10 0,10-4-14 0,0-2 20 0,-2 1-44 15,-8 5 0-15,16-5 31 0,-8-2-15 0,-1 0 13 16,1 3-25-16,-8 4-15 0,11-7 8 0,-7 3 20 16,-2 1-3-16,-2 3 1 0,7-9 14 0,-4 4-5 15,-3 5-22-15,2-9 11 0,-2 9 12 0,-1-11-16 0,1 11-11 16,-3-8 18-16,3 8-24 0,-4-6 24 0,4 6 2 16,-8-3 11-16,8 3-53 0,0 0 39 0,-14 0 22 0,14 0-24 15,-11 0-30-15,11 0 47 0,-16 6-12 0,9-1 8 16,-1 2-7-16,2 2 1 0,-1 0-9 0,0 2 13 15,2 0-11-15,1 0 6 0,0 1-10 0,3 3 7 16,1-2 1-16,-2 1-16 0,2 0-5 0,-1 2 12 0,4-2-6 16,1 0-13-16,-2-2 16 0,4 3 1 0,-2-3 7 15,4 0-4-15,-3-1-21 0,2-1 33 0,-1 1-8 16,1-4 12-16,1 1-14 0,0-1 3 0,3-4 2 16,-2 1-2-16,0 0-6 0,-1-2-8 0,0-1 7 0,0-1-17 15,-8 0-31-15,15-1-8 0,-15 1 0 0,13-2-27 16,-13 2 2-16,16-8-15 0,-6 4-24 0,-4 2-311 15,-6 2 141-15,10-8 94 0</inkml:trace>
  <inkml:trace contextRef="#ctx0" brushRef="#br0" timeOffset="24050.35">7217 5848 8 0,'0'0'88'0,"-7"-5"-29"0,7 5 13 16,0 0-16-16,-8-3-3 0,8 3-11 0,-8-1 3 16,8 1-8-16,-9-1-17 0,9 1 14 0,-9-2 14 0,9 2-7 15,-10-2-13-15,10 2 18 0,-11-2-22 0,11 2 0 16,-12-1 3-16,12 1-9 0,-10-3 10 0,10 3-24 16,-12-1 8-16,12 1 8 0,-12-2-3 0,5 1 12 15,7 1-17-15,-13-3 0 0,6 2-8 0,0 0 32 0,-3-3-5 16,-2 3-39-16,12 1 12 0,-23-2 23 0,14-1 7 15,-3 2-33-15,2-1 26 0,1 0-2 0,-3 0-14 0,4 0 11 16,0 0 13-16,1 1-8 0,1 0-2 16,0 0-25-16,0 1 31 0,6 0-5 0,-12-4 5 0,12 4-67 15,-12-1 69-15,12 1-39 0,-12-4 35 0,5 3-4 16,7 1-41-16,-12-1 29 0,4 0 14 0,8 1-1 0,-13-3-2 16,13 3-65-16,-14-1 31 0,8 1 10 0,6 0-21 15,-14-2 25-15,6 1 9 0,8 1-1 0,-16 0-3 16,10 0-1-16,6 0 16 0,-14 0-15 0,6-2-5 15,8 2 10-15,-13 0-21 0,13 0-22 0,-20-1 48 0,9 0-21 16,3-1 22-16,8 2-38 0,-14-2-14 0,6 1 30 16,8 1-6-16,-12 0-7 0,5-1 37 0,7 1-25 0,-12 0 14 15,12 0-75-15,-16-1 79 0,9 1-1 16,-1-1-15-16,-1 1 34 0,1 0-9 0,-5 0-22 0,13 0-43 16,-24 1 62-16,10 0-37 0,1-1 11 0,2 1 26 15,-1-1 1-15,-1 1-20 0,2 2 12 0,2-2-11 0,-2 0 6 16,-1 0-41-16,0 1 28 0,-1 0 22 0,1-1-45 15,-2 2 28-15,2-1 5 0,0-1-28 0,0 3-12 16,2-4 26-16,0 2 6 0,0-1-1 0,-2 2 10 16,0-1-36-16,0-1 36 0,1 3-16 0,-1-2 28 0,1 1 1 15,2-1-13-15,2-1-6 0,-1-1-3 0,2 2-14 16,-1-1 33-16,-4 2-16 0,2 0-5 0,1-2-18 0,0 0 32 16,0-1 38-16,1 3-50 0,-3-2-34 0,-1-1 63 15,2 3-13-15,-5 0 2 0,2 0-37 0,0 1 7 16,0-2 43-16,3 0-15 0,0-1 10 0,-1 0-47 15,1 1 37-15,0-2-5 0,-3 4 3 0,2-3-15 0,1-1 1 16,-4 3-22-16,3 1 40 0,0-4 5 0,-1 5-7 16,-1-2 4-16,4-3-4 0,-1 1-46 0,2 0 58 15,-4 3-44-15,3-2 28 0,0 0-1 0,2 0-1 0,-1 0 6 16,0-2-3-16,1 1 7 0,-5 3-16 0,0-2 7 16,1 2-15-16,-4-3 44 0,5 1-44 0,-3 1 0 15,3 2-3-15,2-3-15 0,-4 2 35 0,3-2 1 0,-3 3-17 16,-1-2-13-16,3 0 30 0,-2 2-9 0,2-4 0 15,0 0-4-15,-1 3 1 0,2-3-7 0,0 5-4 16,0-4-9-16,2 2 40 0,-1-2-7 0,7-2-41 16,-11 4 43-16,11-4 6 0,-9 1-33 0,4 0 18 0,5-1-6 15,-11 5 22-15,7-5-27 0,-1 1-21 0,-1 2 28 16,2-1 5-16,-2-2-9 0,6 0 1 0,-8 5-12 16,4-4 30-16,-2-1-6 0,6 0 4 0,-8 4-16 0,4-3 7 15,0 1-18-15,4-2 26 0,-10 3-41 0,6-1 35 16,0 0 4-16,-2 0-12 0,6-2-3 0,-6 3-5 0,6-3 0 15,-8 3 2-15,4-1 6 0,0-1 1 0,4-1-5 16,-8 0-10-16,8 0 26 0,-8 1-4 0,8-1-6 16,-7 3-8-16,3-3 1 0,4 0 6 0,-8 2-1 15,8-2 21-15,-8 5-32 0,4-4 29 0,0 2-36 16,4-3 17-16,-8 2 10 0,8-2 3 0,0 0 0 0,-11 4-12 16,7-3-9-16,2 1 1 0,2-2-2 0,-8 4 18 15,4-2 31-15,4-2-55 0,-8 4 3 0,4-3-4 16,4-1 25-16,-8 4-10 0,8-4 10 0,-8 7-17 0,4-6 20 15,4-1-15-15,-8 5 26 0,2-4-7 0,6-1 0 16,-6 5-22-16,2-4 16 0,4-1-1 0,-7 4 4 16,2 0 0-16,5-4-17 0,-7 5 5 0,2 2 1 0,5-7-9 15,-10 6 14-15,6 0-16 0,4-6 3 0,-5 6 2 16,1-1-1-16,4-5-11 0,-5 7 1 0,2-2 11 16,-2 4 3-16,2-3-5 0,-1 3 9 0,3-2 14 0,-3 3-12 15,2-4-21-15,-2-2 6 0,3 2 21 0,-2-2-19 16,2 1 16-16,1 0-4 0,0-5 1 0,-1 8-8 15,-1-3 4-15,1 0 21 0,1-5-47 0,-1 12 28 16,1-4 3-16,0-2 7 0,0 2-43 0,2 4 22 0,-2-3 29 16,0 0-16-16,2-2 19 0,-2 0-31 0,1 0-26 15,3 4 44-15,-1 0 1 0,-1-2-6 0,1 1 2 16,1 0-14-16,0-3 22 0,0 2 2 0,-1 0-13 0,2 0-1 16,-1-1-25-16,0 0 37 0,0-1-3 0,0 3-17 15,0-5 21-15,1 3-2 0,1 0-90 0,0 0 105 16,2 0-1-16,-1-1-12 0,4 0 5 0,-5 1-16 0,4-2 14 15,-1 1 0-15,-1-1-37 0,3 0 32 0,-1 0 3 16,0 1-12-16,0-2 20 0,0 1-6 0,0-1-6 16,2-1 6-16,0 0 2 0,0 1-12 0,2-2-1 15,-2 1 3-15,2 0-13 0,-2-1 5 0,2 0 7 0,-1 0-5 16,0 1-12-16,-1-2 22 0,3 1-6 0,1 0 10 16,-1-2-24-16,-1 1 9 0,2-2 6 0,0 1-10 15,0 0 12-15,-1 0 4 0,-2 0-3 0,1 1 5 0,2-1-11 16,-4 0-15-16,0-1 17 0,0 1 3 0,-1-1-3 15,2 1-8-15,-2-1 9 0,2 0-11 0,-2-1-8 16,3 1 17-16,0-1-7 0,-1 0-1 0,3 0 13 0,0-1-6 16,1 0 1-16,2 0 19 0,-3-2-12 0,3 0-28 15,-1 2 30-15,1-2-13 0,0 1 10 0,-2 0-21 16,2 0 12-16,-2 0-1 0,-1 1 8 0,0-2 13 16,0 3-18-16,0 0-20 0,-1-3 27 0,-1 2 1 0,1 0-11 15,1-3 13-15,0 1-6 0,0 1-6 0,0-1 2 16,0 0 9-16,1 0-12 0,1-1-3 0,2-1 2 0,-2 1 10 15,0-2 0-15,11-2 1 0,-6 3-16 0,-6 2 10 16,2-2-1-16,-3 2 12 0,0-1-13 0,1 2 4 16,-1-3 1-16,-1 2-8 0,-2 0-5 0,2 0 20 15,-2-1-13-15,1 1 6 0,-1 1-8 0,-1-1 9 0,1-1-6 16,1 0 1-16,-2 1 6 0,1-1-7 0,-1 0-1 16,1 1 11-16,-1-3-13 0,3 4 12 0,-3-2-8 0,0 0-8 15,0 1 12-15,0 1 3 0,-1-2-7 0,-1 1-1 16,0 2-11-16,-2 0 7 0,2-2 6 0,1 0-6 15,0 1 5-15,-3-1 0 0,1 1 0 0,2-1 4 16,-5 0 1-16,1 1-11 0,-7 3-3 0,12-4 2 0,-5 2 6 16,-2-1 2-16,6 0-4 0,-2-1-2 0,0-1-7 15,1 2 24-15,-4 0-17 0,2 1 5 0,-1-2 0 16,2 1-12-16,-2-1 1 0,2-1 19 0,-1 3-17 16,2-3 11-16,-4 2 3 0,1 0-6 0,-7 3 1 0,9-5 10 15,-9 5-16-15,10-3 9 0,-5 0-6 0,-5 3 12 16,8-4-1-16,-3 0-3 0,-5 4 9 0,8-4-21 0,-8 4-3 15,7-4 14-15,-7 4 12 0,8-5-18 0,-8 5 14 16,8-5-15-16,-8 5-3 0,8-7 8 0,-4 4 7 16,-4 3 0-16,6-4-10 0,-6 4 2 0,5-6 2 15,-5 6 7-15,9-5-1 0,-5 1-6 0,-4 4-4 0,7-6 7 16,-7 6 1-16,0 0-10 0,8-8 7 0,-8 8-6 16,5-6 2-16,-5 6-1 0,0 0 11 0,8-9-1 0,-8 9-10 15,6-4 1-15,-6 4 1 0,0 0 2 16,6-11 1-16,-6 11 3 0,0 0-12 0,4-10-6 0,-4 10 19 15,4-8-6-15,-4 3-4 0,0 5 8 0,4-8-8 16,-4 8 7-16,3-9-3 0,-2 3-5 0,-1 6 3 0,3-9 4 16,-3 9 8-16,1-11-19 0,-1 11 5 0,2-12 7 15,-2 6-5-15,0 6-5 0,-2-12 8 0,4 3 0 16,-2 9 1-16,-2-10-9 0,2 10 5 0,-1-15-3 16,1 8 3-16,-4-3-7 0,3 0-6 0,1 1 11 0,0 9 5 15,-4-14 0-15,2 8-13 0,2 6 12 0,-4-10-19 16,3 4 93-16,-3-3-105 0,0 3 14 0,0 0-19 0,4 6 15 15,-7-10 6-15,2 3 9 0,1 0 0 0,-1 2-20 16,-1 1 17-16,2 1 12 0,4 3-4 0,-9-8-7 16,4 1 5-16,-3 0-16 0,2 2 12 0,1-1-7 15,0 3 16-15,5 3-17 0,-11-11 19 0,4 4-19 0,2 2 13 16,-2 0-13-16,0-2-7 0,1 2 31 0,0-2-11 16,-2 1-10-16,2 2-3 0,2 1 3 0,4 3 0 15,-11-6 5-15,6 3 6 0,1 0-18 0,0 0 12 16,0 1-4-16,-2-1 5 0,1 2 0 0,-7-1-24 0,0-1-1 15,-3 2-37-15,-1 0-32 0,0 1-29 0,-4 0-16 16,-1 2-63-16,1 1 7 0,0-2-33 0,-12 5-524 0,9-2 249 16,-1 0 168-16</inkml:trace>
  <inkml:trace contextRef="#ctx0" brushRef="#br0" timeOffset="35322.08">10582 7258 57 0,'0'0'86'0,"0"0"10"0,0 0-36 0,2-10 29 0,-2 6-7 16,0 4-18-16,0 0 9 0,2-8-19 0,-2 6 27 16,0 2-17-16,0 0-7 0,0 0 3 0,3-10-1 15,-3 10-29-15,0 0 37 0,0 0-3 0,0 0-24 0,0 0-38 16,2-6 37-16,-2 6-23 0,0 0 23 0,0 0-12 15,0 0-1-15,0 0-28 0,0 0 13 0,0 0 29 0,0 0-13 16,1 24-2-16,0-17 12 0,-1 5 19 0,-1 1-2 16,-2 2-11-16,2-1 13 0,-2 1 0 0,2 0-24 15,-2 1 3-15,2 1 2 0,-2 1-2 0,0-3-4 16,1 1 2-16,-1-1-11 0,2 1-1 0,-1 0 0 0,1-1 15 16,0-2-26-16,-1 1 17 0,4-1-21 0,-2-1 12 15,1-1 4-15,-1-2 0 0,0-2-2 0,0-7-7 16,0 0 14-16,1 18-8 0,-1-15 8 0,0-3-8 0,0 0-10 15,2 7 6-15,-2-7 6 0,0 0-31 0,0 0-4 16,0 0-18-16,0 0-6 0,0 0-18 0,0 0-38 16,0 0-10-16,0 0-2 0,0 0-13 0,0 0-19 0,0 0-7 15,0 0-342-15,0 0 163 0,-22-24 108 0</inkml:trace>
  <inkml:trace contextRef="#ctx0" brushRef="#br0" timeOffset="35650.75">10300 7355 25 0,'-10'-7'81'0,"6"4"28"0,4 3-37 0,-5-6 26 0,5 6-20 16,0 0-17-16,-7-8 17 0,7 8-42 0,0 0 32 0,4-11-5 15,0 7-23-15,6-3-9 0,0 1 35 0,5-1-7 16,1 0-8-16,3-2-22 0,10-3 7 0,-2 2 18 16,-3 4-7-16,-3-2-29 0,10-1 7 0,-10-1 21 0,-1 4-40 15,-4 0 12-15,1 0 12 0,-2 1-15 0,0 2 10 16,0 0 2-16,-5 0-4 0,1 0-36 0,-2 0 31 16,1-2-5-16,-2 3 1 0,0 0-4 0,-8 2-16 15,10-1 18-15,-10 1-8 0,0 0-53 0,10 0 16 0,-10 0-22 16,0 0 9-16,0 0-25 0,8 1-3 0,-8-1-11 15,0 0-267-15,0 0 118 0,0 0 78 0</inkml:trace>
  <inkml:trace contextRef="#ctx0" brushRef="#br0" timeOffset="36211.9">10711 7320 14 0,'0'0'92'0,"0"0"17"0,0 0-32 0,0 0 3 16,9-2-10-16,-9 2 1 0,0 0-11 0,15-5-5 0,-15 5-17 15,12-1 14-15,-12 1-23 0,16-2 28 0,-2 1-7 16,0 2-28-16,-1-1 24 0,-1 2-9 0,1 0-13 16,1 0 5-16,-2 2-5 0,-2-2 21 0,2 2 3 15,-2 2-29-15,0-2 1 0,-3-1 1 0,2 2 10 0,1 0-8 16,-2 0-16-16,-2 1-5 0,1-2 33 0,1 2-13 16,-1 0-17-16,-1 2-5 0,0 0 19 0,-4-1-1 0,-2-7-3 15,7 16 4-15,-4-8-7 0,-2-1 12 0,-1-7-7 16,3 15-6-16,-3-15 25 0,1 11-40 0,-1-11 22 15,0 13-3-15,0-13 0 0,-3 13 8 0,3-13-14 16,-1 12-10-16,1-12 10 0,-5 10 11 0,5-10-24 0,-6 9-2 16,6-9 8-16,-6 7 18 0,6-7 3 0,-8 5-25 15,8-5 15-15,0 0 5 0,-14 3-5 0,14-3-31 16,0 0 26-16,-17-3-17 0,17 3 3 0,-12-5 18 16,3-1-12-16,-1 3 0 0,2-4-9 0,0-2 6 0,2 1 20 15,-1-2-18-15,6-2 19 0,-3 1-46 0,2-2 17 16,1 0 9-16,1 0-13 0,-1-2 14 0,2 1-4 0,3 2 5 15,-3-1-64-15,5 2 64 0,-2-1 15 0,1 0-54 16,2 1 44-16,-1 2 9 0,0-1-14 0,2 0 13 16,-2 2-36-16,-2 0 15 0,6-1-20 0,-4 1-74 15,0 3 72-15,-6 5-38 0,9-10 11 0,-9 10-26 0,5-7-19 16,-2 5-250-16,-3 2 116 0,0 0 80 0</inkml:trace>
  <inkml:trace contextRef="#ctx0" brushRef="#br0" timeOffset="36651.06">11043 7240 84 0,'0'0'84'0,"0"0"14"0,0 0-40 0,0 0 2 0,0 0 7 16,0 0-26-16,9 7 31 0,-9-7-23 0,0 0-10 16,4 12 18-16,-4-12-24 0,3 11 2 0,-2-5-6 15,3 3 1-15,-1 0 2 0,-1 3 6 0,1-2-6 0,0 2-11 16,1-1-5-16,0-1 3 0,-3-1 20 0,3 3-40 16,0-1 6-16,-1-2 21 0,-1 0-24 0,2 0-3 15,-4-9 38-15,7 12-19 0,-3-8 0 0,-4-4 7 0,8 9-13 16,-4-7-2-16,-4-2 16 0,9 5-61 0,-3-5 65 15,-6 0-25-15,13-1 11 0,-13 1 3 0,15-3-14 16,-6 0 13-16,2-1-24 0,-3-1 41 0,2-1-31 16,-2-1 12-16,0 0 18 0,-1 0 1 0,0-2-3 0,-2 1 3 15,-1-3-7-15,-1 0 6 0,-1 1-22 0,-2 0 18 16,2-2-4-16,-1 0-10 0,-2 1 2 0,1 0-2 16,-3 3-16-16,2 1 15 0,1 7-19 0,-3-12-24 0,0 7 26 15,3 5-33-15,-5-10-10 0,5 10 31 0,0 0-44 16,-11-8-16-16,11 8 9 0,-6-4-9 0,6 4-5 15,-7-3-16-15,7 3-264 0,0 0 119 0,0 0 80 0</inkml:trace>
  <inkml:trace contextRef="#ctx0" brushRef="#br0" timeOffset="37145.33">11394 7286 43 0,'0'0'75'0,"6"5"14"0,-6-5-14 15,0 0-1-15,12 3-2 0,-12-3-23 0,11 1 9 16,-11-1-27-16,0 0 0 0,16-1 11 0,-9-1 7 16,-7 2-19-16,10-2 24 0,-10 2-20 0,11-5-16 0,-11 5-15 15,13-3 24-15,-13 3-27 0,10-6 49 0,-2 0-27 16,-8 6-19-16,9-9 13 0,-9 9-32 0,7-8 48 15,-7 8-27-15,4-7-9 0,-3 3 38 0,-1 4-28 16,3-8 7-16,-3 8 12 0,0 0-30 0,0 0 26 16,-4-12-1-16,4 12 12 0,-4-6-3 0,4 6-29 0,-7-5 35 15,7 5-6-15,-8-4-33 0,8 4 28 0,-9-1-2 16,9 1-7-16,-10-1-22 0,10 1 31 0,-10 2-15 0,10-2-25 16,-10 4 18-16,4 1 43 0,-1-2-33 0,2 2 3 15,1 1 13-15,-2 0-9 0,1 2-14 0,1 2 27 16,0-3-19-16,1 3 9 0,2-2-10 0,-2 4-14 15,3-2 8-15,0-1 11 0,2 2 3 0,0 1 6 0,1-1-8 16,0 1-3-16,1 0 4 0,-2-2 9 0,4-1 4 16,-1 0-20-16,0 0 6 0,2 0-26 0,0-1 12 15,-1-2 14-15,2 1 3 0,0-2 5 0,0 0-20 0,3 0 3 16,2-2-3-16,-3 0 20 0,-1-1-16 0,-9-2 6 16,17 1-44-16,-7-1 30 0,-10 0 15 0,22-2-16 15,-10-2-10-15,0 1-27 0,-12 3-41 0,22-9 3 0,-13 4 13 16,0-1-21-16,-1 0-19 0,-1 2-33 0,-2-4-277 15,-5 8 137-15,7-10 90 0</inkml:trace>
  <inkml:trace contextRef="#ctx0" brushRef="#br0" timeOffset="41718.05">12998 4955 19 0,'-2'-10'90'0,"2"10"-16"0,-3-8-5 0,3 8-17 15,-4-5 0-15,4 5 5 0,-7-6-12 0,7 6 1 0,-6-5-6 16,6 5 7-16,-8-3-13 0,2 0 26 15,6 3-26-15,-9-2-1 0,4 2 5 0,5 0-10 0,0 0-18 16,-16 1 3-16,10 0 12 0,0 0 15 0,6-1-26 16,-11 5-14-16,2 1 14 0,3-1-3 0,1 1-3 0,1-1 24 15,-1-2-21-15,1 2 15 0,-4 4-19 16,1-1 29-16,0 2-8 0,3-1-27 0,0 1 6 0,0 1-4 16,2-1 1-16,-2 0 16 0,1 1-30 0,-1-2 13 15,4-9-13-15,-1 16 42 0,1-10 6 0,0 0-28 0,0-6-15 16,2 17-3-16,1-10 28 0,0-1 6 0,-1-1-6 15,1 1-5-15,1-1-22 0,4 1 14 0,-3 0 6 16,2 1 7-16,-2-5-3 0,2 2-9 0,1 1-29 16,-1-2 19-16,-1 0 7 0,0-1 14 0,-6-2-18 0,12 1 12 15,-12-1-1-15,8 1-5 0,-8-1 4 0,12-2-21 16,-12 2-3-16,13-6-2 0,-6 2 24 0,1-2-5 0,-3 2-5 16,0-2 15-16,-1 2-9 0,0-1 7 0,-1-1 23 15,1-2-18-15,-3-2 0 0,2 3-2 0,-2-4-13 16,1 2 13-16,-1 0-25 0,-1-3 32 0,0 3 7 15,0 0 9-15,0 1-40 0,-1 2 11 0,1 1 23 0,0-1-13 16,0 0 1-16,0 6-10 0,0-10-17 0,0 10 24 16,0-7-18-16,0 7-12 0,-2-7 29 0,2 7-23 15,-1-6 8-15,1 6 4 0,0 0-8 0,0 0 18 0,0 0-24 16,0 0 1-16,0 0-6 0,0 0 20 0,0 0 7 16,0 0-10-16,0 0 19 0,3 17-10 0,-3-11 6 15,1 0 2-15,2 3-2 0,-1 0-2 0,1 2-4 0,0-1-10 16,1 2-16-16,0-2 33 0,0 1-8 0,0 0 3 15,1-2-4-15,2 1-4 0,1-1 5 0,1 0-15 16,0-1 12-16,2-1 2 0,2-1 4 0,-2 3-2 16,0-3 0-16,1-1 2 0,0-3 0 0,0 0-15 0,1 0-22 15,-2-2 0-15,-2 0-15 0,-9 0-43 0,15-3-1 16,-10 1-1-16,2-1-47 0,-7 3-353 0,12-9 161 16,-6 4 108-16</inkml:trace>
  <inkml:trace contextRef="#ctx0" brushRef="#br0" timeOffset="65564.88">21209 12772 84 0,'0'0'126'0,"0"0"-3"15,-4-8-54-15,4 8 14 0,0 0-10 0,-5-4-2 0,5 4-17 16,0 0 5-16,0 0-14 0,0 0 11 16,0 0-35-16,0 0 41 0,0 0-30 0,0 0-1 0,-8 31 3 15,6-18 19-15,1 3 0 0,0 0 9 0,-1 4-13 16,2-2 5-16,-1 3 1 0,2 1-13 0,-5 13-2 0,4-7-10 16,-2 5 4-16,-2-1-8 0,0 1 7 0,2-6-6 15,0-3-11-15,-1-2 12 0,3-1-17 0,-3 1 12 0,2-2-16 16,0 2 6-16,-1-3-16 0,0 0 0 15,0-1 15-15,1-2 1 0,0 0-11 0,-1-2 23 0,1-2-29 16,2-1 12-16,-2-2-4 0,1-1 14 0,0-8 6 16,0 10-10-16,0-10-4 0,0 0 22 0,-1 6-14 0,1-6-12 15,0 0 20-15,0 0-10 0,0 0 0 16,0 0 9-16,0 0-11 0,4-25 1 0,-2 12 8 0,1-1-13 16,-3-2 17-16,1-1-10 0,1-2-17 0,-2 0 18 15,0-3-21-15,-2 1 13 0,0-1 11 0,-1-12 0 0,-2 4-28 16,1 5 20-16,-2-6-14 0,2 8 6 0,2 2-9 15,-2 4-3-15,-2 0 7 0,5 0-11 0,-3 2 18 16,3-1-9-16,-2 2 0 0,3-2 11 0,-1 3-16 0,1 0 16 16,2-2-15-16,1 4 1 0,4-1-6 0,-7 0 5 15,6-1 8-15,1 2-34 0,1-1 25 0,1 2 15 16,2 0-12-16,2 0-17 0,-1 1 13 0,2-1 9 0,0 1 5 16,1 1-7-16,1 2-14 0,0 0 16 0,0 0 2 15,-3 2-29-15,1 0 9 0,-4 0 24 0,2 1-24 16,-4 2 12-16,2-1-12 0,-4 2 18 0,0 0-41 0,-1 0 59 15,-5 0-32-15,0 0-19 0,13 2-12 0,-9-2-16 16,0 1 3-16,-4-1-28 0,0 0 12 0,7 7-19 16,-7-7 3-16,0 0-38 0,-1 11-290 0,1-11 139 0,0 0 92 15</inkml:trace>
  <inkml:trace contextRef="#ctx0" brushRef="#br0" timeOffset="65781.02">21133 13045 103 0,'0'0'129'0,"-4"7"-2"0,4-7-11 16,0 0-14-16,0 0 5 0,15 10-12 0,-2-8-12 16,2 0 4-16,1-1-19 0,1-2-10 0,0-3-2 0,2 4-12 15,0-1 8-15,-2-3-12 0,0 3-6 0,1 0-17 16,-2-3-21-16,0 4-26 0,-2-2-15 0,0-1 8 0,-2 1-22 15,-2 0-19-15,-10 2-277 0,18-8 117 0,-12 5 80 16</inkml:trace>
  <inkml:trace contextRef="#ctx0" brushRef="#br0" timeOffset="66754.64">21815 12998 128 0,'-7'-8'125'16,"-1"-2"-13"-16,-1 3 2 0,-1-2-13 0,0 1-16 0,0 4 12 15,1-1-59-15,0 4 28 0,-2-2 3 0,0 2-9 16,-1 2-3-16,2-1 4 0,-1 3-11 0,-1 0-3 15,0 2-2-15,3 0-1 0,-2 2-19 0,2 1 6 16,-1 1 0-16,2 3-4 0,2 0-4 0,-2 0 8 0,2 1-18 16,0 0 13-16,0 3-11 0,1-2 1 0,1 1-12 15,0-1 23-15,1 2-4 0,1-2-15 0,2 0 9 16,0 2-5-16,0-2-17 0,1 0 23 0,2-2-45 16,-2 1 24-16,0-1 25 0,3-1 0 0,-1-1-20 0,1 0 15 15,-1 0-2-15,1-3-2 0,1-1-18 0,-1-1 9 16,1-2-7-16,1 0-12 0,-6-3 0 0,12 2 17 0,-6-2-23 15,5-4 20-15,0 2-6 0,-1-2 4 0,1 2 6 16,1-3-31-16,-3 0 27 0,2-1 8 0,1-1 2 16,-3-2-5-16,1 0-11 0,-1 0 5 0,0 0 6 15,-1 0-14-15,0-2 8 0,-1 0 4 0,-2 4-2 0,1-4-6 16,-2 1 13-16,-2 0-4 0,1-1 17 0,-2 0-30 16,2 0 6-16,-3 11 10 0,3-21 11 0,-2 12-16 0,0-4 21 15,1 0-9-15,-1 1 0 0,0 1-3 16,-1-1 0-16,3 0 12 0,-3 4 25 0,1-1-43 0,-1 9-12 15,0-11 9-15,0 11 6 0,0-8-11 0,0 8 3 16,2-7-10-16,-2 7-3 0,0 0 27 0,0 0-4 0,0 0-1 16,0 0-3-16,0 0-10 0,0 0 8 0,0 0 11 15,0 0-2-15,0 0-18 0,0 0 11 0,0 0-15 16,2 21 9-16,-2-21 4 0,0 14 2 0,3-2-3 16,0 0-3-16,-1 1-11 0,0 0 14 0,0 0-5 0,1 0-12 15,-2 1 12-15,3-2 0 0,-2 2 11 0,3-3-23 16,-1 0 4-16,1-1 21 0,-1 1-10 0,0 0 8 0,2-1 3 15,-2-1-4-15,1 1 1 0,0-2-12 0,-1-3 3 16,0 0 6-16,2 0 9 0,-2-2-21 0,-4-3 20 16,10 5-4-16,-3-4-4 0,-7-1-14 0,12-1 19 15,0-1-13-15,-3-1-3 0,3-2 9 0,0 1-1 0,0-2-4 16,-1-2 9-16,1 0 8 0,-3-3-20 0,3-1-10 16,-1 0 29-16,-2-2-6 0,2 1-10 0,-2-3 6 15,5-9-3-15,-5-2-8 0,-1 5 9 0,0-6 2 16,-3 3 7-16,-5 3-10 0,3 1-12 0,1-12 13 0,-4 6 0 15,0 1-23-15,-1-7 20 0,-2-4-16 0,0 2 25 16,-1 1-8-16,-2 3 18 0,0 0-13 0,1 1 4 0,0 5-12 16,-1 4-3-16,0 3 10 0,-2 4-19 0,1-2 31 15,-1 2-12-15,0 3 16 0,1 3-10 0,-2-2-10 16,1 4 3-16,0 2 0 0,1 2-22 0,7 2 9 16,-12 2 16-16,4 4 2 0,-1 3-21 0,2 2 5 0,-1 2-24 15,6 1 39-15,-2 5 8 0,4 1-15 0,1 1 25 16,4 12-31-16,1-1 32 0,3-1-14 0,2 2-4 15,-1-3 16-15,1 0-9 0,1 0 1 0,1 0 4 16,-2 0-16-16,0-4 9 0,-1 2-2 0,-2-7-1 0,4 4 5 16,-2-3-12-16,-2-5 1 0,0-3 0 0,-2-1 12 15,2 1-5-15,2-1 7 0,-2-2-13 0,1 1-6 0,0-2-3 16,1-1-11-16,0 0-20 0,0-1-14 0,-1-2 16 16,3 1-30-16,-2-1 6 0,-4-4-31 0,-6-2-9 15,15 3-4-15,-6-2 11 0,-9-1-11 0,15-3-21 16,-8 2-299-16,-1 4 141 0,8-11 94 0</inkml:trace>
  <inkml:trace contextRef="#ctx0" brushRef="#br0" timeOffset="67048.95">22500 12848 34 0,'0'0'127'0,"-1"-10"7"0,0 5-42 16,1 5-3-16,-7-6-1 0,4 3-19 0,3 3 12 15,0 0-1-15,-10 0-20 0,10 0 6 0,-8 9-29 0,4-2 48 16,1-1-9-16,0 6-40 0,3 2 27 0,2 1-3 16,2-1-21-16,0 2 31 0,2 2-43 0,6 7 24 15,-2-3-12-15,0 2-3 0,-2-3-12 0,0-3-19 16,-2-1 5-16,0-3 1 0,0 3 6 0,-1-2-13 16,-1-2 9-16,0 0-3 0,-1-1 5 0,-1 0-20 0,-2-1 4 15,0-4 15-15,-1 0-16 0,1-7 0 0,0 12 23 0,-3-7-11 16,3-5-2-16,-8 7-3 0,3-4 3 0,5-3-22 15,-13 2-23-15,13-2-10 0,-19-2-10 0,19 2-2 16,-20-6-13-16,11 0-8 0,1-3-25 0,2 7-306 16,0-4 137-16,2-7 90 0</inkml:trace>
  <inkml:trace contextRef="#ctx0" brushRef="#br0" timeOffset="67277.14">22504 12895 73 0,'-14'27'130'0,"2"-5"-36"0,-3 2 38 0,3 4-13 16,-3 0-21-16,-1 0-14 0,0 4-35 0,0-4 30 15,-2 2-33-15,0 0 13 0,1-1 10 0,-2-2-22 16,2-2-10-16,-2-1 12 0,5-3 1 0,-2 1-27 0,2-4 3 16,4-5 20-16,2-1-22 0,-2 0-1 0,4-2 14 15,0-1-13-15,1 0 13 0,-1-3-27 0,4-3-6 0,2-3-23 16,-4 5-3-16,4-5-48 0,0 0-9 15,0 0-40-15,12-1-269 0,-12 1 130 0,25-14 86 0</inkml:trace>
  <inkml:trace contextRef="#ctx0" brushRef="#br0" timeOffset="67684.62">22846 12986 12 0,'9'-6'118'0,"3"-2"-5"0,-1 0 17 0,-2 2-45 0,5 1 8 15,-2-4-35-15,1 1 24 0,0 1-51 0,1 2 40 16,0-3-3-16,0 0-17 0,-1 1-28 0,-1-1 3 16,-1-1 5-16,-1-1 8 0,0 0-17 0,-2 0 6 0,-2 0-1 15,0-1 2-15,-2 1 2 0,0-1-8 0,-3 3 7 16,-1 0-10-16,0 0 1 0,0 8-16 0,-7-15 20 0,2 8-23 15,-2-1 4-15,-1 4 15 0,0-1 14 0,0 4-7 16,0-2-28-16,8 3 28 0,-18 1 10 0,4 2-2 16,2-1 7-16,0 5-7 0,2 1 5 0,-2-1-21 15,1 2 21-15,0 1 2 0,3 1-10 0,-1 3 5 16,2-2 20-16,0 4-15 0,2-1-7 0,0 1 1 0,2 1 5 16,-2 1 3-16,3 0-11 0,2 1 1 0,4-2-6 15,-2 0-9-15,0-1 6 0,5 1-4 0,0-1-2 16,1 1-3-16,1-3-12 0,2-1 12 0,0-1 9 0,-2-2-4 15,4-1-21-15,1 0-1 0,-2-1 3 0,1-3-25 16,0 0-6-16,2-3-43 0,0 1-15 0,-2-2-24 16,3-2-1-16,0-4-31 0,0 8-441 0,-1-7 193 0,1-4 130 15</inkml:trace>
  <inkml:trace contextRef="#ctx0" brushRef="#br0" timeOffset="68277.63">24373 12685 16 0,'4'-13'138'0,"-1"0"-23"0,-2-2-6 0,2 5-10 16,-4-2 6-16,-2 4-12 0,-2-1-61 0,-1 2 11 0,1 1 22 16,0 2 16-16,-5 0-14 0,0 3-6 15,2 1-18-15,-2 1-10 0,0 3 13 0,-2 0 6 0,0 2-5 16,1 0-34-16,0 3 45 0,-1 1-28 0,1 1 6 16,1-1 9-16,0 2-18 0,1 3 11 0,2 0-22 0,1 2 11 15,0 0 1-15,2-1 13 0,0 2-36 16,2-3 25-16,-1 1-7 0,3-1-4 0,0 1-12 0,1-2-6 15,2 0-2-15,0-1 13 0,1-2 11 0,0-2-38 16,2 2 25-16,0-3-11 0,3 0 5 0,-1-2-8 0,0-3 15 16,1 2-17-16,-1-5-10 0,1 1 24 0,4-2-10 15,-1-1-27-15,-1-1 33 0,1-3-3 0,-3-1 3 16,0-1-9-16,-1-2 11 0,0-2-7 0,0-1-21 16,2 0 22-16,-5-2-4 0,0-2-4 0,-1 1 11 0,-1-2-1 15,-3 0-3-15,0 1-24 0,0 1 58 0,0 1-18 16,0-1 16-16,-1 3-28 0,-1 2 13 0,1 0-2 0,0 3-11 15,1 8 14-15,-2-13-20 0,2 13 9 0,0-6-4 16,0 6-14-16,-1-3 14 0,1 3 6 0,0 0 21 16,0 0-20-16,0 0 11 0,9 24-2 0,-2-11-5 15,0 1-1-15,-3-1 15 0,4 2-17 0,0 1-1 0,-2-2 6 16,0 3 16-16,0-1-19 0,1 1 1 0,0-3 2 16,-2 0-4-16,0 1 17 0,-1-3-13 0,3-1 6 0,-3 2-10 15,1-4-13-15,1 0-31 0,-1-3-1 16,-5-6-11-16,13 8-44 0,-13-8 5 0,11 6-24 0,-11-6-12 15,13-1-34-15,-13 1-320 0,0 0 158 0,22-4 104 16</inkml:trace>
  <inkml:trace contextRef="#ctx0" brushRef="#br0" timeOffset="68708.86">24621 12625 138 0,'0'0'121'0,"-2"-8"-25"0,2 8 54 15,0 0-41-15,0 0-20 0,0 0-19 0,0 0 37 0,0 0-32 16,9 31 9-16,-8-17-10 0,2 0-2 0,4 1-25 16,-7 1 20-16,1-1-16 0,0 2-3 0,1 0 9 15,0-1-23-15,-2-1 4 0,0-2-2 0,2 2 5 0,-4-2-14 16,1 0-11-16,-2-2 12 0,3-1 11 0,0-10-3 16,0 14-23-16,0-14 23 0,0 0-4 0,0 12-27 15,-1-8 20-15,1-4-9 0,0 0 1 0,0 0-2 0,0 0-4 16,0 0-14-16,0 0 16 0,-15-16-2 0,11 6-9 15,0 1 5-15,2-1-8 0,-1-2-10 0,2 0 16 16,-5-1 29-16,6-1-44 0,0-1 3 0,-1 0 0 16,2-2-22-16,-2 0 13 0,2-1-35 0,1 1 16 0,0 0 24 15,1 2-13-15,-3 0 4 0,5 3-15 0,1 0 26 16,0 3 13-16,1-1-35 0,1 3 20 0,3 1-1 0,-1 2-3 16,2 1 1-16,0 3 6 0,4 1-10 0,0 4 11 15,2 1-12-15,7 5 40 0,-4-1-23 0,3 6-9 16,-2 0 33-16,-4 3-14 0,-3-4-7 0,-4-1 24 15,-2-1-3-15,-2 1 0 0,-1-1 3 0,0 2 11 0,-2-2 0 16,-2 0-12-16,0-3-1 0,-1 2-8 0,0-1 4 16,1-1 6-16,0-1-25 0,0-1-10 0,-2-1-24 15,0-7-23-15,0 0-41 0,4 14-27 0,2-8-31 16,0 2-319-16,2-3 159 0,-8-5 104 0</inkml:trace>
  <inkml:trace contextRef="#ctx0" brushRef="#br0" timeOffset="69225.56">25310 12678 5 0,'-2'-18'166'0,"0"4"-29"16,0-1 15-16,0 2-18 0,-4 1-7 0,1 1-11 15,0 2-21-15,-3 0 4 0,1 2 1 0,-1 1-32 0,0 1 12 16,1 3-3-16,-2 1-12 0,1 1-14 0,0 1-7 15,-3 2 10-15,-1 2-7 0,0 1-2 0,2 3-9 0,-2 0 10 16,2 2-1-16,1 1-12 0,-2 1 8 0,2 2-4 16,0 0-27-16,1 1 28 0,2 1-12 0,1-2-8 15,1 2 6-15,0-1-1 0,1 0-16 0,2 1 18 16,0-2-8-16,-1-1 0 0,2 0 3 0,2-3-7 16,0 1-16-16,0-1 10 0,2-1 7 0,0-2-3 0,0-3-13 15,1-2 0-15,2 0 19 0,-2-1-23 0,-5-2 9 0,12 3 7 16,-12-3-6-16,19-5-17 0,-9 1 25 15,1-2-9-15,2-2-1 0,-1-3-4 0,-1-1-3 0,8-11 7 16,-2-1-7-16,-5-3 12 0,1-2-5 0,-1-5-18 16,-1-1 18-16,-3-3-1 0,-1-2-4 0,-2-2-5 0,-2 3 14 15,1-1-2-15,-4 1-10 0,0-3-4 0,-2 1 10 16,0 6-32-16,-2 1 26 0,0 3 8 0,1 7-26 16,0 5 24-16,1 6 7 0,2 1-17 0,-3 0-2 15,0 2 14-15,1 1-10 0,-1 4 27 0,3 5-7 0,0 0-5 16,-8-3 1-16,8 3 9 0,0 0-1 0,-4 26-4 15,4-7 12-15,1 2-6 0,5 15 2 0,0 2 1 0,4 0-8 16,3 3-1-16,-5-3 12 0,1 1-9 16,-1 0 8-16,6-2-16 0,-8-1 1 0,2-1-11 0,3-5-7 15,-2-1-33-15,-5-7-8 0,3-4-16 0,-2-3 0 16,-2-2-31-16,2 1-4 0,-1-4-36 0,0 0-18 0,0-3-386 16,-4-7 180-16,0 0 122 0</inkml:trace>
  <inkml:trace contextRef="#ctx0" brushRef="#br0" timeOffset="70070.73">26670 12254 17 0,'-4'-10'188'0,"0"-1"-16"0,0 2-42 16,0 2 16-16,4 7-40 0,-4-8-22 0,3 7 29 0,1 1-16 15,0 0-13-15,0 0 1 0,0 0 7 16,-12 20-7-16,9-7 8 0,-2 2-14 0,0 3-9 0,1 0-19 16,0 1 16-16,-2 13 0 0,2-7-29 0,-4 4 18 15,2 1-25-15,0-5 21 0,0 5-19 0,-2 0 1 16,0-2-15-16,1-5 19 0,2-4-14 0,-1-2 6 0,0 1-12 15,3-3 3-15,-1 1 9 0,0 0-6 0,-1-4-19 16,1-2-7-16,-2 1-22 0,2 1-19 0,0-6 0 16,2-1-58-16,2-5-2 0,-7 6 18 0,7-6-14 0,-5 2-29 15,5-2-423-15,0 0 183 0,0 0 124 0</inkml:trace>
  <inkml:trace contextRef="#ctx0" brushRef="#br0" timeOffset="70324.83">26241 12317 73 0,'16'-23'107'0,"4"5"-19"0,-3 7 19 0,13-8-4 16,2 0-27-16,1 9 13 0,3-7-29 0,0 3-6 15,4-2 18-15,-3 8-20 0,1-4-16 0,-2 0 13 0,-3 0-16 16,-2 5-19-16,-7 0 12 0,-6 1 2 0,-3 1 19 15,-2 1-20-15,-2 3 2 0,-3 0-16 0,-1-2 9 16,-7 3 8-16,10-2-19 0,-7 0 2 0,-3 2-41 16,0 0 12-16,0 0-34 0,0 0 6 0,-11 18-27 0,11-18-18 15,-12 4-232-15,3 2 107 0,1 4 72 0</inkml:trace>
  <inkml:trace contextRef="#ctx0" brushRef="#br0" timeOffset="71197.48">26816 12437 131 0,'4'-7'141'0,"-4"7"-32"16,9-11 2-16,-4 6-29 0,2 4-18 0,0-2 25 0,-7 3-44 16,20-1 36-16,-11 2-18 0,4 3-3 15,-1-2-16-15,2 1 17 0,-2 3-29 0,1 1-5 0,0 1 16 16,-2 2-21-16,0 2-7 0,1 0 19 0,-3-1-21 16,-1 2-48-16,3 1 33 0,-3 1 29 0,-1 0 11 0,-1-1-56 15,0 1 45-15,-5 0-6 0,2-1 12 0,-3-1-20 16,0 0-38-16,-3 2 22 0,0-4 21 0,-2-1-35 0,0 0 31 15,-1 0-14-15,1-1 23 0,-2 1-26 16,-2-4-7-16,1 0 18 0,1 0 7 0,-1-4-39 0,1 2 43 16,2-3-21-16,1-1 19 0,4 0-12 0,-11-2 27 15,11 2-37-15,0 0 27 0,-10-8-7 0,7 4-30 16,2-1-18-16,1 5-45 0,-2-16 96 0,6 4-4 0,-1-2-6 16,2-1-34-16,1-3-3 0,0 2 36 0,4 2-12 15,-2-2-27-15,1 1 34 0,7-8-10 0,-1 2 3 16,0-2-2-16,-1 9-20 0,-4 3 13 0,0 2 6 0,0 0 8 15,0-1-12-15,2 4 9 0,-1-1 6 0,0 0-1 16,-1 0-9-16,1 2-5 0,-2 5 1 0,1-3 8 0,-2 3-2 16,-8 0 14-16,13 0-2 0,-13 0 13 0,17 6-20 15,-10-3 29-15,-2 2-31 0,1-1 2 0,-6-4-18 16,5 10 27-16,-1 0-22 0,-1-1 16 0,-1 2 6 16,1 1 9-16,0 0-4 0,-2 0-25 0,0 1 36 15,1 0-28-15,0-2 9 0,1 1 47 0,-2 1-82 0,2-1 25 16,-3-1 18-16,1-2-10 0,3 1-29 0,-1 1 37 15,0-4-7-15,2 2-9 0,0-2 5 0,1 1-16 16,-1-3 32-16,-2 1-11 0,2-2 9 0,0-2-2 0,1-1-6 16,-6-1 5-16,10 4-9 0,-10-4-11 0,12 0 16 15,-12 0-20-15,16-5-18 0,-8 2 38 0,2-3 11 16,-2 0-15-16,1 0 24 0,-1-3-1 0,1 0-17 16,-2-3 30-16,0 0-10 0,-2-2-2 0,2-1-26 0,-2-1 22 15,0 1-14-15,-1-1-8 0,2-1 3 0,-4-2-60 16,0 2 96-16,-1-2-14 0,0 1-8 0,-3-1 12 0,0 2-2 15,2 1-13-15,-1 2-4 0,0 0-20 0,-2 4 9 16,2 2-2-16,-1 2-21 0,2 6 2 0,-1-11-5 16,1 11-27-16,0 0-2 0,0 0-16 0,0 0-19 15,0 0-21-15,0 0-302 0,0 0 136 0,0 0 92 0</inkml:trace>
  <inkml:trace contextRef="#ctx0" brushRef="#br0" timeOffset="71651.69">27649 12448 14 0,'0'0'99'0,"0"0"-25"0,0 0 9 0,0 0-14 0,3 10 10 15,-3-10-25-15,0 0 2 0,8 9 8 0,-8-9-20 16,8 6-2-16,-4-4 5 0,-4-2-13 0,0 0-8 15,16 6 21-15,-16-6-26 0,12 1 2 0,-12-1-11 0,14-1 1 16,-8 0 14-16,5-3-5 0,-11 4-11 0,16-4 23 16,-8 1-12-16,0 0-16 0,0-7 10 0,0 4 21 15,-1-4-12-15,-1 0 16 0,0-1-3 0,-1-1 4 16,-2 1-41-16,-1 0 42 0,4 0 7 0,-6 1-13 0,0 2 11 16,0 8 0-16,-3-13-3 0,3 13-11 0,-4-11-1 15,3 7-4-15,-5-7-9 0,1 7 11 0,-2 1-24 0,7 3 18 16,-12-2-10-16,12 2 16 0,-10 4-8 0,-1-2 10 15,0 6-5-15,1 0 12 0,-2 3-49 0,-6 7 31 16,5-1-7-16,2-2 3 0,2-2-31 0,2 3 46 16,-1 0-28-16,3 0 26 0,1 1-21 0,1 1 23 0,0 0-11 15,3-1 9-15,3 0-3 0,1 0-10 0,1-2 1 16,3-2-4-16,1 1-5 0,1-2 10 0,1-2-8 16,1 0-10-16,3-2 8 0,-1 0 0 0,1-5 2 15,1 1-7-15,1 1-34 0,-1-4 2 0,-2-1-1 0,0-1-31 16,1-2-23-16,-3-2-20 0,0 1-15 0,0-4-14 15,-1 2-19-15,-2 2-343 0,-2-4 165 0,-1 1 108 0</inkml:trace>
  <inkml:trace contextRef="#ctx0" brushRef="#br0" timeOffset="73059.5">22240 14396 89 0,'0'0'89'15,"0"-9"-8"-15,0 9-8 0,0 0-6 0,-1-13-11 16,1 9 32-16,-1 0-26 0,1 4-25 0,0 0 1 16,-6-12-22-16,2 9 8 0,2-1 25 0,-1 1-7 15,-1-1 10-15,4 4-45 0,-11-4 6 0,5 2 25 0,-4-2 2 16,-1 4-53-16,-6-2 71 0,5 2-102 0,3-1 106 16,-3 6 13-16,-2-3-85 0,4-1 54 0,-5 4-20 15,3-1 4-15,-1 0-9 0,-2 5-44 0,3 2 77 16,0 3 0-16,1-6-20 0,1 1-11 0,-6 11 11 0,5-8-12 15,2-2 7-15,1 2 5 0,1 0-9 0,0 2 7 16,2 3-5-16,-6 8-75 0,6-2 72 0,2-4-12 0,1-1 1 16,0-1 9-16,2-1-38 0,0-1-32 15,0 1 10-15,3 1 72 0,1-1-23 0,1 0 10 0,2 0-4 16,-2-2-12-16,5 0-33 0,-2 0 45 0,2-4-42 16,1 2-19-16,-3-2 47 0,4 1-10 0,-3-4-22 0,2 0 13 15,1 0 24-15,-1-2 3 0,1 0-36 0,0-3 57 16,1 1 10-16,0-3-36 0,-2 0 26 0,2-3-50 15,1 2 58-15,-4-1-53 0,1-3 44 0,1-2-25 0,-1 2-35 16,-1-5 61-16,-2 4-8 0,2-2-24 0,-2 1 44 16,-1-2-76-16,-2 1 59 0,0-3-36 0,-1-1 40 15,-1-1-13-15,0-1 7 0,-2-2 5 0,-5 0 5 0,4-6-23 16,-4-11-5-16,1 9-34 0,-1 4 48 0,-4-10-2 16,2 1-37-16,-1 9-45 0,2 3 99 0,-2 1-78 15,-1 1-5-15,2 3 79 0,-3-2-86 0,5 2 87 0,-1 2-40 16,-2 0-45-16,-1 3 6 0,-3-3 72 0,2 5-74 15,0 2 68-15,-3-1-62 0,1 2 72 0,-1 3 5 16,-1 1-87-16,-1-2 25 0,2 5-24 0,0 0 5 16,2-3-30-16,-1 7-31 0,-4 0-248 0,5 3 119 0,3-7 78 15</inkml:trace>
  <inkml:trace contextRef="#ctx0" brushRef="#br0" timeOffset="74063.8">22688 14278 2 0,'0'0'94'15,"-5"-6"3"-15,2 2-40 0,2 2 34 0,1 2-36 16,0 0 3-16,-5-6 49 0,5 6-62 0,0 0 29 15,0 0-45-15,0 0-2 0,0 0 49 0,10 6-47 0,-7-3 55 16,2 9-60-16,1-2 68 0,0 4-19 0,-2-5-34 16,2 4 33-16,0 0-14 0,0 3-28 0,2 14 23 15,-3-10 6-15,0 9-4 0,1-5-13 0,0 6-6 0,2-1 4 16,-2-8 15-16,-2 2-35 0,0-6-44 0,0 2 65 16,0-2-32-16,-2 1-46 0,2 0 71 0,0 0-42 15,3-3 46-15,-4 1-32 0,-1 1 9 0,1-4-87 0,-2 0-7 16,2-2 101-16,1 0-37 0,-3-4-27 0,2-1 52 15,-2-1-12-15,-1 0-25 0,2-2-13 0,-2-3-11 16,0 0 8-16,0 0-28 0,0 0 3 0,0 0 6 16,0 0-10-16,0 0-13 0,9-8-12 0,-8 3-222 0,-3-6 107 15,3 0 70-15</inkml:trace>
  <inkml:trace contextRef="#ctx0" brushRef="#br0" timeOffset="74470.1">22639 14347 35 0,'3'-15'62'0,"-1"1"15"0,2 0-11 0,0 1 2 16,-1 0-1-16,5 1-17 0,0 0-8 0,0 1-10 0,-1 0 6 16,2 4-16-16,2-2 10 0,-1 3 0 0,1 2-9 15,-2-1-8-15,1 4 7 0,-2-1 23 0,-8 2-18 0,13 4-11 16,-5 1 1-16,0 2 32 0,0-1-3 0,-1 2-56 15,-5 3 24-15,-2-1 3 0,-1 1 33 0,0 4 12 16,-5 0-68-16,1 1 32 0,-2 0 18 0,-2-2-54 16,-4 14 69-16,1-11-8 0,-4 4-23 0,0 3 19 0,1 3 0 15,0-4-43-15,2-8 43 0,1 1-5 0,-3 7 2 16,2-1-43-16,2-4-18 0,2-4 57 0,1 0-70 16,1 0 59-16,-1-4-71 0,3 3 50 0,1-1 10 15,1-5-61-15,3 2 64 0,0-3-21 0,0-6-47 0,3 9 58 16,2-7-25-16,2-1 56 0,4 1 3 0,2 2-30 15,6-4-39-15,-2-3 34 0,2 5 38 0,2-4-22 0,-2-1-2 16,2 2-3-16,0-1-10 0,2 0-8 0,8-8-14 16,-7 6 19-16,-4 2 15 0,-2-1-6 0,-3-2-23 15,-1 4-1-15,-1 0-19 0,-1-2-8 0,-1-4-35 16,-2 1 8-16,-1 1-35 0,-4 2-10 0,1-2-303 0,1 4 135 16,-6 1 92-16</inkml:trace>
  <inkml:trace contextRef="#ctx0" brushRef="#br0" timeOffset="74832.73">23227 14176 70 0,'-1'-10'96'16,"0"2"-25"-16,1 8-14 0,0-11 46 0,0 8 0 0,0 3-65 16,0 0 10-16,0 0 56 0,0 0-21 0,5 11 27 15,-1-1-47-15,-3 2-66 0,3 2 16 0,-2 1 21 16,2 1 59-16,2 14-56 0,0-7 11 0,-2-1 32 16,-2-2-15-16,5 15 9 0,-4-11-6 0,3 7-10 0,1 3-4 15,-4-9-6-15,-1-5-7 0,1-3 10 0,0 1-25 16,-1-2-31-16,2-3 30 0,-2 1-12 0,2-3 7 0,0 0 17 15,-3 2-24-15,2-6 19 0,-2-1-9 16,-1 0 10-16,1-2-39 0,-1 0 10 0,0-4-22 0,2 4 2 16,-2-4-31-16,0 0-4 0,0 0-24 0,0 0-7 15,0 0-6-15,0 0-4 0,0 0-23 0,1-25-331 0,-5 16 148 16,1-3 100-16</inkml:trace>
  <inkml:trace contextRef="#ctx0" brushRef="#br0" timeOffset="75222.7">23133 14231 39 0,'-3'-33'79'0,"2"9"-23"0,1 4 3 0,2 1-3 15,4 2 3-15,0 0-20 0,2 3-3 0,0 1 6 0,3 2 4 16,1-1-15-16,0 3 21 0,1 2-26 0,-1 1 12 16,2 3-3-16,-1 0 1 0,-2 1-14 0,-1 3 9 0,2 1 10 15,-4 1-45-15,2 2 53 0,-2-1-8 0,-2 4-15 16,-2-1-25-16,0 2 59 0,-1 3-80 0,-2 2 14 15,-2 0 3-15,0 3-4 0,-3-2 8 0,-2 2 119 16,1-1-95-16,-8 11 13 0,5-9-34 0,-3-2-9 0,-5 7-15 16,-1-3 48-16,1 3 33 0,0 3-23 0,0-5-19 15,1 2 40-15,-1-9-16 0,0 8-8 0,3-3-2 16,-2 4 6-16,2-11-4 0,3 1-4 0,2-5 5 16,0 3-4-16,2-4-3 0,-1-3-17 0,4 8 18 0,-1-6-14 15,2-1 0-15,0-2 1 0,2-3 15 0,2 6 14 16,3-3-15-16,2-1 3 0,6 3-4 0,0-2 12 0,6-1-21 15,0-5-5-15,2-2 7 0,2 5 2 16,-2 0-9-16,14-3-3 0,-3-4-9 0,-3 4 4 0,-6 3 3 16,7-8-8-16,0 1 11 0,-9 5 6 0,-5-2-40 15,0-4-7-15,-1 5 7 0,-2-4-32 0,-2 3-10 0,-2 0-33 16,-2-2 2-16,-1 2-11 0,-3 1-10 0,-3 3-398 16,3-3 170-16,-3 3 114 0</inkml:trace>
  <inkml:trace contextRef="#ctx0" brushRef="#br0" timeOffset="75640.92">23874 14064 106 0,'2'-12'87'0,"-2"4"-6"16,0 0-4-16,1 6 25 0,-1 2-53 0,0 0-4 0,0 0 6 16,0 0-5-16,0 0 4 0,-1 17 82 0,-2-5-29 15,0 3-13-15,2 2-36 0,1 2 19 0,-1 2 1 0,1 0 16 16,-2 2-4-16,0 17 20 0,0-3-4 15,1-1-1-15,-2 1-23 0,1-4 2 0,-1 1 3 0,3-6-5 16,-1-3-21-16,-2-4-7 0,2 0 3 0,-1 0-4 16,1-2-8-16,0-4-11 0,-2 2 0 0,0-1-12 0,2-3 1 15,-2 0 10-15,3-1-10 0,-2 0 5 0,2-5 3 16,-2-1 3-16,2-1-8 0,-1-1-2 0,1-4-2 16,1 5-19-16,-1-5-22 0,0 0-6 0,0 4-25 15,0-4-3-15,0 0-40 0,0 0-4 0,0 0-23 0,0 0-8 16,0 0 1-16,4-14-44 0,-4 14-371 0,0 0 182 15,0 0 122-15</inkml:trace>
  <inkml:trace contextRef="#ctx0" brushRef="#br0" timeOffset="78380.03">25355 14182 19 0,'0'0'79'0,"0"0"-12"0,-4-4 25 15,4 4-13-15,-1-4 6 0,1 4-29 0,0 0-13 16,0 0 16-16,5-8 11 0,-2 4-20 0,-3 4-27 16,0 0-5-16,12-4 27 0,-12 4-19 0,10-3-5 15,-10 3-27-15,7-2 18 0,-7 2 11 0,8-4-20 0,-8 4 11 16,7-3-21-16,-7 3 12 0,6-4-19 0,-6 4 14 16,7-2 30-16,-7 2-29 0,7-3 3 0,-7 3 3 15,6-1 25-15,-6 1-34 0,6-1 33 0,-6 1-6 0,0 0-42 16,0 0 26-16,0 0-4 0,12-1-3 0,-12 1 1 15,2 0 7-15,-2 0 20 0,0 0 8 0,0 0-51 16,6-3 23-16,-6 3 9 0,0 0-46 0,0 0 56 16,4-1-26-16,-4 1 22 0,0 0-42 0,0 0-6 0,0 0 19 15,0 0 39-15,0 0-5 0,4-2-4 0,-4 2 1 16,0 0 10-16,0 0-17 0,0 0 1 0,0 0-1 0,0 0-61 16,0 0 63-16,0 0 1 0,0 0-17 0,0 0-41 15,0 0 15-15,0 0 51 0,6 0-38 0,-6 0-36 16,0 0 14-16,0 0 16 0,0 0 51 0,0 0-77 15,2-5 71-15,-2 5-3 0,0 0 3 0,0 0-74 0,0 0 72 16,0 0-16-16,0 0 7 0,0 0-21 0,0 0-8 16,-2-9 35-16,2 9-66 0,0 0 82 0,0 0 5 0,0 0-7 15,0 0-8-15,2-4-35 0,-2 4-47 16,0 0 91-16,0 0-35 0,0 0-44 0,0 0-2 0,0 0 6 16,0 0 2-16,0 0 82 0,0 0-56 0,-8 16-4 15,4-6 45-15,0 2 26 0,0 1-59 0,0 0 62 0,0 2-16 16,-2 2-54-16,2-1 64 0,0 2 12 0,2-2-21 15,-2 2-8-15,0 1-19 0,0-2 26 0,1 0-24 16,0 2 14-16,2-2-21 0,0-2 18 0,2 2-5 16,0-2-5-16,-1-3 7 0,3 0-6 0,-3 3-2 0,3-4 6 15,-1-3-5-15,-2 1-4 0,0-9-8 0,2 9 7 16,-2-9-4-16,0 10-4 0,0-10-11 0,0 0-1 0,1 8-32 16,-1-8-8-16,0 0-30 0,0 8-1 15,0-8-21-15,0 0-3 0,0 0-25 0,0 0-25 0,1-20-387 16,-6 13 177-16,5-7 118 0</inkml:trace>
  <inkml:trace contextRef="#ctx0" brushRef="#br0" timeOffset="78536.63">25550 14051 37 0,'2'-17'99'0,"1"1"-1"0,0 3-26 0,-1 0-8 16,0 2-2-16,-1 2-12 0,-1 1 3 0,0 8-22 0,0 0-9 15,1-9-5-15,-1 9-31 0,4 0-30 0,-4 0-139 16,0 0 61-16,0 0 40 0</inkml:trace>
  <inkml:trace contextRef="#ctx0" brushRef="#br0" timeOffset="78849.73">25810 14041 79 0,'0'0'97'0,"-8"6"-19"0,1 3 19 16,2-1 8-16,-2 2-68 0,2 0 52 0,-3 1-8 15,4 0-65-15,0 2 22 0,3 3 32 0,-1-4-38 16,4 3 30-16,3 1 4 0,0 1-63 0,9 8 43 16,2-5-13-16,1 4 6 0,-4-10 4 0,1-4-43 0,3 13 49 15,-6-11-61-15,1-1 44 0,-3 0 15 0,-1 3-27 16,0-7 1-16,-3 3-10 0,-1 0-13 0,0-8 39 0,-1 4 17 15,-3-4-26-15,0-2 19 0,-5 3-43 16,-1-4 31-16,0 2-2 0,-1-2-37 0,-6-1 35 0,1 6 11 16,0-3-26-16,0-2-37 0,2 1 14 0,-2-2 3 15,4 0 5-15,0 4-26 0,8-2-29 0,-12-6-14 16,7 3-2-16,-3-5 8 0,4 2-18 0,1-5-19 0,1-1-272 16,2 7 123-16,1-10 84 0</inkml:trace>
  <inkml:trace contextRef="#ctx0" brushRef="#br0" timeOffset="79092.85">25834 14146 29 0,'-9'9'84'0,"2"0"-29"15,-1 3 19-15,-1 0 27 0,-6 8-11 0,-2 4-25 16,1-4 13-16,-2 1 25 0,1 0-20 0,1 13 11 16,-3-6-25-16,3 5 6 0,-1-8-24 0,0 1 14 15,0 4-1-15,3-9-24 0,-1 4 7 0,-1 1-35 0,0-6-5 16,5-7 30-16,5 2-17 0,-2-5 18 0,1 2-10 15,0-1-14-15,2-5 23 0,1 0-27 0,1-2 28 16,-1-1-22-16,2 2 2 0,-2-1 19 0,4-4-27 0,-6 2 16 16,5 2-3-16,1-4-22 0,0 0-36 0,-4 5 17 15,4-5-51-15,0 0 19 0,0 0-19 0,0 0-15 0,0 0-9 16,0 0-24-16,0 0-251 0,0 0 122 0,0 0 82 16</inkml:trace>
  <inkml:trace contextRef="#ctx0" brushRef="#br0" timeOffset="80859.83">26972 13874 18 0,'0'0'85'0,"-3"-10"-4"0,3 10 3 16,-3-10-24-16,3 10 2 0,0 0-11 0,-1-16 0 0,1 16 1 16,0 0-5-16,-1-9-4 0,1 9 4 0,0 0-16 15,-2-6 12-15,2 6-30 0,0 0 14 0,0 0 17 16,0 0-5-16,0 0-4 0,0 0-16 0,-10 15 27 15,8 0-9-15,-3-1-5 0,-2 3 0 0,3-1-16 0,2 3-2 16,-2-2 32-16,0 2-3 0,0 2-29 0,-3 11 30 16,3-1-7-16,-4-1-60 0,4-4-18 0,0 7 86 0,3-8-41 15,-1-6 18-15,1 0 2 0,-2-1-61 16,3-3 71-16,-1 4-34 0,0-1 25 0,-1-5-55 0,4 3 54 16,-4-8-8-16,2 5 23 0,-1-8-35 0,1 1 36 15,0-1-22-15,-1 0 10 0,1-5 0 0,1 4 6 0,-1-4-23 16,0 0-5-16,3 3 58 0,-3-3-43 15,0 0 2-15,4-9-44 0,-4 5 26 0,1-2 15 0,2 0 24 16,-2-8-7-16,2 2-3 0,-3-2 4 0,1 0 4 16,0-3-131-16,-1 0 98 0,2-2 1 0,-1 1-21 0,0-3 3 15,-1 0 29-15,0-2 7 0,0-12-16 0,-2 9 3 16,0 1 20-16,0 3-1 0,0-10-1 0,0 5-4 0,3 6-12 16,-2 0 4-16,1 2-8 0,0 1-14 0,0-2 10 15,1 2-10-15,2 2 11 0,1-1-51 0,1 3 45 16,2-1-20-16,2 1 26 0,2 3-10 0,1 2 10 15,0-2-37-15,2 2 16 0,-2 6-14 0,5-4 36 0,-1 1-37 16,0 1 7-16,0 2 23 0,-2 1-27 0,2 0 13 16,0 2-26-16,-2 2 52 0,0-2-16 0,-2-1-4 15,0 6-30-15,-1-8 23 0,-11 3-73 0,17 9 31 0,-10-9 11 16,-7 0-34-16,9 3-1 0,-9-3 10 0,4 3-25 16,-4-3 4-16,0 0-21 0,0 0-272 0,-2 12 127 15,2-12 84-15</inkml:trace>
  <inkml:trace contextRef="#ctx0" brushRef="#br0" timeOffset="81065.92">26884 13988 30 0,'0'6'117'0,"0"-6"-30"0,0 11 5 15,4-7-12-15,1-1 11 0,4 3-6 0,2-1 1 16,1-1-7-16,1 1-44 0,1-4-11 0,2 0 20 0,1 0-23 15,-1-1 43-15,2 1-29 0,2-2-25 16,-4 2 3-16,2-2-9 0,-3 0-16 0,2 0-18 0,-1 1 0 16,-4-3 3-16,2 3-32 0,-2 2-13 0,-4-1-185 15,2 1 87-15,-2-1 56 0</inkml:trace>
  <inkml:trace contextRef="#ctx0" brushRef="#br0" timeOffset="81879.55">27479 13961 36 0,'2'-6'107'0,"0"0"0"16,-2 2-3-16,0 4-14 0,-2-8-25 0,2 8 6 16,-4-7-5-16,-2 1-26 0,0 0 12 0,1 6 14 0,-2-2 3 15,-2 2-24-15,2 0 23 0,-5 6-37 0,0-1 11 16,-1 2-26-16,-2-1-18 0,3 3-22 0,3-3 8 15,-2 3 44-15,3 1-8 0,-1-2 14 0,0 4-35 16,1 0 32-16,1 2-3 0,0-4-15 0,-2 2 22 0,4 0-6 16,1 2-14-16,1-1-40 0,0-2 31 0,2 1-30 15,-2-2 37-15,3 1 3 0,2-2-29 0,-2-2 37 16,1-1-26-16,-1-6-18 0,5 8 47 0,-2-3 0 0,0-1-4 16,-3-4-75-16,9 6 76 0,-4-5-31 0,1 0 2 15,0 0 19-15,1-1 16 0,0-1-36 0,-7 1-22 16,13-2 44-16,-4-3 12 0,1 0-10 0,0-1-15 15,0 0 21-15,-2-4 6 0,0 0-20 0,-2-1-6 16,2 0 9-16,-1-1-2 0,-3-1-35 0,3 0 29 0,-2 1-28 16,0-2-5-16,-1-2-2 0,2 0 49 0,-4 5 6 15,2-4-13-15,-1 5-9 0,0-1-28 0,-1-1 29 0,0 5 32 16,0 1-23-16,0 0 9 0,-1 0-25 0,-1 0 29 16,1 1-5-16,1 0-18 0,-2 5-3 0,1-4 1 15,-1 4 8-15,0 0-33 0,0 0 17 0,0 0 0 16,0 0-58-16,9 12 64 0,-9-12-34 0,7 14 65 0,-3-2-25 15,0 1-44-15,0 0 50 0,-1 2-18 0,1-1-36 16,-2-1 78-16,0 3-67 0,2-2 59 0,0 1-72 16,0-2 74-16,-2 1-59 0,2-2 64 0,2-1-3 0,-1 0-75 15,2-1 13-15,1-2 4 0,-2-1 29 0,2 0-33 16,0-3 5-16,3 0 74 0,0-3 6 0,-2-1-10 16,0 0-75-16,3-1 62 0,2-3-14 0,-1-1-30 0,-1-2 9 15,0 0 35-15,0 0-37 0,-2-3-14 0,0-2 52 16,1 1-52-16,6-13 73 0,-6 5-45 0,-2 2 40 15,1-9-23-15,-1-2-14 0,0 1 14 0,-1-6 6 0,-2-3-4 16,-2 4 8-16,-2-1-97 0,0 0 82 0,0-2-20 16,-2 6-48-16,-4-4-16 0,3 0 87 0,-3 2-36 15,-1 0 21-15,1 7-58 0,-2 3 75 0,2 6-59 16,-1-1 68-16,0 3-79 0,-1 0-12 0,1 1 76 0,0 1-46 16,-1 4 31-16,2 1-3 0,-1 2-25 0,5 4-29 15,-11-1 14-15,11 1 2 0,-9 6 87 0,2 4-35 0,-1-1 1 16,2 6-47-16,2 1-4 0,0 0 59 0,1 16 17 15,3-4-72-15,-1-4 77 0,1 0-7 0,0 13-58 16,1-2 50-16,2-1-62 0,-1-2 68 0,0 0-2 16,0-5-78-16,0-3-1 0,0-4 10 0,1 1 18 0,-2-2 30 15,2 1 16-15,0-1-69 0,-2-1 28 0,2 0-17 16,2-2 0-16,-1 0 20 0,3-2 70 0,-1-1-87 16,2-3 84-16,-1 1-33 0,0-3-62 0,1 0 42 15,0-3-39-15,1 0-23 0,-2-3 20 0,2 0-42 0,0-1-288 16,-6 1 122-16,9-3 82 0</inkml:trace>
  <inkml:trace contextRef="#ctx0" brushRef="#br0" timeOffset="82205">28180 13757 15 0,'-12'-6'132'0,"7"1"-8"0,5 5-3 0,-20 8-20 16,13 0-8-16,-1 0-14 0,0-1-40 0,2 2 44 16,2-1-42-16,0 3 23 0,2 0-43 0,2 4-18 0,-1 2 41 15,1-3 30-15,3 4-7 0,1 0-92 0,1 0 58 16,2 11-7-16,2-1-36 0,-4-7 27 0,2 0-38 16,0-4 60-16,-3-2-9 0,-2 1 27 0,4 1-10 15,-5-4-82-15,2-2 28 0,-3 1 48 0,1-3-11 0,-1 0 3 16,-1-2-31-16,-1-1-12 0,2-6-26 0,-1 11 63 15,-2-7 35-15,-1-1-22 0,4-3-90 0,-9 6 47 16,2-5 30-16,1 0-59 0,-2-1 81 0,0 0-26 0,8 0-74 16,-18-3 70-16,9 0-62 0,1 1 1 0,3-2-6 15,-3-2-17-15,4 1-32 0,-2 1-279 0,4 0 124 16,2 4 84-16</inkml:trace>
  <inkml:trace contextRef="#ctx0" brushRef="#br0" timeOffset="82431.73">28075 13897 105 0,'-8'15'122'0,"1"-1"-27"0,-1 2-19 16,-5 6 6-16,1 4-33 0,-4-1 28 0,3 0-25 16,-3 0-20-16,2 0-4 0,0-2 49 0,0 0-63 0,5-5 22 15,-2-1-32-15,5-4 33 0,-2 3 29 16,-2-1-69-16,4 1 40 0,0-7-12 0,1 0 6 0,0 0 7 15,1-1-57-15,1-4 52 0,-1 8-16 0,1-8-38 16,3-4 2-16,0 0-18 0,0 0 0 0,4 7-16 0,-4-7-24 16,7 1-212-16,6-5 95 0,1-1 66 15</inkml:trace>
  <inkml:trace contextRef="#ctx0" brushRef="#br0" timeOffset="82820.69">28271 13952 10 0,'13'-6'93'0,"-2"2"-7"15,2-1-25-15,-1 1 14 0,3 1-19 0,-4-1 6 0,0 2-15 16,1-2 3-16,0 2-16 0,1-2 13 0,-2 5 7 16,-2-2-7-16,0 0-10 0,2-6-22 0,0 3 5 15,-2-7 8-15,2 2 21 0,-1-5-12 0,-2 0-5 16,0 9-10-16,-2 0 9 0,-1-3 0 0,-1-6-6 0,-1 3 13 15,-2-1 9-15,-1 5-10 0,-1-5-7 0,-2 3-19 16,-1 0 13-16,-3 1-8 0,-1 1-35 0,0-2 43 16,-2 1 8-16,-1 5-40 0,-2 6 13 0,2 0 32 0,-2 2-56 15,-1 4 62-15,1 0-23 0,-6 10-45 16,3-7 53-16,0 9-47 0,3-6-18 0,2 0 71 0,2 1-47 16,2 1 59-16,0-2-14 0,2 2-67 0,2 0 25 0,1 1 62 15,2-1-90-15,0 0 88 0,2-1-22 16,2 1 4-16,2-2-24 0,-1-1-35 0,4-1 67 0,2-1-8 15,0-1-59-15,2-1 74 0,2-1-46 0,1-3 37 16,0 1-9-16,-1-2-92 0,1-1 58 0,0-2-47 0,1 1 29 16,-1-3-9-16,1 0-36 0,-1-3 3 0,0 1-52 15,-4-2-287-15,2 2 136 0,-4-1 88 0</inkml:trace>
  <inkml:trace contextRef="#ctx0" brushRef="#br0" timeOffset="83388.97">27436 14653 45 0,'-13'6'122'0,"2"-3"-35"0,-2 3-30 0,2 2 44 15,-2 0-66-15,1 4 2 0,-7 11 25 0,2 0 18 0,2 3-29 16,0 1-34-16,3 0 16 0,2 3-13 0,-1-2-18 16,2 2 17-16,1-1-10 0,1-6 8 0,3-1 23 15,1-4-22-15,2 0 25 0,0-4-8 0,-1 0 20 0,2-2-28 16,2 6 21-16,-1-4-48 0,2-4 61 0,-1 2-12 16,4 0 4-16,-4-6 7 0,2 4-50 0,0-1-12 0,3-5-3 15,-2-2-6-15,5 4-25 0,-1-1-26 0,2-4-5 16,2 0-34-16,2-2-236 0,1 2 113 0,-2-3 74 15</inkml:trace>
  <inkml:trace contextRef="#ctx0" brushRef="#br0" timeOffset="83769.72">27700 14868 43 0,'3'-16'94'0,"1"2"-21"16,-3 6 28-16,1-4-39 0,-2 4-2 0,1 4 9 0,-2 2 1 15,-1 1 0-15,2 1-29 0,0 0-19 16,0 0 13-16,-10 6-3 0,6 1-22 0,-3 3 57 0,2 2-40 16,-3 1 32-16,4 2-60 0,0 0-5 0,-1 1 75 15,1-1-86-15,2 1 18 0,2 1-6 0,-2-2 66 0,2 1-54 16,2-2 57-16,0 0-82 0,2 0 8 0,2-4 43 16,1-1 11-16,-1 1-3 0,2-1-10 0,2-1-65 15,0-4 76-15,1 2 23 0,0-1-88 0,1-2-5 16,0-2 96-16,1-2-30 0,-1-2-14 0,1 0 19 0,-1-2-14 15,0-1-34-15,-1 0 80 0,-3-3-20 0,8 0 8 16,-7-2-23-16,1-1 26 0,-1-1-56 0,0-3 41 16,-2 1-52-16,-3-3 45 0,-3 0-32 0,2 0 29 0,-4 1-38 15,-2-1 21-15,-2 3-1 0,-2 0-2 0,2 2 6 16,-6-2-26-16,0 4 20 0,-1 2-58 0,-1-1 20 16,0 2-9-16,-2 3 1 0,0-1 4 0,2 5 57 0,-2-2-111 15,2 3 1-15,1 2 44 0,3-2-59 0,-2 2 31 16,4-1-8-16,1 2-13 0,2-1-38 0,1-1-333 15,0 4 150-15,3-5 100 0</inkml:trace>
  <inkml:trace contextRef="#ctx0" brushRef="#br0" timeOffset="84045.72">27974 14586 96 0,'10'2'131'0,"2"4"-35"15,0 2 12-15,2 1 4 0,3 12-61 0,-1 1 74 0,1 6 14 16,-2 4-127-16,-2 2-7 0,-1 2-9 0,-4 1 89 16,-1-2-43-16,-3 1 28 0,-4 0 22 0,-1-4 3 15,-2-4-6-15,-5 8-44 0,0-7 33 0,0 1-31 16,-3 0 20-16,-2-1-7 0,2-11-33 0,-1 7-5 0,-1-10-22 15,0-1-30-15,1-2-12 0,-7 10 2 0,2-11-28 16,2-4-9-16,3 1-47 0,-3-7-313 0,-2 2 145 16,2-4 98-16</inkml:trace>
  <inkml:trace contextRef="#ctx0" brushRef="#br0" timeOffset="86767.13">22550 15055 34 0,'0'0'67'0,"-3"1"10"16,3-1 1-16,0 0-40 0,0 0-6 0,11-3 7 15,-7 2 6-15,4-1-23 0,5 0 35 0,0 3 14 16,3-3-67-16,3-2 59 0,-2 2-22 0,5-1-12 0,-1 2-31 16,2-2 37-16,11-3-3 0,0 1-31 0,0 1 38 15,-6-1-15-15,6-2-16 0,-2 1-6 0,-7 1-26 16,-1 2 31-16,-2-1 46 0,-1-1-36 0,-1 2-23 0,0-1 13 16,0 1-6-16,1-1-3 0,-2 0 4 0,0 2-20 15,-1-2 3-15,1 2 16 0,-2 1-12 0,-1-2 59 16,0 1-56-16,-2 0-1 0,0 0 1 0,1 1 27 15,-2 0-20-15,1 1 13 0,-2-2-26 0,-2 2 33 0,0 0-32 16,-2-2 3-16,0 1 60 0,5 0-52 0,-4 0 46 16,-2 0 9-16,0 2-55 0,-1-2 35 0,-6 1-57 15,10-2 20-15,-6 2-22 0,0-1 63 0,-4 1-62 0,8-1 54 16,-8 1-41-16,6-1 18 0,-2 1 7 0,-4 0-24 16,4 0 51-16,-4 0-74 0,4-1 40 0,-2-1-3 15,-2 2-30-15,0 0-14 0,0 0 9 0,0 0-6 0,0 0-7 16,0 0-16-16,-12-1-1 0,6 1-189 0,1 0 83 15,-6 5 56-15</inkml:trace>
  <inkml:trace contextRef="#ctx0" brushRef="#br0" timeOffset="87226.73">22599 15067 74 0,'-21'4'84'0,"3"-1"0"0,2 0-22 15,2 0 10-15,2 0-19 0,4-1 23 0,-2-1-37 16,5-1 22-16,2 2 6 0,3-2-32 0,-2 0 35 0,2 0-76 16,0 0 69-16,12-2 3 0,4 0-48 0,0 1-27 15,1-2 3-15,15-5 51 0,3 3 14 0,3-1-7 16,1 3-57-16,2-1-12 0,2-1-8 0,0 2 20 15,2-3 34-15,-1 1-21 0,-1 2 71 0,-2 0-100 0,-2-1 91 16,-3 2 8-16,-8 1-106 0,-3-1 110 0,-1 0-11 16,-2 1-71-16,-4-2 69 0,1 1-23 0,0-2 14 0,-1 2-35 15,0 1-37-15,-2 0 71 0,0-3 9 0,0 3-4 16,-3-3-30-16,2 2-1 0,-3-1-5 0,1 1 6 16,0 0 24-16,-5-1-60 0,0 2 27 0,-2 0-20 15,-1 0-11-15,0-1 21 0,-1 1 2 0,0-1-22 0,-1 2 43 16,1 0 0-16,0-1-56 0,-1 1 53 0,-1-2 7 15,1 2-33-15,1 0-35 0,-4 0 26 0,3-1 25 0,-1 1-57 16,-2 0 64-16,4-1-61 0,-4 1 61 0,3 0-31 16,-3 0-25-16,0 0-31 0,0 2 33 0,0-2 15 15,0 0-32-15,0 0-83 0,-12 3 15 0,12-3 27 16,-8 1 9-16,4-1-23 0,-1 0 11 0,-1 1-36 0,0 0-319 16,-1-1 146-16,-1 0 96 0</inkml:trace>
  <inkml:trace contextRef="#ctx0" brushRef="#br0" timeOffset="94706.03">22049 14911 76 0,'0'0'47'0,"-4"-5"15"0,4 5 4 0,0 0-20 16,0 0 8-16,0 0-21 0,-1-6-8 0,1 6-14 15,-3-2-5-15,3 2-4 0,0 0-22 0,0 0-116 16,-4-4 44-16,4 4 32 0</inkml:trace>
  <inkml:trace contextRef="#ctx0" brushRef="#br0" timeOffset="95160.02">22856 14797 59 0,'0'0'79'0,"0"0"-8"0,0 0-2 0,0 0-12 15,0 0 16-15,0 0-27 0,0 0-5 0,0 0-12 16,0 0 4-16,0 0 6 0,0 0-12 0,0 0-19 0,0 0-7 15,0 0 6-15,-8 3-30 0,8-3-32 0,0 0-132 16,0 0 61-16,0 0 42 0</inkml:trace>
  <inkml:trace contextRef="#ctx0" brushRef="#br0" timeOffset="95962.78">22320 13482 66 0,'2'4'105'16,"-2"-4"-27"-16,0 0 7 0,0 0-12 0,0 0-15 15,0 0 17-15,0 0-12 0,0 0-20 0,0 0-9 16,0 0-1-16,0 0-9 0,0 0 12 0,0 0-23 0,0 0 17 16,0 0-21-16,0 0-16 0,0 0 26 0,0 0-30 15,0 0-7-15,0 0-14 0,0 0-2 0,0 0-28 16,0 0-166-16,0 0 76 0,0 0 52 0</inkml:trace>
  <inkml:trace contextRef="#ctx0" brushRef="#br0" timeOffset="96439.92">24756 13252 12 0,'4'-6'89'16,"-4"6"-26"-16,0 0 18 0,7-5 8 0,-7 5-26 15,4-5-12-15,-4 5 5 0,0 0-26 0,4-6 3 16,-4 6-12-16,0 0 23 0,2-6-22 0,-2 6 8 0,0 0-8 15,4-6 9-15,-4 6-31 0,0 0-10 16,0 0-12-16,0 0-42 0,8-2-151 0,-8 2 73 0,0 0 46 16</inkml:trace>
  <inkml:trace contextRef="#ctx0" brushRef="#br0" timeOffset="96797.9">27000 12998 17 0,'9'-8'79'0,"-9"8"-7"0,7-4-11 15,-7 4-19-15,0 0 10 0,9-6-9 0,-9 6-22 0,8-3-11 16,-8 3-21-16,8-3-19 0,-8 3-90 0,0 0 40 16,0 0 28-16</inkml:trace>
  <inkml:trace contextRef="#ctx0" brushRef="#br0" timeOffset="97705.96">28702 12406 29 0,'0'0'103'0,"-4"0"10"0,4 0-10 0,0 0-19 0,0 0 3 15,27 2 4-15,-14-1-11 0,3-2-9 0,0 0 17 16,3 1 0-16,-3-1-4 0,4-1-13 0,0 1-27 16,2 1 0-16,0 0 32 0,12-6-26 0,-6 7-15 15,-2-3 13-15,-4 1 14 0,1-2-23 0,0 3 30 0,-2-3-44 16,1 0 36-16,-4 1-14 0,1 1-9 0,-2 0-15 15,-1-1 10-15,0 0 10 0,-2 1-6 0,-2-2-13 0,-3 2-1 16,-1 1 4-16,-1 0 3 0,-2-1-34 0,0 2-22 16,-1 0 32-16,-4-1-22 0,0 0-31 0,0 0-22 15,0 0-25-15,0 0-16 0,0 0-18 0,0 0-366 16,-22-4 164-16,8 6 110 0</inkml:trace>
  <inkml:trace contextRef="#ctx0" brushRef="#br0" timeOffset="98004.64">28691 12560 89 0,'-6'4'85'16,"2"0"19"-16,1-1-14 0,3-3 8 0,7 5 50 15,-2-3-35-15,2 0-31 0,9 0 0 0,1 0 26 0,3 0 9 16,1-1-11-16,-1-1-51 0,2 1 27 0,-1-1-27 15,0 1 35-15,1-1-67 0,-1 1 63 0,0-1-47 16,-1-1 21-16,0 0-2 0,-2 0 1 0,0 0-20 0,-2-1 31 16,-1 1-40-16,-1-1-10 0,-1 1 25 0,-2-1 6 15,1 1-13-15,-3 0-9 0,-1-1 3 0,-1 0-25 16,-1 0-5-16,0 1 14 0,-1-2-32 0,-2 2-39 0,-3 1-6 16,6-3-9-16,-6 3-28 0,4-6-13 0,-4 6 2 15,0 0 4-15,2-9 7 0,-2 6-45 0,0 3-305 16,0 0 150-16,0 0 98 0</inkml:trace>
  <inkml:trace contextRef="#ctx0" brushRef="#br0" timeOffset="98412.88">29045 12276 12 0,'-12'-4'138'16,"1"-4"-46"-16,0-4-1 0,3 4 29 0,2 5-4 16,6 3-40-16,-7-5 21 0,6 2-15 0,1 3-4 15,0 0-55-15,0 0 55 0,14-1-27 0,2-1 2 0,2 5 8 16,-1 4 3-16,13 4-7 0,-4-5-15 0,5 7 0 16,-4-8-12-16,2 4 9 0,-2 3-3 0,-2-8-29 15,-6 4-25-15,-3-3 26 0,0 2 12 0,-3-2-41 0,0 2 46 16,-1-2-54-16,-2 0 1 0,0 1 21 0,-2-2 19 0,0 2 1 15,-2-3 7-15,-2 0 13 0,0-1-12 16,-3 2-16-16,2-1 34 0,-3-3-12 0,0 6 13 0,0-6-15 16,0 0-37-16,-7 9-10 0,2-2-4 0,-1 1 24 15,-2-1-32-15,0 2-5 0,0-2 21 0,-4 1 68 16,2 3-81-16,-2-1 69 0,2 2-77 0,0 0 91 0,-1 0-23 16,-2 0-2-16,2 0-7 0,0 0-15 0,-1-1 21 15,3-1-41-15,1 0 0 0,-1 2 56 0,-1-4-24 16,2 1-33-16,2-2-7 0,-1 0 9 0,0-1 18 0,3 1-49 15,0-3 11-15,4-4-48 0,-5 7 0 0,5-7-28 16,-4 5-330-16,3-3 146 0,1-2 98 0</inkml:trace>
  <inkml:trace contextRef="#ctx0" brushRef="#br0" timeOffset="98963.33">30081 12221 68 0,'3'-6'62'15,"0"5"57"-15,-3 1-44 0,0 0-1 0,0 0-22 16,8 1 10-16,-8-1-4 0,2 7 39 0,0 10-27 15,-4 0-44-15,-2 1 68 0,2 13-28 0,-4-8-56 0,1-1 52 16,-4 6-33-16,1 2-19 0,-3-1 12 0,2-2-7 16,-2 1-22-16,3-5 37 0,0-6-40 0,1-1 66 15,1-1-8-15,0 0-7 0,1-1 10 0,0-2-27 0,2-2 22 16,-1 0-20-16,0 0-5 0,3-4 25 0,-2-2 1 16,2 0-75-16,-1 0 59 0,4-3-72 0,-2-1 107 15,4-1-10-15,-2-2-11 0,1 1-79 0,4-7 84 16,-1 0-15-16,0-3-96 0,2-1 24 0,0-1 92 0,-2-4-85 15,4-12 8-15,-1 3 38 0,-4 3-20 0,1 1 58 16,-1-12-3-16,-1 0-11 0,-1-2 10 0,-2 11-44 16,0-9-86-16,-1-1 64 0,3 8 37 0,-3 3-66 0,4-8-21 15,-4 7 20-15,4 4 7 0,4-6 73 0,-1 5-84 16,-2 5 73-16,0 1 10 0,2 4-90 0,4-2 19 16,-2 3-1-16,3 0 76 0,3 2-82 0,1 0 82 0,0 2-70 15,1 3-13-15,3-2 43 0,0 3 31 0,-1 2-70 16,1 1 6-16,0-2 28 0,-2 2-22 0,2 0 89 15,-1 0-77-15,-2 1 46 0,-1 0-63 0,-1 0 6 16,-1 0 42-16,-4-1-4 0,-2 1-14 0,-8 0-44 0,11 2 10 16,-6-2 41-16,-1 1-3 0,-4-1-30 0,3 5-37 15,-3-5 33-15,-1 7-5 0,1-7-10 0,-8 7-18 16,-4-1 4-16,0 3-223 0,-4-2 95 0,1 3 64 16</inkml:trace>
  <inkml:trace contextRef="#ctx0" brushRef="#br0" timeOffset="99144.07">30159 12275 28 0,'0'8'127'0,"1"-2"-8"0,3-1-36 16,-4-5-31-16,11 13 57 0,-3-7-40 0,0-2-35 16,5-1 10-16,-2-3 37 0,1 3-38 0,-2-2-16 15,4-3 26-15,-1 6-27 0,3-2-10 0,-1-5-10 0,-1 3-32 16,1 0-24-16,1-2-20 0,-1-2-187 0,-5-1 85 15,6-1 58-15</inkml:trace>
  <inkml:trace contextRef="#ctx0" brushRef="#br0" timeOffset="99925.63">30667 12257 12 0,'0'0'129'0,"0"0"-45"0,-9-11 9 0,2 3 2 0,-1 5-51 16,1 1-2-16,-1-1 26 0,-1-1 18 0,1 5-43 16,-5-4 36-16,2 5 2 0,2-1-34 0,-3 7 5 15,0-1 0-15,1 1 0 0,0 1 1 0,2 3-10 0,0-1-63 16,-2 1-4-16,3 1 13 0,1 0 74 0,2 2-89 16,-2-2 69-16,2 0-3 0,1 3-3 0,0-2 10 15,1 1-24-15,2-2 16 0,1 0-81 0,3 0 7 0,-3-1 48 16,2 0 19-16,1-2 0 0,1-1-70 0,0 2 86 15,3-4-61-15,-6-1 0 0,6-1-23 0,-2-1 49 16,-5-4-40-16,9 3-3 0,-3-1-8 0,-1-2 72 16,2-2-50-16,-1 1 32 0,5-2 22 0,1-3-71 0,-1 2 82 15,-3-4-13-15,1 2-3 0,-1-3-52 0,0-2-26 16,0-1 60-16,1 2 11 0,-2-6-36 0,1 5 47 16,-4-1-18-16,1-5 20 0,1 8-7 0,-2-7-18 15,0-2 10-15,0 9 16 0,-2 1-31 0,2 2 6 0,-2-6 11 16,-1 9-13-16,0-1-65 0,1-3 39 0,0-5 8 15,0 11-38-15,-2 1 51 0,0 0 3 0,0 0-5 0,0 0 15 16,0 0-24-16,0 0-34 0,0 0-14 0,0 0 13 16,0 0-2-16,0 19 48 0,0-19-43 0,1 19 22 15,-2-9-36-15,2-2 24 0,0 4 65 0,-1 1-18 0,4-1 0 16,-2 2-32-16,-1-2-30 0,2-2 37 0,-1 2 32 16,2-2-71-16,-2 0 10 0,0-3 12 0,0 0 3 15,3 1 13-15,0 0-31 0,-1-2 89 0,2-3-45 16,-1 2 28-16,0-3 16 0,1 1-28 0,0-2-35 0,1-1-21 15,0-1 3-15,3-2 65 0,2 0-1 0,-1-2 9 16,1-1-85-16,0 0 84 0,-1-2 2 0,-1-2-13 16,1-4-29-16,5-9 37 0,-1 0-22 0,-5 6 4 0,1-15-20 15,2 4 3-15,-2-1 12 0,0-1-83 0,-2-3 17 16,-1-1-7-16,0-2 1 0,-4 3 10 0,1-5 6 16,-2 4 43-16,2 0-25 0,-3 6-22 0,-2 7 54 15,-2 0-61-15,1 2 63 0,0 1-50 0,-1-1 32 0,0 3-34 16,-1 1-2-16,-1 2 13 0,0 2-3 0,-3 2 2 15,-1 1 21-15,3 3-2 0,-2 3 4 0,-1 2-15 16,3 2 60-16,-3 3-58 0,-3 3 59 0,2 2-79 0,1 6 47 16,-4 8-8-16,1 1-18 0,3 4-5 0,3-8 80 15,-2 19-27-15,3-8-44 0,0-10 69 0,2 2 3 16,2 15-51-16,-3 0 53 0,4-6-80 0,1-5 59 16,0-4-67-16,0 10 76 0,0-12-87 0,1-2 71 0,2-4 0 15,5 12-5-15,-4-11-72 0,1-2 78 0,1-4-62 16,-3 0-12-16,5 0 86 0,-1 0-32 0,-1-4-39 0,3 0-12 15,-1-2 0-15,4 1 29 0,-1-3-27 0,3 1-13 16,0-2-5-16,1-2-5 0,1 3-42 0,-4-7-206 16,-2 1 102-16,7-1 68 0</inkml:trace>
  <inkml:trace contextRef="#ctx0" brushRef="#br0" timeOffset="100236.83">31349 12149 28 0,'-7'-9'60'0,"-1"1"15"0,3 2-16 0,-6 1-4 16,0-1 44-16,1 6-35 0,0 0-41 0,2 3 13 15,-1 1 51-15,0-2 17 0,-1 6-99 0,4-1 27 16,2 9 72-16,0-2-56 0,2 1 7 0,4 3 8 16,-1-3-55-16,3 4 15 0,0 1 11 0,0 0-35 0,5 8 56 15,1-1 26-15,-5-3-23 0,2-5-34 0,-1-2 35 16,-2 0-91-16,-1-3-6 0,2 2 81 0,-5-3-75 15,3 0 75-15,-2-1-12 0,2-1-47 0,-4-1-13 0,1-3 51 16,-2-1 7-16,1 1-42 0,-3-3-23 0,1 1 47 16,-1-3-17-16,0 0 74 0,-1 0 2 0,-2-2-14 15,-1 0-101-15,-2-3-13 0,-1 1 35 0,0-3-19 0,-1-1-11 16,2-1 11-16,0 0 13 0,1-2 2 0,2 0-5 16,-1-2-30-16,3 1-7 0,2-4-20 0,2 5-225 15,-2-4 106-15,7-1 68 0</inkml:trace>
  <inkml:trace contextRef="#ctx0" brushRef="#br0" timeOffset="100475.93">31334 12215 101 0,'0'0'114'16,"0"0"-54"-16,-13 18 41 0,2-6-13 0,-5 9-35 16,-3 3 51-16,-1-1-75 0,-4 4-11 0,-1-1 2 0,1 2 71 15,-3-2-16-15,-1 0-9 0,0-2 1 0,-1 3-61 16,1-3 6-16,-3 0-6 0,4-3 74 0,1-1-15 15,2 0-88-15,5-2 13 0,0-5-4 0,6-4 74 0,0 0-76 16,3-2 59-16,0 1-44 0,0-1 64 0,2-2-62 16,3-1-10-16,0 0 73 0,5-4-95 0,-6 4 57 15,5-2-51-15,1-2-7 0,4 1 26 0,-4-1-43 16,0 0 6-16,19-5 7 0,-5 1-28 0,2-1-20 0,0 0-240 16,7-9 108-16,-6 10 72 0</inkml:trace>
  <inkml:trace contextRef="#ctx0" brushRef="#br0" timeOffset="100895.93">31383 12334 30 0,'12'-6'86'0,"0"3"3"0,0 1-40 15,-2-2 6-15,3 3 32 0,-1 5 6 0,1-7-37 16,-1 0-22-16,-1-3 41 0,-2 4-65 0,3-2 65 15,0 1-55-15,-1 4 13 0,1 2 6 0,0-12 13 16,0 5-37-16,0-6 30 0,-3 5-58 0,2-6 42 16,1 5-58-16,-3-1 93 0,2-1-19 0,-2-5-23 0,1 2-5 15,-4 2-29-15,2-4 18 0,-1 5-38 0,-2 1 89 16,2-3-67-16,-4 2-21 0,-1-1 0 0,0 2 11 16,-1 0 72-16,-2 1-87 0,-1 2 27 0,0-1 8 0,-1 2-15 15,-2 0 78-15,-2 2-71 0,7 1-8 0,-13-1 49 16,1 5 47-16,-2-2-63 0,2 3 46 0,-2 0-15 15,2 5 54-15,0 0-46 0,-10 7-13 0,10 0 14 0,6-2 24 16,-2 0-8-16,2 0 2 0,2 2 1 0,-6 8-45 16,7-2 23-16,2-5-14 0,2-2-37 0,0-1 55 15,1 1-52-15,0 1 44 0,2-1-13 0,2-1-6 0,0-1 12 16,2-2-49-16,0 0-4 0,3-2 12 0,1 1-5 16,0-2 49-16,1-2-44 0,3-1 25 0,-1 0-39 15,0 0-7-15,-1-1-7 0,2-2-37 0,0-3-70 16,2-3 12-16,-2 1 34 0,1-1-14 0,-2-3-58 0,-3 3-353 15,1-2 172-15,-1-3 112 0</inkml:trace>
  <inkml:trace contextRef="#ctx0" brushRef="#br0" timeOffset="104028.87">5057 7204 29 0,'1'-9'58'0,"-1"9"-24"16,0 0 8-16,0 0-12 0,0 0 8 0,0 0 8 16,-1-9 3-16,1 9-24 0,0 0 17 0,0 0 7 15,0 0-21-15,0 0-3 0,0 0 10 0,0 0-6 16,-4-6 0-16,4 6-10 0,0 0 29 0,-3-2 3 0,3 2-10 15,0 0-30-15,0 0 14 0,0 0-7 0,-6-3 12 16,6 3 14-16,-6-1-5 0,6 1-50 0,0 0 15 0,0 0-17 16,-5-2 50-16,5 2 4 0,0 0-63 15,0 0 27-15,0 0-17 0,-7-2 49 0,7 2 4 0,0 0-55 16,0 0 24-16,-2 2 29 0,2-2-66 0,0 0 5 16,-3 0 79-16,3 0-101 0,0 0 85 0,0 0-4 15,-3 0-36-15,3 0-34 0,0 0 26 0,0 0-28 0,0 0 16 16,0 0-4-16,0 0 78 0,0 0-9 0,0 0-3 15,0 0-63-15,0 0-7 0,20 5 94 0,-14-4-35 16,-6-1-59-16,12 3-13 0,-4-3 8 0,0 0 33 0,4 1 40 16,1 1 19-16,-2 0-78 0,-2-2 24 0,1 0-24 15,-2 0 23-15,5 1-30 0,-2-1 82 0,-1 0-25 16,4-1-45-16,0 1-17 0,0-2 2 0,0 1 46 16,0 1 50-16,-2 0-95 0,2-1 67 0,0 0-16 0,-4 1-54 15,1 0 42-15,-3 0-44 0,7-1 6 0,-2-1 5 16,0 2-1-16,2-2 72 0,0 1-45 0,1 0 10 15,0-1-23-15,-2 1 60 0,4-1-10 0,-1 1 13 0,-2-1-7 16,-1 0-18-16,1 0-9 0,1 0-29 0,-4 1-39 16,3-1 91-16,-3-1 16 0,1 3-114 0,2-2 71 15,-3 0 40-15,0 0-67 0,1 0 55 0,-1 1-80 0,3-3 14 16,-3 3 69-16,1-1-18 0,-1 0 12 0,0 1-25 16,1 0 25-16,2-1-54 0,-2 0 0 0,2 1 41 15,0-1 10-15,-1 1-33 0,2-2-79 0,1 0 52 16,0 3 67-16,-1-3-13 0,1 2-69 0,1 0 33 0,-2 0 32 15,1-1-68-15,-1 1 70 0,-1-1-10 0,-1 1 15 16,1-2-37-16,1 2 42 0,0 0-63 0,-3 1 56 0,2-1-1 16,0 1-30-16,-1-3-43 0,0 3 74 0,-1-1-48 15,0-1-21-15,1 2 67 0,-1-2-62 0,0 0 15 16,3 0 23-16,-1 0-25 0,0-2 52 0,2 2-9 0,2 1-39 16,-2-1 46-16,3-1 6 0,1 2-65 0,-1 0 0 15,2-3 21-15,-1 2 58 0,-1 0-41 0,3-1-12 16,-2 2 32-16,-1-1-13 0,1 0 15 0,-2-1 9 15,0 0-36-15,1 3 27 0,-1-2-9 0,-1 1-31 0,0-2 18 16,0 2 8-16,0-1 7 0,-4 2-32 0,4-1 45 16,0-1-6-16,1-2-5 0,-2 1-35 0,1 2 4 0,0 0 7 15,1 1 6-15,0-4 15 0,-2 2-35 16,2 1 13-16,-2-2 10 0,2 2-21 0,-3 0 24 0,0 0 1 16,1-1-33-16,-2 1 18 0,1 0-5 0,-2 0 24 15,0 0 0-15,0-2-27 0,-2 3 29 0,3-1-15 16,-3-1 9-16,-3 2-27 0,2 0 16 0,1-2 2 0,-1 1 2 15,-2 0 3-15,0 0-5 0,-1 2 2 0,0-2-3 16,4 0-16-16,-1-1-16 0,-2 2 18 0,-1-1 22 16,0 1-4-16,-1 0-17 0,1-1 10 0,0 2 5 0,0-2-21 15,-1 1 18-15,-1 0 2 0,3 0-18 0,-3 0 12 16,1 1-8-16,-2-1 15 0,2 0-9 0,-2 0 5 0,2 1-31 16,0-2 3-16,-7 1 38 0,10 0-24 15,-3-1-1-15,-2 1 12 0,-5 0 8 0,11-1-7 0,-6 1 3 16,1 1 9-16,-1-1-10 0,-5 0-4 0,9 1-9 15,-9-1 5-15,10 0 6 0,-5 0-4 0,-1 0-3 0,-4 0 15 16,7-1 0-16,-7 1-6 0,8 1-19 0,-4-3 12 16,-4 2-4-16,6 1 17 0,-6-1-10 0,7 0 5 15,-7 0-3-15,9 0-12 0,-9 0-12 0,0 0-8 16,10 0 41-16,-8 0-37 0,-2 0 4 0,7 1 18 0,-7-1 2 16,5 1 1-16,-5-1 9 0,6 0-6 0,-6 0 10 15,0 0 0-15,0 0-28 0,0 0 22 0,13 0-21 0,-13 0 11 16,5 2 7-16,-5-2 7 0,0 0-27 0,0 0 17 15,11 1-14-15,-11-1 5 0,0 0 7 0,0 0 12 16,9 0 1-16,-9 0-15 0,0 0-11 0,0 0 18 16,10 1-7-16,-10-1 0 0,0 0 18 0,0 0-15 0,6 2-4 15,-6-2 14-15,0 0-17 0,0 0-12 0,8 2 25 16,-8-2 0-16,0 0 4 0,0 0-4 0,8 1 1 0,-6 0-5 16,-2-1-11-16,0 0-9 0,0 0 32 0,0 0 9 15,0 0-28-15,0 0 6 0,0 0-18 0,0 0 11 16,0 0 12-16,0 0 4 0,10 1-10 0,-10-1-21 15,0 0 32-15,0 0-17 0,0 0-2 0,0 0 4 16,0 0-10-16,0 0 19 0,0 0 6 0,0 0-26 16,0 0 4-16,0 0-10 0,0 0 15 0,0 0 7 0,0 0-2 15,0 0 13-15,0 0-1 0,0 0-30 0,0 0 13 16,0 0 3-16,0 0 10 0,0 0-23 0,0 0-21 16,0 0 43-16,0 0 1 0,0 0-32 0,0 0 25 0,0 0-44 15,4-1 16-15,-4 1-99 0,0 0 26 0,0 0-16 16,0 0 27-16,0 0-8 0,0 0 1 0,0 0-11 0,0 0 7 15,0 0-15-15,-22 5-335 0,11 0 150 0,11-5 100 16</inkml:trace>
  <inkml:trace contextRef="#ctx0" brushRef="#br0" timeOffset="-183471.36">5484 7274 14 0,'0'0'50'0,"-4"-2"-23"0,4 2 12 16,0 0-13-16,-8-1-1 0,8 1-86 0,-7-1 122 0,7 1-37 16,-6-2-6-16,6 2-6 0,-7-2 4 0,7 2 20 15,-8-1-19-15,3 1 1 0,5 0-4 0,-11-1 18 16,6 1-6-16,5 0-4 0,-10-2-16 0,4 2-3 16,0-1-7-16,6 1 8 0,-12 0 7 0,7-1 5 0,5 1 4 15,-12-1-12-15,7 1 10 0,-2-1 5 0,0 1-2 16,-1-2-9-16,2 2-20 0,-2 0 14 0,1 0-18 15,-1 0 28-15,0 0-8 0,0 0 16 0,0 0-26 16,1 2 32-16,1-2-25 0,-2-2 0 0,1 1 0 0,-1 2 7 16,1-1-32-16,1 0 23 0,0 0 7 0,0 0 10 15,6 0-17-15,-15 0 18 0,11-1 6 0,4 1-26 16,-11 1 3-16,6-2 7 0,5 1 2 0,-9 0-7 16,3-1 4-16,6 1 9 0,-8 0-2 0,8 0-14 0,0 0 5 15,-13 0 13-15,9 1-20 0,4-1-6 0,-7 0 4 16,3 1-6-16,4-1-22 0,0 0 21 0,-6 0 16 0,6 0 17 15,0 0-8-15,-7 0-12 0,7 0 33 0,0 0-62 16,0 0 22-16,0 0-10 0,-8 2 20 0,8-2-33 16,0 0 48-16,0 0-33 0,0 0 24 0,0 0 6 15,0 0-8-15,0 0-27 0,0 0-3 0,-8 0 19 0,8 0-9 16,0 0-2-16,0 0 18 0,0 0 8 0,0 0-23 16,-3-2 47-16,3 2-57 0,0 0 60 0,0 0-69 15,0 0 48-15,0 0-30 0,0 0 27 0,0 0-37 0,0 0-9 16,0 0 8-16,0 0 81 0,0 0-65 0,-3 0 60 15,3 0-64-15,0 0-11 0,0 0 77 0,0 0-48 0,0 0-32 16,0 0 25-16,0 0 9 0,0 0-29 0,0 0 63 16,0 0-60-16,0 0-6 0,6-4 75 0,-6 4-70 15,0 0-6-15,0 0 0 0,0 0-7 0,0 0 4 16,20 0 13-16,-16 0 34 0,-4 0-29 0,9-2 72 16,-3 2-36-16,6-2-1 0,-3 2-62 0,0-1 31 0,1 1-6 15,2-3 0-15,1 2 14 0,2 0-23 0,-1-1 70 16,1-1-15-16,0 2-64 0,-1-1 14 0,1 0-8 15,0-1-2-15,-2 2 16 0,3-1 59 0,-1 1 5 0,-1-1-23 16,1-1-29-16,-4 3-38 0,2 2 2 0,-2-2-6 16,1-3 5-16,0 3 31 0,-3 1-19 0,3 1-9 15,-1-2 6-15,2 1 15 0,0 0 10 0,-1-1-32 0,3 0 13 16,0 1-1-16,-2-2 9 0,4 2 78 0,-3-2-89 16,2 2 4-16,1 0 75 0,-1 1-78 0,3-4 71 15,-5 2-16-15,4 0-43 0,0-1-4 0,0 1 63 0,-4-2-39 16,4 2-18-16,-2-1 54 0,1-1-28 0,1 1 7 15,-1 0-63-15,0 0 54 0,1 0 32 0,-1-1-17 16,0 4-68-16,-1-4 45 0,0 2-54 0,0-1 63 16,2 0-9-16,-1 0-35 0,-1-2 73 0,0 3-92 0,3-2 69 15,-1 1 12-15,0 0-29 0,0 1-46 0,1-2 26 16,0 1 25-16,-2 1-50 0,2-1 88 0,-1 0-19 16,0 0-85-16,-2 1 6 0,2-2 19 0,0 1-12 15,-1 1 55-15,-1 0-44 0,1-1 10 0,-2 1-13 0,2 0 66 16,-2-1-53-16,0 0-3 0,-1 1-6 0,1-2 96 15,-2 2-94-15,-1-2 89 0,2 2-17 0,-2 0-8 0,-3 0-8 16,-9 0-80-16,17 0 89 0,-9-1-2 16,-1 2-13-16,7-3-42 0,-1 0 25 0,-1 2-1 0,3-1-52 15,-2 0 26-15,0 2-28 0,1-1 107 0,-1-1-48 16,-2 0 36-16,3 1-29 0,0-1 7 0,-4 1-44 0,1 0-44 16,2 0 97-16,-2 0-92 0,2-2 10 0,-2 2 9 15,-2 0-3-15,1-1 48 0,-2 1 47 0,0 0-23 16,0 0-32-16,0 0 23 0,0-1-49 0,0 1 70 0,0 0-84 15,0 0 85-15,0 0 1 0,4-1 14 0,1 0-33 16,-2 1-77-16,-1-2 78 0,0 2 4 0,3-1-1 16,-1 1-87-16,-1-1 63 0,1 0 29 0,1-2 0 0,-1 3 3 15,0-1-90-15,1 1-9 0,-2-1 108 16,-2 1-28-16,-2-1 18 0,1 1-49 0,-1 0 37 0,5-3-42 16,-3 3 1-16,0 0 36 0,-2-1 14 0,0 1-3 15,-1-1 7-15,1 0-22 0,-2 1-22 0,2 0-26 0,0 0 55 16,-1 0 0-16,1-1 7 0,-2 1-32 0,-5 0-52 15,11 0 70-15,-7 0-24 0,1-2 28 0,-5 2-17 16,12 0 36-16,-6 2-56 0,2-2 53 0,-3 1-11 0,2 0 23 16,-2-1-6-16,2 0-49 0,-1 0 4 0,1 0 42 15,-2 0-2-15,1 0-20 0,1 0 23 0,-2 0-2 0,0 0-4 16,-5 0-38-16,10-1 28 0,-10 1-2 0,8 1-2 16,-8-1-21-16,6-1 30 0,-6 1-23 0,7 0 14 15,-7 0-6-15,0 0-17 0,8 0 11 0,-8 0 19 16,0 0-32-16,5 0 12 0,-5 0-25 0,0 0 38 0,0 0-7 15,6 1-22-15,-6-1 23 0,0 0-14 0,0 0 2 16,0 0 10-16,5 0-10 0,-5 0 0 0,0 0 10 16,0 0 7-16,0 0 7 0,3 2-9 0,-3-2 2 15,0 0 1-15,0 0-17 0,0 0 4 0,0 0 6 0,0 0 3 16,0 0-2-16,0 0-10 0,0 0-3 0,0 0 14 16,0 0-7-16,5 0 7 0,-5 0-14 0,0 0-4 0,0 0 7 15,0 0 9-15,0 0-12 0,0 0 1 0,0 0-4 16,0 0 4-16,0 0-3 0,0 0 5 0,0 0-4 15,0 0 9-15,0 0-2 0,0 0 1 0,0 0-2 16,0 0-15-16,0 0 11 0,0 0 0 0,0 0-7 16,0 0 10-16,0 0-11 0,0 0 13 0,0 0-6 0,0 0-7 15,0 0-4-15,0 0 6 0,0 0-4 0,0 0 16 16,0 0-22-16,0 0 15 0,0 0 6 0,0 0-13 16,0 0 9-16,0 0-7 0,0 0 1 0,0 0 1 0,0 0-30 15,0 0-2-15,0 0-63 0,0 0 9 0,0 0-25 16,0 0-39-16,0 0 32 0,0 0-13 0,0 0 1 0,0 0-45 15,-1-9-435-15,1 9 204 0,0 0 134 0</inkml:trace>
  <inkml:trace contextRef="#ctx0" brushRef="#br0" timeOffset="-181182.35">9112 7328 7 0,'0'0'39'0,"0"0"0"0,7-2-2 0,-7 2-12 16,0 0 7-16,0 0 5 0,0 0-12 0,0 0 6 16,0 0 8-16,0 0-12 0,0 0-9 0,0 0 9 0,0 0 1 15,0 0-11-15,0 0-7 0,0 0-7 0,0 0 8 16,0 0 3-16,0 0-5 0,0 0-6 0,0 0 32 15,0 0-24-15,0 0 8 0,0 0-7 0,0 0-8 0,0 0 18 16,0 0-18-16,0 0 10 0,0 0 3 0,0 0-16 16,0 0 15-16,0 0-3 0,0 0 2 0,0 0-11 15,-16-7 13-15,16 7-18 0,0 0 5 0,0 0 15 0,0 0-11 16,0 0 10-16,0 0 3 0,-7-4-10 0,7 4 40 16,0 0-36-16,0 0 4 0,0 0-7 0,0 0-31 15,0 0 14-15,0 0 12 0,0 0-5 0,0 0-3 0,0 0 16 16,0 0-4-16,0 0 6 0,0 0-15 0,0 0-9 15,0 0 14-15,0 0-10 0,-5-2 29 0,5 2-8 16,0 0 11-16,0 0-38 0,0 0-3 0,0 0-15 16,0 0 53-16,0 0-19 0,0 0-14 0,0 0 17 0,0 0-59 15,0 0 45-15,11-5 36 0,-6 3-13 0,-5 2-37 16,0 0 17-16,15-4 14 0,-15 4-27 0,10-2 1 16,-2 0 22-16,-1 1 23 0,0 0-9 0,-7 1-45 15,12-2 60-15,-6-1-49 0,-6 3-1 0,12-2 37 0,-5 1-6 16,-7 1-27-16,15-2-24 0,-9 1 37 0,-6 1-20 15,14-2 8-15,-14 2 2 0,12-1 1 0,-5 1-7 0,-2-2 56 16,-5 2-44-16,13-2-19 0,-5 2 49 0,6-2-53 16,0 0 47-16,2 2-25 0,0-2-1 0,0 1 7 15,-1-2 34-15,2 1-3 0,-1 0-11 0,2 0-37 16,-1 0 17-16,-1 1 15 0,-1-2-32 0,1 2 44 0,-3-1-30 16,0 1-50-16,1-3 79 0,-4 4-8 0,0-1-40 15,-2 0 31-15,0 1 14 0,-8 0-58 0,13-2 46 16,-5 2 3-16,-8 0-51 0,13-1 49 0,-13 1-43 15,15 0 53-15,-8 0-73 0,-7 0 37 0,16 0 33 0,-8 0-5 16,0-1-32-16,6 0-29 0,0 0 58 0,0-1 24 16,0 1-52-16,-4 0-15 0,4-1 50 0,-2 0 1 0,0 1-37 15,-2 0 29-15,0 0-4 0,-1 1-41 16,3-3 51-16,-3 3-37 0,1 0 36 0,-2-1-2 0,-2 0-25 16,1 1 40-16,0-1-8 0,-2 1-26 0,-5 0 14 15,9-1-31-15,-3 1-3 0,-6 0 32 0,8-2-8 0,-8 2 19 16,0 0-53-16,0 0-15 0,12-1 72 0,-10 1-18 15,-2 0 35-15,0 0-38 0,0 0-56 0,0 0 26 16,14 0 32-16,-12 1 31 0,-2-1-51 0,0 0-19 16,6-2 42-16,-6 2-40 0,0 0-13 0,0 0 44 0,8 0 16 15,-8 0-32-15,5 0 48 0,-5 0-17 0,0 0-5 16,0 0-58-16,10-1 75 0,-10 1-15 0,0 0-55 0,8 0 30 16,-8 0 35-16,5 0-34 0,-5 0-17 0,0 0 57 15,5-1 14-15,-5 1-54 0,0 0-8 0,0 0 53 16,6 1-5-16,-6-1-73 0,0 0 71 0,0 0-35 0,0 0-27 15,0 0 31-15,0 0 21 0,0 0-55 0,8-1 45 16,-8 1-21-16,0 0 49 0,0 0-14 0,5 0-10 16,-5 0 12-16,0 0-50 0,7 0 50 0,-7 0-76 15,0 0 10-15,8 0 79 0,-8 0-89 0,0 0 74 0,0 0-82 16,13-2 59-16,-10 2-7 0,2-1 14 0,-5 1-38 16,0 0-2-16,12-1 76 0,-8 1 6 0,-4 0-56 15,8-1 50-15,-4 0-5 0,-4 1-25 0,9 0 23 0,-5-2-23 16,-4 2-64-16,8-2 85 0,-8 2-18 0,7-2-28 15,-3 2 53-15,-4 0-32 0,0 0-62 0,11-4 50 16,-9 3 37-16,-2 1-13 0,6-1 18 0,-6 1-52 0,0 0-33 16,8-2 32-16,-6 1 34 0,-2 1 9 0,8-2-10 15,-8 2-68-15,7-1 20 0,-7 1 9 0,5-2 44 16,-5 2 14-16,6-1-28 0,-6 1-59 0,5-1 90 16,-5 1-14-16,0 0-80 0,4-1 80 0,-4 1 7 0,0 0 5 15,5-1-46-15,-5 1 41 0,0 0-14 0,0 0-81 16,6-3 25-16,-6 3 29 0,0 0-26 0,0 0 37 0,0 0 24 15,0 0-24-15,5-1 17 0,-5 1-16 0,0 0-1 16,0 0-9-16,0 0-24 0,0 0-38 0,0 0 30 16,0 0-29-16,0 0-16 0,0 0-11 0,0 0-272 15,0 0 121-15,0 0 82 0</inkml:trace>
  <inkml:trace contextRef="#ctx0" brushRef="#br0" timeOffset="-165493.56">5259 7261 14 0,'0'0'29'0,"0"0"-17"0,0 0 2 0,0 0-9 0,0 0 10 16,0 0-5-16,2 3 9 0,-2-3 5 0,0 0-23 15,0 0 10-15,0 0 2 0,0 0-2 0,0 0-1 16,0 0 2-16,0 0 5 0,0 0-4 0,0 0-11 0,0 0 20 16,0 0-12-16,0 0-8 0,0 0-9 0,0 0 7 15,0 0 1-15,0 0 8 0,0 0 0 0,0 0-4 16,0 0 1-16,0 0 10 0,0 0 5 0,0 0 4 16,0 0-18-16,0 0-4 0,0 0-3 0,-6 8 0 0,2-7 0 15,4-1 13-15,-6 3 3 0,6-3-9 0,-6 2-9 16,2-1 23-16,0 2 2 0,4-3-24 0,-7 2-9 0,3-1 23 15,4-1-7-15,-7 3-1 0,2-1-4 0,5-2 16 16,-7 2-16-16,7-2-6 0,-5 3 3 0,5-3 3 16,-5 3 14-16,1-1-1 0,4-2-10 0,0 0-2 15,-7 2-6-15,7-2 1 0,-4 2 4 0,4-2-1 0,-4 3 2 16,4-3 6-16,-4 3 20 0,4-3-37 0,-5 2 33 16,5-2-29-16,0 0 6 0,0 0 17 0,0 0-6 0,-8 4-7 15,8-4 3-15,0 0 3 0,0 0-5 16,0 0-9-16,0 0 10 0,-7 4 12 0,7-4-21 0,0 0 21 15,-1 2-5-15,1-2-13 0,0 0 2 0,0 0 1 16,0 0-8-16,0 0-13 0,0 0 25 0,-4 4-10 0,4-4 16 16,0 0-10-16,0 0-7 0,0 0-6 0,0 0 8 15,0 0 1-15,0 0 14 0,0 0-10 0,0 0-2 16,0 0-12-16,0 0 20 0,0 0 10 0,0 0-37 16,0 0 7-16,0 0 2 0,0 0 10 0,0 0 3 0,0 0-4 15,0 0 16-15,0 0-2 0,0 0-17 0,0 0 6 16,0 0 21-16,0 0-6 0,0 0-6 0,0 0-10 15,0 0 22-15,0 0-24 0,0 0 10 0,0 0-11 16,0 0 8-16,0 0 2 0,0 0-1 0,0 0-11 0,0 0 7 16,0 0-8-16,0 0-25 0,0 0 41 0,0 0-22 15,0 0 4-15,0 0 19 0,0 0-2 0,14-5-18 16,-14 5 25-16,7-1 12 0,-7 1-48 0,0 0-24 0,11-2 12 16,-7 0 51-16,-4 2-26 0,5-1-2 0,-1 0 23 15,-4 1-12-15,8-2 24 0,-8 2-28 0,9-3-11 16,-5 2-6-16,-4 1 19 0,8-2-25 0,-8 2 15 0,10-3 2 15,-10 3 7-15,9-1 6 0,-4 0 21 0,1 0-41 16,-2-1 51-16,-4 2-53 0,9-2 58 0,-9 2-45 16,11-1 0-16,-11 1-28 0,12-3 80 0,-6 2-75 0,-6 1 12 15,12-1-1-15,-5 0 42 0,-7 1-30 0,15-3 1 16,-9 2 21-16,8 0 20 0,-4 0-60 0,2-2 39 16,0 2 37-16,-2 0-56 0,2-1 40 0,-2 0-8 15,-2 1-14-15,0 0 1 0,-8 1-55 0,12 0 79 0,-5 0-44 16,0 0 13-16,-7 0-47 0,13-1-4 0,-6 1 78 15,-7 0-66-15,13-1-2 0,-5-1 77 0,-8 2-83 16,16-1 30-16,-4-1-8 0,3 1 0 0,-2-2-13 16,0 2 7-16,2 1 17 0,1-2 12 0,-1-1 45 0,2 1-101 15,-1 1 20-15,-3-1 8 0,2 1 63 0,1-1-46 16,-1 2-27-16,-1-1 61 0,1 1-51 0,0 0 12 16,-5-2 20-16,4 1-31 0,-2 2 13 0,-3-2-19 0,2 1 57 15,-5 0 9-15,-6 0-56 0,25-1 76 0,-15 0-1 16,1 1-37-16,1 0-56 0,1-1 18 0,1-1 76 15,-2 4-30-15,1-4-31 0,2 1-39 0,1 0 78 0,-3 0-74 16,2 0 87-16,1-1-56 0,-2 2 28 0,1-1 17 16,0 0-76-16,1 0-4 0,-6 2 11 0,8-3 59 0,-4 0 18 15,1 2 1-15,-2-1-71 0,1 0 80 0,-1 0-21 16,2 1-8-16,-5-1-70 0,2-1 7 0,2 1 52 16,-2 0 56-16,-2 1-34 0,1-1-20 0,-2 1-42 15,-1-1 23-15,-1-1 1 0,1 2-3 0,-1-1-11 0,1 0 5 16,4-1 75-16,0 2-4 0,0-2-63 0,-2 1 32 15,1 1-43-15,-2-1 19 0,-1 0 23 0,-1 0 22 16,8 2-4-16,-6-4-35 0,0 3-5 0,-1-2 37 16,-1 2 5-16,1-1-67 0,-1 1 48 0,-1 0-33 0,0-1 26 15,2 1 15-15,-2-2-20 0,1 2 11 0,0 0-10 16,-1 0-11-16,1-1 12 0,1 0-10 0,-3 0 3 16,2 0 2-16,1 1-6 0,-1 0 9 0,-7 0-5 15,16 0-9-15,-8-2-31 0,7 2 38 0,-2 0 4 0,2 0 1 16,-3 0-49-16,1 2 35 0,2-2 3 0,-5 0 8 15,0 1-26-15,-1-2 21 0,6 2 9 0,-5-1-11 0,0 0 13 16,-1 1-4-16,-1-1-9 0,-1 0 3 0,-1 0 1 16,1 0-30-16,1 1 39 0,-1-2-13 0,1 2-4 15,-2-1-2-15,2-1 6 0,-1 1 4 0,0 0-2 16,1 0-19-16,0 0 22 0,-2 0-10 0,1 0 4 0,1 1-1 16,0-1-9-16,0 0 0 0,4 1 11 0,-3 1-2 15,-2-2 6-15,1 0-13 0,-3 1-1 0,2-1 19 0,0 0-10 16,-1 0-2-16,0 1 24 0,0-2-21 15,1 2-5-15,1 0 0 0,-3-1-17 0,2 1 24 0,-2-1-12 16,2 2 6-16,-7-2-10 0,9 0-16 0,-3 0 26 16,-6 0-9-16,9 1-2 0,-5-1 1 0,-4 0-2 0,8 1 13 15,-4-1-16-15,-4 0 9 0,7 0-1 0,-7 0-5 16,5 0 1-16,-5 0 11 0,0 0-6 0,7 0 10 16,-7 0-8-16,0 0-1 0,6 1-9 0,-6-1 8 15,0 0-4-15,6 1 1 0,-6-1 6 0,0 0-4 0,0 0 8 16,0 0-18-16,5 0 7 0,-5 0-7 0,0 0 20 15,4 2-5-15,-4-2-18 0,0 0 17 0,0 0-22 0,0 0 13 16,0 0 10-16,0 0-6 0,5 1 2 0,-5-1 1 16,0 0-8-16,0 0 1 0,0 0-19 0,0 0 4 15,0 0-5-15,0 0-39 0,0 0 10 0,6-4-51 0,-6 4 62 16,0 0-88-16,0 0-29 0,0 0 49 0,0 0-14 16,0 0-21-16,0 0 37 0,0 0 5 0,0 0-11 15,0 0-9-15,0 0-12 0,0 0-6 0,-12-5-287 16,12 5 143-16,0 0 94 0</inkml:trace>
  <inkml:trace contextRef="#ctx0" brushRef="#br0" timeOffset="-132997.28">2190 2329 32 0,'-2'-1'45'0,"2"1"16"0,-7-1-16 0,3 2 13 16,-1-3-27-16,1 3 23 0,-2-1-17 0,0 0-1 0,0 0-3 16,1 1-17-16,-2-2 6 0,2 2 15 0,-2-1-11 15,2-1-6-15,-3 1 25 0,0 0-50 0,0 0 47 16,0 0-26-16,0 0 16 0,-4-3-8 0,-1 3-15 0,-2-1-29 16,2-1 11-16,-1 2 27 0,0-1-7 0,0 1 13 15,5 0-33-15,-6-2 15 0,3 4-21 0,-1-1 55 16,1-1-49-16,-1 0 38 0,-1-1-38 0,2-1 20 0,-4 1-8 15,6 5 29-15,-2-4-35 0,-2 0 0 0,1-1 10 16,1-1 17-16,-3 2-24 0,1 2 25 0,0-4-15 16,0 0 4-16,0 2 1 0,0-5 9 0,-1 6-55 0,-3 1 17 15,4-5 37-15,-2 3-23 0,0-1-23 0,1 5 71 16,-1-4-76-16,0 0 1 0,1 0 12 0,1-2 23 16,-2 4-32-16,-2-2 8 0,4 0 24 0,-2 1-30 15,0-1 1-15,2 2 5 0,0-2 14 0,-2 0 6 0,0 3-20 16,0-2-9-16,1 1 11 0,-2 3 20 0,-1-4-16 15,1 0 7-15,-2 2-8 0,1-1 3 0,-2 2 37 16,1 2 24-16,0-3-54 0,-1 0-17 0,-2-1-9 16,3 4 22-16,2-3 23 0,-2 3-3 0,0-3-28 0,2 0 11 15,-2-1 9-15,2-1 0 0,-2 3-19 0,2 1-10 16,2-1 24-16,-2 0-20 0,1 2 5 0,1-1 43 16,2-2-29-16,-19 3 2 0,6 4-8 0,2 0-9 15,4-1 29-15,-2 0 2 0,2-2-11 0,4 0-8 0,1 4-5 16,-6-2 5-16,21-9 4 0,-32 12 4 0,10-4-2 15,22-8 6-15,-30 12-35 0,15-4-4 0,0 3 25 0,15-11 7 16,-21 17-8-16,21-17-19 0,-23 12 6 0,23-12 6 16,-18 9 29-16,4 0-19 0,14-9-18 0,-18 16 33 15,18-16-22-15,-16 16 42 0,16-16-32 0,-15 12 14 16,15-12-20-16,-21 16 5 0,21-16 4 0,-15 18 2 0,15-18-22 16,-17 15 7-16,17-15 13 0,-15 16-9 0,15-16 30 15,-16 13-10-15,16-13-3 0,-9 11-12 0,9-11-16 0,0 0 22 16,-14 18-3-16,14-18 4 0,-9 13 11 15,9-13-18-15,0 0 2 0,-12 19 15 0,12-19-34 0,0 0 24 16,-8 19-13-16,8-19-15 0,-8 15 12 0,8-15 26 16,-9 15-10-16,9-15-24 0,0 0 34 0,-8 24-14 0,8-24 14 15,-7 15-2-15,7-15-17 0,0 0 17 0,-4 21-37 16,4-21 30-16,0 0-3 0,-7 26 6 0,7-26-30 16,0 0 27-16,-4 21-3 0,4-21-3 0,-4 23-1 0,4-23 1 15,0 0-10-15,0 0 3 0,0 23 1 0,0-23 49 16,0 0-27-16,-8 21-21 0,8-21 22 0,0 0-4 15,-1 28-21-15,1-28 12 0,0 0-3 0,4 24 10 16,-4-24-21-16,0 0 6 0,0 28 0 0,0-28 18 0,3 20-9 16,-3-20-2-16,5 18-12 0,-5-18 12 0,0 0-8 15,3 25 4-15,-3-25-9 0,0 0 8 0,6 19 6 16,-6-19 16-16,0 0-24 0,12 20 6 0,-12-20-2 16,0 0-6-16,7 19 11 0,-7-19-7 0,0 0 4 0,9 24-6 15,-9-24-3-15,0 0-3 0,3 17 22 0,-3-17-15 16,7 15 18-16,-7-15-7 0,0 0-16 0,13 23 3 0,-13-23 37 15,11 11-26-15,-11-11-1 0,13 14 26 0,-13-14-51 16,0 0 15-16,15 12-2 0,-15-12 10 0,0 0-3 16,9 17-23-16,-9-17 26 0,0 0-20 0,19 14 44 15,-19-14 5-15,14 5 3 0,-14-5-58 0,0 0 11 0,12 13 4 16,-12-13 46-16,15 10-7 0,-15-10-24 0,0 0-8 16,19 11 5-16,-19-11 26 0,0 0-43 0,14 9 25 15,-14-9 11-15,15 14-35 0,-15-14 21 0,21 8-11 16,-21-8-18-16,18 5 38 0,-18-5-6 0,18 6 15 0,-18-6-39 15,20 11 37-15,-20-11-50 0,18 6 37 0,-18-6-36 16,0 0 39-16,30 3 1 0,-30-3-27 0,15 7 19 0,-15-7-42 16,0 0 56-16,20 6-55 0,-20-6 60 0,27 3-4 15,-17-1-34-15,0-1-8 0,-2 2 61 0,-3-2-28 16,0 1-63-16,2 1 42 0,0-3 22 0,-2 1 15 16,-1 0 7-16,1 0-11 0,1 1 0 0,-2-2-66 0,1 1 2 15,0 1 67-15,1-1-31 0,0 2 15 0,0-2 4 16,-1 0-56-16,2 2 65 0,2-1-57 0,0-1 61 15,-1 2-69-15,-1-2 4 0,5 1 71 0,-3-1-12 16,-1 2 6-16,2-2-34 0,-2-1 19 0,0 0-25 0,0 1 63 16,0-1-67-16,0 1-2 0,0-1-11 0,0 2 10 15,-2-2 30-15,6 1-53 0,-2 0 43 0,-1 0-15 0,2-1 59 16,-4 1-60-16,1-1 42 0,0 2-28 0,0-4-23 16,0 4 2-16,4-1 34 0,-2 0-22 0,2 1 13 15,-2 0 10-15,-2-1 24 0,1-1-63 0,-1 0 48 16,-1 0 2-16,-1 1-55 0,2-1 74 0,-1 0 18 0,1 0-22 15,-1 1-65-15,-1-1-34 0,0 1 49 0,0-1 20 16,0 0-53-16,3 0 25 0,-2 0 11 0,-2 2 20 0,0-2-68 16,3 0 48-16,-1 1-4 0,1-1 3 0,-1 0 10 15,1 0 23-15,-2 0-30 0,1 0 18 0,2 0 33 16,5 1-52-16,-5-1-21 0,2 1 19 0,-3-1-2 16,1 0 6-16,-1 0 52 0,-1 1-31 0,-1-1-46 0,6-1 7 15,-1 1 73-15,-2 0-80 0,-1-1 54 0,2 2-17 16,-5-1 1-16,2 0 5 0,-1 0-39 0,-2-1 20 15,0 1-6-15,2 1 8 0,-2-1-17 0,0 0-20 16,0 0 35-16,0 0-39 0,1 0 16 0,-1 0 47 0,0 0 12 16,1 1-34-16,-1-2-3 0,2 1-20 0,-4 0 56 15,4 0 11-15,-1 0-47 0,0 0-4 0,1 0 5 0,-2-1 46 16,1 1-9-16,0 0-72 0,1 0 59 16,-1 0-9-16,-1 0 35 0,1 0-74 0,-1-1-12 0,2 1 76 15,-4 0-68-15,2 0 67 0,3 1 21 0,-4-1-16 16,2 0-13-16,-2 0 1 0,1 0-69 0,0 0 23 0,0 1-25 15,0-1 73-15,0-1-57 0,0 1 34 0,-2 0-53 16,4 0 19-16,-1 0 48 0,0-1 28 0,2 1-32 16,-4-1 24-16,2 1-31 0,0 0-41 0,2 0 24 0,0-2-14 15,-2 2 0-15,0-1 6 0,1 1 32 0,0-2-37 16,0 2 3-16,0-3 57 0,1 3-14 0,-3 0-1 16,3-1-55-16,-2 0 58 0,2-1-24 0,-2 2 2 0,2-2 7 15,-2 1-48-15,1-1-8 0,0 2-25 16,1 0 52-16,-2-1 62 0,1 1-21 0,0-2 1 0,0 1-10 15,-1 0-56-15,0 0-1 0,1 0 50 0,-2-1 16 16,2 1-42-16,-2 0-11 0,0 0 2 0,2 0 41 0,-1-1-34 16,-1 2 43-16,1-2-4 0,-1 1-33 0,2 1-20 15,-1-1 17-15,0-1 24 0,-1 1-59 0,0-1 31 0,2 2 38 16,-1-3-6-16,-1 2 47 0,0-1-85 16,1 1 24-16,-1-1 26 0,2 0 6 0,-2 1-10 0,-2 0-25 15,2-2 14-15,0 2 28 0,0 0-56 0,0-2-19 0,-1 2 48 16,1-1-44-16,0 1 70 0,0-2-44 0,-1 2-24 15,1 0 75-15,0 0-53 0,-2-2-15 0,2 2 55 16,-2 0-48-16,0-2 57 0,1 2-24 0,0 0 10 16,-1 0-46-16,4-2 61 0,-2 2-12 0,0-2-45 0,0 1 55 15,0 0-45-15,0 1 36 0,-2-2-6 0,2 1 0 16,-1 0 8-16,1-1-78 0,0 1 62 0,-1-1-16 16,-1 2 31-16,2 0-37 0,-1-1-1 0,0-1 44 0,1 2-43 15,-2-1 5-15,1 0 20 0,0-1-4 0,-1 2 12 16,2-3-8-16,-1 2-3 0,1 0-28 0,-1 0 47 15,1 0-11-15,-2-1-3 0,1 0 3 0,0 0-2 16,1 0-13-16,-2 1-19 0,0-1 25 0,0-1-16 0,1 2 27 16,0-2-5-16,1 2-7 0,0-1-8 0,-3 0 10 15,2 0-2-15,-1 0 8 0,1-1-6 0,0 1-23 16,-1-1 14-16,0 0 5 0,0 2-6 0,0-2-10 16,0 2 26-16,0-2-32 0,0 2 26 0,2 0-5 0,-2-1-4 15,0 1 0-15,1-3 9 0,-2 3-1 0,2-1-16 16,1 2-5-16,-3-1 10 0,2-1 4 0,-2 2-1 0,2-1 0 15,-2-2-3-15,2 3 15 0,-2-3-3 0,2 2-24 16,-2-1 11-16,2 1 3 0,-2-2 9 0,2 2-1 16,-2-2-15-16,2 1 8 0,-2 0-7 0,2-1 17 0,0 1-14 15,-2 0 8-15,2-1-3 0,-2 0-2 0,2 0 0 16,-1 1 14-16,1 0-4 0,0 0-19 0,-1 1 19 16,1-2-8-16,0 1-10 0,-2 0 7 0,0 1 1 15,2-2 8-15,-2 1-8 0,3-2 2 0,-2 1 1 0,0 1-6 16,1-2 4-16,-3 0 1 0,3 3-9 0,-1-2 16 15,1 0 0-15,-2 1-3 0,3-1-4 0,-2 1-5 0,0 0-14 16,0 0 20-16,0 0-3 0,2 1-2 16,-2-1 4-16,0 0 0 0,-2-1 0 0,4 1 8 0,-2-1-4 15,0 0-12-15,0 1 3 0,-1-1-7 0,2 1 9 16,-2 0-4-16,3 1-3 0,-3-2-2 0,-1 4-15 16,4-7 34-16,-1 3-9 0,-3 4 2 0,1-6-2 0,1 4-3 15,-2 2-3-15,2-6 9 0,1 2-9 0,-3 4 2 16,3-7 3-16,-1 4 1 0,0-2-2 0,0 0 8 15,0 0-7-15,-1 0-5 0,3 1-2 0,-3-1-8 0,2-1 14 16,-2 1-9-16,1 0 0 0,0 0 5 0,0 1 1 16,-1 0-9-16,0-1 20 0,3 2-16 0,-2-1 0 15,-1-1 6-15,0 2-9 0,1-1 7 0,0 2-5 16,-2-2 6-16,2 0 2 0,-1 1-16 0,0-1 18 0,1-1-2 16,0 3 1-16,1-2-23 0,-2 2 23 0,2-2-4 15,-2 1 8-15,3-2-6 0,-1 1-5 0,0 2-1 0,-2-2 8 16,2 1-17-16,-3-1 6 0,2 1 22 0,1-1-29 15,-2 0 17-15,1 0 7 0,-1 0-23 0,2 2 20 16,-2-2-14-16,-1 0 14 0,0 1-20 0,0-1 25 16,1 2 7-16,1-1-19 0,-2 0-13 0,1-1 8 0,-1 4 6 15,1-5-26-15,1 3 13 0,-2-2 18 0,0 1 6 16,1 0-22-16,0 0 3 0,1-2 17 0,-2 1-11 0,1 0-4 16,-1-1-3-16,1 1 4 0,-1-1 5 0,2 1-13 15,-2 0 33-15,1-1-26 0,0 0 19 0,-2 2-12 16,0-2 2-16,1 1 0 0,0 0-18 0,2 0 5 15,-3-2 13-15,0 2-3 0,-1-2-13 0,5 3 26 0,-3-2-26 16,0 1 19-16,1 0-15 0,1-1 19 0,-2 0 1 16,0 1-20-16,-2 0-6 0,2 1 21 0,0-2-12 0,0-1-1 15,-1 2-12-15,0 0 10 0,-2-2-3 16,2 1 18-16,-1 0-7 0,1 1-2 0,0 0-12 0,-2-1 0 16,0 2 2-16,2-2 21 0,0 1 3 0,-1-1-2 15,1-1-9-15,0 3-8 0,-2-2 19 0,2 0 10 0,2 0-33 16,-2 2 2-16,1-2 5 0,-3 0 18 0,2 0-27 15,-1 1 3-15,0 0-8 0,0-2 28 0,0 2-15 16,-1 1-14-16,2-2 9 0,-1 1 11 0,1 0 10 16,0-1-8-16,-1 1-12 0,1 1 10 0,0-2-3 0,-2 1-12 15,-1 2 32-15,3-2-4 0,-1-1-12 0,0 2-12 16,0 0 5-16,1 0-6 0,0 0 5 0,-1 0 5 0,1-1-5 16,1 2 20-16,-1-2-24 0,-2 1 23 0,2 1-28 15,1 2 10-15,-3-4 8 0,2 0-2 0,-2 2-12 16,2-1 26-16,-1 0-21 0,1 0 19 0,0 1-1 15,-1-1-19-15,2 3 19 0,-1-3-23 0,0 0 10 0,-1 1 0 16,1-2-3-16,0 2 2 0,-2 0-5 0,2-2 3 16,-1 0-4-16,0 2 11 0,-2-2-1 0,2 1-2 15,-2 0 3-15,2 0-1 0,-1 0-2 0,-1 0 3 16,0-2 14-16,-4-1-28 0,1 0 7 0,-1-1 18 0,0 2-18 16,-2-3-14-16,-4-1-41 0,-10-4-88 0,-4 3-43 15,-2 4-3-15,-2 6-45 0,-11-3-522 0,-4 10 253 0,-5-6 168 16</inkml:trace>
  <inkml:trace contextRef="#ctx0" brushRef="#br0" timeOffset="-130890.39">6146 2059 75 0,'1'-3'68'0,"0"0"13"0,-1 1-16 16,2 1 37-16,-1-3-36 0,-1-1-15 16,1 2 23-16,-1-1-30 0,2 0-17 0,-1 0 62 0,-1-1-73 15,1 0-6-15,-1 0 4 0,2 0 1 0,-1-1 81 16,-1-1-72-16,1 1 14 0,-2 1-31 0,2-1 17 16,1 2 44-16,-2-4-30 0,0 4 48 0,1-1-52 0,-1 1 16 15,0-1 43-15,0 2-53 0,0-1-26 0,0 1-13 16,0 0 49-16,0 3-23 0,-1-5-6 0,1 3 11 15,0 2 5-15,0 0-45 0,0 0-8 0,0 0 16 0,0 0 49 16,-2 7-10-16,2-1-25 0,2 0-16 0,0 10 58 16,1-2 5-16,1 3-51 0,0 0-6 0,-3 1 24 15,5 1-1-15,2 7 22 0,0 8 1 0,0-4-6 16,-2-1 1-16,2 1-8 0,-1-7-39 0,-2-4 44 0,1-1-3 16,-1-1-11-16,-1-1 0 0,1 2-10 0,-2-2-8 15,2 0-5-15,-2-2 6 0,0-1 10 0,-1-1-8 0,4 1-1 16,-4-4-7-16,0-1-2 0,0-2 13 15,0 0 0-15,-2-1-11 0,1-1 12 0,2 0-5 0,-3 0-21 16,0 1-6-16,1-2 32 0,0 1-20 0,1 0 21 16,-1-3 1-16,-1 1-9 0,1 1 8 0,2-1-48 0,-3 0 31 15,1 0-7-15,1-1-26 0,-1 0-17 0,0 0-13 16,-1 2-45-16,2-2 2 0,-2-1-2 0,0 0-27 16,0 0-9-16,0 0-14 0,-6-5-340 0,4 1 167 15,-1 3 110-15</inkml:trace>
  <inkml:trace contextRef="#ctx0" brushRef="#br0" timeOffset="-130340.04">6051 2324 8 0,'0'0'103'16,"-5"-4"-17"-16,5 4-6 0,-6 0 11 0,6 0-29 0,-4-4 0 15,4 4-7-15,-4 0 1 0,4 0 22 0,0 0-37 16,0 5 25-16,0-5 3 0,3 5-5 0,0-3-26 16,1 0 10-16,-2 1-38 0,4-1 37 0,-2 2-25 15,2 3 40-15,2 0-14 0,2-1-58 0,-2 0 70 0,2 1-79 16,-2 2 69-16,2-3-38 0,-1 2 34 0,2 1 5 16,-2-2-2-16,2 0-75 0,-3 4 83 0,1-3-78 15,-1-1 63-15,1-1-8 0,-1 2 11 0,2 0-42 0,-4 2 23 16,4-4-46-16,-2 2 43 0,-2-1-38 0,4-1 6 15,-4 1 24-15,0 1 22 0,-1-2-50 0,2 1 60 16,-2-2-15-16,-1-1 4 0,0 0-67 0,-1 1 26 16,-1-3 24-16,1 1-3 0,0 0-17 0,-1 1-27 0,0-2 53 15,0 2-1-15,0-1-86 0,0-1 61 0,0 0 42 16,-1 0-12-16,0 0-28 0,-1-1 60 0,2 1-4 16,-1-1 10-16,-1-1-9 0,3 2 23 0,-2-2 4 0,-1 0-3 15,1 2 12-15,-1-2-9 0,3-5-33 0,-3 2 15 16,3-1 5-16,-2-2-20 0,4-4 2 0,-1 0-4 0,0-1-15 15,-1-2 7-15,1-2-14 0,1 2 10 0,-2 0-14 16,2-2-5-16,-2 2 1 0,-2-2 2 0,5 1 10 16,-2 0-20-16,-2 0-8 0,1 2 12 0,1-2-7 15,-1 4 7-15,-1-4-11 0,1 2-9 0,1 3 16 0,-1-2 1 16,-1 4-4-16,0-2-14 0,-1 6 7 0,0-3 2 16,2 1 4-16,-2 1-10 0,1-2-10 0,0 2-13 15,1-1-17-15,0-6-1 0,-1 5-37 0,2 2-3 16,-1 0-18-16,0 2-62 0,-1 2 50 0,-2 0-40 0,6-7-2 15,-4 4-14-15,2 3-18 0,-2 0-416 0,-2 0 201 16,0 0 134-16</inkml:trace>
  <inkml:trace contextRef="#ctx0" brushRef="#br0" timeOffset="-129522.29">7876 2066 130 0,'1'-3'61'16,"-1"-2"7"-16,3 0 63 0,0 2-67 0,-2 0 66 0,0 0-2 15,1-1-51-15,-1-1 17 0,0 2-57 16,1-2 34-16,-2 0-26 0,0 1 23 0,0 1 44 0,1 0-31 16,-2 0 12-16,2 0-45 0,-1 1 0 0,0 0 17 15,1-1-12-15,-1 3-46 0,0 0 55 0,0-3-25 0,0 3-17 16,0 0-33-16,0 0 63 0,0 9-25 15,0-2-28-15,3 4 50 0,-3 2 7 0,1 3-11 0,-1-2 3 16,2 3-10-16,-1 1 23 0,2 0-20 0,-2 0 0 16,2 3 8-16,-1 10-19 0,4 0-8 0,-4-5 14 0,0-4 0 15,0-2-8-15,0 1-16 0,-1-3-2 0,0 3 1 16,1-3 5-16,-1 2 2 0,0-2-1 0,2-2-3 0,-2 1-1 16,1 0 0-16,-1-1-1 0,2-3-17 15,-3 1 12-15,1-2 0 0,-1-2 2 0,0-2 9 0,0-1 1 16,0-2-15-16,0 1 11 0,1 0-9 0,-1-2 6 15,2 1 3-15,-2-3-12 0,0 2 0 0,0-1-3 0,0 0-3 16,1-1 8-16,-1 0 21 0,3 1-34 0,-3-1 6 16,0-1-10-16,1 1-12 0,0-1-31 0,1 0-20 15,-2-1-6-15,0 0-17 0,0 0-10 0,0 0-6 0,0 0-32 16,0 0 20-16,-3-8-30 0,0 5 8 0,-1 0-311 16,2-1 153-16,-2 0 102 0</inkml:trace>
  <inkml:trace contextRef="#ctx0" brushRef="#br0" timeOffset="-128971.43">7758 2353 103 0,'-6'-1'104'16,"0"-7"0"-16,1 0-2 0,2 6 4 0,-1 0-9 15,2-1-2-15,-1-2-29 0,2 5 30 0,-2-2-3 0,3 2-14 16,-4-5-8-16,3 5 5 0,1 0-1 0,-3-1-31 15,3 1 1-15,-1-2 2 0,1 2-19 0,0 0 18 16,0 0 3-16,0 0-14 0,0 0-12 0,0 0-17 0,8 0 17 16,-6 3 29-16,2 2-25 0,2 3-32 0,0 0 45 15,0-4 4-15,0 4-20 0,1-1 8 0,0 2 8 0,1-1-11 16,0 1-15-16,-2 1 6 0,2-2-21 0,0 2 22 16,0-1 10-16,0 1-13 0,-1 1 12 0,1 0-2 15,0-2-2-15,0 1-15 0,-1-1-24 0,0 1 38 16,1 0-13-16,-3-2 10 0,2 3-31 0,-1-2 31 0,2 0-2 15,-4-1-28-15,3 1 24 0,0-2-9 0,-2 1 8 16,-2-1 4-16,1-1-2 0,0 0-25 0,-2-1 0 16,1 0-51-16,-2 0 46 0,1 0 17 0,-1-2-1 15,0 2-12-15,1 0 13 0,-1-2 2 0,0 2 9 0,2 0-7 16,-3-1-12-16,1-1 22 0,-1 1-1 0,2-2-32 16,-1 2 22-16,0-2-7 0,1-1-5 0,-2 2 3 0,1-1 27 15,-1-2 21-15,0 5 1 0,0-3 17 0,1 0 4 16,-1-2 5-16,0 0-5 0,3 0-6 0,-3 0 9 15,1-5-3-15,2 2-12 0,0-1-1 0,2-5-16 16,-1 0-7-16,3-2 6 0,-2-2 21 0,3-3-2 16,0-1-55-16,3-7 21 0,-1-3 19 0,4-1-15 0,-4-1 13 15,-3 8-21-15,1 1 2 0,-1 2 15 0,1-9 1 16,0 5-49-16,-2 3 18 0,0 2 4 0,-4 3 9 16,4-1-3-16,-1 3 10 0,-2 2-16 0,2-1-29 0,-2 4 3 15,1-3-16-15,0 2-24 0,0-2-26 0,-2 5-40 16,1 0-41-16,-2 2-41 0,1 2 21 0,-1-2-12 15,-1 3-7-15,0 6-524 0,-5 3 242 0,3 3 162 0</inkml:trace>
  <inkml:trace contextRef="#ctx0" brushRef="#br0" timeOffset="-126004.75">1505 2461 22 0,'0'0'54'0,"4"0"21"16,-4 0-18-16,0 0-2 0,0 0 6 0,0-3-7 0,0 3-6 15,1-5 1-15,-1 1 6 0,0 1-29 0,-1-2-6 16,-1-1-6-16,0 1 29 0,-2-7-16 0,0-2 1 0,-2-1 1 15,0 3 8-15,2-3 85 0,0-1-97 0,-4-1-25 16,-2-10 42-16,-2 3-60 0,3-3 31 0,-2 1-6 16,1-1-27-16,-1 8 3 0,0-6 9 0,5 2 31 15,-8-2-43-15,6 5 10 0,-1 3-7 0,1 2 13 0,-4-10 0 16,1 7-3-16,2 0 4 0,1 3 6 0,1-1 21 16,-5-8-36-16,3 6 8 0,0 2 15 0,1 2-18 15,0 1 26-15,0 0-30 0,1-1 3 0,-1 4-6 16,1-4 0-16,1 5 23 0,0-2-10 0,1 3 8 0,1-2-12 15,-1 2 13-15,-1 0-20 0,1 1 10 0,2 1-3 16,-1 1-1-16,0 1-1 0,-1-4 16 0,1 4 3 0,1-1-20 16,1 1 1-16,2 2 9 0,-3-1 13 0,2 1-27 15,-1 0 6-15,1-1 17 0,-2 1-15 0,3-1 9 16,0 3-11-16,0-3-32 0,0 3 43 0,0-4-20 16,0 4-20-16,6 0 24 0,-4 0-42 0,2 1 33 0,-1 1-24 15,1-1-167-15,1 1 71 0,1 1 46 0</inkml:trace>
  <inkml:trace contextRef="#ctx0" brushRef="#br0" timeOffset="-125387.23">1163 1920 16 0,'0'0'45'0,"-1"2"14"16,1-2 36-16,0 0-65 0,-3 3-18 0,3-3 20 16,-1 1 0-16,1-1-9 0,-1 1-10 0,1-1 21 15,0 0-4-15,0 0 8 0,-4-1-21 0,4 1-3 0,0 0-14 16,-4-2 34-16,4 2-17 0,-2-3 14 0,2 3-11 15,-4-1 20-15,4-1-42 0,-1-2 1 0,0 2-3 16,-2-2 22-16,2 0-15 0,-2 0 0 0,0-1 21 16,2 1-25-16,-2-2 7 0,2 1-2 0,1-2 29 0,-3-2-28 15,-1-2 13-15,3 2-13 0,-2 2-10 0,1-4 7 16,0 3 5-16,2 1 8 0,-1 0-15 0,1 1 62 16,-1 0-61-16,2 0 5 0,-1 1-8 0,-1-2 0 15,2 2 19-15,-1-2-7 0,0 1-6 0,0 0-6 0,1 1-3 16,1-2-4-16,-2 1 12 0,0 0-6 0,0 0 1 15,1 1 11-15,2 0-17 0,-2-1 13 0,0 0 10 0,1 1-18 16,-1 2 8-16,-1-2-12 0,4 0 28 16,-4 1-32-16,3 1 2 0,-2-2 25 0,2 1-22 0,-1 1 22 15,1-1-18-15,0-1-2 0,1 2 1 0,0 0 76 16,1 1-63-16,0 0 7 0,2 0-19 0,5 0 25 16,1 0-43-16,1 0 19 0,-1 2 9 0,2 0-5 0,1 2 21 15,1-1-41-15,0 2 1 0,2 0 5 0,0 2 18 0,-1-2-3 16,2 0 9-16,2 1-24 0,10 4-8 0,-10-1-4 15,-2-2 17-15,-1-1 9 0,-3 1 0 0,1 0-20 16,-2 0 42-16,0 0-23 0,-5-2-6 0,2 1 24 16,-1-1-26-16,-2-1 22 0,-1 1-26 0,-2-2 55 0,-1 1-38 15,-1-2-26-15,-3 1-4 0,3 1 1 0,-1-1 1 16,1-1 26-16,-3 2-33 0,-1-2 43 0,6 0-14 16,-2 0-13-16,-2 1-59 0,1 1-210 0,4-1 95 15,-3 4 62-15</inkml:trace>
  <inkml:trace contextRef="#ctx0" brushRef="#br0" timeOffset="-115296">5160 7266 25 0,'0'0'33'0,"-5"2"5"0,5-2-6 0,-6 2 14 0,6-2-22 16,-5 1 3-16,5-1 4 0,-4 1-9 0,4-1 1 16,0 0-9-16,-7 1 7 0,7-1 7 0,-4 1 16 15,4-1-35-15,0 0 12 0,-8 0 4 0,8 0-23 0,-7 0 19 16,7 0-15-16,-6 0 22 0,6 0-25 0,-6 2-5 16,6-2 4-16,0 0-18 0,-6 0 27 0,6 0 15 15,0 0-36-15,0 0 23 0,-7 0-1 0,7 0-27 0,0 0 25 16,0 0 20-16,0 0-11 0,-5 1-1 0,5-1 4 15,0 0-13-15,0 0-4 0,0 0-1 0,0 0 13 16,0 0-23-16,0 0 2 0,0 0 17 0,0 0-9 16,0 0-16-16,0 0-3 0,0 0 48 0,0 0-34 0,0 0 33 15,0 0-23-15,0 0-11 0,16 3 15 0,-11-1 6 16,2-1 3-16,-1-1-24 0,1 1 8 0,7-1-19 16,-1 0 4-16,0 1-7 0,2-1 49 0,1 0-41 15,-1-1 28-15,1 1-35 0,0 2 34 0,1-2-26 0,2 0 27 16,-2 0-29-16,0 0 17 0,1 0-27 0,-1 0-15 15,-1 2 65-15,-1-2-57 0,1 0 48 0,-2 0-52 16,1 0 38-16,-3-2-6 0,1 5 26 0,2-3-19 16,-3-1-6-16,3 2-10 0,-1 0 24 0,1 0-11 0,1 0 14 15,0-1-40-15,0 0 4 0,0 2 42 0,1-1-35 16,2-1 54-16,0 1-47 0,-1-2 25 0,2 1-52 16,0 0 13-16,-1 0 3 0,2 0 27 0,-2 1-31 0,1-1 55 15,-3-1-7-15,2 3-18 0,-1-2-53 0,-2 0 24 16,1 1-10-16,-1-1 71 0,1 2-57 0,-1-1 19 15,0 0 29-15,-1 0-57 0,0 0 15 0,1 2 34 0,0-3 10 16,0 1-56-16,0 0-9 0,0-1 82 0,0 1-60 16,-2 1-16-16,4-2 61 0,-2 1-72 0,0-1 43 15,1 0-3-15,2-1-33 0,-2 2 59 0,2-1-36 0,-2 0-19 16,3 1 76-16,-3-1-83 0,2 1 9 0,0 0 11 16,1-1 45-16,-2 2-16 0,1-2-10 0,-3 1-28 0,0-1 28 15,1 1 9-15,-1 0-35 0,-1 0-11 0,0-1 70 16,2 2-22-16,-4-1-43 0,2 0-3 0,-1 1-1 15,2-2 53-15,0-1 7 0,-2 0 2 0,4 3-47 16,-1-2-3-16,-1 0 45 0,1 0 4 0,-2 2-44 0,1-1-11 16,0-1 0-16,0 1 3 0,-1 0 4 15,1-1 41-15,-3 1-29 0,0 1 47 0,1-2-74 0,-1 3 74 16,-2-3-77-16,-2 1 12 0,-2-2 51 0,-7 1-54 16,12 1 82-16,-12-1-78 0,10 0 61 0,-4-1 11 0,-6 1-86 15,0 0 6-15,10 1 1 0,-6-1 41 0,-4 0-14 16,6-1 23-16,-6 1 19 0,0 0-91 0,0 0 26 15,12 1 18-15,-12-1-21 0,0 0 2 0,6 0 87 0,-6 0-82 16,3 2 79-16,-3-2-29 0,0 0-88 0,0 0 85 16,0 0 28-16,0 0-89 0,0 0-3 0,9-2 68 15,-9 2 27-15,0 0-99 0,3 0 74 0,-3 0 5 0,0 0-36 16,0 0-53-16,0 0 3 0,0 0 95 0,0 0-6 16,0 0-95-16,0 0 2 0,0 0 88 0,7 2 10 15,-7-2-98-15,0 0 7 0,0 0 83 0,0 0-81 0,0 0 68 16,0 0 6-16,0 0-17 0,0 0-19 0,0 0-34 15,0 0 50-15,0 0-62 0,0 0 83 0,0 0-27 16,0 0 5-16,0 0-34 0,0 0-21 0,1-6 26 16,-1 6-20-16,0 0-20 0,0 0-7 0,0 0-12 0,0 0-7 15,-15-5-7-15,10 6-221 0,5-1 103 0,-13-1 68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1:03:46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11299 4810 19 0,'0'0'39'0,"0"0"-11"16,7-5 4-16,-7 5 5 0,0 0-2 0,0 0 9 15,0 0-21-15,0 0 9 0,0 0-22 0,0 0 17 0,0 0-7 16,0 0 3-16,0 0 6 0,0 0 16 0,0 0-16 16,0 0-26-16,0 0 32 0,0 0-26 0,0 0 14 15,0 0-16-15,0 0 11 0,0 0-4 0,0 0-3 16,0 0 6-16,0 0 6 0,0 0 1 0,0 0-25 0,0 0 4 15,0 0 10-15,0 0 5 0,0 0-17 0,0 0 5 16,0 0 6-16,0 0 15 0,0 0-25 0,0 0 8 16,0 0 5-16,0 0 4 0,0 0-14 0,0 0 8 0,0 0-8 15,-24 7-11-15,24-7 27 0,0 0-13 0,-8 2 0 16,8-2-9-16,-7 3 10 0,7-3 6 0,-7 2 23 16,7-2-42-16,-8 4 5 0,8-4 4 0,-8 2 14 15,8-2-6-15,-8 3 7 0,8-3-20 0,-8 1 7 0,5 1 18 16,3-2-25-16,0 0 5 0,-9 4 20 0,9-4-30 15,0 0 11-15,-8 2-19 0,5-2 22 0,3 0 4 0,0 0 12 16,0 0-17-16,-4 3 9 0,4-3 8 0,0 0 6 16,0 0 14-16,0 0-30 0,0 0 30 0,0 0-22 15,0 0 0-15,0 0 3 0,-6 0 12 0,6 0-23 16,0 0 14-16,0 0 0 0,0 0 5 0,0 0-23 0,0 0-13 16,0 0 20-16,0 0-4 0,0 0 1 0,0 0 3 15,0 0-4-15,0 0 7 0,0 0-15 0,0 0 3 16,0 0 3-16,0 0-27 0,0 0 33 0,0 0-16 15,0 0 9-15,0 0 9 0,0 0-21 0,0 0 24 0,0 0-33 16,0 0 14-16,0 0 4 0,0 0-3 0,0 0 9 16,0 0-24-16,16 1 8 0,-16-1 4 0,0 0 5 0,8 1-9 15,-3-1 11-15,-5 0-7 0,8 1-9 0,-3-1 5 16,1 0 8-16,-1 0-7 0,2 1 17 0,-2 1-25 16,2-1 36-16,0-2-16 0,-1 1-3 0,2 0 10 15,-1 0-4-15,1 1-11 0,0-1 11 0,0 1-8 0,5-1 11 16,1 1-10-16,-6 0-4 0,1-1-3 0,-1 3 12 15,-1-3-2-15,-2 0 10 0,2 1-18 0,1-1 4 16,-2 1-39-16,2-1 36 0,-2 1-12 0,2-1 15 16,-2 0-7-16,1 0 30 0,0 2-52 0,1-1 17 0,0-1 4 15,-2 0-4-15,1 1 20 0,1-1-12 0,-1 0 7 16,1 1-10-16,5-1 37 0,-2-1-27 0,-3 1 5 0,0 1-26 16,-2-1 21-16,1 0 4 0,1 0-18 0,-3 0-4 15,3 0-7-15,-1 0 14 0,1 0 17 0,-1-1-30 16,-1 1 12-16,2 1 11 0,-1-1-4 0,-7 0 17 15,16-1-16-15,-9 1 7 0,-1 1-9 0,1-1-20 0,-7 0 22 16,12 0-7-16,-5 1 7 0,1-2 5 0,-2 2-9 16,1-1 1-16,0 0-9 0,-2 2-5 0,-5-2 22 15,11-2 14-15,-11 2-38 0,9 0 18 0,-5 0-7 16,1 2 23-16,-5-2-7 0,0 0-17 0,10-2-10 0,-6 4 3 16,-4-2 9-16,5 0 13 0,-5 0-16 0,0 0 5 15,7 0 24-15,-7 0-14 0,0 0 6 0,5 0-19 0,-5 0 18 16,0 0-40-16,3 2 31 0,-3-2 2 0,0 0-10 15,0 0 6-15,0 0 7 0,0 0-16 0,0 0 23 16,0 0-7-16,0 0-18 0,0 0 5 0,0 0-12 16,0 0-4-16,0 0-37 0,0 0 4 0,0 0-4 0,0 0-26 15,0 0-13-15,0 0-1 0,0 0-18 0,0 0-10 16,0 0-316-16,0 0 147 0,0 0 96 0</inkml:trace>
  <inkml:trace contextRef="#ctx0" brushRef="#br0" timeOffset="708.97">11346 4877 43 0,'-12'0'93'0,"12"0"-24"0,-6 1 23 0,6-1-12 15,0 0-34-15,0 0 11 0,0 0-39 0,-8 1 61 16,8-1-23-16,-4 0-11 0,4 0 5 0,0 0-16 15,0 0 8-15,0 0 17 0,0 0-14 0,0 0-37 16,-6 3 53-16,6-3-26 0,0 0-6 0,0 0 16 0,0 0-29 16,0 0-29-16,0 0 42 0,0 0 25 0,0 0-21 15,0 0-13-15,0 0 10 0,0 0-6 0,0 0 8 16,0 0-7-16,0 0-37 0,0 0 45 0,0 0-17 16,0 0 7-16,0 0-8 0,0 0-3 0,0 0 8 0,0 0-19 15,0 0 8-15,0 0-19 0,18-2 21 0,-18 2-12 16,10 0 18-16,-4 2 14 0,1-4-6 0,0 2-24 15,1 0 11-15,-2 0-22 0,9 0 24 0,-4-1 2 0,-2 1 14 16,0 0-24-16,-2-1 8 0,2 1-18 0,-2-1 8 16,0 1-18-16,1 0 42 0,0-1-10 0,-2 1-23 15,2 0 5-15,2-2 20 0,-2 2-8 0,-2 0 8 16,10-1-3-16,-6 1-7 0,0 0-25 0,-2 0 15 0,2 0 15 16,-4 0-18-16,1-1 17 0,1 2-6 0,-3-1-10 15,3-1-3-15,-2 1 14 0,0 0-14 0,1 0 1 0,-7 0-2 16,12 0 13-16,-7 0-22 0,-1 1 44 0,2-1-38 15,-6 0 27-15,9-1-23 0,-9 1 11 0,7 0 11 16,-7 0-8-16,8 1 10 0,-8-1-2 0,5 0-12 16,-5 0-3-16,5 1 3 0,-5-1 5 0,0 0 3 0,7-1-8 15,-7 1 9-15,0 0-20 0,0 0 14 0,7 0-28 16,-7 0 24-16,0 0 3 0,0 0 11 0,6 0-17 16,-6 0 15-16,0 0-4 0,0 0-14 0,0 0 6 0,0 0-4 15,0 0-61-15,0 0 53 0,0 0 8 0,0 0-21 16,0 0 6-16,0 0-60 0,6 1 11 0,-6-1 39 15,0 0-55-15,0 0 16 0,0 0-37 0,0 0 14 16,0 0-38-16,0 0-271 0,0 0 132 0,-26 3 88 0</inkml:trace>
  <inkml:trace contextRef="#ctx0" brushRef="#br0" timeOffset="1231.79">11278 4945 83 0,'0'0'80'0,"-4"1"14"0,4-1-1 16,0 0-35-16,0 0-15 0,0 0 0 0,0 0 13 0,-9 3 10 16,9-3-16-16,0 0-3 0,0 0 44 0,0 0-75 15,0 0 35-15,0 0-32 0,0 0 9 0,0 0 1 16,0 0 27-16,14 3-19 0,-9-3 8 0,2 2-18 0,0-2 28 16,1 0-14-16,0 0 8 0,5 0-30 0,0 1 29 15,2-1-43-15,-2-1 22 0,-1 2-5 0,0-1 3 16,-1 0-20-16,1 1 27 0,0-1-10 0,-4 1-12 0,1-1 15 15,-2 0-1-15,1 0-16 0,-1 0 1 16,-2 0-13-16,0 1 15 0,1-1-9 0,-1 0 13 0,0 0-17 16,-5 0-6-16,8 0 22 0,-4 2 6 0,-4-2-52 15,7 0 39-15,-7 0 5 0,7 0-11 0,-7 0-11 0,5 0 17 16,-4 0-4-16,-1 0 29 0,0 0-57 0,0 0 45 16,8 0-11-16,-8 0 2 0,0 0 6 0,0 0-13 15,0 0 17-15,4 2-14 0,-4-2 41 0,0 0-39 0,0 0 7 16,0 0 0-16,0 0-16 0,0 0 9 0,0 0 10 15,0 0-14-15,0 0 4 0,0 0-31 0,0 0 14 16,0 0 1-16,0 0-14 0,0 0-16 0,0 0-16 0,0 0 0 16,0 0-20-16,0 0-23 0,0 0-12 0,0 0-333 15,0 5 147-15,0-5 98 0</inkml:trace>
  <inkml:trace contextRef="#ctx0" brushRef="#br0" timeOffset="5792.88">11472 3838 17 0,'0'0'37'0,"4"-6"-3"0,-4 6 0 0,0 0-10 16,0 0 12-16,0 0 5 0,0 0 5 0,0 0-22 0,0 0 2 15,0 0 4-15,0 0-1 0,0 0 10 0,0 0-24 16,0 0 10-16,0 0-18 0,0 0 13 0,0 0 26 0,0 0-13 16,0 0-6-16,0 0-1 0,0 0 10 15,0 0-1-15,0 0-61 0,0 0 65 0,0 0-12 0,0 0 13 16,0 0-5-16,0 0 6 0,3-3-8 0,-3 3 4 16,0 0-3-16,3-2-6 0,-3 2 5 0,0 0 22 0,1-7 5 15,-1 7-38-15,0-5 33 0,0 5-30 0,0 0 17 16,0-9-15-16,1 6 15 0,1-2-19 0,-2 5 14 0,0 0 5 15,-2-11-13-15,2 11-13 0,0-8 10 16,0 8-2-16,0-7 2 0,-1 3 9 0,1 4-16 0,0 0 19 16,-1-8-10-16,1 8-4 0,0 0 5 0,0-9 6 15,0 9-20-15,0 0 15 0,0-5-2 0,0 5-9 0,0 0-3 16,-3-3-4-16,3 3-6 0,-1-3 7 16,1 3-4-16,0 0-16 0,1-4 17 0,-1 4 2 0,0 0-4 15,0 0 8-15,0 0-10 0,0 0-9 0,0 0-4 16,0 0 14-16,0 0-25 0,-4 14 37 0,3-9-2 0,-1 0-3 15,1 1-1-15,0 6-5 0,-1 0 6 0,1 1-6 16,0 0-3-16,-2 0 7 0,2 0-2 0,-1 2-17 16,1-1 16-16,0 3-6 0,-1-3-1 0,2 1 3 0,0-2-7 15,0 3 14-15,0-2-10 0,2 2 2 0,0-4 10 16,1 1-19-16,-3 2 20 0,1 0-15 0,2-2 12 16,0 0-1-16,-1-2-15 0,0 1 5 0,-1 0-1 0,0-1 10 15,1-2-5-15,-2-1 4 0,1-2-2 16,0 0-3-16,1 0-8 0,-1-2 8 0,-1 0 13 0,0-4-7 15,1 8 1-15,-1-3-10 0,0-1-5 0,0-2 15 16,0-2-11-16,0 4 10 0,0-4-4 0,0 0 2 0,0 7 4 16,0-7-5-16,0 4-5 0,0-2-9 0,0-2 7 15,0 0-5-15,3 4-8 0,-3-4-6 0,1 0-11 16,-1 0-18-16,0 0-6 0,0 0-5 0,0 0-57 16,0 0 19-16,0 0-2 0,-5-16-3 0,4 12-8 0,-2 1-14 15,3 3-10-15,-5-7-280 0,-2 1 138 0,2 1 92 16</inkml:trace>
  <inkml:trace contextRef="#ctx0" brushRef="#br0" timeOffset="6467.64">11260 4015 43 0,'-7'-5'89'0,"7"5"4"0,0 0-26 0,-4-2 15 0,4 2 4 16,0 0 15-16,-1-2-29 0,0 2 24 0,1 0-4 15,0 0-17-15,0 0-10 0,0 0 6 0,0 0-10 16,-2-4-18-16,2 4 1 0,0 0 13 0,0 0-12 0,0 0-15 16,0 0 4-16,7 4 7 0,-6-3-8 0,3 1-4 15,0 2-28-15,-1-2 30 0,2 2-19 0,4-1 12 16,-1 3 10-16,-2 0-14 0,2 2 19 0,0-1-18 15,2 0 4-15,-4 1 7 0,4 0-17 0,-1 0 12 0,0 3-15 16,2-3-10-16,-3 1 17 0,0-2-3 0,0 1-7 16,-3-1 6-16,2-1 0 0,-2-1 10 0,1 2-19 15,0 3 4-15,1-3 18 0,-2 0 3 0,1 1-7 0,-2-4-16 16,1 2 24-16,-2-1-13 0,1-1 9 0,-2-1 2 16,1 2-15-16,0 0-11 0,1-1 10 0,-2 0 11 15,1 0-2-15,-2 1-11 0,1-2 13 0,0 0-11 16,1 0 8-16,-3-3-9 0,3 6 5 0,-1-3 3 0,-2-3-8 15,3 6 8-15,-3-6 2 0,3 3-5 0,-2 0-2 16,0-2-6-16,-1-1 7 0,4 4 1 0,-4-4 1 16,0 0 1-16,4 2-7 0,-4-2-4 0,2 4 5 0,-2-4 3 15,0 0-1-15,0 0 9 0,4 2 0 0,-4-2 11 16,0 0 4-16,0 0 13 0,0 0-9 0,0 0-3 16,0 0 0-16,9-7-11 0,-1 1 3 0,-1-3 4 0,2 1-8 15,2-2-6-15,-3 2-8 0,1-2 4 0,0-3 11 16,-1 4-18-16,2-1 9 0,-2-1 10 0,0 0-14 15,0-2-4-15,0-1 6 0,-4 3 2 0,4-1-12 0,-3 0 9 16,0 0-13-16,1 0 11 0,-1 1-7 0,-1-1-3 16,1 4 9-16,-1 1 1 0,-1 1 8 0,0 0-14 15,-3 6-2-15,8-15 106 0,-7 9-130 0,-1 6 13 16,3-8 1-16,-3 8-11 0,6-5 6 0,-6 5 10 0,3-6-3 16,-3 6-17-16,1-7 21 0,-1 7-6 0,0 0 2 15,0 0-8-15,4-7 5 0,-4 7 1 0,0 0-7 0,0 0 0 16,0 0 5-16,3-6-12 0,-3 6-5 0,0-3-18 15,0 3-16-15,0 0-19 0,0 0-35 0,3-5-22 16,-3 5-29-16,0 0-31 0,0 0-3 0,0 0-28 16,0 0-484-16,0 0 236 0,0 0 156 0</inkml:trace>
  <inkml:trace contextRef="#ctx0" brushRef="#br0" timeOffset="24658.75">3700 6532 80 0,'0'0'90'0,"3"-5"22"0,0 2-4 16,-3 3-20-16,2-3 12 0,-2 3-5 0,3-3-17 0,-3 3 17 15,0 0-25-15,0 0-1 0,3-3-6 0,-3 3 7 16,0 0-33-16,0 0 25 0,2 8-32 0,-2-8 13 16,-2 10-27-16,0-3 41 0,0 4-14 0,-1 3 6 0,-1 2-4 15,3 1 24-15,-2-1-21 0,-1 2 8 0,-1 0-14 16,-1 11 32-16,1-4-26 0,0-2 18 0,-1 8-11 16,-2-1-4-16,2 2-9 0,-1-2 3 0,0 0 0 15,3-6 2-15,-2-3-5 0,2-3-9 0,1 0-5 0,0-1 0 16,1 0 3-16,-1 0-9 0,0-2-1 0,1 1-5 15,-1-2-11-15,0-1 1 0,1-4 12 0,2-1 2 16,-3 3-7-16,0 1-7 0,2-6 2 0,0 1 17 16,1-2-20-16,-2 0 10 0,2-5-6 0,-1 6 9 0,1-6-3 15,0 0-3-15,-1 5-24 0,1-5 0 0,0 0-27 16,0 0 0-16,0 0-7 0,0 0-41 0,0 0 6 0,0 0-31 16,0 0-3-16,0 0-6 0,0 0-25 0,0 0-4 15,0 0-392-15,0 0 180 0,0 0 122 0</inkml:trace>
  <inkml:trace contextRef="#ctx0" brushRef="#br0" timeOffset="25075.18">3961 6622 64 0,'6'-10'106'0,"-2"0"-7"15,0 3 10-15,-1 1-15 0,-2 0-1 0,1 1-23 0,0 2-7 16,1-1 19-16,-3 4-10 0,0 0-30 0,4-8 4 0,-4 8 11 16,1-1-4-16,-1 1-16 0,0 0-3 0,0 0 31 15,-10 15-8-15,3-3-3 0,0 3 15 0,-6 7-17 16,-2 5 11-16,2 4 15 0,-2-2-9 0,1 2 3 15,-4 3 0-15,2-3-4 0,2 2-8 0,-1-1-2 16,2-5-6-16,-1 2-2 0,4 0 6 0,0 0-9 16,1-2 0-16,2-4-16 0,2-3 8 0,1-4-15 0,1 0 1 15,0 0 5-15,1 0 1 0,0-3-5 0,2 2-12 0,-1-3 7 16,0-3 12-16,1 1-15 0,-2-4 2 0,1 1-5 16,1-1-10-16,-1-1 6 0,1-5 10 0,-2 7-4 15,2-7-4-15,-1 7-13 0,1-7-13 0,0 5-14 16,0-5-13-16,0 0-24 0,0 0-5 0,0 0-46 0,0 0-13 15,0 0-15-15,0 0 9 0,0 0-29 0,8-18-407 16,-8 16 190-16,0 2 126 0</inkml:trace>
  <inkml:trace contextRef="#ctx0" brushRef="#br0" timeOffset="25847.66">4131 6814 74 0,'0'0'116'16,"0"0"-39"-16,0 0 5 0,3-9 54 0,-3 9-53 16,0 0-26-16,0 0 23 0,0 0-38 0,0 0 28 0,0 0-21 15,0 0 8-15,0 0 11 0,0 0-37 0,-16 33 46 16,11-24-55-16,3 3 36 0,0 0-22 0,0 0-5 16,0-1 17-16,2 2-12 0,-2-2-9 0,2 2-12 15,0-1-3-15,0-2 14 0,2-1-3 0,0 1-17 0,1 2 0 16,2-4 30-16,-1 1-20 0,3-1 4 0,0 1-18 15,-2-3-4-15,2 0 4 0,1 1 16 0,0-4-21 16,0 2 6-16,1-5 0 0,-2 3-12 0,-7-3 5 16,14 1-16-16,-3-5 12 0,-3 2-14 0,0-1 31 0,0 1-10 15,1-5-41-15,-2 3 44 0,1-4-9 0,0 1-25 16,0-5 31-16,-1 3-3 0,-2-2-18 0,0 1 41 0,1-2 1 16,-2 2-10-16,0 0-8 0,-2 0 13 0,0-2-4 15,0 1 0-15,0 1-35 0,-1 4 16 0,-1 6 39 16,1-13-4-16,-1 13-9 0,-1-10-4 0,1 10 2 15,1-8 7-15,-1 8-8 0,0 0-8 0,0-11 18 0,0 11-20 16,0 0-8-16,0-8 11 0,0 8-6 0,0 0 3 16,0 0-12-16,-1-11 3 0,1 11 4 0,0 0 18 15,0 0-29-15,0 0 15 0,0 0 19 0,0 0-24 16,0 0 2-16,0 0 18 0,0 0-5 0,0 0-33 0,8 24 7 16,-7-12 5-16,2-1 25 0,-2-3-31 0,3 2 37 15,-1 1-4-15,1 1-28 0,-3 0-13 0,3-4 40 0,-1 3-9 16,0-4 3-16,-2-1-26 0,2 0 1 0,-1 0-3 15,-2-6 10-15,6 8 7 0,-4-4-21 0,-2-4 16 16,8 5 25-16,-8-5-7 0,12 1-33 0,-12-1 34 16,12-4 12-16,-12 4-46 0,18-4 17 0,-8-2 7 0,0 1-4 15,-2-2 12-15,1-2-12 0,2 0 26 0,-3-1-17 16,0 0-2-16,0 1 12 0,-4-3-8 0,0-1 13 16,-1 3-6-16,-3 0-13 0,-3-2 18 0,2-1-15 15,-2 1 12-15,-2 0-19 0,1 0 2 0,-2 1-1 0,-3 1 9 16,2 0-2-16,2-1 3 0,0 2-2 0,-2-1-9 15,0 3 4-15,3 0-17 0,-1 1 3 0,2 1-41 0,3 5-6 16,-5-10-5-16,5 10-21 0,-3-6 6 0,3 6-30 16,0 0-14-16,-5-7-357 0,5 7 159 0,0 0 106 15</inkml:trace>
  <inkml:trace contextRef="#ctx0" brushRef="#br0" timeOffset="26790.93">4600 6541 94 0,'0'0'89'0,"-6"-5"34"0,6 5-44 0,-4-1-3 0,4 1-17 16,0 0 8-16,0 0-53 0,-8 11 58 0,8-6 7 15,-1 2-3-15,0 5 2 0,1 1-18 0,-2 4-2 0,2 1-4 16,0 2 9-16,0 1-15 0,2-1 10 0,-2 1-1 16,0-2 6-16,0 4-10 0,1 11-18 0,-2-6-8 15,1-6 22-15,-2-3-22 0,4-1-6 0,-2 0-11 16,1-1 9-16,0-1 8 0,-1-1-2 0,2 0-22 15,-2-1 12-15,0-2 3 0,1-3-7 0,-1 0 4 0,0-2-5 16,1 0 0-16,-1-7 1 0,0 11 3 0,0-11-4 16,2 6-3-16,-2-6 6 0,0 0-16 0,1 7-2 15,-1-7 0-15,0 0 16 0,0 0-14 0,0 0 20 16,0 0-7-16,0 0 11 0,0 0-27 0,0 0 11 0,0 0-6 16,-5-25-19-16,3 18 14 0,2 7 3 0,-1-14-14 15,0 4 18-15,-1-2 1 0,0 1-18 0,-1 0 19 0,2 0-13 16,1-1-13-16,0 0-7 0,1-1-1 15,0 1 8-15,1 0 11 0,0 1-18 0,1 0 33 0,1 3-21 16,0-2 9-16,0 1-9 0,1 0 18 0,-2 2-32 16,2-1 2-16,-1 2 28 0,2 1 7 0,-6 5-22 0,12-10 15 15,-6 7 13-15,0-1-35 0,-6 4-6 0,10-2 57 16,-10 2-36-16,12 1 16 0,-12-1-15 0,11 4 10 16,-2-1 22-16,-1 2-19 0,2 0 19 0,-2 2-21 15,0 1 24-15,-2 1-9 0,4-1 5 0,-2 2 5 0,-2-1-14 16,0 1 11-16,0 2-22 0,1-2 22 0,0 2-17 15,-1-3-19-15,1 2 38 0,-2-1-14 0,2-1-22 0,-2 0 34 16,-1-1-13-16,0-1-24 0,0-1-4 0,2 0 6 16,-4-2 17-16,-2-4-2 0,0 0-22 0,11 8 18 15,-11-8 9-15,11 3-6 0,-11-3 3 0,0 0 0 0,16-4-7 16,-16 4 1-16,17-6-21 0,-8-2 27 0,2 2-3 16,-2-2 10-16,1-1-19 0,-5 3 12 0,3-5-18 15,-3 3 28-15,2-3-14 0,0 0 12 0,-3-1-37 16,-2 1 3-16,1 0 6 0,-2 3-1 0,1 0 40 0,-2 8-23 15,1-14-2-15,-1 8-2 0,0 6 10 0,-1-10-18 16,1 10 7-16,1-11-8 0,-1 11 15 0,0-10-10 16,0 10 28-16,0-7-30 0,0 7 17 0,0 0 3 0,0-10-8 15,0 10-17-15,0 0 2 0,1-7 14 0,-1 7 12 16,0 0-22-16,0 0-1 0,0 0 19 0,0 0-1 16,0 0-7-16,0 0 2 0,0 0 10 0,0 0-8 0,12 29-15 15,-10-21 17-15,2 4-18 0,-2-1 24 0,2 0-27 16,-1 2 3-16,0-1 22 0,-1 1-4 0,0-1-1 15,-1-1-11-15,2-2-12 0,-3-9 18 0,4 13 0 0,-2-7-9 16,0 0-6-16,-2-6-9 0,4 11 38 0,-2-8-29 16,-2-3-4-16,7 9 5 0,-3-7-2 0,-4-2 27 15,0 0-5-15,15 2-20 0,-11 0 7 0,-4-2 12 0,0 0 1 16,16-2-6-16,-16 2-23 0,0 0-7 0,12-6 12 16,-12 6-28-16,0 0-31 0,8-9 16 0,-8 9-15 15,2-9-12-15,-2 9-19 0,0 0-335 0,-2-13 146 16,2 13 98-16</inkml:trace>
  <inkml:trace contextRef="#ctx0" brushRef="#br0" timeOffset="27002.29">4980 6554 6 0,'-2'-9'145'15,"2"0"-23"-15,0 9 12 0,-2-13-27 0,0 7 19 0,2 6-36 16,0-9-1-16,0 9 1 0,0 0-22 0,-1-12-2 16,1 12-41-16,-1-8 7 0,1 8-40 0,0 0-3 15,0 0-4-15,0 0-27 0,0 0-7 0,-4-12-46 0,4 12-199 16,0 0 98-16,0 0 66 0</inkml:trace>
  <inkml:trace contextRef="#ctx0" brushRef="#br0" timeOffset="27909.19">5248 6900 12 0,'-1'8'83'0,"1"-8"5"0,-4 14-2 0,4-7-2 16,0-7-25-16,0 0 2 0,-2 14 22 0,2-14-2 0,-1 10-25 15,1-10-21-15,1 7 34 0,-1-7-43 0,0 0 31 16,3 8 0-16,-3-8-14 0,3 6-14 0,-3-6 16 16,2 5 2-16,-2-5-15 0,0 0-14 0,0 0 16 0,11-1 13 15,-11 1-31-15,0 0-6 0,13-12 13 0,-6 4 11 16,1-3-23-16,-1 0 26 0,-1-2-2 0,1 0-28 15,0-4 31-15,-2 0-32 0,0-1 0 0,-1-1-8 0,3-11-24 16,-3 3 4-16,-1 6 4 0,-2-1 7 0,-1 1 4 16,0-1 9-16,-3 0-37 0,-1-9 15 0,-2 2-13 15,0 5 42-15,1 5 0 0,1 1-31 0,-1 3 32 16,-3-1-18-16,2 2 1 0,1 0 14 0,1 1-35 0,-1 2 20 16,1 2 2-16,-2-1 19 0,2 4-27 0,3 0-5 15,1 6 3-15,-7-5 9 0,7 5 8 0,0 0-6 16,0 0-9-16,0 0-3 0,-16 11 26 0,14-6 14 0,-4 3-31 15,4 2 18-15,-2 2-9 0,1 2 15 0,0 0-1 16,1 0 17-16,2 2-20 0,0-2 8 0,-2-1-5 16,4 3-7-16,-2-1 4 0,1 1 13 0,0 1 10 0,3-3 4 15,-1 2-4-15,0-1-16 0,2 1 7 0,0 0-7 16,1-3-9-16,-1 2 25 0,2 1-22 0,2-2 14 0,-2 0 3 16,-1-1-24-16,1 1 1 0,1-3-6 15,-1 2 27-15,1-3-4 0,0 1-12 0,0-1-11 0,-3 0 6 16,4-2-17-16,-1 2 20 0,2-3-22 0,-1 0 8 15,0 1 22-15,3-4 0 0,-1 1-23 0,-2-5 9 0,6 3-12 16,-2-1-5-16,2-6-20 0,-4 3 8 0,1 0 10 16,1-3 0-16,0 1 4 0,-1-2-16 0,0 0 20 15,-1-1-2-15,0 0 17 0,-2-2-13 0,-1-1 4 16,0 0-8-16,0-1-6 0,0 1 1 0,-1-2-9 0,-1 0 14 16,-2-1 9-16,3-1 5 0,-4 0 3 0,-1-2-54 15,1 3 31-15,-2-2 2 0,3 2-8 0,-4-1 22 0,2 1 1 16,-4-2 5-16,2 7-20 0,-1-1 16 0,1 8-4 15,-3-15 26-15,3 15-26 0,-1-9-1 0,1 9 25 16,-5-10 4-16,2 7-7 0,3 3-15 0,-5-6 9 16,5 6-26-16,-6-5 14 0,6 5-12 0,0 0 23 0,-10-1-9 15,10 1 12-15,0 0-25 0,0 0 11 0,-12 9 3 16,8 0-2-16,2-2 0 0,0 1 3 0,0-1 3 16,1 4 21-16,1 1-12 0,-1 1-3 0,2-1 4 0,-1 0 13 15,1 0-31-15,1 2 16 0,0-1-13 0,2 1 14 16,2 1-3-16,-2-3-10 0,0 2 5 0,1-2 13 15,0 0-14-15,1-1 1 0,-1 0 15 0,2-2-30 0,-1 1 31 16,2-2-17-16,0 1-6 0,0-3 25 16,2-2-5-16,-4 2-11 0,2-3 1 0,2 3 13 0,-10-6-2 15,14 2-23-15,-14-2 0 0,15 0 11 0,-15 0-10 16,19-2-26-16,-10 1-18 0,-9 1-4 0,0 0-45 0,19-6-13 16,-19 6-45-16,0 0-366 0,9-8 171 0,-9 8 116 15</inkml:trace>
  <inkml:trace contextRef="#ctx0" brushRef="#br0" timeOffset="28386.79">6135 6310 14 0,'-4'-3'109'0,"4"3"-18"15,0 0-6-15,-24 1 13 0,13 5-3 0,-3 2-15 0,0 0-20 16,1 4 23-16,-8 7-38 0,1 2 17 0,1 3 14 16,0 1-29-16,2 2-4 0,1 2 3 0,0-1 19 0,1 1-10 15,3 2-4-15,-1-1-18 0,4 1 3 16,-2 1 4-16,3 0-12 0,1-2 18 0,3-6-17 0,2-3 9 15,-2 0-5-15,2-2-24 0,1 0 23 0,2-2 5 16,1 0-6-16,-1 1-34 0,-1-2 8 0,3-2 26 0,1 0-13 16,-2-1-26-16,2-1 10 0,2 0-3 15,0-3-18-15,1-1-7 0,0-2-7 0,2 0-20 0,0-2 3 16,1-1-39-16,-10-3-23 0,16 3-309 0,-6 1 141 16,-10-4 94-16</inkml:trace>
  <inkml:trace contextRef="#ctx0" brushRef="#br0" timeOffset="28841.04">6464 6378 87 0,'0'0'106'15,"0"0"-20"-15,-5-13 2 0,1 10-9 0,4 3 19 0,-8-3-41 16,8 3 2-16,-12 0 8 0,12 0 3 0,-16 3-23 15,7 3 22-15,-5 3-32 0,4 0 30 0,-2 2-13 16,0 2-5-16,-3 8 19 0,-1-1-4 0,3 4-30 0,-1 0 25 16,1 0-19-16,2 3 9 0,3 0-15 0,2-4-15 15,0-1 19-15,2-2-10 0,0-1 15 0,2 0-8 16,0 3 4-16,0-2 1 0,0 3-25 0,2-2 10 16,-1-1 9-16,2-2-24 0,2 0 20 0,0-2-13 0,-1 0-12 15,2-1 17-15,0-2 4 0,2-1-29 0,-1-2-8 16,2-2 9-16,-1 0-13 0,1 0-27 0,1-5-17 15,-8-3-13-15,12 5 1 0,-12-5 1 0,12 1-36 0,-12-1-28 16,16 5-303-16,-16-5 145 0,0 0 98 0</inkml:trace>
  <inkml:trace contextRef="#ctx0" brushRef="#br0" timeOffset="29548.01">6754 6550 86 0,'-11'-5'92'15,"2"-2"6"-15,1 2-20 0,-3 0 11 0,1 1-13 0,10 4-35 16,-22-3 9-16,12 3 13 0,0 0-16 0,2 1 8 16,-4 3-17-16,2-2-5 0,-5 3-15 0,7 0 30 15,-1 2-10-15,-1 0-17 0,1 1 23 0,1 2-24 16,-1 1-24-16,5 0 45 0,-2 1-28 0,1 1 1 15,2 1 0-15,1-1 2 0,2 1 24 0,1 0-31 0,-1 0 19 16,1 2-42-16,1 1 37 0,2-3-6 0,0-1 7 16,1 2-18-16,0-2-22 0,1-2 12 0,0 0-11 0,1-4 8 15,0 2 7-15,-7-9-25 0,12 17-22 0,-7-13-20 16,-5-4 45-16,13 8-2 0,-1-5 2 0,-12-3 2 16,0 0-6-16,22-2 1 0,-22 2 19 0,20-4-2 15,-20 4-5-15,17-8-6 0,-9 1 12 0,0 0 3 0,0-3 15 16,-1 2-2-16,-2-2-9 0,-1 0 10 15,-1-1-19-15,-1-2 16 0,1 2 0 0,0-2-1 0,-3 1-2 16,0-3-2-16,0 2-9 0,-2-1 25 0,1 0-24 16,1 1 26-16,-1 1-20 0,1 12-4 0,-2-18 17 0,1 11 9 15,1 7-25-15,0 0 2 0,-1-16 27 0,1 16-21 16,0 0 3-16,0-12-11 0,0 12 6 0,0 0-2 16,0 0 12-16,0 0-17 0,0 0 9 0,0 0 10 0,0 0-16 15,0 0 32-15,0 0 1 0,0 0-13 0,0 0 1 16,17 32-18-16,-12-22 6 0,1 2 3 0,0 2 7 0,0-4 4 15,0 4-9-15,1-2 1 0,0-2-13 0,-2 4 28 16,2-1-14-16,-1-1-40 0,1-1 18 0,0 1 32 16,-1-2 4-16,0-1-19 0,-2 2 0 0,1-4-25 15,0 1 37-15,-1-2-7 0,-4-6-10 0,10 10 17 16,-6-5-27-16,-4-5 5 0,9 6 1 0,-9-6-4 0,0 0-4 16,12 7-14-16,-12-7-13 0,0 0-20 0,15 2-19 15,-15-2-38-15,9 0-246 0,-9 0 119 0,0 0 78 16</inkml:trace>
  <inkml:trace contextRef="#ctx0" brushRef="#br0" timeOffset="29913.17">7050 6392 116 0,'-1'-6'113'0,"1"6"-6"0,-3-7-22 16,3 7 6-16,0 0-15 0,0 0-9 0,0 0 5 15,0 0-7-15,0 0 1 0,0 0 16 0,-8 28-35 0,7-15 28 16,1 4-19-16,-2-2 1 0,2 3-3 0,3 0-14 15,-3 0-16-15,0 2 9 0,0-1 10 0,1 0-19 16,-1-1 18-16,2 0-12 0,-1-1 0 0,0-2-4 16,2 1 7-16,0 0 2 0,-1-2-17 0,2-1 8 15,-1 0-3-15,0-1 0 0,1 0-12 0,0-2 7 0,-2-2-31 16,2 2 10-16,-1-3-24 0,-3-7-6 0,4 11 33 16,-4-11-21-16,0 0-43 0,5 12 7 0,-5-12-22 0,4 7-3 15,-4-7-22-15,0 0-305 0,0 0 137 16,6 11 90-16</inkml:trace>
  <inkml:trace contextRef="#ctx0" brushRef="#br0" timeOffset="30176.26">7149 7012 121 0,'0'0'213'0,"0"9"5"0,0-9-7 16,0 10-23-16,0-10-5 0,0 0-20 0,2 6-8 16,-2-6-3-16,0 0-24 0,0 0-14 0,0 0-8 0,0 0-10 15,0 0-6-15,15 1 0 0,-15-1-22 0,0 0-4 16,0 0-20-16,0 0 0 0,11-7-16 0,-11 7-20 16,0 0-18-16,0 0-12 0,5-5-49 0,-5 5-13 15,0 0-23-15,0 0-27 0,0 0-31 0,0 0-466 0,0 0 211 16,0 0 140-16</inkml:trace>
  <inkml:trace contextRef="#ctx0" brushRef="#br0" timeOffset="30607.02">7422 6564 14 0,'0'0'141'0,"0"0"0"0,-5-6-27 0,5 6 0 15,0 0-18-15,0 0-3 0,0 0-26 0,17-10 13 16,-10 8 4-16,5 1-23 0,0-4-15 0,1 4 4 16,-3 0-20-16,2-2 14 0,0 2-4 0,0-1-6 15,-4 2-7-15,2 0-8 0,-10 0 2 0,11-3 20 0,-11 3-40 16,8-1 20-16,-8 1-29 0,0 0-17 0,9-1 28 15,-9 1-13-15,0 0-12 0,0 0-13 0,0 0-11 16,0 0-9-16,0 0-11 0,0 0-12 0,0 0-26 16,0 0-207-16,0 0 103 0,0 0 70 0</inkml:trace>
  <inkml:trace contextRef="#ctx0" brushRef="#br0" timeOffset="30773.66">7486 6653 111 0,'0'0'166'0,"0"0"-28"0,6 13-5 0,-6-13 13 16,10 2-9-16,-3 0-15 0,-7-2-20 0,20 0 6 16,-7 0-16-16,2-2-26 0,0 1-5 0,-3 1 7 15,1-2-8-15,0 1-32 0,1-1-22 0,-1 0-1 0,0 1-22 16,-3 0 3-16,-10 1-34 0,14 0-7 0,-14 0-7 16,0 0-16-16,14-2-42 0,-10 0-265 0,-4 2 127 15,0 0 86-15</inkml:trace>
  <inkml:trace contextRef="#ctx0" brushRef="#br0" timeOffset="68735">9407 3560 58 0,'-5'-3'92'15,"5"3"-31"-15,0 0 9 0,-8-3 2 0,8 3-16 16,-4-4 17-16,0 2-2 0,4 2-32 0,-4-2 18 16,4 2-6-16,0 0 17 0,-4-2-27 0,4 2 8 0,0 0-4 15,-4-4-2-15,4 4 6 0,0 0 9 0,-3-4 5 16,3 4-21-16,0 0-12 0,0 0-5 0,0 0 20 15,11-2-2-15,-3 1-1 0,7 0 6 0,2-1 12 0,3 1 1 16,4-1-19-16,0 2 8 0,15-3-9 0,-2 2 19 16,2 1-22-16,-1-2 3 0,0 2 5 0,0-4-8 15,4 3 5-15,0 2-2 0,-3-2-17 0,1 0 13 0,3-2-11 16,-2 2 5-16,-2-1 1 0,0-2-23 0,-9 3 30 16,6-1-16-16,3-3-1 0,-4 1-5 0,2 2 6 15,0-3-10-15,1 1 11 0,-4 1-18 0,0-3-5 16,0 1 12-16,-7 3-1 0,-6-1-5 0,-5 0-7 0,2 1 1 15,-2-1-3-15,-2 2-29 0,1-2 14 0,-3 1-28 16,3-1-4-16,-9 2-20 0,2 0 13 0,-2 1-27 16,-2-1-2-16,-4 1-44 0,6 0 26 0,-6 0-30 0,0 0-14 15,0 0-308-15,0 0 151 0,0 0 102 0</inkml:trace>
  <inkml:trace contextRef="#ctx0" brushRef="#br0" timeOffset="70896.64">9437 3482 5 0,'-6'0'22'0,"6"0"1"0,-5 2-4 0,5-2-2 0,0 0 6 16,-7-3-3-16,7 3 4 0,0 0-5 0,0 0 4 16,-6-1 1-16,6 1-8 0,0 0 13 0,-7-1-4 15,7 1-15-15,0 0-1 0,0 0 9 0,-7-1-9 0,7 1 5 16,0 0 7-16,0 0-7 0,0 0 7 0,-8-2-4 16,8 2-7-16,0 0 5 0,0 0-9 0,0 0 7 0,-6 0 8 15,6 0 4-15,0 0 2 0,0 0-3 16,0 0-11-16,0 0 2 0,0 0-9 0,-7-1 8 0,7 1-4 15,0 0-1-15,0 0 9 0,0 0 10 0,-5-1-6 16,5 1 3-16,-2 0 14 0,2 0-32 0,0 0-2 0,0 0 0 16,0 0 5-16,0 0 5 0,0 0-4 0,0 0 4 15,0 0 6-15,0 0-5 0,0 0-14 0,0 0 10 0,0 0-6 16,0 0 2-16,-5 5-5 0,5-5-5 16,0 0 15-16,0 0-14 0,0 0-1 0,0 0 1 0,0 0 11 15,0 0-9-15,0 0 4 0,0 0 0 0,0 0-11 16,0 0 4-16,0 0 7 0,0 0-3 0,0 0-4 0,0 0 3 15,0 0-2-15,0 0-2 0,0 0 1 0,0 0 4 16,0 0 3-16,0 0 7 0,16 1-4 0,-13-1 12 16,2 0 0-16,-5 0-27 0,9 0 33 0,-3 0-30 15,0 0 16-15,1 0 3 0,0 0-6 0,1 0-6 0,5 2 43 16,0 0-8-16,1-2-55 0,0 0 30 16,0 1 25-16,-1-1-41 0,2 0 40 0,-2 0-19 0,2 0-10 15,-2 0-14-15,2 0 46 0,-2 1-64 0,2-2 37 16,2 1 9-16,-1-1 17 0,-1 1-15 0,2 0-14 0,-1-3 9 15,3 3 5-15,-2-1-36 0,0 1 19 0,3-1 23 16,-1 0-59-16,-2 1 56 0,2 0-17 0,-2-3 12 16,1 3-52-16,-1-1 43 0,-1 1 9 0,3-1 10 15,-2 1-52-15,5 0 43 0,-2 0-34 0,-2 0 19 0,4 0 2 16,-2-1-15-16,-2-1 30 0,5 2-101 0,-2 0 111 16,1-1-33-16,-1 0 4 0,2 1-9 0,-2 0 29 0,-1-1-13 15,0 0 6-15,0-1-4 0,-3 1 0 0,3 0-6 16,2 1 43-16,-5-1-46 0,2 1-27 0,-2-1 19 15,0 1 17-15,-1-2 2 0,-1 1-17 0,1 0-4 0,-1 1 27 16,-2-1-16-16,2 1 9 0,-1-3-13 0,-2 3 12 16,-4 0-6-16,2 0-53 0,-2 0 61 0,0 0 12 15,-2-1 1-15,8 0 0 0,-1 0-7 0,0 0-17 0,-2 1-10 16,2 0 13-16,-4 0-7 0,-3-2 17 0,2 2-19 16,-2-1 19-16,0 1-8 0,0-1-12 0,0 1 20 15,0 0-8-15,-1-1-12 0,-1 1 25 0,1 0-18 16,-1 0-7-16,0 0 7 0,-1 0-20 0,1 1 27 0,0-2-17 15,0 2 7-15,-1-1 17 0,-1 0-12 0,1 1 9 16,0-1-13-16,1-1 0 0,-2 1 22 0,0 1-33 16,2-1 30-16,-2 0 3 0,1 0-20 0,0 0 9 15,1 0-4-15,-2 0 24 0,1 0-19 0,0 1 7 0,-1-1-7 16,2 0 13-16,-1 0-21 0,0 2 6 0,1-2 5 16,0 1-6-16,0-1 8 0,-3 0-27 0,2 0 21 0,-1 1-5 15,-2-1-9-15,4 0-5 0,-1 0 15 0,-2 1-1 16,2-1-2-16,-2 1-18 0,2-1 25 0,-3 0-20 15,0 0 18-15,3 2-16 0,-3-2 5 0,1 1 14 0,-1-1-7 16,3 0-3-16,-3 0 9 0,0 0-11 0,0 0-7 16,1 1 22-16,-1-1-5 0,0 0-12 0,0 0 2 15,0 0-9-15,0 0 6 0,1 1 21 0,-1-1-15 16,2 1-3-16,-2-1-3 0,0 0 0 0,0 0 14 0,0 0-6 16,0 0-11-16,0 0 10 0,0 0-11 0,0 0-2 15,0 0 0-15,0 0 9 0,0 0-18 0,0 0 12 16,0 0 5-16,0 0-4 0,0 0 3 0,0 0-4 0,0 0 2 15,0 0 10-15,0 0-11 0,0 0 2 0,0 0-2 16,0 0 9-16,0 0-12 0,0 0 3 0,0 0-2 16,0 0-1-16,0 0 10 0,0 0 7 0,0 0-5 15,0 0-11-15,0 0-3 0,0 0 3 0,0 0-8 0,0 0 9 16,0 0 1-16,0 0 5 0,0 0 1 0,0 0 5 16,0 0-10-16,0 0 0 0,0 0 7 0,0 0-10 15,0 0 1-15,0 0-22 0,0 0 14 0,0 0-5 0,0 0-9 16,0 0 14-16,0 0 6 0,0 0-15 0,0 0-1 15,0 0-25-15,0 0 24 0,0-4 12 0,0 4-25 0,0 0-26 16,0 0 43-16,0 0-2 0,0 0-11 0,0 0-13 16,0 0 16-16,0 0-12 0,0 0 31 0,0 0-28 15,0 0 4-15,0 0 9 0,0 0 18 0,0 0 2 16,0 0-5-16,0 0 8 0,0 0-63 0,2 3 63 16,-2-3-1-16,0 0-16 0,0 0-39 0,0 0-19 0,2 1 52 15,-2-1-38-15,0 0 39 0,0 0-1 0,0 0 19 0,0 0-15 16,0 0 6-16,0 0-10 0,0 0-19 15,0 0 47-15,0 0-18 0,4 3-11 0,-4-3-1 0,1 1 25 16,-1-1-35-16,1 2 27 0,-1-2 5 0,0 0-35 16,2 4 30-16,-2-4-13 0,0 0-9 0,0 0 21 15,0 0-12-15,0 0-17 0,0 0 27 0,0 0-27 0,1 6-3 16,-1-6-11-16,0 0-4 0,0 0-8 0,0 0 2 16,1 4-18-16,-1-4-175 0,0 0 85 0,0 0 58 15</inkml:trace>
  <inkml:trace contextRef="#ctx0" brushRef="#br0" timeOffset="74059.83">12305 4846 27 0,'0'0'34'0,"0"0"0"0,0 0-18 0,0 0 7 16,0 0 17-16,0 0-9 0,0 0-6 0,0 0-13 16,0 0 7-16,0 0 7 0,0 0-6 0,0 0-3 15,0 0 18-15,-14 10-18 0,14-10 0 0,0 0 3 16,0 0 20-16,0 0-19 0,0 0 11 0,0 0-19 0,0 0 9 16,0 0-59-16,-6 4 67 0,6-4-22 0,0 0 13 15,0 0 5-15,0 0-2 0,0 0 21 0,0 0-40 0,-10 1 30 16,10-1-17-16,0 0-3 0,0 0 8 0,-9 1 9 15,9-1 1-15,-3 0-7 0,3 0 10 0,0 0 3 16,-5-3-12-16,5 3-7 0,0 0 13 0,0 0 5 16,-7 0-33-16,7 0 8 0,0 0 2 0,0 0 25 0,0 0 5 15,0 0-16-15,0 0-8 0,-8 0 8 0,8 0 28 16,0 0-23-16,0 0 22 0,0 0-22 0,0 0 0 16,0 0 15-16,0 0-25 0,-4-3 14 0,4 3-19 0,0 0 12 15,0 0-4-15,0 0 3 0,0 0 7 0,0 0-7 16,0 0 0-16,-4-3-4 0,4 3 22 0,0 0-26 15,0 0 4-15,0 0-6 0,0 0 18 0,0 0-19 0,0 0-16 16,0 0 23-16,0 0-9 0,0 0 8 16,0 0 0-16,0 0-18 0,0 0 6 0,0 0 5 0,0 0-11 15,0 0 5-15,0 0-7 0,18 5 2 0,-14-4 0 0,1 0 12 16,-5-1-24-16,11 1 18 0,-5 0-23 0,1-1 15 16,6 2 12-16,-2-2-9 0,4 1-3 0,-3 0 0 15,1 0-6-15,2-1-3 0,-2 0 4 0,2 1 13 0,-2 1-15 16,0 1 8-16,2-2-1 0,-3-2 2 15,1 1-14-15,-2 0 13 0,0 0 11 0,2-1-6 0,-4 1 2 16,2 1-16-16,-3-1 2 0,0 1-5 0,7-1 0 16,-2 3 4-16,2-2 6 0,-6-2-8 0,6 0 0 0,-3 1 10 15,-2 1-7-15,4-2 16 0,-3 1-21 0,5 0 12 16,-2 1-15-16,0-2 10 0,0 2 15 0,1 0-10 16,0-1-7-16,-1 0 3 0,1 0-1 0,1 0-5 15,0 0 1-15,-1-1 9 0,-1 1-8 0,4 0-4 0,-4 1 13 16,0-1-2-16,0 0-12 0,0 1 20 0,-2 0-11 15,1-1 3-15,-1-1-7 0,1 2 2 0,-2 1 4 0,-3-2 1 16,0 0 2-16,0 0-9 0,-1 0 4 0,1 0 11 16,-2 1-11-16,2-1-8 0,3 2 7 0,0-2 3 15,-3 0 0-15,0 0-8 0,1 0-4 0,-1 0 5 16,-1 0 12-16,1 0-3 0,0-1-1 0,-2 0-2 0,2 1-11 16,0 0-1-16,0 0 8 0,0-1 3 0,0 1-2 15,-1 0 13-15,1 0-5 0,-1 0-5 0,1 0 0 16,-2 0 3-16,2 0-8 0,3-3 2 0,0 3-3 0,-2 0 10 15,-1 1-3-15,-1-1-10 0,2 2-2 0,-9-2 4 16,13-2 8-16,-6 2-10 0,-7 0 16 0,16 0-19 16,-7 0 21-16,-1 0-7 0,-8 0-7 0,16 0 5 0,-2-1-6 15,-2 1 12-15,1 0-7 0,2 0 7 0,-3-2 1 16,3 1-1-16,-5 1-1 0,4-2-2 0,0 1-7 16,1 1 0-16,-2-1 11 0,2 1-12 0,-3-1 7 0,3 0 8 15,-6 1-3-15,0-2-3 0,1 2-3 0,-10 0 2 16,13 0-3-16,-13 0 1 0,12-1 6 0,-5 1-7 15,-1 0 3-15,0-1 3 0,-1 0 3 0,-5 1-16 16,12-1 18-16,-8 1-9 0,-4 0 8 0,8 0-4 0,-3 0-14 16,-5 0 9-16,10-3-10 0,-6 3 18 0,-4 0 0 15,10 0 3-15,-6 0-7 0,-4 0-9 0,10 0-3 16,-5 0 9-16,-5 0 5 0,9-1-7 0,-3 2 9 0,-6-1-8 16,8-1 4-16,-4 0-2 0,-4 1 1 0,8 0-7 15,-8 0-6-15,5 0 14 0,-5 0 3 0,0 0-2 16,8 0 1-16,-8 0-3 0,0 0-15 0,7 1 6 0,-7-1 6 15,4 0 0-15,-4 0 10 0,0 0-8 0,0 0 1 16,5 0-2-16,-5 0 4 0,0 0 2 0,0 0 1 16,0 0-7-16,0 0 4 0,7-1 2 0,-7 1-8 15,0 0-4-15,0 0 3 0,0 0 6 0,0 0 3 0,5 2 5 16,-5-2-26-16,0 0 20 0,0 0-5 0,0 0 11 16,0 0-10-16,0 0 13 0,0 0-14 0,0 0-14 0,0 0 17 15,0 0-11-15,0 0-1 0,0 0 0 0,0 0 11 16,0 0 10-16,0 0-16 0,0 0 8 0,0 0-4 15,0 0-9-15,0 0-2 0,0 0 8 0,0 0-2 16,0 0 2-16,0 0-8 0,0 0 0 0,0 0 7 0,0 0 1 16,0 0-8-16,0 0 11 0,0 0-5 0,0 0 2 15,0 0 0-15,0 0 7 0,0 0-4 0,0 0-7 16,0 0 6-16,0 0-2 0,0 0-4 0,0 0-9 16,0 0 1-16,0 0 22 0,0 0-16 0,0 0 14 0,0 0-16 15,0 0 9-15,0 0-10 0,0 0 5 0,0 0 5 16,0 0 6-16,0 0 9 0,0 0-18 0,0 0 4 0,0 0-5 15,0 0 4-15,0 0-3 0,0 0-2 0,0 0-5 16,0 0 7-16,0 0 0 0,0 0 0 0,0 0 1 0,0 0-1 16,0 0 5-16,0 0-3 0,0 0 3 15,0 0-2-15,0 0-9 0,0 0-3 0,0 0 7 0,0 0-6 16,0 0 7-16,0 0 6 0,0 0-13 0,0 0 12 16,0 0-3-16,0 0-24 0,0 0 2 0,0 0-5 15,0 0-23-15,0 0-19 0,0 0-7 0,0 0-28 0,0 0-22 16,0 0-25-16,0 0-29 0,0 0-14 0,0 0-428 15,0 0 207-15,-32-5 138 0</inkml:trace>
  <inkml:trace contextRef="#ctx0" brushRef="#br0" timeOffset="78853.55">14122 4868 43 0,'-4'-6'41'0,"4"6"-2"15,0 0 15-15,0 0-18 0,0 0 6 0,0 0-8 0,0 0-3 16,-7-3 2-16,7 3 4 0,0 0-2 0,0 0-7 16,0 0-3-16,0 0 1 0,0 0 19 0,0 0-29 0,0 0 0 15,0 0 0-15,0 0 19 0,0 0-31 16,-11-1 13-16,11 1 12 0,0 0-13 0,0 0 8 0,0 0-1 16,0 0-10-16,0 0-6 0,0 0 0 0,-9 0 18 15,9 0-20-15,0 0-12 0,0 0 5 0,0 0 13 0,-7 1 19 16,7-1-25-16,0 0 10 0,0 0 19 0,0 0-26 15,0 0 7-15,0 0-4 0,0 0-11 0,0 0-2 16,0 0 12-16,-12-1 15 0,12 1-39 0,0 0 13 16,0 0 9-16,0 0 6 0,0 0-2 0,-1 2 15 0,1-2-1 15,0 0-6-15,0 0-16 0,0 0-8 0,0 0 0 16,0 0 20-16,0 0 1 0,0 0 7 0,0 0-18 16,0 0 24-16,0 0-2 0,0 0-27 0,0 0-19 0,0 0 34 15,0 0-16-15,0 0-3 0,0 0 13 0,0 0-17 16,0 0 22-16,0 0-17 0,0 0 22 0,0 0 36 15,0 0-43-15,0 0 1 0,0 0 9 0,0 0-39 0,0 0 23 16,0 0-23-16,0 0 31 0,0 0-10 0,0 0 4 16,0 0-3-16,0 0-12 0,0 0-6 0,0 0 17 15,0 0-9-15,0 0 38 0,0 0-31 0,0 0 19 16,0 0-2-16,0 0-13 0,0 0 2 0,0 0-7 0,0 0 12 16,0 0-21-16,0 0-1 0,12 5 13 0,-12-5 13 15,0 0-12-15,5 0 1 0,-5 0-4 0,0 0 5 0,7 2-6 16,-7-2 5-16,0 0-6 0,7 1 13 0,-7-1-15 15,4 2-2-15,-4-2 0 0,5 1 1 0,-5-1-26 16,5 1 43-16,-5-1 5 0,0 0 10 0,8 4-36 0,-8-4 5 16,6 1 4-16,-6-1-18 0,4 1 22 0,-4-1-13 15,0 0 12-15,8 1 0 0,-4 2 2 0,-4-3-8 16,5 1 10-16,-5-1-8 0,5 1 11 0,-5-1-25 16,6 1 9-16,-6-1 16 0,6 0-16 0,-6 0-1 0,7 1 13 15,-7-1 0-15,0 0 15 0,8 4-15 0,-8-4 6 16,0 0-13-16,12 0-27 0,-12 0 26 0,8 1 1 15,-4 0 10-15,-4-1 0 0,0 0 1 0,0 0-3 0,15 2-23 16,-15-2 50-16,10 1-72 0,-10-1 46 0,10 0-30 16,-10 0 35-16,10 1 7 0,-3 0-25 0,-7-1-16 15,13 1 21-15,-13-1-5 0,12 0 19 0,-6 2-13 16,-6-2 1-16,14 1-10 0,-7-1 20 0,0 1-21 0,-7-1 14 16,16 1-10-16,-8-1 5 0,-8 0 3 0,14 1 9 15,-7-1 9-15,1 0-31 0,-1 0-3 0,1 2 30 16,0-2-4-16,5 0-4 0,0 0 1 0,-2 1-9 0,2 0-5 15,1 0-10-15,-2-1 22 0,1 1-3 0,2 1-11 16,-2-1 10-16,2 1-3 0,-2-2 2 0,0 1 2 0,1 1-11 16,0-2 7-16,0 2-5 0,0-1-2 0,0 0 11 15,2 1 8-15,-3-2-20 0,2 0 8 0,-3 1-19 16,1 1 19-16,2-1-7 0,-4 1 24 0,1-1-20 16,2 1-24-16,0-1 20 0,-2 1 11 0,0-1 3 0,1 0-13 15,0 0-17-15,1 2 29 0,-2-3-3 0,-2 1-9 16,1-1 7-16,1 1-7 0,1 1 1 0,-2-2-1 15,-2 3-8-15,5-3 2 0,-5 1 19 0,0-1 20 16,-1 1-17-16,0-1-23 0,-8 0 11 0,14 1-3 0,-6-1 5 16,-2 0 4-16,1 0-12 0,-7 0 20 0,15 2-10 15,-9-1 4-15,-6-1-27 0,14 0 34 0,-9 1-29 16,-5-1 19-16,15 0-8 0,-15 0 4 0,12 0 8 0,-4 1-20 16,0-1 5-16,-8 0 9 0,13-1-17 0,-5 2-1 15,-8-1 22-15,13 1 7 0,-5 1-13 0,-8-2-1 16,15 0 4-16,-8 0-2 0,1 0-2 0,-8 0-2 0,12 0-7 15,-4 0 1-15,-3 0 2 0,-5 0 28 0,13-2-22 16,-6 2 10-16,0 0 6 0,-1 0-31 0,1-1 17 16,0 1-4-16,-2 0 19 0,2 0 11 0,-1-1-40 15,-6 1 12-15,12 0 4 0,-5-1 4 0,0 1-18 0,-1 0 26 16,1-1-9-16,0 1 4 0,-1-2-11 0,0 2 6 16,2 0-1-16,-2-1-17 0,2 1 10 0,-2-1 3 0,0 1 3 15,1-1 4-15,0 0-7 0,-2 2-5 0,2-1 7 16,-7 0 5-16,12-3-11 0,-7 2 3 0,2 0-7 15,-2 1 16-15,1-1-18 0,-1 0 4 0,-5 1 4 16,11-2 18-16,-6 2-18 0,0-1-8 0,2 0 1 0,-7 1-2 16,11-1 10-16,-6 0-5 0,0 1-2 0,2 0 6 15,-2-2 7-15,2 2 2 0,-2-1-13 0,3 1 10 16,-1-1-9-16,-2 1-2 0,2-1 9 0,-7 1-15 16,11-1 17-16,-7 1-19 0,1-2 10 0,2 2 13 0,-2-1-8 15,-5 1-11-15,8-1 13 0,-3 1-1 0,-5 0 7 16,8-1-1-16,-8 1-22 0,6 0 14 0,-1-1-4 0,-5 1-5 15,8 0-14-15,-8 0 14 0,8-2 10 0,-8 2 14 16,7-1-7-16,-7 1 3 0,8 0-10 0,-4-1 8 16,-4 1 4-16,6-1-3 0,-6 1 3 0,8-1 10 15,-8 1-13-15,7 0 0 0,-2-2 6 0,-5 2 4 0,6-2-17 16,-6 2 15-16,0 0-5 0,8 1 2 0,-8-1 3 16,5 0-4-16,-5 0-4 0,0 0 2 0,7-2-2 0,-7 2 2 15,0 0-3-15,0 0 7 0,5-1-13 0,-5 1 13 16,0 0-11-16,5 0-7 0,-5 0 13 0,0 0-7 15,7-2 2-15,-7 2 5 0,0 0 1 0,5-1-8 16,-5 1 5-16,0 0 2 0,0 0-1 0,6-1-4 0,-6 1 5 16,0 0 4-16,0 0-20 0,0 0 10 0,0 0-1 15,0 0 14-15,5-1-7 0,-5 1-5 0,0 0-6 16,0 0 4-16,0 0 2 0,0 0-5 0,0 0 5 16,0 0-5-16,0 0 2 0,4-3 7 0,-4 3-17 0,0 0 22 15,0 0-22-15,0 0 9 0,0 0 0 0,0 0-12 16,0 0 19-16,0 0-12 0,0 0 9 0,0 0-6 0,0 0-6 15,0 0 4-15,0 0-1 0,0 0 6 0,0 0-4 16,0 0-11-16,0 0 26 0,0 0-14 0,0 0 3 16,0 0-8-16,0 0 2 0,0 0-1 0,0 0 3 15,0 0 3-15,0 0-1 0,0 0-9 0,0 0 0 0,0 0 15 16,0 0-15-16,0 0 4 0,0 0 5 0,0 0-9 16,0 0-1-16,0 0 16 0,0 0-14 0,0 0 2 15,0 0 0-15,0 0 8 0,0 0 6 0,0 0-23 16,0 0 19-16,0 0-13 0,0 0 2 0,0 0-5 0,0 0 15 15,0 0-14-15,0 0 5 0,0 0-7 0,0 0-39 16,0 0-10-16,0 0-24 0,0 0-46 0,0 0 8 0,0 0-34 16,0 0-7-16,0 0-20 0,0 0-383 15,-29-7 189-15,11 5 124 0</inkml:trace>
  <inkml:trace contextRef="#ctx0" brushRef="#br0" timeOffset="87230.56">8036 6466 74 0,'-3'-3'116'16,"3"3"-42"-16,0 0 29 0,0 0-29 0,-6-7 4 16,6 7 10-16,0 0-28 0,0 0-23 0,-6-4 38 15,6 4-38-15,0 0 7 0,-5-1-2 0,5 1-7 0,0 0-11 16,0 0-4-16,-3 9 26 0,2-5-2 0,1 2-38 15,-1 0 25-15,-1 6 6 0,-2 0 9 0,3 3 4 0,-3-1-36 16,1 2 23-16,1-1-1 0,-4 1 2 0,1 1-16 16,2 0 6-16,-1 2-5 0,0-2-5 0,0-3-13 15,0 2 10-15,2-3 12 0,-2 0-12 0,1 0 3 16,2-1-6-16,-1-3-6 0,1-2 33 0,0-1-7 16,-2 0-2-16,3-6-5 0,0 0 7 0,-1 13 14 0,1-13 0 15,0 0-19-15,-2 6-7 0,2-6 4 0,0 0 1 16,0 0-11-16,0 0 9 0,0 0 9 0,0 0-19 15,3-19 2-15,0 8-8 0,-1-2 3 0,0 0-28 0,-1-4 15 16,2 1-16-16,-1-1 21 0,2-1-1 0,-2 2-8 16,0-2 13-16,1 1-23 0,-3 0-10 0,1 1 17 15,2 1 12-15,-2-1-22 0,2 3-7 0,-2 0 25 0,3 0 5 16,0 1-4-16,-1 1 4 0,0-1-46 0,1 3 16 16,0-1 15-16,-2 2 10 0,2 4-23 0,0-2-8 15,0 1 28-15,0 1-27 0,0 2 35 0,2 1-12 0,-1-1 8 16,0 1-14-16,-5 1 0 0,15 1 28 0,-4 3-21 15,-1 0 18-15,1 0-20 0,0 1-7 0,-2 2 15 16,0 2-1-16,-1-1 23 0,2 2-33 0,-1-1-11 16,-1 2 26-16,1 0 8 0,-1 1-27 0,-2-1 28 0,2 2-20 15,-3-2 0-15,0 2 16 0,1 0 0 0,-2 0-4 16,1 2 18-16,-1-2-30 0,-1-1 9 0,1 0 5 0,-2-1-7 16,4 0 2-16,-5-1-5 0,3 1-10 0,0-1 41 15,1-1-18-15,-1 1 13 0,0-4-3 0,-2 0-11 16,0-1-5-16,-2-5 0 0,7 7 20 0,-7-7-29 15,9 2 14-15,-9-2 8 0,14 2 2 0,-4-6-32 0,1 2 18 16,1-3-1-16,0 1-14 0,-1-1-2 0,-1-1 21 16,1-1-23-16,-2-1 12 0,-1-1-7 0,-1 1 22 15,1-3-16-15,-3 2 25 0,-1-3-21 0,-1 0 38 16,-2 0-5-16,2-2-30 0,-4 1 12 0,-1-2-13 0,-2-2 5 16,0 1 9-16,0-2-10 0,3 3 3 0,-4-1 10 15,-2-1 0-15,0 3-11 0,2 1 14 0,2 1-19 0,-2-2-9 16,0 5 11-16,-1-1-9 0,4 3 6 0,-1 0-8 15,3 7 2-15,-4-9 18 0,4 9-21 0,-1-7 6 0,1 7-21 16,0 0-24-16,-4-7 4 0,4 7-25 0,0 0-12 16,0 0-9-16,0 0 7 0,0 0-34 0,0 0-336 15,0 0 150-15,0 0 100 0</inkml:trace>
  <inkml:trace contextRef="#ctx0" brushRef="#br0" timeOffset="87702.93">8591 6317 14 0,'4'-5'132'0,"-4"5"-11"0,3-1-35 16,-3 1-18-16,0 0 2 0,0 0-17 0,0 0 11 15,0 0-21-15,0 0 21 0,0 0-8 0,2 19-23 16,-3-8 18-16,1-11-32 0,0 24 10 0,-1-9 1 16,1 1-20-16,-3 0-1 0,3-1 24 0,0 2-28 0,1 1 18 15,2-1 19-15,-3-2-48 0,3 1 31 0,-1 0 8 16,0-2 8-16,-1 2-12 0,2-2-40 0,-1 0 32 16,1-2 11-16,1 0-26 0,0 0 15 0,1-1-25 0,-1-2 21 15,2 0 3-15,0 1-5 0,1-4 4 0,1 0 8 16,0-1-35-16,0-5 10 0,0 2 8 0,0-2 5 15,0 1 5-15,7-3-23 0,-1-1 5 0,0 1-19 16,-1-2 38-16,0 0-3 0,1-5-25 0,-1 3 25 0,-2-2-19 16,-1-2 26-16,1 1-14 0,-2-2-12 0,1-1 9 15,-5 0-66-15,2-1 90 0,-1-2-29 0,1 2 15 16,-3-3-23-16,-1 0 36 0,-1-1-25 0,0 0 13 0,-1 1 9 16,0 0-25-16,-1-1 23 0,0 4-31 0,3-1-2 15,-3 6 11-15,-1-4 21 0,1 4-14 0,0 8-6 16,-2-14-8-16,2 10-9 0,0 4-1 0,0 0-34 0,0 0-5 15,-1-11-3-15,1 11-8 0,0 0-6 0,0 0-10 16,-7 2-321-16,7-2 134 0,0 0 88 0</inkml:trace>
  <inkml:trace contextRef="#ctx0" brushRef="#br0" timeOffset="88076.52">9095 6278 25 0,'1'-6'124'0,"-1"6"-49"0,0 0 9 0,0 0 6 16,0 0 4-16,0 0-47 0,0 0 28 0,-4 24-21 0,3-12-4 15,-2 2 21-15,1 0-19 0,0 2-8 0,-2 0 0 16,2 2-16-16,-2 2-8 0,0-1 0 0,0 1 40 0,1-1-15 15,0 1-27-15,-1-2 2 0,2 1-4 0,2-4 3 16,-3 3 1-16,2-1 8 0,-1 0-12 0,0-4 24 16,3 0 1-16,0-2 5 0,2 1-19 0,0-2 23 15,1-2-16-15,1-1 7 0,0 1 2 0,3-4-9 0,0 0-1 16,4 0 10-16,-1-2-11 0,2-1-19 0,1 0 11 16,0-1-11-16,0 0 5 0,-1-3-17 0,-2 2 9 15,2-1-6-15,0-1-9 0,0-2-4 0,-1 0-5 16,-2 2 6-16,1-3-22 0,-3 1-20 0,0 0-29 0,-8 5 3 15,12-7 3-15,-12 7-23 0,8-9-38 0,-7 6-270 16,-1 3 134-16,0 0 90 0</inkml:trace>
  <inkml:trace contextRef="#ctx0" brushRef="#br0" timeOffset="88436.55">9443 6252 76 0,'0'0'131'0,"-1"-11"-28"0,1 11-1 0,-1-7-36 16,1 7-10-16,0 0 43 0,0 0-41 0,0 0 9 0,0 0 8 16,0 0 2-16,0 0-18 0,0 0 3 0,-4 18 0 15,4-18 0-15,-2 19-5 0,1-3-21 0,0-2-5 0,1 2-33 16,-2 1 36-16,1-1-3 0,1 2-11 0,-1-1 13 15,1 1-25-15,0 0-15 0,-2 0 44 0,2-1-9 16,0 0-13-16,0-3 4 0,0 1 8 0,2-2-11 16,-1 0 17-16,2-2-9 0,-1 0-6 0,2-1 16 0,0-1-1 15,2-1-3-15,0-2 9 0,2 1-14 0,-1-3-2 16,2 0-3-16,1-2 12 0,-2-1-18 0,1-1-11 16,4-1-1-16,2 0 21 0,-2 0-23 0,2-3 19 0,-3 0-22 15,3 0-10-15,-2 0-4 0,-1-1-60 0,1 0 10 16,-1-1 9-16,-1 2-31 0,-2-2-10 0,-1 1-33 15,-2 1-321-15,-6 4 151 0,8-6 102 0</inkml:trace>
  <inkml:trace contextRef="#ctx0" brushRef="#br0" timeOffset="88989.56">9817 6115 83 0,'-6'-14'109'0,"2"8"-10"0,4 6-20 0,0 0-1 16,0 0-26-16,0 0 44 0,7 24-11 0,-2-13-35 15,3 3 1-15,0 2 3 0,6 10 14 0,0 3-8 0,-2-2-5 16,3 2 12-16,-4 2-2 0,1-1-13 0,-1 2-3 16,-2 0-11-16,-2 0 32 0,-3-2-26 0,0-3-14 15,-6-4 13-15,2-3 0 0,-2-1-7 0,-1 2-1 16,0-3 10-16,-1 1-23 0,-1-1 14 0,-4 8 1 0,-2 1-12 15,0-8 13-15,3-5-25 0,0-3 5 0,-1 2-2 16,-1-1 8-16,0-2-11 0,-1 1-20 0,-1-1 7 16,1-4-23-16,1 4-7 0,0-3-39 0,0-2-5 0,3-1-13 15,7-4-27-15,-12-2-378 0,12 2 164 0,0 0 110 16</inkml:trace>
  <inkml:trace contextRef="#ctx0" brushRef="#br0" timeOffset="89486.61">10365 6148 86 0,'0'0'129'0,"-1"-12"-36"0,1 12 13 16,0 0-42-16,-2-8 0 0,2 8 13 0,0 0-3 0,0 0 11 16,0 0-14-16,0 0-18 0,16 27 14 0,-9-14 7 15,0 1-23-15,-2 1 16 0,0 2-12 0,2 1 1 16,0 0-9-16,-3 0 18 0,0 1-8 0,2 10-18 16,0-3-1-16,-2-4 8 0,-4-3-17 0,4-1 14 0,-2-1-8 15,0-1-8-15,-1 1 7 0,0-2-13 0,1-2 8 16,-1-1-2-16,0 1-26 0,2-2 17 0,-2-2-1 15,-1-1-13-15,2-1 3 0,-2-7-10 0,1 9 16 0,-1-9-20 16,3 9-15-16,-3-9-6 0,2 5 1 0,-2-5-45 16,0 0 19-16,0 0-22 0,0 0 0 0,8 1-21 15,-8-1-12-15,0 0-327 0,0 0 145 0,0 0 96 16</inkml:trace>
  <inkml:trace contextRef="#ctx0" brushRef="#br0" timeOffset="89894.62">10305 6230 7 0,'-3'-16'115'0,"3"-4"-17"15,-1 7-35-15,2 0 9 0,2-5 1 0,0 2 11 16,1 7-37-16,2-2 3 0,2 0 1 0,0-1 1 16,2 3-13-16,-1 4 15 0,0-2-31 0,2-1 15 15,-2 5 17-15,2 2-2 0,0-3-25 0,-3 2 4 0,0 0 8 16,-8 2-23-16,12 2 13 0,-7 1 1 0,-5-3-23 15,8 6 46-15,-1 1-21 0,-5 3-7 0,1 1 12 0,-4 3 9 16,-1-3-10-16,-2 5 1 0,-1-1-8 16,-2 2 19-16,-5 7-17 0,-2 2 5 0,0-3-3 0,0-1-25 15,-2 1 20-15,0-2-7 0,1 2 1 0,0-1-9 16,1-1 4-16,2-4-18 0,0 0 13 0,4-4-4 0,-2-1 18 16,4 0-39-16,-4 1 27 0,5-2 0 0,0 0-7 15,-1-3 10-15,4 1 17 0,0-2-14 0,2-7-1 16,2 9-1-16,-2-9-1 0,9 8 2 0,2-5-8 15,2 0 6-15,4-2 1 0,2-1-2 0,1 0-18 0,1-1 8 16,2-2-1-16,10-3 7 0,-3 4-21 0,-5-3 30 16,-5 3-17-16,0 0-13 0,0-1 8 0,-3 0 3 15,-1 0-15-15,-1 0 0 0,0 0-11 0,-5-1-12 0,4 2-19 16,-6-2-22-16,-8 4-28 0,12-6 12 0,-8 4-15 16,-4 2-28-16,8-7-336 0,-8 7 157 0,7-6 104 15</inkml:trace>
  <inkml:trace contextRef="#ctx0" brushRef="#br0" timeOffset="90616.68">10777 6088 76 0,'0'0'120'0,"0"-15"-41"0,0 15-6 0,0-7 5 15,0 7-26-15,0 0 7 0,0 0 9 0,0 0 14 0,0 0-12 16,0 0-16-16,10 34 11 0,-8-18-11 0,0 0-22 16,0 3 25-16,0 2-32 0,-4-1-4 0,2 3 15 15,0 0-10-15,-1 11 4 0,-2-1-13 0,2-4 4 0,-3-7 16 16,0 10-13-16,1-7-9 0,2-6-4 15,0-2 1-15,-2-3 12 0,3-1-6 0,-3 2-10 0,1-3-8 16,2-4-1-16,-2-1 3 0,2-7 25 0,-1 12-6 16,1-12 25-16,3 8-13 0,-3-8-9 0,1 6-20 0,-1-6 19 15,0 0-4-15,0 0-3 0,0 0-8 0,0 0 7 16,0 0 0-16,0 0-5 0,15-15 7 0,-13 9-20 16,1-3-1-16,1-3 22 0,-1-2-11 0,-2-1 5 0,0 0-16 15,-1 0 20-15,-2-3-8 0,0-1-11 0,-3-1-4 16,-2-7 3-16,-1-3 2 0,-1 0 4 0,2-1 3 15,1 8-1-15,-2-8 5 0,0 2 9 0,1-4-24 0,3 9 12 16,0 4-2-16,3 2 7 0,-2-1-17 0,4 4-4 16,-1 1 17-16,2-2 42 0,-2 3-77 0,4 0 29 15,1 2-17-15,0 0-10 0,3 1 29 0,2 0 5 16,2 0-32-16,0 4 44 0,-2-2-41 0,4 2 17 0,-4 2-9 16,0 3-10-16,2-1 7 0,-12 2 9 0,17 1-6 15,-10-1 8-15,3 5 3 0,-3 2-8 0,0 0 13 16,-7-7-3-16,10 13-4 0,-4-2 20 0,-5 0-32 0,-1-1 12 15,0-10 12-15,-1 24 16 0,-3-11 5 0,-2 2-37 16,0 0 9-16,-2 0 12 0,0 1 5 0,-8 6-16 16,2-4 20-16,-2 2-14 0,3 3-9 0,-2-6 6 0,3-3 10 15,2 0-8-15,0 0-7 0,1-2-7 0,-2 1 7 16,2-1 0-16,1-1 9 0,0-2-11 0,1 2 7 16,1-1 11-16,0-1-3 0,2 0-15 0,3-1 15 0,0-1 11 15,1-7-13-15,0 12-3 0,4-8 0 0,2 3-5 16,2-1 13-16,3-1-4 0,0-2-6 0,2 1 11 15,3-2-21-15,1 1 24 0,-1-1-27 0,0-1 7 0,2 1 14 16,-2-2 24-16,0-2-40 0,0 0 2 0,-2 0-6 16,2-2-26-16,-2 3-10 0,-2-3-23 0,0-1-18 15,0 1 2-15,-3-2-28 0,0-2-392 0,-1 0 167 16,0 0 110-16</inkml:trace>
  <inkml:trace contextRef="#ctx0" brushRef="#br0" timeOffset="91357.11">11336 5959 5 0,'-4'-5'101'15,"2"-4"17"-15,2 9-55 0,0 0 1 0,-8-11 12 16,8 11-23-16,0 0-1 0,0 0-2 0,-8 5 21 0,8-5-14 15,0 0-13-15,-6 21 0 0,4-9 14 0,0 10-17 16,0-2 19-16,-1 15-28 0,0-1-7 0,1-7 12 16,-4 5-32-16,5 0 28 0,-3 0-15 0,3-4 16 15,-1-4-24-15,1-2 7 0,0-2 4 0,-1-1 9 0,1 0-17 16,0-1 2-16,1 0 0 0,-2-3 1 0,1-2-6 16,1-1-6-16,-2-2 18 0,2-2-20 0,-1-1-12 15,1-7 27-15,1 10 8 0,-1-10 15 0,0 9-33 16,0-9-7-16,0 0 23 0,0 8 7 0,0-8-1 0,0 0-34 15,0 0 15-15,0 0 2 0,0 0 20 0,0 0-36 16,7-20 15-16,-4 8-9 0,0 2 7 0,-2 1-28 0,3-5 28 16,0 2-19-16,0 0-10 0,1 0 7 15,-2 0 4-15,0 0 22 0,3-1 2 0,1 2-23 0,0 0-17 16,-1 3 23-16,1-1-48 0,1 1 28 0,0 1 12 16,3 1-13-16,-2 0-11 0,2 1 21 0,1 1-5 0,-2 2 9 15,1 2-1-15,-2 1-2 0,3 0 2 0,-12-1-13 16,22 7 32-16,-12-2-27 0,-2 2-3 0,2 1 15 15,-4 0-1-15,1 0-7 0,0 1 12 0,-3 0-37 0,0 2 30 16,0 0-14-16,-2 1 11 0,0-1 24 0,0 0-15 16,-2-2-13-16,0-9-4 0,2 22 19 0,-2-13 18 15,-3 2-33-15,-1 0 10 0,0-1 1 0,1-1 15 0,-1 1-5 16,0-3 9-16,0-1-10 0,2 0 20 0,-4 1-25 16,1-1 2-16,-2 0 34 0,-2 0-44 0,0 0 13 15,-2-2 7-15,-1-1 6 0,1 0-10 0,-1-1 0 0,0-2 27 16,3 0 1-16,0 0 5 0,9 0 6 0,-22 0-46 15,12-3 13-15,-2 0 20 0,4 1-24 0,1-2 14 16,0 2-34-16,7 2 27 0,-9-6-49 0,9 6-11 16,0 0-8-16,-9-10 2 0,7 5 3 0,2 5-37 15,0 0-290-15,0 0 126 0,0 0 82 0</inkml:trace>
  <inkml:trace contextRef="#ctx0" brushRef="#br0" timeOffset="91735.8">11662 6017 59 0,'0'-10'101'0,"0"10"-12"16,2-9-6-16,-2 9 4 0,0 0-32 0,0 0 17 16,0 0-10-16,0 0-23 0,18 16 16 0,-13-5 28 0,-1 1-19 15,-1 4 15-15,1-1-25 0,0 3-3 16,0-1 5-16,-3 2-2 0,4 1-17 0,-2-1 12 0,-2 0-8 16,1 0-6-16,0 0-6 0,1 1 13 0,-2-1-29 15,1-1-1-15,-1 1 10 0,-1 0-26 0,1-1 29 0,1 0-7 16,-1-1-19-16,-1-1 13 0,1-1-8 0,-1 0 12 15,2 0 13-15,-1-3-10 0,0 1-8 0,-3-2-16 0,3-2 15 16,-1-9-16-16,0 15-1 0,0-10 7 16,0-5-22-16,0 0-1 0,4 13-23 0,-4-13-35 0,0 0-14 15,3 10-332-15,-3-10 143 0,0 0 94 0</inkml:trace>
  <inkml:trace contextRef="#ctx0" brushRef="#br0" timeOffset="91955.01">11884 6737 1581 0,'4'9'41'0,"-4"-9"-12"0,0 0-20 0,4 6 41 16,-4-6-11-16,0 0 6 0,0 0 10 0,2 5-11 0,-2-5 3 16,0 0 10-16,0 0-7 0,0 0-12 0,0 0 2 15,0 0-12-15,0 0 6 0,0 0-24 0,0 0 15 0,0 0-20 16,0 0-12-16,0 0-13 0,0 0-17 0,0 0-17 15,0 0-18-15,0 0-20 0,0 0-41 0,0 0-6 16,0 0-420-16,0 0 187 0,0 0 124 0</inkml:trace>
  <inkml:trace contextRef="#ctx0" brushRef="#br0" timeOffset="92266.26">12058 6234 91 0,'0'0'122'0,"3"-11"-16"16,-3 11-7-16,5-9-7 0,-1 5 10 0,4-1-20 0,1 2 6 15,2 0-19-15,0 0 10 0,2 1-7 0,-1 0-30 16,1 0 15-16,2 0 5 0,-2 0-33 0,-1 0 28 16,0 2-17-16,2-3 9 0,-5 1-1 0,-1-1-8 15,-1 2-24-15,-7 1-7 0,0 0-14 0,17-2-16 0,-17 2-33 16,0 0 14-16,9-4-19 0,-9 4-16 0,0 0-12 16,0 0-283-16,0 0 122 0,0 0 84 0</inkml:trace>
  <inkml:trace contextRef="#ctx0" brushRef="#br0" timeOffset="92461.85">12083 6347 113 0,'0'0'117'0,"10"5"-23"15,-1-2 2-15,3 0-14 0,0-1 10 0,-1-1-23 16,2 0-12-16,2-1-5 0,-2 2 20 0,2-4-45 15,-2 2 15-15,2 0 0 0,-2-3-46 0,-1 2-2 16,-12 1-14-16,21-4-22 0,-9 2-17 0,-4-1-217 0,2 0 92 16,-1-3 62-16</inkml:trace>
  <inkml:trace contextRef="#ctx0" brushRef="#br0" timeOffset="93170.93">12574 6124 75 0,'0'0'95'15,"0"0"-13"-15,-12 15-30 0,11-4 17 0,-2 2-5 16,2 0-5-16,-1 3-14 0,0 0-4 0,-1-1 0 15,0 2-22-15,1 1 19 0,-2 0-17 0,0 1 11 0,0-1-15 16,1 0 20-16,-1 0-11 0,0 0-28 0,1-1 37 16,-1-3-36-16,3 1 19 0,0-3-2 0,-2-1-11 15,0-1-6-15,3-10 28 0,-1 15-27 0,1-15 21 16,-1 8-18-16,1-8-2 0,0 0 7 0,0 0 4 0,0 0-15 16,0 0 33-16,0 0-45 0,0 0 28 0,0 0 14 15,0 0-24-15,0 0-7 0,0 0-2 0,0 0 10 0,0 0-4 16,4-41-5-16,-6 28 19 0,1-1 13 15,-2-2-33-15,1 3 11 0,0-1 2 0,0-3-19 0,0 1 17 16,1-2 11-16,0 1-15 0,-1-2 16 0,4 1-35 16,-2 0 8-16,2 0-16 0,1 0 26 0,0 1-8 15,3 1 14-15,0 1-23 0,2 0 12 0,0 1 2 16,1 2-6-16,0 3 11 0,1-1 0 0,0 3 0 0,4 1-1 16,-2 0-2-16,0 2 4 0,1 1 29 0,-13 3-35 15,20 1-13-15,-8 0 38 0,-12-1-25 0,23 12-7 0,-14-5 17 16,1 3-9-16,-2 1-12 0,0 2 43 0,1 0-14 15,-2-1 5-15,-2 3-34 0,2-1-4 0,-2 0 44 16,0 3 22-16,-1-2-35 0,0 0-21 0,0 1 33 16,-2-2-33-16,0-2-9 0,2 3 34 0,-1-2-19 0,0 0 0 15,1-1-2-15,-2-1 18 0,1-2-17 0,1 1 15 16,0 0-22-16,0-4 15 0,1 0 0 0,1 1 1 0,-2-2 18 16,2-2-5-16,1 0 16 0,0-1-42 15,-7-2-3-15,14 1 22 0,-7 0-10 0,6-4 14 0,-1 2 2 16,0-4-8-16,0 0 14 0,0-1 6 0,-1-1 4 15,0 0 9-15,-1-4 13 0,1 0-14 0,-3-2 15 0,-1 0-3 16,-1-2-2-16,0-3 5 0,-2 1-31 0,-2-1 18 16,0 0 3-16,-1-1-12 0,-1 0 1 0,-1 1-16 15,-2-2 0-15,0 0 1 0,-1 1-8 0,-1 0-15 16,1 0 17-16,0 3-1 0,1 2-11 0,-1 1 14 0,2-1-16 16,-2 1-25-16,2 1-34 0,1 5-4 0,1 7-42 15,0 0 14-15,-5-11-65 0,5 11 62 0,0 0-33 0,0 0-314 16,0 0 146-16,0 0 98 0</inkml:trace>
  <inkml:trace contextRef="#ctx0" brushRef="#br0" timeOffset="93662.01">13193 5996 92 0,'0'0'87'0,"0"0"-1"15,0 0-23-15,0 0 16 0,-13 20-19 0,11-10-3 16,1 2 13-16,-2 0-1 0,1 4-49 0,-1 3 41 0,0-1-28 15,2 0-21-15,-2-1 8 0,-1 0 15 0,3 2-4 16,0-1-17-16,-1 0 12 0,2-2-8 0,0 0-10 16,0-1 24-16,3 0-20 0,-2 0 4 0,2-2-10 15,1 0 31-15,0-3-14 0,1-2-14 0,1 2 27 0,0-2-44 16,2-2 20-16,-1-2 10 0,1 1-5 0,3-2 3 16,-1-2-25-16,-10-1-10 0,18 0 6 0,-10-1 27 0,-8 1 4 15,18-3-2-15,-10-1-4 0,3-2 4 0,0 0-14 16,-3-1 45-16,1 0-6 0,-1-2-7 0,0-2-5 15,0-1 5-15,0-2-11 0,-2 2 6 0,-4-4-17 16,1 0 16-16,0-2-14 0,-3 0-8 0,0-2 0 0,0 1-11 16,2 0 4-16,-4-1 27 0,0 2-30 15,1 0 2-15,-2 1-2 0,1 2 15 0,0 1-17 0,1-2-4 16,0 4 6-16,-2-2 4 0,3 1 2 0,1 4-7 16,-2 0-54-16,2 2 4 0,-1 7-18 0,0 0-9 0,0 0-13 15,-1-16-13-15,1 16-297 0,1-10 133 0,-1 10 90 16</inkml:trace>
  <inkml:trace contextRef="#ctx0" brushRef="#br0" timeOffset="94082.86">13612 5897 53 0,'0'0'97'0,"0"0"-19"0,0 0 23 0,0 0-28 15,0 0-7-15,-15 24 16 0,11-15 1 0,0 2-13 0,0 6-12 16,2-4 28-16,-5 3-30 0,2 1 28 0,-5 9-40 15,2 2 10-15,2-7-1 0,-1 0-18 0,-2 5-5 0,2-4-16 16,2-3 1-16,2-2-7 0,0-2 3 0,-1 1 0 16,-1-2 20-16,2-1-14 0,2 2 4 0,1-2 4 15,0-1 1-15,1-2-7 0,1 0-1 0,3 0 2 16,0 0 11-16,2-3-8 0,2-1 4 0,2 0-14 0,1 0-10 16,3-1-6-16,-1-2 14 0,1 0 21 0,1-2-14 15,1 1-16-15,-1-2 18 0,0 1-16 0,0 1 17 16,-4-2-38-16,3 1 1 0,-3-2 3 0,-3 1 22 15,-1 0-34-15,-8 0 14 0,15-2-43 0,-15 2-24 0,12-3 1 16,-8 0-28-16,-4 3-313 0,0 0 138 0,0 0 94 16</inkml:trace>
  <inkml:trace contextRef="#ctx0" brushRef="#br0" timeOffset="94486.65">14006 5928 71 0,'0'0'93'16,"0"0"-20"-16,0-10 19 0,0 10-22 0,0 0 8 15,0 0-12-15,0 0-15 0,0 0 17 0,0 0-10 0,0 0 14 16,-18 24-6-16,13-15-16 0,-1 5 18 0,0 4-35 16,0-1 39-16,1 1-28 0,-2 0-7 0,1 0 9 15,0 0-31-15,-3 11 21 0,0-8-9 0,5-4-14 0,0-1 11 16,1-1 2-16,0 1-16 0,3-2 12 0,0 0 11 16,2-2-9-16,-1 0 0 0,0-4 16 0,3 2 2 15,2-1-24-15,-2 0 4 0,2-2 0 0,1 0-2 16,2-1 12-16,2-1-14 0,0-2-8 0,-1 2 0 0,2-2 11 15,1-1-15-15,-3-3 5 0,1 2 3 0,1-1-17 16,0 0-7-16,-1 0 5 0,1-4-18 0,1 3-17 16,-1 0-26-16,0-3-3 0,-4 2 18 0,-8 2-37 0,13-6-6 15,-13 6-339-15,8-5 143 0,-8 5 98 0</inkml:trace>
  <inkml:trace contextRef="#ctx0" brushRef="#br0" timeOffset="95026.78">14283 5671 72 0,'0'0'121'0,"21"28"-15"0,-6-7 1 15,1 2 20-15,-4 4-47 0,3 1 47 0,1 5-6 0,-4 4-5 16,1 1-27-16,-2 2 11 0,-3-2-21 0,-4 7 13 16,-2 0-26-16,0 0 9 0,-8 0-21 0,-2 1 5 15,-2-3-10-15,-8-3-10 0,4-2-22 0,-5-2-7 16,-2-1-15-16,-1-3-8 0,0-4-30 0,-1-2-37 16,-1 0 9-16,1-6-3 0,-1 0-24 0,0-2-31 0,0-3-270 15,3 0 133-15,5-4 90 0</inkml:trace>
  <inkml:trace contextRef="#ctx0" brushRef="#br0" timeOffset="96534.62">14797 5998 45 0,'0'0'71'0,"0"0"3"15,0 0-10-15,0 0-4 0,0 0 12 0,-8 4-23 16,8-4 9-16,0 0-21 0,0 0 16 0,0 0-18 15,0 0 6-15,0 0 3 0,0 0-2 0,-3-7 20 0,3 7-19 16,0 0 3-16,0 0-33 0,0 0 48 0,0 0-19 16,-1-5-20-16,1 5 13 0,0 0-14 0,0 0-16 0,0 0 18 15,0 0 24-15,0 0-6 0,0 0-24 0,0 0 29 16,0 0-1-16,0 0-28 0,0 0 3 0,0 0 17 16,0 0-15-16,0 0 3 0,0 0-5 0,0 0 14 15,0 0 1-15,0 0-18 0,0 0 11 0,0 0 2 0,-4-4-6 16,4 4 0-16,0 0-8 0,0 0 12 0,0 0-40 15,-4-3 28-15,4 3 1 0,0 0-19 0,0 0-5 0,0 0 9 16,0 0-9-16,0 0 16 0,0 0-8 0,0 0 7 16,0 0 4-16,0 0-18 0,0 0 10 0,0 0-3 15,0 0-4-15,0 0 19 0,0 0-21 0,0 0 6 16,0 0-19-16,0 0 10 0,0 0 6 0,0 0 2 0,0 0 6 16,0 0-3-16,0 0-6 0,0 0 19 0,0 0-10 15,0 0-2-15,0 0 1 0,0 0 7 0,0 0-9 16,0 0-7-16,0 0-4 0,0 0 12 0,0 0-8 15,0 0-4-15,0 0 8 0,0 0-3 0,0 0 13 0,0 0-31 16,0 0 23-16,0 0 17 0,0 0-7 0,0 0-8 16,0 0 2-16,0 0-11 0,0 0-12 0,0 0 34 0,0 0-14 15,0 0-1-15,0 0 2 0,0 0-9 16,0 0 10-16,0 0 6 0,0 0-6 0,0 0-20 0,0 0 4 16,0 0 15-16,0 0 3 0,0 0 4 0,0 0-26 15,0 0 19-15,0 0 15 0,0 0-30 0,0 0 2 0,0 0 17 16,0 0-2-16,0 0-17 0,0 0 9 0,0 0 10 15,0 0-7-15,0 0 7 0,0 0-5 0,0 0 5 16,0 0-13-16,0 0-2 0,0 0 19 0,0 0-8 16,0 0 1-16,0 0-22 0,0 0 10 0,0 0 14 0,0 0 6 15,0 0-30-15,0 0 18 0,0 0-2 0,0 0-10 16,0 0 0-16,0 0-62 0,0 0 71 0,0 0-23 0,0 0-21 16,0 0-13-16,0 0-11 0,0 0-3 0,0 0-35 15,8-8-330-15,-8 8 146 0,0 0 98 0</inkml:trace>
  <inkml:trace contextRef="#ctx0" brushRef="#br0" timeOffset="102046.68">21041 3604 83 0,'-1'-6'88'0,"1"6"-18"16,1-9 15-16,-1 6-33 0,0 3 9 0,0-5 14 0,0 5-35 16,0-7 17-16,0 3 0 0,-1 0 22 0,1 1-9 15,0 0-40-15,0 3 11 0,0-3 6 0,0 3-7 0,0 0-35 16,-2-5 11-16,4 3-3 0,-2 2-17 15,0 0 26-15,0 0 9 0,0 0-23 0,0 0 21 0,-3 7-24 16,3-7-13-16,1 7 44 0,1 0-9 0,-2 0-2 16,2 7 17-16,0 4 33 0,-2 1-44 0,2-2 12 15,6 11 9-15,-4-5-17 0,2 7-14 0,-4-3 6 0,1-5 13 16,4 12 16-16,-5-8-30 0,4 9 9 0,0-4-20 16,-3 3 17-16,1-3-9 0,-1-3 4 0,-1 5 2 15,0 2-2-15,0 1-16 0,-2-9 21 0,3-3-13 0,-3-3 9 16,0 1-6-16,1-1 9 0,-1 1-1 0,0-2-26 15,-2 1 10-15,0-2 11 0,2 0-3 0,-1 0-14 0,-2-2 4 16,2-2 6-16,2 0 11 0,-1-2-19 16,-4-2 5-16,6 0-7 0,-2-4 7 0,0-7-11 0,1 11 16 15,-1-11-1-15,0 8 9 0,0-8-1 0,0 0-24 16,4 4 8-16,-4-4-17 0,0 0 18 0,11 1-20 16,-11-1-9-16,0 0-18 0,0 0-6 0,12-11-21 0,-12 11-10 15,0 0-27-15,4-10 5 0,-4 10-38 0,0-11-18 16,0 5-377-16,0 6 177 0,0 0 116 0</inkml:trace>
  <inkml:trace contextRef="#ctx0" brushRef="#br0" timeOffset="103288.58">21052 3498 18 0,'-4'-1'61'0,"4"1"-1"16,0 0 3-16,-8-3-1 0,8 3-5 0,0 0 5 15,0 0-25-15,0 0 25 0,0 0-16 0,0 0-20 0,0 0 9 16,0 0-7-16,17-6 28 0,-2 5-26 0,-1 0-3 16,4 1 0-16,2 0 6 0,0-2 12 0,2 2-46 15,14-3 27-15,-5 2 13 0,-4 0-25 0,-3 1 32 16,1 0-30-16,12-3 6 0,-1 1 9 0,-5 1-19 0,-4 0-15 15,-5 1 8-15,2-2 19 0,14-1-14 0,-6 3-2 16,-7-3-3-16,13 0 21 0,0 0-10 0,1 0-11 0,0-1 28 16,2 2-49-16,3-2 31 0,0-1 5 15,3 2-9-15,2-1 10 0,-1 1-6 0,-1-2 5 0,-2 2-2 16,2 0 15-16,-6-1-25 0,-1 1-20 0,3 0 30 16,-14 2-14-16,7-3 15 0,-6 2-43 0,-6 1 27 0,-4-2 22 15,1 1-37-15,0 1 4 0,2-2 24 16,-2 2-34-16,1-1 44 0,-2 2-29 0,1-1 23 0,0-1-8 15,1 0-4-15,0 2-15 0,0-1 22 0,-1 1 6 16,2-1 2-16,-2 1-30 0,-1 0 12 0,1-2 33 0,-2 2-25 16,-2 0 6-16,5 0-13 0,-9 0-28 0,2 0 37 15,-2 0 25-15,0 2-38 0,-2-2 44 0,0 1-15 16,-4 0-6-16,-1 0 2 0,1 0-44 0,0-1 27 16,-3 2 19-16,1-2-22 0,-1 1 10 0,0 0 1 0,0 0-2 15,0 0-2-15,-1 1-39 0,-1 0 47 0,1-1-79 16,0 2 75-16,-3-1-26 0,2 2-14 0,0-1 37 0,-1 1 9 15,2 1-22-15,-3-1 20 0,0 2-3 0,1 0-2 16,-1 2-19-16,1-1 21 0,-3 4-6 0,2 1 2 16,1 1-10-16,-1-2 19 0,0 3-2 0,0 2 1 15,-1-1-11-15,-2 1 12 0,2-1-4 0,-1 1-4 0,2 2-1 16,-1 1 9-16,1 4 4 0,-1-5-1 0,-1 2-2 16,4 2-13-16,-2 12 13 0,4-10-7 0,-4 1-8 15,1-2 4-15,6 9 7 0,-2-1-2 0,-1 0-1 16,-3-5 0-16,2-4-12 0,0 0 6 0,-2-2-1 0,0 2-2 15,5 9 9-15,-4-6 0 0,1-2-9 0,2 6 0 16,-2-5-2-16,-3-4-3 0,0-3 8 0,0 1-3 0,0-2 4 16,0 1-2-16,0-2 4 0,0 1-7 0,-1-3 0 15,-2 0 1-15,2-1 6 0,1 0-6 0,0 0-14 16,-3-2 4-16,3-1 3 0,0-1 8 0,0-8 2 16,0 12 1-16,-3-9 2 0,3-3-15 0,-2 11 25 0,2-11-13 15,-3 7 11-15,3-7 1 0,-3 6-11 0,3-6 6 16,-5 7-9-16,5-7 8 0,-9 5-13 0,-1 0 1 0,0-4 0 15,0 2 4-15,-6-1-3 0,0 0 7 16,-3 1-3-16,-2-2-6 0,-2-1-5 0,-3 0-1 0,-16-1 12 16,-2 1-14-16,0 0-14 0,0-1-3 0,-1-1 7 15,-3 1 4-15,4 1-1 0,1-2-2 0,2 1-12 0,0-1 13 16,3 2 13-16,0-1-14 0,4 1 3 0,-3-1-1 16,-2 2 2-16,7-1 8 0,4 1-7 0,-11 1 3 0,10 0 12 15,2-1-17-15,2 0 3 0,0-1 9 0,-15-1-15 16,8 0 21-16,-6 2-14 0,1 0 8 0,-3 2-1 15,-1-4-3-15,-3 1 13 0,1 1-20 0,-2-2 5 16,2 2 3-16,0-1 9 0,2 3-14 0,-1 0 5 0,12-3-6 16,4 0 15-16,5 0 2 0,2 0-14 0,1 0 2 15,2 0 2-15,1 1-7 0,2 0 0 0,3-1 18 16,1 1 0-16,1-1-5 0,8 0-5 0,-12 0 12 16,12 0-5-16,-12 2-3 0,12-2 9 0,-12 0-13 0,12 0 11 15,-13 0-6-15,5 0 19 0,8 0-15 0,-22 0-5 16,12 0 7-16,2 1 7 0,8-1 3 0,-15-1-13 15,15 1 0-15,-11 0-4 0,11 0 8 0,-10 0 11 0,10 0-11 16,0 0 7-16,-11 1-5 0,11-1 7 0,0 0-2 16,-9-3-4-16,9 3-2 0,0 0 3 0,0 0-18 15,-7-3 17-15,7 3-1 0,0 0-18 0,0 0-1 0,0 0 13 16,0 0-8-16,0 0-7 0,0 0-19 0,0 0-14 16,0 0-19-16,5-16-27 0,-3 13-43 0,-2 3-42 15,0 0-12-15,0 0-20 0,-4-12-510 0,4 12 237 16,0 0 158-16</inkml:trace>
  <inkml:trace contextRef="#ctx0" brushRef="#br0" timeOffset="104226.93">20010 3932 65 0,'-14'3'96'0,"4"0"-3"16,0-1-60-16,4-2 49 0,-1 3 4 0,7-3-30 16,-7 4 27-16,6-2 26 0,2-1-70 0,3 1 49 15,-4-2 22-15,24 1-8 0,-4-1-17 0,7 1 1 16,-2-3 5-16,18 2-2 0,1-2-34 0,3 0 0 0,1 1 4 15,1 2-6-15,3-2-8 0,-1 0-2 0,0 1-11 16,-1-3 12-16,0 1-23 0,-2 1 13 0,-4-1-16 0,-3-1-7 16,-4 2 16-16,2-2-3 0,-10 1 7 0,-6-1-20 15,1 2 17-15,-4 0-4 0,-1-1-2 0,0-1 0 16,-1 0-13-16,0 1 4 0,-2-1 6 0,1 0-8 16,-2 0-12-16,-3 0 17 0,1 1-7 0,-1 1 3 0,-3 0-2 15,1 1 0-15,-4-2 0 0,0 1-8 0,-1 0 16 16,-5 1-18-16,8-2-1 0,-8 2-6 0,5 0 0 0,-5 0-27 15,0 0-15-15,0 0-1 0,0 0-15 0,2 4-14 16,-2-4-10-16,0 0 11 0,0 0-13 0,0 0-15 16,-19 3-8-16,14-4 3 0,-5 5-326 0,2-4 145 15,-5 5 98-15</inkml:trace>
  <inkml:trace contextRef="#ctx0" brushRef="#br0" timeOffset="104676.88">20770 3841 31 0,'-11'-2'102'0,"-2"-2"-13"15,4 3-24-15,1 0 11 0,8 1-9 0,-14-1-5 16,14 1-5-16,-9 0 21 0,4 2-33 0,1-1 8 16,4-1 9-16,-7 1-16 0,7-1 13 0,0 0-22 0,-8 0 14 15,8 0 12-15,0 0-9 0,-5 3-5 0,5-3-12 16,0 0 10-16,0 0-8 0,-2 3 10 0,2-3 9 15,0 0-21-15,11 3 15 0,0-1-5 0,1 2-20 0,0-2 16 16,2 1-4-16,0 0-4 0,0-2-1 0,2 2-25 16,0-2 23-16,0 0-4 0,0 0-19 0,2 2 1 15,-2-1 6-15,-1 1-7 0,-1-1-3 0,1 3-5 16,-4-5 10-16,2 2 10 0,-2-1-24 0,-2-1 1 0,-1 3 9 16,-1-1 0-16,-2-2 8 0,0 1-19 0,1-1 1 15,0 0 18-15,-2 2-15 0,2-1-1 0,-2 1 3 0,0-1 13 16,-4-1-3-16,5 4-24 0,-2-2 32 0,-3-2-17 15,4 4 3-15,-4-4 28 0,1 7-8 0,-1-7-6 16,-3 7-1-16,1-3-3 0,-1 1 13 0,-4 3 14 16,2 1-11-16,-4 0-2 0,-1-3-17 0,-2 4 19 15,0 1 5-15,0-1-15 0,0 1 4 0,-1 0-15 0,0 1-1 16,-1-1 15-16,1 0-5 0,0-1-11 0,1 0 7 0,-2 0-19 16,3-3 1-16,1 1-7 0,0-1-22 15,0-1-14-15,3-1-22 0,4 0-34 0,-2-1 12 0,1-1-47 16,0-2-36-16,0 3-406 0,4-4 192 0,0 0 128 15</inkml:trace>
  <inkml:trace contextRef="#ctx0" brushRef="#br0" timeOffset="105732.5">19407 3938 25 0,'1'-8'97'0,"-1"8"6"0,0 0-32 16,-1-11 13-16,1 11-12 0,0-3 0 0,0 3 7 16,0 0 4-16,-4-6-32 0,4 6-18 0,-10-4 24 0,6 2-8 15,-1 2 8-15,5 0-10 0,-15 1-10 0,9-2 5 16,-8 2 13-16,2 1-7 0,0 2-34 0,2-1 25 15,-4 1-17-15,4 4 18 0,-1-3-28 0,0 1 15 16,1 3-47-16,-1-1 37 0,2 2 22 0,-1 0-114 0,1 2 63 16,0-1-11-16,1 2 61 0,2-1-17 0,1 2 22 15,0-1-62-15,2 0 45 0,-1 1 3 0,3-2-41 16,1 2 35-16,0-1-8 0,0 0 11 0,1-1-1 16,2-2-37-16,-1 3 15 0,2-2-11 0,0-2 22 0,3 1 21 15,-2-2-32-15,2-1-12 0,1 2 32 0,-1-4-1 16,1 1-22-16,0-2 23 0,0 0-8 0,1 0-3 0,0-2-16 15,-2-1 0-15,1 2 14 0,-1-3-5 16,-2 0-3-16,2-2 2 0,-1 0 10 0,1 1-5 0,2-3-11 16,-1 1-7-16,0-3 27 0,0 0 13 0,0 0-10 15,0-3-9-15,0 2 3 0,-2-1 0 0,0-2-25 0,-2 0 13 16,2-3 4-16,-2 2 8 0,1-1-32 0,-4-3 31 16,2 4-19-16,-2-5 16 0,2 2-12 0,-3-2 13 0,1 3-6 15,-1-2-11-15,2 0-12 0,-4 2 29 0,2 5-26 16,-1-4-2-16,0 1 29 0,1 5-1 0,-2-3 5 15,0 3-24-15,2 2 14 0,-2-1 11 0,2 5-16 16,-1-10-9-16,1 10 4 0,0-7-2 0,0 7-16 0,-1-5 18 16,1 5-1-16,0 0-12 0,0 0 8 15,0 0 3-15,0 0 13 0,0 0-3 0,2 19-38 0,0-13 17 16,0 6 18-16,2 0 8 0,2 2-18 0,-4 0 13 16,4 0 9-16,0 1 0 0,-2 0-37 0,3 1 19 0,1-2 6 15,0 1 4-15,-3-1-4 0,6-1 17 0,-1 1-10 16,0-2-16-16,1-2 9 0,0 2 3 0,-1-2 12 0,1 0-20 15,2-1 20-15,-1-2 2 0,0 1-39 16,-1-1 28-16,0-2-18 0,-2-2 5 0,-1 2-31 0,0-1-35 16,-1-3 17-16,-1 1-23 0,1-1-19 0,-2-2-41 15,2 2-285-15,-7-1 140 0,0 0 94 0</inkml:trace>
  <inkml:trace contextRef="#ctx0" brushRef="#br0" timeOffset="108220.39">21218 3860 48 0,'0'0'49'0,"0"0"9"16,0 0-12-16,0 0-11 0,0 0 6 0,0 0 20 15,0 0-31-15,0 0 20 0,0 0-15 0,0 0-7 0,0 0-7 16,0-8 20-16,0 8-6 0,0 0-17 0,0 0 24 15,0 0-14-15,0 0 16 0,0 0-15 0,0 0 4 16,4-17 0-16,-4 17-7 0,0 0-11 0,0 0 26 0,2-11 10 16,-2 11-18-16,2-7-17 0,0 2 33 0,-1 1-13 15,0 0-15-15,-1 4 5 0,3-6 12 0,-2 2-10 16,-1 4-8-16,2-4 5 0,-2 4-9 0,4-4 2 0,-4 4 22 16,0 0-9-16,2-2-10 0,-2 2-3 0,0 0 1 15,0 0-10-15,0 0-3 0,0 0-7 0,0 0 17 16,0 0 4-16,2 9-7 0,-2-9 1 0,-2 7-15 15,2-7 11-15,-2 12 13 0,2-6-30 0,-3 4 7 0,3 2 29 16,0 1-26-16,0 0 26 0,-3-4-14 0,6 3-14 16,-3 0 20-16,1-3-28 0,1 0 33 0,-1 3-17 15,0-3-12-15,-1 1 36 0,0-3-28 0,0-1-13 0,2 0 32 16,-1 0-23-16,0 0 5 0,-1-2-42 0,0 1 44 16,0-1 16-16,2 0-11 0,-2-4-20 0,4 7 28 15,-4-3-8-15,0-4 10 0,2 5-14 0,-2-5 10 0,6 2-10 16,-6-2 10-16,6 1-21 0,-6-1 3 0,10-2 11 15,-5 1-5-15,2 1-10 0,-1-2 9 0,0 0 10 0,4 0-10 16,-2-1 13-16,-1 1-12 0,0-1-18 16,-2 1 21-16,-2 2-6 0,2-2-14 0,0 0 20 0,1 1-25 15,-1 1 9-15,-5 0 5 0,9-2 4 0,-3 2-10 16,-2 0 4-16,1 1 2 0,0 1 11 0,1 0-13 0,-1-1-5 16,0 0 1-16,-1 3 5 0,2-2-14 0,-2 2 13 15,5 0 12-15,-1 2-1 0,-1 2 2 0,-1-2-5 16,2 0 5-16,-2 0-15 0,-4-2 5 0,2 2-17 15,-1-1 13-15,0 0-2 0,-1 0 3 0,0 0-14 0,0-1 4 16,0 1 23-16,-1 1-33 0,0-1-11 0,-1 0 25 16,0 0 30-16,0 1-11 0,-1-2 23 0,-2 1-26 15,-2 2 13-15,-2 1-15 0,1-2 21 0,-2 1-27 16,-2 0 25-16,1-2-1 0,-2 2-6 0,3-2 5 0,-1 0-15 16,2-3 11-16,1 0-3 0,-1 1 5 0,2-2-18 15,1 0 12-15,-2 0 4 0,6-1-10 0,-9 2-5 0,4-2 9 16,5 0-1-16,-10 1-4 0,5-1-7 0,5 0-20 15,0 0-8-15,-11-4 9 0,9 3-24 0,2 1-20 0,-6-5 2 16,4 3-10-16,2 2-31 0,-6-7-16 16,2 3-10-16,3 0-345 0,-4-2 157 0,-1 2 106 0</inkml:trace>
  <inkml:trace contextRef="#ctx0" brushRef="#br0" timeOffset="108494.47">21318 3769 37 0,'7'-6'97'0,"2"1"-6"0,2-4 9 16,1 4-17-16,1 3-10 0,2 0 0 0,0-6-4 0,-1 8-4 15,2-8 3-15,-1 2-22 0,0 4-6 0,-2-4 6 16,0 2 1-16,-2 2-46 0,-2 0 48 0,-1 1-19 16,-1 0-14-16,-7 1-36 0,10-3 31 0,-6 3-27 0,-4 0-24 15,8-1-3-15,-8 1-29 0,2 1-213 0,-2-1 95 16,0 0 64-16</inkml:trace>
  <inkml:trace contextRef="#ctx0" brushRef="#br0" timeOffset="108947.58">21755 3545 43 0,'1'-5'88'0,"-1"5"-3"0,0 0-12 0,3-5-8 0,-3 5-16 16,4-1 12-16,-4 1-1 0,0 0-8 0,2 2 11 15,1 1-12-15,-2-1-11 0,2 3 6 0,2 3 26 0,1 4-33 16,-1 5 25-16,-1-1 17 0,0 1-15 0,0 2-2 16,1-1-1-16,2 15-19 0,-3-6 13 0,0-4-15 0,3 8 3 15,-1 1 15-15,-2-1-32 0,3 2 29 0,0-3-13 16,-2 2-34-16,-2-4 19 0,1 3 15 0,-3-3-25 15,2-6-5-15,1 0 8 0,-3 0 4 0,2-1-11 16,-2 0-6-16,0 0 12 0,1 0 12 0,-1-1-11 0,-1-2-2 16,1 0-18-16,1-2 23 0,-2-2-10 15,1-1 11-15,-1 0-18 0,1-1 13 0,-1-3-15 0,2-1 0 16,-2-1-7-16,1-2 18 0,0 1-6 0,-1-1-5 16,2-1-2-16,-2-4 0 0,1 8 8 0,-1-8-6 0,1 5-13 15,-1-5 11-15,2 3-9 0,-2-3-10 0,0 0-14 16,0 0-8-16,0 0-30 0,0 0-4 0,0 0-11 0,0 0-18 15,0 0-23-15,5-15-15 0,-10 6-324 0,5 9 154 16,0-16 102-16</inkml:trace>
  <inkml:trace contextRef="#ctx0" brushRef="#br0" timeOffset="109415.55">22109 3744 24 0,'0'0'119'16,"-5"-2"-30"-16,5 2 13 0,0 0-23 0,-17 3-12 15,17-3 26-15,-12 3-11 0,6-1-17 0,6-2 26 0,-9 10-16 16,5-3-33-16,-4 0 7 0,7 0-24 0,-1 4 29 15,1-1-21-15,2-2-11 0,1-2 27 0,0 0-29 16,4 2 11-16,-1-3-5 0,3 5 4 0,1-4-23 0,-1 2 25 16,4-1-7-16,-2 1-28 0,0 0 36 0,2-3-16 15,-1 2 11-15,1-1-18 0,0 1 15 0,-1 0-28 16,-2-1 6-16,2-1-1 0,0 2 30 0,-3-2-38 0,1 1 17 16,-2 0 9-16,1 1-35 0,-3 1 35 0,2-2-23 15,-3 0 10-15,0-2 5 0,-2 1 2 0,0 0-5 16,-1 1 1-16,-1-1-5 0,1 1-1 0,-2 0-15 0,0-1 16 15,-1 2 14-15,1-1-14 0,-2 0 5 0,2-1 10 16,0 1-17-16,-1 3 7 0,-2-3-1 0,2 1-16 16,-2-2 9-16,1 0 16 0,-1 0-11 0,-1-3 0 0,2 1 21 15,-1 0-26-15,-1 0 17 0,-1-1-11 0,2 0 4 16,-1 0-1-16,-1 0-9 0,1-1 10 0,0 0-17 16,5-1-7-16,-12-1-25 0,8 1 5 0,4 0-23 15,0 0-15-15,-12-8-25 0,8 3-27 0,1 1-320 0,3 4 146 16,-8-15 100-16</inkml:trace>
  <inkml:trace contextRef="#ctx0" brushRef="#br0" timeOffset="109633.5">22100 3690 79 0,'8'-7'131'0,"0"2"-14"16,4 0-30-16,1 0 16 0,1 2-28 0,2-4 10 16,0 3 0-16,0 0-33 0,0 0-4 0,-1 1-3 0,-1 1 8 15,0-3-30-15,2 3-5 0,-2-2-9 16,-3 4-29-16,-4-1-4 0,2 1-29 0,-2-1-252 0,-2-2 101 16,-5 3 68-16</inkml:trace>
  <inkml:trace contextRef="#ctx0" brushRef="#br0" timeOffset="110660.79">22874 3337 69 0,'-4'0'57'0,"4"0"-6"15,-7 0 19-15,7 0-9 0,-5 3-11 0,5-3-17 0,-4 1 14 16,4-1-3-16,-7 2-12 0,7-2 3 0,-4 1-7 15,4-1-1-15,0 0-3 0,-7 3-3 0,7-3-7 0,0 0 22 16,-6 0-25-16,6 0-8 0,0 0 26 0,-4 2-11 16,4-2-1-16,0 0 1 0,0 0-21 0,0 0 9 15,0 0 0-15,-6 1-4 0,6-1 21 0,0 0-18 16,0 0 5-16,0 0 2 0,0 0 11 0,0 0-9 0,0 0-6 16,0 0-13-16,0 0 5 0,-5 2 3 0,5-2-3 15,0 0 13-15,0 0 1 0,0 0-15 0,0 0-13 16,0 0 18-16,-1 2 18 0,1-2 58 0,0 0-75 15,0 0-27-15,0 0 15 0,0 0-6 0,0 0 12 0,0 0 0 16,0 0-9-16,0 0 4 0,0 0 4 0,0 0-1 16,0 0 8-16,0 0-14 0,0 0-4 0,0 0 22 15,-3 0 9-15,3 0-20 0,0 0 22 0,0 0-38 0,0 0-3 16,0 0 26-16,0 0-14 0,0 0-3 0,0 0-7 16,0 0-15-16,0 0 15 0,0 0-13 0,0 0-6 15,0 0-15-15,-1 1-192 0,-3 0 81 0,4-1 54 0</inkml:trace>
  <inkml:trace contextRef="#ctx0" brushRef="#br0" timeOffset="111458.63">22496 3416 28 0,'0'0'73'16,"0"-4"5"-16,2 1 17 0,-2 2 14 0,0 1-50 15,1-4 46-15,-1 4-49 0,0 0-18 0,1-4 59 0,-1 1-22 16,3 2-14-16,-3-1 7 0,0 2-42 0,3-3 25 16,-2 2-30-16,-1 1 47 0,0 0-8 0,0-2-53 15,0 2 42-15,0 0-4 0,1-3-47 0,-1 3 30 0,0 0-26 16,0 0-3-16,0 0 3 0,0 0-4 0,0 0 27 15,0 0-23-15,3 6-9 0,-2-2 49 0,2-1-3 16,-2 2-6-16,3 4-3 0,-1 0 3 0,1 3-24 0,3-2 22 16,-3 2-20-16,1-1 32 0,0 2-25 0,1 1 11 15,-1-1-8-15,0 1 4 0,2-1-3 0,-3 1-6 16,1 2 19-16,1-2 5 0,0 2-12 0,-2-1 5 16,2 1-8-16,-1 1-1 0,0-2-7 0,-1 1 3 0,2 0 15 15,-1-1-16-15,0-2-10 0,-1 1 2 0,0 1 3 16,0-2 7-16,-1-1 1 0,1 5-6 0,-1-2-8 15,-2 1 5-15,2-2-14 0,-1-1 19 0,1 0 1 0,-2 1-18 16,2 0-7-16,-2 0 17 0,2 0-4 0,-2 1 5 16,1-2-6-16,-2 3-5 0,0-2-9 0,1-1 8 15,0 2 11-15,-1-1-7 0,2 0-1 0,-4 0-7 0,4-1 9 16,-2 1-7-16,0-1 10 0,-2 2-2 0,1-3-4 16,1 0 12-16,0-1-12 0,-1 1 10 0,1-2-4 15,0 2 0-15,2 2 9 0,-2-2 0 0,0-2-9 16,0 2 12-16,0-1-17 0,0 1 9 0,-1-1 7 0,2-3-16 15,-1 1 16-15,0-1-10 0,0-1-6 0,0-1 6 16,0 0-3-16,2 2 6 0,-2-1-3 0,0-1 1 16,1 1 4-16,-1 0-4 0,0-1-7 0,0 0 0 0,0 0-7 15,3 0 4-15,-5 0-10 0,2-1 14 0,0 0 5 16,0 0-2-16,0-1 0 0,0 1-8 0,0-5-8 16,2 5 21-16,-2-5-9 0,1 5 8 0,-1-5 9 0,1 5-14 15,-1-5 5-15,4 1-8 0,-4-1 5 0,0 0-9 16,0 0-14-16,0 0-38 0,0 0 9 0,11-7-7 15,-11 7-52-15,0 0-10 0,0 0 4 0,0 0-8 0,3-10-18 16,-3 10-11-16,1-8-401 0,-1 8 181 0,0 0 122 16</inkml:trace>
  <inkml:trace contextRef="#ctx0" brushRef="#br0" timeOffset="111934.7">22815 3826 95 0,'0'0'130'0,"-7"-3"-15"0,7 3-29 0,-4-7 16 16,4 7-22-16,0 0 10 0,0 0-49 0,0 0 23 15,0 0 19-15,12-8-1 0,-4 3-9 0,4 5 7 16,3-1-15-16,4-3-19 0,1 2 6 0,1 0-8 15,2 0 16-15,12-3-26 0,-7 4 6 0,6-3 16 0,-6 1-11 16,-2 2-12-16,-4-1-11 0,0 1 25 0,-1 0-8 16,0 0-6-16,-2 0-3 0,1-2 7 0,-1 2-25 15,-2-1 19-15,-1 0-13 0,0 1 1 0,-3 0 6 0,-1-1-8 16,-4-1-4-16,2 3-9 0,-2-1 3 0,-2 0 5 16,0-2-11-16,-6 3-20 0,9 0 3 0,-9 0-27 15,7 0-18-15,-7 0-5 0,0 0-9 0,0 0 5 0,0 0-14 16,0 0-1-16,0 0-15 0,4-6-23 0,-4 6-284 15,0 0 135-15,0 0 90 0</inkml:trace>
  <inkml:trace contextRef="#ctx0" brushRef="#br0" timeOffset="112250.52">23219 3665 72 0,'-2'-4'126'0,"-2"3"-8"15,1-3-41-15,3 4 15 0,-7-4-30 0,7 4-14 16,0 0-8-16,-2-4 7 0,2 4 9 0,0 0 0 0,0 0-5 16,0 0-13-16,18 5 3 0,-10-5 3 0,-1 2 5 15,5 2-16-15,0-3-5 0,-1-2 22 0,-2 1-30 16,-1 1 14-16,4 0-3 0,-3 4-7 0,2 2-4 0,-3-6-5 16,-1 7 1-16,1-6 3 0,-3 3-6 0,-1-2 20 15,0 2-5-15,-1 1-5 0,-1-1 1 0,0 0 2 16,0 4-15-16,-2 3 23 0,0-1-19 0,0 1-1 0,-1-2 23 15,0 1-3-15,-2-1-2 0,-1 2-23 0,0-1-2 16,0 1 23-16,-1 1-33 0,-1-3-1 0,1-2 17 0,0 3 5 16,-1-1-26-16,0-2 15 0,-1 2-44 0,3-1 3 15,0-4-26-15,1 0-14 0,1-1-19 0,-1 0-36 16,2 0-296-16,1-4 141 0,0 0 96 0</inkml:trace>
  <inkml:trace contextRef="#ctx0" brushRef="#br0" timeOffset="112676.52">23538 3446 105 0,'-4'-6'97'0,"3"-1"-25"0,1 2-8 16,0 5-7-16,-3-6 5 0,3 6-15 16,-1 3 12-16,1-3 16 0,0 8-9 0,0-1-9 0,0 7 9 15,0 1 24-15,2 6-47 0,0-1 32 0,-2 0-25 16,4 18 6-16,-3-1 12 0,0 5-21 0,1-4 8 0,0 3-32 15,0 0 11-15,-2 0-11 0,0-1 8 0,1 1 14 16,-4-6-25-16,3 1 17 0,-1-2-17 0,0-7-20 16,-1-4 8-16,4-3 4 0,-2-2 16 0,0 0-24 15,-2-3 10-15,2 0-1 0,0 0 7 0,0-3 5 0,0-1-18 16,0-3 0-16,0-1-16 0,-1-1 14 0,1-1 5 16,0 0-12-16,3 1-12 0,-3-6 1 0,0 5-21 0,0-5-3 15,0 0-28-15,0 0-2 0,0 0-14 0,0 0-1 16,-10 0-13-16,10 0-305 0,-5-8 134 0,0-1 88 15</inkml:trace>
  <inkml:trace contextRef="#ctx0" brushRef="#br0" timeOffset="113612.62">23518 3371 19 0,'-4'-6'115'16,"3"-1"-34"-16,1 1-12 0,0 2 13 0,2-1-44 15,5-2 14-15,4 1-4 0,1 0 3 0,5 1-1 0,14-2-32 16,-3 2-6-16,-1 3 25 0,11-1-6 0,2 0-6 15,-1 0-14-15,2-1-3 0,-1-1-8 0,2 1 11 0,-1 1 9 16,-1-6 7-16,0 0-22 0,0 0 6 16,-3 1-4-16,-2-2 7 0,4 2 17 0,-7-4-23 0,5-1 7 15,-6 2-13-15,4-1 7 0,1 1 2 0,0 1 9 16,0-6 2-16,2 7-21 0,-6 8 11 0,10-6-10 16,-1 9 20-16,2-4-2 0,-3-2-3 0,2 4 15 15,0-6-8-15,-4 5 21 0,-2-3-44 0,-6 4 14 0,-5 0 8 16,-4 4-11-16,2-3 9 0,-3 3 9 0,0-2-1 15,0-1 1-15,-2 1-17 0,-2 0-1 0,-3-1 30 0,0 2-29 16,-1 0-4-16,-1 2 18 0,0-4-33 0,-2 4 38 16,0-3-18-16,-1 6-44 0,-1-2 16 0,0 1 2 15,-3-1 41-15,1 2-11 0,-1 1-42 0,-1-1 9 0,-2 2 33 16,0 0-43-16,1 1 54 0,-1 4-30 0,-1-1-13 16,1 2-19-16,-2 0 43 0,1 1 30 0,0 1-11 15,0 1 8-15,1 1-31 0,-1-1-21 0,3 1 32 0,-2 2-5 16,5 10 6-16,0-1 25 0,-3-4-33 0,0 8 15 15,-1-9-10-15,1-3 3 0,4 8 3 0,-2 1 10 16,-2 3-2-16,2-5-11 0,-1 4 1 0,-3-8-3 0,3-3 11 16,-1 9-7-16,0-6-31 0,-1-6 24 0,0-2-5 15,0 0 8-15,1-1-9 0,0-2 4 0,-2 1-7 16,2 0-9-16,1-3 12 0,-2 2-9 0,-2-5 20 16,0 3-20-16,2-2-18 0,-4-1 32 0,1-1-8 15,0-2 28-15,-2 3-10 0,0 0-6 0,-1-3-6 0,0 1 6 16,-2 2-11-16,-2-2 15 0,-2-2 6 0,1 1-14 15,-2 2 14-15,-1-2-4 0,0 3-20 0,-2-4 19 0,-2 2-21 16,0-2 11-16,-2 1 10 0,-11 2-11 0,6-1-12 16,6-2 8-16,0 0-1 0,-2 0-3 0,0-2 6 15,0-1 6-15,-1 2-10 0,0-1-7 0,-1-2 14 16,0 2-3-16,-13-2-2 0,8 2-9 0,-12-3 2 0,0 2 9 16,-2-4-12-16,0 1 3 0,-3 0 12 0,-2-1-20 15,-2 1 1-15,-2-1 14 0,-3 0-10 0,-2-1-1 0,-4 2-10 16,-4-1 7-16,3 0-6 0,1-1 23 0,-2 3-32 15,5-1 10-15,4 0-10 0,3 2 17 0,7 3 0 16,10-4 1-16,7 0 8 0,4 1-16 0,2 0-2 0,2 0 5 16,1 0 12-16,3 0-2 0,0 0-19 0,3 0 4 15,1 0 20-15,1-1 13 0,2 0-9 0,1-1 14 16,4 0 8-16,-8 0-4 0,8 0 3 0,-8 0-18 16,8 0 6-16,-6 2-3 0,6-2-4 0,0 0 2 15,-8 0 9-15,8 0-11 0,-5 1 7 0,5-1-6 0,0 0-2 16,0 0 13-16,0 0-16 0,-9-1 0 0,9 1-2 15,0 0 6-15,0 0-8 0,0 0-2 0,0 0-5 0,-7-2 3 16,7 2-11-16,0 0-6 0,0 0-41 0,0 0-20 16,-3-4-10-16,3 4-6 0,0 0-3 0,0 0-26 15,-2-10-42-15,-1 6-379 0,3 4 183 0,-1-9 120 16</inkml:trace>
  <inkml:trace contextRef="#ctx0" brushRef="#br0" timeOffset="114448.43">23966 3521 41 0,'0'0'74'0,"0"0"-4"0,0 0 7 0,0 0-13 0,-6-4-7 15,6 4-5-15,0 0-3 0,-12 3 5 0,6-3 2 16,1 0-6-16,-2 1 3 0,-2 4-22 0,0 1 8 16,1-3 5-16,-2 1-14 0,2 2-8 0,-2 1 58 15,-1 0-53-15,0 0 24 0,2 2-10 0,0 0-25 0,-2 3 20 16,3 3-10-16,0-2 22 0,1 1-20 0,-2-2 2 15,5 6-12-15,-3-2-1 0,2 1 10 0,1 0-1 16,0-1-28-16,0-1 25 0,1-1-4 0,-1 4-14 0,2-2 24 16,2 1-20-16,0-3-3 0,0 2-11 0,1-1-6 15,2-2 24-15,1 2-19 0,1-4-15 0,2 2 28 16,-5-1 21-16,5-1-11 0,0 1 2 0,-1-2-37 0,2-1 34 16,0-1 6-16,0-1-39 0,2-2 33 0,-2 0 5 15,1 1-18-15,0-4-9 0,1 0 14 0,-2-2 17 0,0 0-12 16,-2-2-44-16,1 1 49 0,1 0-17 15,1-3 21-15,2 1-8 0,-3-2-1 0,0 3 0 0,-3-3 3 16,1 1-5-16,2-4 21 0,-4 3-22 0,0-1 24 16,-3 1-13-16,0-2 4 0,1 2-1 0,-2 5 3 15,-2-11-9-15,1 7 19 0,0-2-18 0,-2 1 20 0,-2-4-31 16,1 5 15-16,1-1-6 0,-1 1-2 0,-1 1-1 16,2-1 5-16,-2 2-9 0,5 2-4 0,-8-4 11 15,1 2 1-15,2-1-21 0,-6 2-19 0,2 0 2 0,9 1-20 16,-15-3-1-16,15 3-39 0,-12-1 8 0,12 1-20 15,-13 0-12-15,13 0-20 0,-12 3-4 0,1 0-317 16,11-3 149-16,-13 0 98 0</inkml:trace>
  <inkml:trace contextRef="#ctx0" brushRef="#br0" timeOffset="114958.57">24118 3301 8 0,'0'0'100'0,"0"-8"-20"0,0 3-4 0,0 5-5 15,2-7 12-15,-2 7-42 0,1-6 5 0,-1 6-9 16,0-3 16-16,0 3-22 0,0 0-13 0,0 0-5 16,0 0 20-16,3 10 34 0,-2-3-25 0,0 6-16 15,1 1 42-15,0 2-13 0,1 2-8 0,0 2-1 0,2 10 12 16,0-6-23-16,-1 9-1 0,3 1 38 0,-2 2-10 15,-1-3-18-15,2 7-2 0,-1-2-6 0,-2 3 6 0,-1-4-14 16,1 3 16-16,0-2-13 0,-3 2 4 0,-2-3-29 16,2 2-9-16,-1-5 25 0,-2 2 5 0,2-8-10 15,0-3-8-15,-2-6 9 0,2 2-6 0,-1-2 7 16,0-1-25-16,0-1 13 0,1-3 7 0,1 1-1 0,0-1-11 16,-1-3 7-16,1-2 18 0,0-1 0 0,0-1-12 15,-2-2 8-15,2-1-9 0,2 1 16 0,-2-5-14 16,1 7 1-16,0-4-1 0,-1-3-18 0,4 3-27 0,-4-3-13 15,0 0-21-15,0 0-9 0,0 0-6 0,0 0-30 16,11-7-18-16,-8 4-353 0,-3 3 159 0,0 0 108 16</inkml:trace>
  <inkml:trace contextRef="#ctx0" brushRef="#br0" timeOffset="115713.71">24417 3568 79 0,'0'0'76'15,"4"-6"9"-15,-4 6-15 0,3-4-6 0,-3 4-3 16,7-5-11-16,-7 5-2 0,9-2 0 0,-9 2-12 0,11-1 1 15,-11 1-3-15,10 0-24 0,-10 0 19 0,18 4-7 16,-9 2 8-16,-1-3 0 0,-1 0-4 0,-1 5-15 16,-2-4 20-16,3 6 1 0,-3 0-23 0,0-1 43 0,-1 2-11 15,-3-1-33-15,1-3 24 0,-2 0 15 0,-1-1-19 16,1 6 14-16,-2-1 4 0,-1-2-15 0,0 1 3 16,-1-2-3-16,-3-2 5 0,3-1-11 0,-1 1 4 0,1-2 4 15,2 1 9-15,1-3-22 0,-2 0-8 0,4-2 7 16,-6 5-13-16,5-1-6 0,1-4 25 0,-3 3 7 15,3-3-14-15,0 0-13 0,-4 2 6 0,4-2-7 0,0 0-3 16,0 0-6-16,0 0 13 0,0 0 4 0,0 0-17 16,0 0-22-16,0 0 17 0,0 0-12 0,19 1 7 15,-19-1 13-15,11-1-18 0,-11 1 7 0,8 2 3 16,-2-1-2-16,-6-1 6 0,10 0 7 0,-10 0-13 0,12 4-4 16,-12-4 9-16,9 3 5 0,-4 0 9 0,6 2-26 15,-6-1 19-15,2 0 13 0,-3 0-17 0,3 4 19 16,-2-4-15-16,-1 5 3 0,0-4 0 0,-1 2-5 0,-2 0-7 15,-1-7 13-15,5 18-10 0,-3-10-15 0,-2-1 7 16,0 1 24-16,0-1-15 0,0-7-15 0,-3 12 25 16,-2-1-5-16,2 1 18 0,0-3-8 0,-1-1 9 15,-2 0-17-15,0 2-13 0,-2-2 33 0,3 1 5 0,-4-2-4 16,1-1-14-16,0 0 5 0,2-1 29 0,-2-2-3 16,3 0-6-16,-2-1-1 0,3-1 18 0,0 2-1 15,-1-2-5-15,5-1-18 0,-9 1 11 0,5-1 6 0,4 0-15 16,-8-2-7-16,8 2 0 0,-8-3 6 0,2 1-19 15,2 0-9-15,0-2-12 0,0 0-16 0,0 1-30 0,4 3-44 16,-8-6-18-16,8 6-12 0,-8-6-409 0,8 6 181 16,0 0 120-16</inkml:trace>
  <inkml:trace contextRef="#ctx0" brushRef="#br0" timeOffset="116657.54">24704 3229 94 0,'0'-7'108'0,"1"2"7"0,1 4-24 0,-2 1-42 16,0-7 31-16,0 7-28 0,1-6 33 0,0 5 0 15,1-2-10-15,-2-2 9 0,0 4 7 0,0-1-7 16,0 2-42-16,1-3-22 0,0 2 41 0,-1 1-22 0,0 0-4 16,0-5 22-16,2 4-41 0,-2 1 4 0,0 0-12 15,0 0 12-15,0 0 3 0,0 0 5 0,4 4 17 16,-3-1-13-16,2 2 0 0,-1 4 14 0,2 0 9 16,-1 3-18-16,2-1 3 0,-1 3 3 0,2 0-3 0,-2 0-17 15,0 0 21-15,1 3-26 0,-1 0 16 0,3 0-21 16,-2 0 20-16,0-1-7 0,-1 4-22 0,-1-1 18 0,1 0 3 15,1 0-5-15,2 11 13 0,0-7-3 0,-3 0-12 16,1 6 2-16,0-4 43 0,-1-2-38 0,0-3 3 16,-2 0-10-16,2 0-8 0,-2 0-5 0,1 2 7 15,0-3-7-15,-1 0 5 0,-2 0-1 0,2 2 2 0,-1-2 0 16,0 1-2-16,-1-1 3 0,2 1-6 0,-2-4 5 16,1 2-7-16,-4-1 7 0,3 0 4 0,-1-1-5 15,-2-1-9-15,2 2-6 0,0-3 9 0,-1 1 11 16,2-1-13-16,-1-1 13 0,1 2-17 0,0-4-1 0,-1-3 14 15,1 2-8-15,0-3-4 0,1 0 5 0,0-1-1 16,-1-1 5-16,0 1 7 0,3 0-13 0,-2-3 6 16,1 1 3-16,-1 1-11 0,2-2-5 0,-1 0 24 0,1 0-14 15,-3-3-7-15,0 0-16 0,5 4-2 0,-5-4-11 16,4 0-34-16,-4 0-1 0,0 0-8 0,0 0-26 16,0 0-18-16,0 0-2 0,0-18-13 0,0 13 3 0,0 5-10 15,-2-7-385-15,2 7 175 0,-2-7 116 0</inkml:trace>
  <inkml:trace contextRef="#ctx0" brushRef="#br0" timeOffset="117798.51">25024 3264 37 0,'0'0'48'0,"0"-6"0"0,0 6-4 0,-1-8 1 0,-2 4 2 16,2-2 3-16,1 6 6 0,-3-8-26 0,3 8 11 15,-2-5 3-15,2 5-20 0,-3-6 14 0,3 6 4 16,-1-5-11-16,1 5 6 0,0 0 3 0,-2-6-6 16,2 6 5-16,0 0 1 0,0-4-6 0,0 4-25 0,0 0 9 15,-2-1 4-15,2 1 30 0,0 0-30 0,0 0 28 16,0 0-37-16,0 0-16 0,0 0-7 0,2-3 27 15,-2 3 18-15,0 0 0 0,0 0-43 0,0 0 23 16,0 0 10-16,0 0-35 0,0 0 15 0,0 0 28 0,0 0-59 16,0 0 47-16,-2 9 18 0,2-5-31 0,0 1-7 15,0-5-23-15,-3 9 4 0,3-2 68 0,0 1-13 0,0-1 9 16,0 5-40-16,-3 0-31 0,3-1 70 16,2 1-79-16,-2-2 46 0,-2 2-33 0,2 0-8 0,-1 0 83 15,1 2-36-15,0-2 10 0,0 2-2 0,-3-2 19 16,2 0 11-16,1-2-13 0,-1 3-40 0,-2 0 41 0,2-1-30 15,-2 0 38-15,2 2-25 0,-1 0 24 0,-2-2-27 16,3 1 24-16,0 0-21 0,-1 0 22 0,1-1-20 16,0 1 1-16,-2-2-13 0,2 0 6 0,1-1 17 15,0-2-18-15,0 4-2 0,-2-1-1 0,2-2-7 0,-1 3 19 16,0 0-15-16,-1-3 12 0,1-1-14 0,-2 4 9 16,2-1-13-16,0-1 23 0,-1 2-19 0,1-2 19 15,-2 0-21-15,1-3 1 0,2 0 1 0,-2 4 3 0,1-2 2 16,0-1-5-16,-2 3-2 0,2-2-4 0,-1 0 0 15,1-3-4-15,0 1-4 0,-1-1 0 0,1-1 15 16,0 1-5-16,-1 0-2 0,1 0 5 0,-2 3-8 0,2 0 6 16,-2-1-5-16,2-1 9 0,1-2-13 0,0 1 10 15,-2 0-7-15,1 0 2 0,0 0 20 0,-1 0-23 16,1 0-3-16,-2 0 0 0,2 4 7 0,-3-1-5 16,3 1 3-16,-2-2 11 0,0 1 0 0,-1-1 0 0,2 1-21 15,-1 0 16-15,0-2 0 0,-1 3-7 0,2-2-2 16,-1-2 9-16,0 2-4 0,1-4-4 0,-1 4 0 0,2-4-6 15,-2 2 13-15,0 0 4 0,2-1-7 16,-2 5 8-16,2-3-6 0,1-1-5 0,-1 0 9 0,-1-1-10 16,2-5-7-16,-1 9 15 0,1-5-9 0,0-4 18 15,-1 6-12-15,1-6 11 0,-2 6 9 0,2-6-11 0,0 0 6 16,0 6-6-16,0-6 3 0,0 0-2 0,-1 5 1 16,1-5-7-16,0 0-12 0,0 0-18 0,0 0-33 15,0 0-24-15,7-4-37 0,-7 4-53 0,0 0-19 0,0 0-12 16,1-6-532-16,-1 6 241 0,0 0 162 0</inkml:trace>
  <inkml:trace contextRef="#ctx0" brushRef="#br0" timeOffset="119299.45">19105 5412 47 0,'0'0'82'16,"0"0"-11"-16,0 0 13 0,0 19 3 0,2-9 6 0,0 2-18 16,0 0-4-16,0 3 0 0,1 1-5 0,1 0 11 15,-1 3-17-15,-1 0-36 0,1 1 21 0,0 1 5 16,2 10-41-16,2-1 23 0,-3-4 28 0,0-3-6 15,0 10-39-15,0-8 23 0,0 6-14 0,-2-3-10 16,0-6 33-16,-1-1-19 0,2-2 9 0,-2 0-17 0,0 3-7 16,1-4-15-16,-1-1 3 0,0-1 17 0,1 0 6 15,0-4-4-15,-2 0 1 0,2-2 5 0,-1-2-28 16,-1-1 30-16,0-7 9 0,1 11 4 0,-1-11 9 16,0 6-19-16,0-6 14 0,0 0-5 0,0 0-12 0,0 0-9 15,0 0 10-15,0 0-9 0,0 0-2 0,7-13-1 0,-3 2-32 16,-1 1 10-16,1-2 4 0,0 2 7 0,1-2-15 15,-2-4 11-15,1 3-15 0,1-2 11 0,0 1-29 16,2 2 5-16,-2-1 24 0,5 2-44 0,-5 0 25 16,0 0 12-16,1 2-14 0,0 2 14 0,0-1-47 0,0 1 63 15,4 2 1-15,0 2-35 0,0-1 21 0,-1 3 2 16,2 1 11-16,1 1-10 0,1 0 5 0,0 2-15 16,2 0 7-16,-4 3 16 0,2 3-47 0,-1-2 35 0,-3 0-11 15,1 3 6-15,-1 1-9 0,-1-4 7 0,0 4-2 16,-1-3-10-16,-2 0 33 0,-2 6-2 0,0-4-5 15,-3-1 8-15,0 3-32 0,-2-4 32 0,1 4 0 0,-2-5 10 16,3-7-12-16,-6 20 0 0,2-13 20 0,-3 1-9 16,1-2 1-16,1-1 7 0,-3 1-4 0,-1 1 7 15,2-2-4-15,0-3 1 0,-1 0 9 0,0 0-25 16,8-2 14-16,-13 0-21 0,0 0 15 0,3-1-9 0,-4 0-10 16,3 2 9-16,-1-5-8 0,1 4-14 0,2-1-2 15,-2-3-25-15,2 0-24 0,1 2-4 0,8 2-29 16,-11-2-29-16,11 2-397 0,0 0 174 0,0 0 114 0</inkml:trace>
  <inkml:trace contextRef="#ctx0" brushRef="#br0" timeOffset="119667.24">19940 5711 81 0,'40'-7'85'15,"3"1"-4"-15,-3 1-11 0,1 0-5 0,-3 4 8 0,-1-4-30 16,-7 4-12-16,-2-2 7 0,-4 2-12 0,-2-1 13 16,1-1 2-16,-2 1-3 0,-1 1 1 0,0 1-10 15,-1-3-22-15,-2 0 15 0,1 2 4 0,-4-2-12 16,1 3 14-16,-3-2-17 0,0-1-6 0,-1 3 13 0,-3-1-12 16,-8 1-15-16,12-2 17 0,-12 2-22 0,8-3 4 15,-8 3-33-15,8-2-4 0,-8 2-15 0,5-1-185 0,-5 1 83 16,0 0 54-16</inkml:trace>
  <inkml:trace contextRef="#ctx0" brushRef="#br0" timeOffset="119956.51">20363 5538 71 0,'-8'-4'79'0,"8"4"-9"0,-12-6 11 0,12 6-8 16,0 0-14-16,-8-2-17 0,8 2 8 0,0 0-9 15,0 0 4-15,0 0-9 0,0 0-4 0,0 0-13 16,26 13 33-16,-16-8-30 0,1 1-4 0,1-1-2 0,-1 2-13 16,2 0 34-16,-2 0-20 0,2 1 6 0,-1-2-27 15,-1 0 14-15,-2 1-23 0,0 0 5 0,1-2 24 16,-2 3-67-16,0-3 63 0,-2 2-2 0,0-1-5 16,-4 0 4-16,1 0 4 0,-2-1 8 0,-1 1 1 0,0-6-5 15,-2 11-12-15,-1-2 11 0,-2-1 5 0,-1 1-19 16,-2 1-3-16,-2-3 9 0,0 3-1 0,0-3 4 0,-2 1 17 15,0 1-58-15,-2-2 32 0,4 0-43 0,-1-2-15 16,2 0-35-16,2-2-185 0,7-3 92 0,-11 4 62 16</inkml:trace>
  <inkml:trace contextRef="#ctx0" brushRef="#br0" timeOffset="120378.56">20848 5352 25 0,'0'0'76'0,"-2"-7"-9"0,2 7 0 16,0 0 8-16,0 0-4 0,0 0 3 0,0 29-32 16,0-16 8-16,-1 2-17 0,0 5 8 0,1 1 41 15,-2 15-35-15,0-1 7 0,0 3-1 0,-2-2 13 16,0 2-9-16,-3 4 12 0,1 0-7 0,-1 0-3 0,0 0-2 16,-1-2-4-16,2-2-1 0,-2 1-6 0,1 0 0 15,2-3-24-15,-2 0 9 0,-1-4-16 0,1-2 4 16,2-8 9-16,1-4-48 0,0-2 5 0,0 1 43 0,1-2-4 15,2-2-19-15,0-2 10 0,-1-3 2 0,1-1-1 16,0-1-3-16,-2 0-1 0,3-6-14 0,-4 6 10 16,3-2 8-16,1-4-26 0,0 0 8 0,0 0-19 0,0 0-15 15,0 0-15-15,0 0-65 0,0 0 54 0,-12-24-17 16,10 12-16-16,1-7-301 0,0-2 132 0,1 3 88 16</inkml:trace>
  <inkml:trace contextRef="#ctx0" brushRef="#br0" timeOffset="121486.67">20786 5256 25 0,'7'-12'77'0,"2"-1"-5"0,4 1 7 0,2 1-19 15,12-2-5-15,1 1-23 0,4 3 11 0,1 0 6 0,3 4-14 16,0 0-11-16,0 0 23 0,2 2-3 0,-1 0-21 16,-1 0-8-16,1 0 10 0,-5 2-13 0,6-2 16 15,3 0-26-15,0 2 20 0,5-3 0 0,-1 1-1 16,2-1-6-16,0 2 9 0,2-2-19 0,2-1-7 0,-1 2 22 16,1-1-9-16,1-3 17 0,-3 6 1 0,2-6-4 15,-2 3-25-15,-1 2 15 0,-5-2-11 0,-2-2 19 0,-3 4-18 16,-2-3-5-16,-8 4 0 0,-3-1-26 0,-3-2 40 15,-2 4-21-15,0-3 7 0,1 1 33 0,0 2-43 16,-1-1 11-16,-1-1 16 0,1 1-16 0,-1 1-17 0,-1 0 19 16,1-1 41-16,-3 2-56 0,1-2 60 0,-1 2-17 15,-1-1-11-15,-2 0 14 0,-1 0-26 0,-2 0 6 16,-4 1-2-16,-6-1-31 0,12 4 48 0,-8-2-23 16,2 0-20-16,-2-1 36 0,-4-1-41 0,8 7-20 0,0 3 72 15,-3-1-11-15,0-5-14 0,1 7-1 0,-2-5 17 16,-2-2-3-16,2 10-10 0,-1 0 15 0,0 0-11 15,-2-2 2-15,0 5 2 0,2 0 7 0,-3 2 8 0,1 4 8 16,1 11-7-16,-1-9-19 0,0 8-19 0,2 2-1 16,1-1 32-16,-1-1-7 0,-1 2 0 0,0 2-29 15,-1-2 21-15,-1 1 9 0,0-1-9 0,1 0-3 16,1-6 7-16,2 3-48 0,-4-8 52 0,1-2 4 0,0-6-19 16,3 6-12-16,-4-2 19 0,3-3 8 0,-3 1-3 15,3 3-7-15,-2-5-8 0,-1-1 29 0,-1-1-13 16,-1-1 5-16,2 2-10 0,0-2 12 0,-2-1-7 0,-1-2-17 15,-1 0 6-15,-1 4-4 0,1-4-2 16,-3 1 29-16,-2-1-25 0,2-3-11 0,-4 5 22 0,-2-4-15 0,-2 2 3 16,-9 2 3-16,-2 0 6 0,-4-1-4 0,-2 0-2 15,-5-7 2-15,0 5 1 0,-9-2-3 0,-2 0 5 16,-2 2-11-16,-5-2-11 0,-5-1 18 0,-3-1 0 16,-4-4-12-16,1 4 8 0,3-1 2 0,-5 2 3 0,4-1-5 15,3 0 3-15,3-1-18 0,2 3 5 0,11-4-4 16,2 1-7-16,6 1 19 0,3-2-2 0,4 0-3 15,7-1-7-15,2 1 6 0,1-3-2 0,1 2 10 16,0 0-16-16,1-2 17 0,-1 0 3 0,2 4-16 0,-1-3 7 16,1 0 0-16,-2 1-16 0,2-1 16 0,-2-1 8 15,3 0-2-15,-1 1 6 0,0-1-5 0,1-1-7 16,1 1 13-16,0 0-20 0,3-1-1 0,2 1 21 0,2 0-11 16,0-2-13-16,2 2 19 0,0 0 20 0,0-1-8 15,6 1 6-15,-9-2-6 0,5 1 5 0,4 1 12 16,-7-2-3-16,7 2-12 0,0 0-9 0,0 0 6 0,-10-4 10 15,10 4 1-15,-6-2-1 0,6 2-21 0,0 0 2 16,0 0 4-16,-9-3 6 0,9 3-12 0,0 0 6 16,-5-3-4-16,5 3-2 0,0 0 6 0,-4 0-5 15,4 0 5-15,0 0-6 0,0 0-14 0,0 0 6 0,0 0 12 16,0 0-4-16,0 0-2 0,-6-3-2 0,6 3-8 16,0 0 6-16,0 0 2 0,0 0 0 0,0 0-15 0,0 0 9 15,0 0 3-15,0 0 2 0,0 0 5 0,0 0-7 16,0 0-1-16,0 0-6 0,0 0 15 0,-5-5-15 15,5 5 19-15,0 0-12 0,0 0 3 0,0 0-7 16,0 0 4-16,0 0-4 0,0 0 10 0,0 0-8 0,0 0 3 16,-3-7 11-16,3 7-13 0,0 0 6 0,0 0-25 15,0 0 22-15,0 0-10 0,0 0 9 0,0 0 5 16,0 0-11-16,-5-5-3 0,5 5 2 0,0 0 12 16,0 0-7-16,0 0 1 0,-8-2-2 0,8 2 6 0,-7 0 0 15,7 0-18-15,0 0 18 0,-16 1-7 0,11-1 2 16,0 0 0-16,-1-1-9 0,6 1 15 0,-9 1-11 0,9-1-5 15,-8 0 8-15,8 0-8 0,0 0-3 0,0 0-19 16,-14-3-21-16,14 3-12 0,0 0-4 0,-13 0-39 16,13 0-5-16,0 0-11 0,0 0-4 0,-12-6-19 15,12 6-17-15,-4-7-346 0,4 7 170 0,0 0 114 0</inkml:trace>
  <inkml:trace contextRef="#ctx0" brushRef="#br0" timeOffset="122209.58">21110 5636 81 0,'0'-7'89'0,"0"7"-9"16,0 0-19-16,0 0 11 0,0 0-29 0,0 0 8 16,0 0 0-16,-12 15 31 0,12-15-44 0,-5 9 2 15,4-4 24-15,1-5-42 0,-6 11 50 0,5-5-17 0,-2 3-57 16,1 0 59-16,0-2-41 0,1 0 29 0,0-1 3 15,-1 0-9-15,2-1-24 0,-1 1 6 0,1-6 8 0,-1 10-1 16,1-10-46-16,-2 10 35 0,4-6 12 16,-2 0 4-16,0-4-24 0,1 4 42 0,-1-4-29 0,0 0 11 15,12 4-18-15,-7-3 2 0,-5-1-16 0,14-1 9 16,-9 1 20-16,-5 0-78 0,15-1 50 0,-9 1 0 16,2 0-13-16,-2-1 38 0,0 1-15 0,1 0-22 0,0 0 0 15,-7 0 22-15,10 1-10 0,-10-1-54 0,11 2 73 16,-6 2-67-16,2-2 29 0,-3 1 12 0,1 0 16 15,-1 1 8-15,2 3-20 0,-2-1 20 0,1 4 8 0,-2-2-16 16,1-2-31-16,-2 1-9 0,0-3 61 0,0 2-6 16,-2-6-49-16,3 13-12 0,-3-7 59 0,0-1 3 15,0-5-25-15,0 12 16 0,0-12-10 0,-4 9-14 0,4-9 28 16,-4 14 6-16,3-7-25 0,-5-1 7 0,2-1-3 16,-1 1 3-16,-3 2 8 0,-1-2-2 0,-1-1 9 15,0 1-18-15,0-1-7 0,4-2 11 0,-2 1-4 0,1-3-30 16,0-2 1-16,7 1 22 0,-12 0 0 0,12 0-10 15,-10-5-12-15,10 5-45 0,0 0-7 0,-14-5-5 16,8-2-11-16,2 1-21 0,0-4-256 0,-3 4 121 16,7 6 82-16</inkml:trace>
  <inkml:trace contextRef="#ctx0" brushRef="#br0" timeOffset="122409.89">21070 5622 12 0,'0'0'88'0,"4"-17"-18"0,0 8 12 16,3 0-7-16,2 1 3 0,2 1-29 0,2 1 4 15,1-2-6-15,0 2-10 0,4 0 10 0,-2 0-27 0,2 4 32 16,-3-5-31-16,1 2 4 0,0 1 11 0,0 0-35 16,-3 0 2-16,-1-1-9 0,2 3 3 0,-5-2-27 15,-1 5-21-15,-1-2-185 0,-2 2 78 0,-5-1 54 16</inkml:trace>
  <inkml:trace contextRef="#ctx0" brushRef="#br0" timeOffset="122790.68">21536 5248 60 0,'0'0'91'16,"3"-11"-23"-16,-3 11-63 0,0 0 70 0,0 0-6 15,0 0-7-15,0 0-5 0,0 0 27 0,1 19-6 16,0-6-33-16,-2 2 36 0,2 6-20 0,1-2-37 16,2 14 17-16,-2 2-24 0,1 1 40 0,0 1 0 0,-1 1-30 15,2 1 19-15,-1 0 22 0,-2 2-17 0,-1-1-18 16,-1 0 9-16,0-4 11 0,-1 6-31 0,-3-7 21 0,4 1-20 15,-3 0 7-15,0-1 14 0,-2-3-13 16,4-6 7-16,-2-5 2 0,0 0-32 0,1-3 15 0,0 0-7 16,1-4 1-16,-1 2 9 0,0-6-20 0,2 2 21 15,-1-3-12-15,2-1-11 0,0-8 8 0,-1 12 16 0,1-12-13 16,0 9 15-16,0-9-21 0,0 0 6 0,0 0-7 16,1 7-8-16,-1-7-31 0,0 0-28 0,0 0-16 15,0 0-21-15,0 0-10 0,0 0-45 0,0 0-305 16,-5-30 152-16,5 30 102 0</inkml:trace>
  <inkml:trace contextRef="#ctx0" brushRef="#br0" timeOffset="123382.84">21753 5538 32 0,'10'-10'71'0,"-4"1"10"0,1 0-25 0,5 3 3 16,-3 2-7-16,2-2-13 0,0 2 9 0,1 2 8 15,-3-1-13-15,-9 3-21 0,23-1 18 0,-14 2 2 16,-9-1-4-16,11 5-10 0,-11-5-19 0,14 7 34 15,-8-2-19-15,2 2-1 0,-3-1-5 0,0 4 9 0,-1-1-2 16,-2-1 12-16,-1-1-2 0,-2-1-16 0,1 0-6 16,-3-1 33-16,-1 4-45 0,0-2 36 0,0-1 2 0,-1 3-14 15,-1-1-18-15,1-2 11 0,0-1 4 0,2-1 13 16,-1-1-16-16,3 1 8 0,1-4-4 0,-6 5-38 16,6-5 23-16,-4 4-21 0,4-4 38 0,-1 5-27 15,1-5 36-15,0 0-22 0,0 0-11 0,0 0 30 0,0 0-30 16,0 0 9-16,0 0-57 0,0 0 26 0,0 0 34 15,0 0-35-15,11 5 12 0,-7-4 5 0,-4-1 8 0,9 4-1 16,-9-4-34-16,9 5 32 0,1 1-7 0,-5 0-13 16,3 0 31-16,0 0-9 0,-4 1-35 15,1 1 15-15,2-1 26 0,0 2 4 0,-3-1-25 0,-3 2-14 16,2-4 21-16,-1 5-14 0,1-3 5 0,-3-8 9 0,1 16-5 16,-1-10 10-16,0-6 17 0,-1 9 2 0,1-9-14 15,-7 17-14-15,5-11 8 0,-1 1 19 0,-5 3-30 16,4-4 33-16,-3 1 0 0,1-3 9 0,-1 0 10 15,3-1-13-15,-3-1 10 0,3 1 10 0,-1-2-35 0,0 0 30 16,-1 0-7-16,0-1-13 0,6 0-2 0,-15 0 23 16,8-1-29-16,-3-3 8 0,0 3-21 0,4-1-6 15,-5-2 7-15,2-1-18 0,2 3-52 0,0-2 10 16,7 4-12-16,-9-6-12 0,5 2-29 0,1 0-268 0,3 4 126 16,-2-12 84-16</inkml:trace>
  <inkml:trace contextRef="#ctx0" brushRef="#br0" timeOffset="124684.87">22167 5149 29 0,'0'0'82'0,"0"0"-8"0,0 0-9 0,-2-8-1 0,2 8 18 16,0 0-43-16,0 0 8 0,0 0 4 0,-1-9 1 16,1 9 21-16,-1-3-31 0,1 3-7 0,0 0-6 15,0 0-13-15,0 0 13 0,0 0-4 0,0-9 21 16,0 9-19-16,0 0 1 0,0-4 17 0,0 4-50 0,0 0 61 16,0 0-23-16,0 0-53 0,0 0 30 0,-2-4 40 15,2 4-53-15,0 0 20 0,0 0-9 0,0 0-41 0,0 0 48 16,0 0-30-16,0 0 15 0,0 0-54 0,2 22 69 15,0-18 14-15,1 6 38 0,1 9-44 0,0-3 36 16,-3-1-9-16,6 15 8 0,0-7-7 0,-5-1-17 16,1-4 28-16,1 2-22 0,0 1-42 0,3 9 37 0,0 2-41 15,-1-1-45-15,2-2 45 0,0-1 38 0,-1 2 0 16,0 1-59-16,-2-7 83 0,2 5-15 0,-3-4 3 16,0-4-49-16,-2-1 23 0,1-1 10 0,0 2-1 15,-2 1 15-15,0-3-28 0,1 3 9 0,-1-5-2 0,0 1 14 16,-1 0-17-16,2-2-7 0,-2 2 14 0,1-1 3 15,2-1-4-15,-2-5-6 0,0 3 1 0,1-2 1 0,-1-4 5 16,0 1 3-16,1-1-15 0,-2-2 16 0,0-6-7 16,0 12 2-16,1-6-1 0,-1-6 5 0,7 13-3 15,-5-7 4-15,2 2-5 0,-1-4-1 0,-3-4-9 16,4 9-6-16,-1-6-1 0,-3-3 11 0,4 6-16 0,-4-6-3 16,0 0-8-16,5 8 10 0,-5-8-6 0,0 0 8 15,3 3-18-15,-3-3-18 0,0 0-44 0,0 0 10 16,0 0-26-16,0 0-7 0,0 0-36 0,0 0-13 0,6-17-419 15,-6 17 190-15,0-10 126 0</inkml:trace>
  <inkml:trace contextRef="#ctx0" brushRef="#br0" timeOffset="125064.29">22548 5526 19 0,'0'0'100'0,"-4"-8"-12"0,4 5 1 0,0 3-74 0,0 0 83 15,0 0-35-15,0 0-18 0,4-12 5 0,-4 12-9 16,12-2 10-16,2-1-17 0,4 3 13 0,0-2-23 0,2 3 43 15,1-1-20-15,-2-1-35 0,3 0 27 16,0-2-17-16,-1 2 4 0,3 1-1 0,-5 0 17 0,-1 1-27 16,1-3 10-16,-4 1-23 0,-2-3 20 0,-2 5 20 15,1-3-17-15,-3 3-2 0,0 2-6 0,-3-2-12 0,-6-1 1 16,11-3 29-16,-6 5-28 0,-1-1-1 0,-4-1 13 16,8-1 2-16,-8 1 3 0,0 0-9 0,9-3-9 15,-9 3-31-15,0 0-3 0,0 0-11 0,10-7-4 0,-10 7-16 16,5-5-7-16,-5 5 6 0,4-5-287 0,-4 5 496 15,0 0-430-15,0 0 93 0,0 0 64 0</inkml:trace>
  <inkml:trace contextRef="#ctx0" brushRef="#br0" timeOffset="125343.92">22835 5394 34 0,'-9'-5'91'0,"9"5"-19"0,-8-1 17 16,8 1-7-16,0 0-29 0,0 0-4 0,-11-6 5 15,11 6-9-15,0 0 2 0,0 0 2 0,0 0-26 0,0 0 9 16,0 0 30-16,0 0-26 0,0 0 0 0,0 0-20 16,28 11 12-16,-28-11-30 0,20 2 17 0,-8 2 13 15,-1-1-25-15,-2 2-7 0,1-1 16 0,-1 2-2 16,-1 3 20-16,0-3-33 0,0 4 17 0,-3-2-3 0,1 1 24 16,-2-2-35-16,-2-2 37 0,0 2 7 0,-2-1-24 15,0 0 15-15,-2 0 6 0,0 6-30 0,-1-2-4 0,-1-3 5 16,0 2-6-16,-3 1 11 0,2 0-9 0,0-1-20 15,-1-2 45-15,0 2-42 0,-1-2-19 0,2 0 11 16,-2 0 12-16,3-2-44 0,-2-1-11 0,6-4-30 16,-6 9-260-16,3-6 116 0,3-3 78 0</inkml:trace>
  <inkml:trace contextRef="#ctx0" brushRef="#br0" timeOffset="125774.71">23155 5161 34 0,'0'0'82'0,"-2"-9"29"0,2 9-33 16,-2-6-12-16,2 6-9 0,0 0-8 0,0 0 6 15,0 0 7-15,0 0 19 0,0 0-50 0,4 28 57 0,0-8-48 16,2 11 20-16,-2-8 36 0,2 9-17 0,0 2-12 16,0-1-3-16,0 1-3 0,2-2-26 0,0 3-32 15,-2 1 62-15,0 1-7 0,-1-1-35 0,-2-2 29 0,-1-1 5 16,1 1-42-16,0 0 39 0,-5-7-17 0,0-3-14 15,2-2 14-15,-2-1 1 0,1 1 3 0,-2-2-19 16,1-3 13-16,0 2-1 0,1-4-31 0,0 0 19 16,1-1-7-16,-3-4 5 0,3 1-12 0,-1-5 6 0,1-6-4 15,0 13 13-15,0-13-21 0,0 8-12 0,0-8-1 16,0 0-21-16,1 7-7 0,-1-7-22 0,0 0-34 16,0 0 1-16,0 0-21 0,0 0-19 0,-1-22-338 0,2 7 156 15,-2 1 106-15</inkml:trace>
  <inkml:trace contextRef="#ctx0" brushRef="#br0" timeOffset="126776.63">23223 5123 82 0,'-5'-10'77'0,"1"2"1"0,1 2-8 0,1 0-43 15,2-1 47-15,0 2-28 0,2 0 13 0,6-3-11 0,0 0-38 16,4 1 30-16,2 0-47 0,3 0 48 0,11-3-32 16,-4 3-5-16,7 0 28 0,1 1 2 0,1 0-13 0,2 0-23 15,-1-1 36-15,-7 2-83 0,13-2 76 0,-2 3-8 16,0-3-13-16,0 2 14 0,2 0 1 0,0 0-50 15,-2 1 38-15,4 0 13 0,-4-1 1 0,2 3-21 16,0-2 4-16,3 1-2 0,2 1 3 0,1 1 20 0,0 0-11 16,1 0-9-16,0 1 1 0,0 0-17 0,3-3 18 15,-3 5-2-15,4-4-1 0,-3 4-10 0,-2-4 37 16,1 1 3-16,-3 1-96 0,-1 0 42 0,-1-2 40 16,-3 1-6-16,-8-1 22 0,-6 1-27 0,-4 1-14 0,1-1-15 15,2 0 1-15,-2 0 88 0,-2-1-1 0,0 1-93 16,-2 1 14-16,1-1 57 0,-5 0-37 0,0 1 59 0,-2 0 0 15,-6 1-98-15,2-1 83 0,-2-1-13 0,-1 1-30 16,0-1 9-16,-5 1-59 0,8 0 5 0,-4 1 23 16,-4-1-27-16,7 3 34 0,-4-1-26 0,-1 0-7 15,1 2 40-15,-2-1 35 0,2 1-66 0,-2-2 62 0,1 3-60 16,-1 0-9-16,-1 0 71 0,1 1-64 0,1 0 16 16,-2 1 29-16,1 0 34 0,0 0-6 0,-1 4-45 15,0 2 14-15,0 2-24 0,2 0-9 0,-4 0 79 16,1 0-41-16,0 0 35 0,-2 5 4 0,2-3-30 0,-2 2 27 15,2 0-15-15,-2 4-22 0,0-1 14 0,1 12-8 16,2 5 11-16,2-3 13 0,4 0-22 0,-1-1 10 0,2 3-20 16,5-1 21-16,0-2-14 0,1-1-10 15,-1 0-1-15,1 0 22 0,-1-2-13 0,-2-2-5 0,2-2 16 16,-3 0-16-16,-2-8-6 0,-3-2 5 0,1-2-16 16,0-2 5-16,-1 2 3 0,-1-4 4 0,0 0 0 0,-1-2-4 15,0 4 9-15,-1-6 5 0,-1 0-18 0,0 0 4 16,0-2-10-16,0 1 15 0,-1-1-6 0,-1 0 3 15,0-1-8-15,-2 3 1 0,-3 0 2 0,-1 0 8 0,-1-1-14 16,-3-1 11-16,-3 0-16 0,-1 0 13 0,-3-3-5 16,1 1 5-16,-16 3-6 0,1-2 5 0,0 2-11 15,2-4 12-15,-5-1-5 0,-3 3-6 0,-4-3 17 0,-1-2-6 16,2 3 3-16,-4-1-5 0,2 0 2 0,0 1-9 16,0-2 3-16,0 3 0 0,3-1-11 0,0-2 0 15,-1 2 6-15,5 2 4 0,1-1 8 0,-3 2-16 16,3-3 21-16,-1 0-14 0,-1 2-3 0,0-1-1 0,-1-2-3 15,-1 2 5-15,1-4 11 0,-5 2-18 0,-2 2 17 16,-1-4-2-16,0-1-3 0,-2-1-4 0,-2 1 8 16,3 1 0-16,-1 0-8 0,4-1-3 0,3 1 11 0,6-2-8 15,5 0 4-15,5 4 7 0,2-4-6 0,5 4-1 16,0-2-9-16,3 0-3 0,0-2 9 0,2 1 11 16,2 4-17-16,1-1 9 0,3-2 2 0,8 0 3 0,-12 0-3 15,12 0 6-15,-12 1 13 0,12-1 3 0,-8 1-9 16,4-1 4-16,4 0 0 0,0 0-1 0,0 0 2 15,-15 0-9-15,15 0 0 0,0 0-3 0,-8 0 5 0,8 0-6 16,0 0 2-16,0 0 8 0,-8 2-9 0,8-2 13 16,0 0-17-16,0 0 5 0,0 0-5 0,0 0 5 15,0 0-8-15,-10-3 12 0,10 3-8 0,0 0 2 16,-4-6-28-16,4 6-21 0,-4-6-37 0,4 6-21 0,-4-7-9 16,4 7-38-16,-3-10-5 0,2 3-30 0,-2-4-437 15,2-1 205-15,1 12 138 0</inkml:trace>
  <inkml:trace contextRef="#ctx0" brushRef="#br0" timeOffset="127319.64">23463 5330 91 0,'6'-4'77'0,"-6"4"-15"0,10-8-13 0,-6 6 23 0,-4 2-24 16,0 0 9-16,11-6-9 0,-11 6-5 0,0 0 4 15,9 1 11-15,-9-1-6 0,0 0-30 0,11 4 24 0,-11-4-17 16,0 0-11-16,11 14 9 0,-7-9 31 0,-4-5-51 16,2 13 7-16,-2-6 25 0,2 7-11 0,-2-1-7 15,-3 0 15-15,3 0-16 0,-4 3 3 0,1-3-11 0,-1-1-4 16,-2 0-21-16,2-1 0 0,-3 2 43 0,3-3-40 15,-1 0 45-15,1 2-28 0,0-2 26 0,1 0-61 16,-1-1 56-16,1 0-9 0,1-2-5 0,-1-2 3 16,2-1-13-16,-1 1 18 0,1-1-17 0,1-4 11 0,-1 7 8 15,1-7-32-15,-2 5 35 0,2-5-35 0,3 5 46 16,-3-5 7-16,8 1-55 0,-1 1 58 0,1-2-48 16,4 4 13-16,1-5 5 0,0 1-7 0,2 0 28 15,-4 0-20-15,4 1-28 0,-2-1 0 0,2 0 22 0,-5 0-37 16,0-1 14-16,2-2-40 0,-2 0 3 0,1-1-24 15,-2 2-18-15,-2-1-31 0,-2 1-254 0,-5 2 126 0,8-9 82 16</inkml:trace>
  <inkml:trace contextRef="#ctx0" brushRef="#br0" timeOffset="127813.48">23964 5006 61 0,'0'-4'78'0,"0"4"5"0,0-9-12 0,0 9-12 0,0-5 8 16,0 5-31-16,0 0-22 0,0 0 28 0,0 0 5 15,0 0-7-15,0 0-14 0,0 0-6 0,-4 23 1 16,2-10 3-16,1-1 37 0,0 4 4 0,1 0-34 16,-2 5 38-16,-3 10-15 0,5-2-3 0,0 10 11 0,0-12 0 15,0 10-26-15,0-8-26 0,-1 11 42 0,3-3-30 16,-2 0-14-16,0-1 44 0,0 0-15 0,2 0-35 0,-2 0 23 15,0 0 3-15,2 1-26 0,5 1 25 0,-7-11-3 16,0 10 14-16,0-2-35 0,1-8 34 0,-1-6-37 16,-4 12 30-16,3-6-10 0,1-4 1 0,-4-1-1 15,3-7-17-15,-1 2 28 0,2-1-30 0,-2-3 17 0,0 0 5 16,1 0 1-16,1-2 2 0,-1-3-21 0,1-8 15 16,-2 11 2-16,2-11-4 0,0 11-3 0,0-11 0 15,0 0-20-15,-1 11 5 0,1-11-23 0,0 0-4 16,0 0-25-16,0 0-21 0,0 0-9 0,0 0-26 0,0 0-25 15,0 0-319-15,0 0 150 0,0 0 100 0</inkml:trace>
  <inkml:trace contextRef="#ctx0" brushRef="#br0" timeOffset="128307.24">24236 5362 56 0,'6'-18'83'0,"-2"8"-1"16,-1 3-22-16,1 0 12 0,-1-3-3 15,0 5-22-15,-3 5 19 0,8-6-10 0,-4-2-16 0,-4 8 5 16,12-1-14-16,-7-3-3 0,3-2 10 0,-1 6-26 16,-7 0 12-16,10 0-5 0,-10 0 11 0,0 0-16 0,0 0-57 15,19 2 68-15,-19-2-19 0,8 15 37 0,-4-9-38 16,0 3 37-16,-1 5-10 0,-2-6-21 0,-1 0 10 16,-1 1-18-16,1-9 12 0,-2 18 12 0,0-5-11 15,-1-2 8-15,0 1 0 0,3 1-29 0,-4-5 16 0,-1 2-25 16,1 0 7-16,-1 0 32 0,2 1-9 15,0-1-5-15,1-3-3 0,-1 0 3 0,2-1-21 0,-1 0 16 0,1-2 12 16,0-1-6-16,1-3 9 0,-2 6 8 16,2-6-11-16,-1 8 18 0,1-8-19 0,3 6-34 0,-2-4 49 15,3 0-9-15,3 0-4 0,-1 0 1 0,5 0-8 16,2 1-19-16,1-4 24 0,0 1 26 0,0 2-42 0,2-2 20 16,-2-1-21-16,1-2 12 0,0 2-13 0,-1-1 17 15,1 1-14-15,-4 1-7 0,1-3-42 0,-3-2-10 16,2 1-9-16,-5 0-20 0,1 0-14 0,-7 4-286 15,0 0 128-15,8-7 86 0</inkml:trace>
  <inkml:trace contextRef="#ctx0" brushRef="#br0" timeOffset="129100.3">24576 4934 14 0,'-4'-8'95'0,"-1"0"-20"0,2 2 18 0,3 6-22 15,-7-11-6-15,7 11-45 0,-5-6 40 0,5 6-25 16,-3-5-1-16,3 5-6 0,-2-1 32 0,2 1-20 0,0 0-30 16,0 0 52-16,0 0-62 0,0 0 25 15,-7 17-7-15,6-11 34 0,1 1-14 0,1 5 19 0,-1 2-22 16,1-1-16-16,-2 3-23 0,2 2 31 0,1-2 38 16,-1 3 6-16,6 11 10 0,-6-9 4 0,2 2-15 0,-1-2-28 15,4 13-9-15,-2-1 25 0,1-8-5 0,-1 6-7 16,-3 5-14-16,3-11 0 0,2 5 20 0,0 3-15 15,0-3-21-15,0 0 31 0,-2-5-9 0,-4-1 0 0,6 7-3 16,-5-4 0-16,0-5-28 0,-1 0 15 0,3-3-24 16,1 2 40-16,-1-2-44 0,-2 0 12 0,0-2 23 15,1 0-18-15,-1-2-5 0,0 2 11 0,1-4-9 0,-1 3 13 16,2-3-10-16,-1-1-5 0,0 0 21 0,-2-2-32 16,2 2 18-16,0-4 5 0,-1 0-12 0,0 0 7 15,-1-2 3-15,0-2 2 0,0 1-6 0,0-5-18 16,0 0 12-16,2 12-4 0,-2-12-9 0,1 7 9 0,-1-7-17 15,0 0-7-15,1 9 7 0,-1-9-39 0,0 0-9 16,2 2-7-16,-2-2-38 0,0 0 4 0,0 0-6 16,0 0-16-16,0 0-4 0,0 0-359 0,0 0 163 0,0 0 108 15</inkml:trace>
  <inkml:trace contextRef="#ctx0" brushRef="#br0" timeOffset="129508.93">24849 5346 59 0,'0'0'95'0,"-5"-6"-12"15,2 5 18-15,3 1 1 0,0 0-7 0,0 0-19 0,0 0-13 16,-5-7 24-16,5 7-11 0,0 0-25 0,0 0 9 16,27 2-14-16,-10-6 9 0,0 7-3 0,3-1-27 15,3 1 13-15,0-6-18 0,0 3 0 0,10 4 22 0,-4-1-9 16,-5-6-30-16,-2 3 7 0,-1-4 3 0,-1 4 17 15,-1-1-51-15,-3-5 48 0,1 1-14 0,0 3 17 16,-3 2-16-16,-1-4 3 0,-1 1-3 0,0 1 10 0,-3 2-12 16,-2-1-10-16,-7 1 4 0,12 1 6 0,-12-1-29 15,0 0-33-15,0 0 6 0,0 0-21 0,16-2-12 16,-16 2-18-16,0 0-7 0,1-7-243 0,-1 7 115 0,0 0 76 16</inkml:trace>
  <inkml:trace contextRef="#ctx0" brushRef="#br0" timeOffset="129845.48">25184 5219 14 0,'0'0'87'0,"-8"-4"10"0,6 2 5 16,2 2-17-16,0 0-21 0,-4-7 10 0,4 7-21 15,0 0 25-15,8-6-11 0,-8 6-38 0,10-3-9 16,-3 4 27-16,6 3 3 0,-1-3-13 0,2-2-6 0,-1 7-1 15,2-8 3-15,-3 0-14 0,-12 2-76 0,20 8 107 16,-14-7-56-16,4-1 41 0,-4-1-20 0,2 1 8 0,-8 0-9 16,12 2 26-16,-12-2-36 0,8 4 53 15,-2-2-12-15,-2 3-24 0,1 3 0 0,-1-1 4 0,0 7 1 16,-1-4 22-16,-1 4-3 0,1 0-15 0,-2-4 0 16,-2-3 16-16,0 5-33 0,-2 0 35 0,2-4-22 15,-2 1-20-15,0 4 18 0,1-6-22 0,-1 5-1 0,0-2 7 16,-1-6 20-16,0 2-5 0,0-1 1 0,0 0 9 15,-1 2-30-15,-2 0 7 0,2 1-2 0,0-4-39 16,1 6-11-16,-3-3 4 0,0-4-35 0,7-3-20 0,-8 8-20 16,4-3-353-16,-2 2 156 0,2-2 102 0</inkml:trace>
  <inkml:trace contextRef="#ctx0" brushRef="#br0" timeOffset="131117.44">25512 5004 22 0,'0'0'76'0,"7"-2"16"0,-7 2 9 15,0 0-39-15,12 14-2 0,-5-6 32 0,-2 8-11 16,0 1-15-16,1 2-4 0,-1-3-27 0,4 15 55 16,-5-10 5-16,2 0-9 0,-1 12-20 0,0 0-16 15,-2 2 21-15,0 4-26 0,-2 0-35 0,0 0 48 0,-1 1-7 16,0-2-57-16,-4 2 56 0,3 1-19 0,4-3-4 16,-3-1 19-16,0-2-10 0,1 0-3 0,-1-9 11 15,3-2-19-15,-2-2-7 0,0-5-9 0,-1 2 16 16,2-1-8-16,-1-4-6 0,2 2-2 0,-3-4 1 0,1-1 6 15,-1 1-1-15,0-3-9 0,1 1 15 0,-1-4-4 16,0-3-2-16,0-3-7 0,2 8 5 0,-2-8 5 0,0 0-35 16,0 0-16-16,0 0-26 0,0 0-29 0,0 0 9 15,0 0-3-15,0 0-30 0,0 0-361 0,0 0 159 16,1-29 104-16</inkml:trace>
  <inkml:trace contextRef="#ctx0" brushRef="#br0" timeOffset="132218.41">25651 4963 15 0,'4'-12'73'0,"3"3"-1"0,1-1-10 0,5 2-2 15,3-1-6-15,3 3-20 0,16-3 11 0,-2 0-10 0,6 2 14 16,-3 1-26-16,8 0 25 0,-6 1-36 0,4-1-8 16,2 1 16-16,2-1-2 0,2 0 11 0,3-1-16 15,1-1 4-15,-1 1 3 0,-3-2 5 0,3 1-18 0,-5-2 7 16,2-2-23-16,0 4 30 0,2-2-8 0,-5-1 10 15,3-1 9-15,-3 3-22 0,-5 5 15 0,3 1-3 0,-2-5 6 16,-2-1-22-16,1-1 7 0,-7 2-3 16,-2 7 19-16,3-7-12 0,-8 6 8 0,-4-5-16 0,-1 7 3 15,-1-1 2-15,-1-3-9 0,1 0 17 0,0 3-39 16,0 5 39-16,-2-5-35 0,1 1 10 0,-2 4 8 16,1-2-17-16,-1 2 21 0,-2 1 1 0,-2-2-33 0,0 0 14 15,1 3 13-15,-2-1-17 0,-2 2 36 0,0-1-18 16,-2 1 6-16,-3 3 18 0,0-2-41 0,1 2-9 15,-4 1 10-15,2 0 15 0,-1 2-11 0,-2 0 21 0,-1 3-35 16,2-2 52-16,-2 2-39 0,0-1 36 0,-2 2-2 16,0 1-35-16,0-1 26 0,1 4-48 0,-3 12 33 15,1-12 30-15,2 13 5 0,-2-6-22 0,2-4-18 16,0-5-24-16,-1 1 57 0,2-1-3 0,0 1-11 0,0-2 22 16,0 4-14-16,2 18-12 0,-1-12 16 0,2 5 18 15,-1-6-90-15,0-7 14 0,0-1 53 0,4 12-42 0,-4-8 21 16,2-2 4-16,-1-5 19 0,0 2-30 0,2-2-29 15,-1 0 21-15,0 0 70 0,1 1-15 0,1 1-4 16,0-2-25-16,1 1 30 0,1-1-6 0,0 0-24 0,0-2-54 16,-1 2 89-16,-1-2-37 0,1 0-17 0,-2-1 8 15,1 0-12-15,-2 0-4 0,-3-1 33 0,2-1 18 16,-3-1-38-16,0-1 22 0,-2-2 3 0,-2 2 6 0,-2-1-7 16,-1-1-48-16,-2 2 32 0,1-4 10 15,-3 1-31-15,-1-2 45 0,0 1-62 0,0 0 32 0,-3-1-14 16,1 0 31-16,-4-1-7 0,-3-1 17 0,-2-2-18 15,-1 1-13-15,-14-1 10 0,-4 3 15 0,1-2-29 0,-6 1 38 16,-1 2-25-16,-1-4 28 0,-5-1-55 0,1 2 26 16,-3 0 16-16,-1-2-6 0,-2 1-19 0,0 2-11 15,1 0 35-15,-2-1-4 0,0-1-4 0,2 0-8 16,5 1 15-16,-2 0-45 0,6 2 7 0,6-1-10 0,0 0 33 16,2 3 12-16,9-4-37 0,0 4 33 0,5-2 6 15,5 0-23-15,3 0 23 0,0-2-15 0,2 0 6 0,0 1-28 16,1 1 31-16,-2-1-12 0,1-2 19 0,-2 3-38 15,2-2 22-15,0 1 9 0,-3-1-34 0,1 2 20 16,0-1 19-16,-1-1 5 0,2 1 3 0,-2 1-32 0,2 0 17 16,0-3-4-16,0 2-17 0,2-2 19 0,2-1 6 15,2 1 4-15,0 3 1 0,2-4-12 0,2 4-11 16,2-1 8-16,0-1 15 0,0-1-28 0,2 1 24 16,4-1 10-16,-11 0-20 0,7 2 25 0,4-2-9 0,-11-2 3 15,4 4-1-15,2-1 2 0,5-1-5 0,-13 3-2 16,7-3 13-16,0 0-23 0,2 2 1 0,4-2 35 0,0 0-31 15,-15 0 2-15,15 0-3 0,-8 2 9 0,7-1-3 16,1-1 1-16,-6 1 0 0,6-1 4 0,0 0-12 16,0 0-9-16,-12 2 9 0,12-2 12 0,0 0-8 15,0 0-5-15,-9 1 0 0,9-1 2 0,0 0-5 16,-4 0 4-16,4 0-4 0,0 0 2 0,0 0-8 0,0 0 2 16,0 0 11-16,0 0-9 0,0 0-5 0,0 0 10 15,0 0-2-15,-9 3-10 0,9-3 10 0,0 0-12 16,0 0 1-16,0 0 3 0,0 0-11 0,0 0 13 0,0 0-7 15,0 0-26-15,0 0-25 0,-2-8-42 0,2 8-9 16,0 0-11-16,0 0-9 0,-1-11-12 0,1 11-17 16,0-9-426-16,0 9 194 0,-3-11 130 0</inkml:trace>
  <inkml:trace contextRef="#ctx0" brushRef="#br0" timeOffset="132958.56">25726 5275 40 0,'0'0'76'0,"0"0"-9"15,0 0-7-15,0 0-4 0,0 0-24 0,0 0 24 16,0 0-15-16,0 0-6 0,0 0 16 0,-4-6 5 16,3 4-4-16,1 2-19 0,0 0 23 0,0 0 13 0,0 0-23 15,0 0-6-15,0 0 22 0,0 0-27 0,0 0 3 16,0 0-9-16,0 0 24 0,0 0-15 0,0 0-2 15,0 0-5-15,0 0-15 0,0 0 24 0,0 0-47 0,12 7 46 16,-2-14-8-16,2 3-22 0,2 7-11 0,0-1 22 16,5-2 17-16,8-12-10 0,-5 12-27 15,-2-5-25-15,-2 5 40 0,-1-6-1 0,2 1 14 0,-5-2-13 16,1 6-55-16,-2-4 45 0,-1 4 10 0,-1 0-22 0,-3-2 19 16,0 3 0-16,-3-2 23 0,-1 1-59 0,0 0 28 15,-4 1 17-15,8-3-24 0,-2 12-7 0,-2-9 32 16,-4 0 2-16,2 7-14 0,0-1-1 0,-2-3 15 0,0 5 7 15,-2 5-24-15,1-2 12 0,-2 1-4 0,1-2 2 16,-1 7-9-16,-1-5 18 0,0 1-7 0,0 3-24 16,0-2 2-16,0 1 25 0,-1-1-34 0,-1 3 35 15,2-1-43-15,0-1 12 0,0 1 20 0,-1 1-4 0,1-3 9 16,0 0-67-16,0 0 53 0,1-1-8 0,-1-1 13 16,3 0-49-16,-3 0 42 0,1-1-86 0,1-3 67 15,0 0 55-15,0-2-37 0,0 0-2 0,1-1 25 0,0-1 5 16,-1-1-6-16,2 1-8 0,-2 0-17 0,2-4 7 15,-2 3-10-15,2-3-49 0,0 0-3 0,0 0-6 16,0 0-21-16,0 0-20 0,0 0-326 0,-6-9 143 0,6 9 96 16</inkml:trace>
  <inkml:trace contextRef="#ctx0" brushRef="#br0" timeOffset="133398.41">26238 4898 64 0,'4'-10'90'16,"1"-1"-22"-16,-3 4 9 0,0-1-22 0,-2 8 12 15,3-9 4-15,-3 9-46 0,3-4 34 0,-3 4-30 16,0 0 0-16,0 0 31 0,0 0-12 0,0 0-26 0,10 27-4 16,-6-13-16-16,-1 0 68 0,0 7-56 0,2-3 48 15,0 13-26-15,-2-7 36 0,1 7-56 0,0-4 57 16,0 5-23-16,-1 2 24 0,1-2-17 0,-1 8-22 0,5-3 17 16,-3 1-3-16,0-2-65 0,2-1 48 0,-2 2-1 15,-2-1 0-15,1-2 1 0,-3-5-36 0,3 3 38 16,-2-4-13-16,0 4-35 0,0-7 34 0,-2-2 7 15,0-3-7-15,1-2-11 0,-1 0-5 0,-1-2 21 0,1 0-26 16,-2-2-16-16,2 0 30 0,-1-4 6 0,1-2-29 16,1 1 10-16,-2-3 25 0,2 0-19 0,-2-1 7 15,1-5-4-15,0 9 4 0,0-5-14 0,0-4 2 0,-1 5-9 16,1-5-15-16,0 0-12 0,0 0-32 0,0 0-24 16,0 0 15-16,0 0-30 0,0 0-348 0,0 0 152 15,0 0 100-15</inkml:trace>
  <inkml:trace contextRef="#ctx0" brushRef="#br0" timeOffset="133794.97">26497 5174 7 0,'3'-12'96'15,"1"0"-15"-15,-4 3-20 0,4-2 25 0,-2 0-10 16,1 4-2-16,-2 0-8 0,-1 7-35 0,3-11 46 16,-2 10-13-16,-1 1-38 0,2-5-19 0,-2 5 46 0,1 0-2 15,-1-1-2-15,0 1-2 0,1 9 2 0,1-5-38 16,0 2 38-16,1 5-9 0,0 1-12 0,-2-3 19 15,0 8 17-15,1-4 5 0,-2 4-21 0,2 1-4 0,0-2 7 16,0 5-38-16,1-4 9 0,0 4-4 0,-1-3 11 16,1 2-10-16,0-2-9 0,-1 0 18 0,1-1-6 15,0-4-41-15,-1 0 48 0,1-2 1 0,1 1-9 0,-3 0-53 16,2-4 23-16,-2 1 32 0,2-2-3 0,-2 0-52 16,1-3 19-16,-1 1 10 0,0-2-10 0,1 1-23 0,-2-4-24 15,0 0-19-15,0 0-10 0,0 0-12 16,0 0-317-16,0 0 140 0,0 0 92 0</inkml:trace>
  <inkml:trace contextRef="#ctx0" brushRef="#br0" timeOffset="134452.5">26846 4802 32 0,'-2'-3'102'0,"2"3"-12"0,-4-11-22 0,4 11 8 0,-3-7-34 16,3 7 9-16,-3-7-3 0,1 5-23 0,2 2 14 15,-4-4 4-15,4 4-23 0,0 0 24 0,0 0-39 16,-6 8 30-16,6-2 4 0,-1 1-2 0,0 5-27 0,1 1 52 16,0 2-40-16,1 3-41 0,0 2 62 0,1 1 28 15,-1-1-22-15,2 12-51 0,1 6 6 0,4-4-1 16,-4 0 39-16,1 0 9 0,2 3 9 0,-2-4-6 15,0 7-16-15,5-6-15 0,-5 0 1 0,2 5 15 0,-2-8-8 16,0 1-73-16,-1 3 76 0,0-4-14 0,-2-3-22 16,0-3 43-16,0-4-80 0,0-1 45 0,1-1 40 0,-2 0-47 15,2-2 79-15,-3 0-101 0,1 0 41 16,1-3-6-16,-1 1-16 0,-1-3 11 0,1 0 2 0,-1-3 24 16,2 0-20-16,-1-3-11 0,-2-2 25 0,2 1-17 15,0 0-10-15,-1-1-35 0,0-4 25 0,2 7 33 0,-2-7-36 16,0 6 28-16,0-6-1 0,1 3-63 0,-1-3 15 15,0 0-5-15,0 0-35 0,0 0-24 0,4 3 2 16,-4-3-322-16,0 0 140 0,0 0 92 0</inkml:trace>
  <inkml:trace contextRef="#ctx0" brushRef="#br0" timeOffset="134943.59">27160 5206 96 0,'-11'-4'80'0,"11"4"7"0,-6-2 1 15,6 2 13-15,0 0-41 0,0 0-10 16,0-9 11-16,0 9-4 0,0 0-32 0,26-3 33 0,-10-1-26 15,6 2-21-15,12 6 28 0,2-2 43 0,3-10-40 16,0 7-8-16,2 0-86 0,-2 0 58 0,-2-2 37 0,-1 0 1 16,0 10-32-16,-9-5 12 0,-3-3-19 0,-7 0-7 15,2 0 34-15,-1-3-23 0,0 1 20 0,-2 1-45 16,-1-1 22-16,-3 6 42 0,0-7-44 0,-2 6 39 16,1-6-23-16,-3 4-21 0,-1-1-5 0,-2 0 45 0,-1 3-37 15,-4-2-22-15,7-4 10 0,-7 4 5 0,0 0-44 16,1-4 1-16,-1 4-8 0,0 0 16 0,-8-6-22 0,8 6-9 15,-8-4-12-15,1 2-201 0,2 1 96 0,0-3 62 16</inkml:trace>
  <inkml:trace contextRef="#ctx0" brushRef="#br0" timeOffset="135262.79">27567 5051 71 0,'0'0'87'0,"-8"-4"-14"0,8 4 5 16,-6-5 12-16,6 5-30 0,-2-3 8 0,2 3-45 16,0-3 34-16,4 2 13 0,-4 1-49 0,10-1 1 15,-2 1 12-15,4 0-16 0,4 4 5 0,-2-3-4 0,2-1 23 16,-2 2-30-16,0 1-14 0,-1 0 22 0,1 3-1 16,-1-2-76-16,-1 3 82 0,1-3-26 0,-2-1 33 0,-2 3-18 15,1-5 20-15,-4 3-52 0,1 2 27 0,0-1 43 16,-1 3-35-16,-3-3-25 0,1 6 37 0,-1-2-6 15,-2-1 20-15,-2-5-23 0,1 2 21 0,-2 1 10 0,1 0-5 16,-2 7-55-16,-1 0 33 0,2-7 20 16,-5 8-48-16,2-5 46 0,-1-4-2 0,2-1-26 0,-2 4 3 15,0 5-7-15,1-1-5 0,0 0 5 0,1 0-17 16,-2-3 14-16,2-5-37 0,2 1-29 0,2-5-42 16,-4 17-319-16,4-17 140 0,0 0 92 0</inkml:trace>
  <inkml:trace contextRef="#ctx0" brushRef="#br0" timeOffset="135771.6">28011 4715 79 0,'0'-13'88'0,"0"13"-39"0,0 0 12 0,0-9 15 16,0 9-13-16,0 0-15 0,0 0-13 0,0 0 35 15,8 25-45-15,-4-9 38 0,1 2-44 0,6 8 0 0,-2 6-2 16,-1-2-22-16,-4 7 57 0,3-4-58 0,1 2 33 16,-7 0-3-16,6 1 31 0,-3 4-7 0,-3-3-19 15,3 1 7-15,0 7-13 0,-1-1 7 0,-2-7-20 0,-1-1 9 16,-2 1 39-16,0 1-27 0,0-11 11 0,-4 6-1 15,2-8-12-15,2-2 5 0,-1-5-46 0,0 1 20 16,-2-1 23-16,2-1-5 0,-1-3-2 0,0 0-9 16,2 0-30-16,-2-2-8 0,2-2 33 0,0-2 24 0,-1-1-63 15,2-2 53-15,-1-1-30 0,2-4-38 0,0 6 31 16,0-6 11-16,0 0-41 0,0 0-14 0,0 0 23 16,0 0-43-16,0 0-15 0,0 0-246 0,8-20 112 15,-2 10 76-15</inkml:trace>
  <inkml:trace contextRef="#ctx0" brushRef="#br0" timeOffset="136829.6">28170 4654 45 0,'-2'-11'61'0,"2"11"-3"16,4-12-10-16,3 5-1 0,1 1-14 0,3 1 19 16,2 1-3-16,3-1-17 0,3 2 18 0,1-2-25 0,13-1 4 15,0 1-21-15,4 0 7 0,0 1-7 0,3 0 4 16,0 3 0-16,1-5-2 0,2 0-5 0,-3 1 4 15,3 0 6-15,-2-1-5 0,-2 4-2 0,2-3-1 16,-4 0-27-16,1 0 30 0,-1 1-12 0,-1-2 14 0,-3 0-8 16,-5 2 3-16,8 0-11 0,-5 2 22 15,-3 1-1-15,10 0-26 0,0 1 16 0,2 0-7 0,-1-4-10 16,0 2 4-16,-1-1 11 0,-7 3 8 0,-3 1 2 16,-3-2 6-16,1 0-14 0,11 2-8 0,-8 0 6 0,-5 1 4 15,-1 0 12-15,-4-2-17 0,-2-2 11 0,-1 3-6 16,0 0 14-16,-3 0-2 0,2 2-81 0,-2-3 66 15,-3 1 0-15,-1 0 12 0,-2 0-1 0,-7-1 3 0,10 4-21 16,-4-1-7-16,3 5 56 0,-2-5-16 0,1 3-4 16,0 5-26-16,-1-1 5 0,1 2 13 0,-2 4 25 15,0 0-32-15,2-3-53 0,-4 3 24 0,1-2 35 0,0 4 20 16,-1 1-21-16,2-1 9 0,-2 2-32 0,-2-1 41 16,2 1-66-16,-1 1 66 0,4 12-45 0,-5-8 40 15,-2 9-28-15,3-10 38 0,-2 0-75 0,1-4 22 0,-1 1 44 16,3 15-12-16,3-5-7 0,1-2-1 0,1 4 82 15,2-3-15-15,1 2 3 0,2 5-27 0,1 0 3 16,-2-1-55-16,2 0-32 0,-2-2 76 0,1 0-1 16,-2-1-4-16,-2-4 3 0,0-1-121 0,-4-5 109 15,0-4 1-15,-1-1-47 0,2 0-48 0,-2-2 40 0,-2 1 72 16,1-3-10-16,-2 1-49 0,1-1 22 0,-3-2-44 16,3 2-36-16,-2-4 90 0,2 1 14 0,-2-3-45 0,0-1-22 15,-1-1 74-15,0-1-32 0,2 1-46 0,-2-2 80 16,-2 1-93-16,0-2 24 0,-1 2 39 0,-1-1-54 15,-4 0 74-15,0 0-31 0,-3 0 45 0,-1-1-58 16,-1 0-34-16,-3-2 34 0,1 0-17 0,-2 0 46 0,-4-1-64 16,-5 0 67-16,-11-1-12 0,-3 1-35 0,-5-4 13 15,-1 1 65-15,-3-4-60 0,1 3 13 0,-2 0 15 16,2 3-93-16,2 0 117 0,0 0-34 0,5 2-37 0,1-1 33 16,0 4-42-16,1-2 74 0,3 2-45 0,-1 2 31 15,1-2 19-15,-1 1-15 0,1-1-12 0,1 1-50 16,0-2-22-16,-1 3 93 0,0-3-7 0,-1 0-12 0,-2 0-3 15,-1 0-49-15,1 0-16 0,-2-1 67 0,-2-2-3 16,2 2 16-16,-2 1-19 0,2-1-19 0,1-1 20 16,8 1-43-16,5-1 59 0,5 0-93 0,2-1 90 15,2 1-2-15,1 0-16 0,4 1 5 0,-1-2 13 0,2 0-90 16,4 1 42-16,-1-1 44 0,1 0-15 0,1 0 24 16,0 0-36-16,2 0 10 0,0 0 36 0,-1 0-31 15,0-1-25-15,2-1 21 0,-3 1 6 0,0 0 21 0,3 0-33 16,-1 0 28-16,1-1-2 0,0 1-17 0,0 0-10 15,0 0 16-15,4 1 10 0,-7-3-41 0,3 2-31 0,0-1 56 16,4 2 11-16,-9-3-8 0,5 3 14 0,4 0-51 16,-9-2 36-16,3 1-20 0,2-2-3 0,-1 1 39 15,0 0-28-15,-2 0 7 0,2 2-15 0,-1-2 21 16,-2 1-40-16,3 0 46 0,-2-1-2 0,1 1-4 0,-1 1-8 16,7 0-9-16,-12-2 21 0,7 1-18 0,-1 1 8 15,6 0-41-15,-9-3 51 0,5 2-14 0,4 1-20 16,-7-4 6-16,7 4-1 0,-5-1 25 0,5 1-12 15,-5-5-34-15,5 5-26 0,0 0-87 0,-6-8 12 0,6 8-34 16,0-7-414-16,0 7 192 0,2-11 130 0</inkml:trace>
  <inkml:trace contextRef="#ctx0" brushRef="#br0" timeOffset="142859.62">28591 5047 32 0,'2'-5'69'0,"-2"5"-2"0,0-4 2 0,0 4 8 16,0 0-6-16,-2-8-7 0,2 8-41 0,0 0 18 16,0-6 35-16,0 6-43 0,-1-2 20 0,0 1 8 15,1 1-13-15,0 0 7 0,-3-3-11 0,2 2 3 0,1 1-42 16,-6 0 37-16,6 0-23 0,0 0-34 0,-9 0 36 16,9 0-33-16,-8 1-23 0,8-1 6 0,-7 2 18 15,3-1 28-15,0 0 16 0,4-1-38 0,-8 2 24 16,4 1-12-16,-1 4 7 0,0-3-49 0,1 0 47 0,1-2 20 15,0 1-34-15,3-3 4 0,-5 7-14 0,2-3 3 16,2 0 10-16,1 3 52 0,0-1-2 0,0 1-40 0,1-2-35 16,1 0 43-16,0-1 9 0,4 6-38 0,0 3 70 15,1-4 3-15,2 1-26 0,1 4-33 0,-2-6 46 16,6 14-17-16,1 0-25 0,-3-4 19 0,0-6 13 16,-4-2-2-16,0-4-19 0,0 0 19 0,0 8-16 15,-3-3 0-15,2 4-17 0,-2-2-29 0,-1 0 23 0,0-1-9 16,0 1 36-16,-2-4-56 0,-1-1 45 0,-1-1-2 15,1 2 9-15,-1-5-22 0,-1 2 22 0,1 0-37 16,-1 0-7-16,-1 0 24 0,-3 4-9 0,0-3 0 0,1-1-18 16,-2-1 55-16,1-1-23 0,0-2 21 0,-2 0-35 15,-2 1 43-15,-1 0-53 0,0 1 47 0,0-4-20 0,0 2 14 16,-1 0 10-16,3-4 3 0,0 1-27 0,1 0 23 16,2 0-27-16,0-2 7 0,-1 2 20 0,1 0 5 15,1-1-2-15,-1-7-21 0,2 0 21 0,0 1-18 16,3 0-4-16,3-4-3 0,0 0-2 0,2-1 8 0,3 1-33 15,8-12 9-15,-4-1-33 0,4 3 0 0,0-1 55 16,-1 6-10-16,-5 2-15 0,6-9 23 0,-1 0-4 0,1 1-32 16,-5 4-6-16,3-3-21 0,-3 5 1 15,-3 1-15-15,-1 1 84 0,-2 2-78 0,0 1 1 0,-2 2 18 16,0 1 0-16,-1-2 84 0,0 5-110 0,-2-1 39 16,-2 0-10-16,1 1 43 0,0 1-42 0,-7-1-10 0,1-1 10 15,0 1 83-15,-2 1-20 0,0 0-58 0,-2 1 9 16,-1 1-17-16,4 0 72 0,-4 1-34 0,3 2 16 15,1-1-41-15,0 1 62 0,0 0-47 0,0 1-38 16,1-1-1-16,2 0 48 0,-2 1 11 0,0-1-66 0,1 1 12 16,6-1 20-16,-10 2-36 0,6 0-10 0,0-1-21 15,2 0-243-15,-2 3 112 0,4-4 74 0</inkml:trace>
  <inkml:trace contextRef="#ctx0" brushRef="#br0" timeOffset="143440.94">28933 4702 43 0,'0'0'67'0,"1"-9"3"0,-1 9-6 15,0 0 11-15,1-9-17 0,-1 9-69 0,0 0 56 16,2-8 9-16,-2 8-8 0,0 0 7 0,0 0-16 15,2-7-5-15,-2 7-9 0,0 0 4 0,0 0-4 0,0 0 15 16,0 0-14-16,0 19-2 0,-1-11 2 0,1 4 13 16,0 0-24-16,-1 3-20 0,1 0 46 0,0 1-20 15,0 1 14-15,0 2 30 0,0 1-47 0,1 1-14 16,0 2 37-16,2 13 16 0,1-11-39 0,1 6-29 0,-1 3 60 16,-1-10-21-16,-3-1 23 0,5 12-9 0,-2-13 15 15,0 10 5-15,1 1-14 0,-3-5 0 0,0 7-24 0,-1-9 8 16,2-2-13-16,-1-4 35 0,-1 1-21 15,0 0-3-15,0 0-2 0,0-1-58 0,-1 1 64 0,2 0-29 16,-1-3 18-16,0 1 5 0,-1 2-64 0,-1-4-11 16,2-2 49-16,2 1 23 0,-2-2 2 0,-2-1 5 0,2-1-76 15,2-2 18-15,-2-2 25 0,0 0-47 0,0-1 30 16,0-2 12-16,1 1 18 0,-1-3-2 0,0-3 25 16,-1 9-39-16,1-7 21 0,0-2-28 0,0 0 27 15,1 8-44-15,-1-8 10 0,1 3 28 0,-1-3-32 0,0 0-31 16,0 0 3-16,0 0-34 0,0 0 5 0,0 0-28 15,7-10-3-15,-6 5-251 0,-1 5 121 0,2-12 80 0</inkml:trace>
  <inkml:trace contextRef="#ctx0" brushRef="#br0" timeOffset="144014.74">29257 4936 42 0,'-4'-5'71'0,"3"0"1"15,-2 0-16-15,3 5-7 0,-5-6 1 0,1 3-9 16,4 3-28-16,-7-4 27 0,3 3 9 0,-1 0-10 16,5 1-13-16,-11 1-17 0,11-1 40 0,-15 3-26 0,7 1 3 15,3 1-8-15,-4 1-20 0,2 1 46 0,0 0-2 16,1 5 12-16,-1 0 64 0,2-1-139 0,-2 0 58 16,0 1-39-16,3 1 32 0,0-1-22 0,0 1 26 15,2 2-40-15,-1-1 11 0,2 2 8 0,-1-3 7 0,2 6 29 16,2-11-37-16,0 0 35 0,1 11-24 0,1-8-3 15,1 4 15-15,-2-8 7 0,1-2-7 0,1 5-1 16,-1-1-7-16,0-4 10 0,0-2 3 0,-1 1-10 0,5 2-27 16,-5 2 13-16,2-7 14 0,0 4 2 0,3-1-31 15,-1-2 35-15,0-4-35 0,-2 0 16 0,2 3 7 16,-2-3-46-16,0 1 53 0,1-2-5 0,4-2-92 0,0-2 95 16,-1-2-38-16,-1 3-50 0,-1-3 5 0,1-3 84 15,-2 1-69-15,2-2 46 0,-4 0-52 0,2 0 5 16,-1-2 70-16,-2 1-14 0,-1 1-61 0,0-2 2 0,-4 3-7 15,2-1 95-15,0 2-89 0,0 2 5 0,-1-2 66 16,-2 0-17-16,-2 3 0 0,0-1-46 0,-2 2 3 16,2-1 8-16,-1 1 81 0,-2-1-103 0,3 4 11 15,0 0 18-15,1-1-18 0,0 4 63 0,0-1-61 0,4 2-20 16,-6-4 10-16,6 4-2 0,-5-1-30 0,2 1-15 16,2 2-194-16,1-2 95 0,0 0 64 0</inkml:trace>
  <inkml:trace contextRef="#ctx0" brushRef="#br0" timeOffset="146557.7">29533 4570 34 0,'0'0'23'0,"0"0"9"0,0 0-10 0,3-6-13 16,-3 6 12-16,0 0-5 0,0 0 0 0,0 0 6 0,0 0-7 16,0 0 6-16,-2-9 12 0,2 9-21 0,0 0 12 15,0 0-11-15,0 0-11 0,0 0 2 0,0 0 11 0,0 0 2 16,0 0-16-16,0 0 9 0,0 0 5 15,0 0-4-15,0 0-5 0,0 0-4 0,0 0 11 0,0 0-1 16,-2-3-20-16,2 3 13 0,0 0 8 0,0 0-4 16,0 0 7-16,0 0 0 0,0 0 2 0,0 0-22 0,0 0 10 15,-2-6 2-15,2 6-5 0,0 0-9 0,0 0 15 16,0 0-3-16,0 0 9 0,3-8-8 0,-3 8 2 16,0 0 4-16,3-2 4 0,-3 2-5 0,0 0 24 15,0 0-20-15,0 0-11 0,0-6 14 0,0 6-6 0,0 0 3 16,-3-6 1-16,3 6 8 0,0 0-12 0,1-6 9 15,-1 6 7-15,2-5-21 0,-2 5 13 0,0 0-29 16,-2-3 43-16,1 1 8 0,2-1-8 0,-1 3-44 0,0 0 7 16,0 0-49-16,0 0 34 0,0 0 37 0,0 0-33 15,-1-6 39-15,1 6-20 0,0 0-20 0,0 0 35 16,0 0-20-16,0 0 19 0,-5 9 4 0,3-1 1 16,2-8-33-16,-1 9 14 0,1-4-19 0,-1 2 50 0,1 0-44 15,1 7-11-15,-2-4 11 0,-1 4 7 0,1 2 33 16,1-4-59-16,0 0 10 0,0 3 71 0,1-2-15 15,-2 1-59-15,0-2-4 0,1 3 13 0,0-2 0 0,-2 0-6 16,4 2 78-16,-4-2-69 0,2 0 56 0,0 1-69 16,0 0-5-16,-1-1 8 0,1 0 45 0,1-1 36 15,1 1-15-15,-4 0-73 0,4 1 43 0,-2-1-26 16,0-1 64-16,1 2-66 0,-1 1-11 0,0-3 79 0,3 0 3 16,-3-2 11-16,1 1-79 0,-1 1 25 0,1 0 48 15,-2 0-45-15,2-1 22 0,-2 1-31 0,0-4 39 16,2 6-44-16,-1-2 57 0,0-3-95 0,0 1 32 0,1-3 24 15,-1 0-18-15,2 0-5 0,-4 1 51 0,4-2-19 16,-1 6-54-16,0-3 74 0,1 2-27 0,-1 0-16 0,0-3 30 16,1 1-12-16,-2-3-63 0,1 1 36 15,0-1 39-15,-1 0-5 0,0 6-15 0,0 2 16 0,2-7-13 16,-2 1 2-16,1-2 3 0,-1 1-28 0,1 4 21 16,1-4 4-16,-2 1-12 0,4 2 2 0,-3-3 6 15,0 1-11-15,1 3 0 0,-2-4-1 0,1-1-37 0,0 0 6 16,-2-1 32-16,2 2 0 0,-1-1-11 0,0-1-8 15,2 1 25-15,-2-1-24 0,0-5 20 0,1 8-10 16,-2-2-41-16,1-1 53 0,1 1 4 0,-1-1-33 0,0 1 12 16,0-1 3-16,0 0 13 0,0 2-42 0,0-1 10 15,0 0 36-15,-1-1-67 0,1 2 70 0,1-2-17 16,-1 1 1-16,-1 1-27 0,2-2-22 0,-2 1 54 0,1-2 22 16,-2 1-20-16,2 0-24 0,-1 1 19 0,1 0-30 15,0-1 8-15,-1-2 49 0,1 3-71 0,0-1 44 16,-2-1 1-16,2 1-20 0,-1-1 30 0,0 1-7 0,1 0-66 15,-2-1 24-15,1 0 48 0,1 1 11 0,-1 0-59 16,1 0 57-16,-2 0-54 0,2-2 37 0,-1 2 3 16,0 0-38-16,-2-2 27 0,3 2 6 0,-1-1-18 15,-2-1 31-15,3 0-7 0,0 0 10 0,0 0-46 0,-1-1 24 16,1 1-44-16,0-3 72 0,-2 3-35 0,2 0 25 16,0-3 7-16,0 0-9 0,-1 3 7 0,1 0-27 15,0-3-41-15,0 2 68 0,0-2-21 0,0 2-10 0,-1 0-14 16,1-2 35-16,0 0 0 0,-2 2 1 0,2-2-39 15,0 0 29-15,2 2 9 0,-2-2-3 0,0 0 13 16,0 0-3-16,2 2-48 0,-2-2 40 0,0 0-21 0,0 0 2 16,0 0 17-16,0 0-19 0,0 0 37 0,0 0-60 15,0 0 25-15,0 0-4 0,0 0-8 0,0 0 45 16,0 0-25-16,0 0 15 0,0 0 1 0,0 0-11 16,0 0-19-16,0 0 16 0,0 0 9 0,0 0 0 0,-1-8 4 15,2 7-32-15,-1 1-3 0,0 0-15 0,0 0 14 16,2-2 29-16,-2 2-44 0,0 0 8 0,0 0 18 0,0 0 27 15,0 0 2-15,0-4-2 0,0 4-45 0,0 0 46 16,0 0-25-16,0 0-6 0,0 0 35 0,0 0-15 16,1-1-28-16,-1 1 35 0,0 0 4 0,0 0-37 15,0 0 30-15,0 0-30 0,0-4 32 0,0 4 8 0,0-2-20 16,0 0-3-16,0 2-13 0,1-3 26 0,1 2-7 16,-2 1-24-16,0 0 24 0,0 0 4 0,1-7 9 0,0 6-45 15,-1 1 12-15,0 0 32 0,0 0-8 16,3-8 9-16,-3 7-5 0,0 1-3 0,1-2 6 0,-1 2-2 15,0 0-5-15,4-5-23 0,-4 5 17 0,2-5-7 16,-2 5 22-16,2-5-7 0,-2 5-6 0,2-6-10 0,-2 6 2 16,1-6 9-16,2 3-3 0,-3 3-6 0,0-9 14 15,2 5-17-15,0 0 15 0,-2 4-2 0,1-8 10 16,0 3-9-16,2 0 3 0,-2-1-2 0,-1 0 13 16,2 0-17-16,-2 0-3 0,1-1-1 0,2-4 14 0,-2 3-7 15,0-1-1-15,-1 1 7 0,4-3-7 0,-4 1-5 16,4 0-8-16,-4 1 12 0,0 1-6 0,0 2 3 0,4-4-7 15,-5 4 7-15,1-2 5 0,0 1-12 16,0 2-3-16,0-1 13 0,0 0-2 0,0 0-8 0,0 0 15 16,0 1-12-16,0-1 2 0,0 0-7 0,1 1 4 15,1-1 9-15,-1 1-10 0,-2-2 7 0,2 1-9 0,-1 1-9 16,1-1 14-16,-1 0 1 0,2 0-13 0,-1 2 2 16,-1 4-13-16,1-11 7 0,-1 6 17 0,2-1 7 15,-2 2 0-15,1 0-7 0,-1 4-11 0,1-9 3 0,-1 4 6 16,2 2-23-16,-2-2 7 0,2 0 7 0,-2 0 9 15,0 1-2-15,2-1-22 0,-1 0 22 0,-1 0 1 16,1 0 11-16,-1 1-7 0,0 0 2 0,0 0-33 0,2 1 39 16,-2-2 2-16,0 1-10 0,0 1-7 0,0-2 9 15,1 1-5-15,0 1-28 0,-1 0 36 0,2 0-4 16,-2 3-1-16,0-6 7 0,1 2-7 0,-2 2-36 16,1-2 20-16,2 1-7 0,-2 0 30 0,0 0-57 0,0-1 12 15,0 0 10-15,2 2 40 0,-2 2-15 0,0-5-11 16,1 3 27-16,-1-1-36 0,0 3 27 0,-1-3-5 15,1 3 13-15,1-5-40 0,0 3 14 0,-1 2 6 16,2-4-19-16,-2 4 16 0,-2-4 23 0,2 4-15 0,2-4-37 16,-2 1 63-16,1 1-13 0,-1-1-27 0,1 1-8 15,1 0 40-15,-1-1-37 0,-1 1 4 0,1-1 9 0,1 2-4 16,-2 1 2-16,0-3 0 0,1 0-17 0,-1 1 35 16,3 1-16-16,-3-2 15 0,1 1-17 0,0-2-6 15,1 2 44-15,-1-1-21 0,-1 1-8 0,0 0 1 0,1-1 8 16,-1 0-38-16,2 0 55 0,-2 3-9 0,0-6 1 15,1 3-33-15,0-1 30 0,1 2-35 0,-1-2 3 16,0 2 27-16,1-2-33 0,-1 0 35 0,-1 2-31 0,1-2-6 16,1 2 4-16,-2-2 16 0,1 2 34 0,-1-2-39 15,3 1 38-15,-3-1-6 0,1 2-43 0,-1-2 1 16,1 1 42-16,1 0-1 0,-1 0-47 0,0 0 6 16,1 0 46-16,-1-1-3 0,0 0 17 0,2 1-82 0,-2-1 18 15,-1 1 40-15,0-2-35 0,2 1-13 0,-1 1 42 16,2-1-34-16,-3 0 44 0,1 1-21 0,2-1-1 15,-2 2 12-15,0-2-21 0,1 2-25 0,0-1 59 0,0 0-22 16,-2 2 22-16,0-3-9 0,0 2-50 0,1-2 21 16,0 2 41-16,-1-2-60 0,2 2 22 0,-2 2-12 15,0-5 43-15,0 1-34 0,0 2 31 0,1-1 5 0,-1 0-50 16,0 0 44-16,1 0-18 0,-1-1 17 0,2 2-26 16,-2-1 0-16,0 3-12 0,1-4 32 0,-1 1 17 15,1 1-56-15,1-1 3 0,-1 0 24 0,0 0 26 0,-1 1-33 16,2 0-1-16,-4-2 30 0,4 2-8 0,-2-1 3 15,1 0 5-15,0-1-23 0,-1 0-29 0,2 1 16 16,-2-1 22-16,1 2 15 0,-1-1 4 0,1 0-48 16,-1 3 1-16,0-5 46 0,0 3-38 0,0-2 16 15,0 0 10-15,0 4 4 0,0-6 3 0,0 3-19 0,2-2 7 16,-2 3 8-16,0-1-23 0,1 0-33 0,-1 3 26 16,0-4 1-16,0 0 18 0,0 4 26 0,0-4-40 0,0 1 32 15,0 3-33-15,1-5 14 0,1 3 20 0,-2 2 0 16,-2-5-6-16,2 3-6 0,0-2-25 0,0 4 13 15,2-6 7-15,-2 6 5 0,0-6-26 0,0 6 27 0,0 0-10 16,-2-8-17-16,1 3 27 0,1 5 6 0,0 0-13 16,-3-7-12-16,3 7 18 0,0-5-3 0,0 5 14 15,0 0-33-15,0-10 22 0,0 10-15 0,0-6-5 16,-1 2 26-16,1 4-1 0,1-8-4 0,1 5 3 0,-2 3-1 16,0-7-5-16,0 7-2 0,1-5-12 0,-1 5-7 15,0 0-54-15,0 0 12 0,1-5-32 0,-1 5-35 0,0 0-34 16,3-6-13-16,-3 6-23 0,0 0-413 0,0 0 202 15,0 0 134-15</inkml:trace>
  <inkml:trace contextRef="#ctx0" brushRef="#br0" timeOffset="152706.71">20178 3954 6 0,'-9'2'75'16,"9"-2"-21"-16,-10 2 16 0,10-2-22 0,-9 1 12 15,9-1-14-15,-11 1 3 0,4 0-2 0,7-1 2 0,-20 1 7 16,6 1-32-16,0 0-3 0,1 0 15 16,2-2 1-16,-2 3 15 0,-2-2 0 0,5 3-1 0,-2-1-26 15,4 0 0-15,0-3 11 0,1 1 19 0,0 1-18 16,1-3-87-16,0 2 74 0,1-1-13 0,1 1 18 0,0 1-6 16,-1-2-18-16,2 1 32 0,-1 0-21 0,0-1 31 15,1 1-16-15,1 2-27 0,-1-5 19 0,3 2-20 16,-4 0 42-16,4 0-22 0,-4 0-15 0,4 0 47 15,0 0-35-15,0 0-35 0,0 0 28 0,0 0 48 0,0 0-45 16,0 0 14-16,9 2 19 0,-5-2-4 0,4-2 12 16,3 0-24-16,4 1 14 0,-1-2-10 0,2 2-33 0,2 0 26 15,-1-3-43-15,2 4 43 0,-2-1-5 16,3 0-13-16,0-1 12 0,1-1-13 0,1 1-4 0,2-1 16 16,0 2-8-16,-3 0 9 0,1 0-15 0,2-2 3 15,1 2-9-15,-1 0-17 0,-1 0 7 0,-1 0 21 0,0 1 10 16,-1-2-3-16,-1 2 1 0,-1-1-32 0,2-1 20 15,0-1 26-15,-2 2-25 0,2 1-11 0,1 0 7 16,-2 0 9-16,-2-2-41 0,2 1 47 0,-2-1 2 16,-1 1-3-16,0 0-5 0,1 0 1 0,-2 0 4 0,-2 1 1 15,0-2-4-15,-1 1 3 0,-1 0-9 0,0 0 12 16,-1-2-14-16,-1 5-5 0,-2-5-18 0,-1 3 26 0,1-1-6 16,0 1-11-16,0 0 20 0,-1-1-16 0,1 1 4 15,-1-1 11-15,-1 1-20 0,8-3 15 0,-4 3 14 16,0-1-11-16,-4 1-2 0,0 0 2 0,-1-1-6 15,-5 1 16-15,11 0-9 0,-7 0-7 0,-4 0 5 0,9-1 5 16,-9 1 2-16,4-2-2 0,-4 2 0 0,5 2 1 16,-5-2-6-16,0 0 6 0,7-2-4 0,-7 2-2 15,0 0-11-15,0 0 2 0,7 2 7 0,-7-2 1 16,0 0-18-16,0 0 13 0,6-3-13 0,-6 3 1 0,0 0 3 16,6 1 4-16,-6-1 8 0,0 0-9 0,4 2-5 15,-4-2 0-15,0 0-8 0,0 0-4 0,5 0-7 0,-5 0-31 16,0 0 16-16,0 0-32 0,0 0-25 0,0 0-12 15,0 0-16-15,0 0-8 0,0 0 7 0,0 0-25 16,0 0-15-16,-20 1-333 0,13-1 166 0,7 0 110 0</inkml:trace>
  <inkml:trace contextRef="#ctx0" brushRef="#br0" timeOffset="153598.43">20533 3726 93 0,'-8'0'104'0,"-2"-2"-36"0,10 2 6 16,-10-5 5-16,10 5-25 0,-10-1 3 0,10 1-69 0,-8 2 76 15,4-2-15-15,2-1 6 0,2 1-11 0,-8 1 0 16,8-1-10-16,0 0 30 0,-7-4 0 0,7 4-25 0,0 0-4 16,-3 5 14-16,3-5-6 0,0 0-14 15,0 0 23-15,0 0 14 0,0 0-32 0,0 0 25 0,0 0-12 16,11 4-10-16,-2 2 3 0,1-1 20 0,-2-3-11 16,2 4 9-16,1 0 3 0,2 0-11 0,1 0-4 0,-1-1-6 15,3 1 9-15,0 0-10 0,-1 0-14 0,2-1-7 16,0-2 2-16,1 0 12 0,-1 0-2 0,0 2-6 15,1-1-6-15,-2 0-1 0,1 0 4 0,0 0-12 16,1-2 11-16,-2 2-11 0,-2-2 1 0,2 0 4 0,-2 0 1 16,-2 0-3-16,-3 0-9 0,-1 0-5 0,-1-1 19 15,-2 0-26-15,2 0 23 0,-2 0-3 0,1-1-2 16,-6 0-13-16,8 0 2 0,-4 2 3 0,-4-2-5 16,6 1 4-16,-6-1 5 0,8 0 7 0,-4 0 2 0,0 1-22 15,-4-1 12-15,10 2-16 0,-6 0 8 0,0-1 4 16,-4-1 4-16,8 1-4 0,-4 0 4 0,0 0 14 0,0 1-13 15,1-1 11-15,-5-1-3 0,7 2-16 0,-7-2-8 16,5 3 18-16,-5-3 8 0,5 1-8 0,-2 0-9 16,-3-1 5-16,4 2-3 0,-4-2 17 0,0 0-5 15,4 2-10-15,-4-2-1 0,0 0 11 0,0 0-2 0,0 0 2 16,4 1-4-16,-4-1 0 0,0 0-1 0,0 0 0 16,1 5 2-16,-1-5-10 0,0 0 8 0,0 0-2 0,0 0-10 15,0 0-3-15,0 0 8 0,0 0 1 0,0 0 13 16,0 0-18-16,0 0-3 0,0 0 13 0,-9 7 7 15,9-7-9-15,-5 3 6 0,1 0-16 0,1-1 7 16,-1 1 12-16,0 0-13 0,0 0 1 0,-3 1 3 0,1 1 2 16,0 0 3-16,-3 0 0 0,0 2-16 0,1 0 6 15,-3 0 5-15,4 2-2 0,-1-2 6 0,0 1 8 16,0 3-8-16,-1 0 1 0,2-1 4 0,-1 0 6 16,0 1-3-16,0 0-3 0,2 1 11 0,-2-2-9 0,1 0 10 15,0 1-5-15,0 0-9 0,1 0-9 0,0-2 9 16,0 1 2-16,2 2-3 0,0-2 5 0,-3-1 5 0,3 2-9 15,-1-1 3-15,-1 0 2 0,0 0 9 0,0 0 2 16,1-1-7-16,0 0-1 0,-1-1-3 0,0-1 1 16,2-1-2-16,0 0 7 0,0-1-21 0,1 0 4 15,0 0-1-15,1-3 1 0,-1 3 2 0,3-5-1 0,-4 6 1 16,4-6 17-16,-5 3-11 0,5-3 1 0,-3 4-2 16,3-4 2-16,0 0-2 0,-4 5-4 0,4-5 1 15,-3 2-8-15,3-2 4 0,0 0-6 0,0 0 9 16,0 0-3-16,0 0-5 0,-1 5 1 0,1-5 0 0,0 2-6 15,0-2-7-15,0 0-16 0,0 0-23 0,0 0-12 16,0 0-27-16,0 0-45 0,0 0-20 0,0 0-9 0,0 0-7 16,0 0-8-16,0 0-516 0,0 0 231 15,0 0 154-15</inkml:trace>
  <inkml:trace contextRef="#ctx0" brushRef="#br0" timeOffset="154794.66">19791 5762 53 0,'-9'-1'58'15,"9"1"29"-15,-11 1 2 0,11-1-18 0,0 0-20 16,-16-1 37-16,11 0-16 0,5 1-4 0,0 0-32 0,-16 0 23 16,12-1-12-16,4 1-28 0,0 0 24 0,-15 0 16 15,15 0-26-15,-8-1 21 0,5-1 11 0,3 2-9 0,0 0-29 16,-9 0 25-16,9 0 9 0,0 0 4 16,-7 0 13-16,7 0-31 0,0 0 18 0,0 0-15 0,0 0 6 15,-6-1-15-15,6 1-8 0,0 0 21 0,0 0-3 16,0 0 8-16,0 0-23 0,0 0 11 0,0 0-2 0,0 0-3 15,16-3 15-15,-4-1-4 0,1 2-6 0,2-1-11 16,1 1 6-16,-2-2-12 0,2 2 9 0,0-1-9 16,2 1-8-16,-1-2 3 0,2 1-6 0,1 0 7 15,-2 0-3-15,2-1 2 0,0 3-12 0,2-3 0 0,-4 3 9 16,2-1-2-16,-1-1-13 0,-3 3 4 0,3-1-7 16,-3-1 9-16,1 1-12 0,0-3-2 0,-2 3-2 15,4 0 22-15,-2 1-8 0,2-3 4 0,0 2-11 0,-1 0-3 16,2 0-1-16,-2 1 1 0,-1-3 2 0,0 1 0 15,-1 1 7-15,0-1-3 0,-1 1 11 0,1 0-14 16,-4 1 7-16,1-1-14 0,-1-2 5 0,-1 3-6 0,1-2 5 16,-3 2 7-16,1-1 7 0,-2 0-4 0,-8 1-6 15,13 0-1-15,-6 0-1 0,-2-2 7 0,-5 2-2 16,13-2 8-16,-6 2-13 0,0-1 2 0,3-3 5 16,1 3-5-16,-3 0-2 0,0 1-1 0,-1-1 6 0,-1 1-7 15,0-2 2-15,0 1 8 0,1 0-7 0,0 0-2 16,-7 1 1-16,9-3-2 0,-5 2 8 0,1 1-5 0,-5 0-8 15,7-2 6-15,-7 2-2 0,4-1-14 16,-4 1 5-16,5-2 3 0,-5 2-12 0,0 0-1 0,7 0-6 16,-7 0 12-16,0 0-14 0,0 0 6 0,0 0 2 15,0 0 8-15,0 0-18 0,0 0 12 0,5-2-5 0,-5 2-9 16,0 0 7-16,0 0-2 0,0 0-14 0,0 0-2 16,0 0-28-16,0 0 3 0,0 0-14 0,0 0-23 0,0 0-2 15,0 0-6-15,0 0-23 0,-22-7-3 16,11 3-402-16,4 3 180 0,7 1 120 0</inkml:trace>
  <inkml:trace contextRef="#ctx0" brushRef="#br0" timeOffset="155575.57">20243 5448 75 0,'-8'0'142'0,"2"-4"-13"16,0 1-15-16,6 3-4 0,-9-3 6 0,9 3-30 16,0 0-2-16,-11-2 13 0,11 2-17 0,-4-4 1 15,4 4 5-15,0 0-9 0,-6-4 4 0,6 4-28 16,0 0 2-16,0 0 3 0,0 0 5 0,0 0 1 0,0 0-15 16,0 0-9-16,0 0 1 0,0 0-7 0,0 0 27 15,0 0-17-15,0 0 11 0,0 0-7 0,21 12-8 16,-16-11-1-16,5 4 13 0,-1-1-13 0,2 1 3 0,-5-1-10 15,5 1-7-15,1-1 1 0,0 1 6 0,0-1 1 16,0 1-5-16,1 1-14 0,-1-3 10 0,0 3 4 16,0-1 5-16,0 0-10 0,0-2-7 0,0 3 7 15,0 0-12-15,0-2 10 0,0 1-5 0,2-2-1 0,-1 2 3 16,0 0-7-16,2-1 6 0,-2 0-6 0,-1 1 7 16,0-1-1-16,0-1-4 0,2 2 4 0,-1-2-8 15,0 0 4-15,2 1-6 0,-2-2-3 0,2 2 6 0,-3-2-8 16,0 1 6-16,-1-1 3 0,-1-1-8 0,1 2 7 15,-3-2-3-15,0 0-1 0,-3 1 0 0,-1 0-12 16,2-2 1-16,-6 0 17 0,8 1-15 0,-6 0 8 0,-2-1-2 16,8 1 5-16,-8-1-2 0,0 0 4 0,7 1 6 15,-7-1-16-15,0 0 12 0,5 0-10 0,-5 0 8 16,0 0-3-16,4 2 1 0,-4-2 0 0,0 0-5 0,0 0 7 16,0 0-14-16,0 0 26 0,0 0-18 0,0 0-5 15,0 0 6-15,0 0 1 0,3 3 1 0,-3-3-13 16,0 0 13-16,0 0-1 0,0 0 0 0,0 0-4 15,0 0-1-15,0 0-1 0,-7 9-3 0,5-7 8 0,2-2-2 16,0 0 3-16,-7 4-2 0,6-2-12 0,1-2 21 16,0 0-6-16,-11 6-4 0,6-4 5 0,5-2-1 15,-14 10 6-15,5-4-5 0,-2 0 3 0,-1 0 5 0,0 0-11 16,0 2 21-16,0 0-20 0,0-1 0 0,0 1 7 16,0 1-1-16,3-1 1 0,-2 0-8 0,-1 1 15 15,2-1-8-15,-1 1 2 0,0-2-1 0,2 0-5 0,1 0-10 16,-4 2 1-16,3-3 16 0,2 2-8 0,2-3 1 15,1 0 0-15,-2-1-1 0,2 0-2 0,-4 1 7 0,4 0-10 16,4-5-3-16,-8 6 6 0,8-6 1 16,-8 4 7-16,8-4-19 0,-4 4-2 0,4-4 10 0,0 0-5 15,-5 5 7-15,5-5 12 0,0 0-6 0,0 0-1 16,0 0 6-16,-5 3-19 0,5-3 6 0,0 0-2 0,0 0 3 16,0 0 3-16,-6 4 2 0,6-4-22 0,0 0 4 15,0 0-7-15,0 0-7 0,0 0-9 0,0 0-15 16,0 0-23-16,0 0-9 0,0 0-38 0,0 0-1 15,0 0-32-15,0 0-21 0,0 0-5 0,-12-11-31 0,12 11-512 16,0 0 240-16,-6-13 160 0</inkml:trace>
  <inkml:trace contextRef="#ctx0" brushRef="#br0" timeOffset="157740.56">18384 8083 17 0,'0'0'102'15,"-6"10"13"-15,5-7-5 0,1-3-41 0,-5 9 17 16,5-9 2-16,-3 9 2 0,3-9-18 0,-1 10 0 0,1-10-17 15,-2 8 17-15,2-8-11 0,0 9 11 0,0-9-35 16,-1 8-3-16,1-8 14 0,0 0 0 0,1 10-33 0,-1-10 36 16,4 5-9-16,-4-5 3 0,7 2-16 15,-7-2-8-15,0 0 13 0,13-1 12 0,-13 1-8 0,10-4-8 16,-10 4-3-16,14-8 12 0,-4 2-19 0,-1 0-22 16,0-1 16-16,1-1 1 0,-4-1-13 0,1-1 15 0,0-1 0 15,-1-2 13-15,1 1-36 0,0-2 13 0,-2-1 15 16,8-9-16-16,-3 4-10 0,-5 0 22 0,-1 0-7 15,0 1-22-15,-1-2 22 0,-2-1 0 0,-1 0-7 16,1 0-2-16,1 0 13 0,-1 2-8 0,2-2-10 0,-3 3 3 16,0 1 3-16,-2 0 10 0,2 2-1 0,3 2-2 15,-4-1-9-15,-1 2 9 0,0 1 8 0,-1 1-18 16,-1 3-10-16,0 0 7 0,1-2 11 0,3 10-3 16,-9-14-27-16,9 14 11 0,-8-5 1 0,8 5 4 0,0 0-4 15,-12-3-1-15,12 3 26 0,-8 3-13 0,8-3-7 16,0 0 14-16,-12 6-24 0,12-6 15 0,-9 8 15 0,6-3-3 15,-4 1-17-15,2 1-12 0,1-1 9 0,-1 1-6 16,2 1 19-16,0-1-12 0,3-7 14 0,0 11-39 16,0-11 34-16,3 8-1 0,-3-8-24 0,0 0 37 15,17 11-25-15,-3-6 10 0,-1-2-6 0,4-2 26 0,-1 2-4 16,3-2-2-16,1 0-6 0,0 0-27 0,0 1 13 16,3-1 20-16,-2-1-9 0,-1 0-4 0,-1 0 2 0,-1 1 4 15,0-2-21-15,-2 1 10 0,0 2-1 0,-3-1-15 16,0 1 21-16,-1-1 6 0,-2 1-12 0,-2-2 19 15,0 1-6-15,-8-1-4 0,11 5 3 0,-7-2 3 16,1 0-8-16,-5-3 2 0,7 7-9 0,-1 1 20 0,0 0-8 16,-4-1-11-16,1 0 13 0,0 5 5 0,-1-2-9 15,0 2 11-15,-2-1 0 0,0 1-19 0,-2 1 7 16,0 0-2-16,2 2-11 0,-2-1 20 0,0-1 9 16,-1 2-28-16,2-3 3 0,2 1 4 0,-1-1 3 0,3 0-9 15,-2 0 13-15,0-4 15 0,3 2-22 0,-1-3 23 16,1-1-26-16,0-1 16 0,1-2-29 0,5 0 28 15,-1 0-7-15,2 0-4 0,-2-4-8 0,4-1 16 0,1-1-2 16,-2 0-7-16,1 0-4 0,-4-3-4 0,5 0 13 16,-4-1 13-16,1-2-14 0,0 1 7 0,1-3 17 15,-3 0-29-15,0-1-1 0,-2-1 30 0,4 0-17 0,-5-2 4 16,1 1 14-16,0 0-2 0,-2-2-12 0,0 0 2 16,-1 1-7-16,0-3-1 0,-1-1 2 0,0 2 12 0,-2-2-10 15,-1 1-3-15,1 1-4 0,-2 1-5 16,1 2 8-16,-1-1 13 0,-2 3-29 0,2-2 14 0,-2 3 13 15,0 3-7-15,1-1-6 0,2 9-3 0,-4-8-4 16,4 8-9-16,-8-6 5 0,8 6 7 0,-11 0 2 0,11 0-18 16,-16 8 28-16,7 0-8 0,2 2 12 0,-1-2-5 15,3 5-17-15,1 0 17 0,1 1-12 0,2 2 14 16,1 1-2-16,4 1-14 0,-3 2 6 0,4-2-2 16,3 11-4-16,2-4 14 0,0 2-1 0,-3-8-5 0,1-1 8 15,-1-4-10-15,1 1 2 0,-2-3 6 0,2 0-13 16,2 0 5-16,-1-2-2 0,0 2 17 0,-1-3-14 15,2 0 5-15,0-3-5 0,-2 0-3 0,2 0 15 0,-1-1-11 16,-4-2-9-16,2 0-18 0,0 0-30 0,-7-3-6 16,9 2-25-16,-9-2-34 0,0 0 6 0,0 0-21 15,20-5-14-15,-11 2-18 0,1-1-354 0,0-2 173 0,-10 6 114 16</inkml:trace>
  <inkml:trace contextRef="#ctx0" brushRef="#br0" timeOffset="158107.44">19499 7565 37 0,'0'0'93'0,"-5"-13"17"0,5 13-28 0,-8-5 7 15,8 5-2-15,0 0 3 0,0 0-45 0,0 0 16 0,-29 13 18 16,23-3 9-16,0-3-10 0,0 2-20 0,-1 3 1 15,2 0-4-15,2 0 2 0,2 0-37 0,1 2 27 0,1-1-2 16,2 0-1-16,3-1-2 0,2 4-7 0,2-2 7 16,-1 0-28-16,7 8 14 0,-4-5-6 0,-1-4-4 15,-3 0 10-15,1-1 0 0,-1 0-11 0,0-1-19 16,0 1 0-16,0 0 0 0,-5-1 32 0,1 0-26 0,0-3 24 16,-1 3-6-16,-1-3-3 0,2 1 3 0,-2-3-22 15,-1 1 24-15,-1-7-14 0,0 11 8 0,0-11 9 0,-3 8-12 16,3-8 2-16,-4 8-6 0,4-8 5 15,-9 6-17-15,9-6-4 0,-9 6 19 0,9-6-32 0,-12 4-31 16,12-4 5-16,-14 1-26 0,14-1-13 0,-18-2-6 16,18 2-11-16,-19-9 48 0,10 5-53 0,-2-4-11 0,1 0-263 15,1-2 125-15,2-2 86 0</inkml:trace>
  <inkml:trace contextRef="#ctx0" brushRef="#br0" timeOffset="158368.93">19456 7567 96 0,'0'0'87'0,"0"0"19"15,-11 39-6-15,9-20-32 0,-1 1 15 0,2 14-4 16,-5-2-19-16,0 3 2 0,-1 2-8 0,0-2 37 0,-3 0 3 16,-2-2-19-16,2 1-12 0,-2-2 22 0,-1 0-23 15,1-4 6-15,0 0-15 0,-1-4 2 0,3-5-7 16,5-2 13-16,-2-3-20 0,1 1 7 0,0-4-24 15,1-1 22-15,1 0-6 0,0-2-28 0,1-2 14 0,3-6 1 16,-4 11 10-16,4-11-19 0,-4 9 6 0,4-9-6 16,0 0-24-16,0 0-40 0,0 0-49 0,0 0 24 0,0 0-10 15,0 0-6-15,0 0-20 0,0 0-367 16,0 0 158-16,0 0 106 0</inkml:trace>
  <inkml:trace contextRef="#ctx0" brushRef="#br0" timeOffset="158693.57">19960 7655 114 0,'0'0'160'0,"0"-12"-22"0,3 7 0 15,-3 5-32-15,5-6 0 0,5 1-12 16,2 2-4-16,2 0 1 0,2 2-10 0,6-3-10 0,-1 3-3 16,4 0-19-16,13-1 8 0,-9 2-7 0,-1 0 4 15,-2-2-22-15,7 7-27 0,-8-5 20 0,-2 3 11 16,-3-3-19-16,-1-2 1 0,-3 2 20 0,1 0-9 0,-2-1-9 16,-5 1 8-16,-10 0-11 0,19-1-14 0,-19 1 1 15,12 2 12-15,-12-2-12 0,0 0-41 0,13-1-3 16,-13 1-14-16,0 0 7 0,0 0-27 0,6-6-13 0,-6 6-8 15,0 0-23-15,0 0-285 0,0 0 135 0,0 0 88 16</inkml:trace>
  <inkml:trace contextRef="#ctx0" brushRef="#br0" timeOffset="158996.78">20263 7496 45 0,'-4'-2'113'0,"4"2"-24"0,0 0 22 0,0 0-24 16,0 0-24-16,0 0-7 0,0 0 43 0,0 0-3 0,0 0-11 16,0 0-33-16,0 0 20 0,0 0-10 0,0 0-1 15,39 6 3-15,-27-2-31 0,1 0 19 0,1 1-15 16,-1 0 10-16,-1 0-9 0,0-2-15 0,0 2 24 16,-4-2-14-16,3 1-7 0,-2 1-5 0,-1 0-3 0,0 1 16 15,-1 1-13-15,-2-2 12 0,2 3-11 0,-3 0 1 16,-4-8-11-16,5 15 8 0,-5-8-13 0,0-7 1 0,-3 16 5 15,2-5 5-15,-2 0-14 0,-2 1 11 0,0-3-11 16,-1 3 1-16,0-2-8 0,-1-1 24 0,0-1 15 16,-1 2-50-16,0 0-8 0,0-3-16 0,0 3-15 15,-2-3-8-15,0 1-17 0,0-2 6 0,2 0-41 0,0 3-345 16,-3-4 152-16,11-5 102 0</inkml:trace>
  <inkml:trace contextRef="#ctx0" brushRef="#br0" timeOffset="159494.56">20759 7303 31 0,'-2'-14'128'0,"0"1"-6"16,0 1-25-16,0 2-8 0,2 3-17 0,-1 3-19 15,1 4 40-15,0 0-5 0,0 0-61 0,0 0 30 16,-3 22 4-16,3-5 40 0,-2 2-16 0,0 2-11 16,-2 15-11-16,2 2 9 0,-1 2 18 0,-1 4-23 0,-1 2-8 15,-1 0 10-15,0 0 5 0,-2 3-36 0,0-4-5 16,0-1-15-16,-2 1 16 0,5-3 9 0,-3-1-8 16,1-4-2-16,3-1-1 0,-1-2-2 0,-2-3 4 15,3-7-12-15,3-2 8 0,0-4-13 0,-1-3 9 0,2 1-1 16,0-1-13-16,0 0-7 0,0-2 12 0,2-2-3 15,-2-2-6-15,0-1 14 0,0-8-2 0,0 10-20 16,0-10 16-16,0 8-12 0,0-8-26 0,0 0 12 0,0 0-5 16,0 0-27-16,0 0-24 0,0 0-24 0,0 0 1 15,0 0-30-15,0 0 0 0,-11-42-26 0,6 27-364 16,-1-3 171-16,-3-11 112 0</inkml:trace>
  <inkml:trace contextRef="#ctx0" brushRef="#br0" timeOffset="160482.43">20753 7247 2 0,'-2'-19'101'15,"1"3"-11"-15,1 0-16 0,1 6 18 0,2-2-31 0,1 0-3 16,1 1 14-16,3 1-1 0,4 3-25 0,3 0-17 15,2 1 9-15,2 0 0 0,16-4 5 0,-2 3-19 16,5 1-5-16,2 0 11 0,5 1-16 0,3 2 14 16,-1 3-7-16,1-4-16 0,1-1-6 0,3 3 3 0,1-3-31 15,5 1 43-15,-1 0-5 0,2 4 16 0,2-5-20 16,1 5 12-16,-1-5-30 0,3 0 24 0,0 0 18 16,-3 5-10-16,1-6-20 0,-1 0 2 0,3-2-3 15,1 4 9-15,2-4 10 0,0 1-16 0,-2-2 17 0,-2-1-17 16,0 7 19-16,-2-5 0 0,-4 1 5 0,-2 1 2 15,-6 3 0-15,-2-4-8 0,-7 7 5 0,-4-6-11 0,-9 6 33 16,-6-4-19-16,-2 4 2 0,-5-2-12 0,1 1-10 16,-1 0-23-16,-4 4 46 0,1 0-42 0,-2-2 26 15,1 2-2-15,-2 0 18 0,-2-1-4 0,1 5-22 0,-2-2 1 16,1 0-9-16,-1 3-3 0,0 1 24 0,-1 2-16 16,0-1-14-16,-1 1 43 0,-3 4-16 0,3-2-32 15,-1 1 16-15,1 1 11 0,0 1 0 0,-1 4 14 16,-2-1 27-16,2 1-6 0,-1 1-54 0,0 0 48 0,3 12-26 15,-1-6 20-15,0 7 0 0,1-2-12 0,1-1 6 16,0 4-6-16,-2-4 8 0,0 3 12 0,-3-6-3 16,2 5 3-16,1-6-24 0,-2-5 10 0,1 1-1 0,-1-2-13 15,-1-1 3-15,1 3 5 0,-1-4-8 0,0 0 7 16,-1 0-6-16,2-1-22 0,-1 0 23 0,0-1-3 16,-1 0-14-16,1-1 9 0,-1-2-13 0,-2 2 14 0,2-2-8 15,-1-1 8-15,0-1-8 0,-2-1-7 0,1 0 9 16,2-3 1-16,-2 2 4 0,0-3-5 0,-2 1 26 15,0 1-13-15,-1-2-3 0,2 0 15 0,0-1-4 16,-5 0 15-16,-2 0-2 0,-2 0 0 0,-2 0-11 0,-1-2 8 16,-4-1-16-16,-2 1 12 0,-15 1-14 0,-3-3 0 15,-2 3 3-15,-4-3-13 0,-4 0 13 0,-5-1-4 0,0 0-13 16,-1 1 4-16,-2-3 13 0,-1 1 2 0,-5 0-28 16,0 0 14-16,-3 1-1 0,3 2 9 0,0-1-14 15,1 1 14-15,1 1-15 0,-1 0 3 0,2-2-2 16,-2 3 12-16,7-1-3 0,0-1-8 0,1 1 1 0,5 3-8 15,4-1 7-15,-2 0 3 0,5 0-16 0,2 1 13 16,4-1 3-16,3 0 4 0,6-1-4 0,4-1-4 16,4-1-9-16,2 0 6 0,0 2 18 0,2-3-18 15,-1 0 4-15,2 1 2 0,2-2 0 0,0 1 3 0,2-2 10 16,0 2-13-16,5-1 16 0,6-1 2 0,-16-1 1 16,8-1-1-16,8 2-5 0,-23-1 1 0,10 1 3 0,-3-2 4 15,0 1-1-15,0-1-4 0,-3 2 6 0,3-1-9 16,0 0 8-16,0 1 2 0,0-1-9 0,1 0-9 15,2 1 8-15,4 0-12 0,-1 0 8 0,10 0-9 16,-14-2 12-16,14 2-4 0,-11 0-5 0,11 0 2 0,0 0 17 16,-12 0-10-16,12 0-13 0,0 0-1 0,-12 0 11 15,12 0 0-15,0 0-20 0,-14 0 12 0,14 0 11 0,-9 2-9 16,9-2-2-16,-11 1 2 0,11-1 6 0,-12 0-7 16,12 0-7-16,-8 0 2 0,8 0 7 0,0 0-5 15,-9 1 11-15,9-1 5 0,0 0-22 0,0 0 22 16,0 0-20-16,0 0 14 0,-12-2-23 0,12 2 10 0,0 0-3 15,0 0-13-15,-5-4-1 0,5 4-20 0,0 0-12 16,1-11-43-16,-1 11-26 0,0 0 15 0,5-11-19 16,-5 11-34-16,0 0 16 0,4-13-35 0,-4 13-17 15,0-6-432-15,0 6 208 0,0 0 140 0</inkml:trace>
  <inkml:trace contextRef="#ctx0" brushRef="#br0" timeOffset="161089.43">21070 7436 25 0,'4'-4'121'16,"-4"4"-29"-16,6-9-7 0,-6 9 2 0,0 0 12 15,5-1-17-15,-5 1 2 0,0 0-15 0,0 0-1 16,0 0 21-16,0 0-6 0,0 0-13 0,1 20 0 0,-1-20-12 16,-4 12 10-16,2-2 5 0,-1-3 2 0,0 3-28 15,-1-2 21-15,2 3-23 0,-1-4 3 0,0 0-12 0,3-7 13 16,-2 10-8-16,2-10-2 0,-2 8-2 0,2-8-14 15,0 8 19-15,0-8-2 0,0 0-8 0,0 0-4 16,0 0 6-16,4 14-16 0,-4-14 4 0,6 5 7 16,-6-5 1-16,0 0-18 0,12 7-6 0,-12-7 7 0,8 2 9 15,-8-2-25-15,12 3 8 0,-12-3 4 0,12 2 5 16,0-1-13-16,0 3 14 0,-2-5-5 0,2 3-3 16,0 1-2-16,0-1-4 0,-2 0 2 0,2 1-3 15,0-1 1-15,-2 2 6 0,0-1 5 0,-2 3-2 0,0-1-15 16,0 1-6-16,0 1 11 0,0-1 8 0,-3-1-9 15,-2 1-13-15,3 1 18 0,-3 1-6 0,-2-1-4 16,2-1 17-16,-2 0-16 0,2 0 2 0,-3-6 1 0,3 12 5 16,-3-6-6-16,0-6 9 0,-3 15-1 0,0-4-3 15,-1-1-8-15,-1-2 7 0,0 1 6 0,-3 0 3 16,1-2-14-16,0 1 11 0,-3-2-14 0,3 1 25 0,-1-2-5 16,0 1-9-16,0 0 8 0,1-3-12 0,2 0 7 15,5-3 4-15,-12 3-6 0,4-2 3 0,8-1 2 16,-12 2 2-16,12-2-19 0,-12-2 9 0,12 2-23 15,-12-3-15-15,12 3-8 0,-13-7-28 0,6 3-22 0,7 4 25 16,-12-8-54-16,5 0-13 0,2 0-11 0,0 7-389 16,5 1 180-16,-10-15 118 0</inkml:trace>
  <inkml:trace contextRef="#ctx0" brushRef="#br0" timeOffset="161316.5">21050 7445 81 0,'0'0'101'0,"0"0"-15"0,8-18 22 0,4 11-23 0,0 1 16 16,2-2-42-16,0 1-4 0,1 4 29 0,0-3-19 0,2 0-9 16,0 1-27-16,3 0 13 0,-2 0-8 0,2 0 13 15,-3 1-17-15,2 0-32 0,-2 0-10 0,-1 0 39 16,-1 1-10-16,-3 0-23 0,-2 1-17 0,-2 0-28 15,-1 0-32-15,-7 2-227 0,8-4 102 0,-8 4 70 0</inkml:trace>
  <inkml:trace contextRef="#ctx0" brushRef="#br0" timeOffset="161721.91">21745 7124 41 0,'4'-6'105'0,"-4"6"9"0,3-9-33 16,-3 9-26-16,3-7 22 0,-3 7 11 0,4 0 1 15,-4 0-54-15,0 0 40 0,6 14 11 0,-3-3-48 0,-2 4 43 16,2 0-36-16,-2 3 31 0,1 1 0 0,0 3-37 0,1-2 29 15,0 15-8-15,-2 1 14 0,2 0-10 16,-3 0-2-16,1 1-1 0,2 1-12 0,-3 0 17 0,2-1-19 16,1 0-25-16,-2-1 6 0,1 0 7 0,-4-1 0 15,2-8-6-15,-2 6-10 0,-2-2 14 0,1-5-20 16,-1-4 2-16,3-5 11 0,-1 0-8 0,0-1-9 0,0-1 8 16,0 0 16-16,2-3-11 0,0-1-5 0,0-2 3 15,-2-3-11-15,2-6-8 0,-2 10 4 0,2-10 10 16,0 10 2-16,0-10-4 0,0 0-8 0,-2 8 14 15,2-8-26-15,0 0-27 0,0 0 16 0,0 0-19 0,0 0-51 16,0 0-4-16,0 0-10 0,0 0-7 0,0 0-12 16,0 0-11-16,0 0-365 0,0 0 167 0,-1-37 110 15</inkml:trace>
  <inkml:trace contextRef="#ctx0" brushRef="#br0" timeOffset="162178.54">22125 7367 37 0,'3'-12'116'0,"-3"3"-7"0,0 9-32 0,-4-9 25 16,4 9-2-16,-8-6-3 0,1 3-28 0,7 3-25 15,-10 0 24-15,10 0 19 0,-12 3-1 0,12-3-10 16,-11 1-13-16,6 3 3 0,5-4-42 0,-10 9 0 0,4-5 43 15,3 1-34-15,3-5 29 0,-3 10-14 16,3-10-17-16,0 10 11 0,0-10-9 0,10 12 9 0,-2-5 7 16,0 0-17-16,1 1-6 0,2-1 5 0,-1 0 0 15,1 0-11-15,0 2 4 0,-1-1-23 0,2 0 27 0,-2 1 3 16,0-2-24-16,1 4 11 0,-2-3-16 16,1 1 10-16,-2-1-8 0,-1 0 14 0,1 2 7 0,-3-2-10 15,0 0-12-15,1 4 12 0,-2-4 0 0,-2 0-10 16,1 3 5-16,-3-2-7 0,3-3-8 0,-2 2 31 0,-1-8-23 15,0 12 8-15,0-12-4 0,-3 12 21 0,1-6-16 16,2-6 6-16,-4 11 11 0,-3-3-6 0,2-3-3 0,-1 1-3 16,2-1 6-16,-1-2 1 0,5-3 12 15,-8 5-15-15,8-5-3 0,0 0-11 0,-16 7 6 0,16-7 0 16,-11 4-9-16,11-4 8 0,-13 1-12 0,13-1 14 16,-12 0-20-16,12 0 11 0,-14-1-20 0,14 1-5 0,-17-6-54 15,8 1 6-15,9 5-26 0,-18-7-20 0,9 1-6 16,9 6-21-16,-16-10-13 0,11 6-381 0,5 4 179 15,-12-17 118-15</inkml:trace>
  <inkml:trace contextRef="#ctx0" brushRef="#br0" timeOffset="162401.78">22039 7296 81 0,'0'0'94'0,"4"-17"35"0,1 9-58 16,3 1 26-16,1-1-14 0,3 2 15 0,2-1-14 16,0 1-19-16,1 1-3 0,2 2 18 0,1-1-59 0,0 1 22 15,2-1 13-15,-1 2-11 0,1-2-13 0,-1 0-18 16,-2 2-12-16,1 0-28 0,-4-1 3 0,1 1-2 16,-3-1-22-16,-3 2-17 0,-2 0-28 0,-7 1-202 15,11-1 98-15,-11 1 66 0</inkml:trace>
  <inkml:trace contextRef="#ctx0" brushRef="#br0" timeOffset="163081.54">22615 6997 68 0,'0'0'85'16,"-5"-8"21"-16,5 8-19 0,-3-6-14 0,3 6 4 0,0 0 1 16,-4-6-6-16,4 6-11 0,0 0-1 0,-5-5 1 15,5 5-9-15,0 0-28 0,0 0 39 0,0 0-18 0,-7 13-3 16,6-4 2-16,-2 1 3 0,2 1 6 0,-2 1 12 16,2 4-14-16,1 1 11 0,-2 1-3 0,1 2-4 15,1 0-28-15,0 2 37 0,-1 1-12 0,2 12 3 16,-1-5-8-16,-1 3-2 0,3 3-10 0,-3-7 3 15,2 6 11-15,-1 0-9 0,2-2-5 0,-1 1 6 0,4-3-10 16,-3-3-9-16,-1 5 2 0,0 1-3 0,2-8-11 0,-4-2-5 16,2-3 18-16,-1-1-6 0,0 0-2 15,0-2 4-15,0 0-22 0,0-1 15 0,-1-1-2 0,1-2 2 16,0-2 11-16,0 1-25 0,0-4 15 0,0-2-3 16,-2 0 4-16,2-7 5 0,0 10-2 0,0-10-18 0,2 8 18 15,-2-8-2-15,0 7-2 0,0-7-7 0,0 0-18 16,1 8-2-16,-1-8-33 0,0 0 0 0,0 0-27 15,0 0-33-15,0 0 9 0,0 0-24 0,0 0-16 16,0 0-24-16,0 0-359 0,0 0 175 0,0 0 114 0</inkml:trace>
  <inkml:trace contextRef="#ctx0" brushRef="#br0" timeOffset="164131.69">22891 7091 13 0,'0'0'90'0,"3"-9"-8"16,-3 9-8-16,0 0 3 0,3-12 8 0,-3 12-2 0,2-7-24 15,-2 7 15-15,2-7-12 0,-2 7 6 0,2-7-30 16,-2 7 6-16,0 0 20 0,3-10-15 0,-3 10 23 16,3-7-29-16,-3 7 10 0,4-6-28 0,-4 6 23 0,4-6 11 15,-4 6-22-15,0 0 22 0,2-6-14 0,-2 6-16 16,0 0 11-16,0 0 21 0,0 0-20 0,2-8 1 15,-2 8-7-15,0 0-11 0,0 0 14 0,0 0-19 0,0 0 9 16,0 0-1-16,0 0-3 0,0 0-31 0,0 0 29 16,0 0-1-16,0 0-9 0,0 0-22 0,0 0 9 15,0 0 27-15,0 0-30 0,-7 26-3 0,6-16 34 0,-1 2 1 16,0 0-22-16,-1 2 27 0,2-1 9 0,-3 4-37 16,2-1 45-16,-2 0-12 0,3 2 6 0,-3 4-8 15,0-4 14-15,0 13-11 0,2-6 11 0,0-3-12 16,-1-3-4-16,0 2-9 0,2-1 12 0,0 2 5 0,2 0-13 15,-4 11-1-15,-3-2 4 0,6-6 1 0,-6 6 2 16,1-2 1-16,0-6-16 0,2-1 15 0,-1-3-8 16,-1-1-2-16,1 1-2 0,0-1-4 0,-3 0 7 0,3-1-7 15,0 2 5-15,-3-2-8 0,3 0-1 0,0-2-1 16,-1-2 9-16,-2 3-2 0,3-3-3 0,-1 0-6 16,2 1 17-16,-1-2-13 0,-1-2 3 0,0 1 6 0,1-1 1 15,2-3-7-15,2-7 4 0,-5 13-13 0,5-13-1 16,-1 9 13-16,1-9-15 0,-3 7 1 0,3-7 12 15,0 0-13-15,0 0 18 0,0 12 6 0,0-12-4 16,0 0-24-16,0 0 7 0,0 0 12 0,0 0-21 0,0 0-14 16,0 0 5-16,3 9-5 0,-3-9-26 0,0 0-19 15,0 0-34-15,0 0-26 0,0 0-28 0,0 0-35 16,0 0-27-16,0 0-28 0,0 0-520 0,0 0 252 0,0 0 168 16</inkml:trace>
  <inkml:trace contextRef="#ctx0" brushRef="#br0" timeOffset="167844.7">19714 3630 1 0,'-3'0'110'0,"3"0"-26"15,0 0-18-15,0 0 4 0,0 0-20 0,5 7 31 16,-5-7-21-16,6 3-10 0,4 1 15 0,-2-2-24 16,3-2-7-16,2 0 15 0,2-2 2 0,0 2-27 0,1-2 1 15,1 1-18-15,3-4 40 0,-1 3 3 0,1 2-24 16,0-3-22-16,0 2 34 0,1-4-24 0,-1 2-7 0,0-2 27 16,0-1-26-16,9-3 8 0,-3 3-9 15,-5 0 9-15,7-4 17 0,-4 4-1 0,-7-4-4 0,-2 3 8 16,9-6-13-16,0-1-6 0,-6 1-8 0,-4 2-46 15,0 2 13-15,0-2 57 0,0-1-1 0,-2 0-59 0,0 0 6 16,0 0 58-16,0-1 3 0,-3 1 2 0,2 0-89 16,-2 0 97-16,0-1-39 0,-1 2 16 0,2 0 19 15,-2-1-3-15,-2 0 7 0,1 1-2 0,1-1-20 16,-3 0 3-16,2 0-36 0,-2 0 32 0,-2 0 7 0,4 0 4 16,-1 1-15-16,0-1-32 0,-2 0 28 0,1 0 6 15,0 0-29-15,1 0 35 0,-1 0-27 0,0 2 24 16,1-2-8-16,-2 0-26 0,2 2 16 0,1-3 6 0,0 0-9 15,-1-2 10-15,1 1-11 0,0 3-6 0,-1-1-13 16,1-2-27-16,0-1 33 0,-2 2-28 0,2-3 34 16,-1 6 2-16,2-4 6 0,-1 2-31 0,0 0 41 0,1-1-86 15,0 4-1-15,1-3 58 0,-1 1-8 0,0 0-6 16,1 1-37-16,1 0 53 0,-1-1 18 0,0 0-33 16,1 0-6-16,-1 0 52 0,3 1-15 0,-3-1-64 15,3 2 53-15,-2 0-52 0,2-2 66 0,0 1-10 0,0 0-10 16,0-1-28-16,1 0 2 0,0 0-7 0,1 2 79 15,-2-1-65-15,9-7 32 0,-5 4-52 0,0 1 54 16,-4 2-33-16,3 0 19 0,-2 1 32 0,2 0 14 16,-2-1-39-16,-1 2-22 0,4-2-1 0,-1 0 60 0,-2 2-63 15,3-2 11-15,-1 1-2 0,1 0-5 0,-3 0 48 16,2 0 9-16,2 2-38 0,-2 0 37 0,1-1-61 16,1 0 5-16,1 1 50 0,-4 2 13 0,4-3-66 0,-1 3 13 15,-1-3 27-15,1 2 40 0,1-1-84 0,0 1 86 16,1-2 6-16,-3 1-93 0,3 0 23 0,-1 0 65 15,-2 1-7-15,2 0-75 0,-1 1 13 0,-1-2 58 0,1 2-92 16,1-1 26-16,0 1 24 0,-2 4-5 0,3-3 18 16,0 0-32-16,-3-1 49 0,0 4-25 0,3-2-7 15,-1-2 12-15,1 5-31 0,1-2 19 0,-1 1 26 16,1 1-28-16,0 0-28 0,0-1 66 0,1-2 10 0,-5 3-90 16,4 0 104-16,0-2-58 0,0 1 21 0,0 2 6 15,-1-4 1-15,2 5-73 0,-1-4-8 0,-3 1 81 0,3 0-38 16,0 0 31-16,-1 0-19 0,0 3 26 0,-1-2 0 15,1-1-3-15,-2 2 2 0,1 0-90 0,-1 0 109 16,2-3-94-16,-2 3 89 0,2-1-74 0,-1-1-20 0,1 0 67 16,1 1 48-16,-1 1-70 0,1-3-28 0,-1 2-20 15,-1 0 40-15,2 1-35 0,0-2 83 0,-1 2-16 16,0 0-66-16,2-1 33 0,0 1 71 0,1 3-90 16,-4-2 11-16,2-1 62 0,0 3 16 0,0-3-31 0,2 2-26 15,-4 0-31-15,2 1 32 0,0-4 3 0,2 1 21 16,-4 1 16-16,2 0-54 0,-1-2 2 0,0 1 11 15,-3 0-28-15,4-1 33 0,-4 2 26 0,1 1 1 0,0 0-72 16,1-1 26-16,-1 0 17 0,2 2-26 0,-1-1 12 16,1 1-16-16,1-2 3 0,0-1 76 0,-1 2-22 15,0-2-13-15,1 1 22 0,-2 2-37 0,4-2-5 0,-4 3 18 16,2-2-69-16,-1 0 47 0,-2 1 33 0,2-2-13 16,0 2-36-16,-2-1 84 0,-1 0-72 0,-1 0-48 15,1 2 115-15,0-1-106 0,-2-1 45 0,2 2-11 16,-1 0 22-16,2-1 1 0,1 0 18 0,-1 1-37 0,2 1 27 15,-2-2-40-15,2 3 44 0,-3-2-66 0,1 0 59 16,2 2-29-16,1-1 48 0,-3 0-30 0,0 1 34 16,1-1-4-16,-2 2-34 0,-2 0-50 0,2-1 41 0,0 0 14 15,-1 1-11-15,-2-2 14 0,1 3 57 0,2-2-45 16,-4 1-21-16,3 0 12 0,-3 0-2 0,1 0 18 16,-1 1 6-16,1-2-49 0,-1 1-17 0,0 2 12 15,0-3 24-15,0 4-47 0,0-1 24 0,0 0-2 0,0 0 106 16,0 0-84-16,2 0 30 0,-2 1 47 0,-3-1-16 15,4 1-6-15,-1-1 6 0,2-2-77 0,-4 0 21 16,2 4 37-16,-1-4-9 0,1 1-5 0,0 0-22 0,-1 0 21 16,-1 0 21-16,1 2 3 0,0-2-43 0,-1 0 23 15,0 0 9-15,-1-2-12 0,0 0 7 0,2 0 4 16,0 0-19-16,-1 1-5 0,1 1 5 0,-2 1 5 0,-1-1-4 16,2 0-5-16,-2-2 1 0,0 3 1 0,0-2-11 15,0-1-1-15,-3 3 6 0,2-2 7 0,-3-2 5 16,1 1-15-16,0-2-1 0,1 2 18 0,-1 2-17 0,0-1-6 15,-1-2-2-15,0 0 15 0,-2 0-4 0,0-1-3 16,1-1-2-16,0-1-9 0,-2 1 7 0,2-1 0 16,-2 0 13-16,-1 0-4 0,1 2 3 0,-1-2-24 15,2 0 11-15,-2 0-2 0,1-2 11 0,-1 1 3 0,1 1-3 16,-1-1-14-16,0-2 15 0,2 2-21 0,-2 1 2 16,0-1 5-16,0 1-4 0,1-2-7 0,-1-1 5 0,1 3 9 15,-1-1-10-15,0 0 14 0,0-2-27 0,0 2 7 16,0-2-13-16,0 0-5 0,-1 4-34 0,1-4 12 15,0 0 13-15,0 4-2 0,0-2-25 0,0-2-24 16,0 0 15-16,0 0-28 0,0 0 16 0,-15-2-23 0,10 3-7 16,-2-8-290-16,-2 4 137 0,-2-2 92 0</inkml:trace>
  <inkml:trace contextRef="#ctx0" brushRef="#br0" timeOffset="168796.61">23680 2921 64 0,'0'0'93'0,"0"0"-62"0,-3-3 66 0,3 3-41 16,-1-2 51-16,1 2-15 0,6 2 4 0,-6-2-56 15,7 2 51-15,-7-2-67 0,9 2 51 0,-5-2 4 16,0 2-7-16,2 1 12 0,-1-4-27 0,0 2 5 16,2-1 16-16,4 6-32 0,-6-1 19 0,2-3-11 0,1 0 8 15,1 4-6-15,2 2 6 0,-1-4-19 0,2 6 19 16,0-3-16-16,-1 3 2 0,-2-3-3 0,3 1-6 16,-1 2 5-16,-2 0-6 0,2-2-4 0,-2 2 0 0,-1-4-10 15,0 1 12-15,0 0-10 0,-1 0-4 0,1-1-9 16,-1 1 2-16,1-1-5 0,-2-2-4 0,0 1 16 15,-2 0-15-15,-2-2-7 0,2 2 14 0,0-4-13 16,0 4 16-16,0-1 1 0,0-1-21 0,0 2 15 0,0-1-8 16,-1 0 14-16,1 0-10 0,0 0 8 0,-1-1-10 15,1 2-5-15,-2-3 11 0,1 2 5 0,1 0-8 0,-1-2 2 16,1 0 12-16,-2 2-12 0,1-2-8 0,0 1 13 16,-2-1 6-16,3 1-20 0,-3-1 13 0,2 0-2 15,0 1-7-15,-2-2 9 0,2 0 1 0,-1 2-9 16,1-1-5-16,0 0 9 0,-1 0-5 0,0 0-1 0,0 0-6 15,0 0 17-15,-1 0-6 0,0-1-19 0,2 2 11 16,-2-2 0-16,1 0 3 0,-1 1 7 0,0 0-20 16,1-1 9-16,-1 0-6 0,0 1 10 0,1 1-1 0,-2-2-9 15,2-1 8-15,0 2 2 0,-1 0 4 0,2-1-5 16,-2 2-3-16,2-1 3 0,-2 0-7 0,2-1-7 16,-2 2 18-16,0-2-3 0,1 1-13 0,0-1 11 0,-2 1 4 15,0-2-3-15,3 2-2 0,-2-1 7 0,-1 0-4 16,2 1-8-16,-1-1-6 0,-1-1 11 0,3 1-2 15,-3 0-2-15,1 0 6 0,-1-1-3 0,0 0-6 16,0 3 12-16,0-3-16 0,0 0 11 0,1 1 2 0,-1-1 2 16,3 1-4-16,-3 0-9 0,1 1 19 0,-1-2-9 15,0 0-2-15,3 1 6 0,-2-1-1 0,-1 0-13 16,0 0 6-16,0 0 6 0,0 0 11 0,0 0-1 0,2 1-11 16,-2-1 14-16,0 0-8 0,0 0 4 0,0 0-1 15,1 1 6-15,-1-1-8 0,0 0 2 0,0 0 1 0,0 0 4 16,0 0-2-16,0 0 3 0,3 0 2 0,-3 0 8 15,0 0-8-15,0 0 16 0,0 0-17 0,0 0-7 16,0 0 11-16,0 0-7 0,4-5-17 0,-3 2 18 16,0-1-4-16,1 1 11 0,0-2-20 0,4-5 25 0,-1 3-18 15,-1-3-24-15,1 3 36 0,2-2 23 0,-2 0-16 16,1 0 7-16,-1-1-33 0,2-1 37 0,-1-1 2 16,1 1-40-16,0-1 34 0,1-1 0 0,-2 0-28 15,1 0 6-15,-2 0-22 0,2-2 9 0,0 2-7 0,1-1 17 16,-1 0-22-16,-1 0 2 0,0-3 24 0,-1 3-7 15,2-2-4-15,-2 2-27 0,0-1 11 0,1 2-8 16,-2 1 7-16,0 0-1 0,0 0-4 0,0 0 18 0,0 1-17 16,0 1 28-16,0 1-26 0,-2 2 4 0,0 0 1 15,0 2 11-15,0 0-8 0,-1 0 2 0,0 1 1 16,1-1-11-16,-1 0-7 0,0 1-1 0,-1 1-9 0,2-2-4 16,-1 1-17-16,0 1-15 0,1-1-87 0,-2 2-51 15,-2-2 59-15,2 4-40 0,-5 0 3 0,5 0 8 0,-12 6-532 16,-1 1 234-16,2-1 158 0</inkml:trace>
  <inkml:trace contextRef="#ctx0" brushRef="#br0" timeOffset="169852.79">20195 3822 1 0,'-2'-11'108'0,"-1"2"-31"0,0 6 19 0,3 3-27 0,-2-9-5 15,2 9-22-15,-3-8-2 0,3 8 29 0,0 0-22 16,0 0 7-16,0 0 19 0,0 0 18 0,17 15-10 15,-6-8-8-15,4 3 21 0,10 3-8 0,0 1 10 16,6 2-10-16,-2 2 0 0,5 1-35 0,-2-1-8 0,0 0 26 16,1 2-26-16,-2 1 6 0,-3-1 11 0,0 2-22 15,-3-2 5-15,-1 1-25 0,-3 0 25 0,-1-2-18 16,0 2 19-16,-1-3-17 0,-7-3 0 0,-1 0 2 0,-2-4-4 16,0 1 9-16,-1-2-9 0,0 0-2 0,2 0-14 15,-5-2 10-15,2 0-1 0,-3-2-10 0,0 0 10 16,0-1 2-16,-2-1-6 0,1 1-9 0,0-3-11 0,-1 2-8 15,0-2 4-15,0-1-23 0,0 0-8 0,-2-1-39 16,0 0 22-16,0 0-37 0,0 0 6 0,0 0-30 16,0 0 12-16,-2-15-1 0,1 9-22 0,-2-5-328 15,-1 0 154-15,-1-2 100 0</inkml:trace>
  <inkml:trace contextRef="#ctx0" brushRef="#br0" timeOffset="170163.52">20705 3745 7 0,'-4'-2'98'15,"0"-1"16"-15,4 3-22 0,-14 10 6 0,8-4-4 16,-4 6 16-16,-4 10-5 0,-5 2-20 0,4 2-27 0,-1-4 41 16,-1 5-30-16,-2 4 28 0,-1-1-6 0,-1 2-9 15,0 1 1-15,-2-3-32 0,-1 1 24 0,1-1 3 16,-1-2-4-16,3-2-26 0,-2 1 11 0,3-3-21 15,3-5 28-15,1 1-15 0,4-4-11 0,1-3 5 0,2-3-9 16,1 1-10-16,0-2 5 0,3-2-4 0,-1 1 4 16,1-2 1-16,1-3-5 0,0 1-7 0,1-1 3 15,1 1-5-15,-1-2 0 0,3-2-17 0,-4 4 9 0,4-4-31 16,-4 4-14-16,4-4-33 0,0 0-14 0,0 0-15 16,0 0 13-16,0 0-20 0,0 0 8 0,0 0-7 15,-12 1-21-15,12-1-14 0,0 0-315 0,0 0 151 0,0 0 102 16</inkml:trace>
  <inkml:trace contextRef="#ctx0" brushRef="#br0" timeOffset="173110.43">21676 6006 86 0,'0'0'80'16,"0"0"10"-16,0 0-10 0,-1 10-6 0,1-10 1 15,0 0-23-15,0 0-5 0,0 0-12 0,0 0-7 0,0 0 2 16,0 0 0-16,0 0 3 0,-3 9-5 0,3-9 18 16,0 0-29-16,0 0 2 0,0 0 0 0,0 0-3 15,0 0-4-15,0 0-4 0,0 0-3 0,0 0 4 16,0 0 15-16,0 0-10 0,0 0 1 0,0 0-5 0,0 0 20 16,0 0-18-16,0 0-10 0,0 0 5 0,0 0-21 15,0 0 44-15,0 0-42 0,0 0 17 0,0 0-28 16,0 0 20-16,0 0-4 0,0 0 9 0,0 0-6 15,0 0-5-15,0 0 18 0,0 0-4 0,0 0 20 0,0 0-35 16,0 0-5-16,0 0 17 0,0 0-21 0,0 0-3 16,-4 5-21-16,4-5-2 0,0 0-11 0,0 0-16 15,0 0-181-15,0 0 85 0,0 0 56 0</inkml:trace>
  <inkml:trace contextRef="#ctx0" brushRef="#br0" timeOffset="173951.52">24246 3835 47 0,'0'0'59'15,"0"0"3"-15,0 0-26 0,0 0 14 0,6 1-22 0,-6-1 4 16,0 0 1-16,0 0 10 0,0 0-8 0,0 0 10 16,0 0-8-16,0 0-4 0,0 0 4 0,0 0-5 0,0 0 0 15,0 0 10-15,0 0-8 0,0 0-6 16,5 2-13-16,-5-1 39 0,0-1-36 0,0 0 4 0,4 2 17 16,-4-2-34-16,2 1 20 0,-1 1 2 0,-1-1-14 15,0-1-19-15,0 0 15 0,0 0-18 0,0 0 9 0,8-3 30 16,-8 3-29-16,0 0-11 0,0 0 4 0,3-4-15 15,-3 4 8-15,0 0-34 0,0 0-7 0,4-3-225 16,-4 2 93-16,0 1 62 0</inkml:trace>
  <inkml:trace contextRef="#ctx0" brushRef="#br0" timeOffset="174634.51">21880 5730 81 0,'0'0'76'0,"0"0"8"0,-5 7-15 0,5-7-4 16,0 0-29-16,0 0 10 0,0 0-6 0,-7 7 7 0,7-7-26 15,0 0 9-15,0 0-19 0,-4 3-14 0,4-3-15 16,0 0-21-16,0 0-143 0,-8-4 60 0,8 4 40 16</inkml:trace>
  <inkml:trace contextRef="#ctx0" brushRef="#br0" timeOffset="174957.54">23828 4159 36 0,'5'-1'29'16,"-1"0"-18"-16,0 0-37 0,0 1 8 0,0 1 6 16</inkml:trace>
  <inkml:trace contextRef="#ctx0" brushRef="#br0" timeOffset="176181.41">22862 7547 94 0,'-19'-5'108'0,"10"6"-32"0,9-1 10 0,-12 3-7 16,5-3 18-16,7 0 9 0,-11 0-15 0,11 0-24 15,-9 1 27-15,9-1-22 0,0 0 12 0,-9 0-2 16,9 0-8-16,0 0 10 0,0 0 14 0,0 0-27 0,-10 0 0 15,10 0 1-15,0 0 0 0,0 0-2 0,0 0-6 16,0 0-8-16,32 2 1 0,-16-3-5 0,3-1-1 0,4 0-3 16,0 1 9-16,13-2-24 0,-3 3 11 0,6-3-4 15,1 1-8-15,0-2 8 0,-3 2-11 0,-1-2-2 16,1 2-6-16,-1-2-1 0,-6 2 4 0,-4 2-4 16,-2-3 9-16,-1 5 1 0,0-5-2 0,-1 1 11 15,2 1 5-15,-1-2-8 0,-2 1-2 0,2-1-9 0,0 1 8 16,-1 1-5-16,-3-3 4 0,1 3-6 0,0-1-7 15,-1-2 0-15,-3 3 3 0,-1-2-4 0,1 2-5 16,-3-1 7-16,-1 1-8 0,-3-1 3 0,-1 1 5 0,0 1-8 16,-8 0 1-16,11-2 9 0,-11 2-12 0,0 0-1 15,15-4-1-15,-15 4 3 0,5 0 0 0,-5 0-22 16,0 0 7-16,8-2-13 0,-8 2-4 0,0 0-7 0,0 0-27 16,0 0 2-16,0 0-16 0,0 0-9 0,0 0-27 15,0 0 0-15,0 0-47 0,0 0-2 0,0 0 18 16,0 0-2-16,0 0-14 0,-23-16-19 0,18 14-381 0,-2-7 184 15,1 3 124-15</inkml:trace>
  <inkml:trace contextRef="#ctx0" brushRef="#br0" timeOffset="176554.69">23562 7351 50 0,'-9'-5'133'0,"9"5"-57"0,-11-4 40 0,7 1-31 16,4 3-16-16,-8-3 3 0,4 1 16 0,4 2-55 0,0 0 31 15,0 0-44-15,-11-4 8 0,11 4 21 0,-1-2 27 16,1 2-18-16,0 0 30 0,0 0-18 0,0 0 0 0,0 0 12 16,0 0 1-16,15 11-13 0,-7-6-11 0,-2-1 4 15,5-1 1-15,0 2-7 0,2-1-41 0,2 0 42 0,-3 0-19 16,0 0-6-16,1 2-11 0,-1-3 25 16,2 1-13-16,-2-1-3 0,0-1-7 0,-2 1 7 0,1 1 4 15,0-1-7-15,-1 0 4 0,-3 0-4 0,0 0-18 16,-7-3 14-16,9 5-5 0,-5-3 4 0,-4-2 2 15,4 6-25-15,-4-6 14 0,1 7-1 0,-1-7-11 16,-1 10 16-16,1-10-6 0,-1 11 1 0,1-11 4 0,-10 20 0 16,2-10 2-16,2 0 2 0,-2 0-24 0,0 1 18 15,-2-2-15-15,1 2 5 0,0-1 15 0,1 1-13 0,-2 1 2 16,1-4 0-16,2 2-17 0,-1-3 11 0,3 1-10 16,1-2-18-16,0-1 13 0,-1 0-31 0,5-5 11 15,-7 9-33-15,7-9-28 0,-8 11 9 0,3-7-40 0,5-4 25 16,-10 3-36-16,10-3-29 0,0 0-370 0,0 0 178 15,0 0 118-15</inkml:trace>
  <inkml:trace contextRef="#ctx0" brushRef="#br0" timeOffset="177026.53">23937 7002 48 0,'3'-17'98'16,"-2"-4"5"-16,3 3 0 0,-1 2 6 0,-2 0-18 0,0 9 8 15,2-6-14-15,-2 5-22 0,1 2 4 0,-4-3-12 16,2 9-1-16,0 0-10 0,0 0-12 0,0 0-8 16,10 12 32-16,-6 0-2 0,0 3 6 0,-2 3-16 0,2 1 11 15,2 11 14-15,-1 7-74 0,-2 0-9 0,1 3 37 16,-2 1 43-16,4 2 5 0,-2-1-23 0,0 1-11 16,0 3 0-16,1-4 22 0,-2 1-5 0,3-1-12 15,-6-1-3-15,2-2-10 0,4-2-11 0,-3-2 0 0,2 0 15 16,-2-7-4-16,0-4-7 0,-2-4-10 0,2-2-7 15,-3 1 11-15,2 0-12 0,-2-2 9 0,0 0 1 16,2-1-6-16,0-3-7 0,0 0 5 0,-1-2 2 0,-1-2-9 16,1-3 23-16,-1 2-25 0,0-4 7 0,2 0 10 15,-2-4-22-15,0 6 4 0,0-6 5 0,0 0-27 16,0 0-30-16,0 0-4 0,0 0-33 0,0 0-4 0,0 0-8 16,-16-23-20-16,10 14-22 0,2-5-327 0,0-6 158 15,2 3 104-15</inkml:trace>
  <inkml:trace contextRef="#ctx0" brushRef="#br0" timeOffset="178037.57">24072 6857 103 0,'-4'-13'93'16,"1"-2"-37"-16,3 6 36 0,5-3-31 0,2 1 1 0,2 2-8 15,5 0-8-15,3 2-28 0,15-7 33 0,-3 12 1 16,10-4-24-16,0 0-8 0,4 1 3 0,3-1 6 16,2 3-14-16,0 0 0 0,2 1 5 0,-1-2-2 0,2 1-32 15,-2 1 28-15,2 0 0 0,1 0-14 0,-4-1-5 16,2 0 27-16,-4 0-6 0,5 0 14 0,-3 1 1 15,-2 1-30-15,2-2 37 0,-1-5-10 0,5 4-22 0,-3-5 27 16,-1 1-7-16,2 4-44 0,3 1 46 0,0 0-35 16,2-3 22-16,-2 4-7 0,2-2 28 0,-1 3-53 15,-5 1 63-15,0 0-63 0,-2-1 35 0,-4 0 6 0,-5 2-59 16,-8-1 5-16,-6 1 21 0,-4-2 46 0,-4 0-1 16,0 1-67-16,1 2 49 0,-6-2-5 0,-2 1 20 15,-1 0-31-15,-1 2-28 0,3 0 61 0,-2-1-10 16,-8-2-55-16,10 6 10 0,-6-3 52 0,0 0 8 0,-4-3-99 15,5 6 81-15,-4 1-8 0,5 4 8 0,-4-1-19 16,1 0 16-16,-2 1 0 0,1 2 9 0,0-3-9 16,1-1-5-16,-2 10 8 0,3-1-7 0,-1 2 28 0,1-1-5 15,7 10-6-15,-5 2 0 0,4-1 15 0,0 0-37 16,1 2-38-16,5-2 25 0,-5 3-14 0,1 0 32 16,0 2-25-16,-2-1 2 0,5 0 62 0,-2 1-43 0,1 1 4 15,-1-2 22-15,-4 1 10 0,6-2-4 0,-3 3-4 16,2-1-13-16,0-1 12 0,-2-2 3 0,0 0-11 15,-1 2-25-15,0-3-17 0,-6-7 32 0,2-2-33 16,-3-3 13-16,1-2 26 0,-4 0-10 0,-1-3 0 0,3 0 6 16,-2 0-22-16,-1-2 21 0,0-4-42 0,-1 0 8 15,0 0 11-15,-1-2-2 0,0 0 38 0,-1-2-28 0,0 1 33 16,-1-1-20-16,0 1 5 0,-1 2 9 0,-7-2-16 16,1-1-22-16,2 1 32 0,-4-1-5 0,-1-1 13 15,-2 1-18-15,-1 0-21 0,-2-2 2 0,-1 0 21 16,-3-2-4-16,-11 3-10 0,-4 0 14 0,1 0-2 0,-3 0 3 15,-3 2-8-15,2-2 6 0,-2 1-23 0,-2-2 10 16,1 0 4-16,-1 0-1 0,-1 2-13 0,0-2 9 16,-2 1-21-16,-2-3 31 0,-2 3-2 0,-1-1-21 15,-1 0 24-15,-2 0-25 0,-2 1 17 0,-2-3 2 0,-2 2 6 16,0-1-3-16,-1 3-24 0,0 0-12 0,1-3 20 16,4 0 13-16,3 3-37 0,2-2 39 0,4 0-21 0,3 1 9 15,5-1 14-15,1-1 7 0,8 1-28 0,4 0 16 16,5-2-4-16,1 1-13 0,0-1 29 0,4 1-7 15,-2-1 4-15,4 0-20 0,-2 0 3 0,2 2 19 16,-1-4-6-16,0 2-3 0,1-1 5 0,0 2-1 0,0-1 6 16,-2-1-3-16,1 0 3 0,-2 1 13 0,1 0-18 15,-3 0 9-15,4-1-9 0,-2 0-2 0,2 1-2 16,1-2-10-16,0 1 25 0,3 1-23 0,2-1 9 16,2 1 2-16,1-1-5 0,0 1 1 0,1 1-10 0,7-1 22 15,0 0-9-15,-17-1 3 0,17 1 8 0,-11-1-17 16,6-1 3-16,5 2-1 0,-10 2 12 0,6-2-19 15,4 0 17-15,0 0-6 0,0 0-10 0,-14-3 16 0,14 3 4 16,0 0-19-16,-10-1 6 0,10 1 4 0,0 0-10 16,0 0 7-16,0 0-18 0,-8 0 13 0,8 0 3 15,0 0 0-15,0 0-8 0,0 0 10 0,0 0 3 0,0 0-8 16,0 0-18-16,0 0-6 0,-4-7-15 0,4 7-40 16,0 0-5-16,0 0-60 0,3-7 1 0,-3 7-22 0,0 0-22 15,3-10-39-15,-3 10-466 0,0 0 228 0,2-16 152 16</inkml:trace>
  <inkml:trace contextRef="#ctx0" brushRef="#br0" timeOffset="179510.63">24336 7196 7 0,'0'0'107'0,"-1"-8"-20"0,1 8 2 0,0 0 0 15,0-8-1-15,0 8-30 0,0-5 42 0,0 5-57 0,0-6 57 16,0 6-12-16,0 0-49 0,0 0 21 15,0-6 22-15,0 6-91 0,0 0 47 0,0 0-47 0,1-5 67 16,-1 5-15-16,0 0-1 0,0 0 22 0,0 0-80 16,0 0 10-16,-4 16 38 0,4-12-10 0,-1 2 8 0,-1 6 35 15,2 2-20-15,-2 0 17 0,2 0 17 16,-2 2-20-16,2 1 5 0,-1-2 9 0,2 2-27 0,-1 0 18 16,0 1-16-16,2 0 7 0,-2-2-7 0,1 0-3 15,2 0-1-15,1 0-16 0,-2-1 9 0,1-2-3 0,1 3-13 16,-1-3 2-16,1 0 4 0,-2-1-3 0,1 0-5 15,0-1-5-15,-2-4 12 0,0 3-4 0,2-2-2 16,-3-2-10-16,0-6-6 0,0 11 7 0,0-11-10 16,1 6-20-16,-1-6 4 0,0 0-22 0,0 0-4 0,0 0-29 15,0 0-23-15,0 0-9 0,0 0-10 0,-13 5-4 16,13-5-1-16,0 0-12 0,0 0-2 0,-13-22-357 0,9 10 162 16,1 4 110-16</inkml:trace>
  <inkml:trace contextRef="#ctx0" brushRef="#br0" timeOffset="179823.21">24508 7220 118 0,'5'-14'119'0,"1"2"-16"0,-2 2 21 0,0 0-53 15,-2 1 32-15,4 1-10 0,-4 1-20 0,-2 7 7 16,3-9-20-16,-3 9-87 0,4-5 81 0,-4 5-6 0,0 0 8 15,0 0 20-15,0 0-43 0,0 0 48 0,13 14-70 16,-13-8 47-16,7 6 0 0,-4 1 15 0,3 0-48 0,-2 3 42 16,2-1-25-16,-4 1 8 0,2-1 10 0,2 2-36 15,-2 2 14-15,0-3-4 0,0 0-23 0,-2-1 16 16,1 0-4-16,1-1 7 0,0 0 10 0,-1-3-21 16,-1 2 9-16,2-1-3 0,-1-1-4 0,-2-2-2 15,1-2-12-15,-1-1-1 0,0 0 6 0,-1-6-24 0,2 8-2 16,-2-8-3-16,4 7-25 0,-4-7-20 0,0 0-17 15,0 0-6-15,0 0-17 0,0 0-24 0,0 0-386 16,0 0 170-16,0 0 114 0</inkml:trace>
  <inkml:trace contextRef="#ctx0" brushRef="#br0" timeOffset="180303.52">24832 6814 84 0,'3'-11'114'0,"-2"2"-18"0,2 5-12 15,-2 0 1-15,-1 4-30 0,3-6 3 0,-3 1-3 16,0 5-25-16,1-8 44 0,-1 8-47 0,3-3 49 0,-3 3-32 16,0 0-9-16,0 0 4 0,0 0 9 0,5 15 17 15,-1-4 11-15,-4 3-1 0,1 3-9 0,2 1 21 16,-3 1-23-16,4 13-31 0,-3-6 24 0,2 7-3 16,1-2-35-16,-3-3 24 0,3 7 9 0,-2 0-13 0,2-3-34 15,0 3 23-15,1-2-19 0,-1 1 39 0,-1 0-16 16,1-2 5-16,-2 3-2 0,1-2-5 0,0-6-12 0,-1 5 9 15,1-3-13-15,-3-4-2 0,0-2-22 0,0 1-9 16,0-4 14-16,0 3-25 0,0-4 7 0,-1 1 7 16,-1-2-4-16,2 1-14 0,-1 0-5 0,0-3 29 15,1-3-10-15,0 0 3 0,-2-2 10 0,4 1-4 0,-4-1 7 16,2-3-1-16,0-1 3 0,0-7-4 0,0 10 17 16,0-10-28-16,2 8-33 0,-2-4 26 0,0-4-34 15,0 0 16-15,0 0-22 0,0 0 2 0,0 0-22 0,0 0-9 16,0 0-18-16,0 0-276 0,0 0 129 0,0 0 86 15</inkml:trace>
  <inkml:trace contextRef="#ctx0" brushRef="#br0" timeOffset="181011.44">25119 7070 32 0,'5'-12'73'0,"-5"12"18"0,6-4-30 16,-6 4-4-16,0 0-8 0,17-5-3 0,-5 4-7 16,3-2-9-16,-2 6 26 0,0-3-12 0,-1 1-5 15,2 4 0-15,-1 1 5 0,-2 0-14 0,-1-2-6 0,0 5-4 16,-4-1 17-16,0 1-35 0,0-1 18 0,-2 2 39 15,0 0-7-15,-4-2-31 0,0 0-9 0,-1 3-17 16,-2-3 33-16,-1 3-40 0,0-4 34 0,-1 0 24 16,0 2-14-16,-1-2-46 0,-2-1 39 0,3-1-5 0,-2 0 25 15,3-2-34-15,4-3-27 0,-9 6 51 0,4-3-55 16,2-1 56-16,0 0-15 0,3-2 17 0,-6 5-37 0,3-4-9 16,3-1 45-16,-5 2-4 0,5-2 0 0,0 0-45 15,-4 3 17-15,4-3-21 0,0 0 42 0,0 0-16 16,0 0-17-16,0 0-64 0,0 0 73 0,0 0 8 15,0 0-47-15,20 4 54 0,-20-4 0 0,10 3-24 0,-4 0 17 16,0-2-18-16,1 1 29 0,2 2-34 0,1 2 33 16,-10-6-58-16,10 10 64 0,-3-2-25 0,0 2-34 15,-2-4 30-15,3 1 53 0,-4 0-43 0,-1 3 6 0,-1-2-2 16,1-1-6-16,-2 0 10 0,-1-7-38 0,-1 14 4 16,1-14 36-16,-1 13 9 0,-1-7-27 0,1 0 45 15,-2 3-73-15,1 1 24 0,-2-6 5 0,0 2 30 0,0 0-18 16,4-6-1-16,-8 12 30 0,0-5-10 0,0-5-3 15,1 2-8-15,-1-2-5 0,1 1-9 0,1-2-7 16,-2 0 8-16,-4-2 4 0,0 0-2 0,0-1 10 0,-2 1-3 16,2 0-31-16,-2-1 20 0,0-3 19 0,2 2-42 15,0 0 7-15,0-3-11 0,3 2 0 0,2-1-27 16,1 3-14-16,6 2-39 0,-7-7-10 0,6 3-310 16,-1-1 140-16,2 5 94 0</inkml:trace>
  <inkml:trace contextRef="#ctx0" brushRef="#br0" timeOffset="181691.64">25616 6715 37 0,'0'0'99'0,"5"-9"-9"0,-4 4 8 16,-1 5-39-16,3-9-24 0,-3 9 23 0,4-8 30 15,-3 4-8-15,-1 4-59 0,0 0 4 0,4-7 25 16,-4 7-30-16,0 0 4 0,0 0-15 0,4-2 52 16,-4 2-42-16,0 0 52 0,7 11-1 0,-5-7-30 0,4 8 39 15,-2 3-17-15,0-1 20 0,1 3-35 0,-1-1 6 16,3 2 15-16,1 9-17 0,0 4 2 0,-3-7 7 0,0-2-18 15,2 8-4-15,0 2-42 0,-2 0 39 16,0-2-44-16,1 1 40 0,-2-1 4 0,-2-5 2 0,1-2-16 16,0-2-48-16,-2 1 10 0,2 9 28 0,-3-3 30 15,1-7-31-15,-1 1 7 0,0-2 14 0,0 2-8 0,-1-2-12 16,-1 2-11-16,1-2 29 0,1 2 4 0,-1-2-11 16,-2 0-8-16,2-1 13 0,-1 0-4 0,1 0 11 15,-2 0 2-15,5 1-8 0,-2-1-2 0,1-1-18 0,-1-1 27 16,1-2-4-16,-2 2-5 0,4 0-22 0,-2-3 21 15,2 2-6-15,-2-3 11 0,-1 1-7 0,1 0-3 16,1-1-8-16,-1-4 8 0,0-1-3 0,-1 0-2 0,2 3-12 16,-1-3 3-16,0-2 10 0,-1 1-10 0,0-2-7 15,0 0-1-15,2 0 6 0,-2-5 2 0,1 8 5 16,-1-8-3-16,0 5 1 0,0-5-7 0,0 6 2 16,0-6-9-16,0 0-1 0,1 6 2 0,-1-6-9 0,0 0-15 15,0 5-13-15,0-5 2 0,0 0-44 0,0 0 7 16,0 0-13-16,0 0-20 0,-10 6-19 0,10-6-20 15,0 0 1-15,-12-1-403 0,12 1 184 0,0 0 122 16</inkml:trace>
  <inkml:trace contextRef="#ctx0" brushRef="#br0" timeOffset="182377.6">26067 6749 66 0,'3'-10'81'0,"0"2"-2"16,-2-1 3-16,0 3-22 0,1-2 18 0,-1 3-15 0,0 2 4 16,2-1 1-16,-3 4-49 0,4-7 45 0,-4 2 1 15,1 0-16-15,-1 5-40 0,0 0-2 0,3-7 24 16,-3 7-16-16,1-4 9 0,-1 4 13 0,0 0-28 15,0 0 42-15,0 0-56 0,0 0 5 0,0 0 42 0,3 15-4 16,-4-4 28-16,1-1-17 0,0 6 20 0,-2-2-2 16,0 4-8-16,0 3 12 0,-3 9-40 0,2-3 17 15,-1 7-23-15,-1-3 4 0,0 0-29 0,-1 3 21 16,1-3 44-16,-2 4 0 0,1-3-46 0,2 2 19 0,-3 0-3 16,2-1 3-16,1 0-3 0,-2 0 8 0,1 1 2 15,0-2-12-15,-2 1 11 0,0-3-2 0,1 0-3 0,-2-2-8 16,2-5 4-16,0-1 4 0,-1 5-8 0,-1-3 4 15,0 2 7-15,0-6-10 0,0-2-9 0,1-4-5 16,2 2-1-16,-2 0 5 0,1 0 0 0,0 0 10 16,0-2-6-16,0 2 5 0,2-3 1 0,-2 2 4 0,0-2-13 15,2-1 15-15,-1 0-2 0,1-3-3 0,0 2 8 16,1-1-5-16,-1-1-7 0,2 0 7 0,-1-2-13 16,0-1 13-16,1 0 3 0,0-1-9 0,1-2 5 0,1-3-3 15,0 0-1-15,-4 10-8 0,3-6-13 0,1-4 3 16,-2 4-19-16,2-4 11 0,-2 5 15 0,2-5-7 15,-2 5 6-15,2-5-16 0,0 0-4 0,0 0-14 0,0 0 17 16,-2 8 2-16,2-8-12 0,0 0 19 0,-3 3-21 16,3-3-15-16,0 0-22 0,0 0-18 0,0 0-21 15,0 0-36-15,0 0-31 0,0 0-24 0,0 0 4 0,0 0-51 16,0 0-506-16,0 0 244 0,0 0 162 0</inkml:trace>
  <inkml:trace contextRef="#ctx0" brushRef="#br0" timeOffset="185107.44">18932 6031 9 0,'0'0'94'0,"0"0"-26"16,0 0 7-16,0 0-2 0,0 0-21 0,0 0 18 0,0 0-11 16,0 0-34-16,0 0 26 0,39-7 7 0,-21 5-29 15,1-6 15-15,10 0-23 0,-3 2 4 0,4-7 24 16,-6 9-16-16,-4 1-22 0,-2-1 7 0,-4 0-9 16,4 1 11-16,-4 0-16 0,-3 3 8 0,-3-2-7 0,-8 2 6 15,21-8 9-15,-13 6-17 0,0 0 1 0,-8 2-4 16,14-7 26-16,-5 4-37 0,-9 3 15 0,12-2 11 15,0 0-4-15,-3-3-1 0,-9 5-14 0,16-5 33 16,-16 5-27-16,15-2 6 0,-15 2-8 0,13-3 1 0,-2 1-7 16,0-3 17-16,-2 4-13 0,-9 1 4 0,17-1 3 15,-6-3-12-15,-4 2 20 0,-7 2-20 0,13 0-6 16,-13 0 13-16,11-3 23 0,-6 2-3 0,-5 1-42 0,0 0 18 16,15-1 24-16,-8 0 5 0,-7 1-15 0,12 0 0 15,-12 0 4-15,14 0 6 0,-2 1-22 0,2 0-9 16,-2-2 17-16,1 0-1 0,0 2 16 0,-2 0-32 0,0 0 9 15,-3-1 1-15,-3-2 34 0,3 1 5 0,-8 1-54 16,11 0 38-16,-9-2-7 0,-2 2 9 0,0 0-45 16,16-2 24-16,-16 2 13 0,10-2 2 0,-10 2-33 15,8 0 40-15,-8 0-7 0,8-3-33 0,-4 2 37 0,1-1-35 16,-1-1 10-16,-4 3 16 0,8-3 16 0,-4 0-40 16,0 1 32-16,0 1-50 0,-4 1 24 0,8-2 20 0,-8 2-8 15,5-2-1-15,-1 0-26 0,-4 2-1 0,0 0 42 16,8-3-33-16,-8 3 11 0,10-2 13 0,-5 1-9 15,-5 1 6-15,9-2-1 0,-2 1-14 0,5-2 24 16,-3 1-18-16,3 0 8 0,0-2-16 0,-2 3 9 0,-1 0-6 16,2-1 12-16,-2 0-23 0,0 1 29 0,-2 1 33 15,1-1-79-15,-1-1 41 0,-1 0-8 0,5 0-17 0,1 0 33 16,-4-1-23-16,3-2-19 0,1 2 29 16,-2-2 8-16,4 1 16 0,-2 1-16 0,1-2 14 0,0 0-5 15,2 0 0-15,-2-1-15 0,1 0 19 0,-1 0-30 16,0 0 20-16,-2 2-8 0,2-2 5 0,1 1-30 0,-4-1 44 15,2 1-23-15,-1-1 25 0,1 4-9 0,-3-2-4 16,0 0 3-16,-3 2-48 0,-6 2 53 0,14-4-11 16,-9 2-2-16,-1 1-7 0,-4 1-15 0,11-1 20 15,-11 1-30-15,9-4 35 0,-5 3-11 0,-4 1 5 0,11-3-15 16,-11 3 21-16,12-3-2 0,-6 2-10 0,4-3 25 16,2 0-5-16,1 1 3 0,-1 2-11 0,0-4-2 15,0 1 14-15,0 2-9 0,-1-2 19 0,1 2-25 16,-3-2 18-16,2 1-6 0,-1-1 13 0,1-1-19 0,-2 0 10 15,-1 3-15-15,-1 0-5 0,-2-1 3 0,2 1 9 16,-3 1 7-16,1-2-3 0,-1 1-29 0,2-1 16 0,-6 3-4 16,8-3 9-16,-4 0-24 0,0 2 22 0,-4 1-16 15,6-1 15-15,-6 1-13 0,6-2-24 0,-2 0 15 0,-4 2 4 16,6-2 36-16,-6 2-60 0,7 1 34 16,-7-1 2-16,8 3 2 0,-4-2 2 0,1 1-5 0,1 1 3 15,-2-2-8-15,0 2 16 0,0 1-14 0,1-2-14 16,-1 2 6-16,0 0 16 0,4 0-11 0,-1 4 5 0,-2-4 1 15,-1 0-14-15,1 0 27 0,-1-3-6 16,-1 1 0-16,0 1-24 0,1-2 13 0,0 1 26 0,-4-2 6 16,8 1-21-16,-8-1 11 0,6-1-7 0,-6 1-17 15,8-2 0-15,-4-1 12 0,0 1-8 0,6-4 3 0,-5 1-1 16,0 2 3-16,2-5-8 0,-2 4 17 0,2 0-8 16,-2-2 7-16,2 0 10 0,-2 4-14 0,-1-3 5 0,0 0-6 15,-1 1 4-15,0 1-8 0,1-2 5 0,-4 5-6 16,4-5-6-16,-4 5 14 0,4-5-2 0,-2 3 7 15,-2 2-14-15,3-4-9 0,-3 4 12 0,3-3-18 16,-3 3 0-16,0 0-15 0,4-3-20 0,-4 3 6 0,0 0-46 16,0 0-19-16,0 0-7 0,0 0-31 0,0 0-425 15,0 0 189-15,0 0 128 0</inkml:trace>
  <inkml:trace contextRef="#ctx0" brushRef="#br0" timeOffset="188550.3">19883 3616 46 0,'0'0'55'0,"0"0"11"16,-3 4-6-16,3-4-12 0,0 0 14 0,-2 4-31 16,2-4 6-16,0 0 1 0,-3 4-7 0,3-4 1 0,0 0 9 15,0 0-17-15,0 0 1 0,0 2 27 0,0-2-36 16,0 0 28-16,0 0-25 0,3 4 18 0,-3-4-7 15,0 0-8-15,5 3 18 0,-2 0-31 0,-3-3 6 16,4 3 5-16,0-2-10 0,0-1 10 0,1 0 5 0,-5 0-3 16,8 0 1-16,-3 2-21 0,1-4 28 0,-1 1-2 15,2 1-17-15,-1 1 16 0,2-1-18 0,3-3 12 0,2-1 1 16,-1 1 18-16,2-1-39 0,-1-1-3 0,2 0 31 16,-2 2-49-16,2-1 42 0,1-2-19 0,0 0 14 15,0-1-2-15,2 1 24 0,0-1-6 0,-4-2-17 0,4 2-31 16,-5-1 27-16,-1 1-45 0,4-1 57 0,-2 0-7 15,-1 0 1-15,-1-1 34 0,-1 0-56 0,1-1-19 16,-2 2 65-16,1-1-17 0,0 0-65 0,-1-1 78 16,0 2-54-16,-1-3-1 0,2 0 61 0,-3 0-6 15,2 0-82-15,0-1 16 0,0 2 73 0,2-2-63 0,-1-2-9 16,6-5 76-16,-1 4-17 0,-4 3-15 0,6-10-6 16,-5 6 2-16,0 3 19 0,-2 2-1 0,0-3-20 0,1 3 23 15,-2-2-5-15,0 0 17 0,-1 1-5 0,2 0-10 16,-2 0 11-16,0-3-18 0,1 1 13 0,3-9-7 15,-2 6-20-15,-1 2 14 0,0 4-24 0,-1 0 2 16,0-3-6-16,-1 1 14 0,3 2 5 0,0 1-4 0,-2-2-1 16,2 1-46-16,-2-3 6 0,0 3 52 0,1 2-9 15,-1 0-30-15,2-2 5 0,-2 4-71 0,0-2 86 16,-1-1-13-16,0 0-45 0,6 1 76 0,-5 2-45 0,0-2 10 16,1 2 38-16,1-1-31 0,2 0 29 0,-4 0-56 15,3 0 32-15,0 0-26 0,0 0 31 0,0 1-23 16,0 0-10-16,-1-1 67 0,1 1 17 0,0-1-88 0,0-1 64 15,-1 3-52-15,1 0 8 0,0-1 9 0,0 1 29 16,0-1 4-16,1 0-45 0,-1 1 38 0,0-1-53 16,3-1 22-16,-3 4-6 0,1-2 23 0,2 1-10 15,-3-1 23-15,0 1-44 0,1-1 34 0,3 1-11 0,-1-1-31 16,-2 1-6-16,3 2 60 0,-1-3 9 0,-1 1-49 16,2 0 23-16,0 2-47 0,2-2 74 0,-1 0-9 15,-1 1-16-15,3 0-53 0,-2-1 84 0,2 0-8 0,-1 0-72 16,-2 0 44-16,2 1 13 0,0-1-53 0,0 1 4 15,2-1 19-15,-3 1 3 0,1 0 19 0,-2 0-12 0,2 1 13 16,1-2 22-16,-2 1-36 0,1 2-4 0,2-3-31 16,0 2 10-16,-2 0 76 0,2 1 9 0,-1-2-19 15,0 1-21-15,1-1-68 0,-4-1 45 0,2 2 39 16,-2 0-20-16,3 1-25 0,-2-1-25 0,1 1 75 0,-1 0-15 16,-1-1-30-16,-1 0-9 0,-1 0 20 0,2 1 4 15,-1 1-7-15,0-2 4 0,-1 2-5 0,1-1-11 0,1-1 20 16,-1 0-28-16,-1 0 36 0,2 0-28 15,0 0 60-15,2 1-23 0,-1 1 18 0,0-2-45 0,1 1 0 16,-2 1 41-16,2-3-11 0,1-1-17 0,1 3 21 16,-2 1-40-16,-1-3-30 0,3 2 76 0,-1-2-17 15,-1 2-61-15,1-2 77 0,1 3-55 0,-1-3 16 0,1 2-23 16,-2-2 56-16,0 3-15 0,0 1-23 0,0-2 42 16,0-2-26-16,0 2-41 0,0 0 18 0,2 1 50 15,-1-2-20-15,0 3 14 0,-2-4-19 0,3 0 2 0,-1 0 14 16,-1 1-31-16,0 1 14 0,2-1 9 0,1 1 12 15,0 3-4-15,-1-6-81 0,0 4 39 0,3 0 9 0,-3 0 27 16,3 1-5-16,-1-4-21 0,1 3 33 0,1 1-48 16,-2 0 15-16,2-1-8 0,-2-2 2 0,14 0 54 15,-6 2-68-15,-5-1 59 0,-1 1-60 0,-1 1-2 16,2-2 54-16,-1 4-34 0,3-2 20 0,-3-1 20 16,1 2-15-16,-1 0 13 0,12-4-70 0,-5 0 53 0,3 7-61 15,-4-4 19-15,-4 0 60 0,-2-1-45 0,-1 3 7 16,1-2-2-16,1 0-29 0,-2 3 60 0,16-2-56 15,-11-2-5-15,-3 2 32 0,-1-1-26 0,-1 0 76 0,1 0-44 16,0 0-48-16,1 1 85 0,10 3-10 0,-8-6-45 16,-1 2-58-16,9 5 111 0,-8-4-74 0,-2-1 72 0,-2 2-63 15,1-2 56-15,1 0 12 0,0 0-15 16,13 3-5-16,-9-5 9 0,-5 1-105 0,1 2 41 0,-1 0 50 16,15 3-19-16,-11-1-5 0,-4-4 41 0,-1 2-58 15,-2-2 35-15,3 2-33 0,0-2 41 0,2 2-44 0,-2 0 49 16,12-2-58-16,-6 2 63 0,-2 1 3 0,-5-1-11 15,13 4-9-15,-5-7 26 0,-5 2-43 0,10 4 16 16,-6-4 15-16,-4 1-15 0,-3 3-5 0,12-1-43 16,-9 0 26-16,-2-3 31 0,-2 1-83 0,-1 0 15 0,14 4 64 15,-9 0-67-15,0-3 75 0,10 3-34 0,-9-1-30 16,-5-1 4-16,1 1 50 0,9 2 22 0,3 0 0 0,-1 2-40 16,-3 2 20-16,4-3-48 0,-2 0 47 0,0 0-32 15,-1 1-10-15,0 0-1 0,0 0-12 0,2 0 89 16,-2 0-12-16,-8 0-43 0,-2-3 60 0,8 2-91 15,-1 3 20-15,-1 1-10 0,-5-2-7 0,5 1 81 0,-4-3-9 16,-3 2-32-16,7 0-22 0,-1 1 23 0,2-1-32 16,-3 2 0-16,2 0 12 0,1-1 30 0,-8-2-33 0,-2 2-2 15,9 0 85-15,-7-1-18 0,-1-1-69 0,-2-3 22 16,-1 2-23-16,0 0-5 0,10 4 101 0,-4-5-26 16,-3 0-54-16,-4 1 59 0,10 4-12 0,-8-2-24 15,-2-2-6-15,-2 0 54 0,-2-2-107 0,2 3 75 0,-2-2 2 16,1-2 24-16,-2 4-26 0,-1-1-2 15,4-4 0-15,-6-2-28 0,2 5 31 0,0-1-16 0,-2-4 7 16,-2 0-24-16,1 5 35 0,0-5-2 0,-2 2-58 0,-1-4 35 16,0 3 0-16,-1 0 13 0,0-2-51 0,-1 3 20 15,1-1 8-15,0-3-14 0,-2 3 51 0,0 1-7 16,2-3-40-16,-3 0 44 0,4 1-9 0,-3-1-68 0,-1 2 37 16,3 1-42-16,-4-1 5 0,1-2 0 0,0 0-16 15,0 0-1-15,0 0-16 0,0 0 1 0,-8-1-18 16,1 1-10-16,-9-1-241 0,2-5 117 0,0 2 78 15</inkml:trace>
  <inkml:trace contextRef="#ctx0" brushRef="#br0" timeOffset="189218.31">25879 2875 21 0,'-2'1'99'0,"-1"2"-7"0,3-3 3 16,-1 0-3-16,1 0 13 0,0 0-36 0,5 3-16 16,-2 1 50-16,-3-4-71 0,9 10 44 0,-2-9-4 0,-1 1-3 15,5 3-30-15,1 2 49 0,1-3-37 0,1 1 30 16,-2-4-29-16,2 1 0 0,1 5-2 0,-3-2 2 15,1-4 3-15,-1 4 4 0,2 0-28 0,-1-3 17 16,0 4-15-16,-1-2-3 0,3 1 13 0,-2-2-4 0,1 0 1 16,-5-1 1-16,3 3-17 0,0-4 7 0,-1 6-18 15,-1-3 15-15,0 1-17 0,-1-2 17 0,2 0-22 0,-2 0 15 16,2 1-8-16,-2 0 11 0,2 0-15 16,-3 0 10-16,1 0 2 0,0-1-13 0,-2 1 13 0,0-2-19 15,-2-1 10-15,-1 1 2 0,0 0-1 0,-1-3-5 16,-2-2-1-16,2 5-1 0,0 0 1 0,1-1-15 0,-2 0 20 15,0-1-7-15,0 2 2 0,1-1 4 0,-2 0-1 16,2-1-8-16,-2 2 11 0,1-2-13 0,-1 2 7 16,-1-2 8-16,3 0-5 0,-3 0 3 0,2 1 11 15,1-1 9-15,-3 0-9 0,3 0 14 0,-3 0-4 0,0 0 1 16,0 0-1-16,4-3-17 0,-4 3 6 0,4-1 0 16,-2-1 9-16,0-1-11 0,0 0-9 0,0-2 1 15,0 1 0-15,0-2 9 0,-1 0-8 0,4-3 4 16,-2-2-5-16,-3 1-3 0,3 3 3 0,-1-4 11 0,0-1-17 15,-4 0 7-15,1 0-22 0,1-1 12 0,0 1 13 16,0 3-17-16,0-5 19 0,-1 1-13 0,-2 1-9 0,0-1 20 16,2 1 8-16,-2 1-14 0,1 2-7 0,-2-1-6 15,1-1-1-15,3 2 11 0,-3-2-8 0,2 4 4 0,-3-1 5 16,3 4 8-16,-1-1-20 0,1 0 4 16,0-1 13-16,-2 2-13 0,2 0-9 0,1-1 7 0,-2 1 17 15,0-1-18-15,2 2-14 0,0-2 11 0,-2 1-15 16,1 2 10-16,0 0-17 0,1-2-30 0,-2 2-33 0,1-1 24 15,1 3-22-15,-1-5-77 0,1 5-2 0,0-2 41 16,0 2-7-16,-4-1-9 0,4 1-2 0,0 0-24 16,-3 3-345-16,3-3 171 0,-8 2 114 0</inkml:trace>
  <inkml:trace contextRef="#ctx0" brushRef="#br0" timeOffset="190501.51">26178 3464 53 0,'-1'-9'71'0,"-1"5"12"0,2-1 14 16,0 5-43-16,-4-8 21 0,2 4-32 0,-1 0 5 16,0-1-28-16,1 0 20 0,-2 3 12 0,1-2-33 0,-5-2 19 15,3 4-4-15,-2 0-4 0,-1 0-11 0,1 2 4 16,1 0 9-16,-1 0-26 0,-5 1 12 0,0 3 26 15,3-1 0-15,-3 2-47 0,1 2-2 0,-2 1 32 16,2 1 3-16,-1 1-60 0,0 1 37 0,0 1-2 0,1 0-7 16,1-2 13-16,-2 5-12 0,2-1 28 0,1 1 7 15,1-2 2-15,-7 13 8 0,7-7-55 0,-1 8 44 16,1-13-6-16,3 8 14 0,1-8-12 0,1 3-14 16,2-9-23-16,-1 4 37 0,1 4-22 0,1-3 8 0,1 3-9 15,1-3 9-15,-1-2 12 0,2 0-18 0,1-3-10 16,-2 0 19-16,2 0-28 0,0 0 34 0,0-2-19 0,2 4-20 15,-1-7 40-15,0 2 12 0,1-1-17 0,-2-2 19 16,1 2 2-16,0-3-35 0,2-2 29 0,0-1-4 0,1 1 3 16,4-2 8-16,-2 0-20 0,2-2 27 15,2 1-20-15,-2-6 7 0,1 4-21 0,-1-2-3 0,0-6 30 16,-3 2-22-16,1 2-32 0,4-13 29 0,1 7 17 16,-7 2-55-16,0-2 24 0,0 3-31 0,0-1-15 0,0-1 69 15,-3 1-42-15,3-2-3 0,-2 3 26 0,-2-1 11 16,1 0 1-16,-2 2-4 0,-1 0 14 0,2 0-28 15,-1 0-48-15,-2 4 62 0,2 1-40 0,0-3-10 16,-3 3 23-16,0 1-13 0,0 1-7 0,1 2-40 0,-1-1 68 16,1 2 26-16,1-2 7 0,-1 2-22 0,-1 2-7 15,1-4-54-15,-1 4-9 0,0 0 89 0,0 0-78 0,0 0 44 16,2 8 45-16,-1-2 12 0,-1 0-22 16,3 4-50-16,-3 1 54 0,1 1 5 0,4 0-12 0,-2 0 32 15,1 1-3-15,-1 0-26 0,-1 0 18 0,4 1-7 16,-2-2 6-16,2 1 3 0,2-1 1 0,0 0-2 15,0 0-4-15,4 0 10 0,0 0-13 0,-1-3 6 16,4 1 1-16,-2-4-1 0,3 2-7 0,-2 0 0 0,2-1-7 16,-3-2-6-16,0 1-2 0,-2 0-19 0,0-3-4 15,-5 0-24-15,1 0-33 0,-3 2-51 0,0-3-24 0,-4-2-25 16,0-2-559-16,0 2 238 0,0 0 160 0</inkml:trace>
  <inkml:trace contextRef="#ctx0" brushRef="#br0" timeOffset="191527.67">26590 3485 102 0,'0'0'90'0,"0"0"-15"0,-4-3 25 15,4 3 18-15,0 0-74 0,8-3 43 0,-2 0 27 16,-1 1-28-16,10-3-58 0,-2 3 76 0,2-2-58 15,-1 1 47-15,2-1-84 0,0 2 39 0,0-2-29 16,2 2 36-16,-4-1 14 0,4 1-87 0,-4-1 81 0,1 1-25 16,-6 1-76-16,1 0 47 0,-2-1 18 0,-3 2-74 15,0-1 65-15,1 1 1 0,-2-1-31 0,-4 1-24 0,9-1 48 16,-5 1-47-16,-4 0 10 0,5-1-22 0,-3 1-3 16,0-2-13-16,-2 2 2 0,2 2-15 0,-2-2-247 15,-7 3 109-15,2 0 70 0</inkml:trace>
  <inkml:trace contextRef="#ctx0" brushRef="#br0" timeOffset="191759.54">26632 3590 51 0,'5'5'144'16,"-1"-2"-65"-16,4-2 48 0,0-1-24 0,7 1-36 15,1 0 32-15,2 0 1 0,0-1 14 0,2 2-78 0,-2-4 41 16,1 2-26-16,-2-1-50 0,1-1 49 0,-1 2-39 16,0-4 53-16,-2 2-45 0,-3-1-47 0,0 1 42 15,-1-2-41-15,-2 2-4 0,-1-3-11 0,-1 2-32 16,-2 0-16-16,-2-2-215 0,-3 3 101 0,0 2 68 0</inkml:trace>
  <inkml:trace contextRef="#ctx0" brushRef="#br0" timeOffset="192252.4">27177 3395 12 0,'0'0'100'0,"0"-4"37"0,0 4-69 0,3-3 11 0,-3 3-28 16,0 0 8-16,0 0-10 0,0-8 26 0,0 8-37 16,3-3 31-16,-2 0 29 0,-1 3-104 0,7-4 10 15,-3 0 32-15,0 3 48 0,2-2-65 0,1 2 48 16,8-2-62-16,-3-1-9 0,4 3-4 0,-2 0 71 0,2-2-4 15,-1 1-75-15,-2-1-2 0,1 2 78 0,-2 0-89 16,1 0 14-16,-4 0 3 0,-1-1 46 0,-1 2-20 16,-2-1-40-16,1 0 26 0,-1 1-25 0,-1-1 37 15,0 2-12-15,-1-3-25 0,-1 0-23 0,1 2-17 0,-3 0-25 16,0 0-213-16,0 0 101 0,0 0 68 0</inkml:trace>
  <inkml:trace contextRef="#ctx0" brushRef="#br0" timeOffset="192494.89">27200 3493 34 0,'5'3'129'16,"-1"-2"-31"-16,-4-1-37 0,12 1 2 0,2 0 37 0,-5 0-20 15,0-2-32-15,-1 1 35 0,0 1-57 16,4-3 16-16,-2 1 13 0,-1 2 34 0,-1-2-70 0,-1 0-15 16,-1 1-4-16,1 0 14 0,-2-2-19 0,1 1-19 15,-2 0-5-15,1 0-26 0,-1-2-21 0,0 5-176 0,0-5 84 16,-1 1 56-16</inkml:trace>
  <inkml:trace contextRef="#ctx0" brushRef="#br0" timeOffset="193573.41">27835 3139 17 0,'1'-6'81'0,"-1"6"-4"0,0 0-9 0,0 0 12 16,0 0-42-16,0 13 42 0,0-13-48 0,-2 18 24 0,-1-2 16 15,0 0-25-15,-1 2 17 0,0 1-19 0,2-1-10 16,-4 12-2-16,4-4 18 0,-2-3-39 0,1-4 34 15,2 3-47-15,-2-1 10 0,-1 9-8 0,1 4 46 0,-2-3-5 16,2-12-30-16,-1-3 30 0,0 2-18 16,2-2-2-16,-1 0 26 0,0 1-32 0,2-6 0 0,0-5-3 15,-1 1 3-15,1-2-24 0,0-1 28 0,1 6 1 16,-3-5-29-16,3-4 23 0,0-1-41 0,-3 3 45 0,3-3 1 16,0 0 8-16,-1-7-23 0,2 2-16 0,-1-1-7 15,0 6-29-15,3-17 14 0,-3 4 5 0,1-2 35 16,2-1-18-16,-3-2-15 0,0-2 29 0,-3 0-22 0,2-2-9 15,-2 1 0-15,2-14 18 0,-3 3 3 0,3 5-15 16,-1 4-8-16,2 3 18 0,0-2-22 0,0 1 12 16,0-1 17-16,4 3-21 0,-1-1 22 0,4-9-20 0,-2 7 5 15,0 3 25-15,1 5-26 0,0-2 12 0,1 4-4 16,0 1-5-16,-1 0 16 0,2 2 6 0,-4-2-15 16,3 4 16-16,0 1-37 0,2 2 36 0,2-1 3 0,-6 3-12 15,3 3 19-15,-3 0 38 0,1 2-57 0,3 2 9 16,-4 1 9-16,6 1-24 0,-3 1 37 0,0 1-29 15,1 4 29-15,1 0 23 0,-4-1-58 0,4 1-4 16,-2 0 7-16,0 1 12 0,-3 1 54 0,3-2-21 0,-1 2-24 16,-2 0 11-16,2 1-54 0,-3-3 74 0,2 2-40 15,-2 0 1-15,3 0 30 0,-3-2-66 0,1 1 37 0,-1-1-31 16,3-2 54-16,-3 1-84 0,1 1 20 16,-1-3 77-16,3 0-57 0,0-1-2 0,1 0-8 0,0-1 0 15,-2 0 49-15,4-2-8 0,0 0-22 0,2-1-9 16,-1-1 63-16,-3-3-22 0,0 0-43 0,1-1 58 15,-3-1-33-15,0 0 36 0,0-2-70 0,0 1 33 0,2-3-25 16,-1-3 52-16,0-1 24 0,-1 0-35 0,-2-3-65 16,3 0 40-16,-3-4-30 0,-1 1 74 0,1-1 2 15,-4-2-18-15,2 2-13 0,0-3-53 0,-1 1 82 0,-1-1-12 16,1 0-25-16,-3 0-8 0,2-1-45 0,0 1 106 16,0 2-27-16,-2-3 12 0,1 6-36 0,1 3-24 0,0-5 48 15,-1 1-53-15,-1 3 41 0,2-2-26 0,0 5 18 16,2 5-10-16,-1-2-33 0,-2 0-43 0,1 0 17 15,-2 3-6-15,4-1-25 0,-2 0-15 0,0 3-302 16,1-1 133-16,2-1 90 0</inkml:trace>
  <inkml:trace contextRef="#ctx0" brushRef="#br0" timeOffset="194108.37">28421 2951 44 0,'0'0'84'0,"0"0"-13"0,0 0-1 15,0 0 10-15,1 7-28 0,-1-7 6 0,1 10 12 16,-1-4-17-16,-1-2 22 0,2 10-39 0,-2 1 21 16,1 3-21-16,-1 0-29 0,1-1 53 0,-2 0-45 0,2 2 27 15,-1 0-27-15,1-1 28 0,-1 0-56 0,1 1 56 16,0-2-48-16,-4 2-3 0,2-2 3 0,4 1 10 16,-1-1 30-16,0-1 11 0,-1-1-41 0,3 1 17 15,0-2-34-15,-1 1 52 0,4-2-34 0,-2-1 13 0,0-1 0 16,0-2-29-16,1 1 26 0,0-1-29 0,2-3 25 15,0-1 39-15,1-2-24 0,0-1-8 0,0-2-53 16,4-1 18-16,1-2 1 0,0-3-17 0,2 0 50 16,1-1 39-16,-1-1-49 0,-2-3-49 0,6-7 76 0,1-4 2 15,-3 1-29-15,-2-4 42 0,-6 5-12 0,-1 4-7 16,-1-1-6-16,-2-1-31 0,3-13 54 0,-4-3-41 16,1 2 22-16,-3 12-28 0,-2 4-16 0,-3-2-47 0,3 1 57 15,-1 4 29-15,-1-4-83 0,0 1 74 0,-2 5-44 16,2-2-19-16,1 1 20 0,0 3-3 0,-1 0-7 15,2 3-1-15,0-1 47 0,0 2-35 0,0 0 7 0,0 2-18 16,-1-2 2-16,1 3 40 0,0 2 6 0,0-4-31 16,0 4-15-16,1-4-23 0,2 1-8 0,-2-1-22 15,-1 4-188-15,0 0 93 0,0 0 60 0</inkml:trace>
  <inkml:trace contextRef="#ctx0" brushRef="#br0" timeOffset="194523.53">28842 2816 27 0,'0'0'97'16,"1"3"-12"-16,2-1-19 0,0 1 9 0,-1 0-20 0,0 1 23 15,3 5-7-15,-1 2-30 0,-1 1-10 16,-2-1 49-16,2 3-56 0,-3 2 27 0,0 1-23 0,-2 1-25 16,1 1 4-16,1 3 23 0,0-2-14 0,-4-2 58 15,1 4-67-15,5 0 35 0,-8 10-38 0,6-7 38 16,0-2-44-16,-2-4 37 0,0 0-49 0,1 0 66 0,1 0-29 16,0-1 7-16,1-1-7 0,1-1-57 0,-1-1 26 15,3-1 36-15,-1-2-2 0,-1 0-39 0,2 0 53 16,-1-4 45-16,-2-1-66 0,5 0-4 0,0 1 34 0,1-1 25 15,2-2-51-15,-2-2 6 0,2 1 41 0,2-1-49 16,0 0 40-16,-1 0-62 0,1-3 48 0,-2 0-48 16,-2 2 44-16,1-2-23 0,0-2 20 0,-1 2-36 15,-1-1-23-15,1 1 29 0,0-1-2 0,-2 0 33 0,2-2-62 16,-2 1-8-16,5-2-44 0,-1 0 13 0,-4 0-30 16,-1-1-15-16,0 0-4 0,-1 2-348 0,2-9 151 15,-3 6 102-15</inkml:trace>
  <inkml:trace contextRef="#ctx0" brushRef="#br0" timeOffset="194969.91">29276 2834 54 0,'0'0'89'0,"0"0"-39"0,0 0-11 0,0 0 16 0,-4 9-3 16,4-3 39-16,0 1-20 0,0-1-40 0,-2 7-1 16,2 5 56-16,-1 0-12 0,0-3-20 0,-2 1-37 15,2 4 53-15,-2-1-13 0,-1-4-47 0,1 2-21 0,1 4 64 16,-1-5-50-16,0 2 14 0,2 2 38 0,-2-4 2 15,2 4-73-15,0-4-1 0,-1 2 61 0,2-1 8 16,2-1-25-16,-4 1-51 0,4-2-4 0,-1-2 3 16,2 2 74-16,-1-1-76 0,0-1 45 0,0-2-29 0,2-1 58 15,-1-2-67-15,1-2 12 0,0-1 8 0,4 1 69 16,3-1-1-16,-2-2-12 0,2 1 10 0,-1 0-10 16,2-3-10-16,-1-1-56 0,0 1 47 0,2-3-61 0,3 0 49 15,-3 0 21-15,3-2-87 0,0 2 65 0,2-2 14 16,-4 1-7-16,1-1-72 0,-2-2 14 0,-1 0 66 15,2 0-55-15,-1-2 2 0,-1 1 32 0,-3-2-72 16,-1 1 16-16,-2-1 1 0,0 1-15 0,0 0-8 0,-1-2-23 16,-2 4-346-16,-6 0 143 0,4-5 94 0</inkml:trace>
  <inkml:trace contextRef="#ctx0" brushRef="#br0" timeOffset="195307.39">29653 2730 64 0,'5'1'72'0,"7"5"11"0,-1 1-24 16,1 5 14-16,0 0-21 0,4 11 0 0,0 7 49 16,0 1 38-16,-1-3-79 0,-2 1 24 0,-3 3 27 15,-1 3-76-15,0 0 7 0,-3-3 60 0,0-1-15 16,-2 1-30-16,-2 1-26 0,-2-8-13 0,-3 1-26 0,-1-7 6 16,-3 10-18-16,1-5 101 0,-4 1-102 0,0-5 33 15,2-3 10-15,-8 7-62 0,0-1 23 0,-6 0-5 16,2-4-28-16,4-6-25 0,-5 3-34 0,-10 8-250 15,4-14 121-15,6 0 78 0</inkml:trace>
  <inkml:trace contextRef="#ctx0" brushRef="#br0" timeOffset="196052.77">25901 3227 24 0,'2'-1'85'0,"-2"1"25"0,2 2-2 0,-2-2-35 15,-6 5-34-15,4 0 61 0,-9 4-75 0,2 6 47 16,-6 6 22-16,-2 2-10 0,-2 2-67 0,2 2 81 15,-3 0-71-15,-2 2 29 0,4 2-41 0,-1 2 71 16,-1-1 1-16,0 5-11 0,0 0 11 0,1 2-11 0,2 0 1 16,2-1 7-16,2 0-16 0,2-2-19 0,6 1 17 15,2-4-37-15,3-6 19 0,3-4-12 0,1-3-7 0,6 8-10 16,2 0 7-16,5-7 12 0,3 2-10 0,0-3-6 16,1 1 9-16,-2-10-26 0,-3-1-8 0,0-1-22 15,0-2-34-15,-3-2 2 0,3 0-7 0,-1-2-48 16,-1-3-8-16,1 1-25 0,-4-1-358 0,-5 2 167 0,4-4 112 15</inkml:trace>
  <inkml:trace contextRef="#ctx0" brushRef="#br0" timeOffset="198577.45">19626 6066 30 0,'0'0'62'0,"0"0"-11"0,0 0-1 16,0 0 12-16,0 0-8 0,0 0 7 0,0 0-14 15,0 0-4-15,0 0 9 0,0 0-12 0,0 0-4 0,0 0 10 16,0 0-7-16,0 0-13 0,-8 2 16 0,8-2 19 16,0 0-19-16,0 0-20 0,0 0 9 0,-2-10 9 15,2 10-32-15,0 0 35 0,0 0-26 0,0 0 8 0,0-10 5 16,0 10-16-16,0 0 22 0,0 0-29 0,0 0 19 16,0 0-11-16,0 0-5 0,0 0 10 0,6-12 2 15,-6 12-22-15,2-5 7 0,-2 0-2 0,0 5 0 0,0 0 10 16,6-6 2-16,-6 6-2 0,0 0-16 0,2-6 12 15,-2 6 1-15,2-4-26 0,-2 4-8 0,0 0 64 16,5-9-33-16,-4 4 8 0,-1 5 4 0,4-3-47 0,-1-1 15 16,0-1 39-16,-3 5-4 0,4-7-30 0,-2 4 30 15,1-1-50-15,0 0 14 0,-3 4-11 0,2-4 52 16,1 0-7-16,0 2-9 0,-3 2 0 0,5-3-1 0,-2 1-1 16,-1-2 1-16,1 1-48 0,-3 3 46 0,5-4 7 15,-2 0 0-15,0 1-19 0,-3 3-36 0,4-3 35 16,-4 3-32-16,4-3 11 0,-4 3 16 0,4-5-8 15,-4 5 50-15,4-2-25 0,-4 2 6 0,4-5-22 0,-4 5 29 16,2-3-20-16,-2 3 18 0,0 0-34 0,0 0-24 16,8-2 54-16,-5 1-20 0,-3 1 17 0,0 0-46 15,7-6 36-15,-5 5 25 0,-2 1-8 0,6-2-44 16,-6 2 20-16,5-2 5 0,-5 2-19 0,5-4 24 0,-2 2-26 16,0 1 34-16,-3 1-3 0,0 0-47 0,9-3 48 15,-5 2-19-15,-4 1 10 0,7-2 18 0,-5 1 10 16,-2 1-68-16,7-2 34 0,-6 0 6 0,-1 2 26 0,0 0-71 15,10 0 74-15,-8-1-29 0,-2 1 1 0,0 0-44 16,11-1 75-16,-11 1-7 0,7-3-40 0,-5 2 44 16,1 1-37-16,-3 0 23 0,7-2-13 0,-7 2-55 0,0 0 35 15,0 0 39-15,8 1-39 0,-7-1 27 0,-1 0 14 16,4-1-56-16,-4 1 62 0,0 0-12 0,3-2-7 16,-3 2-40-16,0 0 51 0,1 2-34 0,-1-2 25 15,0 0-6-15,0 0-32 0,0 0 25 0,0 0-43 0,0 0 22 16,0 0 0-16,0 0-11 0,0 0-20 0,-9 13 3 15,9-13-15-15,-7 8-10 0,2-5-11 0,-1 0-17 16,0 6-209-16,-1-6 103 0,-1 4 68 0</inkml:trace>
  <inkml:trace contextRef="#ctx0" brushRef="#br0" timeOffset="200364.72">22711 6313 83 0,'-8'5'70'0,"8"-5"-9"16,-8 5 4-16,4-2 4 0,4-3-26 0,-5 5 41 16,5-5 7-16,0 0-41 0,-8 6-4 0,8-6 25 0,-4 3 15 15,4-3-16-15,0 0 21 0,0 0-17 16,0 0-22-16,0 0 11 0,0 0 3 0,0 0-14 0,0 0 24 16,0 0-14-16,0 0 6 0,20-15 0 0,-10 10-3 15,0 1-3-15,3-4-26 0,-1 2 12 0,3-2 11 0,-3 0-1 16,2-1-7-16,2 1 6 0,-2-1-2 15,2 0 2-15,10-3-8 0,-8 2 3 0,-1 2-3 0,-2-2-9 16,-2 2 10-16,2-1-14 0,0 1-8 0,1 1-1 16,-4-3 8-16,4 1 0 0,-2 0-2 0,0 2-4 0,-2-1-7 15,1-1-1-15,-2 1-3 0,1-1-1 0,-2 2-9 16,1 0 7-16,0 1 13 0,-3-1-26 0,1 1 15 0,-1 0-15 16,-3 1 10-16,1 3 9 0,-6 2-5 0,8-8-3 15,-4 6-13-15,-4 2 4 0,6-4-15 0,-6 4 11 16,0 0-16-16,7-6 15 0,-7 6-13 0,0 0-2 0,4-3-15 15,-4 3-29-15,0 0-5 0,3-7-13 0,-3 7 4 16,0 0-21-16,0 0-7 0,0 0-22 0,0 0 3 16,0 0 1-16,0 0 5 0,0 0-7 0,-24-5 13 15,24 5-22-15,0 0-330 0,-18 0 153 0,10 8 102 0</inkml:trace>
  <inkml:trace contextRef="#ctx0" brushRef="#br0" timeOffset="200925.34">23027 6032 49 0,'-14'-1'92'0,"14"1"4"0,-4-3-11 0,4 3-10 15,-6-4 14-15,6 4-16 0,0 0 4 0,0 0-13 16,-9-1 21-16,9 1-13 0,0 0-4 0,0 0 4 16,0 0-5-16,0 0 1 0,0 0-2 0,-3-7-4 0,3 7-11 15,0 0-7-15,0 0 11 0,0 0-3 0,0 0-2 16,0 0-7-16,0 0 8 0,0 0-1 0,0 0-11 15,0 0-6-15,0 0-2 0,0 0 15 0,0 0-15 16,0 0 14-16,0 0-15 0,27 1 8 0,-27-1 0 0,23-3-13 16,-10 2 12-16,0 0-9 0,2-1-9 0,-2 0 8 15,2 1-12-15,0-1 7 0,-2 1 5 0,-4 1-10 16,5-3 1-16,-5 2 6 0,0 0-10 0,-9 1 6 0,12-1-3 16,-12 1 6-16,10 0-12 0,-10 0-4 0,6-2 7 15,-6 2-11-15,0 0 13 0,10-2-10 0,-10 2 8 16,0 0-17-16,0 0 15 0,9 0-10 0,-9 0 9 15,3-1-9-15,-3 1-5 0,0 0 4 0,0 0-5 0,6-3 7 16,-6 3-7-16,0 0 4 0,0 0-3 0,0 0 0 16,4-1 4-16,-4 1 4 0,0 0-6 0,0 0-4 15,0 0-5-15,0 0 1 0,0 0 14 0,0 0 6 0,0 0-14 16,0 0 12-16,0 0-4 0,-6 18-5 0,6-18 4 16,-6 7-7-16,6-7 4 0,-5 9 0 0,1 0-9 15,-1 0 16-15,2-2 9 0,-4 3-21 0,5-2 1 0,-4 3 1 16,4 0-5-16,-1-1 3 0,0 2 2 0,2-1 6 15,0 0-6-15,-1-1 3 0,2-1-4 0,0 0 0 16,-1 1 6-16,1 1 2 0,1 1 2 0,-1-2 0 16,0-1-6-16,2-1-11 0,-2-1 16 0,0-7-8 0,1 12 8 15,-2-6-12-15,1-3 0 0,1 2 16 0,-1-5-6 16,-1 7-4-16,1-7 2 0,0 9-6 0,0-9 11 0,0 0-4 16,1 9-16-16,-1-9-4 0,0 0-13 0,0 0-14 15,-3 9-28-15,3-9-26 0,0 0-39 0,-4 6 1 16,4-6-10-16,-5 5-437 0,5-5 195 0,0 0 130 0</inkml:trace>
  <inkml:trace contextRef="#ctx0" brushRef="#br0" timeOffset="201814.6">23293 6288 14 0,'0'0'89'0,"0"0"7"0,2-8 37 15,-2 8-57-15,0 0 32 0,0 0-35 0,2-6 11 0,-2 6-15 16,0 0-8-16,2-3-6 0,-2 3-14 0,0 0-18 16,0 0 12-16,0 0 11 0,0 0-2 0,0 0-15 15,0 0 4-15,0 0 7 0,0 16-16 0,0-16-14 0,-2 9 28 16,2-9-12-16,-4 17-8 0,1-5 23 0,0-1-33 15,2 1-28-15,-2-1 34 0,1 2-3 0,2-1-10 16,-2 1 8-16,1 0-4 0,-2 2 7 0,3-2 2 16,-4 0-19-16,3-1 26 0,0 3-9 0,-1-3 10 0,1 0-22 15,0-2-17-15,-1 2 36 0,1-2-6 0,1-2-28 16,0 2 34-16,0-10-13 0,0 13-11 0,0-13 23 16,0 10-17-16,0-10 11 0,0 9 6 0,0-9-19 0,1 9 19 15,-1-9 8-15,0 7-4 0,0-7 3 0,0 0 7 16,2 7-15-16,-2-4-7 0,0-3-9 0,0 0 30 15,0 0-16-15,0 0 7 0,0 0-4 0,0 0-1 0,0 0-13 16,0 0 0-16,0 0-4 0,10-8-4 0,-10 8 29 16,6-4-24-16,-5 0-2 0,-1 4 4 0,5-6-12 15,-2 1 1-15,0 2 28 0,2-7-12 0,-1 5 7 16,0-1-2-16,0 1-5 0,1-3-11 0,1 3-35 0,-1 0 25 16,-1 1 20-16,0 0 2 0,-1 0-24 0,-1 1 12 15,4-1 4-15,-2 1 10 0,0-1-19 0,1 0-4 16,-1 1 25-16,0 0-11 0,0 1-9 0,0 0 14 0,0-1-15 15,0 1-12-15,0 1 28 0,-4 1-4 0,0 0-5 16,13-4-17-16,-9 4 24 0,-4 0 3 0,0 0-30 16,15 2-8-16,-10 0 45 0,-5-2-9 0,14 7 1 0,-9-4-9 15,0 1-10-15,-1 0 16 0,-4-4 0 0,8 7 11 16,-4-2 5-16,-1-2-15 0,-3-3 2 0,7 9 2 16,-5-5-11-16,-2-4-6 0,6 9 10 0,-5-4-9 15,-1-5 13-15,4 9-8 0,-3-4 1 0,-1-5 9 0,3 11-3 16,-3-11-9-16,-1 8 5 0,1-8-9 0,0 9-3 15,0-9 8-15,0 0 4 0,-4 10 10 0,4-10-8 0,-3 8 5 16,-1-6 3-16,4-2 9 0,-5 6 1 0,5-6-4 16,-7 6-4-16,2-4 12 0,5-2-32 0,-11 4 12 15,6-3-7-15,5-1 29 0,-11 3-3 0,11-3-13 16,-11 1-2-16,11-1-38 0,-9-1 31 0,9 1 1 0,-12-3 18 16,7 3-18-16,5 0-8 0,-12-2 4 0,12 2-7 15,-11-4-7-15,6 2-21 0,5 2-21 0,-10-4 30 0,10 4-33 16,0 0-23-16,-13-6-10 0,13 6-21 0,-5-3-11 15,5 3-337-15,-7-6 155 0,7 6 102 0</inkml:trace>
  <inkml:trace contextRef="#ctx0" brushRef="#br0" timeOffset="202774.01">23237 6298 85 0,'0'0'93'16,"0"0"-12"-16,2-11-17 0,-2 11 2 0,0 0-5 16,0 0-2-16,0 0-13 0,3-9 21 0,-3 9-34 15,0 0-15-15,0 0 9 0,0 0 13 0,0 0-1 16,0 0-3-16,0 0-12 0,0 0-2 0,8 22 16 0,-7-16-27 16,1 0-5-16,-2-6 3 0,4 17 15 0,-2-5-11 15,1-1 15-15,1 1-31 0,-3 0 19 0,-1-2 20 16,3 2-46-16,0 0 26 0,-1 0-6 0,0 0 4 0,0 0 11 15,1 0-30-15,-2 0 2 0,3-2 33 0,-2-2-18 16,-1 1-8-16,2 0-7 0,-2 0 15 0,2-2-17 16,-3-7-4-16,2 12 5 0,0-6 9 0,-2-6-2 0,2 7 4 15,-2-7-3-15,3 9 0 0,-3-9 8 0,1 6-17 16,-1-6 26-16,3 6-2 0,-3-6-33 0,0 0 20 16,0 0-32-16,3 8 35 0,-3-8 0 0,0 0 17 0,0 0-11 15,0 0-3-15,2 6 9 0,-2-6 12 0,0 0-24 16,0 0-9-16,0 0-24 0,0 0 14 0,0 0 35 15,0 0-25-15,0 0 23 0,0 0-28 0,0 0 8 16,0 0 8-16,6-13 9 0,-6 13-40 0,0 0 10 0,0 0 4 16,2-13 10-16,-2 13 6 0,3-9 2 0,-3 4-36 15,0 5 31-15,3-9 5 0,-3 9-7 0,2-10-20 0,2 5 17 16,-2 1 4-16,-2 4 9 0,4-10-8 0,-3 5 7 16,-1 5-28-16,4-6-10 0,-3 3 34 0,-1 3-14 15,4-5 22-15,-1 2-15 0,-3 3-5 0,0 0-24 16,5-6 14-16,-3 5 8 0,-2 1 7 0,0 0 13 0,5-3-32 15,-5 3 22-15,0 0 0 0,7 0-15 0,-7 0-7 16,6 1 2-16,-6-1 22 0,0 0-5 0,15 2-9 16,-10 1 32-16,-1-2-38 0,-4-1 12 0,11 2-18 15,-11-2-4-15,9 5 51 0,-3-3-46 0,-2 2 29 0,1-2-2 16,-5-2 4-16,8 6 4 0,-3-2-15 0,-5-4 12 16,8 5-4-16,-4-2-5 0,-4-3 4 0,7 6 0 0,-4-4-28 15,-1 1 11-15,-2-3 3 0,7 6 6 0,-7-6 12 16,0 0-34-16,5 7 22 0,-5-7-13 0,4 5 21 15,-4-5 14-15,3 5-36 0,-2-4 9 0,-1-1-5 16,0 0 12-16,4 10 22 0,-4-10-47 0,0 0 23 0,0 9 10 16,-1-6-13-16,1-3-17 0,-1 7 39 0,1-7-4 15,-4 7-10-15,4-7 11 0,0 0-8 0,-6 11-7 16,6-11-7-16,-1 5 33 0,1-5-7 0,-7 5-6 16,7-5-2-16,-6 6 13 0,0 1-3 0,0-4-6 0,0 1 8 15,0-2-4-15,6-2 13 0,-10 5 1 0,10-5-16 16,-10 3 11-16,10-3-7 0,-10 3 0 0,10-3-1 15,-10 1 11-15,10-1 3 0,-11 2-12 0,11-2 3 0,-12-2-30 16,5 2 30-16,7 0-20 0,-10-1 14 0,2 0-5 16,2 0-1-16,0 0 16 0,0-2-23 0,-3-2 13 15,1 2-9-15,1 0-15 0,2 2-9 0,5 1-28 0,-11-5 7 16,11 5 7-16,-9-4-49 0,9 4-13 0,0 0-22 16,-12-5-9-16,12 5-27 0,-7-3-342 0,7 3 163 15,0 0 108-15</inkml:trace>
  <inkml:trace contextRef="#ctx0" brushRef="#br0" timeOffset="-163546.33">23278 5143 27 0,'0'0'99'16,"-7"1"15"-16,7-1-42 0,0 0-6 0,0 0-1 0,0 0 9 15,0 0-32-15,0 0 33 0,0 0-9 0,0 0-16 16,0 0-18-16,0 0 35 0,0 0-22 0,4-13 9 16,-4 13-3-16,0 0-9 0,0 0-20 0,3-7 21 15,-3 7-6-15,1-5 2 0,-1 5-4 0,0 0 5 0,2-6-15 16,-2 6-1-16,0 0 20 0,1-7-28 0,-1 7-8 16,0 0 10-16,-1-7 2 0,1 7-21 0,0 0 15 0,0 0 13 15,1-6 9-15,-1 6-4 0,0 0-3 0,0 0-11 16,-3-7-1-16,3 7-12 0,0 0 23 0,0-4-19 15,0 4 33-15,0-2-62 0,0 2 25 0,0 0-15 16,0 0 7-16,0 0 0 0,0 0 17 0,0-3-12 0,0 3 12 16,0 0-2-16,0 0-8 0,0 0 7 0,0 0-30 15,0 0 11-15,0 0 20 0,0 0-3 0,0 0-4 16,0 0 1-16,0 0-3 0,0 0-29 0,0 0-7 16,0 0 50-16,0 0-16 0,0 0-9 0,-6 7 2 0,6-7-4 15,0 0 2-15,0 0 2 0,-3 9 11 0,2-7 15 16,1-2-12-16,-3 7-5 0,0-3 1 0,3-4-11 0,-1 7 29 15,-2-3-5-15,3-4-22 0,-1 7 19 0,0-3-17 16,1-4 4-16,-3 8 26 0,2-4-44 0,-1-1 22 16,2-3-2-16,-2 9 7 0,0-5 0 0,1 2-23 15,0 0 25-15,-1-2 6 0,1 1-15 0,1-5-4 0,-3 9 5 16,1-4 7-16,0 0 3 0,2 1-6 0,-1 0-4 16,1-6-2-16,-4 8 10 0,4-8-4 0,-3 12-4 15,3-12-15-15,-2 10 20 0,2-10 11 0,-3 12-5 0,0-7-15 16,3-5 15-16,-1 12-10 0,0-6 14 0,1-6-23 15,0 12 9-15,0-12 16 0,0 11-16 0,-2-5 13 16,2-6-15-16,-1 10 0 0,1-10 10 0,0 14-2 0,0-8-17 16,0-6 18-16,0 10-14 0,1-4 1 0,-1-1 2 15,-1 1 17-15,1 0-1 0,0 0-15 0,0 0 4 16,0-1 7-16,0-5 1 0,0 10-14 0,0-6 1 16,1 1 5-16,-1-5 5 0,-1 11-3 0,1-5-6 0,0-1 13 15,1 0-19-15,-1-1 10 0,0 2 8 0,0 0-11 16,2-1 9-16,-2 0-2 0,0 1 5 0,1-2-13 0,-1 2 15 15,1-2-29-15,1 1 22 0,-2 0-22 0,1 0 4 16,-1 0 27-16,0 1-20 0,0-2-2 0,0 1-2 16,0 0 22-16,1 0-13 0,-1 0 0 0,0-1 2 15,2 1 3-15,-2-5 1 0,0 10-15 0,0-7 2 0,0 3 8 16,1-1 6-16,-1-5-4 0,0 9 7 0,-1-5-1 16,1 2-1-16,0-6-3 0,1 10-5 0,-1-5 3 15,1 0-2-15,-1-5 2 0,-1 9-12 0,1-4 22 0,-1 0-7 16,-1 1-5-16,2-6-9 0,0 9 1 0,0-4 8 15,-1-1-7-15,1-4 13 0,-1 9-9 0,1-5-7 16,0-4 11-16,0 8 1 0,0-8 4 0,-2 8-5 16,4-5 0-16,-2-3 2 0,0 7-2 0,0-3 2 0,0-4-3 15,-2 7 1-15,2-2-2 0,0-5-17 0,-1 8 16 16,-2-4-3-16,3-4 5 0,-1 7-10 0,1-3 3 16,0-4-6-16,0 7 12 0,-3-3-7 0,3-4 5 0,-1 7-5 15,1-4-2-15,0-3-1 0,-1 8 7 0,1-8 4 16,0 6 13-16,0-6-18 0,0 4-5 0,0-4 5 15,0 0-4-15,0 8 3 0,0-8-11 0,0 6 16 16,0-6 9-16,0 4-13 0,0-4 12 0,0 0-6 0,0 0-7 16,0 6-9-16,0-6 22 0,0 0-7 0,0 0-12 15,1 5 8-15,-1-5 3 0,1 4 4 0,-1-4-15 16,0 0 9-16,0 0-10 0,2 5 13 0,-2-5 5 0,0 0-8 16,0 0 1-16,0 0-12 0,0 6 10 0,0-6-13 15,0 0 18-15,0 0-5 0,0 6-2 0,0-6 5 16,0 0-1-16,0 0 2 0,1 3 5 0,-1-3-9 0,0 0-9 15,0 0 9-15,0 0 2 0,0 0-1 0,0 0 1 16,0 0-11-16,0 0 11 0,1 5 5 0,-1-5-12 16,0 0 11-16,0 0-2 0,0 0-4 0,0 0 3 0,2 6-13 15,-2-6 14-15,0 0-7 0,0 0-4 0,0 5 17 16,0-5-14-16,0 0 3 0,0 0 11 0,0 0-22 16,0 0 19-16,0 0 6 0,0 0-11 0,0 0 7 15,0 0-8-15,0 0 6 0,5 1 1 0,-5-1-6 0,0 0-12 16,0 0-9-16,0 0-20 0,0 0-27 0,0 0-30 15,0 0-12-15,0 0-11 0,0 0-26 0,0 0-6 0,1-18-435 16,-1 18 195-16,-8-12 130 0</inkml:trace>
  <inkml:trace contextRef="#ctx0" brushRef="#br0" timeOffset="-80241.41">8348 7364 49 0,'0'0'99'0,"0"0"-13"16,-3-13 20-16,3 13-26 0,-1-9 4 0,1 9 0 0,-3-9-19 15,3 9 2-15,-4-7 5 0,4 7-3 0,-5-6-18 16,5 6-6-16,-8-6-10 0,8 6-32 0,-9-5 42 16,5 3 1-16,4 2-48 0,-11-3 12 0,4 2 39 15,2 1-24-15,5 0-28 0,-12 1 52 0,5-1-41 0,-5 3 18 16,2-1-18-16,-2 2 13 0,1-2 2 0,-1 5 16 15,3-3-2-15,-3 2 3 0,1 1-33 0,0-2 17 16,-1 1-17-16,3 2-3 0,0 0 23 0,1 0 5 0,0 0-20 16,0 1 5-16,2 3-25 0,0 1 10 0,-1-2 29 15,2 1-8-15,1 1-9 0,1 0 5 0,2-1-14 16,-2 1 1-16,4 1 19 0,-1 0-16 0,0-2 24 0,3 2-50 16,0 0 26-16,-1-1-1 0,1-1 7 0,1 0-12 15,1-3 4-15,1 2-7 0,-1-1 8 0,0-2 12 16,2-1-5-16,0-1-13 0,1 2 9 0,-2-5 2 15,1 1-3-15,0-2-4 0,-2 1-9 0,-5-3 0 0,15-2 21 16,-2 1-40-16,-13 1 7 0,23-5 7 0,-13 1 5 16,1-1 4-16,0 0-2 0,-5-2 1 0,2-2 7 15,0 1-27-15,-1-2 16 0,-2 1 10 0,2-1 2 0,-3-1 2 16,-1 1-14-16,-1-1 9 0,0-2-13 16,-4 1 13-16,2 2 15 0,0-2-28 0,-2 0 14 0,2 2 31 15,-2 1-46-15,1-2 42 0,-2-1-23 0,1 2 44 0,0 2-47 16,1 1-7-16,0 0 22 0,-1-1 2 0,1 5-4 15,1 3-3-15,-3-10 2 0,3 7 4 0,0 3-18 16,-1-8 2-16,1 8 8 0,-3-4-7 0,3 4-9 16,0 0 3-16,-1-5-11 0,1 5 8 0,0 0 4 0,0 0-17 15,0 0 22-15,0 0-6 0,0 0-9 0,0 0 21 16,0 23-4-16,0-23-9 0,1 18 10 0,2-6-18 16,-2 0 2-16,1 1 17 0,0 0-15 0,0-1 8 0,3 2 1 15,-2 0 9-15,-1-1-15 0,2 0 17 0,0-1-12 16,3 0-6-16,-2 2 15 0,2 0-7 0,2-2-2 15,1-2 2-15,-2 1-17 0,1-2 10 0,0-1 0 0,2 0-2 16,-2 0 14-16,3-2-1 0,-2-5-15 0,2 2 1 16,-4 1-6-16,4-2-38 0,-4 1 6 0,0-1-15 0,-2-2-5 15,-6 0-35-15,0 0-2 0,18-1-6 16,-18 1-20-16,9 1-31 0,-9-1-314 0,0 0 157 0,0 0 104 16</inkml:trace>
  <inkml:trace contextRef="#ctx0" brushRef="#br0" timeOffset="-79909.36">8996 7363 22 0,'0'0'139'0,"4"-7"-18"0,-2 5-7 0,-2 2 7 16,0 0-69-16,5-4 32 0,-5 4 0 16,0 0-24-16,5 7 4 0,-5-7 5 0,11 13 2 0,-7-1-16 15,0-1-2-15,0 4-4 0,0-1 3 0,-1-2-12 16,1 1 5-16,0 2-14 0,-2 0 1 0,2 1 6 0,-1-3-8 16,0 0-21-16,2 0 13 0,-4 1-12 0,1-5 6 15,-1 0 6-15,0-2 9 0,-1-1-20 0,0-6-13 16,0 0 26-16,3 13-1 0,-3-13-31 0,0 0-2 15,1 10-9-15,-1-10-30 0,0 0-12 0,0 0 31 0,0 0-23 16,0 0-19-16,0 0-30 0,0 0-294 0,0 0 132 16,0 0 88-16</inkml:trace>
  <inkml:trace contextRef="#ctx0" brushRef="#br0" timeOffset="-79743.66">9004 7240 77 0,'-4'-10'98'0,"2"2"-4"0,-1 0-14 16,2 5 1-16,1 3-24 0,-4-10-10 0,4 10-7 15,0 0 16-15,-2-8-47 0,2 8 7 0,0 0-14 16,8-6-31-16,-5 5-181 0,-3 1 70 0,0 0 46 16</inkml:trace>
  <inkml:trace contextRef="#ctx0" brushRef="#br0" timeOffset="-79446.75">9267 7189 85 0,'-1'12'108'0,"1"-12"-2"0,0 0-35 0,0 19 34 15,0-8-40-15,1 2 4 0,3-1-5 0,-1 3-2 16,1-3 12-16,1 1-21 0,3 0 10 0,-2 0-16 0,4 1-5 15,0 0 13-15,0-1-1 0,1 0-33 0,0-1 10 16,-2-1 25-16,2 2-29 0,-2-1-30 0,0 0 44 16,-1-1-33-16,2-1 14 0,-5 1 8 0,0-4 3 15,-1 2-2-15,-1-3 14 0,-3 0-26 0,0-6 19 0,3 11-14 16,-3-11-11-16,0 0 18 0,-4 11-17 0,4-11-12 16,-7 6 6-16,0-5-14 0,7-1-31 0,0 0 2 0,-17 4-18 15,17-4 0-15,-12 0-21 0,12 0 0 0,-17-6-20 16,7 0-8-16,1-4-260 0,0-2 120 0,-1 1 80 15</inkml:trace>
  <inkml:trace contextRef="#ctx0" brushRef="#br0" timeOffset="-79229.61">9295 7291 102 0,'0'0'110'0,"0"0"-14"0,0 0-23 15,0 0 17-15,-4 37-14 0,4-22-4 0,-1 3 30 16,1 0-20-16,0 3 4 0,0 2-11 0,-3 11 22 0,2-5-14 15,-4 5-39-15,1-7 17 0,-7 4-13 0,3-2-16 16,-3 2 13-16,-2-2-13 0,2-4 6 0,-5 1-11 16,5-6 3-16,2-5-8 0,2 0-2 0,1-2-38 15,-1-1 21-15,2 0-26 0,-1-4 25 0,2-1-15 0,2-1-26 16,2-6-33-16,0 0 23 0,0 0-50 0,-2 10-22 16,2-10-251-16,0 0 124 0,0 0 82 0</inkml:trace>
  <inkml:trace contextRef="#ctx0" brushRef="#br0" timeOffset="-78547.47">10101 7160 9 0,'0'0'79'0,"0"0"6"0,0 0 21 0,20 21 8 15,-16-8-39-15,0 1-25 0,1 3 28 0,1 0-18 16,-5 5-30-16,3-4 20 0,-1 15-16 0,-2-6-2 0,2-7 6 16,-1 0 9-16,0-3-7 0,-1-1 2 0,0-1-31 15,1 1-4-15,-2-2 15 0,0 0 3 0,2-4 0 16,-2-1-13-16,0-9 10 0,2 12 5 0,-2-12 16 0,0 0-25 15,0 11 13-15,0-11-17 0,0 0 30 0,0 0-29 16,0 0-3-16,0 0 12 0,0 0-33 0,0 0 20 16,0 0 9-16,2-29-13 0,-3 16-25 0,0-1-12 0,-2-1 22 15,2-1 3-15,-3-2-23 0,1 0 39 0,-1-1-7 16,-4-12-16-16,4 7-15 0,0 1 26 0,-4-5 0 16,0-2 14-16,-3 4 0 0,7 3 6 0,0 5-2 0,3 3-29 15,1 1 6-15,0 4-1 0,-1-2 9 0,-1 1 7 16,2 11 0-16,4-17 10 0,-1 11-6 0,4-1-38 15,-2 2 30-15,6 0-20 0,-3 3 26 0,1 2 13 0,0-1-14 16,-9 1-53-16,27 6 44 0,-12-2 12 0,-1 4-18 16,1 0 31-16,1 2-8 0,-3 2-4 0,1-2 2 15,7 10 23-15,-4-2-12 0,-2-2-19 0,-3-1-7 16,-3-2 27-16,2 3 16 0,-2-3-26 0,-1 1-25 0,2 1 41 16,-1-3-35-16,-4 0 13 0,2 0 10 0,1-2-4 15,0 0-4-15,0 0 13 0,1-2 5 0,-1 0-14 16,0 0 4-16,2-5-13 0,0 2-4 0,0 0 7 15,-1-4 9-15,0 0 3 0,-1 0-7 0,6-3-21 0,-5 1 3 16,0-2 30-16,1 0-9 0,-1-3-14 0,-1 0 32 16,3-1 7-16,-5-3-2 0,4-1-6 0,-5-1 0 0,1-2 1 15,-2-1-2-15,-2-3 5 0,-2-2-11 0,-1 2-10 16,-2-2 7-16,-1 2-7 0,0-3 2 0,-3-10-10 16,1 9 11-16,-2 4-16 0,1 4 17 0,-1 1-7 15,1 0-18-15,1 1 11 0,0 1-26 0,4 2-5 0,-2 5-19 16,0-1-32-16,4 5-13 0,-7-3-7 0,7 3 1 15,0 0-20-15,0 0-8 0,0 0-10 0,0 0-411 16,0 0 180-16,0 0 120 0</inkml:trace>
  <inkml:trace contextRef="#ctx0" brushRef="#br0" timeOffset="-78088.13">10807 6974 8 0,'0'0'152'0,"-3"-13"-1"0,3 13-39 0,0 0-19 16,0 0-15-16,0 0-2 0,-4-6-12 0,4 6 10 15,0 0 8-15,0 0-30 0,0 0-12 0,-5 29 10 0,6-17 14 16,-2 1-2-16,-2 3-10 0,3-1-14 0,-1 3 21 15,2 3-15-15,-1-2-10 0,0 0-4 0,1 2 10 16,2-1-5-16,-2-1-28 0,2 2 21 0,1-5-16 0,0 2-12 16,0-1 18-16,1-1-22 0,2-1 16 0,0 0 7 15,-1-3 0-15,4-1 14 0,-2-3-16 0,2 0-12 16,1 0 4-16,-2-2 10 0,2-4 7 0,0 2-6 16,-1-3-1-16,1-1-2 0,-3 0 9 0,5-4 4 0,-1-1-7 15,0 1 18-15,-1-4-5 0,1 1 12 0,-3-2-10 16,1-2-3-16,-1-1-7 0,-2-1 17 0,-2-3-15 15,2 0-1-15,-2-2-6 0,-1-1-4 0,-3-1 1 0,1 2 9 16,-1-3-13-16,-1 2 3 0,1 0-7 0,-3 2-1 16,0 2-9-16,1-1 11 0,0 4-8 0,-1 0 3 15,1 1 3-15,0 3-8 0,1-2-9 0,0 10-21 16,-2-11 8-16,2 11-23 0,0 0-11 0,0 0-33 0,-5-12-5 16,5 12-13-16,0 0-37 0,0 0 8 0,0 0-22 15,0 0-348-15,0 0 167 0,0 0 112 0</inkml:trace>
  <inkml:trace contextRef="#ctx0" brushRef="#br0" timeOffset="-77728.5">11233 6896 78 0,'0'0'112'15,"0"0"7"-15,0 0 0 0,0 0 13 0,0 0-24 16,0 0-2-16,0 0-18 0,3 30-10 0,-3-18 12 0,0 5 3 16,0 0-28-16,-1 1-9 0,2 1-1 0,-1 3 19 15,0-1-9-15,1 0-17 0,1 0-12 0,-1 0 11 0,2-1-5 16,-2 2 5-16,2-2-10 0,-2-1-4 0,0-2 5 16,1 0 1-16,-1 0-4 0,2-3 1 0,1 1-2 15,-2-2 9-15,1-1-8 0,1-1 10 0,2-2-5 16,-1-2-10-16,0 1-5 0,2-2 7 0,2 0 0 0,1-2-9 15,2 0-1-15,0 0-7 0,2-2 2 0,-3-1-9 16,-2 0 0-16,2 3 9 0,-2-3-2 0,1-1-2 16,-2 0-9-16,0 1 1 0,-8-1 2 0,13 0 10 0,-6 0-15 15,-7 0-21-15,0 0-8 0,14-2-14 0,-14 2-22 16,8-1-14-16,-8 1-29 0,0 0-2 0,11-7-28 16,-11 7-15-16,4-6-396 0,-4 6 183 0,0 0 122 0</inkml:trace>
  <inkml:trace contextRef="#ctx0" brushRef="#br0" timeOffset="-77342.58">11624 6871 175 0,'6'-9'164'0,"-4"3"-33"0,0 0-22 16,-2 6 19-16,0 0-11 0,0 0-18 0,0 0 3 0,0 0-7 16,0 0 12-16,0 0-11 0,0 0-1 0,9 24-8 15,-8-11-13-15,-1 0-8 0,-1 4-6 0,0 0 4 0,-1 2-11 16,0 0-7-16,0 1 1 0,0 2 3 0,-2 8-10 16,1-4-7-16,0-5-1 0,2-2-1 0,1 0 4 15,-1-2-1-15,-1 0 7 0,5 0-19 0,-2-3 14 0,2-1 9 16,1 0-11-16,1-1 4 0,1-1-11 0,2-2 3 15,0-1 8-15,4-2-7 0,1 1-1 0,-1-2 2 16,4-3-5-16,0 2-5 0,0-2 2 0,3 0-28 16,-2-4 23-16,2 1-3 0,-1-1-4 0,1-1-5 0,-2 1 15 15,-1 0-16-15,0-3-9 0,0 1-12 0,-1-1-2 16,-2 1-17-16,-1 0-7 0,-1 2-31 0,-3-1-21 16,-1 1-18-16,-7 2-45 0,0 0-12 0,0 0 8 0,8-5-459 15,-8 5 207-15,0 0 136 0</inkml:trace>
  <inkml:trace contextRef="#ctx0" brushRef="#br0" timeOffset="-63191.42">25957 7331 65 0,'-7'3'75'0,"7"-3"-2"0,-9 3-10 15,9-3 14-15,-8 1 8 0,8-1-55 0,-11 4 7 16,11-4 19-16,-7 1-24 0,7-1 14 0,-6 0 30 0,6 0-42 15,0 0-8-15,-11 2 6 0,11-2 0 0,-4 1 18 16,4-1 16-16,0 0-28 0,-5 0 12 0,5 0-2 16,0 0-1-16,0 0 7 0,0 0-33 0,-3 0-14 15,3 0-1-15,0 0 47 0,0 0 3 0,0 0-1 0,0 0-2 16,0 0-16-16,0 0-17 0,19 0-27 0,-14-1 30 16,7 0 5-16,3 0-15 0,2 1 14 0,2 0 1 0,-1 0-24 15,4-1 12-15,0 1 12 0,4 0-25 16,-1-2-4-16,12 1-28 0,-1-1 16 0,2-2-17 0,-9 3 66 15,-4 0 21-15,-1 0-29 0,14-2-4 0,-9 2 10 16,-2 0-14-16,-6-2 2 0,3 1 28 0,15 1-7 0,-10 0 8 16,-2-2-44-16,-3 2-5 0,0 0 31 0,0-2 5 15,1 2-35-15,-1-1 37 0,-1 1 3 0,0-1-48 16,1 1 12-16,-3-1 36 0,0 1-21 0,1-1-10 0,-2-1 18 16,-2 2-28-16,1 1 30 0,-3-2-10 0,0 1 13 15,-3 0 1-15,1-1-20 0,-5 2 14 0,0-2-18 16,-1 2 16-16,-1-1-17 0,-2 2-1 0,2-2 16 0,-7 1-11 15,12-1-7-15,-7 1-4 0,1 0 11 0,-6 0 0 16,8-1-16-16,-3 1-4 0,-5 0 22 0,8 0-21 16,-4-1 2-16,-4 1 14 0,5-2-2 0,-5 2-2 15,7-1-3-15,-7 1 5 0,0 0 3 0,0 0-9 0,6-1 1 16,-6 1 4-16,0 0-23 0,4-2 23 0,-4 2-30 16,0 0-1-16,0 0-10 0,2-4-46 0,-2 4-7 15,0 0-3-15,0 0 5 0,0 0-27 0,0 0-30 16,0 0-16-16,0 0 6 0,-8-13-9 0,3 12-342 0,-1-2 167 15,6 3 112-15</inkml:trace>
  <inkml:trace contextRef="#ctx0" brushRef="#br0" timeOffset="-62734.38">26788 7147 29 0,'-6'-2'86'0,"6"2"-9"0,-8-3-7 0,8 3-9 16,-8-2-8-16,8 2 14 0,0 0-8 0,-8-1 5 16,8 1-9-16,0 0-16 0,0 0 2 0,0 0 27 0,0 0-8 15,0 0 0-15,0 0-11 0,20 9-11 0,-10-7-40 16,2 0 46-16,1 0-51 0,2 2 50 0,-1-2 2 16,0 2-53-16,-1 1-17 0,3-3 70 0,-4 2-56 15,1 1 46-15,3-2 2 0,-6 0-45 0,2-1 57 16,-2 0-55-16,0 2 41 0,-2-2-43 0,-2 0 36 15,0-1 12-15,-1 0-35 0,-2 0 19 0,2-1-49 0,-5 0 6 16,7 3 48-16,-7-3 4 0,0 0-72 0,8 2 76 16,-5-2-26-16,-3 0 15 0,0 0-36 0,0 0-33 0,0 0 14 15,4 8-29-15,-3-5 59 0,-1-3 46 0,1 6-30 16,-1-6-43-16,0 0-2 0,-4 12 28 0,2-7 33 16,0-1-36-16,-3 6 34 0,0 0-1 0,-1-1-55 15,1 2 60-15,0 1 10 0,-2 1-80 0,-1-1 20 0,2 3 57 16,-2-3-14-16,2 1 2 0,-2 0 14 0,1 0-36 15,0 0 26-15,-1 1-4 0,2-2 9 0,0 2-6 0,1-4 1 16,0 2-8-16,-1 0-12 0,1-3-8 16,0 1 13-16,1-1-3 0,1-1 4 0,0-5-3 0,3-3-24 15,-5 9 5-15,5-9-44 0,-1 7-2 0,1-7-2 16,0 0-29-16,0 0 19 0,-3 9-40 0,3-9-27 0,0 0-297 16,0 0 140-16,0 0 96 0</inkml:trace>
  <inkml:trace contextRef="#ctx0" brushRef="#br0" timeOffset="-62286.15">27257 6980 5 0,'6'-16'106'0,"-2"0"10"0,0 2-36 16,0-2 38-16,0 9-31 0,1-5-1 0,-2 8-1 16,-2-3-7-16,-1 7-23 0,4-10 4 0,-4 10-7 0,5 3 18 15,-5-3-13-15,4 7-1 0,3 3 4 0,-2 3-30 16,-1 4 32-16,2 2-47 0,-2 11 5 0,1 3 27 15,-4 3 11-15,2 2-53 0,-2 1 52 0,2 1-46 0,-3-1 39 16,0 3-38-16,1 2 38 0,-1-4 4 0,-1 0-1 16,-3-2 0-16,3 1-19 0,-2-3-4 0,2-1 9 15,-1-7-8-15,-4 5-23 0,6-9 21 0,-4-3-1 0,4-4-31 16,-2-1 21-16,2-3 1 0,-1 1-12 0,1-2-15 16,-1-1 27-16,-1-4-2 0,4 1 2 0,-1-1 0 0,-1-7-2 15,1 7 3-15,-1-7-1 0,2 5-15 16,-1-3 9-16,-1-2-23 0,0 0 4 0,0 0-6 0,0 0-24 15,0 0-27-15,19-12 8 0,-14 4-36 0,-5 8-11 16,7-19-21-16,-3 7-8 0,1-3-368 0,-1 4 165 0,-1-5 112 16</inkml:trace>
  <inkml:trace contextRef="#ctx0" brushRef="#br0" timeOffset="-61428.57">27343 6811 58 0,'5'-13'85'0,"4"0"-18"0,1 1 0 0,0 0-3 0,4 3-33 15,2-1 7-15,0 1 3 0,13-3 2 0,2 3-12 16,-1 0 4-16,4 2-24 0,3-3 47 0,2 4-24 0,-2 3-7 15,3-1 0-15,4 1-3 0,2 1-9 0,-1 0 7 16,6 0 1-16,-3 0-18 0,1 1 18 0,0 0-23 16,-1 0 30-16,-1 1-21 0,-3 0-7 0,1-5 37 15,-1 3-38-15,-2 0-18 0,0 0 24 0,-3 0 2 0,-1-1 2 16,-4-2 35-16,-4 3-33 0,-5-2 35 0,-1 2 3 16,-4 1-9-16,0 0-67 0,3-1-1 0,-1 2 70 15,0 0-74-15,-1 0 24 0,2 0 28 0,-2 0-33 0,0 2-7 16,-1-4 44-16,-2 2-55 0,-1-1 72 0,-2 2-40 15,-1-1 34-15,0 0 2 0,-5-1-12 0,4 5-48 16,-3-1-5-16,2 3 64 0,-4-3 1 0,2 4-62 16,-3-2 54-16,2 3-76 0,-3 3 78 0,0 2-33 0,1-3 30 15,-2 3 20-15,2 1 3 0,-2 1-50 0,6 15 42 16,-6 3-1-16,5-5-48 0,-2 2 42 0,0 1-5 16,-2 2 14-16,2-3-20 0,-4 2 6 0,0 2-61 0,4-3 59 15,-1 0-59-15,-2 3 57 0,1-2-3 0,-2-1-3 16,-1-7-9-16,-3-1 21 0,0-3-2 0,0 0-38 15,1 0 33-15,-1-2-45 0,-1 2 30 0,1-2 23 0,-2 2-17 16,2-5 9-16,-1 3-3 0,0-1-5 0,-1 0-3 16,1 0 4-16,1-3-10 0,-2-1 7 0,0 2-7 15,0-3-6-15,2 3 0 0,0-5 17 0,-2 2-11 16,2-1 1-16,0-2-4 0,0-2-24 0,0-1 25 0,0-6 8 16,-2 11-8-16,2-7-9 0,0-4 21 0,-4 11 1 15,3-5-22-15,-2-2 2 0,3-4 14 0,-13 10-7 16,4-3 8-16,-5-1 2 0,-2-2-19 0,-5-2 18 0,-3 1-1 15,-16 0-13-15,-5 0 13 0,-3-3-22 0,-7 1 12 16,-4-2 2-16,3-2-7 0,-4 2 4 0,2-3-1 16,-2 3-6-16,-6 1 2 0,9-1-4 0,-1-1 3 0,2-2 10 15,3 4-25-15,2 0 4 0,2 2 8 0,2 1 2 16,5-1-8-16,0 3 14 0,2-3-20 0,3 3-2 16,-3-4 7-16,9 2 18 0,-3 0-10 0,7-1-14 15,2 0 21-15,-8 3-10 0,9-2 14 0,3 1-6 0,4-4-5 16,-2 1 10-16,2 2-6 0,-2-3-9 0,2-2 14 15,2 5-3-15,0-3 3 0,2 0-12 0,0-1-13 0,2 2 18 16,3 0 10-16,-1-1 2 0,9 0-2 0,-15-1-13 16,15 1 0-16,-17-4 7 0,7 3 3 0,4 0 7 15,-2 0-21-15,8 1 29 0,-12-3-15 0,12 3 5 16,-11-2-3-16,11 2 2 0,-8-1-7 0,8 1 5 0,-9-4 9 16,9 4-4-16,-7-2-11 0,7 2 2 0,0 0 1 15,-8-4 8-15,8 4-31 0,0 0-2 0,-4-7-27 16,4 7 15-16,0 0-34 0,0 0-30 0,0 0-26 15,0 0-26-15,5-17-21 0,-5 17-389 0,0 0 187 0,12-13 122 16</inkml:trace>
  <inkml:trace contextRef="#ctx0" brushRef="#br0" timeOffset="-60900.48">27710 7008 64 0,'8'-5'110'16,"-2"3"-20"-16,4-3-10 0,0 5 2 0,4-6-31 16,-1 2 2-16,-2 6 15 0,-1-5-25 0,2 6 1 15,-12-3-21-15,19-3 17 0,-11 4-4 0,-3 2 4 0,-5-3-24 16,11 3 17-16,-11-3-28 0,8 6 52 0,-3 4-25 16,-1-4 6-16,-2-1 4 0,-1 1-19 0,0 1-4 0,1 0 0 15,-4-2 1-15,2 2 16 0,0 0 12 16,-4 7-22-16,0-5 3 0,-2 3 4 0,-1-1-2 0,0 1 22 15,-1 0-30-15,-1 0-76 0,0 1 78 0,-1-3 24 16,-2 2-109-16,2-1 120 0,0-1 1 0,1 0-23 16,1-2-2-16,0 1-15 0,1-2 26 0,2 1-13 0,0-3-16 15,2 1 26-15,0-1-2 0,1 0-31 0,0-3 11 16,2-2 12-16,2 7-24 0,-2-7 23 0,5 9-33 16,-1-7 24-16,5 3-7 0,2-1 15 0,1-1-25 0,3 0 16 15,-3-1-28-15,2 0-25 0,0-2 37 0,-1 2 9 16,-2-2 12-16,-1 1-34 0,0-2 10 0,4 1-21 15,0-3-59-15,-1 2 59 0,-1-3-15 0,0 1-40 0,-3 0-5 16,2 0-7-16,-2-1-3 0,2-3-7 0,-6 2-33 16,2 2-312-16,4-2 147 0,-3-2 98 0</inkml:trace>
  <inkml:trace contextRef="#ctx0" brushRef="#br0" timeOffset="-60488">28284 6781 25 0,'2'-6'129'0,"-2"-6"-34"16,1 4 13-16,-1-1-22 0,0 9-55 0,1-8 52 15,1 4 6-15,-2 4-42 0,0 0-11 0,0 0 44 16,0 0-28-16,0 0-27 0,-4 18 30 0,2-1 14 0,0 5 8 16,-4 8-16-16,2 0-46 0,-2 2 68 0,0 2-32 15,1-1-56-15,0 3 69 0,-1 2-9 0,4-1-38 0,-4 0-17 16,0 1 60-16,2 0-34 0,0-4-8 16,-2 2 9-16,2 0 15 0,0-2-12 0,-2-2 4 0,3 2 9 15,-1-10-11-15,0-1 5 0,1-4-3 0,1-1-15 16,-2-4 0-16,1 2 13 0,-1-2-10 0,1 1 5 0,2-2-25 15,-2-3 13-15,3-2-4 0,-2 2-6 0,-1-3 16 16,2 0-9-16,1-7 9 0,-2 8 6 0,2-8-22 16,-1 9 15-16,1-9-17 0,0 0-31 0,0 0-21 0,0 8-2 15,0-8-10-15,0 0-23 0,0 0-15 0,0 0-7 16,0 0-18-16,0 0-20 0,0 0-298 0,0 0 146 16,0 0 100-16</inkml:trace>
  <inkml:trace contextRef="#ctx0" brushRef="#br0" timeOffset="-59830.64">28461 7069 90 0,'1'-5'90'16,"-1"5"-6"-16,7-13-17 0,-2 6-6 0,-1 2 4 0,-1 0-20 15,1 4 18-15,-4 1-26 0,6-6 19 0,-2 6 6 16,-4 0 62-16,10 0-79 0,-10 0-32 0,8-2 23 16,-8 2-28-16,10 0 31 0,-4 1-14 0,-6-1-22 15,9 1-14-15,-9-1-4 0,9 4 31 0,-1 2 16 0,-4-1-31 16,2 2 7-16,-4-1-18 0,2 3 41 0,-1 0-15 15,-2 2 2-15,1-3-18 0,-1 2-3 0,-1-2-19 0,0-1 41 16,-1 5 4-16,1-1-13 0,0 1-15 16,-2 0 10-16,-2 0-1 0,2 0 17 0,-1 0-32 0,0-2 32 15,-1 0-9-15,2 0-22 0,-4 1-7 0,1-3 31 16,0 2-18-16,-2-1-16 0,3-3 19 0,-1 2 13 0,1-2 9 16,0-2-23-16,0 0 7 0,4-4-24 0,-6 7 48 15,4-3-15-15,-1-1 3 0,3-3-8 0,-3 5-20 16,3-5-21-16,-2 6 69 0,0-5-29 0,2 1-19 15,0-2 39-15,0 0-39 0,3 3 16 0,-3-3 44 0,5 1-42 16,-5-1 5-16,10 2-14 0,-10-2-21 0,13 1 40 16,-4-1 6-16,5-1-29 0,0 1 26 0,4 0-6 0,-4 0 15 15,1 0-63-15,1-2 15 0,-3 4-15 16,5-4 66-16,-4 2-43 0,1-1 16 0,-4 1-37 0,-2-1 39 16,0 0-36-16,5-2 24 0,-5 2-25 0,4-1-11 15,-5-1-19-15,-2 1-14 0,3-3-20 0,-1 3-225 0,-1-4 107 16,-2 0 70-16</inkml:trace>
  <inkml:trace contextRef="#ctx0" brushRef="#br0" timeOffset="-58917.61">28855 6668 13 0,'-6'-3'88'0,"6"3"-24"0,-10-5 23 16,5 3-13-16,2-1 7 0,1 0 12 0,2 3 1 16,0 0-69-16,0 0 7 0,-4-12 56 0,4 12-45 0,6-4-4 15,-6 4-46-15,19-4-5 0,-6 1 64 0,6 2-33 16,-2 1-22-16,3 0 13 0,3 1 29 0,1-2-10 15,0 2-27-15,3-1-2 0,12 1 40 0,-9-1-17 0,6-4-12 16,-6 2-14-16,-6 1 17 0,-3 0-12 0,-1-1 0 16,0 2 15-16,-1-2 30 0,-2 1-38 0,-1-2-22 15,0 1 23-15,-3 1-25 0,2 0 69 0,-2-2-66 16,-1 1-12-16,-2 2 12 0,3-3 31 0,-2 1 13 0,-2 2-62 16,-1-1 79-16,-8 1-68 0,12 0-5 0,-7 0 62 15,1-1-22-15,-6 1 16 0,0 0-57 0,12 0 70 16,-7-2-10-16,-2 4-54 0,1 0 57 0,-4-2-63 0,8 4 57 15,-4-1-6-15,1 7-46 0,2-4 41 0,-2 2 18 16,0 1-32-16,-2 3 17 0,2 3 9 0,-1 2-29 16,-1-6 8-16,-2 10 7 0,3-6-6 0,-1 3 7 0,-2 2-4 15,-2-2-24-15,1 4 2 0,-1 1 34 0,1-2-2 16,-2 1-16-16,-2 9-68 0,0-5 70 0,2-2-4 16,-2 8 11-16,0-7 2 0,-4 2-73 0,1 3 1 15,2-4 8-15,1-5 64 0,0-3 19 0,0 1-55 0,1 2 27 16,2-2-52-16,-2 1 78 0,0 1-11 0,1-2-25 15,-1 0 47-15,2-1-23 0,-2 0 17 0,2 0-21 16,-1 4-6-16,2-5 14 0,0-1-19 0,-1 1 25 0,1-2-8 16,-1 0 4-16,-1 1-22 0,2-3 12 0,-1 1 5 15,2-2 5-15,-2-1-4 0,-2 1-11 0,2-3 17 16,0 3-16-16,-1-4-1 0,1-1 5 0,0 2-11 0,-1-5 20 16,2-4-19-16,-2 12 6 0,0-6-12 0,1 0 19 15,0 0-11-15,-2-1 10 0,2 0-28 0,-2-1-3 16,0 0 20-16,1 1 13 0,-1 0-28 0,0 1 15 15,1-2 3-15,-2-2-1 0,0 2-3 0,0-2 6 0,-7 3 14 16,0-2-13-16,2 2-1 0,-3-4-8 0,-1 1 11 16,-1-2-6-16,-2-2-4 0,0 2 16 0,0-1-8 0,-2 1-2 15,-2-2 9-15,0-1-24 0,0 2 12 0,-4 0-4 16,-7-5 2-16,6 0 7 0,3 1-4 0,4 2-11 16,0-1-13-16,4 3 16 0,-1-3-4 0,1 1 10 15,1 1-16-15,4 1-5 0,1 0-19 0,8 1 9 0,-12-1-1 16,12 1-18-16,-8-4-26 0,8 4-7 0,-6-5-13 15,6 5-29-15,0 0-40 0,-8-7 9 0,8 7-25 16,0-8-386-16,0 8 184 0,0 0 124 0</inkml:trace>
  <inkml:trace contextRef="#ctx0" brushRef="#br0" timeOffset="-58472.47">29212 7140 19 0,'0'0'104'0,"0"0"-27"16,2-10 2-16,1 8 3 0,-3 2 9 0,8-4-38 16,3 0-17-16,1 2 48 0,4-1-54 0,0 2 8 0,2-1-3 15,4 1 19-15,0 1-40 0,14 3 52 0,0-1-7 16,-6 0 8-16,-2-2-13 0,-6 2-30 0,16-5 44 16,-10 4-19-16,-4-2 25 0,-4 2-49 0,1-1-13 15,-4 0 58-15,2-1-53 0,-2 1 20 0,-1 0 2 0,0 0 23 16,-3-2-2-16,-3 2-48 0,0-1 61 0,-5-1-40 15,0 2-18-15,1-1 4 0,-6 1 39 0,6 0-36 16,0-1 26-16,-1 2-42 0,-5-1 20 0,0 0 15 0,9-1-38 16,-9 1 9-16,0 0 12 0,7 0-17 0,-7 0 2 15,0 0-24-15,7-1-19 0,-5 3-24 0,-2-2-23 16,0 0-1-16,0 0-2 0,0 0 27 0,0 0-26 0,0 0 3 16,0 0-26-16,0 0-5 0,0 0-289 0,0 0 134 15,0 0 88-15</inkml:trace>
  <inkml:trace contextRef="#ctx0" brushRef="#br0" timeOffset="-58178.21">29700 7013 41 0,'0'0'93'0,"0"0"17"0,0 0-32 0,-7-9 12 0,7 9-15 15,0 0-20-15,0 0 4 0,0 0-9 16,0 0-10-16,0 0-6 0,0 0-2 0,0 0-20 0,0 0 6 15,27 14-3-15,-16-10 7 0,-2 4 10 0,0-4-17 16,1 1-3-16,-2 4 35 0,0-3 1 0,-2 1-39 0,1 0-25 16,-2 0 60-16,-1-1-40 0,0 1 36 0,-2-1-28 15,-1 2 43-15,-1-4-1 0,0-4-95 0,0 12 85 16,-4-2 20-16,0 0-48 0,0-1 60 0,-1 1-118 16,-2-2 111-16,0 2-3 0,-2-3-31 0,1 1 10 0,-1 1-9 15,-3-1-19-15,2-1-40 0,1 2 67 0,-2-1-16 16,0-2-79-16,3 1 4 0,-2 1-18 0,3-1-2 15,-1 1-8-15,0-1-54 0,-3 2-265 0,9-3 132 16,2-6 86-16</inkml:trace>
  <inkml:trace contextRef="#ctx0" brushRef="#br0" timeOffset="-56881.67">23025 6431 30 0,'0'0'65'0,"0"0"9"0,0 0-19 0,0 0 4 0,0 0-16 16,0 0 4-16,0 0 0 0,0 0-2 0,0 0-9 15,0 0-5-15,0 0-5 0,0 0 6 0,0 0-17 16,-6 18 1-16,6-18 7 0,-1 9 16 0,1-9-24 0,0 11 8 16,0-4 2-16,0-7-17 0,1 11 10 0,1-5-11 15,-2-6 3-15,2 11 2 0,0-5-16 0,0-1 16 16,-2-5-12-16,6 8 10 0,-1-4-8 0,3 1-5 16,3-2 17-16,1 0-15 0,2-2 0 0,1-1-10 0,2-1 31 15,1-2-14-15,0 0-5 0,2-2 16 0,-1 0-9 16,-2-1-11-16,-1 1 6 0,-1-2 11 0,-2 2-4 15,-1-2-7-15,-2 2 4 0,-1-1 27 0,-4 3-1 16,-1-1-37-16,-4 4-27 0,2-6 68 0,-2 6-29 0,0 0 17 16,0 0-25-16,-12-5 8 0,5 4 16 0,0 1 15 15,7 0-65-15,-20 1 37 0,7 2 22 0,1-1-23 0,-1 0 12 16,2 1-56-16,2 0 42 0,-1-1 6 0,4-1-14 16,0 0 2-16,2 0 25 0,0 0-23 0,4-1 35 15,0 0-52-15,-9 4 26 0,6-3-18 0,3-1 31 0,-5 1-37 16,5-1 36-16,0 0-36 0,0 0 39 0,0 0-24 15,0 0 23-15,0 0-66 0,0 0 52 0,0 0-1 16,0 0 14-16,0 0-72 0,17-4 59 0,-17 4-36 0,7-4 13 16,-7 4-27-16,8-5 3 0,-8 5-13 0,8-1-11 15,-4 0-20-15,-4 1-243 0,7-1 107 0,-7 1 70 16</inkml:trace>
  <inkml:trace contextRef="#ctx0" brushRef="#br0" timeOffset="-56051.71">24124 6390 4 0,'0'0'78'0,"0"0"-11"0,-6 6-11 0,6-6 1 15,0 0-5-15,0 0-9 0,0 0-49 0,-4 7 60 0,4-7-20 16,0 0 5-16,0 0 1 0,0 0-4 0,0 7 16 15,0-7-17-15,0 0 14 0,0 0-44 0,0 0 22 0,8 6 16 16,-4-6 14-16,-4 0-53 0,11 2 52 0,-6-2-29 16,3 0-5-16,0 0 32 0,6-2-15 0,-1 1-13 15,2 0 1-15,1 0-23 0,0-2 32 0,-2 3-24 16,3-1 17-16,-1 0-19 0,0 0-27 0,0-2 20 0,1 3 26 16,-2-2-39-16,2 0 17 0,-1 0 23 0,-1-1 5 15,2-1-5-15,-2 1 21 0,1 0-61 0,0 0 62 16,-2-1-44-16,1 0 28 0,0 1 7 0,-2-2-23 15,3 0 19-15,-1 0 5 0,-1 1-41 0,1-1 31 0,0 1 4 16,1-2-13-16,0-1-29 0,-2 1 8 0,1-1 33 16,-2 1-12-16,2 0 5 0,-2-1-12 0,-1 1 1 0,3 1 8 15,-3-2 1-15,1-1-2 0,1 1-11 0,-2 1 2 16,-2-1 4-16,4 0-2 0,-4 1-7 0,2-1-2 16,-1 2 3-16,1-2-6 0,-3-1 2 0,2 4-5 0,-2-4 18 15,3 5-10-15,-1-2-2 0,0 0-2 0,1 2 1 16,-2-1-8-16,3-2 16 0,0 0-20 0,-2 0 18 15,1 2-22-15,-2 1 25 0,2-2-6 0,-1-2 2 16,1 1-6-16,0 3-8 0,1-1 0 0,-2-2 17 0,2 1-10 16,1 1-6-16,-4 2 3 0,2-2 14 0,0-1-26 15,0-1 23-15,0 0 0 0,0 0-11 0,-1 2 11 16,0 0 10-16,-1-1-7 0,1 2-8 0,0-2 13 0,-1 0-8 16,0 0 3-16,-1-1-3 0,-4 4-7 0,3-4-3 15,2 0 6-15,0 1-4 0,-2-1-3 0,-1 2 6 16,2 0 4-16,-1-1-4 0,0-1 1 0,0 2-14 15,0-1 15-15,3 1-9 0,0-2-1 0,-2 1 1 0,0 1-17 16,1-1 5-16,-4 2 12 0,1 0-5 0,1-3 7 16,-1 2-15-16,-2 1 20 0,0 1-27 0,-1-1 14 15,2 2-7-15,-6 1 6 0,6-2 15 0,-6 2-25 0,4-4 7 16,-4 4 14-16,6-1-1 0,-6 1-18 0,4-4-48 16,-4 4 37-16,2-4-12 0,-2 4-59 0,2-5 24 15,-2 5 14-15,2-5-28 0,-2 5-12 0,0 0 1 0,0 0-4 16,0 0 13-16,0 0-11 0,0 0 28 0,0 0-31 15,0 0-11-15,0 0-8 0,-8-6-243 0,3 4 120 16,5 2 80-16</inkml:trace>
  <inkml:trace contextRef="#ctx0" brushRef="#br0" timeOffset="-55506.55">25286 5888 61 0,'0'0'78'0,"0"0"-13"16,-12 0 13-16,8-2 1 0,4 2-16 0,-7-1 20 15,7 1-53-15,-5 0 46 0,5 0 0 0,0 0 4 0,0 0-22 16,0 0-41-16,-11 0 8 0,11 0 46 0,0 0-15 16,0 0-5-16,0-5-13 0,0 5 15 0,0 0-42 15,0 0 65-15,0 0-37 0,0 0-17 0,0 0 37 16,0 0-36-16,0 0-7 0,0 0-11 0,0 0-42 0,19-6 84 15,-13 5-52-15,1 0 54 0,5-2-39 0,-1 4 33 16,1-4-59-16,-2 3 53 0,5-3-52 0,-6 3 37 0,5 0 13 16,-4-1-28-16,-2 1 18 0,0-1-15 15,-2 1-17-15,0-1 2 0,0 1 33 0,-1-1-27 0,-5 1-37 16,0 0-21-16,15 0 48 0,-11-2 10 0,-4 2 21 16,9 0-6-16,-5 0-34 0,-4 0 34 0,11 0 12 0,-7 0-12 15,-4 0-27-15,9 2 8 0,-9-2 13 0,8 0-33 16,-8 0-29-16,7 1 79 0,-7-1-13 0,0 0-68 15,8 1 44-15,-4-1-23 0,-4 0 4 0,0 0-10 16,6 4 83-16,-3-3-11 0,1 1-42 0,-1 1 37 0,-3-3-38 16,4 3 19-16,-2 0 16 0,1-1-7 0,0 0-28 15,-1 2 40-15,-2-4-55 0,4 8 35 0,-2-3 14 16,-1 0 2-16,3 6-5 0,-1 2 3 0,-2-1-4 0,-1 1 2 16,3 0 4-16,-1 1 10 0,0 0-12 0,-1 0 20 15,0 1-17-15,1 0 7 0,-1-1-7 0,-2 0 10 16,2-2-26-16,-1 1 14 0,0-1-17 0,-1 3 11 0,-1-6-24 15,2 1 16-15,0-1 8 0,0 0 1 0,0-3 2 16,0 0-6-16,0 1-32 0,0-1 8 0,0-6-20 16,0 11-33-16,0-11-1 0,0 0-27 0,2 14-18 0,-1-9-15 15,-1-5-34-15,0 0-320 0,0 0 158 0,4 14 106 16</inkml:trace>
  <inkml:trace contextRef="#ctx0" brushRef="#br0" timeOffset="-53712.69">30129 6541 69 0,'-1'-5'79'0,"1"5"-3"16,-3-7-6-16,1 4-20 0,-1-1 16 0,3 4-1 16,0 0-9-16,-4-4-42 0,4 4 37 0,0 0-35 0,0 0 23 15,-12 17 10-15,9-10 7 0,-2 3-6 0,0 3-2 16,-1 5 6-16,0-3-4 0,-4 15-20 0,0-5 26 0,-1 10-21 16,-1-2 35-16,3 7-11 0,-1-3-20 15,1 1 6-15,0 4-44 0,1-3 53 0,0 4-2 0,2 1-33 16,1 1 13-16,1 0 2 0,1-1-45 0,1-2 51 15,0 0-25-15,1-2 18 0,1 0-21 0,-1-5 0 0,3 1 19 16,-3-9-24-16,1-4-6 0,1-6 19 0,-1-3-9 16,-1 0 6-16,1 0 6 0,-1 0-14 0,1 1 1 15,-2-6 16-15,1-3-20 0,1-6 7 0,-1 10 10 16,1-10-18-16,-3 4-19 0,3-4-7 0,0 0-26 0,0 0 2 16,0 0-24-16,0 0-10 0,0 0-13 0,0 0 4 15,0 0-31-15,-3-30-286 0,2 22 135 0,4-5 90 16</inkml:trace>
  <inkml:trace contextRef="#ctx0" brushRef="#br0" timeOffset="-52814.61">30135 6468 40 0,'4'-14'101'0,"2"2"-47"0,2 1 16 16,4-1-44-16,3 3 61 0,8-5-62 0,-1 3 17 0,6 0 2 15,4 2 7-15,2 3-3 0,3 0 0 0,7 3-3 16,-4 0 2-16,2 0-65 0,-1 2 36 0,2-1 13 15,-2 1-23-15,4-2 33 0,-2 2-18 0,1 2 27 0,-3-7-11 16,-1 6-55-16,2-1 14 0,-5-5 18 0,0 5 4 16,-5 0 7-16,-4 1-32 0,8-4-17 0,0-3 60 15,-7 6-46-15,-3-3 31 0,0 4 13 0,8-4-38 0,-6 2-16 16,8-3 0-16,-10 2 18 0,-2 1-11 0,-4 0 57 16,0-2-56-16,1 1-19 0,-1 4 45 0,-1-1-46 15,-1 1 76-15,2-3-69 0,-2 2 0 0,-2-3 9 16,1 3 2-16,-2-3 65 0,-3 3-64 0,1 1-8 0,-1 3-5 15,1-2 10-15,-3 4 7 0,-1-1-9 0,0 1 12 16,1 2 4-16,-1 1 40 0,-2 3 9 0,-1 0-2 16,0 1-30-16,-1 1-7 0,-1 2-39 0,-3 1 20 0,1 2 5 15,-2 0 56-15,2 1-59 0,0 2-22 0,-1 1 28 16,-1 1-12-16,3 11-9 0,-2-1 16 0,2-7 65 16,1 8 1-16,-3 5 8 0,2-5-81 0,1-1 72 0,-2 3-10 15,1-5-85-15,-2-3 14 0,3 4 1 0,0-2-1 16,0 1 0-16,-1-4-14 0,1-7 25 0,-1 2-15 15,1 7 7-15,-2-6-2 0,2 7 43 0,2-9 26 16,-2 0-67-16,-3-4 7 0,3-2 70 0,-1 1-11 0,-2 0-75 16,2-4 88-16,-3 3-92 0,1-4 73 0,-1 1-65 15,1 0 1-15,-1-3 63 0,-1-2-71 0,1 1 2 0,-1-2 5 16,1-1 18-16,-2 0 10 0,1 0-19 16,0-1-2-16,-2 1 21 0,2-2-10 0,-2 0 27 0,0 0 4 15,-1-1 36-15,-1 1-57 0,-3 1 43 0,-5-1-66 16,-2 0 59-16,-2 1-63 0,-1-2 15 0,-4-1 5 0,-14 1 65 15,-4-2-25-15,-3 1-72 0,-4-1 1 0,-3-1 42 16,-2-3 32-16,-6 2-75 0,2 0 98 0,-2 0-102 16,-1 0 14-16,-3-2 66 0,-3 0-76 0,2-2 56 15,6 2-48-15,-6 1 89 0,7 0-20 0,0-2-53 0,0 3-10 16,2 0 66-16,3 1 7 0,-2-3-20 0,2 6-1 16,1-3 0-16,4-3-38 0,0 3 48 0,4 0-51 15,-1 1-44-15,2 3 91 0,9-2-63 0,5-2 69 0,4 2-20 16,1 0-10-16,3-1 13 0,-1 0 1 0,1 1-88 15,3-2 71-15,0 2-33 0,4-1 38 0,2 0-4 16,0 1 30-16,2-4-61 0,0 2 71 0,4 2-38 0,4-2 25 16,-9 0 20-16,9 0-7 0,-7 1-2 0,7-1-20 15,-9 0-20-15,9 0 26 0,-7-1 12 0,7 1-15 16,0 0 0-16,-5-3-35 0,5 3 5 0,0 0 24 0,0 0 1 16,-7-2-8-16,7 2-25 0,0 0-50 0,-4-5 73 15,4 5-63-15,0 0 6 0,0 0-73 0,0 0 4 16,0 0 24-16,0 0-30 0,-1-10-14 0,1 7-362 15,0 3 163-15,0 0 110 0</inkml:trace>
  <inkml:trace contextRef="#ctx0" brushRef="#br0" timeOffset="-52088.56">30320 6800 44 0,'-4'-2'115'0,"1"-2"-14"16,3 4-46-16,0 0 18 0,-5-2 19 0,5 2-20 16,-3-5 29-16,3 5-27 0,0 0-3 0,0 0-6 15,0-3-2-15,0 3-25 0,0 0 25 0,0 0-11 0,0 0-57 16,16-4 39-16,-4-1-1 0,-2 0-4 0,3 8-31 16,4-8 42-16,-1-1-48 0,3 4 9 0,1 4 93 0,0-6-63 15,-1 3-38-15,2 0-17 0,-2 1 56 0,2 0 1 16,-1 0-73-16,-2-1 59 0,-4 1-4 0,1 0-67 15,-2-5 31-15,-1 11 24 0,-2-6-27 0,-4-2 43 16,-6 2-54-16,14 2 64 0,-14-2-58 0,6 0-9 0,-3 0 62 16,-3 0-2-16,0 0-45 0,7 2 63 0,-7-2-83 15,0 0 9-15,5 3 38 0,-4-1 42 0,-1 4 2 16,0-6-28-16,0 0 22 0,0 0-72 0,-6 21 17 16,0-12 55-16,1 2-7 0,0-1-68 0,-3 2 68 0,-2-2 0 15,1 5 10-15,2 0-64 0,-1-1 32 0,0 0 26 16,0 2-79-16,0-3 77 0,0-1-55 0,2 2-34 15,-1 1 7-15,0-3 70 0,1 2-5 0,0-1 7 0,2-1-3 16,0 0-1-16,-1-1-71 0,4-3 92 0,-1 1-23 16,0 2-70-16,-1-1 19 0,2-1 59 0,-1-3 10 15,1 0 0-15,1 1-72 0,0-2 77 0,-3 0-41 0,3-5-31 16,-1 7 39-16,1-7-73 0,0 7 67 0,-1-3-12 16,1-4-32-16,0 0-26 0,0 0-1 0,0 0-12 15,-3 6-23-15,3-6-276 0,0 0 125 0,0 0 84 16</inkml:trace>
  <inkml:trace contextRef="#ctx0" brushRef="#br0" timeOffset="-51612.66">30858 6460 34 0,'5'-14'88'0,"-2"2"-22"16,1 2-13-16,-2 1 10 0,1 2-6 0,-2 2 9 16,1 0-36-16,-1 1 8 0,-1 4-11 0,1-6-5 15,-1 6 21-15,0 0-22 0,0 0-5 0,0 0-3 16,0 0-7-16,3 12-3 0,-3-4 6 0,1 4 14 0,-1 4 31 15,0 0-7-15,0 0 10 0,0 6 30 0,0-1-57 16,-1 0-6-16,1-1 29 0,1 0-47 0,1 22 43 16,-2-3 3-16,0-4-21 0,1 8 78 0,-1-2-67 15,0-7-50-15,0 4-20 0,3 0 80 0,-6-2-53 0,3-1 4 16,0-8 13-16,0 8 15 0,0-5-44 0,-1 3 20 16,-1-5-11-16,-2 5-36 0,2-8 3 0,-2-3 37 0,2-3 15 15,1-2 14-15,0-1-65 0,-1 0 69 0,1-3-24 16,-2 0 20-16,2-1-32 0,0-3 11 0,-1-1-52 15,1-1 85-15,1-1-14 0,0-1-56 0,-1 0 81 16,1 0-47-16,0-5-42 0,0 8 79 0,-2-5 0 0,2 0-15 16,0-2 11-16,-1 1-83 0,1-2 77 0,0 3-8 15,0-3-69-15,0 0 43 0,0 0-86 0,0 0 16 16,0 0-3-16,0 0-15 0,0 0-23 0,0 0-244 16,0 0 119-16,0 0 78 0</inkml:trace>
  <inkml:trace contextRef="#ctx0" brushRef="#br0" timeOffset="-51198.57">31162 6707 64 0,'0'-10'57'0,"1"2"21"16,1 2-16-16,-1 2 24 0,-1 4-24 0,1-7-18 0,-1 7 12 16,0 0-33-16,0 0 29 0,0 0-27 0,0 0 62 15,0 0-68-15,0 0 1 0,2 31 108 0,-4-19-108 16,1 6 63-16,1-2 4 0,0 4-12 0,-1-2-28 15,1 4-16-15,-2-2-43 0,1 1-9 0,0-1 15 16,1 2 32-16,0-2-45 0,-2 0 1 0,4 1 2 0,-2-1 48 16,2-1 41-16,1-1-24 0,-3 0-82 0,1-1 44 15,-1-1 17-15,2-2-51 0,-1 1 105 0,0-2-107 16,-1-1-2-16,0-3 1 0,0 0 76 0,0-2-86 16,2-1 45-16,-2 0-56 0,-2-1 12 0,4-2 50 0,-2 1-10 15,0-4-33-15,0 0-30 0,-3 6-19 0,3-6-10 16,0 0-245-16,-4 1 112 0,4-1 72 0</inkml:trace>
  <inkml:trace contextRef="#ctx0" brushRef="#br0" timeOffset="-48947.55">9957 13309 69 0,'-13'0'89'16,"5"0"-37"-16,8 0 1 0,-14-1 9 0,14 1-17 0,-10-1-2 15,10 1-13-15,-13 0 12 0,13 0-7 0,-13-1-8 16,13 1-1-16,-11 0 1 0,11 0-1 0,0 0-6 15,-13-2 14-15,13 2-14 0,-8 0 7 0,8 0-13 16,0 0-3-16,-11-1-26 0,11 1 8 0,0 0 14 0,0 0 6 16,-10 0-7-16,10 0-8 0,0 0 25 0,0 0-15 15,0 0 0-15,0 0 1 0,0 0-7 0,0 0 1 16,0 0 18-16,29 6-15 0,-12-5 28 0,3 2-93 0,2 0 89 16,1-1-22-16,15 0 26 0,1-1 14 0,1-1-12 15,1 1-38-15,2 2-3 0,-2-1 44 0,2-2-2 16,-3-5-48-16,0 5 30 0,1 2 8 0,-2-4-33 0,-10 0 3 15,-2 2 2-15,-2 0 28 0,-1-1-3 16,-4 0-53-16,2 1 29 0,-1-2 8 0,-1 1-7 0,-1-1 8 16,-3 1-25-16,1-3 41 0,-2 4-4 0,-2-2-34 15,-2 2 19-15,-3-2-15 0,-8 2-2 0,15-1 47 0,-11 0 10 16,1 1-28-16,-1-1 15 0,-4 1-9 0,8-4-9 16,-8 4-29-16,0 0-7 0,0 0-7 0,7-5 9 15,-7 5-4-15,0 0-11 0,0 0-15 0,2-6-25 16,-2 6-19-16,0 0-214 0,0 0 103 0,0 0 68 0</inkml:trace>
  <inkml:trace contextRef="#ctx0" brushRef="#br0" timeOffset="-48330.44">11978 13211 24 0,'-11'-4'84'15,"11"4"-1"-15,-6-2 13 0,6 2-30 0,0 0 14 16,0 0-21-16,0 0 18 0,0 0-15 0,25-9-7 16,-8 8 9-16,6 0-26 0,16-5-4 0,3 1 27 0,5 2 26 15,2 0-30-15,2-2 4 0,4 1-10 0,-1-1-12 16,-2 1 13-16,2 1 13 0,-5-2-18 0,-2 0 14 15,-3-2-14-15,-5 2 18 0,-1 1-5 0,-4 1-2 0,-5-2-5 16,-6 4 0-16,-7-2 11 0,2-1-6 0,-3 1-7 16,0-3-8-16,-1 3-3 0,0 1-3 0,-2-1 7 15,-2-1-1-15,-2 2-16 0,-1-1 10 0,0 1-20 0,-7 2 11 16,8-5-18-16,-8 5-1 0,9-3-14 0,-9 3-13 16,5-4-22-16,-5 4-33 0,0 0-12 0,0 0-3 15,0 0-15-15,0 0-29 0,3-5-5 0,-3 5-385 0,0 0 174 16,0 0 116-16</inkml:trace>
  <inkml:trace contextRef="#ctx0" brushRef="#br0" timeOffset="-46286.09">30708 4111 41 0,'2'-5'73'16,"-1"1"-14"-16,0-1 10 0,1 2 33 0,0-1 4 0,1 0-2 16,-3 4-65-16,3-6 22 0,-3 4 1 0,0 0-9 15,0 2-45-15,0-3 41 0,0 3-56 0,0 0 7 0,0 0-3 16,0 0 1-16,0 0-3 0,-11 0 82 16,2 5-87-16,-2 3 22 0,2 2 35 0,-13 8-39 0,-2 0 63 15,2 0-29-15,-5 3-62 0,0 3 70 0,3 3-8 16,-1-3-33-16,1 2 19 0,0-1-20 0,1 9 73 0,1-11-52 15,0 4 44-15,1 6-10 0,-1-2-16 0,2-1 5 16,2 0-36-16,-1 1-8 0,3-1 31 0,-3 0-30 16,1-2 6-16,3-4 14 0,0 0-33 0,-1-2 18 15,6-2 6-15,-1-6-6 0,3 0 19 0,-1 0-1 0,1-1-38 16,0-1 16-16,0 0-49 0,0-1 69 0,1-2 4 16,2-2-64-16,-2 1 60 0,2-2-77 0,1 0 73 0,1-3-28 15,-1 0 32-15,1-1 3 0,-1-1-19 16,3 0 16-16,-2-1-16 0,3 0-63 0,-4-2 51 0,4 2-80 15,-2-2 23-15,0-1 18 0,2 3-36 0,-2-9-30 16,0 4-11-16,1-1 2 0,0 2-305 0,1 1 139 0,0 3 92 16</inkml:trace>
  <inkml:trace contextRef="#ctx0" brushRef="#br0" timeOffset="-45845.41">30141 4446 53 0,'0'-10'109'0,"0"10"-39"0,-1-7 4 16,1 7-6-16,0-5 10 0,0 5-13 0,0 0-30 15,0 0 21-15,0 0-21 0,0 0 4 0,-3 6 14 16,3-6-25-16,-1 6 29 0,0 6-22 0,1-4 0 0,-3-2 20 15,3 0 7-15,-1 1-11 0,-1 0-3 0,2 12 5 16,-1 2 2-16,0-5-37 0,-2 5 9 0,0-3 55 16,2-1-71-16,-2 1 10 0,2 0-43 0,-3 0-8 15,0-2 69-15,1 1 9 0,-1 0-29 0,-1-1 13 0,2-1-80 16,1 0 61-16,-1-1 34 0,0-1-15 0,1-1-6 16,0 0-53-16,2 3-20 0,-4-5 26 0,4 1 27 15,3-1 50-15,-3-1 5 0,1-1-34 0,1-2-26 0,0 0-21 16,2 2 66-16,2 0-29 0,2 0 14 0,1-2-29 15,2-2 24-15,-1 0-20 0,2-3 50 0,2 3-38 16,-1-3 32-16,2-1-18 0,-1-1 6 0,0 0 3 0,0-2-13 16,1 1 6-16,0-2-66 0,-3-1 34 0,1 1 35 15,0-2-9-15,-2 0-24 0,2 0 2 0,-3-3-41 16,-4 2-5-16,0 1 3 0,0-2-58 0,-3 2-17 0,0-2 9 16,-1 2 4-16,1 2-42 0,-3-1-318 0,0 5 153 15,1-10 102-15</inkml:trace>
  <inkml:trace contextRef="#ctx0" brushRef="#br0" timeOffset="-45128.34">31039 3864 90 0,'3'-11'70'0,"-1"4"2"0,0 0 25 16,-2 0-61-16,0 3 30 0,1 0 12 0,-1 2-43 15,0 2-3-15,0 0 37 0,0-4-21 0,0 4-5 0,-3 8 8 16,1 0-34-16,-1 4-31 0,-1 4 49 0,-1-2-40 16,-1 4 71-16,2 0-86 0,-6 10 64 0,4-4 51 15,-2 4-118-15,3-2 78 0,-2 4-63 0,-1-2 3 16,2 1-12-16,-2 1 19 0,1-6 46 0,2-3-66 16,-1-3 14-16,1-2-3 0,2 2-2 0,-1-2-5 0,0 0 19 15,0-2-7-15,2-1 52 0,-1-2-11 0,2 1-59 16,-1-2-4-16,1-6 87 0,-2 2-14 0,3-1-85 0,-1 1 73 15,1-6-56-15,-1 7 41 0,1-4 3 0,0 0 27 16,0 0 5-16,0-3-83 0,0 0-9 0,4 2 55 16,-2-4-30-16,-2 2-19 0,0 0-6 0,10-9 11 0,-2 1 63 15,0 0-41-15,-2-1-23 0,1 0 0 0,2-2 23 16,-1 1-17-16,-1-1 10 0,2-1 52 0,1 3-39 16,-1-2-29-16,0 1 31 0,1 2 30 0,-1 2-63 0,0 0 5 15,2 0 66-15,-2 0-62 0,1 1 63 0,1 0-67 16,1 3-2-16,-4 0 3 0,1-1 29 0,-1 3-22 15,0 1-4-15,4 2 2 0,0-1 0 0,4-1 50 16,-3 3-54-16,1 2 0 0,-1 1 8 0,2 0 28 16,-2 2-20-16,0-3 16 0,1 2 47 0,-8 3-80 0,1 0 14 15,0 0-10-15,-3-2 51 0,1 3 10 0,-1-1 21 16,-7 0-87-16,2-2 85 0,-2-1-65 0,1-2-19 0,-5 3 1 16,-1 4 60-16,0-4 44 0,0-3-46 0,-1 1 10 15,-2 0-36-15,0 0 41 0,2-2-42 0,-3 0 55 16,0-1 3-16,-1-2-25 0,1 2 15 0,1-2-42 15,2-2 6-15,-1 1-30 0,0-1-3 0,2 0 56 0,-4-3-3 16,1 1-21-16,0 0-47 0,-1 0 48 0,1-3-29 16,1 1-110-16,-1 2 35 0,0-1 12 0,3 1-13 15,3 0-12-15,1 0-12 0,0 0-25 0,1 3-275 0,1 2 136 16,2-3 90-16</inkml:trace>
  <inkml:trace contextRef="#ctx0" brushRef="#br0" timeOffset="-43578.71">31563 6388 50 0,'4'-3'83'0,"3"1"-11"0,5-2 0 0,3 1-5 16,1 0-33-16,2 2 3 0,4 0 18 0,-1-3 9 15,2 2-33-15,14-5 20 0,-9 5-37 0,8 0-8 16,-8 1-9-16,-4-2 23 0,-1 2-22 0,-2-1 21 16,1-1-7-16,-1 1-14 0,-1 0 6 0,0-2 28 15,-1-1 9-15,-2 2-57 0,-1-1 32 0,1 4 27 0,-3-5-46 16,-2 3 1-16,-3 1-4 0,0 1 66 0,-2-3-70 15,0 1 20-15,-1 2-20 0,-2-1 5 0,-1 1-4 16,-3 0 6-16,9 0-12 0,-6 2 37 0,1 0-27 0,0 2-5 16,3 3 0-16,-1 2 4 0,1 1 76 0,-2 2-70 15,1 2 28-15,-2 1-41 0,0 0-11 0,-3 1 31 16,-1 1 0-16,1 1-8 0,2 0 52 0,-3 3-66 16,1-3 42-16,-1 2 33 0,0 2-67 0,-2 10 6 0,-4 0-4 15,2 6 70-15,2-14-71 0,-1 0-1 0,0 8 91 16,-1-6-96-16,0-3 5 0,-2 8-12 0,3-9 81 15,-4 9-79-15,3-4 33 0,2-6-36 0,-1 0 56 0,0 0-53 16,1 1 39-16,-2 9-54 0,4-6 63 0,-4-2-51 16,5-4 40-16,-2 2 30 0,1-2-41 0,-2 0 30 15,1-1-24-15,0-1-54 0,-1 0 49 0,0-1-37 0,0-2 61 16,1 0-61-16,-2-2 43 0,1-1 32 0,0-2-26 16,0 2-57-16,0-4 52 0,1 1-23 0,-2-4-19 15,1 0 21-15,-2 1 58 0,1-2-24 0,0 1 18 16,-1 0-40-16,0-1 14 0,-2 0-44 0,-4-1 44 0,-2 0-29 15,0 1 56-15,-1-2 27 0,-2 0-70 0,1-1 56 16,-2-1-69-16,-2 1 12 0,2-1 6 0,0 1 34 16,-1-4-6-16,2 3 19 0,-1 0-58 0,0-2 34 0,2 1-67 15,-1 0 59-15,0 0-63 0,1 1 31 0,-1-1 46 16,0-1-7-16,3 1-33 0,0 1-45 0,1 1-40 0,3-1 18 16,2 1 34-16,2-2 28 0,4 2-78 0,-7-1 22 15,4 0-13-15,2-1-18 0,0-1-29 0,1 3-263 16,0 0 128-16,4-7 86 0</inkml:trace>
  <inkml:trace contextRef="#ctx0" brushRef="#br0" timeOffset="-42430.43">32036 6787 51 0,'4'-2'70'0,"-2"-1"-6"0,4 0 20 0,2-3-34 0,-2 2 0 15,6 2-15-15,2-1 22 0,-1 0-23 0,0 0-10 16,3 2-22-16,2-1 37 0,-1-1-13 0,3 2-35 0,1 0 61 16,1 2-60-16,0 0 8 0,1 1-9 0,-3 1 27 15,1 1 29-15,1-2 28 0,-2 1-95 0,-2-3 19 16,1 2 8-16,-2-1-7 0,1-2 39 0,-2 3-16 0,0 2 0 16,-3-4 4-16,-2 4-52 0,1 0-4 0,-1 7 59 15,1-5-49-15,-3 1 12 0,2 1 29 0,-3 0-46 16,0 3 7-16,0-2 45 0,-2 1-25 0,1 6 43 15,-2-3-70-15,-1 1 20 0,0 1-12 0,0 1 18 0,-2-1 11 16,-1 0-33-16,-1 1 43 0,0 2-28 0,-1 0-11 16,-1 0 2-16,0 0 49 0,-1-1-36 0,0 1 41 15,-1 0-27-15,-1 1-13 0,-3 7-12 0,0-4 5 0,-1 4 0 16,1-6 32-16,0-1-11 0,-2-4 0 0,0 9-14 16,-2-3-20-16,-2 2 5 0,6-3 11 0,-1-3 14 15,2-2 1-15,-2-1 50 0,-6 8-82 0,-1 1 0 16,3-1 9-16,-1-3 18 0,-2 0 6 0,3-7 44 0,-2 13-28 15,-3-1-5-15,2-1 21 0,-3-1-24 0,0-9-45 16,3-1 40-16,-1-2-46 0,-7 9 65 0,0-2-35 16,-4-5-26-16,0 4 34 0,-1-6-31 0,-3 6 71 15,-4-3-14-15,-2-6-47 0,-3 4 68 0,0-4-75 0,-5-1-5 16,1 4 68-16,-3-2 13 0,-2-3-27 0,1 0-60 16,-4-1 5-16,2 2 19 0,-6-3-22 0,2-3 81 0,-2 3-55 15,-2-1-11-15,0 2 61 0,1 0-26 0,-1-2-49 16,-8 1 20-16,7-2-6 0,-1 0 44 0,-3-2 21 15,0 2-80-15,0 0 72 0,-2-3-76 0,1 1 14 16,0 2-15-16,1-2 21 0,1 1 1 0,-1 0 37 0,2 1 10 16,4 1-79-16,-1-2 88 0,2 5-22 0,1-4-26 15,2 2-4-15,4-1 15 0,-1 1 36 0,4 4-20 0,-2-1-29 16,4 1 2-16,-6-1 7 0,6 0 23 0,-2-1 3 16,0 2-1-16,0-1 0 0,-2 1-81 0,0 0 72 15,-1 1 3-15,0 0-60 0,0-2 52 0,2 0-39 16,-1 2 39-16,1 1-56 0,0-1 74 0,1 2 1 0,6-3-47 15,-1 1 47-15,1 3-73 0,4-5 66 0,5 3 5 16,-3 0-84-16,4 2 22 0,7-6 40 0,4 2 31 16,4-1-1-16,-1 0-10 0,0 2 6 0,-10 6-32 0,6-6 15 15,-3 4-5-15,4-2 16 0,1-1-38 0,-8 4 44 16,1 1-59-16,0 2 48 0,1-1-80 0,-2 0 92 16,2-1-11-16,0 6 1 0,2-4-8 0,4-4 4 0,2-2-25 15,-2 10 26-15,3-10-19 0,3 5 1 0,2-2 7 16,2-3-3-16,-1-6-6 0,2 7 20 0,0 4-17 15,0-2 14-15,2-2-13 0,-1 1 0 0,2 2 6 16,-1-3-12-16,1 3 5 0,1-1-15 0,-1-3 22 0,1 2-3 16,1 1 5-16,2-1-18 0,-1-1 2 0,2 2 10 15,0-2 34-15,2 2-35 0,0-2-12 0,2-1-3 16,0 0 26-16,2-1-38 0,0 3-6 0,0 0 4 16,2-1 5-16,2-1 48 0,1 1-37 0,0-1 32 0,-1-1-50 15,2 2 37-15,-1 0 14 0,0-3-37 0,-2 2 31 16,2-3-26-16,-2 2-30 0,1-1 52 0,-2-1-19 0,1 0 29 15,0-1-12-15,-1 0-30 0,2-1-45 0,-1 1 16 16,0-1 81-16,5-1-28 0,-2-1-12 0,1 1 11 16,2-2-71-16,1 2 93 0,0-2 2 0,2 2-14 15,1-2-18-15,0 1-18 0,1-1 42 0,0-1 4 0,-6 2-46 16,2 0-2-16,0 0 8 0,-2-2 20 0,-2 0 6 16,1 0-19-16,-4-1 43 0,1 3-28 0,-4-3 17 15,1 1-12-15,-7-1-3 0,9 0-31 0,-5 0-18 0,-4 0 21 16,7-1-28-16,-7 1-13 0,0 0-28 0,13-4-26 15,-7 0-10-15,-6 4-335 0,9-3 152 0,2-3 102 16</inkml:trace>
  <inkml:trace contextRef="#ctx0" brushRef="#br0" timeOffset="-42016.64">28822 8610 45 0,'-9'-2'96'0,"9"2"-19"0,-6-2 13 15,6 2-33-15,0 0 1 0,0 0 19 16,-8-2-92-16,8 2 83 0,0 0-22 0,0 0 30 0,0 0-42 16,0 0-8-16,0 0 39 0,11 13-31 0,-11-13-19 15,13 10 45-15,-3-5-1 0,-4-1-13 0,2-1-2 0,3 2-28 16,1 2-4-16,0-1-16 0,1 0 33 0,-3-1 18 15,0-1-18-15,2 1 19 0,-1 0-34 0,-6-1 16 16,2 0-62-16,2 0 67 0,-3 2-45 0,-2-1-10 16,1 0 74-16,-2-1-18 0,-1 1-23 0,0-1 3 0,-1 1 26 15,0-2 17-15,-1-3-46 0,0 10 26 0,-2-5 7 16,-2 3-10-16,-2 0-1 0,1 1-2 0,-4-1-4 0,1-1 2 16,-2 1-18-16,2-1 11 0,-2-1-29 0,0 0-6 15,1-1 13-15,0-1 23 0,-2 0-13 0,2 1-24 16,1-3 32-16,-2 4-26 0,2-3 1 0,3-1-28 15,-2-1 15-15,2 0 14 0,0-1-10 0,5 0-5 0,0 0 14 16,-12 3-45-16,9-3-4 0,3 0-12 0,0 0 13 16,-12 2-6-16,12-2-21 0,0 0-17 0,-8-1-316 15,8 1 137-15,0 0 92 0</inkml:trace>
  <inkml:trace contextRef="#ctx0" brushRef="#br0" timeOffset="-41365.69">29365 8240 100 0,'0'-9'52'15,"-1"3"36"-15,-1 1-22 0,2 5-11 0,-2-4 7 16,2 4 4-16,0 0 1 0,-4 28-14 0,1-10 12 0,0 2 1 16,-5 12-1-16,0-5-61 0,-1 4 20 0,1 4 51 15,-1 2-5-15,-1 2-56 0,0 2 29 0,-4 1-74 16,5-2 96-16,-2 2-78 0,-1-3 73 0,2 0-50 16,-1 2-23-16,0 0 72 0,1-3-24 0,2-5-5 0,-3 0 5 15,0 2 2-15,3-6 3 0,-2 1 3 0,0-2 0 16,2-9 0-16,2-1-29 0,-1-4 4 0,2 2 9 15,-1-1-11-15,1-1-16 0,0-5 28 0,1 2-3 16,0-4-14-16,1 3 11 0,0-4-7 0,3-6-10 0,-5 5 16 16,5-5 2-16,-4 4-34 0,4-4 7 0,0 0-19 15,0 0-38-15,-7-15 6 0,7 15-13 0,-2-18-13 0,2 6-15 16,1-6-23-16,2 5-276 0,-1-4 131 16,5-13 88-16</inkml:trace>
  <inkml:trace contextRef="#ctx0" brushRef="#br0" timeOffset="-40714.1">29200 8353 20 0,'6'-15'78'0,"2"-1"1"0,3 4-14 15,12-5-6-15,3 4-11 0,8 0 13 0,3 3-21 0,3 2 5 16,8 2-1-16,3 1-5 0,3 0-33 0,4 3-7 15,0-1 31-15,4 1-9 0,1-2-20 0,-1 2 18 16,2 0 8-16,3 3-16 0,2-1-16 0,1-3-2 16,0 1 20-16,-2-2-2 0,0 2-12 0,-6-2-4 0,2 2 17 15,-5 1-32-15,-1-2 42 0,-3 3 3 0,-4-1-34 16,-2 0 31-16,-2 0-28 0,-1 1 29 0,-6 0-52 0,-1 1 56 16,-10-2 3-16,-3 1-36 0,-4 3 19 0,8 5 27 15,-8-8-24-15,-6 0-22 0,-2 0 8 0,-2 3-27 16,0 0 37-16,-2 1-4 0,0 2-5 0,-1-1-12 15,-2 2 0-15,1 2 29 0,-3-1 14 0,1 1 6 0,-5 10-14 16,0-2-25-16,-1-1-13 0,-1 1-6 0,-4 1 6 16,1 1 93-16,-6 8-120 0,1 3 18 0,2 1-3 15,-6 0 3-15,3 0 3 0,0 1 6 0,-2 0 9 16,1-1 19-16,2 3 27 0,-2-5 7 0,3 3-78 0,3-2 44 16,-1 2-29-16,1 0 12 0,1-6 30 0,1 5-39 15,-1-6 36-15,2-5-15 0,-2 12-15 0,1-6 40 16,-1-5-15-16,0-7 12 0,-1 3-7 0,-5 19-22 15,4-4 26-15,-2-15-14 0,1 4-2 0,0-6 8 0,-1 1 8 16,-1-3-50-16,-7 7 54 0,3-3-26 0,-1-8-21 16,-6 9 13-16,2-9-4 0,-2-2 7 0,-8 5-2 0,-3-2 39 15,0-2-28-15,1-6 1 0,-10 2 15 0,0 1-2 16,-11-5 33-16,-2-1-26 0,-7 5-18 0,-7-3 22 0,0-2-21 16,-5-1 42-16,7 1-21 0,-9-1 16 15,2 1-51-15,-5 1 7 0,-2-3 38 0,-2 3-11 0,-1-2-4 16,4 3-24-16,0 0 8 0,8-1-9 0,-4 1 3 15,10-4 5-15,8 2 13 0,7 1-4 0,6 3-29 0,6 2-27 16,12-4 10-16,5-1 18 0,5 4-1 0,0-3 6 16,2 3-34-16,4-2 13 0,-1 2-11 0,2-3-22 15,3 0 48-15,1 1-16 0,4-2 43 0,0 0-30 16,-7 0-33-16,7 0 15 0,0 0-23 0,0 0-5 0,0 0-3 16,0 0 1-16,0 0-35 0,0 0 3 0,0 0 6 15,19-8-297-15,-12-4 127 0,-1 10 84 0</inkml:trace>
  <inkml:trace contextRef="#ctx0" brushRef="#br0" timeOffset="-40038.39">29664 8561 76 0,'-10'-4'70'16,"2"2"-4"-16,0-2 17 0,8 4-10 0,-13 1-11 0,13-1-5 16,-12 4-19-16,12-4 13 0,-12 10 25 0,5-3-75 15,1-1 39-15,2 2-8 0,1-1-15 0,3 3 20 0,0-2-24 16,4 2-9-16,-1 2 3 0,7 1 43 0,0 0 4 16,2-1-6-16,9 9-74 0,-2-3 66 0,-6-1 2 15,0-3 0-15,-1-3 13 0,2 1-32 0,6 5-46 16,-5-5 39-16,-5 1-55 0,0-2 57 0,-4-3-13 0,2 4-5 15,-2-1-26-15,-1 0 18 0,-2-4 35 0,-1 2-31 16,0-1 38-16,-2-2-19 0,0-6-50 0,-4 10 79 0,1-5-31 16,-2 4 25-16,-2-2-13 0,0-4-33 15,-3 0 19-15,-1 0 7 0,-4 3-8 0,2-1 13 0,-5-1-45 16,1-2 64-16,2 1-28 0,-3-2 24 0,-2-1-86 16,4-3 65-16,0 1 18 0,0 2-66 0,2-5 17 0,1 3-15 15,2-2 64-15,3-2-69 0,3 0 70 0,1 0-94 16,3-1 103-16,-1 1-18 0,8-4-1 0,-1 0-47 15,4-1 36-15,1-2-47 0,11-7 71 0,-2 2-36 16,1 0-40-16,-2 0 69 0,4 2-72 0,-2-1 48 0,-3 4 22 16,3-7 6-16,-4 6-19 0,0-6-3 0,-4 5-11 15,-2 3-11-15,-4 1 30 0,0 1-7 0,-2-5-72 16,0 6 84-16,-3-6-69 0,0 0 68 0,-2 6-56 16,-2 2 47-16,-2-7 10 0,0 2-64 0,-3 4 60 0,0-1-20 15,-2 3 15-15,0-3-15 0,-2 7 37 0,1-5-26 16,-1 1-45-16,-2 8 32 0,2-7-52 0,2 3-19 0,0 0 38 15,10 2-18-15,-13 0-6 0,13 0-14 16,-12 2 1-16,12-2-20 0,-8 4-236 0,5-2 107 0,3-2 74 16</inkml:trace>
  <inkml:trace contextRef="#ctx0" brushRef="#br0" timeOffset="-39631.68">30041 8318 91 0,'3'-2'84'0,"2"0"-9"0,-5 2-6 0,0 0-7 15,0 0-38-15,15 3 40 0,-10 6-56 0,2-6 68 0,-2 9-28 16,-1 1 26-16,0 4-15 0,0 4-56 0,0 13 49 16,-1-1-61-16,0 0 23 0,-5 5-26 0,4-2 54 0,-2 0-12 15,-2 0 24-15,2 2-81 0,0 0 83 16,-2-9-23-16,-1 6-6 0,-1-9 15 0,0 13-57 0,0-15 25 16,0 9-17-16,0 0 25 0,-1-13 2 0,1 15 15 15,2-9-23-15,-2 7 30 0,-1-14-26 0,2 4 19 16,1-11-16-16,-2 0 1 0,2 2-2 0,1-5-5 0,-2 3 9 15,2-3-26-15,0 2 7 0,-2-4-13 0,2-1 22 16,1 0 14-16,-2 0-6 0,4 0-18 0,-2-6-23 16,0 5 0-16,0-5 1 0,0 0-39 0,0 0 9 0,0 0-18 15,0 0-28-15,0 0-241 0,10-17 111 0,-7 12 76 16</inkml:trace>
  <inkml:trace contextRef="#ctx0" brushRef="#br0" timeOffset="-39130.65">30419 8620 32 0,'0'-12'94'0,"1"1"-12"16,-1 2-9-16,-1 7 9 0,1 2-39 0,-3-10 22 15,3 10-49-15,-4-7 26 0,2 7 53 0,2 0-56 0,0 0-22 16,-14 1 26-16,10 3-7 0,4-4-41 0,-16 11-6 16,9-4 30-16,-1 4-27 0,0 0 30 0,3 1 13 15,0 0-46-15,3 2 41 0,-2 0-32 0,2 2 25 16,0-2-21-16,2 2 37 0,0 0-60 0,2-2 39 0,-1 0-28 15,0 0 41-15,3-2-42 0,-1 0 25 0,1-4 16 16,3 3-8-16,-3-2 12 0,1-3-66 0,2 2 18 16,-2-4-14-16,2 0 78 0,-2-2-63 0,-5-2-4 0,15 0 53 15,-15 0-47-15,13-2 33 0,-2-4-12 0,1 1-37 16,0-1 5-16,-1-1 64 0,-3-1-57 0,2-3-12 16,-2 0 74-16,2-2-63 0,-4 2 60 0,0-5-67 15,-2 1 23-15,0-2-1 0,-2 1 22 0,-3-2-17 0,-2 2-18 16,2 4 63-16,-4-4-76 0,1 0 18 0,-3 1 9 15,2 5 36-15,-6-2 20 0,2 5-30 0,-1-1-16 16,1-6 31-16,-2 4-54 0,1 0-3 0,-1 9 33 0,2-6-43 16,1 8 27-16,-2-6-43 0,3 3 9 0,7 2-13 15,-10-3 2-15,6 4-42 0,4-1-217 0,0 0 101 0,0 0 66 16</inkml:trace>
  <inkml:trace contextRef="#ctx0" brushRef="#br0" timeOffset="-38621.39">30858 8234 80 0,'0'0'51'0,"0"-6"18"0,0 6 6 15,0 0-41-15,0 0 13 0,0 0-12 0,0 0 6 16,0 0 7-16,-11 11-14 0,7-2 21 0,1 0 1 15,-2 9-2-15,1 0-7 0,-1-1-23 0,-1 2 6 0,-2 12-12 16,0 3 30-16,0-2 8 0,-1 0-53 0,0 2 39 16,2-1-61-16,-1 2 4 0,1-1 74 0,-1 2-73 15,2-2 28-15,0 3-18 0,-4-1-21 0,6-2 19 16,-2 2-12-16,2-12 69 0,-2 17-9 0,0-10-45 0,0 1-3 16,-4 7 37-16,2-5 22 0,0-4-19 0,0-8-14 15,0 10 29-15,-1-3-61 0,4-6 64 0,-1-9-10 0,0 0-28 16,0-2 18-16,4 0-31 0,-1 2-6 15,0-3 30-15,2 0 4 0,0-3-61 0,1-2 94 0,-4 5-49 16,2-4-49-16,2-1 63 0,-4-2-46 0,4 0 49 16,0-4-13-16,0 0-2 0,-1 8-42 0,1-8-5 0,0 0 30 15,0 0-53-15,0 0 12 0,0 0-21 0,0 0-15 16,0 0-302-16,0 0 127 0,0 0 84 0</inkml:trace>
  <inkml:trace contextRef="#ctx0" brushRef="#br0" timeOffset="-37428.02">31064 8375 24 0,'2'-5'45'0,"0"0"5"15,1 2 2-15,-3 3-6 0,3-8 1 0,-1 5-19 16,0-2 4-16,-2 5 5 0,2-6 8 0,1 2-23 0,-3 4 8 16,2-6-3-16,0 4 2 0,-2 2 11 0,2-6-13 15,-2 6-5-15,1-5-2 0,-1 5 5 0,0 0-22 0,0-5 19 16,0 5-21-16,0 0-7 0,0 0 28 0,0 0-9 15,0 0 4-15,0 0-4 0,0 0 0 0,0 0 3 16,-15 11-28-16,10-1 41 0,-2 2-19 0,-1 0 14 16,-1 1-18-16,-1 3-23 0,-2 8 49 0,-1 0-6 0,-2 1-33 15,2 1 11-15,-2-3-14 0,2 6-8 0,-3 0 0 16,3-1 8-16,1 4 12 0,-2-1-1 0,-3-1 6 16,2 1-9-16,2-3 70 0,-3 4-68 0,1-2 70 15,2 5-11-15,-4 1-1 0,-1-6-61 0,1-6 58 0,1-1-33 16,0-1 25-16,1 7-15 0,-1 2 25 0,0-7-4 15,0-1 11-15,6-5-5 0,-2-2-16 0,2-4 8 16,4 0-9-16,-4 1-4 0,2-5 1 0,2 4-17 0,-4-2 33 16,4-3 3-16,0-1-34 0,2 1-8 0,-1 2 39 15,2-4-11-15,-2-1 3 0,2-1-1 0,3-3-22 16,0 0 11-16,-2 9-12 0,2-9 21 0,-2 5 0 0,0-2-10 16,2-3 6-16,0 0-7 0,0 0-4 0,0 0-13 15,0 0 3-15,0 0-4 0,0 0-14 0,0 0-27 16,0 0-36-16,0 0 14 0,0 0-50 0,0 0-33 15,0 0-25-15,0 0-25 0,0 0-382 0,0 0 189 0,0 0 124 16</inkml:trace>
  <inkml:trace contextRef="#ctx0" brushRef="#br0" timeOffset="-35472.59">17906 8920 23 0,'0'0'90'0,"-16"1"-5"16,16-1-11-16,-11 0-10 0,11 0 0 0,0 0-6 0,0 0-6 16,-13 0 3-16,13 0-29 0,0 0 38 0,0 0-36 15,0 0 11-15,32-11 0 0,-15 7-29 0,5 1 15 16,15-6-7-16,6 1 23 0,3 1-18 0,7 0 7 15,3-2-9-15,1 1-35 0,3-1 48 0,4 1-28 0,0 2-5 16,-5-2 27-16,2 0-29 0,2 1 25 0,1 0 3 16,1-1 28-16,-1 0-21 0,0-1 50 0,-1 0-65 0,-3 1 37 15,5 0-3-15,-1-1-3 0,-6 3-16 0,-5-1-8 16,-2 1-8-16,-3 0 33 0,-7 0-21 0,-2-1 21 16,-2 1-30-16,-9 2 38 0,-5-1 0 0,-3 3-10 15,0-2-21-15,-1 1-18 0,-1 0 35 0,-2 0 4 0,-1 0-14 16,1 1-5-16,-3 0 12 0,-1-1 7 0,-1 2-5 15,-2-1-3-15,-1 0-11 0,-8 2-2 0,11-1-9 16,-11 1 14-16,9 0-10 0,-9 0 0 0,7-3-2 0,-7 3-11 16,0 0 10-16,8-3-15 0,-8 3 3 0,0 0-6 15,0 0 8-15,7-2-21 0,-7 2-47 0,0 0-37 16,0 0 39-16,0 0-22 0,0 0-36 0,0 0-4 16,0 0 10-16,0 0-12 0,0 0-13 0,0 0-366 0,-14 14 165 15,14-14 112-15</inkml:trace>
  <inkml:trace contextRef="#ctx0" brushRef="#br0" timeOffset="-33532.99">23941 5538 47 0,'-7'1'159'15,"7"-1"-49"-15,0 0 27 0,-14 0-24 0,10-1 1 0,4 1-13 16,-8-1-1-16,8 1-36 0,-7-3 2 0,7 3 4 16,0 0-30-16,-11-3 23 0,9 3-27 0,2 0 7 15,-6-1-31-15,6 1 23 0,-4-3-26 0,4 3 21 0,0 0-2 16,0 0 0-16,0 0-14 0,-9 3-37 0,9-3-10 15,-4 3 19-15,4-3-21 0,0 0-15 0,0 0 0 16,-11 5-15-16,11-5-9 0,-5 6-31 0,4 0-219 0,1-6 108 16,0 0 72-16</inkml:trace>
  <inkml:trace contextRef="#ctx0" brushRef="#br0" timeOffset="-33130.76">25570 5587 72 0,'2'3'114'0,"1"-1"6"0,-3-2-25 15,3 4-10-15,-3-4-19 0,4 2-8 0,-4-2 9 16,2 2-16-16,-2-2 13 0,4 5-32 0,-4-5 0 15,0 0 10-15,3 3-19 0,-3-3 0 0,0 0 4 16,3 3 12-16,-3-3-12 0,0 0-15 0,0 0-17 0,0 0-9 16,0 0-7-16,0 0-16 0,0 0 1 0,0 0-12 15,0 0-11-15,6 0-218 0,-6 0 93 0,0 0 60 16</inkml:trace>
  <inkml:trace contextRef="#ctx0" brushRef="#br0" timeOffset="-32284.64">28610 5436 44 0,'0'10'173'0,"0"-7"-59"15,0-3-1-15,3 5-30 0,-3-5 8 0,0 4-19 16,0-4-13-16,0 4 26 0,0-1-21 0,1-1-38 0,-1-1 22 15,0-1 4-15,0 4 0 0,0-4-12 0,0 0-13 16,0 0 9-16,0 0-51 0,0 4 41 0,0-4 20 0,3 2-30 16,-3 0-12-16,0-2 56 0,1 2-38 0,-1-2 1 15,0 0-43-15,-1 3 33 0,1-3-15 0,0 0-4 16,0 0-4-16,0 0 6 0,0 0 13 0,0 0-24 16,0 0-21-16,0 0 32 0,0 0 19 0,0 0 0 0,2 1-38 15,-2-1 41-15,2 2 12 0,-2-2-40 0,0 0 28 16,0 0-2-16,0 2-5 0,0-2-3 0,0 0-17 0,0 0 19 15,0 0 1-15,0 0-4 0,0 0-9 0,1 1 16 16,-1-1-14-16,0 0-9 0,0 0 23 0,0 0-8 16,0 0-31-16,0 3 49 0,0-3-46 0,0 0-2 15,0 0 42-15,0 0-39 0,3 0 18 0,-2 1 21 0,-1-1-3 16,3 0-9-16,-2 1-34 0,-1-1 17 0,0 0 29 16,0 0-18-16,0 2-6 0,1 0 43 0,-1-2-46 15,0 0 28-15,0 0-12 0,0 2-11 0,0-2-6 16,0 0 13-16,0 0 4 0,0 0-14 0,0 0-9 0,0 0-23 15,0 0 4-15,0 0-14 0,0 0 7 0,0 0-8 16,0 0-36-16,0 0-14 0,-6-6-237 0,2 8 111 0,4-2 76 16</inkml:trace>
  <inkml:trace contextRef="#ctx0" brushRef="#br0" timeOffset="-24125.45">19064 11412 49 0,'0'0'79'0,"9"-11"-19"0,-9 11 8 15,0 0-2-15,7-8-15 0,-7 8 6 0,0 0 5 16,7-10-10-16,-7 10-17 0,2-7 6 0,-2 7-16 16,4-8 40-16,-4 8-12 0,6-9-33 0,-6 9 8 15,2-9-3-15,-2 9 15 0,3-12 4 0,-3 12-33 0,1-14 38 16,-1 8-7-16,2-1-24 0,-2 7 24 0,-2-12-14 15,2 12 8-15,-1-12 0 0,-2 6-4 0,1-3 3 16,-2 0 8-16,0 3-21 0,0 0 1 0,4 6-9 0,-7-8 8 16,3 4 6-16,4 4-4 0,-9-7-11 0,-1 3 6 15,2 1-23-15,0 0 16 0,2 1-5 0,6 2 25 16,-12-4-14-16,12 4-10 0,-12 0 12 0,12 0-24 0,-14 3 2 16,8-2 4-16,-4 4 13 0,0 1 16 0,-1 0-24 15,0 2 3-15,2-1 6 0,-2 3 8 0,1-2-12 16,0 1-1-16,4 3 2 0,-4 1-4 0,1-1-8 15,2 1 20-15,1 0 14 0,-1 2-16 0,3 0 1 16,-3-1-2-16,5 1-6 0,-1 3 2 0,2 1-6 0,-1-3 13 16,2-2-27-16,-2 6 16 0,2-6-13 0,1 3 21 15,0-3-17-15,2 1 12 0,-2-3-18 0,1 2 4 0,0-2 9 16,2-2 17-16,-1 0-23 0,1 1 3 0,1-1-6 16,1-1-2-16,-2 0 8 0,2-1-6 0,0-4 16 15,-1 1-22-15,0-2 17 0,1 0-12 0,-6-3 1 16,12 2 6-16,-7-1-5 0,-5-1 12 0,13 0-21 0,-13 0 7 15,20-3-1-15,-8-1 13 0,-2 0-10 0,0 0 9 16,1-1 6-16,-2-2-24 0,1-3 16 0,-1 2 0 16,-1-3 8-16,0 1-7 0,-1 2-7 0,1-4-11 0,0-1 21 15,-3-1-4-15,0-1-2 0,1-2-11 0,-4 4 12 16,1-4-11-16,-2 0-7 0,-1-1-3 0,0 1 13 0,3 1 11 16,-3 0-1-16,0 0-9 0,0 3 2 0,0 0-5 15,1 1-2-15,-1 2 10 0,-1 2-7 0,1 8 3 16,-1-13-8-16,1 13 6 0,0-10-7 0,0 10 23 15,-2-8-22-15,2 8 9 0,0 0-10 0,0 0 18 0,0 0-17 16,0 0-3-16,0 0 23 0,0 0-19 0,0 0 2 16,0 0 13-16,2 31 4 0,-1-18-1 0,2 0-2 0,-2 2 1 15,2-2-13-15,-1 3 8 0,1-2-5 16,0 2-7-16,-1 0 15 0,2 0-12 0,-1 2 15 0,1-2-2 16,1 0 2-16,2 1-9 0,-2 0-3 0,-1-1 5 15,2-2 8-15,-1 0-23 0,2 2 3 0,-2-4-3 0,0 0 6 16,3 0 13-16,-2-1-1 0,-1-2-14 0,3 0 19 15,-4-3-16-15,3 0 16 0,-1-1-11 0,0-2 6 16,-1 1-15-16,-5-4 5 0,0 0-7 0,13 5-11 16,-13-5-22-16,10 2-34 0,-10-2 29 0,0 0-45 0,0 0-11 15,17-4 15-15,-17 4-21 0,9-4-16 0,-9 4-319 16,0 0 149-16,15-12 98 0</inkml:trace>
  <inkml:trace contextRef="#ctx0" brushRef="#br0" timeOffset="-23714.07">19427 11388 29 0,'-4'-8'153'0,"4"8"-8"0,0 0-9 0,-4-12-28 16,4 12 4-16,0 0-21 0,0 0 13 0,9-11-20 16,-9 11 1-16,19-4-16 0,-7 2 14 0,4 1-8 0,0-1-3 15,1 2-19-15,3 0 5 0,0 2-9 0,2-1-21 16,-1 1 14-16,0 1-16 0,2-2 18 0,0 1-22 16,-1 2-6-16,0-3 23 0,-2 1-7 0,1 0 12 15,-1 0-24-15,1-2-7 0,-2 4 9 0,-2-4 6 0,1 2-20 16,-2-2 24-16,-2 0-16 0,0 0-14 0,-1 0 2 15,0 0 16-15,-2 0-9 0,-11 0-2 0,19-2-9 16,-11 2 9-16,-2-2 3 0,-6 2-3 0,12-2 4 0,-6 0-15 16,-6 2 16-16,9-2 2 0,-9 2-7 0,8-2-12 15,-8 2-17-15,7-4 8 0,-7 4-30 0,5-4 5 16,-5 4-8-16,0 0-26 0,0 0 9 0,0 0-24 0,0 0-1 16,0 0-7-16,0 0-1 0,0 0 0 0,0 0-16 15,-7-21-291-15,7 21 134 0,0 0 90 0</inkml:trace>
  <inkml:trace contextRef="#ctx0" brushRef="#br0" timeOffset="-23374.69">19900 11237 66 0,'-10'-5'89'16,"2"3"-4"-16,-2-4 9 0,4 3-15 0,6 3-15 16,-10-5 6-16,5 3-10 0,5 2-20 0,-9-2 20 15,9 2-30-15,-7-3 6 0,7 3 5 0,0 0-21 0,0 0 3 16,-11-1 1-16,11 1 22 0,0 0-11 0,0 0-2 15,0 0-21-15,0 0 30 0,0 0-20 0,0 0-13 16,0 0 24-16,12 17 17 0,-6-14-4 0,3 3-30 0,2-2 22 16,-1 2-9-16,1 0-10 0,1 0 14 0,-1-1 6 15,1 0-25-15,0 1-11 0,-2-2 15 0,2 1-8 16,-2 0-4-16,0 1 5 0,0-1 23 0,-4 0-33 16,0-1 6-16,-6-4 7 0,9 10 1 0,-9-10 1 0,4 8-5 15,-4-8 5-15,3 10 24 0,-3-10-18 0,0 12 26 16,0-12-30-16,-4 14 7 0,4-14 1 0,-10 17 0 15,5-8-21-15,1-1 20 0,-4 2-10 0,1-2-8 0,-1-2 12 16,0 6-10-16,3-7-1 0,-3 2 16 0,1-1-20 16,1 1-6-16,-1-2-15 0,0 2-48 0,2 2-4 15,5-9-9-15,-8 9-14 0,8-9-11 0,-7 5-19 0,3 7-322 16,4-12 148-16,0 0 98 0</inkml:trace>
  <inkml:trace contextRef="#ctx0" brushRef="#br0" timeOffset="-22414.62">20152 10942 76 0,'0'0'85'0,"-2"-17"-10"0,0 10 12 16,2 7-34-16,0 0-1 0,-5-18-23 0,5 18 14 0,0 0 8 15,-3-14 9-15,3 14-11 0,0 0-30 0,-1-9 24 16,1 9-16-16,0 0 1 0,0 0-16 0,-4-9 3 16,4 9 23-16,0 0-24 0,0 0 13 0,0 0-2 0,0 0 4 15,0 0 16-15,7 33-17 0,-3-20-2 0,0 5 16 16,-3 0 6-16,3 2-4 0,3 10-3 0,-2 2-16 15,-2-6 13-15,1 6 4 0,0 1-19 0,-1-7 6 16,-2 7-70-16,3 1 82 0,-1-2 0 0,-1 0-7 16,2 0-13-16,0 1 20 0,-1 0-24 0,1-6 17 0,1 4-36 15,-1-8 13-15,0-3 15 0,-1-1-11 0,1-2-13 16,-1 1 0-16,-3-1 16 0,2-3-16 0,2 1-8 0,-4-3 17 16,2-3-24-16,0 1 19 0,1 0 22 0,-3-10-16 15,0 13-19-15,0-13 13 0,0 0-15 0,0 0 21 16,-1 12-5-16,1-12-6 0,0 0-8 0,0 0 14 0,0 0-37 15,0 0-21-15,0 0-22 0,0 0-1 0,0 0-23 16,-20-24-5-16,20 24-315 0,-6-19 139 0,6 3 92 16</inkml:trace>
  <inkml:trace contextRef="#ctx0" brushRef="#br0" timeOffset="-21555.94">20241 10842 58 0,'0'0'63'0,"0"0"7"0,12-23 6 0,0 17-15 16,0 1-13-16,4 1-8 0,2 0-11 0,2-1 11 15,15 0-3-15,0 2 2 0,-5 0-21 0,8 2 3 16,4-1 1-16,-4-1-3 0,3 0-6 0,-1 3-4 0,4-3 20 16,-1 3-22-16,-2-1 26 0,3 0-27 0,-4 1 4 15,6-2-6-15,-2 0 4 0,2 2 13 0,4-1-9 0,2-1-6 16,0-1 9-16,1 0-3 0,2 0-5 0,1 0-9 16,-3 2 29-16,0 2-5 0,-2-2-28 0,0-3 8 15,-4 2 31-15,-3 2-35 0,0 0 20 0,-2 0-3 16,-3-3-14-16,-8 3 1 0,-6-1 6 0,-1 0 36 0,-1 2-30 15,-3-1 27-15,0 1-27 0,-3-1-12 0,-1 1-3 16,0 2 49-16,0 0-53 0,-1-3 32 0,-1 3 1 16,0-1-38-16,-4-1 17 0,-10-1-4 0,22 6-23 0,-10-4 30 15,-4 0 15-15,-8-2-15 0,16 7 14 0,-10-3-20 16,-6-4-30-16,11 13 44 0,-7-3-24 0,-3-2 16 16,2 4-1-16,0 1-27 0,-2 0 19 0,-1 3 20 0,0 0 16 15,0 0-2-15,3 2-7 0,-2 2-32 16,-1 0 29-16,3 2-8 0,-1-2 13 0,4 10-32 0,2 2 43 15,0-2-18-15,-2 0 2 0,2-1 4 0,0-1-9 16,-2-5-9-16,-1-3 16 0,0-2-8 0,-1-1-14 0,-1 3 5 16,0-1-5-16,-1-1 20 0,0-1 6 0,-4 1-7 15,2-3-1-15,-1-1-4 0,0 2 6 0,-2-3-23 16,2 0-9-16,-2-1 29 0,-1 1 11 0,1-3-29 16,-1-3-3-16,2 5 7 0,-4-4-11 0,1 1-3 0,5-9 17 15,-11 12 17-15,3-5-15 0,0-1 2 0,0 0-6 16,-2 0 5-16,-2-1-20 0,-2 0 12 0,0-2 5 0,-2 2 14 15,-2-1-22-15,0-3-16 0,-6 1 30 0,-11 3-24 16,-4-3-3-16,-3 1 3 0,-2 0 10 0,-4 0-14 16,-4-2 10-16,0-1 1 0,-8 4 12 0,1-3 7 15,0-2-13-15,0 3-20 0,-1 0 22 0,0 2-17 0,-1 0 12 16,1 2-5-16,-1 0 7 0,-1 0-6 0,2 1-12 16,3 0 16-16,2-1-9 0,0 4 4 0,3-2-5 15,-1-2 1-15,-2 2-1 0,9 1-1 0,0-2 6 16,2-1 1-16,6-1-6 0,2 1 5 0,8-3 4 0,5 0-9 15,4-2 5-15,3 1-6 0,2 0 13 0,-1 0-1 16,3 0-3-16,1 0 5 0,3-2 3 0,8 0 8 0,-13 0-4 16,13 0-3-16,-11-2 16 0,11 2-14 0,-8-1 0 15,8 1 3-15,-9-2-9 0,9 2 6 0,-9-3-9 16,9 3-5-16,-7-2 22 0,7 2-17 0,0 0 11 0,0 0 5 16,-9-7-9-16,9 7 8 0,0 0-11 0,0 0-2 15,-10-6 0-15,10 6-7 0,0 0-33 0,0 0-24 16,0 0 3-16,0 0-42 0,0 0-3 0,-5-13-21 15,5 13 0-15,0 0-384 0,0 0 168 0,0 0 114 0</inkml:trace>
  <inkml:trace contextRef="#ctx0" brushRef="#br0" timeOffset="-21062.33">20557 11141 51 0,'-14'-7'86'0,"14"7"19"0,0 0-28 16,0 0-23-16,-17 4 8 0,17-4 15 0,0 0-16 15,-13 8-31-15,13-8 7 0,-8 6 5 0,5-3 1 0,3-3-13 16,-7 9 26-16,5-6-10 0,2-3-7 0,0 0-28 16,-2 11 30-16,2-11-6 0,2 10-7 0,-2-10 16 15,6 7 0-15,-2-4-29 0,-4-3-20 0,16 9 17 16,-6-3 5-16,0-1 3 0,0-1 11 0,2 6-17 0,-2-5-2 16,0-2 5-16,0 5-12 0,1-4-10 0,-2 2 5 15,1 2 11-15,-1-1-15 0,-1-1-1 0,-1-3 16 16,-1 3-9-16,0 0 18 0,0 2-37 0,-2-1 13 15,-4-7 12-15,4 11-2 0,-4-11 21 0,2 12-34 0,-2-12 0 16,-2 10 23-16,2-10-5 0,-4 12-10 0,4-12 17 16,-2 12-5-16,2-12-13 0,-6 9 27 0,6-9-10 15,-6 8-7-15,-1 1-18 0,2-5 12 0,5-4 29 0,-10 8-25 16,10-8 17-16,-9 6-23 0,9-6 1 0,-9 3-15 16,9-3 36-16,-10 4-9 0,10-4-9 0,0 0-17 15,-14 1-9-15,14-1 0 0,0 0-22 0,-18 1 13 0,18-1-32 16,0 0-6-16,-18-1-11 0,18 1-3 0,-15-7-278 15,15 7 119-15,0 0 80 0</inkml:trace>
  <inkml:trace contextRef="#ctx0" brushRef="#br0" timeOffset="-20833.68">20494 11178 10 0,'0'0'79'0,"7"-10"16"0,-1 2-18 0,4 2-12 16,0-1 12-16,2 0-18 0,2 1-11 0,0 0-2 16,2 0-14-16,2 0 11 0,-1-2-6 0,0 5-10 15,1-2-10-15,0-1 3 0,-2 1 4 0,2 2-6 16,-2-2 21-16,0 1-32 0,-2-1-2 0,1 1-25 0,-3-1-2 16,0 0-44-16,-1 1 5 0,-3 1-159 0,0-2 74 15,-8 5 48-15</inkml:trace>
  <inkml:trace contextRef="#ctx0" brushRef="#br0" timeOffset="-20458.45">21105 10824 21 0,'0'0'107'0,"4"-8"-30"0,-4 8 28 0,4-5-18 15,-4 5-22-15,0 0-11 0,0 0 6 0,0 0 10 16,0 0-7-16,0 0-2 0,8 26-5 0,-8-10 14 0,1 3-1 16,-2 0 3-16,1 5-23 0,-1 11-6 0,1 1 25 15,0-1-28-15,-2 2-1 0,0 1 13 0,-1-3-4 16,2 2 4-16,1-1 5 0,1-2-9 0,-1-4-12 0,-3 1 1 15,2-1-10-15,1 5 1 0,-4-10-1 0,4-3-12 16,0-5 3-16,0 2 4 0,1-2-12 0,-1-2 10 16,2 0-6-16,0-2-20 0,-2-4 7 0,0-9-11 15,-1 15 30-15,5-6-3 0,-4-9-3 0,0 12-11 0,0-12 12 16,0 0-19-16,0 0 9 0,1 12-15 0,-1-12-11 16,0 0-17-16,0 0-8 0,0 0-25 0,0 0-5 15,0 0-27-15,0 0-18 0,0 0-331 0,0 0 150 0,0 0 100 16</inkml:trace>
  <inkml:trace contextRef="#ctx0" brushRef="#br0" timeOffset="-19885.57">21390 10997 19 0,'6'-7'100'0,"0"2"-24"0,2-1 10 0,0 2-22 16,4 2-23-16,-1-1 13 0,-11 3-9 0,21-1 3 15,-9 2-13-15,0 2 3 0,-1 2-8 0,-2-2-6 0,1 2 9 16,-2 1 4-16,-1 1-17 0,-1 2-1 15,-2-2 31-15,2 1-3 0,-4 2 1 0,0-2-21 0,-2-8-25 16,0 16 42-16,-3-10-26 0,0 0 18 0,-1 1-3 16,-1 1-2-16,1 0-20 0,-3-1 21 0,-1-2 0 0,1 3-1 15,2-3-28-15,5-5-49 0,-8 8 83 0,4-5-5 16,4-3-13-16,-4 4-10 0,4-4 13 0,0 0 7 16,-5 5-33-16,5-5 16 0,0 0 11 0,0 0-5 15,0 0 3-15,-4 5-6 0,4-5-17 0,0 0-9 0,0 0-19 16,0 0 25-16,0 0 3 0,0 0 24 0,17 4-11 15,-17-4-27-15,9 3 24 0,-2 0-10 0,-2-1-6 0,-5-2 15 16,14 10-9-16,-6-3 1 0,0 1-28 0,0-1 28 16,0-1 0-16,-1 3 17 0,-2-2 5 0,0 3-26 15,1-1-22-15,-4-2 42 0,-2-7 1 0,6 18-12 16,-5-10 0-16,-1-8 1 0,0 14-35 0,0-14 50 0,-3 18-14 16,1-11-7-16,2-7 11 0,-4 13-20 0,0-8 40 15,-3 1-37-15,0 1-3 0,1-2 12 0,6-5 20 16,-15 9 22-16,6-5-50 0,2-1 35 0,7-3-2 0,-15 5-27 15,15-5 14-15,-13 1-7 0,13-1 10 0,-14 1-35 16,14-1 28-16,-13-1 9 0,13 1-19 0,0 0 13 16,-20-7-22-16,12 3-37 0,8 4-3 0,-12-7-27 0,12 7-23 15,-8-7-334-15,8 7 145 0,0 0 96 0</inkml:trace>
  <inkml:trace contextRef="#ctx0" brushRef="#br0" timeOffset="-19112.47">21884 10715 2 0,'0'0'89'0,"0"0"-11"0,15-12-30 0,-5 6 17 15,5 3-12-15,1-1 16 0,3 1-30 0,2 1 12 16,2-1 4-16,1 2-8 0,14-5 12 0,-4 6-44 0,3-3 5 15,-1 0 11-15,-8 2-7 0,-2 0-7 0,7-5 16 16,-6 5-23-16,-6-2 7 0,-1 2 4 0,-1 1-17 0,-2-2 0 16,2 0 26-16,-2 1-23 0,0-1 13 0,1 1-14 15,-4-1 2-15,4-2 26 0,-2 1-27 0,0 3 31 16,-2-5-25-16,-2 3-8 0,0 1 14 0,-12 1 19 16,22 0-15-16,-14-1-1 0,-8 1-5 0,12-2-13 15,-12 2 17-15,12 4 1 0,-12-4-34 0,10 6 42 0,-4-2 3 16,0 2-12-16,1 4 7 0,-2 2-21 0,1 0-5 15,-2 4 13-15,-2 1 7 0,1 1 13 0,0 1-54 16,-1 0 26-16,0 2-3 0,-2 0 30 0,2 12-23 0,-2-6 14 16,2-2-18-16,-1-3-3 0,0 1-18 0,-2 0 39 15,2-2-21-15,1 13-5 0,-1-7 18 0,0-3-23 0,1-3 22 16,-2 2-2-16,1-4 6 0,0 1-2 0,1-2-8 16,-1 0 7-16,0-1-12 0,1 1-11 0,-1-2 11 15,0-1-2-15,-1 0-8 0,2-2 26 0,-2 0-9 16,1-2 3-16,-1-11-10 0,0 20 14 0,0-9 18 0,-1 1-24 15,-1-2 12-15,2-10-19 0,-2 15 2 0,-1-8 20 16,3-7-10-16,-4 15-4 0,3-7 22 0,1-8-40 16,-6 10 17-16,6-10 0 0,-4 14-1 0,4-14-10 0,-5 10-3 15,-2-2 12-15,1-2 23 0,-2 0 1 0,-4 3-23 16,1-5 24-16,-4 4-2 0,1 0 3 0,-2-2-15 16,-4 0 8-16,1 0 4 0,-2-1 6 0,-11 3 4 0,-3-2-28 15,0 0 11-15,1-2-1 0,-2-2 2 0,1 3 1 16,0-3-20-16,-2 2 2 0,-2-2 4 0,3 0 9 15,3-2-16-15,3 1-3 0,5-2 5 0,1 2 2 16,1-2-4-16,3 1 5 0,2 1-1 0,2-1 0 0,1-1-7 16,4 1-7-16,11 0-18 0,-16-2-3 0,16 2-5 15,-8-4-15-15,8 4-33 0,0 0-4 0,0 0-26 16,0 0-24-16,0 0-5 0,0 0-46 0,23-27-375 0,-23 27 184 16,21-11 124-16</inkml:trace>
  <inkml:trace contextRef="#ctx0" brushRef="#br0" timeOffset="-18716.47">22434 11056 71 0,'4'-4'117'0,"5"-2"-38"0,2 0 0 0,1 4-37 15,4-3 13-15,0 2 4 0,4 1 0 0,1 0-2 0,0 2-23 16,2-3 9-16,1 3-1 0,-1-2 7 0,1 2-9 15,-2-1-30-15,2 1 14 0,-2-2-7 0,0 2 10 0,2 0 12 16,-4 0-30-16,-2 2-26 0,2-5 28 0,-3 3 12 16,-1 0 13-16,-5-1-33 0,4 0-2 0,-3-2 7 15,2 2-21-15,-3-2 25 0,-2 1-9 0,-9 2-3 16,14-4-22-16,-14 4 13 0,8-5-11 0,-8 5-16 0,5-6-12 16,-5 6-2-16,0 0-17 0,0 0 13 0,0-12-185 15,0 12 81-15,0 0 52 0</inkml:trace>
  <inkml:trace contextRef="#ctx0" brushRef="#br0" timeOffset="-18384.25">22832 10906 17 0,'-10'-6'77'15,"-1"-2"-30"-15,2 4 10 0,1 0-13 0,8 4-4 16,0 0 12-16,-18-10 6 0,18 10-6 0,-9-1-6 16,9 1 11-16,0 0-42 0,-11-5 19 0,11 5-4 0,0 0-5 15,0 0-18-15,0 0 87 0,0 0-85 0,0 0 9 16,0 0-3-16,0 0 16 0,0 0-22 0,32 15-2 15,-18-13 26-15,0 5-19 0,0-2 1 0,2-1 7 16,-2 1 10-16,1-1 6 0,0-1-1 0,-2 2-21 0,1-2 35 16,-2 1-11-16,1 1-1 0,-1-3 3 0,-1 2-13 15,-1-2 2-15,1 2 10 0,-4-1 9 0,-1 1-4 16,1-1-17-16,-3 1 14 0,-4-4-10 0,7 6-11 16,-3-1 23-16,-4-5-26 0,5 11 23 0,-4-7-14 0,1 4 8 15,-2-8-5-15,-2 16 4 0,0-4 0 0,-2-1-8 16,0 0-6-16,-2 0 4 0,0 2 0 0,-1-1-4 15,-1-1 0-15,0 0-9 0,-3-1 6 0,3 1-8 0,2 0-10 16,-1 0 15-16,-1-3-15 0,0 3-12 0,3-1-24 16,-2-2-13-16,7-8-43 0,-12 17-7 0,9-10-17 15,3-7-12-15,-2 8-366 0,2-8 166 0,0 0 108 0</inkml:trace>
  <inkml:trace contextRef="#ctx0" brushRef="#br0" timeOffset="-17422.27">23230 10650 77 0,'-7'-13'88'0,"1"3"-12"0,-1 1-21 16,2-1 0-16,1 4-1 0,4 6-10 0,-7-8 10 16,7 8-13-16,0 0-16 0,0 0 8 0,0 0 1 0,0 0 10 15,0 0-9-15,-11 22 26 0,13-4-8 0,-2-1 14 16,2 6-1-16,0 12-6 0,-1-2 14 0,3 7-17 15,-3 0-3-15,2 0-14 0,-2 4 31 0,-1 0-22 0,2-1 28 16,-6 2-20-16,5-1-2 0,0 0-10 0,-1-4 7 16,3 6-5-16,-2-4-16 0,3 1 28 0,-4-1-31 0,3-3 11 15,1-4-8-15,3 1-3 0,-6-8-3 16,2-4-7-16,-2-5-9 0,0 0 11 0,2 0-8 0,1 1-4 16,-3-5 15-16,-2 0-16 0,2-2 3 0,1-4-1 15,-2 0-7-15,0-2-9 0,0-7-2 0,-2 10-10 0,2-10-3 16,0 0-48-16,0 0 11 0,0 0-30 0,0 0 0 15,0 0-23-15,0 0-4 0,-16-21-17 0,14 18-313 16,2 3 150-16,-4-24 98 0</inkml:trace>
  <inkml:trace contextRef="#ctx0" brushRef="#br0" timeOffset="-16844.41">23355 10622 27 0,'30'-25'72'0,"2"2"-6"0,2 3-6 0,4 3 2 0,7 0-10 16,3 5-3-16,0 0-12 0,2 2-6 0,-1 2 0 15,0-2 6-15,2 4-16 0,2 0 0 0,2 1-1 16,0 0 1-16,-2-1 7 0,-1 2-20 0,-1 2 9 0,-2-2 17 15,-1 1-30-15,-2 0 8 0,-4 2-15 0,-2 1 4 16,-2-1-4-16,-10 1-37 0,-6 1 44 0,0 2-3 16,-5-2 5-16,0 1 14 0,1 2-1 0,-4 1 3 0,2 1-6 15,-1 0 7-15,-3 0 7 0,1 2-7 0,-5 2 16 16,2 3-39-16,-1-1 12 0,6 11 4 0,-6-3-8 16,0 6-3-16,-2-3 21 0,0-1 25 0,1 9-32 0,-2 0-18 15,-2 2 2-15,3-1 27 0,-2 3-3 0,-2-2 8 16,0 1-8-16,-1 1-22 0,0 1 19 0,-1 0-13 15,0-3-1-15,1-4 21 0,-1 6-16 0,0-1-11 16,-1-6 10-16,0 7-23 0,4 1 24 0,2-9 14 0,-2-6-5 16,4 9-25-16,-2 3 3 0,2-2 28 0,-1-8-11 15,0-4-6-15,-1-2 4 0,0-2 2 0,0 1-18 16,-2 1 14-16,0 1-11 0,0-5 7 0,-4-2-2 16,2 1 18-16,-2-3-2 0,1-2 2 0,-1-7 22 0,-4 14 11 15,-1-7-7-15,-1 1-9 0,-3-1 0 0,-4 2 6 16,-3-4 7-16,-15 2-8 0,-5 0-9 0,-3-1 22 0,-2 1-7 15,-11-1 9-15,-3-2-1 0,-7 2-8 0,-6-1-11 16,-3-3 6-16,7 3-10 0,-7-3 9 0,-2 1-3 16,1-1-7-16,-2-1-14 0,5 2-5 0,2-1 10 15,-5-6-1-15,14 8-17 0,7-3 0 0,10 0-2 0,10 1-12 16,5-2-15-16,9-2-23 0,0 4-29 0,6-4-34 16,11 2-29-16,-13-3-22 0,13 3-20 0,-3-3-487 15,3 3 221-15,0 0 146 0</inkml:trace>
  <inkml:trace contextRef="#ctx0" brushRef="#br0" timeOffset="-14600.47">23429 10949 73 0,'-3'-10'72'0,"3"10"5"0,0-17-15 0,0 17-11 0,3-13-15 15,2 5 11-15,2 2-5 0,-7 6-3 0,9-10-4 16,-9 10 10-16,8-8-11 0,-8 8-14 0,8-3 15 0,-8 3-7 15,0 0-8-15,15-1 17 0,-15 1-16 0,9 4 15 16,-9-4-10-16,11 6-13 0,-11-6-4 0,13 8 9 16,-6-2 24-16,1 0-3 0,-3 4-11 0,-2-3-34 0,1 3 14 15,0 0 46-15,0 1-43 0,-3 0 17 0,0 1-6 16,1 0 7-16,-5 0-14 0,2 0-40 0,-2 2 40 16,0 0 7-16,-2-1-10 0,0 1-27 0,1-1 34 0,-4-1-3 15,0-1-3-15,0 2-11 0,1-1 11 16,-1-1 3-16,3-2 0 0,-1 0-7 0,1-2-28 0,2-1 34 15,3-6-4-15,-2 8-5 0,2-8-14 0,0 0 4 16,4 9 2-16,-4-9-18 0,8 3 19 0,-8-3 16 0,14 0-16 16,0-3 27-16,0 0-29 0,1-1 25 0,0 0-26 15,1 0 25-15,0 0-26 0,1-1-11 0,-5 0-15 16,3-1 12-16,0 0-11 0,-2 0 6 0,-2 0-31 16,-1-2-23-16,0 1 3 0,-2 0-253 0,-2-1 110 0,0-1 72 15</inkml:trace>
  <inkml:trace contextRef="#ctx0" brushRef="#br0" timeOffset="-14212.33">23917 10592 94 0,'0'0'87'0,"-1"-12"-25"16,1 6 4-16,0 6 24 0,0-8-27 0,0 8-23 0,0 0 4 15,0 0 4-15,0 0-6 0,0 0 7 0,0 0 6 16,4 30 1-16,-3-11 5 0,2 2 3 0,1 10-6 0,-2-4-3 16,0 7 12-16,-2 2-2 0,1 1-42 0,-4-1 31 15,3 4 1-15,2-4-37 0,-1 1 17 0,2 1-26 16,-3-2 17-16,1-1 6 0,-4 1-9 0,3-7 17 15,2-5-15-15,-4-2 3 0,2 0 15 0,-5 12-21 16,5-9-7-16,-1-3 17 0,-1-5-23 0,1 2 13 0,1-5 4 16,1 1-11-16,1-2 2 0,-2 1-3 0,-2-3 13 15,2-11-24-15,0 19 20 0,-1-13-11 0,1-6 7 16,1 10-18-16,-1-10-10 0,0 0 15 0,0 0-43 0,0 0-6 16,0 0-46-16,0 0 13 0,0 0 9 0,0 0-24 15,0 0-21-15,0 0-328 0,8-22 148 0,-2 13 96 0</inkml:trace>
  <inkml:trace contextRef="#ctx0" brushRef="#br0" timeOffset="-13803.8">24126 10909 17 0,'15'-11'65'0,"-2"2"11"0,-2 0-9 0,1 3-4 16,-1 2 0-16,1 0-6 0,-4 3 4 0,-8 1-23 0,14-4 4 15,-14 4-6-15,0 0 0 0,16 1-2 0,-12 2 23 16,-4-3-46-16,8 7 20 0,-8-7-8 0,6 8 6 0,-6-8-6 16,4 17-38-16,-3-7 39 0,-1-1-7 0,0 2 12 15,-2 4-13-15,0-2-3 0,0-1-4 0,-5 2-18 16,3-2 9-16,0 1 22 0,0-2-7 0,0 1-3 0,1 0-2 15,-1-1 1-15,0-1-2 0,0 0-10 0,0-2 26 16,1-2-17-16,3-6-14 0,-4 10 4 16,4-10-1-16,-2 10 4 0,0-5 14 0,2-5-12 0,2 5 19 15,-2-5-25-15,0 0 18 0,8 7 4 0,-8-7-29 0,10 2 38 16,-2-1-5-16,0-1-1 0,7-2-24 0,0 0 4 16,0-1 0-16,-1 1-1 0,1-1 21 0,1 1-5 0,0-3-9 15,-3 2 6-15,2-2-5 0,-4 0-32 16,2 0 23-16,-2-2-8 0,-3 2-20 0,1-2-16 0,-1-1-19 15,-1-1-7-15,-2 2-259 0,-2 2 109 0,2-6 74 16</inkml:trace>
  <inkml:trace contextRef="#ctx0" brushRef="#br0" timeOffset="-13036.71">24548 10499 40 0,'0'0'66'0,"0"0"-8"0,12-15-10 16,-1 11 6-16,3-2 7 0,1 1-16 0,4 0-1 16,2 0-16-16,12-1 12 0,2-1-6 0,0 5-13 0,1-4 9 15,-2 0-23-15,5 1 25 0,-4-1-10 0,-1 0 10 16,-5 5-12-16,4-7 23 0,-6 6-23 0,-7 0-5 16,-2 0-12-16,2 0 13 0,0 0 14 0,-4-3-26 15,2 4 13-15,-4-1-4 0,2 0 17 0,0 0-15 16,-2 0-16-16,0 1 27 0,0 0-14 0,-2 3-18 0,0 0 30 15,-4-2-24-15,4 3 7 0,0 1-28 0,-2-1 20 0,4 2 16 16,-4 2-25-16,2 1 33 0,0 0-1 16,-1 2-30-16,0-1 57 0,-1 1-21 0,-2 3-24 0,0 1 9 15,-1 0-13-15,1-1 39 0,-3 4-10 0,1 1 17 16,-1-2-1-16,0 2 0 0,-1 0 8 0,0 2-4 16,-1-1-1-16,1 12-47 0,-3-7 36 0,1 0 0 0,0-2-28 15,0-2-2-15,2 12 26 0,1-2-25 0,-1-4-8 16,1 5-5-16,1 1-16 0,4-1 62 0,2-1 2 15,0 0-30-15,0-1 8 0,2 0 12 0,-2 1-1 0,0-1-18 16,0-3 2-16,-2 1 9 0,-3-6-15 0,0 0 5 16,-1-5 5-16,0 2-6 0,-4-1-9 0,4-1 9 0,-2 1 2 15,-2-2-3-15,0 1 15 0,0-3-10 0,-2 0-14 16,0 0 1-16,-1-2 14 0,0 2-2 0,-3-1-4 16,-2-1-21-16,4 1 25 0,-5-1-4 0,2 0-17 15,1-3 10-15,-2 2-7 0,1-2 6 0,-2 1 8 0,-1-2-3 16,0 0-3-16,2 1 4 0,-2-2 6 0,-3 0-2 15,2 0 0-15,-2-1 2 0,0 1-18 0,-2-1 14 0,0 0-3 16,-3-2 11-16,0 2-2 0,-4 0 5 16,-12 1-6-16,2-4 3 0,-3 2 2 0,-6 2-4 0,2-2-5 15,-3-1-4-15,0 1 0 0,-1 2 3 0,1-1-1 16,2-2 12-16,2 0-6 0,7-1-6 0,2-1-10 16,6 0-3-16,-2 2 17 0,3-3-4 0,-1 1-4 0,2 0-6 15,-1-1 3-15,3-1 8 0,-1 0-1 0,5-2-10 16,1 2 1-16,0-1-5 0,-1-3-32 0,13 5 1 15,-19-7-41-15,11 4-21 0,8 3-11 0,-11-9-3 0,11 9-37 16,-4-16-10-16,4 16-413 0,0 0 189 0,10-25 128 16</inkml:trace>
  <inkml:trace contextRef="#ctx0" brushRef="#br0" timeOffset="-12482.54">25227 10984 22 0,'-13'-4'79'0,"13"4"9"0,0 0-18 0,0 0 16 16,0 0-28-16,0 0 9 0,0 0-6 0,0 0-29 15,0 0 6-15,40-6 1 0,-20 8-8 0,2 0 15 0,16 0-23 16,-1-1 1-16,4-1 6 0,2 1-20 0,1 1 10 16,-1 0 2-16,2-1-13 0,1 0 4 0,-2 2 22 0,0-1-41 15,-3-2 20-15,-1-2-5 0,0 2 1 16,-8 0-62-16,-4-1 61 0,-5-1 3 0,1 1-1 0,9-4 14 15,-8 2 21-15,-5-1-10 0,-2 3-24 0,-1-1 11 16,-2-2-26-16,-1 2 38 0,0-1-8 0,-4 1-15 0,0-3-1 16,-1 3 6-16,-9 2-9 0,11-8 6 0,-11 8-46 15,5-7 11-15,-5 7-25 0,0 0-4 0,-1-12-8 16,1 12 15-16,0 0-21 0,-11-15-11 0,3 10 1 16,1 2-164-16,-1 2 80 0,8 1 52 0</inkml:trace>
  <inkml:trace contextRef="#ctx0" brushRef="#br0" timeOffset="-12166.61">25961 10826 21 0,'-11'-4'89'15,"11"4"-2"-15,-11-5-26 0,11 5 25 0,-8-4-27 16,8 4-5-16,0 0 1 0,-9-3-7 0,9 3 0 0,0 0-2 16,0 0-20-16,0 0 4 0,0 0 9 0,0 0-2 15,0 0-25-15,0 0 22 0,32 3-8 0,-20 0-2 16,1 1 7-16,1-2-16 0,-4 0-3 0,5 0 0 0,-2 2-9 15,-1 1-6-15,-1-3 14 0,0 2-2 0,-1 1 4 16,0-2 24-16,-5 1-12 0,2-1-20 0,1 2 35 16,-3 2-2-16,2 2 5 0,-5-2 5 0,1-1-30 0,-3-6 21 15,1 11 14-15,-1-5-1 0,0-6-14 0,-4 15-24 16,0-6 11-16,0-1 15 0,-2 2-3 0,0-1-3 16,-2 0 3-16,2 0-9 0,-2 1-26 0,-2 0 24 15,2-1-32-15,-1 0 12 0,0 0-10 0,-1 0 25 0,2-2-1 16,-1 0-1-16,1 1-20 0,1 0-1 0,-1 0-40 15,0-1-20-15,3-1 15 0,5-6-17 0,-12 10-3 16,7-5-44-16,1-2-331 0,4-3 148 0,-8 6 98 0</inkml:trace>
  <inkml:trace contextRef="#ctx0" brushRef="#br0" timeOffset="-11508.37">26287 10246 9 0,'0'0'72'0,"0"0"11"0,0 0-16 0,0 0-12 15,0 0 13-15,0 0-12 0,0 0 2 0,0 0 8 16,-1 34-12-16,2-14-9 0,1-1 1 0,0 2 8 16,-2 17 18-16,4-5-33 0,-2 10-3 0,-2 2 42 15,1-1-27-15,-1 2-4 0,2 3-9 0,-2-2-20 0,0-2 23 16,0 3-45-16,-3-3 32 0,0-2-7 0,2-1 9 16,-5-5 14-16,6-1-52 0,-4-3 37 0,4-6-6 15,-2-4 5-15,0-3-19 0,0-3 19 0,3-1-6 0,-1-1-12 16,-1-1-11-16,-1-2 29 0,0 0-20 0,0-4-16 15,2 0 26-15,0-8 8 0,-2 12-5 0,2-12-22 16,-2 6 11-16,2-6-2 0,0 0-11 0,0 0 7 0,0 0-55 16,0 0 4-16,0 0 3 0,0 0-38 0,-20-16-2 15,15 4-24-15,-2 1-261 0,2-4 123 0,0 0 82 16</inkml:trace>
  <inkml:trace contextRef="#ctx0" brushRef="#br0" timeOffset="-10828.67">26206 10345 32 0,'15'-25'70'0,"2"2"-12"15,6 4 2-15,1 0 2 0,4 3-3 0,3 2-8 0,2 1 14 16,4 2-19-16,3 0-14 0,3 0-1 0,0 4-11 15,1-1 15-15,2 2-27 0,0-2 13 0,2 1-20 16,-2 1 26-16,2 0-19 0,2 1 3 0,0 1 15 16,5-2-14-16,3 0-1 0,-4 0-5 0,1 1-8 0,2 1 14 15,-2 2-13-15,-2-2-4 0,-6 1 13 0,-2-1-1 16,-5 2 6-16,-9 0-8 0,-6 2 3 0,-2-1-5 16,-3 1-5-16,-1 1 13 0,-1 1-2 0,-2-1 3 0,-1-1-6 15,1 2 17-15,-3 2-33 0,-1-1 24 0,-1 5 13 16,0-2-10-16,0 2 4 0,-2 0-37 0,0 3 34 15,1 1 0-15,-4 1-25 0,2 2 26 0,0 0 10 16,-2 3-37-16,2 12-10 0,-4 2-1 0,-2-6 15 0,0-1 7 16,0 6 40-16,1 5-2 0,-2-9-31 0,-1-4 34 15,-1 13-24-15,2-9 6 0,-1 0 7 0,2 9 7 16,-1 3-14-16,0-5 4 0,3 3-16 0,0-3-29 0,0 0 41 16,4-2-18-16,0-1 14 0,0-1-16 0,-2-5 23 15,3 4-47-15,-2-6 14 0,-1-3 38 0,-2-3-6 16,2 0-21-16,-4-2-17 0,2 1 20 0,2-2 10 15,-2 2-55-15,0-3 71 0,-2-2-47 0,1-2 26 0,-2 0-3 16,-2-1-37-16,1-1 58 0,-1-1-17 0,-2-1-14 16,-2 4 39-16,-1-3 9 0,-3 1-28 0,0 0 23 0,-5-1-23 15,1-1 24-15,-4 0-25 0,-3 1 31 0,-2-3-18 16,-10 4 3-16,-5-1 10 0,-2 2 0 0,-5-5-12 16,-3 1-4-16,-2-1 0 0,-4 1 4 0,-2-3-7 15,-1 0-14-15,-5-1 1 0,-2 3 6 0,0-3-10 0,-1 0 7 16,-1 0-1-16,2 1 3 0,-1 0-8 0,4 2 0 15,1 1 0-15,5 1-1 0,-1 0-9 0,2-1 5 16,6 3-13-16,-1 1 4 0,1-2 10 0,5 3 3 16,0-3 1-16,5 1-15 0,10-4 12 0,6 2-1 0,1 0-3 15,5 0-17-15,0-2 17 0,3 2-5 0,4-4 0 16,2 3-8-16,6-4-3 0,-10 1 10 0,10-1-20 0,0 0 1 16,0 0-46-16,0 0 7 0,0 0-55 0,0 0 4 15,0 0-12-15,11-25-8 0,-6 17-10 0,-1-2-355 16,-4 10 165-16,7-19 110 0</inkml:trace>
  <inkml:trace contextRef="#ctx0" brushRef="#br0" timeOffset="-10253.69">26497 10597 54 0,'0'0'76'0,"0"0"-6"16,-3-8 9-16,3 8-14 0,0 0-14 0,0 0-7 16,12-11 18-16,-4 6-23 0,2 3-22 0,0-3 21 15,4 1-14-15,2 1 3 0,-2 2-15 0,4-1 4 16,-1 1 27-16,-1-1-13 0,0-3 12 0,-1 4-42 0,-3 1 17 15,-2 0 6-15,4-1 3 0,-6-1-10 0,-8 2-11 16,13 2-5-16,-13-2 15 0,8 1 12 0,-8-1-35 16,0 0 16-16,11 6-3 0,-9-5 27 0,-2-1-12 15,0 0 8-15,3 8 22 0,-3-8-14 0,1 10-29 0,-2 4 23 16,0-3-15-16,-2 2 8 0,0 1-12 0,1 0 12 16,-2 3 3-16,0-3 4 0,0 2-17 0,-2 1-6 0,1-3 5 15,1 3 18-15,-1-3-30 0,1 1 20 0,0 1-5 16,1-1 3-16,-1-2-1 0,1 0-27 0,1 0 22 15,0-2-26-15,0 1 27 0,0-6-16 0,1 0 24 16,1-6-13-16,-1 11-13 0,1-11-7 0,0 0-22 16,-2 12 8-16,2-12-13 0,0 0-19 0,0 0 9 0,0 0 34 15,0 11-66-15,0-11-13 0,0 0-240 0,0 0 112 16,0 0 74-16</inkml:trace>
  <inkml:trace contextRef="#ctx0" brushRef="#br0" timeOffset="-9868.6">26924 10297 61 0,'6'-13'79'0,"-2"2"-17"0,0 2-10 0,-1 3 15 15,0 2-19-15,-3 4-26 0,6-4 25 0,-6 4-7 16,0 0 6-16,0 0-41 0,11 23 49 0,-6-10 18 16,-3 3-34-16,2 2-6 0,-2 1-1 0,4-1 16 0,-4 3 16 15,3 15-14-15,-1 2 13 0,-2-2-29 0,0 4 6 16,-1-6-22-16,0 1 34 0,-2 4 6 0,0-2-19 16,-2 1-1-16,2 1-49 0,-1-5 31 0,2-4-8 0,-1 5 3 15,0-1-7-15,-1-7 21 0,1-3-25 0,-1-1 13 16,1-4-15-16,1 3 5 0,-3-3 3 0,3 0 8 15,-1 1-19-15,0-5 5 0,1 0 12 0,0-1-39 16,0 0 36-16,1-5-12 0,0-1-14 0,-1-1 39 0,0-7-36 16,3 10 31-16,-3-10 1 0,1 8-16 0,-1-8-40 15,0 0-7-15,0 0-12 0,0 0-6 0,0 0-3 16,0 0-27-16,0 0-268 0,0 0 118 0,0 0 80 16</inkml:trace>
  <inkml:trace contextRef="#ctx0" brushRef="#br0" timeOffset="-9527.77">27292 10519 37 0,'3'-11'86'0,"-1"1"-16"16,0-1 24-16,2 4-32 0,-3 2-6 16,-1 5 6-16,0 0-17 0,0 0 2 0,0 0-18 0,0 0 23 15,9 17-8-15,-7-5-8 0,0 2 5 0,2-1 3 16,-1 3-7-16,1 14 17 0,-1 2-20 0,-1-8-3 16,-2-5 15-16,2 1-34 0,-1-4 23 0,-1 6-33 0,0-8 18 15,0 3 12-15,1 1-14 0,-1-1-19 0,0-4 31 16,0 3-35-16,0-5 12 0,0-2 20 0,0-9-50 15,0 15 52-15,3-6-20 0,-3-3 28 0,0-6-31 0,0 0-18 16,0 0-35-16,1 13 10 0,-1-13-67 0,0 0-244 16,6 4 116-16,-6-4 78 0</inkml:trace>
  <inkml:trace contextRef="#ctx0" brushRef="#br0" timeOffset="-8808.48">27489 10080 74 0,'0'0'83'0,"11"-19"-23"16,0 10-16-16,3 5 1 0,4-1-6 0,0 1 28 0,4-1-24 15,11-2-11-15,0 0-10 0,1 3-3 0,1 0 23 16,-3-2-19-16,-4 1 10 0,-4 4-28 0,0-2 1 16,-3 1 18-16,3 1-13 0,-4-3 6 0,1 2-6 0,2-2 4 15,-2 3 0-15,-2 0-3 0,2-2-4 0,-2 0 8 16,-2 1 3-16,2 2-14 0,-2-1 2 0,1 4 30 15,0-8-42-15,-2 5 13 0,0-3 8 0,-1 5-11 0,-2-1 14 16,1 1-15-16,-5-1-3 0,2 2-12 0,-1 2 11 16,1-2 6-16,-2 8 15 0,-2-7-25 0,1 2 19 15,-1 1-21-15,-1 1 8 0,1 4-2 0,-2-1 8 0,2 1 5 16,-2 0-1-16,1 4 17 0,-1-1-17 0,0 2 4 16,-1-1-39-16,2 3 45 0,-4 1-41 0,4 11-6 15,-4-4 22-15,1-3-9 0,-2-4 37 0,-1 15-30 0,0-6-2 16,0-6 40-16,0-4 9 0,0 1-12 0,-1 16-14 15,1-8 36-15,-1 5-38 0,-2-9 23 0,2 10 1 16,-1 0-31-16,1-2 24 0,-2-7-14 0,-1 8-8 16,2-9-16-16,0-6 23 0,1 1-32 0,0 1 31 0,-2-2 8 15,-1 1-19-15,0-2-45 0,1 0 82 0,1-1-20 16,-2 0-35-16,2-2 36 0,1 0-10 0,-2 0-15 16,2-2 23-16,-2 0-34 0,1 0 19 0,-1-2 18 0,0 2-8 15,1-5-7-15,-1 4 10 0,0-3-18 0,-1 1-1 16,-1 0 13-16,2-1-16 0,-2 0 34 0,-2 0 6 0,1 1 3 15,-1-1-7-15,-1 1-4 0,1-2-1 16,-2 1 15-16,0-1-13 0,-5 2-8 0,2-2-2 0,-1-1 16 16,0 1-27-16,-2-2 21 0,-1 0-7 0,-1 0 16 15,-2-2-24-15,2 0 14 0,-5-1-19 0,1-1 6 0,-3 0 19 16,0 1-21-16,-1-2-9 0,-13 0-10 0,0-2 26 16,6 2-36-16,5-1 42 0,3 0-20 0,0 1-2 15,4-1-7-15,3 0 20 0,1 1-27 0,2-2 16 16,4 1-39-16,1-1-51 0,9 2 10 0,-9-4-23 0,9 4-22 15,-1-7-421-15,1 7 180 0,0 0 120 0</inkml:trace>
  <inkml:trace contextRef="#ctx0" brushRef="#br0" timeOffset="-8388.45">28070 10568 56 0,'0'0'90'16,"10"-13"-12"-16,0 8-18 0,2 1 7 0,2-1-31 16,2 1-3-16,4 2 22 0,-1-1-9 0,14-1-16 0,2-1 5 15,0 1-7-15,2 2-9 0,-1-3-5 0,-5 6 14 16,5-4 18-16,-8 4-23 0,-1-2-14 0,-6-1 12 16,3 0 17-16,-3 0-4 0,3-1-9 0,-4 1-26 15,2 1 19-15,-4-1-19 0,0 0 16 0,2-2 3 0,-4 3 12 16,-2-1-38-16,1-1 26 0,-2 0 18 0,-5 0 2 15,0 2-29-15,-8 1-7 0,11-2-28 0,-11 2 15 16,5-3 2-16,-5 3-17 0,0 0 11 0,0 0-28 16,0-9 2-16,0 9 7 0,0 0-22 0,-8-7-3 0,4 4-184 15,-1 1 81-15,-4-2 54 0</inkml:trace>
  <inkml:trace contextRef="#ctx0" brushRef="#br0" timeOffset="-8096.64">28527 10375 68 0,'0'0'78'0,"-6"-3"-9"0,3 0 30 16,3 3-34-16,0 0-18 0,0 0 8 0,0 0 6 15,0 0-13-15,0 0-13 0,0 0-1 0,31-2-10 16,-18 3-11-16,2 1 6 0,-1 1-7 0,1 0 0 0,1-3 28 16,0 3-23-16,-1 2-11 0,-5-3-4 0,5 0 30 15,-2 6-19-15,-2-4-1 0,-4-1-11 0,2 4 12 0,0-1 10 16,-3 0 30-16,-2 1-56 0,-2 4 7 15,1-6 58-15,-3 1 8 0,0 0-27 0,-4 2-63 0,1 1 73 16,-1-5-27-16,0 6 44 0,-1-2-27 0,0 3-28 16,-1-5 41-16,-3 3-64 0,1-5 50 0,0 7-8 15,0-2-11-15,0 0 8 0,1-3-14 0,1 0-5 16,-2 1 11-16,1 4-6 0,0-1-29 0,-1-3-40 0,2 0-4 16,0-2-21-16,1 1-3 0,1 0-36 0,4-6-274 15,0 0 130-15,-12 5 86 0</inkml:trace>
  <inkml:trace contextRef="#ctx0" brushRef="#br0" timeOffset="-7458.51">29019 9908 31 0,'-8'-4'73'16,"3"1"-6"-16,5 3 3 0,0 0-20 0,-23 17 27 16,17-4-43-16,-1 3 17 0,-1 13-5 0,-1 3 21 0,-1 5-32 15,5 2-15-15,-2 0 32 0,3 4 25 0,2-1-9 16,-5 2-72-16,7 0 73 0,0-1-39 0,0 0 22 0,-1-8 1 15,1 8-16-15,0-4-1 0,4 0 15 0,-3 2-13 16,0-14 2-16,3 7-23 0,-1-6 1 0,-2-6-5 16,1-1-26-16,-4-3 42 0,4 0-4 0,-2-1 7 15,0-3-7-15,0 1-26 0,1-2 20 0,-2-6 0 0,1 2-7 16,0-9 8-16,-2 8-12 0,2-8-18 0,-2 6 17 16,2-6-9-16,0 0-46 0,0 0 1 0,0 0-3 15,0 0-33-15,0 0-14 0,-8-26-274 0,8 26 123 16,-3-23 82-16</inkml:trace>
  <inkml:trace contextRef="#ctx0" brushRef="#br0" timeOffset="-6758.23">29092 9928 47 0,'36'-22'65'0,"4"2"6"16,1 2-24-16,4 2-12 0,5 5-3 0,0-2 7 0,6 3-7 15,-1 1 6-15,4 0-20 0,-1 5-2 16,1-4 9-16,6 6-23 0,4-4 20 0,-8 1-4 0,6 2-1 16,-2-1-4-16,3-1-10 0,0 4 18 0,-1-1-33 15,-3-2 22-15,5 3-1 0,-4 0 17 0,-7-1-27 0,-7 4 4 16,-5-2 1-16,-4 0-9 0,-13 1 15 15,-4-1 5-15,-6 0-24 0,0 1 8 0,-5-1 14 0,0 2-19 16,-1 1 30-16,-2 0-13 0,-2 3-3 0,-2 0-8 16,-1 2 10-16,0 0-10 0,-2 3 15 0,0-2 7 0,-2 5-12 15,1 0 0-15,2 2 3 0,1 2 11 0,-2 0-6 16,1 0-12-16,6 12-9 0,-2 0-23 0,-1 1 50 16,1-1-25-16,3 0-2 0,-1 2 34 0,0 1-54 0,-1 0 6 15,0-2 18-15,0 2 7 0,-2-4 29 0,-1 3-14 16,-2 0-26-16,-1 1-9 0,-1-7 29 0,2 9-24 15,-2 2 44-15,-3-13-36 0,0 0 6 0,-1-8 22 16,-1 5-39-16,0 18 32 0,-1-15-19 0,-4-4 0 16,3-2 4-16,0 0-7 0,-1 0-2 0,-2-2-6 0,-1 13 25 15,0-11-19-15,0-5 12 0,2 0-36 0,-1-2 31 16,0-2-5-16,-1 0 2 0,2-1 1 0,-2-1 7 0,1 2-9 16,-4-3 5-16,3-1-9 0,-4-2 10 0,3 0-8 15,-3-1-2-15,-5 0 21 0,2-2-10 0,-2 3 17 16,-2-3-24-16,-4 0-10 0,-1-1 10 0,-17-1-56 0,-2 2 67 15,1-3 7-15,-4 3 3 0,-2 1 6 0,-3-5-3 16,-2 3-39-16,-2 0 24 0,-2 3 19 0,0-4-17 16,-2 2 3-16,0-1 20 0,1 2-20 0,0 1-20 15,-3 6 17-15,1-1 35 0,3 0-61 0,-4-2 9 0,1-2 26 16,-1 3-48-16,4 2 79 0,-2-2-27 0,4 1-14 16,-2 0-17-16,2 4 23 0,2-3-7 0,0-3-5 0,3 6 24 15,2-5-28-15,3-1-21 0,5 3-22 0,4-1 48 16,9-1-3-16,6-5 0 0,5 3-2 0,2-2 3 15,2 1 21-15,0-1-21 0,4-1-7 0,3-1 27 16,5 0-53-16,0 0 61 0,-9-4-9 0,9 4-67 0,0 0 47 16,0 0-12-16,0 0-45 0,2-18-3 0,-2 18-9 15,4-15-39-15,-1 10-235 0,-3 5 114 0,5-19 74 16</inkml:trace>
  <inkml:trace contextRef="#ctx0" brushRef="#br0" timeOffset="-6208.78">29389 10211 37 0,'0'0'103'0,"-5"-7"-28"0,1 7 16 16,-2-2-32-16,6 2-9 0,-9 2 12 0,6 1 15 0,1 1-74 15,-1 1 9-15,2 1 47 0,1 0-76 0,2 6 86 16,4-2-17-16,2 2-5 0,0 2-20 0,9 5 30 16,4 1-32-16,-2 1-50 0,4-2 56 0,-3 1-27 0,1 1-6 15,3-6 37-15,-11 1-56 0,9 4 26 0,-12-4 6 16,1 1 9-16,-4-5-14 0,-3-4 37 0,2 3-38 15,-4 0 0-15,-1-3 8 0,-1-4 5 0,-1 4-1 16,-3 2-28-16,0-4 51 0,-3 1-16 0,-1 1 28 0,-1-2-19 16,-1-3-4-16,4 0-4 0,-8 1-38 0,2 1 53 15,0-2-13-15,2 0 6 0,-1-3-21 0,3-2 17 16,0 2 13-16,1 0-35 0,-2-4 21 0,1 0-87 16,3 2 88-16,-2-6-66 0,3 2 0 0,1 0 74 0,2 0-59 15,1 6-23-15,0-19 83 0,3 7-68 0,-1-2 10 16,2-1 41-16,3 0-44 0,0-2 24 0,-1 1-12 15,2 0-36-15,-1-1 19 0,5-10-7 0,-1 3 57 0,-5 4 15 16,0 3 16-16,-2 2-35 0,0 1-2 0,-4-1-60 16,1 0 57-16,-2 6 18 0,-1-4-78 0,-2 2 10 15,3 4 32-15,-2-3-43 0,-2 2 20 0,1 2 58 0,-1-3-21 16,1 7 27-16,-2-3-32 0,1 5 15 0,1 0-12 16,4 0-6-16,0 0-66 0,-13-4 29 0,7 4-26 15,6 0-2-15,-6 2-24 0,2 0-230 0,4-2 106 0,0 0 70 16</inkml:trace>
  <inkml:trace contextRef="#ctx0" brushRef="#br0" timeOffset="-5843.04">29883 9913 78 0,'2'-3'113'0,"-2"3"-47"0,0 0 8 16,6 18-8-16,-4-3 3 0,1 1-21 0,0 4-2 0,1 11 15 16,0 4-21-16,0 4 14 0,-3-1 14 0,2 4-99 15,-2 0 24-15,2-5 46 0,-1 6-21 0,-2-1-6 0,0-1 35 16,0 1 0-16,-1-5-21 0,0 4-6 0,-1-6 5 15,-2-1 5-15,2-1 5 0,0-6-18 0,2-6 11 16,-4-2 48-16,3 1-61 0,0-1 10 0,-1-2 0 16,0-2-55-16,2 1 35 0,0-4 10 0,-2 1 12 0,2-3-47 15,-1 0 38-15,1-2 12 0,-1 0-33 0,1-8-7 16,-2 10 8-16,2-7-11 0,0-3-13 0,0 0 1 16,0 0-20-16,0 0 7 0,0 0-22 0,0 0-18 0,0 0-247 15,-2-26 107-15,2 26 74 0</inkml:trace>
  <inkml:trace contextRef="#ctx0" brushRef="#br0" timeOffset="-5424.03">30152 10226 84 0,'1'-10'56'0,"1"1"20"16,-2 3-32-16,0 1 29 0,1 2-13 0,-1 3-3 16,0 0 0-16,0 0-15 0,0 0-39 0,0 0-1 15,-12 18 20-15,9-7 22 0,-1 1-25 0,2 0 14 0,-1 2 6 16,-1 0-25-16,3 2 4 0,1 0-1 0,0-3 21 16,1 2-39-16,0 0-2 0,5-1 12 0,-1 1-21 0,-1-3 18 15,4 1-12-15,-1-4 32 0,1 5 8 16,1-7-14-16,0 0-13 0,1-2 16 0,0 0-32 0,1-3-11 15,0-2 54-15,-3 0-28 0,1 0 6 0,3-5 29 16,-1 2-52-16,1-3 52 0,-3-2-19 0,0-1 9 0,-1 0-57 16,0-3 6-16,-1 0 55 0,-2-1-52 15,-1-1-4-15,0-2 21 0,-2 1-19 0,0 0 43 0,-2-2-46 16,-1 4 0-16,-3-2 10 0,0 3 46 0,1 0 5 16,-2 1-63-16,-2-1 55 0,1 3-40 0,-2-1 17 0,0 2 43 15,0 5-49-15,2-1-27 0,0 2 39 0,-2-3-47 16,0 3 18-16,8 2 14 0,-14-3-29 0,8 3 35 15,6 0-40-15,-8 1 19 0,4 1-39 0,1 0-242 16,0-1 99-16,3-1 66 0</inkml:trace>
  <inkml:trace contextRef="#ctx0" brushRef="#br0" timeOffset="-4682.58">30643 9820 31 0,'20'-4'79'0,"1"2"-26"0,2-1 26 0,17 1-8 15,0 1-49-15,1-1 16 0,3 4 4 0,-1-4-1 0,0 2 3 16,-3-1-13-16,1 1-32 0,-2 0 23 16,1-1 1-16,-9-1-5 0,-5 0 7 0,6-2-18 0,-4 0-29 15,-2 0 37-15,-5 2-2 0,-2-4 5 0,-2 1 4 16,3 0-24-16,-1 1 8 0,10-6-10 0,-9 3 2 16,-3 1-12-16,-2 2 44 0,1-1-12 0,1 1-42 0,-2-1 40 15,0 1-20-15,-2 2 33 0,0 1-9 0,-1-1-15 16,0 2-33-16,-4 2 38 0,4 0 9 0,-1 2 9 15,-6 0-1-15,3 2-44 0,2 6 62 0,-4-2-54 0,0 1 60 16,-1 3-48-16,-2 7 36 0,-1-7-49 0,-3 2-2 16,1 6 68-16,1-1-56 0,-2-1-4 0,1 15 57 15,0-7 0-15,0-3-80 0,-3 10 44 0,3-7-20 16,3 7 1-16,-2 0 0 0,3-1-25 0,4-2 44 0,-1 2-27 16,0-3 45-16,-1-1-63 0,4 0 69 0,-2-3-9 15,-4-1-56-15,1-5 79 0,-2-3-79 0,-1 1 9 0,2 14 86 16,-4-12-94-16,3-4 34 0,-2 2 11 15,-1-2-47-15,0-2 22 0,0-6 93 0,2 8-117 0,-1-9 39 16,-2 8 43-16,2 1-23 0,-1-2 0 0,1-3 23 16,-2 2-69-16,1-5 35 0,1 0 11 0,-1-2 16 0,-1-1-68 15,0 7 48-15,-1-6-31 0,2-1 25 0,-2 0-5 16,-1 4-28-16,-1-1 6 0,-1 1 2 0,-6-4 43 16,3 1-67-16,0-1 13 0,-4 1 51 0,-1-1-16 15,-1 0-46-15,-3-3 84 0,0 2-42 0,-2-1 8 0,-2 1 20 16,-13 2 14-16,0 1-90 0,3-6 40 0,3-1-17 15,-11 0-7-15,-1 2 0 0,3-1 15 0,-2-2 50 0,1 5-63 16,7-3 23-16,-5 1 35 0,1 0-23 16,6-1-38-16,6-1 18 0,3 0 24 0,0 0 8 0,1 2-2 15,1-2-53-15,2 0 42 0,2-1 14 0,0 0-64 0,-1 0 65 16,2 0-10-16,1-2-1 0,-2-1-7 0,1 2 1 16,-2 0-43-16,2 0 38 0,-2 2-4 0,1 1-40 15,-4-4 6-15,4 2 8 0,-2-4-52 0,0 4 28 16,2-3-2-16,2 6-25 0,0-8-20 0,2 2-6 0,2 2-39 15,2 1-334-15,6 0 154 0,0 0 104 0</inkml:trace>
  <inkml:trace contextRef="#ctx0" brushRef="#br0" timeOffset="-4183.62">31659 9806 55 0,'11'-10'88'0,"-2"-1"-31"0,-2 4 27 0,0-2-53 16,-2 4 0-16,-2 1 38 0,-1-1-48 0,0 2-15 15,-2 3 60-15,0 0-49 0,-6 8 16 0,1-2-22 16,-4 1 19-16,-2 4-11 0,-1 2 19 0,-5 8-19 16,-3 3 6-16,-2 5 89 0,2-1-110 0,-1 3 18 0,-3-3 78 15,0 5-107-15,3 1 43 0,-3 2-34 0,1-4 69 16,3 4-36-16,-4 1-39 0,3 1 60 0,-3-1-48 0,0 0 84 15,1-2-94-15,-1 2 8 0,0-5 24 0,0 0 68 16,1-2-24-16,1 0-41 0,-1-6 43 0,3 3-34 0,0-4-6 16,1 0 12-16,3-8 14 0,3-1-11 15,-2-4-18-15,4 1 18 0,-1-1-7 0,0-1-8 0,3 2-8 16,1-1 9-16,0-3-17 0,1 0 9 0,2-2-9 16,0 0-9-16,1-2 8 0,0 1-4 0,0-2-14 0,1 1 20 15,3-3-35-15,-4 5-31 0,1-3-37 0,3-2 34 16,0 0-38-16,0 0-18 0,0 0-10 0,-10-2-12 15,10 2-385-15,0 0 171 0,0 0 114 0</inkml:trace>
  <inkml:trace contextRef="#ctx0" brushRef="#br0" timeOffset="-2462.86">19463 12893 68 0,'0'0'112'0,"0"0"-47"0,0-12 32 0,0 12-39 0,0-9 9 16,0 9-13-16,0 0 3 0,0 0 0 16,0 0 12-16,0 0-30 0,0 0 12 0,0 0 2 0,0 0-21 15,0 0 49-15,-4 32-59 0,1-19 3 0,2 4 22 16,-1 1-26-16,2 0 19 0,-2 3-6 0,-1 1-15 0,2 13 6 16,-1-7 15-16,-2 6-16 0,2 1 1 15,-4 0-51-15,2-2 60 0,2 1-24 0,-2-3 6 0,2-3-18 16,2-7 15-16,-1-3 18 0,0 3-36 0,-2-5 28 15,-1 0-8-15,3-2-4 0,-3 2 14 0,2-3-71 0,1-1 54 16,-2 0 2-16,1-2-46 0,3-3 69 0,-1-7 1 16,0 11-7-16,0-11 15 0,0 6-38 0,0-6 17 15,0 0 12-15,4 2-32 0,-4-2 19 0,0 0 1 16,0 0-19-16,0 0-17 0,9-17 20 0,-3 7 10 0,-2-1 13 16,0-1-37-16,1-1 23 0,-2-1-32 0,1-1 33 15,1-1 16-15,0 1-20 0,1-2 5 0,-1 1-18 16,2-2 3-16,0 1-11 0,1 3 10 0,0 1-2 0,-2-2 11 15,2 5 6-15,2-1-17 0,-1 2 16 0,2 1-23 16,-1 2 17-16,2 1 2 0,-1 4-11 0,-2 1-2 16,1 0-24-16,-2 1 27 0,5 2-3 0,-1 3-50 0,-3 2 54 15,1-2 16-15,-1 4-47 0,-2-2 43 0,1 4-2 16,-3-1-17-16,0 0-18 0,-2 2 31 0,0-1-2 16,-2 0-20-16,-1-1 2 0,0 2 21 0,-3-1-50 15,-1 0 5-15,2-1 57 0,-2 1 5 0,-2 0-8 0,1-2 1 16,-2-1-30-16,-1 2 30 0,0 1-5 0,2-3-17 15,-5 1-17-15,0-4 2 0,1 2 36 0,-1 1-20 0,-2-2 1 16,1-2 16-16,0 2 2 0,-3-4-6 0,2 2-13 16,-1-1 35-16,1-1-30 0,0-1-2 0,-1 0 13 15,3-2-11-15,-2 1 0 0,4-2 8 0,-1 1 0 0,2-1-11 16,2 0 2-16,0-2-2 0,6 3 25 0,-10-3-46 16,6 0-30-16,4 3 0 0,0 0-12 0,-11-6-42 15,7 3-37-15,4 3-288 0,0 0 143 0,0 0 96 0</inkml:trace>
  <inkml:trace contextRef="#ctx0" brushRef="#br0" timeOffset="-1846.47">19944 13242 67 0,'-6'-4'88'16,"6"4"7"-16,-3-6-22 0,3 6 2 0,15-7-3 16,-2 4-13-16,6-2-3 0,1 1-17 0,13-2 7 0,3 0 6 15,-1 0-30-15,1-1 13 0,0 3 49 0,1 1-41 16,-2-6-8-16,0 6-33 0,-6-1 30 0,-4 1-5 15,-3 4-20-15,0-5 1 0,-2 1 66 0,0 0-64 0,0 0-6 16,-2 0-8-16,-4 2-3 0,1 0-1 0,-3 1 29 16,-12 0-26-16,20-4 29 0,-12 4-14 0,-3-1 7 15,-5 1 37-15,0 0-63 0,11-2 1 0,-11 2-15 16,0 0-18-16,0 0 14 0,0 0-23 0,0 0 9 16,0 0-17-16,0 0-6 0,0 0-13 0,0 0-194 0,0 0 91 15,0 0 60-15</inkml:trace>
  <inkml:trace contextRef="#ctx0" brushRef="#br0" timeOffset="-1542.59">20347 13031 32 0,'-9'-9'81'0,"1"7"15"16,-1-4-35-16,2 0 3 0,7 6-22 0,-9-7 10 16,9 7 7-16,0 0-9 0,-6-9-6 0,6 9-4 15,0 0-9-15,0 0-5 0,0 0 6 0,26-3 3 0,-26 3-11 16,28 3-16-16,-10 0-22 0,1-2 42 0,0 3-13 15,1-2-9-15,-3 3-3 0,0 3 6 0,1-3-11 16,-2 1 40-16,6 8-10 0,-6-4-18 0,-2 1-3 16,-5-4 3-16,-2 5 13 0,-1-2-14 0,0-2 15 0,-4 4-19 15,0-1 31-15,-1 0-4 0,-1 1-2 0,-1 0 0 16,-2-2 12-16,-2 1-9 0,-1 2 0 0,2-3-5 16,-1 1-11-16,-2 1 5 0,2-1-31 0,-2-1-32 0,1 0 69 15,0 1-4-15,-2-2-15 0,0 1-26 0,0 0 13 16,-1-1 14-16,1-2-6 0,-1 1 7 0,2-1-86 15,-1 0 41-15,3-2 1 0,-1 2-3 0,0-3-30 0,2 0-13 16,0 0-246-16,4-4 109 0,0 0 72 0</inkml:trace>
  <inkml:trace contextRef="#ctx0" brushRef="#br0" timeOffset="-1150.36">20898 12764 17 0,'0'0'84'0,"2"-4"-25"0,-2 4 5 0,0 0 6 16,0 0-19-16,10 15 2 0,-4 0-15 0,-1 3 9 0,0 1-18 16,3 12 9-16,-4 6 8 0,3 5 3 0,-6-3-26 15,2 1-57-15,-2 0 60 0,2 1 15 0,0 1-17 16,-3 0 7-16,0-1-16 0,6-3-9 0,-4 0 26 0,0-3-20 16,1 2 3-16,1-5 3 0,1-8-1 0,-2-8 15 15,0 2-24-15,-1-2 6 0,4-2-18 0,-4 0 16 16,1-4-10-16,0-2 20 0,-2-2-2 0,2 0 15 0,-3-6-13 15,2 8 3-15,-2-8-34 0,2 6 34 0,-2-6-24 16,0 0-15-16,0 0-19 0,0 0 17 0,0 0-43 16,0 0-9-16,0 0-228 0,-8-18 98 0,6 6 66 15</inkml:trace>
  <inkml:trace contextRef="#ctx0" brushRef="#br0" timeOffset="-374.36">20986 12744 32 0,'34'-18'43'15,"2"5"8"-15,4 3-7 0,1 1-4 0,0 0 11 16,1 2-20-16,3-1-1 0,-1 2 5 0,3-2-1 15,1 2-10-15,-2 0 1 0,5 2-12 0,4-5-3 16,-3 3 10-16,3-1-16 0,1-1 16 0,0 0 2 0,0 1-13 16,-2-2-6-16,0-1 19 0,-1 0-20 0,0 1 7 15,-1 0 13-15,-1 0-15 0,3-1-6 0,-5 2 11 16,-2 2-2-16,1-1 2 0,-4 3-13 0,0-2 6 0,-4-1 0 16,-2 4 1-16,-7 1 29 0,-6 3-21 0,-2-3-14 15,0 1 0-15,-3 1 6 0,-2 1-1 0,0 1 22 16,-2 1-28-16,1-2 11 0,-2 4-2 0,-3-4 8 0,0 4-2 15,-4-2-20-15,1 4 12 0,0-1-14 0,-2 3 19 16,0-1 1-16,-2 2 5 0,0-1-8 0,-2 5 1 16,-3-2-12-16,0 2 12 0,0 2-6 0,0 2 4 0,-1 1 12 15,-1 0-15-15,4 3 5 0,-4-1-1 0,2 2-2 16,-1 11-7-16,-2 0 14 0,3 2 18 0,0-1-32 16,2 5 14-16,2-3-21 0,-4-3-2 0,-2 2 28 15,4-9 8-15,0 7-2 0,-2-5-12 0,-1-5-11 0,0-3-18 16,-1-2 31-16,1-1 6 0,-2 3-29 0,1-1 11 15,0-2 9-15,1-1 11 0,-2-1-15 0,-1 0-12 16,3-1 13-16,-3-1-12 0,0 1-4 0,3-3 16 0,-2-2-15 16,-1 1 0-16,1-2 20 0,1-2-18 0,0-1 28 15,-3 2-48-15,1-2 28 0,-1-1 15 0,-1-1-40 16,0 2 51-16,-2 0-28 0,-2-2 14 0,-2 0 8 0,-1 0-32 16,-3 0 16-16,-3-2 7 0,-2 0-1 0,-12 3 4 15,-6-2-40-15,-2-1 16 0,-3 1-29 0,-3-2 43 16,-4-1-8-16,-2 2-12 0,0-2 29 0,-7 0 13 15,-2 0-13-15,-3 2-8 0,3 2-27 0,0-1-12 0,4 1 26 16,4 1 25-16,2-2-21 0,1 3-15 0,4-1 5 16,3-1 28-16,3-1 10 0,2 1-2 0,3 1-8 15,1 1-54-15,2-2 15 0,8-1-11 0,-1-2 47 16,4 1 10-16,0 0 4 0,0-1-27 0,-1 1-20 0,-1-2 49 16,0 3-19-16,-11-1-10 0,5-1 15 0,4-1 9 15,4 0-10-15,-1 3-11 0,0-2-9 0,2-1 1 16,1 1-24-16,1-3 10 0,2 3 2 0,1 0-23 0,3-2 76 15,-1-2-47-15,6 2 43 0,0 0 4 0,4-1-54 16,0-2 36-16,2 2-23 0,2 2-42 0,0 0 33 16,0-8 17-16,0 8-1 0,0 0-20 0,0 0-14 0,5-10 8 15,-5 10-44-15,7-6 18 0,-7 6-38 0,5-8-253 16,-1 5 113-16,-4 3 76 0</inkml:trace>
  <inkml:trace contextRef="#ctx0" brushRef="#br0" timeOffset="133.98">21282 12919 55 0,'0'0'72'0,"-17"1"9"15,17-1-1-15,-17 5-27 0,6 0 10 0,0 1-4 16,3-1-30-16,0 4 33 0,0-3-37 0,8-6 17 16,-9 12-28-16,8-6 8 0,1-6 17 0,0 0-9 15,0 15 3-15,0-15-19 0,0 0-1 0,5 12-1 0,-5-12 32 16,8 7-36-16,-8-7 3 0,11 5-1 0,-1 2 5 15,1-5-10-15,-3 2 8 0,3 0 2 0,1-2-16 16,-3 0 6-16,2 0 0 0,-1 1 7 0,-10-3-17 0,14 6-8 16,-14-6 21-16,12 6-5 0,-4 0 10 0,-2-2-15 15,-6-4 1-15,10 9 6 0,-5-1-15 0,-1-1 22 16,1 1 5-16,1 2-35 0,-2-1 23 0,-2 0-16 16,0-1 11-16,0-1 0 0,-2 1 8 0,3 1-4 0,-2 1-16 15,1-3 17-15,-2 5 15 0,0-2-11 0,-2-3-6 16,1 0-7-16,1-7 13 0,-3 12 21 0,1-7 12 0,-1 1-15 15,0 3 5-15,-2-1-15 0,0-4-22 16,-1 1 36-16,6-5-41 0,-9 7 14 0,4-4 18 0,-2-1-2 16,-2 1-25-16,1-1 0 0,8-2-10 0,-15 2 33 15,15-2-21-15,0 0-28 0,-15-2 0 0,15 2-26 0,-6-5-11 16,6 5-20-16,-8-7-216 0,8 7 102 0,-6-8 66 16</inkml:trace>
  <inkml:trace contextRef="#ctx0" brushRef="#br0" timeOffset="320.11">21273 12944 33 0,'19'-10'58'0,"-3"-1"10"0,0 2-1 0,1 2-1 15,-1 0-16-15,1 0-3 0,1 1 5 16,-2 0-27-16,2 0 13 0,-2 0-21 0,0 2-22 0,-1-2-18 15,0 1-10-15,-3 1-121 0,-3-2 52 0,3 1 34 0</inkml:trace>
  <inkml:trace contextRef="#ctx0" brushRef="#br0" timeOffset="663.1">21717 12683 22 0,'0'0'77'0,"8"-3"-8"0,-8 3-5 16,0 0 5-16,14 14-20 0,-9-5 10 0,2 2 32 16,-2 2-12-16,-1 4-4 0,4 14 6 0,-3-1-10 15,1 0 0-15,-4 9-2 0,4 0-13 0,-1-3 2 16,-1 1-7-16,0 3 3 0,-1-3-52 0,2 2 50 0,-2-1-19 15,2 0-17-15,-1-2 15 0,-1-2-45 0,2 0 49 16,-4-9-39-16,1-4 11 0,-2 0-35 0,0-3 51 16,1 0-1-16,-1-3 9 0,1 1-20 0,1-2 18 0,-2-2-16 15,1-2 6-15,0-2-8 0,-1-2-14 0,-1 0 19 16,1-6-40-16,0 0 4 0,0 11 34 0,0-11-26 16,0 0-3-16,0 0-40 0,0 0-5 0,0 0 4 0,0 0-15 15,0 0-31-15,9-14-254 0,-9 14 118 0,7-17 80 16</inkml:trace>
  <inkml:trace contextRef="#ctx0" brushRef="#br0" timeOffset="1006.29">22128 12947 59 0,'-8'-6'70'0,"8"6"22"15,-17-6-4-15,7 6-29 0,10 0-2 0,-13-1 3 16,13 1-1-16,0 0-11 0,0 0-15 0,-15 4 14 16,15-4-12-16,0 0-5 0,0 0 2 0,2 20 11 0,-2-20-11 15,8 21-18-15,-3-11 4 0,3 1 5 0,0 3-3 16,1-1-11-16,1 0 18 0,-2 1-15 0,1-1-4 16,0-1-3-16,2 3 22 0,-3-3-22 0,-3 2 8 15,2-2-11-15,-2-2 5 0,1 0-9 0,-2 0-3 0,0-1 13 16,-2-2-12-16,-2-7 4 0,0 11 9 0,0-5 6 15,0-6 4-15,-1 9-7 0,1-9-14 0,-7 8 24 16,3-4-21-16,-2 2 10 0,-4-3-6 0,-2 2 20 0,0-4-19 16,-1 2-28-16,0-1 53 0,-2-1-41 0,0-1-5 15,2 1-3-15,1-1-18 0,12 0-6 0,-20-2-18 16,9 2-21-16,5-1-220 0,6 1 101 0,-11-6 66 0</inkml:trace>
  <inkml:trace contextRef="#ctx0" brushRef="#br0" timeOffset="1197.51">22045 12922 4 0,'7'-10'87'0,"4"2"-13"0,-1-2 4 16,2 3-20-16,2-2 7 0,3 2 8 0,-1 0-25 0,1 0-2 15,2 1-15-15,0 0-3 0,-2 1-7 16,1-2 14-16,-1 3-10 0,-2-1-8 0,1 1-12 0,-2 0 0 15,1-3-26-15,-3 2-206 0,1-1 75 0,-1 2 52 16</inkml:trace>
  <inkml:trace contextRef="#ctx0" brushRef="#br0" timeOffset="2012.53">22678 12508 20 0,'-11'-6'36'0,"11"6"51"0,-5-6 14 0,5 6-20 15,0 0-30-15,2-10 29 0,-2 10-31 0,14-7-7 0,-1 2 6 16,2 3 12-16,3-1-19 0,2 1-12 0,2 2 25 15,2 0-20-15,13-4-26 0,-8 3 24 0,-5 0 5 16,1 0-17-16,-1-2-8 0,13 1 21 0,-9 2-18 16,-4-4-14-16,-4 2 21 0,0-1-20 0,-3 0-2 0,2 0 19 15,-2 2 2-15,-1-2 4 0,0 1 73 0,0 0-110 16,0 2 31-16,0-4-24 0,-2 6 9 0,-1-1 6 16,0-2-31-16,-1-2 22 0,-12 3-19 0,18-1 33 0,-12 3-17 15,1 1 15-15,-2-2 17 0,3 4 5 0,-2 1-42 16,-1-1 53-16,0 4-8 0,-1 2-73 0,0 1 23 15,-1 2 69-15,0 1-66 0,-2 2 59 0,-1 1 5 0,0 2-89 16,0 0 41-16,0 3 30 0,-1 10-1 0,-2 0-5 16,2-3-12-16,-1-6 9 0,-2 12 7 0,2-2 7 15,-1 1-14-15,0-1 0 0,-1 0 13 0,-1 0-6 16,2 0-21-16,-2 0 17 0,2-10-91 0,-1-1 91 0,2-3-16 16,-2 2 21-16,1-2-10 0,0-1-8 0,1 1 21 15,-1-2-34-15,-2 0 0 0,1 1 8 0,0-1 9 16,1-3 5-16,0 2 4 0,1-2-34 0,-2 0 22 0,2-3-24 15,2 1 23-15,-1 1 4 0,-2-1-5 0,2-1-16 16,1-3 4-16,0 1 16 0,0-3-8 0,0 2-1 16,-1-2 1-16,2-1 1 0,-2 1-5 0,-1-1-5 0,1 0 12 15,1 0-12-15,-1-1 2 0,-2 1 9 0,2-1 5 16,-3-1-8-16,0 4-2 0,-2-2 15 0,2-2-15 16,-1 0 13-16,-4 0 2 0,1-1-3 0,-6 1-1 15,2 1-7-15,-1-1-10 0,0-2 6 0,-1 0 5 0,0 2-5 16,-2-1-8-16,-3 0 8 0,2 1-14 0,-3-2 23 15,-2 0-1-15,-2-2-17 0,2 1 15 0,-2-1-19 0,0 0 18 16,2-1-2-16,-2 2-16 0,3-2 13 0,-1 0-17 16,4 0 6-16,0-1 5 0,1 0 0 0,4 0-1 15,-1-1-35-15,2-2-12 0,2 1-27 0,0-1-22 16,2-1-29-16,3 0-23 0,2 0-28 0,1 2-440 0,2 4 205 16,0 0 136-16</inkml:trace>
  <inkml:trace contextRef="#ctx0" brushRef="#br0" timeOffset="2699.25">23050 13021 4 0,'9'-6'100'0,"5"0"-30"0,0 0-9 16,2 3-4-16,2-2-7 0,-1 1-19 0,3 2 4 16,1-1 10-16,-1 0 2 0,2 0-5 0,0 1-12 0,0 0 4 15,-1-1 3-15,0 0-12 0,2 1 8 0,-3 0-20 16,-3 0-3-16,2 0 18 0,0 0-23 0,-3 1 15 0,1-3 9 15,-1 3-17-15,-1-5 26 0,-1 5-25 0,-2-2-4 16,0 2 7-16,-12 1 5 0,20-2-18 0,-8 1 2 16,-5-3 8-16,2-2 1 0,-9 6-7 0,0 0-14 15,15 1 26-15,-15-1-21 0,0 0-6 0,10-3-6 0,-10 3 9 16,0 0-38-16,6-6 9 0,-6 6 7 0,0 0 0 16,0 0-1-16,2-12-13 0,-2 12 25 0,0 0-15 15,-10-9 18-15,10 9 9 0,-6-8-8 0,0 5-20 16,1-4 26-16,-3 1-11 0,-2 0 25 0,0 0-14 0,-1-1 3 15,0 1 30-15,1 1-27 0,-2 0 12 0,2 2 28 16,0-2-37-16,-2 3 11 0,2-3-1 0,1 1 7 16,-2 1 1-16,3-1 8 0,2 2-24 0,2-2 29 15,4 4-11-15,0 0-6 0,-12-5 23 0,12 5-47 0,-6-2 28 16,6 2 14-16,0 0 7 0,0 0-22 0,0 0 3 16,0 0-2-16,0 0-21 0,30 0 31 0,-16 1-44 0,1 3 49 15,2-2-1-15,-1 2-5 0,0 0-33 0,2 1 24 16,-1-1-8-16,0-1-14 0,0 0 27 0,-3 0-13 15,2 3-45-15,-2-3 51 0,-1 0 4 0,0 3-10 16,-2 3-1-16,0-2-8 0,-2 1 27 0,-4 1-7 0,2 0 7 16,0 1 2-16,-3-2 17 0,-2 0-2 0,-2-8-6 15,3 20 2-15,-4-13-11 0,1-7-24 0,-4 23 22 0,0-15-4 16,-2 3-7-16,2 2-13 0,-1-1 35 16,-3-1-31-16,1 2 2 0,1-1-22 0,-1-1 24 0,0 1-6 15,-2 1-3-15,1-1 1 0,0 0 3 0,-1-1-5 16,1 1-20-16,-2-2-20 0,2 1-7 0,0-3-23 0,1-2-26 15,2-1-20-15,0 1-26 0,-2 1-308 0,-1-1 149 16,8-6 98-16</inkml:trace>
  <inkml:trace contextRef="#ctx0" brushRef="#br0" timeOffset="3491.37">23922 12311 68 0,'10'-11'76'0,"-2"1"-20"16,0 3 18-16,0-5 10 0,-3 9-6 0,0 1 3 0,-5 2-4 15,14 18-20-15,-9-7-4 0,-1 5 10 0,0 1 24 16,0 2-26-16,-3 2-7 0,2 12-53 0,-2 3 68 16,-1 0 40-16,3 2-50 0,-2 2 6 0,2 1-35 15,-2 1 27-15,2-3-9 0,-3 1-14 0,1 1-1 0,1 1 22 16,-4-4-7-16,2 2-21 0,-1-3 10 0,-2 1-19 16,3-2-8-16,-1-2-13 0,0-7 27 0,-2-3-3 0,2-4-13 15,-1 0 4-15,0-2-2 0,2-1-30 0,-2 0 19 16,2-3 16-16,-1-1-30 0,1-3 28 0,-1-1-16 15,-1-1 21-15,2-2-17 0,-1 0-10 0,1-6 16 16,0 0-2-16,-3 8-10 0,3-8-5 0,0 0-27 16,0 0-30-16,0 0 13 0,0 0 2 0,0 0-30 0,-17-26-19 15,14 14-16-15,1 1-292 0,2 2 135 0,-2-9 92 0</inkml:trace>
  <inkml:trace contextRef="#ctx0" brushRef="#br0" timeOffset="4234.35">23973 12334 61 0,'16'-21'62'0,"1"2"-6"0,5 2 5 16,2 2-10-16,4 0-8 0,0 3 7 0,2 1-16 0,4 2 3 15,3 0-11-15,0 1 27 0,0 0-29 0,3 2 20 16,-3-2-31-16,10 2 5 0,-1 3 22 0,1-2-38 16,5-1 21-16,1 1-9 0,2 0 0 0,1 2-22 15,1 0 29-15,-2 1-9 0,-2 0-3 0,1 0-10 0,-2 1 9 16,-3 1 20-16,-1-1-34 0,-2-1 28 0,-4 3-3 16,2-4-10-16,-4 5-9 0,-1-2 10 0,-7 0-9 0,-5 0 17 15,-5 0-26-15,2 1 14 0,-4-2 9 16,0 2-13-16,-1-5 28 0,0 5-30 0,-5-1 9 0,1 2-13 15,-2-1-1-15,-2-1 5 0,1 2 5 0,-3-1-3 16,-1 4 11-16,-1 0-6 0,-7-5 3 0,9 14 12 0,-3-4-22 16,-5 3 47-16,0 2-26 0,-1-1-12 0,0 4 1 15,-2 2 11-15,0 2-7 0,-2 8 5 0,0 2 14 16,0 3 1-16,-1 0-5 0,-2 0-61 0,3 0 73 16,3 1-26-16,-3 1 9 0,3 0-7 0,-1-2-5 0,2 3-11 15,4-3 12-15,-2 2 0 0,2-2-12 0,0 3-10 16,1 2 35-16,-1-3-20 0,0 3 13 0,-1-1-2 0,1-3-11 15,-3-7 2-15,0-6 8 0,-3-3-24 0,0 0-4 16,1-1 28-16,-2 0-7 0,1-2 3 0,-2 0 1 16,0-1-26-16,1-4 36 0,-4 3-9 0,2-4-18 15,1 1-6-15,-4-2 29 0,3 0-21 0,-3 0-57 0,-3-3 80 16,-1-1-15-16,1 0 14 0,-5 0-7 0,0-1-7 16,-2-2 11-16,-2 0 1 0,-3-1-31 0,-1-1 17 0,-16 0-7 15,-1-1 8-15,-2-1-21 0,-1 1 37 16,-3-1 2-16,2 1-7 0,2 0-13 0,-2 1 7 0,2 0-24 15,1 2 23-15,0-2 2 0,1 3-15 0,-1-1 10 16,2 0-11-16,3-3 0 0,-3 3-21 0,1 1 14 0,2 2-3 16,0 0-31-16,-1 0 85 0,2-3-28 0,0 3-12 15,0-2 7-15,0 1 39 0,0 0-55 0,2-2 11 16,3 0 25-16,3-1 2 0,-7-1-71 0,6 2 39 16,6-1 9-16,3-1-12 0,3 0 47 0,2 1-4 0,0-2-6 15,6 1-2-15,0-1-5 0,1 1 20 0,1-2-6 16,2 0-3-16,5 1-18 0,-4-3 0 0,4 3-4 0,-4-5-4 15,4 5 22-15,0 0-7 0,-2-7-3 0,2 7-38 16,0 0 32-16,3-7-49 0,-3 7-3 0,0 0-49 16,3-11 0-16,-3 11-21 0,1-7-23 0,0 3-354 15,-1 4 161-15,0 0 108 0</inkml:trace>
  <inkml:trace contextRef="#ctx0" brushRef="#br0" timeOffset="4773.62">24267 12517 43 0,'-10'-1'80'16,"1"1"-3"-16,9 0-5 0,-22 4-2 0,10 2 8 0,0 0-24 16,-1 1-26-16,4 2 34 0,-3 2-48 0,2 1 33 15,-7 11-17-15,6-6 19 0,3-2-11 0,0 2-11 0,2 0 15 16,2-1-12-16,0 2 9 0,0-2 1 0,1 1-19 15,0 1-15-15,2-1 9 0,0 3-5 0,2-3 8 16,0 0-13-16,2 0 5 0,1 0-4 0,1-3 30 16,2-3-10-16,1 3 0 0,0-3-4 0,3-5 17 0,1 1-34 15,0 5 6-15,1-5-27 0,0-5 58 0,1 1-28 16,0 0 2-16,0-5-3 0,-1 1-15 0,-13 1-18 16,22 1 29-16,-13-1 16 0,-1-2-9 0,1-4 9 15,-2 2-2-15,-7 4 13 0,7-8-25 0,-5 4-14 0,-2 4 24 16,3-8 3-16,-3 3 11 0,0 5-4 0,-4-12-2 15,3 7-34-15,-2-1 20 0,0 2-13 0,-2-5-50 0,0 2 64 16,-3 1-60-16,2-1 60 0,1 1-22 0,-2 0 28 16,2 2-13-16,-1 3 4 0,1-1-14 0,1-1 12 15,4 3-46-15,-12-1 50 0,7 0-20 0,-1 1-31 0,6 0 25 16,0 0-31-16,-14 3-14 0,8 0-5 0,6-3 4 16,-8 3-36-16,8-3-283 0,-6 6 126 0,6-6 84 15</inkml:trace>
  <inkml:trace contextRef="#ctx0" brushRef="#br0" timeOffset="5210.14">24572 12254 7 0,'12'-1'82'0,"-12"1"-13"15,0 0 0-15,7 28 8 0,-5-13 1 0,1 5-8 16,-2 1 26-16,2 13-31 0,-2 2-3 0,-3 1-28 15,4-1 6-15,-4 2 34 0,2-2-14 0,-2 3-1 16,-2-2-16-16,-2 1 30 0,4 2-8 0,1-3 0 0,-2 0-32 16,1 3 18-16,-1-5-25 0,2 3 11 0,1-3 3 15,1-6-29-15,-1-4-2 0,3 7 22 0,-1 1-21 16,2-1 19-16,-1-8-17 0,2-2-5 0,1-5 4 16,-2-1-1-16,1-1-6 0,0-1-12 0,1-1 27 0,-4-1-36 15,4-2 21-15,-4-2 10 0,0-3-25 0,0 0 46 16,-2-5-30-16,3 6-36 0,-3-6 24 0,0 0-9 0,0 0-34 15,0 0-22-15,0 0 22 0,0 0-25 0,0 0-11 16,0 0-28-16,0 0-237 0,0 0 117 0,0 0 78 0</inkml:trace>
  <inkml:trace contextRef="#ctx0" brushRef="#br0" timeOffset="5803.63">24938 12482 34 0,'5'-7'68'0,"3"1"5"16,-3 1-17-16,5 1 8 0,-2 1-15 0,4 0-5 15,-2 0 5-15,0 4-27 0,-2 1 2 0,-2 0 4 0,1 0-9 16,-2 2 1-16,2 2 0 0,0 0 10 0,-5 1 10 16,2 3-17-16,-2-1 2 0,-2-1 6 0,0-1-8 15,0-7 2-15,-3 13-1 0,0-3-1 0,-2-2 9 0,1 2 0 16,-3-2 6-16,1 0-2 0,-1 1-47 0,0-3 26 15,2 0 10-15,0-1 18 0,1-1-32 0,0-1 3 16,1 0-1-16,3-3 1 0,0 0-20 0,-8 8-14 16,8-8 21-16,-5 3-4 0,5-3 2 0,0 0 3 0,-2 6 14 15,2-6-29-15,0 0 29 0,6 6-15 0,-2-5 4 16,-4-1-23-16,8 5 21 0,-3-2 9 0,4 3-17 16,1-3 25-16,-1 2-39 0,2 1 28 0,-2-2 12 0,0 3-39 15,-2-1 11-15,1 0 17 0,-1 1-8 0,-1-2 3 16,-2 3 5-16,0-1-9 0,-2 2 1 0,2 0-15 15,-3-1 23-15,-1-8-23 0,3 15 28 0,-3-15-30 0,-2 13 15 16,1-1-5-16,1-12-11 0,-5 18 5 0,2-8 22 16,0 0 5-16,-1-7-9 0,4-3-20 0,-8 10 30 15,3-7 9-15,0-1-17 0,-1 1-12 0,6-3-5 16,-17 9 14-16,9-8-7 0,0 4 18 0,8-5-25 0,-19 3 21 16,13-4 19-16,6 1-14 0,-16-2-11 0,8 3-7 15,8-1-1-15,0 0-30 0,-20-1 11 0,13-1-42 0,7 2-18 16,-9-3-256-16,9 3 112 0,0 0 74 15</inkml:trace>
  <inkml:trace contextRef="#ctx0" brushRef="#br0" timeOffset="6652.81">25311 12095 25 0,'8'-15'78'16,"-1"9"2"-16,3 2-25 0,2 0-1 0,6-1 16 16,-2 2-27-16,2 0-5 0,5 0 6 0,13-1-6 15,0 3-12-15,3-2 7 0,-1 1-6 0,2 1-2 0,1-3-25 16,-3 2 23-16,2 1 15 0,-4-2-20 0,-5 1-6 16,-7-1 3-16,-3 1 3 0,-1 1 0 0,2-2-9 0,-2 1 1 15,-3 1 11-15,-1-2-5 0,3-1 17 16,-5 1-27-16,1-2 18 0,-2 2 10 0,-2 2-6 0,-2 1-23 15,-1 0-18-15,2-2 3 0,-10 2 9 0,14 3 31 16,-3-1-21-16,2-1 6 0,-3 4-15 0,2-2 18 16,-3 3-24-16,0 0 40 0,1 1-35 0,-2 2-7 15,-2 1 5-15,2 2 8 0,-1-4 35 0,-2 2-18 0,-1 3-16 16,2 4 35-16,-2 0-3 0,-2 0-1 0,1 3-15 16,-2 0 8-16,1 1 13 0,0 0-13 0,0 1-4 0,2 10-2 15,-3-3-61-15,7 1 55 0,-4 3-2 0,0-1-63 16,0-1 83-16,3-1-1 0,1 1-63 0,-2-1-11 15,1-1 41-15,-4-2 39 0,1-5-81 0,1 7 79 0,-1-4 1 16,-1-3-25-16,-1-3 2 0,-2-1 17 0,0 1-28 16,3 3 11-16,-2-3 17 0,1-1-10 0,-2 1 2 15,-2-1-11-15,5-1 17 0,-3 1-10 0,0-1 1 0,1 0-17 16,1-3-3-16,-2 1 8 0,0 0 4 0,1 1-8 16,-2-3-15-16,1-2 26 0,-2 2 3 0,2-2 0 15,-1 0-16-15,0-2 17 0,-2 1-16 0,0-4 4 16,3 2-2-16,-2 3-6 0,-1-3 19 0,0 3-18 0,1-4 13 15,-2-1 5-15,1 4-12 0,-2-3 10 0,-1 2-6 16,0-2-12-16,-2-1 3 0,2 0 14 0,-2 2-16 16,-1-3 7-16,0 2 3 0,-2-2 5 0,0 2 2 15,-1-1 1-15,0 1-3 0,-1 1-2 0,-2-2-4 0,2-3 1 16,-2 4 4-16,-2 1-1 0,1-4-12 0,0 2 7 16,-3 0-12-16,2-1 21 0,-2 0 6 0,1 1-18 0,-2-1-8 15,1 0 0-15,0-1 18 0,-1 0-16 0,-1 0 15 16,0-2-11-16,-1-1-6 0,2 2 16 0,0-3-1 15,-1 1-7-15,1 0-8 0,-4-2 5 0,3-2 7 16,-2 3 1-16,3-1-11 0,1-4 3 0,0 4-4 0,3 1-10 16,3-2-1-16,2 2 6 0,2-1-19 0,0-1-11 15,9 2 9-15,-11-1-2 0,11 1 3 0,-12 0-11 16,12 0-28-16,-9-1 5 0,9 1-11 0,0 0-26 16,0 0 8-16,0 0-28 0,-14-4-21 0,14 4-352 0,0 0 163 15,0 0 108-15</inkml:trace>
  <inkml:trace contextRef="#ctx0" brushRef="#br0" timeOffset="7216.5">26061 12248 53 0,'2'-12'83'16,"2"3"-14"-16,-1 0 0 0,-3 9 3 0,5-10-28 0,-3-2 24 15,-2 12-28-15,0 0 3 0,0 0 8 0,0 0-10 16,0 0 11-16,0 0-13 0,0 0 25 0,-19 27 2 0,10-12-15 16,1-1 36-16,-8 14-7 0,1-2-35 0,0 2 31 15,1 0-1-15,-2 4-42 0,1 0 17 0,0 0 32 0,2 4-40 16,1 0 1-16,-1-1 35 0,1 2-2 15,-3 1-28-15,3-4 17 0,1 1-22 0,-1 1 21 0,2-1-13 16,-2 1 1-16,-2-2 5 0,1-2-10 0,1 0-20 16,-3 0 16-16,-1-2-12 0,2-2 1 0,0-2-2 0,1-1 1 15,-6-2 2-15,6-1 9 0,1-4-19 0,3-3 7 16,-1-2-16-16,2-2 14 0,0-2-1 0,1 1 1 16,1-3-1-16,0 2-8 0,2-3-7 0,-1 0 5 15,5-6 8-15,-4 7-7 0,4-7 1 0,-4 6-13 0,4-6 10 16,0 0-6-16,0 0-3 0,0 0-3 0,0 0-12 15,0 0-24-15,0 0-17 0,0 0-37 0,0 0-5 0,0 0-18 16,0 0-46-16,0 0-10 0,0 0-504 16,0 0 223-16,0 0 150 0</inkml:trace>
  <inkml:trace contextRef="#ctx0" brushRef="#br0" timeOffset="12217.84">27013 13344 60 0,'-2'-24'83'0,"3"14"-5"16,-1 10 5-16,0-16-12 0,0 10 10 0,0 6-27 0,0 0 1 16,-1-14 14-16,1 14-43 0,0 0 7 0,0-10 9 15,0 10-29-15,0 0 13 0,1-3 26 0,-1 3-30 16,0 0 19-16,0 0-7 0,4 15 14 0,0-6-4 16,-4 3-21-16,1 1-7 0,2 3 20 0,-2 1-7 0,1 1-54 15,-2 1 19-15,4-1 37 0,-3 1 16 0,2 2-5 16,-1-1-13-16,0 3 3 0,2 10 15 0,-2 1-12 15,1-8-26-15,2 10 9 0,-2 0 11 0,0-9-14 0,2 5 10 16,-4-9-22-16,2-3 6 0,1 0 17 0,-3-1-38 16,1-1 30-16,-2-3 3 0,0 1-15 0,1-2 15 15,0 0-19-15,1-6 1 0,-1 0 48 0,-1-2-81 16,0-6 41-16,3 11 17 0,-3-11-15 0,1 7-35 0,-1-7 42 16,0 0-4-16,0 0 21 0,0 0-7 0,0 0-16 0,0 0-18 15,0 0 30-15,0 0-8 0,0 0 7 0,9-19-23 16,-6 7 6-16,1 0 10 0,-1-1-13 0,-1 1 14 15,2-1-20-15,-4 1 19 0,4-1-3 0,-1 1-15 16,-3 1 7-16,3 0 5 0,-1 0-21 0,2 0 21 0,0 1-6 16,0-1-19-16,-1 2 16 0,1-1-19 0,1 0 3 15,1 2-13-15,2-1 38 0,-2 3-37 0,4-1 40 16,-1 0-11-16,-1 2 7 0,1 0-6 0,-1 2-27 16,2 3 27-16,0-4-27 0,-3 3 20 0,-7 1-34 0,15 3 33 15,-6 1 6-15,-2 0-32 0,-1 2 38 0,1 3-1 16,-3 0-20-16,0-1 28 0,0 4-13 0,-1-1-20 0,-3-4 14 15,1 6-9-15,-1-1 33 0,-3-1-32 0,2 1 7 16,-2 1-1-16,2 0 13 0,-3 1 10 0,-1-4-23 16,-1-1-9-16,4 3 10 0,-2-1-7 0,0-1 26 15,-2-1-3-15,1-1-35 0,0 1 37 0,-1-5-7 0,0 5 6 16,-1 0-12-16,2-4 2 0,-1-1 12 0,1-2 3 16,5-2-2-16,-8 4 4 0,1-3-40 0,7-1 8 15,-10 0 22-15,10 0-10 0,-12-1 3 0,12 1-18 16,-12-3 32-16,5 1-14 0,7 2 1 0,-12-2 9 0,12 2-12 15,-11-3-32-15,11 3 10 0,-10-5-25 0,10 5-48 16,-10-4 12-16,6 1-36 0,4 3-16 0,-6-3-304 0,6 3 146 16,0 0 96-16</inkml:trace>
  <inkml:trace contextRef="#ctx0" brushRef="#br0" timeOffset="12482.64">27521 13547 19 0,'14'-6'66'0,"-1"1"22"0,3-1-4 0,0 0-10 16,0 1-17-16,1 0 35 0,-1 1-58 0,2-1-1 0,-5 1 9 15,5 1-15-15,-2-1 2 0,-4 0-1 0,0 3-10 16,-2-2-3-16,-2 0 4 0,-1 2-24 0,-7 1-3 16,7-2 0-16,-7 2-38 0,4 0-13 0,-4 0-142 0,0 0 67 15,0 0 46-15</inkml:trace>
  <inkml:trace contextRef="#ctx0" brushRef="#br0" timeOffset="12656.74">27592 13666 61 0,'0'0'91'0,"15"9"2"0,-6-11-7 15,-9 2-14-15,21 5 12 0,-9-10-9 0,-12 5-26 16,21-1-12-16,-12 1 2 0,3-3-12 0,0 6 30 0,-3-6-44 16,1 2-29-16,-4-1 7 0,1-1-33 0,1-3-197 15,-8 6 79-15,12-11 54 0</inkml:trace>
  <inkml:trace contextRef="#ctx0" brushRef="#br0" timeOffset="12916.24">28067 13441 2 0,'9'-7'108'0,"2"1"-23"15,0-1 3-15,-1 1-7 0,1 1-18 0,0 0 2 16,-1-1-18-16,0 3 0 0,-1-1-24 0,0 2 1 16,-1 0 6-16,-8 2-11 0,11-1-17 0,-11 1-3 15,8-1-33-15,-4 1-14 0,-4 0-153 0,0 0 67 0,0 0 44 16</inkml:trace>
  <inkml:trace contextRef="#ctx0" brushRef="#br0" timeOffset="13096.76">28074 13574 79 0,'6'0'102'0,"8"3"-31"16,-2-6 21-16,1 2-13 0,2 2-16 0,-2-1-13 0,0-2 18 15,1 6-1-15,-4-7-8 0,2 1-27 0,-2 1 5 16,-1-1-33-16,-2 1-4 0,-7 1-10 0,12-3-25 16,-7 0-219-16,-1 3 86 0,-4 0 56 0</inkml:trace>
  <inkml:trace contextRef="#ctx0" brushRef="#br0" timeOffset="13762.32">28539 13279 80 0,'2'11'84'0,"-1"2"-15"0,0 0-8 0,1 3 3 16,-1 0 45-16,2 0-68 0,-2 2-7 0,-1 0-17 15,3 0 19-15,-3 0-7 0,0 2-6 0,-2-5-1 16,5 1 2-16,-4-1 2 0,1 1-3 0,-2-4-3 0,1-1 9 16,1-3-18-16,-1-1 11 0,1 2 12 0,1-4-1 15,-1-5 11-15,0 0-41 0,3 7 31 0,-3-7 2 16,0 0-2-16,0 0 1 0,0 0-8 0,0 0-32 16,0 0-22-16,1-17 41 0,-2 10 19 0,-1-6 27 0,1-1-45 15,-2-1-35-15,-1-1 1 0,0-1 21 0,-1-3-24 16,2 3 24-16,-1-2 10 0,2-1-38 0,-1-2-1 0,-1 3 20 15,4 0 9-15,-1 2 3 0,1 0-30 0,0 1 8 16,0 2 10-16,0 4 18 0,2-2-33 0,-2 0 15 16,3 2 7-16,0 6 4 0,-1-6-4 0,1 3 0 15,1 2-9-15,-4 5 12 0,8-6-2 0,-3 5 3 0,2 1 18 16,-7 0-26-16,16 0-14 0,-3 3 23 0,3 1-17 16,-2 2 14-16,3 2 11 0,-1-1-20 0,9 6 0 15,-3 3 35-15,-5-4-11 0,-2 0-7 0,-3 0-32 16,-3-2 75-16,-2 4-12 0,2-1-56 0,0 0 24 0,-2 0 30 15,0-1 8-15,-2 1-84 0,2-2 82 0,-2 1-24 16,0-2 12-16,2 1-17 0,-2-3-1 0,-1 0 2 16,2 2-49-16,0-3 75 0,-2-1 14 0,2-1-13 0,-1-1-32 15,2-2 1-15,-2 0-4 0,2 0 39 0,-1-1-19 16,1 0 11-16,1-1-17 0,0-1-29 0,5-2 34 16,1 1-30-16,-2-3 33 0,-2-1-95 0,0-1 96 0,-1-1-22 15,2-3-27-15,-3-1 68 0,0-3-17 0,-2-3 20 16,0 3-16-16,-1-3-36 0,-2-1 43 0,-3-2-39 15,0 1 17-15,-2-2-4 0,2-1-9 0,-4-9-1 0,0 1 20 16,0 6-18-16,-1 7 9 0,0 1-6 0,1 0 6 16,1 4-20-16,2-3 16 0,-3 1-53 0,0 7 18 15,1 4-12-15,0-8-38 0,3 12-10 0,0 0-19 16,-4-9 2-16,4 9-19 0,0 0-27 0,0 0-310 0,0 0 150 16,0 0 100-16</inkml:trace>
  <inkml:trace contextRef="#ctx0" brushRef="#br0" timeOffset="14209.29">29289 13021 37 0,'0'0'92'0,"0"0"-3"0,0 0-24 0,0 0 0 15,0 0-3-15,-5 25-16 0,5-11 7 0,-3 0-3 0,2 3-14 16,1 0-7-16,-2 1-6 0,1 1-2 0,0 0 11 16,-2 0-8-16,2 0-20 0,-1 1 35 0,1-1-23 15,0 0 10-15,2-2-7 0,0 0 21 0,2-4-16 16,0 2-40-16,-1-3 26 0,2 0 19 0,2-2-18 15,2-2 25-15,0 2 33 0,1-5-42 0,2 0-6 0,1-3-12 16,1 0 31-16,2-2 2 0,-1-1-39 0,0-1 17 16,0-3 49-16,0 1-7 0,2-3 0 0,-4 0-12 15,-2-1-14-15,2-3 6 0,-1-1 1 0,-2-1 30 0,-2-2-5 16,1-2-6-16,-3 2-17 0,5-14 0 0,-8 4 11 16,0 3-19-16,-1 1-9 0,-1 3-1 0,1-4 7 15,1 0-35-15,-2 4 35 0,0-2-18 0,0 3-45 0,1 2 48 16,0 3-24-16,-1-4-7 0,2 3-45 0,-2 1 4 15,1 8 2-15,-1 4-38 0,0 0-16 0,3-8-17 16,-3 8-4-16,0 0-359 0,0 0 163 0,0 0 106 16</inkml:trace>
  <inkml:trace contextRef="#ctx0" brushRef="#br0" timeOffset="14593.24">29787 12876 76 0,'0'0'97'0,"0"0"2"15,0 0-18-15,-12 16 9 0,6 2 1 0,1-8-34 16,1 8 22-16,-3 0-38 0,3-1 27 0,-4 12-1 0,2-6-31 15,0-2 1-15,1-1-18 0,-3 10 42 0,2-5-14 16,-2 4-38-16,2-7-3 0,2-1 28 0,0-3-59 0,0-1 5 16,2-1 23-16,1-1 43 0,-2 0-51 0,5 0 3 15,-1-2 58-15,0-2-40 0,2 1 28 0,0-3 6 16,1-1-80-16,1 0 87 0,2-3-52 0,2 2-15 16,2-3 56-16,0-1 7 0,1-2-57 0,1 1 9 0,0-1 31 15,2 0-19-15,-2-1 61 0,1 0-135 0,-2-1 48 16,1 2 36-16,-2-2-40 0,-3 0 11 0,0-1 32 15,-2 1-30-15,1 0-1 0,-2 0-20 0,-5 1-27 16,10-5-22-16,-10 5 10 0,9-6-9 0,-4 5-33 0,1 0-270 16,3-7 124-16,-4 5 82 0</inkml:trace>
  <inkml:trace contextRef="#ctx0" brushRef="#br0" timeOffset="14971.26">30277 12834 16 0,'0'0'78'0,"0"0"1"0,0 0-7 0,8 11-2 0,-8-11-19 16,0 12 23-16,0 7 5 0,-2-5-21 0,-2 7 13 15,0-4-29-15,-2 15 17 0,0-8-30 0,-2 6 32 0,0-2-24 16,1-8-27-16,0-3 40 0,3 1-36 16,-1-1 18-16,2-1-27 0,-2-1-27 0,4 0 49 0,-3 0 7 15,2-2-34-15,1-1-13 0,1 0 25 0,1 0-12 16,2-2 48-16,2-1 0 0,3 0-68 0,0-2 55 0,3 0-61 16,2-1 70-16,-1-1-23 0,3 0-31 0,0-4 17 15,2-1 19-15,0 1-6 0,1-1 13 0,-1 0-27 16,-1-1-27-16,4 0 56 0,-1-1-15 0,-2-1 5 15,1 4-42-15,0-3-35 0,0 2 54 0,-2-2-39 0,-2-2 5 16,1 1-10-16,-2 2-7 0,-3-1-22 0,-4 0-24 16,2 2-214-16,-8 0 103 0,10-3 70 0</inkml:trace>
  <inkml:trace contextRef="#ctx0" brushRef="#br0" timeOffset="16739.16">23271 9533 47 0,'0'0'74'0,"10"-5"0"16,-10 5-6-16,6-6-20 0,-6 6 17 0,4-7-22 0,-4 7 15 15,4-10-12-15,-4 10 25 0,2-8-11 0,-2 8-6 16,0 0-26-16,1-16 44 0,-1 10-14 0,0 6 16 0,0-12-2 16,0 5-32-16,0 2-1 0,0-1 23 15,0 1 8-15,0 5 11 0,0 0-31 0,-3-14 10 0,3 14 5 16,-1-8-11-16,1 8-5 0,0 0 12 0,-1-10-17 16,-1 8-1-16,2 2-51 0,0 0 29 0,0 0 33 0,0 0 3 15,0 0-11-15,4 13 11 0,2-2 7 0,-1 1-7 16,0 4 0-16,2 1 4 0,5 11-9 0,3 2-2 15,-2 0-2-15,-1-1-1 0,3 1 7 0,-3 1-13 0,0 0-7 16,-2-1 4-16,0 1-6 0,2 0-4 0,-3 2-2 16,2-2 10-16,-3 0-13 0,1-3-10 0,0 1-1 15,1-1 13-15,-2 0-2 0,0-5-17 0,-2-5 12 0,1-1-19 16,-2-1 15-16,1-1-1 0,-1 0-4 0,0 0 1 16,-1-1-7-16,2-1-2 0,-1-1 8 0,-2-1 0 15,0-1 0-15,1-2-3 0,-3-1-2 0,2 1-6 16,-2-2-6-16,-1-6 13 0,3 9-14 0,-3-9 8 0,2 7 4 15,-2-7-3-15,3 5-3 0,-3-5-9 0,0 0-13 16,0 0-18-16,3 6-31 0,-3-6-8 0,0 0-41 0,0 0 2 16,0 0-21-16,0 0-5 0,0 0-13 15,0 0-23-15,0 0-404 0,0 0 195 0,-30-17 130 0</inkml:trace>
  <inkml:trace contextRef="#ctx0" brushRef="#br0" timeOffset="17309.48">23185 10008 19 0,'-8'-7'151'0,"8"7"-15"16,-12-6-41-16,12 6 13 0,-7-6 14 0,7 6-23 15,-5-4-6-15,5 4-21 0,0 0 18 0,0 0-20 16,0 0-9-16,0 0 10 0,0 0 1 0,0 0-5 15,0 0-2-15,0 0-8 0,29 17-3 0,-18-12-9 0,2 2 8 16,-1 1 7-16,3 0-7 0,-2-1-21 0,-1 1 13 16,3 1 1-16,-3 0-1 0,1 0-8 0,0-1-7 15,-1 3 10-15,0-2 0 0,0 1-1 0,0 0-6 0,-1-1-15 16,-3 1 20-16,0 1-4 0,1-2 3 16,-1 0-5-16,0 0 4 0,2 1-5 0,-2-2 14 0,-2 1-5 15,1-2 4-15,1 0-19 0,-3 0 9 0,2 0 3 16,0 1-8-16,-3-4-3 0,1 1 0 0,-1 0-10 0,-4-5 16 15,5 7 1-15,-2-3-21 0,-3-4 10 0,5 6-3 16,-5-6-3-16,6 5 7 0,-6-5-6 0,0 0-3 16,5 4 6-16,-5-4-22 0,4 4 14 0,-4-4 3 0,0 0-15 15,5 5 8-15,-5-5 6 0,0 0-6 0,0 0-1 16,4 5 8-16,-4-5-11 0,0 0-1 0,0 0 4 0,6 4 4 16,-6-4 6-16,0 0-15 0,0 0 13 0,0 0-5 15,8 3-7-15,-8-3 0 0,0 0 13 0,0 0 2 16,0 0 5-16,0 0-3 0,0 0 2 0,16-12 5 15,-16 12-13-15,2-9-10 0,4 1 14 0,-4 0-12 0,2-2 5 16,1-1 6-16,-3-1-3 0,4-1-3 0,-1-1 0 16,2-3 3-16,-2 0-2 0,4-14 4 0,-3 7-13 15,-1 3 14-15,4-9-8 0,-2 3 3 0,0 3-14 0,1-5 10 16,1 1-12-16,-4 7 0 0,-2 0 4 0,-3 2-9 16,3-1-4-16,-2 2-19 0,-4 0-20 0,1 0-2 15,-2 1-13-15,0 0-50 0,-3 2-19 0,0 1-36 0,-3 1 35 16,-1 1-27-16,-1 3-24 0,-1 1-540 0,-2-1 244 15,1 4 160-15</inkml:trace>
  <inkml:trace contextRef="#ctx0" brushRef="#br0" timeOffset="18046.46">23757 9241 79 0,'-8'-23'84'0,"5"11"28"0,-3 4-41 0,-2-2-4 16,8 10-5-16,-16-15 19 0,6 10-34 0,2 3 32 15,0-7-14-15,8 9-33 0,-16-3 35 0,10 0-22 0,6 3 29 16,0 0-15-16,-19 11-12 0,11-4-4 0,-1-2-14 15,2 2 4-15,-1 3-8 0,0-1 24 0,1 1-5 16,2 3 2-16,1 2-8 0,-1-5-4 0,1 2-12 0,2 3-36 16,1-2 2-16,0 3 52 0,2-3-12 0,0 0-44 15,1 1 19-15,0-2-18 0,2 2 47 0,2-4-37 0,-4 1-16 16,4 0 59-16,2-1-25 0,-3-1-10 0,4-3 30 16,1 0-45-16,-1-1-14 0,2-1-21 0,-3-1 61 15,0-2 17-15,0 1 2 0,-8-2-13 0,13-2 3 16,-13 2 5-16,16-7-3 0,-8 2 3 0,0-1-16 15,0-3-6-15,-1-1-7 0,1-1 26 0,0 2-19 0,-3-4 20 16,-1-1-1-16,0 1 0 0,-1 0-5 0,-1-3 7 16,-2 2-10-16,3 0 10 0,-2-4-6 0,-1 3-7 15,0 1-11-15,-1-2 4 0,1 4 4 0,-1 0 10 0,-1 3 4 16,1 0-16-16,0 2 3 0,1 7 6 0,-2-11-8 16,2 11-5-16,-2-8-8 0,2 8-20 0,0 0 36 15,0 0 0-15,0 0 4 0,0 0-9 0,0 0 14 0,0 0 6 16,-12 15-11-16,12-6 5 0,0-9-5 0,4 21 10 15,-3-7 3-15,3 1-14 0,3-3 9 0,-2 4 4 16,2-2-7-16,-1-1 8 0,2 1-18 0,3 0 8 0,-2-2 2 16,2 1-4-16,0-1-2 0,1-2-1 0,0-1 7 15,2 0-5-15,-2-2 0 0,2-2-3 0,0 0 2 16,0-2-4-16,-1 0 0 0,2-2 0 0,-2 0-3 16,-1-2-1-16,1 0-25 0,1-1-26 0,-4 0 1 0,-2 0-34 15,0-1-30-15,-8 3-35 0,11-5-55 0,-7 3-458 16,-4 2 218-16,0 0 146 0</inkml:trace>
  <inkml:trace contextRef="#ctx0" brushRef="#br0" timeOffset="19435.22">18553 11292 92 0,'-5'-8'115'0,"-2"0"-35"0,3 0 13 0,4 8-42 16,-7-11 35-16,7 11-39 0,-2-6 25 0,2 6 0 15,0 0-40-15,0 0 20 0,0 0-17 0,0 0 39 0,25 4-20 16,-10 2 19-16,1 3 4 0,10 6-5 0,1 4-9 16,0 0 11-16,-1 2 5 0,2 1-17 0,-1 2 5 0,1-1 4 15,-1 2-10-15,-2-1-8 0,5-1 0 0,-5 4-19 16,-1-3-4-16,-1-2 6 0,-2-1-5 0,-1-2 2 15,-1 1-4-15,-2 0-20 0,-4-5 11 0,2-4 3 0,-6 1-6 16,1-1-10-16,-2-3 6 0,1 1-3 0,0 0 1 16,-1-3 7-16,2 0-23 0,-4-1 15 0,0-1 0 15,-1 0-2-15,-5-4 5 0,8 5 0 0,-4-2 6 16,-4-3-12-16,0 0-8 0,9 4 8 0,-9-4-15 16,7 0-12-16,-7 0-4 0,0 0-3 0,0 0-29 0,0 0-2 15,0 0-14-15,5-8 4 0,-5 8-35 0,0 0 1 16,0 0-3-16,0 0-8 0,-10-26-3 0,4 22-314 0,6 4 142 15,-8-20 96-15</inkml:trace>
  <inkml:trace contextRef="#ctx0" brushRef="#br0" timeOffset="19771.28">19135 11248 19 0,'0'0'102'0,"0"0"-11"0,-10-8 45 0,10 8-29 16,-12 5 24-16,2 2 5 0,0 3-21 0,-2 1 19 16,-6 8 0-16,-1 3-4 0,-1 3-20 0,3 0 7 0,-2 0-6 15,2 4-9-15,-5 1-8 0,4-2 1 0,-1 2-14 16,2-4-9-16,1 0-6 0,0 1-3 0,0-1-10 0,4-2-5 16,2-5-11-16,2-1 23 0,0-4-16 0,2-1-10 15,0-2 0-15,2-1 4 0,2 0-9 0,-4 0 2 16,3-4 1-16,1 0-3 0,-1 0 4 0,3-6-8 15,-3 8 2-15,3-8-9 0,-2 5 6 0,2-5-4 0,0 0-3 16,-3 6 1-16,3-6-1 0,0 0 1 0,0 0-14 16,0 0 4-16,0 0-19 0,0 0-8 0,0 0-11 0,0 0-32 15,0 0-7-15,0 0-14 0,0 0-17 0,0 0-18 16,0 0-25-16,0 0 9 0,0 0-11 0,0 0-22 16,0 0-422-16,0 0 197 0,0 0 130 0</inkml:trace>
  <inkml:trace contextRef="#ctx0" brushRef="#br0" timeOffset="20402.18">19654 11174 86 0,'0'0'93'0,"-2"-8"7"16,2 8-30-16,0 0 11 0,0 0-37 0,-4-12 21 0,4 12-18 16,0 0 17-16,0 0-15 0,0 0 16 0,4-1-25 15,-4 1 43-15,0 0-11 0,12 13-10 0,-5-3 19 16,-3 2 0-16,4-2-3 0,0 5-37 0,1-1 20 16,5 10-13-16,-2-5-1 0,1 5 6 0,3 3-4 0,0-4-13 15,-1-7 16-15,5 7-18 0,-3-4 19 0,-4-2-28 16,-1-4-7-16,6 8 13 0,-6-8-3 0,-2-1-4 15,-2-4-15-15,3 2 1 0,-3 0 11 0,-1-2-10 16,-1-2-2-16,0 0-2 0,-2-2 4 0,0 0 10 0,-4-4-16 16,5 5 13-16,-5-5-17 0,4 5 9 0,-4-5-15 15,0 0-4-15,0 0-13 0,0 0-3 0,0 0-25 16,0 0-22-16,0 0 2 0,0 0 24 0,0 0-56 0,0 0 11 16,-7-34-14-16,3 22-10 0,4 12-313 0,-5-25 142 15,2 10 96-15</inkml:trace>
  <inkml:trace contextRef="#ctx0" brushRef="#br0" timeOffset="20629.24">19916 11215 63 0,'0'0'80'0,"-4"-14"-7"0,4 14 32 0,-6-1-29 0,6 1-2 16,0 0-1-16,-20 8-20 0,10-1 25 0,0 3-4 16,-1 1 23-16,0-1 0 0,-1 4-12 0,0-2-22 0,-2 9 18 15,-4 0-18-15,4-5-5 0,3-1-10 0,-6 5-3 16,1-1 19-16,0 3-18 0,5-8-8 0,-1 1-4 15,3-4-10-15,-2-2-1 0,2 2 3 0,-1 0-13 16,4-4-4-16,-4 3 22 0,4-1-5 0,0-3-24 0,6-6-7 16,-9 7-27-16,9-7-5 0,0 0-30 0,-9 10-1 15,9-10-6-15,0 0 13 0,-7 4-39 0,7-4 4 0,0 0-298 16,-4 8 130-16,4-8 88 0</inkml:trace>
  <inkml:trace contextRef="#ctx0" brushRef="#br0" timeOffset="28246.71">24609 11045 73 0,'-6'5'85'0,"6"-5"2"16,0 0-23-16,-8 4 21 0,8-4-8 0,0 0-24 0,-6 4 10 16,6-4-19-16,0 0 6 0,-4 5-11 0,4-5 6 15,0 0-23-15,0 0 3 0,0 0-5 0,0 0 4 16,0 0 21-16,0 0-31 0,0 0-21 0,0 0 9 15,-10 6 9-15,10-6-14 0,0 0 23 0,0 0-7 0,0 0-14 16,0 0 36-16,0 0-16 0,0 0-4 0,0 0-26 16,0 0-3-16,0 0-20 0,0 0 9 0,0 0-4 0,0 0-6 15,0 0-34-15,0 0-199 0,0 0 90 16,0 0 58-16</inkml:trace>
  <inkml:trace contextRef="#ctx0" brushRef="#br0" timeOffset="28736.21">27028 10490 17 0,'1'12'84'0,"-1"-12"15"16,0 0-26-16,0 0 10 0,0 0-33 0,0 0 15 15,-1 6 16-15,1-6-13 0,0 0 7 0,0 0-48 16,0 0 20-16,0 0-12 0,0 0-9 0,0 0-10 0,1 2 24 15,-1-2-14-15,0 0 24 0,0 0-15 0,0 0 11 16,0 0-35-16,0 0-24 0,0 0 16 0,0 0 5 0,0 0-33 16,0 0-2-16,0 0-13 0,0 0-27 0,0 0-232 15,0 0 101-15,0 0 66 0</inkml:trace>
  <inkml:trace contextRef="#ctx0" brushRef="#br0" timeOffset="29258.55">29577 10427 57 0,'0'0'85'0,"5"0"37"0,-5 0-47 16,3 0 57-16,-3 0-75 0,0 0 80 0,0 0-99 0,3 0 58 16,-3 0-75-16,0 0 86 0,2 0-67 0,-2 0 67 15,0 0 7-15,0 0-1 0,3 0-56 0,-3 0-39 16,0 0 73-16,1 1-20 0,-1-1-5 0,2 1-76 15,-2-1 20-15,0 0 49 0,0 0-91 0,0 0 106 0,0 0-80 16,0 0 20-16,0 0 36 0,0 0-67 0,0 0 70 16,0 0-47-16,0 0-19 0,0 0-8 0,0 0-23 0,0 0-23 15,0 0 42-15,0 0-17 0,0 0-15 0,0 0-39 16,0 0-8-16,0 0-342 0,-10-7 148 0,10 7 100 16</inkml:trace>
  <inkml:trace contextRef="#ctx0" brushRef="#br0" timeOffset="29914.55">24869 10964 30 0,'-5'4'114'0,"1"0"-19"16,4-4-9-16,0 0-18 0,-11 6 11 0,11-6 11 0,-5 2 6 16,5-2-25-16,0 0 8 0,-7 4-37 0,7-4 4 15,-4 2-22-15,4-2 18 0,-2 4 8 0,2-4-23 0,0 0-32 16,0 0 23-16,0 0 6 0,0 0-18 0,0 0 2 16,0 0-39-16,0 0 6 0,0 0-27 0,0 0 4 15,0 0-32-15,0 0-206 0,0 0 96 0,0 0 64 16</inkml:trace>
  <inkml:trace contextRef="#ctx0" brushRef="#br0" timeOffset="30364.4">27439 10693 16 0,'5'-8'132'0,"-5"8"-22"15,0 0 10-15,1-9-8 0,-1 9-3 0,0 0-18 0,0 0 6 16,0 0-33-16,0 0-5 0,2-7-24 0,-2 7 28 15,0 0-9-15,0 0-35 0,0 0-1 0,0-9 21 16,0 9-17-16,0 0 7 0,0 0-6 0,0 0 2 16,0 0-37-16,2-9-3 0,-2 9-12 0,0 0-35 0,0 0-29 15,10-6-253-15,-10 6 114 0,13 0 78 0</inkml:trace>
  <inkml:trace contextRef="#ctx0" brushRef="#br0" timeOffset="30818.18">29590 10451 122 0,'0'0'86'0,"0"0"61"0,0 0-93 16,0 0 74-16,0 0-79 0,4 1 1 0,-4-1-18 0,0 0 6 16,0 0-2-16,2-1 83 0,-2 1-23 0,0 0-79 15,0 0-14-15,0 0 5 0,0 0 34 0,0 0 43 16,0 0-97-16,4 0 65 0,-4 0 14 0,0 0-13 16,0 0-22-16,0 0-51 0,0 0-19 0,0 0 39 0,0 0 57 15,2-1-82-15,-2 1-11 0,0 0 7 0,0 0 52 16,0 0-22-16,0 0-35 0,0 0-25 0,0 0-31 0,0 0-268 15,0 0 119-15,0 0 80 0</inkml:trace>
  <inkml:trace contextRef="#ctx0" brushRef="#br0" timeOffset="77559.32">5113 15637 39 0,'-3'1'23'15,"3"-1"8"-15,0 0 4 0,-4 2-11 0,4-2-7 0,0 0 22 16,-2 0-12-16,2 0-8 0,-2 1 9 0,2-1 2 16,0 0 2-16,0 0-14 0,-4 1 12 0,3 0 1 15,1-1 2-15,-5 0-8 0,2 3-6 0,-1-2 8 16,1-1 4-16,-1 1 4 0,4-1 6 0,-10 2-23 0,4 0 1 15,2 0 10-15,-2-1-17 0,-1 0 4 0,-2 3 9 16,-2-2 12-16,-1 0-5 0,3-1-43 0,1-1 32 16,0 2-37-16,2-1 9 0,-2-1 55 0,2 2-77 0,-1-1 82 15,0 0-26-15,2 0 42 0,-2 0-25 0,1 2-68 16,-1-2 64-16,-5-1 0 0,1 4-56 0,2-2 61 0,1 0-48 16,1 0-31-16,-1-1 54 0,3 0-23 0,0 0-12 15,-1 0 28-15,2 2 24 0,-1-3-25 0,0 2-24 16,1-1-9-16,0 1-3 0,1-1 64 0,-1 0-12 15,0-1-1-15,1 1 13 0,1 0 4 0,-1-1-90 0,0 2 6 16,3-2 95-16,-2 1-54 0,0 0 20 0,2-1 28 16,0 0-86-16,0 0 4 0,-2 1 15 0,2-1 80 15,0 0-88-15,0 0 84 0,8 0-1 0,-8 0-94 16,10 1 92-16,-4-1-25 0,0 0 4 0,4 0-83 0,4-1 61 16,1 0 31-16,0 1-81 0,2-2 100 0,2-1-95 15,-1 2 85-15,2-1-60 0,2-2 3 0,0 3 12 0,1-3 17 16,0 2 9-16,1 1-35 0,-2-2-41 15,1 1 97-15,1-1-76 0,-1 2 85 0,1-1-3 0,-1-1-86 16,1 1 54-16,-2 2-72 0,2-2 1 0,-2 0 104 16,0 2-79-16,0-2 56 0,-1 1-25 0,0 0 3 0,1-1 31 15,-2 1-32-15,0 0-9 0,-2 0 45 0,1 0 6 16,-2 1-15-16,2-2 4 0,-2 2-24 0,1-1-36 16,-1 1 56-16,0 0-40 0,-1-1-8 0,-1 2 6 15,2-2 7-15,-2 0 41 0,0 1-49 0,-2 0-51 0,0-1 72 16,-2 1 27-16,0-2-37 0,-2 2 15 0,-1 0 12 15,-1 0-9-15,-1 0 6 0,0 0-13 0,0-1-3 0,-2 1 5 16,2 0 7-16,-2 0-3 0,0 1-37 0,0-2 24 16,-3 1 9-16,4 0-6 0,-2 0 13 0,0 0-33 15,-1 0 11-15,1 0-19 0,0 0 18 0,-3 0-21 0,3 0 35 16,-3 0-2-16,0 0-21 0,0 0-31 0,0 0-27 16,0 0 29-16,0 0-53 0,0 0 15 0,-10-2 1 15,6 1 45-15,4 1-77 0,-11 1-29 0,3 0 23 16,-5-1-22-16,0 4-4 0,-3-2-6 0,-4 2-297 0,-12 8 145 15,12-6 96-15</inkml:trace>
  <inkml:trace contextRef="#ctx0" brushRef="#br0" timeOffset="78174.38">4873 15809 60 0,'-21'2'78'0,"3"2"15"16,1-2-25-16,2-1-7 0,3 2-8 0,-1-2-8 0,2-1 31 15,1 4-10-15,2-4-12 0,0 0 21 0,2 1-21 16,1 0-48-16,1-1-6 0,0 0 87 0,1 2-15 0,3-2-11 15,-4 0-78-15,3 2 83 0,-2-1-72 0,3-1 6 16,0 0-4-16,0 0-2 0,0 0 38 0,8 0 7 16,-4 0 10-16,3-1 25 0,5-2 21 0,0 1-3 15,3-1-72-15,1 0 71 0,5-1-44 0,0 1 8 0,15-3 15 16,-1 1-36-16,0-1 24 0,1 0 12 0,0 0-3 16,0 1-12-16,1 0 6 0,-1 0-9 0,2 1 3 15,-2-1-15-15,1 0-4 0,-1 1 26 0,1-2-10 16,-2 3-15-16,-8 0 4 0,-1 0-7 0,-3 0-6 0,12-1 27 15,-1 0-9-15,-10 2-3 0,-1-1 2 0,-3-2 0 16,0 4-7-16,0-2-6 0,-1 0 10 0,-1 1-20 0,1-2 14 16,-2 2 6-16,1-1-5 0,-4 2-13 15,2 0 5-15,-1-1 1 0,-2 0-25 0,1 1 13 0,-2-1-16 16,-3-1-1-16,-1 3 0 0,-1 0 14 0,-1-1 7 16,0 0-1-16,-1 1-3 0,0-1-15 0,1 1 0 0,-2-1 26 15,-1 1-16-15,1-2 4 0,-2 1 1 0,1 0-29 16,2 1 9-16,-2-1-6 0,0 1 3 0,-3 0 33 0,4 0-41 15,-2 0 33-15,-2 0-37 0,3 0 35 0,-3 0-31 16,0 0 21-16,3 0 9 0,-3 0-3 0,4 0-30 16,-2 0 21-16,-2 0-13 0,0-3 21 0,0 3-23 15,0 0-9-15,3 0 0 0,-3 0 0 0,0 0 4 0,0 0-2 16,0 0-16-16,3-2-4 0,-3 2-64 0,1-1 11 16,-1 1-39-16,1-3 16 0,-1 3-29 0,0 0-11 15,0 0 2-15,0 0-7 0,0 0-5 0,0 0-16 16,-8-1-395-16,3 2 190 0,0 2 128 0</inkml:trace>
  <inkml:trace contextRef="#ctx0" brushRef="#br0" timeOffset="80177.02">4980 15706 42 0,'-2'1'72'0,"2"-1"-23"16,0 0 8-16,-1 3-6 0,1-3-21 0,0 3-7 16,0-3 40-16,-1 1-39 0,1-1 7 0,0 0-3 0,-2 2 6 15,2-2 14-15,0 0-46 0,0 0 43 0,3 2-17 16,-3-2-9-16,0 0 1 0,0 0 6 0,0 0 17 15,-1 3-34-15,1-3 24 0,1 1-13 0,-1-1-30 16,0 0 36-16,0 0 15 0,0 0-22 0,1 2-1 0,-1-2-75 16,4-2 79-16,-2 4 18 0,0-2-3 0,2 1-22 15,0-2 2-15,2 1 8 0,-1 0-33 0,2 0 57 16,5-3-75-16,-2 2 13 0,4 0-5 0,0 1 5 0,2-3 48 16,2 2-56-16,0-1 12 0,1-1-7 0,1 2 9 15,2-1 66-15,-2 1-74 0,2-1 18 0,0 0-13 16,0 0 56-16,0-1 14 0,-1 1 8 0,0-2-79 15,-1 3 33-15,0-1 35 0,0-2-91 0,-1 2 10 0,0 0-2 16,-1 0 34-16,1 1 19 0,0 0 13 0,-1-1 1 16,0 0-65-16,2 1 46 0,-3 0-48 0,0 1 94 15,1-2-93-15,-2 2 77 0,1 0-72 0,-2 3 67 0,2-3 19 16,-2 2-20-16,-3-1-71 0,2 1-6 0,1-1 70 16,-2 0-33-16,-3 0 31 0,0 0-50 0,-2-1 38 0,0 2 18 15,0-1-51-15,-1 0-19 0,0 0 12 0,-2 0 81 16,2-1-48-16,-2 0-10 0,0 0-16 0,-1 0 60 15,2 0-34-15,-2 0 45 0,0 0-88 0,0 0 89 0,-1 0-13 16,1 0 2-16,0 0-12 0,-2 0-71 0,1 0 67 16,0 0-62-16,-1 2 64 0,1-2-25 0,0 0-36 15,-1 0-20-15,1-2 87 0,-3 2-74 0,3 0 46 0,-3 0-95 16,0 0 31-16,2 0 26 0,0 2-21 0,-2-2-13 16,0 0 30-16,0 0-40 0,0 0-18 0,0 0 9 15,0 0-5-15,-14 1-3 0,14-1 11 0,-9 1-27 16,4 0-2-16,-3-1-226 0,-8 5 108 0,-2-3 74 0</inkml:trace>
  <inkml:trace contextRef="#ctx0" brushRef="#br0" timeOffset="80751.18">5089 15806 58 0,'-8'0'69'0,"3"0"-5"16,-2 0-20-16,0 0-2 0,3 2 12 0,-1-2-2 15,0 0 0-15,1 0-34 0,0 0-1 0,0 0 30 16,1 0-18-16,-1 0 15 0,1 0-28 0,1 0 2 15,2 0-9-15,-3 1 21 0,3-1-5 0,0 0-1 0,-1 1-36 16,1-1 35-16,0 0-23 0,8 2 51 0,-3 0-33 16,2-2-13-16,-1 1-3 0,13 0 35 0,-2-1-37 0,2 1 22 15,1-1-2-15,4 1-14 0,-1-1-2 16,2 0-4-16,15-3 64 0,-10 2-63 0,-4 1 73 0,12-2 18 16,-2 0-33-16,-6 2 15 0,-4-1-9 0,-4 0-36 15,-2 1-64-15,3-2 105 0,-2 1-103 0,-2-1 94 0,2-1-19 16,-1 2 10-16,0-1 8 0,-1-2 3 15,-3 3 7-15,3-1-11 0,-1-1-20 0,0 0-30 0,-1 0-3 16,-1 0 36-16,-1 1 13 0,-2 0-59 0,3 0-17 16,-5-1 66-16,2 1-46 0,-4 1 19 0,5-2 35 0,-3 2-66 15,-5 0 62-15,1 0-53 0,-2-1-13 0,1 1 19 16,-2 0 15-16,0 0-30 0,1 0 13 0,-1-1-22 16,-1 2 17-16,1 0 43 0,0 0-52 0,-2-1 35 15,1 1-20-15,0-1-3 0,-3 1-9 0,2-1 18 0,-2 1-10 16,3 0-40-16,-2-1 90 0,-1 1-18 0,4-2-48 15,-4 2-6-15,3-1 10 0,-3 1 23 0,0 0-28 0,1-1-60 16,-1 1-15-16,3-1 82 0,-3 1 6 0,0 0-45 16,0 0-26-16,0 0-2 0,0 0 23 0,0 0-8 15,3-4-9-15,-3 4-10 0,0 0-12 0,0 0-13 0,0 0-258 16,0 0 123-16,-6-5 80 0</inkml:trace>
  <inkml:trace contextRef="#ctx0" brushRef="#br0" timeOffset="130091.06">23315 6238 46 0,'0'0'60'0,"0"0"-20"0,0 0 2 16,0 0 10-16,-10-2-2 0,10 2-4 0,0 0-19 16,0 0 3-16,0 0-8 0,0 0 20 0,0 0-8 0,0 0 5 15,0 0-35-15,-10 3 18 0,10-3-61 0,0 0 56 16,0 0-4-16,0 0 7 0,-4 5-18 0,4-5 23 15,0 0-11-15,-2 9 1 0,2-9-1 0,0 9-13 16,0-9 11-16,-2 9 6 0,2-9 2 0,0 12-10 0,0-12 8 16,3 17-15-16,-2-7 23 0,2 0 16 0,1 1-37 15,1 0 18-15,-1 0-5 0,3 0 5 0,0-2-11 16,1 1 6-16,1-1 7 0,2 0 17 0,-2 0-36 16,3 0 25-16,-1-1-4 0,1-1-52 0,2 1 20 0,1-2-7 15,0 0 38-15,1-2-44 0,0 1 59 0,0 0-26 16,1-1-12-16,-1-1 9 0,1 1-18 0,1-1-8 0,1 1 29 15,-2 1-19-15,0-4 20 0,2 3-18 0,1-2 34 16,-1 0-6-16,-1 1-10 0,0-2-1 0,2 1-21 16,-4 1 12-16,-2-1-17 0,4 1 22 0,-2-2-33 15,1 0 46-15,0 1-65 0,-1 0 27 0,2 0 31 0,-1-1 2 16,-1-1-5-16,-1 3-38 0,2-2 16 0,0 0 37 16,-2 0-9-16,2 0-34 0,1 3 6 0,-2-3 7 15,1-1 40-15,2 1-38 0,-1 1-47 0,1-2 79 16,0 0-9-16,-2 2-64 0,3-2 77 0,-1 0-9 0,1 2-9 15,0-2 11-15,-2 3-69 0,0-3 27 0,-1 1-2 16,1 3-20-16,-1-4 49 0,-1 0-46 0,0 1 20 0,1 0 4 16,-1 0 17-16,-1-1 20 0,-3-1-23 15,-4 2-37-15,1-1 18 0,7-2 41 0,-4 2-48 0,6 0 9 16,-2 0-14-16,0 0 21 0,1-1 59 0,0-1-71 16,-1 2-12-16,0-1 6 0,0 0 64 0,3 0-56 0,-4 0 44 15,1-1 16-15,-2 1-62 0,1 1 25 0,-2-1-29 16,-2 1 70-16,4-2-11 0,-2 0-42 0,-1 2 39 15,3-1-13-15,-2 0-34 0,0 2-33 0,2-3 66 0,0 2-27 16,-3-1 38-16,1 1 6 0,2 1-12 0,-1-2-76 16,1-1 68-16,0 2 0 0,1 0 6 0,0-1-4 15,-3 1-63-15,4-1 54 0,-1 1-19 0,1-1 45 0,-3 0-79 16,2-1 83-16,0 2-36 0,0-1 12 16,-1 1 12-16,-2-1-76 0,1 0 76 0,-2 1-83 0,0-3 7 15,1 2 75-15,2 0-3 0,-1-1-7 0,1-1-2 16,-2 2 1-16,1-1-54 0,-1 0 64 0,0-1-80 0,2 2 41 15,0 1 47-15,-1-2-37 0,0 1 10 0,-5 0-63 16,7 0 29-16,-3 0 40 0,2-1-62 0,0 1 9 16,-1 0 70-16,0 0-13 0,2 0 34 0,-2-1-111 0,1 1 27 15,0 0 77-15,-1 0-94 0,0 1 60 0,-1-1-34 16,0-2-20-16,1 3 11 0,-1-1 91 0,2 0-10 16,-1-3-60-16,1 4 39 0,0-1-81 0,-1 1 96 15,1 0-51-15,1 0 63 0,-1-1-8 0,1 0-2 0,-4-1-37 16,3 0-74-16,-2 2 48 0,0-2 60 0,1 2-64 15,0-2-2-15,-2 2 11 0,-2 0-23 0,3-2 25 0,-2 2 29 16,-1 0-69-16,1 0 82 0,-3 0-73 0,7-1 105 16,-2-2-23-16,0 3-46 0,2-1-11 0,-2-1 61 15,2 1-46-15,-2 1-18 0,-1-2 80 0,3 0-14 16,0 1-69-16,-2 0 60 0,3-1-25 0,-3 2-50 0,2-2 34 16,-2 1-24-16,-2 1 63 0,2 1-51 0,1-3 4 15,-2 2-34-15,-2 1 60 0,0-1-71 0,3-1 53 16,2-1 9-16,-3 2-22 0,4-1 75 0,-3 1-45 15,3-1 32-15,-1 1-15 0,1 0-14 0,1 0 27 0,0-1-39 16,2 1-5-16,-2-1 30 0,2 1-13 0,0 0 8 16,1-3-85-16,-1 3 90 0,-1 1-33 0,2-1-55 0,-1-1 98 15,1 1-10-15,-1-1-64 0,-1-1 55 0,4 0-68 16,-5 1 25-16,2 1 73 0,1-1-14 0,-2 0-9 16,0-2-109-16,0 1 33 0,2 1 85 0,-1 0-10 15,0-2 2-15,-1 2-1 0,0 0-4 0,2-3-14 0,1 2-48 16,-1-1 72-16,-1 1 5 0,1 0-75 0,-2-2 77 15,2 2-18-15,2-2-58 0,-2 0 31 0,1 3 19 16,0-2-59-16,1 1 81 0,-1 0-45 0,-1-2-30 0,3 1 11 16,-2 0 16-16,1 2-15 0,0 1 65 0,0-2-29 15,-2 1 31-15,1-1-3 0,0 1-91 0,-1-1 74 16,2 1 13-16,-4-1-73 0,2 1 68 0,-1 0-13 0,-2-1-57 16,2 0 80-16,-3 1-11 0,1 1-27 0,-1-1-37 15,0 0 71-15,2 1-38 0,-1-3 43 0,0 1-82 0,-2 2-2 16,2-2 61-16,-1 2-37 0,2-3-26 15,-1 2 10-15,-1 0 25 0,1 0 53 0,1-2 4 0,-2 1-40 16,2-1 19-16,0 2-51 0,-1-1 59 0,2-1 7 16,-3 3-55-16,1-2 44 0,0 2-23 0,1-2-6 15,-2 0 22-15,1 0-56 0,-3 1 66 0,0 0-68 0,2-3 21 16,-1 3 6-16,0 0 44 0,-2-2-46 0,2 1 41 16,1-1-4-16,-2 0-7 0,1-1 1 0,4 3 16 15,-2-1-18-15,2-1-14 0,-2 1 19 0,-1 2-16 0,1-4-30 16,1 2 20-16,-2 1-1 0,1-1 13 0,-1 0-17 15,0 1 37-15,0-2-44 0,-1 1-9 0,1 0 52 16,1-1-24-16,0 2 5 0,-1-1 15 0,2-1-23 16,-1 2 13-16,0 0 7 0,1-2 1 0,-1 1-36 0,3 0 38 15,0-1-33-15,-1 1 28 0,2-1-5 0,-1 1-2 16,1 1-16-16,3-2 21 0,-2 1-8 0,2 1-6 0,12-4 11 16,-11 0-1-16,-1 5-15 0,-4-5 1 0,2 5-17 15,-2-2 26-15,-2 1 11 0,1-2-25 0,1 2 20 16,0 1-8-16,0-2-1 0,-3-1 13 0,1 1-16 15,0 1 15-15,1 0-16 0,0-1-4 0,-2 1 3 0,0-1 8 16,2 1 0-16,0-2 3 0,-1 2-14 0,1-1-6 16,1-1 14-16,0 2 10 0,-1 0-8 0,-1-2-4 15,1 2 12-15,0 0-6 0,-1-1-16 0,0 0 24 0,-1 1-4 16,0-1-8-16,0 1 9 0,-1-1-3 0,-2 1-12 16,1 0-4-16,1 1 5 0,0 0-3 0,-1-1 5 15,-1 1 5-15,2 0 5 0,0 0-7 0,2 0 1 0,-1 1 6 16,0-2-1-16,1 1 4 0,-2 0 0 0,2-1-6 15,-2 2 0-15,-1-1 4 0,1 1 2 0,-1-2-2 16,1 0 0-16,-2 2-1 0,1-1 3 0,0 1 6 0,-1 58-1 16,-14-59 141-16</inkml:trace>
  <inkml:trace contextRef="#ctx0" brushRef="#br0" timeOffset="139327.84">23029 11591 33 0,'0'0'52'16,"0"0"-10"-16,0 0-13 0,0 0 0 0,0 0 20 16,0 0-9-16,0 0-5 0,0 0-15 0,0 0-3 15,0 0 10-15,0 0-13 0,18 20 12 0,-18-20-9 16,8 5-10-16,-8-5-4 0,8 6 22 0,-8-6-10 0,8 6-7 15,-8-6 10-15,10 6-12 0,-10-6 20 0,6 7-21 16,-6-7 3-16,8 9-15 0,-8-9 12 0,7 6-4 16,-7-6 5-16,8 7 1 0,-8-7-9 0,12 9 17 0,-5-3-10 15,-1 0 13-15,1 0 8 0,-7-6-11 0,11 8-15 16,-11-8 8-16,9 7-8 0,-4-4 10 0,3 2-11 16,0 1 18-16,2-1-9 0,-1 1-7 0,2-1 14 15,1 0-7-15,0-1 1 0,-2 1-12 0,2-1 19 0,0 1-29 16,0-2 20-16,0 1 11 0,0-1-13 0,0 2-11 15,-1 0 10-15,-2-1 6 0,2-3-4 0,-2 4-1 16,-1-2-15-16,3 2 7 0,-3-3-13 0,-8-2 16 0,13 6-30 16,-3-1 42-16,-2-2 5 0,-8-3 4 0,14 6-20 15,-6-3-1-15,2 1 11 0,-2-1-8 0,2 2-6 16,-2-1-1-16,3-2 18 0,-2 2-9 0,5-1 2 0,-5 1-3 16,0 1-1-16,2-3 7 0,1 2-2 0,0-2 6 15,-1 2-23-15,1-3 10 0,-3 1-22 0,3 1 33 16,-12-3-10-16,20 3 8 0,-8 0-16 0,3-2 13 15,-3 1 10-15,1 1-24 0,1-2 39 0,-2-1-41 0,1 2 3 16,-2 0-6-16,1-1 10 0,0 0 9 0,-12-1-7 16,17 4-7-16,-6-2 2 0,-1 0 26 0,1 1-29 15,-11-3 2-15,15 3 4 0,-9 0 11 0,-6-3-19 16,20 3 5-16,-9 0 12 0,1 0-6 0,0 0-5 0,3-2 40 16,-2 3-32-16,0-3 5 0,3 0 11 0,-1 1-23 15,-2 1-5-15,2-1 11 0,0 1-1 0,-1-3 1 0,1 1 16 16,0 1-12-16,-1 2-16 0,0-2 16 0,0 1-17 15,1-1 18-15,0 0-13 0,-1 3 10 0,0-4-47 16,-1 2 44-16,2-1 3 0,-1 2-10 0,1-2 0 16,0-1-2-16,-1 2 5 0,1 2 6 0,3-4 19 0,-4 1-21 15,4-1-6-15,0 3-14 0,0-3 14 0,0 3 10 16,1-2-13-16,0 1 7 0,1 0-1 0,1 0 2 16,0 0-5-16,-2 2 14 0,1-3 1 0,1 1-13 15,-2-3 31-15,-3 3-43 0,3-1 35 0,-2 1-24 0,3 1 7 16,-3-2-7-16,2-1 18 0,-2 3-26 0,1 0 19 15,0-1-4-15,1 1-8 0,-3-1 5 0,3 1-4 0,1-2-1 16,0 2 8-16,1-2-1 0,-1 1 7 16,3-2-7-16,-2-1-11 0,2 1 2 0,1 0 2 0,-2 1 0 15,3-1 13-15,-3-1-15 0,1 0 2 0,-2-3 38 16,2 5-51-16,-2-1 11 0,1-2 27 0,-2 4-28 0,-3 0 7 16,3-1 11-16,-1 2-15 0,-1-4-13 0,1 2 28 15,0 0-17-15,1-2 22 0,0 2-35 0,0 0 7 16,-2-2 1-16,2 2 1 0,2 1 22 0,-2-6 19 0,0 6-28 15,0-2-9-15,0 0 12 0,-3-1-9 0,3 3-2 16,0-2-17-16,-1 0 14 0,1-3 31 0,0 3-23 16,-2 0 17-16,1 0-14 0,0-1 2 0,-3 1-27 15,1 2 13-15,1-3 3 0,-2 1 25 0,1-3-1 0,-1 3-11 16,0 0-15-16,0 0-2 0,0-4 31 0,-1 5-34 16,2 2 6-16,-2-3 12 0,1 0-17 0,1 0 11 15,-1 0-1-15,1-1 3 0,3 2 3 0,-1-2-7 16,-2 1-2-16,1-1 14 0,0 1 2 0,0 1-11 0,-1-2 0 15,2-4 19-15,-3 4-26 0,0 0 2 0,-2-2-11 16,1 2 10-16,-2-1 0 0,-13 1 17 0,23-2-14 0,-8 1-11 16,-3-1 14-16,0-2 21 0,-2 1-35 0,2 0 36 15,3 1-36-15,-2 0 21 0,2 0-19 0,1 0 13 16,-1 2-5-16,-6-1 12 0,4 1-3 0,2-2-24 16,0-2 39-16,-1 2-19 0,1 1 1 0,3-1 3 0,-6 2 0 15,1-2-24-15,2-4 36 0,-1 6-8 0,-2-1-16 16,3-2-1-16,-3 1 4 0,1-2 13 0,-1 3-15 0,-1-1 3 15,2-1 14-15,-1 1-5 0,0 1-9 16,2-2-3-16,-1 1 11 0,0 0-11 0,-1-1 0 0,3 2 12 16,0-1-12-16,1-1-10 0,0 1 18 0,-2-1-4 15,2 1 9-15,0 1-24 0,0 0 25 0,2-1 14 0,-1-1-7 16,-1 0-22-16,1 2 14 0,1 0-6 0,-2-1-10 16,0 0-1-16,-2 0 16 0,1 1-21 0,1 0 2 15,0-1 5-15,1-2 24 0,1 2-3 0,-4 1-13 0,1 1 1 16,0-1-9-16,1 0 7 0,0-3 20 0,-3 4-33 15,3-1 4-15,2 0-4 0,-1 0 2 0,-1-1 9 16,0-1 19-16,3 2-30 0,-3 1 18 0,1-2 1 16,0 2-14-16,2-1 11 0,-2-1 13 0,-1 1-9 15,4-1-2-15,-2 2-5 0,-1-1-3 0,0 0 14 0,1-1-8 16,-2-1-11-16,2 2 13 0,0-1 1 0,-1-2 17 16,2 3-14-16,-1-2 4 0,0 2-9 0,-1 0-4 15,3-1 11-15,0 0-8 0,-1 1-18 0,2 0 23 0,-1-1 11 16,3 0-16-16,-5 1 0 0,5 0-6 0,-2-3 15 15,1 3 0-15,-2 0-29 0,1-1 12 0,2 0 4 0,-2 1-16 16,1-1 12-16,-1 1 27 0,2-1-14 0,-2 1-10 16,-1 0 27-16,0 0-42 0,1 1 27 0,-1 0-17 15,-1-1 27-15,0 1-20 0,1 0-7 0,-2 1 4 16,2-1-9-16,0-1 7 0,0 1 49 0,0 0-62 0,-1 0 10 16,1-2 34-16,0 1-24 0,-1 1-9 0,1-1 18 15,-2-1-7-15,2 2-3 0,0 0 20 0,0-2-29 0,2 2 9 16,-1-2 27-16,0 1-23 0,-1 0-33 15,2-1 69-15,-1 1-26 0,-1 0-28 0,2-1 47 0,-1-1 5 16,-2 2-29-16,-1-1-27 0,2-1 25 0,0 1-6 16,-1-1 25-16,-2 1 12 0,1 0-65 0,0-2 16 0,1 0-5 15,1 2 43-15,0-2-55 0,-1 2 14 0,-1 0 59 16,4-1-39-16,-4-3-14 0,1 3 0 0,0-1 18 16,-1 0 27-16,1 1-2 0,0-3 9 0,-2 2-52 15,0 1 36-15,1-1-70 0,0-1 13 0,0 2 52 0,-1-2-10 16,0 2 25-16,1-3 3 0,-1 3-2 0,-1-1-50 15,1-1 28-15,1 1 3 0,-2-2-44 0,0 2 53 0,-2 0-19 16,4 2 11-16,-2-3-57 0,1 0 76 0,2 2-6 16,-3-1-55-16,3-1 13 0,-3-2-22 0,1 1 20 15,2 4 5-15,-1-3 27 0,0 3-14 0,0-4 20 16,0 3-12-16,-1 1 14 0,2-2-15 0,1 2 6 0,-2-4-15 16,1 1 38-16,0 1-11 0,1-2-57 0,9-2 59 15,-4 1-69-15,-5 2 74 0,0 1-28 0,-2 2-42 0,2-2 41 16,-2-2-20-16,1 0 45 0,0 0-10 15,-1 0-2-15,1 3-13 0,0-2-32 0,-1-1 44 0,1 5 7 16,-2-5-2-16,1 0-4 0,1 3-1 0,-2 0-5 16,2-2 6-16,-3-1-39 0,2-2 38 0,0 2-16 15,-2 0-4-15,1 1 15 0,-1 2 1 0,0 1-29 16,1-2 17-16,2 1-8 0,0-3 6 0,9-4 10 0,-2-2-20 16,-3 7 16-16,-2-2 2 0,7-2 2 0,-4 4-12 15,-2 1-9-15,-2 2 4 0,0 1 1 0,1-4 11 0,2 5 5 16,7-7-25-16,-4 7 11 0,-5-5-4 0,-4 2-1 15,2-1-18-15,1-2 30 0,-1 2-11 0,-1 0 16 0,2-2 5 16,0 4-33-16,-1-3-46 0,1-1 84 16,-2 1 1-16,0 4-20 0,2-1-56 0,0-3 72 0,-1 0-39 15,1 0 40-15,-1-1-13 0,10-3-31 0,-6 4 55 16,-3 0-9-16,0-1-11 0,-2 0 11 0,2 1 1 0,-2-1-6 16,0 0 11-16,0 0-73 0,0-1 61 15,0 0-8-15,-1 1-60 0,-1-1 46 0,1-2-24 0,-1 2-8 16,0-1 41-16,-1-1-4 0,1 2 22 0,1 1 12 15,-1-1-70-15,0 0 66 0,-1-2-54 0,0 2-22 0,1-1 70 16,0 2-43-16,0-1-16 0,-2-2 50 0,0 1 19 16,0 2-8-16,1-3 1 0,0 2-11 0,-2 0-48 15,1-1 61-15,0 2-71 0,2-2 66 0,-2 1-64 0,-2 1 23 16,0-1 54-16,0 1-15 0,0-2-28 0,-2 2 8 16,2-2 26-16,-1 2 5 0,-2 0-10 0,3 0-51 15,-2 0 60-15,-1 0-40 0,0 2-35 0,2-2 3 0,-3 2 48 16,0-1-33-16,-1 2 67 0,2-2-16 0,0 0 5 15,-1 1-54-15,0 0-14 0,0-1 49 0,3 0 16 16,-3 0-43-16,1 0 21 0,3 1 20 0,-2-1-35 16,-2 1 31-16,0-1-49 0,1 2-3 0,-2-1-14 0,2-1 23 15,-1 2 26-15,1-1 32 0,1 1-17 0,-2-1-56 16,-2 2 1-16,2-1 24 0,-1 2-16 0,-2-1 8 0,1-1-17 16,6-2 58-16,-2 2-1 0,2-1-58 15,-1 1 27-15,-2 0 37 0,2 0-51 0,-3 0 38 0,-1 1-44 16,1 1 65-16,-2-2-7 0,0 1 1 0,-1-1 5 15,0 2-62-15,1-1 65 0,0-1-1 0,0 2-49 0,0 0 14 16,1-1 35-16,-3 0-72 0,1 1 55 0,1-1 18 16,-1 1-20-16,-1-1-47 0,3 1 5 0,-2 0 51 15,0 0-13-15,-1 0 8 0,2-1-55 0,-1 1 12 16,0-1 44-16,-1 2 5 0,2-3-2 0,-2 2 0 0,1-1-49 16,0 1 9-16,0-1 19 0,-1 1 19 0,0 0-16 15,0 0-5-15,0 0-12 0,0-2 8 0,0 2-43 0,0 1 68 16,-3-2-82-16,2 0-15 0,-1 1-28 15,1 0-15-15,0-1 6 0,-3 2-3 0,0-2-33 0,0 2-326 16,0 0 157-16,-10 0 106 0</inkml:trace>
  <inkml:trace contextRef="#ctx0" brushRef="#br0" timeOffset="152582.96">22097 3716 10 0,'0'0'64'0,"0"0"-15"16,0 0-7-16,0 0 5 0,0 0-7 0,0 0-8 15,0 0 18-15,0 0-11 0,0 0-2 0,0 0-9 0,0 0-6 16,0 0 24-16,0 0-22 0,0 0 17 0,0 0-24 16,0 0 5-16,8-2-19 0,-8 2 27 0,0 0-8 0,0 0 4 15,0 0-10-15,4-6-1 0,-4 6 6 16,0 0-13-16,0-7 30 0,0 7-25 0,0 0-5 0,6-5-12 15,-5 3 34-15,0-3 11 0,-1 5 7 0,0 0-43 16,3-9 14-16,-3 9-13 0,0 0 4 0,4-4 30 0,-3 1-28 16,-1 3 13-16,4-6-4 0,-4 6 13 0,2-5-1 15,-1 2-14-15,-1 3 21 0,1-3 3 0,-1 3-8 16,0 0 9-16,2-6-14 0,-2 6-9 0,1-1 5 16,-1-1 2-16,0 2-26 0,1-1 14 0,-1 1 11 0,0 0-5 15,0 0-6-15,0 0-10 0,0 0 5 0,0 0-18 16,0 0 11-16,0 0-25 0,2-4 21 0,-2 4 1 0,0 0 28 15,0 0-24-15,0 0-15 0,0 0 14 16,0 0 4-16,-4 12 7 0,4-12-8 0,-3 7 11 0,0-1-23 16,1 3 20-16,-1-2 7 0,-1 2-21 0,1 0 23 15,1-2-19-15,-1-1-5 0,0 2 10 0,1-2 6 0,0 2-5 16,0-2 6-16,-1-2-22 0,2 1 3 0,-1 0 9 16,1 0-14-16,1 1 3 0,-1 0 16 0,-1 5-22 0,1-4 14 15,0-1-2-15,1-1 2 0,-2-1-13 16,2-4 6-16,2 10 15 0,-2-10-5 0,-2 7 3 0,2-2-8 15,0-5 4-15,-2 7-12 0,2-7 16 0,1 6-5 16,0-2 9-16,-1-4-20 0,2 5 21 0,-2-5-1 0,1 4 2 16,-1-4 1-16,3 4 5 0,-3-4-15 15,0 0 3-15,1 5-8 0,-1-5 12 0,0 0 21 0,0 5-28 16,0-5 7-16,0 0-5 0,0 0-4 0,4 3 5 16,-4-3-4-16,1 4-9 0,-1-4-2 0,4 1 22 0,-4-1-13 15,4 1 0-15,-4-1-2 0,0 0 10 0,0 0-11 16,7 0 6-16,-7 0 5 0,0 0-22 0,9 0 8 0,-5-2 5 15,-4 2-9-15,8 1 8 0,-2-1 2 0,-6 0 13 16,10-1-27-16,-4 0 8 0,0-1 6 0,0 2 10 16,-6 0-20-16,9-1 1 0,-9 1 1 0,7-1-11 15,-7 1 21-15,8 0-4 0,-8 0 3 0,5 2 11 0,-5-2-14 16,6 0 5-16,-6 0-18 0,5 0 3 0,-5 0 0 16,0 0 0-16,7 2 12 0,-5 0 10 0,-2-2-18 15,7 1 8-15,-4 0-11 0,-3-1 27 0,6 3-14 0,-2-1 0 16,0 2 6-16,-4-4 0 0,6 3-10 0,-4 1-7 15,1-2 4-15,1 2 13 0,-4-4-10 0,5 6 13 16,-2-2-9-16,1-2 9 0,-1 2-26 0,-1-1 7 16,1 0 6-16,0 0-3 0,1 1 4 0,-2-1-6 15,0 1 16-15,-2-4-8 0,4 6-8 0,-2-2 5 0,0-2 3 16,-1 3-21-16,0-2 15 0,1 2-2 0,-1 0 14 16,0 0-12-16,-1 0 12 0,0-2-10 0,2 2-5 0,-2 0 9 15,0 0 1-15,0-1 4 0,0 0 2 0,0 1-9 16,0-2-1-16,-2 2 9 0,2 0-1 0,0-5 0 15,-2 8 6-15,0-3-4 0,0-1 8 0,-1 1-17 16,0-1 16-16,1 0 1 0,-2-2-4 0,-3 6-5 0,2-4 8 16,-2 1-1-16,3-1 4 0,0-2-16 0,0 2 12 15,0-1-6-15,-1 0 9 0,-1 0 1 0,2-1 4 0,0 0 5 16,-1-1 4-16,-2 2 0 0,2-1 3 0,-4 2-6 16,-1-3-8-16,-2 2 3 0,3-1-1 0,-3 0 6 15,0-1 6-15,4 2-1 0,0-1-13 0,1-1 13 0,7-1 2 16,-12 1-20-16,4-1 11 0,8 0 1 0,-11 0-1 15,11 0 3-15,-9 0-5 0,9 0 12 0,0 0-18 16,-15 0-39-16,15 0 46 0,-8-2-4 0,8 2 6 16,0 0-7-16,0 0-17 0,-9 1 5 0,9-1 3 15,0 0 0-15,0 0-8 0,-11-1 6 0,11 1-4 0,0 0 5 16,0 0-15-16,-10-2 13 0,10 2-10 0,0 0 0 16,0 0 14-16,0 0 1 0,0 0-19 0,-11 0 0 0,11 0 7 15,0 0-2-15,0 0-4 0,0 0-9 0,-4-5-10 16,4 5-19-16,0 0-26 0,0 0-8 0,1-5-24 15,-1 5-27-15,0 0-30 0,0 0-16 0,-2-10-17 0,2 10-20 16,0-6-532-16,0 6 247 0,0 0 164 0</inkml:trace>
  <inkml:trace contextRef="#ctx0" brushRef="#br0" timeOffset="153010.12">22069 3666 77 0,'0'0'154'15,"0"0"-47"-15,0 0 20 0,0 0-6 0,6-7-32 16,4 2 35-16,2 0-13 0,4 3 0 0,4-3-14 16,0 1 5-16,11-3-3 0,-4 2-3 0,-3 1 6 0,-3-1-13 15,-1 1 6-15,0-1-6 0,0 2 12 0,0-1 0 16,-1 2 1-16,-2-2-20 0,1 4 12 0,-2-3 2 0,-4 0-11 16,1 0-5-16,-1 0-5 0,-4 1 6 0,0 1-6 15,-1-1-3-15,-2 1-24 0,-1 0 25 0,-4 1 1 16,7-2-41-16,-3 0 17 0,-4 2-14 0,6 0 13 15,-6 0 6-15,0 0-13 0,8-1-42 0,-8 1 35 0,4-1-6 16,-4 1-23-16,0 0 23 0,0 0-32 0,4-1 21 16,-2 1-13-16,2 0-16 0,-4 0-21 0,0 0-17 0,4-1-20 15,-4 1-37-15,1-2-34 0,-1 2-30 0,0 0-23 16,0 0-25-16,0 0-591 0,0 0 269 0,0 0 180 16</inkml:trace>
  <inkml:trace contextRef="#ctx0" brushRef="#br0" timeOffset="154784.93">24259 3506 54 0,'0'0'65'0,"-2"6"-24"0,2-6 1 15,0 0-2-15,-2 4-10 0,2-4 19 0,0 0-7 0,0 0-11 16,-5 4 16-16,5-4-15 0,0 0 5 0,0 0 9 15,0 0-23-15,-4 2 6 0,4-2 23 0,-1 1-10 16,1-1-15-16,0 0-12 0,0 0 12 0,-4 1 11 16,4-1 4-16,0 0-5 0,0 0 16 0,0 0-29 0,0 0 10 15,0 0 3-15,0 0 6 0,0 0-23 0,0 0 17 16,0 0 7-16,0 0-33 0,0 0 14 0,0 0 11 16,0 0-13-16,0 0 13 0,0 0 14 0,9-4-36 0,-6 2-13 15,1 1 33-15,2 0-11 0,-2 0 10 0,1 0 6 16,-1-1 10-16,1 1-34 0,2 0 14 0,0-1-23 15,-1 0-28-15,0 1 17 0,0-1 18 0,5-2 11 0,-3 3-42 16,3-3 19-16,-2 4 38 0,4-2-14 0,-3 0-21 16,-2 0 30-16,0 1 2 0,-3 0-1 0,2 0-31 15,-1 0 26-15,1-1-15 0,0 2-12 0,1-1 21 16,5 1-12-16,-4-1 10 0,-1 1-100 0,0 0 102 0,-1-1-10 16,1 1 12-16,-1 0 2 0,-1 0-22 0,1 0 11 15,-2 0 4-15,2 0-13 0,0 0 11 0,-2 0 19 0,2 1-33 16,-2-1-13-16,0 0 20 0,-1 1 9 0,3-1-13 15,-3 0 11-15,3 0-10 0,-3 0-14 0,2 0 3 16,-2 1 0-16,0 1 17 0,0-1-4 0,0 1-13 16,0 1 2-16,-1-1 1 0,0-1 13 0,-1 3-10 0,0-2 5 15,0 2 2-15,-3-2-3 0,4 3-1 0,-2 0 14 16,0-2-15-16,-1 2 4 0,0-5 3 0,-1 12-1 0,0-6-9 16,-2-1 4-16,3 2 9 0,-1-1-5 0,-2 4 9 15,-1-2-13-15,0 3 11 0,0-3-6 0,0 2-7 16,-3-2 11-16,3 0-3 0,-1 0 6 0,1 0-1 15,0 0-4-15,0-4 0 0,-1 5 4 0,-1-2-10 0,2-1 7 16,-2 1 13-16,0 0-20 0,0-1 6 0,-1-1-1 16,0 0 17-16,1 1-12 0,-1-1-5 0,2 0 7 15,-1-2-8-15,-2 6 6 0,3-5-8 0,0-1 18 16,-2 0-11-16,4 0-10 0,-1 0 5 0,0-1 2 0,0 0 1 16,4-2-5-16,-2 4 9 0,2-4-15 0,-7 3 21 15,7-3 2-15,-4 3-7 0,4-3 8 0,0 0-7 0,0 0-3 16,-7 4 2-16,7-4-3 0,0 0-9 0,0 0 14 15,0 0-3-15,-5 5-2 0,5-5 1 0,0 0-3 16,0 0-2-16,0 0-3 0,0 0 4 0,0 0-10 0,0 0 6 16,0 0-3-16,23-2-3 0,-23 2-1 0,12-1 7 15,-12 1-2-15,18-3 5 0,-11 2-6 0,1 0-8 16,-8 1 6-16,16 1-2 0,-9-1 7 0,-7 0-11 0,10-1 1 16,-10 1-2-16,14 1 8 0,-14-1-7 0,12 1 11 15,-12-1-2-15,10 0-8 0,-10 0 9 0,11 1-12 16,-6 1 4-16,-5-2-4 0,10 3 5 0,-10-3 3 15,9 3-9-15,-9-3-1 0,9 3 9 0,-5 1-7 0,-4-4 2 16,8 7-10-16,-5-3 10 0,5 2 0 0,-3-2-6 16,-2 2 5-16,2 2 6 0,-1-4 4 0,-2 2-2 15,-2-6-8-15,4 8 3 0,-4-8 2 0,4 8-5 16,-3-3 7-16,-1 0 6 0,0-5-9 0,3 9-4 0,-3-9 8 16,1 9 0-16,-1-9-2 0,1 9-1 0,-1-9 3 15,0 10-3-15,0-10 1 0,-1 9-4 0,1-9 10 0,-3 10-7 16,3-10-5-16,-4 14 5 0,2-8 3 0,0-1-35 15,2-5 40-15,-5 9 2 0,5-9-3 0,-7 7 9 16,3-2-16-16,4-5 3 0,-8 6 16 0,3-4-10 16,5-2 3-16,-7 8 8 0,-1-2 3 0,-2-1-15 0,-2 1-2 15,0-2 26-15,-2-1-10 0,1 0-4 0,0 0 4 16,-2 2-5-16,2-2 30 0,-3-1-22 0,2 0-5 16,1 1 29-16,0-2-12 0,2-1 22 0,2 1-1 15,1-1-5-15,0 1 20 0,2-1-20 0,1 0 9 0,0 2-13 16,1-2-8-16,-2 0 19 0,4 1 4 0,-1-1-4 15,-1 0-7-15,0 0 5 0,1 0-1 0,1 0-28 0,2 0 20 16,-4-1-17-16,4 1 4 0,-3-2-12 0,3 2 2 16,-3-1-3-16,3 1 3 0,0 0-4 0,0 0-13 15,-4-1-20-15,4 1-15 0,0 0-22 0,0 0-22 16,0 0-29-16,0 0-28 0,0 0-7 0,0 0-37 0,-5-5-27 16,5 5-34-16,0 0-24 0,0 0-29 0,0 0 0 15,-12 5-698-15,12-5 326 0,-11 4 218 0</inkml:trace>
  <inkml:trace contextRef="#ctx0" brushRef="#br0" timeOffset="160017.03">21720 5394 4 0,'0'0'54'15,"0"0"9"-15,0 0-1 0,0 0-7 0,0 0-9 16,0 0-6-16,0 0 25 0,0 0-25 0,0 0 7 0,0 0 6 15,0 0-8-15,0 0-28 0,0 0 18 0,0 0 17 16,0 0-19-16,0 0-12 0,0 0 22 0,0 0-32 16,0 0 24-16,0 0-13 0,0 0 23 0,0 0-12 15,0 0 14-15,0 0-41 0,0 0 9 0,0 0 10 0,0 0-1 16,0 0-1-16,0 0 15 0,0 0-36 0,0 0 31 16,0 0-14-16,0 0 21 0,0 0-13 0,0 0-11 15,0 0 20-15,0 0-27 0,0 0 7 0,0 0 1 16,0 0-9-16,0 0 26 0,0 0-17 0,0 0 17 0,0 0-11 15,0 0 40-15,0 0-47 0,0 0 11 0,0 0-28 16,0 0 23-16,0 0-12 0,0 0 13 0,0 0-18 16,0 0 46-16,0 0-44 0,0 0 3 0,0 0 5 15,0 0-3-15,0 0 5 0,9 2-4 0,-9-2 4 0,0 0-18 16,0 0 13-16,0 0 10 0,0 0-32 0,6-4 23 16,-6 4-24-16,0 0 6 0,0 0 19 0,5-5-13 0,-5 5 15 15,0 0 3-15,0 0-17 0,0 0-12 0,5-5 13 16,-5 5 1-16,0 0-11 0,6-4 22 0,-6 4-35 15,0 0 32-15,9-4-7 0,-9 4-16 0,8-2-2 16,-8 2 15-16,8-2-10 0,-8 2 20 0,7-4-18 0,-7 4 24 16,9-1-34-16,-9 1 2 0,11-2 28 0,-11 2-16 15,9-3 17-15,-9 3-13 0,11-2-19 0,-11 2 28 16,9-2-7-16,-9 2-21 0,9 0 26 0,-9 0-14 16,0 0-13-16,0 0 24 0,19 0-14 0,-19 0 12 0,0 0 15 15,12-2-14-15,-12 2 5 0,0 0-13 0,11 3 9 16,-11-3-17-16,0 0-2 0,13 2 31 0,-13-2-27 0,9 3 14 15,-9-3 3-15,7 2-22 0,-7-2 29 0,9 5-9 16,-9-5 6-16,10 3-13 0,-10-3-21 0,9 4 24 16,-9-4 11-16,0 0-30 0,12 6 23 0,-4-1-16 15,-3 0 3-15,-2-1 2 0,-3-4-2 0,5 5 12 0,-5-5 32 16,6 6-27-16,-6-6 8 0,4 7-12 0,-3-2 3 16,-1-5 9-16,4 9-3 0,-4-9-4 0,0 9-1 0,0-9-5 15,1 10 18-15,-1-10-4 0,-2 11-4 0,0-5-8 16,2-6 10-16,-4 14 12 0,0-3-8 0,2-3-6 15,-2 2 2-15,0-1-4 0,0 0 6 0,-2-3 4 16,0 3-14-16,0 1 14 0,0-3-8 0,-1 0 4 0,2 1-3 16,-3-1 10-16,0 0-13 0,2-2-2 0,0 1 7 15,-1-1-10-15,2-2 17 0,5-3-18 0,-8 7 13 0,4-3-15 16,4-4 2-16,-8 5 10 0,8-5-12 16,-7 6 15-16,3-4-17 0,4-2 0 0,-8 6 14 0,4-3 1 15,4-3-12-15,-7 4 2 0,7-4-5 0,-6 4 13 16,6-4 0-16,0 0 3 0,-7 2-9 0,7-2-14 0,0 0 15 15,-7 5 13-15,7-5-17 0,0 0 0 0,0 0-5 16,0 0 6-16,-5 5 2 0,5-5 7 0,0 0-5 16,0 0-14-16,0 0 3 0,-7 2 15 0,7-2-17 15,0 0 0-15,0 0 11 0,0 0-17 0,0 0 11 0,0 0-6 16,0 0 15-16,0 0-7 0,0 0 0 0,0 0 11 16,20 4-11-16,-20-4 5 0,12 2-3 0,-12-2-2 15,11 2-5-15,-6-1 5 0,-5-1-17 0,11 1 6 0,-11-1 14 16,11 1-8-16,-6 0-9 0,-5-1 12 0,12 3-11 15,-12-3 16-15,9 1-18 0,-3 1-1 0,-6-2 11 16,8 3 4-16,-8-3 5 0,9 3 1 0,-4 0-22 0,-5-3 20 16,8 5-10-16,-8-5-3 0,8 4 10 0,-2-1-11 15,-6-3 10-15,6 7 1 0,-2-3-4 0,-4-4 4 16,10 6 2-16,-10-6-20 0,6 8 13 0,-2-4 13 0,-1 0-19 16,0 1 12-16,1 0-14 0,-4-5 4 0,5 10 13 15,-5-10 3-15,3 10-4 0,-3-10-4 0,2 10 0 16,-2-10 9-16,3 8 5 0,-3-8-10 0,0 12-1 0,3-1-8 15,-3-11 15-15,0 16-1 0,0-16-1 0,-3 11-6 16,3-11-12-16,-3 10 8 0,3-10 9 0,-2 10-2 16,2-10 4-16,-4 10-1 0,4-10 0 0,-4 7 0 15,4-7 8-15,0 0-11 0,-7 9-5 0,7-9 23 0,-8 6 1 16,8-6-4-16,-13 8-13 0,3-4 8 0,-2 0-2 16,2 0 4-16,-2-1 18 0,-3 0-13 0,3-1-1 0,0 0 7 15,1-2-2-15,11 0-7 0,-24 3 10 0,14-2-2 16,10-1 9-16,-18 0 23 0,12 0-19 0,6 0-15 15,-19-4 8-15,10 3-19 0,2 0 18 0,7 1 6 0,0 0-28 16,-15-1 26-16,10 0-13 0,5 1-18 0,0 0 17 16,-12-2-5-16,12 2-9 0,0 0 14 0,-11-1-14 15,11 1 6-15,0 0-4 0,0 0-8 0,-6-2 6 0,6 2 4 16,0 0 1-16,0 0 1 0,0 0-20 0,0 0-10 16,-10-3 6-16,10 3 8 0,0 0 7 0,0 0-23 15,0 0 41-15,0 0-33 0,0 0 29 0,0 0-3 0,0 0-12 16,0 0-16-16,0 0-5 0,0 0 27 0,0 0-31 15,0 0 3-15,0 0 5 0,-9-1-3 0,9 1 19 16,0 0-23-16,0 0 1 0,0 0 27 0,0 0-33 16,0 0 0-16,0 0-1 0,0 0-37 0,0 0 2 15,-3-7-10-15,3 7-6 0,0 0-33 0,0 0-12 0,0 0-35 16,-2-8-24-16,2 8-51 0,0 0-1 0,-6-8 8 16,6 8-602-16,-5-4 274 0,5 4 182 0</inkml:trace>
  <inkml:trace contextRef="#ctx0" brushRef="#br0" timeOffset="161563.28">24108 5314 62 0,'0'0'93'0,"0"0"-16"0,0 0 3 0,0 0-11 0,0 0 12 16,-7-3-6-16,7 3 36 0,0 0-55 0,0 0 10 15,0 0-10-15,0 0-4 0,0 0-8 0,0 0-6 16,0 0 1-16,0 0 7 0,3-13 0 0,-3 13-2 0,0 0-6 15,0 0 1-15,0 0 8 0,6-8-24 0,-6 8 18 16,0 0-6-16,8-6-20 0,-8 6 13 0,7-4 3 16,-7 4 11-16,8-5 5 0,-3 2-23 0,-5 3-15 15,15-9 21-15,-7 4-20 0,1 1 16 0,2-1-5 0,-2 2 6 16,2-1-10-16,1 1-17 0,-3 2 25 0,1-1-10 16,0-1-2-16,0 2 2 0,2-1-9 0,-4 0 20 0,-8 2-29 15,12-1 22-15,-12 1-12 0,9 1-4 0,-9-1 17 16,10 0 5-16,-10 0-18 0,0 0-3 0,10 4-10 15,-10-4 9-15,7 5 1 0,-3-3 4 0,-4-2 3 16,7 7 4-16,-5-3 26 0,-2-4-12 0,6 8-11 0,-4-4 17 16,4 4-16-16,-4-3-1 0,2 1-8 0,-4-6 17 15,4 12-13-15,-1-7 10 0,-2 1 10 0,-1-6-7 0,3 13 8 16,-2-2-8-16,-1 0-3 0,0-3 6 0,0-8 4 16,-1 15-4-16,0-8-10 0,1-7 13 0,-4 15 2 15,1-4-10-15,-1 1-1 0,1-1-5 0,-2-3 13 16,1 2-8-16,1-2 7 0,1 3-7 0,-4-2-14 0,4-1 10 15,0-1 5-15,2-7 0 0,-4 12-5 0,3-7 5 16,1-5-20-16,-5 10 12 0,2-6-5 0,-1 6 13 16,0-3-3-16,0-2-12 0,4-5-8 0,-4 10 13 15,1-6 1-15,3-4-10 0,-4 10 9 0,4-10-17 0,-2 6 9 16,2-6 0-16,0 0 8 0,-3 8 9 0,3-8-16 16,-1 9 2-16,1-9 1 0,0 0 11 0,-2 7-11 0,2-7 10 15,0 0-8-15,0 8 13 0,0-8-3 0,0 0 2 16,0 0-18-16,0 0 8 0,7 8 2 0,-7-8 0 15,8 2-13-15,0-2 9 0,5 2 8 0,2-2-10 0,0-1 13 16,3 1-10-16,1-2 6 0,1 2-15 0,-3-1 5 16,3-1 9-16,2-1-9 0,-4 2 8 0,2-2-16 15,-1 2 18-15,-2-1-9 0,1-1 7 0,-1 1 4 16,-4-1 1-16,5 1 1 0,-5 1 23 0,0 1-23 0,-2-1-11 16,-2-1 33-16,2-1-4 0,-4 2 9 0,-7 1-35 15,12-4 41-15,-6 3-17 0,-6 1-22 0,10-1 30 16,-10 1-38-16,8-2 18 0,-8 2-12 0,8-1-6 0,-8 1 18 15,6-2-6-15,-6 2 9 0,0 0-12 0,0 0-24 16,0 0 27-16,0 0-2 0,0 0-22 0,11 0 21 16,-11 0-16-16,0 0 30 0,0 0-9 0,0 0-22 0,0 0-13 15,0 0 9-15,0 0-15 0,0 0 22 0,0 0 0 16,0 0-7-16,9-1-13 0,-9 1 22 0,0 0-9 16,0 0-24-16,0 0-25 0,0 0 9 0,0 0-8 0,0 0-13 15,0 0-21-15,0 0-21 0,0 0-42 0,4-8-37 16,-4 8-43-16,0 0-13 0,0 0-35 0,0 0-604 15,0 0 293-15,0 0 194 0</inkml:trace>
  <inkml:trace contextRef="#ctx0" brushRef="#br0" timeOffset="162237.06">26588 5485 55 0,'0'0'113'0,"2"6"-11"0,-2-6-31 16,0 0 5-16,0 0 7 0,0 0-41 0,0 0 10 16,0 0-2-16,0 0 9 0,2 5-21 0,-2-5 13 15,0 0 6-15,0 0-21 0,0 0-16 0,0 0-10 0,1 2 32 16,-1-2-11-16,0 0-26 0,0 0-4 0,0 0 19 15,0 0 0-15,0 0 7 0,0 0-31 0,0 0 17 16,0 0-17-16,0 0 3 0,0 0 14 0,0 0 20 0,0 0-34 16,0 0-28-16,0 0-19 0,0 0-18 0,0 0-257 15,0 0 107-15,0 0 72 0</inkml:trace>
  <inkml:trace contextRef="#ctx0" brushRef="#br0" timeOffset="163321.13">29330 5356 28 0,'0'0'111'0,"-8"-5"-7"16,8 5 11-16,0 0-29 0,0 0-2 0,-2 5-5 16,2-5 2-16,0 6-26 0,0-6 16 0,0 0-12 0,0 0-15 15,0 0 14-15,0 0-15 0,0 0-9 0,0 0-12 16,0 6-1-16,0-6 15 0,0 0-21 0,0 0 19 0,0 0-11 16,0 0 4-16,0 0-29 0,0 0 11 0,0 0-3 15,0 0 11-15,0 0 0 0,0 0-37 0,0 0 19 16,0 0 1-16,0 0 1 0,0 0 12 0,0 0-18 15,0 0 10-15,0 0-11 0,0 0 32 0,0 0-27 0,0 0 9 16,0 0 4-16,0 0 8 0,0 0-16 0,0 0-1 16,0 0-11-16,0 0 8 0,0 0 23 0,0 0-31 15,0 0 19-15,0 0 8 0,0 0-7 0,0 0-4 0,0 0-5 16,6 3 3-16,-6-3-42 0,0 0 21 0,0 0 24 16,0 0-2-16,0 0-11 0,7-1 7 0,-7 1-8 15,0 0-37-15,0 0 25 0,0 0-27 0,0 0 9 0,0 0-5 16,0 0-13-16,0 0-12 0,0 0-11 0,0 0-16 15,5-8-207-15,-5 8 99 0,0 0 66 0</inkml:trace>
  <inkml:trace contextRef="#ctx0" brushRef="#br0" timeOffset="166889.44">22059 7237 2 0,'0'0'61'0,"0"0"-12"0,0 0 0 0,0 0-15 16,0 0-13-16,-6-9 10 0,6 9 12 0,0 0 5 0,0 0-19 15,0 0 0-15,0 0 13 0,0 0 15 0,0 0-34 16,0 0 23-16,0 0-24 0,0 0-14 0,0 0 11 16,0 0 3-16,0 0 5 0,0 0-12 0,0 0-1 15,0 0-2-15,0 0 4 0,0 0 6 0,0 0 10 0,0 0-28 16,0 0 3-16,0 0 13 0,0 0-10 0,0 0 34 15,0 0-31-15,0 0 25 0,-6 28-23 0,4-23 13 0,2-5 12 16,-1 10-1-16,-3-2-18 0,-1 1 11 16,2 0 0-16,3-9 4 0,-7 18 5 0,6-11-3 0,-2 4-31 15,1-1 17-15,-1-1-9 0,3-9 21 0,-3 15-13 16,2-8 1-16,1-7 12 0,0 0-17 0,0 18 30 0,0-18-7 16,-3 14-26-16,3-14 11 0,-1 15-16 0,1-15 10 15,1 9 19-15,-1-9 1 0,0 0-8 0,3 11-4 16,-3-11-5-16,0 0-3 0,1 11 4 0,-1-11 18 15,0 0-17-15,0 0 1 0,3 10-4 0,-3-10 14 0,4 2-6 16,-4-2 0-16,7 2-14 0,-7-2 6 0,6 3-16 16,-6-3 10-16,10 1-5 0,-10-1 1 0,12 0-5 15,-12 0 0-15,13-1 4 0,-5 0-9 0,-8 1-1 16,15-2 10-16,-9 2 0 0,-6 0-5 0,15-2 3 0,-8 1-1 16,-7 1-2-16,12 0-10 0,-6-1 14 0,-6 1-7 15,12-2 6-15,-12 2-8 0,11 0-2 0,-11 0-5 0,11 2 12 16,-11-2 1-16,9 1 3 0,-9-1 7 0,11 2-19 15,-6 1 10-15,-5-3 6 0,10 3-3 0,-6 0-5 16,-4-3-9-16,8 4 19 0,-4 0-1 0,-4-4-13 16,9 6 3-16,-5-2 7 0,0 0-11 0,-4-4 13 0,7 9-8 15,-5-4 11-15,-2-5-18 0,4 9-3 0,0-4 7 16,-4-5 7-16,6 11 1 0,-5-8-4 0,-1-3-9 0,3 10 12 16,-3-10-2-16,1 13-3 0,-1-13 1 15,1 13 5-15,-1-13-9 0,-2 17-5 0,0-8-1 0,2-9 17 16,-4 16-4-16,2-4-3 0,-1-3-2 0,0 0 4 15,3-9-4-15,-5 15 3 0,2-9 11 0,1 0-8 0,2-6 3 16,-7 13 14-16,0-6-7 0,2-2 5 0,5-5-4 16,-8 10-3-16,8-10 9 0,-8 7-9 0,8-7 0 15,-10 6 13-15,10-6-5 0,-10 5-5 0,0-1-3 16,10-4 1-16,-13 6-9 0,13-6 2 0,-11 3 1 0,11-3 2 16,-12 2-1-16,12-2 7 0,-12 3-18 0,12-3 8 15,0 0 5-15,-13-2 3 0,13 2-4 0,0 0-8 0,-16-1 2 16,16 1 3-16,0 0-10 0,-11-2 8 0,11 2-12 15,0 0 7-15,-9-4 1 0,9 4 0 0,0 0-7 16,-12-3 1-16,12 3 2 0,0 0-3 0,-11-4 5 16,11 4-10-16,0 0-14 0,0 0-18 0,-8-6-17 0,8 6-11 15,0 0-18-15,-9-6-26 0,9 6-19 0,0 0-12 16,-11-7-30-16,11 7-11 0,0 0-10 0,-10-7-449 0,10 7 212 16,0 0 144-16</inkml:trace>
  <inkml:trace contextRef="#ctx0" brushRef="#br0" timeOffset="167286.15">22008 7274 33 0,'0'0'130'0,"0"0"-30"0,-1-8 23 15,1 8-24-15,0 0-13 0,0-10-4 0,0 10-26 0,6-7-6 16,-6 7 25-16,8-5 2 0,2-1-21 0,0 2-22 16,2 0 21-16,2-1 2 0,-1 2-17 0,0-1 1 0,1 2-10 15,2-1-16-15,0 0 5 0,0 0 9 0,-2 0-2 16,2-1-7-16,-1 2 26 0,0-1-23 0,0 2 13 15,-1-3 4-15,0 2-30 0,-2 0 15 0,-2 0-9 16,0 1-1-16,-2 0-2 0,-8 1 6 0,12-2-7 0,-12 2-6 16,12-2 10-16,-7 2 15 0,-5 0-9 0,11-2 0 15,-11 2-18-15,8-2-6 0,-6 2 22 0,-2 0-16 0,0 0 1 16,8 0-16-16,-8 0-6 0,0 0-13 0,0 0-42 16,0 0 15-16,0 0-32 0,0 0 0 0,0 0-21 15,0 0-306-15,0 0 140 0,0 0 92 0</inkml:trace>
  <inkml:trace contextRef="#ctx0" brushRef="#br0" timeOffset="169265.04">24991 7066 68 0,'0'0'92'0,"0"0"0"0,0 0 1 16,0 0-16-16,-3-8 9 0,3 8-20 0,0 0-16 0,0 0 6 15,0 0 16-15,0 0-7 0,0 0-21 0,0 0-24 16,0 0 9-16,18-8 1 0,-18 8 16 0,9-4-5 16,-9 4 6-16,8-6-29 0,-4 4 5 0,1-2 0 0,-5 4 6 15,11-1 4-15,-11 1-23 0,15-6 21 0,-7 4-6 16,0 1 18-16,-2-2-5 0,-6 3-28 0,14-2 25 15,-14 2-25-15,17-5-11 0,-9 3 47 0,-1 2-23 0,1-2-3 16,-8 2-23-16,13-1 9 0,-13 1 6 0,13 1-6 16,-6-1-10-16,-7 0 26 0,12 2-7 0,-5-1 9 15,-7-1-30-15,10 2 13 0,-4-1 15 0,0 2-3 16,-6-3 5-16,10 3-9 0,-6 0 12 0,-4-3 2 0,6 7-26 16,-2-3 15-16,-4-4-1 0,7 6-6 0,-4-2 7 15,-3-4-1-15,2 10-3 0,-2-4 11 0,0-1-9 16,0-5-1-16,-1 11-4 0,1-11 5 0,-4 14 7 0,0-4 2 15,0-1 2-15,-4 2-7 0,3-3 14 0,-5 2-3 16,1-3-8-16,1 2-1 0,0-2-2 0,0-2 3 16,-1 3-6-16,1-2 12 0,2-1-17 0,0-2 20 15,2 1 4-15,-2-2 3 0,2 2-5 0,0-3-15 0,4-1 2 16,-5 5 4-16,5-5 13 0,-7 4-9 0,5-3 3 16,2-1-12-16,0 0-4 0,0 0 12 0,0 0-12 15,-3 6 4-15,3-6-4 0,0 0 1 0,0 0 1 0,0 0-6 16,0 0 8-16,11 1-1 0,-11-1-12 0,0 0 0 15,12-1 8-15,-12 1-14 0,0 0 7 0,16-3-8 0,-16 3 8 16,10 0 4-16,-2 2-19 0,-8-2 14 0,14-2-13 16,-5 2 0-16,-9 0 13 0,13 2 1 0,-6-2-8 15,-7 0 2-15,15 0-1 0,-9 1 2 0,-6-1 9 16,15 2-22-16,-10-1 13 0,-5-1-10 0,11 3 7 0,-6-2 0 16,-5-1 3-16,12 2-13 0,-8 1 15 0,-4-3-9 15,14 3 3-15,-9 0 6 0,-1 0 9 0,5 2-22 16,-3-2 3-16,0-1 14 0,-6-2-14 0,10 7 7 15,-1-3 6-15,-2-1-8 0,-3 2 15 0,0-1-9 0,-4-4-15 16,5 6 15-16,-5-6 1 0,4 7-7 0,-3-2 0 16,-1-5-2-16,3 6 14 0,-3-6-8 0,3 8-9 15,-3-8 18-15,1 9-6 0,-1-9-7 0,1 7-1 0,-1-7 13 16,0 0 6-16,-5 13-10 0,1-9 0 0,-1 3 7 16,-1-2-4-16,0 2-7 0,-2 0 7 0,0 0 5 15,0-2-6-15,0 1 7 0,-2-1-4 0,1-2 14 0,-2 2-8 16,1 0-4-16,2-1 15 0,-4-2-10 0,0 2 4 15,1-1 6-15,-1 1-11 0,1-2 19 0,3-1-18 16,2 1 17-16,0 1-4 0,6-3 12 0,-10 1 4 0,10-1-19 16,-11 0-3-16,11 0 2 0,-9 2 9 0,9-2-19 15,0 0 13-15,-14-2-12 0,14 2 6 0,-6-2-11 16,6 2-15-16,0 0 38 0,-12-2-32 0,9 2 20 0,3 0-15 16,-7-3 34-16,7 3-24 0,0 0-11 0,-8-2 48 15,8 2-57-15,-4-3 16 0,4 3-24 0,0 0 38 0,-6-1 8 16,6 1-27-16,0 0-24 0,0 0-2 15,0 0 5-15,0 0 7 0,-10-3 34 0,10 3-7 0,-2-2-2 16,2 2-5-16,0 0-23 0,0 0-6 0,0 0-1 16,0 0-6-16,0 0 2 0,0 0-23 0,0 0-25 0,-7-7-7 15,7 7-24-15,0 0-30 0,0 0-8 0,0 0-64 16,0 0-31-16,0-9 0 0,0 9-22 0,0 0-582 16,0 0 278-16,0 0 184 0</inkml:trace>
  <inkml:trace contextRef="#ctx0" brushRef="#br0" timeOffset="170961.26">28485 7060 67 0,'0'0'68'0,"0"0"12"0,0 0-11 0,0 0-20 0,0 0-8 16,0 0 18-16,-11-2-17 0,11 2 12 0,0 0-19 15,0 0 16-15,0 0 3 0,0 0-20 0,-13 3 4 0,13-3-15 16,-6-1 32-16,2-2-20 0,4 3 24 0,0 0-31 15,-8 1 46-15,8-1-28 0,-5 2-8 0,5-2 20 16,0 0 1-16,0 0-1 0,-8 0-3 0,8 0-17 16,0 0 18-16,-4-4-11 0,4 4-1 0,0 0 3 0,-3-4 0 15,3 4 3-15,0 0-12 0,0 0 5 0,0 0-8 16,0 0 5-16,2-7 1 0,-2 7-6 0,0 0-8 0,2-6-10 16,-2 6 16-16,6-5-16 0,-4 3 5 0,4 0-5 15,-2-1 0-15,0 0-3 0,0-1-6 0,1 2 3 16,-1 0 0-16,1 0 3 0,-1 0-6 0,2 0-8 15,-1 1 12-15,0-1-1 0,-5 2-20 0,12-1 3 0,-6-1 5 16,0 1 14-16,-2 0-10 0,2 0 0 16,-6 1 3-16,9 1-2 0,-4-1 4 0,1 1-11 0,-1 0 4 15,-1 1-4-15,1 0 2 0,-1 0 1 0,2 1-1 16,-2 0 18-16,-2 1-13 0,4 0 13 0,-4-1-6 0,2 2 7 16,0-1-2-16,0-1-18 0,-1 2 9 0,-2 1-6 15,2-1-1-15,1 3 16 0,-1-1 2 0,-1 1 0 0,0-2-14 16,-2 0 9-16,0 0-5 0,0 0 18 0,1 1-10 15,-2-1 4-15,2 1 2 0,-2 0 10 0,-2 5-2 16,0-1-2-16,1 1-8 0,-2-2 12 0,-2 0-8 16,2 0 5-16,-2 0-1 0,0-1-5 0,1 0 1 0,0-1-5 15,-1 0 1-15,1 0 7 0,0-2-12 0,-1 1 14 16,1 0-16-16,1-3-5 0,0 0 13 0,1 1-18 16,1 0 13-16,0-3-8 0,0 3-4 0,2-5 7 0,-6 6 9 15,5-3-10-15,-2 0-2 0,3-3-6 0,-2 5 6 16,2-5-3-16,-3 5 7 0,3-5 3 0,-1 5 8 15,1-5 0-15,0 0-1 0,0 0-2 0,0 0 1 0,0 0-1 16,0 0 2-16,4 10-7 0,-4-10 4 0,9 2 2 16,-9-2-11-16,15 1 9 0,-7-1 4 0,0 0-15 15,4-3 16-15,1 3-16 0,2-1-1 0,1 1 5 16,-3-1-12-16,2-1 10 0,-1 0 8 0,-2 0-16 0,2 1-24 16,-2-2 27-16,-2 3 22 0,0-1-6 0,-2 0-2 15,4-3 5-15,-2 2 13 0,0 1-2 0,-4 0 4 16,-6 1-51-16,0 0 39 0,18-5-22 0,-12 5-7 0,-6 0 12 15,12-3-3-15,-12 3 28 0,0 0-13 0,15-2-22 16,-15 2 27-16,7-1-31 0,-7 1 29 0,0 0-42 16,0 0 37-16,10-4-26 0,-10 4 35 0,0 0-40 0,0 0 28 15,8-1 9-15,-8 1-42 0,0 0 10 0,0 0 15 16,8-2 17-16,-8 2-51 0,0 0 49 0,0 0-33 16,0 0 9-16,0 0 2 0,0 0-14 0,0 0 33 0,0 0-8 15,0 0-27-15,0 0 11 0,0 0-16 0,0 0 9 16,0 0-15-16,0 0-11 0,4-5-7 0,-4 5-29 15,0 0-17-15,0 0-34 0,0 0-59 0,0 0-45 16,-2-13-10-16,2 13-635 0,0 0 292 0,0 0 192 0</inkml:trace>
  <inkml:trace contextRef="#ctx0" brushRef="#br0" timeOffset="172248.95">31198 6744 59 0,'0'0'89'0,"-3"-4"17"0,2 1-24 0,1-2 7 15,0 5-40-15,0 0-4 0,0 0 5 0,-1-8-29 16,-1 4 74-16,2 4-85 0,-2-5 19 0,2 4 46 16,0 1-58-16,0 0-3 0,0-7 64 0,-2 3-17 0,2 1 36 15,-1 0-83-15,1 0 64 0,0 3-48 0,-1-5 26 16,1 2 41-16,0 3-25 0,-2-3-35 0,2 3 50 16,-1-4-36-16,1 4-13 0,0-3 34 0,0 3-2 0,0 0 12 15,-1-3-23-15,1 3-2 0,0 0 6 0,0 0-46 16,-2-2 34-16,2 2-14 0,0 0 12 0,0 0 0 15,-1 7 3-15,1-3-9 0,0 0-2 0,-3 1 10 16,3 1 0-16,0 1 4 0,2 4 20 0,-2 1-32 0,-2 1-5 16,2 2 11-16,2-1-7 0,-2 1-6 0,1 0-9 15,-1 1 4-15,3 1-6 0,-2-1-1 0,0 0 16 16,-1 1 4-16,2 1-11 0,-2-3-23 0,0 3-3 0,0-2 21 16,1 0-3-16,-2-1 5 0,1 2 3 0,-2-3-23 15,2 1-14-15,0 0 28 0,-1 0-22 0,0-2 9 16,-2 0-14-16,3 0 38 0,-3 1-24 0,2-5-12 0,0 2-2 15,-1-1 5-15,0 0 9 0,-1 0-12 0,0 1 29 16,1-4-26-16,0 0-10 0,1-1 16 0,-2 0-8 16,2-2 5-16,0-1 33 0,1-3-8 0,-3 8-39 15,3-8-2-15,0 6 5 0,0-6 38 0,0 6-23 0,0-6-8 16,-1 4-3-16,1-4 2 0,0 0 0 0,-2 8 40 16,2-8-22-16,0 0-29 0,0 4 19 0,0-4-17 0,0 0 44 15,0 0-42-15,0 0 7 0,0 0-1 16,-2 5 21-16,2-5-27 0,0 0 8 0,0 0 30 0,0 0-43 15,0 0 35-15,0 0-2 0,0 0-29 0,0 0 11 16,-3 3-12-16,3-3-11 0,0 0 9 0,0 0-20 0,0 0 4 16,0 0-24-16,5-3-37 0,-5 3-22 0,0 0-58 15,0 0-40-15,0 0 11 0,0 0-36 0,3-5-557 16,-3 5 264-16,0 0 174 0</inkml:trace>
  <inkml:trace contextRef="#ctx0" brushRef="#br0" timeOffset="174294.91">30430 8626 2 0,'0'0'73'0,"-7"-3"3"0,7 3-27 0,0 0 11 0,0 0 6 15,0 0-16-15,-5-6-10 0,5 6 11 0,0 0 4 16,0 0-20-16,0 0 7 0,0 0-5 0,0 0 2 0,1-8 8 15,-1 8 20-15,0 0-15 0,0 0 5 0,1-6-11 16,-1 6 3-16,0 0 16 0,0 0 9 0,3-6-9 16,-3 6 0-16,0-5-22 0,0 5 9 0,0 0-10 15,0 0-1-15,0-7 2 0,0 7 13 0,0 0-15 0,-4-4-6 16,4 4 12-16,0 0-8 0,0 0 1 0,0 0-4 16,0 0 13-16,-3-3-12 0,3 3 10 0,0 0-2 15,0 0 12-15,-4-4-10 0,4 4 6 0,0 0 8 0,0 0-4 16,-2-5-9-16,2 5 5 0,0 0-3 0,0 0-3 15,0 0-10-15,-4-3 0 0,4 3-1 0,0 0 2 0,0 0 2 16,0 0-9-16,-7-2 7 0,7 2-7 0,0 0-11 16,0 0 13-16,-10 2-9 0,10-2 2 0,-4 2 1 15,4-2-9-15,0 0 7 0,-8 2-1 0,6 0 3 16,2-2-12-16,-6 1 3 0,6-1-16 0,-5 3 20 0,5-3-8 16,-7 3-10-16,6-1-4 0,1-2 18 0,-7 6-3 15,5-2-9-15,-2-2-3 0,1 3 14 0,-1-3-12 0,0 1-5 16,1 0 12-16,-1 0-9 0,2 2-3 15,-1-2 8-15,0 1-14 0,-1 1 18 0,2-3-12 0,-2 2 1 16,1 0 3-16,-1 0 5 0,1 1-1 0,1 0-12 16,-1-2 19-16,2 1 3 0,-2 1-12 0,0 1 3 0,2-2-8 15,0 0 12-15,1-4-5 0,-2 8 1 0,1-3 0 16,1-5-6-16,0 7 7 0,0-7-12 0,0 9 3 16,0-6-2-16,1 2 4 0,1 0 6 0,-2-5-2 15,1 7 4-15,2-3-11 0,-2 1 0 0,-1-1 8 0,0-4-7 16,3 8 0-16,-2-5-7 0,0 1 6 0,-1-4 8 15,3 7-13-15,-3-7 13 0,4 7-5 0,-3-2 5 0,-1-5-14 16,8 7-5-16,-8-7 10 0,3 7 8 0,-2-4-6 16,-1-3 2-16,6 7-32 0,-6-7 39 0,5 5-10 15,-5-5 5-15,8 6 6 0,-8-6-49 0,7 3 44 16,-7-3-6-16,5 5 5 0,-5-5-21 0,4 5 25 0,-4-5-5 16,5 4-5-16,-5-4 14 0,0 0-14 0,7 2-2 15,-7-2 2-15,7 2 13 0,-7-2-7 0,8 2-10 0,-8-2 7 16,9 0 6-16,-9 0-4 0,0 0-4 15,0 0 6-15,9 0-17 0,-9 0 9 0,0 0-1 0,14-3 16 16,-14 3-20-16,11-1 19 0,-11 1-18 0,8 0 10 16,-8 0 8-16,6-2-7 0,-6 2-2 0,10-4-15 15,-10 4 0-15,8-2 4 0,-8 2 4 0,9-3 11 16,-5 0-11-16,-4 3 17 0,8-5-12 0,-3 2 2 0,5 0 10 16,-4-1-13-16,-6 4 5 0,14-7-3 0,-8 3-13 15,0 1 14-15,-1 0-11 0,-5 3 20 0,11-3-16 0,-11 3 15 16,6-5-6-16,-6 5-16 0,8-5 25 0,-8 5-10 15,8-3-11-15,-4-1-2 0,-4 4-4 0,6-6 22 0,-6 6 8 16,4-6-4-16,-4 6-2 0,4-8-7 16,-4 8 1-16,4-6 16 0,-4 6-16 0,2-9 4 0,-2 9 11 15,3-7-30-15,-3 7 27 0,3-8-12 0,-3 8 4 16,1-9-2-16,-1 9 1 0,3-7-17 0,-3 7 29 0,0-8-21 16,0 8-6-16,0 0 13 0,1-11 35 0,-1 11-8 15,0-11-19-15,0 11 8 0,-1-8-2 0,1 8 6 16,-4-9 3-16,4 9 12 0,0-11-18 0,0 11-1 15,-3-10-48-15,3 10 19 0,-8-14-6 0,4 8 35 0,0 2-25 16,0-1-10-16,-1-2 34 0,-1 2-35 0,6 5 30 16,-4-10-12-16,4 10-6 0,-8-5 15 0,8 5-18 15,-5-6 5-15,1 3 30 0,4 3-20 0,-7-6 24 16,7 6-19-16,-8-4-28 0,8 4 9 0,-9-3-1 0,0-2-33 16,-1 0 1-16,1 0-25 0,-3 3-36 0,3-2-49 15,-6 3-59-15,2-3-21 0,-2 8-57 0,-5-4-611 0,1-1 299 16,0 0 198-16</inkml:trace>
  <inkml:trace contextRef="#ctx0" brushRef="#br0" timeOffset="181896.37">20246 14983 30 0,'0'0'44'15,"0"0"-7"-15,0 0-17 0,0 0-2 0,0 0 4 0,0 0 4 16,0 0-4-16,0 0-16 0,0 0 19 0,0 0-11 15,0 0 2-15,0 0-6 0,0 0 3 0,0 0-12 16,0 0 11-16,0 0-6 0,0 0-7 0,0 0 6 0,0 0 1 16,0 0 10-16,0 0-18 0,0 0 9 0,0 0-7 15,0 0-19-15,0 0 9 0,0 0 16 0,0 0 0 16,0 0 2-16,0 0-7 0,0 0-9 0,0 0 22 16,0 0-19-16,0 0 8 0,0 0-4 0,0 0 22 0,0 0-13 15,0 0-5-15,0 0-5 0,0 0-5 0,0 0 9 16,0 0 2-16,0 0 4 0,0 0-10 0,0 0 9 0,0 0-3 15,0 0-7-15,0 0-10 0,0 0 7 0,4-8 7 16,-4 8-3-16,0 0 3 0,0 0 7 0,0 0-5 16,0 0-15-16,0 0 0 0,0 0 4 0,0 0 3 15,0 0-10-15,0 0 7 0,0 0-1 0,0 0 7 0,0 0-11 16,-3-6 7-16,3 6-5 0,3 0-5 0,-3 0-10 16,1-3-54-16,-1 3 26 0,0 0 18 0</inkml:trace>
  <inkml:trace contextRef="#ctx0" brushRef="#br0" timeOffset="183244.86">20262 14880 9 0,'0'0'87'0,"0"0"-28"0,0 0 12 0,0 0-8 0,0 0-18 16,-4-2 20-16,4 2-33 0,0 0-4 0,0 0-10 15,0 0 13-15,0 0 6 0,0 0 9 0,0 0-6 16,0 0-19-16,0 0 10 0,-3 12-14 0,3-12 11 0,-4 4 16 16,4-4-46-16,-1 6 12 0,1-6 16 0,-1 6-8 15,1-6-5-15,-4 5 1 0,4-5 0 0,-4 4-12 16,4-2 22-16,0-2-13 0,-3 5-13 0,3-4 23 16,-1 2 1-16,1-3-10 0,-4 4 3 0,1-1 5 0,0-1-4 15,1 1 15-15,-2-1-28 0,4-2-11 0,-8 4 36 16,4-3-1-16,-2 2-43 0,1-1 44 0,0 0 1 0,-2-1-6 15,3-1 16-15,-1 3-98 0,-1-3 77 0,1 0 11 16,1-2-32-16,0 2 10 0,0-1 28 0,0 0-3 16,0 0 0-16,1 0 6 0,0-2-41 0,3 3-31 15,-5-5 29-15,4 2 46 0,1-1 2 0,0 1-65 0,0-2 54 16,1 0-23-16,0-1-14 0,3-4 28 0,2 2 18 16,-1 2-18-16,2-2-40 0,2 0 29 0,-1 2 9 15,0 0-36-15,3-1-14 0,-2 1 42 0,2-1 12 16,0 3 23-16,-2 0-50 0,3 1 18 0,0 0 4 0,0 0-23 15,0 2 9-15,1 0 1 0,-2 1 2 0,0 1-47 16,2-2 27-16,-1 3 9 0,1 2 7 0,-1 1-40 0,-1-1 38 16,1 2-53-16,-1 2 57 0,-2 0-57 15,0 2 46-15,-1-3 42 0,-1 4-7 0,-2 2-78 0,1-2 45 16,-2 4-36-16,-2 0 42 0,0-1 37 0,-4 0 12 16,0 0-34-16,-1 4-7 0,-5-2 31 0,1 0-8 0,1 1-18 15,-5 9 27-15,0-8-2 0,-3 6-7 0,3-5-3 16,0-3-12-16,1 8 8 0,3-5 12 0,-2-4-12 15,3-6 12-15,2 3-10 0,0 0 15 0,0-1-13 16,2 0-18-16,-4-2 9 0,5 0 4 0,0-2 2 0,-1 0-9 16,2-1 10-16,0-1 1 0,0-5-11 0,3 8 8 15,-2-4-4-15,5 4-5 0,-1-4 10 0,0-2-12 0,6 3 2 16,-2-1 8-16,2-2-8 0,2-1 0 0,1 1-1 16,0-1-12-16,1-1 27 0,2-1-19 0,2-1-5 15,-4 0-2-15,1 1-4 0,1-2 10 0,-1 2-5 16,0-1-11-16,0-2 12 0,0 3-2 0,-1 0-2 0,-3-2 15 15,1 2-19-15,-4 0 9 0,2 0-3 0,0-3-5 16,-3 2-12-16,-2 2-5 0,2-6-14 0,0 5-5 16,-1-7-9-16,-2 4-38 0,3-5-2 0,-2 8-44 15,-2-5 26-15,-2 4-39 0,1-1-9 0,0 0-443 0,-3 3 198 16,0 0 132-16</inkml:trace>
  <inkml:trace contextRef="#ctx0" brushRef="#br0" timeOffset="183666.81">20775 14978 33 0,'4'-7'93'16,"3"0"3"-16,0 1-13 0,2 1-8 0,-1 0-15 0,-1 2 3 15,-1 2-43-15,1 1 51 0,0 0-64 16,0 0 43-16,-2 2 29 0,2 0-40 0,2 6-11 0,-1-4 31 16,0 4-38-16,-1 1 6 0,-3 1 50 0,1 2-6 15,0-3-3-15,-1 6-5 0,-1-4-37 0,0 3 15 0,-1-2-4 16,-2 0-13-16,2 1 25 0,-4-3-6 0,1 2 2 15,-2 2-26-15,1 1 25 0,-1-2-9 0,-1 0 0 16,-1 5-11-16,1-6-11 0,0-1-4 0,-2 4 19 16,2-4-10-16,-1 2 4 0,0-3-2 0,1-2-3 0,-2 1 3 15,2-3-11-15,-1-5 4 0,0 7-5 0,1-3 10 16,1 1-19-16,-1-2 5 0,1-3 10 0,0 3 2 0,2-6-28 16,-3 7-24-16,4-5-44 0,0 0 15 15,0 0-19-15,-11-5-15 0,9-1-34 0,-1 4-309 0,0-8 148 16,2-2 98-16</inkml:trace>
  <inkml:trace contextRef="#ctx0" brushRef="#br0" timeOffset="184012.83">21069 14924 17 0,'0'-6'125'0,"-1"3"-7"0,-2-1-20 0,-1 3-10 16,1-1-13-16,-1 2-5 0,4 0-29 0,-10 2-5 0,4 2-11 15,0 2 4-15,-2 2 32 0,0 0 13 0,1 2-11 16,0 1-20-16,1 1 22 0,0 0-37 0,1 3-2 16,0 1 7-16,1 0 20 0,1-3-5 0,0-1-4 0,1 5-31 15,2-5 51-15,0 1-24 0,1-2-9 0,0 1-1 16,2-2-1-16,0 4 9 0,-1-1-3 0,4-2-11 15,0 3 5-15,1-3-10 0,1-4-27 0,-1 1 36 16,1-4-9-16,-2-2-12 0,4 4 13 0,-1-1-18 0,2-1 13 16,-2-3 0-16,2 3-7 0,2-3 6 0,-4-1-7 15,-1-1-26-15,3-2-11 0,0-4-17 0,2 2-1 16,-4 2-44-16,-2-5-12 0,-2 2-19 0,2-2-303 0,6 1 142 16,-7 0 94-16</inkml:trace>
  <inkml:trace contextRef="#ctx0" brushRef="#br0" timeOffset="184645.83">21190 14490 54 0,'0'-14'71'0,"2"3"2"0,-1 2-7 16,4 0-7-16,-2 2 14 0,0 1-24 0,-3 6 8 0,4-9-10 16,-4 9-20-16,6-6 7 0,-6 6 7 0,7-2-2 15,-7 2-16-15,9 0 11 0,-9 0-5 0,12 8 21 0,-5-4-28 16,0-2 13-16,2 7-1 0,-1-3 4 0,-1-3-3 15,1 12-3-15,0-11 5 0,-3 8 21 0,3-3-33 16,0 4 8-16,-3-3 4 0,-1 3-3 0,0-1-1 16,-1-1-2-16,-2 2-12 0,1 0 0 0,-4-1 13 15,2 1-30-15,-4 2 31 0,0-1 10 0,0-1-1 0,-1 2-42 16,-2-3 39-16,2-2-20 0,-2 1 14 0,2 0-1 16,0-3-47-16,1 2 10 0,0-3-30 0,1-1 70 15,2-1 1-15,-1 0-12 0,2-2-2 0,0 1-7 0,0-4-19 16,-1 6 30-16,2-4-9 0,2 0-5 0,1-1-5 15,1 0 17-15,2 0 6 0,8-2 2 0,-6 1-20 0,6-1-2 16,1-3 4-16,0 3 6 0,1-5 1 0,3 4 3 16,-1-3-7-16,-2 2-12 0,2 1 10 0,-2-2-30 15,0 1 3-15,-2 0-47 0,-2 3-2 0,0-3-23 16,-1 0 8-16,-2 0-5 0,-3 2-20 0,-2 1-3 0,1-2-10 16,-5 4-311-16,0-2 141 0,-1 0 94 0</inkml:trace>
  <inkml:trace contextRef="#ctx0" brushRef="#br0" timeOffset="185091.96">22041 14688 81 0,'0'-11'127'0,"0"11"-26"0,2-8 15 0,-2 8-30 15,1-1-3-15,-1 1 14 0,0 0-28 0,0 0-3 16,0 0 21-16,-1 14-5 0,1-7-3 0,-2 4-47 15,0 3 47-15,-1 2 0 0,0 2-66 0,2 1 17 0,0 0-8 16,1 3 48-16,-2 0-29 0,4 11 28 0,-4 1-38 16,4-5 30-16,-2-7-11 0,2 0-7 0,-2-2 8 15,2 1-25-15,-1-3 9 0,0-3 1 0,1 3 5 16,-1-2-11-16,-1 0 2 0,1-1-6 0,2 1-10 0,-2-5 0 16,2 1-2-16,-3-3 5 0,0-2 9 0,1 1-17 15,-1-1 8-15,2-2-9 0,-2-2 1 0,1 1-6 0,-1-4 8 16,1 7-5-16,-1-7-18 0,0 0-27 0,0 0-3 15,0 0-9-15,0 0-31 0,0 0-16 0,0 0-13 16,0 0 0-16,0 0-17 0,0 0-8 0,-14-23-317 0,-1 17 151 16,11-2 100-16</inkml:trace>
  <inkml:trace contextRef="#ctx0" brushRef="#br0" timeOffset="185350.19">21849 15047 6 0,'-9'-5'115'0,"-2"0"-14"0,5 0 24 0,0 3-54 16,2-3 30-16,3 2-49 0,4-1 3 0,-3 4-32 0,5-7 35 16,6 0 27-16,2-1 1 0,2 2-36 0,1 2-39 15,2-2 53-15,12-4 17 0,-5 4-40 0,6-2-37 16,2-2 10-16,-2 2 53 0,-5 3-36 0,-2 0 35 0,-4 1-29 16,0 0-13-16,2-1 42 0,-2 0 1 0,-2 1-34 15,0 0 32-15,-1 0-26 0,-1 0-10 0,-1 1 2 16,-2 0-34-16,-1 0 10 0,-1 0 16 0,-3 0 22 0,0 2-13 15,-1-2-36-15,-2 3 6 0,-1 0-28 0,0 0-3 16,0 0-16-16,-4 0-19 0,0 0-12 0,0 0-22 16,3-2-33-16,-3 2-314 0,0 0 149 0,0 0 98 15</inkml:trace>
  <inkml:trace contextRef="#ctx0" brushRef="#br0" timeOffset="186256.93">22596 14536 33 0,'0'0'99'0,"-1"-11"-7"0,1 11-20 0,5-15-2 15,-2 8-11-15,4 0 4 0,1-5 19 0,0 10-25 0,0 0 12 16,1-4-18-16,0-2-15 0,2 2 3 0,1 2 1 15,-1 1-6-15,-1 4 28 0,0-2-12 0,0 9 9 0,-2-4-5 16,2-1 20-16,-1 6-19 0,-1 4-3 0,-3-3-13 16,1-1-4-16,-2 6-3 0,-2-1-3 0,0-3-9 15,-2 2 21-15,1 3-4 0,-4-1 7 0,2 1-35 16,-3-2-2-16,0-1 4 0,-1 1 5 0,-1 0 14 16,0-2 1-16,0 1-33 0,0-2-8 0,-1 2-2 0,2-2 30 15,-3-1-55-15,2-1 80 0,4-3-11 0,-2 0-25 0,-2 3-16 16,1-2 14-16,1-2 12 0,1-2 25 15,2 1-27-15,-2-2 29 0,2 1-16 0,0-2-8 0,-1 0 17 16,2-1-16-16,-2 0 10 0,2 0-9 0,0 0 9 16,0 0 4-16,0 0-27 0,0 0 8 0,0 0 5 15,0 0-21-15,0 0-11 0,5-10 23 0,-2 10-13 0,-3 0-8 16,6 0 30-16,-2 0-18 0,2 2 7 0,2-2-61 16,5 0 28-16,-1-3 32 0,-3 6-9 0,5-2-2 15,-1 1-3-15,-1-1 12 0,0 2-16 0,0 2 19 0,-1-2-16 16,1 1-21-16,-2-1-2 0,-2 3 41 0,0 3-13 15,0-3-47-15,-1 1 27 0,0 1 12 0,-3 2 8 16,1-2 9-16,-2 3 8 0,-2-1-24 0,0 1-9 16,2 1 25-16,-4 1 3 0,-1-2-28 0,1 3 29 0,-2-2-12 15,3 1 10-15,-5-1-9 0,0-1-4 0,-1 1 23 16,1 0-8-16,0 0-1 0,-1-1 6 0,0 0-3 0,-2-3-4 16,1 3 0-16,-1-2 4 0,0 2-3 0,0-2-9 15,-1 0-2-15,-2 0 20 0,3-3 7 0,-1 0 7 16,3-2-13-16,-3 1 14 0,1-1-5 0,-3 1 15 15,3-4-11-15,2 0 5 0,-1-1-17 0,-1 0 7 0,3 0-3 16,-2-1-14-16,-1 0 16 0,-1-3-7 0,-3 0-6 16,2 1 6-16,1-2-2 0,0 0-4 0,1 0-5 15,1 1-20-15,2 0 0 0,1-1-81 0,-2-3-8 16,2 4-28-16,3-2-22 0,0 3-551 0,-3 0 234 0,4 3 156 16</inkml:trace>
  <inkml:trace contextRef="#ctx0" brushRef="#br0" timeOffset="186960.08">23061 14612 32 0,'-4'-10'121'0,"4"8"-24"0,0 2 29 15,1-6-39-15,-1 6 18 0,3-13-5 0,-1 11-18 16,5-5-1-16,-2 3 4 0,1 4 1 0,-6 0 9 16,10 1-6-16,-3 0-2 0,-2 2-19 0,6 4 3 0,0-2 14 15,-2 1-13-15,0 3-23 0,-1 3 11 0,0-2 0 16,-1 2 3-16,-3 0-15 0,1 2 1 0,-1 2 6 0,0-2-16 15,-1 2 16-15,-2 2-8 0,1-1-15 16,-1 1 2-16,-2 1-15 0,2-2-3 0,-4 2 4 0,-2 0 10 16,2-1-14-16,1 0-3 0,-4-2 5 0,2 1-10 15,0-2 14-15,-1 1-2 0,2-1-5 0,-1 0-9 0,-1-2 12 16,2 0-5-16,-2-1-14 0,1-2 12 0,0 1-17 16,-1-2 17-16,1 0-2 0,0-5-3 0,-2 2 8 15,2-2-12-15,3 0 3 0,-2-2-1 0,1 2 9 16,-1-3-8-16,0-1-19 0,1 1-28 0,2-1-3 0,-4-2-31 15,2-2-41-15,1 0 15 0,1 4-14 0,-1-8-23 16,1 4-25-16,2 0-388 0,2-5 184 0,3 1 124 0</inkml:trace>
  <inkml:trace contextRef="#ctx0" brushRef="#br0" timeOffset="187296.96">23430 14618 23 0,'-1'-6'135'0,"1"6"-11"16,-4-3-3-16,0 0-34 0,4 3 4 16,-8-1-16-16,4-1 23 0,4 2-18 0,-12 1-26 0,4 4 34 15,0 0-20-15,-2 3 9 0,2-1-12 0,3 3-7 16,-3 2-8-16,4 0-24 0,-1 0 22 0,1 3 2 0,-2 1-29 15,4 1 11-15,-1 0 7 0,2 1-2 0,1 0-19 16,2 0-4-16,0 0 23 0,0 0-35 0,1-2 35 16,2 0-29-16,-1 0-6 0,-1-2 27 0,1 2-10 0,1-3-9 15,1-1-5-15,0 0 19 0,1-3-12 0,-2 1-22 16,3-3 11-16,2 2 14 0,-2-5-3 0,0 1-26 16,-2-2-18-16,2-1-41 0,-1-1 23 0,-7-1-16 0,13 0 4 15,-6 0-20-15,6-3-18 0,-3-1-28 0,-4 2-265 16,5-6 131-16,-2 1 88 0</inkml:trace>
  <inkml:trace contextRef="#ctx0" brushRef="#br0" timeOffset="187792.08">23697 14261 47 0,'3'-12'81'0,"2"2"-11"0,2 1-16 15,-6 1 10-15,6 0-2 0,-1 2-15 0,1 1 12 0,2 0 7 16,-3 3-26-16,-6 2 8 0,9-4 12 0,-9 4-27 15,0 0 0-15,20 8-11 0,-13-4 40 0,-2 1-52 16,2 2 42-16,-1 1-6 0,1-1-2 0,-2 1 7 16,1 3-1-16,-4-4 4 0,2 3-25 0,-4 1-1 0,2 3 8 15,-1-6 12-15,-1 0-8 0,1 5-6 0,-2-4-15 16,-2 5 29-16,1-4-15 0,-4 1-6 0,1 2 5 0,0-2-2 16,-3 0-13-16,2 0 15 0,0 0 2 15,-2-1-8-15,1-2-10 0,-1 4 10 0,3-2-12 0,-2-1-3 16,3-3 24-16,1 0-21 0,1 1 6 0,-2 1 15 15,1-3-8-15,3-5 0 0,-1 9 16 0,1-9-12 0,0 0 9 16,8 7-13-16,-2-6 5 0,5 3-1 0,2-3 3 16,3 2-13-16,0-3 5 0,2 0-1 0,0 2-8 15,0-5-8-15,0 2 3 0,0-1-3 0,-1-1 3 16,-1 2-5-16,3-1 5 0,-2-1-11 0,2-2-6 0,-5 5-31 16,0-2-13-16,-1-2-37 0,-1-2-9 0,0 3-22 15,-7 2-4-15,2-2-20 0,-3 0-403 0,-4 3 180 0,0 0 122 16</inkml:trace>
  <inkml:trace contextRef="#ctx0" brushRef="#br0" timeOffset="189184.11">23463 14551 40 0,'0'0'61'15,"0"0"-10"-15,-5-8 18 0,5 8-21 0,0 0-1 16,0 0 3-16,0 0-1 0,-3-6-2 0,3 6-5 0,0 0-5 16,0 0-1-16,-8-4-8 0,8 4-6 0,0 0 6 15,-10-1-6-15,10 1 0 0,0 0 1 0,-11 0 9 16,11 0-33-16,0 0 27 0,-13 1 0 0,7 2 7 15,6-3-13-15,-10 3 1 0,6 1 17 0,-7-1-25 0,4-1 30 16,7-2-35-16,-14 9 7 0,6 0 6 0,0-5-6 16,1 4 19-16,0-2-11 0,1-2 9 0,-1-1 0 15,2 0-12-15,-1 1-3 0,2 0 30 0,-5-1-1 16,2 0-21-16,2 0 11 0,-2 3-12 0,-1 1 13 0,2 1-12 16,2-2-5-16,0-2 6 0,0 0-13 0,-2 4 18 15,2 0-27-15,2-4 40 0,-1 1-2 0,2 2-9 16,-2-2-6-16,-2 2 6 0,2 2-1 0,0-3-3 0,1-1-43 15,0 1-12-15,1-2 44 0,0 2-23 0,-2 3-11 16,2-1 57-16,-1 1 2 0,1-2-38 0,0-1 11 16,-1 5 24-16,0-1-5 0,0 1-13 0,0 0 11 0,0-1-25 15,1 0 9-15,0-1-20 0,-1-1 6 0,1 1 17 16,0 1 1-16,-1 0-55 0,2-3 12 0,0 2 40 16,0-2 8-16,2-1-29 0,0 5 10 0,1-1-1 15,0-1 10-15,-1-2 2 0,2 3-15 0,0-2 20 0,0-2-26 16,-1 0 28-16,2 2 3 0,-2-2-12 0,1 0-25 15,0 3 12-15,1-3 2 0,-2-1-1 0,1-2-5 16,0 2 18-16,1-1-20 0,3 0 16 0,0 0 6 0,2 2-23 16,0-2 9-16,0 0 11 0,0 0-4 0,1 1-61 15,1-3 55-15,1 2-6 0,-2-2 12 0,0-1-3 16,-2 1 8-16,-2-1-1 0,6 0-8 0,-4 1-8 0,-1 0 8 16,0-1-14-16,0-1 13 0,-1 1 1 0,1-1-11 15,-1 0 4-15,-1 0 4 0,1 0 6 0,0 1-4 16,-1-1-1-16,0 0-13 0,0 1 9 0,0-2 9 0,-1 1-6 15,2 0-4-15,-3 0-16 0,1 0 24 0,-5 0 4 16,9-1 3-16,-9 1 1 0,8 0-1 0,-5-1-11 16,1 1-12-16,-4 0 6 0,5-1-1 0,-2 1 16 0,0 0-9 15,1-2-1-15,-4 2-9 0,0 0 12 0,9 0-2 16,-6-1-12-16,1 1 4 0,-1-1 2 0,-3 1 3 16,0 0 9-16,6 2-22 0,-3-3-11 0,-3 1-37 0,0 0-3 15,4-3-10-15,-4 3-11 0,0 0-40 0,0 0 15 16,0 0-21-16,0 0-27 0,-1-4-364 0,1 4 174 15,0 0 116-15</inkml:trace>
  <inkml:trace contextRef="#ctx0" brushRef="#br0" timeOffset="190280.83">22975 14564 18 0,'-1'-7'82'0,"1"7"-20"0,0 0 3 15,0 0 5-15,0 0-18 0,0 0 8 16,1-11-14-16,-1 11 13 0,0 0-30 0,2-7-2 0,-2 7-1 16,0 0 17-16,0 0-11 0,4-6-8 0,-4 6-4 15,0 0-4-15,4-5-57 0,-4 5 66 0,5-4 4 0,-5 4 0 16,7-5-7-16,-7 5 11 0,0 0-22 0,14 2 23 15,-14-2-3-15,12 0 14 0,-8-2-11 0,3 2-22 16,-2-3-2-16,5 9 22 0,-10-6-29 0,13 8 19 0,-6-5-5 16,1 4-2-16,-2-3 26 0,1 2-6 0,0 1-17 15,-3 3 12-15,2-2 1 0,-2 1 6 0,2 0-19 16,-1 0-3-16,2-2-20 0,-2 1 13 0,-1-2 1 0,1 5 4 16,1-3-13-16,-1 2 30 0,-2-4-28 0,1 4 29 15,1-1 10-15,-1 1-24 0,-1-1 6 0,1 0 0 16,-2 2-6-16,0-3 11 0,2 0-8 0,-3 1-47 15,0-2 47-15,1 1-5 0,-1-2-51 0,0 0 42 0,-1 0-4 16,2 2 12-16,-4-2 7 0,4 0 4 0,-1 1-3 16,0-1-5-16,-1 1-20 0,0-1-2 0,2 1 28 15,-2 0-4-15,0 1-9 0,1-2 37 0,-1 1-42 0,0 0 38 16,-1-1-9-16,2 0 3 0,-1 1 23 0,0 0-34 16,-1-1-17-16,-1 2-4 0,1 1 30 0,0 2 0 15,-2-3-18-15,0 0 13 0,1-1-11 0,-2 2 3 0,0 0 10 16,0-1-21-16,0 1 15 0,0-2-26 0,0 2 23 15,-2 1 6-15,4 0-1 0,-4-2 6 0,1 0-15 16,1 2-2-16,-1-2 5 0,1-2-8 0,-2 4 7 16,0-2 6-16,0-2 2 0,1 2 3 0,0-4-6 0,1 1 8 15,-4 2 3-15,1-1-3 0,0 2-5 0,2-4-6 16,-2-1 3-16,2 0-9 0,2 1 10 0,-1 0-12 0,-1-2 10 16,1 0 2-16,0 0-3 0,0 0-7 0,-1 2 5 15,2-2-1-15,3-2-15 0,-5 5 8 0,2-4-10 16,3-1 12-16,-7 2-7 0,7-2 11 0,-4 4-8 15,4-4 1-15,-4 2 4 0,4-2-8 0,-4 2-5 0,4-2 9 16,0 0-9-16,-4 3-3 0,4-3 8 0,0 0-10 16,-4 3-8-16,4-3 15 0,0 0-2 0,0 0-3 15,-2 2-7-15,2-2 9 0,-6 1-14 0,6-1-13 16,0 0-12-16,0 0-32 0,0 0-21 0,0 0-48 0,-9-6 4 16,8 3-9-16,1 3-21 0,0 0-20 0,0 0-503 15,0 0 230-15,0 0 152 0</inkml:trace>
  <inkml:trace contextRef="#ctx0" brushRef="#br0" timeOffset="192433.23">20775 16344 27 0,'4'-10'64'16,"-1"2"-11"-16,-2 0-15 0,2-2 11 0,0 2 12 0,-2-1-20 15,0 2-8-15,1 1 11 0,-1 0-12 0,2 0 3 16,-3-1-30-16,0 1 46 0,0 0-17 0,0 1-7 0,0-2 10 16,0 0-2-16,0 2 10 0,0-2-24 0,-2 2 10 15,1 0 6-15,1-1-41 0,0 4 37 0,0-4-46 16,0 1 29-16,-1 0 2 0,1-1 28 0,0 6 28 15,-2-1-52-15,2-3-19 0,-1 1 18 0,1 3-28 0,0 0 35 16,0 0-33-16,1 8-3 0,-1-3 1 0,2 1-25 16,0 5 15-16,1 2-27 0,0 0 51 0,1 3-3 15,-2 3-5-15,6 11 8 0,0-3 40 0,2 3-44 16,-3 0-12-16,-1 2 9 0,2 0 35 0,2 3 39 0,-1-5-101 16,-5 5 33-16,4-8 65 0,-4 4-86 0,1 2 2 15,-2-9 1-15,0-1 66 0,-2-5-2 0,4 14 9 16,-2-7 23-16,0-2-82 0,-2-3-34 0,2 0 82 0,-2-1-89 15,2-1 2-15,-3-1 95 0,2-2-4 0,0 0-56 16,-2-2-30-16,2 0 5 0,-2 0 84 0,0-2 6 0,2-4-60 16,-1 0-31-16,-1-1-16 0,3-1 74 0,-3-2 22 15,0 0 0-15,0 1-63 0,1-1-4 0,-1 0-8 16,0-1 92-16,0-1-4 0,0-1-2 0,0 0-51 16,0 0-21-16,0 0-23 0,-7-3-15 0,5 2 51 15,-1-2 9-15,2-2-70 0,-2 2 21 0,-1-8-35 0,-3 1-5 16,3 1-23-16,0-6-25 0,6 1-262 0,-1-3 128 15,-1 4 86-15</inkml:trace>
  <inkml:trace contextRef="#ctx0" brushRef="#br0" timeOffset="193647.12">20811 16165 63 0,'-2'-2'61'0,"2"-1"14"16,-2-1-29-16,2 1 7 0,0 0 0 0,3-1-18 15,5-4-4-15,0 2 15 0,2 0-26 0,3 0 26 16,2-2-29-16,3 2 11 0,-2 0 11 0,2 2-31 16,2-4 17-16,10 0-9 0,-3 3 5 0,5-2-2 0,-1 0 13 15,1 1-29-15,0 0-15 0,8-1 54 0,-7 2-52 16,3-1 30-16,0 0-13 0,1 0 6 0,3 5 3 15,2-5-21-15,0 1 23 0,1 1-7 0,-4 1 13 16,4-2-47-16,2 0 41 0,-14 5 14 0,10-6-18 0,3-1 12 16,-1 3-26-16,-5-1-20 0,-6 4 47 0,8-5-57 15,-2 1 37-15,0-1 9 0,-3 2-12 0,0-2-6 16,-5 4 27-16,8-1-3 0,-8-3-51 0,4-3 9 0,-8 3 27 16,-2 2-22-16,10-4 35 0,-7 2-15 0,-3 4-20 15,-3-2 10-15,11-2-17 0,-5 3 4 0,-6-2 27 16,-1 3-26-16,-3-1 36 0,3-2-44 0,-2 2 61 15,0-2-8-15,0 1-18 0,-2 7 17 0,1-6-58 0,-2 5 54 16,1-4-28-16,-3-1 21 0,0 2-25 0,-1-1 34 16,0 1-63-16,-4 1 2 0,0-1 1 0,-2 1 36 0,-1 0 1 15,-1 0-26-15,1 2 76 0,1 0-27 0,-2-1-38 16,-2 0 53-16,2 1-57 0,0 3 65 0,-1-1-82 16,2 8 76-16,1-7-29 0,-1 1 18 0,2 4-57 15,-3 2 24-15,2-1 43 0,-2 2-65 0,0 7 49 0,0-6-31 16,0-1-11-16,-1 3 7 0,2 3 92 0,-1 0-118 15,-1 0 10-15,0 1 100 0,5 8-67 0,1 2 3 16,-4-4 21-16,1 2-47 0,-2-2 2 0,6 4 66 0,0 1-77 16,0-1 13-16,4 0 47 0,-2-3 40 0,2 3-68 15,0-1-33-15,0-1 29 0,0 1-21 0,-1-2 95 16,2-2-23-16,1 3-6 0,3-3 17 0,-3 3-95 0,-6-8 73 16,5 3-33-16,-3-4 0 0,-4-3-11 15,1-2-19-15,-5 3 30 0,4-1-9 0,0-4 73 0,-2 2-42 16,-2-3 26-16,0 0-29 0,0-1 41 0,-3 1-76 15,2 0 19-15,-2-3 39 0,0 1 4 0,-1-2-16 0,0-1 8 16,-1 0-60-16,0-1 47 0,1 0-51 0,-3-1 56 16,2 1-50-16,-2-1-12 0,-1 4 45 0,-3 1-52 15,1-3 5-15,-1 1 45 0,-2-4 17 0,-3 5-52 16,1-4-14-16,-1 4 70 0,-4-4-76 0,0 2 70 0,-3-1-35 16,-1 0 21-16,-1-1-34 0,-15 2 38 0,1-2-45 15,-4 4-20-15,-1-2 59 0,-1-3-53 0,-6 3 1 0,1-1 0 16,-2 0 70-16,-6-3 1 0,5-1-27 0,-7 4-49 15,7-4 3-15,-14 3 69 0,7 0-59 0,1-1-18 16,-2-2 50-16,2 4-23 0,-1-1 45 0,0 2-70 16,-1-1-44-16,2-1 80 0,-1-1-61 0,9 3 73 0,-2-1 11 15,0 1-50-15,5 0-11 0,1 0 2 0,7-3 39 16,0 4-58-16,9-2 44 0,4-1-9 0,7-1-6 0,0-1 19 16,0 0 66-16,2 0-45 0,-2 2 12 0,6-4-7 15,1 1 21-15,4 0-21 0,-5 1-52 0,6-1 65 16,-2-1-35-16,0 0-13 0,0 0-12 0,-1 1 17 15,0-2 30-15,1 1 22 0,2 0-24 0,-3 0 17 0,4-1 30 16,-5 1-21-16,4 0-67 0,-1-2 30 0,-2 2 13 16,2 0-30-16,-2 0 28 0,1-2 24 0,-1 1 12 15,0 1-78-15,2-1 41 0,0-1-27 0,2 1 7 16,-1 1 6-16,-1-1 38 0,1 0-12 0,0 1-20 0,0-1-31 16,1-1 6-16,3 2 67 0,-5-1-38 0,2 1-27 15,3 0-9-15,-5 0 5 0,2-1 25 0,3 1 39 0,-4 0-62 16,1-1 47-16,3 1-24 0,-4-1-28 0,4 1 49 15,-5-2-13-15,2 2-95 0,3 0 86 0,-4-2 3 16,0 1 40-16,0-2-53 0,2 2-5 0,-1 0 44 16,0-1-108-16,1 0 121 0,-1 0-68 0,2-2 78 0,-2 2-58 15,2-2-6-15,-1 1 4 0,2-1-19 0,0-1-55 16,-1-1 0-16,4-3 31 0,-2-1 0 0,0-1-44 16,2 3-21-16,0-3-319 0,-1 3 144 0,5-2 98 15</inkml:trace>
  <inkml:trace contextRef="#ctx0" brushRef="#br0" timeOffset="194332.95">21312 16432 27 0,'-12'1'72'15,"2"0"-9"-15,0 3 17 0,2 0-53 0,-2 1 48 16,4 2-10-16,-2 1-36 0,0 0 10 0,0 0-10 0,1 3 19 16,2 0-36-16,1-1 16 0,-2 0-9 0,4-1 20 15,-1-1-3-15,2 2-24 0,-1-5 26 0,2 1-71 16,2 0 32-16,-2-2 59 0,0 1-34 0,1 0 4 16,2 0-27-16,6 0 56 0,-4 1-69 0,-2 0 81 0,4-4-16 15,-2 0-47-15,0 1-10 0,6 2 31 0,-3-4-40 16,5 0 81-16,-3-1-82 0,-1 1 50 0,0-2-51 15,-1 1 55-15,4-4-64 0,0 3 18 0,2 0-9 0,0-1-13 16,-2-1 15-16,3 1 38 0,0-2-50 0,-2 2 15 16,0 1 10-16,1 1 52 0,-2-3-73 0,1 3 7 15,-2-1 4-15,-2 2-5 0,-1-2 6 0,4 3-14 0,-1 0 11 16,-3 2 8-16,0-1-3 0,0 2 65 0,-1-2-77 16,-2 1 70-16,0-2-9 0,-1 3-62 0,0-1 62 15,0-2 6-15,-1 3-69 0,0 0-6 0,-2-1 30 16,2 2-12-16,-1-1-15 0,0 2 20 0,-1-2 15 0,-1 1-27 15,0 0 11-15,0 0-15 0,-1 1 79 0,-1-1 11 16,-2 6-59-16,-1-2 40 0,0-2-77 0,-1 2 65 16,1 2-47-16,-3-2-23 0,0 0 69 0,-1-1-56 0,3 0 83 15,-3-3-92-15,3 2 52 0,0-1 30 0,-4-2-87 16,6-1 19-16,-1-1 6 0,0-2 73 0,-2 0-83 16,3-2-3-16,-1 2 73 0,-1-2-46 0,1 3 41 15,-2-3-89-15,5-1 22 0,-4 1-16 0,0-2 95 0,2 3-27 16,-2 0-17-16,-6-5-34 0,4 5 30 0,-4-2-37 15,2-4 5-15,4 4-41 0,0-2-11 0,2-1 3 16,1 5-31-16,-1-1-265 0,-1 0 121 0,3 1 82 16</inkml:trace>
  <inkml:trace contextRef="#ctx0" brushRef="#br0" timeOffset="194592.03">21236 16477 22 0,'-2'-5'105'0,"5"1"-39"16,0-6 20-16,7 2 7 0,-2-1-51 0,2 0 46 0,2 0-38 16,2 0-25-16,2 1 51 0,0-1-37 0,2 0-36 15,10 0 49-15,-8-2-66 0,-2 1 42 0,8 0 19 0,-9 0-46 16,-1 0 4-16,-3 3-10 0,-1 1 30 0,0-1-35 15,-1 2 9-15,-1-1-7 0,-4 1-8 0,0 3 4 16,-2 0 11-16,-2-1-35 0,1 2-15 0,-2-3-182 16,-1 4 77-16,0 0 52 0</inkml:trace>
  <inkml:trace contextRef="#ctx0" brushRef="#br0" timeOffset="195025.18">21844 16091 8 0,'5'-9'67'16,"-5"6"71"-16,3-3-82 0,-2 1-10 0,2 1 7 0,-2 1-1 15,1 0-18-15,-1 2-11 0,-1 1 58 0,0 5-4 16,0-3-9-16,7 6-43 0,-5 2 44 0,4 4 4 16,-1 0-50-16,-1-1 49 0,1 3-70 0,3 11 6 15,-2-4 36-15,-1 7-54 0,3 1 11 0,3-1 55 0,-2 3-60 16,-1 0 0-16,0 1 70 0,1 1-74 0,2-2 66 16,1 1-85-16,-1 2 65 0,6-4-3 0,-2-2 32 15,-5 3 9-15,4-7 23 0,-1 1-89 0,2-1-17 16,-2-2 96-16,-5-4-3 0,0-2-26 0,-3-4-48 0,2 1 54 15,-3-3-54-15,3 1 47 0,-3-3-25 0,0 0 21 16,0-1-48-16,0-3 38 0,-2 0-28 0,1 0 16 0,-2-2-27 16,1-1 14-16,-2 1 19 0,1-2-14 0,-1 1 1 15,0-3-19-15,0 0 8 0,0 0-33 0,0 0-14 16,-8-5-42-16,4 4 5 0,3-3-40 0,-2 1 14 16,2-1-45-16,-7-4-19 0,1 5-335 0,7 0 164 0,-3 1 110 15</inkml:trace>
  <inkml:trace contextRef="#ctx0" brushRef="#br0" timeOffset="195509.99">22192 16379 59 0,'0'-7'72'0,"3"-4"3"15,-1 2-10-15,1 2 5 0,3 0-10 0,0-1-18 16,-3 3-25-16,2-1 21 0,3 1-13 0,0 1 14 16,-1 1-9-16,-2 0 5 0,2 1-6 0,-2 1-7 15,1 0-16-15,0-1 14 0,0 4 35 0,-1-1-43 0,-1 2 11 16,0 0-23-16,4 4 29 0,-4 0-42 0,1-2 51 15,1 3-13-15,-5 1-53 0,2-1 12 0,-5-1 63 0,4 1-42 16,-1 2-23-16,-1 1-1 0,1 2 61 0,-3-1-33 16,0 2-23-16,1-4 75 0,0 4-52 0,-1-1-23 15,0-2 34-15,-1 4 13 0,0-4-44 0,2 5 28 16,-3-7-26-16,0 0 0 0,1-2-4 0,3-1 14 0,-4-1 73 16,4-2-20-16,0 1-22 0,-1-1-39 0,1 1-4 15,0 0 29-15,1-2 31 0,2 3-26 0,0-3-41 0,-1 1 59 16,2-1-58-16,3-1 50 0,0-1 44 15,1 0-109-15,5-1 16 0,0-1 13 0,-1 0 2 0,3 0-17 16,0 0 83-16,-3-1-100 0,0 2 13 0,0-1 69 16,1-2-44-16,-1 2-39 0,-4-1 73 0,-1 1-30 15,-1-2-23-15,1 2-39 0,-2-1 36 0,1 1-95 16,-2-2 60-16,0 2-41 0,-2 2-224 0,0-2 105 0,-1-2 72 16</inkml:trace>
  <inkml:trace contextRef="#ctx0" brushRef="#br0" timeOffset="196857.14">22522 15850 42 0,'-4'0'57'0,"0"-2"3"0,1 2-6 15,-1-1 10-15,0 0 1 0,4 1-9 0,-4-1-8 0,4 1-19 16,-1-3 27-16,1 3-45 0,-3-2 18 0,3 2 5 16,0 0-13-16,4-2-27 0,-4 2 60 0,9-2-23 15,3 0-34-15,3-2 26 0,0 3-25 0,-1-2-6 16,4-1 15-16,-1 0 10 0,2 1-15 0,1-1 16 0,1-1-26 16,11-3 24-16,-3 1-23 0,-3 1 6 0,-1 3 42 15,-4 0-58-15,-1-2 22 0,2 0 1 0,-2 0 46 16,9-2-28-16,-3 2 4 0,-8 1-16 0,1 0 21 0,1 2 11 15,-3-2-14-15,1 0 4 0,0 1-58 0,1 0 70 16,-2 2-41-16,-1-2-31 0,2 0 1 0,-1 0 50 16,-1-1-49-16,1 3 34 0,-1-2 26 0,0 0-26 15,0 0-33-15,-1 0-9 0,0 2 10 0,-2-2 12 0,2 3 46 16,-1 0-55-16,-4-1 59 0,-1 1-71 0,0 0 25 16,-1 0 32-16,0 0-28 0,-1 0-3 0,0 1 63 15,-2 0-76-15,2 2 3 0,2 0 70 0,-1 3-61 0,-1 0 47 16,-1 3-66-16,-2-3 31 0,2 1-19 0,0 4 2 15,0-3 81-15,-1 2-31 0,2 2-70 0,-3 1 102 16,1-1-64-16,-1 1 43 0,3 0-65 0,-3 2 62 16,1-1-32-16,0 3-14 0,1-4 80 0,0 4 8 0,6 8-60 15,-6-3 58-15,-1-3-25 0,-1-2-16 0,0 1-16 16,0-1-10-16,1 1 48 0,-1 1-49 0,0 0 33 0,2 0-31 16,-2 0 36-16,5 8-51 0,-4-4-12 0,2-4 50 15,-2-1-38-15,6 8 34 0,-2 2-32 0,-1-5 25 0,3 3-28 16,-1-6 34-16,-2 0-7 0,0-5-21 15,-2 2 46-15,2-1-1 0,0 0-27 0,-1 1 6 0,0-1-20 16,1-1-5-16,-2 0 31 0,0-1-9 0,-2-1-6 16,1 2-24-16,-1-2 31 0,1 0-11 0,1-2-10 0,-2 1 16 15,0-2-16-15,1 0 22 0,-1 0-36 16,-1-3 19-16,1 3 14 0,-3-2-9 0,0-2-11 0,2-1 8 16,-2-1-13-16,1-1-3 0,0 1 10 0,-2-1-2 15,2 0-15-15,-2 2 6 0,0-2-13 0,2 0 17 0,0-1-6 16,-2 2 10-16,1-1-18 0,-1 0 15 0,0-1 4 15,0 2 6-15,0-1-12 0,1 0 7 0,-1-1-9 0,0 0 2 16,-1 2-10-16,1-2 14 0,-1 1 7 0,1-1 2 16,-2 1-12-16,1-1-7 0,-2 2 11 0,1-2 0 15,-1 2 0-15,-1-2 0 0,0 2 0 0,-5 0-11 16,2 0 1-16,-4 1 2 0,1 1 5 0,-1-3 1 0,0 2-6 16,-1 0 13-16,0-1-12 0,2 2 2 15,-5 1-3-15,3-2-3 0,-2 1 1 0,0-3-6 0,-1 4 3 16,-1-1 17-16,1 2-17 0,-1-2 16 0,0-3-14 15,-1 1 6-15,0 1 9 0,-3-1-1 0,2 1-11 0,-2 0 30 16,-8 3-17-16,-1 1-7 0,4-2 9 0,-7 1-12 16,1 0 12-16,7-2-7 0,3 1 5 0,3-2-27 15,0-1 3-15,2 1 14 0,0 0-1 0,1-1 14 16,2-1-22-16,-1 2-6 0,2-3 18 0,0 3-5 0,4-1-2 16,0-3-5-16,2 1 9 0,2 0-9 0,0 0 21 15,-2-1-4-15,2 0 7 0,0-1-6 0,0 2-21 0,-1-1 15 16,4-1 5-16,-3-1-6 0,4 1-33 15,-4 0 26-15,4 0-31 0,-6-2-1 0,5 1-21 0,0-1-15 16,-1-1-53-16,-2 1-10 0,4 2-10 0,-1-2-35 16,0-2-3-16,-2-1 6 0,3 2-21 0,-5 3-452 0,5-4 216 15,0-1 144-15</inkml:trace>
  <inkml:trace contextRef="#ctx0" brushRef="#br0" timeOffset="198289.13">20243 15790 9 0,'-14'-3'38'0,"0"2"-14"15,2 0 9-15,3 1 21 0,0-1-14 0,2-1-12 16,2 1-4-16,-2 1-1 0,3-1 12 0,0 0 6 16,0 0-24-16,0-1 18 0,4 2 7 0,-4-2-12 0,4 2 18 15,2-4-44-15,1 1 23 0,5-2-18 0,0 1-15 16,-2 2 2-16,7-3 5 0,-1 2 26 0,1-2-11 0,3 1 5 15,2-1-1-15,2 2-5 0,12-6 11 0,1 3-20 16,-1 0-9-16,3 0 13 0,2-1 21 0,-4 2-57 16,5-1 53-16,0 0-6 0,2-2-24 0,-1 3 4 15,0 0-13-15,-5-1 70 0,6 3-24 0,-1-2-47 0,-4 0-13 16,2 0 9-16,-7 2 66 0,7-3 23 0,-4 1-89 16,5 1 43-16,-4 0-29 0,-7 1 66 0,6-3-72 15,-5 3 43-15,-8-1-60 0,0 0 79 0,0 1-40 0,-1 0 23 16,-3-1-39-16,1-1-14 0,-1 0-2 0,-1 1 16 15,-2-2 3-15,2 2-8 0,-2-4 67 0,-2 5-61 16,1-2-19-16,-1 1 58 0,-2-2 35 0,0 2-81 0,-2-2 74 16,0 3-87-16,-1 0 47 0,-2-1-57 15,0 3 22-15,-1 0 61 0,-3 1-72 0,7-5 55 0,-7 5-66 16,4-4 13-16,-4 4 3 0,2-3-11 0,0 0 64 16,-2 3-79-16,0 0-17 0,0 0 24 0,0 0-14 0,0 0-9 15,0 0-33-15,0 0-190 0,5 5 93 0,2 1 64 16</inkml:trace>
  <inkml:trace contextRef="#ctx0" brushRef="#br0" timeOffset="199098.84">22432 15521 2 0,'-6'1'69'0,"0"0"-22"16,1 2 23-16,0-2-3 0,1-1-41 0,0 1 14 15,0 0 30-15,0 0-35 0,1-1-6 0,0 2-46 16,3-2 71-16,-2 1 10 0,2-1-87 0,0 0 90 15,0 0-33-15,8 0-10 0,-2 1 35 0,1-2 11 0,9 0-44 16,-1 1-32-16,2-4 70 0,2 4 3 0,1 0-62 16,1 0 49-16,0-2-50 0,2-2-13 0,13-2 17 15,-1 2-9-15,-6 1-4 0,8-2 2 0,-1-1 5 16,2 4 57-16,-1-1-102 0,0 2 123 0,1-3-42 0,1 2-21 16,-2-4-11-16,0 1 56 0,-1 3-67 0,0-1 40 15,-5 3 39-15,5-4 1 0,-7 4-1 0,-3-3-9 16,-4 2-33-16,0 0-29 0,0-2 84 0,1 2-8 15,-3-1-24-15,1-1-28 0,-1 1 50 0,-1 0-9 0,1 2-12 16,1-3-25-16,2 1 25 0,-4 1 1 0,1-2-39 0,0 2 33 16,-2-1 7-16,-2 0-10 0,-1 1-16 0,1 0 20 15,0-1 9-15,2-1-10 0,-4 2 4 0,1-1-15 16,0 0 6-16,-5 0-4 0,5 0 6 0,-3 0-6 16,0 0-19-16,-4 1 8 0,-3-2-13 0,7 2-6 15,-2-1 22-15,-5 1-21 0,0-1 12 0,1 1 19 0,-2 0-2 16,1 0-28-16,-5 1-9 0,8-3 12 0,-8 3 19 15,8-2-16-15,-4 2 5 0,-4 0 8 0,0 0-29 0,5-2 9 16,-5 2-11-16,6-3-10 0,-6 3 6 0,4-1 31 16,-4 1-1-16,0 0-31 0,0 0 16 0,8 0-22 15,-8 0 33-15,0 0-36 0,0 0 36 0,0 0-12 16,0 0-26-16,5-2 1 0,-5 2 35 0,0 0-27 0,0 0-7 16,0 0 28-16,5-2-34 0,-5 2 15 0,0 0-10 15,0 0 6-15,0 0 29 0,0 0-12 0,0 0 0 16,0 0-19-16,3-2-11 0,-3 2 8 0,0 0-19 0,0 0-12 15,0 0-33-15,0 0-6 0,0 0-26 0,-15-6-25 16,10-1-3-16,-7 9-21 0,4-1-29 0,0 1 7 0,-3 4-25 16,-7-5-440-16,2 4 216 0,0-1 142 15</inkml:trace>
  <inkml:trace contextRef="#ctx0" brushRef="#br0" timeOffset="201820.05">21182 16408 24 0,'0'0'55'0,"0"0"-6"16,-4-3-3-16,3 2-4 0,1 1-20 0,0-4-13 15,0 4 31-15,0 0-9 0,-1-2-3 0,1 2-4 16,0 0-6-16,0 0 1 0,-2-2 5 0,2 2 1 0,0 0-21 16,-4 0 26-16,4 0-35 0,0 0 20 0,-1-3 5 15,1 3-50-15,0 0 50 0,0 0-20 0,0 0 37 16,0 0-34-16,-3 4 33 0,3-4-14 0,0 5-9 16,-1-3-30-16,1-2 45 0,-1 5-17 0,-1-2 11 0,1 1 8 15,1 0-18-15,0 0-1 0,0 1-12 0,-1-1 19 16,1 1-30-16,1 1 2 0,-1 0 12 0,4 2 21 0,-3 0 16 15,2 4 71-15,-2 3-90 0,3-6-1 16,-1 2 10-16,-3-2-51 0,0-3 50 0,3 6 4 0,-2-4-44 16,-1 0 25-16,0-2-9 0,3 2 11 0,-5-4-14 15,2 1-28-15,2 1-15 0,-2-1 61 0,0 0-9 0,-2 0-30 16,4-1 4-16,-4 1 6 0,2 0 13 0,8 1 27 16,-8 0-49-16,0-2 21 0,0-1-15 0,2 1 83 15,-1-2-46-15,0-1-4 0,1 1-44 0,0-1-11 16,2 0 26-16,-1 3 72 0,0-4-64 0,2-2-16 0,-1 2 13 15,1-1-5-15,1 1 82 0,0 0-30 0,-2-1-70 16,2-1 10-16,-1 0-2 0,-1 1-3 0,8-2 56 16,-5 0-57-16,1 2 94 0,-3-1-85 0,-1-1 20 0,0 2-37 15,1-1 24-15,1 0-16 0,-1 1 22 0,0 0-13 16,1 0 5-16,-1 0 38 0,0-1 11 0,1 0-27 16,4 0-6-16,0-1 1 0,-4 3 23 0,1 0-62 0,-2-1 8 15,1 0 6-15,-1 0 0 0,3-1 7 0,-1 4 15 16,-1-4 6-16,6-1 38 0,-4 4-48 0,0-1-15 15,-2-1-13-15,0 0 3 0,0 1 3 0,-1 0 13 16,0 0-17-16,-1 1 3 0,2-1 6 0,0 1 71 0,1-2 12 16,0 2-54-16,-1-2 37 0,0 1-27 0,-1 0-26 15,0 0-5-15,1 2 39 0,-2-1-66 0,1 1 25 16,1-2-10-16,-1 1-8 0,0-1 58 0,1 1-68 0,-2 0 59 16,1 0 19-16,-1 3 3 0,0-3-2 0,1 2-85 15,-1-2 48-15,-1 0-41 0,1 3 89 0,-3 2-10 16,2-4-69-16,1 2 38 0,0-1-2 0,-3 0-38 15,2-1-5-15,-2 0 7 0,2 2 88 0,0 1-5 0,-2-2-104 16,2-1 104-16,-2 2-10 0,0 1-76 0,1-1-7 16,-1 1 4-16,0-1 0 0,1-1 40 0,-2 2 38 15,1-2-4-15,-1 1-64 0,1-1 64 0,-1 2-66 0,0 1 7 16,0-2 3-16,0-1 36 0,-1 2-22 0,0-1-18 16,1 2 94-16,-3 5-8 0,0-2-1 0,1-3-6 15,-2 1-44-15,1-2 34 0,-1 4-7 0,1-1 3 0,-2-3-6 16,1 4-16-16,0 0-27 0,0-6 39 0,-3 2 6 15,1 1-4-15,-1 1-28 0,-1 1 6 0,1-2-9 16,1-2 13-16,-4 1-4 0,2 1 7 0,-1-1-23 16,-3 0-4-16,2 0 15 0,1-2 14 0,1 0-3 0,1-1-78 15,-3 3 25-15,3-3 82 0,0 1-35 0,1-1-61 16,0 0 99-16,1 0-6 0,0-1 8 0,-1 1 9 0,1-2-13 16,0 0-5-16,-1 1 14 0,1-1-5 0,0 0-56 15,-1 0 53-15,2-1-8 0,-1 0 0 0,1 0-9 16,0 1-3-16,0-1-4 0,0-2 5 0,1 3-11 15,-2-2-3-15,1 2-9 0,0-3 0 0,1 2 5 0,-1 0 2 16,0 0 0-16,2-2 2 0,-2 2-10 0,1 0-5 16,2-1 0-16,1 2 0 0,-6-2 5 0,5 1 2 15,-3 1-12-15,4 0 16 0,-4 0-6 0,4 0-8 16,0 0 1-16,-4-1 0 0,4 1 3 0,-3-2-3 0,2 0 3 16,1 2-17-16,-4-1-1 0,4 1 5 0,-1-1-7 15,1 1-6-15,-6-4-34 0,5 2-56 0,1 2 39 0,0 0-44 16,-5 1 4-16,5-1-14 0,-7-3-25 0,4-2 13 15,-6 1-42-15,2 4-409 0,6-2 196 0,1-3 130 16</inkml:trace>
  <inkml:trace contextRef="#ctx0" brushRef="#br0" timeOffset="202311.08">21164 16368 21 0,'0'0'108'15,"1"-6"-67"-15,-1 6 58 0,1-4-54 0,2 1 8 0,0-1-2 16,1 1 11-16,0-1-38 0,10-1 73 0,-2 0-51 16,2-2-17-16,3 2 62 0,0-1-66 0,2 0 63 15,13-2-52-15,-1 1-21 0,1-5 88 0,0 2 9 0,1 5 12 16,2-1-78-16,-3-2 52 0,0-2 1 0,-5 7-40 15,-5-1 36-15,-3-1-7 0,0 1-13 0,1-1 29 16,-3 2-24-16,-1 1-20 0,0-3 3 0,-3 2 3 0,-1 0-9 16,2 2 17-16,-6-1-2 0,0-1-27 0,0 2 8 15,-3 0-8-15,0-2 7 0,-1 3-19 0,0 0-2 16,0-1 2-16,2 0 1 0,-4 0 1 0,1 0-2 16,1-1-9-16,-4 2-12 0,4 0-27 0,-3-2 11 0,3 0-37 15,-4 2-42-15,0 0-12 0,0 0-67 0,0-3 12 16,0 3 9-16,0 0-9 0,0 0-26 0,-9 3-431 0,2-1 203 15,-2 2 134-15</inkml:trace>
  <inkml:trace contextRef="#ctx0" brushRef="#br0" timeOffset="205104.11">21100 14486 7 0,'0'0'90'0,"0"0"-24"15,0 0-2-15,0 0-19 0,0 0 7 0,-2-9-1 16,2 9 14-16,0 0-13 0,0 0-15 0,0 0-4 16,0 0 11-16,-1-9-8 0,1 9 6 0,0 0 3 0,0 0-24 15,0 0 8-15,7-9 21 0,-7 9-2 0,0 0-35 16,8-5-27-16,-4 4 50 0,5-6-22 0,0 2-3 16,-2 0-8-16,0 1 32 0,-1-2-55 0,2 0 27 0,0-1 25 15,-2 4-4-15,2-6 11 0,-2 8 10 0,2 2-18 16,-8-1-44-16,10-5-10 0,-5 4 28 0,-5 1-42 15,15-6 65-15,-7 5-38 0,-2 2 37 0,1 3 15 0,-7-4-70 16,11 0 0-16,-11 0 13 0,12-1 40 0,-2 4 14 16,-3 1-69-16,1-2 58 0,-3 1-24 0,1-1 26 15,-1 0 11-15,3 6-43 0,-1-6-16 0,-1 8 12 16,1-7 21-16,0 3 34 0,-2-1-90 0,-1-5 66 0,-1 2-36 16,1 2 53-16,-2-3-46 0,0 2 29 0,0 3-2 15,-2 0-12-15,3 4-11 0,-2 4 17 0,1-1 14 16,-2-5-72-16,0-1 63 0,0 7-13 0,-2-5-54 0,2 4 47 15,0 1 39-15,0-7-92 0,-1 5 73 0,1-1-29 16,-1-4 43-16,-1-1-10 0,2 0-55 0,0 1 71 16,-1 0-27-16,1-1-66 0,0-1 89 0,-1 1-18 15,-1-1 6-15,1 2-30 0,0-2 8 0,1 1 19 0,-3-1 0 16,2-1-4-16,-1 1 11 0,1 0 25 0,1 1-28 16,-1-1-88-16,1-2 97 0,-2 1-76 0,2 1 53 15,0-5-66-15,-1 8 44 0,1-4 21 0,0-4-69 0,0 6 7 16,0-6 1-16,0 7 71 0,-1-5-43 0,1-2-17 15,0 0 4-15,0 8 8 0,-2-5 76 0,2-2-5 0,0 2-21 16,0-3-67-16,0 3 41 0,0 0-5 16,0-3 17-16,0 2-12 0,0-2 70 0,2 3-80 0,-1-2 75 15,-1-1 5-15,4 0-8 0,-1 0-79 0,1 1 92 16,0-1-32-16,1-1-54 0,2 2-6 0,-1-1 3 0,6-4-5 16,2 2 105-16,-1 0-90 0,0-1 16 0,2 1 57 15,1 1-4-15,-1-1 5 0,1 0-4 0,-2-2-24 0,1 1-29 16,0-1 27-16,-3 1-2 0,3 1 24 15,-3-1-29-15,-2-2 8 0,0 3-5 0,-1-1 6 0,-1 1 1 16,-3 1-20-16,2-1-6 0,-3 0 20 0,1 1-3 16,-1 0-2-16,2-2 9 0,-2 2-13 0,1-1-7 15,0 0-6-15,-1 1 9 0,3-1-1 0,-2 1 3 16,1-2-10-16,-1 2-4 0,2-1 3 0,-2-1 5 0,0 1 1 16,1-1 2-16,-1 2-5 0,2 0-4 0,-2 0 5 15,-2-2 8-15,2 2-30 0,-1 1 13 0,-4 0-4 0,7-2 12 16,-7 2-6-16,4-3-4 0,-4 3 0 0,5-1 6 15,-5 1-4-15,1 0 4 0,-1 0-12 0,0 0-20 0,4-2-20 16,-4 2-21-16,0 0-51 0,0 0-36 16,0 0-33-16,0 0-37 0,-9 8-484 0,9-8 234 0,0 0 156 15</inkml:trace>
  <inkml:trace contextRef="#ctx0" brushRef="#br0" timeOffset="206643.36">23604 14221 22 0,'0'0'104'0,"0"0"-17"0,4-14-16 0,-4 14-27 15,2-6 26-15,-2 6-24 0,0 0 2 0,4-7-8 0,-1 4 39 16,-2 1-26-16,-1 2-17 0,4-5 9 0,-4 5-20 16,7-5 24-16,-4 3-14 0,-3 2-31 0,6-6 41 0,-3 2-8 15,-3 4-49-15,8-6 6 0,-8 6 2 0,9-5 1 16,-3 3-2-16,4-2-1 0,-2 1 3 0,3-1 56 16,-3 3-7-16,0-1-47 0,-1 0 36 0,-1 0-22 15,-6 2-48-15,14-1 8 0,-9 0 45 0,-5 1-27 0,12-2-7 16,-5 1 6-16,-2 1 62 0,-5 0-75 0,11 0 69 15,-11 0-47-15,13 3 47 0,-8-3-37 0,-5 0-37 16,11 2 62-16,-7-2-59 0,-4 0 8 0,9 2 38 16,-3 1 25-16,-1-1-67 0,-1 2 74 0,3-2-5 0,-7-2-91 15,5 6 63-15,-1-2-47 0,-1-1 49 0,-3-3-44 16,6 9-10-16,-3-4-4 0,-2-2 63 0,-1-3-55 0,4 11 9 16,-2-6 79-16,-1 0-53 0,-1-1 34 0,0 1 16 15,0 2-18-15,0 1-46 0,-3 2-24 0,3-2 87 16,-2 1 2-16,-2 2 35 0,0 0-137 0,0-4 90 15,0 1 21-15,-2 2-14 0,2-2-32 0,0 4 10 0,-1-2 24 16,0 0-36-16,1-4-20 0,0 3 65 0,0-3-32 16,0 0 27-16,0-1-42 0,0 0 28 0,1 0 1 15,0-1 3-15,1 1-49 0,-2 0 20 0,1 0 13 16,2-2-8-16,-3 1-19 0,-3 4 20 0,4-2 10 0,1 0-42 16,-1-2 22-16,2 0 9 0,-2 0-19 0,2 1 18 15,1-5-17-15,-2 7 19 0,0-2-13 0,2-5 6 0,-6 7-17 16,5-4-3-16,1-3 7 0,-4 6-15 0,4-6 31 15,-3 9-15-15,5-6 2 0,-2-3 10 0,-2 6-7 16,2-6-13-16,-4 6 1 0,4-6-3 0,-1 5 23 16,1-5-8-16,0 4-6 0,0-4 8 0,-1 8-13 0,1-8 10 15,0 0 3-15,0 0 0 0,-2 10-2 0,2-10-10 16,0 0 9-16,0 0 7 0,0 9 5 0,0-9-7 0,0 0 5 16,6 5 1-16,-2-4-3 0,-2 0-1 15,2 0-9-15,-4-1 8 0,7 4-12 0,0-4 7 0,-1 0 3 16,2 0-16-16,-1 1 9 0,1-2 2 0,5-2-16 15,-1 2 14-15,2-1-2 0,0-1-4 0,0 0 9 0,0 2-2 16,0-3-1-16,0 2-4 0,1-1 7 0,-2 3-10 16,1-2 6-16,0-2 7 0,-2 1 4 0,0 0 8 15,0 1-6-15,-1-2-2 0,1 4 1 0,-4-2-4 0,0-1 10 16,-3 3-26-16,1-1 36 0,-6 1-18 0,9-2 32 16,-4 1-16-16,1-2 2 0,-2 1-5 0,1-1-14 15,-5 3 10-15,9-1-18 0,-5 0 26 0,2 0-21 0,-6 1 12 16,6 0-22-16,0-1 3 0,-6 1-1 0,8 0 25 15,-8 0-4-15,6-2-40 0,-6 2 41 0,6-2-7 16,-6 2-31-16,5-2 21 0,-5 2 9 0,4-2-14 0,-4 2-9 16,0 0-11-16,4-2 27 0,-4 2 5 0,0 0-27 15,0 0-2-15,0 0 9 0,4-2-35 0,-5 0-24 16,1 2-24-16,0 0-59 0,0 0-39 0,0 0-39 16,-15-1-638-16,15 1 287 0,-21 3 192 0</inkml:trace>
  <inkml:trace contextRef="#ctx0" brushRef="#br0" timeOffset="211056.94">24068 13952 51 0,'-11'-2'59'0,"2"0"-1"15,-5-1-23-15,2 1 3 0,3 1 0 0,9 1-10 16,-16 0 7-16,16 0-9 0,-12-2 15 0,12 2-25 16,-11-1-10-16,11 1 1 0,-13-1 32 0,13 1-25 0,-11-1 12 15,11 1 0-15,-13 0-10 0,13 0 19 0,-13 0-30 16,5 0 11-16,8 0 12 0,-14-1-30 0,14 1 21 15,-14 0-9-15,6 0 0 0,8 0 0 0,-20 1 3 0,9 0-21 16,-1-1 22-16,1 0 12 0,2 1-9 0,-4-1-2 16,1 0-17-16,-2 0 10 0,2 0 11 0,2 0-23 15,-5 1 13-15,3-1 9 0,1 0-29 0,2 0 11 16,-6 0 0-16,3 0-9 0,0 4 45 0,3-4-22 0,-2 0 0 16,11 0-17-16,-17-1 19 0,10 1-14 0,7 0 7 15,-21 0 14-15,9 1 7 0,0-1-26 0,-1-1-6 0,-1 2 6 16,-1-1-1-16,1-1 8 0,-2 1-7 15,0-1-21-15,0 1 20 0,-3-2 5 0,-1 4 1 0,1-4-19 16,2 4 18-16,-2-2-21 0,1 0 5 0,-1 1 8 16,2-1 1-16,-1 0 2 0,2 0 6 0,2 1 5 15,0 0-37-15,1 0 29 0,0-1-28 0,-1 4 44 0,2-4-31 16,-1 0-10-16,4 4 53 0,-3-3-26 0,0 1 17 16,0-3-24-16,-3 1-1 0,2-1-8 0,-3 1 34 15,1 0 2-15,-1 0-44 0,-3 2 35 0,-2-2-58 0,-2 3 56 16,2-3-15-16,-2 0-1 0,-2-2-11 0,1 2 1 15,1-1 22-15,0 4-6 0,-1-5-9 0,2 2-22 16,-2 4 61-16,1-5-22 0,0 2-33 0,1-1-3 16,0 4 38-16,2-2 18 0,0-1-43 0,0 0-19 0,0 2 60 15,2-2-29-15,-2 1-46 0,1 1 29 0,-1-2 38 16,0 1-42-16,0 3 25 0,-1 0 13 0,-2-1-46 0,-6 3 55 16,3-2-64-16,4-1 36 0,0 1 8 15,1-1-52-15,-10 4 73 0,-1-2-32 0,7 0 17 0,-6 1-64 16,7-1 74-16,3-1-5 0,1 1-50 0,1-1 35 15,3 0 3-15,-3 1-38 0,1-1 1 0,0-2 69 0,0 1-79 16,0-1 41-16,1 2-7 0,0 0-22 0,1-1-8 16,0-1 78-16,-2 1-11 0,0-1-14 0,-2 1-51 15,0 0 31-15,-2-1-26 0,2 0 73 0,-2-1-39 16,0 2-42-16,-10 0 8 0,4 0 64 0,-4 1-10 0,2-3-62 16,4-1 60-16,4 1-57 0,-2 0 0 0,-11 2 8 15,4-2 26-15,3-1-21 0,4 2 12 0,1-1 5 16,2-1 44-16,-2 2-94 0,1-2 38 0,0 1 33 0,0-1-43 15,2 1 8-15,0-2 62 0,-3 1-34 0,4 0 3 16,1 3 26-16,-1-2-67 0,2-1 66 0,1 0-47 16,-3 1-15-16,2 0 6 0,-1-1 65 0,1 3-74 0,2-2 66 15,-2 1-50-15,-2 0-5 0,-1 1 12 0,3-1-16 16,-2 1 0-16,-1 1 31 0,0 0 10 0,0-3-46 16,0 2 57-16,-10 3-12 0,6-2 16 0,2-3-14 15,2 2-60-15,3-2 1 0,-2 2 38 0,2-2-23 0,-1 3 64 16,1 1-32-16,1-4-51 0,1 1 83 0,1-2-38 15,-1 4-25-15,0-3 10 0,1 0-28 0,0 2 48 16,0 0-31-16,0 0 50 0,-2-1-41 0,3 0-9 0,-2 0-10 16,2 0 50-16,-2 5-2 0,2-1 15 0,0-5-65 15,-2 1 42-15,0-1-5 0,-1 0-12 0,3 1-17 16,0 0 5-16,-1 1 39 0,4-3-29 0,-5 4 6 16,3-3-23-16,-1 3 4 0,1-2 46 0,0 1-39 0,0 1 13 15,0 0-19-15,1-1 47 0,0 0-36 0,2 2-4 16,0 6 43-16,-2-4-43 0,2-6 43 0,2 0 15 0,-2 6-58 15,3-4 36-15,-3 1-15 0,1 1-14 0,0 5 31 16,-1-5-32-16,1-4 34 0,0 4-57 0,2-4 53 16,-3 1-54-16,2 4 42 0,2-3 26 0,0 0-15 15,-2 6-3-15,0-5-19 0,1 7 36 0,0-7-39 0,-2 1-29 16,2 0 16-16,0 2 25 0,1 0-8 0,-3 0-1 16,2 4 21-16,0-4-22 0,0 1-20 0,0-2-9 15,0-1 10-15,0 1 48 0,0 5-19 0,0-6-23 0,0 5 40 16,0-3-63-16,0 2 60 0,1-3-50 0,-2 0 32 15,1 2-17-15,0-1 12 0,1 1 30 0,-2 1 15 16,2-5-60-16,0 2-12 0,-2 2 2 0,3-1 55 0,-1-1-50 16,2 3-13-16,-4-2 7 0,3 0 39 0,3 0 26 15,-3 0-56-15,3 2 14 0,-2 1 37 0,2-3-51 16,-1 3-2-16,1-1 5 0,0-3 58 0,-1 5-38 16,1-1 15-16,0-2-46 0,1 1 14 0,0 2 45 0,-2-3-51 15,4 1 68-15,-2-3-16 0,0 2-62 0,0-2 5 16,0 0 2-16,0 0 15 0,1 5 5 0,-1-1-18 15,0 3 50-15,-1 1 39 0,2-6-86 0,-1 3 17 16,0 0-26-16,1-3 83 0,-1 0-73 0,0 0 7 0,0-1-17 16,3 7 93-16,-2-5-6 0,-1 1-63 0,2-5 1 15,-1 0 38-15,0 1 8 0,1-1-52 0,0 4 50 16,0 2-39-16,-1-2-47 0,2 0 7 0,-2 4 84 0,0-5-69 16,1 0-2-16,-1 0 5 0,3 1 0 0,-1 2 80 15,1-6 5-15,-2 1-49 0,4 7 10 0,-1-4 27 0,0-4 1 16,1 5-47-16,-1 0 33 0,2-4-47 0,1 2 33 15,-3 0-34-15,3-1 22 0,1 3 22 0,-1-1-28 16,4-1-47-16,-2-2 103 0,-1-2-25 0,-1 2-50 16,3 1-14-16,-2-4-37 0,2 2 46 0,-3 2 28 15,1-4-47-15,3 2 81 0,-1 2-44 0,0-2-10 0,-2-2 41 16,2 1 13-16,-3 0-92 0,6 0 66 0,-2 0 7 16,0-2 12-16,2 1-7 0,0 2-23 0,-2-3-7 15,2 2 22-15,0-1-92 0,1 2 11 0,0-3 73 0,2 1-3 16,-2 0-45-16,2-1-12 0,-1 1 5 0,1-2 15 15,1 2 51-15,-4-2 18 0,5 1-10 0,0-1-109 16,-3-1 41-16,4 2 13 0,1-1 15 0,0-1 19 0,-1 0 25 16,3 1-63-16,-3-1-20 0,1-2 38 0,1-1-44 15,-2 4 35-15,1-2 42 0,0 2-59 0,-2-2 68 16,1 1-62-16,0-1-2 0,0 1 43 0,-1-2-38 0,0 1 44 16,-2 1-30-16,2-2 33 0,-2 2 5 0,0-2 11 15,2 2-87-15,0-2 41 0,-2 1 53 0,0-1-2 16,1 0-97-16,0 0 80 0,1-1-50 0,-2 1-16 15,3-1 92-15,-2-2-35 0,0 3-44 0,1-1 55 0,-2 0-61 16,-1 1 84-16,2-1-30 0,0 1-53 0,1-1 22 16,-2 1 35-16,2 1-41 0,0-2 15 0,-2 1 23 15,2-1-63-15,1 1 89 0,-2-1 1 0,1-1-29 0,0 1-20 16,2 1 28-16,-1-2-56 0,1 3 42 0,0-1-53 16,0-4 73-16,-1 3-7 0,0 0-77 0,0-1 61 15,1-2-39-15,-2 4 51 0,1-2-41 0,-3-2 14 0,1 0-23 16,-1 0 6-16,-1 4 26 0,1-3-14 0,1 1 19 15,-2 2-52-15,0-2 32 0,1 0 10 0,-2-1 6 0,1 3-29 16,1-4 51-16,-1 1 8 0,-3 1-25 0,5 0 18 16,-1 0-35-16,0-1-17 0,1 2 21 0,-2-2 13 15,1 1-20-15,-2 0 35 0,-1-2-13 0,4 2-5 16,-2-1-2-16,0 3 14 0,0-1-6 0,0-1-27 0,0 3 28 16,0-3-8-16,-2 0 5 0,2 0-10 0,-1 0 8 15,0 2-2-15,0-1-13 0,-2-3 9 0,3 1 6 16,-1 1-1-16,-1 3-5 0,0-3-26 0,0-3 25 15,0 1-9-15,-1 7 15 0,0-5 3 0,1 1-5 0,-1 1 1 16,0 1-30-16,1-2 8 0,-1 1 11 0,0 2-9 16,1-2 18-16,0-1-5 0,-2 1-5 0,2-2-23 15,-1 4 29-15,-1 1-24 0,1-6 18 0,1-1-3 16,-1 5-3-16,0-2-8 0,1 4 12 0,-1-2 20 0,0 0-7 16,1 1-2-16,-4-1-32 0,5-2 29 0,0 3 9 15,-1 0-5-15,0-1-3 0,-1 3-21 0,2-2 12 0,-2 0 0 16,2-1 6-16,-1-2-1 0,1 4 6 0,-2-3-16 15,1 1 15-15,0-1-24 0,1 0 27 0,-2-1-22 16,2 2 9-16,-3-1 4 0,3 1-2 0,1 0-9 16,-1-3 5-16,-2-1 11 0,2 5-14 0,-2-1 13 0,-1 1-16 15,1-1 10-15,-1-4 7 0,3 4-3 0,-2-3 3 16,2 6-11-16,-2-8 5 0,3 5 9 0,-2-4-12 0,2 3 7 16,-3 2-10-16,2-4 6 0,-2 4-15 0,0-2 5 15,2 1 9-15,-2-4 3 0,-1 5 6 0,2-1-8 16,-4 1-5-16,1-1 4 0,2 0-9 0,1-1 13 15,-2-1-10-15,0 4 15 0,0-3-6 0,-2 1-18 0,2-1 9 16,0 2 15-16,0-2 0 0,2 0-4 0,-2 1-8 16,-3-2 0-16,4 2 14 0,-2 0-21 0,1 3 16 15,0-4 0-15,0 2-4 0,-1-1-4 0,-2 1 12 16,0-1-4-16,-1 0-9 0,6 1-3 0,-2 0 15 0,-3 1-2 16,0-2-7-16,-1-2 0 0,0 4-5 0,-1-1 4 15,0-2 5-15,-1-1-21 0,2 1 19 0,-1 2 2 0,1-1-8 16,-1 2-10-16,1-1 16 0,5-2-7 0,-3 2 11 15,-1-1-7-15,4-1 5 0,-3 1-5 0,3-2-13 16,-5 2 3-16,5-1 18 0,-3-2-23 0,2 0 22 0,-3 2-2 16,3-1 2-16,-1 0-11 0,-1 0-1 0,2-2 5 15,-4 1 7-15,-2 2-9 0,0-1-1 0,2 2 13 16,-2-1-2-16,4-2 2 0,-2 1-10 0,-1 1-6 0,0 1 13 16,-3-1-22-16,1 1 0 0,0-4 4 0,1 3 21 15,-1 0-8-15,0 0-14 0,2 1 14 0,-2-3 1 16,2 3-10-16,0-1-5 0,-3-1 6 0,2 1-14 15,4-5 29-15,-2 3-10 0,0 1 1 0,-2 2-9 0,0-4 12 16,-1 3 12-16,2-1-25 0,-3-1 11 0,6-3 7 16,-3 4-5-16,1 1-4 0,0-5 21 0,-3 3-13 15,2 1 13-15,-2 1 8 0,1-1-6 0,-1 0-25 0,0 0 21 16,-1-1-19-16,2 1-4 0,0-4-15 0,2 2 26 16,2-1-7-16,-4 3 16 0,4-3 0 0,-5 0 0 15,2 2-8-15,-1-1-12 0,0 1 18 0,2-3-19 0,1 0 16 16,-4 1 0-16,3-1-33 0,-2 1 15 0,-1 1 14 15,2-2 10-15,-2 0-21 0,0 2 35 0,2-2-7 16,-2 0-29-16,1 0 38 0,0-3-6 0,0 1-12 16,-1-1-2-16,-1 3-13 0,3-2 4 0,-2 1 2 0,0-2 5 15,-1 0 14-15,2 0-11 0,-4 2 1 0,1 1-23 16,0 0 4-16,-1 0-9 0,0 0 35 0,0 1-13 16,0-1-5-16,-1 0 18 0,2 2-13 0,-2-2-33 0,4-3 33 15,-2 0 4-15,0-1-24 0,1 0 13 0,-3 2-8 16,0 0 26-16,3-2-9 0,-1 2-5 0,-2 0 12 15,1 1-4-15,-1 0-22 0,0 2 17 0,2-7-17 0,0 1 3 16,-2 3-7-16,2-2 25 0,-2 1-2 0,-1 2-17 16,3-1 14-16,-2 1-8 0,0 1 3 0,-1-1 10 15,3-3-9-15,-1 3 0 0,-2-1-13 0,1 1 23 16,-1 1-9-16,1 0-2 0,-1 0 11 0,2 0-12 0,-1 0-3 16,0 0 1-16,3-5 2 0,-4 1 11 0,3 4-6 15,-2-1-6-15,-1 2 6 0,2-1-1 0,-1 1 0 16,-1-1-1-16,1-1-2 0,-1 1 6 0,3 1-6 0,-2-1-7 15,-1 0 14-15,2 0-11 0,-1 0 3 0,0 0-8 16,-1 0 5-16,0-1 34 0,2 1-31 0,-1-1-4 0,0 1 6 16,2-5-2-16,-3 3-3 0,1 1-8 0,1 1 7 15,-2 0-2-15,1 1 9 0,0-2-8 0,1 2 3 16,-1 0-1-16,2-1-3 0,-3 0-17 0,1 1 17 16,0-1 10-16,-1 1 0 0,2-1-5 0,-1 2-3 15,0-2-5-15,2 1 7 0,-2 0-20 0,1 0-1 0,-1-1 22 16,-1 0 2-16,1 1 8 0,-1-1-20 0,2 0-2 15,-2 0 23-15,1 0-17 0,-1 2 17 0,0-2-14 16,0 1-19-16,0 0 13 0,0-1-10 0,0 1 17 0,0 0 10 16,1 1-20-16,-1-1 16 0,0 0-19 0,-1 1 1 15,2 0-5-15,-1-1 39 0,0-1-42 0,-1 1 36 0,0 0-2 16,1 0 0-16,0 1-7 0,0-2-25 0,-4-4 31 16,2 0-30-16,1 4 17 0,-2 0 11 0,2 0-25 15,-2 2 39-15,1-2-3 0,0 0-4 0,-3-4-30 16,1 2-14-16,0 0 13 0,0 1 17 0,0 2 16 0,3 1-34 15,-1-1 14-15,0 0-5 0,-1 0 32 0,2-1-44 16,-2 3 4-16,2-2 2 0,-2 0-7 0,2 0 47 16,-2-1-39-16,2 3 23 0,-1-2-12 0,-1 0 1 15,2 0-3-15,-2 2 7 0,1-2-19 0,-1 0 25 0,0 1 13 16,-1 0 1-16,0 0-27 0,0-1 14 0,0 0-6 16,0 2-11-16,-1-6-10 0,0 5 1 0,-2-4 0 15,0 4 6-15,3-1 1 0,0 0 1 0,0 1 26 0,2 1-33 16,-2-1-1-16,1-1 37 0,-1 2-1 0,0 0-18 15,1 0-5-15,-2-1 10 0,2 1-12 0,-1-1 23 16,0-1 0-16,0 2-8 0,-2-5 6 0,-1 4-29 0,2-1 6 16,-3-1-11-16,-2 0 14 0,1 0-12 0,1-1 16 15,-3-1 23-15,1 2 0 0,-1-1-10 0,-1 2-20 0,-1-1 21 16,-1 0 2-16,0 0-19 0,-2-1 15 16,0 1-2-16,-2 0 3 0,-11-3-12 0,1 4-27 0,-8 1-21 15,4-4-74-15,-7 4 49 0,-1 4-32 0,-2-6-30 16,-2 4-20-16,-2 4-34 0,0-5-456 0,-3 12 213 0,-3 0 144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1:15:10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9363 2275 1 0,'0'0'80'15,"0"0"-13"-15,0 0-20 0,0 0 23 0,-16-3-24 0,16 3 21 16,0 0-23-16,0 0 10 0,-6 3-9 0,6-3-7 15,0 0 9-15,0 0-7 0,-11 3-7 0,11-3 2 16,-5 3 23-16,2 1-13 0,0-1 9 0,3-3-10 0,0 0-26 16,-8 3 32-16,6-2-13 0,2-1 13 0,-4 4 20 15,0-3-48-15,4-1 38 0,-4 2-10 0,4-2-9 16,0 0-5-16,0 0 1 0,0 0 4 0,-4 1 12 0,4-1-6 16,0 0-3-16,0 0 6 0,0 0 12 0,8 0-28 15,-2-2 10-15,2 1-1 0,4 0-4 0,3-4 5 16,0-1-18-16,-1 5 7 0,4-2 9 0,-4 3-7 0,2-3-18 15,0-2 2-15,0 2-4 0,0 2 15 0,0-1-6 16,2-1-17-16,-2 2 21 0,0-1-6 0,0 1-1 0,-4-1 2 16,1 1-8-16,2 0-8 0,-2 2 6 15,0-2-7-15,-2 0-1 0,2-2-1 0,-2 5 11 0,-3-4 5 16,-1 2-15-16,-1-1 7 0,1 2-7 0,-2-2 2 16,1 1-9-16,-1 0-2 0,-1 0 17 0,1 0-15 0,-1-1-2 15,0 0 9-15,0 1 11 0,-1 0-13 16,0-1-5-16,-1 1-11 0,1 0 14 0,0 0-1 0,-1 0 7 15,1 0-11-15,-3 0-4 0,3-2 4 0,-1 2 3 16,0 2 1-16,-2-2 3 0,2 0-11 0,-2 0 8 0,2 1 5 16,-2-1-6-16,0 0-13 0,0 0 18 0,1 1-3 15,-1-1-3-15,0 0-6 0,-7 1 6 0,2 0-6 16,1-2 7-16,0 2-11 0,-1 1 4 0,1-1 1 16,-3 0 1-16,2 0-1 0,-1 2 23 0,-4-1-11 0,0-1-19 15,2 2 13-15,2-1-4 0,-1-1-5 0,0 0 8 16,1-1-7-16,0 3 13 0,1-2-6 0,0 0 0 0,-1-1-6 15,1 1 18-15,0 3-12 0,-1-3-11 16,1 0 12-16,0 1-6 0,-1-1 1 0,0-1 16 0,-1 1-14 16,-1-1 7-16,3 1-3 0,-9 0-3 0,4 2 0 15,-2-1 0-15,-2-1 14 0,2 2-8 0,0-2-12 0,-1 1 3 16,0 2 8-16,1-5-10 0,-4 3 5 0,1-1-6 16,6-1 13-16,-2 0 1 0,-2 3-9 0,1-1 4 15,1-1-4-15,2 1-3 0,-3 1 3 0,4-2 6 16,1 1 6-16,-1-1-15 0,0 0 12 0,4-1-8 0,-3 2 13 15,2-2-7-15,5 0-3 0,-11 3-10 0,7-3 9 16,4 0 12-16,-8 2-18 0,6-1 19 0,2-1-17 0,-7 2 6 16,7-2-8-16,-5 1 9 0,5-1 4 0,-4 1-8 15,4-1-1-15,0 0 2 0,-6 1-6 0,6-1 15 16,0 0-11-16,0 0-2 0,0 0 4 0,-1 1 3 16,1-1 5-16,0 0 13 0,0 0-20 0,13-2 8 0,-7 1 10 15,0 2-11-15,0-2 10 0,7-3-2 0,-1 3-13 16,1 0 14-16,-2 1-18 0,-2 0 13 0,5-3 6 0,-1 2-13 15,0 0 0-15,2 1 12 0,-2 0-12 0,2 0 8 16,0 0 5-16,2 0-12 0,-1-1 1 0,1 1 8 16,1 0-13-16,-2 2 3 0,1-3-4 0,-1 0-1 15,1 0 5-15,1 1 3 0,-2-3-3 0,1 3-6 0,0-3 9 16,-1 3-6-16,0 0 1 0,0-2 1 0,-4 1 2 16,3 1 3-16,-2-1 1 0,-1 1-13 0,0-1 4 15,-2 2 1-15,-2-1-9 0,0-1 20 0,-3 0-10 0,2-1-4 16,-2 2 14-16,0-1-11 0,-1 1 12 0,0 0-3 15,-1 0-3-15,1-1 1 0,0 1 2 0,0 0-15 16,0 0 10-16,-1-1-2 0,-1 3 6 0,1-2 17 0,1-1-26 16,-1 1 9-16,-3 0-1 0,2 0-2 0,0-1 0 15,-2 1-9-15,0 0 5 0,4 1 12 0,-3-1-5 16,-1 0-4-16,0 0-9 0,1 1-4 0,-1-1 7 16,0 0-11-16,0 0 5 0,0 0 22 0,0 0-12 0,0 0 15 15,0 0-17-15,-9 0-6 0,5-1 2 0,-1 1 1 16,-1 0-8-16,0 0 10 0,-1 0 4 0,-8 0-13 0,1 0 2 15,-2-1-5-15,-3 3 14 0,-1-2-3 0,-1 1-10 16,-2 1 9-16,-1-1-2 0,0 0 2 0,-15 0-6 16,10 2-1-16,-10-2 4 0,5 1-13 0,4 1 12 15,5-2 2-15,4 2-9 0,-1 0 14 0,0 0-2 0,2-1-8 16,1 0-1-16,3-1 17 0,0 0-14 0,3 2 7 16,1-1 2-16,0 1-10 0,2-3 13 0,2 0-6 15,3 0-5-15,-2 1 1 0,2 0-6 0,0-1 15 0,1 0 4 16,-1 0-4-16,3 1-2 0,-1-1 4 0,0 1-9 15,1-1 6-15,2 0-10 0,-4 0 4 0,4 0-1 16,-4 2 5-16,2-1-2 0,2-1 4 0,0 0 1 0,0 0 13 16,8 0 5-16,-2 1 1 0,2-1 3 0,5-2-10 15,5 3 11-15,-1-1-9 0,2 0 23 0,2-1-21 16,0-1 7-16,3 0-6 0,12-3-4 0,-8 4-1 16,-2-1 2-16,-4 0 8 0,0 4-8 0,0-4 4 0,-2 2-12 15,3-3 2-15,-3 3 3 0,1-1-3 0,-2-1 5 16,1 2-5-16,-1-2 0 0,1 1 8 0,-2 0 1 15,1-1 2-15,-2 2-3 0,1-1-1 0,-2 0 8 16,-2-1-12-16,1 0-6 0,-2 2 16 0,2-1-2 0,-3-1 3 16,-3 1-1-16,1 1 6 0,-5-2-6 0,0 1 2 15,-5 1 3-15,8 1-12 0,-2-1 11 0,-1 0-22 0,-5 0 18 16,9-1-19-16,-9 1 12 0,6 1 11 0,-6-1-15 16,0 0-10-16,8-1 2 0,-8 1-7 0,0 0 9 15,5-1-17-15,-5 1 8 0,0 0 16 0,0 0-9 16,0 0-13-16,6-2-13 0,-6 2-25 0,4-2-6 0,-4 2-27 15,2 3-36-15,-2-3-52 0,0 0-14 0,0 0-6 16,0 0-59-16,-2 8-555 0,2-8 266 0,0 0 178 16</inkml:trace>
  <inkml:trace contextRef="#ctx0" brushRef="#br0" timeOffset="2083.98">6891 6928 11 0,'0'0'72'0,"12"-2"-14"0,-12 2-14 15,0 0 5-15,0 0 7 0,0 0-10 0,0 0-1 16,0 0-7-16,0 0-3 0,0 0 17 0,0 0-29 0,12 3 30 15,-12-3-10-15,0 0-24 0,0 0 19 0,0 0-11 16,0 0-4-16,0 0 19 0,0 0-22 0,0 0 15 16,-18 13 34-16,18-13-5 0,-14 6-14 0,6-5 9 15,-1 0-29-15,9-1 22 0,-16 8-9 0,11-8-13 0,5 0 23 16,-11 2-15-16,11-2-9 0,-11 1-12 0,11-1 26 16,-6 3-14-16,6-3-6 0,0 0 9 0,-8 2-15 15,8-2 18-15,0 0-23 0,0 0 13 0,0 0 8 0,-10 1-2 16,10-1-7-16,0 0-3 0,0 0 6 0,0 0-16 15,0 0 7-15,0 0-12 0,0 0 11 0,0 0-4 16,0 0 7-16,0 0-5 0,0 0-6 0,0 0 8 0,23 5 5 16,-16-5-1-16,1 1-9 0,6-1 1 0,1 0-12 15,-2 3 13-15,3-5-5 0,2 2 11 0,-2 2-5 16,1-4 9-16,-1 4-12 0,1-4 8 0,-1 2-3 16,2-2-1-16,-2 2-2 0,0-1-6 0,0 1 12 0,-2 0-23 15,2 0 20-15,-1-1-7 0,2 1 3 0,-1 0-2 16,0-2-2-16,0 1-3 0,3 0 7 0,0 0 0 15,0 0 2-15,-1 1 1 0,0-2-8 0,0 1 3 16,2 0 7-16,-1 0-7 0,0 0-14 0,1 1 11 0,-2-2-1 16,1 1 3-16,-2 1 1 0,1-1-9 0,-1 1-2 15,0 0-2-15,1 0-1 0,-5 0 5 0,3 0 6 0,-1 0-6 16,-2-1 8-16,-1 2 1 0,-1-2-13 0,-3 0 8 16,-8 1-7-16,16 0-1 0,-10 0 15 0,-6 0-1 15,11 0-1-15,-11 0-10 0,12-2 1 0,-7 0-3 0,-5 2 11 16,10 0-18-16,-10 0 8 0,0 0 2 0,13 0 2 15,-13 0 2-15,0 0-6 0,9 1 5 0,-9-1-10 16,0 0 7-16,0 0 0 0,11-1 4 0,-11 1 0 16,0 0 5-16,0 0-4 0,0 0 4 0,0 0-1 15,9 1-7-15,-9-1 11 0,0 0-7 0,0 0-2 0,0 0-6 16,0 0-13-16,6-5-25 0,-6 5-9 0,0 0-27 16,0 0 7-16,0 0-51 0,0 0-2 0,0 0-2 0,0 0-4 15,-26-10-24-15,13 7-2 0,0 4-323 0,13-1 158 16,-30-2 106-16</inkml:trace>
  <inkml:trace contextRef="#ctx0" brushRef="#br0" timeOffset="2613.67">6925 6958 52 0,'-15'-2'83'0,"2"6"19"0,2-5 2 16,11 1-38-16,-17 0-8 0,10 2 7 0,0-2 6 0,7 0-26 15,-10 3 12-15,10-3-10 0,0 0-8 0,-12 0 11 16,12 0 18-16,0 0-10 0,-10-2-43 0,10 2 36 16,0 0 2-16,0 0 2 0,-10 2-16 0,7 0 25 15,3-2-32-15,0 0 13 0,0 0 18 0,0 0-23 0,0 0 10 16,0 0 14-16,0 0-2 0,28-6-11 0,-15 4-17 15,3-2 23-15,2 0-8 0,0 2 2 0,17-4 0 16,-6-4-14-16,-2 7-3 0,-3-1 0 0,9-2 6 16,2 1 4-16,-10 1-15 0,1 1-11 0,-4 1 15 0,0-1-18 15,1 0 0-15,-1-1 17 0,0 2-6 0,-1-1 7 16,2 1-7-16,-1 0-9 0,1-2 6 0,-2 2 0 0,-1-1-9 16,-1 1 7-16,2 1-1 0,-3-1-8 0,-1 2 10 15,-1-1-6-15,1 0 0 0,-1 0 7 0,-2 0-9 16,0-1 3-16,1 0-1 0,-3 2-3 0,0-2 3 15,-3 0 2-15,-2 2-5 0,-7 0 2 0,13-1-5 0,-13 1 9 16,10-2 4-16,-10 2-14 0,0 0 1 0,10 0-5 16,-10 0 36-16,0 0-42 0,10-1 18 0,-10 1-12 0,6-3 10 15,-6 3-7-15,0 0 4 0,0 0-5 16,10-1 5-16,-10 1-6 0,0 0-4 0,0 0-4 0,0 0 7 16,8-2-22-16,-8 2 9 0,0 0-13 0,0 0-20 15,0 0-13-15,0 0-4 0,0 0-23 0,0 0-19 0,0 0-14 16,0 0-16-16,0 0-2 0,0 0-38 0,0 0 35 15,0 0 3-15,0 0-12 0,-32-4-358 0,21 12 168 16,11-8 112-16</inkml:trace>
  <inkml:trace contextRef="#ctx0" brushRef="#br0" timeOffset="3058.08">7015 6932 84 0,'-36'11'103'0,"6"-1"-14"16,2-2 6-16,8-5 4 0,5 0-19 0,0 0-28 0,5 0 9 15,-1 2 4-15,2 1-25 0,1-5 16 0,1 2-7 16,0-2 6-16,7-1-6 0,-8 3 17 0,8-3-69 0,-5 4 67 16,4-2 5-16,1-2 7 0,0 0-2 0,0 0 11 15,0 0-13-15,9 3 13 0,-2-3-9 0,6-3-21 16,2 0 4-16,2 2 3 0,3-1 7 0,3 0-9 0,11-3-5 15,2 0-2-15,2 4-1 0,0-4-10 0,-2 1 2 16,3 2-9-16,-2-6 8 0,0 6-10 0,0-4-2 16,-6 4-4-16,-5 2 6 0,0-1-2 0,11-1-11 15,-9 2 4-15,-4-3-6 0,-4 2 12 0,0 0-8 0,0 0-2 16,1 1 13-16,-2-5-9 0,-3 5 13 0,0-1-4 16,-1 0 4-16,-1 1-5 0,1-4 9 0,-3 2-9 0,-1 2-1 15,-3 0 7-15,-8 0 4 0,13 0-13 0,-13 0 8 16,11-2 3-16,-11 2-9 0,8 2-8 0,-8-2-8 15,8 0 9-15,-8 0-10 0,0 0 10 0,0 0 6 16,9 0-23-16,-9 0 1 0,0 0-2 0,7 2 7 0,-7-2 1 16,0 0-10-16,0 0 3 0,0 0-8 0,9-5-16 15,-9 5-4-15,0 0-30 0,0 0-26 0,0 0-34 0,0 0-15 16,0 0-54-16,0 0-7 0,0 0 2 16,0 0-586-16,0 0 257 0,-28 12 172 0</inkml:trace>
  <inkml:trace contextRef="#ctx0" brushRef="#br0" timeOffset="4630.59">7097 13080 77 0,'-12'2'76'0,"12"-2"-17"0,-11 2-19 16,11-2 18-16,-12 2-4 0,1 2 8 0,1-3-29 0,-1 1 12 15,-2 2 3-15,2-1-6 0,-1-1 19 0,0-1-6 16,0 1-23-16,0 2 11 0,3-3 7 0,1 0 13 16,0 0 11-16,8-1-14 0,-12 3 15 0,12-3-4 15,-8 1-5-15,8-1 8 0,-8 1-8 0,8-1 12 0,0 0-13 16,-10 1 0-16,10-1-11 0,0 0 5 0,-9 2-9 15,9-2 9-15,0 0-15 0,-9 2 6 0,9-2 4 0,0 0-16 16,0 0 12-16,0 0-23 0,0 0 17 0,0 0-7 16,0 0 6-16,24-8-3 0,-10 5-7 0,5-3 8 15,1 3-5-15,12-7 4 0,0 3 1 0,1-4-1 16,-2 4 3-16,1 1-19 0,1-3-3 0,-3 6 10 0,-6-1 2 16,12-4-4-16,-1 1 1 0,-1 2-8 0,0-1-12 15,-5 3 18-15,4-3-1 0,-6 3-15 0,-4 0 3 16,-3 0-7-16,-2 0-1 0,4 2 22 0,-2 1-16 0,0 0-3 15,-2-1-6-15,0 1 10 0,2-2-2 0,-3 2-3 16,0-2-5-16,1 1 18 0,-4 1-9 0,1-3-3 16,1 1-4-16,-3 1 2 0,2-1-1 0,-2-1-2 0,-2 2 1 15,1-1 6-15,-1-1-9 0,-2 2 13 0,-9 1-2 16,11-2-11-16,-11 2 8 0,8-1-5 0,-8 1 1 0,8-3 1 16,-8 3-5-16,0 0-11 0,0 0 15 15,9-1-20-15,-9 1-9 0,0 0-19 0,0 0 5 0,0 0-26 16,0 0-18-16,0 0-10 0,0 0-16 0,0 0-3 15,0 0-17-15,0 0-23 0,-39 0 4 0,39 0 3 16,-21 1-1-16,9-1-11 0,-3 3-7 0,1-7-336 0,3 3 167 16,11 1 110-16</inkml:trace>
  <inkml:trace contextRef="#ctx0" brushRef="#br0" timeOffset="5053.02">7125 13056 40 0,'-20'4'101'0,"0"-3"37"0,1 0-16 0,3 1-21 16,0 0 3-16,4-1 8 0,-3 1-15 0,5-2 21 0,3 1-18 16,-1 1-6-16,8-2-7 0,-11 1 3 0,11-1-21 15,-9 0 1-15,9 0 9 0,-8 1-16 0,8-1-2 0,0 0-2 16,0 0 4-16,0 0-2 0,0 0 2 0,0 0 13 15,0 0-15-15,0 0 12 0,27-5-4 0,-11 2-5 16,1 1 3-16,6-1-13 0,9-6 4 0,4 3 6 16,-3-1-8-16,3 4 24 0,4-5-31 0,-2 0-1 0,-2 1-5 15,0 1-7-15,2 0 7 0,1-1-10 0,-10 4-2 16,-1 2 10-16,-5 1-10 0,-2-1 7 0,1-3-6 0,0 1-20 16,-2 0 13-16,0 2 1 0,-1-1 0 0,-2 2-7 15,1-3 3-15,-2 1-13 0,0 1 10 0,-2-1-1 16,1 2-9-16,-3-2 18 0,-1 1-12 0,-2 1 3 15,-9 0-10-15,13-1 7 0,-7-1 2 0,-6 2-11 0,0 0 5 16,0 0-1-16,17-3-16 0,-17 3 12 0,8-1-12 16,-8 1-29-16,4-4 6 0,-4 4-7 0,0 0-42 15,5-5-14-15,-5 5-18 0,0 0-4 0,0 0-57 16,0 0 3-16,0 0 2 0,0 0-34 0,0 0-516 0,0 0 238 16,0 0 160-16</inkml:trace>
  <inkml:trace contextRef="#ctx0" brushRef="#br0" timeOffset="6426.99">2659 14467 31 0,'0'0'95'0,"0"0"-8"0,-7-1-3 15,6 3-6-15,1-2-20 0,-3 4 12 0,2 0-9 0,2-1-4 16,-1-3-31-16,0 0 10 0,0 0-27 0,0 0-2 16,0 0 40-16,0 0-37 0,0 0-22 0,0 0 38 0,0 0-19 15,-7-7 27-15,7 7-21 0,0 0 1 0,0 0 47 16,12 0 7-16,-12 0-68 0,12-2 24 0,4 0-28 15,-1 0 76-15,1 2-64 0,1-4-4 0,3 8 19 16,-1-8 38-16,1 6-57 0,0 0 59 0,1 0 11 0,1-5-36 16,-2 3-28-16,0-1-12 0,-2-2 81 0,2 3-60 15,-1-1 53-15,0 3-20 0,-2-3 11 0,0-2-59 0,1 0 59 16,-5 2-60-16,-2 1 48 0,1-2-51 16,0 2 30-16,-4-2 8 0,1 4 9 0,-2-2-37 0,0 1 24 15,1-2-4-15,-3 1 18 0,0-2-43 0,-1 2-24 16,0 0 63-16,2-1-9 0,-6 1 0 0,8-2-4 15,-7 1 11-15,3 1 4 0,-1 0-9 0,-1-2-16 0,-2 2 6 16,3-1-39-16,0 0 45 0,-2 0-41 0,3 0 10 16,-4 1-80-16,3-3 56 0,-3 3-102 0,0 0 9 15,0 0 43-15,0 0-18 0,0 0 2 0,0 0-9 0,0 0 1 16,0 0-20-16,-7-8 8 0,3 7-326 0,-1 1 146 16,5 0 96-16</inkml:trace>
  <inkml:trace contextRef="#ctx0" brushRef="#br0" timeOffset="6890.64">2668 14495 87 0,'-8'0'103'15,"-1"5"-7"-15,2-4-20 0,0 0-10 0,3 0-29 0,-1-1 10 16,5 0-9-16,-7 4 28 0,5-1 8 0,-2 1-10 16,1 0-24-16,0-1 21 0,2 0-2 0,1-3 12 15,0 0-39-15,0 0 31 0,0 0-52 0,4 0 36 16,-4 0-70-16,15-6 46 0,-6 12 2 0,3-9-44 0,1 4 87 16,2-4 11-16,1-2-23 0,3 6 35 0,-2-1-77 15,2-3-2-15,-1 1 53 0,2 5-12 0,-2-4-18 16,0-3 26-16,0 5-64 0,3-2 62 0,-4 0-13 0,1-3-42 15,0 5 24-15,0-1-6 0,-1-3-8 0,-1 0 30 16,0 1 9-16,0 0-40 0,-1 0 31 0,-1-1 13 16,1 0-39-16,0 0 28 0,-3-2-6 0,1 1-11 15,-2 3 9-15,-2 1-1 0,-2 0 3 0,0-1 4 0,-3 0-11 16,2 0 7-16,0-1-16 0,-6 2-10 0,9-1 1 16,-5 0-15-16,-4 1 21 0,7-1 23 0,-7 1-27 15,6 0 8-15,-6 0-3 0,7-1-6 0,-7 1 8 0,0 0-6 16,5-2-10-16,-5 2 5 0,0 0-13 0,6-1-29 15,-5 1-28-15,0-2-23 0,-1 2-72 0,3 0 51 16,-3 0-2-16,0 0-23 0,0 0-26 0,0 0 13 0,0 0-23 16,1 3-366-16,-1-3 176 0,0 0 116 0</inkml:trace>
  <inkml:trace contextRef="#ctx0" brushRef="#br0" timeOffset="8389.74">4548 15185 26 0,'0'0'53'0,"0"0"-5"0,0 0 11 0,-6 1 2 15,6-1 16-15,0 0-8 0,-5 1-26 0,5-1 27 16,0 0-22-16,0 0-8 0,-8 0-4 0,8 0 5 16,-8 3-6-16,5-5 13 0,-2 0 4 0,5 2-29 15,-11 1 29-15,6 0-23 0,-2-1-5 0,2-1 19 0,-2 4 12 16,-2 1-29-16,1-4 12 0,1 2 12 0,2-2 7 16,-2 0-5-16,3-2-15 0,-1 5-16 0,1-3-32 15,0 0 48-15,1 0-3 0,0 1 8 0,-1 0-22 0,2-1 11 16,-2 1 9-16,1 1-9 0,3-2-14 0,-4 1 12 15,1 1 5-15,2-2-61 0,1 0 49 0,0 0 6 16,-4 1-8-16,4-1 15 0,0 0-10 0,0 0 9 0,0 0-12 16,0 0-7-16,8 4-1 0,-4-3 7 0,1-3 5 15,2 2-19-15,5-4 20 0,0 2 10 0,3 2 7 16,0-1-10-16,-1-1-24 0,2 2 11 0,2-2 9 0,-5 0-7 16,3 2-8-16,-3-3 1 0,3 1-36 0,-1 2 25 15,-2-1 26-15,2 1-5 0,-2 0-32 0,2-3 32 16,0 3-18-16,-2-2 10 0,-4 2-17 0,1 0 14 15,-1 0-5-15,-1 0-13 0,0 0 28 0,0-1-16 0,-1 1 12 16,-1 0-24-16,0 0 12 0,-1-2-15 0,-1 4 13 16,1-4-7-16,1 2-22 0,-2-1 45 0,0 1-11 0,-2 0-3 15,2 0-14-15,-1 0 19 0,-3 0-3 16,0 0 3-16,11 0-19 0,-10 0 24 0,2 0-9 0,-1 0-33 16,-2 0 36-16,0 0-1 0,0 0 5 0,0 0-17 15,-10 3 0-15,4-3 6 0,1 1 4 0,-2 0-8 0,-5 1 7 16,2-3 7-16,-5 1-11 0,-1 3-6 0,-1-3-4 15,-1-2 5-15,0 6 5 0,-2 0 0 0,0-1 10 0,1 0-30 16,0-3 10-16,2 0 3 0,1 2 7 16,0-1 1-16,1 4 4 0,-1-3-4 0,3 1-18 0,0 2 12 15,-1-1 1-15,2 0-4 0,4-5-14 0,0 3 23 16,3-1 2-16,-1 1-3 0,1 0-4 0,1-1 0 0,0-1 4 16,0 3-1-16,0-5 15 0,1 2-2 0,-1 2-10 15,4-2-2-15,-4 0 7 0,3 2-5 0,1-2 4 16,0 0 6-16,0 0-2 0,0 0 2 0,0 0 4 15,5 1-2-15,1-1 3 0,0-1-11 0,1 1 7 0,2 0-3 16,5-5 4-16,1 3 5 0,-3-1-9 0,2 1 7 16,1 1-7-16,1-2-6 0,0 2 9 0,0 0-8 0,-1 0 0 15,-1 0-3-15,1-1 8 0,-2 1 1 16,-1 1-2-16,0-1-7 0,-1 0-24 0,-2 0 37 16,-1-1-10-16,-1 2-4 0,0 0 3 0,-2 0-12 0,0 0 10 15,1-1 3-15,0 0-5 0,-6 1 8 0,10-1-21 0,-6 2 7 16,0-2 12-16,-4 1-11 0,8 0 4 0,-8 0 7 15,6-1-14-15,-6 1-6 0,6-3-8 0,-4 2-41 16,1-1-37-16,-2-1-47 0,-1 3-18 0,0 0-6 16,7-5-17-16,-7 4-530 0,0 1 237 0,0 0 160 0</inkml:trace>
  <inkml:trace contextRef="#ctx0" brushRef="#br0" timeOffset="9852.44">4594 16096 32 0,'0'0'86'0,"-6"-3"-19"0,0 2 14 16,2-1-26-16,-4 0 5 0,3 1 2 0,-2 0-13 0,1 0 6 15,-2-6 1-15,-2 7 21 0,2 0-12 0,2 2-7 16,-1-1-6-16,-1-4 3 0,-1 1-6 0,1 5-4 0,0-3-5 16,-3-6-19-16,4 9 17 0,-1-4-30 0,3-1 34 15,0-2-15-15,-1 5 6 0,2 3 15 0,4-4-76 16,-11-2 88-16,7 3-9 0,0-1-5 0,0 0 4 15,2 2-25-15,-1-1-8 0,0 2 11 0,1-2-11 0,0-1 19 16,2 0-19-16,-2-4 11 0,2 4-30 0,0 0 25 16,0 0-87-16,5-3 98 0,0 2 0 0,3-5-23 0,2 4 5 15,0-1-18-15,5-2-17 0,0 7 45 0,0-3-10 16,1-5-4-16,-2 7 12 0,2-1-1 0,2 3-27 16,-4-9 8-16,5 7 20 0,0-6-16 0,1 0 17 15,-3 1-4-15,2 0-15 0,-2 0 14 0,-1 2-15 0,1-2 12 16,-1 3-4-16,2 1 8 0,-2 0-22 0,-2-2 21 15,4-2-4-15,-6-1-3 0,1 3 4 0,-4 1 0 16,1 2-12-16,-1-1 10 0,-2-2-4 0,-2 3-11 16,0-4-12-16,-2 2-2 0,2-1 32 0,-1 1-12 0,2 1 9 15,-2-2 9-15,0 4 10 0,-2-2-10 0,2 0 0 16,-1 0 9-16,0 0-7 0,-1-2 8 0,1 2-15 0,-3 0 0 16,3 0-1-16,-3 0 10 0,0 0-1 0,0 0-7 15,0 0-20-15,-10 2 15 0,5-1-5 0,0-1-7 16,-2 2 1-16,-5-1 9 0,-1 2-3 0,-2-2 6 15,-2 4 0-15,-1-3-13 0,0 2-5 0,-1-1 10 0,-1 2-3 16,-1 0-9-16,-13 1 0 0,9-2 17 0,2 0-18 16,3 0 13-16,0 2 2 0,0-2-2 0,0-2-5 15,3 2-2-15,-2-1 8 0,3 2-3 0,0-3-6 0,2 1 5 16,-1-1-9-16,2 2-1 0,-1-2 5 0,3-2 4 16,3 3 6-16,0-1-2 0,3-1-2 0,1 0-2 15,-1 1 11-15,-1-4-8 0,2 4 7 0,0-1-4 0,2 0-10 16,-2-1 12-16,0 1-10 0,1 0 2 0,3-1 3 15,-4 2-8-15,1-2 9 0,2 1-2 0,1-1-9 16,-3 1 8-16,3-1-6 0,0 0 8 0,0 0 2 16,0 0 6-16,7-4-3 0,-2 4 3 0,2-1-9 0,4-4 12 15,-1 4 15-15,4-5-11 0,-1 4-2 0,0-1 4 16,1 1 14-16,2-3-13 0,-1 3-3 0,-1-1-3 0,2-1-7 16,0 2 6-16,0 0-3 0,0-2-4 0,0 2 11 15,-1 1-15-15,-2-2-3 0,1 1 5 0,-1-2-2 16,0 3 5-16,-2 0 3 0,0-1-11 0,-2 0-5 15,-1 1 18-15,0-1-7 0,-3 1-18 0,2-1 24 0,-2 2-2 16,-1-2-4-16,0 2 5 0,0 0 5 0,-1-1-11 16,0 0 9-16,1-1-16 0,-2 1 14 0,1 1 10 15,0-1-22-15,-1 1 18 0,-2 0-20 0,3 0-18 0,-2-1 27 16,-1 1 3-16,3-1-6 0,-3 1 0 0,3-2-5 16,-3 2-1-16,4-1-7 0,-4 1-22 0,0-2-33 15,0 2-24-15,0 0-4 0,-3-7-32 0,3 7-35 0,-5-2-7 16,5 0-17-16,-2 0 0 0,2 2-20 0,-4-4-469 15,2 3 224-15,0 0 148 0</inkml:trace>
  <inkml:trace contextRef="#ctx0" brushRef="#br0" timeOffset="12059.65">12962 16764 61 0,'-6'0'77'0,"-1"1"15"0,-1 4-1 0,0-3 19 15,1 0-41-15,3-2 12 0,-2 0 7 0,3 3-2 16,0-4-22-16,1 3-2 0,-2-4 27 0,0 3-27 16,0-2-21-16,4 1 19 0,-4 0 17 0,4 0 6 0,-2-2-10 15,2 2-7-15,0 0-46 0,4-4 35 0,2 3-71 16,3-4 67-16,0 5-17 0,6 1-45 0,0-6 69 0,2 3-31 16,-1-2 33-16,3 1-14 0,-2-1 9 0,3 2-10 15,-3-2-15-15,1 1-9 0,-1-1 24 0,0 0-18 16,-1 1-21-16,3 0 4 0,-6 2 14 0,2-1 28 0,-3-1-3 15,1 2-41-15,1 0 5 0,-6-1 24 0,0 2-7 16,4-3 3-16,-4 2-10 0,0 0-2 0,-2 0-27 16,0 1 20-16,-2-2 14 0,0 1-12 0,0 1-49 0,0 0 46 15,-2 0-45-15,1 1 28 0,0 1-60 16,-3-2-63-16,4-2-5 0,-3-1 44 0,2 0-30 0,-3 1-27 16,0 2-392-16,0 0 179 0,-7 0 120 0</inkml:trace>
  <inkml:trace contextRef="#ctx0" brushRef="#br0" timeOffset="12921.65">13046 17633 59 0,'-5'-6'99'0,"-2"-1"-22"0,-3 1 29 0,0 1-34 16,1-4 27-16,-4 1-11 0,5 8 10 0,-4-4-14 15,2 4-35-15,2-2 32 0,-2-5 7 0,0 3-34 16,4 3 52-16,-1-3-58 0,2 6 43 0,2-2-23 16,0-2-14-16,1 1 28 0,2 1-6 0,-2-3-41 15,2-1 34-15,4 4-2 0,2-1-4 0,4-3 34 0,2 3-22 16,2 1-4-16,3-2-3 0,0 0 5 0,2 1-6 16,0 1 0-16,-2 0-11 0,2 0 7 0,-1 0-15 0,1 1 13 15,-2 2-14-15,3-3-9 0,-4 0 13 0,3 0-26 16,-3 2 7-16,0-2 3 0,-3 1 2 0,2-2 0 15,0 2 10-15,-3 2-21 0,-2-3 0 0,0 0-13 16,-2 0 23-16,-2-1-24 0,0 1 16 0,-1 0-6 0,0 0-23 16,2-2-6-16,-2 2-14 0,0-2-34 0,-4 0-44 15,-1 2-16-15,3 6-12 0,-3-6-45 0,0 0-10 16,0 0-43-16,-9 0-464 0,7 2 229 0,-2-2 154 0</inkml:trace>
  <inkml:trace contextRef="#ctx0" brushRef="#br0" timeOffset="17266.09">3630 1409 10 0,'0'-3'60'16,"-2"1"-18"-16,2 2 25 0,-2-2-32 0,0 0 27 15,2 2-22-15,-1-4 5 0,1 4-18 0,-1-3 27 0,1 3 9 16,1-3 13-16,-1 3-34 0,0 0-29 0,-3-2 41 16,3 2-46-16,0 0 15 0,-2-1 8 0,2 1-18 15,0 0-12-15,-2-2 1 0,2 2 14 0,0 0-8 16,0 0 23-16,0 0-39 0,-4 0 9 0,4 0 14 0,0 0-15 16,-1 3 3-16,1-3 27 0,1 5-25 0,-1-1-17 15,0-1 21-15,0 2-2 0,2 0-6 0,-2 2 3 16,1 4 9-16,2 0 1 0,-1 0-11 0,1 2-15 0,1-1 9 15,0 2-27-15,1-2 15 0,-2 3 58 0,1-2-59 16,1 1 7-16,-1 1 46 0,0-2-24 0,0 2 26 16,0-3-7-16,0 3-36 0,-2-3-19 0,0 2-7 15,2-2 54-15,0 0-50 0,-1-1 5 0,-2-1 8 0,1-2-2 16,-2-1 24-16,2 0 26 0,-2-1 6 0,2-1-41 16,-2 1-14-16,1-1 21 0,0-1-16 0,1 2-10 0,-1-3 43 15,-1 1-8-15,1-2-22 0,-1 1-16 16,2 0 18-16,-1 1 30 0,-1-3-51 0,0-1 20 0,0 4-46 15,0-4 37-15,0 1 17 0,0-1-43 0,0 0 54 16,0 0-8-16,0 0-5 0,0 0-20 0,0 0-13 0,0 0-20 16,-7-4-6-16,7 4-173 0,-5-2 77 0,1 2 52 15</inkml:trace>
  <inkml:trace contextRef="#ctx0" brushRef="#br0" timeOffset="17823.87">3507 1681 37 0,'-3'-1'74'15,"3"1"1"-15,-2-2-29 0,2 2-10 0,0 0 12 16,0 0-6-16,0-4-2 0,0 4-31 0,2-1 9 0,-2 1 32 15,0 0-21-15,0 0 2 0,4 0-41 0,-1-3 32 16,-3 3 7-16,4 2 33 0,-1-2-19 0,2 2 3 16,-4-1-30-16,5 2 22 0,-2-2-24 0,0 1 22 0,0-1-28 15,1 2-16-15,4 5 42 0,1-3-8 0,-2-1-41 16,-2-1 0-16,1 0 10 0,2 1 47 0,-2 0-38 16,0-2-22-16,1 4 11 0,-2-2 18 0,2 0-34 15,-1-2 8-15,-2 2 11 0,2-2 42 0,-3 2-15 0,1-2-48 16,-1 0 1-16,0 1 5 0,0-1 15 0,-1 2 49 15,1-2-44-15,0 1-22 0,-1-1 10 0,1-1-8 16,0 3 34-16,0-1-13 0,-2 0 17 0,1-1-33 16,1 2-8-16,-1-2 28 0,-1 1 29 0,1-1-29 0,0 0-22 15,-1 1-6-15,0-1 59 0,0-1 12 0,0 1-66 16,0-1 28-16,0 1-21 0,0-1 4 0,-2 1 7 0,2-1-4 16,-2-1 22-16,4 1 23 0,-3-1-42 0,-1 0 47 15,4-2-14-15,-3-1 17 0,1 2-56 0,0-1 6 16,1-2 25-16,0 0-6 0,-1 0-2 0,3 0-14 15,1-4 7-15,0 0-19 0,-4 0 43 0,2 0-33 0,0-2 17 16,2 0 3-16,-2 1 58 0,0-2-40 0,0 0-6 16,-3 2 5-16,2 0-74 0,-1 3 2 0,0-1 16 0,2-1 41 15,-3 2-52-15,2 0 7 0,-1 1 13 0,-2 2 22 16,3 0-52-16,-2-1 6 0,1 2-15 0,-2-3 17 16,2 1-10-16,0 0-22 0,0 1-7 0,2-2-11 15,-2 5-219-15,3-3 100 0,0 3 68 0</inkml:trace>
  <inkml:trace contextRef="#ctx0" brushRef="#br0" timeOffset="18839.68">4157 1085 30 0,'-3'-3'63'0,"3"3"17"16,0 0-36-16,-1-2-11 0,1 2 36 0,0 0-53 16,0 0 27-16,0 0-1 0,-2-4-16 0,2 4-6 15,0 0-2-15,0 0 36 0,-1-2-43 0,1 2 8 0,0 0 6 16,0 0-13-16,0 0 11 0,0 0-32 0,0 0 18 15,0 0 11-15,0 0-11 0,0 0 17 0,0 0-17 16,0 0 7-16,-3 7-8 0,3-4 6 0,0 1 14 0,2 1-18 16,-2 0-26-16,1 0 10 0,-1 1 37 0,-1 0-30 15,5 5-8-15,-2-1 0 0,0 2-1 0,0-1 22 16,2 2-5-16,-1 1 10 0,8 12 34 0,-7-13-22 0,0 3-45 16,0-4-7-16,-3 3 16 0,2-1 28 0,1 0-11 15,-3 2-5-15,0-1 1 0,3 0 27 0,-4-1-39 16,4 2 18-16,-1-4 27 0,-2 1-13 0,2 1-4 15,1 2 9-15,-5-4-69 0,3 0 19 0,-3 0 41 0,2-4-34 16,1-1 6-16,0 3 18 0,0-4-46 0,0 5 69 16,0-6-45-16,-2-2 6 0,1 2 15 0,0 0 2 0,-1 0 22 15,0-3-69-15,0 0 41 0,0 1-17 16,0-1-26-16,0-2 22 0,-2 5 51 0,3-5-51 0,-1 0 29 16,0 0-31-16,0 0-13 0,0 0 2 0,0 0-2 15,0 0-21-15,0 0 2 0,-5-6-26 0,5 6 0 0,-7 1-172 16,7-1 82-16,-5 0 54 0</inkml:trace>
  <inkml:trace contextRef="#ctx0" brushRef="#br0" timeOffset="19378.8">4046 1390 49 0,'0'0'54'0,"-3"-3"16"16,3 3-28-16,0 0-7 0,0 0 24 0,0 0-24 0,0 0 1 16,3 7 9-16,-2-5-12 0,1 0-16 0,-1 0 15 15,0 2 0-15,3 0 17 0,-1-1-24 0,1 1-14 16,-1-1 13-16,5 3-12 0,-3 0 16 0,0 3-18 0,3-1 11 15,-1-2-24-15,1 3 37 0,-1-1-7 0,1-1-16 16,-3 0 5-16,0 1-23 0,3 0 9 0,-2-1 3 16,-1 0 8-16,2 2 9 0,-1 0-22 0,1-1-10 15,0 0 33-15,-3 2-5 0,1-4-18 0,-2 0-54 0,-1-3 52 16,2 2 2-16,-1 0-2 0,-2 0 6 0,2-2 9 16,2 6 25-16,-2-5-42 0,0 0 29 0,-3 0-32 15,2-1 9-15,0 0 19 0,-1-1-8 0,0 0-9 0,-1 0-21 16,2 0 1-16,-2-2-36 0,1 4 66 0,0-3 19 15,-1 2 14-15,0-1-18 0,0-2-38 0,0 0-11 16,2 1 54-16,-2-1-32 0,0 0 0 0,0 0-6 0,0 0-6 16,0 0 4-16,2-6 8 0,0 5 22 15,-2-4-17-15,1 1 35 0,2-2-53 0,-1 3 60 0,0-3-23 16,2-6-20-16,1-3 44 0,2 2-71 0,-3-1 10 16,2 0-3-16,1-2 22 0,0 4-7 0,-2-3-24 0,0 2 36 15,1 0-35-15,-1 1 43 0,-1-1-46 0,0 3 11 16,0 0-3-16,1 2 0 0,-2 2 96 0,0 0-84 0,-2 1-2 15,2 0 21-15,-1 2-48 0,0-2-3 16,-1 0 24-16,0 2-28 0,1 0-14 0,-1 2-254 0,2 0 103 16,-3 1 70-16</inkml:trace>
  <inkml:trace contextRef="#ctx0" brushRef="#br0" timeOffset="20111.64">4586 1048 81 0,'-1'-3'72'0,"1"3"-10"0,-3-2-14 15,3 2 1-15,0-3 2 0,0 3-15 0,0 0-7 16,0 0 25-16,0 0-4 0,-2-1-8 0,2 1-3 0,0 0-34 16,-4 3-2-16,2-1 12 0,1 2 26 0,0 0-21 15,1 4-37-15,-2-2 32 0,2 1-5 0,3 6-12 16,-4 0 4-16,2 2 47 0,0 0-44 0,1 2-14 16,0 0-4-16,1 0 37 0,5 11 7 0,-3-7-32 0,-5-3 16 15,4 2 30-15,0-4-71 0,0 3 58 0,0 1 7 16,0 0 11-16,-2-2-21 0,2-5 3 0,0 5 9 15,-3-1-18-15,2-1-10 0,2 0 23 0,-4 0-50 16,1-2 39-16,-2-1-65 0,1 2 77 0,0-5-22 0,-1 0-3 16,-1 2-41-16,1-2 2 0,0 2 29 0,-1-3-14 15,-1-3-1-15,2 1 50 0,0-2-62 0,-1-1 9 0,1-1 10 16,0 1-6-16,0 0 54 0,0-3 0 0,1 2-29 16,-1 2 4-16,0-4-42 0,0 2 7 0,0-2-5 15,0-1 10-15,-1 4 25 0,1-4-29 0,0 0 2 16,0 0 9-16,0 0-4 0,0 0-31 0,-4-9-2 0,3 8-30 15,1 1-12-15,-2-4-186 0,0 4 91 0,-2-2 60 16</inkml:trace>
  <inkml:trace contextRef="#ctx0" brushRef="#br0" timeOffset="20645.64">4492 1418 54 0,'-3'-2'57'0,"0"1"0"0,1 0 1 16,2 1-16-16,0 0-7 0,-3-3 14 0,3 3 0 16,0 0-35-16,0 0 14 0,0 0-2 0,0 0 12 0,0 0 0 15,1 7 6-15,2-3-9 0,0 0-4 0,-1-2-6 16,2 2 2-16,-1-1-2 0,4 4-6 0,-1 2 4 15,2 3 8-15,-1-5-8 0,0 3-56 0,-1 2 69 0,2-2-2 16,0-2-46-16,-1 0 22 0,2-2 18 0,-2 1-11 16,0 3 10-16,-2-5-2 0,-1 1-24 0,3 3 30 15,-2 0-53-15,-1-2-5 0,3 1 37 0,-5-4 22 0,2 2-39 16,-1 0 7-16,0-3-29 0,-1 1-2 0,0 1 66 16,0-2-35-16,1 0 43 0,0 2-23 0,-1-3 21 15,0 2-15-15,0-3-27 0,0 2 56 0,0-1-18 16,0 0 21-16,0-1-32 0,0 0 34 0,0-1-2 0,-2 0-68 15,4 2 69-15,-4-2-99 0,4-3 42 0,-1 1 2 16,0-1 8-16,-1 0 32 0,2-1-67 0,-2 1-14 16,0-1-1-16,1-1 68 0,-2 0 0 0,5-5-20 15,-1 0-44-15,-1 2 87 0,-1-3 6 0,1 0-38 0,0-2 5 16,0 4-28-16,-2-3 29 0,1 2-67 0,-2-2-4 0,1-2 61 16,-1 2-17-16,2-1-22 0,-3 0 51 0,1 3-26 15,0 2-39-15,-1 0-7 0,2 0 112 0,-2 1-12 16,0 2-110-16,1 1 37 0,-1-1 5 0,1 0 9 15,1 0-39-15,-2 4 38 0,0-3-52 0,-2 1 1 16,4-1-3-16,-2 1 14 0,0 0-18 0,0 0 24 0,0-1-25 16,1 2-10-16,0 0-23 0,-1 2-204 0,0 0 99 15,3-3 66-15</inkml:trace>
  <inkml:trace contextRef="#ctx0" brushRef="#br0" timeOffset="21604.84">5082 955 42 0,'0'0'47'0,"0"0"15"16,0-3-25-16,0 3 7 0,-5-2-3 0,5 2 14 0,0 0-11 15,4-4-1-15,-4 4-6 0,0 0-14 0,0 0 32 16,0 0-31-16,0 0 23 0,-4-2-15 0,4 2-29 16,0 0 15-16,0 0 3 0,0 0-7 0,3 9 2 15,-3-7-21-15,-2 2-12 0,2 2 39 0,0 1-13 0,0 0-1 16,-2 5-40-16,2 3 21 0,1 0 17 0,-1 1 2 16,1 1-8-16,1 1 19 0,-2-2 1 0,0 4-6 15,1 2 29-15,0-5 4 0,1 1-55 0,2 13 51 16,-3-7-33-16,3-6 22 0,-1-2-8 0,-2 2 2 0,6 13 18 15,-5-14-7-15,0-3 5 0,-1 1-47 0,0 4 32 16,-1-6-31-16,3 4 36 0,-2-4-8 0,1 3-13 16,0-3 3-16,-2-7 10 0,3 6 4 0,-3-2-5 0,0-1-37 15,0-5-5-15,0 2 29 0,0 0 11 0,1-1 5 16,-1-2-60-16,2 1 70 0,-1-1-24 0,-1 1-12 16,0-3 15-16,0 4-2 0,0-5-30 0,-1 4 22 0,1-4-31 15,0 1 19-15,0-1-22 0,0 0-20 0,0 0 10 16,0 0-14-16,0 0-3 0,0 0 15 0,-7-6-43 15,4 2-226-15,3 3 102 0,0 1 70 0</inkml:trace>
  <inkml:trace contextRef="#ctx0" brushRef="#br0" timeOffset="22040.6">4986 1374 37 0,'-1'4'77'0,"1"-2"-18"0,0-2-5 0,0 4 1 0,0-4 0 16,0 3 2-16,1 1-11 0,-1 1-12 0,2 1 25 16,0-3-29-16,1 2-4 0,-2 1 17 0,1-1-2 15,-2 1-10-15,5 6 7 0,-1 0 4 0,-1-1-13 0,1-5-13 16,-4-2 23-16,5 6-12 0,0 0 12 0,-1-2 6 15,0-1-33-15,-2-1-3 0,-1 0 37 0,2-1-54 16,-1-1 46-16,0 2-41 0,-1-3-5 0,0 1 3 16,2-1 17-16,-2 1-15 0,2 1 39 0,0-2-31 0,-1 0 33 15,0-1-17-15,-1-1-49 0,0 2 62 0,1-1 63 16,-2 1-50-16,1-1-50 0,2-1 3 0,-2-1 64 0,2 0-65 16,-3 0 60-16,4-1-13 0,-3-3 9 15,2 3-52-15,1 0 54 0,-2-1-36 0,2-3 30 0,3-1 25 16,-2 1-14-16,1-1-7 0,-1-1-72 0,0 0 66 15,2-2 2-15,0 0-13 0,-2 0-22 0,3-2 16 0,-1 2-15 16,1-1 43-16,0-1-40 0,-4-2-29 0,3 4-34 16,-1-5-34-16,1 4-18 0,0-2 5 0,-2 1-18 0,2 1 51 15,-2 1-15-15,2 0-22 0,-1 1-10 16,0 1-357-16,0-2 153 0,0 10 104 0</inkml:trace>
  <inkml:trace contextRef="#ctx0" brushRef="#br0" timeOffset="30082.71">16930 3078 10 0,'0'0'65'0,"-8"-1"1"16,8 1-4-16,0 0-9 0,-16 2 2 0,16-2-6 0,-7-1 22 16,7 1-12-16,-11 1-12 0,11-1-22 0,0 0 22 15,-14 0-22-15,7 6 21 0,7-6-26 0,-8 0 8 16,5 0 7-16,3 0 21 0,-4 3-7 0,4-3-23 15,0 0-10-15,0 0 0 0,0 0 8 0,0 0-4 0,0 0-26 16,0 0 30-16,0 0 15 0,0 0-5 0,12 7 9 16,-6-5-17-16,-2-2 9 0,2 1-21 0,0-2 37 15,4 4-17-15,2-3 6 0,3 2-8 0,1-1-2 0,3-1 5 16,-1 0 8-16,2 1-16 0,0-1-3 0,2 0 15 16,-2-1 0-16,1 0-68 0,0 3 64 0,2-3-6 15,-3 2 5-15,0-3-15 0,0-3-13 0,-4 8 29 0,3-3 2 16,-3 1-27-16,-2-1 18 0,0-1-7 0,-1-1 10 15,-2 1 2-15,-5 1-29 0,1-1 8 0,0 1 0 16,-2-1 6-16,-1 1 0 0,1 1-31 0,-1-1 33 16,-1 0-3-16,0-1-25 0,-1-2 26 0,2 5 2 0,-1-2-19 15,0-2 5-15,-1 2-1 0,1 2-16 0,-2-1-23 16,-1-1-3-16,4 0-24 0,-4 0 1 0,0 0-26 16,4-7 4-16,-4 7 2 0,0 0-6 0,0 0 6 0,0 0-34 15,-12-5 14-15,7 5-7 0,-2 0-245 0,-3-5 118 16,-1 5 78-16</inkml:trace>
  <inkml:trace contextRef="#ctx0" brushRef="#br0" timeOffset="30506.64">16882 3058 27 0,'-15'-3'85'15,"3"4"-6"-15,3 2-5 0,1-4 18 0,8 1-30 16,-14 0 1-16,14 0-9 0,-13 6 19 0,8-5-24 0,-2 0 18 16,3 3-26-16,0-3-8 0,1 0 31 0,3-1-17 15,-6 2 16-15,6-2-35 0,-4 2 27 0,4-2 12 16,0 0 3-16,1 1-7 0,-1-1 3 0,0 0 3 16,16 1 10-16,-9 0-21 0,6 2 20 0,2-2-9 0,-1 2-5 15,4-1 1-15,-1 0-1 0,0 0-17 0,3 0 2 16,2-2-1-16,-4 1-4 0,2 0 11 0,2-3 0 15,-2 4 1-15,-2-2-8 0,1-1 1 0,-2 2 5 0,1 0-13 16,-2-1 11-16,-2 0-7 0,1 0 8 0,0 0-3 16,-3 0-8-16,-2 1 12 0,4-3-9 0,-2 0-8 15,-3 2-3-15,-1 0 14 0,0-2-23 0,0 1 15 0,-3 1-10 16,1 0 3-16,-1-1-1 0,2 1 4 0,-7 0-7 16,8-1-11-16,-4 0 3 0,-4 1-11 0,6 0-3 15,-2 0 6-15,-4 0-8 0,7-3 24 0,-7 3-16 0,7 0 2 16,-5 1-19-16,0-2-14 0,0 1-19 0,1 0-11 15,0-1-23-15,-2 2-44 0,-1-1-17 0,4-1-10 16,-4 1-39-16,0 0 1 0,0 0-15 0,-4 6-508 0,0-2 235 16,-3 2 156-16</inkml:trace>
  <inkml:trace contextRef="#ctx0" brushRef="#br0" timeOffset="33570.83">19958 2659 119 0,'2'-1'78'0,"0"0"64"0,-2 1-66 0,2-1 16 0,-2 1 20 16,3 0-19-16,-3 0-10 0,0 0-26 0,0 0-4 16,4 0 8-16,-4 0-13 0,0 0-9 0,0 3 9 15,-1 0 0-15,-1 0-56 0,0 0 5 0,-1-1 54 16,0 3-7-16,-1-2-49 0,0 1 19 0,0 0 25 0,-2 4-11 16,-1-3-22-16,-1 1 4 0,3 0 6 0,-2 0-16 15,-1-1 25-15,1-1 22 0,2-1-44 0,0-1 9 0,-1 1-10 16,4-1 37-16,-2 0-9 0,1 0-11 0,-2-1-6 15,1-1-5-15,-3 0 18 0,2-3 15 0,-2 2-34 16,0 0 7-16,2-1 15 0,-4-2-18 0,-2-1-52 16,3-1 71-16,-3 0-28 0,2-1 12 0,0 1 16 0,3-1-96 15,-2 1 81-15,2-3-20 0,0 2 27 0,0 0-13 16,3 0 24-16,-1 1-61 0,0-4 43 0,0 2-23 16,3 1 19-16,-1 2-26 0,1-1 16 0,1 0-27 0,-1 1 69 15,2-1-39-15,0 1 9 0,-1 0-13 0,3 2-42 16,0-3 34-16,-1 2-28 0,1-2 8 0,0 3 15 15,1-1-11-15,2-2 42 0,1-1 8 0,0 3-58 0,1-2-21 16,1 0 58-16,0 3-17 0,-2 0-37 0,-2 1 17 16,3 1 32-16,-1-1-37 0,0 1 65 0,-3 0-46 15,2 1-5-15,0 0 57 0,0 2-20 0,0 0-43 0,0 0-2 16,4 2 58-16,-4 0 9 0,2 2-24 0,-1 0-21 16,2 2 22-16,-3 1-68 0,2 0 65 0,1 0 26 15,-4 1-1-15,2 1-77 0,0 1 18 0,-2-2 47 16,2 2-61-16,-2 0 64 0,2 0-49 0,-2 2 8 15,2 0 42-15,-3 0 8 0,0 3-17 0,0-2-11 0,-3-1 13 16,0 3-69-16,-1 0 70 0,2-2 24 0,-4 6-20 16,1-5-5-16,0 18 16 0,-2-10-9 0,0-5 0 0,-1-2 3 15,3 2 2-15,-4-1-2 0,2-1-27 0,-2 0 17 16,1-2 3-16,-3 2-21 0,0 1-6 0,1-1 14 16,-1-1 8-16,-1-3-10 0,0 1-15 0,0-1 8 0,-1 1 11 15,1-2-8-15,-2 0 6 0,0-2 10 0,2-1-4 16,0-1 7-16,1 1-4 0,0-5 3 0,-1 4 1 15,0-4 4-15,0 0-4 0,4-3 0 0,-2 0 4 0,0 1-10 16,0-2-6-16,-1-2 11 0,0 0 6 0,-2-2-5 16,-2 0-11-16,2-1-4 0,0-2 6 0,1-1-6 15,0 0-5-15,-2-3 4 0,5 2 1 0,-2-1 18 16,1 2-17-16,0-4 9 0,1 1-14 0,1 1 4 0,1-2-10 16,-1 0 13-16,4 3 0 0,-1 0-11 0,2 2 2 15,-1 0 11-15,0 0 0 0,2-1 0 0,-1 1-20 16,2-4 17-16,1 1-20 0,1 1 11 0,-1 0-2 0,1 0-2 15,2-2 1-15,-2 3-15 0,1 2-2 0,-1 1 14 16,-1 3-5-16,0-3 9 0,1 4-2 0,-1-3-4 16,2 3-6-16,-1 0 11 0,0 1 9 0,1-1-9 0,-1 2-8 15,2-1 8-15,-1 1-3 0,4 6 5 0,-1 3 6 16,2-4-2-16,-2 5 1 0,0-3 9 0,1 3-4 16,-1-2-10-16,-2 3 13 0,1 0-4 0,1 0-7 0,-2 0 6 15,1-1 1-15,0 1-13 0,-2 0 12 0,2 0-16 16,0-1 14-16,0-1 14 0,0-1-18 0,2 0 1 15,-4-1 8-15,4-2 9 0,-2 1 4 0,2-1 12 16,1 0-6-16,0-2-6 0,2-2 3 0,2-1 7 0,1 2 3 16,-2-6-8-16,2 3-7 0,0-2-5 0,-2-2 3 15,0 1 2-15,0-3-2 0,-1 0-7 0,1-1-20 16,-2 1-29-16,-2 0-5 0,0 1-40 0,-4 1-20 0,-2-1-17 16,-4 5-38-16,2-7-18 0,-2 7-6 0,-8-11-437 15,8 11 205-15,-15-1 138 0</inkml:trace>
  <inkml:trace contextRef="#ctx0" brushRef="#br0" timeOffset="40696.61">21216 4080 56 0,'1'-10'126'0,"0"8"-8"0,-1 2-2 0,2-7-12 15,-2 7 5-15,0 0-27 0,0 0-12 0,-3-6 6 0,3 6-10 16,0 0-11-16,0 0-2 0,0 0-3 0,0 0 3 16,0 0-5-16,0 0-11 0,-3 20 21 0,1-8 4 15,2-1-5-15,-2 1-4 0,1 2 0 0,1 1 14 0,1 2-5 16,-2-2 3-16,0 1-23 0,-1-1-8 0,1 3 15 16,1-3-3-16,1 0 0 0,-1 0-6 0,2-1 0 15,-2 2-23-15,0-3 11 0,1-1-5 0,0 0 1 16,1-4-1-16,0 0-10 0,0-1 13 0,3 1 0 0,-1-2-11 15,1-1 17-15,-1-3-14 0,0 1-11 0,2-2 15 16,0-1-10-16,0 0 4 0,0 0-12 0,8-2 2 0,-2-1 7 16,-2-2 3-16,1 3-11 0,-2 1-8 0,-1-2 5 15,-1 2-11-15,-2-1 14 0,2-1 2 0,-2 2-4 16,5-4 5-16,-2 3-13 0,1 1 6 0,-2 0 0 16,-1-1 1-16,0 2-5 0,-6 0-13 0,12 0 15 0,-4 0 1 15,4 3-9-15,-4-1 7 0,0-1 7 0,2 3-11 16,0 0 18-16,-1 0-14 0,-1 0 10 0,1 1 6 15,2 0-14-15,-3-1 4 0,0 2 0 0,0 2-2 16,-2-4-5-16,0 4-6 0,-2-2 13 0,0 1 5 0,-1-2-3 16,0 1 8-16,-1 0-11 0,-2-6 6 0,3 10-2 15,-3-2-1-15,0-8 6 0,-3 13-9 0,2-2 5 16,-2-1 5-16,1 1-6 0,-1-4-7 0,-1 4 12 0,0-6-6 16,0 3 11-16,-3 1-9 0,0-1 10 0,-1 1-5 15,0-2-6-15,-1 1 0 0,-2-3 0 0,1 1 17 16,-4 0-6-16,4 0 4 0,-2 0-10 0,0 0 9 0,-2-4-2 15,2 3 0-15,4-2 4 0,-2-1-13 0,-1 0 22 16,0 0-11-16,3 0-2 0,8-2-2 0,-12 0-8 16,12 0-1-16,-12-1 8 0,12 1-14 0,-9-3-10 15,9 3 4-15,-8-2-7 0,8 2-12 0,-8-5-16 0,8 5-20 16,-5-3-21-16,5 3 6 0,0 0-30 0,-12-5-6 16,12 5-14-16,0 0-20 0,-11-5-3 0,11 5-19 0,0 0-416 15,-12-13 194-15,12 13 130 0</inkml:trace>
  <inkml:trace contextRef="#ctx0" brushRef="#br0" timeOffset="41035.47">21161 4177 32 0,'0'-6'119'0,"-1"1"-6"15,1 5-16-15,2-10 8 0,0 5-16 0,0-1-2 0,5-1-9 16,1-2-9-16,0 3 5 0,1-2-12 0,2 2 13 16,0-1-21-16,1 2 13 0,1-4 5 0,0 5-23 15,1-1 20-15,-1-1-12 0,2 0 2 0,-1 0-8 16,4 0 1-16,-2-1-13 0,-2 1 0 0,2 1 1 0,0 0-9 15,2-1-5-15,-5 2 9 0,2 1-20 0,-3-2 12 16,-3 1-14-16,-1 4 8 0,-3-1-30 0,2 1 4 0,-3-1-16 16,1 1-34-16,-5 0-3 0,0 0-18 0,11-1 8 15,-11 1-28-15,3 3-16 0,-2 1-328 0,0 0 148 16,-1-4 96-16</inkml:trace>
  <inkml:trace contextRef="#ctx0" brushRef="#br0" timeOffset="41528.61">21779 3814 81 0,'1'-6'135'0,"-1"-2"-10"16,1-4 5-16,1 3-27 0,-2 4-29 0,0 5-17 15,1-7 12-15,-1 7-20 0,3-4 25 0,-3 4-9 0,0 0-3 16,5 15 18-16,-1-5-15 0,0 2 1 0,0 5 9 15,0 1-11-15,3 12 10 0,1 3-9 0,-3 0-5 16,0 1-19-16,1 3 3 0,-2-1 9 0,0 7-12 0,1-1 11 16,-2-2 2-16,2-1-14 0,-2 0 17 0,-2 2-9 15,2-3 11-15,-2 4-19 0,3-2 6 0,-3-3 4 16,2 1 2-16,2-2-11 0,1-1 0 0,0 0-7 0,0-4-9 16,-5-3 13-16,3 4-5 0,0-8 1 0,-1-4-7 15,-1-2-11-15,1-1 10 0,0-1-12 0,-2-2 13 16,2-2-11-16,-1-2-4 0,0 1 5 0,0-4 12 15,0-1-25-15,-1 0 25 0,-1-6-15 0,0 0-11 0,4 5-10 16,-4-5-16-16,0 0-18 0,0 0-22 0,0 0-46 16,12-16-5-16,-12 16-2 0,3-10-26 0,-3 10-4 0,1-10-24 15,-1 4-431-15,0 6 201 0,0 0 134 0</inkml:trace>
  <inkml:trace contextRef="#ctx0" brushRef="#br0" timeOffset="42303.53">22048 4177 50 0,'-4'-3'143'0,"1"0"-26"0,1-2-5 16,-1 2 13-16,2-2-26 0,1 5-7 0,-4-7-1 0,2 1-23 16,2 6-3-16,4-10-8 0,-2 4-20 0,-1 3 14 15,3-8 0-15,0 5-15 0,4-1 0 0,-3 3 11 0,3-2-8 16,3 2 6-16,-4 1-10 0,-2-1-11 0,2 1-5 16,-1 1 20-16,1 2-5 0,0 0-7 0,-1 0-8 15,1 0-1-15,-2 3 5 0,5 2-6 0,-1-1-7 16,0 2 14-16,-1 2 13 0,0 0-6 0,-1 0 3 0,-3 3-9 15,1 1 7-15,-1 3-2 0,-1-3-8 16,-1 3 14-16,-1-2-5 0,-1 2-8 0,-3 0 8 0,0 1 6 16,2 0-19-16,0-1 3 0,-1 2 3 0,-3-1 7 15,2-2 0-15,-1 0-15 0,2 1-1 0,-1-2 2 0,0-1-4 16,-1-1 5-16,2 1 2 0,0-3-6 0,2 0 6 16,-1-2 0-16,1-7 0 0,-3 11 1 0,3-11 1 15,0 9 18-15,0-9-12 0,3 6 4 0,-3-6-2 0,9 4 0 16,-1-3-16-16,0-1-8 0,7-2 17 0,1-1-7 15,2-1 1-15,3-1 0 0,-1 1 1 0,13-4-11 16,-5-2 10-16,-4 3-10 0,-5 2-9 0,0-1 7 0,-2-1-5 16,0 0-3-16,-3 2-3 0,0 0-21 15,-2 0-4-15,-2 1-29 0,-1-1-13 0,-1 1-40 0,-3 1 17 16,-5 3-42-16,7-5 0 0,-6 2-28 0,-1 3-440 16,0 0 202-16,0 0 136 0</inkml:trace>
  <inkml:trace contextRef="#ctx0" brushRef="#br0" timeOffset="43102.92">20894 4002 60 0,'-1'-12'89'0,"1"12"-23"0,-1-8 32 0,1 8-25 15,-2-10-7-15,2 5-4 0,0 5-3 0,-1-7-21 16,1 7 36-16,0 0-23 0,0 0 1 0,0 0 8 16,0 0-23-16,3 8 31 0,-3-2-33 0,2 5 29 0,1 5 13 15,0 1-13-15,-1 3-20 0,6 14 20 0,-4 0 8 16,2 2-5-16,-2 2 0 0,2-1 12 0,-2 1-16 16,2-3-2-16,-1 3 15 0,-2 0-5 0,2 1-6 0,0 0 5 15,1-1-19-15,0 2-3 0,-2-3-13 0,-2 0 4 16,2 0 9-16,-2-2-21 0,0 0 15 0,-2-6-25 15,2 4 11-15,0-8-2 0,-4-3 1 0,4-4 2 0,-2 0-10 16,2-2 3-16,1-2-5 0,-3 0 1 0,5-3 2 16,-3 1 3-16,-1-3-6 0,0-2 8 0,1-1 3 15,-2-6-22-15,2 9 21 0,1-5-7 0,-3-4-4 0,3 6 0 16,-3-6-1-16,0 0-11 0,1 5-4 0,-1-5-14 16,0 0-8-16,0 0-19 0,0 0-11 0,0 0-16 15,0 0 3-15,0 0-30 0,0 0-35 0,0 0 6 16,0 0 17-16,-7-25-29 0,5 15-3 0,-2-1-11 0,1 4-371 15,-1-6 175-15,1-2 114 0</inkml:trace>
  <inkml:trace contextRef="#ctx0" brushRef="#br0" timeOffset="44714.93">20934 3775 44 0,'0'0'72'0,"-5"-5"5"0,2 3-12 15,1-2-6-15,2 4-4 0,-4-4 14 0,4 4-7 0,0 0 10 16,0 0-26-16,-4-8-11 0,4 8 4 0,0 0-3 16,1-7 3-16,-1 7 2 0,0 0-26 0,12-6 20 15,-5 7-9-15,9-5-10 0,-3 0 23 0,3-2-21 0,1 1-2 16,2 0 2-16,12-3-4 0,-5 4 67 0,-2 1-84 15,0 3 21-15,-1 0 8 0,10-10-4 0,-5 11 19 16,6-7-18-16,0 2 14 0,2 0-25 0,-1-2-5 16,1 0 20-16,-4 5-2 0,4-5-5 0,1 2-13 0,1 2 6 15,-2-4 6-15,1 1-26 0,1 1 32 0,0-2-30 16,4-3-3-16,-5 4-32 0,4-1 48 0,3-2-3 0,-4 0 15 16,2 1-11-16,0-1-24 0,0 4 33 0,0-2-20 15,1-2 28-15,-3-1-5 0,-1 5-25 0,-2-2-35 16,1 0 36-16,0 0 2 0,-2 0 32 0,-1-3-41 15,0 4 29-15,-2-2 10 0,-5 2-38 0,-5 1-11 16,-2-1-7-16,11-2 48 0,-4 2-17 0,-7 0 15 0,10-3-25 16,-6 3 32-16,-3-1-12 0,-4 0-66 0,1 2 61 15,0-2 18-15,1 1 7 0,-3-1-27 0,4 0 33 16,-3 2-18-16,-1-1-6 0,0-1-15 0,-1 1 19 0,0-1-2 16,2 1 13-16,-1 0-27 0,2-1-10 0,-2 3 31 15,1-4-25-15,-1 1-5 0,2 1 23 0,-2 0 11 0,0 1-33 16,-1-2-7-16,2 2 26 0,-1 0-13 0,-4-1 12 15,1 3-13-15,-2-1-17 0,-2 2 16 0,0-1 14 16,-4-1-2-16,0 3 10 0,-1-1-4 0,0 0-3 16,-1 0 4-16,0 1-11 0,0-1 16 0,0-1-6 15,0 1-65-15,0 1 64 0,-1-1-14 0,1 0 9 0,-1 1 3 16,-1-1-7-16,1 1-16 0,0-2 13 0,-3 2 2 0,2 0 19 16,0-1-64-16,-2 1 17 0,0 0 35 0,4 0 1 15,-3-1-40-15,-1 1 20 0,0 0-77 0,0 0 77 16,0 0-20-16,4 1 23 0,-3 0-33 0,-1-1 61 15,0 0-21-15,2 2 18 0,-2-2-3 0,0 0-22 16,0 0-8-16,0 0 15 0,0 0-20 0,0 2-8 0,1-1 32 16,-1-1 17-16,0 4-13 0,0-2-24 0,0 1 31 15,0-3-110-15,0 4 74 0,0 0 52 0,-1 0-41 16,1 0 25-16,0 1-7 0,0 1-54 0,0-1 63 0,0 2-44 16,0 0 22-16,0 7 26 0,0 0-18 0,0 2-7 15,0-2 6-15,0 4-5 0,0-1 30 0,1 1 4 16,-1 1-2-16,1 1-12 0,1 0-2 0,0 0 6 0,-2 3-6 15,4 10-4-15,0-1 8 0,2-1 3 0,-2 2 1 16,-2-6-8-16,0-3-3 0,3 11 2 0,0 1-11 16,2-3-5-16,-2 1 9 0,3-2-7 0,-4 2 15 0,2-3-10 15,-2 1-1-15,-2 2 9 0,2-3-7 0,2 0 8 16,-5-5-7-16,0-4 9 0,1-1-7 0,-4 0-5 16,5 0 3-16,-3-2 11 0,0 1-19 0,0 0 5 15,0-1 3-15,-1 0 1 0,1-1-7 0,0 0 12 0,2 0-15 16,-2-1 15-16,3 0-4 0,-3-1 3 0,3 0-4 15,-2-3 9-15,0 2-5 0,1-3-2 0,-1 1-10 16,2-1 6-16,-2-3 12 0,0 0-13 0,-1-2-2 0,0 0-12 16,2-2 12-16,-2 1-2 0,1 0-6 0,-1-1 10 15,1 0 4-15,-1-5-6 0,-1 8 8 0,2-4-7 16,-1-4-4-16,2 6 9 0,-2-6-18 0,-3 7 11 0,3-7-7 16,-3 7 13-16,1-5-3 0,-2 3-18 0,1-1 13 15,-2 2 2-15,-2-1 2 0,-2 1-3 0,-1-2-6 0,1 1 5 16,0 0 0-16,-2 0 8 0,-1 0-19 15,-1 1 10-15,1-2-13 0,0 1 13 0,-2-1-5 0,1-2 3 16,-2 1 10-16,-1 0-4 0,0 1-10 0,-2-1 10 16,0 2 1-16,0-2-4 0,-5 0-8 0,-2-2-4 0,-13 3 5 15,1 0 2-15,-3 0-5 0,-2 1 8 0,-4 1 2 16,-2-2 2-16,-7 2 0 0,-2 1-7 16,-2-1 4-16,-4 1 2 0,2-1-16 0,-4 0 15 0,1 0-10 15,-2-1 5-15,6-1-4 0,5-1-3 0,3 0 11 0,4-2 12 16,6-2-18-16,0 1 2 0,10 0-12 0,4-3 14 15,6 2 3-15,-1 0 0 0,2 0-1 0,-1-1-1 0,1 1-10 16,-3 0 9-16,1 0 4 0,-2 2-5 0,-10 3-1 16,-1-2-7-16,0 2 5 0,0-2 11 0,-4 4-11 15,0-1 2-15,0 3-2 0,1-1 6 0,-1-1-8 16,4-1 2-16,7-1 10 0,-4 1-12 0,10-3 5 0,3 2 11 16,4-2-3-16,3-2-8 0,1 2 9 0,1 0 19 15,2-2-14-15,1 1-7 0,8-1 9 0,-12 0 8 0,12 0-8 16,-11 0 3-16,11 0 12 0,-8 0-16 15,8 0 12-15,0 0-5 0,-12 0 7 0,12 0-7 0,-8 0 2 16,8 0 1-16,0 0-7 0,-11-3 7 0,11 3 6 16,0 0-34-16,0 0 11 0,-9-1 0 0,9 1 3 0,0 0-2 15,0 0-1-15,0 0-9 0,0 0 9 0,0 0-4 16,-9 1-4-16,9-1-4 0,0 0 8 0,0 0 2 16,0 0-9-16,0 0 9 0,0 0-9 0,-7 3 6 15,7-3-2-15,0 0-6 0,0 0 3 0,0 0 7 0,0 0-11 16,0 0 6-16,0 0-12 0,0 0 20 0,0 0-14 15,0 0 4-15,0 0 6 0,0 0 1 0,0 0 3 16,0 0-2-16,0 0-11 0,0 0 1 0,0 0 10 16,0 0-6-16,0 0 1 0,0 0 6 0,0 0-11 0,0 0 12 15,0 0-20-15,0 0 10 0,0 0 9 0,0 0-17 16,0 0 2-16,0 0-22 0,0 0 6 0,0 0-28 0,0 0-8 16,4-17-23-16,-4 17-15 0,0 0-49 0,0 0-5 15,0 0-14-15,0 0-8 0,11-12-15 0,-9 11-20 16,-2 1-428-16,11-12 212 0,-3 3 142 0</inkml:trace>
  <inkml:trace contextRef="#ctx0" brushRef="#br0" timeOffset="45790.93">22694 3581 13 0,'-4'-7'105'0,"0"1"-23"0,2-2 30 0,1 4-31 0,-2 0-10 16,2-1 6-16,1 2-1 0,-3-1-18 0,3 4-18 15,-4-5 18-15,3 4-1 0,1 1-33 0,-3-2 30 16,2-1-16-16,1 3-19 0,0 0 6 0,0 0 23 15,-4 5-23-15,3-1-5 0,-2-1 13 0,3 1-19 0,-1 1 21 16,1 2 18-16,0 4 3 0,2 2-18 0,-2 0 1 16,0 4 2-16,0-5 2 0,3 1-13 0,0 4 2 0,-3-3-15 15,2 7 28-15,-2 0-3 0,4 0-15 0,-2 0 3 16,-2-2 3-16,4 16-1 0,1-1-27 0,-1-3 29 0,0 3-8 16,3-3-11-16,-5 1 6 0,4 1 9 15,-1-1 2-15,0 0 16 0,-1 2-3 0,0-3-6 0,2 0 9 16,-4-5-3-16,-2-1 7 0,2-4-13 0,-1 1 14 15,-2-2 2-15,2 1-2 0,-1 0-3 0,-1 0-3 0,1 0 0 16,-2 1-5-16,2 0-2 0,-1-3-9 16,0 0-5-16,1 0-4 0,-2-1-1 0,1 0 10 0,0 0-9 15,1-3-6-15,-2 0 6 0,1 1-7 0,0-1 4 16,1-1 11-16,0-1-7 0,-2 0-11 0,2 0 2 0,0-2 6 16,0-3-6-16,0 1-6 0,0-9 7 0,0 13-2 15,0-13 12-15,0 10-1 0,0-10 12 0,-1 9 0 0,1-9 2 16,0 7-2-16,0-7-12 0,0 0 7 15,-1 9-4-15,1-9-10 0,0 0 5 0,0 0-7 0,0 0-8 16,0 0-5-16,0 0 4 0,0 0-16 0,0 0-17 16,0 0-14-16,0 0-25 0,0 0-20 0,0 0-33 0,0 0-25 15,0 0-35-15,0 0-23 0,0 0-23 0,-22-11-513 16,22 11 246-16,-21-7 164 0</inkml:trace>
  <inkml:trace contextRef="#ctx0" brushRef="#br0" timeOffset="46604.78">19752 4476 65 0,'-14'-1'94'0,"3"0"-3"15,2 2 22-15,9-1-61 0,-18 0 30 0,9-6 15 16,1 3-18-16,1 3-19 0,2 2 13 0,0-4-3 0,5 2-4 15,-8 0 5-15,8 0-8 0,-7-1-5 0,7 1-4 16,0 0 4-16,-7 0 3 0,7 0-4 0,0 0 2 16,0 0 5-16,0 0-6 0,0 0 2 0,20 5 2 15,-4-5 13-15,3 1-16 0,2-1 1 0,3-1-1 0,19 0-5 16,-2-2 4-16,3 2 0 0,2 1-10 0,-1-5-6 16,3 3-2-16,-5-2-3 0,1 1 0 0,-2-1-21 15,-3 1 10-15,0 1-5 0,-6-2-2 0,-6 4-2 16,-4-3 7-16,-5 0 1 0,1 1 6 0,-3-1 2 0,0-1-4 15,0 2-8-15,-3-1 11 0,-1-1 2 0,0 1-11 16,0 0-2-16,0-1 7 0,-2 3-3 0,-1-2-3 0,-2 2-13 16,-2-1 4-16,0 1-4 0,-5 1 10 0,10-3-13 15,-6 2 1-15,0 0 1 0,0-2 1 0,-4 3-3 16,5-1-4-16,-5 1-12 0,5-1-6 0,-5 1-16 0,7-4-12 16,-6 3-5-16,-1 1-21 0,0 0 1 0,6-5-23 15,-4 3-10-15,-2 2-11 0,2-5 12 0,-2 5-38 16,0 0 12-16,0 0 8 0,0 0-26 0,-12-3-7 15,6 1-331-15,2-1 161 0,-6-1 106 0</inkml:trace>
  <inkml:trace contextRef="#ctx0" brushRef="#br0" timeOffset="47144.64">20303 4249 39 0,'-6'-3'129'0,"2"0"-28"0,-2 0 11 16,4 0 0-16,2 3 3 0,-4-3-41 0,4 3-21 16,-6-3 33-16,6 3-30 0,-4-2 34 0,4 2-26 0,-4-1-6 15,4 1-16-15,0 0 20 0,-6-3-4 0,3 3-38 16,3 0 23-16,0 0 15 0,0 0-11 0,0 0 5 0,0 0-10 16,0 0-3-16,0 0 32 0,0 0-8 0,0 0-10 15,0 0 0-15,12 9-21 0,-7-8-2 0,6 2 5 16,-2-1 1-16,3 1 3 0,2 1 7 0,0-1-16 15,0 0 10-15,0 0-13 0,1 1 11 0,0-2-31 16,1 1 17-16,-3-1 2 0,3-1-8 0,-1 3-1 0,-1-2 1 16,1 1 4-16,0-1-7 0,-2 1-6 0,-1-1-3 15,0 0-3-15,0 1 12 0,1-2-11 0,-1 0 13 16,-1 0-7-16,-4 1-7 0,1-1-3 0,-2 0 12 0,0-1-1 16,-1 0-5-16,-1 1-7 0,0-1 1 0,0 1 13 15,0-1-10-15,-3 0-2 0,3 2 7 0,0-1 1 0,-1 0-5 16,-2-1 1-16,2 1 11 0,-2 0-19 15,2-1 14-15,-2 2-12 0,2-2 11 0,-3 0-6 0,1 2-1 16,-1-1 15-16,0-1-18 0,0 4 1 0,0-4 14 16,-2 8 3-16,0-3-1 0,0 0 0 0,-1 0-9 15,-4 2 2-15,1 0 0 0,-1 1 8 0,-1 3 7 0,0-1-8 16,1-1-9-16,-1 2 9 0,0-4 9 0,0 3-11 16,-1 1 7-16,0 0-9 0,2-2 2 0,-2 2-11 15,1-1 1-15,1-1 6 0,-4 0 1 0,3 1-5 0,2 0 8 16,-1-2-9-16,-2 3 15 0,2-2-10 0,-1-2 1 15,1 0-5-15,-1 0-18 0,3-2-10 0,-4 0-19 16,3 1-12-16,0-1-43 0,0 2-37 0,0 1 0 16,6-8-19-16,0 0-1 0,-15 3-18 0,15-3-469 0,-12 1 213 15,12-1 142-15</inkml:trace>
  <inkml:trace contextRef="#ctx0" brushRef="#br0" timeOffset="47727.71">19247 4306 47 0,'-4'-8'85'0,"4"8"5"0,0 0-19 0,0 0-4 0,0 0-7 15,0 0 18-15,0 0-14 0,-2 18-1 0,4-10 22 16,0 2-11-16,0 8-9 0,0-2 0 0,1 3 1 0,-2 0-14 15,2 3 8-15,2 13 13 0,2-3-11 0,-3 2-6 16,-3-7-9-16,1-1 1 0,-1-6-21 0,0 0 8 16,2 1-13-16,-3-2 21 0,1-1-9 0,-1 0 1 15,3 0-32-15,-2-2 1 0,-1-1-4 0,0-2 23 0,0-1 3 16,0-1-30-16,0-2 34 0,2-2-18 0,-2-1 12 16,0 0-8-16,1-1-9 0,-1-1-2 0,0-4 5 0,0 6-40 15,0-1 16-15,0-5-44 0,0 0-9 16,0 0-19-16,0 0 14 0,0 0-21 0,0 0-23 0,0 0-282 15,-9-12 132-15,5 4 88 0</inkml:trace>
  <inkml:trace contextRef="#ctx0" brushRef="#br0" timeOffset="48372.84">19195 4343 1 0,'1'-6'98'0,"0"0"-9"15,3-4-20-15,3-1-11 0,1 2 5 0,3-1-8 0,-1 1 14 16,2-1-32-16,2 0 8 0,11-6-64 0,-5 6 51 16,5-4 0-16,-3 4 2 0,4-2-2 0,2 2 22 15,-4 2-30-15,-2 1 2 0,6-3-1 0,-5 4-7 0,-2 0 24 16,-4 3-13-16,2-1-7 0,-3 0 1 0,0 3 1 15,-1-1-31-15,-1 2 26 0,0-1-6 0,-1 1 2 16,-2 0-12-16,1 2-4 0,-2-1 13 0,2 0 18 16,2 2-15-16,-1-1-6 0,-1 2 13 0,1-1-2 0,1 0-5 15,-2 2-34-15,1-2 20 0,-1 2 32 0,-1 1-47 16,1 1 39-16,-2-1-28 0,2 1 23 0,-4 1 7 16,2 2-15-16,-1 1 9 0,-1-1 4 0,-3 1-52 0,2 2 52 15,0-2 6-15,-2-2-38 0,3 3 21 0,-1-2 16 16,-1-1-28-16,0 5 13 0,-1-2 13 0,-1 1-37 15,1 0 30-15,1 4 12 0,-1-5-4 0,-1 0-12 16,1 0-1-16,2 3-2 0,-6 0 0 0,3-1 32 0,-1-1-7 16,0 2-4-16,-1 0 2 0,-2-3-22 0,3 2 5 15,-2-2-3-15,1-2 11 0,-2 1-14 0,-2-1-4 16,5 2 15-16,-3-4-3 0,0-1-4 0,1-1-9 0,-2-1 5 16,1 1 14-16,-1-1-11 0,1 1-9 0,-3-1 5 15,2 1 13-15,-1-1-17 0,0-1 3 0,-2 1 0 0,-2 5 12 16,0-1-7-16,-4 0 11 0,4-2-2 0,-5 1 1 15,-1 0-2-15,0 0 12 0,-3 0-11 0,-2 0 1 16,0-1 0-16,-9 5-5 0,-6-3 8 0,3 1-12 16,-3 0 9-16,3-2-4 0,2-2-3 0,-6 0 5 0,2 1 5 15,4-1-7-15,3-3 2 0,3 0 1 0,-2 1-18 16,3-2 6-16,-2 2 0 0,-9 3-7 16,4-2 8-16,3 1-12 0,4-3 7 0,1 1 3 0,3 0-13 15,2-2 9-15,-1-1 6 0,3 3-12 0,1-3 7 0,1 0-2 16,2 0-7-16,1 1-13 0,3-2-23 0,4 0-24 15,-9 0-18-15,9 0-61 0,0 0-6 0,0 0 5 16,-12-4-28-16,9 4-462 0,3 0 209 0,0 0 140 0</inkml:trace>
  <inkml:trace contextRef="#ctx0" brushRef="#br0" timeOffset="48867.58">19570 4493 43 0,'0'0'99'0,"4"-7"13"0,0 5-19 0,-3 0-10 15,-1 2-23-15,0 0-1 0,0 0-11 0,0 0-4 0,12-1 3 16,-12 1 6-16,0 0-2 0,0 0-27 0,8 1 9 15,-8-1 23-15,0 0-23 0,0 0 6 0,5-1-7 16,-5 1 0-16,0 0-4 0,4 2 26 0,-4-2-8 16,0 0 18-16,4 3 7 0,-4-3-8 0,0 0 10 0,3 2 16 15,-3-2-6-15,0 0-24 0,0 0-5 0,0 0-8 16,5-7 4-16,-5 7-3 0,3-5-4 0,-3 5-5 0,3-4-8 16,-3 4-2-16,1-3-1 0,-1 3 3 0,0 0 5 15,3-5-15-15,-3 5-19 0,0 0 8 0,0 0 3 16,0 0-10-16,0 0-1 0,0 0 9 0,0 0-21 15,0 0 16-15,0 0-7 0,0 0 8 0,0 0-14 0,-4 14 11 16,4-14 3-16,-2 5 0 0,2-5-6 0,0 0 17 16,0 0-3-16,0 6 1 0,0-6 5 0,0 0 6 15,0 6 2-15,0-6 14 0,0 0 4 0,0 0 3 0,0 0 13 16,0 0-8-16,0 0 3 0,0 0-13 0,0 0-3 16,0 0 12-16,0 0-16 0,0 0-7 0,0 0 2 15,0 0-12-15,0 0-4 0,2-17-15 0,-2 17-10 0,0-6-17 16,0 6-44-16,-2-7-17 0,2 7-43 0,0-6-10 15,0 6-22-15,0 0 4 0,-1-7-25 0,-2 2-451 16,3 5 212-16,0 0 140 0</inkml:trace>
  <inkml:trace contextRef="#ctx0" brushRef="#br0" timeOffset="49771.68">19048 3587 9 0,'1'-12'93'0,"2"2"-7"15,-3 1-33-15,1 4-3 0,1 0 7 0,0 1 3 16,0 3-16-16,-2 1-11 0,0 0 24 0,10 5-3 0,-6-1 15 16,4 4-41-16,0 3 8 0,0 3-6 0,2-2 32 15,-2 3 5-15,4 15-36 0,-2-10 30 0,2 5-27 16,-1 0 20-16,-2 4-10 0,1-1-3 0,-1 2 1 16,-1 2-25-16,-3-7 20 0,2 4 2 0,-2-4-43 0,-1-3 5 15,2-3 25-15,-2-1-13 0,6 9 17 0,-6-6-20 16,0-3 5-16,-1-5 3 0,2-1-13 0,1-1 26 15,-4 0-16-15,2-5-3 0,4 2-2 0,-4-3 2 16,3-1 2-16,-2-2-13 0,1-2 14 0,0-1-9 0,-6 1-15 16,16-6 9-16,-5 1 1 0,-3 0-21 0,0-2 13 15,0-1 6-15,0 1-36 0,-3-2 9 0,-1 3 12 0,-4-2-6 16,0 1 21-16,-2-4-11 0,-2-1 7 0,-6 2-13 16,0-1 29-16,-2 2-4 0,-4 3-13 0,1-4 9 15,-2 2-8-15,-3 4 13 0,1-2 1 0,-1 3 7 16,-1-2-25-16,1 0 27 0,0 1-5 0,1 1 9 0,0 3-34 15,3-1 27-15,2-3-20 0,0 0 9 0,0 2 17 16,4 1-8-16,1 0-8 0,2-2 13 0,2 3-14 16,0-3-10-16,1 0 30 0,4 3-9 0,-8-3-4 0,6-1 1 15,1 0-11-15,1 4-4 0,4-18 2 0,1 10-13 16,3-6 2-16,4 0 6 0,-1 2-13 0,2 2 6 16,1 1-20-16,8-14 20 0,-2 3 7 0,0 4-2 0,-2 9 19 15,4-7-46-15,-7 2 23 0,-2 1 14 0,-1 1-4 16,-1 3-1-16,-2 1 10 0,1-1-9 0,-4 2-8 15,0 4-27-15,-2-3 21 0,0 2 24 0,-4 2-24 16,8-5-1-16,-8 5-13 0,5 1 32 0,0-1 5 0,-5 0-34 16,12 10 25-16,-5-8 12 0,1 4-11 0,-1 5 14 15,1 0-3-15,0-5-10 0,0 7 7 0,1-2 8 16,-2 1-5-16,1-2-8 0,0-1 8 0,-2 2-10 0,1-1 11 16,0 0-8-16,-1 1 1 0,2 0-2 0,-2 0-4 15,0 0 8-15,1 1-7 0,-2-4-11 0,1 2 4 0,-2-4 19 16,1 2-20-16,-2-1 16 0,1-3-26 0,-2 1 41 15,0-1-13-15,-2-4-5 0,3 6-24 0,-3-6 12 16,4 3-4-16,-4-3 20 0,0 0-44 0,0 0-6 16,0 0 8-16,0 0-33 0,0 0-29 0,0 0-253 0,0 0 115 15,0 0 78-15</inkml:trace>
  <inkml:trace contextRef="#ctx0" brushRef="#br0" timeOffset="49957.94">19303 3590 67 0,'-4'-9'113'0,"0"3"-39"16,0-1 18-16,0 3-24 0,2-1 3 0,0 2-23 0,-1-1-5 16,3 4-13-16,-4-5-35 0,4 5 1 0,0 0-11 15,-3-5-8-15,3 5-12 0,0 0-141 0,0 0 60 16,0 0 38-16</inkml:trace>
  <inkml:trace contextRef="#ctx0" brushRef="#br0" timeOffset="50557.42">19445 3563 67 0,'16'5'67'0,"-5"1"-15"0,4 2 9 15,0 0 18-15,-1-3-1 0,8 11-10 0,-6-5-17 16,-4-1-7-16,0 0-4 0,-2-2 1 0,0 0 19 16,-1 2-25-16,0 1 18 0,-1-4 0 0,-1 9 3 0,-2-6-16 15,1-1-15-15,-1-3-8 0,-2 4 9 0,-1-2-19 16,0 3 21-16,-1-3-8 0,0 2-4 0,-2-5 13 16,1 1-2-16,-1-1-8 0,1-5 7 0,-6 6 17 0,4-3 1 15,-1 1-19-15,-1-3 15 0,4-1-14 0,-8 1-4 16,8-1 4-16,-8-5-22 0,5 3-1 0,-5-8-5 15,4 6-16-15,-1-1-14 0,1-6-4 0,0 0-3 0,0-2-2 16,0 1 8-16,3 0-8 0,1-1 31 0,2 0-20 16,1 2 4-16,1-2-2 0,3 2-5 0,-1 0 1 15,1 0 20-15,1 0-16 0,1 1 6 0,1-1 5 0,0 2-6 16,0 2 0-16,0-1 16 0,4 1-1 16,-2-2 2-16,-2 3 11 0,4-1-20 0,-2 2-7 0,-3 0 14 15,2 1 4-15,-2 0 4 0,-1 2-4 0,-1-1 1 16,-1 2 7-16,0 1-2 0,0 1 14 0,-2 0-16 0,2 1 17 15,-2 0-15-15,0-1 8 0,0 3 6 0,-2 1-52 16,0 1 51-16,-1-2-13 0,0 1 12 0,-1 1 0 16,2-2 24-16,-2-4-28 0,-2 13-11 0,2-6 13 15,-1-1-4-15,1 0-2 0,0 0 2 0,-1-1 6 0,1 2 2 16,2 5 2-16,0 3-4 0,0-6 9 0,1 0 7 16,2 4-1-16,-1-4-19 0,2 1-18 0,0-3 15 0,1-3 23 15,-2 1-15-15,3 3 3 0,0 2 8 0,0 0 8 16,-2-4 1-16,-1-2-14 0,-1 6-17 0,0-7 7 15,-1-2 11-15,-3-1 1 0,4 4-16 0,-3 1-8 16,0 0 19-16,-1-1 15 0,0-4-22 0,0 0 6 0,-4 10-21 16,0-8 9-16,0 2 2 0,-4 3-39 0,0-1 14 15,0-3-18-15,0-2-1 0,8-1 0 0,-13 1-22 0,6 0 3 16,7-1 1-16,-14-1-25 0,4-3-12 16,2 3-228-16,-1-7 106 0,5 3 72 0</inkml:trace>
  <inkml:trace contextRef="#ctx0" brushRef="#br0" timeOffset="50781.78">19816 3614 26 0,'0'0'90'0,"0"0"-13"16,0 0-10-16,-1 30 1 0,1-18 19 0,-1 5 2 16,-2 2-10-16,0-2-18 0,1 5 0 0,-4 10-2 15,1-7-25-15,0 5 33 0,-3-1-36 0,1-5 3 0,2-5 21 16,1-2-5-16,-2 0-13 0,1-1-10 0,1 0-4 15,0-1 10-15,-1-2-34 0,1 0 30 0,1-3 0 16,0 1-11-16,1-4-8 0,0 0 6 0,2-7-40 0,-1 8-3 16,1-8 8-16,3 5-22 0,-3-5-22 0,0 0-21 15,8 0-250-15,-4-2 112 0,6-4 74 0</inkml:trace>
  <inkml:trace contextRef="#ctx0" brushRef="#br0" timeOffset="51067.35">19927 3461 90 0,'9'1'95'0,"-3"1"-9"0,2 3-2 0,2 2 11 15,0 3-36-15,0 1 22 0,2 1-3 0,3 9-1 16,-3-6-15-16,-3 0 7 0,-1 0-8 0,-1 0-7 0,4 12 4 15,-1-10 19-15,-2-1-52 0,-1 1 13 0,-2-1-5 16,2-5-34-16,-2 1 32 0,2-3-8 0,-2-2-4 16,1 3 2-16,0-3 6 0,0-2-1 0,0-3 12 0,2 0-18 15,3 0 3-15,-1-1-5 0,0-4-16 0,4 1-3 16,-2-1-44-16,-4 2 6 0,0-5-23 0,2 0-15 0,-2-2-3 16,0-2-21-16,-2 0-255 0,-6-3 120 15,2 3 78-15</inkml:trace>
  <inkml:trace contextRef="#ctx0" brushRef="#br0" timeOffset="51229.75">20100 3587 48 0,'-2'-4'117'0,"0"3"-10"0,2 1-34 0,-1-6 15 0,1 2 3 16,0 4-36-16,4-8-2 0,3 0 17 0,-1 0-2 15,2 1-20-15,0-2 0 0,3 1-4 0,-3 0-28 16,3 0-18-16,1-2-12 0,-1 3-4 0,2-4-32 0,-4 3-232 15,2-6 94-15,0 2 64 0</inkml:trace>
  <inkml:trace contextRef="#ctx0" brushRef="#br0" timeOffset="52300.82">20050 2334 8 0,'-16'-5'46'0,"2"-1"8"16,-2-1 5-16,3 1-12 0,-2 2-9 0,1 1 0 15,0-1 15-15,1 4-21 0,-2-1 1 0,1 0 4 0,0 1-12 16,0 1-6-16,-2 0-1 0,0-1 4 0,0 1 3 16,0 3-6-16,-2 0 4 0,0-1-1 0,2 2-4 0,0-1 4 15,-3 2-18-15,0 1 1 0,-6 4-9 0,0 1 9 16,-2 0 6-16,7 0 5 0,1-3-15 0,3 0 18 15,2 1-8-15,-9 5-1 0,7-1-5 0,1-2 8 16,3-1-20-16,2-3 29 0,2 4-28 0,-3-1-4 16,1 0 19-16,2 0 1 0,2 0-5 0,0 1 24 15,1-2-19-15,-2 4 9 0,3-1-38 0,0 2 16 0,-2 1 9 16,3 0-11-16,0 0 27 0,2 1-36 0,0-2 41 16,-1 3-16-16,4-3 16 0,-2 3 0 0,1 1-24 0,4-1 16 15,-1-1-40-15,0-2 39 0,-1 3-13 0,0 1 7 16,1-1 0-16,1 0-11 0,3 12 24 0,0-7 51 15,3 3-67-15,-2-4 14 0,-3-7-11 0,0 2-1 16,1-1 13-16,0 0 3 0,-2-2 5 0,3 1-4 0,-3-2 8 16,2 3-8-16,1-2-3 0,-1 2-3 0,1-3-51 15,0-1 3-15,2 3 33 0,0-2 33 0,0 0-73 0,4-1 32 16,7 5 13-16,-4-2-11 0,-1-3-34 0,8 3 18 16,0-1 48-16,-4-3 10 0,-1-1-29 0,-2-3-44 15,9 4 53-15,-2-3 22 0,-6-2-9 0,0-1 1 0,0 0-13 16,2-3-16-16,-2 2-20 0,0-3 24 0,2 1 41 15,0-2-14-15,-1 0-104 0,1-1 44 0,0-1 56 16,0-1-8-16,1-2 0 0,1 1 17 0,-2 0-10 16,14-4-15-16,-12 2-18 0,-1-2 26 0,-3 2-17 0,0 2-44 15,1-2 66-15,-2 1-6 0,-1-1-3 0,0-1 10 16,0 1 10-16,-1-2-37 0,0 0 27 0,-1 1-25 0,1-2-2 16,0 2 14-16,-2-2 9 0,-2 0 9 0,1-2-6 15,0 1 4-15,-2-2-5 0,2 0-11 0,0 0 4 16,4-9 8-16,-4 2-17 0,4-1 0 0,-5 2-3 15,-2 3 0-15,-1 3-45 0,0-3 22 0,-1 1 32 16,1 0-17-16,-4-2 6 0,0 1-24 0,1 2-26 0,-1-2 51 16,-1 1 14-16,0-2 5 0,-1-1-66 0,0 2 6 15,-2-1 4-15,0-2 47 0,0 1 1 0,-3-2-58 16,-1 1-2-16,-4-11 30 0,0 3 34 0,-1-2-75 0,-3 0 42 16,0 1 53-16,0 0-84 0,-6-2-5 0,2 2 46 15,-2 1 32-15,-4-2-44 0,4 3 3 0,-2-2 12 16,-3 3 10-16,-1-2 12 0,-1 4-43 0,-1 5 12 0,1-4 37 15,0 7-5-15,-1-3-7 0,1 5-77 0,0-1 37 16,-2 1 12-16,-1 1-37 0,1 8 14 0,-4-6-4 16,1 9 21-16,-6 4-72 0,-3-5 79 0,-1 4-93 0,3-2 44 15,-1 1 8-15,-2 8-28 0,0 6-21 0,-1 4-11 16,8-2 3-16,3 3-332 0,5-3 145 0,5 9 96 16</inkml:trace>
  <inkml:trace contextRef="#ctx0" brushRef="#br0" timeOffset="53932.94">23199 3390 12 0,'3'-4'114'0,"-3"4"-37"15,4-4-2-15,-3 1 22 0,-1 1-15 0,2 1 11 16,-2 1-30-16,1-4 1 0,-1 4-10 0,0-2-9 15,0 2 10-15,0 0-17 0,0 0 4 0,0 0-11 0,0 0 4 16,-8 4-23-16,5-1 27 0,1 0-20 0,-2 1-23 16,0 4 13-16,-3 1 28 0,0-1-5 0,-1 4-57 0,2-1 53 15,-4 1 6-15,4 0 19 0,-1 1-7 0,0 0-25 16,-3 13 25-16,0-7 6 0,1-2-13 0,2-1-4 16,-1 0 0-16,3 2-3 0,-7 7 11 0,1 3 0 15,2-9 5-15,2 1-7 0,-7 6-1 0,4 0-1 0,2-4-4 16,3-3-7-16,0-1-11 0,-2 0 4 0,2 0 12 15,1 0-12-15,-2 1 5 0,0-1 1 0,-4 10-10 16,5-8 6-16,-2-1-1 0,3-2 1 0,0 1 12 16,-2-2-1-16,-1 2-11 0,2 0-6 0,-3-3-8 0,4 2 19 15,-2-1-3-15,1-1 2 0,0 1 7 0,-2-2-11 16,0 2 4-16,0-1 12 0,-1 0-15 0,2-2 5 0,-1 1-11 16,2 1 14-16,-1-3-13 0,1 1-3 0,0-2 8 15,1 1-2-15,1 0-13 0,-2-1 14 0,1-1-1 16,-3 1-6-16,6 0 5 0,-3 0 2 0,0-3-3 15,0 2 5-15,1-1 2 0,0 3-3 0,1-2-11 0,-2-2-1 16,2 0 8-16,0 1 0 0,-1-2-4 0,0 3-1 16,1-2-1-16,0-2 3 0,-2 4 2 0,3-3-8 15,-2-1-1-15,-1 0 7 0,4-6 10 0,-2 10-10 16,0-4 6-16,2-6-3 0,-4 9 11 0,3-3-20 0,1-6 9 16,-3 10-11-16,3-10 18 0,-2 7-13 0,2-7-4 15,-3 10 0-15,3-10-1 0,-3 5 1 0,3-5 1 0,0 0-7 16,-2 12-3-16,2-12-3 0,0 0 16 0,-4 8-4 15,4-8-5-15,-3 5-3 0,3-5 5 0,0 0 6 16,0 0 11-16,0 0-6 0,-1 8-17 0,1-8 9 16,0 0 7-16,0 0-15 0,0 0 0 0,0 0 7 0,0 0-19 15,0 0-17-15,0 0-20 0,0 0-20 0,0 0-18 16,0 0-37-16,0 0-36 0,0 0-55 0,0 0 1 16,0 0-592-16,0 0 268 0,0 0 180 0</inkml:trace>
  <inkml:trace contextRef="#ctx0" brushRef="#br0" timeOffset="56196.73">8095 6938 7 0,'0'0'67'0,"0"0"-1"16,0 0-16-16,-8 9 16 0,8-9-5 0,0 0-6 0,0 0-2 15,0 0-5-15,0 0-4 0,-3 3 15 0,3-3 3 16,0 0-35-16,0 0 6 0,-3 6 16 0,3-6 18 16,0 0-28-16,0 0 17 0,0 0 3 0,0 0-8 15,0 0 6-15,0 0-7 0,0 0-3 0,0 0-3 0,0 0-6 16,0 0-15-16,0 0-2 0,0 0 16 0,0 0-6 16,0 0-18-16,20-2 15 0,-20 2-6 0,14-1-10 0,-6 2-16 15,1-1 14-15,6 1 0 0,-1 2-8 0,1-1 20 16,1-2-24-16,1 2-6 0,-1 1 19 0,2-4 11 15,-1 2 14-15,0-1-6 0,2 1 10 0,2 0-9 16,-1-1 1-16,2 3 2 0,-2-3-4 0,1 0 6 0,0-3 6 16,2 3-24-16,-3-1 16 0,1 0-4 0,1 0 5 15,-2 1-6-15,-3-2 4 0,1 1 3 0,-1-1 7 16,-1 1-17-16,0-2 12 0,-5 2 4 0,2 0-2 0,-2 1 5 16,-2 0-11-16,-1-1 6 0,-8 1 7 0,13-2-11 15,-6 1-3-15,-7 1-10 0,9-1 3 0,-9 1 12 16,10-1 1-16,-10 1-9 0,9-1-10 0,-9 1 0 15,0 0 7-15,11-2-8 0,-11 2-6 0,0 0-4 0,9-1-10 16,-9 1 18-16,0 0-5 0,0 0-14 0,0 0 17 16,7-2-19-16,-7 2-1 0,0 0 21 0,0 0-6 15,0 0-13-15,0 0 0 0,0 0-11 0,0 0-13 0,0 0 0 16,0 0-17-16,10 1-1 0,-10-1-42 0,0 0-12 16,0 0-18-16,0 0-22 0,0 0-16 0,0 0 6 0,-10 13-475 15,4-2 208-15,6-11 140 0</inkml:trace>
  <inkml:trace contextRef="#ctx0" brushRef="#br0" timeOffset="62720.71">4988 3865 49 0,'-10'-3'74'0,"10"3"9"0,0 0-35 0,-8-4 8 15,8 4-15-15,0 0 6 0,-6-2 5 16,6 2 10-16,0 0-38 0,0 0 11 0,0 0 14 0,0 0-7 16,-14 1-30-16,14-1 34 0,0 0-2 0,0 0-24 15,0 0 1-15,0 0 30 0,0 0-6 0,0 0-5 16,0 0-1-16,24-3 20 0,-9 1-26 0,1 2 23 0,3-2-16 16,-1 2-3-16,4-4 16 0,0 2-22 0,1-1 4 15,-1 0 12-15,0 1-6 0,2 0-3 0,-2 2 14 16,-1-2-18-16,-1 0 26 0,-1-1-25 0,-2 3-6 0,-2-1 6 15,-1 1-24-15,1-3 28 0,-4 2-16 0,1 0 20 16,-3 0-10-16,0 2-3 0,-2-2-10 0,0-1 23 16,-2 2-13-16,0-2-15 0,-5 2 14 0,8 0 2 15,-8 0-24-15,7 0 6 0,-3-1 6 0,-4 1-8 0,7 0 20 16,-7 0-19-16,5-3 5 0,-5 3-21 0,4-1 16 16,-4 1-16-16,5-1 9 0,-5 1-31 0,0 0-7 0,0 0-32 15,7 5-19-15,-7-5-15 0,0 0-5 0,0 0-20 16,5 0-2-16,-5 5-374 0,0-5 166 0,0 0 112 15</inkml:trace>
  <inkml:trace contextRef="#ctx0" brushRef="#br0" timeOffset="65734.61">22971 4086 54 0,'-5'1'117'0,"5"-1"10"15,0 0-42-15,-4 3 42 0,4-3-43 0,0 0 9 16,0 0 4-16,0 0-30 0,0 0 20 0,0 0-20 0,0 0 6 16,0 0-3-16,19-8-2 0,-7 6 3 0,1 1-2 15,3-3-14-15,3 3 13 0,1-5-15 0,-2 1-9 0,16-2-4 16,0 1 11-16,1 1 0 0,0-1 3 16,-2-1-18-16,3 1 23 0,1-1-23 0,-2 0 6 0,0-3 6 15,-1 3-15-15,-2 0 10 0,-5 4-13 0,5-3 2 16,-8 0 4-16,-1 3 3 0,-4-1-17 0,-1 2 8 0,0-1-13 15,2-2 0-15,-3 2 20 0,2 0-16 16,-1-1 6-16,0 1-5 0,-2 0 4 0,0-2-2 0,-3 1-5 16,2 3-7-16,-1-3-2 0,0 0 6 0,-4 1 6 15,1 1-9-15,-3-1-3 0,-1 3 5 0,-2-1 2 0,0 0-6 16,-5 1-4-16,8-1 4 0,-5 0 3 0,-3 1-19 16,7-3-15-16,-7 3 5 0,4-2-24 0,-4 2-24 0,4-3 4 15,-4 3-17-15,0 0-31 0,0 0-20 16,0 0 14-16,0 0 12 0,0 0-3 0,0 0-18 0,-18-10 0 15,18 10-16-15,-6-3-335 0,3 2 159 0,3 1 104 16</inkml:trace>
  <inkml:trace contextRef="#ctx0" brushRef="#br0" timeOffset="66072.5">23729 3829 101 0,'-11'-7'93'0,"11"7"10"0,-6-1-19 16,6 1-17-16,0 0 16 0,-10-1-29 0,10 1 36 15,0 0-11-15,0 0-6 0,0 0-43 0,-9-2 9 16,9 2 25-16,0 0-27 0,0 0 10 0,0 0 0 0,0 0-5 16,0 0-8-16,0 0 7 0,0 0 5 0,0 0 2 15,27 3-9-15,-18-3-19 0,-1-1 26 0,-8 1-6 0,17 4 0 16,-5-2-15-16,-1-1-6 0,0 2 5 0,-2 1-18 16,2 0 23-16,-3-1 0 0,0-3-25 0,-3 0 36 15,2 3-8-15,-2-5-11 0,0 4-5 0,-2 1-7 0,1-2-4 16,0 2 6-16,-1-1-2 0,1 2 8 0,-2 1-11 15,1-2-4-15,0 2 14 0,-2-1-6 0,0-1 6 16,-1 3 7-16,0 0-6 0,-1 1 2 0,0 3-6 16,-2 3 1-16,-1-1 7 0,-1 1 0 0,-2-1-5 0,-1 2-10 15,3-2 3-15,-5 0 11 0,2 0-8 0,0 0-12 16,0-2-25-16,2-1-20 0,0-1-16 0,1 1-2 16,1-3-24-16,0 0 0 0,1-2-21 0,3-4-6 0,-1 4-364 15,1-4 158-15,0 0 108 0</inkml:trace>
  <inkml:trace contextRef="#ctx0" brushRef="#br0" timeOffset="66540.59">24074 3467 8 0,'0'-15'120'16,"0"1"-11"-16,0 1-13 0,0 2 5 0,0 3-10 15,0-1-12-15,0 3 5 0,0 1-27 0,0 1-22 0,-1 1 1 16,1 3-13-16,1-5 26 0,1 5-29 0,-2 0 10 15,4 8 17-15,-3-4-7 0,6 8-28 0,-2 4 42 16,0-2-14-16,2 3 3 0,5 13 19 0,-4-1-37 16,3 7 21-16,-3 5 11 0,1-2-20 0,2 6 6 0,-3 0 5 15,4 0-5-15,-2 0-26 0,0 1 20 16,0-3-5-16,0 0 15 0,-1-1-17 0,-1-2 10 0,-1-3-7 16,0 2 5-16,1-6-18 0,-2-3 19 0,-2-3-18 15,0-6 10-15,0-3-18 0,-1 0 19 0,1-1-12 0,-1-1-8 16,-1-2 3-16,2-1 5 0,-1-1-10 0,0-2 6 15,-1-2-4-15,0-1-1 0,-1-2 7 0,0 0 10 0,2-1-19 16,-3-4-14-16,1 4 7 0,-1-4-35 0,0 0-13 16,0 0 1-16,0 0-46 0,0 0 6 0,0 0-4 15,0 0-17-15,0-21 10 0,-1 9-16 0,0-3-12 0,-2 0-312 16,-2-2 146-16,3-2 96 0</inkml:trace>
  <inkml:trace contextRef="#ctx0" brushRef="#br0" timeOffset="67263.45">24121 3409 74 0,'-11'-26'86'0,"5"7"-13"15,0 2-22-15,4 4 7 0,0-1-6 0,5 4-6 16,1-2-11-16,1 1 7 0,5-1-4 0,0 1-11 15,12-6 4-15,3 4 4 0,-1-3-16 0,4 3-9 16,2 2 4-16,4 2 17 0,0 0 1 0,7 0-29 0,-1-1 6 16,3 1 5-16,3 0 6 0,2-2-9 0,2 3 8 15,3 0-8-15,-1 0 2 0,3 1 0 0,-1-1 13 16,1 5-8-16,-2-6-6 0,-4 0-6 0,3 3 10 0,-3-3-11 16,0 0 13-16,1-3 18 0,-4 9-33 0,0-2 1 15,-1-6 3-15,-1 12 31 0,-3-9-17 0,1 2-17 16,-1-1 28-16,-13 8-39 0,-1 0 9 0,6-8 14 15,-9 7 3-15,-3 6-22 0,-5 1 1 0,1-2 10 0,-1 2 13 16,-2 2 0-16,1-1 0 0,-3-4-57 0,1 6 53 16,-3-2 5-16,2 1 1 0,-3 0-47 0,2 1 23 15,-3 2 10-15,-2-1-25 0,2 1 13 0,0 4 10 0,0 1-11 16,3 8 38-16,0 0 5 0,-1 1-26 0,1 2-27 16,-2 2 3-16,2 1 11 0,0 2 13 0,-1-2 22 15,4 2 1-15,-2 0-18 0,1 0 4 0,-2 5 13 0,2 7-13 16,0-6-8-16,2 5 17 0,-2-2-16 0,2 0 14 15,-2-2-4-15,2 0-5 0,-4 0-15 0,1 0 32 16,0-3-12-16,-3-2-53 0,2-1 48 0,1-1-8 0,-4-2 3 16,1-3-12-16,-2-4 19 0,-2-5-10 0,-1-4 11 15,1 3-24-15,-2-2 21 0,1-3-4 0,-1 2 3 16,-2-1-10-16,0-1 1 0,-2-3 13 0,1 3-16 0,0-5 11 16,-4 4-12-16,-1-2 13 0,-6 0 4 0,0-1 2 15,-5 1-1-15,-9 2-5 0,-8-1 2 0,-3-2 1 16,-6 1-9-16,-3-2 11 0,-8 2-2 0,-5-3 1 0,-4 3-7 15,-6-6 2-15,6 1-3 0,-6 1 5 16,-3-2-8-16,-3-1-9 0,-2 1 14 0,0-2-20 0,2-2 10 16,4 0 16-16,-4-1 1 0,9 1 21 0,6 0-3 15,11-2 4-15,7-1-12 0,11 2-1 0,5-1-7 0,5-1 6 16,1 1 3-16,2 0-4 0,2 0-9 0,1 1-3 16,2-1 14-16,0-1-14 0,2 2-11 0,2 1-2 15,3-1 7-15,5 1-9 0,-8-1 6 0,8 1-7 0,-8-3-4 16,3 3-7-16,5 0-4 0,-8-1-9 0,8 1-19 15,-8-1-12-15,8 1-4 0,-8-2-21 0,2-1-7 16,1 2-36-16,0-3 11 0,5 4 7 0,-12-4-28 0,5 1-18 16,2-4-432-16,-9 1 192 0,12-1 130 0</inkml:trace>
  <inkml:trace contextRef="#ctx0" brushRef="#br0" timeOffset="68026.77">24471 3560 39 0,'9'-2'93'0,"0"-4"-22"0,-1 4-23 15,0 2 22-15,0-3-17 0,0 3-2 0,-1-1-12 16,0 2-1-16,-1 0 15 0,1 1-23 0,-7-2 0 0,12 8 18 16,-5-2-18-16,-5 0-18 0,0 0 10 0,-2-6 11 15,2 13 9-15,-2-7-18 0,-2-1 9 0,0 1 31 16,-2 7-51-16,2-3 8 0,-5 3-15 0,2-1 15 15,-3 0 9-15,2 0-4 0,1 2 18 0,0-6-21 0,1-4 28 16,0 1-36-16,1-1 0 0,2-1 14 0,-1 3 4 16,2-6-31-16,-2 6 12 0,2-6 2 0,-4 4-20 0,4-4 22 15,0 0 10-15,0 6-8 0,0-6-12 0,0 0 11 16,0 0 0-16,0 0 11 0,0 0-15 0,0 0-8 16,14-4 13-16,-14 4-7 0,8 0 7 0,-2-1-14 15,0 1-7-15,1 1 22 0,0-2-9 0,-1 2-11 0,2-2-13 16,-1 1 2-16,5 4 5 0,-3-2-8 0,1 3-6 15,-2-1 16-15,1 2-6 0,-1 1 15 0,0 4 12 16,-1-2-30-16,-6 0 17 0,3 1-28 0,0 0 10 16,-1 1 11-16,-3 1-2 0,0 1 4 0,0-1-21 0,-2 1 10 15,-2-2-24-15,3-1 20 0,-2 3 25 0,-1-5-1 16,0 3-1-16,2-4-14 0,-2-1 5 0,0 3 8 0,0-2 36 16,0-2-34-16,1-1 30 0,0 0-57 0,1 0 69 15,-1-1 2-15,-1-2 5 0,4-1-8 0,-9 3-3 16,9-3-17-16,-8-1 22 0,8 1-20 0,-8 0 4 15,8 0-10-15,-10-3-6 0,5 1 13 0,0 1-18 0,1-3 11 16,-3 2-53-16,3 0-15 0,4 2-6 0,-8-2 12 16,8 2-36-16,-8-7-32 0,8 7-6 0,-4-6-18 15,-3 7-346-15,-3 1 158 0,10-2 106 0</inkml:trace>
  <inkml:trace contextRef="#ctx0" brushRef="#br0" timeOffset="68685.59">24881 3162 33 0,'-1'-5'103'0,"1"5"-27"0,0-9-6 16,0 1 14-16,-1-4 2 0,1 11-8 0,-2 1-9 15,1-3 2-15,1 3-16 0,1-3-20 0,-1 3 33 0,0 0-51 16,0-2 34-16,0 2-25 0,0 0 2 0,0 0 2 16,0 0 2-16,0 0-40 0,0 0 11 0,3 9 13 15,-3-1 20-15,3 7-14 0,-1 3 10 0,0 1-53 0,0 2 69 16,4 10-44-16,-1 0 19 0,0 0 18 0,1 1 9 15,-1 1-5-15,-1 4-16 0,3-1-9 0,-2 2 31 16,1-2-29-16,-1 9 10 0,2-6 6 0,-1-2-6 0,1 1-2 16,1-2 8-16,0-1 2 0,-1 2-5 0,-1 0-27 15,0 1 13-15,-1-2 13 0,0 0 0 0,1 0 15 16,-2-2-20-16,0 0 12 0,0 1-2 0,0-9-12 16,0-4 13-16,-2-3-4 0,1 0-5 0,1 0 1 0,-1-2-5 15,-1-1 1-15,1 1 1 0,1-3-7 0,-1 0-9 16,-1-3 8-16,2 1-5 0,-2-2 2 0,-1-2 9 15,2-2-9-15,-2 1-2 0,0-3 7 0,-1 0-1 0,0-4-1 16,3 6 7-16,-2-4-14 0,-1-2 3 0,2 5 7 16,-2-5-5-16,4 1-12 0,-4-1-16 0,0 0-10 15,0 0-8-15,4-6-25 0,-4 2-21 0,0 4-8 0,2-8-11 16,-2 8-24-16,0 0-16 0,-1-13-3 0,0 8-5 16,-1 0-403-16,0-4 181 0,-1 1 122 0</inkml:trace>
  <inkml:trace contextRef="#ctx0" brushRef="#br0" timeOffset="69400.53">25208 3541 37 0,'-1'-6'114'0,"1"1"-8"0,0 5-28 16,0-9 0-16,-1 5 28 0,1 1-13 0,0-1-7 15,0 0-38-15,0 2 48 0,-2 0-37 0,2 2 17 16,-1-5-30-16,1 5-14 0,0 0 30 0,0-3-29 16,0 3-27-16,0 0 15 0,0 0 21 0,0 0 13 0,0 10 17 15,1-5-5-15,2 7-8 0,-2 0-1 0,1 2 6 16,-1 3 5-16,3 0-8 0,-1 1 2 0,-1 2 4 15,6 9-13-15,-5-5 9 0,2 8-4 0,2-8 2 16,-4 0-7-16,2 8-20 0,-2-5 6 0,1-5 1 0,0-3-18 16,-2 0 11-16,2-2-15 0,-1 0 4 0,-2-2-6 15,2 1 8-15,0 0-2 0,-1-3-14 0,-2 0 8 0,3-2 0 16,-2-2 0-16,-1 0-3 0,2-3-1 0,-1 0-6 16,-1-1 5-16,0-1-3 0,1 1 13 0,-1-5-3 15,2 7-9-15,-2-3-4 0,0-4 15 0,0 5-4 16,0-5-1-16,1 3-3 0,-1-3 2 0,0 0 5 0,0 0-15 15,0 0-23-15,0 0-9 0,0 0-24 0,0 0-46 16,0 0 22-16,0 0-31 0,0 0-8 0,0 0 12 16,0 0-40-16,0 0 8 0,0 0-2 0,0 0-15 15,-11-13-367-15,5 14 174 0,6-1 114 0</inkml:trace>
  <inkml:trace contextRef="#ctx0" brushRef="#br0" timeOffset="71637.66">25464 3049 17 0,'0'0'86'0,"0"0"-8"0,0 0 7 16,0 0-25-16,0 0 10 0,-5-2-2 0,5 2 0 0,0 0-24 15,0 0 31-15,0 0-5 0,0 0-35 0,0 0 7 16,0 0 25-16,0 0-39 0,-1-1 18 0,-1-4 5 0,2 5-23 16,0 0 0-16,-1-1-22 0,1 1-12 0,0 0 29 15,0 0-9-15,-3 8-1 0,3-4 6 0,0-4-3 16,2 4-14-16,-2-4 4 0,-2 9 20 0,1-4-13 15,1-1-3-15,1 1-21 0,-1 1-2 0,3 5 54 0,-3 0-6 16,3 0-30-16,-2-3 12 0,-1-2 7 0,1 6 19 16,1 0-43-16,0-1 18 0,2 1-41 0,-1 1 53 15,0 0-57-15,-1 0 35 0,2 1-15 0,-2-2-28 0,2 0 33 16,0 1 52-16,-2 0-28 0,1 1-67 0,0 0 63 16,1 1-10-16,-2 0 47 0,1-2 2 0,-2 1-25 15,3 1 2-15,-1 0 18 0,1-2-16 0,-3 2-38 0,2-2 42 16,1 0-26-16,-1-1 12 0,1 3 13 0,0-2-33 15,-2 0 23-15,4-1-17 0,-2 1 1 0,0-1 2 16,1 3 7-16,0-3 5 0,-1-2-7 0,-1 4-19 16,1-2 28-16,-3 1-17 0,2-2 4 0,0 1 2 0,-1 0-7 15,1 0-8-15,1-2 18 0,-1 2-16 0,-1 0 0 16,0-1 10-16,0 1-17 0,0 0 7 0,0-1 3 16,0-1-8-16,-1-2 8 0,0 3-8 0,1-3-6 0,0 4 7 15,1-2 2-15,-2 2-6 0,4-3 3 0,-4 0 13 16,0-2-15-16,1-1-6 0,-2 1 24 0,1-1-18 15,0 0-6-15,1 0 17 0,-1 0-8 0,3 5-4 0,-4-3 13 16,3 0 10-16,-2-2-24 0,0 0 13 0,1 0-12 16,-1 1-5-16,-1-2-1 0,1 2 14 0,1-1-3 15,-1-1-10-15,0-1 4 0,1 2 9 0,-1 0-4 0,-1 0 6 16,1-1-1-16,-1 1-11 0,2-2-2 0,-2 2 14 16,1 0 3-16,-1 0 0 0,1 0-14 0,-1-1 12 15,2 1-22-15,-4 0 12 0,4 0 14 0,-2 1-7 16,0-1 2-16,1-1 11 0,-1 2-6 0,1-2-4 0,-1 2-8 15,0 0 7-15,0-1-8 0,0-1 2 0,-1 1 8 16,2 0-2-16,1-1-9 0,-2-1 6 0,0 2-2 16,1-1-2-16,-1 0 14 0,0 0-24 0,0 0 25 0,0 1-17 15,0-2-7-15,-1 1 20 0,1 1-17 0,-2-1 20 16,2 1-11-16,0-6 17 0,-1 10 3 0,2-6 3 16,-1 2-14-16,0-1-1 0,0-1-6 0,0-4 15 0,0 9-18 15,2-4 14-15,-2-1-2 0,0-1-5 0,0-3 7 16,0 6 2-16,0-6 3 0,1 6-11 0,-1-6 0 15,0 8-10-15,1-6 11 0,-1-2-3 0,0 5-2 16,0-5 8-16,0 0 5 0,0 7-20 0,0-7 17 0,0 5-8 16,0-5-2-16,0 6-4 0,0-6 0 0,0 0 13 15,0 5-8-15,0-5-2 0,-4 3 8 0,4-3-5 16,2 3 3-16,-2-3 6 0,0 0-3 0,0 0 0 0,0 0 1 16,2 6 0-16,-2-6-3 0,0 0 13 0,0 0-23 15,0 0 8-15,0 0 3 0,0 0 4 0,2 4-6 16,-2-4-15-16,0 0 19 0,0 0-15 0,0 0 9 0,0 0-7 15,0 0-28-15,0 0-30 0,0 0-29 0,0 0-17 16,0 0-20-16,0 0-12 0,0 0-11 0,-7-12-23 16,4 8-472-16,3 4 212 0,-6-10 144 0</inkml:trace>
  <inkml:trace contextRef="#ctx0" brushRef="#br0" timeOffset="73032.78">25532 3088 4 0,'0'0'22'0,"4"-6"45"0,-1 2-5 0,0 0-13 0,-1 2 16 15,2-2 15-15,-4 4-45 0,3-6 17 0,0 3-14 16,-3 3 10-16,5-7-13 0,-2 4 11 0,-3 3-15 16,4-5 9-16,-4 5-15 0,2-4 1 0,0 0 13 15,-2 4-21-15,2-5 6 0,-2 5-2 0,3-3 1 0,-3 3-13 16,0 0 4-16,4-8 29 0,-4 8-32 0,3-1 0 15,-1 0 6-15,0 0 1 0,-2-3-6 0,1 2 26 0,-1 2-41 16,1-1 15-16,-1 1 12 0,0 0-44 0,3 6 37 16,-3-6-16-16,1 2 2 0,1-1 4 0,-2-1-12 15,0 0 7-15,0 0 17 0,0 0-26 0,4 5 23 16,-3-4-12-16,-1 3 12 0,0-4-5 0,0 0 5 0,0 0-11 16,5-5 15-16,-3 4 10 0,-2 1-46 0,2 5 29 15,0-1-20-15,-2-1 21 0,1-2-18 0,0 1 11 0,1 3 2 16,-1-2 4-16,0 0-2 0,-1 1-7 0,0-4-34 15,3 2 56-15,0 1-30 0,-2-3-3 0,2 0 25 16,-3 0-10-16,4-4 18 0,-1 6-12 0,-2 0-13 16,2 0 6-16,-3-2-37 0,2 2 30 0,0 1 16 0,0-3-23 15,1 1-6-15,0 1 33 0,-3-2-35 0,4-4 27 16,-3 6-3-16,-1-2-10 0,4-1 17 0,-4 1-33 16,1-5 20-16,1 1-22 0,-1 2 33 0,0 0-11 15,-1-1 6-15,2 1-7 0,-2-2 6 0,0 4 5 0,0 0-19 16,0 0-28-16,2 6 19 0,-2-2 17 0,0-2 28 15,0 1-32-15,2 0 0 0,-1-2-3 0,-1-1 2 0,0 5 16 16,0-2-31-16,1-2-3 0,-1-1 49 0,0 5-24 16,2-2 25-16,-2-3-15 0,0 5 4 0,0-1-32 15,1 0 45-15,0-1-6 0,-1 0 7 0,0 1-7 16,2-2-3-16,-1 3-34 0,-1-1 27 0,1-2 5 0,-1 2-24 16,2 1 26-16,-2 1-45 0,1 0 42 0,-1 0 9 15,3 3-7-15,-3-4-6 0,2 2-65 0,-2 0 54 16,0 2-28-16,2-2 85 0,-2-1-53 0,1 0 19 0,-1 6-42 15,0-1 37-15,-1 1-76 0,1 0 98 0,0 1-35 16,1 0-20-16,-1 0 38 0,1-1-20 0,-1 0 8 16,0 2 25-16,-1-2-33 0,2 0 28 0,-1-2-9 0,0 2-50 15,0-2 43-15,2 2 29 0,-2 0-48 16,1 0-17-16,-1 1 53 0,1-4-51 0,1 3 60 0,-1 0-23 16,0 0-14-16,-1-3 7 0,2 4 16 0,0-1 4 15,0 0-12-15,-4-1-4 0,2-2-8 0,2 0-5 0,-1 0 13 16,2 1 13-16,-2 1-22 0,0-1 7 0,-1-2-9 15,4 3 6-15,-2-1 8 0,-2-2 2 0,1-1-6 0,0 0-5 16,1-1 0-16,-1 0-4 0,2 4 4 16,-2 0-3-16,0-3 7 0,1-1-12 0,-1 5 7 0,0-2-4 15,-1 0 7-15,2-1 1 0,-2 0-5 0,1 3 2 16,0 2-3-16,1-2 2 0,-1-2 1 0,0 1 3 0,1 1-5 16,-1 0 0-16,0 1 4 0,1 0-9 0,-2-2-4 15,0-1 0-15,2 1 11 0,-2 2 2 0,0-4-11 16,2 1 9-16,-2-1-4 0,0 0-11 0,1 3 8 0,2-1 11 15,-3 1-5-15,1 1-2 0,0-3 18 0,1 2-20 16,0 0 13-16,0 0-18 0,-1-1 16 0,2-1-6 16,-3-1 6-16,2 3-6 0,-2-1-3 0,2-2 4 15,-1 0-9-15,0 3-3 0,1-1 7 0,-1-2 5 0,-1 1 7 16,1-2 0-16,-1 0 1 0,3 5-2 0,-2-2 6 16,-3-2-12-16,2 0-2 0,1 0-5 0,-1-2 13 15,1 1-12-15,-1-1 7 0,0 1 5 0,2-1-8 0,-2 1 8 16,0-1-5-16,-2 0 0 0,4 0 4 0,-2 0-7 15,-2 1-7-15,2-1 7 0,-2 4 1 0,2-2 0 16,0 0 2-16,0-2 5 0,-3-2-16 0,3 2 11 16,0-6 0-16,0 10 0 0,1-5-15 0,-1 0 12 0,-1 1 3 15,1-6-5-15,0 8-3 0,-1-4 5 0,1-4 4 16,1 7-9-16,-1-7 9 0,-3 6-7 0,3-6 8 0,-1 6-5 16,1-6 42-16,1 5-51 0,-1-5 3 0,0 0 12 15,0 4-2-15,0-4-3 0,2 4-1 0,-2-4 3 16,0 0 16-16,0 0-26 0,0 0-2 0,0 0 8 0,0 0-5 15,0 0 9-15,1 6 10 0,-1-6-22 0,0 0-7 16,0 0-5-16,0 0-17 0,0 0-19 0,0 0-32 16,0 0-28-16,0 0-42 0,0 0-49 0,0 0 22 15,0 0-27-15,-11-16-11 0,7 13-556 0,-1-4 256 16,-3 2 170-16</inkml:trace>
  <inkml:trace contextRef="#ctx0" brushRef="#br0" timeOffset="77104.02">5435 6944 17 0,'-18'0'93'0,"4"0"-6"0,0 0-12 0,1-1-6 0,4 1 20 16,-2 4 5-16,0-3-38 0,1 3 24 15,3-4-29-15,7 0-7 0,-13 3 25 0,13-3-49 0,-10-1 30 16,6 2-22-16,4-1-16 0,-8 3 18 0,4-3-9 15,4 0 10-15,-6 2-18 0,6-2-13 0,-6 5 16 0,6-5-14 16,-5 1 29-16,5-1-26 0,-5 2 35 16,5-2 8-16,-3 3-14 0,3-3 4 0,-3 3-4 0,3-3-5 15,0 0 11-15,0 0 12 0,0 0-17 0,0 0 4 16,0 0 3-16,0 0-10 0,11 3 11 0,-4-4-12 0,1 1 19 16,6-2-5-16,1 0-2 0,2 2-4 0,1-2 3 15,0-2 2-15,2 2-13 0,-1 0 5 0,1-1-6 0,0 0-9 16,4 2 15-16,-1-1-2 0,-1-2-9 15,2 3-8-15,11-3 6 0,-4 3 1 0,-5 0 2 0,-3-3-9 16,10 0 17-16,-5 4-12 0,-5 0-7 0,-3 0-10 16,-1 0 10-16,1 1 5 0,1-1-7 0,-1-4 1 0,-1 5-6 15,2 1 5-15,3-2 9 0,-2-2-18 16,-1 4 12-16,0-4 4 0,1 1 6 0,2 0-3 0,-3-1 6 16,-1 0-15-16,-1 0 9 0,1 0-15 0,1-1 8 15,0 2 2-15,-2-1 0 0,2-1-13 0,-2 2 5 0,-2-1 1 16,2 2-3-16,-2-2-8 0,1 0 21 0,-1 1-10 15,0 0-8-15,-1-3 14 0,-1 2-14 0,1 0 11 16,-1 0-7-16,-3 1 9 0,0 1-2 0,1-3-9 16,-1 2 11-16,-12 1-7 0,20-1 10 0,-5 1-11 0,-15 0 8 15,17 0-16-15,-8-1 10 0,-9 1 4 0,15 0-5 16,0 0-1-16,-15 0 35 0,20 1-38 0,-7-2-10 0,-1 1 11 16,2-4-5-16,-1 4 1 0,-13 0 1 0,19 1 15 15,-11-1-9-15,-8 0-3 0,13 3-2 0,-13-3-2 16,9 1 16-16,-9-1-11 0,0 0-3 0,15 1-1 15,-15-1 14-15,0 0-1 0,12 3-8 0,-12-3 1 0,0 0 10 16,0 0 4-16,13 0-9 0,-13 0-3 0,0 0 9 16,0 0-8-16,0 0 7 0,0 0 3 0,11 2-5 0,-11-2 2 15,0 0-8-15,0 0 18 0,0 0-9 16,0 0-9-16,0 0 0 0,0 0-1 0,0 0 16 0,0 0-17 16,0 0 7-16,0 0-7 0,0 0-2 0,0 0-27 15,0 0-8-15,15-4-35 0,-15 4-2 0,0 0-49 0,0 0-5 16,0 0-61-16,0 0-14 0,0 0-3 0,0 0-599 15,0 0 266-15,0 0 176 0</inkml:trace>
  <inkml:trace contextRef="#ctx0" brushRef="#br0" timeOffset="78960.48">20419 3432 38 0,'0'0'92'0,"-1"-13"-42"0,0 2 28 15,-1 4 12-15,2 0 8 0,0-1-30 0,0 1 3 0,0 1-8 16,0 0 10-16,0-1 0 0,-1 2 19 0,1-1-3 15,-1 0-17-15,2 1-1 0,-2 1 14 0,2-2 1 16,-2 1-1-16,1-1-18 0,0 2 11 0,0-1-8 16,0 2-4-16,0-1-3 0,-2 1 3 0,2 0-12 0,0 3-4 15,0-5 7-15,0 5-8 0,0 0-8 0,-1-2-27 16,1 2 13-16,0 0 2 0,0 0-12 0,-3 8 12 16,3-3-9-16,-1 1 13 0,1 6 11 0,0 3-10 15,0-1 3-15,0 2 4 0,1 0 2 0,-1 1 11 0,0 1-11 16,0 0-2-16,2 1 4 0,6 10-31 0,-6-5 22 15,2-3 4-15,-1-2-3 0,1-1 10 0,0-1-23 0,0 2 9 16,0 0-6-16,1-3 1 0,-1 0-4 0,2-2-3 16,-4 1 2-16,2 0-1 0,-1 0 3 0,1-4-7 15,-1-4-5-15,-1 5-6 0,1-5 7 0,-2-1 1 16,-1-6 2-16,0 10-4 0,0-10-16 0,3 5-7 0,-2-3-29 16,-1-2-7-16,4 1-20 0,-4-1-31 0,0 0-32 15,0 0-39-15,0 0-24 0,6-9-33 0,-6 9-478 0,4-10 233 16,1 1 158-16</inkml:trace>
  <inkml:trace contextRef="#ctx0" brushRef="#br0" timeOffset="81086.5">9406 6870 17 0,'0'0'96'0,"0"0"-10"0,0 0-23 0,0 0 28 16,-13-13-28-16,13 13 3 0,0 0-9 0,0 0-19 0,-12-4 20 15,12 4-10-15,0 0-9 0,0 0 29 16,-15 4-29-16,15-4-8 0,0 0 39 0,0 0-28 0,-17 2 13 16,17-2-16-16,0 0 7 0,-14 0 18 0,14 0-42 15,0 0 19-15,-9 4 4 0,9-4-20 0,0 0 22 0,0 0-17 16,-11 2 12-16,11-2-4 0,0 0 10 15,0 0-16-15,-8 3-2 0,8-3 22 0,0 0 7 0,0 0-31 16,0 0 12-16,0 0-7 0,0 0 13 0,0 0 2 16,0 0-5-16,0 0 9 0,0 0-17 0,32 0-8 0,-17-2 12 15,-2 2 10-15,3-2-4 0,-1 2-10 0,2-1-7 16,-1 0 19-16,2-2-7 0,-1 3-9 0,-1-2 2 16,3-1-10-16,-2 2-14 0,2-1 17 0,-2 1 2 15,0-1-2-15,1 0-14 0,-1 2-2 0,0-1 7 0,1 1 11 16,-2 1-11-16,1-2-5 0,-1 0 14 0,1 1-13 15,1 0-2-15,-1 0 8 0,3-2-1 0,-3 1-10 16,1 1 1-16,-2 0 5 0,0-1 4 0,1 2-6 0,-2-1-11 16,-1-1 8-16,2 0-6 0,1 2 5 0,-3-1-7 15,2-1 8-15,-1 2-5 0,1-1 6 0,-1 0 2 16,1-1-2-16,-2 1-2 0,1 0-1 0,1 1 0 0,0 0 11 16,-1-4-6-16,3 3-5 0,-4-2 11 0,2 0-11 15,1 1-1-15,-1-2 6 0,-1 3 3 0,-1-1 2 0,2-1-10 16,-2 1 3-16,0 1 9 0,1-3-8 15,-2 1-1-15,2 1-9 0,0-1 10 0,-5 1-1 0,0 1-3 16,2-3-2-16,-3 0 8 0,0 3-13 0,1-1 6 16,-10 1 8-16,14-1-13 0,-7 1 0 0,-7 0 12 0,15-1-8 15,-3-1 8-15,-3 2 3 0,0-2-11 0,-1 1 1 16,0 0 4-16,0-1-3 0,-8 2 15 0,14 0-20 16,-8-1 4-16,-6 1-7 0,14-1 5 0,-14 1-2 15,13 0 2-15,-6 0-3 0,-7 0 8 0,10-1-9 0,-10 1 3 16,11-1-1-16,-11 1 5 0,0 0-8 0,12 0-3 15,-12 0 8-15,9-2 5 0,-9 2-12 0,8 2 13 16,-8-2-7-16,0 0 1 0,14-2 3 0,-14 2 14 16,0 0-22-16,10-1-5 0,-10 1 1 0,0 0 5 0,11 0 2 15,-11 0 3-15,0 0-10 0,8 1 5 0,-8-1 5 16,0 0 4-16,8 2-12 0,-8-2 14 0,0 0-1 0,0 0-14 16,0 0 8-16,10 0 13 0,-10 0-18 0,0 0 1 15,0 0 1-15,8 1 6 0,-8-1-4 0,0 0 5 16,0 0-2-16,0 0 5 0,0 0-4 0,0 0 20 15,0 0-24-15,0 0-1 0,0 0-6 0,0 0 18 0,0 0-20 16,0 0 9-16,8-4-2 0,-8 4-5 0,0 0-2 16,0 0 8-16,0 0 0 0,0 0 19 0,0 0-11 0,0 0-5 15,0 0-15-15,0 0 3 0,0 0-1 0,0 0 3 16,0 0-32-16,0 0-2 0,0 0 1 0,0 0-19 16,0 0-32-16,5-3-14 0,-5 3-32 0,0 0-16 15,0 0-29-15,0 0 21 0,0 0-11 0,0 0-8 0,0 0-502 16,-36-3 226-16,36 3 152 0</inkml:trace>
  <inkml:trace contextRef="#ctx0" brushRef="#br0" timeOffset="84039.03">5291 6971 4 0,'0'0'29'0,"0"0"16"0,0 0-20 0,-10-6 10 0,10 6-4 16,-6-4-4-16,6 4 8 0,-7-5-10 0,7 5-3 15,-8-3 0-15,8 3 12 0,-7-5-2 0,7 5-8 16,-6-4 8-16,6 4 0 0,-8-7-5 0,4 4-20 15,4 3 14-15,-10-3-1 0,10 3 14 0,-8-6-13 0,8 6 11 16,-8-6-16-16,8 6 26 0,-8-5-33 0,3 3 22 16,5 2-16-16,-8-5 10 0,8 5-8 0,-8-5 12 15,8 5-6-15,-5-1 35 0,5 1-55 0,-6-3 18 16,6 3-12-16,-5-4 6 0,5 4 18 0,0 0-12 0,0 0-32 16,-8-1 68-16,8 1-7 0,-3-3-31 0,3 3-23 15,-2-4 48-15,2 4-22 0,0 0-35 0,-4-6 54 0,4 6-2 16,0 0 10-16,0 0-22 0,0 0 10 15,0 0 1-15,0 0 3 0,0 0-12 0,0 0-49 0,0 0 55 16,-6-5-10-16,6 5-22 0,0 0 25 0,0 0-6 16,0 0-14-16,0 0 2 0,0 0-55 0,0 0 34 0,0 0 3 15,0 0-49-15,0 0 78 0,0 0-7 0,0 0-47 16,0 0 35-16,0 0 17 0,0 0-1 0,0 0 0 16,16 6-22-16,-16-6 34 0,8-4-63 0,-2 3 70 15,-1 3-74-15,-5-2 50 0,9-1-22 0,-3 1 17 0,-1-2 11 16,0 2-26-16,1 2 23 0,-1-2-41 0,-5 0 57 15,9 0-27-15,-2 1-24 0,0-2 36 0,3-2 2 0,1-2-5 16,-2 4-3-16,3 5 11 0,-2-5-42 16,-2 4 29-16,2 0-15 0,1 1 0 0,1-2 24 0,0-5-13 15,-3 3-15-15,2 0 35 0,1-5-7 0,0 8-17 16,-3-4 3-16,2 5-10 0,-2-5 9 0,2-3 10 0,-3 4 9 16,3-4-21-16,-1 6 7 0,-2-2-3 0,4 2 13 15,-2-2-18-15,-2 2 13 0,-2-3-14 0,1 1 12 0,0 0-10 16,-1 0-16-16,5-3 25 0,-2 3-43 15,2 3 46-15,-2-2-13 0,1 1 16 0,-2-2 6 0,-2 1-43 16,6 0 36-16,-2 0-13 0,2 3 11 0,-3-3-43 16,-1 0 36-16,-1 0-21 0,5 1-22 0,-4 0 67 0,1-1-46 15,-9-1 43-15,15 1-4 0,-9 1-20 0,1-1-8 16,-7-1 29-16,15 0-7 0,-7 0-31 0,4 3 6 16,-4-5 21-16,1 3 11 0,0-1-24 0,-9 0 6 15,14 1 4-15,-6-1-9 0,-2 0 18 0,1 0-1 0,0-1 3 16,-7 1-33-16,13-1 24 0,-5 0-32 0,-1 1 40 15,-7 0 5-15,15-1-4 0,-9 2-6 0,2-1-17 16,0 0-3-16,0 0 21 0,4 1-5 0,-1-1-38 16,-2 0 43-16,-1 0-14 0,2 0-3 0,0-2 19 0,0 2-16 15,-1-2 13-15,-1 2-2 0,-1 2-18 0,1-2-3 16,4 1 21-16,0-2-39 0,-3 2 29 0,-2-1-8 0,-1 0 10 16,1 0 8-16,0 0-3 0,-2-1-15 0,2-1 12 15,1 2 5-15,-2 2-6 0,1-1-10 0,0-1 1 16,-1-1 19-16,1 1-30 0,1 0-16 0,-1 1 42 15,-1-1 3-15,1 0-14 0,0 0-3 0,-1 0 1 0,1 0 23 16,1 1-21-16,-1-2-3 0,1 1 18 0,-2 0 2 16,4 0-3-16,3-1-14 0,0 2 4 0,-1-2-6 0,2-1-7 15,0 2 8-15,-3 0 22 0,4-1-37 16,-5 1 22-16,1 0 3 0,2 0-2 0,1 0-1 0,-4 0 5 16,4 0-29-16,-4 1 37 0,4-2 3 0,-4 2-21 15,4 1-18-15,-4-2 32 0,1 0-3 0,1 1 3 0,-1 0-5 16,-2-1-14-16,-9 0 12 0,15-1-4 0,-7 1 0 15,-8 0 9-15,14 0 0 0,-7-1 7 0,-7 1-25 16,15-2 24-16,-8 2-15 0,-7 0 15 0,16-1-8 0,-8 1 0 16,-8 0-7-16,14 1 3 0,-6-1 1 0,0 0 2 15,-8 0 2-15,23-1-9 0,-12 1 9 0,2 1-4 16,-4-2 2-16,-1 1-7 0,-8 0-6 0,14 0 12 0,-8 1 4 16,-6-1-5-16,15 0 3 0,-15 0 3 0,13-1 1 15,-5 1-10-15,-8 0 11 0,14 1-1 0,-6-1 4 16,-8 0-11-16,12 0 5 0,-6 0-7 0,-6 0 4 15,12-1 5-15,-12 1-8 0,12 1 4 0,-12-1-7 0,11 0 8 16,-11 0-12-16,11 0 9 0,-11 0 8 0,9 0-16 16,-9 0 1-16,8 2 10 0,-8-2-7 0,8 1-1 15,-8-1-1-15,0 0 3 0,9 0 11 0,-9 0-13 0,0 0-1 16,8 1 8-16,-8-1-6 0,0 0-1 0,0 0 1 16,0 0 11-16,0 0-11 0,12 0-6 0,-12 0 9 15,0 0-2-15,0 0 10 0,0 0-13 0,0 0-8 0,0 0 11 16,8 2 8-16,-8-2-7 0,0 0-14 0,0 0-1 15,0 0 14-15,0 0-7 0,0 0 8 0,0 0-8 16,0 0 6-16,8 0-7 0,-8 0-5 0,0 0 10 0,0 0 4 16,0 0-10-16,0 0 8 0,0 0-16 0,0 0 3 15,0 0 6-15,0 0 6 0,0 0 0 0,0 0-7 16,0 0 2-16,0 0 5 0,0 0 5 0,0 0-7 16,0 0-1-16,0 0 6 0,0 0-4 0,0 0 1 0,0 0-10 15,0 0 6-15,0 0 0 0,0 0 2 0,0 0-4 16,0 0-1-16,0 0 12 0,0 0-10 0,0 0 5 0,0 0 4 15,0 0-10-15,0 0-3 0,0 0 3 0,0 0-5 16,0 0 0-16,0 0 12 0,0 0-7 0,0 0 3 16,0 0 1-16,0 0 5 0,0 0-9 0,0 0 8 15,0 0-4-15,0 0-1 0,0 0-1 0,0 0-4 0,0 0 0 16,0 0 2-16,0 0-3 0,0 0-3 0,0 0 6 16,0 0 2-16,0 0 10 0,0 0-5 0,0 0-9 15,0 0-2-15,0 0 0 0,0 0 15 0,0 0-4 16,0 0 6-16,0 0-20 0,0 0 5 0,0 0 5 0,0 0-9 15,0 0 8-15,0 0-1 0,0 0 10 0,0 0-15 16,0 0 17-16,0 0-9 0,0 0-4 0,0 0-8 16,0 0 6-16,0 0 2 0,0 0 2 0,0 0 4 0,0 0 0 15,0 0-10-15,0 0 5 0,0 0-5 0,0 0 8 16,0 0-13-16,0 0 10 0,0 0-17 0,0 0 10 16,0 0-9-16,0 0 3 0,0 0 2 0,0 0 7 0,0 0-10 15,0 0 7-15,0 0 2 0,0 0-13 0,0 0 8 16,0 0-6-16,0 0 3 0,0 0 8 0,0 0-5 15,0 0-16-15,0 0 5 0,0 0-20 0,0 0-4 0,3-8-17 16,-3 8-17-16,0 0 16 0,0 0-17 0,0 0-45 16,0 0 13-16,0 0 2 0,0 0-14 0,0 0 2 15,-36-4-9-15,23 7-8 0,-2-4-1 0,2-1-304 0,-2 2 148 16,3-1 98-16</inkml:trace>
  <inkml:trace contextRef="#ctx0" brushRef="#br0" timeOffset="89816.52">9542 6901 59 0,'0'0'56'0,"-13"-1"-7"15,13 1-11-15,0 0-10 0,0 0 6 0,0 0 13 0,-11-2-8 16,11 2-19-16,0 0 9 0,0 0 27 0,-12-4-30 16,12 4 5-16,0 0 1 0,0 0-7 0,0 0-9 15,-12-1 2-15,12 1-5 0,0 0 38 0,0 0-3 0,0 0-18 16,-13-1-11-16,13 1-9 0,0 0-2 0,0 0 17 15,-12-2-22-15,12 2-12 0,0 0 41 0,-12-2-39 16,12 2 35-16,0 0-31 0,-12-2 19 0,12 2 6 16,0 0-20-16,-16 2-7 0,16-2 17 0,-11 1-5 0,11-1 3 15,0 0-5-15,-19 1 0 0,19-1-3 0,-10 2 9 16,10-2-21-16,-12 1 16 0,12-1-1 0,0 0-12 16,-12 2 43-16,12-2-12 0,-10 3-3 0,10-3-10 0,0 0 20 15,0 0-36-15,0 0 14 0,-14 0 10 0,14 0 10 16,0 0-14-16,-8 2-1 0,8-2 1 0,0 0-20 15,0 0 33-15,0 0-20 0,0 0 10 0,0 0-19 16,-14 1 0-16,14-1 3 0,0 0-9 0,0 0 16 0,-4 3 16 16,4-3-17-16,0 0 19 0,0 0 3 0,0 0-10 15,0 0 19-15,0 0-6 0,0 0 11 0,0 0-17 16,0 0-1-16,-6 4 10 0,6-4-6 0,0 0 16 0,0 0-13 16,0 0 8-16,0 0-3 0,0 0 0 0,0 0-4 15,0 0 5-15,0 0-13 0,0 0 14 0,21 2-16 16,-21-2-2-16,9 0-5 0,-9 0 11 0,14 0 1 15,-8 0 5-15,-6 0-20 0,14 0-1 0,-8 0 13 0,-6 0-6 16,15 0-15-16,-8 0 1 0,1 1 12 0,-8-1-13 16,22 0 13-16,-8-3 2 0,-4 3-13 0,4 2-2 0,-2-4 0 15,2 4 5-15,0-2 3 0,-1 0 17 0,-1 0-21 16,3-2 8-16,-2 2 3 0,-2 0-17 0,-1 2 11 16,1-2-14-16,2-2 1 0,-1 2 9 0,-2-1-5 15,-1 2 11-15,0-2-11 0,-9 1-6 0,15 0 1 0,-6 0 9 16,5 1-20-16,-4-1-1 0,0 0 7 0,-2 2 18 15,1-2-16-15,-9 0 1 0,15 0 3 0,-3-3 4 0,0 3-2 16,2 0-2-16,-3 1 13 0,1-2-21 0,-3 2 13 16,1-1-2-16,-2 0-1 0,5-1 1 0,-1 1 3 15,-4-1-1-15,-8 1-9 0,16 0 5 0,-9-1 1 16,-7 1-4-16,13 0 1 0,-6 1-11 0,-7-1 2 0,13 0 5 16,-13 0 7-16,12 0-7 0,-5 1 19 0,-7-1-7 15,0 0-15-15,19 0 16 0,-19 0-14 0,12 0 18 0,-12 0-3 16,13-1 3-16,-13 1-20 0,20-2 2 0,-9 3 6 15,-3-1-5-15,1 0 7 0,-9 0-3 0,13 0 15 16,-13 0-25-16,14 0 8 0,-8 1 12 0,-6-1-14 16,12 0 2-16,-6 1 7 0,-6-1-4 0,10 3-12 0,-3-2 7 15,0 0 16-15,-7-1-3 0,13 2-6 16,-8 0 7-16,-5-2-18 0,12 2 30 0,-5-1-13 0,0 0-11 16,-7-1 9-16,14 3-8 0,-7-2 5 0,1-1 9 15,-8 0 24-15,13 1-28 0,-5 0-8 0,4 1-4 0,-2-1 20 16,-2-1-8-16,-8 0-9 0,14 0 10 0,-14 0-1 15,14 0 1-15,-9 0 7 0,-5 0 0 0,11 0 0 0,-11 0-19 16,9 0 4-16,-9 0-4 0,8 1 8 0,-8-1-4 16,0 0 11-16,12-1-13 0,-12 1 10 0,0 0-5 15,9 0 0-15,-9 0-1 0,0 0 3 0,8-1-11 16,-8 1 5-16,0 0 15 0,0 0-11 0,11 1-7 0,-11-1-9 16,0 0 12-16,0 0 6 0,7 1-2 0,-7-1-1 15,0 0-2-15,0 0-7 0,0 0 10 0,0 0 5 16,9-2-13-16,-9 2-3 0,0 0 2 0,0 0 6 15,0 0 1-15,8-3-3 0,-8 3 8 0,0 0-8 0,0 0 13 16,0 0-4-16,0 0-8 0,0 0 0 0,8-2-16 16,-8 2 21-16,0 0 1 0,0 0 2 0,0 0-15 0,0 0-13 15,0 0 14-15,0 0-18 0,0 0-11 0,0 0-25 16,0 0-8-16,0 0-42 0,0 0-30 0,0 0-5 16,0 0 4-16,0 0-20 0,-32 8-454 0,21-2 204 15,-2-5 136-15</inkml:trace>
  <inkml:trace contextRef="#ctx0" brushRef="#br0" timeOffset="90605.46">9482 6943 50 0,'0'0'67'0,"0"0"-1"0,-9-6-9 0,9 6-8 0,-8-6-4 15,8 6 8-15,0 0 12 0,-11-3-25 0,11 3-5 16,-9-4 22-16,9 4-25 0,-11-2 5 0,11 2-9 0,0 0 8 16,-15-4 21-16,5 8-26 0,10-4-19 15,-11-3 47-15,11 3-10 0,-9-2-7 0,9 2 3 0,0 0-20 16,-10-3 6-16,10 3-1 0,0 0 12 0,0 0-2 16,-8-1-10-16,8 1 13 0,0 0-6 0,0 0 11 0,0 0-14 15,-9-1-20-15,9 1 23 0,0 0-13 0,0 0 2 16,0 0 10-16,0 0-2 0,0 0 9 0,0 0-6 15,0 0 2-15,0 0-4 0,43-1 9 0,-29 0-6 16,1-1 4-16,2 1-17 0,1 1 11 0,0 0-19 0,0-1 6 16,2 1 8-16,0-1-15 0,0-2 10 0,-2 3-20 15,0-1 20-15,2 1-2 0,-2-2 14 0,2 2-20 16,0-1 4-16,-1-2-11 0,0 2 1 0,1-1 4 16,1-1-6-16,-1 1 7 0,0-1-9 0,1 1 4 0,-1 1 10 15,4-3 2-15,-1 2-13 0,-3 1 1 0,-5 1-9 16,5-2 13-16,-1 1 0 0,-3 0-6 0,1 0 10 0,0-2-1 15,-1 1-8-15,0 1 13 0,0 1-4 0,-1-1-5 16,0 1-3-16,-1-2-4 0,1 1-3 0,-3 1-3 16,1-1 2-16,1 0 7 0,-1 0 6 0,-1-2-4 15,0 1-6-15,0 2-3 0,-3 0 10 0,-1 0-15 0,-8 0 6 16,14-1-2-16,-14 1-1 0,13 0 3 0,-6 0 12 16,-7 0-9-16,12 0 7 0,-6 1-5 0,-6-1-7 15,12 0 6-15,-12 0 2 0,11 0 3 0,-11 0 3 0,11 0-12 16,-11 0-1-16,9 1 7 0,-9-1-2 0,8 0-5 15,-8 0 0-15,0 0 4 0,12 0-11 0,-12 0 19 16,0 0-11-16,8 0 2 0,-8 0-9 0,0 0 7 0,0 0-9 16,0 0 6-16,0 0 11 0,11-1 0 0,-11 1-17 15,0 0 0-15,0 0 3 0,0 0 5 0,0 0 7 16,0 0-16-16,0 0 6 0,0 0 0 0,8-1-7 16,-8 1-5-16,0 0-27 0,0 0-7 0,0 0-2 0,0 0-22 15,0 0-15-15,0 0-2 0,0 0-52 0,0 0 10 16,0 0 2-16,-32 4-13 0,20-2-12 0,-3-1 9 15,-1-5-373-15,0 9 171 0,-3-5 116 0</inkml:trace>
  <inkml:trace contextRef="#ctx0" brushRef="#br0" timeOffset="91607.68">9463 7006 81 0,'0'0'84'16,"0"0"-7"-16,-13 1 2 0,13-1-9 0,-7 3 26 15,7-3-45-15,-8 0 12 0,8 0 19 0,0 0-46 0,0 0-2 16,-13 3-4-16,13-3 28 0,-7 0-16 0,7 0 48 15,0 0-49-15,-4 2-1 0,4-2-18 0,0 0 16 0,0 0 13 16,0 0-11-16,0 0-23 0,0 0 28 0,0 0-18 16,-8 4 0-16,8-4 23 0,0 0-3 0,0 0-25 15,0 0 12-15,0 0 12 0,26-6-9 0,-13 3 11 16,2 2-20-16,3-2 12 0,1-1-10 0,0 0 0 0,1 2 7 16,1-3-3-16,0 3-7 0,-2 1 6 0,1-2-18 15,1 1 15-15,-1 1-6 0,2-2-4 0,-2 2 2 0,0 1 0 16,0-1-12-16,1-2 17 0,-2 2-1 15,3-1-15-15,-2-1 0 0,0 2 2 0,4 1 12 0,-2-1-4 16,-1 1 11-16,-1-1-13 0,2-2-3 0,-2 2 2 16,1-1 2-16,-1 1 13 0,0-1 1 0,-1 2-23 0,-5-1 8 15,5 0 4-15,-3 2 16 0,0-2-12 0,-5 0 2 16,-1 1-5-16,0-1 0 0,-2 1-3 0,1 0 20 16,-9 0-1-16,15 0-12 0,-7 0 3 0,-8 0 0 15,16 1 1-15,-8-1-3 0,-8 0 6 0,14 0-16 0,-6 0 6 16,0 0-1-16,-8 0-2 0,15 0 9 0,-10 1-11 15,-5-1 2-15,12-1-2 0,-12 1 8 0,12 2-6 0,-12-2-3 16,11 0-2-16,-11 0 12 0,8 0-10 16,-8 0 8-16,0 0 3 0,12-1 4 0,-12 1-5 0,7 1 4 15,-7-1-11-15,0 0 1 0,8 1-17 0,-8-1 11 16,0 0 5-16,0 0-16 0,0 0 11 0,0 0 2 0,9 2-12 16,-9-2 10-16,0 0-14 0,0 0-4 0,0 0 14 15,0 0-8-15,0 0-7 0,0 0 0 0,0 0 5 16,9 1-7-16,-9-1 20 0,0 0-5 0,0 0-10 15,0 0 0-15,0 0 0 0,0 0 16 0,0 0-20 0,0 0-8 16,0 0-12-16,8 1 29 0,-8-1-8 0,0 0-7 16,0 0 16-16,0 0-12 0,0 0 9 0,0 0 8 0,0 0-8 15,0 0 13-15,0 0-3 0,0 0 0 16,0 0 8-16,0 0-5 0,0 0-22 0,0 0 18 0,0 0-15 16,0 0 1-16,0 0 21 0,0 0 2 0,0 0-22 15,0 0-2-15,0 0 6 0,0 0 9 0,0 0-6 0,0 0 8 16,0 0-22-16,0 0-15 0,0 0 24 0,0 0 8 15,0 0-25-15,0 0 7 0,0 0-9 0,0 0 18 16,0 0-15-16,0 0 0 0,0 0 21 0,0 0-34 16,0 0 34-16,0 0-14 0,0 0 6 0,0 0-20 0,0 0 23 15,0 0-3-15,0 0-10 0,0 0 13 0,0 0 13 16,0 0-14-16,0 0-10 0,0 0 3 0,0 0 1 0,0 0 11 16,0 0-8-16,0 0 5 0,0 0-4 0,0 0 7 15,0 0-2-15,0 0-3 0,0 0-18 0,0 0 14 16,0 0 0-16,0 0-5 0,0 0 9 0,0 0-9 15,0 0 0-15,0 0-3 0,0 0 9 0,0 0 1 0,0 0 16 16,0 0-15-16,0 0-6 0,0 0 9 0,0 0-4 16,0 0-3-16,0 0 15 0,0 0-11 0,0 0 12 15,0 0-18-15,0 0 4 0,0 0 5 0,0 0 7 16,0 0-11-16,0 0-15 0,0 0-5 0,0 0-14 0,0 0-1 16,0 0-14-16,0 0-18 0,0 0-7 0,0-11-24 15,0 11-24-15,0 0-33 0,0 0-20 0,0 0 6 0,0 0 26 16,-16-9-8-16,16 9-3 0,-13-3-16 0,0 3-6 15,-6 4-377-15,2-5 184 0,-5 1 124 0</inkml:trace>
  <inkml:trace contextRef="#ctx0" brushRef="#br0" timeOffset="94571.4">5329 6949 22 0,'-2'-2'28'0,"2"2"-7"15,0 0 0-15,0 0 0 0,0 0-11 0,-6-5 8 16,6 5 3-16,0 0-15 0,0 0 15 0,0 0-3 0,0 0-10 15,-5-6 9-15,5 6 8 0,0 0-18 0,0 0-2 16,-3-4 5-16,3 4 17 0,0 0-24 0,0 0 9 16,0 0-12-16,-5-8 5 0,5 8-4 0,0 0 20 0,0 0-5 15,0 0-17-15,-3-6-6 0,3 6 17 0,0 0 18 16,0 0-11-16,0 0-4 0,0 0-17 0,0 0 13 16,0 0 0-16,0 0-7 0,0 0 13 0,0 0-17 0,-5-5-9 15,5 5 9-15,0 0 29 0,0 0-27 0,0 0 20 16,0 0-1-16,0 0-13 0,0 0-11 0,0 0 11 0,0 0-3 15,0 0 8-15,0 0-18 0,0 0 15 16,0 0 6-16,0 0-12 0,0 0 7 0,-3-8-10 0,3 8 1 16,0 0-1-16,0 0 13 0,0 0 4 0,0 0 6 15,0 0-12-15,0 0 4 0,0 0 5 0,0 0-19 0,0 0 17 16,0 0-15-16,0 0 4 0,0 0-5 0,0 0 17 16,0 0-2-16,0 0-13 0,0 0 1 0,0 0-11 15,0 0 18-15,0 0-18 0,0 0 19 0,0 0-11 16,0 0 11-16,0 0 0 0,0 0-1 0,0 0 9 0,0 0-8 15,0 0-13-15,0 0-14 0,0 0 17 0,0 0 11 16,0 0-13-16,0 0 12 0,0 0-17 0,0 0-10 16,0 0 20-16,0 0-5 0,0 0 2 0,0 0-2 15,0 0-7-15,0 0 5 0,0 0-18 0,10-6 30 0,-10 6-9 16,0 0 1-16,0 0-15 0,0 0 24 0,0 0-3 16,10 1-6-16,-10-1 8 0,0 0-15 0,0 0 20 15,0 0-16-15,12 1 1 0,-12-1-7 0,0 0 6 16,0 0-5-16,10-1 7 0,-10 1 4 0,0 0 19 0,0 0-32 15,9 0-5-15,-9 0 21 0,0 0-14 0,0 0 9 16,11 0-2-16,-11 0-4 0,0 0-16 0,10 1 29 0,-10-1-10 16,8 3 3-16,-8-3-5 0,8 0 1 0,-8 0 6 15,0 0-17-15,11 1 19 0,-11-1-11 0,0 0 13 16,9 1-24-16,-9-1 27 0,0 0-10 0,12 0-4 16,-12 0 8-16,7 0-18 0,-7 0 24 0,8 2-8 0,-8-2-3 15,0 0 6-15,9 2-16 0,-9-2 5 0,7 2-7 16,-7-2 34-16,9 0-9 0,-9 0-21 0,10 0-2 15,-10 0 16-15,10 2 4 0,-10-2 4 0,11 2-8 16,-4-2 2-16,-7 0-31 0,13 1 18 0,-2 1 25 0,1 4 5 16,-3-5-18-16,4-3 12 0,-2 3-20 0,2 0-7 15,-3 1 10-15,0-1 1 0,-2 0 14 0,7-2 3 16,-4 1-4-16,-2 1-19 0,-9-1 9 0,16 0-5 0,-16 0 4 16,19 1-23-16,-10 0 23 0,2 1-5 0,2 1 24 15,-2-2-40-15,-11-1 15 0,17-1-23 0,-6 5 35 0,1-4-6 16,-4 0 6-16,-8 0-8 0,20 0-11 15,-11 0 15-15,5-1-13 0,-2 1 10 0,1-2-7 0,2 1-12 16,-5 0-5-16,4 2 31 0,-2-2-70 0,-3 1 70 16,4-2 9-16,1 5 0 0,-4-5-11 0,2 2-3 0,-2 1 6 15,-1-1 0-15,-9 0-12 0,12 2 11 0,-4 0-20 16,-1-2 8-16,-7 0-19 0,12 1-3 0,-12-1 28 16,13 0-6-16,-6 0-6 0,3 3 44 0,-2-4-63 15,-8 1 32-15,19 1 15 0,-10-1-28 0,-1 0 10 0,-8 0-15 16,15-1-3-16,-8 1-17 0,-7 0 15 0,18-3 34 15,-7 6 81-15,-2-4-92 0,1 1-39 0,-2 1 52 0,-2-2 8 16,6-1-15-16,-2 0-7 0,-2 5 17 16,-3-2-14-16,0-2 11 0,1 3 3 0,-6-2-19 0,9 1 2 15,-5-3-8-15,3 4 0 0,-7-2-19 0,0 0 10 16,13-1-16-16,-13 1 11 0,11-1 25 0,-5 0-7 0,1 3 19 16,-2-2 2-16,-5 0-47 0,12-1 39 0,-8 3-3 15,-4-2-26-15,0 0 6 0,15-1-9 0,-10 1 31 16,2 1-11-16,-2-2-6 0,2 2 40 0,0 1-37 15,-7-2-12-15,18-4 42 0,-8 4-50 0,0-2 42 0,-10 2-44 16,16-2 12-16,-8 4 32 0,-8-2-3 0,12-2-22 16,-5 1 25-16,-7 1-41 0,11 3 40 0,-11-3-66 15,12-2 72-15,-7 2 5 0,0 3 28 0,-5-3-99 0,11-3 61 16,-11 3-30-16,11-2 23 0,-11 2 9 0,0 0-57 16,16-1 6-16,-16 1 8 0,0 0-1 0,15-3 58 15,-11 3-1-15,-4 0-66 0,0 0 12 0,12-1 41 0,-12 1-1 16,0 0-3-16,13 1-16 0,-13-1 21 0,0 0-65 15,11-2 48-15,-11 2 10 0,0 0-50 0,9 0 51 16,-9 0-3-16,0 0-22 0,9-1 40 0,-9 1-4 0,0 0-38 16,11 0 33-16,-11 0-17 0,0 0 1 0,0 0 17 15,9-1-13-15,-9 1-28 0,0 0 30 0,0 0 18 16,0 0-40-16,0 0-44 0,10-2 75 0,-10 2-18 16,0 0 25-16,0 0-7 0,6-2 14 0,-6 2-63 0,0 0-2 15,0 0 23-15,0 0 17 0,0 0-39 0,0 0 22 16,0 0-4-16,0 0 37 0,0 0 1 0,8-2-35 15,-8 2 25-15,0 0 11 0,0 0-50 0,0 0 37 0,0 0-2 16,0 0-1-16,0 0-17 0,0 0 0 0,0 0-9 16,0 0 31-16,6-4-33 0,-6 4-6 0,0 0 20 15,0 0-24-15,0 0-25 0,0 0 26 0,0 0 4 16,0 0-38-16,0 0 20 0,0 0-27 0,0 0 12 0,0 0-11 16,0 0-16-16,0 0-10 0,0 0 3 0,0 0-230 15,-22-5 105-15,22 5 70 0</inkml:trace>
  <inkml:trace contextRef="#ctx0" brushRef="#br0" timeOffset="95722.65">5340 6950 22 0,'0'0'54'15,"0"0"-6"-15,0 0-9 0,0 0-10 0,0 0-9 0,-5 2 6 16,5-2-5-16,0 0 21 0,0 0-14 0,0 0-11 15,0 0 3-15,0 0 17 0,12 7-31 0,-8-7 12 0,-4 0-5 16,9 2 8-16,-5-1-12 0,1 1-2 0,-1-1 18 16,-4-1-10-16,14 2 10 0,-9-1-23 0,3 1 25 15,-1-1-34-15,-7-1 37 0,13 1-30 0,-5-1 10 16,-8 0-15-16,15 0 14 0,-3 1 1 0,-2 0 13 0,2 2-14 16,-2-3-9-16,-2 1 9 0,2 1-13 0,1 0 28 15,-3-2-15-15,-8 0 6 0,15 0-35 0,-7 1 17 16,-2 0-2-16,2 0 5 0,7-1 6 0,-2 1-2 15,1-1 28-15,-2 3-4 0,1-3-8 0,0 1-7 0,2-2-23 16,0 1 7-16,1 0-10 0,-3-1 31 0,3 1-10 16,0 1 11-16,0-1-30 0,0 0 39 0,1 0-18 0,-1 0-5 15,-1 2 0-15,0-3-8 0,1 1 1 16,-1 0-1-16,-2 1 23 0,-2-1-18 0,-2 0 5 0,0 1-25 16,3-1 4-16,2 2 22 0,-2-4-15 0,-2 2 4 15,0 0 19-15,0 0-12 0,-10 0 13 0,16 0 3 0,-8 0-15 16,7 0 8-16,-4 0-12 0,-1-1-14 0,0 2 5 15,3-2 18-15,-2 2 2 0,-2-1-20 0,-1 0-9 16,-8 0 24-16,15 0-5 0,-9 0 4 0,2 2 13 16,-8-2-6-16,20 3 7 0,-10-3-27 0,-1 0 29 0,-9 0-32 15,15-2 15-15,-9 3-40 0,1-1 56 0,1 0-8 16,-8 0-22-16,15 1-1 0,-7-2 6 0,5 0 6 16,-2 1-8-16,2 2 39 0,0-2-26 0,-3-1 2 0,-2 2-28 15,1-1 6-15,-1 0 13 0,-1-1 43 0,-7 1-60 16,16-4 42-16,-7 4-6 0,-9 0-41 0,16 0 37 15,-5 4 25-15,-2-5-42 0,-1 2 7 0,-8-1-23 0,15 0 21 16,-9 1 11-16,1-2 7 0,-7 1-24 0,13-1-27 16,-6 1 40-16,-7 0-13 0,0 0-17 0,23 0 65 15,-15 0-35-15,-2 1 8 0,-6-1-37 0,14 2 47 0,-14-2-64 16,12-1 37-16,-12 1-4 0,10 0 9 0,-10 0 41 16,11 1-25-16,-7 1-10 0,-4-2-49 0,7 0 75 15,-7 0-65-15,0 0 17 0,12-3 44 0,-12 3-37 16,8 0 40-16,-8 0-6 0,0 0-51 0,0 0-20 0,0 0 4 15,15 0 43-15,-15 0-30 0,0 0 45 0,6 1-12 16,-3 1 23-16,-3-2-41 0,4 1 20 0,-4-1-30 16,0 0 32-16,0 0-53 0,0 0 33 0,8 0 3 0,-8 0-38 15,0 0 33-15,0 0 49 0,0 0-52 0,0 0 50 16,0 0-14-16,0 0 5 0,0 0 11 0,0 0-63 16,0 0-10-16,0 0 10 0,0 0 5 0,0 0 0 0,0 0-8 15,0 0-10-15,1-15-2 0,-1 15-5 0,0 0-15 16,0 0-5-16,-13-7-16 0,6 0-186 0,1 6 88 15,6 1 60-15</inkml:trace>
  <inkml:trace contextRef="#ctx0" brushRef="#br0" timeOffset="97118.46">5532 6953 47 0,'0'0'43'0,"0"0"-14"0,0 0-11 0,0 0 12 16,-3 3-12-16,3-3 9 0,0 0 8 0,0 0-5 0,0 0-6 16,0 0 7-16,0 0-3 0,0 0-10 0,0 0 5 15,0 0-13-15,19 5 3 0,-19-5-2 0,11 0 5 0,-11 0 3 16,20 1 10-16,-10 1-18 0,0-2 13 0,-1 0-4 15,4 1-4-15,-3-1-9 0,3 0 19 0,0 1-23 16,-2-1 7-16,2 1 3 0,1 0 3 0,-1-2-13 16,-1 2 12-16,0 1-5 0,1-2 10 0,2 0-10 0,-2 0-3 15,2-2-13-15,0 2 2 0,-2-1-3 16,2-1 23-16,-2 2 2 0,2-3-3 0,0 1-23 0,-1 1 11 16,2-2-3-16,2 2 14 0,-2-1 14 0,1 1-28 15,0 1 11-15,-1 0-7 0,0 0-3 0,0-2 13 0,0 2-7 16,0-1-16-16,0 0 6 0,-1 0 6 0,0-3 8 15,-1 5 2-15,-2-1-8 0,2 0 13 0,-1 2-35 16,0-4 8-16,-2 1 22 0,-2 0-8 0,-1 0 8 16,4-2-22-16,-1 5 15 0,-2-4 14 0,1 1-16 0,-10 1-20 15,21 3 40-15,-8-1-2 0,-1-4-8 0,0 0-10 16,-1 4 17-16,-3-4-41 0,4 0 38 0,0 4 0 16,-12-2-14-16,21-2 19 0,-13 2-33 0,0-1-2 15,-8 1 1-15,14-3 17 0,-4 1-9 0,-10 2 2 0,18 2 17 16,-18-2-11-16,14-1 29 0,-14 1-48 0,16-5 28 15,-6 4-6-15,-10 1-6 0,14-1 22 0,-6 0 7 0,-1 0-11 16,-7 1 12-16,0 0-52 0,18-2 8 0,-18 2 44 16,10 2-5-16,-3-1 1 0,-7-1-22 0,0 0-7 15,13-3 11-15,-13 3-14 0,10-1 22 0,-10 1-3 16,8 1-25-16,-8-1 10 0,8-3 32 0,-8 3-24 0,0 0 10 16,12-1-11-16,-12 1 9 0,0 0 1 0,0 0-48 15,10-2 59-15,-10 2-69 0,0 0 10 0,0 0 38 16,10 0 23-16,-10 0-48 0,0 0 24 0,6-2 13 0,-6 2-19 15,0 0 8-15,0 0-21 0,0 0 42 0,8-2-12 16,-8 2-13-16,0 0-2 0,0 0 22 0,0 0-5 0,0 0-12 16,0 0-17-16,0 0-7 0,11 1 33 0,-11-1-24 15,0 0-3-15,0 0 26 0,0 0-7 0,0 0-53 16,0 0 54-16,3-6-16 0,-3 6 7 0,0 0 12 16,0 0 5-16,0 0-81 0,0 0 77 0,0 0 9 0,0 0 0 15,0 0-14-15,0 0 9 0,0 0 6 0,0 0-68 16,0 0 72-16,0 0-9 0,0 0-21 0,0 0 3 0,0 0 11 15,0 0 7-15,0 0-22 0,0 0 30 16,0 0-43-16,0 0 34 0,0 0-1 0,0 0 6 0,0 0-14 16,0 0-54-16,0 0 32 0,0 0 89 0,0 0-68 15,0 0 13-15,8-5-22 0,-8 5-13 0,0 0 9 0,0 0 10 16,0 0-19-16,0 0 11 0,0 0-43 0,2-6 41 16,-2 6 29-16,0 0-7 0,0 0-10 0,0 0-35 15,0 0 31-15,7-4-34 0,-7 4 43 0,0 0-21 16,0 0 6-16,0 0 11 0,0 0-10 0,11-1 5 0,-11 1-17 15,0 0 6-15,0 0 2 0,5-2 24 0,-5 2 11 16,0 0-10-16,0 0-4 0,0 0-24 0,0 0 17 0,0 0-28 16,0 0 26-16,0 0 8 0,0 0-31 15,0 0 28-15,0 0 4 0,0 0-55 0,0 0 46 0,8-1 19 16,-8 1-35-16,0 0 23 0,0 0-2 0,0 0-3 16,0 0-18-16,0 0 14 0,0 0 20 0,0 0-28 15,0 0-35-15,0 0 45 0,0 0-19 0,0 0 15 0,0 0 9 16,3-8-7-16,-3 8-18 0,0 0 7 0,0 0-1 0,0 0-3 15,0 0-24-15,0 0 54 0,0 0-4 16,0 0-10-16,0 0 7 0,0 0-7 0,0 0-21 0,0 0 11 16,0 0 17-16,0 0-45 0,0 0 41 0,0 0 7 15,0 0-7-15,0 0-15 0,0 0 11 0,0 0 7 0,0 0-32 16,0 0 22-16,0 0-19 0,0 0 3 0,0 0 18 16,0 0-4-16,0 0-24 0,0 0-21 0,0 0 16 15,0 0-13-15,0 0 7 0,0 0 0 0,0 0-9 16,0 0-1-16,0 0-1 0,0 0-9 0,0 0-1 0,0 0-1 15,0 0 1-15,0 0-201 0,0 0 372 0,0 0-322 16,0 0 69-16,0 0 46 0</inkml:trace>
  <inkml:trace contextRef="#ctx0" brushRef="#br0" timeOffset="119313.95">21256 6116 32 0,'-11'6'111'0,"11"-6"-35"0,0 0-3 16,-8 2 21-16,8-2-30 0,0 0-16 16,0 0 21-16,0 0-5 0,0 0-15 0,0 0-17 0,0 0-7 15,-12-16 19-15,12 16-10 0,0 0-12 0,0 0-12 16,0 0 21-16,13-17-1 0,-13 17-28 0,10-5 8 0,-2-4 9 15,1 5-24-15,0 1 15 0,-9 3 11 0,14-3-29 16,-14 3 13-16,13-1-2 0,-8-1 14 0,-5 2-18 16,0 0 1-16,19 1 11 0,-14-1 21 0,-5 0-16 15,0 0-18-15,19 2 18 0,-19-2-3 0,9 5-9 0,-1 3-18 16,-2-2 28-16,-1 5-10 0,-1 1 20 0,0 1-27 16,-1 1 8-16,-2-2 0 0,-1-3 28 0,-1 0 3 0,-1 3-30 15,0 0 6-15,-4 0-1 0,1 0 20 16,-3-2-12-16,1 0 12 0,1 0 8 0,0-2-13 0,-2 0-2 15,0-2-4-15,2 0-11 0,0-1 27 0,-2 1-23 16,3-2 12-16,1 1 20 0,4-5-12 0,-8 3-21 0,8-3-7 16,-7 3 4-16,7-3 11 0,0 0-3 0,-10 0 6 15,10 0-14-15,0 0 7 0,0 0-10 0,0 0 5 16,0 0-9-16,-10-8 8 0,10 8 6 0,0 0-18 16,0 0 3-16,0-8 4 0,0 8-8 0,0 0 5 0,0 0-6 15,10-8-3-15,-10 8 7 0,8-4 1 0,-8 4-5 16,9-2 16-16,-9 2-28 0,9-4-4 0,-9 4 26 0,11 0 7 15,-11 0-22-15,12 1 14 0,-12-1 5 0,13 3 4 16,-2-1-13-16,0 2-6 0,-2-1 2 0,-1 2-15 16,1 0 18-16,-1 2 3 0,-1-2-21 0,0 2 19 15,-1-2-12-15,1 2 22 0,0 0-19 0,-3 2-12 0,0-1 19 16,-2 0-13-16,1 0 19 0,-2-1-7 0,1-1 9 16,-2-6-11-16,-2 13 1 0,1-2-2 0,0-3 12 15,-3 2 5-15,-2-1 5 0,2 0-8 0,-2-1-11 0,-1 2 36 16,-4-3-39-16,2-1 24 0,-2 1-1 0,1-1-7 15,-1-1 5-15,-1-1 10 0,0-1 6 0,-1 0-11 16,-1-2-1-16,2 0 11 0,2-1-10 0,-2-2-16 16,2 0 9-16,-3-1-3 0,1-1 6 0,0 1 1 0,1-1-18 15,5 0 5-15,-1 2-1 0,7 2-23 0,-15-4-9 16,15 4-36-16,0 0-24 0,-13-4-8 0,13 4 1 0,-7-4-18 16,7 4-21-16,0 0-319 0,-10-5 151 0,10 5 102 15</inkml:trace>
  <inkml:trace contextRef="#ctx0" brushRef="#br0" timeOffset="120123.61">21344 5784 57 0,'-14'-7'70'0,"5"1"-11"0,-2 1 11 16,-1 0-16-16,0 4 4 0,-2 0-15 0,-1 2 10 15,2 0-6-15,-3 3-25 0,0-2 14 0,0 4 2 0,1 0-14 16,0 1-4-16,-1 2-3 0,-10 3-3 16,0 1 15-16,8-1-3 0,-4 4 4 0,2 0-7 0,6-1-10 15,0-2-3-15,4 0 1 0,0-3 29 0,2 4-31 16,-1-1 23-16,1 4-22 0,-3 11 23 0,2-2-20 0,2 3 37 16,1-10-47-16,2 0 2 0,0 1 14 0,1-2-14 15,2 1 16-15,-1-1-11 0,1 1 29 0,1 1-12 16,0 1-2-16,0 0-5 0,0-1 8 0,3 12-17 15,-1-7 12-15,0-3-1 0,-1-2-24 0,3-1 1 0,-1 1 21 16,1 0-20-16,-2-1-25 0,4 2 64 0,2 5-3 16,-2-3-14-16,1-5-17 0,0-3 23 0,1 1 1 15,-2 0 1-15,2-1-35 0,0 0 16 0,2 0-13 0,0-2 15 16,1 1 11-16,0-1-16 0,-2-1 1 0,8 8 22 16,-3-8-4-16,0 0-19 0,0-3 4 0,-1-1-2 15,3-1 20-15,-4-1 3 0,4 0-13 0,3-1 4 0,-3 1-14 16,2-2 17-16,1-1-9 0,0 1-6 0,-1-3 4 15,0 1 7-15,0-2-8 0,1 0 2 0,0-1-17 16,1 1 3-16,-2-2-2 0,1-2 15 0,0-1-8 16,-1-1 11-16,1 0-37 0,-2-2 36 0,2 1-11 0,9-5-3 15,-8 0-8-15,4-1 17 0,-5-1-14 0,-4 4 7 16,-1-1 4-16,5-7 7 0,-4 3-9 0,-5 1 2 0,0 2 9 16,0-2-13-16,-2-1 24 0,0 0-5 0,4-12 4 15,-4 7-5-15,-2 2-12 0,-1-1 20 0,-1-1-9 16,-1 1-14-16,-2-2 12 0,4-11-9 0,-5 5 1 15,-1-7 11-15,-3 8 1 0,-1-8-12 0,-1 2-1 0,0 1 15 16,-1-1-12-16,-1 2 2 0,-1 3-11 0,-3-3-4 16,-2 3 7-16,1 3-6 0,-4-1 10 0,2-1-11 15,-2 3 0-15,-1 1 9 0,1 2-2 0,-6 0-9 16,-1 3 11-16,-3-1-10 0,-5 3-5 0,4 3 20 0,-2 0-12 16,-4 4-5-16,-2 2 4 0,-1 2-17 0,0 3 1 15,5 1-1-15,-4 3 9 0,-3 1-6 0,3 6-26 0,3 2 14 16,1 2 5-16,2 0-44 0,4-2-51 0,2 6 20 15,2 2-24-15,2 0 10 0,3 0-19 0,6-4-10 16,-1 12-380-16,4-6 172 0,3-3 116 0</inkml:trace>
  <inkml:trace contextRef="#ctx0" brushRef="#br0" timeOffset="123967.65">20199 7850 110 0,'-5'-13'95'0,"2"-2"-10"0,2 3 19 16,0-2-8-16,1 14-12 0,-2-16 5 0,2 16-17 0,2-14-19 15,-2 14 8-15,2-8-5 0,-2 8-16 0,0 0 1 16,6-7-25-16,-6 7 3 0,0 0 2 0,0 0 17 0,18 13 10 16,-10-3-25-16,0-1 29 0,0 4-30 0,4 11 35 15,-1 4-52-15,-2-2 12 0,2 3 34 0,-2 2-23 16,-1 2-12-16,-2 4 21 0,-1-2-16 0,0 3-3 16,-1 2 23-16,-2 1-16 0,-4 1 13 0,1-3-1 0,-2 1-17 15,1-2 9-15,-5 3-21 0,4-1 16 0,-1-3 3 16,0 0-6-16,2-3-9 0,-2-1 8 0,1-8-6 15,2-2 4-15,3-5-8 0,0-1-2 0,0 0-3 16,1-4 1-16,0 0 0 0,-1-1-26 0,1-2 39 0,2-3-12 16,-5-7 6-16,8 8-7 0,-8-8 1 0,10 2-7 15,-10-2-3-15,14-11 11 0,-4 1-11 0,0-2 4 0,0-1 16 16,0 0 1-16,1-2 1 0,0-10-7 0,-2 4 3 16,-2 1 20-16,-3 4-4 0,-3 0 4 0,-1-1-2 15,-3 0 13-15,-3 2-18 0,-6-7 5 0,-7 2 12 16,-2 2-3-16,-3 2-12 0,-2 3 8 0,1 1-22 0,-2 1 14 15,-1 0-13-15,7 3 10 0,2 1-8 0,3 0-3 16,0 2 0-16,0-2 6 0,3 3-11 0,-1-1 5 16,1 0-1-16,2-2 0 0,1 2-10 0,2-2 11 15,-2-1-14-15,5-1-1 0,1 1-1 0,3 0 6 0,1-2-21 16,2-2-22-16,5-1-10 0,0-2-13 0,2 2-8 16,2 0-35-16,-1-1 21 0,1 0-23 0,8-4-6 15,-7 5-1-15,-2 4-8 0,1 0-9 0,0 1-1 16,1 2 4-16,-4-1-329 0,1 3 153 0,-9 4 100 0</inkml:trace>
  <inkml:trace contextRef="#ctx0" brushRef="#br0" timeOffset="124210.42">20486 7957 106 0,'0'0'136'0,"13"6"-44"0,-6 0 12 0,2 3 7 0,1 0-27 16,-2 3-10-16,1 0 11 0,0 3-19 0,-1-1-19 16,2 0 30-16,2 12-32 0,-3-7 32 0,-1-2-16 15,-1-2-36-15,-2 0 22 0,0-1 0 0,2 2-10 0,-2-4 8 16,-1 0-23-16,0 0 11 0,-1-2-20 0,0 0 13 16,-2-2-24-16,-1-8 10 0,3 11-51 0,-3-11 0 15,0 0-16-15,0 0-7 0,-4 13-13 0,4-13-327 0,0 0 134 16,0 0 90-16</inkml:trace>
  <inkml:trace contextRef="#ctx0" brushRef="#br0" timeOffset="124841.02">20693 7789 69 0,'16'9'89'15,"5"6"-7"-15,-5-2 20 0,4 4-7 0,-5-2-15 0,-5-2 4 16,1 0-45-16,-3 1 47 0,8 7-33 0,-6-3 7 16,-4-1-6-16,-2-2 5 0,-1 1-16 0,-2-1-5 0,1 2 9 15,-1-1-36-15,-2-1 26 0,-3 0 4 0,1-2-10 16,-1-1-11-16,-1 1 27 0,0-2 13 0,-1-1-8 16,-1-3-5-16,2 1-5 0,-2-3 8 0,2-1-41 15,-1-2 29-15,6-2-5 0,-9 0-30 0,9 0 24 0,0 0-18 16,-12-10 5-16,7 0-20 0,2 0 30 0,0-3-15 15,2-3-4-15,1 1 0 0,1-3-1 0,1 1-21 16,2-1 10-16,0 0-16 0,1 1-7 0,-1 1 30 16,1 2-10-16,3-2-12 0,0 3 15 0,-1-2-29 0,2 0 18 15,1 3-30-15,-3 0-6 0,3 1 9 0,1 2-6 16,-2 0-9-16,-1 1 17 0,2 2 2 0,-1-1 4 0,2 2 9 16,1-1-2-16,-2 0-5 0,2 2-13 0,2 0 19 15,-2 1-12-15,-2 0 5 0,-10 3 11 0,27-6 3 16,-12 6-6-16,-3-3 0 0,1 1 28 0,0-1-16 15,-13 3 0-15,27-1 5 0,-15 0 8 0,-12 1 0 0,17 0-4 16,-17 0-5-16,0 0 9 0,19-1-7 0,-19 1 22 16,13-1-4-16,-13 1-15 0,0 0 6 0,22 0 0 15,-22 0-3-15,0 0 39 0,20-2-31 0,-14 4 5 0,-6-2 20 16,15-2-30-16,-15 2 17 0,0 0-11 0,0 0 5 16,19 2 3-16,-19-2-1 0,0 0-18 0,0 0 23 15,0 0-30-15,0 0-10 0,16-2 3 0,-16 2-15 0,0 0-12 16,0 0-195-16,0 0 80 0,0 0 54 0</inkml:trace>
  <inkml:trace contextRef="#ctx0" brushRef="#br0" timeOffset="125163.03">21200 7756 37 0,'-27'7'126'0,"16"-1"-47"0,2 0 22 0,0 2-25 15,2 2 0-15,0 2-22 0,5-1 10 0,-1 1 13 16,4 2 12-16,3-1-51 0,2 0 38 0,-1 2-29 0,6-2 6 16,3 9-9-16,2-2 18 0,3-1-22 0,-4-4 12 15,-3-1-43-15,0-2 39 0,0-1-24 0,-3 0 7 16,0-2 0-16,-2 1-28 0,1-2 0 0,-1-1 44 0,-2 1 2 15,-1-2 7-15,-1 1-24 0,-3-7-2 0,0 0-3 16,1 12 15-16,-1-12-2 0,0 0-1 0,-11 11-10 0,5-7-38 16,-5 1 0-16,0-2-48 0,11-3-6 15,-26 4-6-15,15-4-7 0,-2-2-37 0,-1 1-332 0,-3 1 147 16,17 0 100-16</inkml:trace>
  <inkml:trace contextRef="#ctx0" brushRef="#br0" timeOffset="125387.35">21100 7886 15 0,'0'0'102'16,"0"0"29"-16,0 0 5 0,0 0-16 0,0 0-6 15,0 0 8-15,2 41-23 0,-3-22-15 0,-4 11 12 16,1 3 8-16,-2 0-34 0,-2 1-8 0,0 1 15 0,-2 1 21 16,-2-3-34-16,2-1 1 0,0 0-14 0,-4-1 4 15,4-4-9-15,-2-1-7 0,1-4 3 0,0 2 4 16,2-8-32-16,2-1 15 0,2-4-3 0,0-2-14 0,2-2 1 15,3-7-17-15,-4 8-31 0,4-8 1 16,0 0-38-16,0 0-4 0,0 0-10 0,0 0-26 0,24-30-38 16,-16 19-305-16,11-13 151 0,-5-4 102 0</inkml:trace>
  <inkml:trace contextRef="#ctx0" brushRef="#br0" timeOffset="125642.71">21340 7525 106 0,'0'0'86'0,"10"0"28"0,-10 0-22 0,20 18 17 16,-10-2-13-16,3 8-31 0,-2 7 17 0,1 0 3 0,0-1-5 16,-2 1-45-16,0 1 32 0,0 0-39 0,1-6 21 15,0 1-2-15,-3-7-9 0,0-2-24 0,0-3 20 16,-2-2-22-16,1-2 13 0,1-2 20 0,3 0-41 15,-4-2 22-15,5-2-4 0,-2-2 16 0,2 0-33 16,-1-2-34-16,-11-1 8 0,25-7-1 0,-11 2-26 0,-5-1-4 16,2-4-34-16,-2 2-296 0,-4 5 126 0,-5 3 86 15</inkml:trace>
  <inkml:trace contextRef="#ctx0" brushRef="#br0" timeOffset="125803.52">21512 7703 47 0,'-12'-9'154'0,"2"2"-31"0,4 0 10 16,0-4-29-16,6 11-14 0,-1-14-7 0,1 14-18 16,9-21-8-16,1 14-22 0,0-4 32 0,2 3-39 0,2-2 18 15,-1 3-17-15,3 0-12 0,-1 0-23 0,-2 0-2 16,2-1-38-16,-2 1-14 0,1-2-260 0,-2 3 106 0,-2 0 72 16</inkml:trace>
  <inkml:trace contextRef="#ctx0" brushRef="#br0" timeOffset="126535.18">22500 7267 4 0,'0'0'85'16,"0"0"1"-16,0 0-4 0,0 0-25 0,-16 30 17 16,10-21-4-16,-4-1-33 0,2 0 7 0,-1 0-18 0,0-2-6 15,-2 1 15-15,-1 0-9 0,-1-1 16 16,1-1-2-16,-3-2-27 0,3 0 34 0,0-3-15 0,-3 0-28 16,2-1-2-16,-2-2 31 0,1 1 12 0,0-2-6 15,5-1-34-15,-2-2 2 0,2 0 20 0,2-1-1 0,1-1-17 16,2 0-12-16,0 0 17 0,0-2-16 0,1 3-10 15,0-3 29-15,3 11-21 0,0-17 2 0,0 17-1 16,0-13 6-16,3 7 4 0,-3 6 22 0,5-9-14 16,2 1-27-16,1 2 19 0,-1 2-18 0,2-2 6 0,2 2-35 15,-1 0 35-15,-10 4 6 0,19-1 2 0,-4 2 7 16,-3 3-9-16,2 2 0 0,-2 0 0 0,0 4-14 16,0-1 11-16,0 2 25 0,-2 1 3 0,-1 1 12 0,-1 4-41 15,-3-1 38-15,2 0-12 0,-3 2 11 0,0 0 1 16,-1 3-3-16,-1-2 18 0,-2 4-36 0,-1 0 26 0,-3 10-9 15,1 3 19-15,-2-2-19 0,-3-1-8 0,-1 0 17 16,-2-1-15-16,-1-2 5 0,-1-1-18 0,-1-1 17 16,0-2 1-16,-2-2-15 0,1-2 2 0,0 0 16 15,2-5-7-15,2-5-7 0,1 0 24 0,0 0-20 16,0-3-3-16,3-2 17 0,-1-1-10 0,0-3 7 0,3 0-11 16,5-3 0-16,-11-1 1 0,11 1-6 0,-9-6 8 15,3-3-5-15,-1 1-9 0,3-4-14 0,2-3 18 16,0-1-7-16,1-2 13 0,0 0-3 0,-1-2 4 0,2 2-18 15,0-2 13-15,0 3 2 0,-2 2-28 0,4-2 7 16,-2 1 6-16,2 3-17 0,-2 1 3 0,2 1 31 0,0 3-30 16,-1 1 0-16,0-2 2 0,-1 9-1 0,6-9 18 15,-2 5-22-15,-4 4 21 0,0 0-7 0,15-5 2 16,-15 5-7-16,0 0 8 0,25 6 0 0,-13 0-2 16,-1 3-1-16,3-2 3 0,1 1 0 0,0 3 2 0,-1-1-19 15,9 5 0-15,-6-2 8 0,1-2-15 0,3 5 14 16,-4-3 10-16,-1-2 10 0,-1-2-30 0,0 1 4 15,-2-3-3-15,0-1 16 0,1 1-5 0,-1-2-2 16,-1-1 5-16,0 1-2 0,-1-1-13 0,-1 0 4 0,-3-2-23 16,-7-2-52-16,15 4 0 0,-15-4-6 0,10 1-13 15,-10-1-15-15,0 0-33 0,15-2-348 0,-15 2 168 0,15-10 110 16</inkml:trace>
  <inkml:trace contextRef="#ctx0" brushRef="#br0" timeOffset="127080.58">22851 7507 116 0,'-9'-3'156'15,"9"3"-35"-15,0 0 13 0,0 0-33 0,0 0 3 16,26-18-13-16,5 8 26 0,4 3-36 0,4 0-3 0,3-1-8 15,2 0 12-15,0 2-11 0,0 0-26 0,-4 0 6 16,4 0 0-16,-6 1-23 0,-2 2 31 0,-2-1-14 16,-7-1-11-16,-10 3 9 0,1-2-6 0,-2 2-4 0,-2 2 8 15,-2-3-21-15,0 1 12 0,-1 0-1 0,-2-1-14 16,-2 1 17-16,1-1-32 0,-8 3-4 0,9-2-5 16,-9 2-46-16,6-5-4 0,-6 5-27 0,0 0-4 15,0 0-17-15,0 0-26 0,0 0-335 0,-20-18 154 0,10 13 104 16</inkml:trace>
  <inkml:trace contextRef="#ctx0" brushRef="#br0" timeOffset="127361.67">23247 7279 47 0,'-9'-2'108'0,"9"2"4"0,-8-3-7 0,8 3-25 15,0 0-26-15,0 0 32 0,0 0-25 0,0 0 11 16,0 0 14-16,0 0-25 0,0 0-13 0,33 6 27 0,-18-3-32 15,1-1 12-15,1 2 0 0,2 1-25 0,-2-1 14 16,2 0-4-16,-2 1 14 0,-1 1-24 0,0-1-10 16,-2-1 32-16,0 1-15 0,-2 1 12 0,0 0 8 0,-1 1-12 15,-3 1 0-15,-3-1-1 0,1-1 1 0,0 2 10 16,-3-1-16-16,0 1-6 0,-3-2 3 0,0-6-12 16,-6 15 14-16,2-4-16 0,0-1 18 0,-2 0-15 15,-1 1 2-15,-2 1-6 0,2 0-4 0,-4-2-16 0,2 2-20 16,-3-3-11-16,0 2-18 0,1-1-26 0,1-3-5 15,-1 1-29-15,2 2-30 0,-1-4-404 0,0 0 182 16,10-6 120-16</inkml:trace>
  <inkml:trace contextRef="#ctx0" brushRef="#br0" timeOffset="127718.65">23764 6960 91 0,'-4'-16'102'0,"4"16"-30"0,0 0 4 0,0 0-11 0,0 0 1 16,4 33 27-16,0-14-37 0,0 15 13 0,0 2 9 15,0 3-2-15,0 3 3 0,-4 5-12 0,1-1-16 16,-1 4 8-16,-1-2 3 0,-2 5 17 0,-1-2-3 16,0 2-22-16,-1-4-25 0,-2 3 3 0,0-4 3 0,3-4-9 15,-1-3-2-15,4-4 7 0,-1-3 2 0,2-11-15 16,-2-3 9-16,2-3-19 0,1-1-2 0,0-4 25 16,1 0-21-16,-1-4 1 0,-1-1 18 0,0-7-20 0,0 0-12 15,3 11-30-15,-3-11-42 0,0 0 10 0,0 0 8 16,0 0-85-16,0 0-311 0,0 0 151 0,13-44 102 15</inkml:trace>
  <inkml:trace contextRef="#ctx0" brushRef="#br0" timeOffset="128496.27">23654 6800 12 0,'-2'-18'102'0,"4"3"-25"0,12-9 13 0,2 7-42 0,9 0 6 16,10 2-17-16,6 0 19 0,6 3-8 0,6 1-15 16,4 4-1-16,5-2-8 0,2-1 17 0,1 0-17 0,-6 3-3 15,4-2 8-15,1-1-25 0,2-2 0 16,5-1-3-16,1 1 16 0,1-4-2 0,2-1 5 0,1-1-18 15,1 0 18-15,3 0-21 0,2-1 0 0,-1 4 20 16,-3-3-21-16,-1 3-11 0,-1 2 13 0,-3-1 13 0,-3 4 18 16,-8 2-2-16,-3-1-20 0,3 3 21 0,-6-1-1 15,-6 3-13-15,-6 2 9 0,-6-4 4 0,-9 8-6 16,-5-3-29-16,-5 1 7 0,1 0 21 0,0 4-25 16,-4 1-14-16,1 2 37 0,-1 1-7 0,-1 2 11 0,-2 1-41 15,7 7-8-15,3 1 59 0,-1 1-23 0,1 2 33 16,-2 1-17-16,5 1-13 0,-5 4 14 0,2 5-1 0,-2-3 30 15,-1 3 13-15,0 2-32 0,-4 2-16 16,1 3 17-16,-2-2-18 0,1 2-7 0,-2-2 9 0,-2 2-9 16,-2-2 10-16,1 3-11 0,-2 0 16 0,2 0-44 15,-3 1 1-15,0-3 20 0,1 1 7 0,1-2 22 0,-2-2-23 16,1-2 12-16,3-2 1 0,0 0-4 0,-1-4-11 16,-1-1 15-16,1-2-20 0,0 0-1 0,-5-4 16 15,0-5-17-15,-2-2 11 0,0-1 19 0,-3 0-22 16,-1-3 10-16,-3 3-6 0,-1-2 12 0,-4-1-17 0,-2 1 11 15,-13 2-1-15,-4 3-19 0,-3 0 26 0,-6-4-17 16,-4 2 0-16,-5-3-6 0,-4 0 3 0,-6-2 7 0,-6 2-7 16,-2-3 4-16,-1 2-17 0,-6-2-1 0,-5 1 14 15,-5-2-2-15,-5 1-1 0,-8 1 7 0,-4-1-9 16,0 2 7-16,-2-2-21 0,2 3-2 0,1 0 6 16,1 1 3-16,5-1 16 0,5-1-24 0,5 4 4 0,7-1 5 15,2 1-4-15,7 1 0 0,3-3 6 0,5 2-10 16,4-1-10-16,-7 0-5 0,4 1-4 0,4-4 43 15,3 1-11-15,4-1-20 0,2-4 15 0,0 1-7 0,4-1-12 16,2-2 30-16,8-2-7 0,4-1 13 0,4-1 4 16,1 0-30-16,4-2 23 0,2 1 0 0,-2-2-3 0,5 0 9 15,0-1-19-15,0-2 4 0,2 2 15 0,1 0-15 16,3-1 11-16,4 5-13 0,-7-7-9 0,7 7 13 16,-4-9 11-16,4 9 5 0,-2-6-37 0,2 6 27 15,-3-7 7-15,3 7-17 0,0 0-23 0,-4-8 10 16,4 8-30-16,0 0-3 0,-4-9 18 0,4 9-44 0,0 0-21 15,0 0 11-15,0 0 1 0,-3-14-28 0,3 14-25 16,0 0-283-16,-2-12 140 0,2 12 92 0</inkml:trace>
  <inkml:trace contextRef="#ctx0" brushRef="#br0" timeOffset="129022.6">24250 7099 96 0,'0'0'82'0,"-13"1"24"0,8 2-22 0,-6 0 23 15,0 1-44-15,2 2 5 0,1 1-24 0,3-1 12 16,-2 1-5-16,2 2 2 0,2-2-7 0,0-1-24 16,1 0 35-16,0 0-2 0,4-1 4 0,-2-5-17 15,1 11-5-15,6-5-17 0,-1 2 2 0,1-2 2 0,1 2-12 16,1-2 7-16,3 0 11 0,-1 0-18 0,1 2-4 15,0-2 22-15,0 0-41 0,0 1 20 0,0-2 12 16,0-1-16-16,0 4 20 0,0-4-29 0,0 4 11 0,-1-1 14 16,-2 0-15-16,-1 1 8 0,0-2-2 0,-1 2-9 15,-3-2 2-15,1 0 4 0,-2-2-12 0,-3 4 14 16,0-8-18-16,1 10 5 0,1-4 27 0,-2-6-11 0,-3 11-19 16,3-11 10-16,-5 16 0 0,-2-9-5 0,2 1 1 15,-2 0 7-15,0-5 11 0,2 2 24 0,-4 2-25 16,-1 0 13-16,2-2-21 0,-1 0 8 0,1 0-21 0,-1-2 7 15,2 0 24-15,-4-1-14 0,3 2-19 0,0-3 12 16,8-1 18-16,-13 2-31 0,13-2 2 0,-12-1-55 16,12 1-16-16,-15-3-22 0,6-3-19 0,-2-2-329 15,2 0 149-15,-2 2 98 0</inkml:trace>
  <inkml:trace contextRef="#ctx0" brushRef="#br0" timeOffset="129224.53">24116 7124 108 0,'12'-10'75'0,"2"-1"9"0,2 2-15 16,15-4 18-16,-2 0-38 0,2 1 1 0,0 1-13 16,2 2 1-16,-9 1 25 0,-2 5 9 0,-5-2-43 0,-1-1-11 15,-3 2-10-15,2-3-11 0,0 2 3 0,-5-1-34 16,1 2-16-16,-2 2-19 0,-9 2-142 0,10-10 71 15,-10 10 46-15</inkml:trace>
  <inkml:trace contextRef="#ctx0" brushRef="#br0" timeOffset="129602.6">24780 6658 28 0,'3'-8'96'15,"1"2"-8"-15,-2 3 5 0,-2 3-10 0,3-4 2 0,-3 4-19 16,0 0 13-16,0 0-8 0,8 10-3 0,-3 5 18 16,-3 3-4-16,2 3 0 0,1 10 0 0,-1 1-19 15,1 7 12-15,-1-1-8 0,0 3-11 0,3 2 9 16,0 2-10-16,-3-2-18 0,0 4-7 0,1-2-31 0,-2 1 54 15,1-1-10-15,-4 5-7 0,1-4-4 0,-2 0 0 16,-2 0 8-16,0-4 12 0,2 1-15 0,0-5 0 0,-1 1 4 16,1-2-10-16,-2-10-9 0,2-3 5 0,0-4-2 15,1-5-3-15,-2 1 12 0,2-3 9 0,0-1-13 16,0-1 2-16,2-4 9 0,-2-1-9 0,0-6-1 0,2 7-1 16,-2-7-16-16,4 5-11 0,-4-5-6 0,0 0-7 15,12-4-58-15,-12 4 7 0,0 0-50 0,12-10-5 16,-4 1-1-16,-2 3-27 0,-2-5-6 0,-2 1-376 0,2-2 176 15,0 0 116-15</inkml:trace>
  <inkml:trace contextRef="#ctx0" brushRef="#br0" timeOffset="130123.48">25100 6943 9 0,'10'-9'98'0,"0"0"-7"0,2 2-30 0,2 2 9 16,-1 2-19-16,-2 1 9 0,5 0 0 0,-3 1-58 15,-13 1 50-15,23 3-3 0,-14 3-34 0,0 2 15 16,-1-1 14-16,-1 1-16 0,-4 2-7 0,-1-1 13 15,0 1 47-15,-5 2-59 0,-2 0 20 0,-1 0-2 0,-3-2-8 16,0-1 6-16,-1 0 4 0,1-1-3 0,-2 2-17 16,3-2-16-16,0-1 18 0,-1-2-84 0,4 0 91 15,-1-2 16-15,6-3-4 0,-6 6-10 0,3-4 2 16,2 1-39-16,1-3 19 0,0 0 19 0,0 0-26 0,0 0 15 16,0 0-33-16,0 0 23 0,0 0 11 0,18 1-12 15,-18-1-11-15,14 2-13 0,-6-1 22 0,2 2-8 0,2 0-9 16,0 0 13-16,0 2-27 0,-1 0 12 0,0 1 15 15,2 0-5-15,-4 1 13 0,-1 0-36 0,2 2 12 16,-2-1-2-16,-2 2 29 0,0-1-19 0,-1 1-32 16,-2-2 42-16,-1 0-18 0,-2-1 3 0,0-7-22 0,0 14 36 15,-1-8-7-15,0 0 7 0,1-6 18 0,-8 15-15 16,2-7-2-16,-3 0 8 0,2 0-10 0,-1-1 24 0,0-2-6 16,-1 1-15-16,-2-2-15 0,2 0 22 15,-2-2-7-15,-1 2 16 0,2-3-13 0,-2 0-26 0,0 1 16 16,1-1 12-16,2-1-2 0,9 0-7 0,-16-1 13 15,8-1-43-15,1 1 0 0,7 1-34 0,-12-5 6 0,7 3-47 16,5 2-324-16,0 0 142 0,-11-11 94 0</inkml:trace>
  <inkml:trace contextRef="#ctx0" brushRef="#br0" timeOffset="130620.43">25515 6419 74 0,'0'0'71'16,"3"-7"-20"-16,-3 7-5 0,0 0 5 0,0 0-4 16,0 0 9-16,0 0 5 0,17 18-5 0,-12-5 2 0,1 2-8 15,-1 5-9-15,3 8 34 0,-3-6-28 0,3 15 2 16,0-2 10-16,0 1 2 0,0 4-22 0,0-1 5 0,3 7-4 15,-1-3-2-15,-1 3 19 0,0-1-15 0,1 0-2 16,4 1-24-16,-4 0 24 0,2 0 1 0,-2-1-28 16,0-4 0-16,0 0 9 0,-2-2 14 0,0 1-18 15,0-3 12-15,-1 0-1 0,-2-3-6 0,2-2 24 0,-3 1-39 16,-1-8 31-16,1-6-4 0,-2-2-23 0,1 0-9 16,1 1-11-16,-1-4 20 0,1-2 15 0,-2 3-14 15,1-6-25-15,1 0 30 0,-1-1-33 0,-2-2 12 16,-1-6 3-16,3 8 11 0,-3-8-18 0,4 5 8 0,-4-5-41 15,0 0-31-15,0 0-10 0,0 0-32 0,0 0-15 16,0 0-300-16,0 0 142 0,0 0 96 0</inkml:trace>
  <inkml:trace contextRef="#ctx0" brushRef="#br0" timeOffset="130989.46">25994 7052 58 0,'-5'-10'112'16,"3"5"-17"-16,2 5 14 0,0 0-41 0,14-16 7 0,-2 9 0 15,4 0-12-15,2 1-25 0,16-4 8 0,2 2 1 16,2 5-2-16,2 0-19 0,3-2 17 0,-3-1-15 16,4 2 14-16,-2 2 10 0,-1 1-18 0,-1-4 17 0,-3-2-20 15,-2 2 27-15,-6 6-27 0,-5-2-9 0,-4-1-3 16,-1 0-13-16,1-1 4 0,-3-1 22 0,-1 2-23 16,-1-1 9-16,-2 0 15 0,-1-2-22 0,-2 1 18 15,-2 3-5-15,-3 0-21 0,-5 1-16 0,7-5-14 16,-7 5 1-16,0 0-17 0,0 0 1 0,0 0-15 0,0 0-13 15,-18-21-14-15,10 13-1 0,-1 2-247 0,-2 0 110 16,1 0 74-16</inkml:trace>
  <inkml:trace contextRef="#ctx0" brushRef="#br0" timeOffset="131265.47">26536 6808 54 0,'-15'-8'94'0,"8"4"-5"0,2 0 3 15,5 4-20-15,0 0-24 0,0 0 12 0,-7-11 0 16,7 11-16-16,0 0 33 0,0 0-47 0,12-7 11 15,-12 7-12-15,19-4 30 0,-7 7-12 0,3-3-32 0,-1 1 0 16,1-3 25-16,1 2-17 0,0 4 12 0,0 0-21 16,0 1 12-16,0-3 6 0,-1 4-1 0,-2 3 5 0,0-1 1 15,1 0-7-15,-4 0-8 0,1-1-15 16,-3 5 16-16,1-4 4 0,-2 4-4 0,-3-2 13 0,3 2-2 16,-5-3-10-16,0 0 19 0,-1-1 0 0,-2 5-16 15,-1-1-5-15,0 0 11 0,-2 0-19 0,-2 0 9 16,1-1-2-16,-2 1 7 0,-1-1-19 0,0 1 3 0,-2-2 12 15,2-1-15-15,-2-2 9 0,-2 4-9 0,3-5-37 16,2 3 15-16,-1-1-32 0,-1-3-32 0,2 0-34 16,2-2-10-16,-2 3-335 0,7-6 152 0,0 0 102 0</inkml:trace>
  <inkml:trace contextRef="#ctx0" brushRef="#br0" timeOffset="131608.51">26897 6500 46 0,'1'-12'122'0,"-1"3"-33"0,3 2-3 0,0 4 4 0,-3 3-30 16,0 0 26-16,12 9-7 0,-7 4-20 15,3 1 8-15,-1 4-40 0,3 12 81 0,-2 1-11 0,2 5-9 16,-2 3-2-16,-4-1 0 0,-2 4-14 0,1-1-6 16,-6 2-9-16,1 2-7 0,-4 0-2 0,0 2-10 0,-1 0-26 15,-2-3 29-15,-1 1 1 0,-2-3-27 0,-2-3 5 16,2 0 2-16,0-3 16 0,1-5-11 0,-1-2 9 16,3-9-18-16,5-2-4 0,-3-5-1 0,3 2-6 15,1-6 0-15,1 1 5 0,0-3-4 0,1-1-14 0,1-6-44 16,0 0-34-16,0 0 6 0,0 0 8 0,0 0-25 15,11 4-34-15,-11-4-348 0,12-15 159 0,-6 6 106 0</inkml:trace>
  <inkml:trace contextRef="#ctx0" brushRef="#br0" timeOffset="132354.68">26857 6379 22 0,'-5'-24'74'0,"3"5"-15"0,5 1 2 0,1 4-1 0,5-1-6 16,2 1-3-16,9-3-9 0,4 0 8 0,1 3-18 0,7 1 8 15,5-2-11-15,0 3 2 0,6 3 8 16,-2-1-23-16,4 2 0 0,3-2 13 0,0 4-17 0,0-2 1 15,4-1 2-15,-1 3-14 0,1-1 28 0,-1 1-28 16,-3 0 1-16,2-1 22 0,0 1 8 0,-7 0-19 0,5 0-2 16,-3-1 2-16,0-1-16 0,2 1 17 15,0 4-4-15,-2-3-4 0,2-3 0 0,-5 4 5 0,4-1-25 16,-4-2 40-16,2-3-3 0,-4 8-17 0,0-2 19 16,-2-2-4-16,-10 4-21 0,-4 1 30 0,-1 2-11 0,-5-1-33 15,2 1 12-15,-2 2-16 0,-1-3 30 0,-2 6-9 16,-1-3 7-16,1 3-7 0,-2 2 26 0,1-1-19 15,2 14 20-15,1 7-14 0,-8-7-25 0,3 7 43 16,0 1-17-16,-1-1-20 0,-6-2 16 0,2 5-49 0,-4-2-12 16,-2 6 18-16,2 1 61 0,2 2 2 0,-1 1-24 15,0 2-21-15,0-4 39 0,1 8-5 0,1 0-32 16,0-12 42-16,0 9-26 0,-1-4 0 0,-2 3 32 16,3 0-9-16,-2-6 4 0,-1 1-21 0,1 0-20 0,-4-7 33 15,3 4-10-15,-1-3 6 0,1-8-54 0,-2 0 25 16,2-2 6-16,1 0 22 0,-1-1-21 0,-2 0 37 0,-1-1-10 15,1 0-43-15,-1-2 52 0,0 0-46 0,0-1 49 16,-1-1-7-16,-2-1 15 0,-1-1-17 0,2 1-11 0,-4-1-8 16,-2-1 24-16,2-1 9 0,-6 1-38 15,-3-1 18-15,0 0 18 0,-2-2-11 0,-11 3 3 0,-3 0-31 16,1-1 14-16,-2-2-9 0,-3 0 8 0,2 0 4 16,-3-1-14-16,-2 2 13 0,-1-2 4 0,-2 0-5 0,-4 0 14 15,-1-2 1-15,-3 1 10 0,-4-1-2 0,-5-1-3 16,-3 0-12-16,-4 2 2 0,-3-3-1 0,4 2 0 15,-4-4-1-15,-3 1-4 0,-5 0 7 0,0-1-15 16,0 1 6-16,1 3-4 0,6 1 2 0,5-1-16 0,-4 2 16 16,10 0-1-16,8 2-14 0,6-2 16 0,5-3-16 15,7 4 12-15,6-4 6 0,9-2-6 0,2 3 0 16,2-2 2-16,2-1 4 0,2 0-6 0,2 2 12 16,1-3-4-16,0 1-3 0,6-1-2 0,-8 1-3 0,8-1 3 15,-8 0-5-15,8 0-15 0,-6-1-9 0,6 1-27 16,-3-4-45-16,3 4-65 0,0 0-13 0,-4-8-53 0,4 8-446 15,0 0 221-15,0 0 146 0</inkml:trace>
  <inkml:trace contextRef="#ctx0" brushRef="#br0" timeOffset="134161.01">27205 6563 38 0,'0'0'79'0,"2"-7"2"0,-2 7-20 0,0 0-14 16,0 0 5-16,0 0-1 0,0 0 8 0,0 0-21 16,0 0-9-16,0 0 16 0,-23 13-4 0,18-6-4 15,-3 1-12-15,1 1 1 0,-2 0-46 0,5-1 67 0,0 1 0 16,0-2 60-16,0 5-85 0,4 2 13 0,-2-7-3 15,2 1-22-15,3 3 15 0,-2 2 1 0,-2-1-39 16,5-1 15-16,-1-4 25 0,3 4-4 0,1-3-11 0,0 2 2 16,2-4 12-16,0 0-4 0,1-1-16 0,-1 1 5 15,4-1-21-15,1 1 38 0,-1-4-31 0,0-2-8 16,2-1 23-16,-2 1-7 0,1 1-16 0,-4-1 17 16,2-4-2-16,0-3 12 0,-1 2-5 0,0-2 5 0,-2 0 21 15,-1-1-23-15,-1-3 27 0,-2 1-31 0,0 1 9 16,-1-1 11-16,-1-2-11 0,-3 4 11 0,-1 0-13 15,2 2-29-15,-2 0-16 0,-1 2 37 0,2 4-30 0,-2-11 53 16,0 6-14-16,1 1-1 0,0 0-33 0,1 4 2 16,-3-6 7-16,3 6 14 0,0 0-24 0,-5-4 43 15,5 4-45-15,0 0-3 0,-6 10 28 0,5-4-3 0,1-6 10 16,-3 13 12-16,1-4-3 0,2 2 9 0,0-2-29 16,0 6 5-16,0-2 9 0,0 5 0 0,0-2-2 15,1 0-8-15,-1 2 7 0,0-3 16 0,-1 6-22 16,-1-7-12-16,4 0 6 0,-2 1 13 0,0-1-29 0,0 2 8 15,0-3 2-15,-2-1 6 0,1-1-5 0,1-3 2 16,0-1-19-16,0-7 0 0,-3 18-16 0,3-9 19 16,0-9-28-16,0 0 0 0,-2 12 7 0,2-12-31 0,0 0 8 15,0 0-18-15,1 6-35 0,-1-6-231 0,0 0 116 16,0 0 76-16</inkml:trace>
  <inkml:trace contextRef="#ctx0" brushRef="#br0" timeOffset="134531.72">27473 6307 49 0,'2'-15'96'15,"-4"-2"-16"-15,4-2 7 0,-2 1-6 0,0 9-16 16,0 1-2-16,1-3 5 0,0 5-16 0,-1 6 8 0,0 0-24 15,6 2-1-15,-6-2-18 0,0 0 10 0,9 22-4 16,-5-8-6-16,1 3 29 0,2 12-90 0,0 1 100 16,-3 2-55-16,2 3 7 0,-6-1 44 0,4 2-48 15,0 0 42-15,-2 1-22 0,0 1 23 0,0-10-25 0,0 12 18 16,1-7-14-16,-2 7 23 0,1-2-18 0,0 4-6 16,-2-2 6-16,2-2-32 0,-1-3 11 0,0-6 10 0,-1-5-6 15,0 0-4-15,0-3-2 0,2 1 12 16,-2-2-2-16,0-2 10 0,0 2 38 0,0-4-71 0,1 0-11 15,-1 0 19-15,0-3 3 0,0-2 3 0,3-2 5 16,-3 0-15-16,0-1 5 0,1-2-15 0,-2-2 29 0,1-4-34 16,0 0-33-16,0 0-22 0,0 0-6 0,0 0 6 15,0 0-23-15,0 0-292 0,0 0 128 0,0 0 86 16</inkml:trace>
  <inkml:trace contextRef="#ctx0" brushRef="#br0" timeOffset="134891.63">27848 6518 83 0,'3'-10'82'0,"-2"0"-10"0,1 3 6 0,-2 2 31 16,2 0-38-16,-2 5 12 0,0 0-38 0,2-7 15 16,-2 7-22-16,0 0 25 0,0 0-7 0,5 12-32 0,-4-2 13 15,1 2-24-15,-1 2 58 0,2 2-38 0,-2-2 5 16,2 3 10-16,-1 4-1 0,1-3-24 0,-2-1 4 0,2 0 13 16,-2 3-22-16,1 0-10 0,2 12 28 15,-2-8-26-15,-3-4 13 0,4 1 1 0,-2-7 1 0,0-1 0 16,-2-1-7-16,2-1-8 0,2 2 4 0,-2-4 12 15,-1-2-11-15,2-1-14 0,-2-6 10 0,0 0-2 0,0 13-33 16,0-13-28-16,0 0 15 0,0 0-43 0,0 0-7 16,0 0-18-16,0 0-272 0,0 0 125 0,0 0 84 15</inkml:trace>
  <inkml:trace contextRef="#ctx0" brushRef="#br0" timeOffset="135410.34">28090 6137 27 0,'4'-11'74'0,"0"-1"4"0,2 5-1 0,-3-5 3 0,0 2-21 15,-1 2 6-15,0-4-1 0,-1 8-4 0,-1 4-78 16,0 0 57-16,3-8 26 0,-2 5-16 0,-1 3-16 0,1-3 7 16,-1 3-3-16,0 0-9 0,0 0-16 0,0 0 15 15,0 0-19-15,0 0 12 0,0 0-12 0,8 26 2 16,-5-9 28-16,-2 1-14 0,1-2-22 0,2 2 24 0,-2 1-12 15,2 1 18-15,0 14-24 0,0-2 24 0,0 2 3 16,-1-2-17-16,2 3-34 0,-1 1-1 0,-1 0-9 16,0-4 44-16,-1 1 51 0,1 6-51 0,0-5-10 15,-2 7 12-15,-2-2 2 0,3-4 11 0,1 2-5 0,0-1-28 16,-2 2-7-16,3-5 21 0,-3-5 0 0,1 5 1 16,-1-5 0-16,2-6-18 0,1-4 20 0,-3 0-7 15,2 1 3-15,1-5-12 0,-2 2 12 0,0-3-40 0,0 0 25 16,1-1 15-16,0-1 2 0,-1 0-24 0,1-2 17 15,-2 1-6-15,1-4 3 0,-1 0 8 0,0 0-46 16,1-1 37-16,-1-2-5 0,0 1 10 0,2 0-5 16,-3-4 17-16,1 6-36 0,-1-6 8 0,0 0-35 0,0 0-7 15,0 0-31-15,0 0-6 0,0 4-305 0,0-4 129 16,0 0 88-16</inkml:trace>
  <inkml:trace contextRef="#ctx0" brushRef="#br0" timeOffset="135936.41">28517 6654 23 0,'13'-13'92'0,"0"9"-17"16,-2 1-25-16,1 0 9 0,1 0-1 0,2-1 2 15,2 0-5-15,3 1-10 0,2-1-2 0,0 2-17 16,1-2 15-16,1 2-20 0,13-3 20 0,2 3-26 15,-3-2-3-15,-7 3 15 0,-3-2 5 0,-5 1-20 0,-1 2-12 16,-3-4 8-16,2 2-14 0,0-2 19 0,-5 3-2 16,1 0 3-16,-3-1-13 0,0-1 0 0,-1 1 6 15,-4-2-7-15,-2 1-15 0,0-1-13 0,-5 4 19 16,4-7-6-16,-4 7 0 0,4-7-14 0,-4 4-21 0,0 3-14 16,-4-8-141-16,0 4 69 0,0-1 46 0</inkml:trace>
  <inkml:trace contextRef="#ctx0" brushRef="#br0" timeOffset="136240.15">28933 6424 40 0,'0'0'94'0,"-6"-5"-9"16,6 5-17-16,0 0 1 0,-6-3-12 0,6 3-15 16,0 0-3-16,0 0 5 0,0 0-15 0,0 0-2 15,0 0-4-15,0 0 3 0,0 0-6 0,0 0 15 0,0 0-36 16,29 2 25-16,-17 1-10 0,0 1 3 0,0-1 10 15,0 2-25-15,1 1 7 0,-1-1-5 0,-1 1 12 16,1 1 4-16,-1 0-23 0,0 1 15 0,-2-2-3 0,2 1-6 16,-6 1-2-16,2 1 0 0,-2-1 7 0,0 0 7 15,-1 2-14-15,-2-2 10 0,-2 0 0 0,0 0-24 16,-2 2 18-16,0 0-11 0,0-1 37 0,0 2-19 16,-1-2 10-16,-1 3-26 0,-1-1 6 0,-2 2 25 0,2-6-11 15,-2 1-7-15,2-4 3 0,-2 8 0 0,0-2-26 16,-1-2 20-16,2 1-2 0,-1-2-12 0,-1-1-7 15,2 0-17-15,1-1-14 0,5-5-19 0,-11 3-221 0,11-3 96 16,0 0 64-16</inkml:trace>
  <inkml:trace contextRef="#ctx0" brushRef="#br0" timeOffset="136640.34">29278 6121 91 0,'2'-14'91'0,"-2"1"-5"0,2 1 6 16,1 4-42-16,0 1 16 0,-3 7-32 0,5-5 22 0,-5 5-14 15,9 3 23-15,1 2-34 0,-2 7 14 16,1-2-19-16,0 2 18 0,5 12 1 0,-2 3-2 0,-2-2-9 16,0 3-8-16,-5-7-46 0,-1 1 23 0,3 11 52 15,-2 1-28-15,-1 1 17 0,1-2-21 0,-3 2-26 0,-2-6 55 16,0 9-64-16,4-3 29 0,-6 0-32 0,0-1 49 16,0-9 11-16,0 10-17 0,0 1-4 0,0-4-9 15,0 0 17-15,0-4-6 0,-1-8-37 0,2-2 23 16,1 3-6-16,-2-6-19 0,2 3 35 0,0-3-14 0,-1-3 2 15,0 0-8-15,2-3-29 0,-2-1 13 0,1-8-7 16,-2 10-18-16,2-10-1 0,0 8-22 0,0-8-11 16,0 0-9-16,-6 6-258 0,6-6 112 0,0 0 76 15</inkml:trace>
  <inkml:trace contextRef="#ctx0" brushRef="#br0" timeOffset="137451.6">29342 6006 99 0,'-8'-34'94'15,"3"6"-15"-15,2 7 5 0,3 4-16 0,2 3-25 16,2 0 29-16,2 3-26 0,5 1-18 0,4 2-4 15,3 1-19-15,16-1 12 0,3 2 19 0,8 0-26 0,1 2 27 16,-2 0-43-16,5 2 32 0,2-1 15 0,2 1-28 16,3 1 7-16,3-2 0 0,4 2-11 0,-1-4-9 15,4 2-9-15,-6-2-21 0,6-2 38 0,-3 1-4 16,-3 0-27-16,-3 0 12 0,-6-3-16 0,-5 1 42 0,-2 1 9 16,-6-5-48-16,-2 2 29 0,0-1 0 0,0 3 25 15,-4-4-33-15,-4 1 19 0,-4 4 17 0,-4 1 4 16,-2 2-19-16,-2-1 1 0,0 1-48 0,-4 1 30 0,0 0-22 15,-2 3 50-15,1 0-6 0,1 1-24 0,1 2-33 16,-3 2 13-16,0 1 0 0,0 3 34 0,-1 3-31 16,2 2 14-16,-3 2-14 0,0-1 53 0,2 20-17 0,-2-7-12 15,-1 3-16-15,2-2 58 0,-2 4-39 0,-2 0 26 16,5 1-6-16,-4 7-8 0,-2-1-41 0,3-1 25 0,4 2 3 16,-1 1 11-16,4-1-2 0,-2 0-24 15,1 1 32-15,-1 0-50 0,0 0 50 0,3 0-30 0,-3 1 7 16,4-3-16-16,-5 9 43 0,-1-13-36 0,2-4 33 15,-2-3 5-15,-1 0-22 0,-2 3 9 0,1 2-11 16,0-11-12-16,-6-3-39 0,1-3 68 0,-3-2 0 0,1 1-40 16,1-2 26-16,-1 3-11 0,-1-7-40 0,0 4 38 15,-3-2 32-15,2-6-35 0,0 6 0 0,-5-6-28 16,0 1 23-16,-1-3 40 0,-2 4 3 0,-3-4-63 0,-4 0 22 16,-3-2-16-16,-4 0 18 0,-14 7 36 0,-3-9-11 15,-3 1-5-15,-6-2 0 0,-5-2 5 0,-3 3-21 0,-4 2 43 16,-5 0-26-16,-2-3-35 0,-2-2 54 15,-1 5-25-15,3-8-10 0,2 10 27 0,6-2 2 0,2 0 6 16,3 0-31-16,7 3 3 0,4 0-7 0,0 2 30 16,4-3-25-16,-3 5-26 0,3-4 29 0,0-1 22 0,3 3-46 15,0-1 47-15,2 2-7 0,2-3-1 0,0 1-19 16,7-2 8-16,4 1 23 0,2-2-53 16,2 0 0-16,-1-3 25 0,2 4 32 0,1-2-60 0,1 1 77 15,3-2-69-15,3 1 55 0,2-2-1 0,0 1 6 0,1 0 8 16,6-1-5-16,-11-1-25 0,4 0 10 0,3-2-5 15,4 3-9-15,-10-3 16 0,6 1-15 0,-2-1-5 0,1 0-1 16,1 0 4-16,-1 0 4 0,5 3-13 0,-8-3 0 16,2 0 11-16,4 1-7 0,-2 0 16 0,4 2-35 15,-6-4 16-15,6 4-7 0,-4-4-28 0,4 4 47 16,-5-2 3-16,5 2-8 0,-3-4-37 0,3 4-19 0,0 0-26 16,0 0-6-16,0 0-35 0,0 0-4 0,0 0-38 15,-4-13-360-15,4 13 170 0,0 0 112 0</inkml:trace>
  <inkml:trace contextRef="#ctx0" brushRef="#br0" timeOffset="138056.87">29717 6172 59 0,'0'0'91'0,"-8"-11"-28"0,8 11 13 0,-9 1-19 16,9-1-26-16,0 0 25 0,-19 10-17 0,14-8 21 0,-2 3-10 16,2-2-18-16,-2 5 0 0,2-2 5 0,-1 0-2 15,2 0-25-15,0 1 12 0,0-1-5 0,4-6 10 16,-1 11-2-16,0-5-20 0,1-6 12 0,0 0-7 0,2 13 25 15,-2-13-28-15,4 8 18 0,-1-4 20 0,4 4-21 16,-2-3 15-16,3 3 2 0,1-5-24 0,1 3-20 0,-1-1 34 16,3-2-37-16,-3 3 4 0,2-1 12 15,-1 0 1-15,0 2 2 0,-2 0-5 0,2-1-7 0,-1 1 0 16,-2-1 10-16,-1 3-17 0,1-2 35 0,1-1-58 16,-3 2 41-16,1 1-22 0,-1-2-15 0,0-1 46 15,-2 1-21-15,0-1-17 0,-1 0-12 0,0 0 49 0,-2 0 0 16,0-6-47-16,1 11 45 0,-1-11-46 0,-3 11 27 15,3-11-28-15,-2 11 62 0,-1-7-67 0,0 2 28 16,3-6-17-16,-6 9 21 0,6-9-11 0,-4 7 27 0,1-3 18 16,3-4-48-16,-4 6 47 0,1-4-6 0,-1 0-11 15,4-2-36-15,0 0 11 0,-13 4-17 0,6-4 28 16,7 0-29-16,0 0-1 0,-13-4-31 0,13 4 5 0,-9-6-244 16,-3-1 100-16,8 0 68 0</inkml:trace>
  <inkml:trace contextRef="#ctx0" brushRef="#br0" timeOffset="138243.9">29673 6164 72 0,'8'-9'66'0,"3"-2"15"15,1 3-8-15,3-1-7 0,-1 1-6 0,1 1 2 16,1-1-14-16,-1 2-22 0,1 0-1 0,-2 2 19 0,0-2-21 15,-1 2-33-15,-1-3-21 0,3 3-3 0,-6-3-157 16,3 3 63-16,-3-2 44 0</inkml:trace>
  <inkml:trace contextRef="#ctx0" brushRef="#br0" timeOffset="138638.47">30093 5870 19 0,'3'-6'80'0,"0"4"-6"0,-3 2 7 0,0 0-26 16,4-4-1-16,-4 4 13 0,0 0-42 0,0 0 10 15,5 9-13-15,-2-4 18 0,-1 7 1 0,1 4 16 16,0 1-48-16,-1 0 33 0,1 15 13 0,-2-4-27 15,2 13 29-15,2-5-36 0,-2 3 30 0,0 0-71 0,2-1 29 16,0 2-21-16,2-1 68 0,-2 2-52 0,1 0-4 16,-1 1 0-16,0-5 55 0,-1 3-8 0,2-3-75 0,-5 1 31 15,-1 0 39-15,0-10 19 0,0 10-39 16,-1-14 1-16,-3 13 5 0,1-2 14 0,-1 2-15 0,-1-7-32 16,-3 2 15-16,4-5-37 0,2-6 50 0,0-3-2 15,-1-2-20-15,3-3 23 0,-1 0-53 0,-1 2 45 0,2-2-6 16,0 0 19-16,0-5-61 0,0 0 48 0,0-8-46 15,-1 8 10-15,0-6 53 0,2 3-20 0,-1-1-27 16,0-4 16-16,0 0-15 0,0 0-35 0,0 0-17 0,0 0-39 16,0 0-257-16,0 0 119 0,0 0 82 0</inkml:trace>
  <inkml:trace contextRef="#ctx0" brushRef="#br0" timeOffset="139590.63">30506 6200 74 0,'-6'-8'78'0,"2"3"-3"0,-1-1-11 16,5 6 9-16,-8-6-17 0,8 6 1 16,-7-1-17-16,7 1 7 0,0 0-8 0,-13 0 3 0,13 0-3 15,-9 6-13-15,2 0 23 0,0 1-16 0,-2 2-14 0,2 0-12 16,-1 3 29-16,0 1-2 0,2-1-12 0,2 3 21 15,-3 0-43-15,0 2 27 0,3-1-10 0,-1 1-24 0,1-1 56 16,-2 0-12-16,4 0-37 0,2-1-33 16,0 1 57-16,0-3 9 0,0 1-45 0,1-2 26 0,0 2-3 15,1-2 21-15,3 0-3 0,-1-3-4 0,3 2-72 16,-3-4 25-16,2-1 8 0,1-2 58 0,3 2-34 0,-1-1 35 16,-2-2-8-16,1-2-69 0,-2 1 54 0,2-2-34 15,0-2 34-15,3-1 8 0,0-1-38 0,-2 1-23 16,0-3-12-16,1 0 21 0,-2-2 75 0,1-1-6 15,-2-3-86-15,1 0 80 0,0 0-42 0,-4-4-47 0,1 3 20 16,0 0 97-16,-1-4-98 0,-4 3 89 0,2 0-7 16,0-4-93-16,0 5 52 0,-2-4 42 0,-3 5-80 15,0-3 21-15,1 3 56 0,-1-1-5 0,-1 2-24 16,0-1-15-16,-1-1-12 0,-1 2 40 0,2 7-47 0,-1 1 41 16,1-1-1-16,-3-4-6 0,-1 6-47 0,-1-5-21 15,2 5 26-15,1-1-31 0,6 3-18 0,-12 3-3 0,9-2-44 16,3-1-277-16,0 0 131 0,0 0 88 0</inkml:trace>
  <inkml:trace contextRef="#ctx0" brushRef="#br0" timeOffset="141004.46">30784 5658 9 0,'-2'-4'92'0,"-1"2"-5"0,3 2-55 0,-5-5 20 16,5 5-64-16,-4-2 65 0,4 2 14 0,0 0-10 15,-4-4-44-15,4 4 43 0,0 0-51 0,-3-3 39 0,3 3 18 16,0 0-21-16,9-4-48 0,-3 2 25 0,7-1-12 15,2 2 29-15,1 0-52 0,1 0 25 0,4-2 43 16,2 1-68-16,0 1 14 0,1-1 0 0,12 0-7 16,-7 0 6-16,-4 0 32 0,13 0-15 0,-9 1 40 0,-3-3-19 15,-4 3-36-15,0 0-11 0,0-3 1 0,1 2 52 16,1 1-62-16,-1-1 12 0,-2 0 28 0,14-3-35 16,-7 3 3-16,-3-2 7 0,-4 4 17 0,2-3-1 15,-2 1-23-15,-1 1 39 0,2-1-42 0,-2-1 71 0,0 2-76 16,0 1-1-16,1 0 46 0,-1-2-36 0,0 2 3 15,-1-3 43-15,-1 3-21 0,-2-1-25 0,-1 1-5 0,1-2 61 16,-3 3-67-16,-3-1 14 0,-2 0 30 16,1 2 21-16,-2 0-68 0,-2-2-2 0,2 1 21 0,-3-1-20 15,1 1 46-15,-2-2-28 0,2 2 7 0,-1 0-9 16,0 2 47-16,1-1-11 0,1 0-29 0,-2 2-7 0,0 0 14 16,-1-1-27-16,3 4 14 0,0-1 1 0,-1 2-7 15,0 1 7-15,2 2 57 0,-2-3-52 0,-1 2-2 16,2 1 56-16,-2-2-64 0,0 3 54 0,0-2-65 15,0 1 65-15,0-2-42 0,-3 2-6 0,2 4 51 0,-1 0 7 16,0-3-57-16,-2 1-23 0,1 2 11 0,0 0 25 16,-1-1 33-16,0 1-58 0,2 1 1 0,-4 3 13 15,1-2 6-15,1 2 7 0,1-5 8 0,-1 8-27 16,0 0 9-16,2 14 72 0,-2-10-81 0,0-2 2 0,0-1 7 16,-2-3-12-16,4 3 26 0,-1 13 8 0,-1-7-20 15,0-6-21-15,1-1 13 0,1 1 19 0,-1-2-32 0,0 0 39 16,5 9 51-16,-4-2-96 0,1-8 17 0,0-1 24 15,-2 1-24-15,3-1 76 0,-1-2-20 0,-2 1-64 16,3-4 65-16,-1 3-53 0,-1-3 51 0,0 1-63 0,-1-2 50 16,2 2 24-16,-2-1-76 0,0-1-10 0,2 2 15 15,-2-4-12-15,1 1 40 0,-1-2-39 0,-1-2 67 16,1-2-9-16,-1 0-51 0,0 0 1 0,0-1 2 16,0 1 84-16,0-1-6 0,2 0-93 0,-2-5 11 0,-2 7-12 15,2-5 124-15,2 2-40 0,-2-1 0 0,0 1-1 16,-2-2-22-16,0 1 20 0,-1-2-2 0,-1-1-10 15,0 1-76-15,0 2 18 0,-3-2-8 0,-1 4 79 16,-1-4-6-16,0 4-61 0,-2-4-9 0,2-2 56 0,-1 2 7 16,-3 0-95-16,1-1 92 0,1-1 10 0,-3 3-89 15,-1-1-11-15,-1 2 16 0,0-1 89 0,-2-1-2 0,1 1-27 16,-2-1-15-16,-1-1 24 0,-1 1 20 0,0-1-10 16,-3-1-14-16,-12 4-63 0,1 1 66 0,7-3-65 15,4 2 44-15,3-3 46 0,-1 0-45 0,1 0 46 16,2 3-8-16,1 0-8 0,0 1-56 0,0-5 47 0,3 5 12 15,-1-4-59-15,1 0 45 0,1 0-43 0,3 0 16 16,0 0 44-16,2 0-61 0,2 1-24 0,-5 1 77 16,4-3 2-16,0 2-36 0,-1-1 42 0,0 5-13 15,2-4-55-15,-1-1 14 0,3 0 50 0,-1 0-59 0,2 2 61 16,-1-1-15-16,0 0-9 0,-1-1-34 0,1 1 5 16,0-1 37-16,1 1-36 0,-2-1 20 0,2 2-31 0,0-2 42 15,2-2-44-15,-2 2 44 0,1 2-26 0,-1-2 36 16,4 0-2-16,-4 0-33 0,1-3 20 0,3 3-4 15,-2-3-71-15,2 3-45 0,-4-2 20 0,4 2-18 16,-2-7 21-16,2 1-47 0,2-1-31 0,-4 2-324 0,6-6 162 16,0-2 108-16</inkml:trace>
  <inkml:trace contextRef="#ctx0" brushRef="#br0" timeOffset="141928.43">31723 5606 3 0,'3'-4'71'0,"-3"1"-34"0,1 0 28 15,1 0-1-15,-1 1-4 0,0-2-24 0,1 1 0 0,-2 3-3 16,0-3-2-16,1 1-25 0,-1 2 32 0,1-3-24 16,1 2 3-16,-2 1 17 0,0 0 0 0,0 0-21 15,0-3 3-15,0 3-1 0,0 0 5 0,0 0 7 16,0 0-30-16,0 0 14 0,-3 7-23 0,3-7 35 0,0 5-34 16,1-2 10-16,-2 0 13 0,0 0-13 0,-1 1-9 15,2 1 16-15,-2 1 32 0,2 0-48 0,-3 3 39 16,2 4 15-16,-2-1-62 0,-1 0 54 0,1 0-6 15,-1 0-24-15,-2 2-17 0,2 0 51 0,1 3-7 0,-4-3-58 16,3 1 42-16,0-1-24 0,-2 3 13 0,0-3-35 16,2 3 86-16,-2-5-22 0,2-1 10 0,-3 19-16 15,-1-10-47-15,1-4-13 0,2 1 16 0,0-2-5 0,-1-3 61 16,-4 15-48-16,-2 4 59 0,2-4-1 0,1 1-70 16,1-6-7-16,3-3 9 0,-3-2 4 0,4 2-7 15,-2-1 23-15,-3 7-5 0,1-2 62 0,1-4-19 0,2-2-33 16,0 0-36-16,-1 2 26 0,-2 7-5 0,0-4 30 15,2-3-28-15,-1-2 24 0,2-2 45 0,-7 9-81 0,2-4 6 16,4-4 75-16,-10 5-88 0,9-3 82 0,2-4 25 16,-2-2-38-16,0 1-38 0,2 1 68 0,-2-1-76 15,2 1 66-15,2 1-91 0,-1-3 51 0,-2-2 30 16,2 2-38-16,0-1-2 0,0 0 17 0,-2 1 30 0,4-1 9 16,-1-3-30-16,-1 3 6 0,1-3 7 0,2 0 4 15,-2-2-12-15,3 1 1 0,-2-1-7 0,-1 0 24 16,0-3-18-16,1 2 0 0,-2 0-16 0,2 0 7 0,-2 0-5 15,4-1 7-15,-2 2-3 0,-1 3-4 0,-1-4-5 16,3-1 14-16,-2 0-17 0,0 1 4 0,3-5 5 16,-5 6 2-16,2-4-1 0,3-2-4 0,-2 5 9 0,2-5-12 15,-3 5 4-15,3-5 8 0,-3 3 0 0,3-3-30 16,-2 4 28-16,2-4 0 0,-3 4-21 0,3-4 24 16,0 0-15-16,0 0 2 0,0 0-4 0,0 0-8 15,-1 4-1-15,1-4 11 0,0 0-13 0,0 0 6 0,0 0 1 16,-3 4-2-16,3-4-7 0,0 0-12 0,0 0 4 15,-3 4 9-15,3-4-23 0,0 0 27 0,0 0 0 16,0 0 0-16,0 0-12 0,0 0 14 0,-4 2-30 0,4-2 19 16,0 0-3-16,0 0-11 0,0 0-14 0,0 0-4 15,0 0-12-15,0 0-22 0,0 0-46 0,0 0-32 16,0 0-38-16,0 0 0 0,-10-6-42 0,4 5-554 0,-6-4 258 16,2 3 170-16</inkml:trace>
  <inkml:trace contextRef="#ctx0" brushRef="#br0" timeOffset="146437.54">20389 8821 20 0,'-14'6'32'0,"14"-6"6"0,0 0-10 16,-12 3 7-16,12-3-1 0,0 0-1 0,0 0-10 15,-9 4-14-15,9-4 31 0,0 0-23 0,-11 3-7 0,11-3 20 16,0 0-14-16,-13 2-5 0,13-2 27 0,0 0-13 15,-13 3-4-15,13-3 0 0,-11 1 1 0,11-1 14 16,-12 3-15-16,12-3 4 0,-12 3 8 0,12-3-21 16,-13 3-4-16,13-3 6 0,-18 5-5 0,10-2 4 0,8-3 16 15,-13 4-23-15,6-2 32 0,7-2-21 0,-12 3-2 16,12-3-2-16,-10 3 9 0,10-3-37 0,-8 3 8 0,8-3 21 16,0 0-16-16,-10 5 22 0,6-4-10 0,4-1 26 15,0 0-20-15,0 0-19 0,0 0 19 0,-12 4-7 16,12-4-8-16,0 0 2 0,0 0 8 0,0 0-4 0,0 0-1 15,-5 3 16-15,5-3 5 0,0 0-6 0,0 0-19 16,0 0 14-16,0 0-3 0,0 0 9 0,0 0-10 16,0 0 28-16,0 0-17 0,35-8-21 0,-25 4 32 15,8 0-35-15,-1-1 18 0,15-4 9 0,-8 2-13 0,8 0 17 16,-4-4-21-16,5 3 25 0,-2 1-9 0,2-3 7 16,2 0 0-16,-2 1-9 0,-2 2-5 0,2-2 4 15,-1 3-22-15,0-3-7 0,2-1 29 0,-1 2-28 16,2-4 8-16,1-2 14 0,0 4 19 0,1-4-22 0,1 5 11 15,4-4-4-15,-2 1 5 0,2-4-12 0,2-1 11 16,1 4-12-16,2-5 13 0,-1 0 10 0,2 1-23 16,-1 2 5-16,-3 3 21 0,0-4-5 0,-1 2-5 0,-2-1 3 15,-1 3-15-15,-1-3 14 0,-4 0-25 0,-2 3-3 16,2-1-6-16,-3-1 19 0,-6 0-3 0,6 2 12 16,-5 2-19-16,-6 0 12 0,-3 3 0 0,-1 0-9 15,-1-1 0-15,-3 4 13 0,1-4-5 0,0 1-13 0,-2 1 0 16,2 0 14-16,-2 0 0 0,1 0 6 0,-1 3 3 15,-3-2-14-15,5-1 7 0,-4 2-10 0,-3 2 11 16,0-1-2-16,-1 1-8 0,0-2-1 0,-6 4 3 0,10-2 13 16,-10 2-8-16,7-2-4 0,-7 2-18 0,9-4 6 15,-9 4 3-15,8-2-2 0,-8 2 11 0,10-3-5 16,-10 3 17-16,12-1-12 0,-12 1-1 0,8-4 14 0,-8 4-4 16,10-1-15-16,-10 1 9 0,11-2 12 0,-11 2-14 15,9-3-2-15,-9 3-4 0,10-1 8 0,-10 1 12 16,6-2-23-16,-6 2 9 0,0 0-3 0,8-1-6 0,-8 1 7 15,0 0 7-15,10-3-2 0,-10 3-9 0,0 0 5 16,0 0 6-16,6-2-7 0,-6 2-2 0,0 0 1 0,0 0 1 16,0 0 5-16,8-3-13 0,-8 3 1 15,0 0 10-15,0 0-6 0,0 0-1 0,0 0-3 0,0 0-6 16,0 0 13-16,8-2-9 0,-8 2 5 0,0 0 0 16,0 0 4-16,0 0-16 0,0 0 7 0,0 0-8 15,8-4 7-15,-8 4 1 0,0 0-8 0,0 0 8 0,0 0-1 16,0 0-5-16,0 0 7 0,0 0 3 0,0 0-17 15,0 0 24-15,0 0-23 0,0 0 13 0,0 0 4 16,0 0-14-16,0 0 16 0,8-2-24 0,-8 2 19 0,0 0-13 16,0 0 6-16,0 0 12 0,0 0-7 0,0 0-6 15,0 0 15-15,11 1-5 0,-11-1-12 0,0 0-2 16,7 4 11-16,-7-4-13 0,0 0 11 0,0 0-7 0,9 1 6 16,-9-1-1-16,0 0 18 0,11 1-23 0,-11-1 6 15,0 0 12-15,9 0-25 0,-9 0 9 0,7 1 3 16,-7-1-3-16,0 0 1 0,9 2-8 0,-9-2 20 0,0 0-2 15,10 1-1-15,-10-1-9 0,0 0 0 0,9 0-1 16,-9 0 4-16,0 0 8 0,0 0-12 0,9 1 2 0,-9-1 2 16,0 0 2-16,0 0-5 0,0 0-21 0,0 0-7 15,0 0-4-15,10-2-11 0,-10 2-13 0,0 0-12 16,0 0-26-16,0 0-37 0,0 0-12 0,0 0-13 16,-18-16-19-16,12 14-454 0,6 2 209 0,-20-10 142 15</inkml:trace>
  <inkml:trace contextRef="#ctx0" brushRef="#br0" timeOffset="147886.54">22807 7441 3 0,'0'0'68'0,"0"0"-7"16,0 0-10-16,-3 10 4 0,3-10-1 0,0 0 0 15,0 0 8-15,0 0-30 0,-5 7 17 0,5-7-24 16,0 0 22-16,0 0-17 0,0 0 15 0,0 0-10 16,0 0 4-16,0 0-15 0,-3 4 11 0,3-4 7 0,0 0-24 15,0 0 2-15,0 0 29 0,0 0-15 0,0 0-9 16,0 0-3-16,0 0 10 0,0 0-19 0,0 0 24 0,0 0-7 15,0 0 8-15,0 0-24 0,0 0 23 0,0 0-8 16,0 0-11-16,0 0 14 0,0 0 1 0,0 0 1 16,0 0-6-16,0 0 6 0,0 0-9 0,0 0-23 15,0 0 28-15,0 0-2 0,0 0-3 0,0 0 6 0,0 0-19 16,0 0 13-16,0 0-16 0,0 0 22 0,0 0-7 16,0 0-16-16,0 0 14 0,0 0 1 0,0 0 4 15,0 0-2-15,0 0-13 0,0 0 18 0,11 6-15 16,-11-6 9-16,0 0 1 0,0 0-9 0,0 0 3 0,13-3-3 15,-13 3 6-15,10 0-19 0,-10 0-12 0,0 0 34 16,14-2-14-16,-7 1 10 0,-7 1-6 0,13-3-1 0,-6 2 0 16,-7 1-15-16,13-2 16 0,-6 0 5 0,-7 2-15 15,15-2-20-15,-4-3 19 0,-2 4-1 0,-1-1 2 16,0 0-7-16,-8 2 12 0,12-3-5 0,-5 2-8 16,-7 1 8-16,12-3 4 0,-2 0 11 0,1 0-18 15,-3 2 9-15,1 0-1 0,-2 0-8 0,4-2-14 0,-1 2 2 16,-2-1 27-16,3-1-5 0,-2 2-19 0,-1 0 7 0,-1 0-6 15,0-1 15-15,-1 1-17 0,1 0 11 16,0 0 6-16,-3 1-8 0,2-1-9 0,0-2 22 0,-1 3 2 16,0-1-21-16,-5 1 13 0,10-1-6 0,-5 1-13 15,-5 0 14-15,9-3 8 0,-5 2-6 0,2 0 3 0,-1 0-15 16,-1 0 6-16,1-1 1 0,1 1-9 0,-6 1 10 16,12-1-5-16,-7 0 13 0,2 0-6 0,5-2-15 15,-4 2 10-15,1-1 1 0,-2 2-7 0,-2-2 21 16,0 1-3-16,1 0-12 0,-6 1-4 0,9-1 10 0,-5 0-10 15,-4 1 6-15,8-2 9 0,-8 2-15 0,5-1 8 16,-5 1-2-16,6-1 10 0,-6 1-8 0,6-1 4 16,-6 1-4-16,8-1 3 0,-8 1-3 0,7-2-2 15,-3 1-4-15,1 2 10 0,-5-1 4 0,11-2-3 0,-4 2-2 16,-1-1 0-16,0 0-5 0,7 1-3 0,-4-2 12 16,1 1 3-16,-2 0-3 0,0 0-1 0,-2 0-5 0,1-1 0 15,-2 2 4-15,1-1-11 0,-6 1-2 0,10 0-8 16,-6-1 18-16,-4 1-2 0,10-1 8 0,-10 1-7 15,5-1-11-15,-5 1-4 0,7-2 10 0,-7 2 12 16,0 0-10-16,6 0 3 0,-6 0 8 0,6-2-30 0,-6 2 26 16,0 0 8-16,4-1-2 0,-4 1-11 0,6 0-6 15,-6 0 13-15,0 0 1 0,10-1-29 0,-10 1 20 16,5 0 5-16,-5 0 6 0,5-2 1 0,-5 2-20 16,0 0 8-16,7 0-5 0,-7 0 5 0,0 0-10 0,8-1 18 15,-8 1-2-15,0 0-10 0,0 0-10 0,0 0 22 16,0 0-17-16,8-1 4 0,-8 1-18 0,0 0 2 0,0 0-20 15,0 0 8-15,0 0 2 0,0 0-77 0,0 0 16 16,0 0-18-16,0 0-1 0,0 0-21 0,0 0 1 0,-25-1-355 16,25 1 161-16,0 0 108 0</inkml:trace>
  <inkml:trace contextRef="#ctx0" brushRef="#br0" timeOffset="149215.26">23187 7126 37 0,'-10'-6'89'0,"10"6"-8"0,-8-6-19 0,8 6 16 15,0 0-9-15,-12-6-5 0,8 6 2 0,4 0 10 0,-6-2-12 16,6 2-19-16,-6-1 21 0,6 1-5 0,0 0-13 16,0 0 11-16,0 0-5 0,-11-3-31 0,7 3 30 15,4 0-60-15,0 0 40 0,0 0 9 0,-4-3-16 0,4 3 18 16,0 0-19-16,0 0-25 0,0 0 51 0,0 0-37 16,0 0 21-16,0 0-27 0,0 0 3 0,0 0-4 15,0 0 33-15,0 0-3 0,9 10 9 0,-6-8 4 0,-3-2-35 16,7 4 13-16,-3-2 5 0,0 1 2 0,1-1-2 15,0-1-2-15,1 2-11 0,4 0 9 0,-2 1-17 16,-1-1-3-16,1 0 13 0,-1-2-22 0,2 3 14 16,-1-2 4-16,-1 0 7 0,-1 2 22 0,0-3-68 0,-1 2 44 15,0-1-13-15,2-1-1 0,4 3-10 0,-2-1 18 16,-2 1-10-16,1-2 11 0,-2 1 4 0,4 0 8 16,-2 1-8-16,1 0-1 0,-1-2-2 0,-1 0-30 0,-1 1 26 15,1-1-2-15,-2-1-6 0,2 2 14 0,4-1-7 16,-3 1-2-16,0-1-9 0,-2 0 7 0,0 0-4 15,-1 0-1-15,-1 0-5 0,1 0 8 0,1 0 1 16,-2 0-8-16,1 0 1 0,-1-1 14 0,1 1-4 0,1-1-22 16,-2 2 15-16,1-2-7 0,0 1 3 0,1 0-10 0,-1-1 21 15,0 1-14-15,1-1 19 0,0 1-5 16,0-1-16-16,-1 1 11 0,2-1-12 0,-1 1 6 0,-6-2 9 16,14 2-14-16,-8-2 9 0,5 4-4 0,-2-3 9 15,2 2 2-15,-3 0-7 0,-2-1-10 0,-6-2 20 16,10 3-10-16,-4-2-5 0,-4 1-10 0,-2-2 7 15,11 3 18-15,-11-3-2 0,11 2-14 0,-5-1 6 0,-6-1-12 16,11 4 9-16,-4-4-2 0,-7 0 8 0,12 2-23 16,-6-2 20-16,-6 0 5 0,14 4-15 0,-2-3 5 0,-4 0 10 15,0 0 2-15,-2 1-12 0,-6-2-2 0,11 2-3 16,-4-1-7-16,-7-1 16 0,9 4-13 0,-9-4 4 0,8 1 12 16,-8-1 2-16,8 2-2 0,-8-2-8 0,0 0 13 15,9 3-13-15,-9-3 0 0,6 1 11 0,-6-1-10 16,0 0 9-16,9 1-5 0,-9-1-1 0,0 0-2 15,0 0 9-15,7 3-18 0,-7-3 6 0,0 0 2 0,0 0-12 16,0 0 14-16,0 0 15 0,0 0-34 16,6 2 35-16,-6-2-11 0,0 0-3 0,0 0 12 0,0 0-14 15,0 0 3-15,0 0 13 0,0 0-11 0,0 0 3 16,8 1-1-16,-8-1 7 0,0 0-14 0,0 0 11 0,0 0-17 16,0 0 8-16,0 0-2 0,0 0 8 0,0 0-10 15,0 0 10-15,0 0-4 0,0 0 16 0,0 0-14 16,0 0-7-16,0 0 5 0,0 0-10 0,0 0 11 15,0 0-1-15,0 0-16 0,0 0 9 0,0 0-1 0,0 0 7 16,0 0 2-16,0 0-11 0,0 0 1 0,0 0 8 16,0 0 5-16,0 0-2 0,-14 10-8 0,14-10 5 0,0 0-11 15,0 0 0-15,-6 5 5 0,6-5 2 0,0 0 8 16,0 0-13-16,-6 4 11 0,6-4 0 0,-6 4-8 16,6-4 8-16,-6 4-14 0,6-4 9 0,-6 3 2 15,6-3 1-15,-6 3 0 0,6-3 5 0,0 0-9 0,-7 6 5 16,7-6-4-16,0 0-2 0,-8 6 1 0,8-6 4 15,-5 3 2-15,5-3 1 0,-10 4-3 0,6-1 1 16,4-3-5-16,-13 9 8 0,6-3 11 0,-2 0 2 0,-2 2-5 16,2-1-2-16,-2 1 1 0,-2 0 0 0,1 0 9 15,-3 0-6-15,1 0-5 0,-1 2 6 0,0-3-8 16,-1 2-4-16,-8 5 10 0,1 0-2 0,5-6 3 0,3 2 0 16,3-2 3-16,-1 2-10 0,2-2-4 0,-1 2 6 15,0-2-7-15,1 1 14 0,1 0-8 0,-1 0 0 16,0 2 0-16,2-7-10 0,1 4 17 0,1 0-9 0,2 2-6 15,-2-3 8-15,3-1-9 0,0-1 15 0,4-5-2 16,-5 7 1-16,5-7-8 0,-4 8 6 0,4-8-3 16,-4 6-2-16,4-6 8 0,-4 6-2 0,4-6-14 0,-3 5-1 15,3-5 18-15,0 0-25 0,0 0 21 16,-4 8-3-16,4-8 3 0,0 0-19 0,0 0-11 0,-5 5 23 16,5-5-2-16,0 0 6 0,0 0 9 0,0 0-6 15,-4 5-5-15,4-5-11 0,0 0 17 0,0 0-14 0,0 0-6 16,0 0 6-16,0 0 3 0,0 0-12 0,0 0 6 15,0 0 9-15,-3 6-21 0,3-6 25 0,0 0-24 16,0 0 4-16,0 0 15 0,0 0 4 0,0 0-9 0,0 0 2 16,0 0 2-16,0 0-12 0,0 0-14 0,0 0 30 15,0 0-18-15,0 0 14 0,0 0-11 0,0 0-14 16,0 0-9-16,0 0-18 0,0 0-14 0,0 0-21 0,0 0-32 16,0 0-3-16,0 0-11 0,0 0-36 15,0 0 13-15,0 0-28 0,11-24 16 0,-11 24-28 0,0 0 3 16,0 0-426-16,0 0 204 0,0 0 136 0</inkml:trace>
  <inkml:trace contextRef="#ctx0" brushRef="#br0" timeOffset="151574.5">22917 7513 19 0,'0'0'79'0,"-10"4"-35"0,10-4 12 0,-10 3-2 15,10-3-4-15,0 0 4 0,-14 5-19 0,14-5 26 16,-11 3-35-16,11-3 33 0,-10 2-7 0,10-2-19 0,-10 2-4 16,10-2 7-16,-8-1 8 0,8 1-17 0,0 0 26 15,-12 4-23-15,12-4-10 0,0 0 6 0,0 0 10 0,-10 5-8 16,10-5 4-16,0 0 9 0,0 0-23 0,0 0 1 16,-10-8-9-16,10 8 0 0,0 0 1 0,0 0 3 15,0 0-4-15,0 0 12 0,0 0-29 0,0 0 19 16,0 0 8-16,0 0-17 0,0 0 3 0,23-13 11 0,-11 7-8 15,1 3-5-15,1 0-20 0,1-2 44 0,1 1-29 16,2 0 6-16,1 2 14 0,0-4 9 0,1 2-12 16,9-4 0-16,-5 0-27 0,-3 5-11 0,-2-1 57 15,0-1-40-15,-1 1 38 0,0-1-12 0,0 2-21 0,1 1 23 16,-4-2-15-16,1 2 20 0,0 0 40 0,0-1-102 16,-3 0 39-16,0-1 10 0,-2 3-1 0,0 0-19 0,-2-1 21 15,6 2-7-15,-5 0 3 0,1-1-52 0,-2 1 58 16,5-1-8-16,-1 1-1 0,-2 0 7 0,-2-1 9 15,4 1-12-15,-1-1-19 0,-1-1 26 0,-3 1-35 16,-8 1 22-16,15-1-20 0,-9 1 28 0,-2 0-27 0,-4 0 0 16,11 1 19-16,-11-1 0 0,8-1-1 0,-8 1-8 15,0 0-54-15,9-1 47 0,-9 1 28 0,4-1-16 0,-4 1-11 16,0 0-39-16,0 0 9 0,0 0-15 0,0 0 16 16,0 0-36-16,0 0 16 0,0 0-18 0,0 0-18 15,-26-4-253-15,26 4 116 0,0 0 76 0</inkml:trace>
  <inkml:trace contextRef="#ctx0" brushRef="#br0" timeOffset="152533.64">23134 7246 60 0,'-9'-3'87'0,"9"3"-24"16,-7-2 1-16,7 2-26 0,0 0 15 0,-9-4 10 0,9 4-20 15,-6 0 20-15,6 0-21 0,0 0-7 0,0 0 5 16,-6-5-3-16,6 5-27 0,0 0 3 0,0 0 10 15,0 0 13-15,0 0 9 0,0 0-6 0,0 0-27 0,16-4 20 16,-11 4-13-16,2 0 15 0,-1 1 8 0,8 0-23 16,-1 0-19-16,-1 2 4 0,3-2 7 0,-2 1 18 15,0 1 1-15,1-2-52 0,-1 2 14 0,0-1 24 0,1 0-19 16,-2 0 24-16,0 0-20 0,1 1 6 0,-1-2 21 16,-1 2-41-16,1 0-1 0,-2 0 33 0,2-1 23 15,-1 1-6-15,1 0-57 0,-4 0 34 0,5 0 25 16,-5 0-57-16,2-3 39 0,3 2-8 0,-1 2-6 0,-1-1 22 15,1 1-2-15,0-2-14 0,-2 2-39 0,4-2 17 16,-4 2 5-16,4-2 20 0,-5 1 15 0,3-2-30 16,1 2 16-16,-3-1-17 0,2 0 23 0,-4 0-42 0,0-2 17 15,-8 0-24-15,12 4 23 0,-5-2 11 0,-7-2-12 16,12 3 25-16,-2 0-9 0,0-1-32 0,-4-2 18 16,2 2 8-16,-2 0 10 0,0-2 11 0,-6 0-37 15,10 3 30-15,-10-3 12 0,10 2-14 0,-4-1-7 0,-6-1 10 16,8 2-4-16,-8-2 4 0,8 1-22 0,-8-1-31 15,0 0 35-15,10 2-4 0,-10-2 27 0,7 1-22 16,-7-1 9-16,7 2-21 0,-7-2 18 0,0 0 2 0,0 0-80 16,12 2 63-16,-12-2 19 0,6 1 5 0,-6-1 5 0,0 0-10 15,7 1 34-15,-7-1-51 0,0 0 20 16,8 2-26-16,-8-2-3 0,0 0-11 0,0 0 32 0,8 2 7 16,-8-2-60-16,0 0 68 0,0 0-11 0,0 0 0 15,0 0-5-15,8 0-14 0,-8 0 19 0,0 0-7 16,0 0 14-16,0 0-33 0,0 0 26 0,0 0-41 15,0 0 47-15,0 0-4 0,0 0-28 0,0 0 29 0,7 2-28 16,-7-2-7-16,0 0 20 0,0 0 13 0,0 0 9 16,0 0-24-16,0 0 16 0,0 0 12 0,0 0-19 0,0 0-1 15,0 0-5-15,0 0 24 0,0 0-13 0,8 0-12 16,-8 0-4-16,0 0-22 0,0 0 20 0,0 0 9 16,0 0-2-16,0 0-11 0,0 0 43 0,0 0-39 15,0 0 6-15,0 0 0 0,0 0-22 0,0 0 32 0,0 0-30 16,0 0 54-16,0 0 6 0,-16 10-28 0,16-10 6 15,-11 10 27-15,3-4-8 0,-3 0-17 0,2 2 17 0,-3-1 0 16,-1 3 7-16,-1-1-6 0,0 1 1 0,-8 8 4 16,0 0-6-16,-1 0 12 0,0 0-2 0,2-1-8 15,-2 1 10-15,2-3-6 0,-1 3-11 0,1-1-7 16,5-2 2-16,0-1-8 0,5-3 4 0,2 0-12 0,0-4 10 16,-1 2-9-16,4-3 1 0,-1 2 9 0,0-2-18 15,3-2-4-15,0 0 13 0,4-4-2 0,-8 6-12 16,8-6 9-16,-5 5 3 0,5-5 9 0,-4 3-9 15,4-3-5-15,0 0 3 0,0 0-15 0,0 0 0 0,0 0-2 16,0 0-31-16,0 0-18 0,0 0-22 0,0 0-17 16,0 0-16-16,0 0 15 0,0 0-21 0,0 0-14 0,0 0-12 15,-15-15-20-15,15 15-352 0,0 0 172 0,0 0 114 16</inkml:trace>
  <inkml:trace contextRef="#ctx0" brushRef="#br0" timeOffset="155506.65">19604 4450 14 0,'0'0'60'0,"0"0"27"0,-4-9-16 0,4 9-19 0,0 0 8 16,0 0-11-16,-1-5 28 0,1 5-20 0,0 0 3 15,0 0-24-15,0 0 2 0,0 0-25 0,0 0 9 0,-5-6 4 16,5 6 2-16,0 0-7 0,-8-3-7 16,8 3 9-16,0 0-7 0,0 0 2 0,0 0 4 0,-10 0 2 15,10 0-14-15,0 0-1 0,0 0-4 0,-13 2 16 16,13-2-4-16,-7 6-29 0,5-6 36 0,2 0-9 0,0 0-9 15,-8 10-5-15,8-10 0 0,-6 8-19 16,6-8 16-16,-4 5 24 0,4-5 27 0,-2 8-43 0,2-8-3 16,-2 9 1-16,2-9 1 0,2 12 7 0,-2-12-7 15,1 6 8-15,-1-6-29 0,3 7 18 0,-3-7 2 0,0 0-9 16,8 5 34-16,-4-2-9 0,-4-3-26 0,8 6 4 16,-3-7 22-16,-5 1-39 0,9 4 39 0,-3-2 0 15,-1-3-16-15,-5 1-5 0,0 0 11 0,13 0-25 16,-13 0 4-16,7-2 16 0,-2-1 20 0,-5 3-5 0,7-5-8 15,-3 4 9-15,-1-1 2 0,-1-2-15 0,-2 4 23 16,4-6-13-16,-2 3 7 0,-2 3-7 0,1-8-4 0,0 5 6 16,-1 3-9-16,0-6 0 0,0 6 5 0,0 0-26 15,-2-7 31-15,2 7-24 0,-2-6 10 0,2 6-6 16,0 0-15-16,-1-5 16 0,1 5 15 0,0 0-17 16,-5-3-19-16,5 3 31 0,0 0-3 0,-4-4-16 0,4 4-5 15,0 0 8-15,0 0-1 0,0 0 5 0,-8 6 12 16,8-6-34-16,-3 3 29 0,3-3-5 0,0 0 5 15,-3 6-1-15,3-6 8 0,0 0-17 0,0 0 12 16,0 5-18-16,0-5-7 0,0 0 11 0,0 0 0 0,0 8 27 16,0-8-16-16,0 6-2 0,0-6 3 0,0 0-4 15,0 0-5-15,3 4 2 0,-3-4 15 0,0 0-19 0,4 2 12 16,-4-2 4-16,3 4-10 0,-3-4 18 0,0 0-11 16,0 0-7-16,0 0-8 0,0 0 16 0,8-2 0 15,-8 2-7-15,0 0 22 0,0 0-35 0,4-6 17 16,-4 6 6-16,2-5-12 0,-2 5 3 0,0 0 5 0,2-6 3 15,-2 6-6-15,0-5-3 0,0 5-11 0,0 0 9 16,0 0-7-16,0 0-10 0,0 0 25 0,0 0-4 0,0 0 4 16,0 0 1-16,0 0-14 0,0 0 9 0,0 0-10 15,0 0-13-15,0 0-46 0,0 0 66 0,0 0 5 16,0 0 0-16,0 0-6 0,0 0 4 0,-14 10-9 16,14-10 28-16,0 6-7 0,0-6-15 0,0 7 18 0,0-7-22 15,0 0 2-15,-1 7-7 0,1-7 17 0,0 0-8 16,1 6 0-16,-1-6 7 0,2 4 3 0,-2-4-15 15,0 0 7-15,2 3 17 0,-2-3-6 0,0 0-1 0,0 0-16 16,0 0-1-16,0 0 9 0,0 0-6 0,7 0 12 16,-7 0 5-16,0 0 15 0,0 0-14 0,0 0-10 0,7-3 8 15,-7 3 0-15,2-5 5 0,-2 5-9 0,0 0-2 16,3-5 12-16,-3 5-16 0,3-4 13 0,-3 4-14 16,1-6 2-16,-1 6 6 0,0-4-2 0,0 4-12 15,0 0-21-15,1-5 24 0,-1 5 7 0,0 0-8 16,0 0-10-16,2-5 1 0,-2 5-36 0,0 0 20 0,0 0-37 15,0 0 0-15,0 0-36 0,0 0 31 0,0 0-23 16,0 0-4-16,0 0 12 0,0 0-40 0,1-5-265 16,-1 5 128-16,0 0 86 0</inkml:trace>
  <inkml:trace contextRef="#ctx0" brushRef="#br0" timeOffset="156896.57">19636 4468 61 0,'0'0'48'16,"-6"3"16"-16,6-3 0 0,0 0-27 0,0 0 11 0,0 0-6 16,0 0 1-16,0 0 0 0,0 0-7 0,0 0 7 15,-4 5-17-15,4-5 11 0,0 0-18 0,0 0-1 16,0 0 22-16,0 0-1 0,0 0-5 0,0 2 5 16,0-2-25-16,0 0 38 0,0 0-45 0,0 0 7 0,0 0 1 15,0 0 21-15,0 0-35 0,0 0 29 0,0 0-13 16,0 0 9-16,0 0 3 0,0 0-10 0,0 0-23 15,20-2 51-15,-15 3-20 0,-5-1-1 0,9-2-6 0,-3 1-2 16,-6 1 17-16,8 1-19 0,-4 0 3 0,1-3 10 16,0 3-18-16,1 0 6 0,-1-1-19 0,2 0 9 15,-2 0 14-15,-5 0-4 0,11-4 5 0,-6 4-9 0,2-1 9 16,-1 0-6-16,0 0-6 0,0 2-6 0,1-1 42 16,0-1-53-16,-1 2 16 0,5-5-7 0,1 2-22 15,-3 3 27-15,-1-1-2 0,-1 1 4 0,0-2 12 16,-1 1-19-16,0-2 7 0,0 3-2 0,0 1-3 0,-1-2 9 15,-5 0 7-15,11-2 2 0,-6 2-32 0,0-1 24 16,-5 1 0-16,10-1-14 0,-5 2 13 0,0-2-20 16,-5 1 1-16,11 1-5 0,-7-1 24 0,1 0-1 0,-5 0 1 15,10 1-28-15,-4-2 20 0,-6 1-1 0,11 0 14 16,-6 1-3-16,1-1 3 0,0-1-9 0,1 0-12 16,-7 1 15-16,11-2 7 0,-6 1-16 0,0 0 5 0,-5 1-11 15,10 1 11-15,-5 0-24 0,0 1 26 0,-5-2-4 16,8 0-10-16,-8 0 16 0,10-3-3 0,-5 4-15 15,0-2 6-15,-5 1 16 0,10 1-2 0,-6 1 0 16,1-2-6-16,-5 0 7 0,8 0-9 0,-3 0-2 0,1 0 0 16,0 1 3-16,-6-1-4 0,11-3-5 0,-6 3 19 15,1-1-12-15,-6 1 8 0,10 0-5 0,-4 0 6 16,-2-1-12-16,-4 1 3 0,9-1 6 0,-9 1-11 0,8 1 14 16,-3-2-21-16,-5 1 11 0,10 0-5 0,-10 0-7 15,8 0 25-15,-4-1-11 0,-4 1-10 0,8 0 7 16,-3-2 9-16,-5 2-16 0,8 0 11 0,-8 0-5 0,8 0 3 15,-8 0-10-15,10 0 6 0,-5 0 13 0,-5 0-8 16,9 2-19-16,-9-2 14 0,8 0-8 0,-4 0 14 0,-4 0-6 16,7 0 9-16,-7 0-2 0,8 0-9 15,-8 0-3-15,7-3 5 0,-7 3-12 0,6 0 20 0,-6 0-12 16,8 0 5-16,-8 0-2 0,8 0 4 0,-8 0-14 16,8 0 9-16,-8 0-4 0,7-1 5 0,-2 1 11 0,-5 0-1 15,8-1 5-15,-8 1-16 0,7-1 12 0,-2 2-2 16,-5-1-25-16,11-1 25 0,-7-1-23 0,-4 2 22 0,8 0 3 15,-3 0 1-15,-5 0-22 0,8-1-20 16,-8 1 37-16,10 0 2 0,-5-1 10 0,-5 1-11 0,8-1 9 16,-8 1-4-16,9 0-6 0,-5 0 2 0,2-1-6 15,-6 1 7-15,9-2-11 0,-4 2 10 0,1-1-2 0,-6 1-4 16,9-2 9-16,-4 1-11 0,1 1-8 16,-1-2 15-16,-5 2-20 0,9-2 12 0,-5 1 2 0,-4 1-31 15,8 0 31-15,-8 0-2 0,10-1 3 0,-6-1-8 16,-2 1 12-16,-2 1-11 0,0 0 4 0,11 0 5 0,-7-1 8 15,-4 1-11-15,5-1-5 0,-5 1 17 0,7-1-13 16,-7 1 1-16,8-2 8 0,-4 4-3 0,-4-2-1 0,8-2-4 16,-4 1 0-16,-4 1 6 0,8-1 0 15,-8 1-7-15,8-1-10 0,-8 1 3 0,7-3 11 0,-7 3-7 16,6-1 0-16,-3 1 10 0,-3 0-11 0,7-1 1 16,-7 1 2-16,0 0-8 0,8 0 6 0,-8 0-6 0,0 0 6 15,6-1 1-15,-3 1 16 0,-3 0-12 16,4-1 10-16,-4 1-4 0,0 0 4 0,9-2 4 0,-9 2-15 15,7-1 10-15,-3 0-10 0,-4 1 7 0,8-2-2 16,-4 0-3-16,0 1 4 0,-4 1 13 0,8-2-8 0,-8 2 0 16,5-1 4-16,-2 1 1 0,1 0-1 0,-4 0-7 15,7-2-7-15,-6 2 9 0,2 0 4 0,-2-1-5 0,-1 1-3 16,0 0 4-16,4-1 0 0,-4 1 1 0,3-1-7 16,-3 1-3-16,0 0-7 0,0 0 6 0,0 0 1 15,2 0-3-15,-2 0-2 0,0 0 6 0,0 0-4 16,0 0-7-16,2-1-15 0,-2 1 10 0,0 0-19 0,-8-3-16 15,8 3-6-15,-8-2-31 0,8 2-5 0,-12 2 13 16,12-2-23-16,-15 1 3 0,7-1-11 0,-4 2 4 16,0-1 0-16,-3-1-22 0,7 1 13 0,-1 0-314 15,0-7 142-15,2 6 96 0</inkml:trace>
  <inkml:trace contextRef="#ctx0" brushRef="#br0" timeOffset="158262.53">20185 4190 51 0,'0'0'92'0,"-8"0"-1"0,8 0-16 0,0 0-8 16,-8 0 6-16,6-1-10 0,2 1-3 0,0 0-13 0,-6 0-1 16,6 0-1-16,0 0-18 0,-3 0 12 0,3 0-15 15,0 0-4-15,0 0 21 0,0 0-38 0,0 0 25 16,0 0-20-16,0 0 5 0,-1 4 41 0,1-4-47 15,4 2 24-15,-4-2-19 0,4 3 21 0,-4-3-3 0,0 0-38 16,10 4 25-16,-4-1 4 0,-6-3-25 0,10 5 36 16,-4-3 11-16,6 0-29 0,-2 0-28 0,-3 0 73 0,6 2-17 15,-2-2-17-15,-2-1-34 0,3 2 49 0,-2-1-2 16,-2-1-11-16,1 0 5 0,-2 1-5 0,-2 0-4 16,2-2-4-16,5 4-53 0,-6-3 45 0,2 0 26 15,0 1-26-15,-2 1 0 0,2-3 15 0,-2 1 2 0,-6-1-83 16,14 2 95-16,-8 0-55 0,6 0 42 0,-1 0-15 15,1 1 18-15,-1 0 1 0,-3 0-32 0,1-2-39 16,-1 1 51-16,-1 1 11 0,-1-2-11 0,1 0-45 16,0-1 64-16,-2 3-31 0,0-2 39 0,1 0-23 0,-1 0 12 15,0-1-6-15,1 1 1 0,-1 1 7 0,0-2-29 16,1 1 1-16,-1 0 15 0,-1-1-4 0,1 1 1 0,1-1-17 16,-1 1 0-16,0 1 20 0,1-1-31 0,-1-1 39 15,0 1-22-15,1 0 19 0,0 0-6 0,1 1-6 16,-2-1 8-16,2 0 1 0,-2 0-22 0,2-1 20 15,-2 3-2-15,1-3 8 0,-2 1-3 0,2-1-32 0,-2 0 16 16,2 1 0-16,-4-1 6 0,2 1-14 0,-1 0 10 16,2-1 15-16,-3 0-7 0,2 2-19 0,-3-2 4 0,3 2-21 15,-1-2 34-15,-1 0-16 0,1 1 8 16,0-1-6-16,2 1 18 0,-1-1-30 0,-1-1 32 0,1 1-4 16,-2 1-26-16,1-1 25 0,0 0 3 0,-1 2-32 15,1-2 10-15,0 0 21 0,1 0-13 0,0 0 6 0,0 1 12 16,-2-1 1-16,2 0-27 0,-1 0 16 0,0 0-3 15,1 1-1-15,-2-1 17 0,0 0-29 0,-2 0 15 0,4 0 1 16,-3 0 16-16,2 1-8 0,-1-1 1 16,0 1-24-16,-2-1 27 0,0 0-13 0,4-1 9 0,-4 1 2 15,2 0-20-15,-2 0 1 0,0 0-2 0,3 0 3 16,-3 0 11-16,3 1-7 0,-3-1-4 0,0 0 15 0,2-1-2 16,-2 1-6-16,3 0 7 0,-3 0-2 15,0 0-33-15,3 0 20 0,-3 0 7 0,0 0-4 0,0 0 5 16,0 3-6-16,0-3 7 0,1 1-7 0,-1-1 6 0,0 0 2 15,0 0-5-15,0 0-4 0,0 0-5 0,0 0 13 16,0 0 2-16,0 0-12 0,0 0 3 0,0 0-3 16,0 0 2-16,0 0 18 0,-5 2 1 0,5-2-8 0,-3 0-7 15,0 1 0-15,3-1 12 0,-4 3-15 16,2-1 5-16,-1 1 7 0,-2-1-16 0,-2 3 9 0,-2-3 8 16,3 3-8-16,-3-1 0 0,0 2-10 0,1 0 9 15,-4 1-1-15,1-1 10 0,-1 0-3 0,0 2-12 0,0 1 9 16,0 0 3-16,-1 1 8 0,2-1-13 0,-4 0 7 15,2 2 11-15,1-1 59 0,0 2-60 0,-1-2-3 16,2 0 5-16,0 0-1 0,2 1-4 0,-2-1 8 16,2-3 1-16,0 4 1 0,-1 0-7 0,1-4-4 0,4 0-3 15,-3 0 0-15,1 0 10 0,-1-1-7 0,3 2-4 16,-1-4 0-16,4 1 1 0,2-5 1 0,-4 7 1 0,4-7-14 16,-6 4 12-16,6-4-4 0,0 0 2 0,-5 7-9 15,5-7 7-15,-4 4-7 0,4-4 7 0,0 0-9 16,-4 6 14-16,4-6-4 0,0 0 10 0,0 0-21 15,-5 3 12-15,5-3 0 0,0 0-5 0,0 0 10 0,0 0-8 16,-4 6 6-16,4-6-3 0,0 0-3 0,0 0-4 16,0 0 4-16,0 0 13 0,-4 5-19 0,4-5 22 15,0 0-15-15,0 0-6 0,0 0 3 0,0 0 4 16,0 0-18-16,0 0 2 0,0 0 18 0,0 0 4 0,0 0-22 16,0 0 9-16,0 0 7 0,0 0-5 0,0 0-12 15,0 0 1-15,0 0 5 0,0 0-8 0,0 0-3 0,0 0-6 16,0 0 28-16,0 0-29 0,0 0 19 0,0 0-2 15,0 0-11-15,0 0 9 0,0 0 9 0,0 0 10 16,0 0-18-16,0 0-4 0,0 0-12 0,0 0 39 16,0 0-28-16,0 0 19 0,0 0-4 0,0 0-18 0,0 0 2 15,0 0-13-15,0 0 12 0,0 0 29 0,0 0-22 16,0 0-3-16,0 0 29 0,0 0-3 0,0 0-31 16,0 0 5-16,0 0 6 0,0 0-9 0,0 0-6 15,0 0 8-15,0 0 8 0,0 0-15 0,0 0-11 0,0 0-3 16,0 0-2-16,0 0-28 0,0 0-3 0,0 0-11 15,0 0-29-15,0 0-6 0,0 0-27 0,0 0-17 0,0 0-24 16,0 0-19-16,0 0 6 0,0 0 15 0,0 0-13 16,0 0-494-16,0 0 224 0,0 0 152 0</inkml:trace>
  <inkml:trace contextRef="#ctx0" brushRef="#br0" timeOffset="164467.5">20541 3823 33 0,'-10'1'102'15,"10"-1"-18"-15,-4 3 13 0,4-3 28 0,0 0-63 0,-5 2 5 16,5-2-14-16,-1 4 10 0,1-4-15 0,0 0 7 16,0 0 8-16,0 0-9 0,0 0-21 0,0 0 26 15,0 0-24-15,0 0 9 0,0 0-24 0,0 0 3 0,-4-12-8 16,4 12 23-16,0 0-8 0,0 0-3 0,0-7-12 16,0 7 10-16,0 0-16 0,2-9-7 0,-2 9-18 15,0 0 10-15,0 0-27 0,0 0-9 0,0 0-26 0,0 0-6 16,0 0-274-16,0 0 116 0,0 0 78 0</inkml:trace>
  <inkml:trace contextRef="#ctx0" brushRef="#br0" timeOffset="165686.59">21484 8455 93 0,'0'0'128'0,"0"0"9"16,0 0 2-16,0 0-8 0,0 0-14 15,0 0 4-15,0 0-32 0,0 0 3 0,0 0-3 0,0 0 2 16,0 0-31-16,-7 5-1 0,7-5 1 0,0 0 8 16,0 0-11-16,0 0-17 0,0 0 20 0,0 0-31 0,0 0 23 15,0 0-5-15,0 0-9 0,0 0-7 16,0 0-14-16,0 0 20 0,0 0-26 0,0 0 19 0,0 0-36 15,0 0 34-15,0 0-4 0,0 0-16 0,0 0-8 16,0 0 3-16,0 0 7 0,0 0-14 0,0 0-2 0,0 0 7 16,0 0 26-16,0 0-35 0,0 0 30 0,0 0 0 15,0 0-32-15,0 0 28 0,0 0-25 0,0 0 2 0,0 0 11 16,0 0-15-16,0 0-3 0,0 6 7 0,0-6-8 16,0 0 33-16,0 0 1 0,0 0-9 0,0 0-5 15,0 0-10-15,0 0 1 0,0 0 4 0,0 0-17 16,0 0 29-16,0 0 3 0,0 0-26 0,0 0 17 0,0 0 2 15,0 0-12-15,0 0 1 0,0 0 11 0,0 0 7 16,0 0 1-16,0 0-6 0,0 0-6 0,0 0-12 16,0 0 24-16,0 0-11 0,0 0-12 0,0 0-4 0,0 0 31 15,0 0-3-15,0 0-2 0,0 0-10 0,0 0 6 16,0 0-6-16,0 0-5 0,0 0-1 0,0 0-3 16,0 0 11-16,0 0 15 0,0 0-21 0,0 0 0 0,0 0 3 15,0 0 5-15,0 0-18 0,0 0 13 16,0 0 4-16,0 0-16 0,0 0 7 0,0 0 15 0,0 0-1 15,0 0-16-15,0 0 5 0,0 0-3 0,0 0 12 16,0 0-7-16,0 0 10 0,0 0-7 0,0 0-5 0,0 0 13 16,0 0 1-16,0 0-13 0,0 0 2 0,0 0 1 15,0 0 2-15,0 0 5 0,0 0-6 0,0 0-16 16,0 0 12-16,0 0-10 0,0 0 10 0,0 0 12 0,0 0-7 16,0 0 2-16,0 0-10 0,0 0-3 0,0 0 6 15,0 0 17-15,0 0-28 0,0 0 18 0,0 0-5 16,0 0-10-16,0 0 22 0,0 0-10 0,0 0 0 0,0 0 6 15,0 0-19-15,0 0 13 0,0 0-4 16,0 0 11-16,0 0-18 0,0 0 7 0,0 0-7 0,0 0 16 16,0 0-12-16,0 0 8 0,0 0-5 0,0 0 2 0,0 0-1 15,0 0-18-15,0 0-12 0,0 0-33 0,-12 5-3 16,12-5-36-16,0 0-15 0,0 0-36 0,-16 6-24 16,8 1-493-16,-1 1 220 0,-2-4 148 0</inkml:trace>
  <inkml:trace contextRef="#ctx0" brushRef="#br0" timeOffset="170130.34">2919 15331 9 0,'-3'3'35'0,"-1"0"-5"15,1-2 7-15,2 1-13 0,-2 0-3 0,1-1 2 16,-1 3-5-16,0-2-13 0,1 1 20 0,0-2-1 15,0 0 9-15,0 0-6 0,0 0-10 0,2-1 4 16,-3 2-10-16,3-2-5 0,-3 1 14 0,3-1-13 0,0 0 20 16,-2 0-15-16,2 0-4 0,0 0-2 0,-3 1 1 15,3-1 27-15,0 0-14 0,0 0-10 0,0 0 2 0,-3 1-2 16,3-1 0-16,0 0 2 0,0 0-17 0,-1 3 27 16,1-3-16-16,0 0-17 0,-1 1 14 0,1-1 4 15,0 0-4-15,0 2-1 0,0-2-1 0,0 0 13 16,0 0-18-16,0 0 21 0,2 3-5 0,-2-3 6 0,3 0-10 15,0 1-8-15,-1 1 24 0,1-1-9 0,1 1-18 16,0-2 5-16,-1 2 11 0,1-2-5 0,1 1 9 0,0 0 4 16,-1-1 42-16,2 0-58 0,-1 0-13 0,3 2 27 15,-1-1-15-15,-1-1-14 0,1 0 17 0,8 0-3 16,-6 0 7-16,-1 1 2 0,7-2-18 0,-3 0 24 16,-2 1-19-16,5-3-5 0,0 4 41 0,3-3-62 15,0 2 37-15,-3-2-29 0,1-2-1 0,0 3-1 16,4-2 51-16,-4 1-17 0,1 3-66 0,3 0 78 0,-4-2-9 15,1 2 18-15,2-7-13 0,-4 5-9 0,1-4 14 16,0 4-26-16,1 2 25 0,2-1 0 0,-5-1-39 0,4-1-42 16,-1-3 51-16,2 5 22 0,-2-1-17 0,2-3 4 15,-2 4 1-15,2 1 8 0,1-4-8 0,0-2 11 16,8-7 2-16,-6 11-6 0,-2-2-13 0,-1 1 0 16,-3-5 11-16,0 6-34 0,0-4 34 0,1-2 4 0,-2 9-5 15,1-2-13-15,-1 2 21 0,-1-5 11 0,0 0-31 16,1 3-13-16,-1-6 15 0,-3 6 16 0,2-2-15 0,2 3-9 15,-2 3 9-15,2-5 3 0,-2-1-18 0,2-5 26 16,-2 6 6-16,2-4-12 0,-3 2-21 0,0 1 29 16,0-2-14-16,-4 2-32 0,4-4 53 0,-1 3-23 15,-5 3 9-15,2-1-14 0,-1 1-28 0,-2 1 55 0,-5-1-24 16,8 0-29-16,-5-4 52 0,1 5-8 16,1-2-3-16,-1-2-9 0,0 4 2 0,-4-1-18 0,7-4 26 15,-7 4-76-15,4-1 72 0,-1-1 10 0,-3 2-40 16,5-3 53-16,-5 3-46 0,0-1 42 0,0 1-30 0,3-2 20 15,-3 2-16-15,0 0 2 0,6 2 27 0,-6-2-37 16,3-2 13-16,-3 2-20 0,3 2 30 0,-3-2-46 16,0 0 36-16,4 2 28 0,-4-2-36 0,0 0-12 0,2-1 42 15,-2 1-13-15,0 0-7 0,0 0 2 0,0 0 3 16,0 0-21-16,0 3 27 0,0-3-13 0,0 0-35 0,2 0 38 16,-2 0-20-16,0 0 4 0,2 2 12 0,-2-2-6 15,2 2 18-15,-2-2 0 0,0 0 1 0,0 0-28 16,1 0 25-16,-1 0-23 0,0 0 13 0,3-3 15 15,-3 3-53-15,0 0 10 0,2 0 31 0,-2 0-25 0,0 0-11 16,2 5 42-16,-2-5 10 0,0 0-12 0,0 0 18 16,0 0-60-16,0 0 19 0,0-6 31 0,0 6-28 15,0 0-3-15,0 0 4 0,0 0-14 0,0 0 22 16,0 0 9-16,0 0-13 0,-4 4 31 0,4-4-20 0,0 0-70 16,0 0 72-16,0 0-2 0,0 0 40 0,-2 3-39 15,2-1 11-15,0-2-19 0,0 0-29 0,-1 3 60 16,2-1-12-16,-1-2-46 0,0 0 40 0,0 0-12 0,0 0-21 15,0 0 51-15,0 0-7 0,0 0-8 0,0 0-41 16,0 0 34-16,3-7 21 0,-2 3 2 0,-1 2-21 16,0 2-29-16,0 0-18 0,0 0 28 0,0 0 42 0,0 0-50 15,0 0 21-15,0 0-16 0,0 0-8 0,-4 9 42 16,4-9-9-16,0 0-12 0,0 0-5 0,0 0-12 0,0 0 2 16,0 0 8-16,0 0 4 0,0 0-17 15,0 0 18-15,0 0-8 0,0 0 35 0,0 0-55 0,0 0 23 16,0 0 29-16,0 0-48 0,0 0 47 0,0 0-35 15,0 0 16-15,0 0-22 0,-2 0 32 0,2 0-17 0,0 0-66 16,0 0 71-16,0 0 15 0,0 0-23 0,0 0 17 16,0 0 3-16,0 0-6 0,0 0-26 0,0 0-4 15,0 0 20-15,6 5-17 0,-6-5 16 0,0 0 7 16,0 0-17-16,0 0 6 0,0 0-3 0,6 3 19 0,-6-3-8 16,0 0-2-16,4 1-1 0,-4-1-6 0,0 0 1 15,0 0 18-15,0 0-6 0,0 0-3 0,4 2-6 16,-4-2-6-16,0 0 22 0,0 0-5 0,4 3-6 15,-4-3 5-15,0 0-18 0,0 0 20 0,0 0 5 0,0 0-17 16,0 0-4-16,0 0 10 0,0 0 3 0,0 0-10 16,0 0 20-16,0 0 3 0,0 0-21 0,0 0-11 15,0 0 3-15,0 0 28 0,2 4-18 0,-2-4-14 16,0 0 34-16,0 0-17 0,0 0 1 0,0 0-19 0,0 0 21 16,0 0-4-16,0 0-16 0,0 0 7 0,0 0 12 15,0 0 3-15,0 0-8 0,0 0 29 0,7-1-39 0,-7 1 13 16,0 0-14-16,0 0 1 0,0 0-2 0,0 0-5 15,0 0-10-15,0 0 10 0,0 0-43 0,0 0 45 16,0 0-1-16,0 0-31 0,0 0 3 0,0 0-112 0,-7-7 53 16,3 7 36-16</inkml:trace>
  <inkml:trace contextRef="#ctx0" brushRef="#br0" timeOffset="183081.31">15653 16608 14 0,'0'0'14'0,"-3"0"-7"0,3 0 17 0,0 0-10 15,-2 0-8-15,2 0 21 0,0 0-14 0,0 0-12 0,-3 0-3 16,3 0 12-16,0 0 12 0,-5-1-17 0,5 1 1 16,-4 1 1-16,1-1-2 0,3 0 5 0,-4-1-15 15,4 1 12-15,-5 1-3 0,3-1 20 0,0 0-15 0,-1 0-7 16,0 0 1-16,1 1 12 0,-2-2-97 0,4 1 147 16,-4 0-51-16,4 0 15 0,-6 0-18 0,4 0 13 15,2 0 6-15,-4 0-13 0,4 0-6 0,-6 0 1 0,2 0 24 16,2 0-17-16,-2 1-15 0,0-2 11 0,4 1 10 15,-6 0-14-15,2 1 7 0,2-2 3 0,-2 1-7 16,0-1-15-16,4 1 15 0,-6 1 3 0,4-2-1 0,2 1 12 16,-6 1-20-16,5-1 25 0,-2 0-26 0,2 1 27 15,1-1-26-15,-4 1-4 0,4-1-16 0,0 0 20 16,-3 0-1-16,3 0-4 0,0 0 20 0,-4-1-20 16,4 1 16-16,0 0-19 0,0 0 1 0,-4 0-4 0,2 1 1 15,2-1-13-15,-3 0 27 0,3 0-7 0,-3 0 4 16,3 0 2-16,-2 2-9 0,-1-2 15 0,3 0-82 15,0 0 78-15,-4 0-6 0,4 0-3 0,-1 1-15 16,1-1 16-16,0 0 5 0,-3 1 1 0,3-1 2 0,-3 1-10 16,3-1 7-16,0 0-8 0,-4 1 0 0,4-1-11 15,-1 2-4-15,1-2-1 0,-3 1 21 0,3-1 8 0,0 0-10 16,-2 1-15-16,2-1 5 0,-4 0 22 0,4 0-27 16,-2 1 25-16,2-1-15 0,-2 1 5 0,2-1-20 15,0 0 0-15,-3 2 13 0,3-2 7 0,0 0 5 16,-3 2 0-16,3-2-17 0,-1 1 11 0,1-1-1 0,-3 1 3 15,3-1 0-15,0 0-18 0,0 0 7 0,0 0 0 16,0 0 16-16,-2 2-14 0,2-2-15 0,-3 0 32 16,3 0-8-16,0 0-14 0,-3 1 2 0,3-1 11 15,0 0-11-15,0 0 12 0,0 0-9 0,0 0-5 0,-2 1 3 16,2-1 2-16,0 0 2 0,0 0-11 0,0 0 21 16,0 0-3-16,0 0-16 0,0 0-5 0,0 0 28 0,0 0 4 15,0 0-17-15,0 0 13 0,1 5 0 0,-1-5-11 16,1 1 5-16,-1-1 0 0,0 0 10 0,3 1-2 15,-2 0-8-15,2-1 9 0,0 0 11 0,1 3 63 16,-2-3-113-16,0 1 11 0,0-1-8 0,2 1 29 0,-1-2 12 16,0 1-8-16,1 0-29 0,1 0 49 0,-2 0-54 15,1 1 24-15,0 2 29 0,1 0-19 0,-1-3-17 16,1 1-5-16,-2-1 5 0,1 0 36 0,1-1-5 16,1 2-36-16,0 1 14 0,1-1-45 0,1-1 66 0,7 0-28 15,-2 2 15-15,-1 5 16 0,1-9-11 0,1 6 11 16,-1-1-21-16,2-5 3 0,-2-3-18 0,-1 9 20 15,1-4-26-15,-2 3 33 0,1-2-48 0,-3-2-7 0,1 1 22 16,-2 0-26-16,1 4 75 0,-1-1 4 0,5-5-62 16,-2 3 17-16,-3-3 4 0,1 2-6 0,2 3 22 15,-2-4-25-15,1 8 36 0,-4-4-27 0,0-4 10 0,-1 3-8 16,-1-3 19-16,1 1-24 0,7 1 25 16,-5-3-18-16,2 2-18 0,-2-3 27 0,2 3-33 0,3-1 40 15,-2 1-20-15,-2 2 36 0,6-4 0 0,2 4-35 0,-5-2-37 16,-3-2 43-16,8 6 10 0,-8-7 23 0,7 1-33 15,-6 3-39-15,-2-1 11 0,6 0 44 0,-3 0-39 16,-2-1 38-16,4 3 4 0,-8-3-39 0,4 2-28 16,-2 0 14-16,6 3 66 0,-1 1-31 0,-4-6-46 0,3 4 44 15,-4-4 19-15,4 5-1 0,0-6-8 0,-1 5 6 16,0-1-33-16,-3-2-13 0,0 0 49 0,5 4 19 16,-4-4-50-16,3-4 14 0,0 9 10 0,0-3-18 15,0-4 32-15,-2 2-23 0,-3 0-1 0,3 2-23 0,3 1 45 16,-2-4-38-16,-1 1-19 0,1 3 9 0,1-2-7 15,-2-3 57-15,-2 2-62 0,2 0 44 0,-1 1-44 16,1-2 61-16,4 3-13 0,1-3-1 0,-3 1-53 0,0 0 51 16,1 3-10-16,-2-2 18 0,1-1-60 0,-2 1 28 15,4 4 46-15,-3-2-6 0,0-4-38 0,-2 0 0 16,-2 1-32-16,2-1 74 0,-2 2-32 0,1-1-48 0,-2-1 64 16,0 3 17-16,0 1 10 0,1-2-71 0,-1-4 21 15,0 2 51-15,1 1-36 0,-1-1 26 0,0-1-6 0,0 3-17 16,0-2 10-16,0-1-55 0,0 1 30 15,0 0 31-15,0 1 3 0,-1 0-2 0,0 0-83 0,-2 2 85 16,2 0-70-16,-2-1 80 0,-1-1-7 0,7-1-29 16,-3 1-59-16,-3 0 62 0,3 0 25 0,-1 0 0 0,-2-2 12 15,2 4-23-15,1-1-99 0,-2 0 127 0,-2-1-9 16,4-4 5-16,-1 3-99 0,0 2 97 0,-3-1-29 16,2 2 29-16,1-4-1 0,1 2-26 0,-4 0 10 0,4 0-4 15,-1 0 3-15,-2-1 8 0,-1 1-49 0,0 0 31 16,0 0-5-16,5 1-7 0,-5-1 17 0,4-1-17 15,-4 1 27-15,0 0-9 0,3 0 1 0,0 1-16 0,-3-1 7 16,0 0-33-16,2-1 51 0,-2 1-31 16,3 0 11-16,-3 0-12 0,3-1 0 0,-3 1 12 0,0 0 9 15,1-1-11-15,-1 1-8 0,0 0-6 0,0 0-8 16,3 1 42-16,-3-1-22 0,0 0-44 0,0 0 56 0,4-2-10 16,-4 2 6-16,0 0-17 0,0 0-22 0,0 0 22 15,0 0 22-15,0 0-15 0,0 0 4 0,0 0-1 0,0 0 4 16,0 0-19-16,0 0 17 0,0 0-14 15,0 0-22-15,0 0 31 0,1 1-4 0,-1-1 17 0,3 0-1 16,-1 1-16-16,-2-1-24 0,0 0 3 0,0 0 27 16,2 1-56-16,-2-1 69 0,0 0-24 0,4-1 4 0,-4 1-8 15,2-1 11-15,-2 1 11 0,0 0-4 0,2-1 3 16,-2 1-11-16,0 0-8 0,0 0 6 0,0 0-16 16,0 0-5-16,0 0 35 0,0 0-46 0,2 1 49 15,-2-1-10-15,0 0 3 0,3 0 2 0,-3 0 4 0,3 0-7 16,-3 0-2-16,0 0-16 0,0 0 26 0,0 0-23 15,0 0-16-15,0 0 10 0,0 0 5 0,0 0-4 16,0 0-7-16,0 0 31 0,0 0-34 0,2 0 35 0,-2 0-6 16,0 0-8-16,0 0-21 0,0 0 24 0,0 0-10 15,0 0-1-15,0 0 21 0,0 0-10 0,0 0-4 16,0 0-11-16,0 0 15 0,0 0 0 0,0 0-18 0,0 0 22 16,0 0-10-16,0 0-5 0,3-3 14 0,-3 3-2 15,0 0 11-15,0 0-5 0,0 0-25 0,0 0 23 16,0 0-11-16,0 0 7 0,0 0-26 0,0 0 19 15,0 0-12-15,0 0 23 0,0 0-10 0,0 0-13 0,0 0-2 16,0 0 17-16,0 0 6 0,0 0-13 0,0 0 13 16,0 0 4-16,1 3-23 0,-1-3 9 0,0 0-4 0,0 0 13 15,0 0-21-15,0 0 13 0,0 0 11 0,0 0-16 16,0 0 12-16,0 0-10 0,0 0-10 0,0 0-27 16,-5-7 19-16,4 5-80 0,1 2-12 0,-2-2 12 15,1-2-37-15,-2 3-13 0,-1-1-391 0,-2 2 181 0,-2-6 120 16</inkml:trace>
  <inkml:trace contextRef="#ctx0" brushRef="#br0" timeOffset="186979.02">15541 17461 9 0,'0'-3'25'0,"1"-1"1"16,-1 0-8-16,2 1 1 0,-2 0 3 0,1 1-1 0,-1 0-12 15,0 2 7-15,-1-4 8 0,1 4-23 16,0-4 17-16,0 4 7 0,0 0-48 0,-2-4 44 0,1 2 11 15,1 2-15-15,1-2 5 0,-1 2-11 0,0-2 2 16,0-1 17-16,0 3-25 0,0 0 15 0,-1-3 12 0,1 3-6 16,0 0-5-16,0 0 12 0,-3-3-5 0,3 3-21 15,-2-1 7-15,2 1 3 0,-6 0 3 0,4-1-8 16,2 1 0-16,0 0 1 0,-4-1 0 0,4 1 4 16,-4-2 0-16,4 2 1 0,0 0-8 0,-4-1 3 0,4 1 8 15,0 0-10-15,-4 0-2 0,4 0 1 0,0 0-1 16,-4-1 9-16,4 1-2 0,0 0-8 0,-3-2 9 15,3 2-19-15,-3 0 22 0,3 0-22 0,-2 1 15 16,2-1 9-16,0 0-3 0,0 0-13 0,-4 0-9 0,4 0 13 16,-3 1-19-16,2 0 16 0,1-1 2 0,-3 5 21 15,2-5-25-15,1 0-3 0,0 0-10 0,-4 0 26 0,4 0-18 16,0 0-46-16,0 0 42 0,0 0 12 0,0 0 4 16,2 5 17-16,-2-5-6 0,0 0 4 0,0 5-7 15,-1-4-10-15,4 2 0 0,-2-1-12 0,0 1 13 16,-1-2-13-16,0-1 34 0,3 3-18 0,-2 0-12 0,2-3 7 15,-2 2 36-15,-1-2-40 0,3 1 28 0,0-1-9 16,1 1-51-16,-2 1 46 0,2 0 6 0,-2 0-3 16,3 2-2-16,-1-3-7 0,1-4 7 0,2 3 13 15,0 0-28-15,2 5 21 0,0 0 6 0,1 0-11 0,-1-6-24 16,-2 3 7-16,1-1 27 0,-2-2-83 0,6 3 46 16,-2 3 1-16,-1-2 8 0,-1-2 9 0,0-4-26 0,0 2 41 15,3-2-29-15,-2 3-24 0,-1-2-8 16,0 4 46-16,-1-4-45 0,1 2 37 0,4-2-30 0,-6 7 54 15,0-6-8-15,-1 2 9 0,2 1-30 0,-2-3-11 16,2 1 15-16,-2 4 18 0,0-4-3 0,6 2-25 0,-4 0 12 16,2 4 16-16,3-3-32 0,-1-6 21 0,-3 6 19 15,-3-4-16-15,-1 2-33 0,3-1-64 0,-1-1 119 16,2 2-22-16,-1-2-16 0,-2 2 3 0,1 0 27 0,0-1-35 16,0 4 42-16,6-4-23 0,-6 4 15 0,1 0-27 15,6-8 21-15,-2 3-45 0,-4 2 15 0,-1 2 26 16,1-6-22-16,10 3 5 0,-7 0-63 0,4-2 52 15,2 2-23-15,-2-1 50 0,-9 0 10 0,0 1-35 0,1-2 36 16,6 5-25-16,-3 0 20 0,-1 0 13 0,-4-4-17 16,2 1-15-16,0 6 0 0,4-8 12 0,-4 6 10 15,1-4-7-15,0-1-4 0,-3 1-35 0,8 5 53 0,-4-4-50 16,-4-5 12-16,1 3 6 0,0 0-3 0,1 1-74 16,0 2 114-16,2-1-49 0,-1-3 46 0,5 3-5 15,0 2-38-15,0 1 16 0,0-1 7 0,-1-7-17 16,-1 4 27-16,1 5-26 0,0-1 4 0,-1-4 6 0,-2-2-28 15,3 0 55-15,-6 1-71 0,3-2 72 0,0 1 13 16,2 7-20-16,-1-5-7 0,-1 1 4 0,-1-2-17 0,-1 0 10 16,4-3-14-16,-1 4-18 0,-2 1 45 0,-1-2-10 15,0 5 1-15,-2-6-12 0,2 1-2 0,-2 2 9 16,0-1 13-16,0-1-35 0,-1 0 16 0,1 0-5 16,-1 3 1-16,-1-2-16 0,1 0 37 0,1-1-39 0,-1 3 20 15,-1-2 9-15,1 0 11 0,1-1-22 0,-1 1 11 16,-1 0-17-16,2 3 6 0,-1-3 3 0,0 2 12 15,-1-1-9-15,1-2 5 0,0 0-14 0,-1 0 4 0,1 1 8 16,-3 0-12-16,4 1 8 0,-1-2-23 0,-1 1 25 16,1-2 1-16,1 2-4 0,-1 2-13 0,-1-2 14 15,1-2-2-15,-2 1-20 0,-1 1 0 0,4-1-4 0,-2 3 21 16,0 1 18-16,-2-3 2 0,2 1-27 0,-1 0-3 16,-1-1 1-16,3-1-1 0,-2 2-2 0,-1-1 26 15,0 0-7-15,3 1-3 0,-3 2-17 0,2-2 13 16,-2 1 3-16,0-2 0 0,0 0 0 0,3-4-8 0,-3 4-1 15,3 2-4-15,-1-2 10 0,-2 0-19 0,0 0 23 16,4-1-23-16,-2 2 25 0,-2-1 0 0,5-1-28 16,-2 0 7-16,-3 1 10 0,2 0-1 0,-2 0 11 0,3 1-10 15,-3-1-7-15,1 0 3 0,-1 0 7 0,3 1-5 16,-3-1-6-16,0 0 10 0,3 1 8 0,-3-1-2 0,0 0-17 16,2 1 8-16,-2-1 9 0,3 2-5 0,-3-2-20 15,1 1 21-15,-1-1-6 0,2 1-4 0,-2-1 3 16,0 0 10-16,2 0-3 0,0 1-6 0,-2-1-2 15,1 1 0-15,-1-1 6 0,0 0 8 0,3-3-3 0,-3 3-5 16,0 0-2-16,0 0-7 0,0 0 8 0,2 0-21 16,-2 0 13-16,0 0 5 0,0 0-1 0,0 0-2 15,2-3 6-15,-2 3-8 0,0 0 12 0,1 5-10 16,-1-2-14-16,0-3 11 0,0 0 14 0,0 0-18 0,0 0 3 16,0 0 2-16,0 0-45 0,0 0 22 0,-7 0-41 15,7 0 8-15,-4-2-36 0,2 1-10 0,-1 2 13 0,0 1-10 16,-1-1 9-16,0-1-33 0,0 2 13 0,-4 5-327 15,0-3 148-15,3-6 98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2:04:32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 14735 37 0,'-2'-4'32'16,"2"4"5"-16,0-3-2 0,0 3 6 0,0 0 11 16,-1-5-14-16,2 4-2 0,-1 1 4 0,0 0-5 15,-1-5-3-15,1 2 30 0,0 3-27 0,0-6-9 0,0 4-25 16,0 2 2-16,0-5 11 0,-1 3-21 0,2-1 53 15,0 2 2-15,-1 1 69 0,0-3-112 0,0 3 57 16,0-3-75-16,0 3-6 0,0 0 68 0,0 0 6 0,2-1-6 16,-2 1-53-16,0 0 66 0,0-5-79 0,0 5 48 15,0 0-42-15,0 0 11 0,0 0 21 0,0 0 33 16,-2-3-70-16,2 3-5 0,0 0 59 0,0 0 5 0,0 0-85 16,0 0 79-16,2 8 1 0,-2-8-70 0,-2 4 11 15,4-1 41-15,-1 1-44 0,-2-1 61 0,1 3-50 16,1 2-10-16,-1-1-6 0,0-1 34 0,3 5 36 15,-1-1-42-15,-3 2-26 0,2 0 73 0,1 0-49 16,-4 2 36-16,2-1-63 0,2 0 6 0,-4 0 9 0,0 0-2 16,2-3 59-16,0 3-48 0,-2-1-6 0,2-2 56 0,0-2-50 15,0 1-2-15,0-2 76 0,0 5-86 16,0-4 29-16,0 2 33 0,0-3 29 0,0 0-102 0,0-2 50 16,0 2 19-16,-1-1-76 0,0-1 95 0,1 0-84 15,0-2 70-15,-2 2-34 0,2 0 32 0,0 0-87 0,0-2 102 16,2 1-84-16,-2 0 28 0,0-1-29 0,0 0 96 15,1 0-61-15,-1 0 74 0,1-1 7 0,-1-1-64 16,2 2 46-16,-2-1-20 0,1-1-23 0,0 0 9 16,-1 2 30-16,0-3-50 0,0 0 27 0,2 1 19 0,-2-1-26 15,4-1-20-15,-4 1 40 0,5-3-17 0,0 1-41 16,6-5 1-16,0-2 25 0,2 1 1 0,10-8 16 0,1 2-1 16,5-4-35-16,-2-2 34 0,1-1-23 15,-2 3 7-15,6 1-1 0,-5 2 10 0,-2-1 10 0,-2 2-2 16,-4 2-8-16,-5 1 15 0,0 1-16 0,-2 2 0 15,0 0 28-15,0-1-33 0,-3 1 3 0,2 1-2 0,-1 1 11 16,0 0-20-16,-2-2 8 0,-2 5 14 0,0-1-29 16,-2-1-8-16,0 3 4 0,-2 0 28 0,2-2-25 15,0 3-1-15,-1-2-8 0,0 2 9 0,-1-1-11 16,1-1 11-16,0 2 2 0,-2 0-7 0,0 0 9 0,1 0-9 16,-1-1 11-16,0 1 3 0,1 0-25 0,-2 1 9 15,2-1 13-15,-2 1 9 0,2-1-25 0,-2 1-12 0,1-3 14 16,-1 3 1-16,0 0-16 0,0 0-8 0,0 0 43 15,1-1-26-15,1 0 13 0,-2 1-22 0,1-1-1 16,-1 1-9-16,1-2 2 0,-1 2-12 0,0 0-14 16,0-2-15-16,0 2-35 0,0 0-8 0,0 0-32 0,0 0-7 15,0 0-33-15,0 0-21 0,0 0-1 0,0 0-453 16,-6 2 217-16,-2 3 146 0</inkml:trace>
  <inkml:trace contextRef="#ctx0" brushRef="#br0" timeOffset="1526.31">1828 15604 56 0,'-3'-4'52'0,"0"2"35"15,2-1-58-15,0 1 21 0,-2-2-10 0,2 1-22 0,-1-1 40 16,1 0-29-16,0 1 0 0,1-2-5 0,-2 3 41 16,4-3 5-16,-4 0-59 0,2 1-9 0,-1 0 27 15,0 1 38-15,-1-2-19 0,2-1 9 0,0 5 13 0,0 1-12 16,0-3-79-16,0 3 19 0,0-5 64 0,-1 2-82 15,0 0 13-15,1 3-1 0,-3-3 3 0,2 2-5 16,1 1 37-16,-2-2-39 0,2 2 17 0,0 0-18 0,0 0 17 16,0 0 46-16,3 7-8 0,0-3 1 0,-3-1-68 15,1 2-3-15,0 1 0 0,1 6 9 0,-1-1 22 16,0 1-13-16,1 0 63 0,-2 2-70 0,5-2 53 16,-2 1 7-16,-2 1-60 0,0-2 26 0,-1 1 29 0,2 1-54 15,0-1 32-15,-2 3 31 0,3-2-6 0,-2 1-51 16,1-2 41-16,-2 3-27 0,1-2 60 0,0-1 13 15,2 0-96-15,-2-3 32 0,-1-2-31 0,2 0 42 16,-1-1-14-16,0-1 57 0,-1-1-116 0,0 1 121 0,0-2-68 16,2 0 45-16,-2 1 40 0,1-3 1 0,0 1 7 15,-1-1-11-15,0 2-12 0,0-2 12 0,3 0-15 0,-2 0 5 16,1-1-2-16,0-1-8 0,2-1-32 0,0-2 27 16,2 1-32-16,6-3 15 0,-2-1-13 0,5-5-4 15,9-3 0-15,0-2-2 0,3-2 18 0,-1 1-27 16,2-1-13-16,0-1 10 0,-1 2 2 0,0-1 4 0,-2 0 13 15,-1 3-5-15,0 2 7 0,-5-1-3 0,-2 5 1 16,-4-1-23-16,1 2 2 0,-4-1 8 0,2 1 0 0,3 1-15 16,-3-2 30-16,-1 2-4 0,-2 1-8 0,2 1-14 15,-1-1-1-15,1 2 11 0,-3-2-8 0,-3 2-8 16,5-2 3-16,-2 0 31 0,-2 2-24 0,0 2-4 16,-3 0-14-16,1 0 33 0,-2 0 7 0,2 1-38 0,0 0-2 15,-1-2 30-15,-2 2-30 0,2 0 21 0,-2 0 4 16,1-2-34-16,-1 2 38 0,2 0-33 0,-2-2 22 0,-1 3-16 15,1-1 0-15,1 0 4 0,-1-1 0 16,2 0-16-16,-3 2 11 0,2 0 18 0,-2 0-25 0,2-2 7 16,-2 2-18-16,0-2 3 0,0 2 5 0,2-2-5 15,-2 0-11-15,0 2 5 0,0 0-28 0,0 0-2 0,0 0-42 16,0 0-87-16,0 0 66 0,4 0-25 0,-4 0-30 16,0 0 0-16,0 0-21 0,0 0-430 0,-5 4 207 15,2-3 140-15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875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315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11:19:28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21547 3162 48 0,'2'4'70'0,"-2"-4"-10"0,0 0 18 16,0 0-10-16,-2 7-12 0,2-7-7 0,0 0-13 16,-2 7 11-16,2-7-11 0,-4 2 13 0,4-2-9 15,-2 8 9-15,2-7 12 0,-2 1-23 0,0 1 16 0,-1 0-6 16,0-2 0-16,-2 1-2 0,-1-1-5 0,2 1-22 16,-1 1 1-16,0-3 2 0,-1 1-3 0,1-1 10 15,-2 0 5-15,2 1 23 0,0-1-32 0,-1-1-11 16,2-2 26-16,-2 2-37 0,0-1 37 0,2 1-17 0,-1-1 9 15,1 0-16-15,-1-2-4 0,2 2 9 0,-1-2-17 16,-3-4 11-16,3 4-5 0,2 1 7 0,-2-3-37 16,-2-1 30-16,4-1 2 0,-1 2-13 0,2 3 18 15,-2-4-2-15,2 3 0 0,1-2-2 0,2-6-22 0,-2 8 18 16,2-2-3-16,-1-1-8 0,0 5 4 0,-1-3 5 16,4-7-18-16,0 5 1 0,0-2-25 0,3 0 26 0,-3 5 11 15,3-5-13-15,-3 7-16 0,0 1-5 0,1 2 22 16,2-8 3-16,-3 2-24 0,1 1 33 0,-1 6-19 15,1-4 40-15,-1 0-17 0,0 2 8 0,3 8 0 16,-2-5-26-16,2 6 17 0,-3-5-9 0,3 4 6 0,-2-4-15 16,0 1 7-16,1 5 21 0,-1 2-22 0,1-1-1 15,-1 2 17-15,-1 1-31 0,-1-1 52 0,-1 2-18 16,2 0 9-16,-1 2-35 0,0 1 39 0,-2 3 0 0,-1-1 12 16,1 0-7-16,-2 2-3 0,-3 9-6 0,1-2 0 15,-1-7 2-15,2-1-10 0,-6 12-2 0,-2-3-6 16,-3-2 20-16,2 0-10 0,-1-4-4 0,-4 5 0 0,3-2-10 15,-1 0 20-15,-2-6-4 0,0 5-2 0,-4-4 26 16,0-1-30-16,0-1 0 0,2 1 1 0,-2-3-1 16,-2-3-10-16,6-3 5 0,4-1 16 0,-1-3 2 0,1 1-16 15,0-4-1-15,1-1 3 0,1-1-7 0,0-1-12 16,2-2 7-16,8 0 11 0,-12-3-12 0,12 3-4 16,-12-14 21-16,8 5-9 0,-1-3-34 0,0 1 1 0,2-2 7 15,0-2-4-15,3 1 7 0,0 1 10 0,2-2-27 16,-4 1 26-16,4 1 12 0,-1 3-26 0,2-2-4 15,-1-1 18-15,0 2 18 0,-1-1-78 0,3 1 66 16,0 2-3-16,1-2 11 0,1 0-25 0,-2 2 1 0,2-1 1 16,0 0 26-16,-2 0-6 0,2 1 5 0,0 1-16 15,0 1 9-15,1-1 0 0,0 1-8 0,-3 1 6 16,2 1-15-16,-2 2 19 0,-1 2-51 0,1-3 44 0,0 3-27 16,0-2 37-16,0 3-22 0,0 0-7 0,0 2 25 15,0-1 14-15,1 0-15 0,2 3-5 0,0 2-2 16,1 0 19-16,-4 0 21 0,4 1-35 0,-2 2 34 0,1 3 0 15,0 0-2-15,-1 0-9 0,-2 0 13 0,4 2-2 16,-2-1 4-16,-1 0 7 0,2 1-7 0,-3 1 1 16,1-2-17-16,0 1 12 0,1 3-5 0,-1-4-4 15,2 2 6-15,-1-2-9 0,-2 3-5 0,0-2-10 0,-1-1 24 16,0 2-14-16,1-2-11 0,0 0-8 0,-2-1 6 16,0-1 3-16,2 0 3 0,-2-3 3 0,1-1-14 0,0-1 12 15,-3 0-9-15,2-1 10 0,1 0 4 16,0-2-18-16,-1 0-4 0,1 0-13 0,1 0-4 0,-4-3-24 15,8 2 3-15,-8-2-66 0,0 0 32 0,0 0-2 16,15-5-34-16,-11 3-11 0,0 1-18 0,1 2-293 0,-5-1 146 16,9-12 98-16</inkml:trace>
  <inkml:trace contextRef="#ctx0" brushRef="#br0" timeOffset="436.07">21773 3466 48 0,'10'-10'71'0,"-1"4"3"16,3 0 27-16,-1 0-24 0,-1 1-23 0,0 2-15 16,0-1 26-16,1 4-13 0,-2-1 3 0,1 1-11 0,-2 1 13 15,2 3 14-15,1 2-23 0,0-2 14 0,-3 4-18 16,1 0 21-16,-1 2-16 0,-3-1 11 0,1 3-4 0,-2 1-17 16,-2 2 6-16,1-1-6 0,-3-1-3 0,1 2-6 15,-2 2 13-15,1-2-7 0,-3 4-16 0,-1-3 7 16,0 1-5-16,2 0 8 0,-1-2 4 0,-2 0-16 15,1 0 12-15,-2 1 12 0,1-3-36 0,-2 1 3 0,2-2 3 16,0-2-5-16,-1 0 2 0,2-4-3 0,-1 2 2 16,1 2 21-16,0-6-23 0,-1 5 6 0,1-2-15 15,1-3-4-15,-1 0-3 0,0 0-19 0,0-2-19 16,4-2 6-16,0 0-22 0,-12 5 2 0,12-5-17 0,0 0-22 16,0 0 2-16,-8-2-25 0,8 2-249 0,0 0 123 15,0 0 84-15</inkml:trace>
  <inkml:trace contextRef="#ctx0" brushRef="#br0" timeOffset="735.95">22097 3437 79 0,'-5'-3'94'15,"5"3"-8"-15,0 0-6 0,-16 9 1 0,9-3-6 16,-1 2-3-16,3 2 3 0,-2 2-7 0,2 2 4 0,0 1 3 16,1 1-31-16,0 0 10 0,1 1-9 0,0-2-15 15,3 0 4-15,-1 2-7 0,2-2 3 0,2 2 14 16,-2 2 10-16,2-6-41 0,0 2 37 0,1-3-30 0,1 1 18 16,0-2-10-16,3-2-15 0,-1 0 3 0,0 0-10 15,-1-1-1-15,2-4-3 0,3 1 1 0,-2-1 5 16,1-2-18-16,-1-2 0 0,2 3-18 0,-11-3-19 0,24-6-12 15,-12 2 12-15,0 0-27 0,0-2-23 0,-1 2-254 16,-3-4 117-16,1-2 78 0</inkml:trace>
  <inkml:trace contextRef="#ctx0" brushRef="#br0" timeOffset="1281.91">22352 3062 2 0,'10'-4'98'0,"-4"-1"-38"0,4 4 15 0,-2-1 4 15,-2 4-13-15,0-2-11 0,-1 1 2 16,6 6 20-16,-5-1-30 0,2 5 17 0,-2-4-19 0,-4 0-20 16,1 4 29-16,-2 0-6 0,-1-2 4 0,0 1-19 15,-4-2-6-15,0 4 5 0,0-1 2 0,0 0-27 16,-1-5 32-16,0 4-7 0,1-4 1 0,0-2-6 0,0 1 4 16,1-1-10-16,2-1-5 0,-2 1 3 0,2-2-4 15,-1 2 17-15,1-3-28 0,1 3-12 0,0-4 14 16,1 3-10-16,-1-1 12 0,0-2-24 0,4 2 33 0,-1-2-24 15,1 1 4-15,1 2-13 0,1-3-5 0,-1 1 20 16,2 1 4-16,-2-1-35 0,0 2 5 0,6 0 19 0,0 3 6 16,-1-1-12-16,0 0 3 0,-1 1 1 15,0 0 8-15,1 2 7 0,-2 0 17 0,-3 0-15 0,0 0-27 16,1 2 21-16,-1 1-5 0,-2-2 18 0,-2 1-7 16,2 0-8-16,-3 0 8 0,0-1-10 0,-2 3 7 0,0-3 14 15,-1 3-2-15,-1-3 4 0,0 0-16 0,-1 3 1 16,-2-2 41-16,0-2-53 0,1 0 29 0,-1-4 24 15,-1 2-1-15,0-1-16 0,1-1 18 0,1-1-12 16,-1 0-20-16,0-1 9 0,1-2 14 0,0 1-5 0,1-2-15 16,0 0-13-16,-3 0-20 0,4-3 7 0,0 3-45 15,4 1-26-15,-8-5-8 0,6 3-48 0,1-3-292 0,1 5 143 16,0 0 94-16</inkml:trace>
  <inkml:trace contextRef="#ctx0" brushRef="#br0" timeOffset="1651.9">23157 3265 116 0,'2'1'104'15,"1"2"-1"-15,-2 2-7 0,2 1 7 0,1 4-36 16,-1 4 20-16,-1 2-7 0,1 4-26 0,-2-1 24 0,3 13-6 16,-6 2-6-16,0-7-22 0,2-1 22 15,0 8-8-15,-2 2 24 0,-2-1-19 0,0-1-15 0,1-8 18 16,0-3-34-16,-2 7-12 0,4-8 14 0,-1-3-15 15,2-5-8-15,-1-2 24 0,1 0-5 0,-1-3-17 0,1-1 11 16,0-1-16-16,-2-2-15 0,2 2-16 0,0 0 3 16,0-7-41-16,0 0 4 0,0 0-25 0,0 0 1 15,0 0-8-15,-1 10-332 0,1-10 141 0,0 0 94 16</inkml:trace>
  <inkml:trace contextRef="#ctx0" brushRef="#br0" timeOffset="1824.4">22931 3658 129 0,'0'0'122'0,"7"-14"18"0,4 5-46 0,3-1 30 0,13-3-3 15,4 3-37-15,3 1 5 0,4-1-17 0,0 3 20 16,0 0-25-16,-2 1-15 0,0 0-28 0,-3 1 8 16,-8 0-31-16,-3 3-22 0,-4-1-3 0,0 1-23 0,-4 1-35 15,-2-4-275-15,-2 4 119 0,-1-5 80 0</inkml:trace>
  <inkml:trace contextRef="#ctx0" brushRef="#br0" timeOffset="2596.69">24166 3178 59 0,'0'0'70'0,"0"0"-6"0,-17 8-10 0,9-1-2 16,0-1 10-16,0 1-16 0,0 1 15 0,0-2-27 16,0 1 0-16,-1 0 10 0,2-1-12 0,-1 1-2 15,-1-3-4-15,2 1 37 0,2-3-44 0,-2 2 32 16,2-2-7-16,-2-1 6 0,-4 3-18 0,3-5-4 0,-8-1-5 15,8-2 2-15,-2 0 6 0,-1-1-8 0,2-2-15 16,-1 1-3-16,2-4 10 0,-1 0 20 0,0-1-33 0,1-2 24 16,0 4 1-16,2 1-14 0,0-3-3 0,0-3 7 15,2 2-15-15,-1 2-1 0,4-6 13 0,-3 2-11 16,4-2-7-16,0 1-3 0,1 3 15 0,-1 2-32 16,3 3 20-16,-1 5 19 0,4-8 1 0,-4 4-34 0,4 2 14 15,3-8-8-15,-1 6 11 0,1 5-8 0,-1 0-7 16,4-5 21-16,2 5-13 0,-4 8-1 0,5 0 32 15,-3-2-15-15,1 1 15 0,-2 4 5 0,1-2-1 0,0 5 12 16,-1 0-25-16,5 9 5 0,-3 2 3 0,2-1-20 16,-9-3 16-16,0-1 10 0,-2 1-5 0,-2 1 19 15,0 0-39-15,-2 1-5 0,1 1 36 0,-6 11-21 16,-1-4 19-16,0 2-3 0,-2-2 1 0,-3 3-15 0,-1-2-2 16,-1-2 17-16,1-2 6 0,-4 2-20 0,2-4 3 0,1 2 1 15,-2-3-12-15,3-6 10 0,3-2-3 16,0-4-12-16,-1 3 22 0,2-3-13 0,0-4-2 0,3 2-6 15,-2-2 19-15,2-1-2 0,-3 1-4 0,4-5 19 16,-1 1-14-16,5-4-5 0,-11 3 10 0,6-3-1 16,5 0-23-16,-14-2 12 0,5-5-24 0,-3 0 8 0,1-1 13 15,2 0-20-15,1-4 6 0,-1 1 0 0,2-3-23 16,-1 1 2-16,1-3 12 0,2 0-19 0,0 0 18 16,2-2 34-16,-1 1-39 0,4 0 4 0,1-1-15 0,2 2 19 15,0 2-17-15,-1 1 19 0,2 0-35 0,3 2 24 16,1 0-10-16,0 3-10 0,-1 0-5 0,2 4-15 15,-1 0 37-15,0 3 23 0,1 0-23 0,3 2-8 16,0 1 35-16,2 3 20 0,-1 0-18 0,2 1 7 0,-1 3 4 16,8 6-2-16,-1 0 11 0,2 1-29 0,-1 0 19 15,-2 4-3-15,-2-7-11 0,2 9 26 0,-2-3-18 0,1 1-2 16,0-2 3-16,-5-1 3 0,-3-2 3 0,1-5-7 16,-3 2-11-16,3-2 13 0,-1 0 1 0,-3-2-10 0,1-1-7 15,-2 0-1-15,1 1-37 0,-1-5-33 16,-1 6 25-16,-2-7-20 0,-4-2-20 0,10 2-46 0,-6-6-344 15,-4 4 160-15,0 0 106 0</inkml:trace>
  <inkml:trace contextRef="#ctx0" brushRef="#br0" timeOffset="2921.75">24468 3342 57 0,'13'-5'116'0,"1"2"-12"0,-1 0-9 0,-2 3-20 16,1 1 32-16,-4 4-24 0,4 2 7 0,-3 1-20 16,-1 0 2-16,-3 4-2 0,2 1-12 0,-2 0 9 0,-1 4-24 15,-1 0 22-15,-2 0 15 0,1 2-22 0,-2 0 8 16,-2 0-44-16,1 1 27 0,-3-1-8 0,-1-1 1 0,-2 0 9 15,2-1-24-15,-1-1 7 0,0 0 18 0,-1-2-7 16,-1 0-20-16,1-2 5 0,-1 1-7 0,2-2 11 16,-2-3-17-16,0 2-7 0,1-2 3 0,2-4-11 0,-1 0-20 15,0 4-33-15,6-8-44 0,-11 6 24 0,7-5-7 16,4-1-25-16,0 0-29 0,-8-4-317 0,8 4 149 16,0 0 100-16</inkml:trace>
  <inkml:trace contextRef="#ctx0" brushRef="#br0" timeOffset="3210.13">24825 3306 66 0,'-4'-1'136'0,"-2"2"-14"0,0 0-19 16,-3 2-2-16,-2 4-6 0,1 2 16 0,-2 3-29 15,2 0-2-15,2 3 11 0,-1 0-51 0,-2 13 30 0,2 0-26 16,2-4 25-16,2-4-27 0,2-1-7 0,2 2 22 16,1-5 5-16,0 1-5 0,1 1-19 0,2-1 8 15,1-1-11-15,3-2 5 0,-1-2-11 0,1 0 7 16,1-1-14-16,0 0 3 0,0-2-12 0,1 0 17 0,2-3-18 16,-3 0-6-16,4-5-29 0,-3 1 1 0,5-1-27 15,-1-3-4-15,-2 1-6 0,3-4-26 0,1 1-9 0,-3-2-33 16,0-3-302-16,1 3 143 0,-3-3 96 0</inkml:trace>
  <inkml:trace contextRef="#ctx0" brushRef="#br0" timeOffset="3606.77">25070 2789 25 0,'5'-15'112'0,"4"5"25"16,1 2-65-16,0 1-37 0,1 4 43 0,1 0-34 0,-3 3 3 16,3 3-3-16,-1-1 12 0,-2 4 0 0,2 1 13 15,-2 2-24-15,1-2 3 0,-6 5-28 0,0 1-15 16,-2 4 51-16,0-5-33 0,-4 1 8 0,0-2 15 0,-2 1-17 15,-4 5 11-15,1-4-12 0,0-1 0 0,-1 1 5 16,-2 15 0-16,-2-2-2 0,2-9-22 0,2-2 24 16,3-5 7-16,1 1-7 0,-1 2-26 0,1-2 11 15,1-4 16-15,0-1 2 0,2-1 0 0,1 1 8 0,3-1-12 16,-1-2 6-16,5 3 0 0,4-1 5 0,2-1-23 16,2-1 15-16,3 0-10 0,4-2-5 0,0 0 2 15,2 0-15-15,0 0 14 0,-2-1-19 0,0 0-22 16,0-2 20-16,-2 0-31 0,-3 4-16 0,-1-7-7 0,-1 2-36 15,-2-2-15-15,-1 1 3 0,-1 2-371 0,-3-1 159 16,-8 3 104-16</inkml:trace>
  <inkml:trace contextRef="#ctx0" brushRef="#br0" timeOffset="4001.94">25946 3055 52 0,'0'0'123'0,"0"0"-16"0,0 0 9 0,-3 11-7 16,1-1-17-16,0-1-5 0,1 4 8 0,0 2-63 0,-1 0 53 16,1 5 7-16,0 0-62 0,1 2 37 15,-2 11-20-15,2 2-16 0,-1 6-18 0,0-6 48 0,-2 1 2 16,-1-2-4-16,5 0-12 0,-5-3 2 0,3-7-13 16,-2 1 2-16,2-4-3 0,0-4 0 0,1-1-13 15,-2 1 20-15,1-2-16 0,1-2-6 0,-1-1 1 16,1-4-20-16,-2-1 4 0,2-1-16 0,-1 0 9 0,1 2-25 15,0-8-3-15,1 6-18 0,-1-6-18 0,0 0-8 16,0 0-26-16,0 0 11 0,0 0-342 0,0 0 143 0,0 0 96 16</inkml:trace>
  <inkml:trace contextRef="#ctx0" brushRef="#br0" timeOffset="4180.22">25750 3407 32 0,'9'-9'94'0,"5"2"2"0,-1-1 23 0,4 2-32 0,1 1-8 16,2-1 22-16,1 1-36 0,11-1 9 0,-5 3-33 0,-3-2-25 15,-4 0 13-15,1 0 17 0,0 4 6 0,2-1-42 16,-2-2-18-16,1 2 1 0,-5-3-28 0,2 2-32 16,-2 2-209-16,0-2 92 0,-2-2 62 0</inkml:trace>
  <inkml:trace contextRef="#ctx0" brushRef="#br0" timeOffset="5030.62">26924 3029 43 0,'5'-1'98'16,"0"1"-23"-16,-5 0-3 0,0 0 3 0,11 4 6 15,-11 1-21-15,1-1 8 0,-1 3-3 0,0-1-19 0,-1-1-6 16,-4 4 0-16,1 1 8 0,-3-3-2 15,0-3-30-15,2 1 43 0,-2 2-24 0,1-4-20 0,0 5 43 16,0-4 1-16,0-2-5 0,1 1-50 0,-2-2 35 16,1-1-11-16,0-1-23 0,0-1 25 0,-5-1-9 0,-1-1 10 15,3-2 4-15,-2-4-28 0,2 3-5 0,-2 0 18 16,3 4 1-16,-1-3-11 0,1-8-1 0,0 5 12 0,0 3-12 16,0-7 3-16,1 1-39 0,3 1 20 0,1 1-3 15,-2-1-32-15,2-1 38 0,1-1-2 0,2 5 13 16,1-2-35-16,0 0-40 0,2-2 78 0,1 4 5 15,0-1-29-15,3 0 2 0,-1 4-22 0,2-1 21 0,-1 1-13 16,0 3 8-16,-1-1 0 0,1 1 11 16,0 2-11-16,-2 1 2 0,7 3 24 0,-4-3 2 0,5 1 5 15,-2 7 3-15,1 1-22 0,-1-4 9 0,-2 5 14 16,0-4 18-16,-1 9-21 0,4 10 29 0,-1 4 14 0,-3-9-14 16,-3-1-10-16,-1-1 0 0,2 13 4 0,-4-8-9 15,0-3-61-15,-5-2 61 0,0 2-24 0,-5 9 33 0,0 0-32 16,-4 0-2-16,-1 2 42 0,-3-3-13 15,-3 0-13-15,-1 0 2 0,0-1-8 0,0-4 1 0,-1 0-9 16,0 0 0-16,-3-4 8 0,2 1-4 0,1 0 8 16,2-3-6-16,-1 0 4 0,6-5-12 0,2-4 17 0,1-4-9 15,0 2 11-15,2-1-5 0,0 2 22 0,1-6 1 16,2 0-5-16,1 0-13 0,0-2 14 0,-1-2-7 16,1 0-1-16,1-2-10 0,-5-2-4 0,3-1-4 0,0-2-2 15,0-1-18-15,1-2 23 0,1-1-29 0,1-2 15 16,2 0-8-16,1-1 7 0,0-1 0 0,3 1-10 15,-1-1-5-15,2 1 14 0,0 2-60 0,2 1 17 0,-2-1 36 16,4 1-12-16,-2 2 1 0,0 3-13 16,2 0 21-16,-2-1-17 0,0 6-11 0,3-2 13 0,-1 4 16 15,0 1 2-15,0 1 3 0,3 5 5 0,1-1-49 16,1 2 50-16,0 2-39 0,2 2 18 0,6 10 32 0,-2-1-21 16,0 2 6-16,2-2 15 0,-1-2-2 0,1 4-3 15,1-2 1-15,0-1 15 0,0 0-19 0,-1 2 7 16,0-6 2-16,1 1 13 0,-6-4 0 0,0-4 2 15,-3 0 6-15,0-1 2 0,-1-2-4 0,2-2 2 0,-1 3-7 16,3-3 1-16,-1-1-12 0,0-2-1 0,1-1-27 16,0-3-10-16,1 1-20 0,0 0-62 0,-2-3 14 0,-3 1-17 15,0 1 2-15,-1-1-29 0,-2-4-378 0,-1 3 170 16,0-1 114-16</inkml:trace>
  <inkml:trace contextRef="#ctx0" brushRef="#br0" timeOffset="7629.71">21489 5964 50 0,'-8'-4'122'0,"8"4"-51"0,0 0 5 0,0 0-16 0,0 0-1 16,-8-3 27-16,8 3-36 0,0 0-14 0,0 0 34 16,0 0-39-16,-4-1 16 0,4 1-28 0,0 0 6 0,0 0 17 15,0 0 4-15,0 0-11 0,0 0-9 0,0 0 6 16,0 0 17-16,11-6-3 0,-6 4-23 0,-5 2 17 16,23-4 5-16,-7 2-31 0,3 1 12 0,1-2 18 0,-2 3-27 15,4-4 9-15,-2 4 2 0,0 1-22 0,-2 0 22 16,0 2-5-16,-2-2-4 0,-2 1 5 0,0 4-7 15,-2-2 9-15,0 4-10 0,-3 0 15 0,-1 1-12 16,-3 2 5-16,-2 1-6 0,-2-1 9 0,-2 2-2 0,0 1 9 16,-3 1-12-16,-2-1-10 0,0 2 8 0,-4-2 0 15,2 1-10-15,-1-1 5 0,0 0-5 0,-2 0 1 16,0-2-8-16,-1 1 19 0,2-2-18 0,-1 1 12 0,2-2 3 16,1-1-6-16,1-1 0 0,0-2 5 0,2 0-13 15,1-1 14-15,4-5-11 0,-5 6 19 0,5-6-5 16,0 0-10-16,0 0 3 0,0 0-14 0,0 0 17 0,0 0-9 15,0 0-7-15,0 0 1 0,0 0 15 0,0 0-10 16,0 0-8-16,22-11 6 0,-22 11-9 0,12-2-14 0,-6 1 19 16,-6 1 6-16,13-2-14 0,-5 2 3 0,-8 0 9 15,21 2-15-15,-7-1 7 0,-2 1 13 0,2 3-3 16,0-1-13-16,-2 2 13 0,1 0-21 0,-2 2 2 16,1-3 5-16,-4 4 1 0,0 0 8 0,0 0-14 0,-2 2 7 15,0 0-3-15,2 1 5 0,-3 0 0 0,-2 1-15 16,-2 0 25-16,-1 1-8 0,-3 0-3 0,1 0-8 15,-2 1-2-15,-6-1-3 0,4 2 19 0,-4-1 14 0,1 1-19 16,-2-3-3-16,1 2 2 0,-1-1-7 0,-6 4 26 16,1-2-2-16,-4 0-1 0,4-4-4 0,2-2 11 15,1-4 4-15,0 1 17 0,-2-1-1 0,0-1-7 0,2-3-7 16,-2 2 13-16,1-2-12 0,0 1 5 0,4-3 4 16,-1-1-12-16,-2-2 1 0,3 1 0 0,2 1 2 15,0-2 5-15,-1 0-8 0,1-1-11 0,1 0 14 16,7 4-9-16,-9-6-6 0,9 6 1 0,-8-6-1 0,8 6-17 15,-7-3-5-15,7 3-12 0,-7-6-14 0,7 6-38 16,-5-7-20-16,5 7-34 0,-4-5 0 0,4 5-51 16,0 0-460-16,0 0 213 0,0 0 142 0</inkml:trace>
  <inkml:trace contextRef="#ctx0" brushRef="#br0" timeOffset="8071.51">22025 6233 123 0,'14'-9'82'16,"-2"2"5"-16,0 1-23 0,1-1 18 0,-1 1 11 15,0 6-31-15,1-2-16 0,-2 0 28 0,1 7-13 16,-1-1 4-16,-1 1 6 0,1 2-31 0,-2 0-5 0,-1 1 22 16,0 3 7-16,-1 1-15 0,-1 1-9 0,-1 2 10 15,-1 2-3-15,-1-2-3 0,-2 2-12 0,-1 1 18 16,-1 0-27-16,-3 0 11 0,0 1 8 0,-4 10-14 0,-5-1-9 15,7-8 9-15,-2-2 1 0,1-4-24 0,-2 2 21 0,2-2-5 16,0 1-21-16,-1-3 10 0,2 0 6 16,-1-1-14-16,0-1 22 0,2-1-4 0,-2-1-3 0,3-2 8 15,0 0-10-15,4-6-10 0,-6 7-12 0,6-7-24 16,0 0 9-16,-12 5 10 0,12-5-41 0,0 0 6 16,0 0-18-16,-16-1-4 0,16 1-23 0,0 0-18 0,-8-7-17 15,8 7-265-15,0 0 132 0,0 0 86 0</inkml:trace>
  <inkml:trace contextRef="#ctx0" brushRef="#br0" timeOffset="8375.85">22407 6176 7 0,'3'-12'105'0,"-3"5"25"0,-2-1-27 0,2 8-20 15,0 0 21-15,-8-6-15 0,8 6-25 0,-9 0 9 16,9 0-12-16,-15 8-7 0,6-2 18 0,-3 4-14 16,1 2 17-16,1 1-57 0,0 0 35 0,-4 10 0 0,-1 0-33 15,6 2 24-15,1-2 0 0,4-3-11 0,-3-2-10 16,4 0 7-16,-1 1-22 0,4-1 5 0,-1 2 22 16,2-2-19-16,3 0 13 0,0-3-7 0,2 0 8 15,0 0-19-15,2 0 8 0,3-5-5 0,-2 1-14 0,3-1 20 16,0-2-11-16,0-2 7 0,3-2-10 0,-2-1-9 15,3-3-22-15,-1 0-32 0,-2 0-5 0,5-3 13 0,-5-1-16 16,0-1 7-16,2 1-38 0,-3-2-315 0,0 0 137 16,-4-4 92-16</inkml:trace>
  <inkml:trace contextRef="#ctx0" brushRef="#br0" timeOffset="8748.01">23177 6055 21 0,'4'-9'118'0,"-2"0"-7"0,-2 9-39 0,4-15 30 16,-2 6-9-16,-2 4-18 0,0 5 17 0,0 0-20 0,0 0-14 16,0 0 4-16,0 0-1 0,0 0 7 0,1 36 8 15,-2-19-34-15,-2 6 15 0,2-3 3 0,-3 15-5 16,1 0-15-16,-1-1-2 0,1-2-5 0,-1 2-85 16,0-1 84-16,2-6-4 0,-1-3-19 0,0-3 25 0,2-2-11 15,0-1 27-15,-1 0-23 0,2-2-20 0,-1 0 1 16,0-3 1-16,1-1-1 0,-2-3-16 0,2 0-4 15,0-2-13-15,0-7-26 0,0 0-1 0,0 0 8 16,-1 16-25-16,1-16-10 0,-3 2-22 0,3-2-283 0,0 0 128 16,0 0 86-16</inkml:trace>
  <inkml:trace contextRef="#ctx0" brushRef="#br0" timeOffset="8963.73">22906 6350 44 0,'0'0'116'0,"4"-12"-5"16,5 6-25-16,3 2 7 0,3 1-11 15,4-2-1-15,1 1-8 0,2 1 8 0,14-3-20 0,2-1-8 16,0 2-3-16,-2-1-4 0,0 0 13 0,-5 4-24 16,2-3-18-16,-5 1 29 0,-4 2-21 0,-5-2-21 0,0 4 23 15,-1-4-49-15,-2 4 15 0,-1-4-20 0,-2 0-14 16,-1 1-18-16,-1 3-287 0,-6-7 116 0,-5 7 76 15</inkml:trace>
  <inkml:trace contextRef="#ctx0" brushRef="#br0" timeOffset="9681.79">24109 5911 101 0,'0'-5'106'0,"0"5"-8"16,-5-4 3-16,5 4 9 0,-11 0-28 0,4 1-1 15,-5 4 2-15,-1 1 18 0,0 2-2 0,-1 0-12 0,-2 2 3 16,-2 7-16-16,0-2 8 0,5-1-14 0,1-4-9 16,1 4-10-16,3-2 19 0,0 1-21 0,0 0 13 0,3-1-6 15,1 0-9-15,1 0-21 0,3-1 16 16,0 0 10-16,2-4-15 0,2 5-9 0,1-3-6 0,2 1 3 16,3-2-8-16,1 1 2 0,2-2-1 0,1 0 1 15,0 2-7-15,2-2 11 0,2-1-16 0,-2 1-4 16,1-1 1-16,-2 1 10 0,1-1-5 0,-2 0-2 0,2-1-7 15,-1 1 7-15,-2 0-1 0,-2 2-2 0,0 0 2 16,2-2 3-16,-2 1 1 0,-2 0-4 0,-1 0 4 16,-3 2-4-16,1-1-8 0,-1-1-4 0,2 3 11 0,-5-1 2 15,1 0 6-15,-2-1-14 0,1-1 6 0,-2 2-13 16,-3 3 20-16,0 0 3 0,-1-3-10 0,0 2 1 0,-2 1-9 16,-1-1 13-16,0 0 6 0,-1 0-8 15,0-1 4-15,-1-1-13 0,-2 0 23 0,-1-1-4 0,2 0 0 16,-4-2-5-16,2 0 23 0,2 0-19 0,-4-2 16 15,2-1-4-15,-1 1 5 0,1-2 2 0,-1 1-20 0,-1-3 2 16,5 1-3-16,-2-1 10 0,11 0-10 0,-18-5-3 16,7 4-1-16,3-2 7 0,-3 1-1 0,2-2-24 15,2 2 12-15,-1-4-12 0,3 2-1 0,-3 1-27 16,4-2-15-16,4 5-25 0,-11-7-10 0,6 0-40 0,-2-1 3 16,1 1-43-16,0 2-454 0,2 1 207 0,4 4 138 15</inkml:trace>
  <inkml:trace contextRef="#ctx0" brushRef="#br0" timeOffset="9981.61">24025 5923 106 0,'0'0'159'0,"3"-8"14"0,9 2-22 0,1 2 0 16,7 1-7-16,3 0-16 0,19 3-7 0,1-1-10 0,1 2 1 15,2-1-21-15,-4 0-2 0,0 1-8 0,0 1-18 16,-3-4 7-16,-10 5 1 0,7-1-14 0,-13-3-9 16,1 1 0-16,-7 0-7 0,-1 0 0 0,-1 0-8 0,-2-1 5 15,-3 1-14-15,-2 0-34 0,-2-1-12 0,-6 1-13 16,8-3-17-16,-8 3-47 0,0 0 25 0,0 0-13 0,0 0-37 15,0 0-22-15,0 0-356 0,0 0 168 0,-32 5 112 16</inkml:trace>
  <inkml:trace contextRef="#ctx0" brushRef="#br0" timeOffset="14800.06">22013 5758 17 0,'0'0'70'0,"0"0"-1"15,-2 13 2-15,2-13 4 0,0 0-38 0,0 0 21 16,0 0-16-16,0 0 0 0,0 0-21 0,0 0 9 0,-7 7-1 16,7-7 28-16,0 0-34 0,0 0 7 0,0 0-24 15,0 0 22-15,0 0-1 0,-5 7-8 0,5-7-8 0,0 0 8 16,0 0-3-16,0 0-2 0,0 0 11 16,0 0-10-16,0 7 10 0,0-7-25 0,0 0 8 0,0 0 13 15,-4 5-5-15,4-5-2 0,0 0 23 0,0 0-29 16,-7 6 12-16,7-6 6 0,-3 5-5 0,3-5 11 0,0 0-28 15,0 0 29-15,0 0-16 0,0 0 17 0,-4 6 3 16,4-6-14-16,0 0 7 0,0 0-4 0,0 0 5 16,0 0 7-16,0 0-9 0,-5 7 13 0,5-7-12 15,0 0 1-15,0 0 12 0,0 0-13 0,0 0 8 16,-3 5 11-16,3-5-3 0,0 0-6 0,0 0 2 0,0 0 10 16,-5 5 15-16,5-5-15 0,0 0 5 0,0 0-10 15,0 0 17-15,0 0-15 0,0 0 1 0,0 0-14 0,0 0 2 16,0 0-5-16,0 0 9 0,0 0-1 0,-11-13-26 15,11 13 16-15,-4-8-2 0,4 8-3 0,-2-8 6 16,2 8-13-16,-4-10 8 0,4 10-3 0,-7-14-6 0,3 7 3 16,0-3-1-16,1 2-6 0,2-3 7 0,-3 1-14 15,1 0 11-15,1-1-3 0,-1 0 3 0,0 1-9 16,1-2-1-16,-1 0 12 0,0 0-6 0,1 0-6 16,-1 2 5-16,-1-2-8 0,1 1-6 0,2-1 11 0,-2 0-13 15,2 1 10-15,0-1 4 0,-1 0-19 0,0 2 21 16,0-2-1-16,1 0-9 0,0 0-6 0,1 0 6 15,-2 2 5-15,1-2-6 0,-2 1 10 0,2 2-12 16,-3-4 8-16,1 2-3 0,2-1 0 0,-2 2-4 0,2 0-2 16,1 2 0-16,-1-4-1 0,1 2-1 0,-3 2 4 15,3 8-6-15,-1-18 11 0,-2 8-5 0,0 0 1 0,2 2-1 16,1 1 4-16,0-2-10 0,-1 2 1 0,-1 0 4 16,1-3 21-16,-3 1-21 0,3 0-11 0,-1 1 13 0,2 1-4 15,-1 0-2-15,0 2-8 0,-1-2 21 16,1-4-5-16,0 2-13 0,-1 1 10 0,1-3-1 0,-2-1 2 15,1 1-6-15,0 3 10 0,1 0-8 0,-2 0-1 16,2 2-6-16,1 0 12 0,-1 0-1 0,-1 0-8 16,0 0 5-16,2-1 3 0,-2 1-14 0,2-1 6 15,-1 1 13-15,0 0-16 0,-1 0 16 0,0-4-17 0,0 2 8 16,1 0 9-16,1 0-5 0,-1 1-6 0,-1 1 3 16,1 0 2-16,0 0-5 0,-1 0 0 0,2-1 1 15,-1 1 1-15,0-1 5 0,1 1-11 0,-3-5 15 0,0 1-2 16,1 2 1-16,0 0-9 0,0-3 7 0,0 0-16 15,1 3 3-15,-2-1 5 0,2 2-4 0,0 1 6 16,-1-1 1-16,1 1 7 0,0-5-9 0,-3 0-6 0,2 2 16 16,0 1-6-16,2 1-3 0,-3 1 10 0,2 0-6 15,-1 1-3-15,0-1 6 0,0 2-13 0,1-2 2 0,0 0 9 16,-1 0-9-16,1-2 11 0,0 4-13 16,-2-2 12-16,2 0-7 0,-1 0 1 0,0 0 9 0,0 0-2 15,1 0-10-15,0 0 1 0,-1 0 3 0,1 0 4 16,0 0 4-16,-1 0-7 0,1 0-5 0,0-2 7 0,-1 4-1 15,2-2-2-15,-2 0 4 0,2 0-2 0,-3-5-9 16,2 2 3-16,-2 2 0 0,0 2 8 0,2-2 11 16,0 0-11-16,-1 2-13 0,1-1 7 0,-2-5 19 15,1 2-24-15,-1 2 8 0,2-1-4 0,-2 2 5 0,2-1-3 16,-1 1 9-16,2 0-6 0,-1 0 1 0,-2 1-5 16,2-1 4-16,0 0 0 0,-1 2 2 0,0-7-3 0,0 2-5 15,1 2 35-15,0 1-39 0,-2 1 1 0,2 1 15 16,-1-2-15-16,1 0-3 0,0 0-7 0,1 1 28 15,-2-1-30-15,1 0 8 0,0 0 4 0,-1 1-7 16,1-1 28-16,1 0-23 0,-1 1-1 0,1-1 18 0,-2 0-1 16,2 1-1-16,-1-1-25 0,0 0 33 0,-1 0-33 15,2 0 29-15,-1 2-23 0,1-2 16 0,-1 0 10 16,1 1-26-16,0-1-3 0,-2 2-2 0,2 1 28 0,-1-2-9 16,0 0 10-16,-1 1-13 0,1 0 3 0,0-1 20 15,1 1-49-15,-2 1 11 0,2-2 13 0,-1 2-10 16,1 0-1-16,-1-1 22 0,1 1-3 0,-2 0-9 0,2 0 22 15,0-1 3-15,-2 2-6 0,2-1 9 0,0 0-44 16,0 3 1-16,0-4 18 0,0 4-5 0,0-5 20 16,0 3-18-16,0 2 19 0,0-4-10 0,0 4 3 15,0-5 13-15,0 5-39 0,0-3 35 0,0 3-27 0,0-3 26 16,0 3-1-16,-2-3-16 0,2 3 16 0,0-4-14 16,0 4-1-16,2-3 1 0,-2 0-2 0,0 1 0 0,0-1 18 15,0 1-34-15,0 2 25 0,0-2 7 0,0 2-13 16,0-5-7-16,1 2-6 0,-1 1 25 0,1 0-27 15,-1-2 11-15,0 4-9 0,2-4 31 0,-2 2-35 16,1 1 27-16,-1-3 5 0,3 2-24 0,-2-1 19 0,-1 2-11 16,1-1-30-16,-1 2 26 0,4-1-45 0,-2-1-66 15,-2 2 14-15,1-2 36 0,-1 2-78 0,0 0 54 16,0 0-25-16,0 0 3 0,1 6-41 0,-1-1-18 16,-2 4-365-16,0 0 178 0,1-1 120 0</inkml:trace>
  <inkml:trace contextRef="#ctx0" brushRef="#br0" timeOffset="16664.68">22015 5760 94 0,'0'0'78'15,"0"0"-16"-15,0 0 0 0,0 0 18 0,0 0 0 16,0 0-22-16,0 0-6 0,0 0 15 0,0 0-21 0,0 0-8 16,0 0 9-16,0 0 7 0,0 0 4 0,18-11-24 15,-18 11-4-15,11-11 25 0,-6 5-13 0,2 0-3 16,1-1 17-16,-1 0-13 0,-1 0-3 0,2 0 0 0,-1-1-15 16,1 0 11-16,1 0-5 0,-2 0 18 0,2 0-2 15,-1 1-11-15,-1-2-3 0,1 1-1 0,0 0-2 16,0-1 3-16,0 2 3 0,3-3-4 0,-5 1-2 15,4-1-20-15,1 2 11 0,-1-1-16 0,1 0 12 0,0-2 6 16,1 0-12-16,0 2 8 0,0-2-4 0,0 0 5 16,0-2 3-16,5-8-6 0,-2 9-2 0,-2-1-11 15,-2 4 20-15,1-3-15 0,-3 1 9 0,2 2 3 0,-1-1-14 16,1 0 4-16,0-1-6 0,-3 3-16 0,1-3 11 16,3 0 14-16,-3 3-6 0,2-3-14 0,0 1 11 15,-2 1 6-15,0-1 7 0,2 1-11 0,-2-1-8 16,2 0 2-16,-2 3-29 0,2-1 12 0,-3-2 4 0,3 1 19 15,-2 0-17-15,2 0 15 0,-3-1 9 0,1 2-9 16,0-2-4-16,1 0-18 0,-1 2 23 0,0-2 3 16,-1 1 8-16,2-1-17 0,-2 1-4 0,1 0-22 0,-1 1 1 15,0 1 25-15,1-2-5 0,-1 1-10 0,2-2 11 16,-1 1 3-16,2 0-21 0,-1 0 38 0,-2-1-9 16,3 3-5-16,0-3-8 0,-1 2-23 0,1-2-3 0,1-1 15 15,1 2 12-15,-1-1 12 0,-1-1-46 0,1 3 61 16,1 0-39-16,-2 0 5 0,3-1 50 0,-4-1-78 15,1 2 46-15,1-1-21 0,0 1 14 0,-1 0 17 0,-1-2 2 16,1 2-5-16,-2-1 16 0,3 0-17 0,-1-1 8 16,1 0 14-16,-1 1-21 0,-2 0 9 0,2 0 9 0,-1 2-28 15,0-3-6-15,2 0-3 0,-2 2-12 16,1-2 26-16,-2 3 10 0,3-4-21 0,-1 3 31 0,1 0-30 16,-1-1 26-16,-1 2-49 0,2 0 42 0,0-2-2 15,-1 1 5-15,-2 1 4 0,2 0-9 0,0 1-22 0,-2-2 22 16,2 1 4-16,1-1-20 0,-3 1 10 0,0-1 8 15,2 0-10-15,-2 1 4 0,2 0-14 0,-3-1 11 16,3 2-11-16,-2-2 9 0,2 0 0 0,-1-1-15 16,1 2 1-16,0 1-9 0,-2-1 24 0,0 1 8 0,2-1-27 15,-2-1 6-15,2 2 11 0,0-2-3 0,-1 2-11 16,0-5 7-16,0 4-41 0,0 2 11 0,2-3 23 16,-3 2-6-16,-1 0-3 0,1 0 10 0,1-1-25 0,-1-1 61 15,-1 2-72-15,-1-1 27 0,2 1 59 0,-1-1-93 16,0 0 48-16,0 1-3 0,-1-1 39 0,2-1-30 15,-2 1 11-15,4 0-3 0,-6 1 7 0,4 0-29 0,2-1 45 16,-2 0-79-16,1 1 66 0,0-2 1 0,0 1 8 16,-1 1-70-16,2-1-7 0,-2 1 68 0,0 0 10 0,-1 0-61 15,3 0 30-15,0 1 0 0,-2 0 36 16,0-1-47-16,2 0 23 0,-3 0-14 0,1 2-29 0,-2 0 20 16,2-1 25-16,-2 0-33 0,-2 2 0 0,1-1 60 15,-1 1-41-15,-1 1-7 0,0-1 7 0,-1-1 41 0,2 1-36 16,-1 0 23-16,0 0-40 0,1-1 41 0,-2 2-35 15,1-2 59-15,0 0-6 0,0 1-2 0,0-1 0 16,0 1 1-16,0-1-36 0,0 0 15 0,4-2-3 16,-3 2-2-16,-1-1-19 0,0 0 6 0,0 1 7 0,0 1 18 15,-1-1 1-15,1-1 2 0,1 3-28 0,-2 0 13 16,0-2-6-16,1 0 4 0,0 1-3 0,-3 0-9 0,2 1 12 16,-1 0-21-16,1-2 21 0,0 3 3 15,-2-2-6-15,0 2-2 0,2-1-17 0,-2 1 11 0,1-1 9 16,-1 1-7-16,0 0-20 0,1 0 13 0,-1 0 10 15,0-1-20-15,-1 2 13 0,2-2-18 0,-2 2-15 0,1-2 15 16,-1 2 11-16,1-2 1 0,-1 2-56 0,2-1-24 16,-2 1-13-16,0 0-23 0,0 0-21 0,0 0 77 15,0 0-16-15,0 0-15 0,0 0-25 0,-8 9-12 16,1-3-14-16,-2 2-388 0,-3 0 177 0,-2 0 118 0</inkml:trace>
  <inkml:trace contextRef="#ctx0" brushRef="#br0" timeOffset="18473.91">22077 5736 57 0,'-9'6'45'0,"9"-6"6"0,0 0-1 0,-5 7 1 0,5-7-11 16,0 0 0-16,0 0 0 0,-7 7-3 0,7-7 19 15,0 0-10-15,0 0-8 0,-8 6-6 0,8-6 1 16,0 0 3-16,0 0 5 0,0 0-9 0,0 0 2 0,0 0 24 16,0 0-13-16,0 0 17 0,16 5-29 0,-16-5-20 15,13-1 27-15,-6-1-3 0,4-2-8 0,1 3 0 0,0-2-16 16,0 0 19-16,1 2 37 0,2-3-40 0,-2 2-16 15,3-1 16-15,0 0-15 0,0-2 18 0,2 2-5 16,-1-1-4-16,0 0-22 0,3-1 11 0,-2 0 20 16,-1 2-5-16,2-2 10 0,-2-1-7 0,2 0-17 0,1 1 0 15,9-6 12-15,0 1-5 0,-1-1-1 0,-4 2-18 16,-4 2 16-16,8-4-43 0,-5 3 45 0,4-2 2 16,-6 1-21-16,-2 3 38 0,7-6-23 0,-4 3 12 0,-1 2 2 15,-4 0-11-15,2 0-6 0,6-5 19 0,2 0 10 16,0 1-29-16,-2-3 2 0,-4 4 17 0,-3 2-10 15,-3 0 3-15,13-5 3 0,-4 1 0 0,-6 3-12 0,6-7 11 16,-4 6-1-16,-1 2-1 0,-3 0-10 0,0-1 5 16,7-6-3-16,-3 4 11 0,-3 2-18 0,-1 1 2 0,-1 0-8 15,7-7 7-15,-3 6-5 0,-3 0 4 16,-1 1 11-16,-1-1-11 0,1 1-3 0,0-2-2 0,-1 2 16 16,4 0-9-16,4-6-2 0,5 2-6 0,-6 3-1 15,5-4 16-15,-2 1-19 0,-2 2 16 0,-3 0-9 0,8-2-9 16,-1 0 8-16,2 0 5 0,-2 2-2 0,3-1-4 15,-10 1-8-15,0 3-6 0,-2 0 12 0,-2 0-4 16,11-7 16-16,-3 6-8 0,-4-2-2 0,-2 3-4 16,-1 0-5-16,9-5 18 0,-5 1-1 0,-1 2-9 0,8-6-4 15,-2 4 3-15,2-3-5 0,-2 2 0 0,0-1 8 16,3 2-8-16,-2-2-1 0,-1 1-11 0,0-1 29 16,-1 1-5-16,3 0-4 0,-7 1 9 0,-1 1-5 15,5-3 1-15,-4 3-10 0,-3 2-5 0,-2 0 4 0,0-1 9 16,-1-2 0-16,1 4-5 0,-2-2-3 0,3-1 7 15,-1 3 3-15,0-3-10 0,7-8 8 0,4 5-12 0,-9 2 0 16,0 4 6-16,2-1 11 0,-3 0-21 16,0 0 11-16,3 0 5 0,-2 0-5 0,10-6-2 0,-6 3-6 15,-4 3 8-15,10-4-1 0,-6 1-7 0,-3 3 14 16,-1-1-8-16,-1 2-6 0,-1-1 3 0,1-1-1 0,-2 0 2 16,1 0 11-16,0-2-7 0,-1 4-1 0,0-2 4 15,3 0-13-15,-4 1 21 0,1-3-23 0,0 1 13 16,1 2-8-16,0-3-9 0,11-3-2 0,-2-2-8 0,2 3 25 15,-3-1-23-15,-5 4 10 0,1-1 14 0,6-1 3 16,-3 1-4-16,-4 3-1 0,-2 0-7 0,2 0 20 16,-1 0-1-16,-1 1-47 0,-1 1 35 0,1-1-7 0,0-1 17 15,0 0-33-15,0 2 21 0,-3-2 4 0,2 0-12 16,-1 2-28-16,2-2 28 0,-1 1 38 0,0 0-44 16,13-5 33-16,-7 2 6 0,-1 2-31 0,-3 0 24 0,10-2-12 15,-6 2-3-15,-5 1 0 0,-1 2-23 0,0-1 45 16,-1 0-3-16,0 3-14 0,0-3 9 0,-2 1-15 15,2 0 4-15,-1 0-5 0,2 1 19 0,-3-2-15 0,0 1-8 16,1 1 8-16,-1-1-3 0,3 2-8 0,-3-1-10 16,-1-2 12-16,1 3 29 0,-2 0-10 0,2 0-16 15,2-1 18-15,-1-1-20 0,-2 3 13 0,1-2-1 16,0 2-9-16,0-2 2 0,-3 2 12 0,0 1-16 0,3-2-9 16,-2 1 25-16,4 1-15 0,-3-2-9 0,0 2 26 15,1-3 1-15,0 2-14 0,-4 1 11 0,-2 0-8 16,2-2 12-16,-1 1-24 0,-2 1 10 0,1-1-8 0,-1 1 18 15,2 0-4-15,-2-1-10 0,2 0 13 0,-2 0 4 16,0 1-16-16,1-2-5 0,0 2 15 0,1 0-12 16,4-3-6-16,-3 3 18 0,1 1-16 0,-2-1 17 0,-1-1-16 15,1 2 10-15,5-4 0 0,-3 2 3 0,-1 2-1 16,-1-2-5-16,0 1-10 0,-1 0 17 0,0 0-7 16,0 1-10-16,-2-1 13 0,4-1 2 0,-2 0 11 15,-2 1 0-15,0 1 1 0,-4 0-2 0,10-4 11 0,-6 4-20 16,0-1 6-16,-4 1 3 0,11-2-25 0,-7 0 21 15,1 1-3-15,1 0-1 0,-1 0 7 0,0 0-7 16,2-2 2-16,4 0-8 0,-3 0 6 0,-2 1 2 0,2 1 3 16,-2-1 6-16,-1 1-5 0,4-4 2 0,-2 4-4 15,-2 0 5-15,-1 0 10 0,-4 1-2 0,7-3-14 16,-7 3-7-16,4-1 6 0,-4 1 2 0,7-2-3 0,-7 2-3 16,5-3-12-16,-5 3 4 0,3-2 2 0,-3 2-3 15,0 0-13-15,5-1-20 0,-5 1-51 0,0 0-2 16,0 0-23-16,0 0-48 0,0 0-3 0,-33 0-27 0,14 6-568 15,-17-4 251-15,1 3 170 0</inkml:trace>
  <inkml:trace contextRef="#ctx0" brushRef="#br0" timeOffset="21011.93">24173 5734 30 0,'0'0'78'16,"0"0"-11"-16,0 0-7 0,0 0 8 0,0 0-22 0,0 0-17 15,0 0 4-15,0 0 22 0,0 0-27 0,0 0 25 16,0 0-32-16,0 0 14 0,0 0-3 0,0 0-6 16,0 0 6-16,0 0 0 0,0 0-5 0,0 0 0 0,0 0-1 15,0 0-6-15,1 1 8 0,-1-1-16 0,0 0 1 16,0 0 5-16,0 0 25 0,0 0-7 0,0 0-17 16,0 0 1-16,0 0-4 0,0 0 4 0,0 0-2 0,0 0 10 15,0 0-5-15,0 0-20 0,0 0 15 0,0 0 0 16,0 0 6-16,0 0-17 0,0 0 2 0,0 0 5 15,0 0-11-15,0 0 5 0,0 0 1 0,0 0 3 0,0 0-12 16,0 0 22-16,0 0-35 0,0 0 24 0,0 0 3 16,0 0 13-16,0 0 12 0,0 0-1 0,0 0-6 15,0 0 26-15,0 0-23 0,0 0-3 0,0 0 13 0,0 0-6 16,0 0-16-16,0 0-1 0,0 0-5 0,0 0 15 16,0 0-12-16,0 0-5 0,0 0 10 0,0 0 9 15,0 0-18-15,0 0-4 0,0 0-1 0,0 0 7 16,0 0-4-16,0 0 8 0,0 0-5 0,0 0-5 0,0 0-24 15,0 0 26-15,0 0-14 0,0 0 20 0,0 0-31 16,0 0 19-16,0 0-4 0,0 0 7 0,0 0-21 16,0 0 22-16,0 0-16 0,0 0 19 0,0 0-8 0,0 0-4 15,0 0 5-15,0 0-22 0,0 0 20 0,0 0-6 16,0 0 3-16,0 0-3 0,-12-7-1 0,12 7-2 16,0 0 1-16,0 0 4 0,0 0-6 0,0 0-1 0,0 0 12 15,0 0-1-15,0 0 11 0,0 0-1 0,0 0-11 16,-5-2 16-16,5 2-13 0,0 0 18 0,0 0 0 15,0 0-2-15,0 0 8 0,0 0-17 0,0 0 7 16,0 0 15-16,0 0 5 0,0 0-5 0,-7-2-4 0,7 2 25 16,0 0-25-16,0 0-8 0,-5-2-7 0,5 2 1 15,-5-3-5-15,5 3-5 0,-6-2 5 0,6 2-6 16,-5-4 2-16,1 3-8 0,4 1 3 0,-8-4 7 0,4 3 5 16,4 1 2-16,-9-3-1 0,5 0-21 0,0 0 2 15,4 3 10-15,-11-5-6 0,2 0 2 0,2 1 0 0,0 1-2 16,2-1 7-16,0 2-14 0,-1-2 15 0,-3-3-5 15,0 1-5-15,1-1 3 0,-2 1 0 0,1 1 3 16,-2 0-4-16,1-1 8 0,0 0-8 0,0 1 7 16,-1-1-16-16,0 0 17 0,1 0-7 0,0 2-3 15,0-2 8-15,-1 0 0 0,0 0-10 0,-1 0 0 0,4 1-3 16,-2-1 13-16,0 1-7 0,1-2-3 0,-2 0 9 16,-1 1-15-16,0-2 13 0,2 1 0 0,-1 0 4 15,-1 0-6-15,0 1 9 0,1 1-16 0,-1-2 5 0,2 1-1 16,-1-3 4-16,2 2 8 0,-2 0-21 0,0-1 1 15,-1 2 20-15,3-3-5 0,1-2-1 0,-1 3-3 16,-2 0-2-16,3-1 2 0,-1 2 3 0,1-1 5 0,1-2-11 16,-1 3-2-16,0 1 3 0,0-1 5 0,0-1-1 15,0 1-4-15,0 0-9 0,0-1 11 0,1 2 1 16,0 0-1-16,1 1 8 0,0-2-7 0,-2-1-8 16,3 1 0-16,-3 1 8 0,0-1-1 0,1 0 4 0,-1 1-15 15,0-3 14-15,0 2-3 0,-1 0-32 0,1 1 27 16,-1 0-8-16,1 0 7 0,-3-1-8 0,2 0 12 15,-1-1-6-15,1 0-4 0,0 1 11 0,-2-2 3 0,2 1-5 16,-3 1-10-16,0-2 6 0,1 1 2 0,-1 0-12 16,0-2 14-16,0 0-4 0,0 1 7 0,-3-1-21 15,-7-5 8-15,-5-1 6 0,7 4-6 0,3 2 9 0,3 0 5 16,0 0-10-16,-6-7 11 0,2 4 0 0,2 3-9 16,3 2-6-16,2-2-6 0,-3 1 8 0,4-1 5 15,-2 2-4-15,2-2 8 0,-1 1-7 0,0-1 3 16,2 2 13-16,1-1-15 0,1 0 7 0,-2 1 6 0,4 0 1 15,-1 1 1-15,0 0-2 0,0-2-8 0,1 1 9 16,-3-1-14-16,4 1 2 0,-1 0 0 0,-5 0 4 16,5 0 11-16,2 1-16 0,-3-3-3 0,0 2 10 0,-1-2-9 15,1 1 19-15,-1 0-21 0,0 0 2 0,-2 0 8 16,4 1 7-16,-1-1-12 0,-2 2 7 0,0-1-2 0,-1-1-2 16,2 1-6-16,-2-3 11 0,0 0-3 0,-1 2-1 15,2 2 0-15,3-2 0 0,-6 0 0 0,-1 0-4 16,2-2-1-16,-1 2-14 0,-1-2 12 0,0 3 1 15,-3-3 2-15,3 2-6 0,0 1 4 0,-1-2 11 0,2 2-20 16,-2 1 20-16,2-2-12 0,1 2-5 0,-4-1-13 16,5 1 26-16,-3-1-5 0,3 0 8 0,-2 2-2 15,2-1-29-15,-1 1 30 0,1-1-27 0,1 2 15 16,0-1 6-16,-1 1 0 0,1-1 2 0,0 0-33 0,0 0 42 16,-2 0-22-16,2-1 8 0,2 1-10 0,-2 1-13 15,-2-1 12-15,1 0 15 0,0-1 14 0,-1 2-42 0,2-1 37 16,-2 0 9-16,2-1-56 0,-2 1 34 0,1 0 4 15,1 0-19-15,-1 0 28 0,2 2-17 0,-1-2 14 16,0 1-27-16,1-1-15 0,1 2 48 0,0 0-42 16,1 0 47-16,1 2-27 0,0-2-14 0,0 2 24 0,0-2 6 15,0 2-6-15,1-2-22 0,-1 2 1 0,0-2 12 16,2 2 2-16,-1-2 29 0,-1 1-4 0,3-1-20 16,-2 2-15-16,-1-3 20 0,1 1 24 0,-1 1-25 15,3 0 5-15,-2 0-6 0,-1-1 26 0,2 3-16 0,-1-1 4 16,2-2 3-16,-2 3-15 0,2-3-9 0,1 2 9 15,0 2 19-15,-2-3-15 0,2 3-26 0,-2-2 44 0,2 2-23 16,-3-1 23-16,3 1-23 0,0 0-9 0,0-4 4 16,0 4-6-16,0 0-4 0,-1-2 30 0,1 2-24 0,0 0 21 15,0 0-13-15,0 0 24 0,-2-3-30 16,2 3 29-16,0 0-28 0,3-1 18 0,-3 1-21 0,0 0 23 16,0 0-23-16,0 0 29 0,0 0-9 0,1-2-25 15,-1 2 26-15,0 0 5 0,0 0-5 0,0 0-2 0,2-3-56 16,-2 3-7-16,0 0 23 0,0 0-34 0,0 0-13 15,0 0-16-15,0 0-49 0,0 0 86 0,0 0-52 16,4 3 41-16,-3-2-9 0,-1-1-32 0,3 6-13 16,-1-1-8-16,0-2-10 0,3 8-363 0,-1-4 166 0,0 1 112 15</inkml:trace>
  <inkml:trace contextRef="#ctx0" brushRef="#br0" timeOffset="22542.04">24098 5635 54 0,'0'0'84'0,"0"0"6"0,0 0-14 15,-13-3 0-15,10 3-1 0,3 0-7 0,0 0 12 0,0 0-1 16,-4-8-17-16,4 8 17 0,-2-4-9 0,2 4-4 16,-2-8-3-16,1 5 1 0,1 3-2 0,-1-9 2 0,-1 5 8 15,2 4-8-15,-1-17 1 0,1 8-8 16,-1 2-8-16,2-6 16 0,-1 1-23 0,0 1 16 0,0-2-15 16,1 0-5-16,-1-2-1 0,-1 1 7 0,2-2-2 15,2 1 11-15,-2-2-9 0,-1 1 2 0,2 0-4 0,-2-1-9 16,2 1 5-16,0-1 3 0,-1 3-12 15,-1-3 3-15,1 3 11 0,1 1-7 0,-2 1 5 0,0-4-2 16,2 3-11-16,0 0-10 0,0 1 0 0,0-3 13 16,-1 2-7-16,0-1-9 0,2 0 11 0,0 1-12 0,-1 1 2 15,1-2 7-15,1 1-8 0,-1-1-6 0,1 1 0 16,-2 0-4-16,1-1-8 0,2 0 9 0,-2 1 3 0,2-1 1 16,1-1 2-16,-2 1-2 0,1 0 5 15,0-2-10-15,-1 2-8 0,0-1 0 0,0 1 19 0,2-1-7 16,-4 0-6-16,4-1 10 0,-2 2-8 0,1-3 8 15,-1 3-9-15,-1-1 9 0,1 1-8 0,1-1 1 0,-1 1-10 16,0 0 11-16,-1 0 1 0,1 2 4 16,-2-1 0-16,2 0-16 0,-1 0 15 0,0-2-2 0,-1 3 3 15,2-1-10-15,-2 0-3 0,0 2-2 0,2-1 7 16,-1 0-6-16,0 0 3 0,1 0-5 0,-1 1 0 0,1 1-1 16,-3-1 11-16,3 1-11 0,-3-1 23 0,3 2-16 15,-2 0 1-15,-1 2-3 0,2 0 0 0,-2 1-7 0,4-5 8 16,-1 3-8-16,-1-2 11 0,2 2-7 0,-2 1 12 15,-2-1-13-15,2 1 9 0,0 1 2 0,-1 0-15 16,1 1 13-16,0-5 5 0,-1 0-8 0,1 2-4 16,1-3 8-16,0 1-7 0,-1 3-18 0,-1 1 23 0,1 0 6 15,1-2 3-15,0 0-13 0,-3 1 4 0,2 1 5 16,0 0-8-16,-1 1 4 0,2-4-21 0,0 2 28 16,-1 1-8-16,0 1 7 0,-2-1-7 0,2 1-6 15,-1 0 2-15,1 0-7 0,0 1-1 0,-2-1 8 0,2 1 9 16,-2 1-4-16,0-2 6 0,2 0 2 0,-2 1-26 15,1 0 10-15,0-1 5 0,0 0 12 0,-1 1-5 0,2 1-7 16,-2-3 3-16,0 2 2 0,1 1-6 0,-1-2 6 16,2 0-9-16,-1 1 7 0,0 0 2 0,0 0-12 15,-2-1 4-15,2 2-8 0,0-1 4 0,0 2-5 16,-1-2 10-16,0 0 19 0,-1 2-27 0,2 0 20 0,0-1-7 16,-2 1-5-16,0 2-3 0,2-4-2 0,-2 4-14 15,1-3 31-15,0 1-11 0,-1 2 8 0,2-2-11 16,-1 0 4-16,-1 2-26 0,1-3 24 0,-1 3-1 15,2-2-10-15,-2 2 14 0,1-3-39 0,-1 3 3 0,3-1 21 16,-3-1-23-16,0 2-38 0,0 0 19 0,2-1 3 16,-2 1-30-16,0 0-16 0,0 0-57 0,0 0 65 0,0 0-5 15,0 0-43-15,0 0 35 0,0 0-18 0,-2 13 1 16,0-7-23-16,-3 5-368 0,-2 3 170 0,1-2 114 16</inkml:trace>
  <inkml:trace contextRef="#ctx0" brushRef="#br0" timeOffset="24176.71">24238 5652 58 0,'0'0'95'0,"0"0"-16"0,-9 0 4 16,9 0-11-16,0 0-23 0,-5-1 27 0,5 1-31 0,0 0-1 16,0 0 32-16,0 0-45 0,-6-1 6 15,6 1 3-15,0 0-14 0,0 0 25 0,0 0-19 0,0 0-3 16,0 0 16-16,0 0-30 0,0 0 4 0,0 0 13 15,19-11-22-15,-10 6 6 0,4-2 3 0,-3 2 9 0,2 0 11 16,0 0-9-16,3 1-8 0,0-4 15 16,-1 0 2-16,0 1-5 0,0 0 7 0,0 1-10 0,-1 1 2 15,0-4-9-15,2 1 11 0,-3 0 1 0,0 0-9 16,4 0 21-16,-4 1-20 0,0 1 10 0,3-3-9 0,-1 2-3 16,0-2-11-16,0-1 18 0,6-8-5 0,-2 10-10 15,-2-3 7-15,-3 0-13 0,8-6 21 0,-5 3-11 16,2 4-2-16,3-7-2 0,-4 4 7 0,-1 2-14 15,-2 2 0-15,2 0-4 0,-3-1 0 0,2 1-11 0,-1 1 16 16,1-1 0-16,-2 0 6 0,2-1-8 0,1 1 2 16,7-6 10-16,-3 6-4 0,-3-2-21 0,-2 2 14 0,8-4 1 15,-3 1-1-15,-4 1-6 0,8-3-4 0,-3 4 14 16,2-4-5-16,1 1-8 0,0-2 12 0,-4 3-53 16,-3 3 24-16,10-6 8 0,-1 3 19 0,-6 2-29 15,6-2 43-15,-1 0-39 0,-4 1 3 0,-3 0-42 0,4-2 70 16,2 0-9-16,-4 1-44 0,3-4 70 0,-6 4-28 15,-2 1 19-15,6-4-11 0,-3 1 2 0,-5 1-40 16,-1 1 38-16,0 0 12 0,-1 0-7 0,2 0-3 0,-1 0 5 16,-1 0-2-16,-1 0 7 0,0 0-4 0,-1 1 0 15,2-1-17-15,-2 2 9 0,-1-1 0 0,0 1 0 16,3-2 5-16,-2 3-7 0,2-1-10 0,-2-1 14 0,1 0-8 16,-2 2 10-16,2 0-5 0,0-1-8 0,0 0 5 15,1 0 1-15,-2 1-4 0,2-1-1 0,0 1 0 16,-3-1 3-16,1 0-12 0,2 2 5 0,-2-2-2 15,0 2 12-15,1 0 0 0,-1-2-7 0,0 3-12 0,1-3 15 16,-1 2-4-16,0-1-2 0,1 2-1 0,-1-1 1 16,-1 1-1-16,1-1-1 0,1 2-1 0,0-2 13 0,-2 1-7 15,2 0-18-15,0-2 19 0,0 3-22 0,-1-1 22 16,0-1 1-16,1 2-26 0,-1-3 25 0,2 3-2 16,-1 0 6-16,1-1-1 0,0 1-10 0,-2-2 7 15,0-1-24-15,2 2 29 0,0-1-25 0,-2 2 10 0,2 0 12 16,-2-3-17-16,2 2 9 0,-3 1-21 0,2 1 13 15,-2-3 17-15,4 1-21 0,-2 1 23 0,-2 0 1 16,0 0-18-16,2-2 13 0,-2 1-4 0,2 0 17 0,0 1-30 16,0-1 24-16,0 0-20 0,-3 3 3 0,1-2 0 15,1 0 11-15,1 0-19 0,-1 1-9 0,0-1 32 16,1 0 1-16,-2 0-2 0,1 0-7 0,-1 0 12 0,-1 0-26 16,2 1 22-16,-2 1-7 0,1-1 15 0,0-1-2 15,1 1-16-15,-3 0 3 0,2 0 10 0,-2 1 1 16,0 0-4-16,-2 0-4 0,1 1-10 0,3-2 5 0,-3 0 3 15,2 2 11-15,-3 0 2 0,1 0-6 0,-1 0-6 16,2 1 0-16,-4-1-2 0,2 0 12 0,0 2 2 16,-1-2-11-16,0 0 14 0,-1 1-12 0,2 0 3 15,-2 1-4-15,0 0-1 0,0-2 9 0,-1 2-9 0,0 0 9 16,1 0-15-16,-1-2 10 0,2 3-9 0,-3 0 1 16,4-3 0-16,-3 3-3 0,-1 0 12 0,4-2-3 15,-3 1-15-15,-1 1 10 0,3-1 7 0,-3 1-4 0,0 0-16 16,3-1 6-16,-3 1 12 0,0 0-9 0,4-1-12 15,-4 1 1-15,0 0 9 0,2-2 2 0,-2 2-5 16,0 0 4-16,2-1 4 0,-2 1-11 0,0 0-28 0,0 0 34 16,0 0-11-16,0 0-28 0,0 0-2 0,0 0-16 15,0 0-20-15,0 0 11 0,0 0-22 0,-6 4-48 16,6-4-23-16,-5 6 44 0,1-3-36 0,-1 1-17 16,-3 3-478-16,-4 0 216 0,1 2 142 0</inkml:trace>
  <inkml:trace contextRef="#ctx0" brushRef="#br0" timeOffset="25749.67">21780 6467 44 0,'0'0'65'15,"0"0"-21"-15,0 0 4 0,0 0-19 0,0 0 1 0,0 0-3 16,0 0-13-16,0 0-16 0,-9-15-99 0,9 15 35 16,-4-6 22-16</inkml:trace>
  <inkml:trace contextRef="#ctx0" brushRef="#br0" timeOffset="27695.89">22302 8675 74 0,'0'0'113'0,"0"0"-20"0,0 0 3 15,-7-10 5-15,7 10 13 0,-7-5-22 0,2 2-36 0,5 3-31 16,-12-4 47-16,0 2 10 0,0 3-57 0,12-1 23 16,-19 1-26-16,6 3 45 0,2-3-20 0,-4 3 3 15,2 0-17-15,1 4-8 0,-3-2-30 0,1 2 33 0,-2 0 8 16,2 3 8-16,-8 4 9 0,-1 1-11 0,10-2 12 16,-3-2-2-16,5 0 5 0,-2-2-17 0,1 2-16 15,-2 0 15-15,-3 9-2 0,2-4-9 0,2-3 0 16,4-1 11-16,-1-1-27 0,1 0 8 0,1 3 4 0,0-2 5 15,1 2 3-15,1 0-10 0,-1-2 7 0,3 1-14 16,1 3 8-16,-1-1 5 0,2 2-12 0,0-1 12 16,0-2-8-16,0 2-1 0,5 0-1 0,-3 0 12 15,3-1-20-15,-1 1 11 0,0-1-21 0,0-1 3 0,0 0 15 16,2-1-9-16,-2-2-2 0,2 1 1 0,0 1 5 16,0-2 4-16,3 0-6 0,1 0 1 0,0 0-15 0,1-3 1 15,2 1 7-15,0-3 6 0,-1 1-13 0,2 0 15 16,2-5-6-16,0 3-17 0,2-3 7 0,-1-1 8 15,0 0 7-15,2-3-6 0,-1-2-10 0,1 3 3 16,1-4 6-16,-2 0 0 0,-3 1 3 0,3-2 3 0,-1-1-8 16,-3-1 4-16,1-3-4 0,-1 2 20 0,-1-2-16 15,0 1 0-15,-2-1 16 0,-1 0-4 0,-3 1-21 16,2-2 13-16,-3-1 0 0,0 0 3 0,-1-1 2 16,-1 1-5-16,-2 1-3 0,0 1 5 0,0 10-5 0,-5-16 7 15,2 5-6-15,-2 0 3 0,0 1-3 0,-3 3-12 16,1 0 3-16,-2-1 16 0,-2 0-15 0,0 2 11 0,-4 3-14 15,2-2 13-15,-3 3 1 0,1-1 1 0,1 2-12 16,-1 1 4-16,-2-1 7 0,1 3-10 0,1-1 11 16,-1 1-16-16,1 0 13 0,2 2-6 0,0-2 4 0,1 3 2 15,0-2-20-15,1 0 0 0,2 0 18 0,9-3-30 16,-11 8 0-16,11-8-13 0,-9 3 2 0,9-3-41 16,-7 5-36-16,7-5-25 0,0 0-1 0,0 0-9 15,-8 14-14-15,8-14-459 0,0 0 206 0,0 0 136 0</inkml:trace>
  <inkml:trace contextRef="#ctx0" brushRef="#br0" timeOffset="28185.92">22499 8885 91 0,'11'-7'84'0,"2"2"2"16,-1-1-2-16,-1 2-37 0,-1 1 23 0,0-1-12 15,3 0 8-15,-1 2-4 0,-12 2-24 0,17 0 13 16,-9 0-4-16,2 1-10 0,-10-1-26 0,18 7 2 16,-7-2-3-16,0 2 26 0,-1 1 17 0,-2 0-9 0,-1 2-10 15,1 0 10-15,-1 0 6 0,-2 0 12 0,-2 2-27 16,1-2 2-16,-2 6-10 0,1-2 15 0,0 2-12 16,-3-3-4-16,0 4 2 0,-3-1-3 0,0 2-16 15,-2-4 29-15,2-1-19 0,-3 5 23 0,-1-2-30 0,-5 8 23 16,1-5-27-16,-1-3 7 0,2-3 4 0,0 1 4 15,-4 7-8-15,0-9 2 0,4 1 1 0,0-4 11 0,1 1-16 16,1-4 6-16,0 2-25 0,1-4 10 16,1 2 2-16,-1-2 2 0,2-2 13 0,5-2-14 0,-11 2 7 15,11-2 0-15,-9 2-9 0,9-2-23 0,0 0 6 16,0 0-31-16,0 0-24 0,-19-8 3 0,19 8-3 0,-5-7-11 16,5 7-37-16,-4-8-9 0,4 8-292 0,0 0 140 15,0 0 92-15</inkml:trace>
  <inkml:trace contextRef="#ctx0" brushRef="#br0" timeOffset="28533.69">22983 8790 79 0,'-2'-11'104'0,"2"11"6"0,-6-6-31 16,1 4 19-16,5 2-39 0,0 0-6 0,-25 6 36 15,13 0-42-15,1 2-11 0,-2 1 12 0,1 3 23 16,-1 0-7-16,-4 9-24 0,4-5-11 0,-1 7 4 16,4-3 3-16,-2 5 2 0,1-7 2 0,3-2-13 0,3 2 3 15,1 0-3-15,2-3 33 0,0 3-38 0,2-2 0 16,0 2 15-16,1-1-7 0,3-4 9 0,0 1-16 0,3-2 1 15,-2 0-17-15,4-1 19 0,-1 0-7 0,2-4-4 16,0 2-17-16,-2-2-9 0,3-1 5 0,0-3 18 16,1 2-2-16,-1-4-56 0,-11-1 3 0,0 0 1 15,24-1-28-15,-24 1 5 0,18-3-23 0,-8-1-24 0,-4 0-254 16,-6 4 122-16,19-7 80 0</inkml:trace>
  <inkml:trace contextRef="#ctx0" brushRef="#br0" timeOffset="29123.58">23187 8282 6 0,'-2'-9'88'16,"2"9"-16"-16,0 0 15 0,0 0-10 16,-11-6-4-16,11 6-22 0,0 0 31 0,-11 14-16 0,11-14-9 15,-4 11-1-15,2 1-8 0,0 2 3 0,1 1-1 16,0 0-13-16,2 2 14 0,0-2-31 0,1-2 13 0,2 4-16 15,-2-3-14-15,4-3 45 0,-1 2-42 0,2 1 26 16,-1 0-16-16,2-5 5 0,0 2-10 0,0 0 16 16,0-4-20-16,3 3-10 0,-2-4 20 0,2-2-5 15,-2 2-12-15,1-4 26 0,-1-2-2 0,-1 2-8 0,-8-2-27 16,13-1 27-16,-2-6 5 0,-2 2-2 0,1-2-5 16,-1 1 3-16,0-3 2 0,1-2-7 0,-2 1-17 15,-2-2 21-15,1 1-10 0,-2-1 27 0,2 2-30 0,-3-4 9 16,0 9-8-16,-1-1 2 0,-1-5 1 0,1-1-1 15,-2 4 9-15,1 2 7 0,-2 6-12 0,1-11 9 16,-1 11-23-16,1-6-3 0,-1 6 31 0,0 0-34 0,0 0 13 16,0 0 4-16,0 0 14 0,0 0 14 0,4 26-22 15,-4-16 18-15,2 4 0 0,-2 3-8 0,0-1-1 16,-2 2-35-16,4-1 26 0,-1 4-17 0,-1 1-9 16,1-3 39-16,-2 0-23 0,1 3 2 0,-1-3-4 0,2 1 19 15,-2 0-20-15,-1-2 21 0,1 0 10 0,0-2-17 16,-2 0-2-16,2-2 5 0,-2 0-102 0,2-2 91 0,-2-4-21 15,2-1-17-15,1-7-7 0,0 0-27 0,-2 17 12 16,2-13-39-16,0-4-31 0,0 0-332 0,0 0 152 16,0 0 102-16</inkml:trace>
  <inkml:trace contextRef="#ctx0" brushRef="#br0" timeOffset="30708.24">22538 5845 5 0,'-2'-5'135'0,"2"5"-16"0,-1-9 20 0,0 6-34 0,1 3 1 16,-2-7-36-16,2 7-1 0,-1-3 23 0,1 3-27 15,0 0 22-15,0 0-5 0,0 0-44 0,0 0 12 0,0 0 14 16,-5 16 10-16,5-10 18 0,-2 6-14 0,1 3 6 15,1-2 4-15,0 3-18 0,-1-2-8 0,1 3-2 16,-2 1-6-16,0 0 8 0,0 0-13 0,1 0-1 0,0-1 1 16,-2-1-20-16,0 2 2 0,3-2-9 0,0 0 7 15,0-3-4-15,0 0-7 0,0 1 9 0,0-2-21 16,2-1 13-16,-2-1-2 0,-2-3-5 0,2-7-13 16,-1 11 3-16,1-11-12 0,-1 8-10 0,1-8-20 0,0 0-25 15,-2 11-30-15,2-11-26 0,0 0-4 0,0 0-22 16,-4 7-424-16,4-7 191 0,0 0 126 0</inkml:trace>
  <inkml:trace contextRef="#ctx0" brushRef="#br0" timeOffset="34170.75">22068 5705 30 0,'0'0'65'0,"0"0"-16"0,-7 2 15 16,7-2-16-16,0 0 16 0,-9 4-27 0,9-4 1 0,0 0 5 15,0 0-12-15,0 0-1 0,0 0 1 16,0 0 3-16,0 0-4 0,-5 6 24 0,5-6-13 0,0 0-5 15,0 0-2-15,0 0-5 0,-2 2 13 0,2-2 28 16,0 0-2-16,0 0 17 0,0 0-33 0,0 0 2 0,0 0-21 16,0 0 15-16,0 0 30 0,0 0-14 0,0 0-29 15,0 0 18-15,0 0-43 0,0 0 48 0,0 0-36 16,14-7 12-16,-14 7 3 0,4-5 3 0,-2 3 2 16,-2 2 3-16,6-6-9 0,-4 3-13 0,2 1 14 0,-4 2 0 15,6-6 0-15,-2 4-25 0,0-2 17 0,-2 0-2 16,1 0-14-16,2 0 6 0,-2 0 4 0,5-3 4 0,-1 1-9 15,-1-1-10-15,0-1 21 0,0 4-4 0,-2-1-7 16,2 0-22-16,-4 2 22 0,2-1 1 0,0 1-11 16,0-1 15-16,4-3-1 0,-2 0-12 0,-1 2-13 15,3-2 15-15,-3 2-4 0,1-2 0 0,1-1 2 0,-2 4-6 16,0 0 9-16,-1-1 4 0,3-2-5 0,-2 3-15 16,1 0-4-16,-2 0 15 0,0 0 8 0,0 1-5 15,2-4-7-15,1-1 2 0,0 4 2 0,-2-2 9 16,0 1-19-16,2-2 20 0,-2 1-18 0,-1 2 3 0,3-3 3 15,-2 1 2-15,1 0 7 0,-1 0-12 0,-1 2 3 16,3-3 0-16,-2 2 5 0,0 0-7 0,1 2 9 0,-2-2 0 16,2-2-6-16,1 0 2 0,-2 2-10 15,-1 0 7-15,2 0-3 0,-4 2-2 0,4-1 6 0,0-3 5 16,-2 2-9-16,2 0-7 0,-1 2 8 0,-1-2 2 16,1 2 4-16,2-3-4 0,1-1-12 0,-3 2 9 0,1 2 3 15,-1-2-2-15,-1 1 4 0,0 1-6 0,1-1-8 16,-1 1 15-16,3-3-16 0,1 1 3 0,-1-1 8 0,-1 2-7 15,0-1-1-15,-1 2 3 0,0-1 6 16,-1 1 2-16,2-1-10 0,0-2 2 0,1 1-4 0,0 2 6 16,-2-1 0-16,0 0-5 0,3-2 0 0,-2 3 8 15,2-3-8-15,0 0 15 0,-2 2-14 0,0 1-2 0,-1-1 3 16,4-2-3-16,-2 1 15 0,1 0-11 16,0 1 5-16,-1 0-6 0,-2 0-14 0,4 0 5 0,-3-2 24 15,-1 2-12-15,0 0-12 0,1 2 16 0,3-5-4 16,-1 3-8-16,3-1-2 0,-1 2 22 0,-4-1-7 0,0-1-4 15,-2 2 6-15,2-1-7 0,-2 1 5 0,4-2 7 16,2-1-26-16,-3 2 5 0,0 1 24 0,-2-1-5 16,-1 0-36-16,4 0 23 0,-3 0 14 0,1 0-2 0,-1 2-15 15,3-3-13-15,-1 0 11 0,-1 2 2 0,0 0 23 16,2-1-3-16,-2-1-5 0,0 1-1 0,-2-1-4 16,1 3-17-16,0 0 19 0,5-7-12 0,-1 6 10 0,-1-3-2 15,2 0 11-15,-1 0-3 0,-2 2-24 0,2-3 5 16,0 0 13-16,-1 1 4 0,0 0-25 0,0 0 21 15,0 2-2-15,-1-3 4 0,1 1 6 0,-1 1-16 16,-3 1 8-16,0 2-5 0,0 0-6 0,0-1 5 0,0 0 16 16,0 0-20-16,-3 0 6 0,3 0 15 0,0 0-22 15,1-1 22-15,-1 0-2 0,2-4-15 0,0 4 5 0,-2 1 1 16,2-1 3-16,-2-1-1 0,0 2 5 16,1 0-2-16,-1 0-2 0,5-3-11 0,-1 1 1 0,-2-1 10 15,-2 4-11-15,1-2 2 0,-1 0-6 0,0 1 12 16,1-4-17-16,2 2 25 0,-3 1-13 0,1-1-4 0,-1 2-5 15,0-1 15-15,-1 2-3 0,2-3 4 0,-1 1 1 16,0 1-23-16,0-1 21 0,0 2 8 0,0-3-14 16,0 1-6-16,-1 1-4 0,1-2 24 0,0 0-4 15,1-1-18-15,-1 0 20 0,2 1-18 0,-2 2 7 0,0-2-2 16,0 1 10-16,-2 0-4 0,1-1 3 0,2-2-17 16,1 1 24-16,-2 1-19 0,4-2 4 0,-2-1-9 0,0 1 11 15,-2 0 1-15,1 2 5 0,-1-1-3 0,-3 3 1 16,3-1-9-16,-1 0-6 0,1 0 4 0,1-4 7 15,1 1 6-15,0 2-17 0,0 1 21 0,-4 0-9 16,1 0 16-16,1 2-20 0,-1-3 6 0,-1 3-5 0,2-2-4 16,-1-1 2-16,1 1 7 0,-1 0-9 0,1-6-5 15,1 3 11-15,-2 4 2 0,1-2 2 0,0 1 2 16,-2-1-10-16,2 3-6 0,-1-2 0 0,1 0 11 16,-1 0-4-16,1-1 7 0,-2 0-13 0,5-2-4 0,-2-2 14 15,-1 4-2-15,-1-1-7 0,1 2 10 0,3-4-18 16,-3 2 20-16,0 1-17 0,0 0 17 0,-2 2-5 0,2-2-11 15,-1 1 21-15,1-1-14 0,-1 2 7 0,3-4-10 16,0 1 0-16,-2 1-7 0,4-2 19 0,-6 2 3 16,2 1-31-16,-1-2 12 0,1 3 4 0,0-1-7 15,-1-1-8-15,-1 2 34 0,6-5-12 0,-2 4 7 0,-1-5-22 16,0 4 29-16,1-3-10 0,-2 3 0 0,0-1-3 16,0 3-5-16,4-5-13 0,-3 2 28 0,-1 2-29 15,0 0 24-15,0-2-11 0,0 2 3 0,3-2 4 0,-2 0-26 16,-1 0 27-16,0 2 1 0,-1-1 21 0,2 1-19 15,-2 1-7-15,0-2-19 0,1 1 35 0,-2-1-12 16,2 1-7-16,4-4 12 0,-1 2-11 0,-3 0-18 0,0 0 1 16,3-1 21-16,-3 1-17 0,-2 0-7 0,1 1 7 15,2 1 22-15,-2 0-16 0,0 0-1 0,1 0-15 16,0-1 38-16,2-1-4 0,-2 1-26 0,0-1 31 0,2 4-31 16,0-6 33-16,4 2-21 0,-6 2 27 0,0-1-37 15,0 1 3-15,5-1-9 0,-5 1 30 0,0 1 3 16,-4-2 0-16,4 3-18 0,0-2-8 0,0 1-6 15,0 0 35-15,-1 1-33 0,1-2 25 0,-2 1 12 0,6-3-34 16,-2 1 27-16,-1 3-40 0,-1-2 3 0,1 0 17 16,-1 1 23-16,4-2-1 0,-1 0 1 0,-2 2 0 0,1 0-12 15,-1 0-14-15,-1 0 2 0,-1 1 0 0,1-1 2 16,0 1-2-16,-2 0-1 0,2-2 5 0,-1 3 30 16,1-2-36-16,0 1 33 0,0 0-23 0,-1-1 19 15,1 2 3-15,-3-3-18 0,3 2 9 0,-1 0-2 0,1-1-1 16,0 1-8-16,0-2 17 0,-2 2-34 0,2-1 31 15,0 1-7-15,-1 0 11 0,1-1-5 0,-1 0-14 16,-1 0-17-16,1 1 14 0,0-1 0 0,-1 1-8 16,2 1 24-16,-1-3-12 0,0 3-2 0,-1-1 23 0,0 0 3 15,0 0-8-15,0 1-4 0,-1 0-13 0,2-1 3 16,-2 0 13-16,2 0-18 0,-2 0 0 0,0 1 9 16,2 0-8-16,-2 0 9 0,1 0 9 0,-2 1-18 0,2-3-2 15,1 2 2-15,-3 1 3 0,1-4 11 0,1 4-21 16,-2-2 14-16,0 2-15 0,2-2 3 0,0 0 22 15,-1 1-7-15,-1 1-2 0,1-2-19 0,1 1 14 0,-2 1 2 16,1-2-10-16,-1 2-17 0,0 0-54 0,0 0-20 16,1-1 42-16,-1 1-69 0,0 0-21 0,0 0 69 15,0 0-59-15,0 0 0 0,-6 11 7 0,3-7 47 16,-4 3-41-16,-1 2 4 0,-2 0-12 0,-5 2-344 0,-4 5 158 16,-5-2 106-16</inkml:trace>
  <inkml:trace contextRef="#ctx0" brushRef="#br0" timeOffset="35262.75">23970 8600 142 0,'3'-9'141'0,"-3"9"9"16,4-16-18-16,-4 8-1 0,1-1-7 0,-1 9-14 15,2-8-3-15,-2 8 7 0,1-8-27 0,-1 8 10 16,1-8-30-16,-1 8 14 0,0 0-5 0,3-7-11 15,-3 7-8-15,0 0 4 0,0 0-9 0,0 0 5 0,0 0-2 16,0 0 2-16,-5 31 2 0,3-16-6 0,2 0-5 16,-2 2 7-16,-1 2-11 0,2 3-6 0,1 0 1 0,-6 10-11 15,6 3 6-15,0 0 9 0,0-7-13 16,0 6 10-16,-1 0-13 0,1-7 6 0,1-2 2 0,-1-3 5 16,3 13-14-16,-3-12-8 0,1-4-1 0,-1-2 9 15,3-2-15-15,-2 0-3 0,-1-2 14 0,0 1-2 0,2-2-1 16,-2-2-11-16,0 1-22 0,0-11-3 0,0 14 3 15,1-9-33-15,-1-5 6 0,0 0-43 0,0 0 2 0,0 0-20 16,0 0 0-16,0 0-22 0,0 0-31 16,0 0 12-16,0 0-32 0,-9-21-387 0,9 21 188 0,-8-14 124 15</inkml:trace>
  <inkml:trace contextRef="#ctx0" brushRef="#br0" timeOffset="35502.68">23730 8911 6 0,'-8'-8'154'0,"3"3"-23"0,2-1-31 0,3 6 33 16,0 0-20-16,6-12-8 0,4 7 9 0,4 0-5 15,2 2-26-15,1-1-7 0,4 2-27 0,2-1 59 16,14 0-31-16,-1-2 18 0,2 4-12 0,-8 0-16 0,-3-2-17 16,-3 1 31-16,13-1-11 0,-7 0-7 0,-5 2-24 15,-1-2 20-15,-4 3 3 0,0-1-5 0,-3-1-20 16,-1-1 3-16,-2 2-19 0,-1-1-28 0,-2-1 18 0,-3 1-19 15,1-1-37-15,-2 1-12 0,-3 0-22 0,-4 2-49 16,0 0 19-16,0 0-16 0,4-9-17 0,-4 9-357 16,0 0 167-16,0 0 110 0</inkml:trace>
  <inkml:trace contextRef="#ctx0" brushRef="#br0" timeOffset="44451.56">22019 5725 37 0,'0'0'55'0,"0"0"-4"0,0 0-1 16,0 0-2-16,0 0-4 0,0 0-3 0,0 0 9 0,-12 15 4 15,12-15-19-15,0 0-2 0,0 0 7 0,0 0-13 16,0 0 6-16,-8 6-7 0,8-6 3 0,0 0 4 15,0 0 0-15,0 0 2 0,-7 3 16 0,7-3-11 0,0 0-1 16,0 0 2-16,0 0-27 0,0 0 4 0,0 0-6 16,0 0 21-16,0 0 2 0,-4 10-4 0,4-10 25 15,0 0-36-15,0 0-12 0,-4 3 3 0,4-3 7 0,0 0 16 16,0 0-14-16,0 0-5 0,-4 5-5 0,4-5 15 16,0 0-15-16,0 0 20 0,0 0-20 0,-4 5 12 15,4-5-13-15,0 0-7 0,0 0 17 0,0 0-15 16,0 0 26-16,0 0-11 0,0 0 16 0,0 0 2 0,-3 6-14 15,3-6 7-15,0 0 12 0,0 0-22 0,0 0 19 16,0 0-7-16,0 0 10 0,0 0 5 0,0 0-30 16,0 0 19-16,0 0 5 0,0 0-9 0,0 0-7 15,0 0 15-15,0 0-9 0,0 0-2 0,0 0-3 0,0 0 1 16,0 0-5-16,0 0 3 0,0 0-3 0,0 0 3 16,0 0 5-16,0 0-12 0,20-11-3 0,-16 8 8 0,-4 3-14 15,0 0 0-15,8-6 2 0,-4 2 4 0,-4 4 3 16,8-6-14-16,-2 2-8 0,-6 4 9 0,8-6 13 15,-4 3-4-15,-4 3-2 0,9-6 3 0,-5 2-11 16,-4 4 1-16,9-6-1 0,-1-1 0 0,-1 3 0 0,-3 1 1 16,-4 3 13-16,8-5-3 0,-3 1-5 0,-5 4-12 15,10-6-7-15,-6 3 21 0,-4 3 6 0,9-6-22 16,-6 2 7-16,-3 4-7 0,8-6 10 0,-3 3 9 16,-5 3 3-16,13-10-14 0,-6 5 2 0,-2 2-13 0,1-1 15 15,-6 4 4-15,8-6-12 0,-4 1 12 0,-4 5-8 16,10-8 15-16,-3 3-12 0,-2 3-12 0,-5 2 14 0,10-6-11 15,-7 2 12-15,-3 4 6 0,8-5-2 0,-8 5-11 16,8-6-1-16,-8 6-4 0,8-5 10 0,-6 2 8 16,-2 3-16-16,8-6 15 0,-4 2-21 0,-4 4 17 15,8-7-5-15,-8 7-3 0,8-6 6 0,-4 2 9 0,3-3-18 16,-2 2 11-16,-1 1-17 0,-4 4 0 0,8-8 11 16,-4 6 8-16,-4 2-2 0,7-8-7 0,-3 4 2 15,-4 4 1-15,8-7-3 0,-8 7 2 0,7-6 7 0,-3 2-13 16,-4 4 13-16,6-7-16 0,-2 5 3 0,-4 2 5 15,8-9 10-15,-5 6-19 0,-3 3 5 0,8-8-2 0,-4 6 5 16,-4 2 5-16,8-7-11 0,-4 3 3 0,-4 4 8 16,7-6 1-16,-2 3-3 0,-5 3-2 0,7-8 3 15,-7 8 4-15,6-7-7 0,-6 7 3 0,6-7 4 16,-2 3-12-16,-4 4-5 0,8-7 6 0,-8 7-1 0,5-7 6 16,-2 3 2-16,-3 4-6 0,6-4-7 0,-6 4 10 15,7-6-1-15,-3 2 9 0,-4 4-6 0,7-8-1 16,-3 4-4-16,-4 4 3 0,5-6-5 0,-5 6 1 15,5-7 9-15,-1 3-8 0,-4 4 0 0,8-7 10 0,-5 2-5 16,-3 5-5-16,5-6 0 0,-1 1-2 0,-4 5 2 16,10-10 1-16,-6 5 4 0,0-1-10 0,1 2-1 0,-5 4 7 15,8-7 1-15,-4 3-3 0,-4 4 5 0,7-6-9 16,-7 6 10-16,5-6-3 0,-1 3-4 0,-4 3-13 16,8-6 9-16,0 1 4 0,-4 0 8 0,0 2-7 15,-4 3-5-15,7-6 4 0,-7 6-1 0,6-6 9 16,-2 2-3-16,-4 4-2 0,7-7-9 0,-7 7 5 0,8-6 8 15,-4 2-1-15,-4 4-2 0,7-6-3 0,-3 3-1 16,-4 3-4-16,13-9 1 0,-6 4 9 0,-1 2-12 0,-6 3 4 16,8-5 7-16,-4 1-6 0,3-2 4 0,0 2-5 15,-2 0-1-15,0-1 0 0,3 0-4 0,-2 2 12 16,-1-2 0-16,0 1 0 0,1 1-7 0,3-3-6 16,-2 0 7-16,2 2 7 0,-5 1-6 0,-4 3-7 0,9-8 4 15,-5 5 3-15,-4 3 8 0,7-6-6 0,-3 2 3 16,-4 4-3-16,7-6 1 0,-3 3 1 0,-4 3-8 15,8-6 4-15,-4 2 5 0,-4 4-1 0,6-6 10 0,-2 2-11 16,-4 4-3-16,10-7 11 0,-2 1-7 0,0 1 2 16,0-1 2-16,-2 2-2 0,2-2 0 0,-4 1-11 15,2 0 2-15,0-1-2 0,1 2 2 0,-2 1 12 16,-1-2-4-16,6-3-13 0,-4 3 3 0,4-1 6 0,-6 2 2 16,1-1 3-16,1 2-2 0,-2-2-2 0,-4 5 11 15,12-8-14-15,-6 3 4 0,0 0-4 0,-1 0-2 0,-1 2-2 16,-4 3 8-16,7-8 7 0,2 2-10 0,-2 0-8 15,1 0 13-15,-2 0-5 0,0 2-29 0,2-4 39 16,1 1-8-16,-2 0-5 0,1 0 6 0,1 0-3 16,-4-1 7-16,3-1-8 0,2 2 3 0,-2-1 2 0,1 1 3 15,-2 1 0-15,1-1-2 0,0 0-9 0,0 1 9 16,-3 1 2-16,2 1-3 0,-3 0-2 0,4-4 5 16,-4 2-2-16,4 0-3 0,0 0-4 0,-3 2 14 15,2 0-19-15,1-3 3 0,-2 2 13 0,2-2 2 0,-1 2-4 16,2-2 4-16,-1 2-5 0,-1-2-6 0,1 1-3 15,1 1 12-15,-3-1-8 0,2 0-1 0,2 0 51 0,0-2-50 16,-2 3-14-16,1-1 10 0,-2 0 19 0,1 0-21 16,1 1 2-16,-1 0 3 0,-3 2-7 0,5-3 2 0,-4 2-1 15,2-1 17-15,-1 2-11 0,-2-1 3 16,-5 4-4-16,10-7 9 0,-6 3-8 0,-4 4-4 0,14-9 3 16,-6 0 9-16,0 4 19 0,-1-1-35 0,0-2 13 15,-1 1 1-15,0 2-11 0,0-3 11 0,0 3-8 0,-2-1 0 16,4 0-1-16,-3 1 3 0,2-1 0 0,-2 1-6 15,0 2 2-15,1-2-1 0,-2 0 6 0,-4 5-1 16,10-10-4-16,-3 6 6 0,-2-1-7 0,-1 1 4 16,0 1 6-16,-4 3-13 0,14-10 13 0,-9 5-5 0,-1 2-5 15,0 0-22-15,0 1 27 0,-1-2 3 0,-3 4-7 16,13-11 2-16,-8 7 8 0,-1 0-12 0,6-1 8 16,-3 2 2-16,2-3 3 0,-2 0-5 0,1 1 3 15,-2 0-7-15,1 1-1 0,-7 4 0 0,12-7 6 0,-7 4-4 16,1-2-3-16,-2 0 5 0,-4 5-7 0,14-8 11 15,-4 3-7-15,-1-1 9 0,-2 3-9 0,-2 0 7 0,4-3-5 16,-3 2-3-16,-1 1 0 0,2-1-5 0,-5 0 2 16,6-2 11-16,2 2-2 0,-4-1 1 0,2 1 0 15,-5-1-20-15,6-1 7 0,1 2 8 0,-2-2 4 16,-2 2-1-16,4-2-4 0,-4 2 12 0,0-2-10 0,-1 4 0 16,2-2 1-16,-3 2 2 0,1-2-3 0,-1 2-5 15,1 0 6-15,-1-1-2 0,0 1 4 0,2-2-18 0,-1 3 20 16,-1-1 4-16,0-1-3 0,0 1 0 15,0-1 2-15,0 1-8 0,0 0-4 0,0-2 2 0,0 2 10 16,0-1 1-16,0 2-9 0,-4 1 5 0,7-5-12 16,-5 3 1-16,4-1 4 0,-4 1 9 0,2 0-2 0,-4 2 4 15,6-4-1-15,-4 2-5 0,-2 2 2 0,6-4-8 16,-4 2 16-16,-2 2-16 0,6-3-4 0,-6 3 28 16,6-3-30-16,-3 0 14 0,0 1 10 0,-3 2-3 15,5-5-26-15,-2 4 18 0,-3 1 7 0,6-4 0 0,-6 4-8 16,4-3 6-16,-1 0-20 0,-3 3 0 0,4-3 8 15,-4 3 11-15,5-3-23 0,-5 3 16 0,3-2 5 0,-3 2 10 16,3-4-7-16,-3 4-2 0,5-1-3 0,-5 1-21 16,3-4 22-16,-3 4 7 0,0 0-17 0,0 0 13 15,4-3-24-15,-4 3 24 0,0 0-33 0,4-3 31 16,-4 3-22-16,2-2-6 0,-2 2 1 0,0 0-35 0,0-2-25 16,0 2-43-16,0 0-29 0,3-3-21 0,-3 3-11 15,0 0-8-15,0 0-35 0,0 0-465 0,0 0 231 0,0 0 154 16</inkml:trace>
  <inkml:trace contextRef="#ctx0" brushRef="#br0" timeOffset="47318.38">24912 8246 37 0,'7'-6'90'0,"1"0"9"15,-3 2-14-15,-1-2 3 0,-4 6-23 0,6-8 41 16,-6 8-34-16,4-4 7 0,-4 4-37 0,1-6 14 0,-1 6 15 15,0 0-6-15,0 0-17 0,0 0-25 0,-8-6 38 16,8 6-15-16,0 0-9 0,0 0 13 0,-20 3-18 16,12 2 22-16,0 0-24 0,-2 2 15 0,1 0-18 0,-3 0 13 15,1 2 4-15,-1 3-12 0,2-1 15 0,0-2-16 16,1 7 20-16,-3-4-16 0,-1 9 3 0,2-5 10 16,-1 1-10-16,5-3-10 0,-1 1 13 0,2 0 1 0,0 2-21 15,0 0 0-15,2 1 6 0,-2-3 5 0,1 3-16 16,-2 10 15-16,2-5-14 0,2-3 6 0,1-3-2 15,-1 1 3-15,2 2 10 0,-3-2-15 0,2 3-8 16,2-2 4-16,0-1 15 0,2 0-18 0,-1 0 8 0,2 0-7 16,-3-1 15-16,2 0-27 0,2-2 14 0,0 1-2 15,0-2 11-15,3-1-2 0,-2 1-12 0,5-1-1 16,-2 0 3-16,0-1-13 0,1-1 9 0,2-2 16 16,-2 0-13-16,2-1-7 0,1-1 4 0,0 1-13 0,2-4 14 15,-2 1 1-15,3-1-7 0,0-1 1 0,-1 0 6 16,2-2-7-16,-2-1-1 0,-1 0-12 0,1-1 20 0,-1-3-8 15,0 1 0-15,-1-1 4 0,0-1-5 0,-1-1-9 16,-2-1 8-16,2 0-10 0,0-3 1 0,-2 2 20 16,-2-2 0-16,-1-1-2 0,0 1-10 0,-2-4 7 15,0 2 5-15,-2-2-5 0,0 2-6 0,-1-1 8 0,-2 2-1 16,-1-3-10-16,0 0 20 0,-4 2-13 0,1 2 1 16,-2-1-8-16,1 1 0 0,-4 1 7 0,0 0 2 15,-1 3-6-15,-1 0-4 0,-1 0 16 0,-1 1-3 0,1 2-3 16,-2 0-3-16,1 5 1 0,0-4-11 0,-1 4 7 15,3 2-3-15,-2-1 1 0,-1 2 11 0,3-1-9 16,1 1 4-16,-1 1 13 0,2-1-3 0,-2 0-10 0,2 2-2 16,1-1 2-16,1 1 0 0,0-2-1 0,0 1 2 15,0-1 2-15,3-2-17 0,1 1-3 0,4-4-9 16,-10 6-12-16,6-4-24 0,4-2-12 0,-5 5-3 16,5-5-28-16,0 0-12 0,-9 9-8 0,9-9-15 0,-6 6-29 15,6-6-431-15,0 0 198 0,-6 6 132 0</inkml:trace>
  <inkml:trace contextRef="#ctx0" brushRef="#br0" timeOffset="47783.8">25399 8454 14 0,'5'-11'119'0,"1"2"-2"0,-1 5-22 0,-5 4 3 15,5-7-32-15,-5 7-6 0,8-5 8 0,-8 5-12 16,10-6 18-16,-10 6-32 0,10-5 29 0,-10 5-42 15,12-2-13-15,-12 2 43 0,14 0-10 0,-14 0 2 0,16 6-12 16,-8-3-7-16,0 7 25 0,0-3-21 0,-2 3 9 16,1 2-11-16,-3-1-8 0,1 2 23 0,1 1-1 15,-4 2-9-15,2-1 8 0,-2 2-12 0,-2 2-7 16,-3-1 11-16,0 2-24 0,-2-1 17 0,1 0 8 0,-5 9-17 16,-1-1 16-16,2-4-17 0,2-3 18 0,-1-3-8 15,0 1-6-15,1-1 0 0,-1-3-13 0,-4 12 4 16,2-7 3-16,0-4-10 0,2 0 18 0,-2-4-16 0,2 2-1 15,-1-5 19-15,3 1-8 0,1-1-14 0,-2-2 20 16,4-2-24-16,2-4 1 0,0 0-3 0,-4 8-20 16,4-8-8-16,0 0-30 0,0 0-7 0,0 0-22 0,0 0-8 15,0 0 3-15,0 0-21 0,13-25-25 0,-8 14-353 16,6 0 163-16,0 0 108 0</inkml:trace>
  <inkml:trace contextRef="#ctx0" brushRef="#br0" timeOffset="48091.86">25821 8448 2 0,'4'-10'144'16,"-3"1"-8"-16,-1 9 3 0,-1-9-20 0,1 9 2 0,0 0-16 15,-11-4 3-15,11 4-4 0,0 0 6 0,-21 14-28 16,10-7 25-16,0 2-18 0,2 5-9 0,-3-2-7 0,-1 12-19 15,-1-1 9-15,1 0-10 0,2-3 3 0,1 5-18 16,-4-2 8-16,8-1-18 0,-1-3 11 0,0-1-17 16,2-3 20-16,2 3-23 0,2-1 5 0,1 0 13 15,0-1-23-15,-1-2 6 0,2 0-15 0,0 0 12 16,3-2 7-16,2-3-1 0,2 0 2 0,-3-1-26 0,4-1 9 16,-1-2-20-16,3 0-11 0,0-3-15 0,2 1-15 15,-1-3 15-15,0-2-33 0,1 1 10 0,-13 1-34 16,23-5-9-16,-11 3-6 0,-1-3-25 0,1 0-344 0,-4-1 159 15,-2-2 108-15</inkml:trace>
  <inkml:trace contextRef="#ctx0" brushRef="#br0" timeOffset="48701.87">26227 7930 31 0,'8'-14'96'0,"0"5"-4"0,2 2 8 0,-1 1-33 0,0 1 7 15,-1 1-5-15,0 3 5 0,-8 1 8 0,14 2-37 16,-10 1 19-16,-4-3-5 0,9 7 3 0,-6-2-34 16,4 3 41-16,-5-1-32 0,0 2 28 0,-1-1-38 15,-4 2 55-15,1-1-56 0,-1 1 34 0,-2 1 14 0,-1 0-27 16,-2-2 8-16,3 1 13 0,-3-2-30 0,1 1 15 16,-1-2 11-16,4-1-10 0,0 0-1 0,0-4-19 0,4-2 14 15,-7 7-4-15,7-7-18 0,-4 5 19 0,4-5-27 16,-4 5 16-16,4-5-17 0,0 0 1 0,0 0 7 15,0 0-3-15,0 0-2 0,0 0 0 0,0 0-8 0,0 0 0 16,0 0-4-16,0 0 5 0,18 2-40 0,-18-2 15 16,10-1-8-16,-10 1 1 0,12 3 13 0,-5-3-8 15,-1 1 17-15,0 0 3 0,4 3-12 0,2 0-2 16,-3 0 15-16,0 2-2 0,2 0 1 0,-2 0-23 0,1 0 20 16,-4 1 3-16,1 0-28 0,0 2 11 0,-2-2 13 15,-2 0 2-15,1-1-6 0,-3 1 10 0,0-1-23 16,-1-6 19-16,2 12-9 0,-2-12 8 0,-3 11-3 0,0 0 7 15,-1-3 10-15,-1 1 3 0,-2 0 6 0,1-3-10 16,-2 3 2-16,-2-2 4 0,1 0-12 0,-3-2 34 16,1 0-22-16,1 0 12 0,-4-2-11 0,2-2 12 15,1 1 4-15,-2 0-7 0,0-1-6 0,3 0-4 0,0-2-10 16,-2 0-3-16,2 0 21 0,0-2-14 0,2 0-15 16,-2-2-28-16,4 1-2 0,0 1-27 0,6 3-29 15,-8-7-41-15,6 2 7 0,2 5-39 0,0 0-505 0,0 0 221 16,0 0 148-16</inkml:trace>
  <inkml:trace contextRef="#ctx0" brushRef="#br0" timeOffset="52336.47">26996 8333 94 0,'3'-12'135'16,"-2"7"15"-16,-1 5-11 0,0-10-38 0,0 10 0 16,3-7-31-16,-3 7 13 0,0 0-1 0,0 0 5 0,0 0 5 15,0 0-10-15,0 0 8 0,6 23-4 0,-6-9 19 16,2 2-46-16,-2 3 4 0,1 2-2 0,-2 0 2 0,2 14-7 15,-2 0-11-15,3-2 8 0,-4 3 8 16,4 0-26-16,0-1 4 0,-2 0-20 0,1-7 23 0,2 4-14 16,-2-4 3-16,2-6-2 0,-2 0 2 0,0-3-6 15,2-1-4-15,0-1 6 0,-1-1-7 0,1-3-5 0,-3 0-4 16,0-1 1-16,1-5-4 0,-1 2-13 16,0-9-2-16,0 8-16 0,0-8-36 0,0 0 9 0,0 0-31 15,0 0 1-15,0 0-43 0,0 0 16 0,0 0-25 16,0 0-18-16,0 0-362 0,0 0 170 0,0 0 114 0</inkml:trace>
  <inkml:trace contextRef="#ctx0" brushRef="#br0" timeOffset="52582.54">26754 8671 11 0,'-6'-6'136'0,"6"6"-1"0,0 0-37 0,6-8 2 16,5 3 12-16,4 1 8 0,2 0-32 0,2 1-15 0,5 2 17 16,14-1-4-16,0-6-22 0,-5 4 3 0,6-4-10 15,-3 4-10-15,-1-2-1 0,-6 4-5 0,-4 1 3 16,-3-2-6-16,-1-1-6 0,-1 4-8 0,-1-2 18 16,-3-1-40-16,0 2 7 0,-3-1-17 0,0-2-46 0,-1 0 7 15,-5 1-20-15,1 2-8 0,-1-3-28 0,-7 4-301 16,0 0 136-16,0 0 88 0</inkml:trace>
  <inkml:trace contextRef="#ctx0" brushRef="#br0" timeOffset="53174.5">28007 8065 79 0,'0'-8'126'0,"-1"-4"-17"15,-2 5-29-15,0 1 11 0,3 6-42 0,-12-8 52 0,7 7-12 16,-8 0-16-16,-1 2-54 0,2 3-1 0,-1 1 4 16,-2 2 2-16,3 1 50 0,-1 2-7 0,1 1-10 15,-7 10 15-15,5-4-31 0,-2 8-12 0,-2 2 11 0,5-1-1 16,-2 0-2-16,3 13 23 0,-1-4-18 0,1-4-13 16,3-2 2-16,-3 3-14 0,4 4 9 0,-2-4-13 15,2 2-15-15,4-10 19 0,0-2 19 0,2-3-14 16,0 0-13-16,2-1 6 0,2-1-21 0,2 0-2 15,0 1 14-15,2-4 18 0,2-1-20 0,0 0 0 0,3-2 19 16,0-1-1-16,2-1-17 0,-1-1-13 0,1 0 21 16,1-3-8-16,-1 0-5 0,2-3 7 0,1 2-3 0,-3-3-14 15,0-1 25-15,2-3-24 0,-2 1 8 0,2-2-3 16,-2 0 5-16,1-2-23 0,-2-4 31 0,-3 0-22 16,2 3 6-16,-1 0 19 0,-2-3 14 0,0 0-27 15,-1 1 15-15,-3 0-2 0,0-3-4 0,-4 3 0 0,-1 1-10 16,1 8-3-16,-4-17 5 0,-3 7-3 0,0 0 1 15,-3 1 12-15,-1 3-3 0,0 3-29 0,-2-1 22 0,0 0 5 16,-2 0-5-16,2 2-12 0,1 4-17 0,-2 0 44 16,1 0-12-16,-2 0-2 0,1 2 13 0,-1 0-11 15,0 0-5-15,2 3 1 0,0-4-25 0,1 2-12 0,1 2-21 16,0-2-11-16,5-1-4 0,2-1-35 0,0 1-355 16,4-4 156-16,0 0 102 0</inkml:trace>
  <inkml:trace contextRef="#ctx0" brushRef="#br0" timeOffset="53574.63">28212 8218 71 0,'12'-8'74'16,"2"4"15"-16,-1 0-8 0,2 3-15 0,-1 1 2 16,0 2 2-16,-2 3-16 0,1 2 12 0,-1 0 10 0,-1 2-46 15,-2 0 0-15,-1 6 12 0,-1-6 24 0,0 9-36 16,-5 0-8-16,1-1-30 0,-2 0 54 0,-1 3 9 0,-1-3-3 15,-2 5-19-15,-1-5-8 0,-4 13-8 0,2-9 12 16,-3-2 6-16,-1 8-24 0,-4-3 6 0,1-1 15 16,0-7-1-16,2-1-32 0,2-2 18 0,-2 0 2 15,-1-2 0-15,3-1 10 0,1-1-9 0,2 0-38 0,0-2 43 16,-1-1-47-16,2-1 5 0,1-1 4 0,1-1 18 16,3-3-7-16,0 0-45 0,-9 2 12 0,9-2-41 15,0 0-1-15,-6-6-20 0,6 6-250 0,0 0 115 16,0 0 78-16</inkml:trace>
  <inkml:trace contextRef="#ctx0" brushRef="#br0" timeOffset="53876.81">28565 8184 103 0,'0'0'140'0,"-7"-6"-20"0,7 6-55 16,-11 0 70-16,2 7-11 0,0 2-5 0,-3-3-48 0,1 2 20 16,-4 14 12-16,1-6-9 0,-1 13-9 0,3-11-31 15,-1 6 16-15,5 5 6 0,-3-1-17 0,4-6-9 0,2-2-16 16,1 1 12-16,1-3 5 0,3 3-32 0,-1-2 20 16,4-1-21-16,1-1 9 0,0-2 15 0,1 0-25 15,3-1 22-15,0-3-10 0,0 1-13 0,3-1 9 16,-2-3-13-16,3 0 14 0,0 0-6 0,0-2-25 0,1-2-24 15,2 0 9-15,0 0-27 0,-2-3 7 0,2 0-24 16,-5-1-25-16,6-1-15 0,-2-2-16 0,-1 2-381 16,-4-4 167-16,2 4 112 0</inkml:trace>
  <inkml:trace contextRef="#ctx0" brushRef="#br0" timeOffset="56421.57">29296 8081 14 0,'-2'-4'95'0,"1"3"23"0,1 1-2 16,-3 5-29-16,2-3-3 0,0 2-28 0,-2 3-22 16,2 5-4-16,1 4 24 0,-2 0-17 0,4 5 1 0,0-2 81 15,4 17-20-15,-2-10-41 0,1 6 28 0,0-1-16 16,-1 1-62-16,3 3 10 0,-2-11 56 0,3 4-30 15,-2-4 21-15,-2-3-45 0,-2-3-31 0,1-2 69 0,1-1-73 16,-1 0 74-16,1-1-40 0,-3-1-36 0,0-1-17 16,2-1 85-16,-2-4-100 0,-1 2 7 0,2-2 24 0,-2-1 39 15,0-6-76-15,1 8 22 0,-1-8-28 16,0 0 34-16,1 6-43 0,-1-6-20 0,0 0-280 0,-4 2 122 16,4-2 84-16</inkml:trace>
  <inkml:trace contextRef="#ctx0" brushRef="#br0" timeOffset="56641.74">29086 8414 24 0,'-4'-8'89'0,"4"8"-7"0,0 0-6 0,14-14-6 16,0 8-22-16,2-2 19 0,3 5-10 0,13-10 19 0,-3 13-17 15,3-8-24-15,4 0 47 0,-2 2-57 0,2 1-17 16,-2-3 50-16,1-1-11 0,-6 9-12 0,-6-2 27 15,-6 0-79-15,2 2 6 0,-4 0 4 0,-1-2 16 16,0 1-6-16,-2 0 0 0,-2 0-16 0,-2 1-16 0,-8 0-19 16,15-1 2-16,-10-2-10 0,-5 3-208 0,7 1 88 15,-7-1 60-15</inkml:trace>
  <inkml:trace contextRef="#ctx0" brushRef="#br0" timeOffset="56967.66">29821 7943 123 0,'2'-4'98'0,"-2"4"-61"0,1-3 61 16,-1 3 21-16,0 0-29 0,0 9 3 0,0-9-86 0,-4 24 78 15,1-8-2-15,1 1-14 0,-1 4-56 0,-1 10 72 16,1 7-88-16,-2-6 100 0,2 3-105 0,-2 0 42 0,1 2 43 16,1 0-2-16,1-3-30 0,-1 3 14 0,0-1-10 15,-1-10-93-15,3-4 76 0,0-1 15 0,-1-3-22 16,2-1 2-16,-1 1 18 0,2-2-106 0,-1-2 73 16,2 1 17-16,-4-3-85 0,2-3 82 0,0 3-41 0,0-3 34 15,0-9-77-15,2 10 27 0,-2-5-2 0,0-5-22 16,0 0-24-16,2 4-16 0,1-3-293 0,-3-1 130 0,0 0 86 15</inkml:trace>
  <inkml:trace contextRef="#ctx0" brushRef="#br0" timeOffset="57405.48">30057 8086 86 0,'2'-6'71'0,"-1"1"9"16,-1 5-25-16,0 0 1 0,0 0-3 0,0 0 18 0,0 0-50 15,0 0 33-15,-8 18-47 0,5-6 70 0,-1 3-33 16,-1-1-41-16,2-4 39 0,-1 8-12 0,3-1-3 16,-2 16 30-16,-1-1-7 0,3-13-36 0,1 0 0 15,0-2 34-15,1-1-20 0,1 4 22 0,0-5-12 0,0-1-17 16,0 4 20-16,5-4-15 0,-2 0-33 0,2-4-26 15,1 5 64-15,-1-4-58 0,-1 2 71 0,2-4-6 0,2-1-57 16,-1-1 60-16,0-5-73 0,3 4 73 0,-2-6-41 16,0 1 51-16,1 1-34 0,1-2 19 0,3-5-54 15,-3-1 35-15,1-4 1 0,6-11 28 0,-5 12-32 16,1-15-25-16,-3 13 25 0,3-17-36 0,-7 7 57 16,1-8-27-16,-6 8-73 0,-2 0 104 0,2 0-67 0,-6-1 45 15,-1 3-6-15,-5-11-48 0,-1 2-3 0,-3 1 7 16,0 3 77-16,-1 7-74 0,2 4-22 0,2 0 37 15,-1 2-20-15,-1 1 75 0,0 1-22 0,0 1-41 0,1 2-20 16,-1 2 43-16,0 1-36 0,2 6 21 0,3-3-11 16,-1 1-15-16,0 5 10 0,1-4-7 0,2 3 6 15,2 0-16-15,1 0-6 0,2-1-28 0,0 2-189 0,2 10 91 16,4-9 60-16</inkml:trace>
  <inkml:trace contextRef="#ctx0" brushRef="#br0" timeOffset="57809.65">30684 8042 18 0,'14'-2'77'0,"-4"2"-4"0,0 0 25 0,-1 1-55 16,3 4-44-16,1 0 54 0,-1 3 27 0,-1-1-49 0,-2 1 52 16,1 2-34-16,-5 2-31 0,3 0-12 0,-3-1 78 15,-1 4-74-15,0-1 12 0,-1 2 41 0,-2 2-37 16,-1 6 27-16,-2 7 17 0,-4 0-2 0,2-12-15 0,-2 3 4 15,2-7-65-15,-4-1 48 0,1-1-11 0,-1 4-56 16,1 1 75-16,-1-6-78 0,0 1 9 0,-1 1 78 16,-2-2-34-16,2 0 16 0,1-3-70 0,0-1 32 0,1 4 45 15,2-7-70-15,-3 1 66 0,-3 1-28 0,2-3-66 16,4-2 15-16,5-2 1 0,-12 0-10 0,12 0-10 16,0 0-10-16,-10-4-30 0,8 3-219 0,2 1 105 15,0 0 70-15</inkml:trace>
  <inkml:trace contextRef="#ctx0" brushRef="#br0" timeOffset="58108.75">30972 8042 67 0,'-1'-4'108'0,"-2"0"-14"0,3 4-29 0,-8 0-42 15,2 1 47-15,0 2 13 0,-4 6-59 0,-1 3 3 16,-5 9 13-16,1 0-5 0,6-2-7 0,1-3 76 16,-3 8-96-16,1 7 73 0,3-10-71 0,3-2 37 15,1-2-8-15,2-3 16 0,0 4 2 0,1 2-38 0,0-2 11 16,2 0 41-16,1-3-26 0,1 3 4 0,1-6-15 16,1 0 20-16,0 0-50 0,2-3 31 0,2 5-1 15,-1-6-73-15,0 2 78 0,3-1-24 0,0-4-55 16,0 3 20-16,0-2 9 0,2 2-17 0,-2-10-18 0,0 1-6 15,1 0-35-15,-1-6-14 0,0-3-257 0,-7 8 120 16,6 2 80-16</inkml:trace>
  <inkml:trace contextRef="#ctx0" brushRef="#br0" timeOffset="58802.92">31277 7556 25 0,'0'-7'79'0,"0"7"-5"15,4-7-41-15,-2 3 13 0,1 2 8 0,-3 2-14 16,9-4 3-16,-3 2-1 0,-2 2 4 0,-4 0-8 0,9-1-6 15,-4 2-13-15,2 0-8 0,-7-1 18 0,8 6-1 16,-5-3-22-16,2 1 9 0,-1 5 31 0,-1-3-11 16,-3-6-7-16,-2 11-33 0,2 3 56 0,-4-8-59 0,-1 1 29 15,0 4 22-15,-1-7-52 0,-2 6 62 0,0 0 2 16,0-4-58-16,0-2 2 0,3 5 47 0,-3-4-64 0,4 2 70 16,-3-4-28-16,5 1-7 0,-1 1 15 15,3-5-49-15,-5 1-5 0,5-1-27 0,-3 3 19 0,3-3 17 16,0 5 39-16,0-5-68 0,0 0 56 0,9 3-52 15,-9-3 43-15,18 6-16 0,-8 0 44 0,4-3-3 0,-2-2 39 16,-2 5-113-16,2 1 68 0,-1-6 1 16,-2 5-31-16,2-2-35 0,-2 3 34 0,-2-2-43 0,0 2 23 15,1-1-3-15,-3 0-1 0,-1-1 7 0,-1 1 15 16,-1-1-19-16,0-2 66 0,0 2-26 0,1 0 7 0,-2 0-53 16,5 2 65-16,-5 0 5 0,-1 0-66 0,-1 0 45 15,1-1 18-15,-2-1-27 0,0 1 22 0,-1-2-60 16,0 2-2-16,-2 1 33 0,0 0-16 0,-1-1 77 15,2 0-41-15,-5 0 3 0,1-2 40 0,-1 1-85 0,-3-2 0 16,1 1 62-16,-1-2-74 0,0 1 84 0,-1-1-63 16,2-2-1-16,2 0 79 0,1 0-33 0,0-1-11 0,1 1 7 15,0-1-60-15,1 1 52 0,-2-2-53 16,0-2 16-16,0 1-18 0,1 1 0 0,3-1-30 0,0 3-31 16,-3 2-197-16,7-2 98 0,0 0 66 0</inkml:trace>
  <inkml:trace contextRef="#ctx0" brushRef="#br0" timeOffset="64935.87">23101 10793 71 0,'1'-9'154'0,"-1"9"-21"0,0 0-9 16,-1-15 6-16,1 15-31 0,0 0 19 16,0 0-23-16,0 0 14 0,0 0-7 0,0 0 0 0,-4 37 1 15,2-19-33-15,2 4 8 0,2-1 0 0,-1 13 0 0,0-7-12 16,1 7-4-16,-2-5 0 0,2 4-23 0,0-5 4 15,-2-4 14-15,2-2-16 0,0-3-8 0,-1 0-1 16,0 0 8-16,1-2-6 0,-1 2-2 0,0-2-12 16,1-1 2-16,-1-2 3 0,0-1-20 0,-1 0 13 0,2-4-16 15,-2-1-2-15,1-1-9 0,-1 2-29 0,0-9-14 16,0 0-33-16,1 12-5 0,-1-12 1 0,0 0-28 16,0 0-20-16,0 0-22 0,0 0-342 0,0 0 167 0,0 0 112 15</inkml:trace>
  <inkml:trace contextRef="#ctx0" brushRef="#br0" timeOffset="65173.75">22819 11197 22 0,'-12'-5'150'0,"3"-1"-43"0,2 2-4 16,4-1 14-16,3 5-27 0,0-9-11 0,0 9-2 15,15-8 18-15,-3 3-3 0,4-1-17 0,4 1 5 16,11-2-5-16,2-1-13 0,3 2 0 0,2 1-4 15,0-1 3-15,1 1-14 0,4 0-11 0,-6-1-5 0,3-1 11 16,-4 2-1-16,0 1-23 0,-4-2 17 0,-5 1-12 16,-6 1-19-16,-4 1-14 0,-1 0 21 0,-1 0-18 15,-2 1-42-15,-1 0 1 0,-4 0-2 0,-8 2-22 0,12-4 16 16,-12 4-29-16,3-4-20 0,-3 4-300 0,0 0 135 16,0 0 90-16</inkml:trace>
  <inkml:trace contextRef="#ctx0" brushRef="#br0" timeOffset="65498.55">23629 10698 54 0,'1'-14'155'0,"1"2"1"0,-2 3-31 15,0 9-2-15,-2-9-56 0,2 9 45 0,0 0-13 16,0 0 5-16,0 0-11 0,0 0 10 0,-5 36-21 0,5-18 5 16,1 3-9-16,-2 2-14 0,2 13-5 0,1 4 6 15,-2-1-16-15,0 1-2 0,0-2 3 0,1 2-1 0,0-2-2 16,-1-2-8-16,0-1-7 0,0-6 9 0,2-5-11 16,0-3 7-16,-4 1-18 0,3-3-3 0,2-1 8 15,-2-2 8-15,0-1-14 0,1-3 4 0,-4 2-4 0,4-5-10 16,-2-9 5-16,1 15-12 0,-1-15-13 0,1 9-36 15,-1-9-1-15,0 0-30 0,0 0-33 0,0 0-20 16,11 4 4-16,-11-4-18 0,0 0-358 0,0 0 168 16,24-23 112-16</inkml:trace>
  <inkml:trace contextRef="#ctx0" brushRef="#br0" timeOffset="65935.67">23973 10778 14 0,'3'-14'132'0,"-5"2"-20"15,4 2 11-15,-2 10-38 0,-4-9 35 0,4 9-6 0,0 0-20 16,0 0-12-16,-14 2 4 0,6 7 8 0,0-2-25 16,2 4-16-16,-1 3 9 0,-1 0-3 0,3 2-22 15,2 2 19-15,-1 0 5 0,1 0-19 0,1 4-7 16,0-3 5-16,2 1-13 0,0 2 4 0,2-1-8 0,0 1 5 15,4 8-4-15,-1-6 13 0,0-6-10 0,1 0-12 16,0-2 11-16,1-2 17 0,1-1-34 0,0-1 7 16,0-1-1-16,1-1 5 0,1-2-11 0,2-1-1 15,-3-1-1-15,4-2 2 0,1-1 0 0,-1-1 10 16,-2-2-9-16,2-3 7 0,0 1-9 0,1-3-13 0,-2-1 15 16,1-1-6-16,0 0-5 0,1-4 8 0,-2 0 7 15,0-2-3-15,-3-2 6 0,4-9 4 0,-3 5-6 0,-1-7-5 16,-2 4-7-16,-3 2 25 0,-3-1-11 0,-2 1-17 15,-2-14 10-15,0 9 12 0,-3-5-1 0,-5 1-17 16,0 2 0-16,-5 2 0 0,3 2 6 0,0 5-19 16,2 2 19-16,-1 5-4 0,-1 2-28 0,1 0 7 0,-3 2 15 15,2 1 2-15,-3 4-18 0,1-1 16 0,0 3-8 16,1 0-27-16,0 3-30 0,0 3-20 0,3-1-4 0,0 1-10 16,1-2-24-16,2 6-6 0,1-2-391 0,2 4 174 15,1-1 116-15</inkml:trace>
  <inkml:trace contextRef="#ctx0" brushRef="#br0" timeOffset="66279.85">24473 10670 33 0,'18'-6'114'0,"0"3"-7"0,-2 0-19 0,0 0 32 0,-1 2-45 16,1 4 4-16,0 2 5 0,-1 2-5 0,-2 2-12 15,-2 0 6-15,-1 3-4 0,0 3 0 0,-1 0-22 16,3 9-14-16,-5-2 32 0,-2-3-31 0,-5 0 0 16,1 0 20-16,-2 2-2 0,-6 9-28 0,2-6 9 0,-2 5-9 15,-1-8 11-15,0-2-25 0,-2 7 11 0,0-7 20 16,-2-2-16-16,4-2-2 0,-1-3 0 0,1-1-6 0,0 1-5 15,1-2-5-15,1-1 20 0,2 0-7 16,0-3 9-16,-2 0-8 0,2-3-19 0,4-3 0 0,-5 5-12 16,5-5-30-16,0 0-4 0,0 0-37 0,0 0 19 15,0 0-40-15,0 0-17 0,0 0-319 0,0 0 146 0,0 0 96 16</inkml:trace>
  <inkml:trace contextRef="#ctx0" brushRef="#br0" timeOffset="66572.25">24984 10631 52 0,'-8'-21'132'16,"0"14"40"-16,2 7-70 0,6 0-6 0,-19 7 2 15,8 1 0-15,-2 2-4 0,-1 2-5 0,-6 10 6 0,3 2-12 16,2-1-11-16,1 2 13 0,3 1-25 0,3 3 8 15,3-7-9-15,2-2-5 0,0-1-11 0,3-1-2 16,2 0-4-16,-1 2 1 0,3-4 2 0,0 1-17 0,4-1 13 16,-1-2-8-16,-1-1-14 0,2-1 7 0,2-2 3 15,-1 0 3-15,0-2-7 0,-1-2-1 0,3 0-19 16,1-1 4-16,-1-3-20 0,-1 2-22 0,1-4-21 16,0 2-26-16,-2-2 32 0,-9 0-25 0,19-5-25 0,-8 1-2 15,-1-2-31-15,-2 3-281 0,2-8 139 0,-2 4 92 16</inkml:trace>
  <inkml:trace contextRef="#ctx0" brushRef="#br0" timeOffset="67007.89">25260 10153 74 0,'7'-13'84'16,"4"0"10"-16,-1 2-24 0,4 1 1 0,0 3 12 0,2 1-26 16,0 0 24-16,-2 4-50 0,0 5 52 0,1-3-31 15,-2 4-28-15,-1 1 48 0,-2 2 0 0,-1-1 9 16,-4 2-26-16,-1 2 21 0,-1 1-10 0,-3 1 7 15,-3 1 7-15,-1 0-32 0,-1 2-5 0,-2-1 8 0,-1-1-2 16,0 2-27-16,0-2 22 0,-1 0 2 0,1-1-22 16,0-1 10-16,1 0-13 0,1-2 11 0,-1 2-11 15,2-3-3-15,-1 1 5 0,2-1 11 0,2-1 5 16,-1 1-37-16,2-2 17 0,1-6 15 0,0 0 3 0,2 10-30 16,2-6 24-16,-4-4-23 0,18 7 2 0,-10-4 5 15,1-1 11-15,3-1-4 0,4 0 2 0,1 1-1 16,1-4-21-16,0 0 1 0,0 1 14 0,0-2 2 15,0 2-3-15,-1-1-36 0,-4-2 4 0,3 2-39 0,-1-3 23 16,-2 1-17-16,-2 1-24 0,1-1-43 0,-5 1 4 16,0 0-16-16,-7 3-420 0,8-2 182 0,-8 2 122 0</inkml:trace>
  <inkml:trace contextRef="#ctx0" brushRef="#br0" timeOffset="67488.6">26194 10397 39 0,'0'-5'150'0,"0"0"-45"15,-1 0 2-15,1 5-43 0,-2-6 29 0,2 6 32 16,0 0-8-16,0 0-30 0,-6 11-34 0,2-2 34 0,2 3 7 15,-2 3 20-15,3 2-12 0,-2 1-16 0,3 2-18 16,-1 2 17-16,0 13-8 0,-2 1-8 0,-2-3-3 0,3 3-11 16,-2-2-8-16,2 3 9 0,-4-1-17 0,2-3-1 15,0 0-4-15,0-2 4 0,2-4-5 0,-1-6-5 16,0-1-4-16,2-4-14 0,0 2 3 0,-2-4 6 16,0 0 1-16,2 0-1 0,1-2 0 0,0-2-13 0,0-3 17 15,0-7-8-15,0 10-8 0,0-10-7 0,0 0-7 16,1 8-30-16,-1-8-22 0,0 0 1 0,0 0-9 15,0 0-54-15,0 0 7 0,0 0-16 0,0 0-24 16,0 0-374-16,12-35 176 0,-10 23 116 0</inkml:trace>
  <inkml:trace contextRef="#ctx0" brushRef="#br0" timeOffset="67702.83">25926 10722 94 0,'3'-10'139'16,"5"3"-4"-16,1 0-20 0,6 1-7 0,2 2-14 16,2 0-6-16,1-1 19 0,17-4-23 0,-4 3 1 0,3 2-23 15,-4-1-1-15,2-2 2 0,-6 3-13 0,-6 2 4 16,1-1-6-16,-2 1 2 0,0-2-37 0,-3 1 26 16,0-2-37-16,-1 1 1 0,-4 4-6 0,1-3-50 0,-1 1 19 15,-2-1-27-15,-1-1-38 0,1-5-317 0,0 0 140 16,-6 4 92-16</inkml:trace>
  <inkml:trace contextRef="#ctx0" brushRef="#br0" timeOffset="69239.75">26885 10277 57 0,'-3'-13'76'16,"2"7"21"-16,1 6-21 0,-4-21 18 0,4 14-16 16,-1-5-20-16,-1 5 12 0,2-3 7 0,-1 2 20 0,1-4 39 15,0 0-71-15,0 3 15 0,0-4-22 0,-1 6 23 16,1 7 1-16,-2-13 12 0,1 7-8 0,1 2-12 16,0 4-13-16,0 0-18 0,-3-11 3 0,2 9-20 15,1 2 7-15,0 0 19 0,0 0-5 0,-8 14-11 0,4-2 23 16,1 4 2-16,-1 1-8 0,0 2-12 0,-2 11 20 15,2-4 2-15,0 8 2 0,1 1-11 0,2 0-5 0,-3-1 0 16,4 1-4-16,0-5 3 0,0 7-2 0,1-2-13 16,0 1-7-16,1-1 3 0,0 0 4 0,0-8 2 15,0 6-15-15,0-6-8 0,-2-4 10 0,1-4-8 16,-1-1-2-16,1 0-3 0,-1 2-2 0,2-5 2 0,-2 2 6 16,2-4-9-16,-2 0 14 0,0-2-16 0,-1-4 11 15,2-1-14-15,-1-6 11 0,0 11-19 0,0-11-11 16,0 9-9-16,0-9-34 0,3 4 3 0,-3-4-29 0,0 0-28 15,0 0-29-15,0 0-19 0,0 0-4 0,13-2-22 16,-13 2-435-16,0 0 208 0,15-18 138 0</inkml:trace>
  <inkml:trace contextRef="#ctx0" brushRef="#br0" timeOffset="69824.67">27276 10321 89 0,'4'-14'91'0,"0"-1"13"0,-1 3 10 0,-1-1-29 16,0 6 26-16,-4 0-52 0,2 7 40 0,0-12-42 0,-1 8 16 15,1 4-22-15,0 0 30 0,-3-11-44 0,3 11 16 16,-4-2 5-16,4 2 8 0,-9 1-34 0,9-1 19 0,0 0-31 15,-16 12 36-15,7-3 20 0,-1 0-34 16,1 1-35-16,-2 2 27 0,3 1 29 0,-1 0-13 0,4 2 3 16,-5 0 3-16,5 1-12 0,-2 1 10 0,1-1-7 15,0 0-4-15,-3 10 4 0,6-2 1 0,-2-4-5 16,2-2 4-16,2 0-7 0,0 0-16 0,1 1 21 0,0-1-21 16,0-1 3-16,2 2-2 0,1-1 7 0,-3 0-7 0,1-4-9 15,3 2 5-15,0-1-3 0,-1 0-3 16,2-3-9-16,-1 2 6 0,4-1 7 0,-2-2 1 0,0 1-11 15,2-2-11-15,0-1 16 0,-1 0 4 0,2-2-14 16,2-1 19-16,-2-1-10 0,3 0-4 0,-1-2-3 0,1 0 1 16,1-2 16-16,1-1-6 0,-1-1 12 0,0-3-14 15,1 0 10-15,-1 0 1 0,0-1 3 0,1-1 6 16,-1-1-12-16,0-4 5 0,-1 0-14 0,0-1 7 16,0-1 4-16,4-10 9 0,-4 4-19 0,2-8-10 0,-5 6 20 15,2-4-12-15,-3-4 3 0,-2 0 2 0,0-2-18 16,-2-2 4-16,-4 7-6 0,0 1 9 0,-2 2 8 0,0-11-6 15,0 8 0-15,-3-4-11 0,0 6 3 16,-2 4-6-16,2 2 19 0,-2 1-19 0,0 2 17 0,-1 0 2 16,0 2-11-16,0-2-1 0,0 4-12 0,-2 2 13 15,0 0-5-15,1 0-1 0,-3 2 11 0,0 1-11 0,-1 2-20 16,-1-1-4-16,1 2-32 0,0 1-30 16,-1 5-16-16,0-1-14 0,2 3-9 0,-2 1-30 0,5 0 5 15,-3 1-43-15,4 5-491 0,3-2 229 0,-1-1 152 16</inkml:trace>
  <inkml:trace contextRef="#ctx0" brushRef="#br0" timeOffset="86109.6">21895 5790 49 0,'0'0'91'15,"0"0"-9"-15,0 0-20 0,0 0 8 0,0 0-4 0,0 0-6 16,0 0-20-16,0 0-18 0,0 0 29 0,9 0-8 15,-9 0 42-15,0-4-12 0,0 4-46 0,0 0-60 0,3-3 72 16,-3 3 10-16,0 0-38 0,0 0 9 16,1-5 29-16,-1 5-40 0,0-1 53 0,0 1-47 0,0 0 19 15,0 0-49-15,0 0 15 0,0 0 15 0,0 0 8 16,0 0-1-16,0 0 12 0,0 0-34 0,0 0 36 16,0 0-34-16,0 0-40 0,0 0 68 0,0 0-25 0,0 0-21 15,0 0 25-15,0 0 13 0,0 0-46 0,0 0 1 16,-4 13 50-16,4-13-51 0,0 0 38 0,0 0-37 15,0 6 22-15,0-6 0 0,0 0 23 0,0 0 10 0,0 0-8 16,0 0-19-16,0 0 12 0,3 4-3 0,-3-4-59 16,0 0 25-16,0 0 39 0,0 0-29 0,0 0-14 0,0 3 66 15,0-3-12-15,0 0 1 0,0 0-71 0,0 0 5 16,0 0 73-16,0 0-6 0,0 0-37 0,0 0 16 16,0 0 26-16,5 0-22 0,-5 0 6 0,0 0-55 15,0 0 58-15,0 0-41 0,0 0-24 0,0 0 7 0,0 0 38 16,0 0 48-16,0 0-47 0,0 0-1 0,0 0 28 15,0 0-30-15,0 0-34 0,0 0 72 0,0 0-66 16,0 0 58-16,0 0-45 0,0 0-2 0,0 0 4 16,0 0-19-16,0 0 24 0,8-3 32 0,-8 3 9 0,0 0 12 15,0 0-116-15,0 0 69 0,0 0 8 0,0 0 33 16,0 0-76-16,0 0 57 0,0 0 16 0,0 0-67 0,0 0 67 16,0 0-79-16,-9 12 12 0,9-12 67 0,0 0-93 15,0 6 80-15,0-6 16 0,0 6-22 0,0-6 4 16,0 0-32-16,-2 7 5 0,4-2-23 0,-2-5 29 15,1 4 5-15,0 1-25 0,-1-5-27 0,2 7 87 0,-2-3-10 16,0-4-70-16,5 6 80 0,-2-4-2 0,-1 1-56 16,1-1 30-16,0 1-13 0,1-1 41 0,1-2-4 15,-5 0-86-15,8 1 55 0,-1-2-13 0,-7 1 48 16,6-4-62-16,1 3 48 0,4-4-42 0,-2 4 60 0,-2-1-72 16,-2-2 21-16,0 2 30 0,-1-2-53 0,-1 1 6 15,0-1 47-15,-1 0 7 0,2 2-16 0,-2-3-34 0,-2 5 50 16,0 0-87-16,4-9 90 0,-4 5-19 0,1 0-64 15,-1 4-4-15,0 0 67 0,0 0-67 0,-12-10-3 16,7 8 86-16,1 0-27 0,4 2-47 0,-12-1 66 16,12 1-70-16,-15 0-3 0,15 0 11 0,-16 1 8 0,9 0 11 15,7-1-2-15,-13 3-3 0,8-2 87 0,-1 1-14 16,1 1-19-16,0-1 0 0,1 0-13 0,4-2-53 16,-7 8 64-16,4-5 15 0,3-3-41 0,-1 6 6 0,1-6 27 15,0 5 9-15,0-5-6 0,4 8 5 0,-1-4-5 16,-1 1-19-16,2-3 6 0,2-1-21 0,-4 2 21 15,9-1-20-15,-2-1-43 0,-2-1 76 0,0 2-31 0,1-2 24 16,-3 0-6-16,2 0 6 0,-1 0-23 16,1-2 8-16,-2 0-40 0,5-3 50 0,-2 0-57 0,0-1 57 15,-4 2-2-15,1-2 9 0,-2 0 6 0,-1 0-116 16,0 1 90-16,-1 0-8 0,-1 5 15 0,0-11-1 0,-3 6-95 16,2-1 98-16,-3 2-6 0,4 4-99 0,-11-10 59 15,5 4 13-15,-4 1-24 0,5 2 54 0,-2 0-77 16,1 2 71-16,-1 0 30 0,0 0-16 0,7 1-91 0,-16 1 104 15,6 0-79-15,-1 4-27 0,2-3 12 0,-1 2 76 16,4-2 16-16,2 2-3 0,0-1-50 0,1 2-32 16,-2 1 43-16,2 0 47 0,2-1-41 0,1-5-4 0,0 8 5 15,0-3 38-15,2-1-18 0,2 1-1 0,-1-3-22 16,2 2 26-16,6-2-10 0,-3 3 20 0,1 0 9 16,-1-3-14-16,2-1-33 0,-2 0-18 0,-2-1 15 0,5-2-12 15,-3 0 29-15,3-2 27 0,-2 0-18 0,-1 2 19 16,-4-3-10-16,1 2-58 0,-2-2 9 0,1 0 62 15,-3 0-63-15,1 0 8 0,-2-1 25 0,0 6-14 16,-3-9 3-16,0 3-40 0,1 2 14 0,-6-3-52 0,0 1 61 16,2 2-13-16,0 1 12 0,-1 0 65 0,2 1-58 15,-1 1 31-15,0 0 16 0,6 1-36 0,-10 0 8 0,5 0 14 16,-2 1 1-16,2 1-49 0,0-1 41 0,-2 1-37 16,2 0 42-16,1 0-60 0,1 0-7 0,3-2 65 15,-5 7-49-15,2-5 27 0,2 2 23 0,1-4-55 16,-4 6-7-16,4-6 87 0,-2 6-16 0,2-6-11 0,0 0 28 15,4 6-10-15,-4-6-69 0,4 2 28 0,0-1 43 16,0 1-71-16,-4-2 57 0,8 1-20 0,-4 0-24 16,-4-1 19-16,7 0 46 0,-7 0-13 0,0 0-7 0,9-1-37 15,-9 1-16-15,6 0 4 0,-6 0 23 0,0 0-6 16,6 0-47-16,-6 0 91 0,0 0-46 0,0 0 18 16,7-1 39-16,-7 1-9 0,0 0-38 0,0 0-36 0,0 0 54 15,7-3-99-15,-7 3 94 0,0 0-57 0,0 0-39 16,0 0 40-16,0 0-26 0,0 0-7 0,0 0 3 15,0 0-10-15,0 0-12 0,0 0-22 0,0 0-265 16,0 0 127-16,0 0 84 0</inkml:trace>
  <inkml:trace contextRef="#ctx0" brushRef="#br0" timeOffset="86332.8">22009 5807 93 0,'0'0'82'16,"0"0"2"-16,0 0-17 0,0 0-17 0,0 0 19 16,0 0-24-16,0 0 1 0,0 0-8 0,0 0-11 0,0 0 0 15,0 0-25-15,0 0-16 0,0 0-28 16,0 0-150-16,0 0 64 0,0 0 42 0</inkml:trace>
  <inkml:trace contextRef="#ctx0" brushRef="#br0" timeOffset="91651.58">26561 5766 68 0,'0'0'75'0,"-8"0"7"0,8 0-15 0,-8-1-13 16,8 1 4-16,-4-3-20 0,1 3 35 0,3 0-34 15,0 0-19-15,14-1 34 0,2 1-14 0,5-1 15 0,19 0-52 16,5-3 23-16,7 1 24 0,3 0-33 16,5-2 0-16,3 4-2 0,2-4-18 0,3 2 21 0,0-1 49 15,3 4-85-15,-3-3 11 0,3-1 47 0,-1 2-47 16,-4-1 86-16,0 0-76 0,-6 1-4 0,-1-1 45 16,-7-1-53-16,-2 2 7 0,-5-2 83 0,-1-1-24 0,-4 3-2 15,-4 0 6-15,-8-1-84 0,-5 1 22 0,-5-2 21 16,1 3 44-16,-2-3-7 0,-1 3-77 0,-1-1 37 15,-2-1 50-15,-2 2-31 0,-2 0-69 0,-2 0 95 0,0 0-100 16,-3-2 26-16,-2 2 21 0,-2 1-79 0,0-4 72 16,0 4-78-16,0 0 4 0,-17-8 12 0,2 6-21 0,-3 0-23 15,-17-4-247-15,6 6 117 0,-10-1 78 16</inkml:trace>
  <inkml:trace contextRef="#ctx0" brushRef="#br0" timeOffset="92105.69">27067 5538 57 0,'0'0'50'0,"0"0"6"16,-10-2 0-16,10 2-3 0,0 0-1 0,-13 2 8 0,13-2 4 16,-17 10 9-16,3-2-5 0,0 0 3 0,-3 2 0 15,-7 4-7-15,-5 0-62 0,1 2 42 0,-3-1-37 16,3 0-4-16,-1 1 6 0,4-2 62 0,-2 2-64 0,2-3-13 16,3-2 16-16,6-1-12 0,2-2 62 0,-1 0-28 15,2 0-32-15,1 0-13 0,0-1 42 0,1-1 51 16,3 1-92-16,0-1-5 0,0-2 67 0,3 1-62 0,1-3 61 15,0 2-38-15,1-2 4 0,0 1 37 0,3 0-3 16,0-3-74-16,2 6 98 0,0-2-16 0,2-2-88 16,7 3 110-16,0-1-90 0,2 2 63 0,2 0 8 15,-1 1-49-15,2 0 19 0,2-1-10 0,-1 1 9 0,2-1 39 16,-1 0-16-16,9 5-1 0,-7-1-62 0,-3-3-7 16,-2 0 52-16,-2 0 16 0,2 0-17 0,-3 1 12 0,1-1-3 15,-1-1-53-15,0 0 41 0,-2-1-16 16,-2-3-16-16,-3-1-41 0,0 2-61 0,2-3 40 0,-7 0-34 15,8 3-9-15,-8-3-11 0,9 1-382 0,-6 2 166 16,-3-3 112-16</inkml:trace>
  <inkml:trace contextRef="#ctx0" brushRef="#br0" timeOffset="92941.38">28573 5304 64 0,'6'-8'63'16,"4"-1"11"-16,-1 3-14 0,-1 1-15 0,0 4 6 0,-8 1 3 15,16 7-11-15,-7-1-2 0,6 17 20 0,-6-8-17 16,2 11 20-16,-2-1-1 0,-3-3-50 0,-2-1 34 16,-4 0-34-16,1 0 47 0,0 14-27 0,-5-1-21 15,0 1-4-15,-1-2 34 0,-4 2-9 0,-1-3 21 0,0 2-38 16,-2-3-13-16,1-2 40 0,-1 8 1 0,0-9 6 15,1-3-2-15,-1 1-13 0,2 0-19 0,0 12 4 16,2-1 12-16,0-4-16 0,4-8-12 0,-1-10 30 0,4 0-14 16,-2-2 5-16,2 0-8 0,1-2 5 0,1 2 10 15,2-4-32-15,1 1 18 0,2 0-3 0,0-4-7 16,2 0 13-16,-2-2-8 0,2-2 11 0,3 3-37 16,-2-4 33-16,3-3-19 0,-1 3 24 0,0-7-12 0,1 0-27 15,0-3 15-15,-2 1 21 0,2-3-30 0,-2-1 11 16,-2-1 13-16,-2 0-80 0,0-4 82 0,-4 3 0 0,1-4-8 15,-3-2-31-15,-4 4-42 0,0-2 86 0,-8-10-55 16,-4 2-22-16,-3 0 0 0,-1 0 86 0,-4 3-24 16,0 2-23-16,0 0-43 0,-1 2 94 0,4 1-49 15,3 5 25-15,5 1-9 0,2 1 16 0,1 3-15 0,2-2-7 16,2 3 26-16,-2-3 52 0,2 1-39 0,4 0 24 16,2 2-82-16,3 0 47 0,4-3-35 0,1 4 18 15,5-2-5-15,0-1-9 0,13-3 49 0,-2 6-5 0,-3 2-7 16,2 0-70-16,-2 2 4 0,0-2 10 0,-1 2-41 15,3-1 94-15,-4 1-29 0,-1-1-79 0,1 3 43 0,0-2 63 16,-2 0-82-16,-2 0-3 0,-2 2 90 0,-1-2-16 16,0 0-67-16,-1 2 84 0,-3-2-9 0,-2 1-46 15,2 1 55-15,-1 0-56 0,4-2 35 0,-3 1-70 16,1 1 81-16,-1 0-16 0,-8 0-64 0,13-2 18 16,-13 2 4-16,11 2-2 0,-4-1 10 0,-7-1-6 0,17 6 73 15,-9-1-55-15,1 1 30 0,-1 1-35 0,0 2-5 16,-1 1 42-16,0 0 0 0,-1 0-10 0,-2 5-42 15,2-2 63-15,-5 1-46 0,3 0 61 0,-4-1-8 0,1 0-84 16,1-1 88-16,-2 0-16 0,1 4 10 0,-2-7-22 16,1 3-49-16,0 0-30 0,0-3 99 0,0 0 15 15,-2-3-48-15,2-6-38 0,-1 13 88 0,1-9-56 16,0 0 5-16,0-4-7 0,0 9 14 0,-1-5 1 0,1-4-40 16,0 0-12-16,-3 6 13 0,3-6-28 0,0 0-32 15,-5 0-251-15,5 0 116 0,0 0 76 0</inkml:trace>
  <inkml:trace contextRef="#ctx0" brushRef="#br0" timeOffset="93117.43">29002 5484 30 0,'-3'-12'120'0,"1"-5"-32"0,-1 3-10 15,2-1 15-15,-1 0-9 0,2 5-33 0,-1 3-2 16,1 2 13-16,0 5-32 0,-1-11 10 0,2 5 1 15,-1 6-35-15,3-7-6 0,-3 7-31 0,5-1-35 0,-5 1-159 16,0 0 75-16,11 10 50 0</inkml:trace>
  <inkml:trace contextRef="#ctx0" brushRef="#br0" timeOffset="93435.2">29278 5404 54 0,'30'14'110'0,"-4"-1"1"16,1 4-14-16,-6-7-30 0,-5 2 12 0,7 7-21 15,-10-2 20-15,1-3-5 0,-5-1-68 0,-1 2 17 0,1-1 22 16,-2 2 18-16,-2-3-56 0,-2 1-18 0,1 1 35 16,-3-3-19-16,-1 1-3 0,0 0 72 0,-1 0-64 0,-3 0-9 15,0-3 41-15,-1 0-38 0,-2-1-10 0,-1 0-4 16,0-1 68-16,-3-1-78 0,1-1 67 0,-1 0-52 15,0-2 66-15,-1-2-5 0,3 1-58 0,1-2 55 16,-5-2-83-16,3-1 8 0,2 0 77 0,-1-2-81 0,2 1 67 16,1-4 5-16,-1-1-73 0,3 0 69 0,3 0-35 15,2-1 24-15,0-5-72 0,5-1-13 0,0 1 53 16,6-11-16-16,6 1-13 0,-1-1 12 0,-2 1-25 16,3 2 1-16,4-1-17 0,-2 6-25 0,-4 3-229 0,-7 2 106 15,15-5 68-15</inkml:trace>
  <inkml:trace contextRef="#ctx0" brushRef="#br0" timeOffset="93951.97">29995 5368 99 0,'9'-8'79'0,"-1"0"15"15,-4 4-3-15,0 3-26 0,-4 1-7 0,0 4 17 16,-1-1-17-16,1-3-14 0,0 0-23 0,-10 15 52 0,5-10-56 15,-2-1 1-15,2 7 27 0,0-1-42 0,-1-2 3 16,1 5 58-16,1 1-47 0,3 0-23 0,1 2-7 16,0 0 59-16,1 0-48 0,3 2 75 0,4 10-77 0,-1-7 45 15,1-3 8-15,-2 0-64 0,1 0 64 0,0-3-77 16,-2 0 6-16,3 0-6 0,0-2 15 0,-3-1 77 16,-1-3-43-16,3 2-35 0,-3-2-9 0,0-1 33 0,-1-1-29 15,-3-2 15-15,1-1 48 0,-1-1-46 0,-1 0 8 16,-2-1 40-16,-1 0 13 0,-3-2-4 0,7 0-93 15,-12-1 72-15,2-2-75 0,-1-2 1 0,0 1-8 16,2-1 34-16,0-3-19 0,1-2-2 0,0 0-2 0,2-2-5 16,1-3-11-16,2 2 6 0,2-5-2 0,0 1 1 15,2-2-12-15,0 3 15 0,2-2 30 0,2 2-10 16,-3-2 29-16,2 3 0 0,0 1 14 0,-2 1-1 16,1-1 11-16,-2 10 18 0,3-7-18 0,-4 4-3 0,0-1-25 15,2 5 29-15,-2 3-17 0,0 0-12 0,0 0 8 16,-3-3 22-16,3 3-2 0,-4 15-33 0,0-4 2 15,-1 3 41-15,-2 2 0 0,-4 11-50 0,-3 1 1 0,-4 1 27 16,1-1 23-16,-3 2 10 0,0 0-62 0,-4 0-2 16,3-6 74-16,-3 0-1 0,2 0-27 0,5-3-4 0,-3-2-15 15,3 4-31-15,0-3 61 0,4-4-71 0,1-4 31 16,5-6-15-16,-1-1 47 0,2 3-37 0,-1-2-5 16,3-1 30-16,0-2 18 0,1 0-43 0,3-3-44 15,0 0 31-15,0 0-48 0,0 0-37 0,0 0-260 0,16-7 119 16,-5 1 82-16</inkml:trace>
  <inkml:trace contextRef="#ctx0" brushRef="#br0" timeOffset="94230.63">30432 5120 3 0,'10'3'83'0,"0"3"18"16,-3 7-26-16,0-2 12 0,-3 9 11 0,2 9-38 16,-3 6-9-16,-4-6-29 0,3 5-8 0,-6 6 62 15,3-6-67-15,0 2 47 0,-3-2-24 0,0-2-7 16,-2-1-38-16,4-6 83 0,-1-5-27 0,2-2-65 0,1-1 13 16,-2-1 44-16,2-2-8 0,0-2-21 0,0-2 52 15,-1-2-20-15,1-2 8 0,1 0-57 0,1-1-20 0,0-3 59 16,1 1-24-16,2-2-34 0,-5-1-11 0,11-4-27 15,0 0-240-15,10-17 102 0,-6 10 70 0</inkml:trace>
  <inkml:trace contextRef="#ctx0" brushRef="#br0" timeOffset="94397.64">30475 5334 10 0,'0'-17'138'0,"0"8"-10"0,3-6-53 0,1 3-36 15,4 1 18-15,0 1-29 0,4-1 52 0,-2 4 4 16,4-1-45-16,-1 1 25 0,2 2-63 0,-1 1 30 16,0 0-6-16,0 2-30 0,2-1-11 0,-1 2-32 0,1 3-21 15,3 3-152-15,-2-1 73 0,2-8 50 0</inkml:trace>
  <inkml:trace contextRef="#ctx0" brushRef="#br0" timeOffset="94620.01">31044 5065 60 0,'4'-1'60'0,"2"1"-3"0,-2 2-3 0,4 6 73 0,-3 0-86 16,0 2 79-16,1 4-85 0,-2 4 7 0,1 1-3 16,-2 20 14-16,2-2-6 0,-3-2 47 0,-4-7-42 0,2-1 52 15,-2 8-97-15,-1-2 72 0,0 0-70 16,-1-7 76-16,0 5-95 0,-4-8-2 0,3-3-6 0,-1-3-7 15,0-2 58-15,-1-1-73 0,2-1 36 0,-1-1-16 16,0-2-59-16,0 1-251 0,2-8 110 0,0 3 72 0</inkml:trace>
  <inkml:trace contextRef="#ctx0" brushRef="#br0" timeOffset="95934.62">27915 3181 74 0,'-5'-1'101'0,"5"1"-20"15,-6-1-26-15,6 1 59 0,0 0-62 0,22-4-2 16,-4 2-19-16,6 1-10 0,20-3 68 0,3 2-69 16,4 3 65-16,5-5-16 0,0 1-55 0,4-5 66 0,-3 2-40 15,2 5-21-15,1-4 38 0,-8 3 0 0,4 1 9 16,-3-5-93-16,-2 2 16 0,-3 1 8 0,-4-2-17 15,1 0 45-15,-3 4 24 0,-8-3-70 0,2-2 25 0,-4 0-14 16,-6 5-1-16,-6 1 77 0,-3-4-5 0,-2 6-16 16,1-5 17-16,-5 2-56 0,-3 0 40 0,-2 1-22 0,1-3 25 15,-3 5-16-15,0-6-47 0,0 3-48 0,-3-3 44 16,-1 4 11-16,0 0-41 0,0 0-19 0,-18-6 12 16,4 3-31-16,1 4-29 0,-7 2-243 0,-19-5 120 15,12 3 80-15</inkml:trace>
  <inkml:trace contextRef="#ctx0" brushRef="#br0" timeOffset="96429.7">28340 2953 91 0,'-4'-2'76'0,"3"-1"-6"0,-3 1-13 15,1 0-12-15,-1-1-1 0,2 3-5 0,-4 1 11 16,-2 5-3-16,0-2-19 0,-2 2 20 0,2-4 10 0,-6 6-16 16,-3-1-5-16,-10 10 20 0,2 1-58 0,2-3 4 15,-3 0 25-15,-1-1-17 0,2 0-19 0,-5 2 20 16,4 0 42-16,-1-2-45 0,2-1-23 0,2-3 29 0,0 4-16 15,6-5 8-15,1-1-11 0,4-3 70 0,3 1-84 16,2-1 23-16,0-1 50 0,-1 4-9 0,4-5-63 16,-2 0-3-16,3-1 12 0,-2 0-1 0,3 1 52 0,2-1-57 15,0-2 18-15,4 4 30 0,-4-4-37 0,7 2-9 16,5 3 12-16,-1-1 11 0,2 0-13 0,0 1-3 16,1 1-2-16,2 0 18 0,-3 1-15 0,3 2-5 15,0-1 9-15,5 8 55 0,2-1-72 0,1 0 5 0,-7-2 5 16,-2-1-7-16,-2-1 6 0,2 1-3 0,-3-3-9 15,1 3 11-15,1-1 12 0,-2 0 56 0,-2-1-5 16,1-1-76-16,0 0 59 0,-3-1-49 0,1-1 74 16,-1-1-85-16,0 1 63 0,-1 1-56 0,1-4 28 0,-3 1-3 15,-1-2-17-15,0-1 61 0,0 0-33 0,0 2-44 16,-1-2 45-16,-2 0-75 0,2-1 22 0,-1-1-8 16,-2 0-45-16,7 1-269 0,-3 3 118 0,1-7 80 0</inkml:trace>
  <inkml:trace contextRef="#ctx0" brushRef="#br0" timeOffset="97119.42">29386 2803 15 0,'3'-11'93'0,"0"-1"-8"0,-1 5-31 0,-2 0-12 16,2 1 18-16,-1 1-11 0,0 0-44 0,2 3 47 15,-3-2-7-15,3 4-3 0,-1 3-38 0,2-1 2 16,-1 2 27-16,1 4-4 0,-1 4 14 0,2 0-36 16,-2 3 56-16,2 1-44 0,-4 2-23 0,1 17 62 0,-1-13 65 15,-1 14-129-15,-4 3 40 0,3 2-9 0,-3-4 2 16,-3 2-48-16,0 0-8 0,1 1 69 0,-4 1-56 15,4-3 39-15,-6 3-44 0,1-1 40 0,0-3 16 0,-1-2 3 16,-1 4-1-16,-2-6-43 0,1-3 57 0,0-2-27 16,4 1 3-16,-1-1-14 0,2-8-4 0,-1 8-8 0,2-10-23 15,3-4-4-15,1-1 6 0,0-3-3 0,1 0 0 16,3-2 14-16,2-3-11 0,0-2 6 0,4 1 18 16,-1-3-15-16,6 2 10 0,-1-3 0 0,5-3-19 15,0-3 24-15,-1 4-22 0,0-3-4 0,-1-2 13 0,2 0-14 16,-2-3 12-16,-2 0-8 0,1 1 18 0,-2-3 33 15,0-1-32-15,-2-1-23 0,-3 0 64 0,-1-3-66 0,-3 2 16 16,-1-2-16-16,-2-1 22 0,-1-3-8 16,-6-5 54-16,-5-3-48 0,-2 4-13 0,2-3 3 0,0-3 38 15,0 10 22-15,-2-3-94 0,2 6 120 0,4 2-32 16,-4-7-63-16,2 6 98 0,2 2-81 0,3-1 58 0,0 7-59 16,1-6-13-16,0 0 50 0,2-1-21 15,3 3 50-15,-2 0 13 0,2 5-64 0,1 5 25 0,0-4-68 16,4 3 80-16,3-6-53 0,1-2 33 0,0 4 6 15,2 6-53-15,0-1-2 0,3-2-21 0,0 1 0 0,2-1-25 16,0 2-10-16,-1-1-281 0,0 4 120 0,-6 0 82 16</inkml:trace>
  <inkml:trace contextRef="#ctx0" brushRef="#br0" timeOffset="97405.68">29729 2974 64 0,'0'0'77'16,"0"0"-2"-16,4 12-9 0,-4 2 15 0,0-2-49 0,0 2 25 15,-4 2 3-15,4 0-8 0,0 2-13 0,2 1 18 16,-2-1-64-16,-2 0 39 0,2 2 13 0,-1-2-48 15,1 0 33-15,-1-1-1 0,1 0-9 0,0-2-15 16,-2-1 16-16,4-1 12 0,-4-2-53 0,2-4 35 0,-1 0-31 16,2-1 12-16,-2-1-22 0,1-2-246 0,0 0 394 15,0-3-344-15,0 1 74 0,0-1 50 0</inkml:trace>
  <inkml:trace contextRef="#ctx0" brushRef="#br0" timeOffset="97559.98">29767 2906 8 0,'0'-4'76'0,"1"-2"4"0,-1 2-30 0,-1-1 10 16,1 2-42-16,1-1 0 0,0 0-122 0,1 3 34 0,3 1 24 15</inkml:trace>
  <inkml:trace contextRef="#ctx0" brushRef="#br0" timeOffset="97905.59">30075 2952 56 0,'21'23'59'15,"-1"2"-2"-15,-4 1 7 0,-1-3-8 0,-7-1-8 0,-2-5-14 16,1-3 26-16,-3 3-17 0,-1-2-13 0,-2 1 17 16,-1-2-6-16,0 1-13 0,-4-2 10 0,-1-2-5 15,-2 2 2-15,0-1-22 0,-1-1 8 0,0-4-23 16,-1 3-4-16,1-3 48 0,-1 0 17 0,-1-2-57 16,4 0 26-16,-1-4-29 0,0 0-6 0,2-2 73 0,0 1-85 15,1-4 28-15,0 2-23 0,-3-5 7 0,2-4 66 16,2 1-68-16,2 2-11 0,-1-4 15 0,2-3 0 0,2 1 64 15,2-2-65-15,0-3 34 0,2 2 38 0,0-1-59 16,6-8 22-16,-3 6-52 0,2 5 46 0,3-12-60 16,0 1-5-16,0 5 17 0,4 2-22 0,-4 3 14 0,1 6-24 15,-2 1-8-15,3 0-3 0,0 7-180 0,0-5 82 16,-4 3 56-16</inkml:trace>
  <inkml:trace contextRef="#ctx0" brushRef="#br0" timeOffset="98215.4">30488 2872 64 0,'2'-2'45'0,"-2"2"10"0,0 0 27 0,0 0-33 16,0 0-5-16,-7 5-5 0,4-1 25 0,-6 3 2 15,0-1 0-15,5 4-49 0,0 4 35 0,1-2-28 16,0 4 24-16,3-1 17 0,2 0-39 0,2 4 10 15,-3-4 26-15,7 2-86 0,-7 2 59 0,6-3-38 0,0 1-4 16,-1-2 10-16,1 1-16 0,1 0 8 0,0-2 1 16,-1-2 21-16,-1 1 34 0,1-1-50 0,1 0-16 15,-4-2 3-15,1-1 15 0,-1-3 33 0,-4 2-39 0,4-5-12 16,3 4 45-16,-6 1-19 0,2-5-13 0,-6 0-11 16,2-1 33-16,0-1 2 0,1-1-56 0,-11-2 61 15,6-1-67-15,-2-3 33 0,-1 0-26 0,0-1 4 0,3 0-11 16,-3 0-22-16,2-5-205 0,-3 2 89 0,1-2 60 15</inkml:trace>
  <inkml:trace contextRef="#ctx0" brushRef="#br0" timeOffset="98436.43">30544 2939 91 0,'-4'19'74'0,"0"-2"20"16,-8 19-12-16,3-1-66 0,-7 2 58 0,-1 0-3 15,2-1-58-15,-6 4 48 0,1-7-31 0,0 2-15 16,-2-5 45-16,-1 1-7 0,6-3-45 0,0-1 41 0,2-5-28 16,3-4-34-16,3-5 25 0,1-3 31 0,1-1-66 15,2 0 39-15,-1-2 2 0,2-1-7 0,2-1-9 16,0-2 6-16,4 0-33 0,0-2 22 0,2-1 14 16,2-2-26-16,4-3-33 0,1-1-11 0,2-1-190 0,-3-5 83 15,11-5 54-15</inkml:trace>
  <inkml:trace contextRef="#ctx0" brushRef="#br0" timeOffset="98713.86">30856 2669 84 0,'4'-6'56'0,"0"7"42"0,-1 0-30 15,1 3-1-15,0 5-27 0,0 3 34 0,0 5 16 16,0-1-69-16,-1 2 42 0,2 12 11 0,-2-6-41 0,-2 12-22 16,0 0-13-16,3 0 13 0,-1-11 19 0,-2 9-31 15,3 0 60-15,-4-5-64 0,2-4 33 0,-1-4-24 16,2 0 49-16,-2-1-77 0,0-1 64 0,2-1-43 16,-2-3-18-16,2 0 13 0,0-1 25 0,-2-4-32 0,0-3 23 15,1-1 0-15,0-1 1 0,1-2-4 0,1 0-23 16,1-3-28-16,2-1-258 0,1-8 102 0,-1 4 68 15</inkml:trace>
  <inkml:trace contextRef="#ctx0" brushRef="#br0" timeOffset="98881.51">30916 2906 22 0,'4'-9'86'0,"3"2"21"0,0-1-31 0,3 0-10 15,2 2-25-15,2 4 36 0,0-2-74 0,2-1 28 16,2 0-13-16,-2-1-24 0,1 4-3 0,0-3-7 16,1 5-150-16,-5 0 56 0,-5 0 36 0</inkml:trace>
  <inkml:trace contextRef="#ctx0" brushRef="#br0" timeOffset="99609.61">31645 2736 60 0,'0'0'63'0,"-2"4"-26"0,2-4 30 0,-5 4-32 15,2-1 37-15,-2-2-40 0,-2 5 14 0,-2-4 14 16,1 0-30-16,1-1-43 0,1 0 35 0,-2-1 33 15,1-1-51-15,0 1 23 0,-1 1 27 0,-5-6 13 0,0 3-47 16,1-1-30-16,1-1 7 0,2-2 7 0,-3 1 8 16,2-1 5-16,2-1-23 0,2-2-26 0,-2 1 41 0,-2-3 9 15,4 1-21-15,-6 2 47 0,8-3-54 0,1 2 37 16,-1-1-25-16,1-2-13 0,2 4 9 0,2 0 15 16,-2 1 11-16,1 1-28 0,4-3-20 0,-5 5 68 15,6-1-45-15,-1-1-21 0,1 5 7 0,2-1-5 0,0 2 18 16,1 0-6-16,6 1 8 0,0 4 25 0,-1-2-51 15,-2 4 57-15,3 1-35 0,-2-1-14 0,10 11 47 16,-9-4-7-16,-1-2-56 0,-4-1 46 0,0 2-25 16,-3 2 39-16,1-1-4 0,0 2 23 0,-3 0-29 0,-3 2 9 15,-1-1-51-15,2 1 62 0,-4-1-8 0,-5 12-48 16,-5-3 48-16,0-8 13 0,-2 6-65 0,-4 10 56 16,3-11-15-16,-4 2-19 0,-9 0 26 0,5-1-31 15,-3-1-23-15,7 0 38 0,-5-3-37 0,2 0 29 0,2-2-27 16,-6-6 59-16,10-1-36 0,2 0-4 0,2-4-9 15,0 2 33-15,2-6 23 0,0 3-49 0,2-1 3 16,1 0 32-16,3-3 27 0,-2-1-15 0,2-1 41 0,1-2-22 16,-2 1-81-16,2-2 15 0,0-1 75 0,3-1-30 15,0-1-51-15,-1 0 10 0,1-6 54 0,2-1-44 16,2-4 33-16,0 4-71 0,-1-2 57 0,2-2 13 0,0 3-33 16,0 1 0-16,0 1-6 0,0 0-25 0,-1 2 14 15,2-2-10-15,1 4 6 0,-1-1 50 0,-2 6-42 16,2 2 4-16,-2-2-31 0,3 1 76 0,-2 4-20 15,0 1-31-15,8 1 43 0,-4 0-13 0,4 0-40 0,-4 6 34 16,0 0 3-16,2 1-54 0,0 2 29 0,2-1-26 16,-1 0 37-16,1 1-15 0,5 8-9 0,-3-7 22 15,0-1-32-15,-3-1 22 0,0-1-16 0,-1-1-7 0,1 0 12 16,1-2 44-16,-1 0-39 0,-1-1 56 0,4 0-41 16,-1-2 24-16,2-1-10 0,-2 2 35 0,-1-3-20 0,3-3-12 15,-2 3 31-15,-1-2-7 0,1-3-33 0,-1 0 24 16,0-2-41-16,0 0-51 0,0 0 52 0,-1-2-41 15,1 0-19-15,-1 0-30 0,-1-4-16 0,-2 2-233 16,2-1 115-16,-5 0 78 0</inkml:trace>
  <inkml:trace contextRef="#ctx0" brushRef="#br0" timeOffset="103225.5">22077 5782 69 0,'8'-8'81'0,"-8"8"2"0,6-6-11 16,-6 6-1-16,5-6-14 0,-2 2 13 0,-3 4-5 15,2-6-26-15,-2 6 45 0,2-8-40 0,-2 5 9 16,0 3 1-16,0-6-30 0,0 6-7 0,0 0-46 16,0 0 61-16,-6-10-2 0,6 10-1 0,0 0-5 0,-6-2 12 15,6 2-46-15,0 0 40 0,-12 0-22 0,12 0 6 16,-12 2-5-16,6-1-7 0,6-1 23 0,-12 4-25 15,3 0 21-15,0 0 13 0,-1 1-42 0,4-1 34 0,0 1-15 16,2-2 18-16,0 1-10 0,0 1 2 0,0-3-15 16,4-2-5-16,-4 11-14 0,4-11-4 0,-1 12 24 0,1-7 35 15,0-5-19-15,0 0-34 0,3 15 4 16,-2-10 40-16,-1-5-21 0,5 8 7 0,-2-3 8 0,0 0-27 16,-3-5 13-16,8 6 2 0,-4-4-2 0,1 0-6 15,-5-2-8-15,9 4 23 0,-2-2 4 0,-3-2-28 0,-4 0 27 16,12-3-48-16,-7 2 32 0,1 0-8 0,0-3 13 15,2-1-14-15,-1 2 13 0,-2-1-3 0,1-1 16 16,-2 2-13-16,0-2-25 0,0-5 21 0,0 1-16 16,-3 0 10-16,0 3 2 0,-1 0-12 0,0 0-25 0,0 2 57 15,0 4-9-15,-2-10-53 0,0 5 30 0,0 2-1 16,-1-1 32-16,-2 0-6 0,1 2-47 0,4 2 45 0,0 0-16 16,-14-6-7-16,9 6-11 0,-3-1 39 0,1 1-1 15,-1 1-19-15,-2 0-20 0,-2 0 25 0,-3 2-26 16,3 2 25-16,1-1 5 0,1 1 3 0,-2 0-36 15,2 1 15-15,2 1 23 0,-1-2-14 0,1 3 6 0,1 0 2 16,2-2 4-16,-2 3-12 0,3-2 2 0,3-2 1 16,0 1 7-16,1-6 2 0,0 9 9 0,0-5-29 0,0-4 17 15,4 6-1-15,-4-6 13 0,5 8-13 0,-1-5-2 16,-4-3-2-16,11 6 13 0,-6-6-6 0,-5 0 0 16,11 0 8-16,-11 0-9 0,12-1-15 0,-12 1 18 15,16-5-13-15,-7 0 43 0,0 1-35 0,-3-1 9 0,2-1-10 16,-2-3-8-16,1 2 0 0,-2-2-44 0,-2 0 39 15,0 2 14-15,1-1-5 0,-2-3-11 0,0 2 5 16,-1 2 12-16,-1 1-39 0,0 0 35 0,-1 0 6 16,-1 1-24-16,0 1 18 0,2 4-4 0,-7-8-64 0,3 6 70 15,-1 1-9-15,-1-2 12 0,6 3-36 0,-10 0 8 16,3 2-1-16,-4 0 30 0,2 2-60 0,-3-1 60 16,3 2-21-16,-2 0 30 0,3 2-8 0,0-1-21 15,5 0-14-15,-1-1 42 0,-1 1-3 0,4-1-12 0,-2-1-53 16,2 1 34-16,-1 1 34 0,2 0-9 0,0-6 20 15,3 11-13-15,-3-11 11 0,9 11-7 0,-2-4-27 0,0-2 20 16,1 1-3-16,0-1-4 0,0-4 22 0,0-1-10 16,-8 0-1-16,13 1-4 0,-6-2 6 0,5-4-26 15,-3 1-8-15,-1-2 0 0,3 0 29 0,-2 2-5 16,0-5-16-16,-1 0 18 0,-2 0 2 0,0-2-5 0,-3 2 4 16,0-1-15-16,-2 1 22 0,0 0-1 0,-1 1-20 15,-1 2-24-15,1 6 29 0,-8-17-9 0,4 11 0 0,-1 1-38 16,-2 0 60-16,-1 3-24 0,0-2 7 15,0 3 12-15,0 1-28 0,0 0-14 0,-4 3 46 0,0-1-66 16,1 2 46-16,-2 0-22 0,2 2 28 0,1 2-21 16,0-4-20-16,2 5 2 0,-1-2 61 0,2 1-60 0,3 0 55 15,-1 0-5-15,2-1-46 0,1 0 50 0,0-2-7 16,1 1-5-16,1-1-18 0,0 1 22 16,5 2 2-16,-2 0-4 0,2-4-6 0,-2 2-4 0,5 0 13 15,1-1 5-15,-2-2 13 0,1-1-20 0,0 0-8 0,0-2 14 16,-8 0-6-16,20 0 12 0,-9-2-15 0,-1-2 0 15,0 1-21-15,-1-2 23 0,0 1-28 0,1-2 53 0,-2 2-23 16,-2-4-17-16,1 0 33 0,-3 0-28 0,-1-2 4 16,-1-1 2-16,0 2 0 0,-2 1-17 0,0 0-5 15,-2-4-1-15,0 1 33 0,-2 2-15 0,0-1-12 16,-2 0-9-16,1 2 25 0,-2 1-8 0,1 1 29 0,-4 1-39 16,2 1 19-16,2 3-4 0,-2 0-17 0,-4 2 14 15,2 0-10-15,-3 4 20 0,1 0-32 0,0 1 29 0,0 1-12 16,3 0-4-16,-1 2-8 0,2 2-11 0,2-2 55 15,0 3-34-15,4-3 36 0,-2 1-37 0,2-1 4 16,2 0-12-16,0 0 27 0,-1-3 13 0,2 0-7 16,1 0 2-16,3 5 5 0,-2-3-12 0,2-1-5 0,3 2 8 15,0-3-2-15,-1-3-20 0,1 1 2 0,2-2 30 16,0-2-10-16,-1 0-2 0,3-2-4 0,-1 1-23 16,1-2 35-16,0-2-14 0,-2-1 2 0,0-1-2 15,0 1-1-15,-2-2 2 0,-1-1 5 0,-2-1-6 0,1 0 11 16,-2-1-1-16,-3 0-17 0,-1 1-11 0,0 0-9 15,0-2 30-15,-1 0-24 0,-2 1 29 0,-2 0-16 0,-1 2-18 16,1 0 11-16,-2 2 6 0,2 2-8 0,-3 2 7 16,1 0 5-16,1 2-47 0,-2 0 47 0,1 1 15 15,-1 1-22-15,-3 2 0 0,-1 1-18 0,0 1 28 16,0 2-37-16,3-1 42 0,0 3-12 0,1-1-11 0,1 1 20 16,2-1-16-16,-1 3 12 0,2-3-4 0,3 3-1 15,1-1 25-15,1 2-18 0,1-5 14 0,0 0-6 16,2 1 4-16,2 2-13 0,0-2 23 0,1 0-41 15,1-4 12-15,0 1 13 0,0-2 8 0,-1 0 0 0,-1-3-26 16,-6 0-1-16,11 1 23 0,-11-1-16 0,12-1 8 16,-1-2 8-16,-3 0-4 0,-3 0-36 0,3-3 20 0,-1-2 26 15,-1 1-1-15,1 0 2 0,-3-3-8 0,-1 0-7 16,-2-1 5-16,2 0-5 0,-3 1 1 0,0 3 4 16,0-1-13-16,-6-3-8 0,4 3 9 0,-1 2 3 0,-1 1-6 15,-1-2 4-15,-2 2 3 0,0 2-9 0,-1 1 12 16,2 1-10-16,-2 1-50 0,1 1 28 0,-4 0 30 15,2 5-32-15,-2-1-24 0,1 0-6 0,3 1 45 0,-1 0-9 16,0 0 12-16,0 1-1 0,4 3 24 0,-1-3-4 16,1 2 11-16,2 0-12 0,0-3-8 0,2 1 20 15,0-3-17-15,0-4 19 0,4 8 0 0,-2-3-3 16,2-2 5-16,2-1-6 0,-6-2-5 0,10 2-2 0,-3-1 5 16,8-2-16-16,-6 1 17 0,0-2 5 0,1-2 2 15,2-1-25-15,-3 0-20 0,0-1 34 0,-1 0-2 16,-1-1-15-16,-2 1 35 0,2-1 2 0,-2 0 3 0,-2 0-8 15,0 2-22-15,-5 0 11 0,2 5-22 0,2-10 3 16,-2 6 9-16,0 4-29 0,-2-8 3 0,2 8 40 16,-4-6-23-16,0 4 21 0,4 2-19 0,-8-4-4 0,2 4-24 15,6 0 34-15,-11 0-5 0,4 2 7 0,2 0-19 16,0 0 12-16,-3 2 9 0,0 1-9 0,-2 0-26 16,5 1 45-16,-2 0-29 0,2-2 28 0,1 1-8 0,1 1-18 15,1-2 6-15,2 1 18 0,0-5 5 0,-3 6-7 16,2-2 5-16,1-4-12 0,0 8 5 0,0-8-2 15,1 7-7-15,0-5-10 0,-1-2 23 0,4 7-25 16,-4-7 27-16,6 5-13 0,-4-4-8 0,-2-1 15 0,7 3 0 16,-7-3-14-16,0 0 16 0,9 1-1 0,-9-1-2 15,0 0 7-15,6-1-6 0,-6 1 0 0,0 0-8 16,5-5-12-16,-5 5-1 0,1-4 19 0,-1 4-2 0,3-6-12 16,-3 6-1-16,0-4-3 0,3 0 16 0,-3 4 0 15,0 0-12-15,2-6-17 0,-2 6 30 0,2-4-32 16,-2 4 17-16,0 0-15 0,0 0 22 0,0 0-21 15,0 0 1-15,0 0 1 0,0 0 22 0,0 0-6 0,0 0-5 16,0 0 0-16,0 0-8 0,0 0 5 0,0 0 12 16,-12 10 4-16,12-10-40 0,0 7 40 0,-2-3-32 15,2-4 42-15,0 0-8 0,2 13-13 0,-2-13 17 0,2 10-21 16,-2-10 22-16,6 7-10 0,-6-7 4 0,5 6-8 16,-1-3-10-16,-4-3 14 0,7 3 10 0,-2-2-6 15,2-2 2-15,-7 1-8 0,9-3-6 0,-4 2 12 0,1-2-9 16,3-2-8-16,-4 0-7 0,1-2 10 0,-1-2 25 15,-1 0-26-15,-3 0-23 0,3 0 52 0,-4-1-6 16,-1 2-11-16,0 2-24 0,1-1 17 0,0-1-4 0,0 8 14 16,-4-12-21-16,2 8 22 0,-2 0-14 0,0-1-17 15,0 2 34-15,0-1-1 0,-2 3-3 0,0 0-25 16,6 1 19-16,-18 1-13 0,7 2-15 0,0 2 17 16,1 1 13-16,-1 1-18 0,-1 1-1 0,4 0-1 0,0 0-21 15,1 1 41-15,2 0 4 0,0 1-25 0,1 0 32 16,1-3-16-16,2-1 20 0,1 1 2 0,0-1-26 0,0 0 10 15,2-1 7-15,0-2-24 0,2 2 37 0,-4-5-10 16,9 6-27-16,2-3 25 0,-3-2-8 0,2 1 10 16,-2-2-32-16,2-1 21 0,-2 0-13 0,-2 0 8 15,1-1-2-15,-3-1 11 0,5-2-1 0,-3 0 4 0,-1 0-12 16,-1 1-11-16,-1-1-6 0,-3 5 13 0,4-10-10 16,-4 10 19-16,0-11 1 0,0 11-39 0,-3-10 13 0,2 5 38 15,-6-4-72-15,3 3 71 0,-1 2-24 16,1 0 11-16,0 0-10 0,-6 0 14 0,2 1-34 0,3 3 38 15,-2-1-11-15,1 1 12 0,6 0 0 0,-12 1-6 16,6 0-49-16,1 2-3 0,-3 3 62 0,1-3-23 0,2 1 23 16,-3 2-2-16,3-1-60 0,1 0 68 0,0-1-7 15,1 0-7-15,0 0-37 0,1-1 21 0,0 1 9 16,2-4-3-16,-1 6 18 0,1-6-25 0,-1 5 6 16,1-5-7-16,-2 3 15 0,2-3 9 0,0 0-12 0,0 0-24 15,0 6-16-15,0-6-5 0,0 0-27 0,0 0-22 16,0 0 6-16,0 0-17 0,0 0-2 0,0 0-18 0,0 0-267 15,0 0 129-15,0 0 88 0</inkml:trace>
  <inkml:trace contextRef="#ctx0" brushRef="#br0" timeOffset="105474.72">22031 5720 32 0,'0'0'50'0,"-7"5"-6"15,7-5 0-15,0 0-7 0,0 0 15 0,0 0-16 0,0 0 0 16,0 0-4-16,-4 5-4 0,4-5-1 0,0 0 1 16,0 0 26-16,0 0-13 0,0 0-6 0,0 0-20 15,0 0-1-15,0 0 16 0,0 0 7 0,0 0 15 16,0 0-24-16,-3 5 9 0,3-5-6 0,0 0-26 0,0 0 33 16,0 0-30-16,0 0 40 0,0 0-32 0,0 0 32 15,-4 1 1-15,4-1-49 0,0 0 22 0,0 0 38 16,0 0-17-16,0 0 3 0,0 0 4 0,0 0-42 15,0 0 47-15,0 0-79 0,0 0 78 0,0 0-14 0,0 0-50 16,-8-6 68-16,8 6-35 0,0 0 26 0,-4-4 2 16,4 4-47-16,0 0 24 0,-4-3 26 0,4 3-37 15,0 0 3-15,-2-5 25 0,2 5-12 0,0 0-15 0,0 0-7 16,-2-5 7-16,2 5 19 0,0 0-1 0,-2-5-35 16,2 5 38-16,-3-4-25 0,3 4-14 0,0 0 27 0,-4-6-4 15,4 6 1-15,0 0-7 0,-1-5-13 0,1 5-3 16,-3-5-7-16,3 5 31 0,-4-4-33 0,4 4 6 15,-1-4 31-15,1 4-6 0,-3-5 1 0,3 5-11 16,-3-5 7-16,3 5-18 0,0 0 13 0,-4-7-10 0,4 7 25 16,-4-5-12-16,4 5 8 0,-1-4-13 0,1 4-13 15,-3-4 27-15,3 4-16 0,-4-5 12 0,4 5-12 0,-2-5-2 16,-1 1 5-16,3 4 2 0,-3-6-8 16,1 4-4-16,2 2 14 0,-4-5 1 0,4 5-9 0,-3-5 2 15,3 5-26-15,-3-6 32 0,2 3 3 0,1 3-13 16,-4-6 14-16,3 2-4 0,1 4-11 0,-3-6 2 0,3 6 5 15,-3-6 0-15,3 6-18 0,-2-8 30 0,0 4-17 16,2 4 9-16,-2-8-7 0,-1 3 9 0,3 5-24 16,-3-10 10-16,3 6-11 0,-2-1 5 0,0 0 12 15,1 0-1-15,0 0-19 0,-1 1 6 0,2 4 10 0,-4-12 0 16,3 7 0-16,1 5-6 0,-3-12-12 0,3 12 8 16,-1-11 6-16,1 11 4 0,-1-11-1 0,-1 5-9 0,2 6 3 15,-1-13-9-15,1 13 5 0,-1-12-3 16,-1 6 9-16,2 6-8 0,0-10 15 0,0 10-16 0,-1-12-2 15,0 2 11-15,-1 2-6 0,2 8 2 0,-1-13 2 16,0 7 11-16,1 6-10 0,-2-9-8 0,2 9 8 0,-1-11-7 16,0 5 8-16,-1 1-3 0,2-1 4 0,0 0-6 15,-1 0 3-15,1 6 5 0,-1-11-6 0,-1 6-8 16,1-1-1-16,0 2 7 0,-1-4 8 0,2 8-2 16,-1-10-5-16,-2 4-8 0,2 1 11 0,0-2-3 0,1 2-8 15,-3-1-15-15,3 6 32 0,-1-11-19 0,-1 7 11 16,1 0 0-16,0-2 9 0,-1 0-18 0,2 6-2 0,-2-10 16 15,0 5-1-15,1-1-2 0,0 1-31 16,-1-1 28-16,1 2 1 0,0-1-4 0,-1-1-8 0,1 1 1 16,-2 0-14-16,2-1 6 0,0 1-9 0,-1 2 16 15,0-2 17-15,0 0-1 0,1 0 11 0,0 1-7 0,-1 0-11 16,1-1 18-16,0 2-19 0,1-1-20 0,-2-1 24 16,0 0-10-16,0 2-15 0,1 0 46 0,0 0-3 0,-1-1-11 15,2 1-11-15,-1-1-22 0,0-1 2 0,-1 2 9 16,2 0 21-16,-2 0-27 0,0-2 39 0,1 1-5 15,0 1-31-15,-1-1 0 0,1 0 14 0,-2 1-19 16,3-1 5-16,-1 1 36 0,1-1-48 0,-1 2 8 0,-1-3 37 16,1 2-25-16,0-1 34 0,1 0-22 0,-2 0 19 15,1 1-1-15,0-1 2 0,-1 1 2 0,2-1-21 16,-1 0-18-16,1 1-10 0,-1-1-10 0,-1 1 55 16,1-2-44-16,0 1 43 0,-1 1-11 0,2-2 3 0,-1 1-51 15,0 1 59-15,-1-3-42 0,1 2 3 0,0-1 22 16,1 2 6-16,-2-2 13 0,1 0-3 0,1 1-36 15,-1 1 26-15,-1-3-18 0,2 2-3 0,-1-1 0 16,0-1 38-16,-1 2-16 0,1-2 8 0,0 0-7 0,-1 0-31 16,1 0 42-16,1 0-37 0,-1 0 2 0,-1 0-3 15,1 0 34-15,0 0 2 0,-1 1-14 0,1-1-25 0,1 0 42 16,-1 0-21-16,-2 0-15 0,2 0 42 0,-1 0-50 16,1 1 34-16,0-1-29 0,1-1 34 0,-2 1 0 15,2 0-34-15,-1 1 33 0,0-2-8 0,1 1 3 16,-2 0-8-16,1 1 9 0,1-1-12 0,-1 0-7 0,-1 0-13 15,1 0 27-15,1 1 4 0,-1 0-2 0,-1-1-31 16,2 6 37-16,-1-9 2 0,1 4-42 0,-1 0 42 0,1 2-22 16,0-2 5-16,0 5 14 0,0-11-18 15,-2 6 19-15,2 5-7 0,-1-8-3 0,1 3 7 0,-1 0-9 16,1 5-11-16,-2-7 18 0,1 2-8 0,1 5-3 16,-1-9 7-16,1 4-21 0,-2 0 14 0,2 0 5 0,-1 0-25 15,1 1 34-15,1-1-10 0,-2 2 2 0,1-3-7 16,0 2-25-16,-1 0 31 0,1-1-21 0,-2-1-14 15,2 1 33-15,0 1-30 0,0-1 51 0,0 0-43 16,0-1 29-16,0 1 1 0,0 0-7 0,0 1-30 0,2-1 20 16,-4 1-19-16,2-2 31 0,0 3-7 0,2-1-25 15,-2-1 26-15,0 0-11 0,0 2-8 0,-2-3 31 0,2 2-51 16,0-1 14-16,2 2 52 0,-4-2-43 0,2 1-24 16,0 0 64-16,2-1-55 0,-2 0 46 0,0 3-46 15,0-3 33-15,0 2-21 0,0 0 15 0,1-2-22 16,-2 1 17-16,2 0-10 0,-2 0 45 0,1 0-14 0,1 1-5 15,-1-1-17-15,0-1-35 0,-1 2 69 0,1-1-76 16,0 2 27-16,0-2 50 0,0 1-41 0,0-1 30 16,0 4-52-16,0-6 33 0,0 4 35 0,-2-1-24 0,2 0-56 15,0-1 46-15,0 0-12 0,0 4-9 0,0-4 41 16,-2 1-2-16,2 1-48 0,0-2 1 0,0 1 16 16,0 3 46-16,0-6-48 0,-2 3 33 0,2 3 0 0,-1-5-30 15,0 3 20-15,1 2-23 0,-2-5 64 0,2 3-74 16,-1-2 19-16,1 4 13 0,0-3-2 0,-1 0 17 15,1 3 8-15,0-5-67 0,0 3 61 0,0 2-10 16,0 0 13-16,-2-5-48 0,1 4-18 0,1 1 6 0,-1-4 68 16,1 4 24-16,-2-3-35 0,2 3-63 0,-2-5 38 15,2 4-29-15,0 1 32 0,-3-3 16 0,3 3-2 0,0 0 14 16,0 0-22-16,0-2-46 0,0 2 86 0,-1-2-100 16,1 2 54-16,0 0 10 0,0 0-49 0,0 0 33 15,0 0 29-15,1-4-1 0,-1 4-54 0,0 0 16 0,0 0-4 16,0 0 49-16,0 0-69 0,0 0-23 0,0 0 80 15,0 0 15-15,-3-2-38 0,3 2 39 0,0 0-22 16,0 0-13-16,0 0-38 0,0 0 60 0,0 0 14 16,0 0-31-16,-1-3-14 0,1 3 47 0,0 0-29 0,0 0 31 15,0 0-10-15,0 0-66 0,0 0 26 0,0 0 5 16,0 0-4-16,0 0 43 0,0 0-21 0,0 0 12 16,3-1-44-16,-3 1-53 0,0 0 10 0,0 0-6 0,0 0 14 15,0 0-14-15,0 0 17 0,8 2 37 0,-6 0-47 16,0-1-1-16,0 0-11 0,0 0-15 0,0 0-12 15,-2 4-219-15,0-1 108 0,0-4 72 0</inkml:trace>
  <inkml:trace contextRef="#ctx0" brushRef="#br0" timeOffset="106931.56">22075 5740 61 0,'-7'-2'71'0,"7"2"2"16,-11-4-17-16,6 2-1 0,5 2-6 0,-9-3-4 0,9 3 5 16,-10-3-21-16,10 3-1 0,-8-1-11 0,8 1 10 15,-9-1-4-15,9 1 4 0,-11 0 1 0,11 0-10 16,-10 1 19-16,3 2-28 0,7-3-2 0,-9 3 8 16,9-3 3-16,-11 4-5 0,7-2 2 0,4-2 1 0,-9 5 0 15,5-3 5-15,4-2-6 0,-8 5-10 0,8-5 4 16,-7 6 11-16,7-6-9 0,-5 5-3 0,3-4 20 15,2-1-10-15,0 0-17 0,0 0 34 0,-5 9-32 16,5-9-7-16,-1 3 23 0,1-3-4 0,0 0 5 0,0 0-10 16,0 0-13-16,4 6 29 0,-4-6-30 0,4 1 34 15,-4-1-10-15,0 0-32 0,0 0 7 0,13 0 7 16,-13 0 25-16,0 0-36 0,13-1 13 0,-13 1 3 16,10-5 2-16,-10 5-1 0,6-7 8 0,-6 7-34 0,10-6 19 15,-5-1-9-15,-5 7 2 0,7-12 23 0,-3 7 6 16,-3 0-10-16,2 1-5 0,-3 4 12 0,0 0-50 0,2-18 35 15,0 14-15-15,-2 4-9 0,0 0 23 0,-2-13 0 16,0 9-2-16,2 4-15 0,-7-7 1 0,3 6 6 16,4 1-7-16,-9-3 16 0,3 3-8 0,6 0 10 15,-10 2 2-15,10-2-17 0,-14 2 13 0,10-1 29 0,4-1-44 16,-10 4 12-16,10-4-9 0,-8 3-14 0,4 0 24 16,4-3-4-16,-8 5-18 0,6-4 34 0,2-1-1 0,-2 6-13 15,2-6 32-15,0 0-49 0,0 0 56 0,-2 12-57 16,2-12 30-16,4 5 7 0,-1-2-17 0,-3-3-15 15,7 5 19-15,-3-3 8 0,-4-2 11 0,0 0-41 16,10 6 28-16,-6-4-4 0,-4-2-29 0,7 2 48 0,-4-2-21 16,-3 0 30-16,9 0-39 0,-9 0-3 0,0 0 1 15,12-4 35-15,-9 1-30 0,-3 3 5 0,8-6 13 16,-4 1-24-16,-2 0 40 0,5-2-8 0,-3 0-16 0,-1 0 0 16,-2 1 9-16,-1 6-54 0,1-12 33 0,-1 7 35 15,0 5-29-15,2-10 0 0,-5 7 14 0,3 3-40 16,-4-8 25-16,1 6-27 0,3 2 46 0,0 0-49 0,-13-6 30 15,6 6-2-15,7 0-30 0,-22 6 43 0,10-1-48 16,0-2 13-16,2 3 30 0,1 0 16 0,0-1-9 16,1 1 1-16,-2-1 6 0,5 1-20 0,1-2 25 15,1-1-10-15,-1 1-2 0,3 1-42 0,0-2 42 0,1-3-10 16,1 7 2-16,-1-7-25 0,5 6 40 0,1-4-1 16,0 1-20-16,0-2 18 0,0 1-17 0,1-1 4 15,-7-1 9-15,15 1 4 0,-9-1 3 0,-6 0-10 0,16 0-28 16,-9-1 21-16,-7 1 24 0,13-1-27 0,-6-1 8 15,-7 2-18-15,11-2 14 0,-7 0-13 0,-4 2 28 16,9-5-11-16,-9 5 5 0,7-4 8 0,-6 2-55 0,-1 2 28 16,3-5 11-16,-3 5-45 0,0 0 22 0,0 0-39 15,0-8 18-15,0 8 38 0,0 0-17 0,0 0 30 16,-7-5-36-16,7 5 51 0,0 0-19 0,-8 0 18 16,8 0-56-16,-7 0 18 0,7 0 33 0,0 0-70 0,-10 2 56 15,7-1 1-15,3-1-39 0,-8 4 53 0,5-3-11 16,3-1 12-16,-5 4-4 0,5-4-67 0,-5 3 52 15,2 0-43-15,3-3 47 0,-4 3-20 0,4-3 30 0,-3 4-1 16,3-4 2-16,0 0-3 0,-4 4-26 0,4-4 15 16,0 0 9-16,-2 3-19 0,2-3-42 0,0 0 37 0,0 0 20 15,0 0-7-15,0 0-10 0,0 0-11 0,0 0-21 16,0 0-3-16,0 0-25 0,0 0-22 0,0 0-21 16,0 0 5-16,0 0-232 0,0 0 111 0,0 0 74 15</inkml:trace>
  <inkml:trace contextRef="#ctx0" brushRef="#br0" timeOffset="109165.71">22015 5762 42 0,'0'0'53'0,"0"0"18"15,0 0-10-15,0 0-12 0,0 0 9 0,-6 6-17 0,6-6-5 16,0 0 20-16,0 0 9 0,0 0-28 0,0 0-1 16,0 0 5-16,0 0 9 0,0 0-1 0,0 0-7 15,0 0 7-15,0 0-2 0,0 0 32 0,0 0-42 0,0 0 6 16,0 0 20-16,0 0-18 0,0 0 3 0,0 0-14 15,0 0-35-15,0 0 53 0,0 0-32 0,12-19 26 16,-9 16-14-16,-3 3-3 0,7-8-3 0,-3 5-5 0,0-2 9 16,0 1 7-16,4-3-34 0,0-1 32 0,0 2-5 15,-2-3 14-15,4 1-15 0,-2 0-11 0,1-2-10 16,0-1 7-16,2 0 1 0,-2 1 7 0,2 4-15 16,-2-2 11-16,1 1 12 0,-2-2-16 0,2 0 16 0,-2 1 5 15,2 2-29-15,-2-3 5 0,3 0 7 0,-5 2 3 16,4-1-1-16,-1 0-5 0,3-2-2 0,-3 0 1 0,1-1-1 15,0 2 12-15,1 0-11 0,0-1 3 0,-3-1-15 16,2 2 10-16,0-2-3 0,0 0 2 0,0 2-6 16,0-1 14-16,0 0 1 0,0 2 6 0,0 0-16 15,-1 0 4-15,-2 5 8 0,2-6-2 0,-2 5-11 0,-1-4 9 16,2 0-6-16,0 0-7 0,-1-1 8 0,1 2-5 16,0 0 8-16,-1-2-8 0,-1 1-2 0,0 1-1 15,2 0 11-15,-2 1-12 0,1-2 2 0,0 2 1 16,-1 0-5-16,0 0-6 0,0-1-2 0,2 0 11 0,-1 1 6 15,0 0-5-15,-2 0-4 0,3-1-10 0,-1 1-10 16,-1 1 24-16,1-1-9 0,-2 0-5 0,1 1 0 0,-1 2 15 16,0-1-18-16,-1 0 23 0,3-3-6 0,0 4-11 15,-3-2-5-15,2-1 3 0,0 0 4 0,0 2 14 16,0-3 2-16,-1 3-9 0,3-2 1 0,-3 2 0 16,2-4-24-16,0 4 12 0,-3-2 4 0,0 2 10 0,2-3-12 15,-2 2 18-15,2-2-21 0,-1 2-6 0,-1 0 16 16,0 2 4-16,0-1-2 0,-1 0-20 0,1 1 6 15,0-1-6-15,1 1-13 0,-1-1 41 0,0 0-39 16,3-3 40-16,-2 4-4 0,2-3-1 0,-1 0-20 0,2 2 10 16,-2-1-9-16,2 0 39 0,-2-1-53 0,1 2 31 15,0-1-7-15,-1-4 12 0,1 6 6 0,-3-2-27 0,1 1-22 16,2-2 24-16,2 2-14 0,-1-2-3 16,-1 2 50-16,-2-1-19 0,3-1-2 0,-1 1 14 0,-1 3-10 15,3-4 2-15,-1 0-3 0,-3 1 9 0,2 2-15 16,-3 0 2-16,1 0 15 0,-1-1-5 0,4-2-11 0,-1 0 12 15,1 0-6-15,-3 1-20 0,1 2 15 0,3-3-26 16,-2 1 36-16,1-1 1 0,1-1-10 0,-1 1 2 0,1 1-6 16,-2-1 4-16,2 0-2 0,-1 0-13 0,0-1 11 15,-1 1-1-15,0 0 1 0,1-3-16 0,-2 4 11 16,1-2 18-16,0 4-4 0,-1-1-2 0,0 0 4 16,0-3-4-16,2 4-4 0,-2-2-7 0,-1 1 11 0,-1 1 3 15,0 0 7-15,1 0-10 0,-1 0-3 0,2 0-12 16,-1-1 2-16,-2 2 16 0,6-4 1 0,2 1-2 0,-2-1-11 15,2 1 3-15,1-1 1 0,-2 0 4 16,1 2-13-16,0 0 10 0,-1-2-4 0,0 0 13 0,0 0-1 16,1-2-4-16,1 2 9 0,-4 2 1 0,1-1-14 15,-1 0 18-15,0-1-13 0,-1 2-1 0,2 0-8 0,-1-2 5 16,0 1 10-16,-2 0 2 0,2-1-7 16,1 1-10-16,-2-1 16 0,1-1-7 0,0 0-6 0,0-2 9 15,-2 1-4-15,2 0-14 0,0 0 4 0,0 1 0 16,2-1 12-16,-1 1-18 0,-1-1 7 0,3 1-10 0,-2-1 10 15,3 1-2-15,-1-1-4 0,-2 0 17 0,0 2 6 16,-1-1-4-16,2-2-24 0,-2 2 29 0,1 1-7 0,1-2-9 16,-2 1 7-16,-3 1 0 0,2 0 3 15,1-3-7-15,0 3 3 0,0 0-14 0,-3 1-3 0,3-1 13 16,0-1 7-16,0 1 1 0,-1-1-15 0,2 0 9 16,-1 2 0-16,-4 0 2 0,5 0-1 0,-1-1-16 0,-1 0 12 15,2 2-32-15,-1 0 25 0,-2-1 5 0,-1 2 7 16,-2 0-2-16,2 0-17 0,0 1 24 0,1 0-12 15,-1 0 9-15,0 0 0 0,-1 0-17 0,0 0-6 16,0-1 14-16,2 1 12 0,-2-1-7 0,0 1 2 0,-2 0-9 16,2-1-6-16,2 0 1 0,-2 0 7 0,1 1 7 15,0-1-1-15,1 1 0 0,-2 0 5 0,5-3-4 0,-1 1-14 16,-3 1 2-16,2-1 4 0,-2 2-1 0,1-1-2 16,-1 1-2-16,-1-1 7 0,0 0 16 0,1 0-12 15,-1 1-1-15,0 0 4 0,0-1 7 0,0 2-19 0,0-1 20 16,0-1-1-16,0 2-9 0,-1-1-8 0,0 0-19 15,-1 1 42-15,1-1 0 0,0 1 2 0,-1-1-16 16,1 0 12-16,-2 1-10 0,1 0 4 0,0 1-12 16,-2 0 15-16,3-3-8 0,-2 2-13 0,2-1 15 15,-2 0-2-15,1 1-1 0,-2 1-2 0,1-2-1 0,-1 2 7 16,3 0 0-16,-3 0 0 0,2-3-6 0,-2 3-2 16,2-1 2-16,-2 1 0 0,0 0 3 0,1-1-29 0,-1 1 28 15,0 0-21-15,3 0 11 0,-3 0-14 0,0 0 8 16,0 0 5-16,0 0-5 0,0 0 24 0,2-2 1 15,-2 2-18-15,0 0-7 0,0 0 16 0,0 0-5 0,0 0-7 16,0 0-7-16,0 0 23 0,0 0-2 0,0-3-5 16,0 3-21-16,0 0 8 0,0 0 2 0,0 0-6 15,0 0 21-15,0 0-11 0,0 0 13 0,0 0 6 16,0 0-8-16,3-1-20 0,-3 1 7 0,0 0-6 16,0 0 14-16,0 0-18 0,0 0 11 0,0 0-10 0,0 0 30 15,0 0-26-15,0 0 60 0,0 0-72 0,0 0 14 16,0 0 4-16,0 0 22 0,0 0-26 0,0 0-5 0,0 0 18 15,0 0 10-15,0 0-28 0,0 0-1 0,0 0 21 16,0 0-4-16,0 0-23 0,0 0 28 0,0 0-12 16,0 0 4-16,0 0 2 0,0 0 0 0,0 0 3 15,0 0 7-15,0 0 2 0,0 0-10 0,0 0-3 0,0 0 4 16,0 0-10-16,0 0-12 0,0 0 24 0,0 0-7 16,0 0-2-16,0 0 9 0,0 0-1 0,0 0 2 0,0 0-17 15,0 0-6-15,0 0 3 0,0 0 15 0,0 0-24 16,0 0 6-16,0 0 3 0,0 0 18 0,0 0-1 15,0 0-6-15,0 0-6 0,0 0 26 0,0 0-21 16,0 0-6-16,0 0-1 0,0 0 14 0,0 0-20 0,0 0 21 16,0 0 0-16,0 0-5 0,0 0-24 0,0 0 15 15,0 0-1-15,0 0 3 0,0 0-1 0,0 0-20 16,0 0 8-16,0 0-4 0,0 0-2 0,0 0 17 0,0 0-13 16,0 0-31-16,0 0 7 0,-8 2 30 0,8-2-1 15,0 0-8-15,0 0-41 0,0 0 16 0,0 0 36 16,0 0-22-16,0 0 17 0,0 0-37 0,0 0 43 0,0 0 4 15,0 0-15-15,0 0-48 0,0 0 22 0,0 0 26 16,0 0-43-16,0 0 52 0,0 0-64 0,0 0 87 16,0 0-91-16,0 0 75 0,0 0-17 0,0 0-48 0,0 0 46 15,0 0-39-15,0 0 85 0,0 0-5 0,0 0-85 16,0 0 70-16,1-6 23 0,-1 6-68 0,0 0 40 16,0 0 3-16,0 0-49 0,0 0 67 0,0 0-26 15,0 0-36-15,0 0-2 0,0 0 24 0,0 0-21 0,0 0 44 16,0 0 34-16,0 0-31 0,0 0-29 0,0 0-10 15,0 0 34-15,0 0-29 0,0 0 67 0,0 0-40 0,0 0-25 16,0 0 59-16,3-1-31 0,-3 1 5 0,0 0 6 16,0 0 29-16,0 0-54 0,0 0-3 0,0 0-17 15,0 0 65-15,0 0-9 0,0 0 7 0,0 0-42 16,0 0 27-16,0 0 0 0,0 0-48 0,0 0 23 0,0 0-20 16,0 0 34-16,0 0-31 0,0 0-16 0,0 0 35 15,0 0 3-15,0 0-33 0,0 0 61 0,0 0 11 16,0 0-5-16,0 0-9 0,0 0-75 0,0 0 6 15,0 0 65-15,0 0-67 0,0 0 24 0,0 0-5 0,0 0 58 16,0 0-74-16,0 0 67 0,0 0 0 0,0 0-58 16,0 0 37-16,0 0-26 0,0 0-11 0,0 0 7 15,0 0 3-15,0 0-10 0,0-3-3 0,0 3-4 16,0 0-29-16,0 0-7 0,1-2-186 0,-1 2 91 0,0 0 60 16</inkml:trace>
  <inkml:trace contextRef="#ctx0" brushRef="#br0" timeOffset="111801.15">22005 5695 54 0,'0'0'62'0,"-6"-6"16"0,6 6-10 15,-4-3-4-15,4 3-14 0,0 0-3 0,-8-2 14 16,8 2-24-16,0 0 5 0,-12 5-10 0,2-1 14 16,4 2-26-16,-1-1 20 0,0 2-11 0,2-2 10 15,-3 2-17-15,0 0-11 0,1 1 13 0,3 0 6 0,-1-1 11 16,0 1-26-16,1-1 10 0,2-1-5 0,0 0-18 15,2-6 6-15,-2 11 36 0,2-7-11 0,2 1-15 16,-2-5-1-16,2 8-14 0,1-6 28 0,0 2-3 16,-3-4-11-16,6 7 15 0,0-3-12 0,-6-4 14 0,10 5-22 15,-3-4 12-15,5 0-42 0,-4-2 39 0,1 2-9 16,-9-1-13-16,20-4-13 0,-9 2 40 0,1-2-15 16,-3 0-19-16,2-2 37 0,-2 1-16 0,1-2-8 15,-6 1 2-15,0 1-9 0,0-1 39 0,1-3-39 0,-2 1 3 16,-2 2 29-16,-1 0-22 0,-1 0-11 0,-1 1-14 15,2 5 32-15,-4-11 10 0,0 7-23 0,4 4 1 0,-8-8-12 16,0 2 25-16,-1 4-3 0,2 0-40 0,-1 0 31 16,0 2-28-16,2-1 44 0,-2 1-11 0,1 1-22 15,-5 2 11-15,1 0 12 0,1 1-47 0,-1 2 46 0,0-1-52 16,2 1 64-16,1 0-13 0,-1 0 13 0,1 1-16 16,0 3-49-16,2-2 59 0,1-2-10 0,1 0 10 0,3 0-22 15,-2-1 42-15,3 2-29 0,0-2-26 16,3 0 39-16,-2-1 8 0,4 4-19 0,1-2 7 0,3 1-27 15,-1-2 38-15,1-3-4 0,-3 2-1 0,3-4-23 16,-1 1-9-16,-8-1 9 0,20-3 23 0,-8 2-4 0,0-2-49 16,0 0 34-16,-3-2 28 0,-1 2-6 0,2-3-39 15,-5 1 29-15,2-1 5 0,-2 0-32 0,-2 0-20 0,2-1 64 16,0 0-3-16,-2 1-7 0,-2 0 1 16,2 1-10-16,-3 0-5 0,0 5 14 0,0-10-5 0,0 10-38 15,-3-7 32-15,3 7-47 0,-1-7 7 0,1 7-8 16,0 0 31-16,0 0-54 0,-12-8 29 0,8 5 31 15,0 3 34-15,-1-1-41 0,5 1-24 0,-8-1-2 0,8 1 54 16,-8-1-29-16,8 1-24 0,-8 1 67 0,8-1-59 16,0 0 39-16,0 0-59 0,-11 2 72 0,11-2-14 15,-4 3-22-15,4-3-15 0,0 0-7 0,0 0-23 0,0 0-13 16,0 0-7-16,0 0-14 0,0 0 3 0,1 7-267 16,-1-7 118-16,0 0 78 0</inkml:trace>
  <inkml:trace contextRef="#ctx0" brushRef="#br0" timeOffset="113744.73">22009 5812 50 0,'0'0'72'0,"0"0"1"16,0 0-23-16,0 0 10 0,0 0-14 0,0 0-1 0,0 0-31 16,0 0 19-16,0 0 5 0,0 0-6 0,-5 8-2 15,5-8 8-15,0 0-6 0,0 0-6 0,0 0 21 0,0 0-29 16,0 0-6-16,0 0 4 0,0 0-11 0,0 0 10 15,0 0 15-15,0 0-6 0,24 0-8 0,-19-2 16 16,-5 2-10-16,10-3 10 0,-10 3-32 0,13-2 4 16,-13 2 11-16,17-4 6 0,-9 2 3 0,2 1-19 0,-4-1 17 15,1 0-19-15,0 0 34 0,-2 0-17 0,-5 2-20 16,19-4 62-16,-7 0-48 0,0 3-36 0,-2-2 13 16,2 1 1-16,0-2-2 0,1 2 15 0,-1-3 29 15,1 2-20-15,0-1-12 0,-2-1-20 0,1 2 31 0,1-1 17 16,2-1-36-16,-2 0 39 0,-1 2-3 0,0-2-26 15,2 0 28-15,-2 0-10 0,-2 2-29 0,2-1 15 16,-2-1 51-16,0 3-71 0,-3-2 19 0,1 2-20 16,-1 1 49-16,-2-2-7 0,0 3-16 0,5-4-49 0,-2 0 57 15,-2 2-66-15,4-3 74 0,-2 1-73 0,4 2 61 16,-4-2 11-16,1 3-15 0,2-4 13 0,-2-1-3 16,3 4-9-16,0-1-30 0,-3-1-26 0,3-1 10 0,-1 0 60 15,-2 3-9-15,1-4 7 0,-1 4-55 0,0-2 36 16,2 1 18-16,-2 0-27 0,-3 0-36 0,0 2 58 15,1-1 7-15,1-4-12 0,0 2 17 0,3-1-8 0,-3 3 12 16,0-3-45-16,0 3 45 0,0-3-17 0,0 2-13 16,1-1 8-16,-1 0 1 0,1 0-12 0,-1-2 17 15,2 2-33-15,2 0 21 0,-3-1-14 0,0 0 28 16,1 3-9-16,0-3-7 0,0 3-16 0,-1-3 4 0,2 3-2 16,-2-4-7-16,-1 4 7 0,0-2 5 0,1-1 4 15,1 4 15-15,-3-3-1 0,-1 2-9 0,1-1-13 0,-2 1 33 16,1-1-10-16,0 1-36 0,0 0 38 0,6-2-12 15,-4 0 16-15,2 1-28 0,-2 0 27 0,0 2-33 0,3-6 26 16,0 2-20-16,-2 0 10 0,2-1-16 16,-1 3 24-16,1-2-5 0,0-1 0 0,-1 2 8 0,0 3-2 15,-2-6-13-15,1 5 5 0,2-6 4 0,-1 2 2 16,0 3-4-16,-1 0-1 0,-1 1-2 0,1-4 16 16,1 4 3-16,-1-4-26 0,-1 2 22 0,1-1-19 0,-1 3 19 15,2-3-21-15,-1 0 17 0,0-2-12 0,-1 3-3 16,0-2 10-16,0 4 17 0,3-2-17 0,-2-2-7 15,1 0-9-15,-1 0 19 0,0 2-16 0,-1 1 13 0,0-3-5 16,0 1 6-16,2-1 0 0,-2 3-21 0,-3-1 8 16,2 2 25-16,-2-1-11 0,-1 1-8 0,1 0 12 15,1 0-8-15,-2 0-17 0,5-4 18 0,-1 0-17 16,-1 1 22-16,2-1-7 0,-2 4 1 0,-1-2-13 0,2-3 20 16,-1 2-3-16,1 3-9 0,-1-2-1 0,-2 2-6 15,4-4-6-15,1 2 10 0,-4-1-15 0,2 3 6 0,-1 1 8 16,0-3 2-16,-2 3 14 0,6-5-6 0,-3 1-13 15,0 0 16-15,0 2-10 0,-3-1-10 0,6-1-2 16,-5 1 28-16,1 1-16 0,-3 1-15 0,2 1 20 16,-2-2 3-16,1 0 1 0,0-1 1 0,-1 2-10 0,2-1 8 15,0 1-19-15,0-2-20 0,4 1 33 0,1-2-43 16,-3 2 53-16,1-1-36 0,1 0 7 0,-1-1 22 16,-1 2-19-16,1-1 7 0,1 2 23 0,-4-2-4 15,2-1 5-15,-1 2-32 0,0 0 40 0,-1 0-16 0,1 0 7 16,4-2 6-16,-2 1-16 0,-1 0 9 0,1 0-9 15,-2 1-25-15,0-1 37 0,-2 2-3 0,2-1-47 0,3-1 51 16,0 0-40-16,0-1 28 0,0 0-9 0,-2 3-7 16,1-2 25-16,-1 1-31 0,1-1 12 0,1 1 14 15,-2-2-16-15,1 0 12 0,2 1-4 0,-1 1 1 16,0-2 13-16,-1 1-33 0,-1 1-31 0,-1 0 65 0,1 1-11 16,1-2-39-16,0 0 21 0,2-1 9 0,-3 1 2 15,4 1-4-15,-3-1-28 0,2-1 36 0,-2 2 7 0,3-1-22 16,2-1 2-16,-2 0 43 0,2 1-31 15,0 0 20-15,-2-1-27 0,2 0 44 0,-2-1-16 0,0 2-42 16,3-1 41-16,-2 0-16 0,1-2-26 0,-2 2 12 16,-2-2 40-16,4 2-20 0,-1-2 8 0,1 1-21 0,0 1 15 15,-3-2 2-15,2 2-21 0,1-1 15 0,-2 0 9 16,1-2-18-16,0 0 10 0,-1 2 7 0,2-1-4 0,0 1-10 16,-3-1 1-16,-2 0 10 0,2 1-7 15,1-3-19-15,-1 3 25 0,-1 0-12 0,2 0 7 0,0-1 0 16,-1 1-14-16,0 0 4 0,-1 0 1 0,1 0 6 15,0 1-8-15,-2-1 8 0,-1 4-1 0,4-3-4 0,-1 0 8 16,-3-1-2-16,1 3-1 0,0-2-10 0,-2-1 8 16,2 0-9-16,-2 2 3 0,2 0 10 0,1-1-7 15,-4 1-3-15,5 1-1 0,0-2-4 0,-1 1 14 16,0-1-2-16,0 3-13 0,-2-2 17 0,3-2-21 0,0 3 16 16,-2-2 0-16,2 1-5 0,-2-2 7 0,2 2-16 15,1-2 12-15,-2 0 5 0,2 2-6 0,-1-2-6 0,1 2 2 16,0-2 4-16,0-1-2 0,-3 1-9 0,3 1 9 15,-1 1-2-15,0-1-4 0,-2 1 5 0,2-2-7 16,-1 3 2-16,3-3-4 0,-3 1 11 0,2 1 3 16,0-2-5-16,-1 1 2 0,1 1-1 0,-1-2-3 0,2-2-6 15,-1 2 6-15,1 0 5 0,1-1-8 0,0 0-3 16,1 0 2-16,-3 1 4 0,3-1 12 0,-2-1-27 16,-1 2 4-16,0 0 12 0,1-1-24 0,-1 1 29 15,2-1-15-15,-4 2 18 0,5-1 4 0,-3 0-27 0,1 0 19 16,-1 1-8-16,2-2 9 0,-1 2 0 0,2-2-31 15,-3 1 16-15,2 1 2 0,0-1-18 0,0 0 36 0,-2 0-22 16,3 0 16-16,0 2-19 0,-2-2-2 0,2 0-7 16,-1 1 3-16,-2-1 33 0,2 1-33 0,-2 0 9 15,2-1 24-15,-2 1-3 0,2-1-13 0,-1 3 13 16,-2-2 7-16,2-1-57 0,-1 0 55 0,0 0-40 0,0 1 41 16,0 3-30-16,0-3 34 0,-4 3 2 0,3-2-52 15,1 2 33-15,-1-3 12 0,1 0-32 0,0 0 32 16,-2 2-6-16,1-1-28 0,1-1 37 0,-1 0-37 0,2 2-5 15,-2-1 38-15,-1-1-1 0,4 2-14 0,-5-2 9 16,3 0-5-16,0 2-1 0,-1-1-24 0,-1 0 30 16,0 1-37-16,0-2 31 0,-2 3 10 0,-1-1-27 0,-2 1 21 15,1-1 4-15,-1 1-19 0,0 0-7 0,1 0 20 16,4-1 14-16,-2-1-31 0,-1 2 23 0,-2-2 6 16,5-2 7-16,-1 1-39 0,0-1 36 0,1 3 6 0,-1-2-42 15,-2 0 16-15,-1 4-8 0,4-5 6 0,-4 4 12 16,0-2-17-16,-2 3 38 0,2-3-16 0,-2 2-11 15,0-1-11-15,0 1-4 0,2 1 25 0,-2-2-24 16,0 0 35-16,0 0-25 0,0 0 20 0,1 0-16 0,-1 1-9 16,0 0 35-16,0 0-11 0,1 0-30 0,-1 0 33 15,2-1-10-15,-4 2-10 0,4-1-2 0,-2-1-5 0,0 1 3 16,0-1 18-16,0 1 2 0,1-2-14 0,-2 3 12 16,-1-1 5-16,2-1-6 0,-1 1-10 0,0 1-4 15,1 0 5-15,-2-1 5 0,0 0 4 0,-1 1-2 16,0 0-41-16,2-1-33 0,-2 0-44 0,-1 2-7 0,0 0 41 15,0 0-36-15,0 0-16 0,0 0-13 0,-24-4 2 16,8 4-10-16,-2 2-416 0,-5 1 187 0,-1-3 126 16</inkml:trace>
  <inkml:trace contextRef="#ctx0" brushRef="#br0" timeOffset="116234.55">24052 5578 79 0,'0'0'84'15,"0"0"3"-15,0 0-16 0,0 0 12 0,0 0-38 0,0 0 5 16,0 0-8-16,0 0-4 0,-20-8 21 0,20 8-22 16,-10 3 9-16,10-3-8 0,0 0-15 0,-13 5 8 0,8-3 10 15,-2 4 6-15,2-2-36 0,-2-1 45 0,0 3-12 16,1-1-24-16,-1-1 5 0,3-1-16 0,4-3-32 16,-7 10 24-16,5-5 35 0,-4 3-2 0,4-1 1 15,0 0-7-15,1-1 17 0,1-6-30 0,-1 12 23 16,2-7-17-16,-1-5-1 0,3 13 15 0,2-5-12 0,-1-2-6 15,0 0-3-15,1-2 14 0,-2 0-18 0,6 1 16 16,-1-2-22-16,0 0 6 0,0-2 4 0,0 0-6 16,0-1 11-16,6-1-2 0,-1-1-12 0,0-2 5 0,1 0-1 15,0 0 1-15,0-4 3 0,-1 1-12 0,2-2 2 16,-3 0 4-16,1 0 0 0,-1-1 2 0,0-2 4 16,-3-1-5-16,1 1-10 0,-5 0-4 0,-1 0 14 15,0 1 0-15,0 0-14 0,-5 0 8 0,-1-1 4 0,0 2-13 16,-2 2 21-16,-3-2-1 0,0 0-6 0,-2 5 0 15,0-2-19-15,1 5 21 0,-3-6-8 0,0 4-4 0,-1 2-1 16,0 4-3-16,-1-4-3 0,0 2-9 0,-1 0 10 16,1 5 11-16,0-1-2 0,1-3-3 0,-2 3 4 0,4 3-6 15,-1 0 14-15,2-1-11 0,1 1 12 16,-2 0-2-16,5 2-26 0,-3-1 16 0,4 2 0 0,-1-1-26 16,-1 2 22-16,4 0 17 0,0-1 9 0,1-2 34 15,2 0-45-15,-1 0-4 0,3 2-16 0,0 0 14 0,-1-2 1 16,5 1 3-16,0 0-6 0,1-3 14 0,-2 2-6 15,1-1 4-15,2-4 0 0,-1 3-10 0,2-3 8 16,-4-1 0-16,4-1 1 0,-4-1 1 0,2 2-24 16,6-6 8-16,-4 2 8 0,2 0 3 0,0-1-10 0,0-2 4 15,2 0 6-15,-2-1 3 0,-2 0-6 0,0-2 2 16,-1-1 3-16,-1 1-19 0,-3-3-13 0,1-1 13 16,-4 3 17-16,1-3-3 0,-3 2-5 0,-1 2 4 15,1-4 5-15,-3 1-2 0,0 6 1 0,-3-3-13 0,0-1 2 16,1 6-12-16,-3-3 1 0,0 0 25 0,0 2-5 15,0 2-1-15,0 2-17 0,0 0 16 0,0 0-14 0,1 0 8 16,-2 0 14-16,-2 2-14 0,1 0-7 0,-2 3 2 16,1-1-4-16,2 3 13 0,-1-1 9 0,1 0 1 15,0 1-15-15,1 0-4 0,0 1 4 0,0 0 1 16,1 0-24-16,3 2 38 0,0 0-6 0,1-2 8 0,1 2-1 16,2-1-17-16,-2 0 10 0,2-1 16 0,0-1-7 15,2-1-21-15,0 4 17 0,2-3 0 0,-2-1-6 0,4 2-5 16,2-2 17-16,0 2-8 0,2-4 4 15,-4-1-3-15,4-1 1 0,-1-2-9 0,-1 1-2 0,0-2 17 16,-1 0-22-16,6-1 15 0,0-1 2 0,-1 0-7 16,0-3 4-16,-1 0-11 0,1-3 6 0,-4 0 14 0,1 0-14 15,-1-2 3-15,0 2-19 0,-2-1 21 0,-1-1-5 16,-2 1-12-16,-2-1 11 0,-1 2-12 0,0 1 8 16,-1 1-5-16,-2 1-7 0,-1-5 17 0,-1 1-3 15,-3 2 0-15,0 0 9 0,1 2-18 0,-2 0 10 0,-1 4-9 16,0-1 10-16,-1 0 0 0,0 3-1 0,2 0-10 15,0 2-14-15,-2 0 9 0,-4 2-6 0,5-1 20 0,-1 2 0 16,2 0-15-16,-1 2 3 0,1 0-18 16,0 0 34-16,1 3-14 0,1 0-12 0,2-2 31 0,1 3-5 15,0-2-19-15,1 1 29 0,2 0-2 0,-1-1-32 0,2 0 13 16,0-1 24-16,3 2-18 0,0-1 18 0,1 2-21 16,0-3 13-16,2 0 7 0,1-1-2 0,0 0-2 15,1 0-1-15,1-3-11 0,-1-1-11 0,3 1 8 0,-2-3 18 16,0-1-18-16,1 1 8 0,2-3 2 15,1 0-16-15,-1-1 5 0,3 1 21 0,-3-2-17 0,-2-2 6 16,1 0-18-16,0-1 0 0,-2-3 14 0,-1 2-6 16,0-3-4-16,0-1 7 0,-1 1 4 0,-3-2-10 0,-2-2 13 15,0 0-5-15,-1 2-7 0,-2 2 15 0,-1-2-32 16,0 2 14-16,-2 2 6 0,1 3-13 0,-2-4-2 16,-1 3 6-16,0 0 4 0,-4-1 1 0,2 5 11 0,-2-1 6 15,0 2-35-15,-3 1-2 0,2 1 18 0,-2 3-5 16,2 2 2-16,-2-1 8 0,1 2-21 0,-1 0 24 15,1 2 4-15,1 0 1 0,0 1 6 0,1 0-13 0,2 0 6 16,0 2-8-16,1-1-24 0,0 1 22 16,5 1 19-16,-1-1-3 0,0 0-4 0,2 2-1 0,2-5-16 15,-1 1 5-15,2-1 4 0,3 3 12 0,0-4-21 0,1 2-12 16,-1-1 19-16,0-2-6 0,1-1 5 0,3 0 5 16,-1-1 11-16,1 0-20 0,-1-3-12 0,0 2 31 15,-1-3 4-15,1-2-42 0,4 0 45 0,-3 0-3 16,-1-1 1-16,0-2-13 0,2 1 1 0,-2-4-3 0,0 1-16 15,-3-1 0-15,2 1 7 0,-2-3 26 0,-1-1-18 16,-1 0 15-16,1-1-12 0,-3 4 3 0,-2 0-6 16,-1-4-14-16,1 3 24 0,0 2-21 0,-2 0 21 0,2-3-5 15,-3 3-11-15,0 2 8 0,0 0-4 0,0 4-18 16,-2-2 21-16,1 1-6 0,5 2 16 0,-13 0-6 16,6 0 3-16,-5 2-28 0,1 0 21 0,1 2-13 15,-1-1 4-15,2 2 5 0,1 1-22 0,0 1 15 0,0 0 5 16,2-1-1-16,0 2-12 0,2 1 39 0,0-2-26 15,1 1-11-15,2-1 18 0,-1-1 11 0,4 0-7 16,-1 0 5-16,0 0 2 0,3-3 7 0,4 6-4 0,-1-3-5 16,2 0-7-16,1-3 13 0,0 1-17 0,0-3 1 15,-1 0-14-15,0-1 39 0,-1 0-27 0,7-1 5 16,-2-2-6-16,-1 0-4 0,2-2 25 0,-4 1-4 0,1-1-8 16,-2-4-10-16,1 1 9 0,-4-2-4 0,0 1 8 15,-1-1-8-15,-2 1-2 0,-2-2-16 0,0 1 28 16,-1 2 0-16,-1-4-1 0,-2 1-5 0,-1 5-7 15,2-5 1-15,-2 5 6 0,-3-1-25 0,0 5 26 0,-1-1-17 16,2 2 11-16,-5-3-3 0,2 6 9 0,-5-1-2 16,2 1-37-16,0 1 37 0,0-2-15 0,2 2 15 0,-1 3-18 15,0 0 12-15,1 3-29 0,-1-1 32 0,3-1-2 16,-1 3-2-16,1 0-4 0,0-1 12 0,2 1 2 16,1 1-9-16,0-2-22 0,-1 0 48 0,5-2-10 0,-2 0-2 15,2-2-4-15,1 1 7 0,1-1-38 0,-1-1 8 16,3 0 18-16,0 0 0 0,2-3-21 0,0 1 12 15,1-2-3-15,0 0 6 0,0 0 12 0,2 0-6 16,-2 0-19-16,5-6 7 0,-3 4 16 0,3-3-2 0,-3 0-10 16,0 0 11-16,0-3-11 0,-2 2 18 0,-2 0-20 15,0-4 12-15,2 1-10 0,-5 0-1 0,0 2 10 16,-1 0 8-16,0 1-10 0,0 6 5 0,-4-11-25 0,3 6 32 16,0 2-29-16,-2-1 17 0,-1-1 0 0,4 5 2 15,-7-3-7-15,2 2-3 0,0-1-19 0,5 2 22 16,-11 0 0-16,0 4-21 0,3-4 35 0,2 4-14 0,-1 2-18 15,-1-3-1-15,0 3 15 0,1-1 14 0,2-1-2 16,0-1-14-16,-2 3 8 0,2-2 20 0,1-1-11 16,1 2 8-16,-1-1-5 0,1-1-17 0,3-3-1 15,-4 5 23-15,4-5-4 0,-2 4-42 0,2-4 46 0,0 5 5 16,0-5-40-16,0 0 32 0,6 3-16 0,-6-3 3 16,10 1 4-16,-5-2-14 0,-5 1 23 0,9 1-26 15,-5-1 19-15,0 2 2 0,-4-2 4 0,7 0-2 0,-7 0 5 16,0 0-6-16,9 0-31 0,-9 0 16 0,4 1 24 15,-4-1 1-15,0 0-20 0,6 0 9 0,-6 0 14 16,0 0-6-16,4 1-12 0,-4-1 10 0,0 0-4 16,0 0-3-16,0 0 5 0,0 0-2 0,0 0 0 0,0 0-17 15,0 0 7-15,6 0-3 0,-6 0-11 0,0 0 7 0,0 0 4 16,0 0 7-16,0 0-7 0,0 0-21 16,0 0-5-16,0 0 38 0,0 0-16 0,0 0 8 0,0 0-19 15,0 0 22-15,0 0 7 0,0 0 1 0,0 0-37 16,0 0-18-16,-13 5 7 0,13-5-23 0,0 0-16 0,0 0-12 15,0 0-9-15,0 0 5 0,0 0-324 0,-8-1 137 16,8 1 94-16</inkml:trace>
  <inkml:trace contextRef="#ctx0" brushRef="#br0" timeOffset="116421.49">23966 5639 42 0,'-8'1'108'0,"8"-1"-8"0,0 0 0 16,-4 2-24-16,4-2-18 0,0 0 4 0,0 0 2 15,0 0-9-15,0 0-22 0,0 0-6 0,0 0-32 16,0 0-2-16,0 0-30 0,-8 0-189 0,8 0 76 16,0 0 50-16</inkml:trace>
  <inkml:trace contextRef="#ctx0" brushRef="#br0" timeOffset="116639.39">24044 5706 51 0,'9'2'84'0,"-9"-2"-36"16,0 0 1-16,0 0-27 0,7 2-19 0,-7-2-90 15,2 2 29-15,-2-2 20 0</inkml:trace>
  <inkml:trace contextRef="#ctx0" brushRef="#br0" timeOffset="116835.39">24044 5702 6 0,'-2'-6'115'16,"2"6"-40"-16,0 0 3 0,0 0-21 15,0 0-7-15,0 0 2 0,0 0-40 0,0 0-22 0,0 0-15 16,2-7-113-16,-2 7 46 0,0 0 32 0</inkml:trace>
  <inkml:trace contextRef="#ctx0" brushRef="#br0" timeOffset="117033.82">24092 5688 14 0,'0'0'66'0,"0"0"-5"0,0 0-1 0,0 0-9 15,0 0-42-15,0 0-13 0,0 0 5 0,1 6-87 16,-1-6 28-16,0 0 20 0</inkml:trace>
  <inkml:trace contextRef="#ctx0" brushRef="#br0" timeOffset="117255.93">24106 5690 32 0,'0'0'87'15,"0"0"-11"-15,-1-10 13 0,1 10-24 0,0 0-5 16,0 0-17-16,0 0 12 0,0 0-13 0,0 0-2 0,0 0-1 15,0 0-7-15,0 0-33 0,0 0 7 0,0 0 0 16,0 0-14-16,0 0-15 0,0-9-36 0,0 9-136 16,0 0 65-16,0 0 44 0</inkml:trace>
  <inkml:trace contextRef="#ctx0" brushRef="#br0" timeOffset="119448.4">24134 5663 3 0,'0'0'82'0,"0"0"-20"0,0 0-1 16,0 0 12-16,0 0-20 0,0 0 3 0,0 0-8 16,0 0-24-16,0 0-6 0,0 0 15 0,0 0-5 0,0 0-6 15,0 0 1-15,0 0-8 0,0 0 12 0,0 0-10 16,0 0 13-16,0 0-16 0,0 0 2 0,0 0-9 15,0 0 2-15,0 0-5 0,0 0 4 0,0 0 3 16,0 0 4-16,0 0 3 0,0 0-9 0,0 0 20 16,0 0-29-16,0 0 19 0,0 0-11 0,0 0 11 0,0 0-12 15,0 0 3-15,0 0-12 0,0 0 18 0,-13 11 10 16,13-11-31-16,0 0 2 0,0 0 18 0,0 0-7 16,0 0 16-16,0 0-7 0,0 0 5 0,0 0-11 0,0 0 4 15,0 0-12-15,0 0-4 0,0 0-1 0,0 0 21 16,0 0-14-16,0 0 0 0,0 0 18 0,0 0-23 0,0 0-8 15,-5 1 36-15,5-1-24 0,0 0 1 0,0 0 9 16,0 0-13-16,0 0 14 0,0 0-22 0,0 0 16 16,-7-1 5-16,7 1-9 0,0 0 4 0,0 0-4 15,0 0 9-15,0 0 3 0,0 0-16 0,0 0-7 0,0 0 3 16,0 0 4-16,-7 0 17 0,7 0-3 0,0 0-2 16,0 0 11-16,0 0-28 0,0 0 15 0,0 0 22 15,0 0-11-15,0 0-20 0,0 0 16 0,0 0-22 16,0 0 30-16,0 0-2 0,-5-5 4 0,5 5-8 0,0 0-12 15,0 0-13-15,0 0-9 0,0 0 20 0,-7 0-4 0,7 0-4 16,0 0 18-16,0 0-27 0,-6-1-8 0,6 1 38 16,0 0-13-16,0 0-13 0,0 0 40 0,-7-3-36 15,7 3 3-15,0 0 15 0,0 0-24 0,-5-1 26 16,5 1-13-16,0 0-11 0,0 0 3 0,0 0 16 0,0 0-15 16,0 0 31-16,0 0-32 0,-6-2 26 0,6 2 4 15,0 0-11-15,0 0-8 0,-5-2 13 0,5 2-11 16,-5-1 12-16,5 1-17 0,-4-2 13 0,4 2-31 15,0 0 34-15,-7-3-19 0,7 3 17 0,0 0-3 0,-7-2-15 16,7 2 1-16,0 0 21 0,-5-4-44 0,5 4 41 16,0 0 4-16,-4-2-10 0,4 2-35 0,0 0 33 0,-5-2-2 15,5 2-3-15,0 0-20 0,-6-3 23 0,6 3 1 16,0 0-5-16,-6-2 7 0,6 2-24 0,-6-3 25 16,6 3 1-16,-5-2-15 0,2 0 17 0,3 2-6 15,-6-3-36-15,2 2 8 0,4 1 35 0,0 0-2 0,-8-4 11 16,8 4-50-16,-7-2 41 0,3 1-22 0,4 1 0 15,-7-4 20-15,3 2-5 0,4 2-14 0,-5-1 11 16,5 1-8-16,-5-3-1 0,-1 1-10 0,6 2 12 0,-6-4 18 16,6 4-45-16,-6-1 40 0,2-1-22 0,4 2 26 15,-5-3-16-15,5 3 4 0,-8-3-10 0,4 1 21 16,4 2-8-16,-5-2 4 0,5 2-7 0,-8-4-1 0,8 4-5 16,-8-2 2-16,4 0 4 0,0-1 4 0,4 3-24 15,-8-5 4-15,8 5 19 0,-10-3-20 0,10 3 9 0,-10-4-14 16,10 4 15-16,-8-5 21 0,4 4-36 15,0 0 29-15,4 1 1 0,0 0 4 0,-11-7-21 0,10 6 13 16,-5-1-22-16,6 2-1 0,0 0-13 0,-8-8 13 16,8 8 20-16,-6-4 0 0,6 4 3 0,-10-2-6 0,10 2-4 15,0 0-2-15,-9-2-1 0,9 2 19 0,-8-4-7 16,8 4-21-16,-8-4 24 0,8 4-7 0,-11-4-12 16,7 1 8-16,4 3 8 0,-9-1-12 0,9 1 1 15,-11-4-10-15,6 2 31 0,1 2-11 0,4 0-27 0,-9-2 32 16,9 2-5-16,-7-6 9 0,7 6-21 0,-8-3 2 15,8 3 6-15,-8-3-9 0,4 3 9 0,4 0 3 16,-8-5 2-16,3 4-16 0,5 1 2 0,0 0 9 16,0 0 1-16,-12-3 2 0,12 3-10 0,0 0 3 0,-10-3-12 15,6 3-2-15,-1-2 22 0,5 2-9 0,0 0-9 16,-11-6 19-16,11 6 3 0,-8-4-24 0,4 4 22 16,-1-3-11-16,5 3 11 0,0 0-20 0,-11-5 27 0,11 5 1 15,-8-3-39-15,4 2 36 0,0-2-33 0,4 3 18 16,0 0-1-16,-6-3 12 0,6 3-1 0,0 0 0 15,-8-6 0-15,8 6 6 0,-4-2-12 0,4 2-6 0,0 0-7 16,-7-1 24-16,7 1-21 0,0 0 6 0,0 0-13 16,0 0 19-16,-11-5 0 0,8 5-17 0,3 0 12 15,-5-4 10-15,5 4-8 0,0 0 3 0,-9-6-6 16,9 6-10-16,-6-4 5 0,6 4 10 0,-5-4-2 0,5 4-11 16,-5-4 8-16,1 2 2 0,4 2-4 0,-7-4 5 15,3 1 3-15,4 3 8 0,-9-9-8 0,2 6 2 0,2 0 0 16,-1 3 4-16,2-4-24 0,4 4 24 0,-8-4-18 15,8 4-8-15,-9-10 13 0,4 5 5 0,-2 1 0 16,7 4-10-16,-8-6 11 0,4 3-9 0,1-1-5 16,3 4 16-16,-6-5-1 0,2 4-9 0,4 1 12 0,-6-8 4 15,4 6-24-15,2 2 14 0,-7-4-6 0,3 1-12 16,0-5 26-16,-1 2-18 0,1 2 9 0,1-1 6 0,-1 1-20 16,4 4 14-16,-5-5 1 0,-1-2-8 0,2 3 2 15,-1-3 0-15,1 1 6 0,1 0 2 0,-1 0-10 16,2 2-18-16,-1 1 35 0,3 3-40 0,-5-4 40 15,5 4-30-15,-7-6-13 0,4 4 50 0,1-1-7 0,2 3-8 16,-4-6-30-16,1 3 39 0,0-2 2 0,1 0-5 16,-1 1-46-16,0 1 25 0,-1-6-34 0,-1 5 74 0,1-1-18 15,1 0 12-15,-1 0-69 0,2 3 34 0,2 2-31 16,-7-7 51-16,4 2-4 0,1 1-19 0,-2-1 32 16,-3-2 1-16,0 0-66 0,2-1 48 0,0 2 24 15,-2-2-3-15,0 1-30 0,2-1-40 0,-3-2 55 0,1 3 2 16,-1-1-44-16,2 2-25 0,-2-3 92 0,0 1-37 15,1-1 20-15,0 3-73 0,1-2 92 0,-2 1-95 16,0 0 94-16,2-1-2 0,-2 2-36 0,2 2-60 16,0-4 60-16,-3 1 51 0,1 0-71 0,0 1-22 0,3 1 4 15,-3-1 64-15,2-1-28 0,-2 0 39 0,2 1 4 16,-2 0-80-16,1-1 66 0,-2-1-54 0,1 2 59 0,1 2-69 16,-1-2-13-16,-1 0 54 0,1 0 51 0,1 2-19 15,-2-2-70-15,1 0 68 0,0 1-20 0,2 2 24 16,0-3-10-16,-1 1 9 0,-1 0 2 0,-3 0-70 15,2 0-12-15,1-2 60 0,-1 1-58 0,1-1 93 0,1 2-80 16,0 2 69-16,2-1-76 0,1 0 40 0,-2 1-18 16,1 0 25-16,1 0-36 0,-3-3 67 0,-1 0 4 15,-1-1-4-15,1 1-45 0,1-2-14 0,-1 2 52 16,3 3-16-16,-2-4 17 0,2 3-41 0,1-1-27 0,0 0 43 16,-3-2-8-16,2 2-17 0,0 2 67 0,-2-6-21 15,3 3 29-15,-3 3-79 0,2-4 42 0,0-2 6 16,-2 4 16-16,2-4-25 0,-2 0 0 0,0 3 13 0,2-1-2 15,-2-1-31-15,1 1 18 0,0 2-30 0,1-5 39 16,-3 3-12-16,0 2 7 0,0-3-34 0,0-2 29 16,1 5-73-16,-1-2 16 0,2-2 67 0,-2 1-19 0,4 1 17 15,-4 1-29-15,2 1-44 0,-2-4 44 0,0 3 22 16,0 0-77-16,0 0 106 0,0 0-22 0,0 1-87 16,-1 0-1-16,1 0 15 0,0 1 9 0,0-1 9 0,1 2 40 15,1 0-11-15,-2-3 49 0,1-1-63 0,2 4-22 16,-2-3 25-16,0 5-14 0,1-3-2 0,2 3 86 15,-2-1-18-15,4-2-43 0,-1 1 68 0,3 3-103 16,-8-5 52-16,5 2-38 0,1 0 81 0,-2 0-3 0,1 1-23 16,0-2-50-16,-1 2 38 0,0-2-39 0,2 2 8 15,-2-2 15-15,0 1-1 0,1-1 11 0,-1 1-5 0,1-1 18 16,-1 2-43-16,0-2-3 0,0 0 53 0,0 2-58 16,2-2 87-16,-2 2-40 0,0 0-22 0,1-1 31 15,0 1-19-15,-1-2 26 0,2 3-46 0,-2-3 77 16,1 3-85-16,-1-2 19 0,1 1 45 0,-1 0-29 15,2 0 11-15,-1-1-44 0,-1 0 55 0,3 1-6 0,-2 0-54 16,0 1 27-16,1-3-10 0,0 3 55 0,-2-1-66 16,2 2 60-16,-1-3-6 0,2 1 20 0,-1-1-72 15,0 1 38-15,-1 1-32 0,2-3 50 0,-2 3-14 0,2-1-38 16,-2-1 24-16,2 1 33 0,-2-1-48 0,2 1 6 16,1 2-14-16,-3-4 7 0,2 2 42 0,-1 1-21 0,1-2 9 15,1 3-6-15,-3-2-7 0,3 2 0 0,-1-2 13 16,1 2-38-16,-3-3 0 0,3 3 27 0,-4-2-45 15,4-1 49-15,0 3-27 0,-2-2 52 0,2 2-47 16,-2-4-28-16,2 4 51 0,-1-2 6 0,0 1-72 16,1 1 22-16,0 0 2 0,-2-5 10 0,2 5-5 0,0 0 28 15,0-2 4-15,0 2 15 0,-1-3-10 0,1 3-40 16,0 0-64-16,0-3 52 0,0 3-65 0,0 0 40 16,0 0-38-16,0 0 28 0,0 0-57 0,5 3 39 0,-2 0-5 15,1 0-33-15,4 6-275 0,0 0 134 0,5 1 88 16</inkml:trace>
  <inkml:trace contextRef="#ctx0" brushRef="#br0" timeOffset="121033.4">24118 5615 14 0,'0'0'92'0,"0"0"-20"0,0 0-7 15,0 0 6-15,0 0-7 0,0 0-5 0,0 0 1 16,0 0 5-16,-10-3-6 0,10 3 10 0,0 0-18 0,0 0 22 16,-4-4-17-16,4 4-1 0,-3-4-19 0,3 4 30 15,-1-8-17-15,-1 4-11 0,2 4 18 0,-1-8 10 16,0 3-13-16,1 5 12 0,-2-9-14 0,2 9 9 0,2-7-7 15,-2 1-6-15,0 0 1 0,0 0 9 0,1 0-10 16,0 0 13-16,-2-1-16 0,4-5 8 0,-1 0-6 16,-2 1 6-16,3-1-9 0,0 0 0 0,-1 0-11 0,0-1-3 15,2 1 2-15,-2 0-9 0,1-2-7 0,0 0 15 16,-1 1-14-16,0 1-5 0,-1-1 18 0,0 0-1 16,3 0-17-16,-4 2 9 0,4-4-5 0,-1 0 3 0,0 3 0 15,1-1-1-15,-2-1-5 0,2 0 0 0,-1 1-7 16,0-3 2-16,-1 2-1 0,1-1-8 0,0 0 5 15,-1 0 10-15,1 1 2 0,1 0 6 0,-1-2-23 16,-2 0 18-16,2 1 6 0,-2-2-37 0,0 1 11 0,1 1 1 16,-1-3 17-16,3 2-19 0,-3 1-7 0,2 0 1 15,-2 1 7-15,1-1 0 0,-1 1 14 0,0 1-20 16,2 0 25-16,-2-1-18 0,1 2-5 0,-1 2 24 0,0 2-7 16,-1 0-12-16,0 0 6 0,2 2-1 0,-2 0 13 15,1 0-18-15,0-2 6 0,-1 1 7 0,3-4-12 16,-2 4 8-16,-1-1 2 0,3-3 0 0,-2 3 2 0,1-1-7 15,-1 2-4-15,0 1 4 0,1-1-4 0,-2 1 12 16,0 0-7-16,1-1 9 0,0 2 6 0,1-1-24 16,0-5 1-16,0 4 5 0,-1 0-6 0,-1 1-1 15,3 0 11-15,-2 0 2 0,0 1-3 0,1-1 4 0,0 1-9 16,0 0 8-16,-1-1-9 0,0 1-8 0,1-1 11 16,1 0 0-16,-2 2 7 0,2-2-9 0,-3 0-11 0,2 1 11 15,0 1 2-15,0-1-1 0,0 1 8 0,-1-2-1 16,0 1-12-16,2 0 10 0,0 0-13 0,-2 0 11 15,2 1-9-15,-2-1-9 0,2 0 15 0,5-5 4 16,-7 6-4-16,3-2-10 0,-1 0 13 0,1 2 4 0,-2-1 1 16,1 0-14-16,0 1-31 0,1 0 34 0,-2-2 2 15,4-1-23-15,2-2 26 0,-3 2-17 0,0 1-6 0,2 3-15 16,-3-2 53-16,0 0-22 0,3-2-13 16,-3 1 37-16,2 0-4 0,-2 0-26 0,0 1 15 0,2 0 23 15,-4 2-34-15,2-2 20 0,-2 0-7 0,3 1-25 16,-2 0 21-16,2-2 9 0,2 2-19 0,-3-2 23 15,1 1 10-15,-2 2-2 0,1-1-14 0,-2 0 8 0,2 1-5 16,-1-1 6-16,0 1-25 0,3-5 16 0,-3 4-24 16,1 0 13-16,-1 0 20 0,-1 1-4 0,1-1 12 15,-2 2-5-15,2-2-8 0,0 1-25 0,-2-2-4 0,0 2 9 16,2 0-1-16,0-1 28 0,-1-1-34 0,0 2 7 16,0-2 13-16,0 1 2 0,2 2 4 0,-3-2 1 15,-1 1 7-15,1-2-28 0,2 1 22 0,-2 1-25 0,2-1 12 16,-2 1 2-16,1-2 0 0,-1 2 16 0,2-1-17 15,-2 0 11-15,-1 0-8 0,1 2 7 0,1-2-24 16,-1 1 4-16,0 0 19 0,1 0-4 0,-1-1-17 0,-1 4 20 16,0-6 5-16,0 4-43 0,1-1 26 0,2 1 7 15,-3 0-13-15,1-1 4 0,1 1 11 0,-1-1 6 16,-1 1-8-16,1 0-25 0,1-1 26 0,-2 0 2 16,0 3 3-16,1-5-12 0,0 4 4 0,-1-2-17 0,0 3-2 15,2-3 25-15,-1 0 0 0,-1 1-7 0,1-1 3 16,-1 3-7-16,2-3-8 0,-2 0-5 0,1 2 0 15,-1 1 12-15,0 0-14 0,0 0-8 0,-3-5 30 0,3 5-44 16,4-2 32-16,-2 1-49 0,-1 0-39 0,-1 1 39 16,3-2-75-16,-3 2 43 0,0 0-66 0,0 0 34 15,0 0-10-15,0 0 14 0,0 0-25 0,0 6-385 0,-8-1 176 16,4 0 116-16</inkml:trace>
  <inkml:trace contextRef="#ctx0" brushRef="#br0" timeOffset="123357.75">24297 5708 37 0,'0'0'75'0,"0"0"-12"0,0 0-2 0,0 0-23 16,0 0 23-16,0 0-27 0,0 0-7 0,0 0 1 15,0 0 22-15,0-8-34 0,0 8 8 0,0 0 2 0,0 0-2 16,0 0-2-16,0 0-18 0,0 0 19 0,-1-11-20 16,1 11 9-16,0 0-5 0,0 0-11 0,0 0 1 15,-1-9 6-15,1 9 7 0,0 0-4 0,-4-6-27 16,4 6 28-16,-7-4-12 0,7 4-5 0,0 0-1 0,-9-4 6 15,9 4 9-15,-10-2-11 0,10 2 16 0,-10-4-14 16,10 4-5-16,-11-2-7 0,11 2 7 0,-12-2 14 16,5 0 0-16,7 2-12 0,-11-2 12 0,11 2 1 15,-10-2-9-15,10 2 32 0,-12-2-23 0,12 2-2 0,-11-2 6 16,11 2 23-16,-11-1-17 0,11 1 8 0,-9-1 14 16,9 1-13-16,-9-2 6 0,9 2-8 0,-10-2 3 0,10 2 1 15,-9-2-11-15,9 2-7 0,-11 0 13 0,11 0 18 16,-9-2-12-16,4 1-16 0,5 1 20 0,-10-1-13 15,10 1 16-15,-6 1 13 0,6-1 11 0,-6-2-28 16,6 2 45-16,0 0-35 0,-6-3 8 0,6 3-8 0,0 0-2 16,-7 0 24-16,7 0-20 0,0 0 3 0,0 0 11 15,0 0 2-15,-7-2-8 0,7 2-9 0,0 0-14 16,-1-5 13-16,1 5-6 0,0 0-11 0,0 0-1 16,7-7 6-16,-7 7-10 0,6-4 18 0,-2 2-14 0,0-2-4 15,0 2 11-15,0-2-12 0,6 0-2 0,0-1 8 16,0 0-2-16,-1 0-5 0,-1 4 10 0,0-5-17 0,3 2-2 15,-3 1 13-15,-2 0 2 0,4-1 2 0,-1-1-3 16,0 0-9-16,-1 3 10 0,3-3-9 0,0 0-4 16,-1 1 4-16,3 1-3 0,-3-2 5 0,2 0 3 15,0 3-7-15,-1-3 6 0,-2 0-9 0,2-1 9 0,2 3-12 16,2-2 14-16,-2 1-9 0,1-1 1 0,-1 1-11 16,0-4 20-16,1 5-3 0,-1-2-5 0,2-1-6 0,-3 2-4 15,2 1 11-15,0-6 3 0,-2 3-5 16,0 2 11-16,0 1-14 0,-2 0-10 0,1-2 16 0,0 0-8 15,-1 1 1-15,1 1-1 0,0-2 9 0,1 1-5 16,0 1 5-16,-3-2-7 0,2 3 2 0,-1-3-10 16,0 0 9-16,0 0 6 0,1 2-15 0,0 0 7 0,2-3 2 15,-5 1 7-15,4 2-12 0,-1-2 3 0,-1 1-7 16,2 1 7-16,0-1 0 0,-1-3 3 0,1 3-5 16,1-2-4-16,-1 3 18 0,-1-3-13 0,0 1 0 0,-1-1 4 15,1 1 2-15,0 3 6 0,1-4-16 0,-2 1 0 16,0 0 1-16,0-1-8 0,0 3 1 0,0-2 12 15,1 1-9-15,-1-1 7 0,0 1-5 0,-2 0-1 16,4-2 0-16,-2 1 4 0,0 0 4 0,0 1-8 0,-1 0 6 16,2-1-17-16,-1-1 10 0,1 1-8 0,0 2 9 15,-1-3-2-15,0 1 2 0,-1 0-2 0,2-1 7 0,-1 1-8 16,-2-1 8-16,2 2-3 0,-2 0-6 0,1-1 4 16,-1 0-7-16,-1 2 11 0,-1-1-2 0,0 1-7 15,-1-1 7-15,3-1 3 0,-3 2-4 0,2-2 8 16,-2 1-11-16,1 2 4 0,-1-2-11 0,3-1 7 0,-1 1-4 15,3-2 17-15,-3 1-11 0,-3 1-4 0,1 2 3 16,1-2 5-16,-2 2 4 0,0-2-13 0,6-2 17 0,-4 1-17 16,3-1 6-16,-4 2-1 0,2 0-8 15,0-3 13-15,3 1-8 0,-4 1 8 0,-1 1 5 0,0 1-2 16,3-3-6-16,-1 0 2 0,-2 0-14 0,2 1 12 16,-2 0 0-16,5 0-11 0,-2 1 15 0,0-2-3 0,0 0-1 15,0 0 3-15,-2 0 1 0,1 1-11 0,2-1-2 16,-3 0 3-16,2 0-4 0,-2-1 5 0,2 1 7 15,-2 0-7-15,0 0 3 0,2-3-6 0,-4 3 17 0,3-1-12 16,1 1-5-16,-1-2 13 0,-1-1-14 0,2 3 14 16,0-1-2-16,-1-1-5 0,0 0-10 0,-2 1 8 15,2-1-1-15,-2 1-6 0,3 1 8 0,-3 0-1 0,-1 2-9 16,3-3 14-16,-2 2 38 0,-3-1-44 16,2 2 1-16,0 0-7 0,0 1 8 0,-2-2 2 0,6-1-9 15,-1 0 7-15,1 0 5 0,-1-1-27 0,0 4 29 16,-3-2 3-16,0 1-12 0,1 1 12 0,0 0-7 0,2-5 3 15,-2 3 1-15,3-1-4 0,-1 0 1 0,-2 1-13 16,2-2 10-16,1 1-5 0,0 0 9 0,-4 4 7 0,3-7-14 16,1 3-3-16,-2 1 12 0,0 2-5 15,2-4-4-15,0 1 12 0,1-3-13 0,-2 4-5 0,2-2 22 16,-1 1-7-16,-3-1-1 0,3 2-6 0,0 0-2 16,2-1 4-16,-2 0 2 0,-2 2 2 0,1-4-7 0,0 4-2 15,-2-1 13-15,2-1-4 0,-2 1-11 0,2 1 6 16,-2 1-11-16,0-1 5 0,3-2 8 0,2 1 0 15,-1-1 3-15,-1 3-11 0,0-3 10 0,-3 2-1 0,2 1-13 16,1-3 21-16,1 0-21 0,-2 1 2 0,2 0 11 16,-1-1 1-16,0 1-2 0,2-2 1 0,-2 1-8 15,-2 1 5-15,2-1 0 0,2 0 3 0,-4 3-6 16,1-1 5-16,-2 0-7 0,-1 1 8 0,0-1 3 16,2 2-15-16,0-5 0 0,4 1 8 0,-5 1 4 0,0 0-11 15,3 0 13-15,-2 0-12 0,0 1 7 0,-2 0 0 16,2 0-4-16,-2 1-5 0,4-4 2 0,-3-1 6 0,3 4-5 15,0-4-5-15,-3 1 8 0,3 2 9 0,-2-1 1 16,-1 2-14-16,3-2 10 0,-3 1-3 0,3-2-11 16,-1 1 16-16,2-2-12 0,-2 1 6 0,1-1-9 15,0 1 23-15,-1-1-24 0,1 2 11 0,0-1 6 0,-2 1-15 16,1-1 13-16,-2 0-13 0,2 2 4 0,0-1 13 16,-3 0-13-16,1 4-3 0,1-7 11 0,0 3-15 15,0 1 7-15,-2 1 4 0,1-1 4 0,-1 0 5 0,0 1 1 16,0 0-11-16,0 0-23 0,-1-1 27 0,6-1 3 15,-4 0-10-15,1 1 18 0,-2-1-9 0,0 3-1 16,1-6 2-16,0 3 0 0,2-1-15 0,-2 0 4 0,1 1 6 16,0 0-3-16,0 1 10 0,-4 2-19 0,4-2 3 15,-4 1 6-15,2 1-10 0,0-2 11 0,0 1 9 16,0 1-5-16,0-1 3 0,2 2-5 0,-2-2 10 16,0-1-6-16,0 2-18 0,4-6 21 0,-3 3 3 0,2-1-14 15,-1 1 1-15,0 2-2 0,-2 0 5 0,0-1-1 0,0 0-6 16,0 1-2-16,0 0 6 0,0 1 21 15,0 0-16-15,0-1-5 0,0 0-2 0,-2 1 6 0,6-4-2 16,-4 1 9-16,2 1-13 0,-2 1-4 0,1 1 9 16,-2 0 1-16,1-2-5 0,0 2 14 0,1 0-6 0,-1 0 5 15,0 0-8-15,0-1-7 0,0 0 5 0,0 0-9 16,0 1 7-16,1 0 5 0,-1 0 9 0,0-1-10 16,0 1 2-16,0-1 4 0,0 2-1 0,0-2 9 15,-1 2-20-15,1-2-9 0,0 2 24 0,0-2-2 0,0 2-7 16,-1-1-8-16,1 1 9 0,-2-1-8 0,1 1 10 15,0 1-5-15,-2-4 2 0,2 4 3 0,-2 0-1 16,2-1-23-16,-2 0 18 0,2 0 7 0,-3 2-10 16,1-4 5-16,2 3 5 0,-3 1 3 0,2-4-2 0,0 2-9 15,-1-1-11-15,0 3 14 0,-1 0 2 0,2-1-9 16,-2 1 10-16,0 0 22 0,1-2-25 0,-1 2 0 16,0 0-3-16,0-3-26 0,0 3-11 0,0 0-27 0,0 0 9 15,0 0-34-15,0 0 22 0,0 0-52 0,0 0-12 16,0 0 9-16,0 0 13 0,0 0-19 0,0 0 19 15,0 0-8-15,0 0-3 0,-5 10-5 0,2-5-338 0,2 1 154 16,-5 1 104-16</inkml:trace>
  <inkml:trace contextRef="#ctx0" brushRef="#br0" timeOffset="135091.34">23477 8053 20 0,'-4'-6'57'0,"4"6"8"0,-4-5-32 0,4 5 14 15,0 0-12-15,-6-4 12 0,6 4-20 0,0 0 19 0,-8-4-10 16,8 4 11-16,0 0-17 0,-9-5 9 0,5 4 16 16,4 1-21-16,0 0-7 0,-11-4-17 0,11 4 13 15,-8-1-7-15,8 1 18 0,-8-2-15 0,8 2-2 16,-9-4 25-16,9 4-54 0,-8-2 44 0,8 2-27 0,-11 0 7 15,11 0-1-15,-10-3-7 0,4 3 27 0,6 0-24 16,0 0-3-16,-13-2 25 0,8 2-15 0,5 0-22 16,0 0 3-16,-18 0 5 0,18 0 4 0,-12 0 12 15,12 0-25-15,-10-1-12 0,10 1 21 0,-12 1 24 0,6-1-5 16,6 0-25-16,-10 1 26 0,10-1-14 0,-14 1-12 16,14-1 46-16,-9 2-37 0,9-2-23 0,-11 1 37 15,11-1-26-15,-8 2 3 0,8-2 1 0,-10 1 37 16,10-1-28-16,-12 3-15 0,12-3 14 0,-12 1 16 0,6-1-11 15,6 0 13-15,-12 4-16 0,12-4-7 0,-10 2 5 0,3-1-12 16,7-1-14-16,-11 3 30 0,11-3-22 0,-12 2 13 16,12-2 2-16,-12 2-18 0,3 3 16 0,9-5-9 15,-13 4 38-15,7-1 3 0,6-3-14 0,-10 3-2 16,6-1-6-16,4-2-22 0,-8 4 25 0,8-4 10 16,0 0-43-16,-11 6 31 0,7-4 1 0,4-2-16 0,-8 5 41 15,8-5-45-15,-7 6 46 0,5-4-10 0,2-2-19 0,-8 5 24 16,8-5-9-16,-8 5-28 0,8-5 20 15,0 0-41-15,-11 7 41 0,7-4 22 0,1-1-9 0,3-2-50 16,-5 6 13-16,5-6 15 0,-7 7 17 0,7-7-17 16,-4 7 7-16,4-7-22 0,-6 6-4 0,3-1 26 15,3-5 18-15,-7 13-14 0,3-7-3 0,0 0 10 0,2-1-4 16,2-5 4-16,-4 7-25 0,4-7 19 0,-4 8-12 16,4-8-17-16,-6 8 21 0,6-8 0 0,-5 7 6 15,5-7-19-15,-5 7-11 0,5-7 42 0,-7 8-14 0,4-4-3 16,3-4 2-16,0 0 1 0,-5 14-10 0,5-14 15 15,-4 9-13-15,4-9 8 0,-5 10-1 0,5-10 4 0,-4 8 7 16,4-8-9-16,-4 9-16 0,-2-2 19 16,6-7-7-16,-5 12 4 0,5-12 3 0,-3 12-8 0,3-12 9 15,0 0-17-15,-4 12 11 0,4-12-26 0,-2 9 14 16,2-9 14-16,-2 11-16 0,2-11 21 0,0 0-18 16,-1 16 21-16,1-16-20 0,0 11 18 0,0-11-10 0,0 0 9 15,0 16 5-15,0-16-17 0,0 12 1 0,0-12-19 16,0 12 21-16,0-12-1 0,1 12 2 0,-1-12-27 15,0 14 1-15,0-14 20 0,2 12 8 0,-2-12-8 0,1 12-10 16,-1-12 12-16,0 10-22 0,1-2 18 0,1-2 2 16,2 4 10-16,-3-2-10 0,0 0 2 0,1-2 4 15,-2-6 7-15,4 11-25 0,-3-5 7 0,2 0 5 16,-3-6 1-16,2 11-3 0,0-7-14 0,0 2 18 0,-2-6 6 16,3 10-26-16,0-5 15 0,-3-5 16 0,2 9 2 15,-2-9-13-15,3 10 3 0,-3-10 1 0,0 10-12 0,0-10 1 16,4 9 3-16,-3-4 7 0,-1-5-5 15,3 11-12-15,-2-6 14 0,-1-5-7 0,6 9 21 0,-5-4-18 16,-1-5-8-16,3 8 17 0,-1-3-21 0,-2-5 16 16,4 10-4-16,-1-7-14 0,-3-3-1 0,3 9 18 0,-3-9-4 15,2 9 0-15,1-5 8 0,-3-4-26 0,4 7 14 16,-1-2 13-16,-3-5-14 0,2 10 8 0,1-6 8 16,0 1-6-16,-3-5 3 0,4 10-5 0,-2-7 0 15,-2-3 1-15,4 10-17 0,-1-6 6 0,-3-4 1 0,7 8 12 16,-5-4-13-16,-2-4 4 0,4 9-13 0,-1-5 22 15,-3-4-5-15,4 8-18 0,-4-8 13 0,5 10 13 0,-2-7-12 16,-3-3 0-16,5 8 9 0,-1-5-6 16,-4-3 5-16,6 7-16 0,-2-3 18 0,-4-4-13 0,2 6 3 15,-2-6 15-15,7 5-12 0,-3-2-10 0,-4-3 14 16,8 5-14-16,-4-1 11 0,-4-4 1 0,8 3 5 0,-3 0-4 16,-5-3-2-16,8 5 7 0,-4-3-4 0,-4-2-19 15,11 5 27-15,-6-4-9 0,1 1-2 0,-6-2-17 0,9 3 8 16,-2-1 7-16,-7-2 13 0,9 4-22 0,-5-2 11 15,-4-2 5-15,11 3 1 0,-6-1-11 0,-5-2 2 16,9 2 0-16,-5 1-1 0,-4-3-6 0,10 1 13 16,-10-1 3-16,12 1-21 0,-6-1 24 0,-6 0-10 0,12 3-10 15,-5-3 5-15,-7 0-8 0,12 1 2 0,-4 0 21 16,-8-1-26-16,13 0 30 0,-6 0-9 0,-7 0-1 16,12 0-1-16,-12 0 2 0,12 0-6 0,-12 0 11 15,11-2-25-15,-11 2 22 0,12-2-11 0,-12 2-6 0,13 0 14 16,-8-1 0-16,-5 1-3 0,12-2 10 0,-5 1-20 15,-7 1 5-15,11-4 5 0,-5 3-9 0,-6 1-4 0,11-4-1 16,-6 3 10-16,-5 1 9 0,10-5-6 16,-10 5 10-16,10-2-12 0,-4 1-3 0,-6 1 8 0,9-4 3 15,-4 2-13-15,-5 2-2 0,11-4 19 0,-6 2-11 16,-5 2 13-16,8-4-16 0,-8 4 7 0,7-4 5 0,-7 4-21 16,9-4 22-16,-5 1-6 0,-4 3-5 0,8-5-8 15,-8 5 19-15,7-4-4 0,-7 4-7 0,7-6 4 16,-3 2 0-16,-4 4 5 0,6-5-8 0,-6 5 6 15,7-6 1-15,-7 6 3 0,7-6-4 0,-7 6-17 0,6-6 13 16,-2 3 0-16,-4 3-6 0,6-6 8 0,-6 6 1 16,6-6 10-16,-6 6-3 0,7-8-7 0,-4 5 0 0,-3 3 1 15,6-6 6-15,-6 6-2 0,6-7-11 0,-4 2 3 16,-2 5 5-16,7-7 7 0,-7 7 1 0,4-8 1 16,-4 8-10-16,4-6-7 0,-4 6 2 0,6-7 9 15,-6 7-5-15,5-7-5 0,-5 7 12 0,5-5-20 0,-5 5 11 16,6-7 4-16,-6 7-1 0,5-7-1 0,-5 7 2 15,5-7-15-15,-5 7 17 0,6-9-18 0,-4 6 15 16,-2 3 0-16,4-6-11 0,-4 6 4 0,3-8 10 16,-3 8-6-16,8-12 5 0,-5 9-15 0,-3 3 11 0,4-7-4 15,-4 7 8-15,4-6-8 0,-4 6 12 0,2-5-7 16,-2 5 6-16,0 0-2 0,3-10-8 0,-3 10 3 0,1-6-8 16,-1 6 9-16,0 0-1 0,0 0 10 0,6-9-9 15,-6 9 3-15,0 0-5 0,5-11 2 0,-5 11 6 16,3-5-7-16,-3 5-10 0,0 0 4 0,5-12 5 15,-5 12 13-15,0 0-15 0,4-10 4 0,-4 10 1 0,0 0-7 16,3-10 18-16,-3 10-3 0,0 0-7 0,2-12-13 16,-2 12 3-16,2-9 6 0,-2 9 2 0,0 0-12 15,1-14 20-15,-1 14-12 0,0 0 6 0,1-13-6 0,-1 13-1 16,0 0-2-16,2-12 7 0,-2 12 5 0,0 0-2 16,0-14-2-16,0 14-8 0,0 0 6 0,0-13-14 0,0 13 12 15,0 0 7-15,0-14-8 0,0 14 1 0,0 0-5 16,0-13 12-16,0 13-19 0,1-10 21 0,-1 10-12 15,0 0 7-15,-3-13-11 0,3 7 16 0,0 6-5 16,-4-10-14-16,4 10-7 0,-1-11 10 0,1 11-1 16,-3-9 9-16,3 9-7 0,-6-15 4 0,6 8-6 0,-4 1 5 15,4 6 5-15,-3-11-8 0,3 11 7 0,-4-10-4 0,3 5-1 16,1 5-17-16,-3-10 27 0,3 10-11 0,-3-11-3 16,1 5-10-16,2 6 15 0,-3-12 5 0,3 12-7 15,-3-10 8-15,3 10-8 0,-5-15-2 0,2 8 1 16,2 0 13-16,-2 0-7 0,3 7-11 0,-1-11 6 0,1 11-8 15,-3-11 17-15,3 11-14 0,-2-11 1 0,0 4-3 16,2 7 14-16,-2-11 0 0,0 5 0 0,2 6-17 16,-2-12-9-16,-1 6 26 0,2 1-7 0,-5-5-3 15,1 1-5-15,2 2 4 0,1 0 7 0,-2-2-8 0,0 1 16 16,0 0-6-16,-3 0-16 0,4 1 4 0,-3-1 1 16,0-1 6-16,-1 0-2 0,1-1-5 0,-2 1 2 15,-3-2-13-15,-1 2-16 0,-3 1-22 0,1 2-34 0,-13-5-14 16,3 4-40-16,3 1-18 0,-11-1-504 0,2 7 222 15,-4-4 148-15</inkml:trace>
  <inkml:trace contextRef="#ctx0" brushRef="#br0" timeOffset="140882.54">22523 6212 20 0,'0'0'55'0,"0"0"-17"0,-16 0 2 16,16 0-6-16,0 0-9 0,0 0-6 0,0 0 7 15,0 0 5-15,0 0-8 0,0 0 4 0,0 0-6 16,0 0 9-16,0 0 6 0,0 0-15 0,0 0 5 0,0 0-24 15,0 0-4-15,0 0 10 0,0 0-2 0,0 0 17 16,37-6-6-16,-37 6 1 0,11-3 14 0,2 0-17 16,-3 1 5-16,-10 2-12 0,17-5-3 0,-6 0-6 15,-11 5 11-15,18-2 7 0,-6-2-2 0,-12 4-5 0,18-1-12 16,-18 1 32-16,14-2-34 0,-14 2 14 0,15-3-2 16,-15 3-2-16,13-2 4 0,-13 2-7 0,23-2 20 0,-23 2-10 15,15-4-3-15,-15 4-18 0,0 0 33 16,14-2-21-16,-14 2 7 0,0 0 10 0,15-3-25 0,-15 3-16 15,0 0 24-15,15-3 11 0,-15 3-1 0,0 0-9 16,0 0-8-16,12-4 15 0,-12 4-16 0,0 0 32 16,0 0-31-16,0 0 6 0,0 0-12 0,13-4 16 0,-13 4-4 15,0 0 7-15,0 0-11 0,0 0-5 0,0 0 19 16,0 0-11-16,0 0 10 0,0 0 2 0,0 0 4 16,0 0-3-16,0 0-25 0,0 0 14 0,0 0-7 0,0 0 4 15,0 0-15-15,0 0 33 0,0 0-36 0,0 0 16 16,0 0 13-16,0 0-16 0,0 0-6 0,0 0 4 0,0 0-13 15,0 0 27-15,-51 4-16 0,51-4 5 16,-10 1 25-16,10-1-25 0,0 0-3 0,-19 3 19 0,12-2-15 16,7-1 19-16,-16 3-16 0,7-1 1 0,9-2-52 15,-13 3 61-15,2 0 3 0,11-3 4 0,-13 3-9 0,13-3 8 16,-12 3 12-16,12-3-22 0,-14 2 19 0,14-2-9 16,-13 1 11-16,2 3-18 0,11-4-8 0,-14 0-3 15,14 0 0-15,-12 2 16 0,12-2-9 0,-11 1-15 0,11-1 16 16,0 0 6-16,-13 2-11 0,13-2-6 0,0 0 1 15,-12 0 7-15,12 0-3 0,0 0 1 0,0 0 6 16,-12 2-8-16,12-2-7 0,0 0 29 0,0 0-20 16,-11 2-12-16,11-2 23 0,0 0-1 0,0 0-34 15,0 0 5-15,0 0 17 0,0 0 24 0,-13 2-39 0,13-2 24 16,0 0-18-16,0 0 27 0,0 0-4 0,0 0 9 16,0 0-16-16,0 0-33 0,0 0 44 0,0 0-2 0,0 0-4 15,0 0 12-15,0 0-17 0,0 0 14 0,0 0 5 16,0 0-18-16,0 0 17 0,0 0-5 0,0 0 16 15,30-12-37-15,-30 12 11 0,14-5 17 0,-14 5-20 16,12-3-7-16,0 1 0 0,-12 2 20 0,16-4 0 0,-16 4-25 16,12-2 12-16,-12 2 1 0,9-1-5 0,-9 1-24 15,9-4 42-15,-9 4-17 0,0 0 13 0,14-2-16 16,-14 2 1-16,0 0 18 0,0 0-7 0,0 0-29 0,12-3 10 16,-12 3 2-16,0 0 14 0,0 0-17 0,0 0-2 15,0 0 1-15,0 0 0 0,9-2-12 0,-9 2 11 16,0 0 9-16,0 0-28 0,0 0 11 0,0 0-2 0,0 0 40 15,0 0-22-15,0 0-12 0,0 0 5 0,0 0 7 16,0 0 15-16,0 0-38 0,-28 16 30 0,24-15-3 16,4-1-6-16,-12 3 8 0,12-3-7 0,-17 4 4 0,9 0 0 15,0-2 8-15,8-2-7 0,-12 2-5 0,5 1-6 16,2-1-6-16,5-2 26 0,-12 1-2 0,6 2 8 16,6-3-34-16,-9 2 19 0,9-2 1 0,-9 1-6 15,9-1-12-15,-8 3 16 0,8-3 7 0,-8 2-12 0,8-2 9 16,-8 1-10-16,8-1 1 0,0 0 0 0,-7 3 16 15,7-3 4-15,0 0-36 0,0 0 24 0,0 0-12 16,-9 3 14-16,9-3-3 0,0 0 13 0,0 0 0 0,0 0-9 16,0 0-23-16,0 0 13 0,0 0 11 0,0 0-17 15,0 0 38-15,0 0-38 0,0 0 19 0,37-3-1 16,-29 2-20-16,-8 1 23 0,20-4-16 0,-11 3 18 16,-9 1-3-16,18-3-12 0,-18 3 13 0,21-2-3 0,-12 2 3 15,-9 0-5-15,14-1-11 0,-14 1 4 0,13-1 2 16,-13 1-20-16,11-2 29 0,-11 2-4 0,0 0-3 0,12-1 9 15,-12 1-5-15,0 0-20 0,12-1-3 0,-12 1 22 16,0 0 4-16,0 0-2 0,0 0-22 0,0 0-12 16,14-1 34-16,-14 1 13 0,0 0-8 0,0 0-31 0,0 0 6 15,0 0-17-15,0 0 28 0,0 0-13 0,0 0 17 16,0 0 1-16,0 0-7 0,0 0 4 0,0 0 5 16,-36 2-18-16,36-2 20 0,-14 1-41 0,2 1 42 15,0-1-28-15,1-1 37 0,3 1-33 0,0 0 19 0,8-1 5 16,-13 3-31-16,6-2 18 0,7-1 3 0,-11 1-17 15,11-1 34-15,-9 1-36 0,9-1 16 0,-8 0 13 16,8 0-22-16,0 0 30 0,-11 3-8 0,11-3-10 0,0 0 3 16,-8 0-9-16,8 0-3 0,0 0 13 0,0 0-11 15,0 0 22-15,0 0-18 0,0 0 10 0,0 0 4 16,0 0 28-16,0 0-36 0,0 0 2 0,0 0-14 16,0 0 15-16,0 0-15 0,35-3 31 0,-22 2-22 0,2 0 30 15,-3-2-31-15,0 3-8 0,3-1 7 0,-15 1-5 16,20-1 1-16,-8 0-2 0,1 0 9 0,-13 1-7 15,17-3 3-15,-9 2 12 0,-8 1-13 0,14-4-5 0,-14 4 4 16,0 0 6-16,13-1 3 0,-13 1 17 0,0 0-23 16,11-3 1-16,-11 3 2 0,0 0-28 0,0 0 17 15,10-2 17-15,-10 2-21 0,0 0 13 0,0 0-22 0,0 0 21 16,0 0 10-16,0 0-9 0,0 0 6 0,0 0-20 16,0 0 15-16,0 0 2 0,0 0 6 0,0 0-39 15,0 0 40-15,0 0-3 0,0 0 6 0,-37 2-18 0,37-2 13 16,-13 0-10-16,5 1-7 0,0 0 6 0,8-1-1 15,-14 1 18-15,1 0-24 0,4 1-10 0,-1-2 26 0,10 0-12 16,-13 2-3-16,13-2 23 0,-11 1-9 16,11-1 8-16,-9 0-9 0,9 0-8 0,-8 1 6 0,8-1 9 15,0 0-12-15,-11 3-8 0,11-3 13 0,0 0-5 16,-8 1 3-16,8-1-1 0,0 0 12 0,0 0-29 0,0 0 18 16,-8 1-18-16,8-1 21 0,0 0 8 0,0 0-5 15,0 0-5-15,0 0 9 0,0 0-13 0,0 0 13 0,0 0 0 16,31-6-6-16,-31 6 3 0,20-2 6 15,-7-1-27-15,-3 2 7 0,-10 1 2 0,17-2 11 0,-17 2-27 16,20-4 6-16,-11 3 18 0,-9 1-9 0,15-1 17 16,-15 1-20-16,11-3 9 0,-11 3-15 0,0 0 19 15,13-1-37-15,-13 1 40 0,0 0-21 0,9-2 25 16,-9 2-20-16,0 0 16 0,0 0-5 0,10-4 11 0,-10 4-25 16,0 0 13-16,0 0-12 0,0 0-4 0,0 0 22 15,0 0-17-15,0 0-13 0,0 0 34 0,0 0-19 0,0 0 8 16,0 0-3-16,0 0 7 0,0 0-1 0,0 0-9 15,0 0 9-15,-36 4-11 0,36-4-3 0,-15 2 8 16,3-1-8-16,1 2 7 0,2-2 4 0,1 0 3 16,0 0-5-16,8-1 5 0,-13 4-8 0,6-4-3 0,7 0-31 15,-12 0 45-15,12 0-30 0,-11 2 35 0,11-2-22 16,-9 3 17-16,9-3-10 0,-8 3 7 0,8-3-2 0,-7 2-8 16,7-2-28-16,0 0 36 0,0 0-3 0,-9 1 9 15,9-1 11-15,0 0-11 0,0 0 9 0,0 0-10 16,0 0-3-16,0 0 10 0,0 0-18 0,0 0 21 15,0 0-8-15,0 0-11 0,0 0 13 0,0 0-23 0,0 0 16 16,25-5-6-16,-25 5-9 0,0 0 33 0,14-2-20 16,-14 2-10-16,0 0 6 0,12-4-4 0,-12 4 10 15,0 0 18-15,14-2-21 0,-14 2-11 0,0 0 18 0,12-2-4 16,-12 2 19-16,0 0-17 0,0 0-19 0,11-2 25 16,-11 2-2-16,0 0-15 0,0 0 7 0,0 0-11 15,0 0 12-15,12-1-22 0,-12 1 11 0,0 0 26 0,0 0-17 16,0 0-12-16,0 0 11 0,0 0-6 0,7 0 22 15,-7 0-22-15,0 0 0 0,0 0-22 0,0 0 22 16,0 0-3-16,0 0 17 0,0 0-23 0,0 0 27 16,0 0 1-16,0 0-8 0,0 0 0 0,0 0-3 0,0 0-25 15,-28 3 23-15,28-3 18 0,-7 4-34 0,7-4 25 16,-8 2-5-16,8-2-25 0,0 0 40 0,-8 0-15 0,8 0 4 16,0 0-4-16,-8 3-9 0,8-3 4 15,0 0-14-15,0 0 8 0,0 0 22 0,-8 1-17 0,8-1 4 16,0 0 0-16,0 0 12 0,0 0-13 0,0 0 2 15,0 0-14-15,0 0 25 0,0 0-22 0,0 0 12 0,0 0 8 16,0 0-19-16,0 0-6 0,0 0 29 0,0 0 0 16,0 0-21-16,0 0 2 0,0 0-2 0,0 0 4 15,0 0 16-15,-5 4-27 0,5-4 19 0,0 0-14 16,0 0 10-16,0 0 5 0,0 0 7 0,0 0-21 0,0 0 5 16,0 0 4-16,0 0-2 0,0 0-4 0,0 0 16 15,0 0-13-15,0 0 4 0,0 0-12 0,0 0 0 0,0 0-7 16,0 0 27-16,0 0-25 0,0 0 0 0,0 0 11 15,0 0 1-15,0 0 6 0,0 0-24 0,0 0-2 16,0 0 12-16,0 0 9 0,0 0-4 0,0 0-1 16,0 0 13-16,0 0 1 0,0 0-9 0,0 0 11 0,0 0-27 15,0 0 2-15,0 0 23 0,0 0-28 0,0 0 20 16,0 0 9-16,0 0-12 0,0 0 8 0,0 0 3 16,0 0-23-16,0 0 3 0,0 0 5 0,0 0 10 15,0 0 5-15,0 0 0 0,0 0-10 0,0 0 0 0,0 0-15 16,0 0 21-16,0 0 0 0,0 0 9 0,0 0-10 15,0 0-21-15,0 0-42 0,0 0 21 0,0 0-11 0,0 0 12 16,0 0-14-16,0 0-12 0,0 0-25 16,0 0-24-16,0 0-311 0,0 0 142 0,0 0 92 0</inkml:trace>
  <inkml:trace contextRef="#ctx0" brushRef="#br0" timeOffset="147061.64">22535 5785 12 0,'0'0'73'0,"0"0"0"0,9 6 9 0,-9-6-16 15,0 0-11-15,0 0-7 0,0 0 14 0,0 0-18 0,0 0 7 16,0 0 23-16,7-7-21 0,-7 7-14 0,0 0 0 15,4-7 15-15,-3 4-1 0,-1 3-8 0,0 0 7 16,2-6 5-16,-2 6 8 0,2-6 8 0,-2 6-13 0,0 0-20 16,-1-6 21-16,1 6-59 0,0 0 61 0,0-7-27 15,0 7 12-15,0 0-10 0,-1-6 5 0,1 6 4 16,0 0-21-16,0 0 17 0,1-5-20 0,-1 5-1 16,0 0 6-16,0 0 0 0,0 0-13 0,0 0 11 0,0 0-4 15,0 0-22-15,0 0 12 0,-3-6-14 0,3 6 15 0,0 0-7 16,0 0-9-16,0 0 11 0,0 0 7 0,0 0-14 15,0 0 4-15,-2 18 5 0,2-13-18 0,-2 1 3 16,2 0 22-16,0 0-4 0,0 0-6 0,-1 1 3 16,1 1 5-16,0 2 11 0,1 4-26 0,-2-2 11 15,2-3 4-15,1 3-3 0,-2-1-7 0,1 0 10 0,-1 2-6 16,1-5 13-16,1 3-8 0,-2-1-8 0,0-1-1 16,1 3-1-16,-1-2 13 0,1-2 5 0,-1 4-11 15,2-2 10-15,-2-2-25 0,0 0 23 0,0-8-1 0,0 13-12 16,0-7 6-16,0-6 1 0,2 11-5 0,-2-11 6 15,-1 9-10-15,1-9-6 0,1 9 4 0,-1-9 14 16,0 7 8-16,0-7-8 0,0 0 11 0,2 8 1 0,-2-8-1 16,0 0 23-16,0 0-12 0,0 0-5 0,0 0-8 15,0 0 2-15,0 0-16 0,0 0 2 0,0 0 16 16,0 0-5-16,0 0-25 0,5-21 2 0,-2 9 9 0,-2 0 2 16,0 1-21-16,-2-2 1 0,1-1 11 0,0 1-3 15,-1-1-1-15,1-1-6 0,-3 1-3 0,2 0 5 16,-2-2 4-16,-1 2 3 0,1 0 2 0,1 1-7 15,0 1 1-15,0-1-2 0,-1 2 3 0,2 0 13 0,-2-1-14 16,0 3 9-16,2 2-14 0,0-3 7 0,-1 4 10 16,2 1-2-16,-1 0-3 0,1 5-3 0,-1-9 1 0,1 4-4 15,0 5-3-15,1-7 2 0,-1 7 3 0,0 0 1 16,-1-6-6-16,1 6-3 0,-2-5-12 0,2 5 12 16,0 0-11-16,0 0 0 0,-1-7 11 0,1 7-13 15,0 0 10-15,0 0 0 0,0 0-6 0,0 0 14 0,0 0 5 16,0 0-19-16,3 19 10 0,-3-13 20 0,1 0-18 15,2 2 9-15,-2 6-8 0,-1-5 1 0,1 3-8 0,-1-2-1 16,3 3 18-16,-2 0-8 0,2-1 1 16,-2 1-5-16,2 1 7 0,-3-1 9 0,1 2 2 0,1-1-19 15,-1 0 18-15,0-1-8 0,1 2-13 0,-2-2 22 16,1 0-6-16,-2-1 3 0,1 0-15 0,1 1 7 0,-1-2 7 16,0-3 0-16,0 2-2 0,0-3-7 0,0 0 0 15,0-7 3-15,-1 15 1 0,-1-10 0 0,2-5 1 16,0 10-4-16,0-10 2 0,-1 10 16 0,1-10 4 15,-1 7 11-15,1-7-1 0,0 0 6 0,0 0 5 0,0 0-13 16,0 0 4-16,0 0-5 0,0 0-14 0,0 0 12 16,0 0-11-16,0 0 0 0,0 0-4 0,0 0 1 15,6-35-13-15,-4 23-1 0,-4-2 3 0,2 0-1 0,0-1 7 16,-1 0-11-16,-2-2-3 0,2 1 9 0,0 1-6 16,1-1-5-16,0 3 4 0,-2-3 4 0,2 2 6 15,-2 1-8-15,2-2 0 0,-2 4 3 0,1-1-2 0,0 3 6 16,-1 0-2-16,2 3-14 0,0 0 17 0,0 0-14 15,0 6 13-15,0-9-2 0,0 9 4 0,-1-7-17 0,1 2-3 16,0 5 4-16,-1-5-6 0,1 5 1 16,0 0 6-16,0-8-8 0,0 8 5 0,0 0 0 0,0 0 10 15,0 0-5-15,0 0-4 0,0 0-3 0,0 0 1 16,0 0 5-16,1 20 10 0,0-14-2 0,-1 1-7 0,2-2 6 16,-2 2 1-16,0 0-2 0,0 1-6 0,0-1 9 15,1 6-9-15,-1-1 12 0,0-2-1 0,0-1 3 16,3 3-6-16,-3-1-4 0,0-3 12 0,1 1-10 15,-2-1 7-15,1-8 2 0,0 12-15 0,1-6 6 0,-1-6 2 16,0 11 4-16,0-11-8 0,0 10 10 0,0-10-8 16,0 0 7-16,0 10-1 0,0-10-6 0,1 6 8 0,-1-6-6 15,0 0 2-15,0 0 10 0,0 0 6 16,-1 10-7-16,1-10 0 0,0 0-3 0,0 0-3 0,0 0-2 16,0 0 7-16,0 0-6 0,0 0-9 0,0 0 3 15,-4-25 11-15,4 19-6 0,-1-6-7 0,1 1-1 0,-2-1 6 16,1 0 2-16,0-1-6 0,1-3 0 0,1 3-3 15,-2 0-2-15,-1 1 6 0,2-1 5 0,2 4-7 16,-4 0-6-16,2 1 5 0,0 0 7 0,-1 2 6 16,1 0-20-16,0 6 10 0,0-10-5 0,-1 7 0 0,1 3-6 15,0-9 7-15,0 9-3 0,0-6 2 0,0 6-14 16,-2-6 9-16,2 6 12 0,0 0-12 0,0 0 9 0,0 0-11 16,0 0 9-16,0 0-6 0,0 0 7 0,0 0-1 15,0 0 1-15,0 21 4 0,-1-15-4 0,1 1 9 16,0 0-10-16,0 2-8 0,0 1 1 0,-1 4 24 15,2-6-15-15,-1 2 6 0,-1 2-6 0,-1-2-6 0,4-1 6 16,-4 2 0-16,1-2 8 0,1-2-7 0,0-7 6 16,-1 11-11-16,1-11 5 0,0 9 15 0,0-9-15 15,1 8 15-15,-1-8-7 0,0 0-4 0,-1 8 4 16,1-8 7-16,0 0 7 0,0 0-12 0,0 0-4 0,0 0 3 16,0 0-2-16,0 0-4 0,0 0 4 0,0 0-6 15,2-20 0-15,-3 13-4 0,1 1 10 0,-1 0-7 0,1-1-9 16,0-1 7-16,0 1 14 0,0 0-18 0,-2 0 8 15,2 0-1-15,0 7 5 0,-1-12-15 0,1 6 5 16,-1 1-4-16,-1 0 11 0,2 5-12 0,0-10 13 16,-1 6-13-16,1 4 6 0,0-8 1 0,0 8-11 0,0-7-13 15,0 7-7-15,-1-6 6 0,1 6-18 0,0-6-12 16,0 6-8-16,0-6-38 0,0 6-10 0,-2-5-33 16,2 5 1-16,0 0-15 0,-8-6-21 0,4 4-463 15,4 2 216-15,-10-4 142 0</inkml:trace>
  <inkml:trace contextRef="#ctx0" brushRef="#br0" timeOffset="147329.44">22548 5789 87 0,'0'0'73'0,"6"3"-13"0,-6-3 10 16,0 0-2-16,8 4-28 0,-8-4 2 0,0 0 0 16,5 2 3-16,-5-2-38 0,0 0 18 0,0 0-3 0,7 4-34 15,-7-4 3-15,2 0-27 0,-2 0-140 16,0 0 60-16,0 0 38 0</inkml:trace>
  <inkml:trace contextRef="#ctx0" brushRef="#br0" timeOffset="147605.17">22554 5864 6 0,'0'0'105'0,"-2"11"14"15,2-11-15-15,3 3-22 0,-3-3 32 0,3 2-31 0,-3-2 2 16,2 2 9-16,-2-2-24 0,0 0 1 0,0 0-25 16,0 0 9-16,6 4 0 0,-6-4-32 0,0 0 16 15,0 0-11-15,0 0 11 0,0 0-2 0,0 0-7 16,0 0-18-16,1 4 6 0,-1-4-19 0,0 0-35 0,0 0-22 15,0 0-37-15,0 0-280 0,0 0 125 0,0 0 82 16</inkml:trace>
  <inkml:trace contextRef="#ctx0" brushRef="#br0" timeOffset="147881.13">22511 5886 133 0,'3'2'161'0,"-3"-2"-12"0,0 0 7 0,0 0-22 0,0 0 1 16,0 0-17-16,0 0-20 0,0 0 8 0,0 0-18 15,5 2-11-15,-5-2 6 0,0 0-15 0,0 0-18 0,0 0-12 16,0 0 16-16,0 0-15 0,0 0 5 15,0 0-25-15,0 0 9 0,9-3-18 0,-9 3-26 0,0 0-22 16,0 0-36-16,0 0-5 0,0 0-4 0,0 0-34 16,0 0-344-16,0 0 153 0,0 0 104 0</inkml:trace>
  <inkml:trace contextRef="#ctx0" brushRef="#br0" timeOffset="148131.54">22471 5896 124 0,'0'0'173'0,"0"0"-22"0,0 0-10 0,5 6-35 16,-5-6 12-16,0 0-30 0,4 4-3 0,-2-4-10 15,-2 0-20-15,2 3-14 0,-2-3-15 0,0 0-10 0,0 0-12 16,0 0-37-16,0 0-21 0,6 8-2 0,-6-8-29 16,0 0-240-16,0 0 107 0,0 0 74 0</inkml:trace>
  <inkml:trace contextRef="#ctx0" brushRef="#br0" timeOffset="157342.29">23538 8076 38 0,'0'0'59'0,"0"0"-10"0,0 0-7 15,0 0 2-15,0 0-13 0,0 0 1 0,0 0-2 0,0 0 28 16,0 0-14-16,0 0-21 0,4-12 18 0,-4 12-13 15,0 0 1-15,0 0 7 0,0 0-15 0,0 0-8 0,0 0 7 16,0 0-8-16,0 0-5 0,0 0 22 16,0 0-9-16,-4-16-6 0,4 16 8 0,0 0-21 0,0 0 21 15,-4-6-22-15,4 6 22 0,0 0-12 0,0 0-13 16,0 0 27-16,-5-8 6 0,5 8-37 0,0 0 38 0,0 0-17 16,-7-7-23-16,7 7 22 0,0 0-11 0,-4-5 16 15,4 5 11-15,0 0-26 0,0 0 9 0,-9-6 10 16,9 6-16-16,-4-4 12 0,4 4-22 0,0 0-12 0,-8-4 7 15,5 2 33-15,3 2-31 0,0 0 11 0,-11-3 16 16,11 3-25-16,-5-4 15 0,5 4-11 0,0 0 4 16,-11-5 96-16,11 5-112 0,-8-2 29 0,4 1 12 0,4 1-25 15,0 0 38-15,-12-4-53 0,12 4-2 0,-8-1 38 16,8 1-38-16,-10-2 34 0,6 0 4 0,-2 2-23 16,6 0 18-16,-10-1-35 0,6 0 2 0,4 1 27 15,0 0-37-15,-15-1 56 0,11 1-16 0,4 0-16 0,-8-3 25 16,8 3-33-16,-8 0 15 0,8 0 0 0,-8-1 13 15,8 1-21-15,-9 0 6 0,3 0-4 0,6 0-41 16,-9 0 52-16,4 0 10 0,5 0-43 0,-11 0 41 0,11 0-50 16,-11 0 34-16,11 0-25 0,-12 1 6 0,7 1 18 15,0-1 16-15,-2-1-12 0,3 1 9 0,-3 0-10 16,7-1 10-16,-10 3-26 0,10-3-28 0,-11 1 32 0,6 1 32 16,5-2-53-16,-11 1 57 0,7 1-13 0,4-2 39 15,-5 1-46-15,-1 0-35 0,6-1 50 0,0 0-55 16,-10 1 40-16,6 0-1 0,0 1 15 0,4-2-52 15,0 0 46-15,-11 3-4 0,7-2-22 0,4-1 11 0,-9 2 1 16,5-1 7-16,-2 0-5 0,6-1-31 0,-8 1 19 16,3 0 15-16,0 1-22 0,5-2-24 0,-10 3 67 15,6-2-5-15,4-1-40 0,-10 4 20 0,10-4 20 0,-11 4 1 16,7-3-20-16,-1 0-19 0,1 0 13 0,4-1 13 16,0 0-50-16,-12 4 17 0,8-3 43 0,0 1-39 0,4-2 40 15,-8 4-10-15,8-4 7 0,-8 4-9 0,8-4-16 16,-7 3 9-16,4-2 1 0,3-1-35 0,0 0-10 15,-9 8 67-15,9-8-56 0,-7 3 32 0,7-3 25 16,-4 4-27-16,4-4-15 0,-6 2 26 0,6-2-39 16,0 0 57-16,-7 4-10 0,7-4-21 0,0 0 1 0,-7 5 28 15,7-5-40-15,0 0 16 0,-8 4-2 0,8-4-10 16,-4 5 24-16,4-5 5 0,0 0-16 0,-5 5-21 16,5-5 26-16,-4 5-14 0,4-5 35 0,0 0-24 0,-4 6-6 15,4-6-7-15,-3 6 30 0,3-6-30 0,0 0 17 16,-4 8-17-16,4-8 26 0,-4 7-27 0,4-7 16 0,-2 6-11 15,2-6 0-15,-3 8-22 0,3-8 54 0,-3 6-12 16,3-6-24-16,-1 7 32 0,1-7-24 0,-3 7 4 16,3-7 11-16,0 0-15 0,-1 10 1 0,1-10 0 15,-1 7-19-15,1-7 23 0,0 8 13 0,0-8-7 0,-2 9-19 16,2-9 8-16,-1 8-8 0,1-8 15 0,0 0 22 16,0 12-15-16,0-12-5 0,0 8 14 0,0-8-9 0,1 9-10 15,-1-9-17-15,0 8 30 0,0-8-6 0,0 7 6 16,0-7-17-16,2 8-5 0,-2-8-3 0,1 7 16 15,-1-7 2-15,0 0-3 0,-1 11-7 0,1-11 11 16,1 8-1-16,-1-8 9 0,0 8-10 0,0-8-8 0,0 9 7 16,0-9-20-16,0 0 18 0,0 0 9 0,0 17-2 15,0-17-10-15,0 9 4 0,0-9 7 0,0 0 7 16,1 13-28-16,-1-13 16 0,0 0-7 0,-1 14 11 16,1-14-11-16,1 9-3 0,-1-9 17 0,0 0 1 0,2 13-8 15,-2-13-16-15,0 10-6 0,0-10 22 0,0 0-23 16,1 14 26-16,-1-14 3 0,1 10-25 0,-1-10 17 0,0 0-15 15,0 14-5-15,0-14 15 0,3 12-5 0,-3-12-5 16,0 10 15-16,0-10-18 0,1 11 24 0,-1-5-2 16,0-6-20-16,3 9 10 0,-2-4 2 0,-1-5-2 15,2 9 7-15,-2-9-18 0,1 8 10 0,-1-8 14 0,3 8-6 16,-3-8-14-16,1 8 7 0,-1-8-11 0,3 8 7 16,-3-8 0-16,1 8-7 0,-1-8-5 0,3 8-1 15,-3-8 24-15,4 6 0 0,-4-6-19 0,4 8 8 16,-4-8-16-16,0 7 24 0,0-7 0 0,2 7-12 0,-2-7 19 15,3 9-27-15,-3-9 8 0,3 7-7 0,-3-7 18 16,1 8 13-16,-1-8-23 0,4 8 4 0,-4-8-5 0,3 6 10 16,-3-6-16-16,1 6 22 0,-1-6-13 15,3 7 2-15,-3-7 6 0,2 7-8 0,-2-7 6 0,2 7-16 16,-2-7 3-16,2 6-1 0,-2-6 7 0,3 6 2 16,-3-6 6-16,3 6-19 0,-3-6 17 0,0 0-3 0,1 10 6 15,-1-10-18-15,1 7 7 0,-1-7 10 0,3 6 2 16,-3-6-20-16,1 7 10 0,-1-7-1 0,2 7 4 0,-2-7 9 15,5 6-8-15,-5-6-4 0,3 6 8 0,-3-6-6 16,2 6-10-16,-2-6 3 0,3 8 8 0,-3-8 3 16,3 7-14-16,-3-7 12 0,1 7-4 0,-1-7 2 15,3 6-4-15,-3-6 1 0,1 7 8 0,-1-7 16 0,1 7-29 16,-1-7 22-16,3 6-13 0,-3-6 4 16,3 6-9-16,-3-6-2 0,1 8 13 0,-1-8 0 0,3 7 0 15,-3-7-13-15,0 0 9 0,4 7-9 0,-4-7 3 0,4 5 3 16,-4-5 3-16,0 0-4 0,2 7 1 0,-2-7 6 15,4 4-7-15,-4-4 16 0,6 6-14 0,-6-6-2 16,4 4 2-16,-4-4 6 0,4 5-17 0,-4-5 10 0,1 6-1 16,-1-6 11-16,4 5-1 0,-4-5-7 15,4 5-1-15,-4-5 3 0,5 5-6 0,-5-5-11 0,4 3 7 16,-4-3 17-16,0 0 0 0,7 6-21 0,-7-6 10 16,7 3-1-16,-7-3 15 0,8 3-9 0,-8-3 7 0,6 3-17 15,-6-3 8-15,7 3 4 0,-7-3-3 0,5 4-5 16,-5-4 4-16,7 2 9 0,-7-2-22 0,0 0 10 15,8 4 8-15,-8-4 5 0,7 2 2 0,-7-2-14 16,5 3 5-16,-5-3 1 0,0 0-17 0,8 2 18 0,-8-2-1 16,0 0-9-16,5 2 0 0,-5-2 8 0,0 0-16 15,0 0 20-15,8 4-2 0,-8-4-7 0,6 2-5 0,-6-2 5 16,0 0 9-16,10 0-3 0,-10 0-11 0,10 2 15 16,-10-2-26-16,5 2 17 0,-5-2 0 0,0 0 8 15,11 1-10-15,-11-1-7 0,5 0-7 0,-5 0 14 0,0 0 4 16,0 0 5-16,11 0-13 0,-11 0 7 0,0 0-1 15,9 1-1-15,-9-1 8 0,0 0 0 0,11 2-15 16,-11-2 10-16,8 1 2 0,-8-1-9 0,0 0-8 16,9 0 4-16,-9 0 5 0,0 0 16 0,9 0 1 15,-9 0-21-15,0 0 6 0,10 0-5 0,-10 0-3 0,0 0 9 16,0 0 0-16,10-3 3 0,-10 3 7 0,0 0-13 16,10-2 2-16,-10 2 6 0,8 0-5 0,-8 0-5 0,0 0-6 15,10-4 10-15,-10 4 9 0,7-1-4 0,-7 1-7 16,0 0 2-16,9-2-11 0,-9 2 27 0,0 0-6 15,10-3-17-15,-10 3 5 0,6-3 6 0,-6 3 3 16,0 0-12-16,10-5 5 0,-10 5-2 0,5-1-6 0,-5 1 11 16,0 0 3-16,8-4-2 0,-8 4 0 0,0 0 5 15,8-3-7-15,-8 3 2 0,7-3 9 0,-7 3-22 16,0 0-2-16,8-5 15 0,-8 5-10 0,0 0 8 0,8-4-10 16,-8 4 7-16,6-3 0 0,-6 3 4 0,0 0-1 15,8-5 6-15,-8 5 2 0,6-2 5 0,-6 2-17 16,0 0 8-16,8-2 0 0,-8 2-2 0,5-4-1 0,-5 4-2 15,0 0 5-15,8-5 4 0,-8 5-22 0,0 0 20 16,5-5-7-16,-5 5-8 0,0 0-2 0,8-2 12 16,-8 2 0-16,0 0-7 0,7-2 4 0,-7 2 0 15,5-4-5-15,-5 4 14 0,0 0-5 0,8-4-2 0,-8 4 3 16,6-3 10-16,-6 3-14 0,0 0 13 0,8-6-7 16,-8 6-3-16,9-4 9 0,-9 4 12 0,5-5-27 15,-5 5 11-15,7-2 2 0,-7 2 3 0,5-4 8 0,-5 4-7 16,0 0-2-16,8-4-17 0,-8 4 9 0,6-4 9 15,-6 4-2-15,0 0-8 0,7-6-3 0,-7 6 2 16,5-4 11-16,-5 4 3 0,0 0-20 0,7-4 6 0,-7 4-10 16,4-5 10-16,-4 5 5 0,0 0 4 0,6-6-3 15,-6 6-19-15,6-5 13 0,-6 5 4 0,5-2-2 16,-5 2 6-16,5-5-17 0,-5 5 12 0,6-5-3 0,-6 5 10 16,4-5-11-16,-4 5 4 0,5-6-7 0,-5 6 8 15,4-5 7-15,-4 5-3 0,4-4-9 0,-4 4 2 16,5-6 13-16,-5 6-8 0,4-5-5 0,-4 5 6 0,6-9-9 15,-6 9-2-15,0 0-8 0,6-7 23 0,-6 7-22 16,4-5 6-16,-4 5-1 0,0 0 7 0,7-8 10 16,-7 8-12-16,0 0 4 0,4-8 6 0,-4 8-8 0,0 0 21 15,5-9-9-15,-5 9-12 0,0 0 8 0,4-9-3 16,-4 9 5-16,0 0 0 0,6-8-14 0,-6 8 13 16,0 0-9-16,5-9-3 0,-5 9 8 0,0 0 12 15,5-10-12-15,-5 10-4 0,0 0 3 0,2-11-8 0,-2 11 14 16,0 0-23-16,2-8 22 0,-2 8-22 0,0 0 17 15,6-8 6-15,-6 8-5 0,0 0-6 0,0 0 1 0,4-10 2 16,-4 10 5-16,0 0-5 0,4-8 3 16,-4 8-6-16,0 0 2 0,0 0 2 0,0 0 7 0,0-14-3 15,0 14 0-15,0 0-10 0,0 0 6 0,1-9-8 16,-1 9 10-16,0 0 3 0,1-12-16 0,-1 12 6 16,0 0-2-16,0 0 3 0,0-12-7 0,0 12 5 0,0 0 3 15,3-10-1-15,-3 10-1 0,0 0-2 0,0 0 3 16,-3-14 0-16,3 14-5 0,0 0 3 0,-2-10 12 15,2 10-3-15,0 0-9 0,-3-14-5 0,3 14-3 0,0 0 22 16,-1-13-3-16,1 13-14 0,-2-10 1 0,2 10-11 16,0 0 11-16,0-13 7 0,0 13 1 0,0 0-6 15,-1-13 1-15,1 13 4 0,0 0-2 0,-3-14 3 0,3 14-6 16,-2-9-1-16,2 9 5 0,-2-11-1 0,2 11-3 16,-2-10 10-16,2 10-15 0,0 0 6 0,-3-12-4 15,3 12 4-15,0 0-7 0,-4-14-4 0,3 10-8 0,1 4 20 16,-4-10 0-16,1 5 6 0,3 5-17 0,-4-11 0 15,4 11-2-15,-1-10-2 0,1 10 23 0,-6-9-14 16,6 9 10-16,-1-10-40 0,1 10 40 0,-3-9-6 16,3 9-6-16,-4-9 4 0,4 9-8 0,-2-8 16 0,2 8-7 15,-4-9 10-15,4 9-7 0,-3-7-11 0,3 7 13 16,-3-7-13-16,3 7 11 0,-2-7 3 0,2 7 5 0,-2-9-3 16,2 9-36-16,-4-6 34 0,4 6 4 0,0 0-12 15,-4-9 11-15,4 9-19 0,0 0-9 0,-4-10 18 16,4 10 9-16,-2-6-6 0,2 6-5 0,0 0-4 15,-3-8 21-15,3 8 0 0,-3-6-24 0,3 6 17 0,0 0-30 16,0 0 7-16,-2-10 1 0,2 10 26 0,0 0 7 16,-3-7-20-16,3 7-5 0,0 0 5 0,-1-7 7 15,1 7-9-15,0 0 0 0,0 0 16 0,-3-10-14 16,3 10 4-16,0 0-9 0,0 0 12 0,-1-9 5 0,1 9-18 16,0 0 10-16,-4-5-11 0,4 5-6 0,0 0 15 15,-6-5-2-15,6 5 9 0,0 0-17 0,0 0 28 0,-5-6-25 16,5 6 1-16,0 0 6 0,0 0-7 15,-4-6 1-15,4 6 9 0,0 0 19 0,0 0-29 0,0 0 24 16,-3-8-5-16,3 8-34 0,0 0 25 0,0 0 12 16,0 0-6-16,-4-6-19 0,4 6 18 0,0 0-18 0,0 0 22 15,0 0-4-15,-6-5 2 0,6 5-26 0,0 0 18 16,0 0 3-16,0 0-12 0,-6-5 5 0,6 5-4 0,0 0-6 16,0 0 5-16,0 0-7 0,0 0 6 15,0 0-5-15,-9-1 12 0,9 1-5 0,0 0-4 0,0 0 12 16,0 0 10-16,0 0 6 0,-5-6-30 0,5 6 35 15,0 0-32-15,0 0 20 0,0 0 7 0,-7-4-3 0,7 4-42 16,0 0 31-16,0 0-14 0,-6-5 29 0,6 5-15 16,0 0-14-16,0 0 21 0,0 0-19 0,-6-3 2 15,6 3 17-15,0 0 5 0,0 0-27 0,-6-5 24 16,6 5-5-16,0 0 2 0,-5-5 1 0,5 5-10 0,0 0-6 16,0 0-21-16,-5-6 16 0,5 6 4 0,0 0 14 15,-6-3 10-15,6 3-8 0,-4-3-24 0,4 3-9 0,0 0 2 16,0 0 33-16,-6-5-25 0,3 4 7 0,3 1 13 15,0 0-4-15,-8-6-8 0,8 6 22 0,-4-2-29 16,4 2 30-16,0 0-33 0,-9-3 14 0,5 3-14 16,4 0 14-16,-10-2 12 0,5 1-10 0,5 1 4 0,-9-1 7 15,3-1-26-15,6 2-3 0,-10 0 8 0,3 0 20 16,-1 0-4-16,1-1-22 0,-1 2 14 0,-5 1 9 16,1-1-18-16,-1 0 14 0,-1 0-19 0,2 0-9 0,-1 2-53 15,0-2 8-15,1 1-49 0,1 0-40 0,-2 0-14 16,1 2 4-16,0-1-20 0,1 1-547 0,-1-1 245 15,1 1 164-15</inkml:trace>
  <inkml:trace contextRef="#ctx0" brushRef="#br0" timeOffset="172027.55">20710 12294 29 0,'0'0'125'0,"0"0"-31"0,-1-12 1 0,1 12-16 0,0 0 3 16,-6-12 3-16,6 12-7 0,-5-6 0 0,5 6 2 15,0 0-9-15,-13-13-14 0,6 10 12 0,7 3 3 16,-16-1-7-16,16 1 5 0,-21 1-11 0,7 3-5 0,-2 1-15 16,0 0 8-16,0-1 9 0,2 2-11 15,-4 2 5-15,1-1-3 0,1-1-13 0,-1 2 6 0,-6 7-19 16,-1-1-7-16,7-1 17 0,2-1-8 0,2 0 3 0,1 1-10 16,0-1-13-16,-6 9 20 0,6-2 0 0,2-3 0 15,-2 8-12-15,2 1-4 0,6-5-8 0,-2-2 25 16,-1-1-6-16,0 0 5 0,2 1-18 0,-6 7-4 15,5-2 15-15,0-5-4 0,1 0-14 0,-2-1 11 0,2-1 0 16,0 1-3-16,1 1 0 0,1-1 10 0,0 1-18 16,2-2 15-16,0 0-4 0,1 0 1 0,2 1-12 15,0-2 7-15,-1 0 8 0,0 0-5 0,1 0-3 0,-1-1 8 16,3-1 0-16,0-1 2 0,-1-1-11 0,1 0 3 16,1 0-13-16,2-2-2 0,2 0 8 0,0-2 0 15,-2 0-4-15,4-2 9 0,-3 0-17 0,4-2 16 16,1-1 4-16,2-1-11 0,-1 0 0 0,2-2 2 0,-1 0 2 15,1-2 14-15,-1-2-6 0,1 2-8 0,-2-3-1 16,1-1-10-16,-2-1 14 0,-1 1 3 0,2 1-4 16,-5-1-2-16,-1-1-2 0,-1 2 8 0,-2-4 14 15,-1 4-3-15,-3-2-3 0,1 2 4 0,-2 6-1 0,-2-12-3 16,2 12 7-16,-4-17 0 0,-1 7-13 0,0 3 17 16,-2-1 4-16,0-1-8 0,-2 3-10 0,1-1 4 0,-1 2 6 15,-2-1-8-15,-1 1-6 0,-1 1-8 0,1 1 16 16,-2 1-17-16,0-1 13 0,0 2 2 0,0 1 2 15,0-1-4-15,1 2 0 0,-2-2 3 0,3 2-15 0,4 0-8 16,8-1-16-16,-14 2-7 0,8-1-22 0,6-1-41 16,0 0 2-16,-14 5-4 0,14-5-10 0,0 0-22 15,-10 3-12-15,10-3-17 0,0 0-400 0,0 0 187 0,0 0 122 16</inkml:trace>
  <inkml:trace contextRef="#ctx0" brushRef="#br0" timeOffset="172464.36">20799 12614 111 0,'14'-7'114'0,"-1"1"-2"0,-1 0-44 0,2 0 17 0,-1 3-19 15,-2-1 20-15,2-1-28 0,-1 3 9 0,-3 1-32 16,1 2 34-16,-2 0-27 0,-8-1-1 0,12 5 19 0,-6 0 12 16,1 2-4-16,0 0-21 0,-3 1-3 0,1 2 10 15,-1 1 7-15,-1 1-32 0,-2 0 24 0,0 3-20 16,-2-1 3-16,0 1-3 0,1 1 15 0,-3-1-21 15,0 1 32-15,1 1-27 0,-4 0-10 0,1-2 9 0,-2 1 8 16,1-2-30-16,-2 1 19 0,-2-2 18 0,1 2-37 16,-8 6 20-16,5-6-2 0,-3-1-14 0,4-2 14 15,-1 0-3-15,0-3-1 0,0 1-3 0,1-2-10 16,1-2 11-16,-2 1-8 0,4-1 1 0,1-2-12 0,2 1 5 16,-1-3-16-16,6-2-17 0,0 0-11 0,-10 5-19 15,10-5 0-15,0 0-22 0,0 0-31 0,0 0 19 0,0 0-35 16,0 0 2-16,0-28-350 0,5 18 159 0,2 1 104 15</inkml:trace>
  <inkml:trace contextRef="#ctx0" brushRef="#br0" timeOffset="172790.72">21180 12589 37 0,'4'-9'101'0,"-4"9"-14"16,1-12-5-16,-1 12-6 0,0 0 22 0,-8-5-29 0,8 5 38 15,0 0-44-15,-19 7 23 0,9-1 4 0,2 2-22 16,-6 2-12-16,2 2 19 0,-9 5-8 0,5 3-24 0,-1-1 19 16,3-2-4-16,4 0-16 0,-1-3-19 0,3 1 26 15,0 0-13-15,1 2-2 0,2-1-12 0,1-1 17 16,1 2-20-16,3-1-9 0,0 1 21 0,2-3-1 0,0 0 5 15,4 0-18-15,-2-2-4 0,2 1 2 0,-2-1-5 16,4-1 12-16,2-3-3 0,-2 0-15 0,1-2 9 16,0 0-36-16,3-1 22 0,-1-2-26 0,-11-3-15 0,16 2-11 15,-16-2-10-15,24-4-14 0,-24 4-15 0,24-3-25 16,-13-1 0-16,-1-1-283 0,1-3 134 16,-3 2 88-16</inkml:trace>
  <inkml:trace contextRef="#ctx0" brushRef="#br0" timeOffset="173362.45">21489 12234 5 0,'3'-13'113'16,"-2"1"8"-16,-1 3-17 0,3 2 12 0,-3 7-36 15,-3-9-5-15,3 9-1 0,-3-8-3 0,3 8 2 0,0 0-7 16,0 0-5-16,0 0-6 0,-10 21 4 0,6-12 6 16,0 1-15-16,1 3-23 0,0-1 10 0,1 1 13 15,-1 3-29-15,3-3 20 0,0 2-12 0,0-2-14 0,0 0 3 16,1-1 0-16,2 1 14 0,0 0-37 0,-1-1 16 15,4-1 16-15,0-1-19 0,0-1-5 0,0 0 3 16,1-1 7-16,0-3 3 0,-1 0-14 0,0-2-2 0,3 1-15 16,-1-2 37-16,-1 0-26 0,-7-2 3 15,13-2-1-15,-13 2 14 0,11-3-11 0,-4 2 0 0,1-5-7 16,1-2 21-16,-2 2-5 0,1 0-15 0,-2-1 25 16,0-1-16-16,-2 1-14 0,0-4 9 0,0 2 23 0,-2-1-9 15,1 1 14-15,-2 2 5 0,-1 7 1 0,3-10 4 16,-3 10 0-16,1-9-5 0,-1 9 5 0,0-9-22 15,0 9 12-15,0 0-1 0,2-8-12 0,-2 8-14 16,0 0 14-16,0 0-16 0,0 0 25 0,0 0-7 0,0 0-1 16,0 0-26-16,-6 24 18 0,2-13 25 0,3 1-13 15,0 2-11-15,-1-1-16 0,2 1 11 0,-2 0-7 0,2 2 1 16,0-1 16-16,-3 0-20 0,3 1 13 0,-3 0-6 16,3-2-6-16,-1 1 7 0,-2-1-3 0,3-2 14 15,-1 0-5-15,0 0-3 0,-1-2-1 0,2-4-3 16,0-6-19-16,0 13-4 0,-1-8-30 0,1-5-27 0,-1 8 8 15,1-8-19-15,0 0-2 0,0 0-42 0,0 12-373 16,0-12 168-16,0 0 114 0</inkml:trace>
  <inkml:trace contextRef="#ctx0" brushRef="#br0" timeOffset="173775.37">22415 12491 106 0,'0'0'111'0,"0"0"-27"0,1-17 19 0,-2 15-7 15,1 2-20-15,0 0-6 0,-7-4 9 0,7 4 2 0,0 0-14 16,-14 14-22-16,6-3 14 0,0 2-20 0,0 2 19 16,0 2 9-16,-4 5-18 0,0 5-24 0,1-1 27 15,-1 2-29-15,1-3-2 0,1 3 9 0,-1-2 18 0,4-4-9 16,1-2-22-16,0-1 6 0,2-2-11 0,-1-1 8 15,2-1-8-15,-2 1-10 0,2-1 5 0,1 0 11 0,-1-3-18 16,-1-1-6-16,3-1-25 0,1-10-11 16,-3 16 26-16,0-9-15 0,3-7-26 0,0 0-12 0,0 0 2 15,0 13-24-15,0-13-286 0,0 0 125 0,0 0 84 16</inkml:trace>
  <inkml:trace contextRef="#ctx0" brushRef="#br0" timeOffset="174018.93">22079 12772 83 0,'1'-8'106'0,"-1"8"-5"16,13-8-11-16,-2 4 12 0,2 1 7 0,3 0-4 16,3 2-35-16,0 1 8 0,1-2 4 0,3 1-6 15,-1-2-4-15,2 2-9 0,2 0-7 0,8-2 0 0,-3 3-13 16,-4-2-17-16,-3 1 21 0,-3 0-4 15,2-2-13-15,-2 1 4 0,0-1 3 0,-2 2 0 0,-2-1-12 16,-1 1-24-16,-1-1-18 0,0 0-22 0,-3 1-2 0,-3-2-21 16,-9 3-12-16,15-3-33 0,-10 2-305 0,-5 1 138 15,0 0 92-15</inkml:trace>
  <inkml:trace contextRef="#ctx0" brushRef="#br0" timeOffset="175114.34">23415 12348 74 0,'-6'-13'137'0,"0"3"-12"0,1-4 1 15,0 2-11-15,-2 3 16 0,3 2-48 0,0-2 29 0,1 3-15 16,-1-4-6-16,0 3-20 0,4 7 6 0,-5-9 0 16,2 5 10-16,3 4-24 0,0 0-2 0,-5-9-13 15,5 9-9-15,0 0 22 0,-8 0-12 0,8 0 9 0,-9 11-24 16,1-3 13-16,0 4 5 0,0 3 2 15,0 0-18-15,-6 13 6 0,2-2-8 0,3 2 13 0,-2 1-15 16,2 1 4-16,1 1-12 0,0 0 6 0,-1 0-5 16,1-1 9-16,1 2-5 0,0-2 1 0,1 0-15 0,2-4-4 15,-2 3 5-15,2-4 3 0,-1-3-10 0,1-3-5 16,0 1 16-16,-1-3-5 0,-1 1 5 0,1 1-7 16,0-2-4-16,1-1-1 0,-2-2 3 0,1 2-7 15,0-3 1-15,1-2-8 0,0-2-7 0,1 2-21 0,0-4-12 16,3-7 10-16,-2 12-45 0,2-12 6 0,0 0-19 15,0 0-23-15,0 0-23 0,0 0-14 0,0 0-8 0,0 0-384 16,14 4 181-16,-14-4 122 0</inkml:trace>
  <inkml:trace contextRef="#ctx0" brushRef="#br0" timeOffset="175590.97">23750 12355 26 0,'4'-14'151'0,"-1"-1"-12"16,0 3-35-16,-3 12-20 0,0 0-1 0,-6-12-2 16,6 12 35-16,0 0-19 0,0 0-15 0,0 0-10 15,-22 10-10-15,14-2 7 0,-4 3-20 0,1 1 12 0,0 3 8 16,-6 6-18-16,0 2 1 0,1 2-21 0,-2 0 18 15,2 2-12-15,0-2-10 0,0 4 4 0,-1-3-3 16,-1 2-16-16,4-2 29 0,-1 3-23 0,3-1 15 16,1-3-19-16,2-4 18 0,2-1-7 0,2-5-9 0,0 1-2 15,1-1 3-15,1 0 6 0,2-1-13 0,1-2 14 16,0 3-19-16,0-5 14 0,2 4 5 0,2-4-20 16,-1 1 15-16,4-1-6 0,-1-2-10 0,2 1 13 0,3-3 3 15,0-3-19-15,-3 1 4 0,5-1-1 0,0-3 7 16,-2 0-3-16,4-1-14 0,-2-1 2 0,2-1 1 0,-2-1-7 15,1-2 24-15,-1-2-11 0,-1 0 13 0,1-2-21 16,-3 1-4-16,2-3 23 0,-2 1 7 0,-2-1-1 16,-1 0-1-16,-3 0-9 0,-3 0 9 0,-2 0 10 15,-2 0-14-15,-5 1 11 0,0-1-3 0,-1 4 2 0,-4-1-5 16,-1 3 6-16,2 0-9 0,-2 0-6 0,-1 3 2 16,-1 0 1-16,-1 0 2 0,2 3-9 0,0-1-12 0,2 1 4 15,1 1-74-15,0 0-6 0,4-1-14 16,0 2-49-16,8-2-23 0,-11 5-438 0,11-5 202 0,0 0 136 15</inkml:trace>
  <inkml:trace contextRef="#ctx0" brushRef="#br0" timeOffset="176929.4">24696 9042 98 0,'-36'-5'61'0,"1"-2"49"16,2 1-6-16,-6 1-52 0,10 4 65 0,4 0-3 16,5 1-19-16,0-3-4 0,1 2-7 0,4 1 20 0,1-2-12 15,0 3-29-15,5-1 16 0,2 2-6 0,7-2-6 16,-6 5-16-16,6-5 29 0,0 0-9 0,14 10 9 15,0-5-4-15,4 2 0 0,16-2-14 0,3 4-14 0,4-3 1 16,2 1 1-16,2-2 2 0,3 0-10 0,3-1-4 16,2-1-8-16,3 1 9 0,0-2-13 0,3-1 9 15,5 2-8-15,0-2-7 0,-2-3 13 0,-1 0-24 16,-4 0 11-16,1 1-1 0,-2-3 6 0,-2 2-7 16,-2-3 19-16,-2 1 0 0,-2 1 6 0,-3-4-8 0,-2 2 5 15,-3 0 6-15,-3 1 0 0,-2-2-12 0,0 0-1 0,-7 3 9 16,-3-1-10-16,-4 1 8 0,-1-2-16 0,2 1 12 15,-4 1-2-15,0 0-7 0,-2 0-13 0,0-2 15 16,-3 1-5-16,3 1-9 0,-5 0 8 0,-1 1-21 16,-2-1 12-16,-1 1-11 0,-7 2 22 0,11-1-8 15,-11 1-17-15,6-1-12 0,-6 1-12 0,0 0-10 0,8-4-24 16,-8 4-37-16,4-5-22 0,-4 5-56 0,0 0 24 16,0 0-48-16,0 0-594 0,0 0 263 0,0 0 176 15</inkml:trace>
  <inkml:trace contextRef="#ctx0" brushRef="#br0" timeOffset="177991.69">29869 8786 28 0,'-44'-4'97'0,"4"-1"-7"0,12 2 3 16,4 2-37-16,5 0 0 0,2 0-10 0,4 1 54 15,3-1-30-15,2 1 21 0,3 0-21 0,5 0-65 16,0 0 84-16,0 0-8 0,0 0-9 0,23-4-40 0,-5 3 26 16,7 0 21-16,17-2-37 0,5 1 16 0,5 2 26 15,7-1 4-15,1 2-36 0,6 1 27 0,2 2 5 16,6-2-46-16,-10 1 40 0,10-2 2 0,0 0-32 0,-3-1 35 15,-2 1-37-15,-4-3 28 0,-2-2-9 0,-4 2-18 16,-6 1 15-16,-2-4 0 0,-3 0-23 0,-6-1 13 16,-3 1 1-16,-4 2-11 0,-7 0 22 0,-6-2-21 15,-2 3-4-15,-1 0 18 0,-1-1-37 0,-1 0 24 0,-1 1-15 16,-3 0 18-16,1 0-16 0,-1-1-7 0,-4 1-15 16,1-1 0-16,-2 1 28 0,-2 0-40 0,-2 0-1 0,0 2 26 15,-4 0-28-15,7-2 13 0,-3 1 15 0,-1 1-35 16,-1-1-47-16,1 1-53 0,0 0-56 0,-2 1 51 15,-1-1-51-15,0 0 29 0,0 0 1 0,3 6-9 16,-5-5-34-16,-6 7-421 0,4-2 201 0,2-3 134 0</inkml:trace>
  <inkml:trace contextRef="#ctx0" brushRef="#br0" timeOffset="179664.59">24311 12486 99 0,'-7'-12'111'0,"7"12"-6"0,0 0-73 0,1-14 44 15,-1 14 26-15,6-9-21 0,-6 9-37 0,8-7 41 16,-2 1-11-16,2 2-10 0,-1 1-2 0,0 0-5 0,1 2-12 15,-8 1 20-15,13 0-12 0,0 3 1 0,2-1-1 16,-3 0-16-16,1 3 18 0,-1 2-1 0,0 1-9 16,-1-2 9-16,0 3-17 0,-2 2 23 0,-2 0-8 15,-2 2-7-15,0 1-3 0,-1 1-6 0,-4 0 9 0,0 1 7 16,-1 1-8-16,-2 0-11 0,-1-2 6 0,-4 2-7 16,2 0 1-16,-2 0-3 0,1 1-11 0,-5 6 11 15,-1-2-10-15,-2 1-7 0,3-5 11 0,1-2-5 0,2-3-6 16,-2 1 11-16,3-2-8 0,-2-1-2 0,-1-1-8 15,2-1 4-15,-1 0 6 0,2-1-11 0,2-2 10 16,-2 0-8-16,1-1-11 0,3 0-4 0,0-2-22 16,4-3 16-16,0 0-22 0,-11 4-12 0,11-4-16 0,0 0-11 15,0 0-28-15,0 0-6 0,0 0 18 0,0 0-37 16,-12-11-8-16,12 11-362 0,0-12 166 0,0 12 110 16</inkml:trace>
  <inkml:trace contextRef="#ctx0" brushRef="#br0" timeOffset="179973.63">24691 12491 26 0,'4'-13'138'0,"-2"1"-12"0,0 2-11 0,-2 10 8 15,-6-12 2-15,6 12-15 0,-8-6-22 0,8 6-4 16,-12-1-4-16,12 1-21 0,-18 7 12 0,4 0-5 0,0 3-1 15,-6 7-17-15,0-1-11 0,1 5 17 0,3-1-13 16,4-1 20-16,3-2-12 0,2-2-10 0,0 1-10 0,3 0-10 16,0 0 16-16,0 0-7 0,-1 0 3 15,4 0-11-15,1 0-3 0,1-1 6 0,0-2-1 0,2-1-5 16,0 1 11-16,2-1-14 0,-1-1 7 0,0-1-27 16,0 0 13-16,3-1 6 0,-1-2-24 0,2-1-8 0,2-1-5 15,-1 0-8-15,-1-3-16 0,4 0 9 0,-12-2-28 16,17 0 4-16,-17 0-30 0,16-1-17 0,-16 1 3 0,18-6-331 15,-6 0 146-15,-3 0 98 0</inkml:trace>
  <inkml:trace contextRef="#ctx0" brushRef="#br0" timeOffset="180529.96">24980 12074 37 0,'14'-4'84'0,"-4"-2"-2"0,-2 3-18 16,-8 3 6-16,15-3-10 0,-15 3 3 0,12 1-14 15,-12-1 1-15,7 5 13 0,-7-5 10 0,6 7 5 0,-6-7-11 16,0 9-7-16,0-9-1 0,-5 14 11 16,0-6-40-16,-2 2 27 0,-1-2 1 0,0 2 2 0,-1 0-7 15,-1-1 5-15,2 0-17 0,2-1-9 0,-1-1-7 16,2 0 15-16,-1-1 3 0,6-6-20 0,-8 10-20 0,7-6 14 16,1-4 3-16,-4 5-10 0,4-5 24 0,0 0-13 15,0 0-15-15,0 0 9 0,0 0-8 0,0 0-17 16,11 12 11-16,-11-12 8 0,9 5-8 0,-9-5 0 15,15 6-37-15,-7-2 31 0,1-1-2 0,2 1 1 0,-2 1-5 16,0-1 8-16,-1 1-2 0,2 1 12 0,-1 0 6 16,-2 3-36-16,2-2 3 0,-2 2 18 0,-1 1-7 15,1-2-4-15,-3-2-8 0,-1 0 5 0,-2 0 0 0,2 0 21 16,-2 0-13-16,-1-6-5 0,1 11 5 0,-1-11-13 16,-2 12 30-16,2-12-14 0,-3 10-7 0,-2-1 26 15,-1-1-3-15,-2-2 9 0,0 2 4 0,-1-3-1 0,-2 1-9 16,2-4 4-16,-4 1-7 0,1 0 14 0,1 0 0 15,0-2 0-15,2-1-5 0,1 1-7 0,8-1 6 0,-21-1 5 16,13 1-10-16,8 0-8 0,-16-3 7 0,9 2-17 16,7 1-23-16,-10-2-28 0,10 2-11 0,0 0-4 15,-8-9-25-15,8 9-26 0,0 0-326 0,0 0 149 16,0 0 100-16</inkml:trace>
  <inkml:trace contextRef="#ctx0" brushRef="#br0" timeOffset="180953.36">25697 12229 117 0,'-2'-7'137'0,"2"7"-4"0,-4-8-14 0,4 8-10 16,0 0-9-16,0 0 24 0,-9 22-13 0,6-8-22 15,-2 0 13-15,2 3-27 0,-1 2 8 0,-1 12 8 0,-3 2-22 16,-1 1-11-16,2 1-3 0,-1 1 1 0,-3 1 1 15,2 1-17-15,-1-1 7 0,0-1 3 0,-1-3-15 16,3 1-4-16,1-4 1 0,2-5 14 0,0-4-17 0,1-1 0 16,1-3-11-16,0-2-4 0,2 1 6 0,-2-2 13 15,2-3-9-15,-2-1-13 0,3-10 6 0,0 14 0 16,0-14-5-16,-1 10-7 0,1-10-19 0,0 0-11 0,4 8 0 16,-4-8-16-16,0 0-27 0,0 0-14 0,0 0-14 15,0 0-1-15,0 0-7 0,0 0-25 0,17-23-377 16,-17 23 170-16,3-19 112 0</inkml:trace>
  <inkml:trace contextRef="#ctx0" brushRef="#br0" timeOffset="181155.46">25366 12662 54 0,'-4'-6'106'0,"4"6"-9"0,0 0-17 0,0 0-4 0,13-22-7 15,-2 16-2-15,-1 1-18 0,5 0-6 0,0 0 25 16,5 2-13-16,2-2-9 0,1 4-66 0,13-5 51 15,1 1 27-15,-2 0-5 0,0 3-16 0,1-2-31 16,-7 2 26-16,-3-1-29 0,-4 2 16 0,0-3 11 0,-2 3-9 16,-3-1-20-16,-1-2-16 0,0 2-10 0,-1-3 9 15,-3 1-27-15,1 2-29 0,-4 0-232 0,-2-1 102 16,-7 3 66-16</inkml:trace>
  <inkml:trace contextRef="#ctx0" brushRef="#br0" timeOffset="181491.53">26313 12259 113 0,'1'-12'174'0,"2"3"-11"0,0 1-27 0,-1 4-2 15,-2 4-22-15,0 0 9 0,0 0-2 0,0 0-11 16,0 0 3-16,3 24-20 0,-6-10 4 0,2 3-11 16,-3 3-11-16,-3 13 3 0,1 0-16 0,-3 2 4 0,0 0-15 15,-2 4 3-15,5-3-8 0,-8-1-4 0,4-2-7 16,0-1 14-16,1-1-18 0,2-7-3 0,2-2 13 16,1-4-9-16,-1-1-2 0,1-2-14 0,1 0 4 0,-1-2 5 15,3 0-8-15,-1 0-2 0,0-3-1 0,0-2-8 16,4-1-25-16,-2-7-2 0,2 11-23 0,-2-11-22 15,0 0-18-15,0 0-12 0,0 0 3 0,6 7-33 0,-6-7-17 16,0 0-403-16,0 0 184 0,0 0 120 0</inkml:trace>
  <inkml:trace contextRef="#ctx0" brushRef="#br0" timeOffset="181937.07">26601 12355 101 0,'4'-17'158'16,"-3"4"-31"-16,-1 0-2 0,-2 6-2 0,2 7-3 15,-4-6-13-15,4 6-4 0,-8-3-6 0,8 3-7 0,0 0-14 16,-19 9-16-16,11-2 3 0,-1 1-3 0,-1 3 5 16,2 1-8-16,-1 1 1 0,0 3-22 0,1 0-2 15,-3 8-21-15,0 2 29 0,2 0-5 0,0 1-6 0,1 0 2 16,1-4-30-16,3-1 23 0,0-4 2 0,1 2-9 15,2-2-13-15,0 0 14 0,-2 0-13 0,-1-1 3 0,4 0 6 16,0-3-2-16,1 1 6 0,2-2-13 16,-2-1 1-16,2 0-8 0,2-3 19 0,-1 2 6 0,4-4-25 15,0 1-5-15,2-4 20 0,2 1-13 0,-2-2-5 16,1-2 9-16,2-1-1 0,1-1-9 0,0-2 1 16,1 1 3-16,1-4 16 0,-1 0-13 0,2-3 7 0,-2 0 13 15,7-8 4-15,-4 3-12 0,-6-1 19 0,9-6-2 16,-5-3-2-16,-3 0-13 0,-2-3 11 0,0 0-1 15,-6 3-15-15,-4 1 3 0,1 2 2 0,-5-10-4 0,-2 7-1 16,-1 4 7-16,-3-9 4 0,0 11 2 0,-2 1-7 16,2 4-5-16,1 1-4 0,-2 0 8 0,-2 4-6 15,2 0 0-15,-2 0-4 0,0 1 7 0,1 4-23 16,0 3-11-16,2 0-24 0,0 0-25 0,-2 3-30 0,-1 4-5 16,3-1-37-16,-1 1 7 0,5-1-32 0,1 6-425 15,3-3 197-15,1-9 132 0</inkml:trace>
  <inkml:trace contextRef="#ctx0" brushRef="#br0" timeOffset="182364.62">27165 12302 8 0,'7'-4'103'0,"-7"4"0"15,13-2-17-15,-13 2 3 0,15-1-14 0,-4 5 3 16,1 1-23-16,-2 1 33 0,1 1-46 0,-3 0 21 0,-1 1 19 15,-1 2-35-15,0 0-3 0,-2 0 29 0,-2 1-17 16,1 1 12-16,-2 3-8 0,-1-2-5 0,-2 0-11 16,-1 1 0-16,-1 0 4 0,-1-1 11 0,-1 1 0 0,-3 1-18 15,1 0 21-15,-1-2-24 0,-2 2 0 0,3-1-21 16,-1-1-2-16,-2-1 13 0,2 2 2 0,2-4-4 16,-2 1 1-16,-1 0-7 0,2-3-4 0,-1 3 17 0,1-4-15 15,0 2-6-15,0-3 7 0,1-1-32 0,1-2-4 16,0 0-39-16,6-3-16 0,-8 3-1 0,8-3 17 15,0 0-9-15,-12 3-33 0,12-3 2 0,0 0-46 16,0 0-285-16,0 0 141 0,0 0 96 0</inkml:trace>
  <inkml:trace contextRef="#ctx0" brushRef="#br0" timeOffset="182666.4">27523 12280 54 0,'0'-8'146'0,"0"8"-29"0,-7-9 2 15,2 6-7-15,5 3-9 0,0 0 15 0,-24 6-33 0,12 0 6 16,-2 2-12-16,-7 7 1 0,0 2-15 0,1 1-2 16,1 0 2-16,4 4-17 0,2 0 16 0,0 2-23 0,5-4 6 15,2-2-17-15,1-2-3 0,2 2 10 16,-1-2-4-16,3 2-15 0,1 0 16 0,0-1-26 0,0 0 9 15,0 1 8-15,3-4-25 0,2 0 9 0,-2 1-19 16,2-3 2-16,0-3 2 0,2 0-25 0,1-1 9 0,1-1 23 16,1-2-25-16,0 0-36 0,0-3 23 0,-2 1-14 15,-8-3-2-15,17 1-12 0,-10-1 3 0,7-4-21 16,-4 2-34-16,2-3-252 0,-3-1 123 0,0-1 82 16</inkml:trace>
  <inkml:trace contextRef="#ctx0" brushRef="#br0" timeOffset="183098.37">27808 11832 27 0,'18'-24'87'16,"-5"7"-3"-16,0 3 0 0,2 4-31 0,-2 3 16 16,1 2-10-16,2 2-10 0,-2 1 10 0,-3 2 3 0,2 2-35 15,1 1 15-15,-14-3-12 0,16 7 44 0,-8 2-27 16,-4-3 3-16,0 2-15 0,0 2-18 0,-2 1 43 16,-4-1-6-16,2 0-11 0,-3 2 12 0,-2-1-44 15,-2 2 36-15,-2-1-19 0,-5 10 34 0,0-8-35 0,2-1 2 16,1-1-46-16,0 0 55 0,2 1 3 0,-3-1-43 15,1 2 47-15,5-1-22 0,-4-4-6 0,2 3 16 16,0-2-30-16,3-3-16 0,0 0 44 0,1-2 3 0,2 1-5 16,2-6-14-16,0 10-1 0,0-10 6 0,7 13 10 15,0-6-3-15,2 0-18 0,0-1 2 0,5-1 9 16,-1-2-14-16,0 0-4 0,1-3-13 0,0 1 14 16,0 1 13-16,0 0-22 0,1-2 9 0,0 0-10 0,-1-1-11 15,1 0 21-15,0-1-53 0,-2-2 13 0,2 2-12 0,-5 1-28 16,2-2-4-16,-2 1 8 0,-4 0-36 15,5-3-323-15,-11 5 144 0,9-7 96 0</inkml:trace>
  <inkml:trace contextRef="#ctx0" brushRef="#br0" timeOffset="183481.44">28574 12010 105 0,'1'-4'115'0,"-1"4"-34"0,0 0 38 16,0 0-7-16,0 0 15 0,0 0-27 0,0 0-21 15,-8 12 29-15,4 0-9 0,0 4-8 0,-1 0 2 0,0 16 8 16,-5-2-21-16,1 1-6 0,-2 1 3 0,1 1-24 16,-2-1-3-16,0 0 2 0,1-2-11 0,0 2-8 15,-1-2 10-15,2-2-8 0,-1 0 2 0,3-5-13 16,-1 3-1-16,2-4-7 0,2-5 9 0,1-2-17 0,-2 0 21 16,2-2-10-16,0-1-10 0,0-1-7 0,0-1 8 15,2-2-16-15,0-1-1 0,1 0 3 0,0-3-22 0,1-4-32 16,0 0-11-16,0 0-9 0,0 0-19 0,0 0 10 15,0 0-19-15,0 0-18 0,4 4-346 0,-4-4 156 16,0 0 106-16</inkml:trace>
  <inkml:trace contextRef="#ctx0" brushRef="#br0" timeOffset="183691.37">28216 12377 27 0,'4'-9'110'0,"3"0"1"0,2 3-4 16,3 0-38-16,4 1 21 0,3-1-33 0,2 5 10 16,3-2 2-16,13 0 3 0,3 0-52 0,-10 3 22 15,9 3 1-15,-8-3-26 0,6-3 12 0,-8 3 21 16,-3 2-17-16,-5-4-24 0,0 0 3 0,-2 0-33 0,2-2 6 16,-1-1-14-16,-1-1-15 0,1 1-37 0,4-10-201 15,-4 9 94-15,-3-1 62 0</inkml:trace>
  <inkml:trace contextRef="#ctx0" brushRef="#br0" timeOffset="184227.49">29433 11899 104 0,'-5'-11'112'0,"-3"3"-33"16,1 1 41-16,-1 1-7 0,-1 5-8 0,-1-1-78 0,-3 5 65 15,0 0-15-15,-2 2-50 0,0 1 16 0,-1 4 22 16,-8 5-58-16,2-1 87 0,-5 2-21 0,6 7 8 0,-2-4-37 15,3 7 34-15,0-1-28 0,1 1-1 0,1 2 9 16,-2 1-2-16,2-2-27 0,4 2 2 0,-1-3 8 16,0 4-4-16,4-2-14 0,1 2 0 0,0-2-16 15,4-4 3-15,2-3-25 0,0-3-4 0,2 1 16 0,1-1-24 16,1 0 8-16,1-2-19 0,3 1 11 0,2-3 9 16,0 1-22-16,2-3 19 0,2 2-43 0,1-4 22 15,-1-3 17-15,2 0 2 0,2-1 20 0,-1-1-5 16,0-2-15-16,3 0 20 0,-1-4-4 0,0 1-5 0,-2-2-10 15,0-1 28-15,2-1 13 0,-2-2-17 0,-1-1 33 16,-1 0 6-16,-2-3-11 0,-1 1 29 0,-1-3-15 0,-2-2 8 16,1 0-14-16,-5 1 12 0,0-2-13 15,-2 1 9-15,-4 0 0 0,-1-1-17 0,0 1 17 0,-2 1 1 16,-2 1-18-16,1 0 4 0,-2 1-7 0,1 1 9 16,-4 3-6-16,2 1-8 0,2 0-2 0,-2 2 2 0,1 0-6 15,-1 1 6-15,0 1-16 0,0 1-33 0,1 3-13 16,11-2 9-16,-18 7-54 0,8-7-29 0,10 0-1 15,-12 5-32-15,7 1-347 0,5-6 167 0,0 0 110 0</inkml:trace>
  <inkml:trace contextRef="#ctx0" brushRef="#br0" timeOffset="184651.37">29704 12078 35 0,'8'-8'78'0,"1"2"10"0,1 0 12 0,-1 1-11 0,-1 2 30 16,-8 3-75-16,13 4 2 0,-7-4 22 16,-1 4-2-16,-1-1-2 0,-4-3-40 0,11 17 56 0,-6-9-7 15,-4 3-20-15,1 5 20 0,-1-1-13 0,-1 3-4 16,0-1 1-16,-3 2 8 0,-7 7-23 0,6-4 16 0,-3-2-30 16,2-4 28-16,-9 10-20 0,6-7-8 0,-4-2 4 15,3-4-7-15,-2-1 12 0,-1 1-6 0,0-2-16 0,-12 6 9 16,7-4 11-16,-1-1-33 0,2-6 15 15,0 1-3-15,2 0-1 0,-2-1 5 0,2 0 0 0,0-3-9 16,0 3-26-16,4-2-3 0,2-2-11 0,0 0-50 16,1 0 35-16,7-2-17 0,0 0-17 0,0 0 3 15,0 0-24-15,0 0-14 0,-8-4-300 0,8 4 137 16,0 0 94-16</inkml:trace>
  <inkml:trace contextRef="#ctx0" brushRef="#br0" timeOffset="184939.53">30077 12094 79 0,'2'-4'96'0,"-2"-1"18"0,0 5 29 0,-7-3-80 15,0 3 79-15,-1 3-23 0,-2 2-14 0,-2 2-27 16,-2 3 47-16,1-4-41 0,0 5 3 0,-5 11-23 15,1 1 10-15,0 2-9 0,2-3-18 0,4-3 13 0,3-1-19 16,0-2 3-16,2-1 1 0,0 2-32 0,4 0 13 16,-1 0 2-16,2-2-2 0,1 1-5 0,2 2-9 15,1-4 1-15,2 0-17 0,2-1-19 0,1 0-2 16,0-2-22-16,3 0 1 0,-1-2 5 0,2 1-13 0,-1-5-31 16,1-1-5-16,-1 0-19 0,2 0-11 0,-1 0-270 15,-3-4 130-15,2 0 86 0</inkml:trace>
  <inkml:trace contextRef="#ctx0" brushRef="#br0" timeOffset="185737.33">31145 11710 126 0,'-7'-10'118'0,"0"5"-33"0,2-3 20 0,0 5-5 0,-1 1-88 15,2-2 79-15,0 4-14 0,0 3-4 0,0 0-71 0,-1 5 43 16,-2 1-49-16,-1 6 10 0,1 0 42 0,-6 12-15 15,0 0-4-15,1 1 57 0,-3 3-88 0,2-1 89 16,-2-2-49-16,0 2 44 0,-1 0-3 0,0 6-7 16,4-9-17-16,-2 6-41 0,2 0 48 0,-2-4-17 0,2 1 16 15,2-4-19-15,0 1 1 0,4-3-5 0,-1-4-14 16,3-3-12-16,-3-1 19 0,3-1-39 0,0 0 24 16,2-1 7-16,-2-2-28 0,0-1 10 0,0-3-20 15,1 1-42-15,2-3 57 0,-1-2-28 0,1 2 14 0,0-2-3 16,-1 0-22-16,2-4 5 0,-1 6-22 0,1-6-21 15,0 0-4-15,0 0 19 0,0 0-25 0,0 0-25 0,-11-30-277 16,11 20 129-16,-2-3 86 0</inkml:trace>
  <inkml:trace contextRef="#ctx0" brushRef="#br0" timeOffset="185983.34">30527 12091 38 0,'-3'-6'90'0,"1"0"5"0,2 6-24 0,0 0 0 16,1-12 6-16,-1 12-42 0,16-8 48 0,-3 4-49 16,2 2-2-16,6 1 2 0,3-2-3 0,2 3 6 0,12-2 26 15,2 1-8-15,3 2-18 0,-3 1-37 0,1 2 61 16,-1-2-68-16,3 3 4 0,-7 1-3 0,0-4-7 16,-5-3 66-16,-6 2-45 0,-4 2-16 0,-2-1 0 15,-1-2 66-15,-2 1-59 0,-3 1 1 0,-2 0-24 0,2-6 71 16,-5 6-68-16,1-2 13 0,-3 0-8 0,-2-3-12 15,-4 3-33-15,5-2-10 0,-5 1-208 0,-1-2 93 16,1 3 62-16</inkml:trace>
  <inkml:trace contextRef="#ctx0" brushRef="#br0" timeOffset="186327.46">31589 11713 89 0,'9'-19'129'0,"-4"7"-25"0,2 7-5 0,-3 2 2 16,-3 1-61-16,-1 2-16 0,4 8 51 0,-4-2 11 15,0 9 8-15,0 3-16 0,-2 4-60 0,-2 10 91 16,-3 5-111-16,-1 2 39 0,-1-1 8 0,-2-1 47 0,2 1-2 15,-3-1 25-15,0 1-31 0,-3-1-2 0,4-2-1 16,-5-1-6-16,6-3-27 0,-4-3 8 0,5 2-7 16,0-3-1-16,2-4-38 0,-1-5 36 0,3-2-3 15,-1-1-4-15,2 0-42 0,0-3 36 0,2 0-9 0,-4-3 7 16,6 1-20-16,0-3 2 0,0-1-34 0,2-1 8 16,-2-2-70-16,0-3 43 0,4 4-52 0,-4-4-16 15,0 0-19-15,9 1-6 0,-4-2-24 0,-5 1-316 0,7-5 157 16,4 0 106-16</inkml:trace>
  <inkml:trace contextRef="#ctx0" brushRef="#br0" timeOffset="186803.39">31900 11850 12 0,'4'-12'119'0,"-2"0"-60"0,1 1-7 0,-2 5 3 16,1 1-16-16,-2 3 4 0,-2 0 25 0,2 2 30 15,0 0-68-15,-4 7 65 0,2-2-39 0,-4 4-34 0,0 2 34 16,-1 5 33-16,-5 6-95 0,3-1 2 0,-5 3 6 16,2-5 39-16,3-1-1 0,-3 6-41 0,1-7 84 15,1 9-63-15,-1 5 64 0,3-11-51 0,3-5 49 0,1-2-35 16,0 19 25-16,2-12-3 0,4-2-28 0,-1 0-43 15,2-2 3-15,2-3 6 0,0 4 42 0,1-4-54 16,0 1 38-16,2-4-13 0,0-2-20 0,3 1 5 0,-2-3 33 16,3 0-15-16,0 1-25 0,3-5-22 15,-2-1-4-15,2 1 33 0,0-5-21 0,-1 0 57 0,0 0 3 16,2-3-17-16,8-9 28 0,-8 4-43 0,-3 0 32 16,0 0-28-16,5-10 36 0,-4 0-71 0,0 3 53 0,-5 1-53 15,2-8 68-15,-1 0-28 0,-2-4 24 0,0 0-66 16,-1-4 16-16,-7 5-1 0,4-5-2 0,-5-2 43 15,2 8-25-15,-2 3 8 0,-2 4 6 0,-1 1 1 16,0 0-23-16,-1-1-16 0,-1 1-16 0,0 2-6 0,-1 4 69 16,-2-1-3-16,1 4-24 0,-3 1 19 0,-2 1-70 15,-1 5 6-15,-2-2-29 0,-4 4 34 0,3 1-50 0,-3 3 53 16,3 1-74-16,-3 1 39 0,2 2-36 0,-7 5-29 16,2 5-332-16,9-4 155 0,0-1 102 0</inkml:trace>
  <inkml:trace contextRef="#ctx0" brushRef="#br0" timeOffset="188533.68">19962 11844 13 0,'0'0'46'15,"0"0"-14"-15,-8-4 12 0,8 4-11 0,-7-2 5 16,7 2 1-16,-7-4-15 0,7 4 6 0,0 0-5 16,-10-3 24-16,10 3-19 0,0 0-14 0,-10-1 20 0,10 1 0 15,-8 4-12-15,3 1 15 0,0 2-4 0,-3 4 11 16,0 4-24-16,0-2 29 0,-4 12-15 0,-2 3-7 15,0-1-3-15,2 8 31 0,1-3-18 0,-1 6 13 16,0 5 8-16,0 0 13 0,0 1-10 0,0 3-48 0,1 0 39 16,2 3-60-16,1 2 8 0,-1-2 49 0,1 2-14 15,1 0-20-15,2-1-1 0,-5 2 6 0,4-4 23 16,-1-4 3-16,0 7 0 0,2-2-4 0,-3-1-6 0,-1-2-5 16,1-4-7-16,0 0-5 0,1-1-7 0,-2-2-24 15,1-4 32-15,-2 0 2 0,2-4-1 0,-1-2-17 16,1-2-9-16,0-7 24 0,4-4 0 0,-1-3 9 0,1 0-13 15,2-4 5-15,0 1-4 0,-4 0-13 0,5-4 4 16,0 0-6-16,-1-2 3 0,1-1-2 0,1-4 5 16,0 0-4-16,0 0-42 0,0 0 9 0,0 0-25 15,0 0-16-15,0 0 2 0,0 0-38 0,0 0-33 0,7-23-331 16,-1 12 157-16,4-4 104 0</inkml:trace>
  <inkml:trace contextRef="#ctx0" brushRef="#br0" timeOffset="189565.29">20090 11792 29 0,'14'-1'52'0,"2"0"-16"16,3-1 6-16,0 2-8 0,1-2-1 0,3 1 0 16,-1 0-20-16,1 0 9 0,2 2-8 0,-1 0-118 15,14-4 194-15,-6 4-67 0,-4 0-2 0,-3-1-3 0,14 0-13 16,-1 1 4-16,-6-1 22 0,4 1-22 0,-5 3-3 15,-6-4 10-15,-1 0 17 0,11 4-21 0,-6-1 8 0,-5-2-15 16,-2 2 5-16,-1 0-8 0,0 0-2 0,2 0 11 16,0 0 7-16,10 0-17 0,-6 2 13 0,-3 0-11 15,-3-3-7-15,13 6 13 0,-6-5 14 0,-3 0-20 16,11 1-1-16,-7-2-2 0,10 0 7 0,-8-1 10 16,7 0-21-16,1 2 15 0,0-1 12 0,1-2-6 0,-3 0-9 15,0 1 0-15,-1 4-17 0,2-4 16 0,-9 1 11 16,-2-1-24-16,-4 0 20 0,1 0-9 0,-4 2-1 15,1-1 3-15,0 0-18 0,-2 0 16 0,4 0-1 0,-2 0-17 16,0 1-1-16,1-1 17 0,-1 1 1 0,2-1 0 16,11 2-9-16,-3-2 2 0,-6-2 23 0,-2 2-3 15,14 0-6-15,-7-1-2 0,-6 0-23 0,-4 1 8 16,4 0 1-16,-3 0 10 0,3-1-11 0,-3 0 10 0,3 1 10 16,-1-2-3-16,0 3-7 0,-2-2 12 0,2 1-7 15,-3-1-7-15,1 0-14 0,1 0 12 0,-1-1-2 0,-1 1 3 16,1-1 13-16,-1 2-11 0,0-1 18 0,0-1-17 15,3 1 0-15,-2 0 11 0,1-1-36 0,-2 1-2 16,2-2 29-16,2 2 16 0,-2-1-4 0,0 0-8 16,1-1-22-16,0 2 8 0,-1-1 18 0,1 0-14 0,0 2 8 15,-1-4-17-15,1 4-15 0,0-2 19 0,-1 0 25 16,1-2-23-16,-2 1 19 0,2 1-24 0,0-1 19 16,0 0 14-16,-1 0-6 0,2-1 1 0,0 1-28 0,0 0-18 15,15-1 20-15,-8 0 8 0,-5 1 0 0,-2 0 8 16,14 0-15-16,-9 2 16 0,-4-2-17 0,-3 1 1 15,0-3 25-15,1 2-9 0,-2 1-26 0,2-1 36 0,0 0-17 16,-3 0-12-16,0-1 2 0,2 2 37 0,0-1-47 16,-1-1 33-16,0 1-17 0,2-1 27 0,-2 2-46 15,2-1 26-15,0 1 4 0,-2-3-6 0,2 3 27 16,0-2-15-16,-2 2-25 0,0-1-54 0,-2 0 67 0,1 0 16 16,-1 0-4-16,-1-1-24 0,-2 0 9 0,2 2 14 15,-2-1 30-15,0 0-66 0,-3-2 47 0,-1 3-45 16,1-1 9-16,-3 1 39 0,-1-1-17 0,-1 0 22 15,-8 1-43-15,12-2 13 0,-7 2 31 0,-5 0-53 0,12-1-3 16,-8 1 38-16,2 0 14 0,-6 0-14 0,0 0-43 16,14-2 71-16,-10 1-9 0,-4 1-56 0,0 0-7 15,14 0 3-15,-12-2 50 0,-2 2-50 0,8 0 43 0,-8 0-43 16,0 0-1-16,10 0 56 0,-10 0-33 0,5-1 2 16,-5 1-5-16,0 0-13 0,0 0-28 0,9-2-39 0,-9 2-257 15,0 0 113-15,0 0 76 0</inkml:trace>
  <inkml:trace contextRef="#ctx0" brushRef="#br0" timeOffset="195013.49">23670 11820 46 0,'-13'1'53'0,"13"-1"4"0,-12 1-8 16,12-1 5-16,-11 0 3 0,11 0-21 0,-8 2 11 15,8-2-13-15,0 0-15 0,0 0 14 0,0 0-12 16,0 0 9-16,0 0-3 0,0 0-6 0,0 0-9 0,0 0 23 16,0 0-22-16,0 0 1 0,0 0 7 0,0 0 1 15,36-4 0-15,-21 3-27 0,1 0 26 0,-1 1-8 0,2 0-23 16,2-2 25-16,1 2 2 0,1-1-6 0,0 1 6 16,15-3-10-16,0-1 8 0,-5 2 8 0,8-3-26 15,-1 2 27-15,1-4-41 0,0 1 37 0,-2 3-7 16,-1 0 6-16,0 0-8 0,3 1 17 0,-11-2-32 0,5 0-18 15,-7 2 33-15,-2-2 6 0,-4 3 6 0,4-2-23 16,-4 2 31-16,1 1-22 0,0-3-36 0,1 0 17 16,0 0 9-16,0 3 29 0,-1-4-40 0,2 0 8 15,-1 3 22-15,2 0 12 0,14-3-7 0,-4 1-23 0,-2 3 11 16,-5-1 0-16,10-7-16 0,1 4 2 0,-2-1 0 16,-3 5 21-16,4-5-30 0,0 0 3 0,-1 2-7 15,2-2 24-15,-3 0-7 0,2-2-13 0,-6 6 48 16,2-4-29-16,-5 1-11 0,-4 2-1 0,-1 3 13 0,1 0-8 15,8-7-4-15,-4 1-4 0,3-2 4 0,-3 4-1 16,-4 4 31-16,-3-4-43 0,2 3 24 0,-1 0 18 0,13-6-18 16,-7 2 23-16,5-2-44 0,-5 4 21 0,-1 2 9 15,-1 0 7-15,12-3-10 0,0 0-8 0,-5-3-21 16,2-1 9-16,-2 2 33 0,-4 2-36 0,3-3 3 16,-4 7 27-16,3-9-2 0,-4 4-3 0,-6-2-33 0,2 4 29 15,-3 3-16-15,-2-2 23 0,4-1 0 0,-1 0 1 16,7-8-10-16,-4 7-23 0,-3-1 30 0,-2 3-8 15,1-3-11-15,1 3 20 0,-1-1-1 0,2 1-16 16,-1-3-12-16,10-3-8 0,-6 3 27 0,-2 3-13 0,-2 2 8 16,1-3-5-16,-1 1 29 0,2-1-7 0,9-5-45 15,-4 6 22-15,-4 1-2 0,8-8 17 0,-3 0 17 0,-1-2-12 16,-4 11-26-16,-3-5 19 0,-1 2-28 0,-1 1 42 16,9-10-35-16,-5 7 5 0,-2 1-5 0,-2-3 29 15,-2 1-9-15,3 0-12 0,-1 1 6 0,1 7-16 0,0-4-22 16,9-8 35-16,-4 6-4 0,6-6 19 0,0 1-8 15,-7 8 16-15,-1-1-51 0,7-8 26 0,-3 6 17 16,-6 0-16-16,1 2-28 0,8-7 45 0,-6 5-42 0,0-2 54 16,-5 2-43-16,2-1 39 0,-1-1-46 0,0 3 37 15,0-3 11-15,0 0-39 0,0 1-10 0,0-2 19 16,-1 4-28-16,12-6 48 0,-9 3 3 0,1 4-14 16,-6 0-32-16,1-3 49 0,0 2-46 0,0-1-6 0,2 1 43 15,0 1-9-15,-2-2-28 0,4 1 1 0,-2-3 18 16,1 4 20-16,-2-3 21 0,2 2-21 0,1-3 4 15,-1 3-25-15,-1-1 26 0,0 2-23 0,0-1 0 0,0-1 24 16,-1 2-28-16,-1 0-4 0,1-3-1 0,2 3-17 16,1-1 45-16,-2-1 2 0,0 1-50 0,1 4 71 15,0-4-17-15,1 3 3 0,-1-2-53 0,3 1-21 0,-1 2 68 16,-1 0-37-16,16-6 15 0,-9 4-22 0,6 2 45 16,-3-3-23-16,-4 2 22 0,-3-1-28 0,13-2 30 15,-9 1-22-15,-1 2-40 0,7 4 39 0,-6-2 3 16,-6-4-25-16,-2 1 11 0,0-2 48 0,1-1-22 0,-2 3 28 15,1-2-6-15,-2 2-68 0,1 1 56 0,-2-1 11 16,-2-1-61-16,2 1 21 0,-4 0-25 0,1 0 51 16,1-1 10-16,-3 2 7 0,1-3 3 0,-1 0-68 15,-1-1 68-15,0 4-76 0,-3-2 11 0,1 2 14 0,-10-1-21 16,14-1 9-16,-7 1 42 0,-7 0-40 0,13-1 55 16,-7-1-16-16,-6 2-49 0,0 0 7 0,12 0 12 0,-12 0-11 15,9-2 73-15,-9 2-67 0,7 0 68 0,-7 0-85 16,0 0-3-16,8-2 33 0,-8 2 25 0,4-3 31 15,-4 3-28-15,0 0-48 0,4-1 42 0,-4 1 18 16,0 0-60-16,0 0 42 0,0 0 3 0,0 0-54 0,0 0 6 16,0 0 24-16,0 0-21 0,0 0 78 0,0 0-77 15,-10 11 54-15,10-11-60 0,0 0 8 0,-16 2 12 16,10-1 60-16,0-2-8 0,-2 1-59 0,2 0 9 0,-5 4 72 16,2-3-21-16,-1-1-49 0,2 1 48 0,0-1-47 15,-2-2 28-15,-1 3 30 0,2-3-41 0,2 3-8 16,0 0-48-16,1-1 63 0,0 1 36 0,1 0-90 15,5-1 64-15,-8-1 9 0,8 1 16 0,-7-2-46 0,7 2-1 16,-2-4 32-16,2 4 15 0,0 0-38 0,0-7-18 16,0 7 26-16,-2-6 18 0,2 6 0 0,-1-7-8 0,1 7-6 15,0-7-25-15,0 7-49 0,-1-6 62 0,1 6-39 16,1-8 56-16,-1 8-38 0,-1-6-4 0,1 6-11 16,0-7 24-16,0 7 41 0,0-6-38 0,0 6-24 15,0 0 49-15,0-7-12 0,0 7-4 0,0 0-63 0,1-6 77 16,-1 6-71-16,0-5 66 0,0 5-16 0,0 0-3 15,1-5-31-15,-1 5 59 0,3-3-48 0,-3 3 33 0,0 0-47 16,4-5-5-16,-4 5 29 0,1-4 18 0,-1 4-40 16,4-2-6-16,-4 2 0 0,0 0 40 0,4-2-23 15,-4 2 7-15,6-4-24 0,-6 4 57 0,5-2-44 16,-1 0-12-16,-4 2 66 0,5-2-77 0,-5 2 87 16,11-2-47-16,-6 0-19 0,3 1 63 0,-1 0-8 0,-2 0-30 15,3 0 18-15,2-3-77 0,3 2 48 0,-1-1-20 16,1 0-8-16,1 3 60 0,0-2 16 0,0 1-29 15,0 0-31-15,0 0-55 0,2 0 98 0,-2-1-51 0,2 1 57 16,0 0-5-16,-1-1-3 0,1 2 1 0,2 0-2 16,-1-2-32-16,-1 1-53 0,0 0 57 0,0 1-49 15,1 0 46-15,1 0 36 0,-1-2-60 0,0 3-31 0,-1-2 106 16,3 1-69-16,-2-2 61 0,1 1-23 0,-1 1-76 16,3 0 89-16,-4 0-86 0,1 0 46 0,2-1 16 15,-4 3-53-15,2-2 49 0,0 0 53 0,1 2-94 0,2-2 7 16,-4 2-11-16,1-2 79 0,4 2-16 0,-2 1-67 15,-2-1 106-15,3 1-62 0,0-1 45 0,2-1-67 16,-2 4-13-16,1-4 85 0,2 2-40 0,10 3-47 16,-6-3 76-16,-3 0-38 0,-3-1 32 0,1 2 26 0,-1-2-28 15,0 0-77-15,-1 0 77 0,2 0 25 0,0 0-29 16,0 0-12-16,0 1-20 0,0 1 51 0,0-2-22 0,1 2 24 16,10-1-5-16,-5 0-47 0,6 2-26 15,-5-3 61-15,-4 2-83 0,-1-2 93 0,0-1-14 0,14 2-59 16,-4 3-26-16,-4-6 29 0,-5 1 41 0,-1-1 29 15,-1 1-42-15,-1-2 20 0,2 1-25 0,1 0 47 0,-1 1-82 16,0-1 66-16,-2 0 0 0,1-1 8 0,-3 0-1 16,3 1 6-16,1 2-5 0,0-1-87 0,0-1 76 15,1 3-5-15,-1-3-2 0,13 4-17 0,1-1 2 16,-9-2-56-16,-2 1 20 0,-3-2 64 0,13 5-70 0,-2 1 41 16,-6-3 60-16,-4-1-39 0,10 4 10 0,-8-4-70 15,-5 0 2-15,0-1 5 0,1 1 1 0,-2 2 22 0,2-3 51 16,-1 0-62-16,1 0-1 0,-2 2 8 0,-1-1 18 15,2 2-19-15,-1-2 34 0,0-1-29 0,9 8 84 16,-6-8-97-16,-3 0 19 0,-5 0-2 0,3 2 3 0,-5-2-3 16,4 1-12-16,0-2 8 0,0 0 61 0,-1 5-10 15,-1-2-43-15,3-3 3 0,-3 2 89 0,0-1-101 16,1-1 26-16,0 1 25 0,-1 3-48 0,0-2-7 16,0-3 45-16,0 6-9 0,-1-4-32 0,1-3 26 0,-1 7 44 15,-2-5-93-15,2 0 68 0,-1 3 3 0,0 2-43 16,-4-6-12-16,4 3 79 0,1 1-19 0,-2-2-57 15,-2 0-16-15,-2-2 3 0,6 3 70 0,-3-3-35 0,-2 1-21 16,1 2 51-16,0 0-15 0,1-5-43 0,1 1 26 16,-1 2-22-16,1-1 2 0,-3-1-11 0,0 2 17 15,4 2-3-15,-1-4 33 0,-1 2-19 16,-1 0-14-16,2 0 0 0,2 0 5 0,-2 2 4 0,2-4 6 0,-3 2-7 16,-3 0 3-16,6-1 76 0,-1 1-88 0,-2-2 15 15,2 1 71-15,-4-1-73 0,4 1 63 0,-1 0-72 16,0 2-10-16,-2-3 26 0,0 1 67 0,1-1-87 15,-3-1 34-15,4 0-27 0,-1 1 24 0,0 1-14 0,2 1-21 16,-4-1 4-16,4 3 53 0,-2-1-18 0,0 2 32 0,-2-5-62 16,-2 1-8-16,6 0 10 0,-2 0-5 15,0-2 54-15,0 2-56 0,1 0 11 0,-2 1 37 0,-1-1-41 16,-2 1 8-16,7-3-13 0,-4 5 32 0,-3-5-20 16,0 3-10-16,0-1-7 0,0 1 26 0,-1-1-13 0,-1 3 61 15,0-2-72-15,-2-1 20 0,2 0-10 0,0 0 14 16,-1 3 48-16,2-3-73 0,-3 1 20 0,1 0-9 15,-1 0-6-15,1-1 33 0,-1 2-26 0,0-1 3 16,2 0 36-16,-1 0-5 0,-1 0-21 0,0 3 48 0,0-3-55 16,0-1-15-16,0 1 33 0,0 1-30 0,-1 1-2 15,-1-1-3-15,2 1 64 0,-2-1-65 0,2 1 23 16,-2-1-4-16,0 1-13 0,-1-1 25 0,2 4 14 16,-2-1-17-16,0 2 29 0,-1-3-33 0,0 1-22 0,0 3 53 15,0-1-56-15,-1-1 17 0,1 7 39 0,-3-5 14 16,2 5-6-16,-2-3-54 0,1-2 67 0,-1-1-34 0,-1 3-29 15,1 7 66-15,-2-5-86 0,1 0 19 0,-1 2-9 16,1-1 20-16,0 0 19 0,0 2 1 0,0 2-12 16,-2-1-14-16,2-3 17 0,-1 4-18 0,1 2-28 15,-1-2 20-15,-1 0-15 0,2 4 7 0,-1-1 19 0,0-1-21 16,-2 11 24-16,0-7-2 0,2-1 9 0,-2 9 24 16,3-7-48-16,-1-5 54 0,1 1-41 0,1-1 11 15,1 1-23-15,-2-2 33 0,0 3-35 0,1-2 53 16,0-1-17-16,1 0 25 0,-4 15 1 0,4-7-69 0,-2-4 11 15,-1-2 5-15,4 0-5 0,-2 2 36 0,1-2 33 16,0 14 38-16,-4-3-106 0,3-3 56 0,-1-3-45 0,1-7-24 16,-1 3 61-16,2-2-50 0,0 1-5 0,-2-1 62 15,3 0-2-15,-2-1-69 0,2 2 62 0,-2-2-41 16,1-1-18-16,0-1-16 0,1 1 91 0,1-1-19 16,-5 0-72-16,2 0 15 0,0 0 50 0,-2-1-46 0,1-1-5 15,0 2-2-15,0-1 6 0,1-3 24 0,2 3 65 16,-3-2-21-16,3 2-59 0,-1-2 27 0,-2 0-42 15,2-2 61-15,-2 2-52 0,4-2 77 0,0-2-9 16,-3 0-35-16,3 0 11 0,-1-2-48 0,-1 5-4 0,0-3 11 16,0 1 65-16,2-3-68 0,-1 0 7 0,0-3 62 15,-1 1-35-15,-3 3-48 0,2-1 87 0,1 5-46 16,-1-8-43-16,-1 1 96 0,0 1-42 0,1-2-16 0,1 1 48 16,-4-2-14-16,2 1-70 0,0-1-2 0,-1 1 22 15,-2-2 76-15,-2 4-22 0,-3-1-71 0,1-2 100 0,-2-1-102 16,-2 2 4-16,1-3 93 0,0 2-76 0,1-1-9 15,-2 1-6-15,1-2 32 0,-2 3 31 0,1 0 4 16,-1 0-59-16,-1-1-9 0,1 0 35 0,0 0 42 16,0-4-64-16,-2 5-17 0,4-3 64 0,-5 0-50 15,3 0 63-15,-3 1-81 0,2-2 53 0,-2 3-25 0,1-3 46 16,0 2-16-16,-2-1-53 0,0-1 27 0,-1 1 78 16,1-1-85-16,-1 0 61 0,-1 3 0 0,1-1-93 15,1-1 28-15,0-1 16 0,-2 2 61 0,1-1-67 0,0 3 46 16,2-2-33-16,-1 0 12 0,1 0-24 0,1-1 39 15,-1 0 16-15,2 6-41 0,-1-3 1 0,0-3-22 0,-1 0 54 16,0 1-9-16,1 2 11 0,-1-1-9 0,-1 0-8 16,-1-1-25-16,2 0 10 0,-2-1-39 0,-2 2 27 15,-1-2 22-15,-9 4-12 0,5 0-17 0,1 0 5 16,6-3 2-16,-14 2 24 0,7 0-11 0,4-4 17 0,1 3-3 16,0 2-26-16,2-1 24 0,1-2 2 0,0 1-6 15,-1 1-11-15,1-2-14 0,-2 1 5 0,2-5 17 16,-2 4-16-16,2 1 10 0,-2-2-12 0,0-2 2 15,0 1-1-15,1 2-5 0,0 1 14 0,-2-1-14 0,-1 0-20 16,1-2 17-16,1 3 14 0,-2-2-4 0,0 0 20 16,-11 3-12-16,6-1 2 0,3-3-15 0,2 1 17 0,2 0-12 15,-2 1-5-15,-2-1 15 0,2 2-17 0,0-3-1 16,-3 1 10-16,-10-1 9 0,6 1 2 0,5-1-7 16,0 0 4-16,-10-1-5 0,4 2 3 0,3-1-23 15,5 1 15-15,-3-1 0 0,-9 0 6 0,0-4-9 0,6 5 5 16,4-1 0-16,2 1-5 0,0-3 3 0,2 3-12 15,-4 2 13-15,2-4-14 0,-14 2 10 0,8 2 5 0,2-2-14 16,-8 2 19-16,-1-1-7 0,1 2 5 16,5-3-4-16,4 2-12 0,3-1 10 0,0 0 1 0,-2-1 0 15,0 0-6-15,-10 3 9 0,6-3 2 0,4 0 5 16,1 1-18-16,1 0 28 0,1-2-12 0,-1 0-9 0,0 1 3 16,2 0-20-16,-2 1 19 0,1 0-2 0,0-1 10 15,-1 3-3-15,3-2 5 0,0-1 0 0,-1 1-11 0,0 3-5 16,0-3 7-16,-2 1-4 0,1 1-3 15,-10 1 23-15,5-1-26 0,7-1 13 0,-2 1-18 0,2-1 12 16,-2 0 4-16,3 0-10 0,-3-1 10 0,1 2-7 16,-1-1 8-16,-1-1-17 0,0-1 16 0,-1 0 5 15,-14 0-9-15,7 1 7 0,5-2-4 0,1 1 1 0,-10 1 19 16,4-1-33-16,4 1 6 0,-10-1 5 0,8 0-9 16,2 0 26-16,3 3-23 0,0-3 25 0,0 1-21 15,-2-1 12-15,-13 1-1 0,1-3 1 0,1 3-4 0,-1 0-3 16,2 0 7-16,-3 0-10 0,2 1-14 0,-3-2 9 15,0 1-18-15,-2-4 7 0,-1 3-5 0,-1 0 0 0,-3 0 5 16,0 3 11-16,-5-1-27 0,0-2 14 16,0 0-1-16,-2 1-5 0,0-2-5 0,-2 0 23 0,1 1-24 15,-3-1 5-15,3-2-16 0,2 7 24 0,-1-4-29 16,-1 1-11-16,1 0 13 0,0 3 17 0,3-2 2 0,0 3-5 16,3 1-10-16,0-5 27 0,1 1 4 0,0 1 1 15,2 1-20-15,-2 2 10 0,2 2 18 0,-1-3-26 16,2 1 5-16,3-1 23 0,-3 3 11 0,1-2-39 15,1-1 31-15,0 0-7 0,1 0-8 0,0-2-5 0,1 7 13 16,2-7-9-16,2 1-13 0,1 0 24 0,0 0 2 16,0 1 11-16,0 0-30 0,8-1 8 0,3-3-7 0,2 1 28 15,2-1-7-15,-2 3-7 0,-1-2-7 16,1 1 26-16,-16 3-28 0,13-1 13 0,-9 1-9 0,6-5-3 16,3 1-7-16,-8 2 24 0,4-3-14 0,6 3 12 15,2-2-20-15,-12 5 26 0,6-4-24 0,4 1 28 0,3-1-27 16,0-2 5-16,1 4 1 0,1-3-3 0,-1 1 0 15,1 0 13-15,1 1 2 0,-1-3-23 0,-1 0 11 16,0-1-10-16,3 4 16 0,-5-3-14 0,2 3 28 16,-1-4 6-16,0 0-28 0,-1 2 27 0,1 2-41 0,-2-2 22 15,2-1 7-15,-14 5-7 0,4-3-8 0,7 1 13 16,-10 0-8-16,8 0-10 0,2-1 13 0,4 0 4 16,0-1 7-16,2 2-13 0,-4-1-11 0,4 0 8 0,0 0 0 15,0 1 5-15,2 1 30 0,-2-3-32 0,0-1-8 16,0 4 32-16,4-3-43 0,-4 2 22 0,2 0-1 15,-2-2-12-15,2 0 2 0,-2 1 2 0,0-2 5 0,-2 1-63 16,0 2 76-16,-2-2-15 0,1 2 32 0,-2 0-26 16,1-1 3-16,-13 2-17 0,8-1 16 0,-6 0-11 15,6 1 18-15,3-1 5 0,4-1-30 0,-3 0 16 16,3 0-4-16,0 1 3 0,2-2-3 0,-1 1 10 0,0-2-6 16,1 1 4-16,2 0 1 0,0 0-14 0,-4-1 26 15,2 0-24-15,-2 1 6 0,0-1 8 0,-1 0 4 16,0-1-27-16,-2 2 35 0,-13 1-37 0,0 0 16 0,0 0-13 15,-1 0 18-15,-1 0 24 0,0-1-31 0,-3 3-4 16,3-1 17-16,-1-2-5 0,2 3-24 0,-1-2 18 16,4 1-5-16,4 0-1 0,5-2 33 0,1 0-19 0,-11 2-1 15,7 0 0-15,4 0-16 0,4-1 5 0,0 0 17 16,0 0-22-16,0 0 35 0,3 1-34 0,-3-2 17 16,0 2-23-16,1-2-4 0,-1 1 26 0,3-1-2 0,-3 1 19 15,-1-2-17-15,-14 5-19 0,7-4 18 0,2 2 12 16,-8-2 2-16,-2 4-38 0,1-2 26 0,-1-2 15 15,1 2-23-15,-1 1 9 0,-2 1-1 0,0-4-2 16,2 3-2-16,-2-2 3 0,2 2 13 0,0 2-44 0,6-4 26 16,-3 3 3-16,5-5 18 0,4 1 52 0,1 1-77 15,2-2-1-15,-2-1 11 0,1 0-20 0,0 1-7 16,3-1 12-16,-5-1-11 0,2-3 9 0,-2 3 25 0,-11-4 7 16,8 3-36-16,2 1 10 0,1 0-7 0,-3 1-7 15,-11-2 19-15,-2 4 6 0,-2 0 13 0,1 2-40 16,-2-3 31-16,2 2-18 0,-4-1 15 0,3 6-27 0,1-4 14 15,1-1 26-15,3-3-19 0,-5 0-16 0,7 4 9 16,5-4 24-16,4 1-6 0,2 0 6 0,0-2-26 16,2 0 30-16,0 0-10 0,1-1 3 0,1 2-12 15,0-2 2-15,0 0-29 0,1-1 25 0,-3 1-34 0,0 1 35 16,0-3-7-16,0 2-20 0,1-1 14 0,0-2-7 16,-2 5-10-16,2-3 53 0,-1 0-35 0,1 2-16 0,0-1 3 15,2-1 2-15,-1 2 4 0,0-1-4 0,0-2 40 16,0 3-8-16,0-1-39 0,1-1 10 0,0 1 22 15,1-1 6-15,0 1-4 0,2 0-12 0,-1-1 15 16,1 2 15-16,1 0-33 0,-1-2 5 0,0 2-3 0,0 0-34 16,0-1 14-16,2 2 0 0,-2-2 48 0,0 1-1 15,0 1-57-15,1 0 53 0,-1-2 15 0,1 3-93 16,1-1 41-16,0 0 9 0,0-2 5 0,0-1 28 16,1 2-10-16,0-3 23 0,1 4-31 0,0-2 28 0,1-2 6 15,-1 1-2-15,5 0-15 0,-5 0-48 0,6 0 31 16,-1 2 39-16,0 0-52 0,7 1-53 0,-13-4 81 0,6 3-3 15,7 1-48-15,-13-3 39 0,2 0-35 0,2 2 41 16,0 0 4-16,-3 0-35 0,1-1 2 0,0 2 46 16,-2-1 7-16,-2 1-63 0,2-1 30 0,0 1 28 15,2 0-6-15,2 0-35 0,-6 0-17 0,4 0 22 0,2 0 30 16,9 0-59-16,-16 0 1 0,9 0 34 0,2-1 9 16,-1 1 27-16,0-1-34 0,2 1 3 15,-2 0 15-15,6 0-59 0,0 0 10 0,-16-2 56 0,10 2-6 0,0 2-19 16,1-4-2-16,5 2-48 0,-12 0 32 0,7 0 9 15,-2 0-2-15,0 0 6 0,1 0 35 0,6 0-59 16,-14 0-2-16,6 0 49 0,2 0 3 0,6 0-55 16,-14 2 5-16,8-2 31 0,0 0-4 0,0-2 14 0,-1 4 27 15,2-4-44-15,-2 2-15 0,7 0 3 0,0 0-18 16,-19 0-4-16,13-1 67 0,-1 1-49 0,0 0 33 16,7 0-49-16,-13 1-2 0,13-1 16 0,-15 0 38 0,9 0 15 15,-2 0 14-15,8 0-81 0,-14 3-5 0,9-3 72 16,5 0-59-16,-11 1-8 0,11-1 6 0,-9 1 5 0,9-1 7 15,-9 1-33-15,5-2 104 0,0 1-7 16,4 0-66-16,-7 1 51 0,7-1-54 0,-7 0 66 0,5 0-25 16,2 0-12-16,0 0-40 0,-7 2 28 0,7-2-22 15,0 0 1-15,0 0 70 0,-8 0-22 0,8 0-33 0,0 0-14 16,-7 0 46-16,5-2 28 0,-1 1-14 0,-1 1 9 16,4 0-26-16,0 0-59 0,-7-1 51 0,6 0 13 15,1 1 18-15,0 0-70 0,-8-1 55 0,7 1-32 16,-2-2 26-16,3 2 10 0,-4-1 3 0,4 1-13 0,-3-1 8 15,3 1-43-15,-2-1-29 0,2 1 48 0,0 0-29 16,0 0-34-16,-6 0 52 0,6 0 35 0,-4-1-40 0,4 1 48 16,0 0-73-16,-5-3 74 0,5 3-15 15,-7 0-33-15,7 0-44 0,-6-1 87 0,6 1-41 0,-8-1-12 16,2 2 65-16,4-1-21 0,2 0-48 0,0 0-19 16,-12-1 42-16,8 0 22 0,4 1-75 0,0 0 56 0,-11 0-36 15,8-2 66-15,-1 2-39 0,2 0 37 0,2 0-54 16,-6-1 30-16,4 1-25 0,2 0-32 0,-4-1 64 15,4 1-48-15,0 0 67 0,-7-1-51 0,7 1 28 16,0 0-19-16,0 0-24 0,-11-1 17 0,11 1-37 0,0 0-3 16,-16-2-21-16,8 2-20 0,-6 2-282 0,4-1 126 15,-4 1 84-15</inkml:trace>
  <inkml:trace contextRef="#ctx0" brushRef="#br0" timeOffset="198534.26">21436 12122 61 0,'0'0'72'0,"0"0"-14"16,0 0 11-16,0 0-22 0,0 0 11 0,0 0 0 15,0 0-15-15,0 0 1 0,0 0 9 0,0 0-15 0,0 0 7 16,0 0 12-16,5-13-10 0,-5 13-10 0,0 0-9 15,0 0-2-15,0-5 8 0,0 5-16 0,0 0-16 16,0 0 28-16,0 0 12 0,0 0-27 0,0 0-19 16,0 0 21-16,0 0-17 0,0 0 17 0,0 0 7 0,0 0-37 15,0 0-6-15,0 0 48 0,0 0-20 0,0 0-9 16,0 0-3-16,0 0 39 0,0 0-30 0,-12 9-3 0,12-9 9 16,0 0-22-16,-7 6 13 0,7-6 17 0,-5 7 4 15,5-7 14-15,-5 6-30 0,5-6 5 0,-6 6 13 16,2 2-2-16,0-2-2 0,2 0 1 0,2-6-4 15,-4 11 12-15,4-11-4 0,-4 4-8 0,4-4 8 0,-2 9-30 16,1-1 16-16,1-8-9 0,0 10-19 16,0 4 7-16,0-5 12 0,1-2-34 0,-1-7 9 0,0 14 3 15,0-14 18-15,-2 9 33 0,3-2-14 0,-1-7 8 16,0 12-12-16,1-7-11 0,-1-5 15 0,0 11-1 0,0-11-32 16,2 10 23-16,-1-3 0 0,-1-7-16 0,1 11-16 15,-1-11 45-15,0 9-17 0,0-9-46 0,3 11 61 0,-2-4-9 16,1-2-8-16,-1 1-1 0,-1-6-16 15,0 0-29-15,4 14 27 0,-1-9 29 0,-2 1-39 0,-1-6 38 16,3 7-7-16,-1-1 5 0,0-1-9 0,0-1 13 16,-2-4-60-16,6 7 22 0,-4-5 7 0,1 3 54 0,0-1-48 15,1-2 12-15,-2 2 22 0,0-1-12 0,-2-3 5 16,0 0-53-16,6 9-2 0,-6-9 11 0,4 5 2 16,-1-2 59-16,-3-3-63 0,5 5 40 0,-2-4-3 0,0 2-13 15,1-2-10-15,0 1 17 0,0 1 38 0,-4-3-69 16,10 0 44-16,-6 0 32 0,-4 0-75 0,12-2 56 15,-5 2-13-15,-7 0-46 0,16-7 10 0,-8 6 71 0,-1-1-17 16,0-1-9-16,1-3 4 0,0 1-22 0,-2 3-9 16,0-2 35-16,-1 2-6 0,0 0-13 0,-5 2 6 15,10-6-13-15,-4-2 12 0,-2 2-14 0,0 4 35 16,-4 2-29-16,8-8-27 0,-4 3 44 0,-4 5-25 0,6-9 9 16,-4 5 18-16,-2 4 6 0,7-10-27 0,-6 5 3 15,-1 5 26-15,6-8-12 0,-4 4 1 0,-2 4-12 16,3-8 1-16,-3 8 13 0,3-7-13 0,-3 7 7 0,4-8-9 15,-4 8 8-15,2-7 0 0,-2 7-5 0,0 0-8 16,2-7-7-16,-2 7 2 0,0 0-11 0,0 0 19 0,2-8-3 16,-2 8-34-16,0 0 5 0,0 0 15 0,0 0 12 15,0 0-6-15,0 0-1 0,0 0 7 0,0 0-2 16,0 0-22-16,0 0 14 0,0 0 11 0,0 0-4 16,0 0-9-16,-6 16-16 0,3-11-5 0,0-1 42 15,2 2-34-15,-2 3-15 0,1 1-10 0,-2 0 53 0,1 0 19 16,-1 1-1-16,0 0-8 0,0 1-4 0,1-1-66 15,-1 1 24-15,3 0 65 0,-3 1-12 0,1-2-13 16,2 1 14-16,-2-1 8 0,3 2-55 0,-1-4 39 0,0 3-102 16,1 0 54-16,0 0 78 0,-2-1-23 0,2-1-12 15,-1 1 12-15,0-2-17 0,1 1-19 0,0-3-4 0,0 0-3 16,0-1 35-16,2 0-44 0,-2 0 64 0,0-1-59 16,2 0 49-16,-2 0-10 0,0-5 0 0,-2 8-53 15,2-3 50-15,0-5-11 0,0 6 6 0,0-6 5 16,2 6 26-16,-2-6-12 0,1 5-12 0,-1-5 37 0,1 3-8 15,-1-3-20-15,0 0 7 0,0 0 3 0,3 5-31 16,-3-5 44-16,0 0-24 0,0 0-24 0,3 2-45 16,-3-2-32-16,0 0 47 0,0 0-53 0,0 0 19 15,0 0-56-15,0 0 18 0,0 0-35 0,0 0 8 0,12-8-368 16,-11 7 167-16,-1 1 110 0</inkml:trace>
  <inkml:trace contextRef="#ctx0" brushRef="#br0" timeOffset="201137.34">20789 14233 69 0,'-3'-7'84'0,"-1"-3"-27"15,-1 3 10-15,-1-2-6 0,1 4 0 0,1-1 4 16,-3-1-2-16,-1 2-27 0,0 0-15 0,2 3 41 16,-5-3-63-16,2 2 35 0,-3 2 20 0,2 0-40 0,-3-1-9 15,2 2 35-15,-2 2-48 0,0 0 14 0,-1 3 8 16,1 0 9-16,0 2-33 0,-1 0 7 0,0 1 17 15,0 0 31-15,0 2-20 0,2 2 0 0,0 0-13 16,0 1 22-16,-3 14 2 0,2-4-43 0,2-4-10 0,3-4 38 16,0 2-17-16,3-3 11 0,-1 2 3 0,1 3 8 15,1-1 1-15,-1 15-10 0,2-10-22 0,2-2 0 16,1 0 55-16,0-5-91 0,1 3 69 0,0-2-23 0,-2 0 17 16,2-2 62-16,5-4-107 0,-2 1 42 0,1-2-45 15,2-2-16-15,1 2 73 0,-2 0 6 0,2-5-55 16,2 1 25-16,-1 1-1 0,2-4-3 0,1-1 16 0,-2-3-39 15,0 1 28-15,2-2 9 0,1-2 6 0,0-3-10 16,-1 0 4-16,3 2-19 0,-3-5 23 0,5-13-34 0,-3 8 9 16,-2 0 17-16,1-6-4 0,0-3-12 15,-3 3-37-15,0-6 17 0,-3 4-7 0,-2 1 43 0,-1 4-38 16,0-2 41-16,0-12-56 0,-1 4 61 0,-3 3-31 16,0 2-41-16,3-11 82 0,-3 6-25 0,0 2-33 15,0 4-11-15,0 0 41 0,0-13-22 0,1 6 29 16,-1 9 5-16,1 2-3 0,1-2-26 0,-2-1 6 0,1 6 30 15,-1 0-7-15,0-2 8 0,0 1-41 0,-1 0 4 16,1 2-20-16,1 2 19 0,2-2 16 0,-3 6 6 0,0 0-37 16,0 8 23-16,0-12 0 0,0 4 10 0,0 1 14 15,0 2-2-15,0 5-27 0,0 0 13 0,0 0-19 16,-2-7 27-16,2 7-13 0,0 0-2 0,0 0-4 16,0 0 0-16,-4 17 3 0,6-10-10 0,-2 8 30 0,0-2-7 15,-2 4-41-15,2-1 56 0,2 5-45 0,-2-2 56 16,1 0-26-16,-2 0-20 0,2 4-9 0,0-2 31 0,1 1 19 15,-1 0-55-15,3 9 41 0,0-8 6 16,-3-1-20-16,1-2-5 0,2-2-14 0,-3 0 24 0,2-1 24 16,-2 1-32-16,0-1 2 0,2-1 40 0,-2 1-54 15,2-6 37-15,0 3-15 0,2 18 21 0,-1-13-29 0,-1-10-4 16,1 2 34-16,0-5-9 0,1 3-7 16,0-2-11-16,1 5 22 0,2-3-25 0,0 3 5 0,-2 0-7 15,5 2 23-15,-1-10-4 0,-1 1-35 0,0-7 24 0,5 1 17 16,-1 7-4-16,0-8-41 0,1 4 32 0,0-8 1 15,-3 1-43-15,5 6 31 0,-1-8 9 0,-1 4 21 16,-2-7-33-16,0 5 19 0,-2-4-21 0,0-1-13 0,2-2-11 16,-1-2 12-16,-3 0 36 0,3 2-36 15,-5-4 9-15,4-10 10 0,-2 6 15 0,-4 3-64 0,-2-1 44 16,0 0-9-16,0 0 0 0,0-3-2 0,-4 2-13 16,2 2 37-16,-2 1-12 0,-1 1-19 0,2 1 56 0,-1-2-12 15,0 3-42-15,-2 0 4 0,0 4 50 0,0 0-47 16,-3 2 9-16,2 1 13 0,-1 2-7 0,1 2 10 15,2 2 22-15,-3 0-26 0,6 0-38 0,-11 4 30 16,3 2-5-16,0 0 51 0,0 3-25 0,0 2-37 0,3 1 47 16,-3 1-61-16,2 0 22 0,2 1-10 0,0 2 2 15,2-3 6-15,0 4 0 0,1 0-8 0,2-4 60 16,1 1-2-16,-1 0 5 0,4 2 4 0,-1-2-41 0,0-1 30 16,3-1-25-16,0 1 28 0,3 13-55 0,1 0 43 15,-2-12 7-15,-2-4-32 0,2-2 3 0,1-2 15 16,0 1 1-16,0 5-25 0,-1-6 27 0,2-1-12 0,1 0 22 15,-4-5-42-15,4 5 12 0,-3-7 6 0,-1 5-35 16,1 6-6-16,2-9-4 0,-2 0-6 0,-1-1-26 16,4-4-8-16,-4 4-24 0,-1 0-251 0,2-4 117 0,1-2 78 15</inkml:trace>
  <inkml:trace contextRef="#ctx0" brushRef="#br0" timeOffset="201461.63">21540 14117 34 0,'-9'-1'92'0,"1"1"-35"0,1 1 22 0,-4 4-2 16,0 2-37-16,-1 1 51 0,2 3-8 0,-1 1-75 15,2 0 44-15,-1 4-27 0,4-4 28 0,2 3-7 0,-3 0-29 16,3 0 11-16,3 1-11 0,-1-2 4 0,2 7 12 16,2-7-23-16,0-1 32 0,2 4-25 0,2-6 15 0,-1 0-12 15,3-2 12-15,1 6-4 0,1-11 2 16,-1-1-15-16,3 6 7 0,0-4-32 0,-1 2 11 0,1-5-7 16,-3-1-11-16,2 0-25 0,-3-1 9 0,-1 0 6 15,-2-1-19-15,2 0-17 0,-2-3 3 0,3-1-11 0,-1-1-172 16,-2 4 81-16,-2 1 54 0</inkml:trace>
  <inkml:trace contextRef="#ctx0" brushRef="#br0" timeOffset="202139.37">21616 14285 30 0,'4'-15'47'0,"0"0"12"0,1 2-5 0,2 1 18 16,-2 0-18-16,2 1-2 0,0 1-9 0,1-1 21 16,1 5-3-16,2-2-16 0,-3 2-4 0,4 1-29 0,0 0 33 15,0 3 18-15,0 0-33 0,1 0 34 0,-1 2 3 16,-1 0-28-16,1 2-14 0,1 0-44 0,-2 4 24 15,3-1 42-15,-2 1 5 0,2 0-16 0,-6 3-50 0,2 1 53 16,0 0-8-16,-2 0-37 0,-3 4-19 0,-1-1 14 16,1-2 62-16,-1-1-16 0,0 1-6 0,-2 6-7 15,0-7 11-15,1 4-39 0,-4 4 24 0,1-2 10 16,-2-9-18-16,1 10 24 0,-2-2-36 0,1-4 12 0,-1-4 6 16,0 0-11-16,1-2-7 0,-4 4 22 0,2-6 1 15,-1 2 6-15,1-4-3 0,4-1-20 0,-8 3 9 16,4-5-11-16,4 2 14 0,0 0-9 0,-9 0-6 0,9 0-37 15,-6-15 10-15,1 9-17 0,2-5 6 0,2-1-1 16,0-2 10-16,1 0-27 0,0 0 36 0,0-2-17 16,1 1 2-16,-1-1 17 0,3-1-25 0,2 3 19 15,-1 0 20-15,3-1 0 0,-1 2-12 0,1 2-33 0,0-1 49 16,2 1-30-16,2 1 35 0,-1 0-12 0,2 3-11 16,3 0 13-16,-3-1-11 0,0 2 30 0,0 0-10 15,1 3-1-15,1-1-9 0,-2 2 17 0,0-1-21 0,1 2 0 16,-4 1-3-16,2 3-3 0,2-2 16 0,-3 0 5 15,2 1-16-15,0 1 27 0,-4-1-18 0,1 1 3 16,3 0 12-16,-1 1-18 0,1-1 2 0,0 2 1 0,0-2 8 16,-3-2 7-16,2 2-19 0,-2 0-5 0,1-2 12 15,2 1-39-15,1-2 25 0,-1 0 16 0,0-1-13 16,1-1 11-16,-1-1 7 0,0-1-13 0,-1 0 17 16,0-1-6-16,-2 0-3 0,2 1 25 0,-3-2-29 0,0-2 11 15,-2 0-41-15,-2-2 12 0,2 1 12 0,-2-1 11 16,-2 2 8-16,0 1-12 0,-2 7-13 0,1-11 51 0,-2 6-1 15,1 5-57-15,-4-10 66 0,-3 3-42 0,2 4 20 16,-1 0-1-16,6 3-40 0,-14-8 37 0,3 7-48 16,-1 2 53-16,1 1 7 0,-2 3-3 0,1 3-25 15,1 1 28-15,-1 0-56 0,2 5-19 0,0-2 43 0,2 2-35 16,3 3 82-16,-8 7-87 0,7-6 65 0,5-1 2 16,0-2-43-16,2 1 5 0,0 2 34 0,2-4 25 0,-2 2-68 15,3-3 66-15,0-1-49 0,0 7 19 16,3-2 18-16,0-9-11 0,-1 4-31 0,2-6 29 0,0 0 8 15,2-2-40-15,-1 2 50 0,2-1-23 0,-3-3 0 16,4 4-19-16,-2-3-43 0,0-2 17 0,-1 0-16 0,-1 0-25 16,-1-1-4-16,1 0-7 0,4-3-282 15,-4 5 120-15,4-8 82 0</inkml:trace>
  <inkml:trace contextRef="#ctx0" brushRef="#br0" timeOffset="203131.51">22863 14087 52 0,'-7'-7'84'0,"2"1"-18"0,0 2-3 16,-2-2-2-16,-1 0 11 0,0 0-14 0,0 2-22 0,-4 0 6 16,1 2-4-16,2 2 16 0,-2-2-26 0,-2 3 18 15,-2-2-33-15,2 3 30 0,-2 1-10 0,1 2 10 16,-1 1 10-16,-1 1-31 0,1-1-9 0,-1 2-8 16,-4 10-7-16,4-5-18 0,3 1 14 0,2-4 43 0,1 4-27 15,3-1 24-15,-2 4-36 0,2-3-23 0,0 2 34 16,2 2-5-16,0-3-7 0,-1 15 27 0,4-9 13 15,0-2-20-15,2-6-22 0,4 3 32 0,-2-2-4 16,-1-3-32-16,2-6 43 0,1-2-17 0,0 2-2 0,2 2-31 16,2 5 29-16,0-5-41 0,0 2 46 0,0-8-25 15,2 0 14-15,-2-1-34 0,5-3 53 0,-1-2-24 16,-1 2 0-16,1 0-11 0,-2-2-5 0,2 3 19 16,-1-7-4-16,0 4 12 0,-3-2-31 0,2-5 13 0,-3 0 32 15,0 0-34-15,-2-2 29 0,0-1-34 0,-1-1 3 16,-1 0-12-16,-4-2 3 0,2 1 35 0,-2 0-2 15,1-2-54-15,-2 2 46 0,1-1-32 0,0 2 20 0,-1 2 38 16,1-1-54-16,0 3 48 0,-3 1-56 0,2 0 16 16,1 2-1-16,0 4 17 0,1 1 3 0,0 4 16 15,0 0-14-15,0-6-5 0,0 6-17 0,0 0-9 0,0 0-10 16,0 0 12-16,0 0 14 0,-4 17 31 0,4-5-54 16,-2-2 20-16,2 2 43 0,2 1-86 0,2 1 35 0,1-2 54 15,0 4-17-15,1-2-33 0,-1-1 24 0,2 2 10 16,1-3 19-16,0 0 15 0,-3 0-26 0,3-1-48 15,0-1 13-15,0 0 3 0,1-2-17 0,2 0-20 16,0-1 0-16,-6-2-1 0,7 1-16 0,-1-2-18 16,1 1-195-16,-3 0 91 0,-2-4 60 0</inkml:trace>
  <inkml:trace contextRef="#ctx0" brushRef="#br0" timeOffset="203439.03">23081 13961 51 0,'-11'0'97'16,"11"0"-33"-16,-9 6 14 0,9-6-3 0,-8 12-28 0,2-3-18 16,5 2-1-16,0 0 22 0,2 2 18 0,0 2-29 15,2 0-19-15,1 0 22 0,0 0-5 0,0 2-16 16,0-1 28-16,0 2-23 0,0-4 14 0,0 2-35 0,1-1 17 15,1 1 9-15,-1-3-2 0,-1 1-31 0,0 0-6 16,0-2 10-16,-1 0 10 0,1-2-18 0,-2-2 47 16,-2 0-43-16,0-1 48 0,0-1 9 0,-1 1-13 0,1-7-50 15,-3 16 47-15,-1-10-47 0,0 2 47 0,-1-5-12 16,-2 2-47-16,1-3-1 0,6-2 10 0,-11 4-26 16,11-4 23-16,-12 0-32 0,7-2-36 0,5 2-248 15,-12-1 110-15,2-5 74 0</inkml:trace>
  <inkml:trace contextRef="#ctx0" brushRef="#br0" timeOffset="203689.45">23077 14006 59 0,'-4'10'133'0,"-6"3"-14"0,4 3-69 0,-8 10-6 16,1-1 55-16,0 3-20 0,-1 3 55 0,1 0-78 15,-3 3-3-15,-3 3 12 0,2-12-19 0,0 4 12 0,-1 1-26 16,2-7 27-16,-3 5-34 0,2-1 27 0,0 0-10 16,2-5-4-16,2 5-2 0,-3-3-5 0,6-5-7 0,1-6 5 15,1 0-15-15,3-2-40 0,-1-5 37 0,4 0 4 16,-1-1-19-16,3 1-12 0,0-6-15 0,0 0-26 16,0 0 9-16,0 0-22 0,0 0-20 0,20-4-265 15,-5 4 119-15,7-16 78 0</inkml:trace>
  <inkml:trace contextRef="#ctx0" brushRef="#br0" timeOffset="203947.11">23411 14033 54 0,'7'7'93'0,"0"5"-3"0,-1-1-15 15,0 2-8-15,-1 0-17 0,0 2 21 0,-2-1-47 16,1 3 26-16,-4-2-13 0,1 1-13 0,1-2 22 0,-4 0-22 16,5-1-15-16,-3-2 24 0,0-4 15 0,0 2-36 15,0 0 27-15,0-4-39 0,0-1 42 0,0-4-25 16,0 0-7-16,-1 14-2 0,1-12 7 0,0-2-18 0,-2 1 18 16,2-1-28-16,0 0-20 0,0 0-15 0,0 0-17 15,0 0-200-15,0 0 89 0,0-23 58 0</inkml:trace>
  <inkml:trace contextRef="#ctx0" brushRef="#br0" timeOffset="204115.51">23518 13848 96 0,'3'-13'94'0,"-3"3"-15"0,1 2-14 0,-1 1-13 0,0 7-3 16,3-11 3-16,-2 6-4 0,-1 5-20 0,0 0 8 15,1-7-9-15,-1 7-37 0,0 0 14 0,0 0-46 16,0 0-152-16,0 0 66 0,0 0 42 0</inkml:trace>
  <inkml:trace contextRef="#ctx0" brushRef="#br0" timeOffset="205103.59">23680 14147 25 0,'1'15'67'0,"3"-1"-11"0,-3-1 6 0,2-1-5 16,0 0-12-16,-2-4-5 0,0-1 21 0,1-1-7 16,-2-6-7-16,1 10 13 0,-1-10-19 0,1 7 4 15,-1-7-5-15,2 3 6 0,-2-3-14 0,0 0 21 0,0 0-21 16,0 0-27-16,0 0-10 0,-8-23 17 0,6 12 11 15,1-2 15-15,1-3-29 0,-3 3-24 0,3-3 33 16,-1 2-1-16,-2-4-36 0,2-1-19 0,0 0 25 16,-1-1 2-16,2 0-8 0,0 2 27 0,2 0-3 0,2 2-22 15,-2 3 13-15,1 0-8 0,5 1 12 0,-1 4 15 16,1-3-27-16,0 4 5 0,1 1 12 0,2 2-7 16,1 2 4-16,-3 0 3 0,4 1-20 0,-1 4 0 15,0 1 19-15,-1 2-4 0,1 3 5 0,0 2 0 0,-1-1-9 16,-2 1 20-16,2 1-22 0,-2 3 26 0,-1-3-9 15,-1 2-6-15,1-2 6 0,0 2-12 0,0 1-2 16,0-3 24-16,-2 1-8 0,2-2-28 0,3-2 43 0,0 1-28 16,1-2 12-16,-2 0-14 0,2-2-1 0,3-3-7 15,0 0-13-15,-2-1 4 0,2-2-57 0,1-1 69 16,-2-3-1-16,2 2 6 0,-1-2 1 0,0-3-6 0,-2-1-6 16,2-1-53-16,-2-2 65 0,-2-1 11 0,1 0-9 15,5-9 3-15,-4-2-6 0,-3 5 6 0,2-7 10 16,-3 0-17-16,-3 3 26 0,-2 3-27 0,-3 3 2 15,0 1-1-15,-2-1 19 0,-2 2-12 0,2 0 2 0,0 2 18 16,-4 0-29-16,0 2 16 0,0 0-5 0,1 4 10 16,-4 1-12-16,8 5 23 0,-11-3-12 0,11 3-10 15,-11 1 25-15,3 7 4 0,3-2-26 0,0-1-3 16,-1 2-7-16,0 3 10 0,2 1-7 0,0-2-13 0,1 3 3 16,-1-1 3-16,1 0 14 0,1 0-9 0,2 1 26 15,-2-4-29-15,4 2 28 0,-1-4-18 0,-1-6-33 0,3 9 38 16,-1-4-24-16,-2-5 6 0,7 7-14 0,-2-1 40 15,2-2 24-15,0-3-59 0,-2 0 32 0,2-1 15 16,-7 0-38-16,10-3-10 0,-3 3 41 0,5-8-7 16,-4 2-30-16,3 2 10 0,-4-2 2 0,1 1 11 0,0 1 22 15,0-5 6-15,-2 3-19 0,0 2-10 0,-1-6 20 16,0 4 11-16,-1 4-6 0,-1 0-10 0,-3 2-1 16,4-9 6-16,-1 4-2 0,-2 2 4 0,-1 3 11 15,0 0-54-15,0 0 3 0,0 0 38 0,0 0 6 0,0 0-41 16,0 0 20-16,1 8 19 0,-1-8 8 0,0 11-9 15,-1-1-17-15,0 2-22 0,-2 2 44 0,3-1-80 0,-1 4 61 16,-1 0 21-16,1 1-23 0,0 2-34 0,-1-1 55 16,2 5-30-16,0-2 16 0,-1 1-3 0,2 0 11 15,-2 13 25-15,0 0-27 0,2-4-16 0,-2-3 26 0,-1-5-16 16,2-1-1-16,-2 8 17 0,0 5-9 0,0-9 2 16,0-3 0-16,1-2-22 0,2 0 7 0,-1-1-11 15,0 2 8-15,2 0 2 0,-2-2-16 0,0 0 16 16,0-3-7-16,0 0 7 0,0 0-6 0,0-1-15 0,-2-3 15 15,2 0 1-15,-1-2-18 0,0 2-15 0,1-6 33 16,-2-1 10-16,0 0 1 0,-1-2-10 0,2-1 11 16,-2-1 8-16,-1-1 8 0,0-1-9 0,-1-1 3 0,-1-1 3 15,0-2-8-15,-4-2 15 0,2-1 4 0,-1-1-1 16,-1-2-8-16,2-1-5 0,2-2-5 0,-2 0 1 16,1-2-11-16,2 0 4 0,-2-1-17 0,4-1 10 0,1-1 4 15,0 1-29-15,2-2-23 0,-1 1-7 0,4 0-11 16,1-3-20-16,5-9-33 0,2 11-51 0,2-5 8 15,0 6-35-15,6-3-484 0,-3 7 222 0,0-1 148 16</inkml:trace>
  <inkml:trace contextRef="#ctx0" brushRef="#br0" timeOffset="205869.36">25490 13595 52 0,'-19'0'98'0,"3"-1"-6"0,0 4-10 16,0 2-11-16,1 2-13 0,1 2-2 0,0 0-4 0,1 1-17 15,4 2 17-15,-2-4 12 0,-4 19-22 0,2-1 10 16,5-9-12-16,3 2 15 0,-1-5-46 0,2 3 11 16,2 0 20-16,-1-1-33 0,3 0 11 0,3 0-4 15,1-2 2-15,0 1 3 0,0-4-2 0,1-1-10 0,2 0 11 16,-2-2-25-16,4-2 28 0,-2 3-13 0,5-3 39 15,-3-1-53-15,1-4-5 0,3-1 35 0,-2 1-18 0,2-2 22 16,0-4-34-16,1 0-16 0,-4-4 47 0,1-3-42 16,0-2 29-16,-2 2 10 0,-1-2-46 0,-1 1 70 15,2-15-75-15,-2 4 15 0,-5-8 51 0,1 5-75 16,-3 3 74-16,0 4-9 0,-1 0 12 0,-5 0-40 0,2 2-13 16,0 3-11-16,-1 2-3 0,-2-1 56 0,-3 4-71 15,0 0 18-15,-2 2 54 0,0 4-45 0,0-1 62 16,0 4-69-16,0-1 46 0,3 3-56 0,-3 1 15 15,1 3 2-15,1 1-22 0,2 0 6 0,1 1-40 0,3 0-3 16,1-1-16-16,-1 6-199 0,2-3 98 0,2-9 64 16</inkml:trace>
  <inkml:trace contextRef="#ctx0" brushRef="#br0" timeOffset="206251.79">25698 13553 53 0,'23'-4'95'16,"-3"2"-26"-16,-3 2 6 0,3-1 22 0,-3 2-3 0,5 2-6 15,3 11-23-15,-2 0 26 0,-3-4-45 0,-6-2 21 16,-2 3-46-16,0 1 41 0,-2 0-11 0,-1 3 4 16,4 11 3-16,-5-7-7 0,-1 1-23 0,-2-2 3 0,2 10 12 15,-4-7-33-15,-1-4 29 0,-2 0-25 0,-1 1 19 16,0-1-24-16,-1-3 24 0,2 1-11 0,-4-2-71 15,0 0 62-15,-1-1-33 0,0-2-15 0,-2-1 28 0,2 0 37 16,-3-1-26-16,0-1 11 0,1-2 5 0,0-3 15 16,-1 0-9-16,3-2-15 0,-2-2 3 0,-3-2-11 15,0-1 11-15,1-2-20 0,2-2 28 0,1 2 27 16,-1-6-12-16,4-2-22 0,2 2 13 0,2-6-7 0,2 1-5 16,2-12-74-16,5 0 25 0,0 4-21 0,2-3 5 15,3 4 18-15,-2-3-19 0,2 2-2 0,2 3 8 16,1 0 11-16,0 3 3 0,2 2-23 0,3 3 27 0,-4 3-40 15,-2 5 29-15,-1 1-15 0,-1 2-9 0,1 3 10 16,0 1-10-16,0 1 1 0,0 3-14 0,0-2-153 16,-2 7 75-16,2-7 50 0</inkml:trace>
  <inkml:trace contextRef="#ctx0" brushRef="#br0" timeOffset="207078.24">26521 13626 17 0,'-5'-10'82'0,"-2"3"1"0,-2-1-2 0,1 1 32 16,-3 2-51-16,-1 1 35 0,0-1 3 0,-4 4-58 16,3 0 31-16,-2 2 6 0,0 2 1 0,2-1-28 0,1 0-26 15,0 2 29-15,-1 6-20 0,1-4 11 0,1 3-18 16,3 0 7-16,1 1 25 0,-1 6-15 0,3-2-17 0,1 2 47 15,-2 1-46-15,2 2-11 0,3 0-24 0,0-3 8 16,1 2 16-16,1-3-61 0,-1 0 24 0,1-1 44 16,2 1 2-16,0 0 10 0,1-4-37 0,-2 0-8 15,3-5 16-15,-3 1 11 0,4 1-17 0,-6-8-51 0,10 9 40 16,-4-8 49-16,-1 3-8 0,-5-4-10 0,13-3-12 16,-2 0 5-16,0-2-21 0,-1 1 22 0,0-4-14 15,0-2 8-15,5-13 5 0,-3 13-28 0,1-16 17 16,-2 7-51-16,-4 0 37 0,2-6-27 0,2-3-4 0,-5 7-23 15,-2-1 80-15,3-8-52 0,-4 4-2 0,1-8-10 16,0 0 76-16,-2 1-61 0,1-2 48 0,-7 1-51 0,3 8 69 16,2 0-75-16,-2 3 67 0,2-11-7 15,-2 10-24-15,-1 0 29 0,1 6 7 0,0 3 2 0,-1 0-28 16,1 0 7-16,-2 4-2 0,3-5-10 0,-2 9 12 16,0-4-36-16,2 11-8 0,-2-11 41 0,2 11-3 0,0 0-39 15,-4-4 40-15,4 4 0 0,0 0-45 0,0 0-1 16,-4 24 3-16,4-10 22 0,0 4-22 0,1 0 14 0,0 2 53 15,2 12-71-15,1-5 75 0,1 7-51 16,2-1-3-16,-3 6 64 0,-1-15-12 0,1-1-34 0,1 13 51 16,0-14-18-16,-1 17-24 0,0-14 23 0,0-3 0 15,0-3-1-15,4 14-23 0,-4-11-6 0,2-4 31 0,-2-2-1 16,1-1-20-16,0 1-22 0,3-1 23 0,-1-1 8 16,2-4 4-16,-1 4-5 0,3-7 4 0,-2 2-2 15,3-4-13-15,0 1 1 0,2-6-20 0,-1 3 8 16,0-3-3-16,2 1 22 0,-2-4-10 0,2 1-5 0,-2-5-8 15,1 0 37-15,-1-1-35 0,-1-1 19 0,-1-3-9 16,3-13 8-16,-3 8-4 0,-3 1-2 0,4-9-13 0,-7 3 3 16,1 1 14-16,-2 2-38 0,-3-2 17 0,-1 0-16 15,0-3 49-15,-1 2-6 0,-1 2 0 0,0-1-71 16,-1 3 7-16,-1 1 13 0,0 3 2 0,0 1 67 16,-1 1-78-16,-2 1 4 0,-1 4 53 0,1 1 28 0,1 3-116 15,-1 3 89-15,2 2-41 0,-2 0 76 0,-1 5-57 16,1 3-6-16,1 1 23 0,-1 1 29 0,3 2 38 15,1 0-66-15,2 3 11 0,1-1 0 0,4 3 34 16,0-1-15-16,0 2-7 0,3 8-4 0,5 2 8 0,-2-5-15 16,1 4 18-16,0-11-32 0,-2 0 16 0,-1-6-18 15,1 1 11-15,2-1 9 0,0-1-13 0,-2-1 2 0,0-2-3 16,1-1 1-16,0 2-15 0,0-6 0 0,-4 1-29 16,4 2-6-16,-4-3-11 0,4 2-19 0,-10-5-13 15,13 0 7-15,-13 0-25 0,12-3-18 0,-12 3-352 0,0 0 156 16,17-11 104-16</inkml:trace>
  <inkml:trace contextRef="#ctx0" brushRef="#br0" timeOffset="207447.3">27093 13510 34 0,'11'0'114'0,"1"1"25"0,1 2-68 15,-2 1 28-15,2 7-27 0,-1-3-2 0,2 2 24 16,-4 1-35-16,5 13-14 0,-4-4-2 0,2 3 18 0,-4 6 20 16,-2-9-10-16,-2-2-43 0,-1 0 32 0,-2-1 3 15,-1 0-33-15,-1-1 9 0,-1 0-38 0,-2 1 39 16,-1-3 17-16,-1 1-8 0,-3 0-9 0,0-3 3 0,-3-1-5 16,0-1-52-16,1-2 56 0,-5 0 7 0,3-2-20 15,-1-1-36-15,1-2 19 0,0-1 7 0,2-2 9 0,-3-1 1 16,2-4 9-16,2 1-5 0,1-3 2 15,1-1-8-15,3 1-3 0,3-4 7 0,1-1-2 0,1-3-6 16,3-1-14-16,3 1-17 0,5-14 24 0,4 3-37 16,0-3 10-16,-1-1-48 0,2 4 8 0,-1-3 21 15,3 3-25-15,1 0-29 0,-3 2 90 0,4 3-84 0,-2 3 75 16,1 0-54-16,-4 5 23 0,-3 2-10 0,1 2 16 16,-2 2-39-16,-2 1 27 0,2 0-21 0,-1 3-12 15,-2 1-13-15,1 1-285 0,-5 4 125 0,-5-3 82 0</inkml:trace>
  <inkml:trace contextRef="#ctx0" brushRef="#br0" timeOffset="208089.24">28397 13494 89 0,'-10'-7'98'0,"0"0"-8"0,-4 4-28 15,2 0 33-15,-3 1-47 0,2 4-1 0,-2 0 35 16,1 2-17-16,0 3-52 0,1 2 24 0,0 2-6 0,-1-2 54 16,1 3-44-16,2 1-11 0,-5 18 13 0,2-3 21 15,3-10-3-15,4 2 8 0,-6 11-26 0,8-7-14 0,1-3 21 16,0-3-55-16,4-3-5 0,0 4 41 16,1-2-12-16,4 0 7 0,-2-1 1 0,2-2 5 0,2-2-22 15,0-4 28-15,3 1-11 0,0-1-9 0,0-4 6 16,1-1-4-16,1-3 7 0,0-1-8 0,1-4-3 0,-1 1-3 15,2-1 18-15,-1-1-15 0,-1-4 22 0,4-10-8 16,-4 1-7-16,-1 3-46 0,1-8 55 0,-3-4-19 16,-1 7 1-16,-4-1-62 0,0 4-20 0,-2-2 15 15,-2 1-5-15,-2-1 2 0,-2 1 11 0,0 0-13 0,-2 2 24 16,0 2 40-16,-1 0-46 0,-2 3 70 0,1 1 14 16,-1 1-90-16,-1 2 84 0,1 4-85 0,1-2 33 0,0 3-1 15,1 1-31-15,7 2-9 0,-10-1 5 0,10 1-17 16,-7 2-32-16,6 0-234 0,1-2 111 0,0 0 74 15</inkml:trace>
  <inkml:trace contextRef="#ctx0" brushRef="#br0" timeOffset="208553.31">28587 13231 28 0,'6'-3'73'0,"-6"3"11"0,8 0 37 16,-8 0-95-16,6 8 28 0,0 4-4 0,-1 2 65 16,2 3-8-16,-5 2-67 0,5 10 56 0,-3 5-73 15,3-4 17-15,-3 3 46 0,-2 2 0 0,1 0-15 0,0 1-1 16,-3-2 0-16,1 9-18 0,-2-7-8 0,-3 2-8 16,-2-1 0-16,0-1 13 0,-4-2-17 0,1 1-31 15,-2-2 33-15,3-1 5 0,3-7-1 0,-3 4-59 16,0-3 62-16,0-4-66 0,3-6 19 0,2-2 15 0,0-1 24 15,2-1-26-15,1-3 22 0,0-1-36 0,1 0 19 16,2-3-35-16,1 0 32 0,3-1-16 0,2 0 4 16,-2-2 4-16,1 0-5 0,1-2-46 0,4-4 6 0,1-1 19 15,0-1 60-15,-2 1-43 0,-2-4 15 0,2-2-18 16,-3-2 30-16,2 3 1 0,-3-3 20 0,0-1-20 16,-4-1 17-16,-2-3-26 0,0 1 31 0,-4-2 11 15,0 0-12-15,-2 1 3 0,-4-10 7 0,-4 0-5 0,-2 1-9 16,0 1-21-16,-1-1 31 0,-1 2-20 0,-3 0 18 15,-1 0-26-15,3 0 5 0,2 3 3 0,2 5-21 16,2 4 9-16,5 2 16 0,-1 2-37 0,0-1 36 0,3 0-20 16,0 1 3-16,0 3 17 0,2 0-20 0,0 2-32 15,2 4-19-15,2-8-12 0,-1 3 31 0,-1 5-104 16,15-7 17-16,-3 3 52 0,1 2-62 0,3 1 11 0,1-2-23 16,1 3-392-16,-8-2 175 0,6 1 116 0</inkml:trace>
  <inkml:trace contextRef="#ctx0" brushRef="#br0" timeOffset="209429.31">29158 13584 13 0,'-4'4'71'0,"4"-4"3"0,0 0 15 16,0 0-27-16,0 0 2 0,0 0-13 0,0 0-8 16,23 1-24-16,-23-1 15 0,16-1 12 0,-4-3 2 0,3 0-14 15,-3 1-9-15,1-2-7 0,-1 0 11 0,0-2 3 16,-1 1-2-16,1-1-40 0,-3 0 20 0,2-1-4 15,-5-1 15-15,1-1-14 0,-2-1 0 0,-1 2-16 16,-1-1 14-16,1-1 34 0,-4 2-31 0,-1-2 22 0,-2-1 2 16,0 2-30-16,-2 0 1 0,0 1 8 0,-3 1-9 15,2 1 36-15,-2-2-53 0,-1 2 48 0,-2 1-40 0,2 2-23 16,1 2 5-16,0 2 58 0,1-1 1 0,-5 4-72 16,2 1 69-16,-1 1 1 0,0 2-16 0,1 3-25 15,0 0 46-15,0 4-63 0,2-2 81 0,0 1-29 16,1 1-4-16,0 3 19 0,3 1-4 0,2 13-15 0,0-10 6 15,2 3-13-15,0-3-4 0,4-2 4 0,4 14 26 16,-2-10-31-16,0-4-8 0,6 8 24 0,-4-6-28 16,2-4 15-16,4 4-7 0,-2-6-2 0,-1-3 15 15,4 8-12-15,-3-9-13 0,-2-2-18 0,0 1 9 0,0-5-48 16,-2 0 20-16,4-1-13 0,-4-1 3 0,0-2-7 16,-1 0-18-16,1 0-272 0,-4 2 116 0,-4-3 78 0</inkml:trace>
  <inkml:trace contextRef="#ctx0" brushRef="#br0" timeOffset="209714.63">29612 13357 29 0,'6'3'129'0,"5"3"-55"15,-2 2-17-15,2 4 52 0,0 1-37 0,5 10 12 0,-3 3 3 16,2 0-70-16,-3 1 60 0,1 0-3 0,-3-9-46 16,-4-2 33-16,1-1-2 0,1 18-11 0,-4-7-20 0,-1-10 35 15,2 2-41-15,-1-3-9 0,-1 0 6 0,1-5 14 16,-2 4 10-16,0-3-27 0,0-4-9 0,-2-1 9 16,0-6-39-16,0 0 28 0,6 4-40 0,-6-4-1 15,0 0-12-15,0 0-3 0,0 0 3 0,0 0-16 0,10-18-17 16,-4 10-215-16,-2-2 100 0,1-3 64 0</inkml:trace>
  <inkml:trace contextRef="#ctx0" brushRef="#br0" timeOffset="209929.47">29875 13363 61 0,'-11'0'114'0,"2"6"-35"0,-2 3-29 0,-2 1 25 16,1 2-32-16,-2 0 31 0,-4 10 19 0,-4-2 3 15,1-2-14-15,5 6-4 0,-6 0 8 0,1-2-29 0,1-3-22 16,3 4 17-16,-3 6 14 0,2-10-23 0,4-8 9 16,0-2-10-16,5 5 14 0,-2-4-14 0,-1-1 0 15,3 3-12-15,1-4-6 0,0 4-20 0,0-5-6 16,1 1-48-16,3-2-8 0,0-4 6 0,4-2-20 0,-2 8-24 16,2 0-286-16,0-8 126 0,0 0 86 0</inkml:trace>
  <inkml:trace contextRef="#ctx0" brushRef="#br0" timeOffset="210443.42">30007 13372 13 0,'5'10'120'0,"-1"2"-17"0,0 4-3 0,-3 3-5 16,1 2-41-16,-2 1 2 0,-2-2 24 0,2 1-14 0,-2 21 9 16,-1 1-14-16,-1-3-15 0,1-4-27 0,-1-1 23 15,-1-3 15-15,0-1-14 0,-2 2-2 0,3-10-6 16,1-3-18-16,-1-3-7 0,2-4-3 0,-2 0-19 0,1-1 37 16,0 0-2-16,2-5-59 0,0-1 17 0,-2 0 51 15,3-6-44-15,0 8 34 0,0-8-43 0,0 1 63 16,1-1-16-16,-1 0 21 0,6-7-28 0,-2-4 27 15,1 0-7-15,2-3 20 0,-1-2-43 0,5-12 13 0,0-3-19 16,-1 1 37-16,0 1-97 0,0-2-25 0,-3-5 73 16,1 1 45-16,0-1-36 0,-3 2 15 0,2-4-24 15,-2 1-47-15,-1 2 68 0,4-2 27 0,-1 1-93 0,-2 3-1 16,1 1-3-16,0 8 83 0,1-6-53 0,0 11-19 16,-2 5 75-16,2 2-14 0,-2 1-72 0,2 3 68 15,1 4-19-15,1-1-55 0,-1 4 28 0,0 1 1 16,1 4 47-16,2 2-23 0,1 2 20 0,-3 2-33 0,1 2 10 15,-2 2-14-15,-2 2-8 0,1-1 53 0,-2 3-47 16,-3-1 12-16,-2-1 9 0,0 2-4 0,-4-4 28 0,-2 3 14 16,0-4 12-16,-4 0-5 0,-4 11-58 0,-6-5-17 15,4-7 38-15,-4 5-32 0,1-5 40 0,2-1-42 16,1-4 73-16,1 0-69 0,-2-4 19 0,2 0 49 16,0 1-80-16,3 1 3 0,2-2-10 0,0-1-31 0,4-1-33 15,3 1-223-15,3-2 110 0,0 0 74 0</inkml:trace>
  <inkml:trace contextRef="#ctx0" brushRef="#br0" timeOffset="211062.3">30623 13384 81 0,'0'0'79'0,"0"0"-4"0,-11-6-19 15,7 4-6-15,4 2 5 0,-10 4 17 0,0 0-35 16,2 3-18-16,-1 0 9 0,0 3 34 0,-1 0-53 15,4 5 55-15,-2-3-23 0,-4 13 24 0,2-5-15 0,2-4-33 16,3-5 24-16,0 4-12 0,-1 15-16 0,2-16 20 16,3-2-10-16,-3 3-18 0,4-4 5 0,0 8 23 0,-1-4-10 15,3-1-4-15,0-1-16 0,0-4 8 16,1 4 14-16,4-2-10 0,-2-4 9 0,-2-5-13 0,2-2 14 16,0 1-24-16,2-2 6 0,2 4 9 0,1-2-45 15,2-5 24-15,-2 3 0 0,1-3-14 0,0-4 24 0,-3 2 0 16,4-2-31-16,-3-1 54 0,-1-2-48 0,3-1 0 15,3-10 28-15,-4 5-31 0,-5-1 5 0,-1 2 50 16,0-3-26-16,-1-1-4 0,-2-1 25 0,0 2-56 0,-3 1-7 16,2 0 20-16,-4 0-14 0,2 2 8 0,0-2 11 15,-2 6 35-15,-2 0-38 0,1 0-8 0,-2 5 1 16,2 0 20-16,0 2 0 0,-1 3-25 0,1-1 6 16,0 3-18-16,5 0 2 0,-7 4-31 0,7-4-204 0,-11 10 91 15,9-6 60-15</inkml:trace>
  <inkml:trace contextRef="#ctx0" brushRef="#br0" timeOffset="211560.26">30900 13354 17 0,'6'9'81'0,"-5"2"-7"0,2 2-31 16,-2 0 41-16,0 2-47 0,-2 2 8 0,1-3 29 15,-3 5-34-15,1 0-16 0,-1-1 23 0,-2 2 3 0,2 1-2 16,0-4-20-16,-1 1 2 0,2-2 2 0,0-2-13 16,-2 0 5-16,0 0-1 0,4-6 2 0,-1-2-2 0,1 10 12 15,-1-3 10-15,-2-10-16 0,2-1 11 0,1-1 7 16,-2 5-42-16,2-6-22 0,0 1 66 0,0-1-53 15,0 0 40-15,0 0-6 0,0 0-42 0,0 0-24 16,8-22 35-16,-4 12 25 0,-1-2-46 0,0-2 53 0,-1-1-7 16,1-1-65-16,1 1 29 0,1-1 10 0,-1-4-35 15,0-1 24-15,3-9-7 0,1 1 8 0,0 2-28 16,0 5 26-16,-3 4 6 0,2 4-2 0,0-1-23 16,-1 2 25-16,4 4-15 0,-2-1 3 0,2 0 9 0,1 4-13 15,0 3-5-15,-1 2 17 0,4 4 2 0,-2 1 18 16,1 2 1-16,2 2-34 0,-4 3 23 0,9 5 21 0,-8 0-4 15,-6 1-7-15,1-1 7 0,-2-2-15 16,-3-1 30-16,0 7-2 0,2-4-12 0,-4-1-38 0,3 0-28 16,-4-5 81-16,-1 4-7 0,0 1-19 0,-2-2-5 15,0 0 44-15,-2-2-40 0,1-4 30 0,1 3 7 0,-3-4-36 16,1 2 11-16,-1 2-32 0,3-3 6 16,0-1-10-16,1-1-2 0,1 0-38 0,0-4-247 0,1 1 103 15,0-2 68-15</inkml:trace>
  <inkml:trace contextRef="#ctx0" brushRef="#br0" timeOffset="211941.31">31266 13518 28 0,'4'-2'74'0,"1"0"-9"15,1 0 15-15,-1 1-33 0,0 0-4 0,1-2 26 16,4 1-42-16,-2 1 17 0,0-1-23 0,0 1 37 15,-5-2-16-15,6-2-9 0,-2 0-4 0,0 0-75 0,-1-1 73 16,1-1-55-16,0-1 49 0,1-1-5 0,-2 1-7 16,-2-3 21-16,2 0-30 0,-2 0-6 0,-2-2 20 15,0 1 11-15,-1 1 25 0,0-1-36 0,-2 3 13 16,0 0-15-16,-2 0-35 0,-4 0 53 0,3 2-53 0,2 2 70 16,-2 1-58-16,1 1 10 0,-1 0-14 0,-1 3 82 15,-3 0-19-15,8 0-42 0,-16 4-28 0,5 1 43 16,3 4-13-16,0 0-17 0,0 1 41 0,0 2-39 15,3 1 29-15,-2 0 49 0,2 4-100 0,1-1 70 0,0 0 12 16,1 0-58-16,2 2-26 0,-1-4 40 0,2 2 28 16,2 1 12-16,2-3-20 0,-3-1 1 0,3 2 17 15,-1 0 0-15,2-5-48 0,0 1 13 0,-1 2-60 0,6-2 91 16,-8-3 7-16,6 1-98 0,-2-1 18 0,3 0-17 16,-4-2 9-16,3 0-17 0,-1-2-11 0,1-3-15 15,-3 0-265-15,9-2 116 0,-6 0 76 0</inkml:trace>
  <inkml:trace contextRef="#ctx0" brushRef="#br0" timeOffset="212411.86">31530 13366 14 0,'5'9'59'0,"-5"2"33"0,2 2-3 15,-1 2-40-15,-1-1 26 0,0 2-8 0,0-1-27 0,0 1 28 16,0 2-35-16,1 0 11 0,-3-3 11 0,-1 5-20 16,2-2-18-16,-1-5-4 0,1 1 15 0,-2-1-32 15,3 2 34-15,2-1 21 0,-4-8-50 0,0 5 51 16,3-4 0-16,-2-2-50 0,1 1 53 0,-2 0-8 0,2-6-57 16,0 0 39-16,0 0-46 0,0 0 42 0,0 0-37 15,0 0-15-15,4-16 22 0,-1 10 21 0,-3 0-55 0,4-6 27 16,-1-2-8-16,2 1 42 0,-1-5-67 0,0 0 59 15,7-10-2-15,-5-2-35 0,0 6 38 0,0-7-20 16,0 7-17-16,3-5-3 0,0 2 16 0,-3 3-18 16,-1 7 11-16,-1 1-18 0,1 3 19 0,2 1-3 0,1 1 5 15,0 3 2-15,3 2-2 0,-1 1-4 0,2 3 14 16,0 0 17-16,2 6-15 0,-4 1-11 0,5 1-1 16,-3 3 8-16,0 3 15 0,0 0-4 0,3 12 28 0,0-2-24 15,-5-4-47-15,-3-1 49 0,0-2-10 0,-2 15 28 16,0-12-34-16,-1-1 20 0,-2 4 17 0,-1-6-48 15,-4 1 37-15,2-2-25 0,0 1 31 0,-1-2-21 16,0-5 15-16,-1 5-9 0,0-4 31 0,-1-1-52 0,0 4 29 16,-1-2-19-16,2-3 28 0,-2 1-35 0,2 0-5 15,1-2-21-15,-1-2 13 0,2 1-30 0,1 0-9 0,0 0-227 16,0-2 96-16,0-3 62 0</inkml:trace>
  <inkml:trace contextRef="#ctx0" brushRef="#br0" timeOffset="212728.09">32164 13069 12 0,'0'13'131'0,"2"2"-43"0,-2 0-1 0,-1 7-8 16,4 12 18-16,-3-1-62 0,0 4-15 0,-6 1-7 0,2 0 9 16,-1-1 25-16,-4-1-27 0,-1-5 53 0,-2 2-75 15,6 5 74-15,-6-9-59 0,5-6 4 0,2-5 45 16,1-1-66-16,0-2 7 0,0 3 28 0,1-7 6 16,0-3-24-16,1 3-14 0,-2 0 1 0,2 2 69 0,1-2-50 15,1-6-38-15,1 0 45 0,3-2-12 0,0 1-41 16,2-4 5-16,-1 1-6 0,2 0-15 0,7-3-8 15,1-1-38-15,-8 1-183 0,10 3 90 0,-2-2 62 0</inkml:trace>
  <inkml:trace contextRef="#ctx0" brushRef="#br0" timeOffset="212918.08">32164 13332 74 0,'1'-5'79'0,"3"3"32"16,5-3-46-16,3 0-33 0,0 2 4 0,4 1-20 16,-1 0 6-16,2 0 0 0,2 0 19 0,0 1 8 0,-1 0 3 15,1 0-7-15,0 1-41 0,-5-1 18 0,1 1-29 16,-2 0-23-16,-2-2-181 0,-3 4 69 0,3 1 48 16</inkml:trace>
  <inkml:trace contextRef="#ctx0" brushRef="#br0" timeOffset="-211070.91">24693 9053 8 0,'-6'3'24'0,"6"-3"7"15,-10 5-23-15,1-1 6 0,9-4 7 0,-15 5 4 16,15-5 4-16,-13 3 1 0,4 1-10 0,9-4-2 16,-12 3-7-16,12-3 13 0,-10 3 8 0,10-3-2 0,-10 2-2 15,10-2 1-15,0 0 3 0,-12 3-13 0,12-3 9 16,0 0 5-16,-11 4 3 0,11-4-29 16,0 0 10-16,0 0 10 0,-13 2 8 0,13-2 14 0,0 0-30 0,0 0 4 15,0 0 5-15,-12 0 1 0,12 0-9 0,0 0 14 16,0 0-2-16,-7 4-26 0,7-4 10 0,0 0 26 15,0 0-21-15,0 0 19 0,-9-4-16 0,9 4 37 0,0 0-35 16,0 0 4-16,0 0 2 0,0 0 57 0,0 0-32 16,0 0-12-16,0 0-23 0,0 0-13 0,0 0 29 15,0 0 7-15,0 0-18 0,0 0-30 0,0 0 25 0,0 0 16 16,0 0-19-16,0 0 5 0,0 0-5 0,0 0 6 16,0 0-11-16,0 9 8 0,0-9 3 0,0 0 4 15,0 0-18-15,13 6 3 0,-13-6-3 0,11 1 3 0,-1 3 6 16,0-5 5-16,2 3-12 0,0-1 13 0,1 2-13 15,0-1 1-15,2 1 2 0,0-3-11 0,-1 1 5 16,2 2-3-16,-1-3 0 0,1-1-3 0,0 2 5 16,0 1 3-16,1-1-4 0,-1-1 3 0,2 0-8 0,2 0 7 15,-2 2 6-15,2-4 2 0,-1-3-7 0,2 6 6 16,1-1-14-16,13-3 3 0,-6 3 8 0,-4 1-22 16,-3 0 20-16,14-6 4 0,-6 4-17 0,-7-4 21 15,-2 6-10-15,1 1-18 0,-1-4 3 0,2 2 23 0,1 0-8 16,-3-1-13-16,2 4 19 0,-2-2-4 0,0-1-5 15,2 0 8-15,-3-1-8 0,1-1 6 0,-3 2-23 0,0-1 22 16,1 2 4-16,0-1-5 0,-2 0-5 0,-1 0 4 16,0 0-11-16,-1-1 10 0,-2-1 5 0,-1 2-6 15,-4 0 9-15,1 0-15 0,-2 0 15 0,1 1-5 16,0-1 8-16,4 1-4 0,-1-1 0 0,-5 1-5 0,0-2-8 16,1 0 13-16,-1 1-18 0,0 2 18 0,-1-2 2 15,0 0-10-15,1 2 2 0,0-1 5 0,1-1-12 16,-2 0 8-16,2 1-3 0,6 0-11 0,-3 0 21 0,-4 1-2 15,2 0-13-15,-1-2 9 0,-3 1 0 0,1-1 8 16,1 1-12-16,-1 1 7 0,-1-1-1 0,-4-1-1 16,9 2-5-16,-3-3 13 0,-2 2-4 0,-4-1-1 0,6 3-10 15,-3-2 6-15,-3-1 8 0,0 0-1 0,7 1-17 16,-7-1 9-16,0 0 8 0,4 0 0 0,-4 0-8 16,0 0 1-16,4 2-6 0,-4-2 5 0,0 0-10 15,4 3 10-15,-4-3-1 0,0 0 9 0,0 0-8 0,0 0-19 16,0 0 11-16,0 0-7 0,8-3 4 0,-8 3 9 15,0 0-15-15,0 0 22 0,0 0-24 0,0 0 19 16,0 0-10-16,0 0 4 0,8 2-3 0,-8-2-4 0,0 0 8 16,0 0-8-16,0 0 10 0,4 0-5 0,-4 0-16 15,0 0-7-15,0 0-27 0,0 0-11 0,0 0-30 16,1-8-19-16,-1 8-45 0,0 0-30 0,0 0-2 0,0 0-502 16,0 0 228-16,0 0 152 0</inkml:trace>
  <inkml:trace contextRef="#ctx0" brushRef="#br0" timeOffset="-209073.58">29977 8858 26 0,'0'0'54'15,"0"0"-16"-15,0 0-13 0,-4-3 10 0,4 3-9 16,0 0-5-16,0 0 4 0,0 0-7 0,0 0 7 0,-4-1-2 16,3-1-3-16,1 2-15 0,0 0 17 0,0 0-12 15,0 0 6-15,-9-4-7 0,9 4-1 0,-6-4 4 16,6 4-1-16,-6-4 3 0,2 3-12 0,4 1-39 16,-11-2 70-16,6 1-25 0,-3-2 15 0,1 2 3 0,-4-1 10 15,-1-1-9-15,2 2-19 0,-2-1 26 0,0 0 3 16,-2 0 1-16,2 0-6 0,2 2 12 0,0-2-50 0,4 1 17 15,-2 1-14-15,2-1 7 0,0 0 40 0,6 1-64 16,-12-1 62-16,5 1-52 0,2 0 33 0,5 0-14 16,-10 1 33-16,10-1-39 0,-9-1 48 0,4 1-75 15,1 0 45-15,0 0-8 0,4 0 15 0,0 0-51 0,0 0 18 16,0 0-5-16,-14 0 63 0,11 0 1 16,3 0-84-16,-2-2 92 0,2 2-29 0,0 0-65 0,0 0 25 15,0 0 43-15,0 0-66 0,0 0 16 0,0 0-16 16,0 0 8-16,16 8 78 0,-9-7-59 0,-1 0 56 0,2 0-92 15,0 0 101-15,6-1-74 0,-1 3-6 0,0-2-11 16,-1 0 93-16,3 2-104 0,0-2 27 0,-2-1 72 16,2 0-24-16,-1 1 8 0,1 0-23 0,0 2-71 15,1-2 12-15,0 0 20 0,0 1 44 0,1 0 19 0,0 0-25 16,1 0-41-16,-1 0 49 0,0-1-1 0,1 0-61 16,-1 3 5-16,0-2-15 0,1 2 32 15,-1-2-19-15,2 0 75 0,-1 1 2 0,0-2-75 0,0 1 2 0,0 1 33 16,0-1-32-16,-3 1 5 0,1-1 7 0,3 0-14 15,-2-2 73-15,3 2 4 0,-4-1 6 0,-1 0-103 16,1 0 41-16,1-1 21 0,2 1-24 0,-2 1 65 0,-1-2-19 16,-1 1-67-16,1 0-6 0,0 0 7 0,1-1 15 15,-1 0 28-15,0 1-20 0,3 1 62 0,-4 0-80 16,2-3 5-16,-2 2 5 0,1-1 75 0,-2 1-70 0,1-2 39 16,0 3-50-16,-1-3 6 0,0 2 39 0,0-2 24 15,-3 1-78-15,4-1 17 0,-2 1 63 0,-1-1-74 16,1-2 52-16,1 2 8 0,-1 0-68 0,0 0 7 15,2 1 6-15,0 0-5 0,-1 0 23 0,1 0 22 0,1-1-1 16,-3 1 31-16,2 1 5 0,-2-1-61 0,2-1-25 16,0 2 60-16,1 0 30 0,-6-1-103 0,5 0 32 0,0 0 25 15,-2-1-15-15,-4 2-29 0,5-1 81 0,-5 1-78 16,0-1 2-16,1 0 1 0,-2 0-3 0,5-1 72 16,-3 0-23-16,-1 1-22 0,0 0-5 0,-1 0 70 15,-1-1-12-15,1-1 4 0,4 0-31 0,-4 2-58 0,1-1 108 16,-2 1-47-16,1-1-71 0,-1-1 27 0,-1 2 12 15,0-1 49-15,-1 0-85 0,-5 1-6 0,12-1 97 0,-4 1-62 16,-1-1 96-16,-2 1-129 0,2-2 56 0,-2 1 6 16,0 1-34-16,1 0 7 0,-1 0-7 0,0 0 96 15,-1-1-73-15,0 1 33 0,0-1 5 0,0 0-22 16,-1 1-41-16,1-2 24 0,0 2 62 0,-1-1-49 0,-1 0 26 16,1 1-11-16,4 0-7 0,-5 0 1 15,-2 0-22-15,6-1 33 0,-4 1-34 0,-2 0 49 0,6 0-54 16,-5-1-7-16,3 1 55 0,0 0-53 0,-1-2 42 15,-1 2 9-15,1-1 11 0,0 0-70 0,1 1 15 0,0 0 1 16,-4 0 44-16,4 0-14 0,0-1-31 0,-4 1 20 16,4-1-21-16,-3 2 21 0,2-1 2 0,-3 0-15 15,0 0 30-15,0 0-4 0,5-1-41 0,-5 1 57 16,0 0-50-16,1-2 12 0,-1 2-1 0,0 0-13 0,6-1 32 16,-5 0-29-16,-1 1 13 0,0 0-28 0,0 0 29 15,4-1-22-15,-4 1 31 0,0 0 0 0,3-1-2 0,-3 1-28 16,1-2 33-16,-1 2-5 0,0 0-3 0,0 0-1 15,0-3-12-15,0 3 0 0,0 0 11 0,0 0-17 16,3-1-22-16,-3 1-2 0,1-2 40 0,-1 2-45 0,0 0 17 16,0 0 10-16,0 0-19 0,1-1 41 0,1 0-36 15,-2 1 47-15,0 0-27 0,2 0-11 0,-2 0 17 16,0 0 6-16,0 0-9 0,0-4 6 0,0 4-34 0,0 0 1 16,0 0 34-16,3-1-28 0,-3 1 13 15,3-1 13-15,-3 1-6 0,0 0-3 0,1-2-13 0,0 0-12 16,1 1 20-16,-1 0-12 0,-1 1 31 0,0-2 3 15,3 0-10-15,-3 2-31 0,0 0 18 0,0-2-16 0,0 2 1 16,4-1 6-16,-4 1 7 0,1-1-2 0,-1 1 2 16,0 0 27-16,1-2-58 0,-1 2-14 0,0-2-11 15,0 2-13-15,0 0-74 0,0 0 18 0,0 0-29 16,3-2 16-16,-3 2 29 0,0 0 0 0,0 0-46 0,-15 3-335 16,11 0 166-16,-5-5 108 0</inkml:trace>
  <inkml:trace contextRef="#ctx0" brushRef="#br0" timeOffset="-207571.37">24653 9086 31 0,'0'0'37'0,"0"0"21"16,0 0-24-16,0 0 7 0,0 0-21 0,0 0 3 15,0 0 6-15,-6-7-4 0,6 7 8 0,0 0-8 0,0 0-20 16,0 0 20-16,0 0-8 0,-11-3 14 0,11 3 11 16,0 0-13-16,0 0-16 0,-15-2-1 0,15 2 42 15,0 0-17-15,0 0-17 0,0 0-9 0,-13-1 17 16,13 1 19-16,0 0-17 0,0 0-20 0,-13-1 8 0,13 1-7 15,0 0-17-15,0 0 27 0,0 0-8 0,0 0 8 16,-8-1 17-16,8 1-41 0,0 0 27 0,0 0-16 16,0 0 10-16,0 0-20 0,0 0 20 0,0 0-15 15,0 0 5-15,0 0 26 0,0 0-35 0,0 0 28 0,0 0 2 16,0 0-33-16,0 0 4 0,0 0 17 0,29-7 14 16,-13 4-20-16,0 1 28 0,3 1-14 0,1-3-28 15,1 0 20-15,-2 0 10 0,13-4-38 0,-6 8-10 0,6-6 42 16,-5 3 19-16,-4 3-61 0,-5 1 5 0,2-3 51 15,0 0-20-15,2 1 10 0,-2 4 4 0,0-6-7 16,0 3-20-16,1 0-39 0,2 1 31 0,0-3-7 0,11-2 28 16,-3 4 33-16,4-3-10 0,5 0-13 0,-2-1 5 15,5 2-76-15,-2-1 100 0,1-2-16 0,0 4-60 0,2-4 54 16,0 3 2-16,-1 2-83 0,0-2 91 16,-3 1-10-16,1-2 9 0,-10 3-66 0,-3-2 7 0,5-2 55 15,-5 2-54-15,-6 4-20 0,-4-4 53 0,0 1 0 16,-1 2-48-16,-1-1 85 0,-1-1-45 0,-1 1 17 0,-3 0 15 15,0 0 15-15,-3 0-65 0,0 0 69 0,0-1-61 16,-2 2 55-16,1-1-40 0,1-1-5 0,-3 2-49 16,3-2 94-16,-2 1-33 0,-6 0-13 0,12-2-21 15,-7 0 41-15,0 2-29 0,-5 0 55 0,11-1-36 0,-7 1 19 16,-4 0-29-16,8-2-44 0,-4 2 69 0,-1-3-61 16,-1 3 56-16,-2 0-46 0,0 0 51 0,8-1-23 0,-6-1-16 15,-2 2 48-15,0 0-70 0,0 0 66 0,6 1-52 16,-6-1 8-16,4-1-1 0,-4 1 46 0,0 0-41 15,3 1-29-15,-3-1 17 0,0 0 4 0,1 0 32 16,-1 0 17-16,0 0-60 0,0 0 39 0,0 0-24 0,3 1 24 16,-3-1-36-16,0 0 8 0,0 0-37 0,0 0 58 15,0 0-101-15,0 0 79 0,0 0-1 0,0 0-35 16,0 0-33-16,0 0-23 0,-15 6-12 0,10-5-35 16,-4 5-306-16,-1-7 151 0,10 1 102 0</inkml:trace>
  <inkml:trace contextRef="#ctx0" brushRef="#br0" timeOffset="-206232.25">29953 8735 69 0,'-18'-4'71'0,"-1"2"2"0,2-1-19 15,2 1 11-15,0-2 3 0,1 4 1 0,0-2-53 0,2 1 5 16,2 1 20-16,0-1-32 0,4-1 2 0,-1 2-11 16,2-1 14-16,1 2 36 0,4-1-22 0,-10-1-32 15,10 1 16-15,-8-1-13 0,8 1-2 0,-6 0-3 0,6 0 0 16,0 0 38-16,-6-1-17 0,6 1 5 0,0 0-16 16,-5 0 45-16,5 0-31 0,-3 1 37 0,3-1-60 0,0 0 60 15,0 0-72-15,0 0-11 0,0 0 83 0,0 0-14 16,0 0-47-16,12 5-20 0,-8-4 56 0,3 0 21 15,0 2-81-15,1-2 50 0,4 1 23 0,2 1-7 16,1 0-41-16,0 1-8 0,1-2-17 0,2 2 12 0,1-1-3 16,2 0 69-16,11 4-45 0,2-2-37 0,-5-4 4 15,6 5 15-15,1 0 2 0,1-1-9 0,-2 0 79 16,1-2-59-16,-7 0 36 0,7 0-61 0,-7 1 42 16,-1-3-25-16,10 0 26 0,-8-1 35 0,-3 3-84 0,12-2 38 15,-7-1-6-15,-4 0 4 0,-4 0-27 0,1 0 30 16,1 0-2-16,14-1-14 0,-10-1-15 0,0 1 22 15,-6 1-11-15,1-1 12 0,-1 1 5 0,12-4 2 0,-8 3-6 16,8-1 63-16,-11-1-62 0,-3 2 67 0,-4 0 9 16,2-1 11-16,-4-2-37 0,0 4-77 0,2-2 12 15,-2 0 50-15,0 0-1 0,-3 1-14 0,0-2 34 0,2 2 25 16,-2 0-66-16,0-3 70 0,-1 1-55 0,0 0-13 16,1 1 12-16,-2-3 45 0,-1 3-31 0,1-1 24 15,0 1-30-15,-2 1-23 0,-2 0 31 0,1-1-21 0,0 1 49 16,0 0-51-16,-2-1 10 0,4-2 27 0,-1 3 5 15,2-3-30-15,-3 2-1 0,-3-1 10 0,-1 1-24 16,1 0 17-16,1 0 23 0,-2 1-15 0,0 0-19 16,0 0-6-16,-3 0 1 0,2-2-4 0,1 2-4 0,-2 1 5 15,2-1 0-15,-1 0 3 0,1-1-14 0,-3 1 15 16,-1 1 23-16,4-1-11 0,-4 1-13 0,3-1 0 16,-2 0-17-16,-1 1-16 0,3-2 2 0,-3 2 18 0,3-1 5 15,-3 1-7-15,4 0-33 0,-3-1 10 0,-1 1-71 16,0 0 53-16,0 0-109 0,0 0 13 0,3-1 72 15,-3 1-82-15,0 0 79 0,0 0-72 0,0 0 13 0,0 0 24 16,0 0 27-16,1-4 3 0,-1 4-8 0,0 0-10 16,0 0-3-16,0 0-18 0,0 0-253 0,0 0 120 15,-9 5 82-15</inkml:trace>
  <inkml:trace contextRef="#ctx0" brushRef="#br0" timeOffset="-203930.37">24707 9174 4 0,'0'0'64'15,"-11"0"5"-15,11 0-8 0,0 0 3 0,-17-1 0 0,17 1-19 16,-12 0-11-16,12 0-9 0,0 0 12 0,-22 0 16 15,22 0-31-15,-13 0 14 0,13 0-6 0,0 0 13 0,-17 0-20 16,17 0 10-16,-11 0-4 0,11 0-9 0,0 0 0 16,-13 0-1-16,13 0 9 0,0 0-3 0,0 0-21 15,0 0 17-15,0 0 12 0,-3 7-12 0,3-7-12 16,0 0 5-16,0 0-12 0,0 0 12 0,25 2 25 0,-25-2-37 16,20 8 35-16,-6-10-11 0,0 4 10 0,1-1-3 15,1 1-11-15,1-3-1 0,2 3-10 0,0-4 5 16,13 10 9-16,-3-10-6 0,-2 4-9 0,13 0 19 15,-3-2-14-15,2 7-21 0,0-7 20 0,3-5 8 0,-4 0-1 16,-1-3-1-16,2-1-4 0,-11 6 13 0,8 9 2 16,-7-6-30-16,-5-3-1 0,-1 2 13 0,-3 1 16 0,1-1 10 15,0 1-9-15,-2-4-32 0,10-4 14 0,-5 4 6 16,-4 0 11-16,-4 0-9 0,0 3 15 0,0 1 4 16,0-1-11-16,0 1-33 0,-1-3 17 0,1 0 3 15,-1-1 12-15,-1 2 7 0,-3 2-1 0,0-5-11 0,-1 5-22 16,-1-1 30-16,1-4 0 0,-3 2-39 0,0 5 43 15,-7-2-8-15,9-3 2 0,-5 2-6 0,0 0-9 16,-4 1 4-16,0 0-12 0,9 0 18 0,-9 0-8 16,6 0-6-16,-6 0 8 0,0 0-18 0,8 0 10 0,-8 0 2 15,0 0-8-15,4-4 10 0,-4 4-23 0,0 0 1 16,0 0-3-16,4 4 1 0,-4-4-21 0,0 0-55 0,0 0 22 16,0 0-28-16,0 0-12 0,0 0-48 0,0 0-382 15,0 0 179-15,0 0 118 0</inkml:trace>
  <inkml:trace contextRef="#ctx0" brushRef="#br0" timeOffset="-202599.66">29883 8780 22 0,'-3'-6'67'0,"3"6"-16"0,-5-6 12 0,2 4 6 16,3 2-12-16,-7-4-28 0,3 2 12 0,4 2 2 0,-5-4-23 16,5 4 39-16,-8-2-9 0,4 1-11 0,4 1-28 15,0 0 3-15,-5-1 35 0,5 1-57 0,-4-3 68 16,4 3-34-16,0 0-38 0,-3-2 51 0,2 1 16 0,1 1-80 16,0 0 18-16,0 0 1 0,0 0 0 0,0 0 10 15,-8 0 83-15,8 0-59 0,0 0-32 0,0 0-4 16,0 0 0-16,21 1 66 0,-8-1-18 0,2 0-55 15,-2 1 6-15,3 0 14 0,0 0-6 0,2 1 59 0,0-1-53 16,4 0 63-16,-1-1-55 0,-1 1 45 0,3 0-77 16,-2-1 1-16,0 2-6 0,1-2-1 0,2 2 91 15,-3-1-84-15,3-1 60 0,-1 1-29 0,-2 1-36 16,2-1-4-16,-3 0 9 0,4 1 11 0,0-2-7 0,0-1 73 16,0 2-26-16,-2-1-52 0,4 0 54 0,-2 2-58 15,0-1 93-15,0 0-87 0,0-2 44 0,-1 1-22 0,-1 0-1 16,2 0 48-16,-2 0-70 0,0 0 93 0,1-1-52 15,-2 2-63-15,-1 0 16 0,0-3 13 0,2 3-17 16,-4-1 7-16,2 1 77 0,0-1-75 0,0 0-7 0,-1 0 56 16,0 1-59-16,-1 0-5 0,0-1 78 0,0 0-11 15,0 0-27-15,-1 0 12 0,2 0-20 0,-2 0-4 16,0 0 85-16,1 2 0 0,-1-2-60 0,-1 0-61 16,-3 1 40-16,1-1 22 0,0 0-20 0,0 0 6 0,-1 0 49 15,1 1-55-15,-4-1 81 0,4-1-4 0,-1 2 1 16,-4 0-57-16,2-1 30 0,-4 1-26 0,-1-1 12 15,1 0 41-15,0-1-27 0,1 1-42 0,0 1 1 0,-3-1 10 16,2-1 33-16,-2 1-40 0,2 0 21 0,-1-1-21 16,-2 0 10-16,3 1-9 0,-4-1 4 0,1 1 20 15,1-2 4-15,-1 2-34 0,-1 0-3 0,1 2 35 16,0-4-16-16,-2 2-17 0,1-1-3 0,1 2 7 0,-4-1 20 16,3 0-18-16,-2 0-7 0,-1 0-1 0,0 0-10 15,5 0 23-15,-5 0-1 0,3-1 6 0,-3 1-42 0,3 1 1 16,-2-1 47-16,-1 0 9 0,0 0-36 15,3 0 6-15,-3 0-21 0,0 0 38 0,0 0-33 0,5 0-11 16,-5 0 14-16,0 0 26 0,0 0-6 0,0 0-29 0,0 0 41 16,3-2-8-16,-3 2-19 0,0 0-16 0,0 0 42 15,1-1-26-15,-1 1 5 0,0 0-10 0,0 0 23 16,0 0-11-16,0 0-31 0,3-1 41 0,-3 1-13 0,0 0-32 16,0 0-2-16,0 0 8 0,0 0 19 0,0 0 20 15,0 0-28-15,0 0 37 0,0 0-21 0,0 0-23 16,0 0 1-16,1-3 7 0,-1 3-10 0,1-1-30 15,-1 1 41-15,0 0-31 0,0 0-34 0,0 0-5 0,0 0 19 16,0 0-97-16,0 0 88 0,0 0-32 0,0 0 10 16,0 0-2-16,0 0-4 0,0 0-22 0,-8-1-15 15,4 0-335-15,-1 1 157 0,-11 3 104 0</inkml:trace>
  <inkml:trace contextRef="#ctx0" brushRef="#br0" timeOffset="-179904.46">7026 1518 80 0,'-8'0'75'15,"-3"4"25"-15,-2-4-21 0,-2 3 3 0,1-3-3 16,-2 4-10-16,0-4-23 0,-3 2 31 0,0-4-12 16,1 1 12-16,2-2 2 0,-3 2 10 0,2 1-18 0,1 0-4 15,2-2 15-15,0 3-14 0,0-5-4 0,2 2 9 16,2 1 7-16,0 1-4 0,4-3-22 0,-1 3 7 15,2-1-2-15,-1 0 8 0,2 1-17 0,0 0-13 0,2-3 17 16,-1 3-8-16,0-1 2 0,3 1-13 0,0 0 4 16,0 0-4-16,6-6-17 0,4 0-2 0,5 1 17 15,5-1-13-15,11-1-6 0,3-1 8 0,2 4-16 16,6-4 15-16,-2 2 2 0,1 1-10 0,0 0 1 0,-1 0 1 16,-1 2-1-16,1-1-9 0,-3 1 3 0,2 0-1 15,-3 0-1-15,-6 0 10 0,2-2-2 0,-6 4-4 16,-6 1-5-16,0 0-88 0,0-1 120 0,-1 1-4 0,-3-1 8 15,3 0-3-15,-2-1-13 0,-2 1-37 0,1 0 45 16,-2 0-7-16,1 0 8 0,-2-1-8 0,1 0-12 0,-1 0-7 16,-1-1 14-16,-1 1-2 0,-2 3-3 0,-2-2-7 15,-1 1 8-15,0-1 0 0,-2 1-11 0,0-3-1 16,0 3-8-16,-2-1-12 0,2 1-7 0,-1-1-27 16,0 1-36-16,1-1 7 0,-4 1-29 0,2-3-3 0,1 3-42 15,0 0 52-15,-3 0-18 0,0 0 4 0,0 0-8 16,0 0-25-16,0 0 5 0,0 0-334 0,0 0 158 15,-10 1 106-15</inkml:trace>
  <inkml:trace contextRef="#ctx0" brushRef="#br0" timeOffset="-176643.53">9631 1388 6 0,'-2'0'25'0,"2"0"3"0,-2 2-10 16,2-2-1-16,0 0 0 0,-5 0 7 0,5 0-9 15,0 0-3-15,-4 0 5 0,0 1-8 0,1-1-1 16,2 1 8-16,1-1-14 0,0 0 2 0,-5 0 10 0,2 0-6 15,3 0 0-15,-4 0 6 0,3 1 16 0,1-1-17 16,-6 0 7-16,4 0-21 0,2 0 21 0,-4 1-3 0,1-1 3 16,3 0-7-16,-4-1-5 0,4 1 16 15,-4 1-17-15,4-1 5 0,-4 0 3 0,4 0-5 0,-4-1-15 16,4 1 10-16,-4 0-15 0,4 0 7 0,-4-1 17 16,4 1-13-16,-4-1 16 0,1 0-8 0,3 1 3 15,-4 1 15-15,2-1-20 0,-1 0-5 0,0 0 11 16,1 0-1-16,2 0 3 0,-6 0-2 0,2 0 4 0,2-1 12 15,-2 2-31-15,4-1 13 0,-4-1-5 0,4 1 7 16,-7 0-22-16,4 0 22 0,3 0 5 0,-6 1-11 0,6-1 1 16,-4-1 9-16,1-1 10 0,3 2-16 0,-4 3-14 15,1-3 15-15,1 0 2 0,-1 0-8 0,3 0-3 0,-3 0 9 16,3 0 20-16,-4-1-27 0,4 1-14 0,0 0 21 16,-5 0-16-16,2 1 27 0,1 0 5 0,-2-1-35 15,0 0-16-15,1 0-2 0,-1 1 42 0,4-1 4 16,-5 0-14-16,2 0-13 0,3 0 9 0,-4 0 5 15,3 3 10-15,-1-2-14 0,2-1 11 0,-4-1-49 0,3 2 30 16,1-1 11-16,0 0 0 0,-5-1 2 0,5 1-22 16,0 0 36-16,0 0-32 0,-2 3 42 0,2-3-2 15,0 0-53-15,0 0 21 0,0 0 4 0,0 0-1 0,-2-5 31 16,2 5-12-16,0 0-22 0,0 0 17 16,5-2-17-16,-5 2 69 0,7 0-87 0,-3-1-3 0,1 1 16 15,0 1 43-15,2 1-16 0,0-2-5 0,1 0-37 16,4 3 11-16,0-3 11 0,1 2 10 0,2 2 23 0,1-3-59 15,-2-1 24-15,4 2 22 0,-1 0 0 0,2-1-12 16,-2-1 50-16,3 2-40 0,0-1-20 0,-3 1-20 16,3-1 28-16,0-1 45 0,-1 0-1 0,0 0-78 15,1 1 28-15,1-1 23 0,0 0-55 0,2-1 61 0,-3 1-57 16,4-1 44-16,0 1 34 0,-2-2-28 0,0 4-13 16,1-2 18-16,-3-3-3 0,0 3-33 0,0-1 21 0,-1 0 24 15,-1 0 1-15,1 2-27 0,-3-4-19 0,0 2 55 16,-1 0-41-16,-2 1-20 0,-1-1 14 0,-1 0-6 15,-3 2-19-15,0-2 73 0,-2 1 11 0,1 0-37 16,0-2 34-16,-2 2-47 0,0 0 28 0,1 0-35 0,-1-1-38 16,-2 2 56-16,1 1-2 0,0-5-24 0,-2 3-40 15,1-1 34-15,0 2 21 0,-1-2-13 0,1 0 24 16,0 1-14-16,-3 0-27 0,2 0 13 0,1 0 33 0,-3 0 16 16,3 1-60-16,-2-1 13 0,-1 0-24 0,0 0-13 15,5 1 43-15,-5-1-19 0,3-1-53 0,-3 1 10 16,1-1 7-16,-1 1-2 0,0 0 5 0,0 0-30 0,0 0 24 15,-9 1-13-15,9-1-316 0,-5 1 129 0,-2 0 86 16</inkml:trace>
  <inkml:trace contextRef="#ctx0" brushRef="#br0" timeOffset="-176017.42">9514 1411 10 0,'-8'-1'74'0,"-1"3"2"15,1 0-9-15,0-1-14 0,1-1 0 0,0 0 10 0,2 1-18 16,1-1 4-16,-1 1-14 0,1-1-2 0,0 0-2 16,0 1-15-16,0-1 4 0,1 2 13 0,3-2-11 0,-5 1 39 15,2-1-35-15,3 0-19 0,-3 0 30 16,3 0-26-16,-4 0-8 0,4 0 35 0,0 0-45 0,0 0-3 16,-2 2 42-16,2-2-11 0,0 0-15 0,6 0 8 15,0 0-9-15,2 1 6 0,6-3-13 0,2 4 39 0,2 2 23 16,0-4-25-16,4-1 26 0,-1 0-79 15,2 1 7-15,1 0 99 0,1-2-110 0,-1 4 23 0,1-4 1 16,-1 2-22-16,3 0 9 0,12-2 58 0,-7 3-35 16,4 3 24-16,-7-3-22 0,-5-1 24 0,-3-2 3 0,2 5-14 15,-1-4-66-15,2-1 94 0,-4 2-50 0,2-2-10 16,-2 1-28-16,3 4 44 0,-3-5 6 0,1 0-20 16,-2 1 29-16,0 0-16 0,-2-1 30 0,-1 0-34 0,1 2 0 15,-2-1-6-15,0-2 33 0,-5 3-37 0,0 0 21 16,-1 0-28-16,-2 0-8 0,-1-1 12 0,1 1 26 15,-2 1-41-15,1-2 63 0,-2 1-17 0,1-1-41 0,-2 0 41 16,2 0-8-16,-2 2-10 0,-1-1-35 0,1-1 66 16,0-1-58-16,-1 2 50 0,1-1-20 0,0 1 1 15,-3 0 22-15,4 1-56 0,-2-2 50 0,-2 1-8 0,3 1-25 16,-2 1-5-16,-1-2 4 0,0 0-1 0,0 0-20 16,4-3 31-16,-4 3 12 0,0 0-83 0,3 1 39 15,-3-1 10-15,0 0-44 0,0 0 23 0,0 0-17 16,0 0 9-16,0 0 6 0,-9-4-26 0,3 4-9 0,2-2-1 15,-2 2-17-15,0 0-200 0,0 0 98 0,-9-1 66 16</inkml:trace>
  <inkml:trace contextRef="#ctx0" brushRef="#br0" timeOffset="-175475.44">9527 1417 28 0,'-8'1'75'0,"4"1"23"0,-2-2-47 15,0 2-10-15,1-2 12 0,0 2-1 0,1-2 0 16,-2 2-17-16,2-2-1 0,2 0 8 0,-2 1-7 0,1 0 6 15,0 0-23-15,3-1 1 0,-5 0-45 0,4 1 48 16,1-1-1-16,-2 2 13 0,2-2-22 0,0 0 37 16,0 0-16-16,0 0-21 0,12-3 28 0,2 7-2 15,-1-5-17-15,4 2-26 0,2 2 64 0,4-4-43 0,-2-1 42 16,6 2-22-16,11 6-7 0,1-3-39 0,1-4-4 16,-3 4 9-16,2-3 1 0,2-2 60 0,-3 0-62 15,-3 0 47-15,-6 3-7 0,-5-1-23 0,-1-3 27 16,-2 3 4-16,-1-1-55 0,0 4 75 0,0-5-36 0,0 2-7 15,-3 0-8-15,1 3 38 0,-2-4-28 0,0-2-7 16,0 4-14-16,-3-2 41 0,-1-1-18 0,-1 1 19 0,-3 1 15 16,0-2-14-16,0 1-2 0,-2 1-7 0,1-1 11 15,0 0-17-15,-1 0-31 0,0 1 35 0,-1 0-10 16,-1-2-14-16,1 1-10 0,-1 1 6 0,0-1-11 16,-1 1-8-16,0 0 45 0,-1 0-38 0,2 0 5 0,-4 0-9 15,3-1 24-15,0 1-26 0,-3 0-8 0,4 0 17 16,-3 1 2-16,-1-1 23 0,0 0-54 0,4-1-40 15,-4 1-5-15,3 0 80 0,-3 0-80 0,-2 3-15 0,2-3 41 16,0 0 7-16,-2 3-16 0,-1-2 15 0,0 0-14 16,1 2-4-16,-2-1-2 0,1 2-17 0,-2-6-18 15,1 12-211-15,-2-4 105 0,-2-4 68 0</inkml:trace>
  <inkml:trace contextRef="#ctx0" brushRef="#br0" timeOffset="-173614.51">4842 2902 27 0,'-4'2'32'0,"4"-2"10"0,-4 2-10 16,4-2 11-16,-4 4-13 0,0-2-4 0,0 1 15 16,4-3-20-16,-6 5 10 0,3-3 5 0,3-2 9 0,-8 1-41 15,4 2 31-15,4-3-14 0,-8 3-1 0,4 1 6 16,-1-4-12-16,1 2 13 0,-2-1-15 0,6-1 12 15,-9 3 3-15,4-2-12 0,1 0 11 0,-2 2-22 0,1-2 28 16,0 1-20-16,-1-1 3 0,1 2 2 0,1-1 7 16,-1-1-12-16,-1 3 3 0,1-3 1 0,5-1-4 15,-8 3-21-15,4-2 21 0,4-1 12 0,-8 3-2 16,4-1-14-16,4-2 5 0,-5 0 10 0,2 0 3 0,0-3-11 16,3 3-5-16,-4 1 18 0,2 3 11 0,2-4-45 15,-3 0 39-15,2 2-26 0,1-2 13 0,0 0 10 16,0 0-57-16,0 0 54 0,-3 0 2 0,2 4-18 15,1-4-23-15,0 0 20 0,0 0-23 0,0 0 8 0,0 0 18 16,0 0 1-16,0 0-23 0,0 0 35 0,0 0 8 16,4-6-34-16,-2 5 32 0,1 1-13 0,-3 0 15 15,7-1-33-15,-3-1 18 0,1 6-3 0,-1-4-32 0,1 0 28 16,1 1 4-16,-1 2 16 0,2-5-3 0,5-1-15 16,-2 0-6-16,1 8 6 0,-2-6 15 0,2 5-14 0,-2-3 5 15,-1-1-48-15,2-1 42 0,-2-1-5 0,5 5-9 16,0 2 7-16,-1-4 10 0,2-5 3 0,-2 3-37 15,-4-1 20-15,1-3 0 0,2 8 19 0,-2-4-22 16,-1 0 9-16,5 6-14 0,-2-5 24 0,1-3-24 0,0 0 7 16,-1 2 3-16,2 7 15 0,0-8-6 0,2 4 1 15,-3-5-19-15,3 6 21 0,-1 0-10 0,1-8 15 16,1 2-28-16,-1 2-4 0,1 2-8 0,-1 2 32 16,1-6-24-16,-2 8 22 0,2-10-42 0,-1 2 21 0,0 3 28 15,-1-3-23-15,2 2 37 0,0 1-6 0,-1-4-10 16,0 3-23-16,-2-3-3 0,0 3 24 0,1 3 1 0,-1-4 8 15,0 1-26-15,-1 1-12 0,0 6-15 0,0-10 54 16,-2 4-17-16,0 4 7 0,-2-5-3 0,0-1-24 16,3 7 30-16,-3-7-44 0,-1 3 43 0,-2 1-20 15,0-2 4-15,1-2 11 0,-2 4-11 0,0-4-13 0,0 2 13 16,0 0 2-16,0 0 10 0,-2-1-5 0,1 0-14 16,-3 1-75-16,5-3 83 0,-2 7 20 0,0-4-15 0,-3 0-54 15,2 3 76-15,1-5-14 0,1 3 14 16,-3 2-45-16,-1-3 32 0,0 0-12 0,0 0 0 0,4-4-7 15,-4 4-16-15,2-2 16 0,-2 2-46 0,1-2 11 16,-1 2-16-16,0 0-3 0,0 0-21 0,0 0-15 0,0 0-9 16,0 0-242-16,-9-1 114 0,9 1 78 0</inkml:trace>
  <inkml:trace contextRef="#ctx0" brushRef="#br0" timeOffset="-173045.63">4741 2936 48 0,'-16'5'75'0,"0"0"-25"16,1 1 8-16,3-4 12 0,0 1-28 0,2 0 7 0,0-1-3 15,4 1-2-15,-1-2 1 0,2 1 1 0,-1-1 1 16,2 0 12-16,4-1-22 0,-6 2-5 0,3 0 16 0,3-2-34 16,-5 0 22-16,5 0-22 0,-3-3 31 15,3 3-26-15,0 0 4 0,0 0-17 0,0 0 23 0,4 5-4 16,0-5-8-16,1 2 7 0,2 0-59 0,6-5 49 15,-2 3 38-15,0 0-7 0,5-3-47 0,1-2 18 0,2 4 24 16,1-2 19-16,2 0-44 0,0 5-13 0,16-8 46 16,1 0 10-16,-7 6-9 0,8 0-15 0,0-5-24 15,1-1 29-15,1 1-24 0,-4-1 28 0,1-2 3 16,-1 1-34-16,-1 0 19 0,-2 2-22 0,-1-1 21 0,-6 3 7 16,-5 1-35-16,-2-3 28 0,1 4 7 0,-2-1-58 15,-2-2 50-15,0 3-14 0,-1-2-23 0,-2 3-1 16,-3-1-17-16,0 0 69 0,-2-1 4 0,0 2-1 15,-2-3-51-15,-2 3 16 0,1-1 46 0,-2 0-6 16,-1 0-23-16,2 1-5 0,-2 0 8 0,0 0 1 0,0-2-17 16,0 4 27-16,0-4-12 0,-2 2-11 15,2-1-5-15,-4 1-11 0,4 0 30 0,-2-1-13 0,2 0-33 0,-4 1-48 16,2-3 10-16,-2 3 28 0,3 3-29 0,0-6 7 16,-3 1-17-16,0 2-59 0,0 0 13 0,0 0-5 15,0 0 19-15,0 0-35 0,0 0-14 0,-6 6-288 0,2-5 145 16,-1 0 94-16</inkml:trace>
  <inkml:trace contextRef="#ctx0" brushRef="#br0" timeOffset="-169625.39">5767 3628 2 0,'0'0'40'0,"0"0"-28"0,-4 2 12 0,4-2-6 15,0 0-2-15,0 0 4 0,0 0-6 0,0 0 12 16,0 0-15-16,-8 0 4 0,8 0 3 0,0 0-12 16,0 0 9-16,0 0-7 0,0 0 1 0,0 0 4 0,0 0 7 15,0 0-2-15,0 0 13 0,-8-4-21 0,8 4 6 16,0 0 9-16,-6 0-16 0,6 0 5 0,0 0-1 16,0 0-8-16,0 0 4 0,-9-1 9 0,9 1 2 15,0 0 10-15,-8 0-19 0,8 0 4 0,-8-1 10 0,8 1-5 16,-9-1-23-16,9 1 9 0,-8 0 22 0,2 0-29 15,0 0 11-15,6 0 3 0,-12 0 28 0,6 0-30 0,6 0 3 16,-10 0 3-16,4 0-9 0,1 1-3 0,5-1 20 16,-9-1 8-16,5 1 2 0,4 0-24 0,-8 1-7 15,4-3 25-15,4 2-33 0,0 0 10 0,-8 0 8 16,8 0-7-16,-4-2 20 0,4 2-31 0,0 0 8 0,-8 2 2 16,8-2 1-16,0 0-3 0,-4-2 19 0,4 2-33 15,-2 0 46-15,2 0-7 0,0 0-38 0,0 0-4 16,-4-3 30-16,4 3 5 0,-1-1-15 0,1 1 16 15,0 0-10-15,0 0-19 0,0 0 15 0,0 0-7 0,0 0 15 16,4-4-5-16,-4 4-9 0,0 0-18 0,0 0 43 16,12 1-25-16,-7-2-5 0,1-1 25 0,0 3-7 15,0-4 3-15,0 3-11 0,-6 0-25 0,12-2 34 16,-5 0 0-16,5-1-29 0,1 2 17 0,-5 1 18 0,0 1-6 16,0-2-30-16,-1 1 4 0,0-1 6 0,-1 1 7 15,1-3 1-15,-2 2 8 0,3 1-13 0,-1 0 25 0,1 0-22 16,-1 0 13-16,7 1-54 0,-3-3 63 0,2 1-14 15,0 1 11-15,-4 0-19 0,4-1 1 0,-1-2-21 16,-1 2 18-16,-2 1-18 0,1 1-8 0,-2 0 15 0,4-3-1 16,1 3-57-16,-1-2 93 0,0 1 13 0,-3 1-19 15,1-1-4-15,-2-1-20 0,4 3-10 0,-3-4 34 16,0 3-3-16,1-2-31 0,-2 1-5 0,-2 0 47 16,2-1 1-16,-1 1-54 0,0 0 5 0,1-1 26 0,0 1 19 15,-2 0-47-15,1 1 24 0,1-1-21 0,4 2 16 16,1-3 50-16,-3 2-53 0,-1 0 9 0,4 1 19 15,-3-2 3-15,-2 0-26 0,0-2 10 0,-2 1-5 0,1 1 18 16,0 0-49-16,-1 0-10 0,2 1 15 0,-1-1 25 16,0-1 33-16,1 2-21 0,0-2-8 0,-2 2 21 15,8-2-4-15,-5 0-1 0,0 1-12 0,-1 1-41 0,-1 0-12 16,1-1 57-16,-1-1-13 0,1 0 5 0,4 0 24 16,-12 1-61-16,17 1 47 0,-9-1-12 0,-1 0 7 15,1 1 4-15,-2-1-9 0,1 0 10 0,1-1-6 16,0 1-29-16,0 0 18 0,5-1-22 0,-1 2 43 0,-2-2-32 15,3 3 37-15,-1-2-35 0,-1-1 15 0,2 2 15 16,2 0 6-16,-4-2-17 0,-3 1-6 0,1-1 22 16,-2 1-19-16,-1 0 6 0,-6 0 13 0,11 0-2 0,-6 0-13 15,1 1-15-15,-6-1 43 0,10-1-37 0,-4 1 21 16,-2 1-1-16,0-3-24 0,-4 2 13 0,8 0 9 16,-8 0-30-16,8-1 34 0,-4-1-23 0,-4 2 6 15,0 0 8-15,8-1-6 0,-8 1 2 0,5 0-21 0,-5 0-6 16,0 0-2-16,0 0-22 0,7-2-6 0,-7 2 13 15,0 0-51-15,0 0 29 0,0 0-47 0,0 0 2 0,-11-7-14 16,6 5-246-16,-10 6 121 0,3-6 80 0</inkml:trace>
  <inkml:trace contextRef="#ctx0" brushRef="#br0" timeOffset="-168897.53">5672 3628 55 0,'-11'0'60'0,"7"0"-7"15,4 0-14-15,-10 1 13 0,4-1-14 0,6 0-5 16,-9 1 10-16,4 0-8 0,-1-1 2 0,6 0-10 0,-8 0-2 16,8 0 20-16,-8 1-21 0,8-1 1 0,-5 2-8 15,5-2 17-15,0 0-27 0,-8 1 16 0,8-1 3 16,0 0 3-16,-7 1-21 0,7-1 9 0,0 0 8 15,0 0-10-15,0 0 10 0,-2 2-10 0,2-2 16 0,8 0 16 16,-8 0 1-16,10 0 3 0,-2 0-29 0,-1 0 23 16,9-1-5-16,-4 4-14 0,4-5 10 0,-1 4 14 15,1-2-19-15,2 1 19 0,-2 0-18 0,3-2-24 0,2 0 8 16,1-1-3-16,2 1 15 0,0-1-7 0,0 2 0 16,9-5-2-16,-5 1-15 0,-2 6 20 0,-4-1 8 15,1 1-52-15,0-2 19 0,-2 1-77 0,0-1 110 0,1-1-10 16,-1-1 8-16,-1 2-6 0,-3 0-79 0,3-1 66 15,-2 1 19-15,-1-3-47 0,2 3 29 0,-2 1 2 16,-1-2 31-16,-1 1-8 0,1 0-44 0,-2 1 34 16,0-2-2-16,0 1 0 0,0-1 3 0,-4 1-21 0,1 0 7 15,-3 0-4-15,0 1 28 0,4 2-9 0,-3-5 6 16,-1 4-11-16,0-2 11 0,-1 0-13 0,0 1 18 16,-2-2-16-16,0 1 2 0,1 0-12 0,-2 1 7 0,0-1 3 15,0 0-7-15,1 0 5 0,-1 1-15 0,0-2 14 16,0 1 0-16,0 0-13 0,0 1-8 0,-1-1 20 15,1 0-9-15,-2-1-2 0,0 2-11 0,0-1-3 16,1 0 27-16,0 0-26 0,-2 1 18 0,-1-1-9 0,3 0-4 16,-3 0 7-16,3 0 0 0,-2 1-5 0,-1-1-3 15,0 0 3-15,4-1-8 0,-4 1-1 0,0 0-1 16,0 0-8-16,3 1 25 0,-2-1 2 0,-1 0-1 0,0 0-7 16,0 0-42-16,0 0 35 0,0 0-26 0,3-3-20 15,-3 3-28-15,0 0 18 0,0-3-6 0,0 3-36 0,0 0 6 16,0 0-21-16,0 0 16 0,-12-4-12 0,8 1-17 15,-1 0-303-15,-1 4 144 0,-1-7 96 0</inkml:trace>
  <inkml:trace contextRef="#ctx0" brushRef="#br0" timeOffset="-168206.48">5779 3584 29 0,'-12'2'64'0,"5"-2"1"0,2 0 11 16,-1 1-33-16,6-1 10 0,-10 1-1 0,4-1-7 15,2 1-20-15,4-1 0 0,-8 1 18 0,8-1 1 0,-6 0-5 16,6 0-17-16,-6 3 28 0,6-3-37 0,0 0 17 16,-5-1 6-16,5 1-11 0,-4 0 13 0,4 0-23 0,0 0 3 15,-3-2 19-15,3 2-36 0,0 0 9 0,0 0 7 16,0 0 7-16,0 0-12 0,19 6 19 0,-6-9-11 16,1 2 0-16,0 1 22 0,1 1-15 0,4-1-17 15,-2-1 6-15,3 1 40 0,-1 0-40 0,1-2-5 0,1 2 37 16,2-2-20-16,1 2 17 0,13-6-39 0,-5 5 21 15,-5 0 5-15,-4-2-11 0,1 3 27 0,0-2-48 16,-2 1 15-16,0-3-11 0,-2 2 23 0,0 4-75 16,0-2 25-16,-3-1 48 0,2 1 18 0,-5-3-3 0,1 2-41 15,0 1 36-15,-5 0-6 0,0-1 8 0,-1 1 4 16,-1 1-9-16,-1-1-21 0,-1 0 19 0,1-1 3 0,0 1-31 16,-1 0-2-16,0 0-2 0,0-1-1 0,1 1 52 15,-2-1-43-15,2 1 1 0,-2-2 6 0,1 2 29 16,-1 0-10-16,0 0-29 0,-1-1-11 0,2 2-5 15,-2-2 48-15,0 2-7 0,0-2-24 0,-2 1 33 0,2-1-36 16,-1 1-57-16,-3 0 72 0,7 0 1 0,-5 0-12 16,0-1 15-16,-2 1 8 0,2 1 0 0,-2-1-30 15,4-1 35-15,-4 1-15 0,4 0-33 0,-2-1 21 0,-2 1 6 16,0 0-14-16,4 0 19 0,-4 0 0 0,0 0-36 16,0 0 32-16,0 0-1 0,1 1-20 0,2 0 28 15,-3-1-11-15,0 0-16 0,0 0 24 0,0 0-23 0,0 0-14 16,4-1 32-16,-4 1 10 0,0 0 7 0,0 0-19 15,0 0-24-15,0 0 9 0,1 1-39 0,-1-1 54 16,0 0-22-16,0 0-23 0,0 0 39 0,4-1 6 16,-4 1-65-16,0-3-19 0,0 3-3 0,0 0-4 0,0 0 1 15,0 0-16-15,0 0-18 0,0 0 26 0,0 0-18 16,-1-3-16-16,1 3-301 0,0 0 141 0,0 0 94 16</inkml:trace>
  <inkml:trace contextRef="#ctx0" brushRef="#br0" timeOffset="-144805.58">2675 7813 22 0,'0'-6'68'0,"0"6"1"16,0-6-11-16,0 6 2 0,-2-7-4 0,2 7 14 15,0 0-31-15,3-10 24 0,-3 10-43 0,1-8 9 16,-1 8 14-16,3-12-11 0,-2 6 12 0,2 0-9 16,0 4 2-16,2-9 7 0,0 2-34 0,1 2-2 0,-2 1 29 15,2-2-24-15,0-1 2 0,0 2-4 0,1 4-6 16,-2 3 23-16,3-6-41 0,-1-4 38 0,0 6 5 15,-1 2-5-15,0 2-8 0,-6 0-5 0,9 1 0 16,-4 0 27-16,-5-1-52 0,8 8-8 0,-1 0 7 0,-2 4 49 16,-1 2-2-16,0 0 27 0,0 1-75 0,-2 2 75 15,-1 2-99-15,-1 2 85 0,0-1-5 0,-3 14-37 0,-1-2 57 16,-1 4-88-16,-2-2-5 0,2-1 8 0,-2 2 38 16,-3 0-6-16,2 4 71 0,-3-4-31 0,0-2 8 15,1 3-31-15,-1 2 22 0,-1-1 19 0,1 2-40 16,-1 0 15-16,-1-5-18 0,1-2 9 0,1 1 0 0,3-5-4 15,-1 1 3-15,2-10-94 0,2-1 89 0,-2-2-30 16,3-3 20-16,2 2-6 0,-1-3 14 0,2 0-4 16,-1-3-6-16,2 3-31 0,-1-5 65 0,2 1-34 0,2-2 17 15,0-2-21-15,2 0-29 0,6-2 24 0,-3 2 7 16,5-3-36-16,0-1 4 0,1 1 39 0,0 1-45 16,1-4 26-16,1-1-16 0,-1 2-1 0,-2-4 29 0,2-4-25 15,1 3 31-15,-3-1-18 0,-1 0 27 0,-1-3-5 16,1 1-2-16,-4-2-22 0,-2 0 28 0,1-1-9 15,-2 0 7-15,-1-2-23 0,-2 1 2 0,-2 3 11 16,-4-3-12-16,1-2 15 0,-4 1 3 0,1 1-10 0,-1-3 0 16,-2 1 15-16,-2 1-1 0,-5-6-14 0,0 0 8 15,1 5-8-15,2 6 11 0,0 0-18 0,1 1 15 16,0 1-6-16,0-1-30 0,0-1 51 0,0 2-88 0,-2 1 57 16,5 0 28-16,0 0-40 0,2 1 33 0,-1 0-29 15,3 0 14-15,-1 2-8 0,0-5 25 0,2 2-55 16,1 0-10-16,2 0 62 0,1-1-4 0,-2 0-6 0,2 1-41 15,4-7-9-15,2 0 64 0,0 1-5 0,1 0-10 16,1 0-60-16,1 1 1 0,-1 0 74 0,2 0-16 16,-1 4-62-16,-2-3-27 0,3 3 63 0,-2 0 26 0,-1 1-50 15,-2 1-57-15,-2 0 62 0,1 3-54 0,-1-3 75 16,-3 5-53-16,5-3 24 0,0 0-32 0,-2 1 3 16,-3 2 9-16,7-3-29 0,-2 2-2 0,-2 2-22 15,1 3-250-15,-2-3 122 0,-2-1 82 0</inkml:trace>
  <inkml:trace contextRef="#ctx0" brushRef="#br0" timeOffset="-144296.58">3258 7822 72 0,'0'0'108'0,"0"-12"-8"16,0 12-31-16,0-10-24 0,0 10 64 0,-2-5-20 0,2 5-60 15,0 0-12-15,0 0-7 0,0 0 94 0,0 0-81 16,0 0-1-16,-8 30 84 0,4-15-2 0,0 1-17 16,-1 4 7-16,-2 10-32 0,-2 2-82 0,0 0 30 0,-2 0 73 15,0 0-24-15,3-2-9 0,-1 5-11 0,-2-5 8 16,3 0 4-16,-1 1 20 0,4-2-8 0,-3-5-12 15,0 3-3-15,2-6-9 0,-2-3 18 0,4-3-30 16,2 2 16-16,0-4-9 0,0 1-3 0,0 0 8 0,0-7-25 16,0 2 14-16,1-2-16 0,1-1 11 0,-1-1-14 15,-1-1 14-15,2-4-3 0,0 8-14 0,-1-5 10 16,1-3 7-16,0 0-16 0,0 0-18 0,0 0 3 0,0 0-37 16,0 0-21-16,0 0-43 0,0 0-6 0,0 0 24 15,0 0-34-15,8-20-19 0,-7 19-369 0,-1 1 171 16,0 0 114-16</inkml:trace>
  <inkml:trace contextRef="#ctx0" brushRef="#br0" timeOffset="-143816.58">3590 8161 76 0,'0'0'80'0,"0"0"10"16,0 0 6-16,0 0-28 0,0-1 6 0,0 1-29 15,21-5 24-15,-4 3-4 0,5 2 5 0,2-3 7 0,10 0-51 16,4-1 51-16,-7 3-90 0,-5 2 26 0,0-1 30 16,11 1-46-16,-6-1 22 0,-5 0 1 0,-3 2-25 15,2-1 52-15,-3 0-20 0,0-1 26 0,0 2-1 16,-2-2-51-16,-2 0 63 0,2 3 9 0,-2-2-66 0,-2-1 47 15,-2 0-18-15,2 0 2 0,-2 2-1 0,-2 0 1 16,-3 0-104-16,2-2 50 0,-5 0 57 0,1 1-5 16,-2-1-49-16,-1 1-8 0,-4-1 44 0,8-1-31 0,-8 1 41 15,8 0-32-15,-8 0 4 0,4 3-12 0,-4-3-26 16,0 0-26-16,0 0 5 0,0 0-24 0,0 0 5 16,0 0-19-16,0 0-287 0,2-9 127 0,-2 9 84 0</inkml:trace>
  <inkml:trace contextRef="#ctx0" brushRef="#br0" timeOffset="-143365.62">4055 8008 24 0,'-6'-5'90'0,"6"5"2"0,-4-5-6 0,4 5-46 15,0 0-2-15,0 0 31 0,-6-6-12 0,6 6 2 0,0 0-3 16,0 0-26-16,0 0 5 0,0 0-13 0,16-6 3 16,-10 6 15-16,0-1 12 0,-6 1-55 0,14 1 56 0,-6-1-30 15,5 2-10-15,-2-2 18 0,1 3-37 16,0-1 15-16,-3-1 26 0,-1 1-40 0,1-1 7 0,-1 0 28 16,-2 0-2-16,0 2-12 0,6-1 24 0,-2 2-48 15,0 0 5-15,-2 0-8 0,0 0-3 0,-2-2 60 0,-1 2-6 16,-5-4-59-16,8 7 58 0,-1 0-54 0,-3-1 2 15,0-2 63-15,0 2-8 0,-2-2 14 0,1 1-59 16,-2 0 56-16,1 0-50 0,0 1-22 0,0 0 32 16,-2-1 28-16,0 1-49 0,-2 1 24 0,-2 1 17 0,2 3 29 15,-5 0-17-15,3 1 23 0,-3-4-14 0,2 1-10 16,-2 3 6-16,-1-4-16 0,0 2-21 0,-1-1 25 0,0 2-7 16,-1-4 18-16,1 2-21 0,0 1 7 0,-3-5-4 15,2 5-1-15,0-2 12 0,-2-1-29 0,1-1 11 16,0 3 3-16,2-3-4 0,0 0-5 0,-1-1-2 15,4-2 1-15,0 0 0 0,6-3-13 0,-9 4-29 0,9-4-50 16,-5 3-11-16,5-3 3 0,0 0-27 0,0 0-15 16,-8 6-446-16,8-6 191 0,0 0 126 0</inkml:trace>
  <inkml:trace contextRef="#ctx0" brushRef="#br0" timeOffset="-142769.08">4532 7723 7 0,'2'-6'89'0,"-2"6"-17"0,3-6 5 0,-3 6-30 15,4-6-1-15,-4 6 13 0,0 0-8 0,0 0-10 0,0 0 8 16,0 0-15-16,11 22 14 0,-9-9-10 0,0 1-11 16,-1 3 53-16,-1 4-10 0,0 0-51 0,0 1 27 15,-3 16 23-15,2-2-2 0,-4 0-12 0,1-2 6 0,-2 3-85 16,2 3 51-16,0-7 25 0,0 4 3 0,0 1-23 15,2-5 11-15,0 2-7 0,1 1-8 0,0-1 11 16,2-6-24-16,0-7 9 0,-1-1 7 0,2-2-17 0,-2-1-10 16,1 1 5-16,0-1 3 0,-1-3-8 15,2 0-18-15,-2-2 19 0,1 2-1 0,-1-6 2 0,1 0 18 16,-1-2-18-16,0-7-6 0,0 11 10 0,0-5-2 16,0-6 3-16,0 8 2 0,0-3 7 0,2-3-10 0,-2-2-6 15,0 0-14-15,0 0 2 0,0 0-42 0,0 0 39 16,0 0-43-16,0 0-6 0,0 0-21 0,0 0-1 15,9-19-16-15,-9 19-304 0,4-17 134 0,-3 10 88 0</inkml:trace>
  <inkml:trace contextRef="#ctx0" brushRef="#br0" timeOffset="-141687.18">4577 7640 37 0,'-5'-7'77'16,"5"7"-7"-16,-4-7-18 0,4 7 12 0,-3-10-14 15,3 10 4-15,0 0-3 0,0 0-20 0,7-12 4 0,-2 11 5 16,4-4-7-16,5 1 22 0,-2 1-36 16,8 1 1-16,-3-1 3 0,2 2 8 0,1-1-21 0,2 1-4 15,13-4-2-15,-6 4 13 0,-3-1-14 0,-1 1 14 16,11-1-4-16,-1-1-11 0,-5 2 0 0,-4 1 9 0,-2-1-3 16,0 1 13-16,1 0-16 0,-1 2 5 0,16-4 9 15,-7 3-27-15,5-4 12 0,3 3-4 0,5-2 20 16,-2 2-14-16,0 2 4 0,4-2 13 0,2 2-16 15,1-1-9-15,2-3 21 0,-2-3-8 0,-4 7 39 0,1 0-31 16,-2-2-14-16,-3-3 13 0,-1-2-4 0,-5 11 6 16,0-3-37-16,-5-3 13 0,-4 1 0 0,10-5 19 15,-6 6 0-15,-6-4-16 0,9 0 4 0,0 7 19 16,-7-4-29-16,-4-2 20 0,0-3 16 0,-4 5-7 0,1-2 11 16,-1 2-33-16,-1-2 7 0,-2 1 4 0,-2 0-17 15,1-1 34-15,-2 1-17 0,-3 1-7 0,-2 0 16 0,-9-1 1 16,14-1-9-16,-14 1-4 0,9 1-3 15,-9-1 17-15,7 3-5 0,-7-3-9 0,0 0 3 0,9 0 10 16,-9 0-18-16,0 0 24 0,7 5-5 0,-7-5-15 16,2 6-12-16,-2-6-4 0,2 8 18 0,-2-8-14 0,4 10-6 15,0 0 45-15,1 0-34 0,-1 4 27 0,1-2 5 16,1 2 1-16,-2 0-22 0,1 2 22 0,2 0-12 0,-2 1-5 16,2 1 23-16,1 9-47 0,-3 3 49 0,2-6-23 15,-1 6 4-15,0 0 14 0,-1 0-10 0,1 1-14 16,0-1 12-16,2 2 17 0,-1-1-31 0,0 2 19 15,2-1-1-15,2 1 6 0,1 1-12 0,0 2-6 0,-2-6 5 16,6-2 2-16,-4 1-2 0,-1-2-2 0,0 2 5 16,-3-6-20-16,2 3 15 0,1-8-8 0,-4-1 14 15,-2 1-7-15,0-3-11 0,1-1 3 0,-2-1 18 16,-2 2 0-16,2-3-2 0,-2 0-5 0,-1-4 0 0,-1 0 6 16,0 0 9-16,0-8-5 0,-1 12 2 0,-1-6-1 15,2-6-9-15,-6 9 10 0,-1-3-28 0,-4 1 27 0,-1-2-7 16,-2 0-5-16,-2-1 5 0,-2-4 4 0,0 2-24 15,-5-2 4-15,-1 0 2 0,-15 1-5 0,-2-1 8 16,-2-1 1-16,-2-1 0 0,-2 2-10 0,-2 0-5 16,-3-3 3-16,0 0-12 0,-2 1-5 0,-2-1-2 0,0 3 4 15,2-3-5-15,-1 2 15 0,0-1-5 0,0 1-14 16,6 1-1-16,-4-3 15 0,-1 2-11 0,-2 2 8 16,3-1-9-16,-2 0 1 0,5 0 15 0,-2-1-18 0,0 1 21 15,1-2-20-15,-1 2 11 0,7-2-13 0,-8 2 8 16,5 0 4-16,-1-2-11 0,2 2 8 0,-1 1-2 15,3-2 0-15,0 0 10 0,3 1-19 0,1-3 28 0,9 2-17 16,-4-1 14-16,8-2 8 0,4 3-7 0,5 1-6 16,1-2-12-16,2 0 23 0,2 1-12 0,1 1 8 15,2 0-3-15,2-2-13 0,1 2 30 0,1 0-24 0,2-1 19 16,5 1-16-16,-11-2 15 0,7 1-5 0,4 1 1 16,-9-1-10-16,9 1 19 0,-8-2-20 0,4-1 13 15,4 3-21-15,-9-1 21 0,6-1 0 0,3 2 1 16,-8-3-5-16,8 3-8 0,-8-2 2 0,8 2 14 15,-7-1-1-15,3-1-11 0,4 2-4 0,-5-1 8 0,5 1-2 16,0 0 8-16,-7-1-14 0,7 1 15 0,-4-2-10 16,4 2 6-16,0 0-8 0,-7-2-2 0,7 2 14 0,0 0-15 15,0 0-9-15,0 0-10 0,0 0-17 0,-2-3 1 16,2 3-12-16,0 0-15 0,0 0-53 0,0 0-27 16,0 0-13-16,10-13-18 0,-6 9-403 0,4-4 193 0,1-1 130 15</inkml:trace>
  <inkml:trace contextRef="#ctx0" brushRef="#br0" timeOffset="-140899.54">4841 7942 67 0,'13'-4'63'0,"1"2"0"0,0 0-9 15,-3 2-8-15,-2-1 10 0,1 2-17 0,-2 1 18 16,5 0 5-16,-2 2-8 0,-2 0-14 0,-1 1-20 15,0 1 28-15,-4 0-23 0,0 4-2 0,-1-3-43 0,-3 0 70 16,0-7-21-16,1 13 29 0,-1-1-44 0,-1-3 30 16,-5 2-21-16,0 1-9 0,-2-2 44 0,1 1-17 15,0-1 27-15,-1 1-80 0,0-3 43 0,2 2 11 16,-4-3-50-16,2 0 53 0,2 0 10 0,2-2-53 0,-2 0 24 16,2 0-11-16,0-2 37 0,2 0 7 0,2-3-29 15,-6 4-30-15,4-1 53 0,2-3 4 0,0 0-48 0,-4 5 11 16,4-5-20-16,0 0 7 0,0 0 24 0,0 0 0 15,0 0-25-15,0 0 10 0,0 0-74 0,0 0 37 16,14-3 45-16,-14 3-14 0,0 0-46 0,12 0 12 16,-6 0 32-16,-6 0 7 0,9 1 9 0,-9-1-35 0,12 4-12 15,-5-2 56-15,-2 1-21 0,2-2-10 0,-7-1 2 16,14 8 8-16,-7-4 9 0,1 0-1 0,-3-1-23 0,2 3-28 16,-2 0 28-16,1 1-30 0,0-2 25 15,-2-1 9-15,3 4-4 0,-2-2 27 0,-2 0-24 0,-2-1 16 16,-1-5-8-16,0 12-8 0,0-6-7 0,0-6 4 15,-1 11 21-15,1-11 7 0,-3 11-8 0,1-7-16 0,2-4 1 16,-8 12 3-16,1-6 21 0,0 0 2 0,1-1-3 16,-4 1-3-16,2 1-1 0,-2-1 0 0,0-1 11 15,0-1-1-15,-1-1-25 0,-1 0 19 0,1 0 4 16,-1-1-18-16,2-1-3 0,0-1 12 0,1 0 3 0,9 0 4 16,-15-3-26-16,5 0 8 0,0 0 3 0,1-1-8 15,0 1-37-15,3 0 22 0,-2-5-66 0,3 1 2 16,5 7-19-16,-11-6-13 0,9 3 1 0,2 3-27 15,-7-4-349-15,7 4 160 0,0 0 108 0</inkml:trace>
  <inkml:trace contextRef="#ctx0" brushRef="#br0" timeOffset="-140390.65">5328 7613 62 0,'5'-11'115'16,"-2"1"-15"-16,1 3-6 0,-4 7-37 0,0 0 5 15,4-9-30-15,-3 7 29 0,-1 2 12 0,0 0 1 0,0 0-4 16,0 0-4-16,0 0 11 0,2 32-28 0,-2-16 20 16,0 0-6-16,-2 3-2 0,2 2-46 0,0 1 41 15,-1 13-56-15,1 1 52 0,0 1-16 0,0 1 16 16,-1 1-5-16,2-2 6 0,-1-1-15 0,1-1-2 0,1-1-13 15,-4 3 7-15,1-2-10 0,0-2 0 0,-3 0-5 16,1-2 15-16,-1-5 10 0,-1 6-36 0,1-8 20 16,1-5-9-16,-1 0 5 0,1-1-4 0,-1 1 2 0,0-1-17 15,-1 0 19-15,1 0-12 0,0-1 9 0,0 0-10 16,1-3-11-16,1-1 12 0,0-1 3 0,0-2-5 16,0-2 11-16,1-2-5 0,1-6 1 0,-1 10 5 0,1-10-4 15,0 0 3-15,-2 7-9 0,2-7-9 0,0 0-41 16,0 0 9-16,0 0-42 0,0 0 5 0,0 0-39 0,0 0-14 15,0 0-1-15,0 0-357 0,0 0 161 16,0 0 106-16</inkml:trace>
  <inkml:trace contextRef="#ctx0" brushRef="#br0" timeOffset="-139586.29">5605 7912 61 0,'0'0'95'0,"0"-10"19"0,0 10-8 16,0 0-36-16,0 0-13 0,0 0-6 0,2-14 25 16,-2 11-20-16,0 3-21 0,0 0-10 0,0 0 3 0,0 0 61 15,0 0-70-15,-7 25 66 0,7-11-4 0,-1-1-30 16,-1 5 27-16,1-1-15 0,0 2 1 0,-1-2-9 0,1 1-7 16,1 2-15-16,0-1 6 0,-1 2-6 0,-1-1-5 15,2 0 8-15,-1-2 3 0,1-1 1 0,0 1 0 16,0 0-19-16,0-5 7 0,1 4-16 0,-1-5 7 15,0-1-17-15,0-1 25 0,0-2-22 0,0-1 12 0,0-7-9 16,2 11 12-16,-2-11-10 0,0 8-1 0,0-8-28 16,1 9 13-16,-1-9 7 0,0 0-18 0,0 0-70 15,0 0 3-15,0 0 14 0,0 0-21 0,0 11-15 0,0-11-360 16,0 0 156-16,0 0 104 0</inkml:trace>
  <inkml:trace contextRef="#ctx0" brushRef="#br0" timeOffset="-138903.46">6008 7572 7 0,'2'-10'73'0,"-2"10"5"0,0 0-10 15,0 0 4-15,2-10 5 0,-2 10-16 0,0 0-8 0,0 0-4 16,0 0-16-16,2-11-13 0,-2 11 22 0,0 0-5 16,0 0-9-16,0 0 4 0,0 0-5 0,0 0-10 15,0 0 34-15,0 0 11 0,4 31-27 0,-4-20-17 0,0 1 41 16,0 6-26-16,0 2 10 0,0-1-44 0,1-1 50 15,-1 4-11-15,1-2-4 0,-1 1 1 0,2 0-15 16,-2 2-28-16,4 11-9 0,-4-5 44 0,0-4-11 16,0 8 26-16,-2-4 2 0,2-4-30 0,-1-3-4 0,2 2 42 15,-1-2-59-15,0 12 39 0,0-5-20 0,-1-4 38 16,1-4-10-16,-3 10-11 0,1-5 17 0,0-4-32 16,2 1 26-16,-1-4-16 0,1-1-4 0,-1-1 2 0,1 3-5 15,-2-2-2-15,2 0 15 0,0-2-16 0,0-1 3 16,0-1 16-16,0 0-8 0,2 2 2 0,-2-2 1 15,1 2-2-15,-1-3-8 0,3-1 12 0,-3-1-3 16,1 1-4-16,-1 0-16 0,1-3 14 0,-1 0-9 0,0-2 2 16,2 0 18-16,-2-7-10 0,1 11 0 0,-1-11-24 15,1 8 17-15,-1-8-5 0,3 11 2 0,-2-7 8 0,-1-4-8 16,0 0 5-16,0 9 6 0,0-9-7 0,0 0-12 16,0 0 5-16,0 0-8 0,2 7-18 0,-2-7-15 15,0 0-11-15,0 0-28 0,0 0-22 0,0 0 1 0,0 0-24 16,0 0-26-16,0 0-5 0,0 0-385 0,0 0 176 15,0 0 120-15</inkml:trace>
  <inkml:trace contextRef="#ctx0" brushRef="#br0" timeOffset="-138408.25">6343 8014 52 0,'0'0'77'0,"-7"-4"29"16,7 4 22-16,0 0-58 0,-6-4-11 0,6 4-4 0,0 0-6 15,-2-2 6-15,2 2-29 0,0 0 7 0,0 0-14 16,0 0-8-16,26-4 35 0,-10 3 14 0,0 0-25 16,2 1-18-16,4 0-56 0,2-1 81 0,0 0 62 15,15-2-77-15,-10 3 0 0,-4-1 5 0,-2 0-45 0,1 0 53 16,0-1-49-16,-1-1 36 0,-1 2-22 0,2 1 3 15,-1-2 19-15,-2 0-8 0,-1 1-16 0,2 0 33 16,-2-1-19-16,-2 0 6 0,1 1 35 0,0 1-45 16,-3-3 8-16,0 3 19 0,0-1-28 0,-3 1 8 0,-2 0-1 15,-2 0 1-15,-1 0 5 0,-1-1-10 0,-2 1-17 16,-5 0 11-16,11-1 7 0,-7 1-19 0,-4 0-30 0,0 0 11 16,8-1-7-16,-8 1 6 0,0 0-44 0,0 0 15 15,0 0 6-15,0 0-2 0,0 0-20 0,0 0-16 16,0 0-15-16,0 0-223 0,0 0 106 0,0 0 72 15</inkml:trace>
  <inkml:trace contextRef="#ctx0" brushRef="#br0" timeOffset="-138042.45">6815 7849 7 0,'0'0'78'0,"0"0"-2"0,-10-5 3 16,10 5-42-16,0 0 6 0,0 0 24 0,0 0-17 0,0 0 1 16,0 0 4-16,0 0-21 0,0 0 23 15,0 0-31-15,0 0 8 0,0 0-1 0,0 0 9 0,0 0-19 16,44 4-11-16,-32 0-5 0,1-2 18 0,2 0-14 16,-3 1 2-16,1 0 15 0,-1 1-25 0,0-2 11 0,0 3 6 15,0-2 19-15,-1 0-13 0,-3 0-20 0,0-1 7 16,2 0 2-16,-2 2 13 0,-8-4-29 0,11 6 29 15,-7-2-35-15,0-2 10 0,0 3 6 0,-1-2 15 16,-1 1 14-16,1 1 7 0,0 0-9 0,-1 1-1 0,0 0-24 16,-1-2 20-16,-1 1-28 0,0 4 36 0,-1 1-46 15,-3 1 12-15,0 1 4 0,-3 0-18 0,0 0 21 0,-1-1 3 16,-1 0 10-16,1 1-13 0,-1 0 6 0,-2-3-11 16,0 2-19-16,2-2-15 0,1-1-11 0,-1 4-7 15,-1-5-11-15,1-1-11 0,0 0-25 0,-1 0-274 16,2 1 122-16,8-7 82 0</inkml:trace>
  <inkml:trace contextRef="#ctx0" brushRef="#br0" timeOffset="-137506.65">7369 7638 10 0,'0'0'85'0,"3"-11"-10"15,-3 11 2-15,0 0-10 0,0 0-12 0,0 0-1 16,1-12 34-16,-1 12-38 0,0 0 40 0,0 0-21 0,4 28-5 16,-1-16-32-16,-3 2 1 0,-2 3 32 0,1 3-39 15,-2 12 26-15,1 0 6 0,-1 3-19 0,-2 1-5 16,1 0 10-16,1 1 7 0,-2 1-30 0,1 1 4 15,0-3 14-15,-3 3-13 0,3 2-9 0,-1-6 5 0,-1 2 1 16,1 0 4-16,0-3 9 0,1 3-25 0,0-12 1 16,-2 9 18-16,1-10-8 0,2-2-19 0,-1-7 0 0,2 3 20 15,-1-5-22-15,-1 3 10 0,1-3-50 0,1 0 52 16,-1-2-9-16,0-2-10 0,1 0 34 0,0 1-24 16,1-4 25-16,1-6-17 0,-4 9-1 0,4-9 6 15,-3 6-11-15,3-6-27 0,-1 6 9 0,1-6-13 0,0 0 3 16,0 0-19-16,0 0 8 0,0 0-1 0,0 0-21 15,0 0-15-15,0 0-8 0,1-34 2 0,2 20-17 0,0 2-270 16,-1-3 121-16,2-4 80 0</inkml:trace>
  <inkml:trace contextRef="#ctx0" brushRef="#br0" timeOffset="-136553.52">7412 7558 48 0,'-2'-11'79'0,"2"11"-16"0,4-15 16 15,-4 15-38-15,6-10-5 0,-1 2-6 0,4 2 9 0,2 0 1 16,2 2-10-16,3-1 9 0,4 2-11 0,-1 1 9 15,5 0-20-15,0 3 18 0,1-1-27 0,15-3 16 16,-1 3-14-16,-2 0 8 0,2 2-2 0,-3-1-1 16,1 0-4-16,2-1 10 0,0 1-4 0,-3 0-16 0,4-1 88 15,1 2-92-15,2-2 21 0,0 1-12 0,2 0-15 16,0-1 10-16,1 0 16 0,-5 1-12 0,8-1 2 16,-2-5 16-16,-4 8-16 0,1-7 13 0,-3 4-20 15,-2 0-1-15,-7-1-12 0,-5 2-3 0,-3-2 18 0,-4 1 8 16,0-2-10-16,-2 0 0 0,0 4 23 0,-2-4-40 15,0 2 41-15,-6 0-32 0,4 2 20 0,-4-2-4 16,-2-2 1-16,0 4 17 0,-8-2-24 0,12-3-9 0,-12 3 10 16,10-1 9-16,-10 1-12 0,8 2 12 0,-8-2-5 15,0 0-24-15,8 6 38 0,-8-6-3 0,0 0-3 0,4 8-5 16,-4-8-19-16,2 12 6 0,1-2 20 0,-2-2-5 16,2 0 23-16,0 5 0 0,1-1-32 0,-3 3 18 15,2 1 14-15,-2 4 3 0,3-2-33 0,-3-2 13 16,1 5 19-16,-1 0 8 0,0 0-27 0,2-1 13 0,0 14-12 15,-1-2 11-15,0-4 7 0,3 7 1 0,-4-3-14 16,1-3 10-16,-1-4-4 0,-1-2-2 0,1 0-1 16,-2 10 7-16,1-5-18 0,0-3 5 0,-1-3 2 15,1-3-10-15,0 1 13 0,-2 1-6 0,1 0-13 0,2-3 17 16,-1 3-8-16,2-1 7 0,-1-1-3 0,-1-2-8 16,-1 0-4-16,1-3 8 0,1 2 0 0,-1-2-5 0,0 1 27 15,0-3-23-15,-1 0-4 0,1 0 6 0,0-3-14 16,-2 0 8-16,0-2 1 0,-1 2 13 0,0 1-11 15,-1-3 0-15,0-2-3 0,-2 3 3 0,-1 1 5 16,-1-3-7-16,0-3 14 0,-1 3 5 0,-2 0-20 0,0-1 2 16,-2-1-1-16,-2-1-12 0,1 1 12 0,-2-2 4 15,0 1-9-15,-3-1 9 0,0 1 1 0,-1-2-3 0,0 0-6 16,-1 0-18-16,0-1 13 0,-3 1-8 16,0-2 5-16,-2 1 17 0,-13-1-15 0,1 2-5 0,6-1 11 15,-8-1-18-15,0-1 13 0,-2 0 1 0,0 0-15 16,-5-2 24-16,0 1 1 0,-2-1-6 0,-3 2-13 15,-3-2 1-15,-1-2-20 0,-2 5 22 0,-3-4-20 16,0 0 1-16,2 3-3 0,3-3 11 0,6 4 9 0,2-3-9 16,4 2 1-16,6 0-8 0,10 0 16 0,2 1 13 15,4-1-8-15,2-2 6 0,3 4-24 0,1-1 12 0,1 1 5 16,2-1 15-16,5 0-23 0,-1-1 22 0,9 2-7 16,-12 0 3-16,12 0-2 0,-11 2 0 0,11-2 12 0,-8 0-8 15,8 0 10-15,0 0-1 0,-11-2-18 16,11 2 17-16,0 0-12 0,0 0-1 0,-12 0 8 0,12 0-14 15,0 0 4-15,0 0 2 0,0 0 2 0,-9-1-6 16,9 1 9-16,0 0-13 0,0 0 11 0,0 0-4 0,0 0-5 16,0 0 6-16,-9-1-3 0,9 1-18 0,0 0 19 15,0 0-10-15,0 0-10 0,0 0-7 0,0 0-3 16,0 0-18-16,-7-6-36 0,7 6 10 0,0 0-37 0,0 0 7 16,-5-11-10-16,5 11-13 0,0 0 1 0,0 0-3 15,-2-12-398-15,2 12 174 0,0 0 116 0</inkml:trace>
  <inkml:trace contextRef="#ctx0" brushRef="#br0" timeOffset="-135891.52">7698 7840 29 0,'0'0'101'0,"-10"-5"-11"16,4 5 4-16,6 0 44 0,-16 5-56 0,7-3 10 15,-2 2-11-15,3 2-34 0,0 0-2 0,0 0-20 16,3-2 11-16,-3 4 10 0,3-1-24 0,-2 2-12 0,2-1 20 16,1-1 4-16,4-7-36 0,-7 12 6 0,2-5 34 15,2-1-23-15,-1 0 22 0,4-6-57 0,-5 10 70 16,5-10-18-16,-3 8 12 0,3-8-20 0,0 0 31 15,0 8-37-15,0-8 15 0,4 5-47 0,-1-1 24 0,-3-4-12 16,9 3 4-16,-4 0 6 0,2-2 7 0,5 1 2 16,-3-2 24-16,5 3-18 0,-4-1-60 0,1 1 55 0,0-1-75 15,-1-1 86-15,-2 2 0 0,0-2-13 0,0 1-40 16,-1-1 36-16,4 2-34 0,-1 0 30 0,-2 1 10 16,2 1-29-16,-4 0 40 0,0-2-14 0,-1 2-3 15,-1-1-9-15,3 2-4 0,-1 2-7 0,-2-2 19 0,-1 0-37 16,0-2 50-16,-3 0-7 0,1 1-11 0,0 0 12 15,1 1 0-15,-2-1-31 0,0-5 12 0,0 13 6 16,0-13 18-16,-4 16-16 0,0-8-15 0,1-1 12 16,-2 0 12-16,1-1 10 0,-2 2-14 0,0-2 15 0,2 0-21 15,-2-2 21-15,1 0-25 0,-3 2 33 0,3-4-17 16,5-2-10-16,-11 4 16 0,6-2-24 0,-2 1-20 0,7-3 41 16,-11 2 12-16,11-2-20 0,-10 3-17 15,10-3 25-15,-12 0-2 0,12 0-29 0,-10-2 1 0,10 2-18 16,0 0-45-16,-17-4 17 0,17 4-34 0,-11-6-6 15,6 0-1-15,-2 0-12 0,2-5-315 0,1 7 141 0,4 4 94 16</inkml:trace>
  <inkml:trace contextRef="#ctx0" brushRef="#br0" timeOffset="-135664.52">7666 7789 42 0,'11'-3'69'0,"2"-2"12"15,1 0 0-15,-1 3-26 0,2 2 26 0,-1 0-8 16,1-3-41-16,0 0 2 0,-1 0 16 0,2 0-26 16,-4 3 8-16,3-3-16 0,1 1 7 0,-2 1-7 0,-1 2-29 15,0-4-13-15,-2 3-3 0,1 2-19 0,-3-5-151 16,-3 1 67-16,-6 2 44 0</inkml:trace>
  <inkml:trace contextRef="#ctx0" brushRef="#br0" timeOffset="-135152.31">8279 7595 78 0,'0'0'90'0,"0"0"-7"0,0 0-30 15,0 0 30-15,0 0-6 0,0 0 25 0,0 0-17 16,0 0-16-16,1 36 0 0,-2-21-7 0,1 6-5 0,1 0 19 16,-2 0-41-16,1 2 30 0,1 11-67 0,-4-1 67 15,1 2-11-15,-4-1-10 0,2 1-18 0,-1 1 2 16,-3-1-7-16,1 0 41 0,-1-2-25 0,-1 6 3 15,-2-4-6-15,3-2 10 0,-1 3-26 0,1-3 18 16,-1-1-17-16,2-3-1 0,0 0 2 0,3-4-10 0,-1-6 13 16,1-2-9-16,1-3 1 0,2-1 8 0,-2 1-38 15,2 0 23-15,0-3-14 0,-1-3 31 0,2-1-13 16,0-7 21-16,-1 11-20 0,1-11 19 0,1 10-14 0,-1-10-10 16,0 0 12-16,3 5-13 0,-3-5-28 0,0 0 6 15,0 0 1-15,0 0-20 0,0 0-2 0,0 0-29 0,0 0-39 16,20-16-21-16,-20 16 3 0,9-16-330 0,-5 9 152 15,3-4 100-15</inkml:trace>
  <inkml:trace contextRef="#ctx0" brushRef="#br0" timeOffset="-134681.49">8496 7932 42 0,'0'0'92'16,"0"0"14"-16,0 0-50 0,0 0 0 0,0 0 5 0,0 0 19 16,0 0-26-16,0 0 2 0,0 0-27 0,0 0 8 15,-16 19 19-15,12-9-21 0,1 1-18 0,-1 1 22 16,0 0-29-16,0 0 20 0,3 0 13 0,-2 1-4 0,2-2-20 15,0 3 15-15,-1-2-23 0,2 1 9 0,2-1 14 16,0 1-34-16,0-1 12 0,0 0 8 0,1-2 23 16,0 3-52-16,1-4 48 0,0-3-15 0,-2-2-20 0,4 1 2 15,-2-1 54-15,-4-4-56 0,13 9 6 0,-5-6-20 16,0-2 7-16,-1 0 24 0,-1 2-8 0,-6-3 1 16,15-3 33-16,-7 3-73 0,-1-1 68 0,4-4-8 15,-1-1-7-15,2 1 7 0,-2-2 10 0,-4 0-19 0,2-3-26 16,-2 1-23-16,-1-3 64 0,-1 0-49 0,-3 0 43 15,1-1-9-15,-1-2-15 0,-4 1-2 0,-2-1 4 16,1 2-26-16,-1 1 18 0,-1 1 16 0,0 2 2 16,0-1-50-16,0 3 52 0,-1 1 0 0,0-1 3 0,-1 3-16 15,3 1-1-15,-2 1-14 0,7 2-17 0,-12-4 22 16,7 4 6-16,-2 1-33 0,7-1 18 0,0 0-41 0,0 0-13 16,-19 3-9-16,15-1-24 0,2 0-31 0,2-2-298 15,0 0 140-15,0 0 96 0</inkml:trace>
  <inkml:trace contextRef="#ctx0" brushRef="#br0" timeOffset="-133604.78">8784 7511 40 0,'-5'-9'71'0,"5"9"-3"16,0 0 11-16,0 0-28 0,0 0 8 0,4-12 5 0,-4 12-29 15,0 0-2-15,12-3 1 0,-5 2 18 0,-7 1-7 16,21-3-22-16,-2 3 1 0,-2-2 22 0,2 3-36 0,1 0 15 15,0 0-14-15,5-1 30 0,10 3-90 0,-6-1 68 16,-2-1-6-16,9 1 1 0,-7-1-2 0,-4 0 7 16,-2 0 0-16,1-1-4 0,-1 0-3 0,-2 3 16 15,1-3-32-15,-2 0-8 0,0 1 11 0,0-1 18 0,0 0-13 16,-2-1 7-16,1 1 2 0,-3-2 8 0,1 2-12 16,-2 2 0-16,0-1-2 0,-2 1-11 0,0-1 21 15,-2 1-12-15,0-2 11 0,1 1-12 0,-12-1-16 16,21 0 12-16,-13-1 34 0,-8 1-42 0,15 0 25 0,-9 0-6 15,-6 0 7-15,14 2-2 0,-14-2 8 0,10 2-20 16,-4 1 37-16,-1 0-11 0,-5-3-8 0,8 4 11 16,-1 3-21-16,-2-1 20 0,-1 3-58 0,0 0 68 15,-1 1-3-15,-1 1-3 0,1-2 9 0,0 2-14 0,-2 2-8 16,-1 2 8-16,-1-3 9 0,1 3-15 0,0 0 6 16,1-1 11-16,-2 0 1 0,1 3-34 0,0-1 31 0,0 2-1 15,0-1-17-15,-2 1 3 0,4 1 4 0,-5 0-17 16,4 1 16-16,-1 2-2 0,2 0-1 0,-1-1 2 15,-1 2-1-15,3 11 14 0,-2-7-18 0,-2-3 3 16,1-2 17-16,-2-1-20 0,0 1 1 0,2-3-2 0,-2 0 2 16,1 1-9-16,0-2-3 0,-1 1 7 0,0-1-15 15,2-1 11-15,-2-1 2 0,1 1 5 0,0-2-16 16,-2-1 20-16,2 0 1 0,1 1-10 0,-2-1 6 0,4-1-13 16,-1 1 10-16,-2 0-7 0,2 0 2 0,-1 0 6 15,0-2 5-15,1 0 16 0,-1-3-28 0,-1 0-7 16,1-2 11-16,0 1 0 0,0-8-19 0,-1 12 4 0,1-12 5 15,-2 13 1-15,2-7 3 0,0-6 1 0,-1 12-8 16,1-12 9-16,-1 9-10 0,1-9-1 0,-2 11 2 16,2-11-1-16,-1 8 10 0,1-8-4 0,-1 7-3 0,1-7 5 15,-2 9-9-15,2-9 4 0,-2 7-8 0,2-7 5 16,-4 6-4-16,4-6 3 0,-4 6 8 0,4-6-12 16,-7 5 9-16,7-5-11 0,-9 4 17 0,3-1-2 0,6-3-18 15,-12 2 2-15,4-1 18 0,-5-1-6 0,0 0-16 16,-2 3 20-16,-2-3 2 0,1 0-16 0,-2-1 13 15,1 1-12-15,1 0 4 0,-1 1-7 0,1-1 3 16,0 0 11-16,-3 1-12 0,2-1 2 0,1-1 8 0,-2 1-12 16,-2 0 5-16,3-1 10 0,0-2-7 0,-2 2 8 15,1 1-4-15,1-1-3 0,-2-2 5 0,5 2-2 16,-2-2-2-16,0 1-2 0,0 1 8 0,0-2-8 0,1 0 8 16,0 1-10-16,1-3 8 0,0 3 1 0,-2 0-4 15,3-1 0-15,0 0-3 0,-1 1 3 0,1 0-15 16,4-2 2-16,-1 4 4 0,10 0 8 0,-14-1-4 0,8 0 2 15,6 1-17-15,-8-3 16 0,8 3-11 0,0 0-20 16,-8-3 1-16,8 3-22 0,0 0-12 0,0 0-17 16,0 0-82-16,0 0 3 0,0 0-11 0,0 0-549 0,0 0 240 15,0 0 160-15</inkml:trace>
  <inkml:trace contextRef="#ctx0" brushRef="#br0" timeOffset="-132686.92">9761 7598 3 0,'0'0'58'0,"0"0"-15"0,0 0 6 15,0 0-14-15,0 0-2 0,1-12 0 0,-1 12-2 16,0 0 1-16,0 0 17 0,0 0-28 0,0 0 4 16,0 0 11-16,0 0-12 0,0 0 4 0,0 0 2 0,-1-14-23 15,1 14-2-15,0 0-3 0,0 0 20 0,0 0 13 16,0 0-28-16,0 0 18 0,0 0 20 0,0 0-24 15,-3-11-3-15,3 11-3 0,0 0 12 0,0 0-19 16,0 0 12-16,0 0-13 0,0 0 20 0,-3-11-17 0,3 11-12 16,0 0 23-16,0 0-22 0,0 0 4 0,0 0 12 15,-4-8 5-15,4 8-5 0,-1-7 4 0,1 7 3 0,-3-6-3 16,3 6-14-16,0 0 19 0,0 0 10 0,0 0-12 16,-6-4-5-16,6 4 12 0,0 0-30 0,0 0 37 15,-10-3-4-15,10 3 14 0,0 0-45 0,-9 0 14 16,9 0 15-16,0 0-2 0,-13 3-16 0,13-3 17 0,-15 9-16 15,6-1 14-15,-2 0 15 0,2 3-15 0,-1-1 12 16,-2 3 6-16,-4 10 4 0,0 0 4 0,-2-1 14 16,-1 0-25-16,0 0 11 0,-1 0 7 0,0 2 6 15,0 3-30-15,-2-4 14 0,0 4-15 0,1-2 23 0,0 3 3 16,-1 1-22-16,1-4-2 0,4 0 10 0,-5-1-10 16,5 0 5-16,0-3-5 0,1 1 8 0,1 0-2 0,2-5-7 15,3-2 4-15,1-1-2 0,-2-1-2 0,-1-2-8 16,1 2 7-16,2-1-2 0,1 0 5 0,-3-1-3 15,1-2-7-15,0 1-3 0,2 1 6 0,-2 1 7 16,0-6-7-16,0 6-4 0,-1-5 4 0,0 2-15 0,1 1 15 16,-2-2-15-16,0 1 11 0,1-2-4 0,2 0-5 15,1 2 1-15,0-2 4 0,0 0-9 0,0-2-11 0,1 0 11 16,2 3 4-16,5-8-11 0,-8 8 10 16,8-8-8-16,0 0 7 0,-7 8 3 0,7-8-8 0,0 0 8 15,-7 6 1-15,7-6-14 0,0 0 3 0,0 0 2 16,0 0 1-16,-6 4 12 0,6-4-19 0,0 0 12 0,0 0-17 15,0 0 15-15,0 0-10 0,-7 8 6 16,7-8-2-16,0 0-4 0,0 0-3 0,0 0 9 0,0 0-14 16,0 0 2-16,-8 6 0 0,8-6 6 0,0 0 2 15,0 0-11-15,0 0-7 0,0 0 2 0,0 0-8 0,0 0-13 16,0 0-34-16,0 0-24 0,0 0-33 0,0 0-24 16,0 0-52-16,0 0-19 0,16-21-648 0,-16 21 288 0,0 0 192 15</inkml:trace>
  <inkml:trace contextRef="#ctx0" brushRef="#br0" timeOffset="-131138.52">2612 9793 57 0,'-4'-9'92'0,"1"4"-13"16,2-1-5-16,-2 1-27 0,3 5 5 0,0-10-16 0,-1 7-8 16,1 3 25-16,-1-7 8 0,1 3-7 0,0 4-32 15,-2-5 34-15,2 5-4 0,0 0-12 16,0 0-8-16,0 0-28 0,7 7 46 0,-4-2-44 0,1-1 31 15,0 9 31-15,4-3-26 0,-6 4-45 0,2-2 41 16,2 19 23-16,-1-1-13 0,-2 4-5 0,-2-5 35 0,-2-4-69 16,-1-4 11-16,-3 13 38 0,-3 4-93 0,1 0 42 15,-2 0 31-15,-2-1-34 0,-1 0-22 0,-5 3 26 16,4-2 43-16,-3 2-22 0,-2 0 37 0,4-2-23 0,-2-3 4 16,0 1-6-16,-2-1-8 0,2 1 6 0,4-2-24 15,0-2 5-15,2-1 2 0,3-11 0 0,0 2-12 0,3-8 15 16,1 3-8-16,1-4-21 0,0 0 11 0,1-3 4 15,1-2 4-15,1 0-27 0,2-4 31 0,0 0-10 16,2-2 16-16,-1 1-7 0,4-3-3 0,4-1-6 16,2-4-6-16,-1 0-3 0,2-3-4 0,-1-2 11 0,10-8-3 15,-2 2-17-15,-4 3 3 0,-3 1 19 0,4-6-23 16,-5 1 25-16,-3 4-14 0,-3 1 3 0,-3 0-27 16,-1-2 0-16,0 1 41 0,-4-1-4 0,-2 2 2 0,-4-1-19 15,1 1 12-15,-6-2-20 0,-5-5-7 0,-5 1 35 16,-2 2 11-16,1-1-35 0,3 6-18 0,-8-3 25 15,2 1-48-15,-3 0 2 0,7 2 25 0,0 5 55 16,7-3-41-16,-4 1-1 0,4 1 45 0,-1 0-74 0,2 1 29 16,2 0 66-16,0 0-42 0,2 1 22 0,1 0-18 15,1 1-22-15,6-2-30 0,-3-3 34 0,3 0 49 16,1 1-32-16,6-4 8 0,2-1-11 0,0 2 10 0,8-12 12 16,-2 10-1-16,-2 1 0 0,1 2-46 0,0 1-9 15,2-1 38-15,0 2-40 0,-1-2 19 0,0 3-56 0,-1 0 26 16,1 0-29-16,-2 2-23 0,-3 4 36 0,-2-3-27 15,3-2-41-15,-2 5-17 0,-1 4-328 0,-2-3 156 16,-5 0 102-16</inkml:trace>
  <inkml:trace contextRef="#ctx0" brushRef="#br0" timeOffset="-130329.24">3154 9935 29 0,'0'0'67'15,"0"0"-5"-15,0 0 16 0,0 0-27 0,0 0-5 0,-19 20 0 16,10-13 15-16,1 1-16 0,0-4 5 0,1 1-7 16,2 0 0-16,1-1-24 0,4-4 6 0,-10 3 9 15,6 0 12-15,-4 3-17 0,4-4 16 0,0-1-14 0,-1 2 12 16,-1-1-24-16,6-2 23 0,-8 0-9 0,8 0 13 16,0 0-50-16,-12-6 36 0,7-1-19 0,0 1 22 15,-1-1-7-15,2 5 17 0,0-4-24 0,0 3-2 0,2-9 15 16,-1 0-35-16,0 11 5 0,3 1-46 0,-4-8 51 15,3 2 20-15,1 6-59 0,0-19 25 0,0 13-30 16,1-2 41-16,2 3 4 0,-3 5-32 0,4-7-12 16,0 2 17-16,-4 5-18 0,8-6 28 0,-4 2 42 0,1 3-31 15,5-5 5-15,0 1-3 0,-3 5-16 0,1 2 23 16,-1 1 16-16,-1-4-32 0,5 6 19 0,-1 0-19 16,-1-1 4-16,-1 8 4 0,3-1 14 0,-5 0-7 0,2 3-3 15,0 1-29-15,3 9 21 0,1 2-46 0,-8-4 33 16,-1 1 8-16,-1-3-16 0,-2 2 12 0,-1-1-10 15,-2 13 52-15,-2-3-54 0,0 0 25 0,-1-4 13 16,-2 0-8-16,2 2 19 0,-6 0 3 0,5-9-11 0,-6 4-16 16,-2 0-24-16,2 0 40 0,2-6 15 0,0-6-29 15,3-1-14-15,1 0-15 0,-1-2 56 0,3-1 16 0,0 0-10 16,1-2 12-16,0-2 17 0,0-1-30 0,0 0 17 16,4-3 2-16,-4 0-13 0,1-2-35 0,3 2 20 15,-4-6 21-15,1 3-50 0,2-4 22 0,-2-3-23 16,1-2 29-16,-1 0-52 0,2-2-4 0,-1-1 62 0,2 0-45 15,-1-2-12-15,1 2-6 0,-1 0 48 0,2 0 16 16,-1 2-14-16,0 1-15 0,-1 4 4 0,1 1-8 16,0-1-47-16,0 2 38 0,0 2 4 0,0 0 18 15,0 0 11-15,0 1-19 0,0 0 8 0,1 1-23 0,0 1-66 16,-1 1 42-16,4 0 31 0,0 1 22 0,2 1-47 16,-2 2 33-16,1-2-48 0,4 6 69 0,-1-2-52 0,2 3 40 15,-1 1-30-15,3-1 33 0,-1 2-86 0,-1-1 90 16,1-1-1-16,1 0-60 0,-2 0 71 0,2 2-55 15,0-1 42-15,-3-2-29 0,2 2-8 0,1-2 43 16,-2-1 12-16,1-2-17 0,1 0-24 0,-1-1 26 0,-3-1 6 16,0-2-23-16,5 1-34 0,-4-2-2 0,1-2-16 15,0 2-12-15,-2 2-17 0,-8-2-11 0,20-4-6 0,-10 4 1 16,0-4-26-16,1 1-301 0,1 2 139 0,-4-2 92 16</inkml:trace>
  <inkml:trace contextRef="#ctx0" brushRef="#br0" timeOffset="-129920.7">3503 10091 21 0,'0'0'101'16,"-8"-6"-16"-16,8 6-13 0,-3-6 15 0,3 6-1 0,0 0-26 15,10-7 2-15,4 3-23 0,1 2 3 0,6-1 16 16,11-3-10-16,-2 5-21 0,8-3 6 0,-3 2-13 15,1-2 12-15,-7 2-2 0,9-3-12 0,-10 2 9 0,-4 3 15 16,-3-4-10-16,-1 2-27 0,2 0 6 0,-4 2 14 16,1-3-21-16,-2 0-5 0,-1-1-4 0,0 4 23 15,-4-3 9-15,2 4-15 0,-14-1-9 0,16-3 17 0,-11 3-22 16,-5 0-7-16,0 0 27 0,13-3-15 0,-13 3-13 16,0 0 0-16,0 0-15 0,8-7-23 0,-8 7-5 15,0 0 3-15,0 0-18 0,0 0-229 0,0 0 99 0,0 0 66 16</inkml:trace>
  <inkml:trace contextRef="#ctx0" brushRef="#br0" timeOffset="-129587.49">3906 9817 34 0,'0'0'84'0,"0"0"-6"0,0 0-14 0,0 0 3 16,23-5-20-16,-23 5 2 0,21 3-2 0,-10-3-28 15,1 3 6-15,-2 0 0 0,4-1 16 0,-2 2-3 16,0 2-10-16,0-1-1 0,-4-1-4 0,2 2 7 0,1-1 12 16,-4 2-13-16,1-1 8 0,0 4 32 0,-4 0-29 15,1-1 17-15,0 1-24 0,-2 1 18 0,0-2-7 16,-3 2 2-16,-2 2-8 0,1 0-8 0,-2 3-4 15,-1-2-17-15,-1 0 13 0,-2-1-13 0,1 0 5 0,-2 1-22 16,0 0 10-16,-2-1 3 0,0 1 7 0,-1-2 21 16,0-1-78-16,1 0 34 0,-1 0 12 0,0-2-21 0,1-2-15 15,0 1-24-15,1-1-15 0,4-1-37 0,-5 0-227 16,6-1 112-16,4-5 76 0</inkml:trace>
  <inkml:trace contextRef="#ctx0" brushRef="#br0" timeOffset="-128635.63">5078 9739 3 0,'0'0'84'0,"0"0"-10"0,0 0-6 0,0 0-13 16,0 0 14-16,0 0-14 0,-29 7-11 0,29-7 2 16,-12 4-16-16,1-2 0 0,-1 2 22 0,12-4-9 0,-20 2-9 15,11-2 2-15,-3 3-11 0,0-3 12 0,12 0-12 16,-23-4-14-16,10 2 22 0,1-1-39 0,0 1-7 15,-1-2 16-15,2 2-47 0,2-3 57 0,2 2-6 16,-1-3 8-16,4-2 17 0,1 2 0 0,-1 2-17 0,4 4-1 16,-6-9-42-16,3 3 14 0,3 6 10 0,-1-11 4 15,-1 4-3-15,2 7 14 0,0-9-2 0,0 9 5 16,3-12-8-16,0 2-6 0,-3 10-1 0,6-12-21 16,0 7 16-16,2-1 12 0,-8 6-6 0,12-6-1 0,0 3 2 15,-4 0-12-15,1 2 13 0,-9 1-11 0,16 1 9 16,-11 0 9-16,5 3-6 0,0 1-8 0,0 1-7 0,-2 1 7 15,1 1-6-15,-1 1 14 0,0 2-14 16,0-1 14-16,-1 2 0 0,-1-1 8 0,-2 4 4 0,2-2-20 16,-2 5 11-16,0-3 9 0,-2 2-5 0,0 0 0 15,0 3 7-15,-2-2-19 0,0 0 33 0,0 0-41 0,-1 2 30 16,-3 11-7-16,0-7-18 0,1-3-1 0,-3-4 12 16,0 1-4-16,-2-2 1 0,-1 10 1 0,1-7 19 15,0-1-33-15,-1-4 27 0,2-2-5 0,-1 2 1 16,-3-3-17-16,3 0 28 0,-1-2-7 0,1 0 6 0,0-2 2 15,-1-1-6-15,2 1 33 0,0-3-18 0,1-2 9 16,-5 0-27-16,4 1-8 0,1-3 18 0,-2 1-35 16,8-1 2-16,-12-5 17 0,2-1 30 0,4 4-20 0,-2-4 14 15,0-1-11-15,1-3 7 16,0 0-33-16,2 4 4 0,1-6 5 0,-1 0-16 0,1-1 26 0,2 1 3 16,0-2-1-16,0-1-24 0,1 2 13 0,1 5-31 0,0-4 39 15,1-1 2-15,-1 13-83 0,3-15 49 0,-2 8 15 16,2 3-17-16,5-2 17 0,-8 6-6 0,8-7-1 15,-4 5 22-15,-4 2 3 0,0 0-6 0,0 0-21 16,20 3 20-16,-13-1-22 0,3 4 0 0,1 0 18 0,1 2-5 16,-1-1-10-16,1 0-5 0,-3 5 14 0,3-2-29 15,0 2 45-15,-1 0-3 0,1-2-24 0,0 0 65 16,0 1-62-16,0-1 15 0,0 1-10 0,-2-2-19 0,1 2 12 16,-2-1-15-16,2-2 8 0,-2 0 25 0,1 0-9 15,-1-2-24-15,0 0 38 0,-1 0-37 0,2 0 27 0,-1-2-7 16,-9-4-20-16,13 6 36 0,-6-4-54 0,-7-2 0 15,9 1-3-15,-9-1-58 0,12-3 14 0,-12 3-232 16,9-1 108-16,-9 1 72 0</inkml:trace>
  <inkml:trace contextRef="#ctx0" brushRef="#br0" timeOffset="-128166.41">5377 9534 76 0,'3'-11'92'0,"-2"4"-17"16,2 0-14-16,-3 7-16 0,3-10 9 0,-3 10-7 16,2-8 0-16,-2 8-15 0,3-5 1 0,-3 5-5 15,0 0-6-15,0 0 42 0,0 0-14 0,0 0-21 0,4 28 17 16,-4-15 1-16,1 2-8 0,-1 2 17 0,0 4-12 16,2-1-7-16,-2 16 31 0,1 1-11 0,-1 2-2 15,-1-2-16-15,1-1 3 0,0 5-22 0,-3-4 9 0,2 0 4 16,-2 1-34-16,3-2 19 0,-3-1 16 15,5 0-27-15,-5 0 31 0,2-2-31 0,-3 0 26 0,0-8-47 16,1-3 10-16,2-3 33 0,-2-1-13 0,0 1-10 16,2-2 16-16,0 0-27 0,-1-4 28 0,0 1-15 0,2-1 12 15,-2-3-14-15,2-10-86 0,-2 16 81 0,2-9 22 16,0-2 10-16,0-5-40 0,-2 10 5 0,1-5 13 0,1-5 1 16,0 5-27-16,0-5-27 0,0 0-28 0,0 0 20 15,0 0-25-15,0 0-24 0,0 0-23 0,0 0-254 16,0 0 124-16,0 0 84 0</inkml:trace>
  <inkml:trace contextRef="#ctx0" brushRef="#br0" timeOffset="-127505.65">5755 9732 71 0,'13'-6'67'0,"2"0"9"0,-1 2-24 0,1 1 2 0,-1 0 6 16,0 2-15-16,-3 1-5 0,-11 0-14 0,19 1 4 15,-19-1-7-15,12 3 12 0,-4 3 7 0,-2-4 7 16,1 7-7-16,0-1-15 0,-2-1 17 0,-5-7-26 16,4 12 16-16,-4-5 7 0,0-7 21 0,-1 9-7 0,1-9-17 15,-4 15 0-15,-2-4-8 0,1-1 15 0,0-3-11 16,-3 3-20-16,1-3 26 0,0 0 2 0,-1 0-32 0,3-1 18 15,5-6 55-15,0 0-125 0,-12 13 53 0,12-13-2 16,-5 5 24-16,5-5-27 0,-6 6 32 0,6-6-23 16,0 0 3-16,0 0-1 0,-4 9 9 0,4-9 3 15,0 0-23-15,0 0-14 0,0 0 21 0,0 0-3 0,0 0 8 16,0 0-19-16,8 6 14 0,-8-6-15 0,11-2-16 16,-11 2 19-16,11 2 5 0,-5-1-3 0,2 0-20 15,2 4-1-15,-1-3 29 0,2 2-12 0,-2 1-10 16,0 1 8-16,1 1 27 0,-2 0-17 0,0 0-13 0,-3 2 3 15,0-1-3-15,1 0 7 0,-4 2 7 0,2 0-55 16,-2-2 26-16,-1 0 31 0,-1-2-32 0,0-6 12 0,-1 12 20 16,1-12-15-16,-2 11 10 0,-3-1 15 0,4-2-12 15,-3 2 0-15,2-4-4 0,-3 3 12 0,1-3-15 16,-1 0-16-16,-1 3 23 0,0-4 11 0,0-2-28 16,-2 3 28-16,2-2 1 0,-1-1-4 0,2 0 5 0,5-3-16 15,-14 1 10-15,8 0 10 0,6-1 2 0,-15 0 5 16,15 0-12-16,-11 0-31 0,11 0-3 0,-13-2-18 15,13 2 6-15,0 0-35 0,-15-3-24 0,15 3-5 16,0 0-19-16,-6-4-337 0,6 4 150 0,0 0 98 0</inkml:trace>
  <inkml:trace contextRef="#ctx0" brushRef="#br0" timeOffset="-126799.52">4375 9515 31 0,'0'0'54'0,"0"0"12"0,8 32 25 15,-5-19-1-15,0 5-29 0,-1 2 9 0,2 16-6 16,2 1-5-16,-4-2 15 0,0-1-12 0,0 5-20 16,1-1 8-16,-3 4-37 0,0 3 28 0,0-1-4 0,-3-2 11 15,1 0-54-15,-2-1 24 0,-2 2-13 0,4-5 52 16,-2-2-46-16,2-1 17 0,-2-2-9 0,0-1 26 15,3-6-11-15,0-4-35 0,-1-3 18 0,2-1 2 16,0-2-8-16,0 2 29 0,0-1-35 0,0-2 7 0,2 0 5 16,-4-5-7-16,2 1-16 0,0-2 12 0,0-2-11 15,0-7 4-15,0 12 26 0,0-12 5 0,0 8 0 0,0-5-8 16,0-3-4-16,0 0-43 0,0 0 7 0,0 0-16 16,0 0 9-16,0 0-17 0,0 0-36 0,0 0 13 15,0 0-24-15,19-17-258 0,-15 7 117 0,0-3 76 16</inkml:trace>
  <inkml:trace contextRef="#ctx0" brushRef="#br0" timeOffset="-125467.18">4533 9462 20 0,'0'0'59'0,"-3"-8"-49"0,3 8 61 15,6-9-14-15,-6 9-8 0,8-8-14 0,2 3 32 16,1 0-28-16,2 0-6 0,1 3-4 0,3-3 0 15,-1 3-4-15,1-2-20 0,2 2 21 0,2-1-19 16,1 1-1-16,2 2 1 0,14-2 8 0,-2-1-3 0,-5 2-10 16,-3 1 13-16,9-4 21 0,-5 6-43 0,6-1 27 15,-8-1-12-15,-2 0 6 0,-2 0-18 0,12 0 12 0,1 2-6 16,-1-3 4-16,0-1-10 0,1 0 0 16,0 4 32-16,1-4-22 0,-2 4-6 0,2-2 5 0,0 0-10 15,2-4 20-15,-2 2-12 0,2 2-3 0,1 1 19 0,0-1-6 16,1-1-18-16,1 1 30 0,-1-4-34 0,-2 4 30 15,2-2-21-15,0 3 2 0,0 0 2 0,1-2-3 16,-2 1 2-16,1 0 6 0,-2-1-6 0,1 2-4 16,-3-1 0-16,5-1-6 0,-3 2-9 0,0-2 22 15,2-2-4-15,0 3-7 0,0 0 5 0,2-1 17 0,-1 1-27 16,1-1 10-16,0 0 2 0,0 2-6 0,0 0 6 16,1-2 23-16,-2 1-8 0,1-3-18 0,-2 5-5 15,-4 0 11-15,0-1-6 0,0-1-10 0,-10 1 16 16,6 2 17-16,-6-2-20 0,-6 1 9 0,-5 0-12 0,3 0-17 15,1-1 9-15,-3 0 10 0,0-1-3 0,4 2 5 16,-1-1 7-16,-2-1-1 0,0 1-20 0,3 0 23 16,-4 0-20-16,2 1 18 0,-2 1 13 0,1-3-34 0,-5 1 10 15,1-1 6-15,-3 2-7 0,-1-4 11 0,-2 4-9 16,-11-2-5-16,16 0 11 0,-16 0 1 0,0 0 2 0,14 0 11 16,-14 0-28-16,10 3 31 0,-10-3-14 0,0 0-13 15,10 3 13-15,-10-3-15 0,0 0-9 0,7 7 38 16,-4-5-19-16,-3-2 17 0,1 9-10 0,-1-9-15 15,0 0 4-15,3 15 10 0,-1-4 4 0,-2 0-19 0,3 1-8 16,-2 1 45-16,1 1-15 0,-1 2-25 0,0-2 62 16,2 4-5-16,-2 0 3 0,1-1-2 0,-1 1-42 0,2 4 28 15,-2-4-25-15,0 3 23 0,2 14-11 0,1-10 6 16,-4 2 8-16,0-4-10 0,-3 9 6 0,2-3-21 16,0 4 1-16,1-7 5 0,-4 6 1 0,1-4-13 15,2-4 37-15,-2-4-26 0,0-1-2 0,2 2 12 0,0-2-15 16,-1 1 9-16,1-3 5 0,-2 1 5 0,1-1-19 15,0 0 18-15,-2-4-13 0,3 4 14 0,-4-4-18 16,2-2 19-16,2 1-17 0,-1-3 18 0,0 1 0 16,-1-2-11-16,0 1 9 0,2-3 5 0,-7 2-15 0,4-1 1 15,0-2-5-15,-4 2-2 0,4-2 12 0,-1 0-3 16,-2-2-5-16,-2 2-10 0,-1 0-13 0,-2-1 3 0,0-1 12 16,-4 1-5-16,0-1 11 0,-2 0-13 0,-5-2-1 15,-14 1-15-15,1 3 6 0,-6-2 8 0,1-1 11 16,-2 0-6-16,1 1 1 0,-4 2-13 0,2-3 9 15,0 2-8-15,0-1 9 0,3 2-2 0,-1-1-6 0,2-2 0 16,2 3 1-16,0-2 0 0,2 1 1 0,7 0-19 16,4-2 13-16,-10 2 19 0,2 0-20 0,5-1 2 15,1-1 7-15,4 1-20 0,-14-1 14 0,-2 0 3 0,2 1-6 16,-3-2 4-16,0 0 11 0,-2 0-7 0,0 2 7 16,-1-2-4-16,-1 3-14 0,1-3 14 0,1 2-4 15,0 0 8-15,4 0-11 0,7-1-5 0,3-1 9 0,7 1 0 16,-1 1-16-16,1 0 13 0,1 0-2 0,0-2-8 15,0 0 0-15,0 1 13 0,0 0 4 0,0-1 10 16,0 0-21-16,-2 1-11 0,2 0 4 0,-1-1 20 16,0 0 2-16,-3 0 0 0,-15 0 4 0,11 1-15 0,-11-1 4 15,2 0 3-15,-4 0-10 0,-1-2-6 0,2-1-11 16,0 3 22-16,-1 1 7 0,0-3-18 0,-1 1 17 16,2 0-19-16,-1 1 19 0,-1-1-41 0,4 0 25 15,-1 3 16-15,10-2-2 0,-10 0-28 0,7 0 31 0,-3 3-12 16,5-3 12-16,3 0-3 0,3-1 5 0,-1 1-13 15,1-1-2-15,-2 0-16 0,2 0 50 0,-13 3-13 0,5-4-15 16,3 2 11-16,-7 0-63 0,5-1 65 0,3 2-16 16,-9 3 12-16,-1-1-8 0,7-2-13 0,6-1 13 15,1 2 23-15,3-1-52 0,2-1 33 0,2-1 3 0,1 3-12 16,1-3 20-16,2 2-49 0,2-1 41 0,3 1 11 16,3-1-36-16,-2 0 50 0,3 0-8 0,4-1 3 15,-7 1-14-15,7-1-17 0,-6 0 40 0,6 0-22 16,-6 3-9-16,6-3 11 0,-5 0-14 0,5 0 6 0,0 0-30 15,-7 0 23-15,7 0 7 0,0 0 8 0,0 0 4 16,0 0-27-16,-6 0 6 0,6 0 13 0,0 0-51 16,0 0 16-16,-2-7-23 0,2 7-21 0,0 0-30 0,0 0-21 15,14-10-27-15,-5 3-14 0,0 3-346 0,2-2 169 16,2-1 112-16</inkml:trace>
  <inkml:trace contextRef="#ctx0" brushRef="#br0" timeOffset="-124688.58">6410 9456 25 0,'0'0'93'0,"6"-11"-4"16,-6 11-5-16,6-5-1 0,-6 5-11 0,0 0-14 16,8 3 37-16,-8-3 9 0,2 9-5 0,0 2-13 0,-1 4-39 15,0 1 18-15,-1 4 37 0,0 2-29 0,-1 1 4 16,1 16 16-16,0-3-29 0,0 2 29 0,0 4-6 16,-1 1-16-16,-1 0-4 0,1 3-7 0,1-2-5 15,0 1 5-15,-3-4-9 0,2 1-4 0,1-2-1 0,-1 0-12 16,-2-4-3-16,0 0-9 0,1-4 6 0,2-5-6 15,-2-4 7-15,1-4-4 0,1-2-8 0,-3-1 8 16,3 0-10-16,-2-3 7 0,0 0-7 0,0-1 2 16,3-2 5-16,-2 0-15 0,2-3 5 0,-1-7 2 0,-1 9-16 15,1-9 3-15,0 9-7 0,0-9-1 0,0 0-22 16,0 0-28-16,0 0-15 0,0 0-55 0,0 0 20 0,-3 6-21 16,3-6-35-16,0 0-407 0,0 0 190 0,0 0 128 15</inkml:trace>
  <inkml:trace contextRef="#ctx0" brushRef="#br0" timeOffset="-121311.04">7074 9877 19 0,'-12'-1'116'0,"0"-1"-24"0,1 0 33 0,2 1-27 15,2-2 6-15,7 3-15 0,-10 1-15 0,10-1 14 0,0 0-20 16,-11-4-12-16,11 4 27 0,0 0-39 0,-7-2 18 15,7 2-17-15,0 0-1 0,0 0 5 0,0 0-6 16,16-7-18-16,-2 1-2 0,3 2 12 0,3 5 0 16,3-1-15-16,2 0 4 0,14-1 10 0,1 1 5 0,3 0 0 15,2-1-9-15,3 1-14 0,1-1 21 0,3-1-26 16,2-4 12-16,2 6 11 0,1-1-18 0,0 1 18 0,1 3-9 16,-2-1-6-16,-3-1 2 0,1 2 1 15,-2-3-17-15,-2 1 17 0,-2-1-2 0,-6 1 1 0,0-2-2 16,-2 1-7-16,0 1-2 0,-10-1-17 0,-5 0 18 15,-2-2-3-15,-2 0 12 0,-1 2-10 0,0-1 7 0,-4 1-6 16,1-1-4-16,-3 0-12 0,-2-3-1 0,-2 4-2 16,-2-1 17-16,-8 1 8 0,14-1-15 0,-14 1-14 15,8-1 23-15,-8 1-26 0,0 0-14 0,6-4 6 0,-6 4-13 16,0 0-48-16,3-6 35 0,-3 6-48 0,0 0 32 16,0 0-35-16,0 0-23 0,0 0-355 0,0 0 158 15,0 0 108-15</inkml:trace>
  <inkml:trace contextRef="#ctx0" brushRef="#br0" timeOffset="-120870.91">8164 9682 82 0,'0'0'69'15,"-8"-4"30"-15,8 4-43 0,0 0-1 0,-9-5-20 16,9 5 19-16,0 0-16 0,-7-1-8 0,7 1 5 0,0 0 7 16,0 0 11-16,0 0-18 0,0 0-8 0,0 0-2 15,0 0 9-15,0 0-13 0,36 11-7 0,-28-8-5 0,1 2 16 16,5-1-18-16,-2 1 3 0,0-2-9 16,1 2-1-16,-1-1 19 0,0-1-6 0,0 2-10 0,0 0 11 15,-3-2-21-15,-1 1 11 0,0 0 13 0,0 0-12 16,-8-4-7-16,14 6 32 0,-10-1-37 0,-4-5 17 15,8 6-8-15,-4-5 13 0,-4-1-8 0,0 0-17 0,9 16 0 16,-6-10 6-16,-3-6 15 0,2 8 24 0,-2-8-13 16,0 0 10-16,2 12 14 0,-2-12-17 0,-6 15-11 15,1-6 25-15,0 1-14 0,-5-2 31 0,4 2-35 0,-4 0 6 16,0-1-3-16,-1 2 28 0,0-3-1 0,-1 2-16 16,0 0-27-16,0-3 17 0,0 1 2 0,2-1-4 15,-1-2-2-15,0 1-6 0,1 0 5 0,2-1-21 16,0 1 15-16,0-2-15 0,2-1-3 0,0 1 3 0,2-1-3 15,4-3 3-15,-8 8-25 0,8-8-20 0,-7 6 7 16,7-6-58-16,0 0 19 0,-11 6-37 0,3 3-335 0,4-4 150 16,4-5 98-16</inkml:trace>
  <inkml:trace contextRef="#ctx0" brushRef="#br0" timeOffset="-120119.52">8696 9325 9 0,'0'0'84'0,"-4"-13"-15"0,2 7-16 0,2 6-5 0,-4-6 2 16,4 6 3-16,0 0-12 0,0 0 18 0,0 0-21 16,0 0 0-16,-14 14 6 0,8-2-16 0,2 3 6 15,-2 0-4-15,2 5-3 0,-5 8-2 0,5-2 21 0,-1 7-10 16,-2 3 7-16,2 1-32 0,1-2 45 0,0 0-7 15,1 8 6-15,0 0-2 0,1 1 4 0,-1-1-33 16,-1 2 5-16,1-4 21 0,2 2-7 0,-2 2-21 16,2-3 3-16,0-1-29 0,-1-3 36 0,0-1-36 0,-1-2 37 15,0-3-9-15,2 2-14 0,-2-9 2 0,-1-3 2 16,3-4-15-16,-2-1-8 0,1-1 28 0,-1 0-9 16,0-2-30-16,1 0 46 0,0-6-2 0,1 0-32 15,-2 2 24-15,2-3 5 0,-2-1-12 0,3-6-13 0,-1 11 26 16,1-11-18-16,-1 5 15 0,1-5-2 0,-3 1-4 15,3-1-19-15,0 0-62 0,0 0 32 0,0 0-20 0,0 0 4 16,0 0-5-16,0 0-32 0,-4-22-18 0,2 15-272 16,2 7 127-16,-1-18 84 0</inkml:trace>
  <inkml:trace contextRef="#ctx0" brushRef="#br0" timeOffset="-119141.34">8735 9312 4 0,'16'-8'55'0,"9"-7"4"0,-2 8-12 16,0 0-5-16,-1 4-12 0,14-4 7 0,0 4-7 15,3-1 4-15,1 0-19 0,-3 1 8 0,6 0 14 16,0-1-28-16,1 1 11 0,-2 1-2 0,4-1-1 0,-1 3-18 16,5-1 23-16,-2-1 7 0,1 1-9 0,2-1 0 15,-2 1-13-15,3-1 7 0,0 2-7 0,-1-4 9 16,-1 2 1-16,5 3 2 0,-2-5-19 0,0 4 13 0,-1-3 12 15,0 3-29-15,-3 2 0 0,0-5 0 16,-2 1 23-16,-4 0-3 0,-2 1 5 0,-2 0 3 0,-9-2-16 16,-3 3-7-16,-4-1 9 0,-3 1-9 0,0 1-2 15,-2-1 12-15,-2 1-17 0,0 1 31 0,-2 0-27 0,-1 0 5 16,-2-2 5-16,1 3-5 0,-4-1-20 0,-8-2 28 16,14 4 8-16,-14-4-23 0,11 3 7 0,-4 1-11 15,-7-4 18-15,9 6-12 0,0 2 27 0,-2-2-28 16,1 2 1-16,-1 0 10 0,-2 0-14 0,1 1 23 0,-1 0-7 15,-1 1-9-15,0 2 12 0,1 0-13 0,-1 4-1 16,0-3 6-16,-2 4 11 0,0 1-10 0,0 1 7 16,0 1 17-16,1 1-8 0,0 13 1 0,-2 0-29 0,2-8 14 15,-2 7 25-15,0-7-2 0,1 9 22 0,2 0-15 16,0 1-1-16,-2 0-9 0,1 0 14 0,2 1-14 16,-1-1 2-16,-1 1-21 0,1 2-1 0,0-5 36 15,-1 4-29-15,1-4 11 0,-2-1-26 0,4-2 8 0,-4-5 9 16,1-3 6-16,0-1-1 0,-1-2-16 0,1-2-4 15,0 1-4-15,-1-2 28 0,0 1 7 0,-2-1-21 16,0-1 6-16,1-1-5 0,-1 0 1 0,-3-2 0 0,3-1-3 16,-1-1-20-16,0-1 10 0,1-2 14 0,-3-1-20 15,3-7 22-15,-1 9 5 0,1-9-24 0,-4 9-6 16,2-4 23-16,2-5-20 0,-6 7 10 0,0-5 20 0,6-2-4 16,-17 6-25-16,4-2 3 0,-3-2 14 0,-4 1-12 15,-2-1 8-15,-3-2-7 0,-15 2-15 0,-4-2 3 0,0-1-14 16,-7 1-3-16,-2 0 35 0,-5-2-28 0,0 1 25 15,-5 3-98-15,2-2 92 0,-6-2-11 0,-1 0 17 16,-3 5-36-16,-1-2 40 0,1-2 4 0,-1 2-38 16,0 1 27-16,-2 1-40 0,4-3 21 0,-3 1 17 0,1-1-12 15,0 2 21-15,0 2 3 0,10 2 12 0,2 0-22 16,-6-1 3-16,2 0 12 0,2 2-21 0,9-2 6 16,4-1 5-16,3-1-38 0,6 2 56 0,12-2-16 15,6 0-2-15,6-2-2 0,0 0-3 0,0 1-35 0,4 0 48 16,1 0 15-16,3-1-37 0,1 0 12 0,0-2-5 15,7 1 40-15,0 0-19 0,-12 3-37 0,12-3 31 16,-6 2 8-16,6-2-4 0,0 0-28 0,-11 1 25 0,11-1 12 16,-4 0 1-16,4 0-35 0,0 0 39 0,0 0-12 15,0 0 9-15,0 0-23 0,-12-3 2 0,12 3 9 16,-4-2-13-16,4 2-7 0,-1-3-13 0,1 3 12 0,0 0 18 16,0 0 1-16,0 0-17 0,-4-5 10 0,4 5-5 15,0 0-3-15,-3-2-1 0,3 2-15 0,0 0-16 0,0 0-34 16,0 0 1-16,0 0-32 0,0 0 8 15,0 0-27-15,0 0-15 0,3-12-297 0,-3 12 143 0,6-5 94 16</inkml:trace>
  <inkml:trace contextRef="#ctx0" brushRef="#br0" timeOffset="-117740.53">8911 9737 17 0,'0'0'90'0,"0"0"-2"0,7-15-15 0,-3 12-12 16,-4 3-1-16,6-9-22 0,4 3 2 0,-1 0-4 15,-1 4 6-15,3-2 10 0,-2 0-29 0,0 1 0 16,-2 0-1-16,1 1-7 0,-8 2 3 0,12-1-11 16,-12 1 18-16,0 0-24 0,16 0 2 0,-16 0 15 0,0 0 9 15,12 7-7-15,-12-7-1 0,7 6 22 0,-7-6-46 16,4 11 31-16,-2 0-46 0,-2 2 31 0,-1 0 29 16,0 1 14-16,-2 0-31 0,0 3 1 0,-1-3 20 0,-1-2-16 15,0 1-3-15,-2 5-16 0,-1-2 16 0,0 0 11 16,-4 8-15-16,3-6-26 0,-3 6 29 0,1-4-32 15,2-6 44-15,1 0-24 0,0 0-7 0,1-1 1 0,-1-3 6 16,1 1 12-16,-1-2-10 0,3 1-6 0,0-1 5 16,-1-3-35-16,4 3 47 0,-2-4-5 0,2 1-3 15,0-2 8-15,0 0-20 0,2-4 23 0,0 6-8 0,0-6 1 16,3 4-9-16,1-2-29 0,-4-2 28 0,0 0 13 16,17 1-8-16,-17-1 11 0,15-1-7 0,-6 1-28 15,-1 0 25-15,8-1 3 0,-2 0-14 0,0-1 2 16,-2 1-16-16,3-1 21 0,-2-2-16 0,-1 3-11 0,0-3 6 15,0 2 12-15,-4 0-18 0,2-3-28 0,-10 5-12 16,13-6-21-16,-13 6-11 0,8-6 9 0,-8 6-9 16,7-7-304-16,-1-2 130 0,-6 9 88 0</inkml:trace>
  <inkml:trace contextRef="#ctx0" brushRef="#br0" timeOffset="-117286.1">9286 9394 18 0,'-1'-9'82'0,"1"9"4"0,0-15-27 0,0 15 11 16,0 0-8-16,0-10-2 0,0 10-19 0,0 0 10 16,0 0-21-16,0 0-5 0,0 0 44 0,0 0-1 15,4 40-44-15,-4-25 34 0,0 3 1 0,-2 4-7 0,2 1 9 16,-1 9 11-16,0 5-72 0,-2-3 23 0,-1 3 40 16,1 0-1-16,5 3-10 0,-4 1-24 0,2-5 23 15,-1 6-14-15,0-4 10 0,1 2-14 0,-2-4-30 16,4 2 38-16,-2-2-23 0,1 2 6 0,-2-2-29 0,-1-1-1 15,0-1 23-15,-1 1-14 0,-2-3 28 0,2-6 5 16,0-2-27-16,1-3 10 0,-2-2 3 0,1 0-7 0,-1-1-14 16,0-2 19-16,0-2-22 0,0 1 19 15,1-3-1-15,1-2 9 0,-1-1-7 0,1-1-8 0,1-2 2 16,1-6-7-16,-3 7-4 0,3-7 8 0,0 0 3 16,0 0-12-16,0 0 2 0,0 0-34 0,0 0 7 0,0 0 7 15,0 0-52-15,0 0-26 0,0 0 9 0,0 0-47 16,10-22-318-16,-6 11 150 0,0-1 102 0</inkml:trace>
  <inkml:trace contextRef="#ctx0" brushRef="#br0" timeOffset="-116556.25">9429 9768 4 0,'9'-16'61'0,"0"3"-5"16,1 0-4-16,-1 1 33 0,-1 2-39 0,0 1 9 15,0-1 2-15,-1 2-23 0,1 2-7 0,0 0 27 0,-2 1-33 16,2 3-5-16,-1-1 29 0,-7 3-32 0,16 0 27 15,-3 3-11-15,1 0-4 0,-4 1 9 0,2 2-11 16,0 3-3-16,-2-1-1 0,-1-1 4 0,-1 1-16 16,-3-2 41-16,2 4 1 0,-2-2-45 0,-1 2 4 0,2-2 28 15,-4 1 9-15,1-3 0 0,-3 1-13 0,0-7-31 16,1 7 26-16,-1-7-22 0,-1 8 22 0,1-8 1 0,-1 12 0 16,-1-6-32-16,2-6 4 0,0 0 6 0,-2 11 14 15,2-11-4-15,-2 6-11 0,2-6 12 0,0 0-22 16,0 0 35-16,-2 7 3 0,2-7-37 0,-2 8-5 15,2-8 32-15,0 0-22 0,0 0-26 0,0 0 42 0,0 0-30 16,0 0 29-16,-4 4-16 0,4-4 1 0,0 0-1 16,0 0 17-16,0 0-20 0,0 0-2 0,0 0-1 0,0 0 36 15,0 0-16-15,0 0-16 0,0 0 4 16,0 0-8-16,0 0 12 0,0 0 3 0,0 0-36 0,0 0 30 16,0 0-13-16,0 0 15 0,0 0 24 0,0 0-50 15,0 0 26-15,0 0-6 0,-5 5-10 0,5-5 11 0,0 0-12 16,0 0-9-16,0 0 26 0,0 0-13 0,0 0 18 15,0 0 5-15,0 0-37 0,0 0 29 0,0 0 15 16,0 0-13-16,0 0 7 0,0 0-1 0,0 0-30 16,0 0 3-16,0 0-12 0,0 0 28 0,0 0-12 0,0 0 21 15,0 0-19-15,0 0 25 0,0 0-5 0,0 0-2 16,0 0 10-16,15 6-8 0,-15-6 10 0,8 4-36 0,-3-2 44 16,7 2-3-16,0-1-6 0,1-1 7 15,2 0-18-15,1 0 10 0,1-2 1 0,2 3-6 0,1-1-9 16,-1-1 21-16,-1 1-30 0,0-1 9 0,-1-1 17 0,-1 1-10 15,0-1 18-15,-1 0-33 0,-3-2-1 0,-12 2 16 16,17 0 13-16,-10-2-12 0,-7 2 10 0,0 0-1 16,15-2-9-16,-15 2-6 0,6-1 15 0,-6 1-25 15,0 0-5-15,0 0-6 0,7-4 9 0,-7 4 13 0,0 0-25 16,0 0-10-16,0 0-23 0,0 0-23 0,0 0-2 16,0 0-27-16,0 0-5 0,0 0-24 0,-20-7-327 15,20 7 151-15,0 0 102 0</inkml:trace>
  <inkml:trace contextRef="#ctx0" brushRef="#br0" timeOffset="-115667.65">9522 9497 97 0,'0'0'105'16,"-4"-6"-3"-16,4 6-30 0,-3-6 8 0,3 6-27 15,0 0 7-15,0-11-13 0,0 11-4 0,4-8-10 0,-4 8-9 16,8-6 19-16,-4 1-14 0,2 2 52 0,3-3-64 16,0 2-17-16,1-1 4 0,-1 0 16 0,-1 3-1 15,0 0 19-15,-1 0-35 0,1 2 12 0,0 0-5 16,-8 0-13-16,14-2 31 0,-14 2-33 0,15 2 9 0,-4 0-36 16,-1 2 34-16,1 2 35 0,-2 1-63 0,2 0 77 15,-2 2 8-15,-2 2-11 0,1-1 4 0,-3 2-20 0,-1 0 10 16,0 2-23-16,-4 0-1 0,-1-1-23 0,0-1 41 15,-3 1-10-15,0 2-6 0,-2-2 32 0,0 3-13 16,-4-2 31-16,-2 8-25 0,0-3-2 0,-1-4-3 16,2-1-12-16,-1-1 14 0,2 1-11 0,-1-1 8 15,0 1 9-15,2 0-12 0,0-2 1 0,1 0-1 0,1-1-1 16,0-2-3-16,3 1-2 0,0-4 14 0,3 0-2 16,1-6-23-16,-3 11 11 0,3-11 1 0,0 9-18 15,0-9 18-15,6 8-18 0,-2-4 40 0,5 1-32 0,2 1-9 16,1-2 11-16,0-2-11 0,2 2 1 0,2-2 3 15,0-1 7-15,3 2-19 0,0-3 1 0,1 1-4 16,0-1-1-16,1-2 12 0,-1 2-10 0,3-2 2 0,-3 0 13 16,-3-2-8-16,-1 1-11 0,-1 3 4 0,-2-3 8 15,0 1-9-15,-2 0 1 0,1-2-8 0,-4 2 8 16,0 0-23-16,-1 0-8 0,-7 2-12 0,8-5-5 0,-8 5-46 16,0 0 7-16,9-8-34 0,-9 8-18 0,0 0 29 15,6-7-16-15,-6 7-13 0,0 0-4 0,-2-12-347 0,2 12 164 16,0 0 108-16</inkml:trace>
  <inkml:trace contextRef="#ctx0" brushRef="#br0" timeOffset="-115136.45">9555 9439 42 0,'-4'-7'87'0,"4"7"-14"0,-2-11-11 0,2 11 1 0,5-7 4 15,-5 7-20-15,15-7 9 0,-5 4-1 0,1 2-22 16,2 1-1-16,3 0-2 0,-2 0 6 0,0 3-1 15,1 0-14-15,-2 1-15 0,1 1 42 0,-2 1-2 0,1 0-26 16,-6 1 1-16,2 1-17 0,-2 1 22 0,-2 0 21 16,-2 3-5-16,-1-1 2 0,-2 2 9 0,-1 2 9 15,-3-1 2-15,-1 0-27 0,-1 2 18 0,-2 0-18 0,-5 5 8 16,1 0-3-16,1-7 2 0,-6 9 3 0,0-2-46 16,-1 0 38-16,1-1-9 0,0 1-7 0,3-5 6 15,4 0 10-15,-1-2-6 0,2 0 1 0,-1-1-22 16,1 1 1-16,1-1 7 0,0-1 18 0,0 2-15 15,1-2-4-15,2-2 5 0,0 0-10 0,1 0 14 0,1-1-8 16,0-5 6-16,1 2-8 0,2-6 21 0,0 9-13 16,0-9-9-16,6 5 1 0,-6-5-3 0,14 4-3 0,-1-3 10 15,3 1-3-15,3-2-12 0,-1 2 4 0,2-4 16 16,2 1-14-16,-1 0 3 0,3-1-1 0,-1 0-7 16,10-4-1-16,-8 2-3 0,-3 0-15 0,-2-1 23 15,-2 2-7-15,-2-1-5 0,0-1-2 0,0 2-21 0,-2-1-24 16,-2-1 8-16,-2 3-47 0,0-1-21 0,-10 3 1 15,12-4 6-15,-12 4-36 0,11-6-15 0,-5-4-348 16,2 6 165-16,-8 4 112 0</inkml:trace>
  <inkml:trace contextRef="#ctx0" brushRef="#br0" timeOffset="-114515.39">10340 9239 97 0,'0'0'84'0,"2"-7"14"0,-2 7-8 0,0 0 7 0,6-10-46 15,-6 10-5-15,2-10 11 0,-2 10 0 0,3-4-11 16,-2-4-4-16,-1 8-23 0,0 0 23 0,4-8 1 15,-4 8 2-15,0 0-4 0,0 0 29 0,0 0-45 0,0 0 16 16,6 25 9-16,-5-14 16 0,-1 2 13 0,0 2-14 16,1 1 9-16,1 2-29 0,-2 0-21 0,0 3 9 15,1-1 31-15,-1 2-17 0,1-1 9 0,-2 2-48 0,5 11 42 16,-3-5-8-16,2 5-46 0,0 1 18 0,-2-7 28 16,2 4-7-16,-2 3 9 0,-1 1-5 0,1-7 2 15,-3 6-25-15,-1 2 24 0,0-4-13 0,-1 2 5 16,-2-1-11-16,2-2-3 0,0 1-4 0,0-1-7 0,0-7 21 15,1-2-11-15,0-3 14 0,2 1-13 0,0-1 7 16,-1-1-5-16,1 2 13 0,0-3-12 0,-1 1-8 16,1-1 5-16,2-1-2 0,-1 1 2 0,0-3-4 0,2 2-3 15,-1-2-3-15,0-2 0 0,2-1 4 0,0 0 0 16,-1-3 10-16,2 0-1 0,-1-2-16 0,0 0 10 16,-1-2 1-16,-2-5 1 0,4 8-18 0,-1-4 12 0,-3-4-21 15,5 4-5-15,-5-4 2 0,0 0-21 0,6 2-41 16,-6-2 6-16,0 0-64 0,0 0 4 0,0 0-10 15,0 0-9-15,4-13-14 0,-4 13-400 0,0 0 188 16,0-16 124-16</inkml:trace>
  <inkml:trace contextRef="#ctx0" brushRef="#br0" timeOffset="-114089.56">10623 9842 89 0,'-4'-3'106'0,"4"3"-25"0,-8-6 9 15,8 6-16-15,-6-7 10 0,6 7 7 0,-2-5-14 0,2 5-12 16,0 0 9-16,-4-9-13 0,4 9-3 0,0 0-44 16,0 0 35-16,9-7-5 0,2 1-6 0,-1 5-8 15,-10 1-68-15,28-1 68 0,-12-2 16 0,4 2-4 16,2 0-32-16,-1-1 9 0,0-1-1 0,2 1 2 0,1 2 14 16,-3-1-9-16,2-1-16 0,0 2 18 0,-2-1-28 15,-2-1 28-15,1 1-26 0,-3-2 28 0,0 2-5 16,-2 0-2-16,-4 2 5 0,1-3-23 0,-3 2-14 15,-1 0 4-15,-8 0 27 0,12-3-2 0,-7 2 9 0,-5 1-14 16,0 0-26-16,8-2-30 0,-8 2 10 0,0 0-6 16,0 0-7-16,0 0-20 0,0 0-5 0,0 0 11 0,0 0-8 15,0 0-15-15,0 0-10 0,0 0-230 16,0 0 108-16,-18-16 72 0</inkml:trace>
  <inkml:trace contextRef="#ctx0" brushRef="#br0" timeOffset="-113757.47">10940 9635 37 0,'-9'-7'96'0,"2"3"-17"0,7 4 1 15,-12-6-6-15,9 4 3 0,3 2-25 0,0 0-3 16,0 0-6-16,-12-6-1 0,12 6 12 0,0 0-2 16,0 0-25-16,0 0-12 0,0 0 35 0,0 0-32 0,0 0 18 15,0 0-18-15,38 9-7 0,-25-5 43 0,3 1-30 16,0-2-3-16,0 2 1 0,-1 0 5 0,1-2-1 15,0 1-18-15,-2 2-9 0,0-2-12 0,-1 0 10 16,-1 0 18-16,-1 1-19 0,-2 0 39 0,0-3-21 0,-2 2 15 16,0 2 2-16,-2-2-6 0,-5-4 27 0,7 9-3 15,-6-6-16-15,-1-3 6 0,1 12 5 0,-1-12-7 16,-4 16-11-16,-1-5-1 0,-2-2 9 0,3 2-2 0,-2 1 3 16,-2-3-21-16,1 3 16 0,0 1-15 0,-1-1 17 15,2-1-8-15,-2 1-18 0,0-2 2 0,0 2 10 16,-2-2-2-16,2 0-12 0,0-2 9 0,2 0-20 15,-2 0-36-15,2-1-20 0,6-7-23 0,-10 11-9 0,6-7-29 16,0 6-340-16,4-10 156 0,0 0 102 0</inkml:trace>
  <inkml:trace contextRef="#ctx0" brushRef="#br0" timeOffset="-112698.49">10478 9787 58 0,'0'0'48'0,"10"7"1"16,-10-7-11-16,0 0 20 0,0 0-10 0,0 0-13 15,0 0-8-15,0 0-3 0,0 0 0 0,0 0-2 0,0 0 8 16,0 0-10-16,0 0-14 0,6 9 4 0,-6-9 11 15,0 0 5-15,0 0-6 0,0 0 0 0,0 0-13 16,12 2 8-16,-12-2-6 0,0 0 26 0,0 0-22 16,14 1-8-16,-14-1-2 0,0 0 4 0,10 0-2 0,-10 0 5 15,0 0 4-15,0 0 6 0,15 0 14 0,-15 0-16 16,0 0 2-16,0 0-25 0,0 0 0 0,0 0 19 16,0 0-15-16,13-1 11 0,-13 1-1 0,0 0 14 0,0 0-33 15,0 0 27-15,4 3 15 0,-4-3-19 0,0 0-2 16,0 0-17-16,0 0 32 0,0 0-33 0,0 0 10 15,0 0 15-15,0 0-24 0,0 0 6 0,0 0 3 16,0 0 11-16,0 0 6 0,0 0-17 0,0 0 12 0,0 0-24 16,0 0 5-16,-21 8 36 0,21-8-48 0,0 0 17 15,0 0 0-15,-5 7 9 0,5-7-8 0,0 0 15 0,0 0-40 16,0 0 26-16,0 0-1 31,-8 7-8-31,8-7 45 0,0 0-22 0,0 0-24 0,0 0 22 0,0 0 7 0,0 0-7 0,0 0 10 0,0 0-26 0,0 0-21 16,0 0 9-16,0 0-1 0,0 0 50 0,0 0-25 15,0 0-22-15,0 0 19 0,0 0 1 0,0 0-7 0,0 0 13 16,0 0 6-16,0 0-9 0,0 0 7 0,0 0-18 16,0 0-2-16,13-20 20 0,-13 20-11 0,0 0-9 15,0 0-21-15,0 0 34 0,0 0-31 0,0 0 15 0,0 0-18 16,0 0-12-16,0 0-25 0,0 0-24 0,0 0-248 16,0 0 109-16,0 0 74 0</inkml:trace>
  <inkml:trace contextRef="#ctx0" brushRef="#br0" timeOffset="-111037.39">11420 9251 27 0,'-4'-10'101'0,"4"10"-41"16,-4-7 15-16,4 7-33 0,0 0 20 0,-5-1 10 16,5 1-28-16,0 0-3 0,0 0 24 0,-11 24 6 15,9-11-24-15,0 4 28 0,0 1-50 0,0 2 51 16,0 1-26-16,-2 10-8 0,-2 0 32 0,1 4-44 0,-2-3 8 16,5 2 27-16,-5 1-2 0,0-1-5 0,2 4-31 15,1-2 31-15,-4-2-23 0,0 4 14 0,1 2 2 0,-1-4-25 16,2 3 6-16,0-3 4 0,0-3-13 15,0 1-5-15,1-2-11 0,-2 0 11 0,3-7-7 0,0-5-1 16,1-1-6-16,-1-1 3 0,3-1 8 0,-2-2-4 16,3-2-20-16,-1-2 17 0,-2 2 8 0,3-4 2 0,-1 1 5 15,1-3-13-15,0-7 2 0,0 11-10 0,0-11 10 16,-1 10 4-16,1-10-19 0,0 0 15 0,0 8-4 16,0-8 0-16,0 0-28 0,0 0-26 0,0 0-1 15,0 0-16-15,0 0-2 0,0 0-27 0,0 0-29 0,0 0 10 16,0 0-326-16,0 0 145 0,0 0 98 0</inkml:trace>
  <inkml:trace contextRef="#ctx0" brushRef="#br0" timeOffset="-110215.71">11355 9144 45 0,'16'-7'56'0,"0"-2"7"0,3 3 9 16,15-2-46-16,2 1 27 0,2 1 1 0,3 1-3 0,2 3-16 15,3-2 13-15,1 2-15 0,1 0 5 0,-4 0-11 16,1-2-10-16,-1-3 33 0,2 4-51 0,-1-2 15 0,-1-6 30 16,-4 10-34-16,2-4 6 0,-4 0 12 0,0-1-4 15,-2 0-6-15,0-1 3 0,-2 1-5 0,0-2 22 16,-8 4-31-16,-2 0 6 0,10 0 22 0,-9-1-42 16,-4 1-3-16,-1 3 15 0,-1-1-1 0,2-2 25 0,-2 3-35 15,4-2-2-15,-5 0 53 0,0 2-26 0,-4 2 4 16,2-4-19-16,-1 3 19 0,0 0 1 0,-2 2-21 15,-1-1 13-15,0 7 16 0,-1 1-39 0,0-1 47 16,-3 3 12-16,-2 2-21 0,1 1 12 0,-2 0 0 0,1 2 7 16,-2 1-2-16,-2 2-8 0,1 3-3 0,0-3-9 15,-1 14-2-15,1-6-1 0,-2-3 13 0,1-1 10 16,-2 1 10-16,2 8-27 0,0 3 5 0,-1-6 0 0,3 6 0 16,-5-8-28-16,5 6 28 0,-4-4-6 0,1-5-3 15,3 8 4-15,-1-6-16 0,-1 0 16 0,2 5-6 16,0-8 18-16,2 8-7 0,-1-7 11 0,3 5-19 0,0 1 13 15,-1-9-6-15,2 6-3 0,0-1-2 0,3 0-5 16,-1-2-3-16,-2-2 3 0,1-5-7 0,-2-2 11 16,-3 1-13-16,2-2-5 0,1 2 9 0,-2-2-5 15,1 2-1-15,-3-3-13 0,0-1 6 0,-1 3 5 0,-1-3 6 16,1 0-7-16,0 0 7 0,-2 0-7 0,0 0 2 16,-1-4 3-16,2 0-11 0,-2-8-5 0,0 14 12 0,0-14-5 15,-3 10 8-15,0-5-4 0,3-5 1 0,-6 12 3 16,-1-5-18-16,-2-2 11 0,-2 2-3 0,0-1-2 15,-3-1 6-15,-1-1 11 0,-2 2-18 0,-2-1 2 16,-2-2 0-16,-13 1-9 0,4-3 7 0,-9 1-4 0,-4 1-6 16,-1-3 18-16,-3-1-5 0,-3-2 0 0,-5 1 1 15,-5-3 5-15,-3 0-10 0,-5-1 8 0,6 0-17 0,-6-1 9 16,-6-1 6-16,-4-1 2 0,-5 2-8 16,0 0-4-16,-5 0 8 0,5 2-4 0,3 1-4 0,7 1 11 15,6 3-29-15,-1 1 22 0,8 0-1 0,7 3 2 16,10-1 3-16,6 0 2 0,10-2-6 0,4-1 3 0,9 1 10 15,-1 0-8-15,4-2-4 0,2 1 12 16,9 0-10-16,-11 0 2 0,11 0-9 0,0 0 5 0,0 0-10 16,0 0-25-16,0 0-35 0,0 0-21 0,0 0-40 15,0 0-24-15,36-14-3 0,-26 8-30 0,-1 4-510 0,0-4 232 16,-9 6 154-16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52BFD-4A84-430C-B334-91981A86466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B41F8-17AD-4FD4-A26F-BF2DCB83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9F085-1986-458E-A71B-2340BB8A30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2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9F085-1986-458E-A71B-2340BB8A30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83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9F085-1986-458E-A71B-2340BB8A30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01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9F085-1986-458E-A71B-2340BB8A30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96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9F085-1986-458E-A71B-2340BB8A30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09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9F085-1986-458E-A71B-2340BB8A30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27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9F085-1986-458E-A71B-2340BB8A30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18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9F085-1986-458E-A71B-2340BB8A30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46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9F085-1986-458E-A71B-2340BB8A30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12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CFF-A020-469D-A0BB-956607A98C87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15C-E40D-43D6-9E5C-EE019FB33598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3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6B51-9D11-4D3E-BC7A-C2C8B325AA9C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0B93-27C1-4EC7-8786-E612509F2C43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0F58-EC36-4F30-9A04-708733D7687E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F1D-447F-4E8C-B3E2-DB2687C31FC3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8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6642-6BB0-4A03-A93F-C41BBE4D7A1D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5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1681-9ABC-45BB-AF2D-03C3B74A41FF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7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083A-0BF6-4196-BEE5-AB8A8EFF6174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8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D0CE-C09D-44AE-8559-2A026B3AC734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0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BEAE-42B6-4F1B-B03B-AB4F0ACE6869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1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9 October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1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B5D4-14A9-4FC1-804B-3ED72B08D2DA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5th October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5891-A313-476E-AA6D-2ACE102F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customXml" Target="../ink/ink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433F-79A6-40B6-B653-A5FC8C1E5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202" y="2337024"/>
            <a:ext cx="10538369" cy="166892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representation using SLL: </a:t>
            </a:r>
            <a:b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addition, multiplication and simplification</a:t>
            </a:r>
            <a:b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6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October 2020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263" y="58847"/>
            <a:ext cx="90398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Simplification after multiplication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* node::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 *f1,node *f2)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node *res=NULL;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for(node 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=f1;i!=f1;i=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-&gt;next)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for(node *j=f2;j!=f2;j=j-&gt;next)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res=create(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res,i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*j-&gt;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coe,i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exp+j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res=simplify(res);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return(res);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*simplify(node *r)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if(!r)     return(NULL);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node *c,res2=NULL;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i,coeSum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=0,maxExp=r-&gt;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maxExp;i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&gt;=0;i--){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coeSum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=0;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for(c=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r;c;c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-&gt;next)  if(c-&gt;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coeSum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coeSum+c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res2= create(res2,i,coeSum);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}//for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return(res2);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207143-3C3D-449B-8BAD-FD5B03EDB8F3}"/>
                  </a:ext>
                </a:extLst>
              </p14:cNvPr>
              <p14:cNvContentPartPr/>
              <p14:nvPr/>
            </p14:nvContentPartPr>
            <p14:xfrm>
              <a:off x="505800" y="2295360"/>
              <a:ext cx="984240" cy="29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207143-3C3D-449B-8BAD-FD5B03EDB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440" y="2286000"/>
                <a:ext cx="1002960" cy="3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57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BA99D-22D0-4ABC-AEBC-A712B6A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5th October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850F1C-630E-43C7-90EE-3C4A1B5211D3}"/>
                  </a:ext>
                </a:extLst>
              </p14:cNvPr>
              <p14:cNvContentPartPr/>
              <p14:nvPr/>
            </p14:nvContentPartPr>
            <p14:xfrm>
              <a:off x="473040" y="423360"/>
              <a:ext cx="11251440" cy="612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850F1C-630E-43C7-90EE-3C4A1B521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680" y="414000"/>
                <a:ext cx="11270160" cy="61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67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 2021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754" y="99282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iostream.h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#include&lt;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conio.h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node *next;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node *create(node *,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int,int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void display(node *);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node *add(node *,node *);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node 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 *,node *);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*first1=NULL,*first2=NULL,*first3=NULL,*first4=NULL;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9754" y="0"/>
            <a:ext cx="94739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Polynomial representation using SLL 1/6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77D721-6114-4451-82CE-4A057E94F882}"/>
                  </a:ext>
                </a:extLst>
              </p14:cNvPr>
              <p14:cNvContentPartPr/>
              <p14:nvPr/>
            </p14:nvContentPartPr>
            <p14:xfrm>
              <a:off x="473400" y="832320"/>
              <a:ext cx="9942840" cy="562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77D721-6114-4451-82CE-4A057E94F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040" y="822960"/>
                <a:ext cx="9961560" cy="56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8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October 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754" y="0"/>
            <a:ext cx="94739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Polynomial representation using SLL 2/6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570" y="885239"/>
            <a:ext cx="78900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node * node::create(node 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f,int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c,int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node *temp;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temp=new node;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temp-&gt;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temp-&gt;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temp-&gt;next=NULL;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if(f==NULL)	f=temp;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   node 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   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f;curr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-&gt;next!=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NULL;curr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-&gt;next);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-&gt;next=temp;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return(f);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E8BB23-CC4F-43A5-A9D8-2B3A43EBF379}"/>
                  </a:ext>
                </a:extLst>
              </p14:cNvPr>
              <p14:cNvContentPartPr/>
              <p14:nvPr/>
            </p14:nvContentPartPr>
            <p14:xfrm>
              <a:off x="508680" y="696240"/>
              <a:ext cx="10934640" cy="553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E8BB23-CC4F-43A5-A9D8-2B3A43EBF3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320" y="686880"/>
                <a:ext cx="10953360" cy="55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1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October 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754" y="0"/>
            <a:ext cx="94739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Polynomial representation using SLL 3/6</a:t>
            </a:r>
          </a:p>
        </p:txBody>
      </p:sp>
      <p:sp>
        <p:nvSpPr>
          <p:cNvPr id="2" name="Rectangle 1"/>
          <p:cNvSpPr/>
          <p:nvPr/>
        </p:nvSpPr>
        <p:spPr>
          <a:xfrm>
            <a:off x="258502" y="151209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void node::display(node *f)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for(node 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f;curr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!=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NULL;curr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-&gt;next)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&lt;&lt;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&lt;&lt;"^"&lt;&lt;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    if(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-&gt;next!=NULL&amp;&amp;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curr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-&gt;data&gt;0)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&lt;&lt;"+";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&lt;&lt;"\n";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   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855E53-7C58-49AA-8771-F223E4A08151}"/>
                  </a:ext>
                </a:extLst>
              </p14:cNvPr>
              <p14:cNvContentPartPr/>
              <p14:nvPr/>
            </p14:nvContentPartPr>
            <p14:xfrm>
              <a:off x="2182680" y="820440"/>
              <a:ext cx="7695720" cy="268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855E53-7C58-49AA-8771-F223E4A08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3320" y="811080"/>
                <a:ext cx="7714440" cy="26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4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October 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754" y="0"/>
            <a:ext cx="94739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Polynomial representation using SLL 4/6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825" y="885239"/>
            <a:ext cx="119103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node* node::add(node *f1,node *f2)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node *res=NULL;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node *a=f1,*b=f2;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while((a!=NULL)&amp;&amp;(b!=NULL))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if (a-&gt;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&gt;b-&gt;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	res=create(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res,a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coe,a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	a=a-&gt;next;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else if(a-&gt;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==b-&gt;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	res=create(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res,a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coe+b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coe,a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	a=a-&gt;next;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	b=b-&gt;next;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D980CF-F411-4344-B656-F5F2B68FA779}"/>
                  </a:ext>
                </a:extLst>
              </p14:cNvPr>
              <p14:cNvContentPartPr/>
              <p14:nvPr/>
            </p14:nvContentPartPr>
            <p14:xfrm>
              <a:off x="1662120" y="736200"/>
              <a:ext cx="10474560" cy="437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D980CF-F411-4344-B656-F5F2B68FA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726840"/>
                <a:ext cx="10493280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AE3730-A3E6-4898-A1AE-6D58D157137C}"/>
                  </a:ext>
                </a:extLst>
              </p14:cNvPr>
              <p14:cNvContentPartPr/>
              <p14:nvPr/>
            </p14:nvContentPartPr>
            <p14:xfrm>
              <a:off x="122040" y="588240"/>
              <a:ext cx="11324160" cy="491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AE3730-A3E6-4898-A1AE-6D58D15713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680" y="578880"/>
                <a:ext cx="11342880" cy="49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5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October 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754" y="0"/>
            <a:ext cx="94739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Polynomial representation using SLL 5/6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825" y="885807"/>
            <a:ext cx="119103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else //b-&gt;exp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&gt;a-&gt;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	res=create(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res,b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coe,b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	b=b-&gt;next;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while(a!=NULL)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res=create(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res,a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coe,a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a=a-&gt;next;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while(b!=NULL)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res=create(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res,b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coe,b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b=b-&gt;next;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return(res);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FF11C0-D698-46F4-A75B-21AA5283FB58}"/>
                  </a:ext>
                </a:extLst>
              </p14:cNvPr>
              <p14:cNvContentPartPr/>
              <p14:nvPr/>
            </p14:nvContentPartPr>
            <p14:xfrm>
              <a:off x="1292400" y="839520"/>
              <a:ext cx="10442520" cy="531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FF11C0-D698-46F4-A75B-21AA5283F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040" y="830160"/>
                <a:ext cx="10461240" cy="53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08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October 2020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-18832"/>
            <a:ext cx="82411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n,i,e,c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	node 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&lt;&lt;"how many terms in 1 polynomial\n";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=0;i&lt;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n;i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nEnter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";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&lt;&lt;"Enter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";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first1=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(first1,c,e);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a.display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&lt;&lt;"how many terms in 2 polynomial\n";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=0;i&lt;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n;i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nEnter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";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&lt;&lt;"Enter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";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first2=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(first2,c,e);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a.display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first3=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a.add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(first1,first2);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first4=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a.mul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(first1,first2);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&lt;&lt;"Result of addition: ";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a.display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(first3);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&lt;&lt;"Result of multiplication: ";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a.display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(first4);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3113" y="85340"/>
            <a:ext cx="69388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Polynomial representation using SLL 6/6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17B7C6-9879-472E-8B1B-E2CC14C491F6}"/>
                  </a:ext>
                </a:extLst>
              </p14:cNvPr>
              <p14:cNvContentPartPr/>
              <p14:nvPr/>
            </p14:nvContentPartPr>
            <p14:xfrm>
              <a:off x="938880" y="339840"/>
              <a:ext cx="10548360" cy="600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17B7C6-9879-472E-8B1B-E2CC14C491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520" y="330480"/>
                <a:ext cx="10567080" cy="60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159164-2904-4A78-ADA1-2EABAB290FD4}"/>
                  </a:ext>
                </a:extLst>
              </p14:cNvPr>
              <p14:cNvContentPartPr/>
              <p14:nvPr/>
            </p14:nvContentPartPr>
            <p14:xfrm>
              <a:off x="627840" y="5284800"/>
              <a:ext cx="252720" cy="43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159164-2904-4A78-ADA1-2EABAB290F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480" y="5275440"/>
                <a:ext cx="27144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October 2020</a:t>
            </a:r>
          </a:p>
        </p:txBody>
      </p:sp>
      <p:sp>
        <p:nvSpPr>
          <p:cNvPr id="2" name="Rectangle 1"/>
          <p:cNvSpPr/>
          <p:nvPr/>
        </p:nvSpPr>
        <p:spPr>
          <a:xfrm>
            <a:off x="84882" y="157068"/>
            <a:ext cx="86771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* node::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 *f1,node *f2)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node *res=NULL;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for(node 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=f1;i!=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NULL;i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-&gt;next)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for(node *j=f2;j!=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NULL;j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=j-&gt;next)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res=create(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res,i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*j-&gt;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coe,i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exp+j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return(res);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07F4DD-1BDB-4EBD-8947-8A7A3ECD6093}"/>
                  </a:ext>
                </a:extLst>
              </p14:cNvPr>
              <p14:cNvContentPartPr/>
              <p14:nvPr/>
            </p14:nvContentPartPr>
            <p14:xfrm>
              <a:off x="809280" y="497160"/>
              <a:ext cx="10933200" cy="480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07F4DD-1BDB-4EBD-8947-8A7A3ECD60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920" y="487800"/>
                <a:ext cx="10951920" cy="48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6E13F9-8506-4ED8-B954-CB1D345CDF91}"/>
                  </a:ext>
                </a:extLst>
              </p14:cNvPr>
              <p14:cNvContentPartPr/>
              <p14:nvPr/>
            </p14:nvContentPartPr>
            <p14:xfrm>
              <a:off x="494640" y="1296720"/>
              <a:ext cx="5953680" cy="455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6E13F9-8506-4ED8-B954-CB1D345CDF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280" y="1287360"/>
                <a:ext cx="5972400" cy="45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33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5th October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366B7E-8EDB-4BC2-BB2A-C861757E45FD}"/>
                  </a:ext>
                </a:extLst>
              </p14:cNvPr>
              <p14:cNvContentPartPr/>
              <p14:nvPr/>
            </p14:nvContentPartPr>
            <p14:xfrm>
              <a:off x="760320" y="200160"/>
              <a:ext cx="7515000" cy="571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366B7E-8EDB-4BC2-BB2A-C861757E45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960" y="190800"/>
                <a:ext cx="7533720" cy="57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487661"/>
      </p:ext>
    </p:extLst>
  </p:cSld>
  <p:clrMapOvr>
    <a:masterClrMapping/>
  </p:clrMapOvr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26BA075A-331A-42E0-8130-7900DEA6CBFF}"/>
</file>

<file path=customXml/itemProps2.xml><?xml version="1.0" encoding="utf-8"?>
<ds:datastoreItem xmlns:ds="http://schemas.openxmlformats.org/officeDocument/2006/customXml" ds:itemID="{B3572B21-17C7-48FC-BD55-27B9A73F7F6B}"/>
</file>

<file path=customXml/itemProps3.xml><?xml version="1.0" encoding="utf-8"?>
<ds:datastoreItem xmlns:ds="http://schemas.openxmlformats.org/officeDocument/2006/customXml" ds:itemID="{C2C17392-6F8E-4EF7-8061-25A61B8F38FF}"/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1172</Words>
  <Application>Microsoft Office PowerPoint</Application>
  <PresentationFormat>Widescreen</PresentationFormat>
  <Paragraphs>163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Ecology 16x9</vt:lpstr>
      <vt:lpstr>Office Theme</vt:lpstr>
      <vt:lpstr>Polynomial representation using SLL:  addition, multiplication and simplification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Veena  K. M. [MAHE-MIT]</dc:creator>
  <cp:lastModifiedBy>Veena  K. M. [MAHE-MIT]</cp:lastModifiedBy>
  <cp:revision>4</cp:revision>
  <dcterms:created xsi:type="dcterms:W3CDTF">2021-11-26T09:55:41Z</dcterms:created>
  <dcterms:modified xsi:type="dcterms:W3CDTF">2021-12-01T06:52:01Z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866400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