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4.xml" ContentType="application/inkml+xml"/>
  <Override PartName="/ppt/ink/ink25.xml" ContentType="application/inkml+xml"/>
  <Override PartName="/ppt/theme/theme1.xml" ContentType="application/vnd.openxmlformats-officedocument.theme+xml"/>
  <Override PartName="/ppt/ink/ink24.xml" ContentType="application/inkml+xml"/>
  <Override PartName="/ppt/ink/ink1.xml" ContentType="application/inkml+xml"/>
  <Override PartName="/ppt/ink/ink2.xml" ContentType="application/inkml+xml"/>
  <Override PartName="/ppt/ink/ink3.xml" ContentType="application/inkml+xml"/>
  <Override PartName="/ppt/ink/ink11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57" r:id="rId5"/>
    <p:sldId id="258" r:id="rId6"/>
    <p:sldId id="260" r:id="rId7"/>
    <p:sldId id="279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0T05:01:26.7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3451 1676 331 0,'0'0'69'0,"0"0"-26"0,0 0 46 15,0 0-24-15,0 0-38 16,0 0 7-16,0 0-3 15,0 0-4-15,0-80 6 16,0 71-9-16,0 1-6 16,0-4 5-16,-3 1 1 15,-1-3-5-15,1-2 1 16,-3 2-5-16,0-1 2 16,-3 3-1-16,0 2 4 15,0-2-8-15,-3 4-5 16,-1-1-4-16,-1 5 3 15,-1 0-1-15,-1 0 0 16,-2 4 3-16,1 0-8 0,-2 0 2 16,-3 0 1-1,1 0-3-15,-5 8 1 0,-2 5 0 16,4 0-1-16,2 3 6 16,5 1-6-16,0 0 0 15,3 2 0-15,-2-4 0 16,1 2-3-16,0 0 0 15,3 1 3-15,2 2 0 16,-1 1 5-16,-1 5-6 16,2 0 1-16,-2 3-5 15,1 0 5-15,3 2 0 0,0-3 8 16,2 0-9 0,3-1 2-16,3-1-2 0,0 2 1 15,0-1 0-15,0-1 0 16,0 1 1-16,0 4-1 15,6-5 0-15,0 3 1 16,2-3-1-16,2-1 1 16,0-2-1-16,5-5 0 15,-1-1-1-15,3-2 0 16,0-3-2-16,4-2 3 16,-3-1 1-16,0-6 1 15,-6-1-2-15,-2-2 1 0,2 0-1 16,4 0 2-1,1-5 0-15,4-9 9 0,1-3-1 16,-1 0-3-16,1 2-5 16,-1-4 1-16,-1 0 4 15,-4-3-3-15,3 0 1 16,-2-3 3-16,-1-3-7 16,1-1 0-16,-1 1 8 15,-1 0-6-15,-2-3-1 16,-2-1-1-16,-4-2-1 15,-2 1 5-15,-1 1-5 16,2 2 4-16,-3 9-2 16,0 2 1-16,0 3 0 15,-3 2 7-15,0 0-3 16,0 2 0-16,0-2-4 0,0 2-1 16,0 3 0-16,0 1 1 15,0 4-1-15,0 2 1 16,0 1 2-16,0 1-3 15,0 0-1-15,0 0-1 16,0 0-3-16,0 0 1 16,0 0 2-16,0 0 0 15,0 0 2-15,0 0-2 16,0 0-2-16,0 0-1 16,0 4 2-16,0 7 1 15,0 5 0-15,0 1 0 16,-3 2 0-16,-3 3 0 15,3-1 4-15,0 1-4 0,-1 3 0 16,4 1-1-16,-2-1 2 16,2 2-4-16,0-1 2 15,-1 3 1-15,-1 0 0 16,2 0 1-16,0-2-1 16,0 0 3-16,0-1-3 15,0-1 0-15,0-3 0 16,0 1 0-16,0-2 0 15,3-3 0-15,6 1-1 16,0-2 1-16,3-3 2 16,1 1-2-16,-2-2 0 15,2-2 1-15,-1-4-1 16,-1 0-2-16,2-1 2 16,-2-1 0-16,-1-1 1 0,2-1-1 15,-3 1 0 1,6-1 0-16,-3-3 1 0,-2 2-1 15,2-2 0-15,-3 0 0 16,-1 0-14-16,2 0-19 16,0-2-19-16,1-8-41 15,1-4-26-15,-2-4-217 16</inkml:trace>
  <inkml:trace contextRef="#ctx0" brushRef="#br0" timeOffset="930.95">4459 1574 406 0,'0'0'139'15,"0"0"-67"-15,0 0 26 16,0 0-34-16,0 0-31 16,0 0 2-16,24-70-4 15,-22 63-1-15,-1 2 5 0,1 0 0 16,-1 3 4 0,-1 1-13-16,0-1 0 0,0 2-13 15,0 0-4 1,0 0-4-16,0 0-4 0,0 0 3 15,0 7-8-15,0 10 2 16,0 8 2-16,2 11 0 16,5 3 1-1,1 1 1-15,2 2-1 0,-2 4 4 16,-1 2 0-16,2 5 0 16,-3 0 0-1,-2 1-3-15,-1-3 4 0,-3-1-5 16,0-4 1-16,0-4 1 15,0-9-3-15,0-6 2 16,0-5-2-16,0-8 0 0,0 0 0 16,2-6 0-16,-2-2 1 15,0-4-1-15,3-2 0 16,-3 0 0-16,0 0-4 16,0 0 2-16,0 0-35 15,0 0-18-15,0-3-61 16,-3-10-89-16</inkml:trace>
  <inkml:trace contextRef="#ctx0" brushRef="#br0" timeOffset="1308.16">4094 1872 422 0,'0'0'290'0,"0"0"-250"16,0 0 13-16,0 0-11 16,0 0-5-16,136-10 7 15,-59 8 0-15,5-3 2 16,-4 2-6-16,-8-4-18 15,-6 4-6-15,-10-1 5 16,-5 1-1-16,-7 1-9 0,-5-1 5 16,-10 0-5-16,-8 2-5 15,-8 1-5-15,-1 0 1 16,-7 0-2-16,0 0 0 16,-1 0-31-16,1 0-18 15,1-2-21-15,8 1-76 16,12-6-389-16</inkml:trace>
  <inkml:trace contextRef="#ctx0" brushRef="#br0" timeOffset="3029.28">5684 1233 6 0,'0'0'588'0,"0"0"-489"15,0 0-69-15,0 0 57 16,0 0-43-16,0 0-14 15,0-53-4-15,0 50 9 16,0 1-12-16,0 2 2 16,0 0 0-16,0 0-15 15,0 0-8-15,0 16-1 16,0 12 2-16,0 14-2 16,0 10 1-16,0 8 6 15,0 5 0-15,0 6 1 16,5 1-4-16,2 1-4 15,-3 2-1-15,-1-3 0 16,-3-4 1-16,0-1 1 16,0-10-1-16,-1-6 0 0,-5-8-1 15,-1-9 2-15,4-7-2 16,1-6 4-16,2-6-1 16,0-6-2-16,0-4-1 15,0-4 1-15,0-1-1 16,0 0 3-16,0 0 1 15,0 0 2-15,0-6 22 16,9-10-7-16,-2-9-16 16,1-1-2-16,-2-4-3 15,0 1 1-15,3-2 0 16,-3 1-1-16,1 2-2 0,1 3 1 16,2 0-1-1,1 5-1-15,3-2-5 0,1 0-6 16,3 3-7-16,2 0 18 15,-1 1-11-15,2-1 1 16,-6 3 7-16,4 3 5 16,-7 5 1-16,0 2-3 15,-3-2 6-15,0 4-5 16,3 1 4-16,0 1-4 16,0 2 6-16,6 0-6 15,-2 0 2-15,2 0 0 16,0 9 0-16,-2 4 3 0,2 2-3 15,-1 2 0-15,-1 3 1 16,2 0 1-16,-2-1-2 16,-2 3 1-16,2-2 0 15,-5 1-1-15,-3 1 3 16,-3 1 1-16,-5 0-2 16,0 1 2-16,0-1-3 15,-9-1 0-15,-3-1 5 16,0 1-5-16,-3-3-1 15,2 0 0-15,-2-2 2 16,1-2-2-16,-2 1-1 16,1-3 1-16,-1-1 2 15,-2-3-1-15,0-1 4 16,-3-3-1-16,0-2 10 16,-4-3-3-16,-5 0 0 0,3 0-6 15,-3-4 1-15,-4-11 2 16,3 0 2-16,-2-2-3 15,6-1-1-15,6 4 1 16,9 2 8-16,6-1-1 16,-1 4-8-16,7 1-2 15,0 4-1-15,0 1-3 16,0 3-5-16,0-2-12 16,0 0-47-16,0 2-129 15</inkml:trace>
  <inkml:trace contextRef="#ctx0" brushRef="#br0" timeOffset="5548.3">4819 1296 408 0,'0'0'119'0,"0"0"-108"16,0 0 40-16,0 0 31 15,0 0-51-15,0 0-25 16,7-44-3-16,-2 35 2 16,4 1 10-16,0-6 6 15,1 2 5-15,6-3-9 16,1-7 1-16,8 1 0 0,5-3-3 15,3-1-4 1,3 2-8-16,0 0 7 0,2 1-3 16,-2 1-4-16,0-2-2 15,0 0 4-15,0-1-1 16,4 1-4-16,2-1 1 16,4 3-1-16,2 1 0 15,7 3 2-15,4 0-2 16,6 1 1-16,2 1-1 15,3-2-1-15,0 2-1 16,3-2 3-16,3 1-2 16,2 1 2-16,2 1-2 0,-1 2 1 15,0 2 0-15,2 2 0 16,-2 1 0 0,-3 0 0-16,-3 3-3 0,-3-1 6 15,0 2-3-15,2-2 0 16,7 5 1-16,1 0-2 15,-2 0 1-15,-5 0 0 16,-7 13-1-16,-2 1-3 16,-3 1 2-16,0 4 1 15,2 0-2-15,1 1 3 16,2 1 0-16,-2-1 0 16,1 1 0-16,-6 1 0 15,-6 0 0-15,-5 0 0 16,-11-1 0-16,-2 1 0 15,-6-2 0-15,4 1 0 0,2-1 0 16,3-1 4-16,1 0-4 16,3 1 2-16,-6-3 4 15,-2 0-6-15,-10-5 5 16,-2-2 0-16,-7-1 0 16,-9-4 1-16,0-2 3 15,-3-2 2-15,2 1 7 16,-2-2-1-16,-2 0 8 15,1 0 0-15,-2 0-3 16,0 0-9-16,0 0-8 16,0 0-1-16,0 0 3 15,0 0-6-15,0 0-1 0,0 0 0 16,0 0-5-16,0 0 5 16,0 0-23-16,0 1-38 15,0 0-39-15,0-1-110 16</inkml:trace>
  <inkml:trace contextRef="#ctx0" brushRef="#br0" timeOffset="6877.74">8936 1194 750 0,'0'0'26'15,"0"0"-22"-15,0 0 49 16,0 0 4-16,0 0-15 0,0 0-22 16,8-53-11-16,-8 53 4 15,0 2-13-15,0 19-7 16,0 11 7-16,0 13-1 15,0 7 2-15,0 2 4 16,0 7-5-16,0 1 0 16,0 0 2-16,0-1-5 15,2-5 7-15,1-5-1 16,0-3-3-16,-3-5-1 16,0-4-1-16,0-8 2 15,0-8 4-15,0-6-2 16,0-10 0-16,0-5-2 15,0-2 0-15,3 0 4 16,-1 0 7-16,-1-4 59 0,4-13-32 16,-1-8-30-16,2-8-4 15,0-4-4-15,0-1 0 16,3 1 0-16,4 1-2 16,2 2 3-16,0 5-3 15,0 5 2-15,-2 5 0 16,-2 6 0-16,-2 4 0 15,-3 4 1-15,4 0-2 16,2 3 1-16,4 2-2 16,8 0-5-16,-1 2 2 15,7 13-3-15,-3 4 4 16,-4 5-4-16,-2 3 7 16,-4-1 1-16,-4 0 0 15,-4 1 1-15,-6 2-1 0,0 1-7 16,-3-2 7-16,0 3 4 15,0-3-4-15,-6-2 1 16,-5-1-1-16,-5-3 1 16,-3-2 2-16,1-1-3 15,-3-3 0-15,-1-6 0 16,1-1 5-16,-3-4-5 16,0-3 1-16,0-2 1 15,-4 0 11-15,4 0-8 16,-5-12 4-16,3-2-6 15,3-1-1-15,8 0-2 16,4 4 0-16,3-1 0 0,8 4-2 16,0 2-19-16,0 2-51 15,0 0-23-15,0 1-102 16</inkml:trace>
  <inkml:trace contextRef="#ctx0" brushRef="#br0" timeOffset="7329.98">9598 1610 752 0,'0'0'43'0,"0"0"-40"16,0 0 11-16,0 0-13 15,0 0 0-15,0 102 37 16,0-54-2-16,0-2-25 0,0-2 6 15,0-3-2 1,-3-7-3-16,0-6-8 0,1-8-3 16,-1-5 4-16,3-6-5 15,-1-6 1-15,1-2 1 16,0-1 1-16,0 0 4 16,0 0-1-16,0-6 4 15,0-8-9-15,0-6-1 16,-2-2-25-16,1 0-45 15,1 0-118-15</inkml:trace>
  <inkml:trace contextRef="#ctx0" brushRef="#br0" timeOffset="7572.41">9592 1330 800 0,'0'0'10'0,"0"0"-2"15,0 0 43-15,0 0-30 16,0 0-20-16,0 0-2 16,0-34-3-16,0 34-28 15,0 2-65-15,0 13 15 16,3-1-105-16</inkml:trace>
  <inkml:trace contextRef="#ctx0" brushRef="#br0" timeOffset="8158.64">9868 1669 339 0,'0'0'122'16,"0"0"-97"-16,-6 74 90 16,6-42-26-16,0 4-43 15,0 1-32-15,0-4-12 0,0-1 2 16,0-6-4-16,4-2 1 16,-2-7-1-16,-2-4 0 15,0-3 3-15,0-4-3 16,0-1 2-16,0-5 0 15,0 0 47-15,0 0 39 16,-5-12-51-16,-1-9-21 16,-2-7-6-16,3-9-5 15,2-4-1-15,3-6-4 16,0 1-4-16,5 0-2 16,6 5-6-16,0 6 2 15,0 7 1-15,3 4 7 16,3 5-3-16,4 3 1 15,2 5-1-15,4 4 2 16,0 5 0-16,3 2-1 0,1 0 0 16,-1 14 2-16,-6 5 2 15,-3 2 2-15,-5 6 6 16,-5 2 6-16,-4 5-5 16,-2 7 10-16,-5 1 0 15,0 4-12-15,0 2-1 16,4-2-3-16,-1 0 12 15,0-7-12-15,-3-4-3 16,3-7 1-16,-3-7 0 16,0-4 0-16,0-8-1 15,0-5-1-15,0-2 0 16,0-2-21-16,0 0-1 0,8-5-30 16,2-12-107-16,12-5-454 15</inkml:trace>
  <inkml:trace contextRef="#ctx0" brushRef="#br0" timeOffset="8840.67">10727 1641 634 0,'0'0'30'0,"0"0"10"16,0 0 35-16,0 0-28 16,-95-33-38-16,63 33 3 15,1 0-3-15,0 7 4 16,1 8 4-16,3 4 0 16,3 3-2-16,5 4-6 15,1 7 4-15,3 2-10 16,3 3 2-16,3 3-2 15,3-1-3-15,6-4 0 16,0 0 0-16,0-5 7 16,15-6-7-16,3-3 0 15,1-5-4-15,4-5 4 0,-1-5-7 16,3-4 1 0,-1-3-4-16,-3 0 7 0,0-6 3 15,0-10 2 1,-3-9 9-16,1-3 0 0,-1-6 3 15,-5-7-6-15,-2-4 7 16,-2-5-15-16,-6 2 5 16,-3 3-1-16,0 9-4 15,0 10 5-15,0 9-3 16,-5 5 6-16,1 7 1 16,3 5-2-16,-1 0-6 15,2 0-1-15,0 0-2 16,0 0-4-16,6 17 0 0,9 6 4 15,4 7 2-15,-2 4 0 16,-1 3 0-16,-4-1 1 16,3 3 2-16,0-3 3 15,-2 0-2-15,2-2-2 16,0-6 0-16,-2-3-1 16,0-5-1-16,0-8 0 15,0-2 0-15,2-3 1 16,0-5-1-16,1-2-1 15,-2 0-7-15,2 0-44 16,-4-5-51-16,-3-13-158 16</inkml:trace>
  <inkml:trace contextRef="#ctx0" brushRef="#br0" timeOffset="9373.12">10875 1623 710 0,'0'0'44'16,"0"0"26"-16,0 0-16 15,0 0-42-15,0 0-10 0,121-3 0 16,-62 15 24-1,1 7-8-15,-11 1-4 0,-7 2 0 16,-9 4 0-16,-8 3-1 16,-7 3-4-16,-5 2-3 15,-5 0 12-15,-1-1-15 16,-7 0 0-16,0-3 3 16,0-3-5-16,-7-5-1 15,-8-1 0-15,-4-6-7 16,-4-2 6-16,1-4-3 15,-1-6 3-15,1-1 1 16,5-2 0-16,0 0 1 16,3-5 2-16,1-12 6 15,8-3-2-15,1-4-1 0,4-5 11 16,0-7-4-16,0-8-10 16,4-7-3-16,14-2 0 15,2-3-1-15,8 0-10 16,5 6-5-16,8 8-15 15,1 12-1-15,-4 13 19 16,-8 8-11-16,-13 7 3 16,-6 2-10-16,-8 0-48 15,4 6-53-15,-4 4-153 16</inkml:trace>
  <inkml:trace contextRef="#ctx0" brushRef="#br0" timeOffset="10144.7">11556 1630 638 0,'0'0'6'0,"0"0"-6"0,0 0 0 16,0 0 29 0,0 0 5-16,-19 97-10 0,19-66-1 15,0 0-9-15,0-1-5 16,0-2-3-16,0-4-5 16,0-4-1-16,12-6 0 15,4-5 9-15,7-3-9 16,5-6-5-16,2 0 5 15,1 0-1-15,-3-14 1 16,-3-8 0-16,-5-5 29 16,-2-7 19-16,-3-7-10 15,-2-5-13-15,-2 2-14 16,0 1 0-16,-3 11 0 16,-2 8 7-16,-1 10 1 15,-4 5 14-15,-1 6-9 16,0 3-9-16,0 0-12 15,0 0-3-15,0 0 0 0,0 14-4 16,2 12 0-16,4 8 4 16,1 7 3-16,-1 4-2 15,-3 5 3-15,-3 4-3 16,0 4 1-16,0 3 6 16,0 3-3-16,5 3-2 15,14 4-3-15,8 4 3 16,10 0-3-16,2-1 2 15,-5-5-2-15,-5-6 1 16,-12-10 0-16,-8-13-1 16,-9-15-1-16,0-14 1 15,-13-10-9-15,-11-1 3 0,-6-3 6 16,-7-13 4-16,0-8 3 16,-2-6-2-16,0-4-2 15,8-2 9-15,4-6 2 16,6 3 8-16,6-2-6 15,6 2 0-15,9-1 8 16,0 3-5-16,6 2-11 16,15 4-2-16,4 2-4 15,8 0-2-15,8 5-4 16,8-1-48-16,4 4-70 16,-3 4-176-16</inkml:trace>
  <inkml:trace contextRef="#ctx0" brushRef="#br0" timeOffset="11187.31">9771 2902 443 0,'0'0'77'0,"0"0"59"16,0 0-61-16,0 0-21 15,0 0-23-15,0 0-1 16,-91-24 1-16,61 44-19 15,-4 7 11-15,-4 7 5 16,1-1-11-16,3 3 1 16,9-2-7-16,8 0-4 15,4 2-7-15,13 3 3 16,0 2-2-16,0-1 0 16,10 2 3-16,2-2-2 15,-1-2-1-15,0-4-2 16,0-7-2-16,1-6 3 15,-3-4 2-15,0-7 0 16,4-3-2-16,8-4 1 0,6-3 6 16,4 0-4-16,7-8-2 15,-1-8 0-15,0-5 1 16,-3-5-2-16,-2-6 0 16,-5-8 4-16,-7-2-3 15,-5-6 1-15,-7-3 3 16,-5-1-2-16,-3-2-1 15,0 3 18-15,-18-4-7 16,-7 5 1-16,-5 2 11 16,-2 7-19-16,6 12 0 0,2 12-2 15,3 15 5 1,-8 2-9-16,-5 24-2 0,-4 13-1 16,2 6-1-16,9 3-6 15,13-3-15-15,14 1-47 16,0-8-37-16,20-8-86 15</inkml:trace>
  <inkml:trace contextRef="#ctx0" brushRef="#br0" timeOffset="11671.07">10141 2968 342 0,'0'0'351'16,"0"0"-334"-16,0 0 46 15,0 0-35-15,0 0-18 16,0 0-5-16,-6 119 21 16,-3-54 21-16,-1 4-30 15,2 7 13-15,2 2-13 0,0 1-16 16,-1 7 7-16,1 0-6 16,-3-2 0-16,-6-9-2 15,4-14 0-15,-1-12-3 16,1-13 3-16,3-11-1 15,5-8-3-15,0-11 4 16,3-4 0-16,0-2 0 16,0 0 0-16,0-17-1 15,0-6-14-15,0-6-19 16,3-5-11-16,11-3-13 16,-1-4-29-16,-1 0-77 15,-6-8-2-15,0-2 61 16</inkml:trace>
  <inkml:trace contextRef="#ctx0" brushRef="#br0" timeOffset="12022.72">10075 3271 350 0,'0'0'53'0,"12"-103"23"15,-2 56 30-15,4 6-13 16,4 6-26-16,3 4-25 16,4 2-4-16,4 6-17 15,0 2 6-15,6 5-11 16,-1 3-11-16,-1 6 1 15,-3 7-5-15,-3 0 1 16,-5 0 6-16,-3 14-3 16,-7 9 4-16,-1 7-1 0,-4 2 1 15,-7 4 5 1,0 4-10-16,-2 1-3 16,-12 1 4-16,-7 0-3 0,0-1-2 15,-6-7 2-15,0-2 3 16,-1-9-1-16,-2-3 2 15,0-8 6-15,0-2 8 16,-1-6-8-16,3-4 6 16,4 0-15-16,13 0-2 15,7 0-1-15,4-1-10 16,0-12-60-16,15-6-64 16,13-4-364-16</inkml:trace>
  <inkml:trace contextRef="#ctx0" brushRef="#br0" timeOffset="12926.42">10574 3254 769 0,'0'0'20'0,"0"0"27"16,0 0 7-16,0 0-54 15,0 0-4-15,0 0-5 16,94-27-9-16,-75 13-8 0,-7-3 13 16,-5-6 12-1,-4-5-1-15,-3-1-3 0,0 0 3 16,-3 1 4 0,-9 8 0-16,-3 4 14 0,1 7 4 15,-2 4-4-15,2 5 4 16,-1 0-9-16,-2 0-7 15,1 11-3-15,0 9-1 16,2 7-1-16,2 2 1 16,5 5 1-16,1-2 2 15,1 2 3-15,2 0-5 16,3-1 2-16,0 1-1 16,0 2 3-16,0-2-2 15,8-5 1-15,-1-2 2 16,1-3-5-16,3-4 2 15,2-3 0-15,4-3 5 16,7-5-4-16,6-3 5 0,6-5 8 16,3-1-8-16,0 0-8 15,-3-12 0-15,-3-6-1 16,-1-4-5-16,-3-10 5 16,-3-6 5-16,-2-9-1 15,3-7-2-15,-3-6-1 16,-4 2 7-16,-6 5-8 15,-11 9-11-15,-3 11 11 16,0 8 10-16,-14 7 0 16,-8 3-5-16,-5 8 2 0,-3 6-4 15,1 1-1-15,0 0-2 16,6 15-3-16,3 2 2 16,2 5-3-16,6-1 2 15,6 1 2-15,4 0 0 16,2 2-1-16,8-3 0 15,19-3 0-15,9-6 2 16,10-1-2-16,9-8 2 16,2 0-2-16,-5-3 1 15,-4 0 0-15,-8 0 0 16,-10 0-5-16,-12 4 5 16,0 0 0-16,-8 2 0 15,-1 5 4-15,-2 2-4 16,-4 3 1-16,-3 5-1 15,0 5 1-15,0 2 4 16,0 3-3-16,-4-1-2 16,-3 0 1-16,2-4 0 0,1-4-1 15,-1 0 0-15,2-4 0 16,2-5 0-16,1-5-1 16,0 0 0-16,0-7-6 15,0-1-33-15,0 0-48 16,12 0-122-16</inkml:trace>
  <inkml:trace contextRef="#ctx0" brushRef="#br0" timeOffset="13591.04">11607 3145 419 0,'0'0'313'16,"0"0"-281"-16,0 0 57 15,0 0-29-15,0 0-32 16,0 0-19-16,-73-35-3 16,52 35-6-16,-4 3 1 15,-1 12 0-15,-2 6 1 16,1 9 2-16,3 3-1 15,2 3-2-15,7 4 3 16,3-3-1-16,6 2-1 16,6-4-2-16,0-1 0 0,5-3 0 15,11-2 0-15,1-5-9 16,3-4 4-16,4-7-21 16,-2-6 0-16,1-5-15 15,1-2 34-15,0 0 0 16,-2-14 3-16,-1-6 8 15,-2-5 6-15,-1-5 29 16,-4-6-8-16,-2-6-8 16,-2-3 3-16,-1-3-16 15,-3 0-1-15,-1 6-4 16,0 4-1-16,-2 11 1 0,-1 8-4 16,-2 11 0-16,0 4 16 15,0 4 0-15,0 0-17 16,0 0 0-16,0 7-1 15,0 17 0-15,0 10-1 16,4 7 2-16,1 3 1 16,-2 3-1-16,1-2-3 15,1-2 2-15,-1-5 1 16,4-4 1-16,-2-6-1 16,0-6-2-16,0-2-1 15,4-4 3-15,-1-4 0 0,7-3-6 16,2-2-14-1,5-3-13-15,2-4-10 0,0 0-16 16,-5 0-97-16</inkml:trace>
  <inkml:trace contextRef="#ctx0" brushRef="#br0" timeOffset="13976.78">12138 2813 872 0,'0'0'22'0,"0"0"1"15,0 0 77-15,0 0-47 16,0 0-24-16,0 0-28 15,0 7-1-15,-3 37 0 16,3 18 2-16,0 10 14 16,0 6 3-16,3 1-9 15,0-2-4-15,-1-2-4 16,-2-5-1-16,0-10-1 16,0-8 1-16,0-7-1 15,0-6 0-15,0-8 0 16,0-9-3-16,0-6-11 15,-5-8-13-15,-3-6-22 16,-3-2-49-16,2-2-8 0,1-17-97 16</inkml:trace>
  <inkml:trace contextRef="#ctx0" brushRef="#br0" timeOffset="14547.01">11983 3205 518 0,'0'0'142'0,"0"0"-128"0,0 0 36 15,103-37-17-15,-54 34-29 16,2 0-4-16,0 1 4 16,-5 2-4-16,-9 0 4 15,-7 0 25-15,-6 0 10 16,-6 6-7-16,-1 7-10 15,-4 3 2-15,0 3-2 16,-3 2 5-16,-2 2-7 16,-4 3-1-16,-2 0-19 15,-2 5 9-15,0-1 8 16,0 0-14-16,0 0-2 16,0-2 0-16,0 0-1 15,0-6 3-15,4-2-6 16,4-6 4-16,2-6-2 15,5 0 1-15,2-8-16 0,2 0 10 16,-1 0 3-16,4-4 3 16,0-12 0-16,-1-3 4 15,0-6 7-15,0-6-2 16,-2-3-3-16,0-12-1 16,-2 0-1-16,-5 0-2 15,-6 2-2-15,-6 6 0 16,0 10 2-16,-7 5 11 15,-15 5 11-15,-8 5 0 16,-3 3-16-16,0 5-7 0,5 5 2 16,1 0 2-1,3 0-5-15,-2 7 0 0,3 3-3 16,0 4-3-16,7-2-25 16,4 3-19-16,8 2-24 15,4-3-61-15,0 0-231 16</inkml:trace>
  <inkml:trace contextRef="#ctx0" brushRef="#br0" timeOffset="15103.78">12818 3202 731 0,'0'0'60'15,"0"0"50"-15,0 0-24 16,0 0-43-16,0 0-21 16,0 0-18-16,57-23-3 15,-32 23 1-15,4 9 1 16,-1 8 8-16,-1 2 7 15,-2 5-2-15,-2 2-4 16,0 2-2-16,-2 1-9 16,-1-2 2-16,-2-4-1 15,-8 1-1-15,-1-6-1 16,-8 1 1-16,-1 3 0 0,0-1-1 16,-10 3 0-16,-5-2 0 15,-4-2-1-15,1-3-11 16,1-5 4-16,2-7 8 15,2-2-1-15,1-3 0 16,3 0 1-16,0-1 2 16,2-13 3-16,-1-4 4 15,0-7-2-15,0-2 6 16,8-3-7-16,0-4 3 16,3-5-3-16,27-6-3 15,13-4-2-15,9-5 0 0,14 4-1 16,1 8-14-1,-5 12-7-15,-12 13-17 0,-16 14-34 16,-25 3-21-16,-9 6-91 16,-22 13-206-16</inkml:trace>
  <inkml:trace contextRef="#ctx0" brushRef="#br0" timeOffset="16805.75">2881 2603 372 0,'0'0'284'15,"0"0"-258"-15,0 0-13 16,0 0 33-16,0 0-40 16,0 0 0-16,11 9-6 15,10-2 15-15,4 1 12 16,5 0-11-16,1 0 3 15,-1-3-1-15,6 1-2 16,3-3 11-16,1-2-13 16,-3-1 11-16,-1 0-9 15,-5 0-8-15,-10 0-8 16,-10 0 0-16,-7 0 0 16,-4 0 0-16,0 0 4 0,0 2-9 15,-4 8-52-15,-17 4-93 16</inkml:trace>
  <inkml:trace contextRef="#ctx0" brushRef="#br0" timeOffset="17654.18">5757 2576 346 0,'0'0'69'0,"0"0"-29"16,0 0 70-16,0 0-33 15,0 0-7-15,0 0-5 16,-49-17-3-16,49 17-28 15,0-3-13-15,0 3 33 16,9-1-43-16,19-2-2 16,12 3-9-16,11-1 3 15,6 1 4-15,7 0-3 0,2 0 11 16,2 0-4 0,-1 0 6-16,-7 0-8 0,-8 0-3 15,-10 0-3-15,-12 0 0 16,-15 0 11-16,-2 0-12 15,-10 0 18-15,-1 0 1 16,-2 0-2-16,0 0 12 16,0 0-24-16,0 0 3 15,0 0-9-15,0 0-1 16,0 0-36-16,-2 0-66 16,-14 3-86-16,-7 7-289 15</inkml:trace>
  <inkml:trace contextRef="#ctx0" brushRef="#br0" timeOffset="19222.7">2999 2675 472 0,'0'0'120'0,"0"0"-50"0,0 0 21 16,0 0-27-16,0 0-28 15,0 0-20-15,-3-1-7 16,12 1-8-16,13 0 9 16,10-1 19-16,10-2 2 15,5-2-8-15,3 3-2 16,-1-1-7-16,-4 0-1 15,-4 3-2-15,-3 0-3 16,-7 0 1-16,-4 0-6 16,-8 0 4-16,-7 0-1 15,-6 0-1-15,-3 0-1 16,-3 0 3-16,0 0 4 16,0 0 1-16,0 0 3 15,0 0-11-15,0 0 2 16,0 0 4-16,0 0-10 15,0 0 0-15,0 0-5 16,0 3-37-16,-9 8-141 0,-9 0-391 16</inkml:trace>
  <inkml:trace contextRef="#ctx0" brushRef="#br0" timeOffset="20338.88">5757 2571 302 0,'0'0'21'0,"0"0"24"15,0 0 19-15,0 0 11 16,0 0 7-16,0 0-11 0,-22 0 5 15,17 0-21-15,1 0-13 16,-5 0-12-16,0 0-11 16,6 0-5-16,0 0-4 15,3 0-10-15,0 0 9 16,0 0 38-16,0 0-32 16,12 0-5-16,16 0 7 15,8 0-6-15,10-3-8 16,-1 2 9-1,1 1-11-15,1 0 2 0,5 0 4 16,4 0-6-16,4 0 1 16,1 0 7-16,-3 0-8 0,-6 0 6 15,-8 0 4-15,-8 0 11 16,-8 0-12-16,-9 0-2 16,-8 0 14-16,-5 0-13 15,-5 0 13-15,-1 0-10 16,0 0 16-16,0 0-12 15,0 0-1-15,0 0-12 16,0 0 5-16,0 0-3 16,0 0-3-16,0 0 1 15,0 0-5-15,0 0 3 16,0 0-1-16,0 0 0 16,0 0 3-16,0 0-3 15,0 0 0-15,0 0-6 16,0 0 5-16,0 0-17 15,0 0-30-15,0 4-36 0,-10 4-92 16,-5 1-91 0</inkml:trace>
  <inkml:trace contextRef="#ctx0" brushRef="#br0" timeOffset="30058.64">2941 5412 410 0,'0'0'103'0,"0"0"-55"0,0 0 15 15,0 0 23-15,0 0-47 16,0 0-7-16,0 0 4 15,-61-3-15-15,49 1 4 16,0 1 4-16,6-1 10 16,0 2-14-16,1-1-4 15,3 1-1-15,0 0 2 16,1 0 6-16,1 0-15 16,0 0-1-16,0 0 1 15,0 0-12-15,0 0 7 16,0 0-7-16,0 0 0 15,1 0 8-15,14-1-1 16,16-2-6-16,8-1 0 16,12 1-1-16,-3 3 3 15,1 0 0-15,-3 0-4 16,-3 0 0-16,1 0 1 0,0 0 0 16,-2 0 3-16,1 0 3 15,1 0-4-15,2 0-1 16,-1 0 10-16,1 0 6 15,-9 0-9-15,-10 0-2 16,-12 0 8-16,-9 0-7 16,-6-2 6-16,0 2-1 15,0 0 3-15,0 0-6 16,0 0 2-16,0 0-8 16,0 0 0-16,0 0-4 0,0 0-7 15,0 0-24-15,0 0-62 16,0 0-176-16</inkml:trace>
  <inkml:trace contextRef="#ctx0" brushRef="#br0" timeOffset="32336.83">4161 4950 499 0,'0'0'61'16,"0"0"-42"-16,0 0 43 15,0 0 5-15,0 0-35 16,0 0-14-16,0-25 1 15,0 25 5-15,0 0-11 16,0 0 9-16,0 0 3 16,0 0-16-16,-6 0-4 15,-7 12 1-15,-5 10-3 0,-12 7 23 16,-1 8 1-16,-1 5-6 16,1 2 4-16,7 0-1 15,2 0-7-15,4-3-10 16,0-5 8-16,6-2-8 15,6-6-4-15,3-3 7 16,3-5-8-16,0-3-1 16,0-3 2-16,2-2 5 15,5-2 0-15,-1-1-7 16,0-4 9-16,2-2-10 16,-1 0 3-16,0-3-3 15,5 0 2-15,6 0 6 0,7 0-6 16,8 0 0-16,2 0 2 15,-1-1-5-15,2-4 2 16,-5 5-1-16,-1-2 1 16,-3 0 1-16,-2 1-3 15,-3 0 2-15,-5 1-1 16,4 0 0-16,-3 0-1 16,-2 0 1-16,2 0 0 15,-3 9 0-15,1 2-2 16,-2 3 2-16,-4 2 1 15,-1 1-1-15,-3 0-2 16,-3 5 1-16,-3-1-5 16,0 3 6-16,-3 1 6 0,-10 1-6 15,1-2 0-15,-3-2-5 16,-3-2 10-16,2-3-10 16,-1-5 5-16,4-1 0 15,2-3 1-15,-2-2 4 16,-5-1-3-16,0 1 0 15,-3-1 3-15,-4-5 1 16,-5 0-4-16,3 0 1 16,-3 0-3-16,-1 0 0 15,4-8 3-15,-1 0-3 16,4-1 1-16,1 2 1 16,4 2-2-16,7-2 0 0,5 4-1 15,4 1 0 1,0-1-11-16,3 0-3 0,0 0-25 15,0-8-45-15,3-3-34 16,10-5-170-16</inkml:trace>
  <inkml:trace contextRef="#ctx0" brushRef="#br0" timeOffset="32834.65">4197 4942 779 0,'0'0'37'0,"0"0"-25"16,0 0 73-16,0 0-1 15,0 0-27-15,0 0-38 16,60-23-19-16,7 12 8 16,12-1 5-16,1 2 6 15,-8 2-7-15,-14 1 7 16,-13 1-6-16,-11 2 6 16,-14 1-9-16,-9 0-10 15,-8 3 1-15,-3 0 1 16,0-2-2-16,0 2-15 15,-13 2-57-15,-8 13-69 16,-9 4-121-16</inkml:trace>
  <inkml:trace contextRef="#ctx0" brushRef="#br0" timeOffset="33621.08">5016 4950 763 0,'0'0'33'0,"0"0"28"16,0 0 30-16,0 0-45 15,0 0 1-15,0 0-14 16,13-33-29-16,-13 33 0 15,5 11-4-15,-2 18 4 16,3 17-3-16,-3 15 12 16,-3 13 9-16,0 9-8 15,0-4 17-15,-6-1-12 16,-2-10-14-16,2-8-2 16,2-12 2-16,1-7-5 15,0-15-2-15,1-4 2 16,2-8 0-16,0-5 8 15,0-5-7-15,0-4-1 16,0 0-3-16,0 0-2 16,0 0 3-16,0 0-20 15,8 0-40-15,-1-10-172 16</inkml:trace>
  <inkml:trace contextRef="#ctx0" brushRef="#br0" timeOffset="36463.72">3427 5092 479 0,'0'0'17'0,"0"0"-13"15,0 0 76-15,21-92 4 16,-15 67-58-16,0-3 3 16,5-3-21-16,-1-5 3 15,2-8 11-15,0-5-13 16,7-6-9-16,2 1 0 16,4-1 2-16,1 4 3 15,5 3 15-15,5 4-2 0,-2 3 1 16,-1 7 5-1,3 0 0-15,0 4 10 0,0 0-16 16,5-1-5-16,-2 1 1 16,7 1 1-16,-1-1-12 15,1-1 0-15,-4 5 2 16,3-1 2-16,-2 2 2 16,2 0-4-16,4-1-2 15,0 1-1-15,5 0 0 16,1 2-2-16,2 0 5 15,-1 1-5-15,-2 1 0 16,0 7-6-16,1 2 8 0,-1 1-2 16,-2 4 0-1,-4 0 2-15,2 3-2 16,-1 2 0-16,1 2-2 0,8 0 2 16,3 0-1-16,3 0 1 15,2 0 0-15,-1 0 0 16,-2 6-4-16,-3-1 2 15,-6 4-1-15,-1 2-1 16,2-2 1-16,-1 5-1 16,3-1 4-16,-2 1-2 15,0 1 1-15,2 0 0 16,1 1-6-16,-1 0 7 16,-4-1 0-16,-9 2 0 15,-4 1 0-15,-6 1-5 16,2 1-4-16,0 1 9 0,6 0-3 15,5 0 3-15,5 2 0 16,4-1 0-16,-1-2-2 16,2 1 2-16,-7 1-1 15,-8-3 1-15,-6-1 4 16,-2 3-3-16,2 1-1 16,4 1-4-16,9 2 4 15,11 1 0-15,6 3 0 16,1-2 0-16,-3 0 0 15,3-1-2-15,-4 2 2 16,0-1 0-16,-4 1 0 16,-2 4 1-16,-5 1-1 15,0 3 0-15,-1 0-1 0,4-2 1 16,2-1-1 0,1 3 1-16,-3-2 0 0,2 3 1 15,-6 0 0-15,-5-2 2 16,-4 1-3-16,-5-3 2 15,-2-1-2-15,-5-4 6 16,-7-6-5-16,-5-6 9 16,-5-7 1-16,-3-3-2 15,-5-2 11-15,-2-3 2 16,0 0 10-16,-3-1-7 16,0 0-4-16,0 2 3 15,0-2-3-15,0 0-9 0,0 0-7 16,0 0-5-16,0 0-6 15,0 0-13-15,0 0-82 16,0-19-328-16</inkml:trace>
  <inkml:trace contextRef="#ctx0" brushRef="#br0" timeOffset="37326.86">8624 5028 749 0,'0'0'32'0,"0"0"38"16,0 0 20 0,0 0-21-16,0 0-36 15,0 0-17-15,0-32-15 0,0 39-1 16,-5 18-3-16,-1 15 3 16,0 10 4-16,-1 3 5 15,1 4 8-15,5-1-1 16,1-1-8-16,0-2-3 15,7 0-4-15,11-2 0 16,4-5 2-16,1-3-2 16,4-8 3-16,1-6-4 15,3-7 0-15,1-5 2 16,2-8-1-16,3-4 4 16,-1-5-5-16,3 0-2 15,-2-5 2-15,-1-15 2 0,-4-8 6 16,-4-8 13-16,-5-10-4 15,-2-10 1-15,-6-9-12 16,-3-6 5-16,-3-4-11 16,-6 5 2-16,-1 6 7 15,-2 10-9-15,0 10 10 16,0 13 1-16,-8 9 4 16,5 10-9-16,-2 7-6 15,2 2-2-15,2 3-18 16,-1 0-37-16,-2 13-38 15,3 8-54-15,1 8-73 16</inkml:trace>
  <inkml:trace contextRef="#ctx0" brushRef="#br0" timeOffset="37969.9">9374 5412 754 0,'0'0'21'0,"0"0"-21"15,0 0 0-15,0 0 4 16,-3 88 15-16,3-51 4 15,0 2-11-15,0 0-5 16,0-5-5-16,0-3 3 16,0-4-5-16,0-8 0 15,0-4 9-15,0-9-8 16,0-3 12-16,0-3 10 16,0 0 50-16,0 0 6 15,0-4-19-15,0-16-21 16,0-9-19-16,2-5-13 15,4-8 8-15,4-1-8 16,3-7-6-16,-2 1 2 16,0-1-6-16,3 4-4 0,0 7-7 15,8 6-7-15,0 10 4 16,2 9 8-16,-1 3-4 16,1 7-10-16,-4 4 11 15,0 0 5-15,2 1-4 16,4 15 11-16,2 5-4 15,2 7 4-15,0 6-3 16,-8 4 6-16,-10 1 0 16,-6 4-1-16,-6-1 18 15,0 1-8-15,0-3-3 16,-9 0-6-16,-2-5-3 16,3-2 4-16,5-7-4 15,3-4 2-15,0-5-4 0,0-8 2 16,1-3-2-1,11-4-2-15,6-2-8 0,3 0-29 16,4-6-87-16,-1-14-50 16</inkml:trace>
  <inkml:trace contextRef="#ctx0" brushRef="#br0" timeOffset="38600">10423 5304 167 0,'0'0'542'0,"0"0"-534"0,0 0 61 16,0 0-15-16,-100-61-32 15,70 61-13-15,2 0-3 16,-2 9 5-16,-1 13-11 15,-2 3 2-15,3 5 8 16,3 2 8-16,5 4-17 16,5 3-1-16,4 6 0 15,7-1 13-15,6-4-3 16,0-1-10-16,3-4-1 16,13-4 1-16,3-6-1 15,1-7 0-15,4-4-16 16,1-6 15-16,2-5-15 0,0-3 12 15,-3 0 4-15,1-14-4 16,-4-6 5-16,-4-9 10 16,-3-3 14-16,-2-8-3 15,-1-4-5-15,-2-6-8 16,-2 0 6-16,1 5-13 16,-1 6-2-16,-4 10 1 15,0 10 0-15,0 6 2 16,-3 6 7-16,0 5 3 15,0 2-1-15,0 0-10 0,0 0-2 16,0 0 2 0,0 9-3-16,0 12 0 15,6 7-2-15,0 6 8 0,4 3-5 16,5 1 1-16,6 1 0 16,3-2-5-16,3-4 10 15,-2-5-6-15,-2-8 2 16,-6-3-1-16,-3-4 0 15,-6-6 0-15,-1 0-7 16,-4-5-56-16,-3-2-47 16,0 0-152-16</inkml:trace>
  <inkml:trace contextRef="#ctx0" brushRef="#br0" timeOffset="39079.11">10696 5241 688 0,'0'0'23'0,"0"0"93"15,104 5-49-15,-64 12-23 16,-4 3-14-16,-4 2-16 15,-7 2 8-15,-1 3-9 16,-4 2-2-16,-1 2 3 0,-2 3-4 16,-3 0-4-1,2 0 0-15,-5 0-4 0,-7-4 4 16,-4-5-8-16,0-5 4 16,0-7-4-16,-1-4-1 15,-11-4 2-15,-6-2 1 16,0-3 2-16,-4 0 0 15,-2 0-2-15,0-6 2 16,6-5 5-16,2-8-5 16,2-6 1-16,11-9 1 15,3-7-1-15,0-6 28 16,17-7-30-16,11 0 2 16,9 5-3-16,3 6 0 15,-4 10-3-15,0 8-7 0,-5 5-12 16,1 9-34-16,-2 5-43 15,-7 4-62-15,-6 2-362 16</inkml:trace>
  <inkml:trace contextRef="#ctx0" brushRef="#br0" timeOffset="39828.47">11288 5220 758 0,'0'0'18'0,"0"0"-18"16,0 0 0-16,0 0 3 15,-6 83 23-15,6-48-1 16,0 0-12-16,0-1-12 16,3-3 8-16,9-5-3 15,7-6-4-15,5-5 1 16,2-6 3-16,2-6-5 0,5-3 0 16,-3 0 0-1,-1-13 0-15,-5-9 11 0,-3-4 32 16,-4-5-13-16,-3-8 3 15,-2-3-15-15,-3-5-2 16,-1 5 0-16,-5 6 1 16,-2 8-5-16,-1 14 5 15,0 6-1-15,0 7-2 16,0-1-12-16,0 2-3 16,0 0-4-16,0 10 2 15,6 14-1-15,2 7 6 16,0 8-7-16,0 7 9 15,-5 3-4-15,2 1-1 16,-4 3 1-16,-1 3-1 0,0 2 5 16,0 2-5-16,0 3-5 15,0 1 4-15,0 1 1 16,15-5 0-16,-3-3 6 16,1-10-6-16,-2-8-2 15,-4-10-1-15,-4-5 1 16,-3-9-13-16,0-3 3 15,0-5 0-15,-7-4 10 16,-4-3 2-16,-4 0 7 16,0 0 4-16,-1-11 11 15,-2-9-4-15,-3-8 8 16,0-5-1-16,5-1-10 16,1-3 1-16,9-1 10 0,6-4-15 15,8-3 1-15,20 1-12 16,9 7 0-16,11 6-28 15,1 14-65-15,-7 3-135 16</inkml:trace>
  <inkml:trace contextRef="#ctx0" brushRef="#br0" timeOffset="40677.28">9765 6584 596 0,'0'0'25'0,"0"0"33"15,0 0 46-15,0 0-37 16,0 0-47-16,-88-26-13 0,58 35 4 16,0 11 0-16,-3 5 6 15,2 6 0-15,6 8-3 16,-2 3-2-16,5 4 8 16,2 6 4-16,5 4-13 15,6 2 0-15,6 3 2 16,3-4-6-16,2-8-7 15,16-11 1-15,9-5-2 16,1-8 2-16,3-4-1 16,1-8 2-16,1-8 0 15,-2-3-2-15,0-2 0 16,2-4 0-16,-1-14 0 16,0-7 0-16,-5-5 29 0,-3-7 7 15,-3-7 0-15,-4-7-4 16,-5-6-16-16,-4-5-2 15,-2 2 3-15,-6 1-11 16,0 1-3-16,-9 7-3 16,-13 10 2-16,-5 13 5 15,-4 14-7-15,-10 8-2 16,-9 6 2-16,-10 9-4 16,1 19-3-16,-3 7-16 15,11 3-36-15,14 0-110 16,31-7-284-16</inkml:trace>
  <inkml:trace contextRef="#ctx0" brushRef="#br0" timeOffset="41126.81">10180 6665 804 0,'0'0'14'0,"0"0"-12"16,0 0 16-16,0 0-9 15,0 0 14-15,0 121 25 16,-8-54 7-16,-11 14-20 16,2 5-9-16,-5 4-12 15,2 3-4-15,1 0-9 16,3 0 4-16,4-9-5 16,3-7-2-16,0-12 2 15,3-9-3-15,0-12 0 16,3-13-5-16,0-12 4 15,3-12 4-15,0-4 0 16,0-3 4-16,0 0 0 0,0-17 1 16,0-9-5-16,0-10-7 15,-3-6-121-15,0-4-198 16</inkml:trace>
  <inkml:trace contextRef="#ctx0" brushRef="#br0" timeOffset="41448.44">10080 6972 509 0,'0'0'6'15,"43"-116"89"-15,-16 63-9 16,6 7-32-16,1 5-20 16,-3 12 18-16,0 9-19 0,-1 9-13 15,0 9-13-15,0 2-1 16,3 11-6-16,-5 15 9 15,-1 8 12-15,-9 8-15 16,-7 6 10-16,-11 6 12 16,0 1 4-16,-23-1-13 15,-7-4-6-15,-4-7-3 16,-5-8-5-16,2-7-4 16,1-6 3-16,6-8 1 15,3-6-4-15,1-4 0 16,-3-4-1-16,-2 0-30 15,6 0-111-15,11-5-333 0</inkml:trace>
  <inkml:trace contextRef="#ctx0" brushRef="#br0" timeOffset="42363.74">10514 7042 582 0,'0'0'309'15,"0"0"-309"-15,0 0 60 16,0 0 11-16,0 0-67 16,0 0-4-16,49-27-6 15,-18 21-19-15,-2-4-9 16,-6-3-3-16,-3-3-8 0,-2-5 11 16,-5-4 14-1,-1 0 6-15,-6-4 14 0,-3 1 1 16,-3 1 0-16,0 2 16 15,0 4 5-15,-12 6 9 16,-1 1 8-16,-5 6-13 16,-5 6-20-16,1 2-3 15,-3 0 1-15,4 10-4 16,-2 7 0-16,6 6 2 16,3 7 7-16,1 1 9 15,8 3 4-15,1 7-9 16,4 0 5-16,0 2-5 15,0 2-5-15,0-2-7 16,7-4 2-16,4-3-3 0,1-4 0 16,-2-6-1-16,5-2 1 15,3-7 2-15,1-7-1 16,7-4-2-16,2-5 2 16,5-1 3-16,1 0-3 15,1-9-1-15,-1-11 3 16,0-6 3-16,-1-8-2 15,-4-7 7-15,0-9-7 16,-3-11-2-16,-1-3-2 16,-3-7-3-16,-3 4 3 15,-10 8-3-15,-6 6 0 16,-3 11-2-16,-3 9 5 16,-17 10 0-16,-3 8-2 0,1 6 2 15,-5 5 0-15,3 4 0 16,-1 0 2-16,1 4-4 15,6 13 8-15,2 2-7 16,5 8 2-16,11-1-2 16,0-1 0-16,15 1-6 15,19-5 7-15,10-5 1 16,6-5 0-16,8-5 2 16,-4-3 0-16,-3-3-3 15,-8 0 1-15,-6 0-1 16,-2 0 0-16,-4 0 0 15,0 1-1-15,-2 4 1 0,-6 4 0 16,-6 1 0-16,-8 5-1 16,-5 7 2-16,-4 3-1 15,0 5 12-15,-14 4-2 16,-2 2-7-16,-1 1 3 16,-1-1-6-16,7-3 0 15,2-2 0-15,5-5 1 16,4-4-1-16,0-5 0 15,0-3-1-15,0-3 1 16,12-4-6-16,7 0 5 16,5-5-22-16,9-2-92 15,-2 0-136-15</inkml:trace>
  <inkml:trace contextRef="#ctx0" brushRef="#br0" timeOffset="43038.75">11816 6740 741 0,'0'0'3'15,"0"0"47"-15,0 0 35 16,0 0-46-16,-82-53-7 0,59 53-16 16,0 0-11-16,-4 0-1 15,-3 16-1-15,0 4-1 16,2 3 13-16,4 5 5 16,7 3-18-16,0 5 12 15,5 5-8-15,1 5-1 16,2 4-3-16,8-4-1 15,1-3 1-15,0-10-2 16,10-6 0-16,10-5-14 16,2-8 2-16,3-6 4 15,2-5 7-15,1-3-7 16,-2 0 8-16,-1-3-2 16,-1-11 1-16,0-6 2 0,-2-5 2 15,-2-9 4-15,1-10 9 16,-5-6-1-16,2-7-6 15,0-1-3-15,-6 3-5 16,-3 8 4-16,-6 8-4 16,-3 10 8-16,0 12 22 15,0 6-6-15,0 8-13 16,0 3-7-16,-2 0-5 16,-1 19 0-16,-3 12-2 15,2 11 2-15,-1 8 0 16,5 3 0-16,0 4 0 15,0-3 0-15,8-7 0 0,8-9 0 16,2-9 0-16,6-8 2 16,-2-7-3-16,1-5 1 15,4-9-7-15,1 0 6 16,6 0-3-16,2-3-11 16,-5-6-49-16,-5-8-120 15,-8-4-411-15</inkml:trace>
  <inkml:trace contextRef="#ctx0" brushRef="#br0" timeOffset="44276.75">12307 6191 512 0,'0'0'211'16,"0"0"-208"-16,0 0 71 0,0 0-14 15,0 0-42 1,0 0-6-16,0 0-12 0,22-25 1 16,-14 55 4-16,0 14 50 15,-5 11 4-15,-3 8-19 16,0 4 7-16,0 1-25 16,0 0-1-16,0 2-15 15,0-2-6-15,0 2 1 16,5-3 0-16,5-1 0 15,2-4-1-15,-3-6 0 16,-3-11 0-16,-3-14-1 16,-3-12 2-16,0-11-2 15,0-5-3-15,0-3-6 16,0 0-4-16,0-2-17 16,-7-16-75-16,-7-9-161 0</inkml:trace>
  <inkml:trace contextRef="#ctx0" brushRef="#br0" timeOffset="44803.97">12163 6676 232 0,'0'0'610'0,"0"0"-605"15,124-62-5-15,-60 45 16 16,7 2 2-16,0 3-17 15,-4 5-1-15,-7 2 0 16,-11 1 11-16,-10 4-2 16,-11 0 9-16,-11 0 7 0,-7 0-9 15,2 10 4-15,-6 7 11 16,-3 6-8-16,-3 11 8 16,0 2-9-16,0 5 3 15,-3 1-16-15,-3-2-2 16,4-1-6-16,2 0 0 15,0 2-1-15,0-4 0 16,8-6 0-16,3-2 4 16,2-9-8-16,-1-6 0 15,1-7-7-15,1-4 2 16,3-3-1-16,0 0 9 16,5-12 1-16,2-12 0 15,1-5 1-15,-2-7 0 0,-2-8 4 16,-1-3-3-1,-6-5 9-15,-5-4-1 0,-6 1 1 16,-3 1-3-16,-7 7 1 16,-20 9 7-16,-4 11 2 15,-5 11-13-15,-3 7-1 16,1 9-3-16,4 0-2 16,4 6-1-16,9 16-26 15,14 3-34-15,7 1-136 16,4-1-154-16</inkml:trace>
  <inkml:trace contextRef="#ctx0" brushRef="#br0" timeOffset="45229.75">13187 6564 834 0,'0'0'0'0,"0"0"0"16,0 0 52-16,99-18-2 15,-69 21-28-15,2 18 1 16,-6 7-2-16,-4 6-1 16,-3 5 8-16,-4 3-6 0,-2 4-7 15,-2-2-12 1,-1-1 1-16,-6-1-3 0,-2-8 2 15,-2-3-3-15,0-6-10 16,0-9 0-16,-5-7 8 16,-5-6 4-16,3-3-2 15,-4 0 8-15,-1-7 10 16,0-17 15-16,-1-9 16 16,4-7-5-16,8-7-9 15,1-6-3-15,17-9-15 16,22-5-11-16,18-7-6 15,15 7-15-15,8 11-40 16,-1 22-33-16,-3 20-27 16,-19 14-96-16,-34 0-229 0</inkml:trace>
  <inkml:trace contextRef="#ctx0" brushRef="#br0" timeOffset="46852.84">2922 2810 715 0,'0'0'56'15,"0"0"-52"-15,0 0 65 16,0 0-38-16,0 0-26 15,0 0-4-15,0 0 4 16,92-34 1-16,-43 27 8 16,5 1 25-16,-3 3-21 15,4 2-2-15,-9-3-2 16,2 1-3-16,-2-2-2 0,2-4 3 16,6 0 16-1,-5-1-22-15,-6 0 1 0,-13 3 10 16,-8 4-17-16,-14 0 5 15,-8 3-10-15,0 0 0 16,0 0-68-16,-3 0-62 16,-9 8-193-16</inkml:trace>
  <inkml:trace contextRef="#ctx0" brushRef="#br0" timeOffset="47754.78">5714 2556 649 0,'0'0'59'0,"0"0"26"16,0 0-9-16,0 0-33 15,0 0-10-15,0 0-6 16,-3 3 9-16,28-3-17 16,5 0-12-16,9 0-6 15,7 0 9-15,5 0-8 16,9 0 6-16,8 0-5 16,5 0 3-16,3 0-4 15,-6 0-1-15,-4 0 0 0,-3-4 4 16,-7 0 13-16,-7 0-6 15,-8-1-6-15,-7 0 10 16,-7 2-6-16,-5-1 0 16,-5 2-4-16,-7 0 4 15,-4 2-1-15,-3-1-3 16,-3 1 5-16,0-2-4 16,0 2-1-16,0 0 2 15,0 0-4-15,0 0 5 16,0 0-9-16,0 0 1 15,0 0-6-15,0 0 7 16,0 0-4-16,0 0 2 0,0 0 0 16,0 0-5-16,0 0-31 15,-3 0-73-15,-15-3-210 16</inkml:trace>
  <inkml:trace contextRef="#ctx0" brushRef="#br0" timeOffset="50656.28">2689 7481 791 0,'0'0'61'16,"0"0"-23"-16,0 0 22 15,0 0-2-15,0 0-21 16,0 0-13-16,0 0-14 0,24 8-5 16,25-7 0-16,28-1 9 15,19 0 10-15,16-4-2 16,-3-8-2-1,-15 2 2-15,-27 4-16 0,-31 5-1 16,-17 1-5-16,-16 0-2 16,-3 0-3-16,0 0-14 15,0 0-13-15,0 7-13 16,0 4-22-16,0 3-95 16,0-6-148-16</inkml:trace>
  <inkml:trace contextRef="#ctx0" brushRef="#br0" timeOffset="51615.71">4152 7315 185 0,'0'0'354'0,"0"0"-289"16,0 0 46-16,0-77-38 0,0 52-30 15,0 2 10-15,-6 1-7 16,-1 0-20-16,-2 5 5 15,0 1 16-15,0 2-21 16,0 3-6-16,-3 2-6 16,3 4-5-16,-3 2 2 15,-7 3-9-15,-4 0-2 16,-8 0 1-16,-6 11-2 16,-2 7 0-16,2 5 1 15,5 0 0-15,1 4-2 16,7-1 2-16,2-1 0 15,4 3 0-15,0-2 0 16,3 4-2-16,3 4 2 16,5 1-2-16,4 1-2 0,3 1 3 15,0-1 0-15,1 0 1 16,13 0 1-16,5-1 0 16,5-3-2-16,1 0 1 15,3-3 0-15,-2-4 1 16,1-4-1-16,0-7 0 15,-5-3-2-15,3-8 2 16,-1-3-2-16,-1 0 2 16,-1 0-1-16,-1-14 1 15,-3-5 0-15,4-6 0 0,-4-8 12 16,-3-5-7-16,-2-6 4 16,-1-7 0-16,-1-7-2 15,-1-3-1-15,-1 2 6 16,-4 6-12-16,-4 8 4 15,-1 9-3-15,0 10 9 16,0 7 8-16,-3 8 1 16,-1 4 5-16,-1 5-20 15,2 0-2-15,3 2-2 16,0 0 0-16,0 0-2 16,0 0-1-16,0 4-7 15,0 12 8-15,0 6 2 16,0 6 0-16,0 2 0 15,0 2 0-15,0 4 1 16,3 5-1-16,5 0 1 0,1 2-2 16,4-1 1-16,-1-2 0 15,6-2 0-15,-3-6 1 16,1-6 3-16,1-2-4 16,2-7 0-16,0-4 0 15,-2-5 1-15,-1-5 1 16,1-3-2-16,3 0 7 15,4 0-6-15,3-4-1 16,-4-8-5-16,-1-3-25 16,-1-2-15-16,-6-1-70 15,-5-2-237-15</inkml:trace>
  <inkml:trace contextRef="#ctx0" brushRef="#br0" timeOffset="52358.18">4359 7057 610 0,'0'0'65'0,"0"0"-48"0,0 0 32 16,0 0-5-16,0 0-34 16,100-65 5-16,-43 50 5 15,16-3-3-15,14 1-4 16,13 0 5-16,7 1 3 16,-7 6 6-16,-18 3-6 15,-24 7-11 1,-27 0-9-16,-17 0-1 0,-12 0 0 15,-2 0 0-15,0 0-4 16,0 7 0-16,-14 3-19 16,-4 2-54-16,0-4-264 15</inkml:trace>
  <inkml:trace contextRef="#ctx0" brushRef="#br0" timeOffset="53442.83">5711 6997 328 0,'0'0'19'15,"0"0"36"-15,0 0 51 0,0 0-65 16,0 0 0 0,0 0 17-16,-91-11-43 15,80 11 15-15,-2 8-8 0,1 4-10 16,0 3 11 0,-4 6 4-16,2 7-20 0,-2 1 21 15,4 4-15-15,0 3 9 16,6-1-13-16,3 2-3 15,3 5 1-15,0-2 3 16,0 1-9-16,9-1 9 16,7-6-9-16,1-5 0 15,2-5 0-15,2-8 2 16,0-8-3-16,3-3-3 16,4-5 3-16,-1 0 10 15,0-15-5-15,1-3 6 16,-4-7 5-16,-4-1 6 15,-3-9 8-15,-6-1-5 0,-2-7-11 16,-2-4 6 0,-7-3-11-16,0 0-8 0,-10 5 2 15,-4 11-2-15,-5 11 0 16,-2 15 4-16,-7 8-5 16,-8 3 4-16,-4 19-4 15,-2 6-10-15,0 7-45 16,8-2-56-16,14-2-61 15</inkml:trace>
  <inkml:trace contextRef="#ctx0" brushRef="#br0" timeOffset="54164.71">6078 7136 666 0,'0'0'42'15,"0"0"-42"-15,0 0 0 16,0 0 38-16,0 92 9 0,0-41-3 15,-2 6-12-15,1 7-13 16,-4 5-11-16,1 1 14 16,-1 4-11-16,-2-2-4 15,3-2-6-15,-1-5 10 16,2-8-7-16,3-12-4 16,0-11 2-16,0-12 0 15,0-9 0-15,0-6 1 16,0-5 3-16,0-2 42 15,0 0 23-15,0-4-19 16,0-14-32-16,0-7-14 16,6-9-2-16,-3-7-4 15,-3-6 1-15,0-7-1 16,0-8 1-16,0-8-1 16,0-5 0-16,0 0 0 0,0-5-3 15,0 4-3-15,0 2 0 16,0 7 0-16,6 8-7 15,3 8 5-15,0 5-6 16,0 13-1-16,1 8-4 16,2 8 14-16,3 6 4 15,0 4-7-15,7 6-6 16,-1 1 1-16,0 5 0 16,-3 20 8-16,-1 8 1 15,-6 4 2-15,-3 5 2 0,-4 0 0 16,-2-4 0-1,-2-5 0-15,0-3 1 0,-6-3 5 16,-8-2 0-16,-5-5 9 16,-3 0 0-16,-2 0-14 15,-2-7 5-15,4 0-5 16,4-4-1-16,8-3-7 16,10-3-68-16,0-3-148 15,19 0-538-15</inkml:trace>
  <inkml:trace contextRef="#ctx0" brushRef="#br0" timeOffset="55017.78">6436 7268 567 0,'0'0'0'15,"0"0"0"-15,0 0 90 0,0 0-58 16,0 0-6-16,0 0-4 16,80-3-4-16,-66-8-10 15,-1-5 4-15,-4-1-1 16,-1-1 7-16,-4-4-16 16,-1-2 6-16,-3-1-3 15,0 3-2-15,0 4 12 16,-3 3 9-16,-9 5-2 0,3 4-13 15,-1 2-4-15,-1 4-3 16,-2 0 1-16,1 0-3 16,0 14 0-16,-1 4-2 15,5 3 4-15,2 5-2 16,3 1 14-16,0 2 11 16,3 0-8-16,0 2 3 15,0-1-12-15,3 1 9 16,6 1-12-16,3-2-1 15,1-5 2-15,-2-1-6 16,5-11-1-16,-1-1 0 16,3-5 0-16,2-6 1 15,2-1 1-15,5 0-1 16,1-8 1-16,-3-10 1 0,4-10 3 16,-7-1-5-16,2-7 20 15,0-6-6-15,-3-4-2 16,0-6-6-16,-5-5-3 15,-2 0-2-15,-7 6 1 16,-7 9-2-16,0 12 0 16,-7 10 0-16,-10 7 9 15,-5 6-3-15,-5 6-6 16,6 1 0-16,3 0 0 16,7 4 0-16,6 5 0 15,5 2-1-15,0 3-5 16,10 0 6-16,15 0 0 15,8-1-1-15,3-1 0 0,6 0 1 16,4 0 2 0,-4 0-2-16,-5-2-5 0,-8 1 2 15,-4 2 1-15,-6 2-5 16,-5 4 3-16,-1 5 4 16,-7 2-1-16,-6 5 1 15,0 3 0-15,0 1 2 16,0-4 1-16,0 4 0 15,0-8-3-15,0-2 0 16,0-2 0-16,0-9-1 16,3-1 1-16,5-5 0 15,-1-4-5-15,5-2-12 0,-2 0-38 16,2-2-103-16,0 0-521 16</inkml:trace>
  <inkml:trace contextRef="#ctx0" brushRef="#br0" timeOffset="55624.73">7568 7081 701 0,'0'0'0'0,"0"0"0"16,0 0 64-16,0 0-27 16,-79-53-15-16,55 53-3 15,0 0-8-15,0 5 0 16,0 13 4-16,-1 5-3 16,4 6 5-16,2 4-4 15,10-1-4-15,4 3-3 16,5 0 3-16,0-2-9 15,0 1 1-15,2-3-1 16,5-1 1-16,2-6-3 16,3-4-2-16,2-8-6 15,2-5-4-15,1-4 7 16,5-3 6-16,2-1 1 0,1-17 0 16,0-5 15-16,-7-6 3 15,0-4 24 1,-4-4 14-16,-3-4-26 0,-5-2-6 15,-3-1-5-15,-1 5-14 16,-2 7-4-16,0 14 2 16,0 9-1-16,0 6-2 15,0 3 0-15,0 3-6 16,0 21-1-16,0 10-1 16,3 6 7-16,6 0 1 15,0 0 2-15,0-1-2 16,1-8 0-16,-1-4 0 15,3-6 0-15,-1-5-3 0,0-7-8 16,3-2-8-16,5-5-2 16,-1-2-8-16,6 0-39 15,-3-2-49-15,-2-14-174 16</inkml:trace>
  <inkml:trace contextRef="#ctx0" brushRef="#br0" timeOffset="56122.66">7796 7057 681 0,'0'0'37'0,"0"0"-37"0,0 0 0 16,0 0 66-16,0 0-20 15,0 95 5-15,-3-62 6 16,-3 2-34-16,-1-3-10 15,4-2-2-15,3-1-10 16,0-4-2-16,0-4 0 16,0-4 1-16,0-11 0 15,0-3 0-15,0-3 0 16,0 0 8-16,0-2 59 16,0-15-28-16,-2-7-8 15,-4-5-12-15,2-4-9 16,2-2-8-16,2-4-4 15,0-2 0-15,3 2-2 0,14 1-1 16,5 9-11-16,0 6 3 16,2 7 8-16,0 9-9 15,-1 7 5-15,-1 0 1 16,2 13 6-16,-2 8 1 16,1 6 1-16,-4 4-1 15,-7 2 1-15,-6 1 2 16,-6-1-1-16,0-1-1 15,0-4 3-15,-6-2-4 16,0-4 1-16,-2-5-1 16,2 0-7-16,-1-5-23 0,3-3-42 15,-1-5-92-15</inkml:trace>
  <inkml:trace contextRef="#ctx0" brushRef="#br0" timeOffset="56780.45">8464 7163 663 0,'0'0'22'0,"0"0"56"0,0 0 9 16,0 0-40-16,0 0-9 16,-85-34-35-16,65 34 16 15,0 0-9-15,-2 11-2 16,-2 6-4-16,2 4 4 16,0 4-2-16,5 2 3 15,3 3 1-15,1 1 0 16,10-1-7-16,3-1-3 15,0-2 1-15,0-6-2 16,6-4 2-16,10-3-2 16,3-6-3-16,-2-3 0 15,2-5 3-15,-2 0-3 16,1 0 1-16,-2-9 3 16,-1-7 4-16,2-7 7 0,-1-7 17 15,0-6 4-15,-2-6 0 16,-1-6-9-16,2-8-9 15,-3-6-2-15,1-7-10 16,-4-3-2-16,0 0 2 16,-6 3-4-16,-3 5-5 15,0 5-4-15,-6 9 9 16,-6 13-1-16,-1 13-4 16,7 12 7-16,0 10 0 15,3 2-1-15,3 31-13 16,0 19 7-16,0 17 7 0,0 8-2 15,6 2 3 1,7-3-2-16,-4-7 2 0,2-9-2 16,2-11 1-16,2-12-4 15,1-8-29-15,-2-10-24 16,1-5 5-16,-2-6-8 16,-1-1-19-16,0-5-61 15</inkml:trace>
  <inkml:trace contextRef="#ctx0" brushRef="#br0" timeOffset="59738.93">3289 10822 521 0,'0'0'13'0,"0"0"30"16,0 0 37-16,0 0-4 15,0 0-34-15,-17-81-5 16,11 70-4-16,-3 2-16 15,-3 1-4-15,-4 2-4 16,-2 2-5-16,-4 4-4 16,-5 0-4-16,-3 0 3 15,-1 7 2-15,-2 7 1 16,0 5-2-16,2 0-3 0,-1 5 3 16,4 2 0-1,4 1 3-15,2 2-3 0,8 5 0 16,5 4 0-16,5 3 5 15,0 5-3-15,2 1-1 16,2-2 1-16,-1 4 5 16,-4-5-7-16,2-1 0 15,0 0 0-15,0-6 0 16,3-3 0-16,0-5 0 16,3-5 0-16,11-3-5 15,6-9 1-15,6-4 3 0,5-8 1 16,5 0-1-1,3-3 0-15,1-12 2 0,-4 0 0 16,-5-4 0-16,-3-4-2 16,-7-4 0-16,0-9 1 15,-3-3 8-15,-1-4 14 16,-1-6 3-16,-4-2-8 16,1 1-1-16,-4-1-2 15,-3 3-14-15,0 4 2 16,-2 8-1-16,-1 5-1 15,-1 11 7-15,-1 6 1 16,-1 7 9-16,0 4 6 16,0 3-13-16,0 0-5 15,0 0-3-15,0 0-2 0,0 0 0 16,2 11-4 0,1 10 1-16,3 5 3 0,-3 5 0 15,-3-2 3-15,0 3 2 16,0 1-4-16,0 4 8 15,0 5-8-15,0 1 1 16,0 3 1-16,0-3 5 16,0 1-7-16,0-3 0 15,3-3 0-15,6 0-1 16,0-2 1-16,3-5 0 16,4-5-1-16,1-6 0 0,-1-6 0 15,-4-5 0 1,3-6 0-16,-5-3-1 15,2 0 1-15,-3 0 0 16,3-3-7-16,1-8-46 0,-2-4-79 16,-5-2-65-16</inkml:trace>
  <inkml:trace contextRef="#ctx0" brushRef="#br0" timeOffset="60456.44">3787 10994 251 0,'0'0'576'0,"0"0"-558"15,0 0 28-15,0 0 61 16,0 0-60-16,0 0-25 16,-15-9-19-16,30 9 0 15,10 0-2-15,11 0-1 16,9 1 0-16,8 8 0 16,4-3 0-16,-2 2 4 15,-1-2-3-15,-8-3-2 16,-10 2-1-16,-5 0 2 15,-10-1 0-15,-4-1 2 16,-7-1-5-16,-4 0 10 16,-3-1-14-16,-3-1 13 15,0 2-6-15,0-1 0 16,0-1 0-16,0 1 1 16,0-1 3-16,0 3 3 0,0 0-6 15,-14 6 0-15,-11 2 1 16,-5 4 1-16,-11 4-2 15,-6 0 4-15,-3 1-5 16,3 2 0-16,3 3 0 16,8 0 1-16,6 3-1 15,5-3 4-15,5-4-4 16,10-9 0-16,7-3 3 16,1-6-3-16,2-2-5 15,0 0 5-15,2-1 2 16,7 0-2-16,4 0-4 15,4 0-30-15,-1 0-155 16,-1-5-695-16</inkml:trace>
  <inkml:trace contextRef="#ctx0" brushRef="#br0" timeOffset="61429.17">4628 10582 768 0,'0'0'24'0,"0"0"19"16,0 0 48-16,0 0-39 15,0 0-43-15,0 0-9 16,0 30-2-16,0 25 2 16,0 13 37-16,-4 10-5 15,-1 2-10-15,-1 2-9 16,6-6 0-16,0-1-10 15,0-3-1-15,0-4 2 16,5-4 0-16,4-6-4 16,1-7-6-16,-3-12-8 15,1-10-7-15,-5-15 8 16,0-6 9-16,-3-8 4 0,0 0 4 16,0 0 29-16,0-6 8 15,0-10-5 1,0-8-15-16,0-6-6 0,0-4-12 15,0-2-1-15,4 0 1 16,2-3-3-16,3-3 0 16,0 2-5-16,3 3 1 15,3 2-5-15,1 6 3 16,4 4 0-16,7 6 2 16,0 6-10-16,-1 5 4 15,3 5 6-15,-1 3 0 16,2 0 3-16,0 0 1 15,-5 8-2-15,2 8 2 16,-9 4 0-16,-2 6-2 0,-4 4 2 16,-3 3 0-16,0 3 0 15,-3 1 0-15,-3-2 0 16,-3-1 0-16,0-2-1 16,-3 0 1-16,-9-1 1 15,-6 0-1-15,-1-2 0 16,2 1 0-16,1-8 0 15,-1-6-1-15,1-3 1 16,-2-5-4-16,-1-4 4 16,-5-2 1-16,-4-2 2 15,-5 0 1-15,-3 0 2 16,3-3-6-16,3-7 0 0,10-2 10 16,9-5-10-1,11-6-19-15,0-8-144 0,8-5-412 16</inkml:trace>
  <inkml:trace contextRef="#ctx0" brushRef="#br0" timeOffset="61880.75">5292 10423 711 0,'0'0'61'0,"0"0"-61"0,88 94 87 16,-48-24-1-16,-13 20-48 16,-12 16 12-16,-15 8-3 15,0-5-15-15,0-5-22 16,0-5-4-16,0-10 8 15,6-1-7-15,0-6 19 16,-6-10-16-16,0-3-6 16,-20-10-4-16,-13-9-12 15,-5-10-31-15,-4-13-132 16,6-12-195-16</inkml:trace>
  <inkml:trace contextRef="#ctx0" brushRef="#br0" timeOffset="62938.92">3080 10364 389 0,'0'0'133'0,"0"0"-100"0,0 0 55 15,0 0-37-15,0 0-43 16,-84 14 7-16,59 11 16 16,-5 5-11-16,0 7 7 15,-3 8-2-15,-1 8-7 16,-3 14 12-16,-2 8-20 16,2 8 11-16,-1 7 17 15,7 2-8 1,9-3-12-16,7 4-5 0,12 0 13 15,3 7-7-15,3 1-7 16,16-2-8-16,-4-5-1 16,-3-11-1-16,4-16-4 15,-2-14 0-15,5-16 2 16,9-13 6-16,1-4-5 0,8-6-2 16,-1-3 2-16,3-2-3 15,-6-2 2-15,-5-3 0 16,-7-1-120-16,-12-3-240 15</inkml:trace>
  <inkml:trace contextRef="#ctx0" brushRef="#br0" timeOffset="64196.78">859 10532 757 0,'0'0'113'15,"0"0"-19"-15,0 0-3 16,0 0-61-16,0 0-15 15,0 0-9-15,0-3-6 16,0 39-7-16,0 18 7 16,0 19 6-16,0 4-6 15,0 5 10-15,3-2-2 16,-3-6-4-16,4-5-1 16,-1-6-3-16,0 0 1 15,0-3-1-15,2-6 7 16,-2-7-7-16,1-3 0 15,-4-10-1-15,0-10 1 16,0-9-1-16,0-8 1 16,0-7 2-16,0 0 26 0,0 0 2 15,0-5 5-15,0-15-7 16,0-12-23-16,0-6-2 16,3-5-2-16,9-3-1 15,3 0-6-15,6 3-3 16,1 7-6-16,2 7-2 15,0 7 4-15,-3 9 9 16,-6 5-5-16,4 5 2 0,2 3-5 16,-3 0 0-1,10 9 0-15,1 13 6 0,-1 5-1 16,-4 6 7-16,-5 4-4 16,-10 3-5-16,-9 4 1 15,0-1 5-15,-6-3-6 16,-10-3 7-16,-5-5 2 15,1-7-2-15,0-1 2 16,-6-9 1-16,1-4 1 16,2-3 4-16,-2-6 4 15,0-2 0-15,-5 0 1 16,-3-2-3-16,-1-7 3 16,4-4-11-16,8 4 1 15,11-5-7-15,8-3 4 16,3-1-17-16,6-6-57 15,18 2-148-15</inkml:trace>
  <inkml:trace contextRef="#ctx0" brushRef="#br0" timeOffset="64529.11">1366 11023 860 0,'0'0'50'0,"0"0"-39"0,0 0-4 16,0 0 21-16,0 100 3 16,0-44 0-16,0 1-12 15,0 0-10-15,0-6-2 16,-3-6-7-16,3-9 0 15,0-13 0-15,0-7-2 16,0-9 1-16,0-3 1 16,0-4 0-16,0 0-20 15,0 0-15-15,-2-3 10 16,-5-14-65-16,-6-10-189 16</inkml:trace>
  <inkml:trace contextRef="#ctx0" brushRef="#br0" timeOffset="64702.31">1385 10761 452 0,'0'0'418'15,"0"0"-416"-15,0 0-4 16,0 0-6-16,0 0-130 15,0 0-259-15</inkml:trace>
  <inkml:trace contextRef="#ctx0" brushRef="#br0" timeOffset="65451.39">1722 11070 675 0,'0'0'6'16,"0"0"35"-16,0 0 40 16,0 0-44-16,-89 18-31 15,74 1-1-15,0 8-5 16,0 4 4-16,6 5 0 0,3 1 3 15,5-3-7 1,1-6 5-16,1-6-5 0,11-5 4 16,3-9-2-16,2-4-1 15,2-4 0-15,3 0 0 16,2-9 11-16,2-9-7 16,-4-8 4-1,-3-3 4-15,-7-1 5 0,-3 0 13 16,-6-3 5-16,-3 1-6 15,0 7-9-15,0 6-10 16,0 7-1-16,-3 8 7 16,2 4 3-16,-1 0-20 15,1 0-2-15,-2 3-4 0,1 17 0 16,-1 10 6-16,0 7 0 16,0 4-2-16,3 1 2 15,0 4 1-15,0 1 3 16,0 0 0-16,6 7-3 15,5 5 1-15,2 6 1 16,2 3 0-16,3-1 10 16,-6 1-8-16,1 0-4 15,-7 0 5-15,-6-2-6 16,0-4 2-16,0-8-2 16,-13-7 1-16,1-10 1 15,0-11-2-15,0-6 2 16,3-9-1-16,1-5-1 15,-2-6 4-15,-2 0 19 0,-7 0-5 16,-4-8-6-16,-2-11-6 16,0-8 4-16,1-4 6 15,7-7-9-15,1-6-6 16,7-4 0-16,9-4-1 16,0 1-4-16,12 2 3 15,13 6-7-15,5 7-5 16,3 3-27-16,0 8-65 15,-3 4-248-15</inkml:trace>
  <inkml:trace contextRef="#ctx0" brushRef="#br0" timeOffset="65836.06">2085 11139 688 0,'0'0'90'16,"0"0"-48"-16,0 0 17 15,0 0-17-15,0 0-22 16,0 0-13-16,58-20 3 16,-43 19-10-16,6 0 1 15,-3 1-3-15,-2 0-2 16,-1 0 3-16,-6 0-9 15,-8 0-54-15,-1 6-93 16</inkml:trace>
  <inkml:trace contextRef="#ctx0" brushRef="#br0" timeOffset="66037.27">2033 11455 731 0,'0'0'41'16,"0"0"8"-16,0 0 43 16,0 0-8-16,80-8-47 15,-44-3-11-15,0 3-14 16,-8 2-11-16,-3-1-1 16,-8 3-83-16,-8 3-151 15</inkml:trace>
  <inkml:trace contextRef="#ctx0" brushRef="#br0" timeOffset="69426.37">5872 10604 577 0,'0'0'25'0,"0"0"30"16,0 0 53-16,0 0-22 15,0 0-40-15,-18-72-13 16,18 62 3-16,0-1-7 16,0 0-10-16,3-3-1 15,12-2-15-15,12-2 5 0,10-1-8 16,6 1-2-1,5 3 2-15,-5 4 0 0,-5 2-1 16,-13 6 2 0,-4 3-2-16,-6 0 1 0,-5 19 0 15,2 3 3-15,-3 0-3 16,1 5 0-16,-4-2 0 16,2 2 0-16,-2 3 2 15,-3 6-2-15,0 10 7 16,-3 4-5-16,0 4 0 15,-4 4 11-15,-10 0-7 16,-5 1-1-16,-5-2-3 16,4-3 3-16,4-7-2 15,4-5-3-15,12-6 0 0,0-3-1 16,0-5-1 0,0-3 4-16,0-2-2 0,6-3 2 15,2-2 1-15,-1-3 3 16,-3-2 0-16,1 1 1 15,-1-5-4-15,1-1-3 16,-2-1 1-16,0 2-1 16,4 1 1-16,-1 0-1 15,0 0 0-15,0 2 0 16,2 0 0-16,2 1 0 16,-1 3-1-16,7 1-42 15,1 2-74-15,-1 3-65 0,-5-1-375 16</inkml:trace>
  <inkml:trace contextRef="#ctx0" brushRef="#br0" timeOffset="69789.77">6307 11877 734 0,'0'0'16'16,"0"0"-6"-16,0 0 64 16,0 0 1-16,0 0-30 0,0 0-8 15,0 4 7-15,0-2-11 16,0 1-10-16,0-2-1 16,0-1-12-16,0 2 4 15,0-2 6-15,0 0 16 16,0 0 3-16,0 0-6 15,0 0 5-15,0-10 6 16,0-8-8-16,0-4-22 16,3 1-4-16,-1 4 5 15,-2 6-11-15,0 6-4 16,0 3 0-16,0 2-37 16,-12 0-47-16,-7 14-98 15</inkml:trace>
  <inkml:trace contextRef="#ctx0" brushRef="#br0" timeOffset="71106.33">7083 10880 408 0,'0'0'226'16,"0"0"-218"-16,0 0 57 15,0 0 24-15,-73-77-40 0,55 67-33 16,0 3 20 0,-3 4-21-16,-1 3-8 15,-2 0-5-15,-3 13 1 16,-3 8 1-16,-1 6-1 15,4 7-1-15,-1 2 1 16,4 5-1-16,3 1 9 16,6-2-7-16,2 1 5 0,7 0 0 15,6 2-7-15,0-1 0 16,3 2 1-16,13-3 10 16,2-2-10-16,2-6-3 15,-1-5 0-15,-4-7 0 16,3-6 1-16,-2-4-1 15,-1-3 0-15,2-7-3 16,3-1 3-16,3 0 0 0,2-9 0 16,2-8 0-1,-3-2 2-15,-2-8 1 16,-3-5-2-16,-8-8 6 16,-8-6 18-16,-3-3 16 0,-6-6-16 15,-12 0 6-15,-3-1-23 16,2 8 1-16,4 8 7 15,3 13 1-15,6 10-5 16,3 10 5-16,3 3-16 16,0 4-1-16,0 0-4 15,0 6-3-15,6 13 7 16,9 2 0-16,-5 3-1 16,4 1 1-16,1 1 0 15,-3-1-2-15,1 0 1 0,-1 0 1 16,-3-1 4-16,3 1-4 15,-3 4-1-15,0 4 1 16,1 6-1-16,1 0 1 16,1-3 0-16,4-3 0 15,5-6 0-15,0-8 0 16,7-3 0-16,-1-7 0 16,3-4 0-16,-2-4 0 15,-1-1-1-15,0 0 1 16,-5 0 0-16,-1-3 1 15,3-8-2-15,-2 0-17 16,2-3-26-16,-1-2-17 16,2-1-100-16,-4-4-63 0</inkml:trace>
  <inkml:trace contextRef="#ctx0" brushRef="#br0" timeOffset="71510.7">7777 10799 882 0,'0'0'44'15,"0"0"-42"-15,0 0-1 16,0 0 2-16,0 0 14 16,0 0-3-16,-8 50 5 15,8-48 13-15,0-2 8 16,0 0 2-16,0 0-9 16,0 0 11-16,0-7 12 15,0-10-34-15,0 0-12 16,0 1-1-16,0 4-6 15,0 5-2-15,0 6-2 16,0 1 0-16,0 0-29 16,0 0-20-16,0 2-21 15,0 16-107-15,0 10-46 0</inkml:trace>
  <inkml:trace contextRef="#ctx0" brushRef="#br0" timeOffset="71798.09">7848 11342 568 0,'0'0'69'0,"0"0"56"15,0 0-9-15,0 0-11 0,0 0 3 16,0 0-36-16,12 19 0 15,-10-19-22-15,-2-6-7 16,1-7-2-16,1-2-18 16,-2-4-12-16,0 4-10 15,0-1-2-15,1 7-6 16,-1 1-26-16,0 5-27 16,0 1-46-16,0 2-96 15,-10 0-441-15</inkml:trace>
  <inkml:trace contextRef="#ctx0" brushRef="#br0" timeOffset="73267.31">8579 10484 402 0,'0'0'41'0,"0"0"75"15,0 0-3-15,6-93-32 16,-6 68-13-16,2 3-27 16,-2 6 10-16,0 6-11 15,0 3 25-15,0 7-32 16,0 0-12-16,0 0-8 15,0 3-13-15,0 25 1 16,3 19-1-16,0 16 0 16,1 14 9-16,-2 9 9 15,-2 5-2-15,0 0-15 16,0 1 5-16,0-6 1 16,-2-8-7-16,-1-6 0 15,2-7 0-15,1-9-3 16,0-13 3-16,0-14 0 15,0-15 0-15,0-7 0 0,0-7 0 16,0 0 0-16,0 0 10 16,0-4 22-16,6-16-10 15,5-6-16-15,0-8-2 16,0-3-2-16,2-5-2 16,-3-2 0-16,1-3 0 15,5-1-10-15,2 5-6 16,3 4 3-16,7 7 0 15,-1 8 3-15,0 8 4 16,-5 6 5-16,-2 6 0 16,-1 3 0-16,-1 1-4 15,0 0 5-15,3 3-2 0,1 11 2 16,1 4-1-16,2 7 0 16,3 2 1-16,-4 7 0 15,-3-1 1-15,-6 5-1 16,-9 3 1-16,-6 0 3 15,0-1-1-15,-2-1-3 16,-10-5 0-16,-1-4 1 16,-2-5 0-16,0-3-1 15,-4 0 1-15,-7-3 4 16,-2-2-5-16,-3-2 2 16,-4-5-1-16,1-3 1 15,1-4 6-15,-2-3-7 0,5 0 8 16,3 0-7-16,1-10 5 15,6-2 1-15,0-2 1 16,2-2-6-16,-1-1-2 16,7 2-1-16,2-1-10 15,7 2-22-15,3 3-42 16,3 0-104-16,19 1-337 16</inkml:trace>
  <inkml:trace contextRef="#ctx0" brushRef="#br0" timeOffset="73707.35">9559 10935 794 0,'0'0'42'0,"0"0"75"16,0 0 2-16,0 0-70 16,0 0-13-16,-9-77-1 15,9 72-12-15,0 2-4 16,0 2-5-16,0 1-11 16,0 0 0-16,0 0-3 15,0 0 0-15,0 0-8 16,0 0-12-16,0 4-45 15,-10 14-154-15,1 5-321 16</inkml:trace>
  <inkml:trace contextRef="#ctx0" brushRef="#br0" timeOffset="73918.66">9513 11431 942 0,'0'0'0'0,"0"0"0"16,0 0 137-16,18 72-77 15,-18-38-21-15,0 5-20 16,-27 7-13-16,-12 0-6 16,-16 1-27-16,0-4-83 0,0-4 21 15,10-7-346-15</inkml:trace>
  <inkml:trace contextRef="#ctx0" brushRef="#br0" timeOffset="78941.88">13348 9889 717 0,'0'0'6'0,"0"0"20"0,0 0 76 15,0 0-56-15,-2-74-28 16,14 58 6-16,0 0-2 15,3 2 13-15,-1 2-22 16,2 0-1-16,5 2-3 16,4 1-7-16,12 4-2 15,5-1 1-15,3 2 0 16,-2 2-2-16,-7 2 1 16,-8 0 0-16,-7 0 2 15,-7 5-2-15,-4 12-1 16,-3 4 1-16,-4 6 9 15,-1 2-7-15,-2 5 7 16,0 2-6-16,-9 5 0 0,-7 4 4 16,-5 5-2-16,-3 5-3 15,-5 6 0-15,-2 2-2 16,0 1 9-16,1 3-9 16,5-5 0-16,7-8-1 15,7-5 1-15,8-10 0 16,3-4 3-16,0-5 10 15,2-4-7-15,8-2 0 16,2-7-3-16,-3-3 0 16,2-3-2-16,0-3-1 15,0-2 1-15,-2-2-1 16,-3-1 1-16,0-1-2 16,-3 0-1-16,-2 2-5 0,2 3-23 15,2 0-34-15,2 8-46 16,2 0-14-16,0 2-107 15</inkml:trace>
  <inkml:trace contextRef="#ctx0" brushRef="#br0" timeOffset="79224.06">13604 11067 689 0,'0'0'65'0,"0"0"-31"0,0 0 91 16,0 0-3-16,0 0-55 16,0 0-16-16,-1 3-7 15,1-3-12-15,0 0-2 16,0 0-17-16,0 0 5 16,0 0-11-16,0 0-4 15,0-3 0-15,0 0-3 16,0-2-4-16,0-1-26 15,0-3-44-15,1-3-79 16,8-5-199-16</inkml:trace>
  <inkml:trace contextRef="#ctx0" brushRef="#br0" timeOffset="79703.81">14237 10071 754 0,'0'0'29'15,"0"0"-26"-15,0 0 95 16,0 0-25-16,0 0-48 16,0 0-10-16,-9 0 8 15,9 0-15-15,0 0 21 16,0 0 27-16,-2-4-13 15,1-3-8-15,-3-5-19 16,1 1-13-16,-1-2 16 16,1 3-9-16,-1 2 5 15,2 3-8-15,-1 3-7 16,3 0 2-16,0 2-2 16,0 0-1-16,0 0-15 0,0 0-37 15,0 17-11-15,0 6-84 16,0 0-86-16</inkml:trace>
  <inkml:trace contextRef="#ctx0" brushRef="#br0" timeOffset="80008.12">14179 10514 540 0,'0'0'54'15,"0"0"44"-15,0 0 22 0,0 0-54 16,4 76-5-16,-2-66-20 16,-2-4 13-16,0-3-14 15,1-3 7-15,-1 0 0 16,0 0-3-16,0 0 3 16,0 0-12-16,0 0-8 15,0 0 11-15,0-9-18 16,2-4-10-16,-2-1-8 15,1 2 1-15,-1 0-3 16,0 5 0-16,0 1-32 16,0 4-39-16,0 2-117 15,-7-2-823-15</inkml:trace>
  <inkml:trace contextRef="#ctx0" brushRef="#br0" timeOffset="85320.83">11215 12291 387 0,'0'0'302'16,"0"0"-295"-16,0 0 61 16,0 0-26-16,0 0-42 15,0 0 2-15,-21 77 37 16,11-23-3-16,2 9 14 16,4 9-20-16,-1 5-4 15,5 3-2-15,0 6-13 16,0 5-10-16,0 2 4 15,0 4-2-15,0-7-3 16,0-7 0-16,-3-9-1 16,-2-13 3-16,0-12-2 15,5-15 0-15,0-15 6 0,0-7-6 16,0-7-1-16,0-4 1 16,0 1 0-16,0-2-2 15,0 0-4-15,0-10-15 16,0-12-67-16,0-5-41 15,-5-9-517-15</inkml:trace>
  <inkml:trace contextRef="#ctx0" brushRef="#br0" timeOffset="85564.13">10757 13065 730 0,'0'0'4'15,"0"0"-4"-15,0 0 42 16,145-90-20-16,-60 65 6 16,9 2-10-16,0 4-3 15,-11 7-8-15,-10 5-7 16,-15 2 2-16,-10 4-2 16,-11 1 1-16,-10 0-1 15,-10 0-4-15,-4 0 1 16,-4 0-47-16,-4 0-75 15</inkml:trace>
  <inkml:trace contextRef="#ctx0" brushRef="#br0" timeOffset="86140.75">11620 13072 558 0,'0'0'8'16,"0"0"47"-16,0 0 11 15,0 0-46-15,0 0-11 16,0 0-9-16,65 15 0 16,-50-26 0-16,-4-4-1 15,-3-3 1-15,0-2 0 0,-4-3-1 16,3-4 1-1,-4-1-3-15,-1 0 3 16,-2 0 0-16,0 3 0 16,-3 8 0-16,-10 3 11 0,-1 3 22 15,-2 7-5-15,-1 4-6 16,1 0 0-16,4 0-13 16,0 1-2-16,0 10-4 15,1 9-1-15,-3 1-2 16,0 5 11-16,-1 8 1 15,3 3 10-15,2 4 20 16,0 4-21-16,5-6 16 16,2-2-23-16,3-5-8 15,0-1 6-15,3-1-9 16,9 1 14-16,3-2-8 0,0 0 3 16,0-2-12-16,-3-2 1 15,1-2-1-15,-4-5 0 16,3-2 0-16,0-4 0 15,3-3 0-15,4-4 1 16,5 1-1-16,4-3 0 16,2-3 0-16,6 0-4 15,-2 0-35-15,-2-3-90 16,-6-12-56-16</inkml:trace>
  <inkml:trace contextRef="#ctx0" brushRef="#br0" timeOffset="86586.76">11865 12917 783 0,'0'0'41'16,"0"0"27"-16,0 0-25 15,100-26-18-15,-58 26-3 16,0 10 6-16,-2 11-6 16,-4 10-6-16,-6 3-7 0,-5 5 13 15,-3 0-14 1,-1 2 1-16,-3-1-4 0,-2 1-3 16,-4-2-1-16,0-1-1 15,-6-2-2-15,-4-4 0 16,-2-4 2-16,0-4-4 15,-12-4-11-15,-6-8 1 16,-6-2 3-16,-3-6 8 16,-1-4 3-16,4 0 0 15,3-7 4-15,6-14 26 16,8-9-13-16,4-12-1 16,3-11-4-16,7-11-2 15,23-9-10-15,18-2 0 16,10 7-14-16,7 15-35 15,0 14-15-15,-9 14-38 0,-14 11-31 16,-18 6-169-16</inkml:trace>
  <inkml:trace contextRef="#ctx0" brushRef="#br0" timeOffset="88524.71">12651 12874 641 0,'0'0'36'16,"0"0"49"-16,0 0-8 15,0 0-52-15,0 0-18 0,0 0-4 16,0 0 0-1,73-2-1-15,-53 27 10 0,-2 11-3 16,-1 11 7-16,-3 6 0 16,-1 4-2-16,-1 1-13 15,0 2 8-15,0-2-8 16,-6-3-1 0,-3-4-8-16,-3-5 8 0,0-5-4 15,0-6-8-15,-7-4 1 16,-1-12-2-16,2-7 6 15,3-6 1-15,3-6 6 16,-3 0 0-16,3 0 14 16,0-11 1-16,0-11-13 15,0-7 3-15,0-5 5 0,0-6-5 16,0-5-4-16,0-6 0 16,6-6 3-16,6-6-4 15,6 0-17-15,2 0-7 16,2 3 3-16,3 9-2 15,2 9 8-15,-2 12-2 16,-1 10 10-16,-1 8 0 16,-1 7 7-16,5 5 0 15,4 0 4-15,6 19 0 16,1 8-3-16,-4 10 14 16,-4 6-8-16,-8 7 5 15,-6 2 2-15,-8-1-5 16,-8 2 11-16,0-6-7 0,0-2-8 15,-6-4 0 1,-3-6-4-16,3-3-1 0,-1-6 0 16,1-6-1-16,1-3 0 15,1-7 1-15,4-4-21 16,0-5-23-16,12-1-56 16,10 0-218-16</inkml:trace>
  <inkml:trace contextRef="#ctx0" brushRef="#br0" timeOffset="89229.81">13670 12874 693 0,'0'0'1'16,"0"0"59"-16,0 0 28 15,0 0-51-15,-92-49-15 16,73 49-10-16,-4 10-5 16,-3 13-6-16,0 10 2 15,0 4 9-15,7 6-3 16,1 3 7-16,4 0-10 15,6 4 1-15,6-1-4 0,2-3-3 16,6 0 3 0,12-5-2-16,6-6-1 0,1-7-17 15,-4-6-6-15,3-10-1 16,-3-4 20-16,-1-6 1 16,0-2 1-16,-1 0 1 15,-1-5 2-15,-1-12 0 16,-1-5 9-16,-4-6 10 15,0-2-6-15,-3-6 2 16,-2-6-2-16,-2-4-6 16,-2-7-5-16,-2 0-1 15,-1-3-2-15,0 7 0 0,0 6 0 16,0 9 1-16,-6 10 0 16,0 10 3-16,2 8 22 15,2 4-11-15,1 2-5 16,1 0-8-16,0 0-2 15,0 12-4-15,0 12-3 16,13 11 7-16,1 10 0 16,1 6 2-16,-5 7-2 15,-5 0 0-15,0-2 0 16,0-3 0-16,2-7 0 16,6-7-3-16,3-8 4 15,3-9-1-15,2-5 2 16,3-4-2-16,1-6-1 15,-1-3-1-15,4-4-3 16,-3 0-39-16,-5 0-9 0,-2-8-40 16,-9-8-102-16</inkml:trace>
  <inkml:trace contextRef="#ctx0" brushRef="#br0" timeOffset="89704.98">13981 12813 789 0,'0'0'54'15,"0"0"35"-15,0 0 4 16,0 0-49-16,0 0-41 15,87-34 3-15,-44 34-6 16,-4 11 0-16,-6 17 0 16,-8 12 1-16,-8 5 8 15,-8 6-4-15,-6-2 4 16,-2-2-5-16,-1-5-4 16,0-2 0-16,0-4-2 15,0-3-13-15,-4-4-10 16,-9-2-11-16,-3-6-1 15,0-5 7-15,3-8 10 16,0-3 16-16,0-5 4 16,0 0 9-16,-4-10 31 0,4-9 20 15,1-5-8-15,8-11-10 16,4-5-5-16,0-7-10 16,14-9-5-16,9-4-19 15,11-5-3-15,6 5-15 16,8 8-32-16,7 17-27 15,1 15-80-15,-10 15-108 16</inkml:trace>
  <inkml:trace contextRef="#ctx0" brushRef="#br0" timeOffset="90491.08">14621 12813 649 0,'0'0'45'0,"0"0"-9"16,0 0 2-16,0 0-14 15,0 0 9-15,-1 90-11 16,-2-49-9-16,-3-1-4 0,3 2-6 15,3-3-3-15,0-6 0 16,0-6-1-16,3-9 5 16,12-6-8-16,3-5 1 15,7-5 3-15,4-2 0 16,1 0-3-16,-1-7 2 16,0-7-9-1,-6-6 9-15,0-5 1 0,-5-8 2 16,1-6 6-16,-1-4 12 15,0-3 2-15,1-5 9 16,-2 2-27-16,-1 1 4 16,-4 7-7-16,-3 9 1 15,-2 12 0-15,-5 9 26 16,-1 8 16-16,-1 3-19 0,0 0-22 16,0 10-3-16,2 16-3 15,1 11 3-15,0 11 0 16,-3 4 0-16,0 4 1 15,0 6 0-15,0 4-1 16,1-1 4-16,2-1-3 16,1 2-1-16,6 0-2 15,3 1 2-15,5-1-9 16,-3-6-11-16,1-7-19 16,-7-4 12-16,-4-7-4 15,-5-7-6-15,0-6 17 16,-9-9 4-16,-6-6 7 15,5-2 9-15,0-7 8 0,2 2 9 16,3-5 18-16,1-2 0 16,2 0 25-16,2 0 8 15,0-2 9-15,0-17-24 16,0-5-10-16,0-5-4 16,2 0-17-16,1-3 4 15,-3-2-14-15,0 0 11 16,0-2-15-16,0 3-6 15,3 2-1-15,5-2-1 16,11 5-24-16,10 3-31 16,13-1-73-16,4 1-246 15</inkml:trace>
  <inkml:trace contextRef="#ctx0" brushRef="#br0" timeOffset="91493.74">12055 14500 519 0,'0'0'5'0,"0"0"19"15,0 0 93-15,-99 3-74 16,65 16 2-16,-1 5-19 15,4 6-3-15,1 10 8 16,6 6-8-16,10 4 0 16,9 11 3-16,5 5-14 15,5 4 4-15,20 4-6 0,6-6-3 16,1-4 1 0,-1-9-7-16,-4-9-1 0,-5-7 0 15,-4-11-1-15,0-9 1 16,1-10 1-16,1-9 1 15,7 0 19-15,4-20-6 16,10-9 1-16,1-12-11 16,-3-5 4-16,-6-5 1 15,-9-5-1-15,-11-11 3 16,-11-6 5-16,-2-3-8 16,-9 0-9-16,-15 5 2 15,-5 11 2-15,-2 11-7 16,-4 14 5-16,-1 13-2 0,-6 12 0 15,-7 10-1-15,-8 7-9 16,3 19-22-16,7 10-33 16,15 6-11-16,25 2-15 15,7-3-182-15</inkml:trace>
  <inkml:trace contextRef="#ctx0" brushRef="#br0" timeOffset="92258.15">12487 14664 667 0,'0'0'50'16,"0"0"-49"-16,0 0 4 16,-1 73 53-16,5-6 13 15,9 17-29-15,1 14 2 0,-1 4-26 16,-2 4-11-1,-2-2-3-15,-2-5-4 0,-1-9-1 16,2-10 1 0,2-13 0-16,3-6-6 0,-2-12-14 15,-2-11-41-15,-5-15 53 16,-4-9 7-16,0-13 2 16,0-1-1-16,0-4 103 15,0-15-49-15,-11-9-24 16,-2-7-13-16,3-9-10 15,0-6 0-15,5-8-3 16,4-9-3-16,1-7-1 16,0-5-1-16,0 0 1 15,0 3-2-15,-2 2-8 16,-10 6-7-16,2 1 0 16,-1 2 15-16,4 2-4 0,4 2 4 15,3 10 2-15,0 10-2 16,6 8 0-16,7 7 2 15,7 5-3-15,3 7 2 16,6 6 0-16,5 8-2 16,2 0-5-16,1 8 5 15,-1 16-1-15,-3 8 4 16,-6 9-3-16,-6 9 6 16,-11 7-3-16,-10 4 0 15,0-2 3-15,-21-5 2 16,-9-8-3-16,-5-11 6 0,0-8 1 15,1-3-7 1,0-9-1-16,4-5 9 0,6-6-7 16,7-4-2-16,4 0-1 15,9 0-10-15,4 0-66 16,0-9-124-16</inkml:trace>
  <inkml:trace contextRef="#ctx0" brushRef="#br0" timeOffset="93166.04">12949 14962 674 0,'0'0'10'15,"0"0"-7"-15,0 0 16 16,0 0-10-16,0 0-9 15,93-40 0-15,-80 30-7 16,-5-5 1-16,-1 1 1 16,-7-6 5-16,0-2 0 15,0-2 4-15,0 1-3 16,-7 2 6-16,-1 5 13 16,1 2 14-16,-2 4 31 15,-4 3-32-15,2 1 19 16,-1 5-16-16,2 1-22 15,1 0 1-15,0 0-11 16,0 4-4-16,4 10-3 16,2 6-2-16,3 6 5 0,0 12 0 15,0 11 30-15,0 3 4 16,-1 1-22-16,-1-3 16 16,1-10-11-16,1-4-13 15,0-3-3-15,15-4 3 16,13-2 1-16,4-4-1 15,2-3-3-15,0-5 2 16,3-6-3-16,-4-7-3 0,0-2 3 16,-2 0-1-1,-4-2-3-15,-3-15 2 0,-6-4 0 16,0-6 2-16,-5-7 0 16,1-6 1-16,-5-10 0 15,-2-7-1-15,-2-9-5 16,-4 0-7-16,-1 6-21 15,0 7 3-15,0 16 6 16,-13 9 15-16,-8 9 9 16,-4 5 7-16,-1 8 4 15,-2 3-5-15,-1 3-2 16,7 0 2-16,3 3-6 16,8 5-1-16,8 1 1 15,3 0-1-15,0 2-1 16,2-2-4-16,17 3 3 15,11-3 2-15,9-1 0 16,9-1 1-16,-1-1-3 0,-2-2-1 16,1 0-1-16,3 2-6 15,4 3 11-15,-1 4 0 16,-10 3 0-16,-11 8-1 16,-9 4 1-16,-5 8 4 15,-4 4 7-15,-1 3-6 16,-9 4 2-16,-3-2 4 15,0-2-1-15,-2 0 8 16,-6-4-17-16,0-9 0 16,4-7-2-16,2-9 2 0,1-9 0 15,1-4-1-15,0-1-4 16,0 0 4-16,3 0-8 16,13 0-14-16,5-9-83 15,3-8-233-15</inkml:trace>
  <inkml:trace contextRef="#ctx0" brushRef="#br0" timeOffset="93874.26">14208 14737 527 0,'0'0'31'15,"0"0"45"-15,0 0 19 16,0 0-56-16,-86-14-15 0,66 30 4 16,-7 6-8-1,1 12-7-15,0 8 13 0,6 7 5 16,6 1-8-16,5-2 1 16,3 0-12-16,6-1-6 15,0-5-6-15,0-1-1 16,9-4 1-16,8-7-2 15,2-8-13-15,3-8-24 16,4-7 20-16,2-7 11 16,2 0 0-16,0-10 2 15,-5-7-5-15,-3-4 8 16,-6-6 3-16,-2-2 2 16,-8-7 41-16,-3-9-8 15,-1-5 15-15,-2-11-4 16,0-2-29-16,0 8-17 0,0 11 2 15,0 18 6 1,0 16 5-16,0 9 2 0,0 1-10 16,0 0 1-16,0 10-6 15,0 14-2-15,0 17 2 16,4 9 6-16,6 9 2 16,3 2 1-16,0-4-4 15,-3-4-3-15,-1-6-2 16,3-7 0-16,-1-9-3 15,4-11 3-15,9-7-9 16,7-8 0-16,6-5-7 16,8 0-14-16,-3-6-62 15,-6-10-66-15,-8-3-301 16</inkml:trace>
  <inkml:trace contextRef="#ctx0" brushRef="#br0" timeOffset="94485.71">14708 14176 721 0,'0'0'17'15,"0"0"10"-15,0 0 77 16,0 0-44-16,0 0-53 16,0 0-6-16,33 104 52 15,-15-18 4-15,3 12-26 16,-2 5-18-16,-3-2-2 16,2 1-10-16,-4-8 2 15,-4-6-3-15,-4-11-3 16,-6-11 1-16,0-15-21 15,0-13-33-15,-7-12-18 16,5-12 22-16,2-11 6 0,0-3-43 16,6 0-1-16,0-14-312 15</inkml:trace>
  <inkml:trace contextRef="#ctx0" brushRef="#br0" timeOffset="95025.36">14653 14837 664 0,'0'0'0'0,"0"0"0"0,78-74 75 16,-43 52-13-16,10 6-39 16,1 3-17-16,2 6-3 15,-2 3-3-15,-6 4 1 16,-7 0 1-16,-6 0 7 15,-3 4 14-15,-6 11-1 16,0 5 6-16,-3 6 8 16,-2 5-10-16,2 5 10 15,-2 3-20-15,1 0-6 16,-3 0-4-16,0 1-6 16,-3-2 2-16,-4 0-4 15,-1-3 0-15,0-3-10 16,3-8 6-16,0-8-5 15,3-6 4-15,2-6 4 0,3-4 0 16,4 0 3 0,0-4 1-16,3-13 7 0,1-1-7 15,-5-7 1-15,-1-5 12 16,-5-4-2-16,-5-10-7 16,-3-9 10-16,-3-2-7 15,0-5-6-15,-6 6 2 16,-15 8 1-16,-5 10 8 15,-4 9-5-15,-1 11 6 16,-4 7-8-16,-1 8 1 16,0 1-7-16,2 7-6 15,5 12 6-15,9 2-2 0,6-1-13 16,11 2-43-16,3-1-61 16,7-6-71-16</inkml:trace>
  <inkml:trace contextRef="#ctx0" brushRef="#br0" timeOffset="95522.23">15645 14657 680 0,'0'0'35'0,"0"0"62"16,0 0-27-16,0 0-23 16,101 17-14-16,-73 0 20 15,-3 0-33-15,0 1 9 16,-4 0-5-16,-4 2-12 16,0 3-8-16,-1-1 4 15,-2 5-5-15,-4 1 4 16,-2 4-7-16,-8 0 0 15,0-1 1-15,-11-2 1 16,-7-3 0-16,-3-6-2 16,2-3 4-16,0-3-4 15,-1-3-3-15,2-1 3 16,0-3 0-16,2-3 0 16,4-3 0-16,3-1-6 0,0 0 3 15,2-7 3-15,5-16 0 16,2-13 4-16,0-17 23 15,18-10-3-15,9-7-7 16,6-5-9-16,4-1-2 16,4 4-5-16,3 7-1 15,3 14-40-15,3 20-3 16,1 19-108-16,-12 12-66 16,-13 0-277-16</inkml:trace>
  <inkml:trace contextRef="#ctx0" brushRef="#br0" timeOffset="98663.74">13342 9876 336 0,'0'0'42'0,"0"0"-23"16,0 0 63-16,0 0-20 15,0 0-35-15,0 0-10 16,0-15 9-16,0 12 27 16,0 1-20-16,0 2 1 0,0-2 3 15,0 0-9 1,0-3-11-16,1 0 5 0,4-1-4 16,-1 0-7-16,2-3 2 15,0-1 3-15,3 0 1 16,-2 0 0-16,1 1-7 15,0-4 1-15,-1 4-3 16,-1-1-6-16,0 3 6 16,0-3 6-16,0 3-8 15,3-3 6-15,-2 3-12 16,-1 0 5-16,2 2 4 16,0-1-1-16,1 2-8 15,5-1 5-15,1 0 0 16,0 1-3-16,0 1-4 15,-2 1 4-15,0-1-2 0,1 1 2 16,1-1 4-16,-3 0-5 16,1 2-1-16,-1-1 0 15,-3 1 0-15,0 1 0 16,1 0 1-16,-2 0-1 16,0 0 1-16,0 0 7 15,0 0-8-15,1 0 0 16,4 0 2-16,-2 3-2 15,-1 1 1-15,2 1-1 16,-5 0-1-16,3 2-6 16,-3 1 7-16,3 0 7 15,-2 1-6-15,-2 1-1 0,0 2 1 16,-5 0-1 0,2 1 0-16,-3 1 2 0,0 0-1 15,0 2 5 1,0-3-2-16,0 2-3 0,0-1 4 15,-3-5 1-15,0 2-4 16,0-2 0-16,0 2-2 16,0 0 0-16,0 1 2 15,0 1-2-15,0 1 4 16,-3 0-1-16,-2 0 0 16,-2 2 4-16,1 0-3 15,-1-1 0-15,1-1-3 0,2-2 1 16,-1-2-1-1,1-3 2-15,1 3-2 0,-2-3-1 16,2 2 6-16,-4 1-4 16,-1 1 1-16,-1 0-1 15,-1 1 2-15,1 0-1 16,0 0 3-16,3-2-3 16,-1 0-3-16,1-2 2 15,0 1 3-15,3-2-4 16,0 0 3-16,0 0-2 15,-1 1 0-15,-1 1-1 16,-1 1 2-16,-1 0-3 16,1 1 1-16,0-1 1 15,0 2 1-15,0 0-3 16,0-1 2-16,4 0-2 0,-2 4 0 16,1-1 2-16,0 2 1 15,0 4 0-15,3-1-1 16,0 1 7-16,3-3 0 15,0-1-3-15,0 0-2 16,0-4 3-16,0-2-7 16,0-1 4-16,3-2-2 15,2 0-2-15,1 1 0 16,0-2 1-16,1 2 1 16,0-3 2-16,0-1-3 15,-1 0 0-15,-2-1 0 16,2 1 0-16,-3-4-1 0,-2 3 2 15,2 0-1-15,0 1-1 16,0 2 0 0,0 1-2-16,0-1 1 0,-1 2-1 15,-1-2-6-15,5-1-23 16,-1 0-15-16,-1-1-8 16,5-3-49-16,0 1-30 15,3-2-225-15</inkml:trace>
  <inkml:trace contextRef="#ctx0" brushRef="#br0" timeOffset="99235.85">13643 10933 507 0,'0'0'41'15,"0"0"61"-15,0 0-28 0,0 0-20 16,0 0-10-16,0 0-2 15,-7 20 2-15,7-20-2 16,0 0-3-16,0 2-4 16,0-2-13-16,0 0-9 15,0 0 10-15,0 0-3 16,0 0-2-16,0 0-5 16,0 0-7-16,0 5-3 15,0 2-1-15,0 3-2 16,-3 2 0-16,1 0 4 15,1 1-3-15,1-9 0 16,0 1 0-16,0-5 0 16,0 0-1-16,0 0 6 15,0 0 28-15,0 0 2 16,0 0-9-16,0-2-7 16,0-11-11-16,0-1-1 15,0-3 0-15,0 0-7 0,0 1 0 16,0 3-1-16,0 7 0 15,0 1-2-15,0 5-13 16,-5 0-18-16,-8 0-22 16,-1 0-71-16,7 0-315 15</inkml:trace>
  <inkml:trace contextRef="#ctx0" brushRef="#br0" timeOffset="100060.88">14199 10074 224 0,'0'0'368'0,"0"0"-359"0,0 0 84 15,0 0-20-15,0 0-19 16,0 0 2-16,-4 16 30 16,4-16-15-16,0 0-11 15,0 0-25-15,0-6-4 16,-2-3-27-16,2-1 12 15,0 2-8-15,0 4-6 16,0-1-2-16,0 0 1 16,0 2-1-16,-1 0-2 15,1 3-5-15,0 0-17 16,0 0 5-16,0 0-29 16,0 0-48-16,0 13 6 15,0 8 21-15,0 1-80 16,0 0-283-16</inkml:trace>
  <inkml:trace contextRef="#ctx0" brushRef="#br0" timeOffset="100392.75">14237 10587 475 0,'0'0'60'16,"0"0"40"-16,0 0 9 15,0 0-49-15,0 0-10 0,0 0 3 16,10 58 11-16,-8-56 13 16,-1-2-11-16,2 0-33 15,0 0 9-15,1-13-38 16,1 0 11-16,-3 1 2 15,1-1-11-15,-2 2 7 16,-1 4-9-16,0-3-4 16,0 4-10-16,0-1-7 15,2 3-54-15,1 2-158 16,0 2-412-16</inkml:trace>
  <inkml:trace contextRef="#ctx0" brushRef="#br0" timeOffset="102599.65">11124 16053 437 0,'0'0'111'16,"0"0"-2"-16,0 0-22 15,0 0-45-15,0 0-12 16,10-83-1-16,14 68-19 15,6 0-1-15,4 2-5 16,2 5 5-16,4 3 8 16,-2 5 0-16,-1 0-10 0,-7 6-3 15,-9 19 0-15,-4 9 18 16,-7 9 3-16,-7 3-1 16,-3 1-7-16,0-4-3 15,0-3 2-15,-11-5-4 16,-1-2-3-16,-6-5-2 15,-1 0 10-15,-2-3-15 16,-5-3 9-16,0-5 10 16,-1-4-17-16,3-6 16 15,7-4-19-15,7 0 2 16,6-3 6-16,4 0-5 16,0 0 0-16,0 0-2 15,3 0 1-15,13-8-3 16,12-2-2-16,7 3-5 0,1 6 6 15,-4 1-9-15,-3 0 10 16,-4 5-2-16,-4 10 8 16,-3 5-12-16,-2 3 5 15,-2 2 1-15,-4 1 0 16,-3 2 1-16,-4 0 0 16,-1 2-1-16,-2-1 0 15,0 2-2-15,0 0 4 16,-15-2-2-16,0-2 0 15,-6-7 0-15,2-2 2 16,-2-6-4-16,9-4 4 0,-3-5 4 16,3-3 0-1,-4 0 4-15,-5 0-5 0,-2-3 2 16,-3-9 1-16,-1-4-2 16,0 1-1-16,0-2-5 15,2-1 0-15,1 1 1 16,3 1 7-16,6 6-8 15,5 1-2-15,4 4-10 16,4 5-28-16,2-2-60 16,0 1-125-16</inkml:trace>
  <inkml:trace contextRef="#ctx0" brushRef="#br0" timeOffset="103427.74">12669 16367 352 0,'0'0'135'0,"0"0"-41"0,0 0 18 16,0 0-22-16,0 0-13 15,0 0-16-15,-31-74-12 16,19 69-15-16,0 3 8 16,-6 2-20-16,0 0-14 15,-3 0-5-15,-4 12-3 16,-2 7 1-16,5 8 5 16,5 1-4-16,4 4-1 15,8 3 0-15,5 2 3 16,0 1-3-16,3 0 2 15,15-3-3-15,2-2 0 16,4-5-1-16,-2-6 1 16,2-2 0-16,-3-8-2 15,1-4 3-15,-1-6-1 0,-2-2 0 16,2 0-6 0,1-10 6-16,1-9 7 0,-2-5-7 15,-2-3 3-15,-5-4 2 16,-3-2 8-16,-8-5-4 15,-3-6-3-15,0-3 7 16,-7-1-13-16,-14 3 0 16,0 9 4-16,-4 9-4 15,5 15-2-15,-2 11 2 16,-3 1-3-16,-3 18-5 16,-5 13 6-16,3 5-26 15,13-1-51-15,17-6-94 0,9-6-102 16</inkml:trace>
  <inkml:trace contextRef="#ctx0" brushRef="#br0" timeOffset="104108.01">13109 16208 549 0,'0'0'185'0,"0"0"-124"16,0 0-17-16,0 0-28 16,0 0 7-16,-22 90 21 15,17-39-7-15,2 6-18 16,0 4-1-16,0 3-12 15,-4 3 4-15,-1-3-9 16,-1-2-1-16,0-1 0 16,-2-5 0-16,2-8 0 15,1-6 2-15,1-6-4 16,4-13 2-16,1-9 0 16,2-6 0-16,0-6-3 0,0-2 8 15,0 0-2 1,0 0-3-16,0-7 7 0,0-10 12 15,0-9-6 1,3-7 10-16,0-4 8 0,1-8-11 16,-4-8-12-16,0-3-7 15,0-7-1-15,0-4 0 16,0-3 3-16,3 0-3 16,11 6 0-16,5 8 0 15,4 13 0-15,1 10-1 16,0 11-2-16,2 7 0 15,1 4-5-15,0 8-1 16,1 3 5-16,-2 0-4 0,-5 14-3 16,-2 10 10-1,-7 12-4-15,-7 6 3 0,-5 2 2 16,0-2 3-16,-17-5-1 16,-5-1 1-16,-5-6 8 15,0-4-2-15,-1-9-8 16,4-2 7-16,4-6 1 15,7-4-7-15,1-4 0 16,0-1-2-16,2 0-5 16,-2-1-57-16,6-16-134 15</inkml:trace>
  <inkml:trace contextRef="#ctx0" brushRef="#br0" timeOffset="104978.03">13527 16458 888 0,'0'0'33'16,"0"0"26"-16,0 0 41 16,0 0-76-16,0 0-24 15,0 0 0-15,55-46 0 16,-31 31-9-16,-3-2-25 15,-5-2-24-15,-4-1-19 16,-6 3 32-16,-6 0 28 16,0 1 12-16,0 4 3 0,-8 2 2 15,-3 1 16 1,0 5 21-16,1 2 5 0,-1 2-9 16,4 0-12-16,-4 0-18 15,0 16 1-15,-3 4-4 16,2 6 19-16,2 4-13 15,2 2 8-15,4 2 4 16,4 2 2-16,0 0-15 16,0 0 1-16,4-2-5 15,8-1 0-15,1-2 5 16,1-4-6-16,-1-2 0 16,1-5 3-16,-1-4-3 15,1-6-7-15,3-3 7 16,2-6 7-16,6-1-4 0,6 0-3 15,4-15 7-15,0-4-7 16,-2-3 0-16,-3-6 0 16,-3-4 8-16,-2-6-8 15,-3-8-4-15,-5-4 4 16,-4-5 4-16,-5-1-4 16,-8 1 2-16,0 7-2 15,0 8 6-15,-12 14-9 16,-8 9 10-16,-5 8-5 15,-5 9-2-15,-4 0-1 16,0 4 1-16,1 14 2 16,11-2-2-16,11 3-1 15,9-3 0-15,2 2-2 0,17-6 1 16,20-2 2 0,11-8 0-16,6-2 0 0,-2 0 0 15,-6 0 0-15,-8 0-1 16,-6 0 6-16,-6 0-10 15,-6 0 6-15,-4 11-5 16,-5 7 4-16,-6 7 0 16,-2 7 6-16,-3 3-6 15,0 3-2-15,0 1 1 16,-9-2 2-16,1-1 0 16,1-6 2-16,2-4-3 15,2-5-2-15,2-4 2 0,1-6 2 16,0-2-2-1,0-4 0-15,0-3-2 0,0-2-1 16,0 0-1-16,3 0-111 16,6 0-164-16</inkml:trace>
  <inkml:trace contextRef="#ctx0" brushRef="#br0" timeOffset="105569.92">14527 16317 775 0,'0'0'43'16,"0"0"54"-16,0 0 5 15,0 0-60-15,-91-51-22 16,66 51-11-16,-2 3-3 15,2 14-1-15,-2 9-5 16,7 7 0-16,4 2 3 16,4 4 6-16,4-2-8 15,3 2 0-15,4 1-1 16,1-2-1-16,0-3 1 16,6-5-5-16,7-6 5 15,0-7 0-15,2-6 6 16,2-9-6-16,5-2-1 0,5 0 0 15,1-9-3 1,-1-8 2-16,-3-3 2 0,-5-3-2 16,-2-7 5-16,-5-6-3 15,-3-3 3-15,-2-6 10 16,-4-3-12-16,-3 1-1 16,0 10-3-16,0 7 3 15,0 12 0-15,0 8 0 16,0 7 8-16,0 3-16 15,0 0 8-15,0 11-2 16,0 15 2-16,0 13-5 16,3 7 4-16,8 2 1 15,1 2 4-15,1-5-4 0,-4-4 0 16,-2-7 0 0,2-8-7-16,-1-6 14 0,1-7-8 15,4-5 1-15,2-5-9 16,3-3-21-16,1 0-109 15,-1 0-74-15</inkml:trace>
  <inkml:trace contextRef="#ctx0" brushRef="#br0" timeOffset="106124.69">14836 16261 803 0,'0'0'1'16,"0"0"3"-16,-14 72 49 16,7-32-12-16,0 6-6 15,2-3-22-15,1 1-6 16,0-5-6-16,2-6-1 15,1-7-2-15,-1-7 2 16,2-8 0-16,0-7 3 16,0-4 1-16,0 0 27 15,0 0 31-15,0-11-16 16,3-10-30-16,3-4-5 0,-2-5-2 16,1-7-5-16,-1-1-2 15,1-5-2-15,0-2 0 16,1 2-1-16,2 1-3 15,1 9 2-15,3 6 2 16,5 9-8 0,-2 6 8-16,2 8-4 0,9 4-1 15,5 0 2-15,8 14-3 16,2 12 6-16,-8 6 0 16,-8 7 0-16,-12 6 1 0,-9-2-1 15,-4 2 10 1,0-3-5-16,-7-5 6 0,-6-3-10 15,3-2-1-15,3-7 1 16,2-4-1-16,4-6 0 16,1-4-1-16,0-2-24 15,15-6-127-15,12-3-218 16</inkml:trace>
  <inkml:trace contextRef="#ctx0" brushRef="#br0" timeOffset="106771.04">15579 16286 748 0,'0'0'32'15,"0"0"6"-15,0 0 41 16,0 0-6-16,-101-20-16 15,74 20-30-15,0 11-3 16,-1 10-17-16,-2 8 17 16,2 5-17-16,2 7-1 15,8 2 3-15,4-1-7 16,9 1-1-16,5-3-2 16,0-2 3-16,1-3-4 15,13-5 2-15,-1-10 0 16,5-4 0-16,0-9-1 15,6-4 1-15,4-3 5 0,1 0-5 16,-1-12-6-16,-1-8 6 16,-2-4 1-16,-2-3-1 15,-1-8 1-15,-3-5 9 16,-5-13 0-16,-1-6 6 16,-4-8-14-16,-3-7 7 15,-1-2-9-15,-2-4 0 16,-3-2-2-16,0 5-16 15,0 9 8-15,-9 20-1 16,-1 16 11-16,2 17-8 16,3 8 7-16,-1 7 1 0,-3 4-5 15,2 24 3-15,1 17 0 16,6 16 2-16,4 7 1 16,13 7 2-16,0 0 5 15,-6 0-2-15,-3-2-3 16,-8-3-2-16,0-5-1 15,0-9 4-15,0-12-1 16,-2-8-3-16,2-13 0 16,0-6 0-16,0-6-1 15,5-4 1-15,11-4-5 16,11-3-27-16,2 0-105 16,6-11-83-16</inkml:trace>
  <inkml:trace contextRef="#ctx0" brushRef="#br0" timeOffset="107175.39">16101 16066 726 0,'0'0'54'0,"0"0"-8"16,0 0 64-16,-89 46-21 15,72-13-36-15,7 1-16 16,8 5-9-16,2 2-22 0,6 0 11 16,15 4-10-1,2-2-4-15,-1-2-3 0,-7-3-5 16,-3-2 5-16,-6-5 0 16,-6-4 1-16,0-5 5 15,0-2-6-15,0-5 0 16,0-1-1-16,0-1 1 15,-3-2 0-15,-6-5-1 16,-5 0 1-16,-2-1 1 16,-3-3 0-16,-1-2 9 15,2 0-10-15,0 0 0 16,3-10-20-16,1-6 4 0,8-4-19 16,6-6-13-1,0-6-67-15,12-2-70 0,10-9-449 16</inkml:trace>
  <inkml:trace contextRef="#ctx0" brushRef="#br0" timeOffset="107453.59">16069 16111 680 0,'0'0'5'0,"-36"74"27"15,10-12 71-15,-3 13-8 16,-9 8-32-16,-7 3-13 15,-5-1-36-15,-5-7-6 16,-2-9-8-16,4-9 0 16,6-8 4-16,8-13-4 15,9-11 0-15,12-10 0 16,6-8 2-16,8-6-2 0,2-2-1 16,2-2 1-1,0 0 7-15,6-6-2 0,9-7-5 16,0-1-78-16,-3-1-61 15,-6 1-315-15</inkml:trace>
  <inkml:trace contextRef="#ctx0" brushRef="#br0" timeOffset="109202.67">2605 12326 570 0,'0'0'4'0,"0"0"-4"15,0 0 13-15,0 0 28 16,0 0 34-16,0 0-23 16,-62 0-11-16,62 0-26 15,0 0-8-15,0 0-3 16,12 0 0-16,10 0-1 16,14 0-1-16,8 0 1 15,9-1 0-15,2-2 2 16,6 3-4-1,2 0 0-15,6 0 7 0,8 0-6 16,8-2 0-16,7 2-2 16,1 0 0-16,4 0 0 15,3 0 0-15,-2 5-2 16,-4 2 5-16,-3-2-3 16,3-5 0-16,3 0 0 15,3 0 0-15,3-5 7 0,-6-2-6 16,-5 1 4-16,-8 2-2 15,-12 2-3-15,-8 2 0 16,-3 0 4-16,5 0-4 16,3 0 3-16,3 0-5 15,0 0 5-15,5-1-2 16,1-1 7-16,-2-3 13 16,-3 5-1-16,-6-2-12 15,-7-1 3-15,-12 0 5 16,-2 2-5-16,-6-2 22 15,-1-2-8-15,1-1-8 0,0 0 6 16,-5 2 2-16,-7-2-8 16,-4 2-9-16,-12 2-1 15,-6-3 1-15,-3 4 3 16,-3 1-4-16,0 0 6 16,0-2 1-16,0 2-11 15,0 0-3-15,0 0-13 16,0 0-12-16,0 0-26 15,0 0-117-15,0 0-334 16</inkml:trace>
  <inkml:trace contextRef="#ctx0" brushRef="#br0" timeOffset="110062.79">3499 13399 365 0,'0'0'9'0,"0"0"-9"0,0 0 87 16,0 0-13-16,0 0-20 15,0 0 10-15,-39-29-27 16,36 29 3-16,3 0-6 16,-3 0-12-16,0 2-17 15,0 15-1-15,-6 12 11 16,2 11 29-16,-2 10 23 16,0 4-30-16,3 4-5 15,3 4-9-15,3 0-3 16,0-1-14-16,0-5-2 15,0-8-3-15,0-9 0 16,12-6-1-16,-2-8 5 16,1-5-1-16,2-6-8 15,-4-4 4-15,5-3 0 16,-3-5-2-16,3-2 2 16,8 0-2-16,5-5-7 0,9-10-16 15,1-5-19-15,-2-2-12 16,-10-4-36-16,-7 1-314 15</inkml:trace>
  <inkml:trace contextRef="#ctx0" brushRef="#br0" timeOffset="110270.61">3493 13750 695 0,'0'0'59'0,"0"0"27"0,0 0-51 16,0 0-19-16,0 0-15 16,85-54 1-16,-54 40-2 15,-4 2-3-15,-7-1-18 16,-10-1-69-16,-10-3-296 16</inkml:trace>
  <inkml:trace contextRef="#ctx0" brushRef="#br0" timeOffset="110473.62">3396 13526 212 0,'0'0'538'0,"0"0"-509"16,0 0 64-16,0 0-49 16,33-73-29-16,-2 59-9 15,8 3-5-15,4 1-2 16,-1 5 2-16,-3 5-2 15,-9 0-1-15,-11 5-72 16,-13 13-114-16,-6 5-227 16</inkml:trace>
  <inkml:trace contextRef="#ctx0" brushRef="#br0" timeOffset="110785.93">3890 13588 731 0,'0'0'75'15,"0"0"-64"-15,0 0 16 16,0 0-18-16,0 0 9 16,0 0 12-16,104 82 5 15,-71-38-20-15,-2 6 16 16,2 1-10-16,0-3-10 15,0-6-11-15,-2-6 0 16,-3-7 1-16,-1-7 3 16,-6-5-4-16,-3-5-4 15,0-8 4-15,-8-3 0 16,-1-1-35-16,-4-5-49 0,-5-15-72 16,0-9-446-16</inkml:trace>
  <inkml:trace contextRef="#ctx0" brushRef="#br0" timeOffset="111055">4222 13539 688 0,'0'0'15'0,"0"0"-2"15,0 0 71-15,0 0-23 0,-42 92-28 16,25-58 5-16,-4 8-19 15,-3 10 2-15,-3-1-1 16,2 2-4-16,2-4-15 16,7-10 8-16,1-6-9 15,9-8 1-15,3-4-1 16,3-9 0-16,0-3-1 16,12-3-53-16,10-6-37 15,5 0-24-15,-2-7-442 16</inkml:trace>
  <inkml:trace contextRef="#ctx0" brushRef="#br0" timeOffset="111653.22">4522 13590 798 0,'0'0'8'16,"0"0"-5"-16,0 0 9 15,27 97 46-15,-21-37-20 16,0 5-14-16,-6-1-9 16,0 1-4-16,0-9-7 0,3 0 5 15,-3-4-7 1,3-3-2-16,-3-3 0 0,0-8 3 15,0-10-6-15,4-10 1 16,-2-6 1-16,-1-8 1 16,-1-4 0-16,0 0 2 15,0 0 13-15,0-13 31 16,0-16-14-16,0-10-25 16,0-12 8-16,0-7-7 15,0-6-5-15,0-7-1 16,0-2-2-16,0-4 2 15,-3 2-6-15,-1 12-4 16,4 11-2-16,0 14 1 16,0 9 9-16,9 6 0 15,4 9-4-15,5 5-3 0,10 9-3 16,4 0 1-16,2 3 4 16,-1 14 0-16,-3 5 5 15,-8-1 0-15,-5 6 0 16,-7-2-7-16,-7 1 6 15,-3 2 2-15,0-1 4 16,-18 1-4-16,-7-6 11 16,-5-1 6-16,-3-5-12 15,0-1 0-15,2-3-5 16,4-5-1-16,9 1-8 16,9-4-79-16,9-3-177 15</inkml:trace>
  <inkml:trace contextRef="#ctx0" brushRef="#br0" timeOffset="112705.86">5512 13247 521 0,'0'0'44'15,"0"0"-10"-15,0 0 89 16,0 0-21-16,0 0-43 16,0 0 1-16,-50-79-22 15,50 68 24-15,0 0-26 16,0-2-30-16,4 1-3 16,17-5-3-16,7 3 7 15,7 2-7-15,2 6-1 0,-1 1-9 16,-3 5 9-1,-5 0-7-15,-6 3 1 0,-4 11 3 16,-3 6 1-16,-6 4-3 16,-3 7 6-16,-6 3 0 15,0 10-1-15,0 2 1 16,-16 7 0-16,-2 2 1 16,1 1-1-16,1 0 2 15,1-5-4-15,2 0 4 16,1-5-5-16,3-3 9 15,0-4-6-15,0-3 1 16,3-3 5-16,0-6-1 0,3-4-4 16,1-6 2-16,2-3-3 15,0-5 0-15,0-5 0 16,0 2 0-16,2-3 0 16,5 0 0-16,1 0 0 15,1 0 0-15,0 2-1 16,-3 3-29-16,0 6-79 15,-3 3-19-15,-2 3-251 16</inkml:trace>
  <inkml:trace contextRef="#ctx0" brushRef="#br0" timeOffset="112955.31">5705 14330 865 0,'0'0'99'15,"0"0"-85"-15,0 0 92 16,0 0-51-16,0 0-24 16,0 0-5-16,-8-30-1 15,8 26-13-15,0 0 5 16,0 2-6-16,0-1-5 16,0 0-4-16,0 2-2 15,0 1-2-15,0 0-34 16,0-3-32-16,0-5-82 15,0-1-674-15</inkml:trace>
  <inkml:trace contextRef="#ctx0" brushRef="#br0" timeOffset="114615.9">5987 13575 553 0,'0'0'60'0,"0"0"-20"0,0 0 74 16,0 0-36-16,0 0-41 15,0 0-8-15,21-41-5 16,-17 41-21-16,4 0 1 16,5 12-4-16,5 13 0 15,4 11 11-15,-4 8 5 16,2 4-8-16,-4 3 2 16,6 1-8-16,-2-4 0 15,1-6 0-15,-6-7-2 16,-2-7 0-16,-4-5 2 15,-1-9-1-15,-3-5 1 16,-2-9-2-16,-3 0 0 16,2 0 3-16,2 0-2 15,4-20 12-15,1-8-4 0,9-9 0 16,-2-10 9-16,-1-5-8 16,3-4-7-16,-5-1-1 15,2 4-1-15,-4 3-1 16,-2 11-1-16,-2 8-9 15,0 12-14-15,-4 12-6 16,2 7-16-16,4 0-47 16,7 17-9-16,4 3-27 15,4 2-165-15</inkml:trace>
  <inkml:trace contextRef="#ctx0" brushRef="#br0" timeOffset="115559.66">6803 13587 665 0,'0'0'20'0,"0"0"1"15,0 0 87-15,-91-19-71 16,70 19-24-16,3 10-2 15,0 9-11-15,0 8 4 16,3 7-5-16,2 4 5 16,1 4 2-16,6 2-4 15,3-4-2-15,3-1 2 0,0-6-1 16,16-8-1-16,1-6-2 16,2-9-1-16,1-3 3 15,2-7 1-15,2 0-1 16,-2-5-10-16,-2-9 5 15,-6-5 0-15,-3-2 4 16,-5-6 1-16,1-3 0 16,-5-4 0-16,-2 0 1 15,0-2 4-15,0 5-2 16,0 0 3-16,0 9-5 16,0 8-1-16,0 6 2 0,0 8 3 15,0 0 3-15,0 0-8 16,0 0-1-16,1 9 1 15,8 11 0-15,2 6 3 16,2 4 3-16,2 4 2 16,0 4 10-16,-3-2-15 15,4-2 2-15,-2-2-5 16,-4-6 0-16,5-10 2 16,-4-5-2-16,3-5-2 15,3-6 2-15,2 0 1 16,5-6 0-16,1-13 2 15,-2-6-3-15,1-4 5 16,-5-5-4 0,-2-9-1-16,-4-4 11 0,-4-6 7 0,-5-1 13 15,-2-5-16 1,-2-2-14-16,0-1 2 0,0-2-3 16,-9 3 0-16,1 6 0 15,-2 10 4-15,-2 8-4 16,3 11 0-16,-3 9 0 15,2 7 4-15,-1 4-3 16,4 6 4-16,1 0-5 16,0 13-7-16,0 14 3 15,1 11 2-15,1 7-1 16,4 6 3-16,0-1 1 16,0 3 6-16,10-2-5 15,4-1-2-15,2 2-1 16,2-7 1-16,3 1 0 15,3-4 0-15,-2 1 3 0,2-4-1 16,0-3-3 0,-2-7 1-16,-1-7 0 0,0-5-1 15,-3-8-2-15,4-6 3 16,-2-3 1-16,2 0 4 16,0-7-5-16,-2-7-1 15,-2-5-15-15,-6-2-65 16,-2-5-70-16,-1-3-275 15</inkml:trace>
  <inkml:trace contextRef="#ctx0" brushRef="#br0" timeOffset="115924.89">7636 13239 693 0,'0'0'78'16,"0"0"21"-16,0 0 3 0,0 0-49 15,0 0-53-15,0 0-1 16,9 61 1-16,-1-6 33 15,-2 8-7-15,-1 7-6 16,-3 1-8-16,-2 3 0 16,0-3-12-16,0-7-2 15,0-7 2-15,0-11 2 16,0-13-2-16,-4-8-6 16,1-10 4-16,0-4-36 15,3-4-59-15,0-5-112 16</inkml:trace>
  <inkml:trace contextRef="#ctx0" brushRef="#br0" timeOffset="116637.77">6894 14525 420 0,'0'0'114'0,"0"0"-66"0,0 0 72 16,0 0-64-16,0 0-16 16,0 0 19-16,0-42-25 15,0 42-28-15,0 2-6 16,0 20 0-16,0 14 10 15,1 13 24-15,-1 7-13 16,3 11-1-16,0 8-11 16,0 4 3-16,4-1-6 15,-2-5-2-15,4-5-2 16,-4-11 7-16,-4-5-7 16,-1-5 0-16,0-8 29 15,-4-2-25-15,-4-7-2 16,2-8 3-16,4-6 0 0,1-7-3 15,1-6-3 1,0-3 4-16,0 0-4 0,0 0 1 16,0-6-2-16,0-10-14 15,0-5-44-15,0-2-29 16,0 0-55-16,-7-3-249 16</inkml:trace>
  <inkml:trace contextRef="#ctx0" brushRef="#br0" timeOffset="117148.88">6674 14858 613 0,'0'0'56'0,"0"0"-11"16,0 0 44-16,0 0-20 16,0 0-10-16,0 0-11 15,-31-32-5-15,31 20-5 16,0-5-18-16,0-2-14 16,0-2 1-16,11-2 0 15,0 1-6-15,1-1 0 0,-1 1 3 16,4 0-3-1,-2 2 1-15,2-1 0 0,3-2-1 16,1 4 6-16,1 3-7 16,-4 6 0-16,-1 3-1 15,-6 3 1-15,2 2 1 16,0 2-1-16,3 0-2 16,4 0 2-16,1 16-5 15,7 6 4-15,-1 6 2 16,2 4-1-16,-2 1 9 15,2-2-4-15,-3-3-4 16,1-4-1-16,-1-1 0 0,-2-5 2 16,-5-1 2-16,1-1-4 15,-6-2-4-15,-1-3 0 16,-3-1-18-16,-2-4-59 16,-1-5-139-16</inkml:trace>
  <inkml:trace contextRef="#ctx0" brushRef="#br0" timeOffset="118096.05">8166 13549 739 0,'0'0'74'16,"0"0"-28"-16,0 0 74 15,0 0-48-15,-3-82-20 16,0 67-18-16,1 5-2 16,-1 4-20-16,2 5 1 0,-1 1-11 15,2 0-2-15,0 0 0 16,0 0-7-16,0 8-46 15,0 8-29-15,0 9-26 16,8 3-35-16,-5 5-217 16</inkml:trace>
  <inkml:trace contextRef="#ctx0" brushRef="#br0" timeOffset="118323.79">8229 14062 748 0,'0'0'72'0,"0"0"53"0,0 0 5 16,0 0-69-16,0 0-28 15,0 0-5-15,-2-58-6 16,2 38-13-16,0 3 1 16,0 1-9-16,0 3 0 15,0 2-1-15,0 5-20 16,0 4-32-16,-1 2-60 15,-4 0-120-15</inkml:trace>
  <inkml:trace contextRef="#ctx0" brushRef="#br0" timeOffset="119347.78">8521 13544 553 0,'0'0'83'15,"0"0"-9"-15,0 0 34 16,0 0-37-16,0 0-35 15,0 0 17-15,0-53-23 16,4 53-26-16,7 6-3 16,4 12-2-16,3 9 2 15,1 7 5-15,-4 8 16 16,0 7-6-16,-6 0-6 16,-1 1-5-16,-1-3-5 15,-1-5 0-15,1-8-1 0,1-7 1 16,2-9-6-1,-4-5 6-15,0-5-3 0,2-5 3 16,0-3-1 0,4 0 1-16,1-14 0 0,1-8 5 15,-2-6 2-15,-3-7 10 16,2-7 7-16,-4-7-8 16,3-9-9-16,-1-1-4 15,2 3-3-15,2 9 0 16,-2 10-2-16,-4 14-5 15,-2 10-12-15,-2 10-14 16,-3 3-37-16,0 1-88 16,4 12-206-16</inkml:trace>
  <inkml:trace contextRef="#ctx0" brushRef="#br0" timeOffset="120277.83">9104 13573 669 0,'0'0'30'0,"0"0"60"16,0 0-17-16,0 0-52 0,-94-28 1 15,75 31-2-15,2 13-17 16,1 7-3-16,2 5 0 15,3 5 1-15,3 6-1 16,4 3 2-16,4-2-2 16,0-1 0-16,0-8 1 15,7-2-2-15,8-8 0 16,0-4 0-16,4-6-23 16,1-6-12-16,2-5-14 15,-1 0 19-15,-1-5 5 16,-3-12-5-16,-3-5 31 15,-2-6 0-15,-3-5 5 16,-5-4 34-16,1-3-21 16,-5-3 11-16,2 1-8 0,-2 7-17 15,0 10 1-15,0 6 4 16,0 9-1-16,0 8 0 16,0 0 1-16,0 2-1 15,0 0-8-15,0 11-5 16,3 11 5-16,0 4 4 15,2 7 6-15,-2 4 6 16,3 2-9-16,0-3 3 16,3-2-7-16,1-5-3 15,1-6 0-15,5-6-1 16,1-3-1-16,-1-9-7 16,5-5-12-16,-3 0 4 15,3 0 7-15,-2-16 4 0,-1-5 4 16,-2-3 2-1,-1-7 0-15,-3-8 4 16,-3-9 0-16,-3-6 10 0,-3-3-6 16,-3 1 4-16,0-2-9 15,0-3-3-15,-9-4 1 16,-7 0 0-16,-2 4 0 16,-3 5 21-16,0 17-21 15,3 11 8-15,-1 12 22 16,2 12-7-16,-2 4-6 15,5 0-13-15,0 17-5 16,5 12-1-16,7 10 1 0,2 9 6 16,14 7 7-16,11 4 8 15,3 4-20-15,-2-4 4 16,-5 0-3-16,-5-1 3 16,-5 2-2-16,-1 1-2 15,-4-3-2-15,1-7-5 16,4-10 6-16,4-9 0 15,-2-10 0-15,5-3 7 16,1-7-11-16,1-2 4 16,2-4 0-16,0-2-2 15,-2-2-36-15,-2-2-32 16,-5 0-9-16,-4 0 0 16,-3-12-48-16,-6-4-309 0</inkml:trace>
  <inkml:trace contextRef="#ctx0" brushRef="#br0" timeOffset="120802.75">9665 13418 773 0,'0'0'0'0,"0"0"-11"15,81-46 9-15,-50 40-1 16,-1 4 3-16,-8 2 6 16,-2 0-6-16,-9 13 1 15,-5 7 28-15,-4 6 16 16,-2 9-8-16,0 0-10 15,-12 4-13-15,-1 0 3 16,-1 2-14-16,2 0-1 16,-3 0-1-16,-4 0 1 15,-1 0-1-15,-5-4-1 16,3-6 9-16,1-3-8 16,9-8 3-16,4-7-2 15,8-6 0-15,0-3-2 16,5-1 0-16,17-1 0 0,4-2 11 15,6 0-9-15,-4 0 3 16,-2 0-5-16,-2 0 0 16,-2 0-1-16,-2-5 1 15,1 0-2-15,-5-2 2 16,1-2 0-16,-1-1-3 16,-4 0-7-16,4-1-50 15,-4 1-73-15,-1 0-245 16</inkml:trace>
  <inkml:trace contextRef="#ctx0" brushRef="#br0" timeOffset="121182.89">10226 13512 306 0,'0'0'352'0,"0"0"-351"0,0 0 26 15,0 0 47-15,0 0-18 16,0 0-4-16,18 0-14 15,-11-3 1-15,-2-1 9 16,-2-5 6-16,-2-1-8 16,-1 0-28-16,0 0 6 15,0 3-13-15,0 1 0 16,0 5-1-16,0 1-8 16,0 0-4-16,0 0-4 15,0 0-42-15,0 6-76 16,-3 6-104-16</inkml:trace>
  <inkml:trace contextRef="#ctx0" brushRef="#br0" timeOffset="121413.66">10312 13944 663 0,'0'0'26'16,"0"0"82"-16,-1 79 1 16,-8-48-49-16,0 2-47 15,-2 0-5-15,-5 1-3 16,-9-3-5-16,-3 2-3 16,-5-6-54-16,-3-6-208 15</inkml:trace>
  <inkml:trace contextRef="#ctx0" brushRef="#br0" timeOffset="122585.13">3314 14536 703 0,'0'0'16'15,"0"0"-1"-15,0 0 45 16,0 0-38-16,0 0-19 15,0 0 0-15,130-2-3 16,-44-3 4-16,11-1 0 16,9-3-1-16,4-2 3 15,1 0-1-15,1-1-1 16,-6 2-1-16,-8 3 10 16,-14-1-8-16,-16 3-3 15,-23-1-2-15,-17 1 0 16,-13 3 4-16,-12 1-4 0,-3 1 0 15,-3 0-5 1,-22 0-82-16</inkml:trace>
  <inkml:trace contextRef="#ctx0" brushRef="#br0" timeOffset="122992.55">4142 14557 677 0,'0'0'30'0,"0"0"46"16,0 0 14-16,0 0-72 15,0 0-18-15,0 0 3 16,-3 131-1-16,3-48 17 16,0 13-9-16,0 2-10 15,0-4 13-15,10-8-4 16,5-12-8-16,-2-13 9 16,-2-9-2-16,-5-12-8 15,-3-8 0-15,-3-11 1 16,0-9 2-16,0-5-3 15,0-7 10-15,0 0-9 0,0 0 7 16,0-15-8-16,0-7-59 16,-3-8-115-16,-3-9-275 15</inkml:trace>
  <inkml:trace contextRef="#ctx0" brushRef="#br0" timeOffset="123405.75">3960 14916 680 0,'0'0'27'0,"0"0"-3"16,0 0 85-16,0 0-46 16,0 0-23-16,0 0-12 15,-6-32-27-15,19 10 1 16,2-6-2-16,3-1 0 15,2-3-1-15,0-2 1 16,3-3 7-16,-4-3-7 16,5 1-1-16,-3 5 0 15,-2 6 2-15,-4 8-1 16,-4 8 1-16,-4 6-1 16,-4 5 0-16,0 1 0 15,9 0 0-15,12 12-1 16,9 15 2-16,7 10 23 0,3 3 3 15,2 4-12-15,-2-1-14 16,-1-4 6-16,-3-3 0 16,-5-3-7-16,-7-4 0 15,-6-7 0-15,-5-7-3 16,-4-5 2-16,-1-1-34 16,-4-4-46-16,-6-3-102 15</inkml:trace>
  <inkml:trace contextRef="#ctx0" brushRef="#br0" timeOffset="124581.25">3618 15845 414 0,'0'0'25'0,"0"0"16"16,0 0 76-16,0 0-26 16,0 0-33-16,-62-79-20 15,57 64-16-15,5-2-16 16,0 2 16-16,0 4-21 15,0 3 10-15,0 3-2 16,0 5-1-16,0 0-6 16,0 0-2-16,5 7 1 15,9 20-2-15,3 13 2 16,-2 11 10-16,-5 12 36 16,-7 12-12-16,-3 5-17 15,0 6 19-15,-3-1-19 16,-3-1-11-16,-4-2-4 0,4-2 2 15,3-1-4-15,0-7 2 16,3-8-2-16,0-4 4 16,0-8-5-16,0-11-10 15,6-12 1-15,7-12-7 16,-2-11 14-16,2-6-3 16,7-6-8-16,0-19 9 15,4-8-1-15,-3-4 5 16,-6-4 4-16,-1-5-4 15,-11-3-6-15,-3-2 6 0,0 1 1 16,-20-1 3 0,-10 4-8-16,-11 7-7 0,-6 4 5 15,-8 10 5-15,0 8 1 16,0 4 4-16,5 6 10 16,10 1-14-16,18 3 17 15,10 1 7-15,12 1-11 16,0-3-5-16,6-7-7 15,21-6-2-15,17-8-7 16,10-3 6-16,7 0-12 16,-8 1 0-16,-10 10-11 15,-12 4-10-15,-13 7 14 16,-6 4 14-16,-6 2 0 0,-3 1-5 16,3 0 6-1,0 0 1-15,6 0 4 0,3 8-3 16,4 2 3-1,5 2 1-15,1 5 0 0,5 3 1 16,-3 3 2-16,-3 4-3 16,0 2 2-16,-5 0 0 15,-7 5 6-15,-1-5-6 16,-4-2-2-16,-4-6 1 16,0-6 0-16,-3-5 0 15,1-7 2-15,-1-3-3 16,0 0 2-16,0 0-2 15,0 0-5-15,0-3-54 16,-6-12-281-16</inkml:trace>
  <inkml:trace contextRef="#ctx0" brushRef="#br0" timeOffset="124757.4">3900 16019 890 0,'0'0'30'0,"0"0"37"16,0 0 19-16,0 0-65 16,0 0-20-16,0 0-1 15,0 0-60-15,-10-29-110 16,26 34-107-16</inkml:trace>
  <inkml:trace contextRef="#ctx0" brushRef="#br0" timeOffset="125438.85">4045 16064 681 0,'0'0'26'0,"0"0"-23"15,0 0 36-15,92 1 3 16,-59 15-4-16,-1 7-12 15,-4 4-9-15,-3 4-7 16,-6 3 4-16,-8-1 7 16,-8-2-10-16,-3 0-1 0,0-3 2 15,-9-2 7 1,-6-5-11-16,2-5-8 0,2-8 15 16,4-7-10-16,1-1 5 15,0 0 33-15,-3-16-19 16,-6-10-24-16,9-8 0 15,0-7-1-15,6-7-3 16,0-6-9-16,0-2-6 16,12 2-6-16,13 7 4 15,8 8-21-15,9 14-35 16,3 8-33-16,1 11-53 16,-9 6-17-16,-3 0 84 15,-5 0 42-15,-7 3 16 0,-5 3 38 16,-7-5 8-16,-3-1 40 15,-4 0 7-15,-1 0 110 16,-2 0 22-16,0 0-86 16,0 0-24-16,0 0-18 15,0 0-15-15,0 4-28 16,0 9-15-16,0 8-1 16,3 8 0-16,9 4 0 15,7 2 0-15,5-1 2 16,3-3-1-16,-3-4 6 15,6-1-7-15,-3-6 2 16,-4-1 0-16,-3-2 13 0,-7-4-12 16,-7-2 0-1,-6-2 2-15,0-1 8 0,-7 1 0 16,-20-3-6-16,-4-1-7 16,-2-5-20-16,0 0-15 15,8-5-29-15,8-15-14 16,10-13-59-16,7-12-296 15</inkml:trace>
  <inkml:trace contextRef="#ctx0" brushRef="#br0" timeOffset="125664.71">4641 15959 702 0,'0'0'27'16,"0"0"15"-16,-7 90 61 0,-2-43-50 15,-3 7-18-15,-3 5-6 16,-1 5-6-16,-5 2-11 15,0-3 2-15,-3-6-14 16,5-8 3-16,4-10-3 16,0-12 2-16,6-8-2 15,4-9 0-15,4-7 5 16,1-3-5-16,0 0-8 16,0-11-18-16,9-18-125 15,9-12-362-15</inkml:trace>
  <inkml:trace contextRef="#ctx0" brushRef="#br0" timeOffset="125969.75">4920 15683 835 0,'0'0'0'0,"0"0"13"15,0 0-1-15,36 95 45 16,-18-36-5-16,3 15-18 16,-6 5-3-16,-3 6-21 15,1-3-7-15,-2-14-3 16,0-14-1-16,0-18 1 16,3-16 0-16,-4-11-1 15,-1-9 2-15,0 0 0 0,7-7 2 16,5-13-3-1,2-9-36-15,-1-5-107 0,-10-9-357 16</inkml:trace>
  <inkml:trace contextRef="#ctx0" brushRef="#br0" timeOffset="126130.99">4988 16037 745 0,'0'0'56'16,"0"0"-2"-16,0 0 27 15,0 0-31-15,108-87-23 16,-69 71-18-16,-1 2-9 0,-3 5 2 16,-5 2-4-16,-12 2-113 15,-15 0-498-15</inkml:trace>
  <inkml:trace contextRef="#ctx0" brushRef="#br0" timeOffset="126920.78">6792 15632 648 0,'0'0'24'0,"0"0"59"16,0 0-14-16,0 0-43 16,-101-20 2-16,80 24-6 15,-3 17 4-15,0 7-9 0,-1 5-7 16,5 5 0-16,3-1-1 15,3 0 1-15,7-3-5 16,7-1-2-16,0-4-2 16,7 1 0-16,23 0-2 15,7-1 2-15,4 1 0 16,0-1-1-16,-5-2 5 16,-5 3-5-16,-7 0-5 15,-12 0 2-15,-9 1-3 16,-3-1 4-16,0-2 2 15,-15 0 3-15,-6-3 4 16,-4-3 17-16,-2-4-14 16,-1-5 6-16,1-6 15 15,3-3-14-15,5-4-7 16,1 0 2-16,6 0-3 16,1-5-7-16,7-11-2 0,4-5-37 15,3-7-133-15,18-6-205 16</inkml:trace>
  <inkml:trace contextRef="#ctx0" brushRef="#br0" timeOffset="127357.36">6933 16091 343 0,'0'0'452'15,"0"0"-437"-15,0 0 0 16,0 0 16-16,0 0-31 15,0 0 1-15,96-21-1 16,-73 10 4-16,-4 0-3 16,-7 0 2-16,-5-3-2 15,-4-3 7-15,-3-6 15 16,0 1 4-16,0-1-27 16,-4 2 0-16,-9 4 0 15,-1 4 0-15,-1 3 0 16,0 7 7-16,-1 3 1 15,-2 0-6-15,-1 3-1 16,1 14 16-16,3 5-14 16,3 7 6-16,6 2-6 0,3 5 6 15,3 0 9 1,0-2-16-16,0 2 1 16,3-4 0-16,13-3-3 0,1-3 3 15,8-4-1-15,2-3 0 16,3-6-2-16,-2-6-4 15,-1-3 2-15,-3-4 1 16,0 0-19-16,0 0-29 16,-2-6-81-16,-1-6-205 15</inkml:trace>
  <inkml:trace contextRef="#ctx0" brushRef="#br0" timeOffset="127689.01">7508 15841 607 0,'0'0'119'0,"0"0"-64"16,0 0 23-16,0 0-22 16,-92-4-43-16,65 29-1 15,1 10 4-15,4 9 7 16,6 3 2-16,7 2-14 15,9-1-2-15,0-4-7 16,3-6 3-16,13-4-1 0,5-6-4 16,0-3 4-16,1-9-4 15,-2-3 0-15,2-8 0 16,0-3 0-16,-1-2-1 16,0 0 1-16,3-11 0 15,-3-5-7-15,-6-3-19 16,0 1-80-16,-11-3-107 15</inkml:trace>
  <inkml:trace contextRef="#ctx0" brushRef="#br0" timeOffset="128630.9">8971 14701 210 0,'0'0'278'0,"0"0"-260"16,0 0 87-16,15-86-6 16,-12 69-33-16,-1 2-23 15,1 7-23-15,-3 5 19 16,0 1-19-16,0 2-11 15,9 17-9-15,-3 26 6 16,3 20 6-16,-3 21 19 16,-3 11-3-16,0-1-17 15,4-3-11-15,10-8 6 16,3-10-6-16,3-7 0 16,1-5 4-16,-2-9-3 15,-3-7-1-15,-7-7 10 0,-4-11-9 16,-2-7 0-16,-3-9 1 15,-2-7-2-15,-1-4 0 16,0 0 8-16,0-3-1 16,0-13-7-16,0-7-48 15,0-5-39-15,-4-5-65 16,-8-1-252-16</inkml:trace>
  <inkml:trace contextRef="#ctx0" brushRef="#br0" timeOffset="129074.98">8873 14913 641 0,'0'0'29'0,"0"0"39"16,0 0 28-16,0 0-49 15,0 0-31-15,0 0-16 16,0-33 8-16,9 16-6 16,1-3 1-16,1-4 26 15,5 0-17-15,-1-1-2 16,3-2-5-16,3-4-1 16,-3-2-4-16,3-3 0 15,-5 0 0-15,-4 4 0 16,-1 5-2-16,-5 8 2 0,-3 9 2 15,-1 3 0-15,1 7 7 16,5 0-7-16,7 13-2 16,12 12 4-16,4 6 15 15,5 6-4-15,4 2-1 16,5 0-3-16,1-1-6 16,-1-2-4-16,-4-6 4 15,-6 0-5-15,-10-5-3 16,-5-3-10-16,-6-3-41 0,-3-8-61 15,-3-6-328 1</inkml:trace>
  <inkml:trace contextRef="#ctx0" brushRef="#br0" timeOffset="129750.8">9192 15972 532 0,'0'0'64'15,"0"0"28"-15,0 0 18 16,0 0-40-16,0 0-8 16,0 0-38-16,-3-32-24 15,3 67-4-15,0 13 4 16,0 13 18-16,0 3 7 16,6-4-4-16,2-2-4 15,-2-7-3-15,1-5-9 0,-3-7 0 16,1-12-5-1,-2-3 0-15,2-8 1 0,-4-4-1 16,-1-2-1-16,0-6-7 16,0-1-34-16,-1-1-14 15,-10-2-77-15,-4 0-254 16</inkml:trace>
  <inkml:trace contextRef="#ctx0" brushRef="#br0" timeOffset="130784.55">9037 16243 719 0,'0'0'8'0,"0"0"-8"0,0 0 0 16,0 0 14-16,70-81-5 16,-29 56-9-16,3 1-1 15,3 2 0-15,-3 1 2 16,-5 4 2-16,-5 2-3 15,-5 6 0-15,-7 0-3 16,-1 4 3-16,-9-1 0 16,-3-1-8-16,-3 0 8 15,1-2 0-15,-2-7 7 16,-4 0-6-16,1-5 0 16,-1-1 1-16,-1 2-2 15,0 3 2-15,0 2 6 16,0 4 48-16,-6 6-10 0,0 0-12 15,2 4-11-15,1 1-12 16,3 0-10-16,0 15-1 16,0 12-1-16,0 11-4 15,0 7 5-15,3 5 0 16,1 2-1-16,-4-1 1 16,3-1 1-16,-3-7 0 15,3-4 0-15,2-3 0 16,-1-6-1-16,4-4 0 15,2-7 2-15,-4-5-4 0,0-8 2 16,-3-2-1-16,-3-3-1 16,0-1 2-16,0 0 2 15,0-1 11-15,0-14-6 16,0-5 0-16,0-2-5 16,-6-5-1-16,6-2-1 15,0-5 0-15,3 0 1 16,15 4-2-16,-2 7-10 15,2 6 6-15,-4 7 1 16,-4 4 1-16,-1 6 0 16,-3 0 3-16,9 0-4 15,0 0 4-15,4 1 0 16,4 11-3-16,-1 3 4 16,2 4-3-16,-7 0 2 0,-3 2 0 15,-5 2 7-15,0-2 1 16,-2-1-8-16,-1-3 8 15,2-5-7-15,2-2-1 16,1-3 0-16,-1-6 0 16,5-1 0-16,-1 0-1 15,0 0 1-15,0-8 0 16,-2-6-2-16,-5-1 2 16,-1-5 0-16,-3-4 2 15,-3-2-1-15,0-1-1 16,0-4 8-16,0 2-3 15,0 4-4-15,0 6 8 16,0 9-8-16,0 6 17 0,0 4-6 16,0 0-2-16,0 0-8 15,0 0-2-15,0 0 0 16,0 0 0-16,2 5-5 16,9 11 4-16,2 6 1 15,-3 3-1-15,2 1 1 16,-5 1 0-16,1 0 0 15,1-6 0-15,0-2 0 16,1-7 0-16,1-3 1 16,2-2 0-16,-2-4-1 15,0 0 0-15,-3 0-2 16,-1-3 1-16,-2 2-9 16,-2 0-51-16,0-2-70 15,-3 0-327-15</inkml:trace>
  <inkml:trace contextRef="#ctx0" brushRef="#br0" timeOffset="131030.93">9992 15828 826 0,'0'0'22'0,"0"0"3"0,0 0 83 16,0 0-61-16,0 0-30 16,0 0-11-16,-15-31-6 15,15 31-13-15,0 0-24 16,7 5-12-16,-1 4-84 16,0 3-217-16</inkml:trace>
  <inkml:trace contextRef="#ctx0" brushRef="#br0" timeOffset="131467.6">9987 15950 708 0,'0'0'32'0,"0"0"0"16,0 0 49-16,0 0-52 15,93-19-4-15,-62 19-2 16,0 7-15-16,-2 9-1 16,-4 5-5-16,-7 4 7 15,-2 6-5-15,-5 0 6 16,-4 1 0-16,-5 0 2 16,-2-6-9-16,0 1 0 15,0-5 0-15,0-5-2 16,0-3-1-16,0-5 0 15,0-3 2-15,-6-3-2 16,3-3 2-16,-5 0 6 0,-1 0-3 16,-1 0 3-16,1-13 8 15,0-4-4-15,6-4-11 16,3-8-2-16,0-8 1 16,0-9 0-16,21-1 0 15,3-1-14-15,9 7-8 16,4 9-8-16,-1 10-8 15,-4 6-15-15,-2 9-31 16,-10 2-133-16,2 3-264 16</inkml:trace>
  <inkml:trace contextRef="#ctx0" brushRef="#br0" timeOffset="132046.19">10615 15836 402 0,'0'0'160'0,"0"0"-3"16,0 0-26-16,0 0-71 15,0 0-1-15,0 0-35 16,-44-20-13-16,24 20-6 16,-1 8-5-16,2 9 1 15,1 1-1-15,0 6 2 16,4 4-2-16,3 1-3 15,3 1 3-15,5 0-1 16,3-1 1-16,0-2 0 16,0-4 0-16,5-3 0 15,7-8-3-15,4-7 1 0,-1-5-11 16,6 0-2-16,0-3 7 16,-3-12 7-1,-2-7-1-15,2-5 2 0,-8-6 2 16,-1-7 12-16,-3-3 9 15,0-4-10-15,-3-1 1 16,2-3 0-16,-2-1-8 16,-3-2 0-16,0-1-6 15,0 5 0-15,0 7-8 0,-11 11-3 16,1 12 5 0,1 9 6-16,0 11-1 0,0 0 0 15,0 5-4-15,0 18-1 16,4 9 6-16,5 9 0 15,0 4 0-15,9 4-1 16,11-2 1-16,-1 3 0 16,4-4-2-16,-4-2 4 15,-6-5-4-15,0-10-1 16,0-2 0-16,-3-11 3 16,5-6-1-16,0-4-29 15,6-6-48-15,-4 0-93 16</inkml:trace>
  <inkml:trace contextRef="#ctx0" brushRef="#br0" timeOffset="136465.7">14198 8886 237 0,'0'0'250'0,"0"0"-250"15,0 0 5-15,0 0 15 16,0 0 33-16,0 0-2 16,0 0 0-16,-21-12-29 0,15 12-2 15,-6-5-4-15,-3 5 5 16,-7-3 10-16,1-2-20 16,-5 1 5-16,0-3 0 15,0 1 6-15,1 2-10 16,0 2-2-16,-2 0-5 15,1 2-1-15,-4 0 2 16,-1 0-2-16,-4 3-1 16,-1 4 1-16,0-1-2 15,2 0-2-15,1 2 0 16,3 0 0-16,0 2 1 16,0 3 8-16,-1 1-6 15,-2 3 21-15,0 2-12 16,2 1 4-16,1 0-2 15,3 1 1-15,2-1-9 0,0 1-6 16,1-1 6-16,1 4-3 16,-1 0 3-16,-2 2-6 15,-4 3 1-15,-3 0-1 16,2 2 0-16,-2 1 0 16,1 1 0-16,6 6-1 15,3 0 1-15,7 2 8 16,1 1 11-16,3 3-5 15,2 1-12-15,-1-2 5 16,4 0 6-16,1-2-10 16,0-2 2-16,3 1-4 15,-2-1 0-15,1 4 1 16,-4 2 2-16,-3 3-3 0,0 2 1 16,-4 2-2-16,2-3 1 15,-5-1-2-15,0-3 3 16,-1 1 0-16,0-2-1 15,8 0-2-15,5-1 3 16,4-5-3-16,2 0 1 16,0-2 0-16,2 1 8 15,7-2-8-15,4-1 0 16,-2-2 1-16,-2 1-1 16,2-1 0-16,-2 0 0 15,-1-2 1-15,2-2-1 16,-2-1 0-16,-2 1 0 15,0-3 0-15,-2-1 0 16,2 4-5-16,-1 0 9 0,-1 3-4 16,2 6 0-16,2 5 1 15,2 4 0-15,2-3 1 16,3-3-2-16,0-6-2 16,1-7 2-16,-1-3 4 15,4-5-1-15,-2 0 4 16,5-1-6-16,2 4 5 15,6-2-4-15,7 1 2 16,2 1 0-16,4-2 3 16,-5 0-4-16,-3-2-3 15,-3 1 1-15,-2-3-1 16,-2-2 0-16,-1-4 0 16,1-3 4-16,0 2-4 15,5-1 1-15,0 2-2 0,-2-1 1 16,4 0 0-16,-1 3 1 15,0-4 1-15,3 2 0 16,-4 0 2-16,-1-1-3 16,-4 0 0-16,-1-5-1 15,-5 1 0-15,5 0 0 16,0-4 1-16,3-1 0 16,1 2-1-16,0-1 1 15,4-1 1-15,-4 2 2 16,-4-1-1-16,0 0-1 15,-8 1-1-15,1 0-1 0,0 0 0 16,3-3 0-16,0 0 5 16,3 0-4-16,4-2 1 15,1-3 1-15,2-4 0 16,-2 0 2-16,0 3 3 16,-5-3-7-16,2 0 2 15,1-1-2-15,1-4 7 16,-1 1 0-16,1-1-3 15,-1-1-1-15,0-1-1 16,-2 1-1-16,1-2 3 16,-1-2-3-16,0-3-1 15,1-5 7-15,-1-2 1 0,0-2 2 16,3-2 0 0,4-3-6-16,-1 3-5 0,1-3 4 15,-4-1 1-15,0-4-3 16,-2-1-1-16,-1-4 5 15,-3 3 4-15,-1-3-1 16,-4 4-6-16,-6-1 6 16,-1-3-1-16,-4 0-2 15,-2-4-2-15,0 0 2 16,1 1-1-16,0 3-5 16,0 5 0-16,-3-1 5 15,1 2-5-15,-2-2 3 16,-2-5-3-16,-1 0 3 0,0 1-2 15,0 0-1 1,0 4 0-16,0 2 0 0,0-2 0 16,-3-1 5-16,2-3-8 15,1 2 7-15,0-2 0 16,0 2-3-16,0-1 0 16,-3 1-1-16,-3 5 0 15,-1 0 0-15,-1 2 1 16,3 2 3-16,-1 0-4 15,0 1 0-15,-1-1-1 16,-4 4 2-16,2-1 0 16,-1 0 0-16,0 2 1 15,-2 0-2-15,1 4 0 16,-4-1 5-16,0 0-5 0,-3 2 0 16,2 0-1-1,0 5 2-15,-2 0-1 0,0 2 0 16,-2 0 0-16,1-1 0 15,1 2 0-15,0 1 3 16,2-2-3-16,-2 4-1 16,1-1 1-16,1 0 6 15,-2 4-6-15,3 1 0 16,-4-3-5-16,1 2 5 16,-3 0 0-16,-3-2-1 15,1 2 1-15,-2-2 1 16,-1-3 5-16,0 1-6 15,3 1 0-15,3-2 0 0,-1 4 1 16,3 1-1 0,2 0 1-16,-2 2-1 0,1 1-1 15,-3 0-1-15,-6 2 2 16,-2-2 0-16,-5 1 0 16,2 0 0-16,-2-1-5 15,0 1 5-15,-1-2 0 16,-8-1-6-16,-9 2 3 15,-17-1-29-15,-13 4-15 16,-13-3-59-16,-5-5-175 0</inkml:trace>
  <inkml:trace contextRef="#ctx0" brushRef="#br0" timeOffset="145517.84">11774 15744 727 0,'0'0'7'0,"0"0"-4"16,0 0 1-16,0 0 43 16,0 0 17-16,0 0-28 0,93-3-8 15,-35-6-1-15,0 4-13 16,-2 0-12-16,-3 2 2 16,4 0-4-16,1 2 1 15,3-2-1-15,3-1 7 16,2 1-6-16,2 0 0 15,4 1 1-15,5 0 0 16,1-1 6-16,2-2 3 16,-5 1-3-16,-5-2 7 15,-3-1-9-15,0-1 10 16,5-1-12-16,4 3-2 16,0 4 3-16,2 2 5 15,-5 0 1-15,-2 0 0 16,-7 0-10-16,-1 0 5 15,-5 0-2-15,-3 0 2 0,-2-8 6 16,-1 0 0-16,0-1 5 16,-1-2-16-16,1 2 9 15,-3 1 1-15,-4 1-1 16,-7 3-7-16,-6 2 8 16,-8-1-6-16,0 3-4 15,0 0 8-15,2 0-5 16,6-2-2-16,4 1-1 15,4-4 3-15,8 1 3 16,2-1-2-16,0 0-5 16,-1 0 0-16,-4-2 1 15,-4 2-1-15,-2-1 1 0,-1 0 4 16,0-2-4-16,4 0 0 16,0 0 3-16,4-2-3 15,-1 0 1-15,2 3 0 16,0 0-2-16,0 0 0 15,-3 2 1-15,-1 0-1 16,-3 0 0-16,1 1 1 16,2 1-1-16,0-1 1 15,2 1-1-15,3-1 0 16,1 1 0-16,1 0 0 16,4-2 1-16,0 1 2 15,-2 1-3-15,-4-1 0 16,-5 0-3-16,-6 0 2 0,-5 1 0 15,-1 0 2-15,-1-2-3 16,1 3 3-16,2-2-1 16,0-1 0-16,3 1 1 15,1 1-1-15,0 1 0 16,0-1 1-16,-1 3-1 16,-1-3-1-16,0 3 1 15,-4 0 0-15,1 0 0 16,-1 0 0-16,-4 0 0 15,-3-1 1-15,-3 0-1 16,-3-1-2-16,-8 1 2 16,-2 0 4-16,-4-1-3 0,2 1 2 15,-2-1-1 1,1 1 1-16,1 1-1 0,-3-1 1 16,2 0-2-16,-2-3 4 15,1 1 2-15,-3 1 2 16,2-4-1-16,-1 1 3 15,1-5-4-15,0 2-7 16,1-3 4-16,1 2-2 16,1 0-1-16,0-1 0 15,-2 1 0-15,1 1 1 16,-2-2 1-16,0-2-1 16,0 0 0-16,0-2-2 15,0-3 5-15,2-1-3 16,3-3-2-16,1-1 4 15,4 0-3-15,2-1-1 0,2 2 1 16,-4 2-1 0,-2 0 0-16,0-3 0 15,-3-2-1-15,-2 1 2 0,-3-3-1 16,-3-2 4-16,0-2-4 16,0-1 0-16,0-3 0 15,0-2 0-15,0 6 0 16,0 2 2-16,0 0-2 15,2 2 0-15,8 0 0 16,-3 0 0-16,2-3-2 16,0-1 2-16,-3-1 0 15,2-1 3-15,-2-2-2 16,0 1-1-16,1-1 0 16,-1 0 0-16,-1 0 0 0,-1-2 0 15,1-3-3-15,-4 0 5 16,-1-4-2-16,0-4 0 15,0-3-3-15,0 2-8 16,-7-1 7-16,-1 6 2 16,2 1 0-16,-1 8 2 15,2 1-8-15,-1 3 8 16,2 2 0-16,-2-1-1 16,0 0 1-16,-2 2-2 15,-1-3 1-15,0-1-1 16,-2 4 0-16,0-1-3 0,0 0 4 15,0 2 0-15,-1 1 1 16,0-3-2-16,-2 2-2 16,2 1 1-16,-2-1 0 15,0-1 3-15,-1-2-5 16,2 0-3-16,-1-1 0 16,1-2 5-16,0 0 0 15,-2-2-1-15,0 2 3 16,0 0-3-16,-1 1 3 15,-1 3-1-15,-2-2 0 16,-1 2 2-16,1-1-5 16,0-1 3-16,2-1 2 0,-1 2 0 15,3 0-2-15,0 1 2 16,3 0-1-16,-2 2 0 16,1-1 0-16,-3 4-1 15,1 3-2-15,-3 0 3 16,-1 1-5-16,-2 0 6 15,-1 1-3-15,0-2-5 16,0 0 7-16,1-2-1 16,3 5-1-16,-2-3-1 15,0 1 0-15,2 1 2 16,-4 1-2-16,0 1 1 16,-2 4-2-16,0 2 0 15,-5-2 5-15,4 4-1 0,0-1 1 16,6 1 0-1,3 2 0-15,2-2 0 0,-1 0 1 16,-3 0-1-16,3 2-1 16,-4 0 1-16,0 3-2 15,-3 2-9-15,-2 1 8 16,-2 0-2-16,-3 0 5 16,2 0-8-16,1 0 8 15,0 0-3-15,-1 0 3 16,-1 0 0-16,-2 0-1 15,2 0 1-15,-1-1 0 16,4-2 0-16,3 0-2 16,1 0 2-16,-2 0 0 15,0 2 0-15,-6-1 0 0,-1-3 0 16,1 3 2-16,0-1-2 16,1-1-7-16,4 1 7 15,-1-4 0-15,-1 1 5 16,1-1-5-16,1 1 0 15,3 0-2-15,3-1 2 16,-1 0-1-16,1 0 1 16,-3 0 0-16,0 2 0 15,0 3-1-15,-3 0 1 16,4 2 0-16,-3-1 0 16,7 1 0-16,-2-2 0 15,4 2 0-15,4-3 0 16,-3-2 0-16,2 1 0 0,-5-1 1 15,-4-2-1-15,-8 1-1 16,-5 2 0-16,-4-1 1 16,1 2 1-16,0 0 1 15,2 0-2-15,3 2 0 16,2-1-1-16,4-1-3 16,0-1 2-16,-2 1 1 15,-3 3 1-15,-4-2 0 16,-5 2-1-16,-9 0 1 15,-3 0 0-15,-8 0 0 16,-7 0-3-16,-4 0-3 16,-3 0-4-16,3 0-6 0,-2 0 4 15,8 0 11-15,2 0 0 16,5-4 0-16,3 0 1 16,5-3 0-16,3 2-3 15,5 1-1-15,4 0 3 16,4 3-2-16,0-2 3 15,-1 3-3-15,6-3-2 16,-1 2-1-16,2-3 6 16,1 0 0-16,-1-1-3 15,-1 0-1-15,-2-1 4 16,0 2-1-16,-4 0 1 16,-4-1 0-16,0 0 0 15,2 1 0-15,0 0 0 0,2 0 0 16,2 0-2-16,1-2 1 15,-2-1 1-15,0 2 0 16,-4-2 0-16,-3 3 6 16,-2 0-12-16,-6-1 6 15,2 4 0-15,-2-5 0 16,3 2 0-16,2-1 6 16,3 0-6-16,10-3 0 15,2 2 1-15,3 1-1 16,-1-2-1-16,-2 0 1 15,0-1 1-15,-4 3-1 16,1-1 0-16,0 3 0 0,-2 0 1 16,0 0-1-1,5 2 0-15,1 0-4 0,6-1 2 16,1 1 1-16,0-2 1 16,0 2 0-16,-2-1 1 15,-5 2 1-15,-1 0-2 16,-4 0 0-16,-5 2 0 15,1 6 0-15,-2 1 0 16,3 1-1-16,4-2 1 16,4 1-3-16,3-2 6 15,2-2-6-15,1 1 4 16,-1-2-2-16,0 2 2 16,-1 1-2-16,-1-2 2 15,0 2-4-15,1 1 3 16,3-1 0-16,2 0 0 15,1 0 0-15,3 0 7 0,0-3-7 16,1 3 0-16,1-1 0 16,-2 0 0-16,-2 5 0 15,-3-3 0-15,-1 0 0 16,2 0-1-16,5-5-2 16,-2 4 3-16,7-5 0 15,1 1 4-15,1 0-4 16,3-1 0-16,0-1 0 15,-3 1 0-15,0 1-3 16,-5-2 2-16,1 3 2 16,0-1 2-16,-1 3-2 0,-2-1-1 15,-2 2 0-15,0-2 0 16,0 0 0-16,5-2 0 16,2-1 0-16,2 0 0 15,3-1 0-15,0-1 0 16,2 0 0-16,-5 3 0 15,0 0 0-15,-3 2 0 16,-3 3 0-16,-1 1 0 16,-1 1 0-16,4 0 0 15,-1 2 0-15,4-4 1 16,1-1-2-16,2 0 1 16,1 0 0-16,-2 2 0 15,2 2 0-15,0 0 0 0,-2 4-1 16,2-1 1-1,-1 2 0-15,0 0 0 0,-1-2 0 16,2 1 1-16,2-3-2 16,-1 1 1-16,-1 0 0 15,2-3 1-15,-2 3-1 16,1-2 0-16,-1 2-1 16,3 0 1-16,0 3 0 15,0 0 0-15,0 2 0 16,0 2 0-16,-3 0 0 15,-1 2 0-15,-4 2 0 16,1-2-1-16,-1 1-5 16,1-4 6-16,4-2 0 15,2-3-5-15,-1-2-1 0,-1-2 4 16,3-1 1-16,-5 0 0 16,-1 2-5-16,2 0 6 15,-2 1 0-15,3 3-1 16,0-3 1-16,2 2 0 15,1 0 0-15,0 2 0 16,-2-2-1-16,2-2 1 16,-1 1 0-16,1-1 0 15,0 2 2-15,0 0-2 16,0 2 0-16,0 2-2 16,0 4 2-16,0-2 0 15,1 4-1-15,7-5 1 16,2 1-2-16,-3-3-1 0,-2 0 3 15,1-3-2-15,-3-2 2 16,3 0-2-16,-2 0 1 16,-1 0 1-16,0 1-1 15,0 1 0-15,-1 0 1 16,-1 3 0-16,1 0-3 16,-1 0 6-16,1 3-6 15,1-3 3-15,-1 2 0 16,0 0-1-16,4-2 1 15,-1-3 1-15,1 1-1 16,-2 0-1-16,5 2 1 16,-2 0 0-16,1 2 0 0,3 0 0 15,-1-2-4-15,0 0 8 16,-1 0-8-16,0 0 7 16,2 0-3-16,-4 2 0 15,3-2-1-15,-1 3 1 16,-1-1 1-16,-2 4-1 15,1-3 0-15,-4 5 1 16,0-1-1-16,-1-2 0 16,-2-1-2-16,1 1 4 15,1-2-3-15,-2 1 2 16,1-1-1-16,4 2 0 16,-1 1 0-16,5-3-4 15,0 4 4-15,0 1 2 0,4 1 0 16,-4 1 3-1,2 4-4-15,-5 1-1 0,0-2-1 16,-3 1 1-16,0-3 1 16,-2 2-1-16,2-4 1 15,-1 2-2-15,-1-3 2 16,1-3-2-16,-1 3 2 16,-1-2-1-16,0 2 0 15,0 0 0-15,0-2-3 16,2-1 6-16,1-2-2 15,4 1-1-15,2-4 1 16,5 0 1-16,0-3-2 16,3 0 0-16,5 0 0 15,-3-1 1-15,0-1 4 0,-3 0-5 16,-4 3 0-16,3-3 0 16,-3 2 0-16,-3 0 0 15,-1 0 0-15,0-3 1 16,-2 1-1-16,3-2 0 15,1 0 0-15,1-1 1 16,4 3-1-16,0-1-1 16,1 5 0-16,2 1 1 15,-2 4 1-15,-2 1 0 16,1 0-1-16,-3 5-1 16,-2-2 1-16,0 1 1 15,3-1 0-15,0-4-1 0,0-5 0 16,5 0-1-16,-1-2 1 15,2-2 5-15,2 0 4 16,-5 1-4-16,2 4 1 16,-4 4-6-16,-1 8 3 15,-1 4-2-15,2 4-1 16,0-3 0-16,1-5 0 16,2-9 0-16,-4-4 0 15,-1-3 0-15,-3-5 0 16,2 0 0-16,-4-1 0 15,-1 0 1-15,-3 2-1 16,0 0 0-16,0 7 1 16,0 1 2-16,1 2 1 0,-1-3 0 15,3 1-3-15,2-7 1 16,-2-1-2-16,0-4 0 16,-2 0 0-16,2 0 0 15,-2 0 0-15,-1-1-1 16,0 4 6-16,2 1-1 15,-2-2-2-15,0 1-1 16,3-1 4-16,-3 0-2 16,0-3 3-16,0 1-4 15,0-2 0-15,0 2-2 16,0-1-3-16,1 1 3 16,-1 2 5-16,0 0-4 15,3 3 1-15,-1 1-1 0,-1-1 1 16,1-1 3-16,-2 1-6 15,1-4 4-15,2 2-3 16,-2 3 7-16,4-1-5 16,-2 1 4-16,6 0-5 15,-3-1 0-15,-2 0 1 16,-2-3 8-16,-1-2-10 16,-2-2 2-16,-2-2-4 15,0-1 8-15,1 0-7 16,-1 0 5-16,3 0-6 15,0 2 2-15,3 1 0 16,5 0 1-16,3 2 6 0,3 2-7 16,2 2-3-1,2 1-1-15,-4 3 2 0,-1-4-21 16,-10-6-89-16,-6-3-342 16</inkml:trace>
  <inkml:trace contextRef="#ctx0" brushRef="#br0" timeOffset="147896.01">13124 1327 677 0,'0'0'13'0,"0"0"21"16,0 0 30-16,0 0-27 16,0 0-31-16,0 0-2 15,64-72-1-15,-31 72-5 16,1 0 4-16,0 0-1 16,2 11-1-16,-6 8 1 15,-3 6 18-15,-6 7-16 16,-9 4 4-16,-8 8 4 15,-4 4 3 1,0 0-3-16,0 3-8 0,-7 3 6 16,-1 0-7-16,4 3 1 15,3 0 0-15,1 0 2 16,0-2-5-16,0 1 5 0,0-1-4 16,0 1-1-1,0-3 2-15,0 1-1 0,4-4-2 16,9-4 1-16,7-5 0 15,2-6-1-15,5-4 3 16,1-7-1-16,1-5-1 16,-6-9 0-16,-3-9-3 15,-5-1 3-15,-3 0-1 16,0-11 1-16,-3-1 11 16,0-3 27-16,-1 1-13 15,-3 4 2-15,-2 2-7 16,-3 4 6-16,0 4 0 15,0 0-7-15,0 0-11 0,0 0-8 16,-15 10-3-16,-9 14 1 16,-7 5 4-16,-1 6-1 15,7-1-1-15,4-3-3 16,6-3 3-16,1 2 0 16,3-1-1-16,1 2 1 15,5 3 3-15,4 3 0 16,1 3 3-16,0 2 0 15,6 2-2-15,8 2 6 16,2 1 4-16,0 6-2 16,-1 2 10-16,1 4-13 15,-2 3-6-15,0 2 8 16,0 0-2-16,2-5-7 0,-1-7 1 16,-3-5 1-16,-4-5-2 15,-8-5-2-15,0-5 6 16,0-4-3-16,-14-8-3 15,-5-7 6-15,-2-3 5 16,-9-3 0-16,-7 1-4 16,-12-1-7-16,-2 0-18 15,3-2-20-15,11-5-28 16,16 0-42-16,20-17-155 16</inkml:trace>
  <inkml:trace contextRef="#ctx0" brushRef="#br0" timeOffset="148468.81">13861 2353 716 0,'0'0'37'0,"0"0"-33"15,0 0 8-15,0 0 16 16,94-15-23-16,-21 7 30 16,19-5-7-16,23-2-14 15,17-4 6-15,6-1 10 16,5 3-16-16,-4 5-9 15,-5 3 20-15,2 5 30 0,7 1-35 16,12 3-9 0,14 0 13-16,3 0 19 0,-8 0-18 15,-21 0-10-15,-34 0 1 16,-35 0-10-16,-29 1 2 16,-27-1 1-16,-9 0-2 15,-9 0 16-15,1 0 3 16,-1 0-14-16,0 0-3 15,0 0-9-15,0 0-29 16,-10 0-78-16,-20 3-185 16</inkml:trace>
  <inkml:trace contextRef="#ctx0" brushRef="#br0" timeOffset="153052.09">18469 1406 346 0,'0'0'100'16,"0"0"-27"-16,0 0 25 15,0 0-29-15,0 0-19 16,0 0-1-16,0 0-4 15,0-43-6-15,0 36 4 16,0 4-4-16,0-3-12 16,0 3 7-16,0 1-11 15,0-1-2-15,0 3-7 16,0 0-3-16,0 0 3 16,0 0-7-16,0 0 3 15,0 0-9-15,0 0 4 0,0 0-5 16,0 0 0-1,0 0-1-15,0 5 0 0,-5 12-10 16,0 11 9-16,-2 12 2 16,1 6 0-16,-1 2 0 15,2 3 0-15,2 2 0 16,2-4 0-16,-2-3 0 16,0-3-1-16,-2-5 2 15,2-3-1-15,-3-9 6 16,2-6-3-16,1-1-1 15,0-6-1-15,-2-4-1 16,4-4 1-16,-1-2 0 16,1-3-1-16,1 0 0 15,0 0 5-15,0 0-4 0,0 0 2 16,0 0-3 0,-2 0-3-16,-2-6-19 0,-3-9-90 15,0-2-75-15,3-4-287 16</inkml:trace>
  <inkml:trace contextRef="#ctx0" brushRef="#br0" timeOffset="153426.91">18231 1439 420 0,'0'0'78'0,"0"0"-2"15,0 0 14-15,0 0-36 16,0 0-17-16,0 0-9 16,-19-48-3-16,19 42 5 15,0-3-15-15,4-3 5 16,14 1-7-16,5-3-6 15,8 2-7-15,12 0 1 16,4 2 1-16,3 1-2 16,2-2 2-16,-7 5 6 15,-9-1-1-15,-12 4-3 16,-11 3-4-16,-9 0 0 0,0 0-11 16,-4 14-32-16,0 5-3 15,0 4-34-15,-21 2-105 16</inkml:trace>
  <inkml:trace contextRef="#ctx0" brushRef="#br0" timeOffset="153792.43">18054 2109 328 0,'0'0'100'0,"0"0"-39"16,0 0 77-16,83 26-39 15,-47-18-44-15,1 0-22 16,4-7 12-16,3-1-27 0,3 0 18 16,2 0-7-1,-3-6-22-15,2-5-4 0,-6-1-3 16,-5 0 0-16,-10 0-3 16,-8-2-38-16,-11 1-103 15</inkml:trace>
  <inkml:trace contextRef="#ctx0" brushRef="#br0" timeOffset="154564.51">18758 1722 300 0,'0'0'34'0,"0"0"15"0,9 74 2 16,-6-44 46-16,1-1-61 15,0 2-22-15,-1 0 11 16,-1-2-18-16,-2-2-7 15,0-8 0-15,0-5 1 16,0-6 1-16,0-5-2 16,0-3 21-16,0 0 49 15,0 0 12-15,0 0 1 16,0-5-10-16,0-12-47 16,0-5-19-16,0-9-5 15,0-1-1-15,0-4-1 16,1-3 0-16,-1-2-2 15,0 3 2-15,0 3-8 0,0 6 3 16,3 6-12-16,10 6 9 16,9 6 4-16,8 2-1 15,6 4-2-15,5 5 2 16,-4 0-3-16,-1 0 6 16,-6 7 3-16,-3 8-6 15,-6 5 4-15,-5-1 1 16,-1 6 12-16,-6 0 7 15,-3 3-8-15,-4 2 1 16,-2 1 8-16,0-1-6 16,0 1 1-16,-8-1-5 15,-1 0-10-15,0-2 0 0,2-2 1 16,2-5 4-16,2-4-5 16,2-6-4-16,1-5 4 15,0-1-1-15,0-4-12 16,0-1-71-16,0 0-99 15</inkml:trace>
  <inkml:trace contextRef="#ctx0" brushRef="#br0" timeOffset="161130.07">9816 3721 366 0,'0'0'38'0,"0"0"-26"15,-88-11 41-15,58 11-1 16,-1 0-12-16,-2 0 26 16,2 3-36-16,1 6 0 15,3-1-7-15,10-1-10 16,3-2-4-16,9 2 4 16,2 0-9-16,3 3 2 15,0 4-4-15,19 3 3 16,11 0 0-16,9-1 24 15,16-3-5-15,8 0-13 16,10-2-3-16,12 0-4 16,12-3 3-16,18-2-7 15,19 2 0-15,14-2 13 16,17 2-11-16,2 1 14 0,2-2-15 16,-5-2 1-16,-6-1-2 15,-6-2 0-15,-9-2 4 16,-3 0 0-16,2 0 2 15,0 0 22-15,10 0 5 16,6 0-9-16,-3 2-3 16,-8 3-9-16,-15 0 5 15,-23 1-5-15,-21-2 0 16,-24 0-3-16,-18-4 8 16,-19 0-6-16,-12 0 9 15,-5 0 6-15,-7 0-4 16,-1 0 2-16,1 0-7 15,-3 0-10-15,0 0 3 0,0 0-4 16,0 0-3-16,0 0-3 16,0 0-10-16,0 6-45 15,-5 9-104-15,-14 1-46 16</inkml:trace>
  <inkml:trace contextRef="#ctx0" brushRef="#br0" timeOffset="162140.68">10141 7900 561 0,'0'0'56'0,"0"0"-23"0,-82-43-12 16,55 33 23-16,3 2 25 15,8 2-31-15,4 0-7 16,6 3-7-16,3 0 9 16,3 1-5-16,0 2-24 15,0 0-1-15,0 0-3 16,10 0 5-16,20 0-3 16,21 2-1-16,20 1 5 15,20-3-5-15,14 0 10 16,17 0 1-16,18 0-6 15,15-3 8-15,20-4 14 16,2-3-19-16,-3 2-5 0,-8 0 11 16,-10-2-10-16,-9 0 11 15,-11-3-12-15,-9-1 9 16,-11 0-5-16,-12-2 0 16,-13 3-5-16,-13-2 10 15,-14 6-3-15,-11-1 13 16,-15 3 2-16,-6 1-7 15,-5 3-6-15,-5 0 1 16,-6 3-12-16,2 0 1 0,-2 0 3 16,0 0-2-1,-2 0-1-15,-3 0 0 16,-2 0-2-16,1 0 1 16,1 0-1-16,-1 0 0 0,2 0 5 15,-3 0 4-15,-3 0 0 16,-3 0 4-16,-1 0 2 15,-2 0 0-15,0 0-2 16,0 0-5-16,0 0-8 16,0 0-2-16,0 0-38 15,-3 0-22-15,-11 0-60 16,-7 4-121-16,-6 1-265 16</inkml:trace>
  <inkml:trace contextRef="#ctx0" brushRef="#br0" timeOffset="168482.6">19603 1239 620 0,'0'0'12'0,"0"0"38"15,0 0 13-15,0 0-33 16,0 0-10-16,0 0-6 16,0 0-6-16,38-30-5 15,-37 30-1-15,2 12 7 16,2 11 0-16,-4 12 23 16,-1 5 7-16,0 5-22 15,0 5 11-15,-12 3-20 16,-1 6-2-16,-7 1 7 15,1 1-1-15,-1 5 1 0,0-2-8 16,-3 1-4-16,0 2 0 16,-3 0 4-16,-1 3-7 15,-1 0 3-15,1-2-2 16,6-5 2-16,8-5-3 16,7-11-3-16,3-3 5 15,3-7-2-15,0-9-4 16,0-5-16-16,9-6 10 15,4-6-5-15,8-6-19 16,7-5 7-16,4 0 13 16,2-7 8-16,-3-13-2 15,-8-8 10-15,-10-8 0 0,-10-7-1 16,-3-6 1-16,0 0 22 16,-16-2 14-16,-8-2-6 15,-4 0-19-15,1 3 11 16,0 6 10-16,2 7-12 15,2 1 8-15,1 5-17 16,1 2-3-16,4 2 1 16,4 5-6-16,4 0 6 15,3 3-7-15,3 4 6 16,3 2-7-16,0 2 10 16,0-1-4-16,8-2-3 15,14-1-4-15,9 1 0 0,13 2-2 16,8 2 0-16,3 3-1 15,-3 4-2-15,-3 1-1 16,-7 2 1-16,-3 0 3 16,-9 0 1-16,-8 0 0 15,-7 0 0-15,-6 0 1 16,-4 0-5-16,-2 0 1 16,2 0 2-16,3 5 1 15,1 9-4-15,0 5 3 16,4 6 1-16,-2 4 1 15,2 1-3-15,-2 0-1 16,-2-3 4-16,-2 2 0 16,-6-2-2-16,-1 1-7 15,0-3 4-15,0-3 1 16,-4-1-5-16,-5-4-2 0,2-4 8 16,0-1-1-16,0-6-4 15,6-5 8-15,-1 1-2 16,2-2 1-16,0 0-4 15,0 0 3-15,0 0-10 16,0 0-8-16,-6 0-34 16,-3-9-88-16,-1-8-399 15</inkml:trace>
  <inkml:trace contextRef="#ctx0" brushRef="#br0" timeOffset="168724.63">19920 1532 828 0,'0'0'1'15,"0"0"50"-15,0 0 30 16,0 0-56-16,0 0-19 15,0 0-6-15,0 0-31 16,6-28-68-16,8 38 0 0,2 4-89 16</inkml:trace>
  <inkml:trace contextRef="#ctx0" brushRef="#br0" timeOffset="169075.93">20281 1665 317 0,'0'0'329'15,"0"0"-294"-15,0 0 21 16,0 0-7-16,0 0 3 16,0 0-21-16,92 88-16 15,-79-56 1-15,-2 4 0 0,-5 1 0 16,-6 3 4-16,0-2-5 15,-14-3-14-15,-12-3 4 16,-7-4 2-16,-9-2 0 16,-3-3-3-16,-2-7-4 15,3-3 0-15,7-7 0 16,9-2 0-16,8-4-2 16,11 0 2-16,6 0 0 15,3 0-4-15,3-7-9 16,24-6-54-16,13-1-22 15,10 1-47-15,1 0-218 16</inkml:trace>
  <inkml:trace contextRef="#ctx0" brushRef="#br0" timeOffset="169405.81">20874 1734 649 0,'0'0'101'0,"0"0"-72"15,0 0 3-15,-103 0-4 16,51 26-17-16,-5 6 5 16,1 11-5-16,7 3 2 0,11 9-12 15,7-1 8-15,9 0-2 16,8 0 2-16,8-7-7 15,6-8-2-15,3-5 1 16,20-8 5-16,11-4-1 16,5-7 5-16,4-6-3 15,5-5-7-15,1-4 2 16,2 0-6-16,-1-6-5 16,-6-8-89-16,-10-1-403 15</inkml:trace>
  <inkml:trace contextRef="#ctx0" brushRef="#br0" timeOffset="170792.78">18651 3123 516 0,'0'0'64'15,"0"0"52"-15,0 0-39 16,0 0-3-16,0 0-30 15,0 0-9-15,-8-32-11 16,8 32-8-16,-2 0-14 16,2 0-2-16,-1 0-2 15,-1 0 0-15,-1 5 1 0,-3 17-5 16,-2 8 6-16,-1 7 0 16,-1 8 2-16,3-1-1 15,0-1 2-15,2 0-2 16,1 2 4-16,-4 6-4 15,-2 10 0-15,-2 4 1 16,0 8-2-16,-1-1 1 16,2-1-1-16,-2-3 0 15,4-8 0-15,1-7 1 16,2-14-1-16,2-7 0 16,0-8 0-16,1-5-1 15,-1-5 2-15,3-4-2 16,-1-6 1-16,2-2 0 0,0-2 0 15,0 0 6-15,0-6 27 16,0-16 18-16,0-11-44 16,0-9-5-16,0-15-1 15,0-6 0-15,0-9-1 16,0-9 1-16,10-3-1 16,4-6-2-16,7 4 1 15,0 4-2-15,1 11-3 16,1 9 3-16,-5 6-13 15,0 8 6-15,1 8-3 16,-3 8 7-16,2 9-4 16,-1 7-1-16,8 9 10 0,6 7-7 15,8 0 4-15,6 12 1 16,-3 13 3-16,-9 1-4 16,-10 9 4-16,-8 2 0 15,-10 2 4-15,-5 3-5 16,0-2 3-16,-6-2 3 15,-14-4-1-15,-3-4 8 16,-4-7-10-16,-2-3-1 16,3-5 14-16,3-5-2 15,-1-2 11-15,-1-4-23 16,1-3 13-16,-3 2-14 16,-1-3-4-16,4 0 4 0,2 0-80 15,5 0-99 1</inkml:trace>
  <inkml:trace contextRef="#ctx0" brushRef="#br0" timeOffset="171287.34">19281 3275 542 0,'0'0'26'0,"0"0"35"0,0 0-18 16,0 0-21-16,-97 11-9 16,77 16-1-16,1 7-2 15,0 7 2-15,1 7 0 16,2 5-7-16,1 3-2 15,3-3-3-15,3-8 1 16,6-11-1-16,3-10 3 16,0-7-3-16,15-5-4 15,9-8 3-15,6-4 1 16,1 0 0-16,0-9 3 16,-1-9 29-16,-3-8 1 15,0-6 0-15,-6-8 4 0,-3-9 4 16,-8-5-6-1,-8-2-5-15,-2 0-13 0,-5 5-4 16,-13 9-7-16,-1 10-1 16,1 12 4-16,1 10 2 15,1 10-11-15,0 0-9 16,-2 7 7-16,1 13-32 16,4 8-28-16,9-1-62 15,4-1-127-15</inkml:trace>
  <inkml:trace contextRef="#ctx0" brushRef="#br0" timeOffset="171776.8">19817 3252 791 0,'0'0'17'0,"0"0"47"16,-81-17 0-16,45 17-37 16,-4 16-24-16,0 7 5 15,7 0-5-15,12 1 0 16,8 0-3-16,11-2-1 16,2 5-1-16,6-5 4 15,18 1-1-15,3 0 0 16,6-5 3-16,0 2-2 0,-1 0 0 15,0-3-4-15,-7 1 0 32,-6 0 2-32,-5-2 0 0,-5 1 1 0,-3 2-6 15,-3 2 5-15,-3 0 0 16,0 2-6-16,0-3 6 16,0 0-2-16,-10 0 1 15,-6-4-9-15,-4-3 5 16,-6-4 2-16,1-3 6 15,-4-3 31-15,1-3 3 16,0 0-7-16,2 0-10 16,4-6-8-16,5 0 7 15,1 0-15-15,6-5 3 0,4 2-7 16,6-5-30-16,0-4-90 16,10-1-94-16</inkml:trace>
  <inkml:trace contextRef="#ctx0" brushRef="#br0" timeOffset="172195.87">20197 2973 752 0,'0'0'24'0,"0"0"20"16,0 0-20-16,0 0-24 16,0 0-2-16,0 103 2 15,-18-31 4-15,-9 7 11 16,-3 3-2-16,1-3-5 15,6-3 12-15,11-6-13 16,6-9 9-16,6-8-3 16,0-13-4-16,3-6-8 15,8-7 3-15,-2-8-4 16,4-4 1-16,1-5 0 16,3-6 1-16,3-4 2 15,4 0-2-15,1 0-2 0,0-16-9 16,-1-5-54-16,-4-5-78 15,-5-9-458-15</inkml:trace>
  <inkml:trace contextRef="#ctx0" brushRef="#br0" timeOffset="172418.84">19973 3334 771 0,'0'0'9'0,"0"0"25"16,106-28 29-16,-55 19-28 16,4 3-8-16,-1-1-14 15,-3 3-13-15,-8-1-1 16,-9 2-5-16,-9 3-66 16,-9 0-53-16,-9-3-268 15</inkml:trace>
  <inkml:trace contextRef="#ctx0" brushRef="#br0" timeOffset="173291.31">20685 3042 667 0,'0'0'20'15,"0"0"84"-15,0 0-33 16,52-74-12-16,-34 66-47 16,-2 4 8-16,5 4-14 15,1 0 3-15,-2 8-8 0,1 20 12 16,-5 14 1-16,-8 14 16 15,-8 13 4-15,0 3 6 16,-5 4-20-16,-11 1-8 16,-2 6-9-16,-1-2 7 15,-4 2-10-15,0-6 3 16,-7-6-7-16,-5-4 8 16,-2-4-8-16,0-5 2 15,7-8-1-15,10-8-4 16,16-10 4-16,4-6 2 15,18-9-11-15,13-5 10 16,6-4 0-16,4-4 4 16,-1-4-3-16,-7 0 1 0,-4-4-13 15,-6-13 12-15,-5-10-1 16,-4-2 4-16,-7-10-1 16,-7-4-1-16,0-6 0 15,-9-2-2-15,-14-2 2 16,-5 1 2-16,-3 4 5 15,-2 2-3-15,-3 6-1 16,7 4 1-16,6 7-1 16,8 4 5-16,9 5-7 15,6 1 1-15,0-2 4 16,11 0-6-16,17-2-2 16,12 2-11-16,6 3 1 15,3 5 0-15,-8 8-9 16,-5 4 13-16,-8 1 2 0,-4 0-3 15,0 0 4-15,1 0-1 16,5 0 4-16,3 2 2 16,-2 4-7-16,-5-2 14 15,-3 3-7-15,-3 0 0 16,-10 6 0-16,0 8-1 16,-7 9 1-16,-3 9 0 15,0 2 0-15,0 2 0 16,-3-2-1-16,-5-4 1 15,0-6-3-15,2-4 3 16,0-5 0-16,1-5-4 16,-2-6 4-16,3-5 1 0,2-3-1 15,-1-3-9-15,3 0 3 16,0 0-11-16,-1 0-17 16,1-6-48-16,0-11-59 15,0-9-385-15</inkml:trace>
  <inkml:trace contextRef="#ctx0" brushRef="#br0" timeOffset="173493.75">21255 3227 927 0,'0'0'40'0,"0"0"93"0,0 0-79 16,31-82-14-16,-25 75-9 15,-2 6-30-15,2 1-1 16,2 0-37-16,2 15-71 16,1 11-71-16,-8 1-127 15</inkml:trace>
  <inkml:trace contextRef="#ctx0" brushRef="#br0" timeOffset="173859.26">21551 3347 803 0,'0'0'6'15,"0"0"-1"-15,112-13 5 16,-71 17 10-16,-7 13-4 16,-7 9-14-16,-10 9 15 15,-12 8 1-15,-5 11 15 16,-15 0 0-16,-18 0 22 16,-4-4-38-16,-5-8-4 0,1-3-10 15,3-8-2-15,8-6-1 16,8-8 0-16,9-4 0 15,1-5-2-15,3-4-1 16,3-1-34-16,1-3-33 16,5 0-99-16,3-7-528 15</inkml:trace>
  <inkml:trace contextRef="#ctx0" brushRef="#br0" timeOffset="174162.77">22132 3297 595 0,'0'0'217'0,"0"0"-216"0,0 0 52 16,-87-6-38-16,34 38 12 16,-10 15 1-16,3 8 0 15,11 9-8-15,11 2-19 16,13-5 8-16,12-3-8 15,12-8 1-15,1-8 4 16,13-8 8-16,12-3-1 16,4-9-3-16,9-3-5 15,7-8-2-15,9-5 7 16,4-6-9-16,0 0-1 16,-4 0-20-16,-14-14-97 15,-12-5-140-15</inkml:trace>
  <inkml:trace contextRef="#ctx0" brushRef="#br0" timeOffset="175190.17">19156 5243 700 0,'0'0'16'0,"0"0"-6"16,0 0 75-16,0 0-23 15,0 0-14-15,0 0-26 16,-12-64-22-16,9 95-8 16,-7 20 6-16,-5 22 2 15,-6 12 17-15,-4 4-1 0,-1-2-5 16,4 0-11-16,1-3 1 16,3-8 0-1,4-4 0-15,4-11-2 0,-2-8 1 16,0-4 0-16,-1-2 4 15,2-10-4-15,4-10-15 16,4-10 5-16,3-9 4 16,0-8 6-16,0 0 0 15,0-14 54-15,6-17-16 16,7-9-20-16,5-6 17 16,-3-7-1-16,0-6-16 15,-6-11-18-15,-6-5-6 0,-3-3-16 16,0 2 0-16,-6 3-6 15,6 5 3-15,0 3 5 16,15 6 7-16,16 5 3 16,6 9-12-16,7 9 7 15,-1 12 5-15,-1 10 0 16,-2 8 9-16,2 6-1 16,-3 0-2-16,0 11 8 15,-1 10-4-15,-8 4 6 16,-6 4 1-16,-9 0 4 15,-12 7-6-15,-3 0 12 16,-16 5-3-16,-17-1-5 16,-9-5-6-16,-7-4-1 0,1-7 6 15,-1-7-7-15,5-6 13 16,7-4 1-16,12-6 3 16,7 1-11-16,4-2-6 15,4 0-1-15,2 3-29 16,4 0-104-16,4 0-106 15</inkml:trace>
  <inkml:trace contextRef="#ctx0" brushRef="#br0" timeOffset="176169.16">19479 5804 481 0,'0'0'12'0,"0"0"40"16,0 0 26-16,0 0-26 15,0 0 4-15,0 0 4 16,0 48-16-16,4-47-6 16,-1-1-6-16,6 0-4 15,2 0-3-15,3-3 6 16,2-11-13-16,2-6-6 15,0-7 0-15,3-7-6 16,3-4-5-16,0-5 0 16,-1-8 0-16,1-5-1 15,1-7 0-15,-2-2-1 0,-4 6-14 16,-5 8 7 0,-9 10-5-16,-5 7 13 0,0 13 10 15,-6 9 9-15,-13 7-8 16,-4 5-7-16,-6 0-1 15,1 7-3-15,3 11 0 16,7 4-5-16,9 1 3 16,7 2 0-16,2 0 0 15,7 0 0-15,18-4 0 16,11-4 0-16,8-5 2 0,10-4 0 16,1-7-1-1,5-1-3-15,0 0 4 0,-5-6 2 16,-3-2-2-16,-10 1 0 15,-12 3-5-15,-14 1 4 16,-10 3 1-16,-6 0 9 16,0 0-9-16,0 11 0 15,-11 14 5-15,-5 5 1 16,2 6-5-16,1 0-1 16,4 1 0-16,5-1 0 15,1-2-1-15,3-3 2 16,0-3-2-16,0-5 2 15,0-4-2-15,4-3 1 16,5-3-1-16,4-5 1 0,6-1 0 16,4-7 0-1,7 0 2-15,1 0-6 0,4-14 5 16,-2-5-1-16,-2-6 0 16,-1-4 2-16,-3-5 1 15,-4-6 12-15,0-7-3 16,-7-4-10-16,-1-2 0 15,-6 0 0-15,-4 4 3 16,-5 5-5-16,0 8 0 16,0 11 0-16,-2 11 1 15,-5 11 13-15,-10 3-14 16,-5 18-4-16,-7 18 2 16,-6 13 2-16,8 6 1 15,4 3-1-15,7 0-2 0,6-4 2 16,5-4 4-16,5-6-4 15,0-5 0-15,15-8 0 16,6-3 3-16,3-9 3 16,1-3 0-16,1-6 0 15,4-3 4-15,2-4-5 16,4-3-1-16,1 0-4 16,7-3-8-16,3-14-47 15,5-7-129-15,-5-8-348 16</inkml:trace>
  <inkml:trace contextRef="#ctx0" brushRef="#br0" timeOffset="176908.93">20876 5012 665 0,'0'0'14'15,"0"0"69"-15,29-76-25 0,-16 62-17 16,-3 5-3-16,2 7-13 15,-3 2-18-15,4 0-2 16,1 17-2-16,2 12 1 16,-2 14 17-16,-4 8 18 15,-1 13-9-15,-9 6-6 16,0 8 0-16,-13 8-5 16,-14 4-10-16,-6 1-7 15,-6 3 6-15,0-1-8 16,-1 1 1-16,6-2-2 15,4 0 3-15,5-5-1 16,3-8-1-16,6-11-1 16,6-12-2-16,5-17 1 15,5-13 4-15,3-9-4 16,15-5 1-16,11-6 0 0,2-6 1 16,6 0 0-16,5-13 3 15,-2-9 0-15,3-11-3 16,-1-6-1-16,-4-7-2 15,-6-4-4-15,-11-1 4 16,-13-1 2-16,-8-1-14 16,-9-3 12-16,-26-2 3 15,-14-5 0-15,-13 3-1 16,-7 4 1-16,-1 8 5 16,11 9-1-16,20 10 4 15,19 5 21-15,18 5-16 16,2-1 2-16,17 1-8 0,23 0-6 15,8 2-1-15,7 2 2 16,0 1-1-16,-7 3-1 16,-5 2 0-16,-9 1-1 15,-7 5-2-15,-12 2-13 16,-8 1-39-16,-7 0-45 16,0 0-60-16,-8 0-116 15</inkml:trace>
  <inkml:trace contextRef="#ctx0" brushRef="#br0" timeOffset="177257.74">21288 5320 869 0,'0'0'52'16,"0"0"-49"-16,0 0-1 15,0 0 4-15,31 86 30 16,-22-36-8-16,-9 5 8 16,0 1-8-16,0-6-15 15,-15-4-5-15,1-5-7 16,0-7-1-16,0-9 8 15,5-9-8-15,3-7 0 0,3-5 0 16,2-4 0-16,1 0-1 16,0 0-5-16,0-13-26 15,0-13-109-15,0-8-154 16</inkml:trace>
  <inkml:trace contextRef="#ctx0" brushRef="#br0" timeOffset="177446.84">21382 5149 842 0,'0'0'8'0,"0"0"5"16,0 0 48-16,0 0-26 15,0 0-34-15,0 0-1 16,16-35-41-16,-3 40-54 15,4 8-88-15</inkml:trace>
  <inkml:trace contextRef="#ctx0" brushRef="#br0" timeOffset="177784.95">21719 5288 625 0,'0'0'17'16,"0"0"40"-16,0 0 48 15,0 0-49-15,83 94 0 16,-70-55-25-16,1 7 5 16,-5 5 12-16,0 2-19 15,-6-1-18-15,-3-1-1 16,-3-4-2-16,-18-3-8 15,-6-7 0-15,-3-4 2 16,0-9-5-16,1-8 3 16,2-5-12-16,0-6 10 15,3-5 1-15,0 0-4 0,6 0-31 16,12-3-29 0,6-8-51-16,16-6-120 15,17-4-134-15</inkml:trace>
  <inkml:trace contextRef="#ctx0" brushRef="#br0" timeOffset="178109.19">22232 5363 655 0,'0'0'23'0,"0"0"45"0,0 0 41 16,0 0-56-16,0 0-45 15,0 0-7-15,-81 12-1 16,27 27 13-16,-2 12-4 16,1 5 10-16,10 4-16 15,12-4 0-15,15-1 2 16,12-1-2-16,6-4-1 16,0-7-3-1,21-5 1-15,3-8 0 0,6-8 7 16,1-6-7-16,3-3 4 15,-7-7 5-15,3-4-8 16,-3-2-1-16,0 0-9 0,-2-2-64 16,-4-11-149-1</inkml:trace>
  <inkml:trace contextRef="#ctx0" brushRef="#br0" timeOffset="210875.83">25528 1623 349 0,'0'0'70'0,"0"0"51"15,0 0 1-15,0 0-62 16,0 0-3-16,0 0-16 16,0 0-8-16,5-63-3 15,-5 55 7-15,1-2-8 16,-1 2-11-16,2-3-3 16,-2 2 11-16,0-3-13 15,0-1 1-15,1 1-3 16,-1-1 5-16,0 0-5 15,0 1 6-15,0-1-1 0,0 4-6 16,0-2-1-16,-4 5-4 16,-4-2 1-16,0 1-5 15,-3 0-1-15,-1 3 0 16,0 0 1-16,0 1 0 16,-3 3-1-16,-4 0 0 15,-5 0-1-15,2 0 2 16,0 9-2-16,2 0-1 15,2 1 2-15,1 4-2 16,1 3 0-16,1 5 0 16,-1-2 2-16,2 6 0 15,-1 1-1-15,3 3 1 0,2 0-1 16,0-1 1 0,0 3 0-16,3-1 1 0,1 1 4 15,-1-3-5-15,4 0-1 16,1-1-2-16,2-3-1 15,0-1-4-15,0-3 2 16,3-1-9-16,10 0 7 16,1-1 4-16,4-2-2 15,0-3-2-15,3-2 6 16,1-5-2-16,-2-1 1 16,2-4 1-16,-2-2-1 15,0 0 2-15,-2 0 1 16,-2 0 0-16,-1-5 3 15,1-9 8-15,1-6-5 0,1-5 3 16,-2-3 10-16,2-3-14 16,-1 0-5-16,-1-1 0 15,-1 3 2-15,-2 1 1 16,-1 2-2-16,-3 0 3 16,-3-1 2-16,-1-2-2 15,-4 3 3-15,-1 2 3 16,2 3-10-16,-2 4 5 15,0 4 4-15,0 5-5 16,0 4-2-16,1 1 2 16,-1 1 2-16,0 2-4 15,0 0-2-15,0 0 6 16,0 0-6-16,0 0-3 0,0 0-4 16,0 3-2-1,0 11 9-15,0 5 0 0,0 5-9 16,0 5 9-16,-3 0 8 15,-1 6-8-15,-4 2 0 16,1-1-1-16,2 2 0 16,4 0 2-16,1 1-2 15,0-5-6-15,3 0 7 16,7-4 3-16,1-2-3 16,2-3-1-16,2-6 1 15,0-3-1-15,3-6 1 0,3 1 0 16,0-5 1-16,1-1 4 15,0-1-5-15,-2-4 1 16,-1 0 0-16,2 0-1 16,0-7-4-16,4-1-37 15,1-3-72-15,-4-1-97 16</inkml:trace>
  <inkml:trace contextRef="#ctx0" brushRef="#br0" timeOffset="211556.76">26587 1441 692 0,'0'0'58'0,"0"0"51"16,0 0-22-16,0 0-23 15,0 0 2-15,0 0-37 16,17-47-13-16,-17 47-9 16,0 0-6-16,0 0-1 15,1 14-2-15,6 16 1 16,2 9 1-16,0 10 8 0,0 2-2 16,-1 7 5-16,-1 4-1 15,-1-3-4-15,-3 1-2 16,-1-7 1-16,-2-2-9 15,0-5 10-15,0-9-4 16,0-3-2-16,0-8 0 16,0-5-2-16,0-6 2 15,0-5 0-15,0-4-1 16,0-2 1-16,0-2-7 16,0-2-6-16,0 0-11 0,0 0-12 15,0 0-33-15,5-15-38 16,-3-7-187-16</inkml:trace>
  <inkml:trace contextRef="#ctx0" brushRef="#br0" timeOffset="211868.63">26286 1695 733 0,'0'0'44'0,"0"0"22"16,0 0 18-16,0 0-64 15,113-7-14-15,-38 7 25 16,10 0 16-16,3 0-14 16,0 0 2-16,-6 0-12 15,-3 0-17-15,-9 0 10 16,-15 0-6-16,-13 0-7 15,-20 0-3-15,-10 0 0 16,-9 0 0-16,-3 0 0 16,0 0-50-16,0 0-149 15,6-3-465-15</inkml:trace>
  <inkml:trace contextRef="#ctx0" brushRef="#br0" timeOffset="212825.23">27583 1363 311 0,'0'0'413'0,"0"0"-337"0,0-82 5 16,0 64 31-16,0 7-34 16,0 6-23-16,0 5-21 15,0 0-13-15,0 0-16 16,0 12-5-16,-1 18-16 15,-9 13 16-15,1 10 1 16,-2 1 4-16,-1 2 2 16,3 4 3-16,0 5 6 15,-3 0-11-15,0-1-2 16,-2 0-1-16,-1-5-2 16,0-3-3-16,1-6 3 15,2-8 3-15,2-11-3 16,4-9-2-16,3-8 1 0,3-9 0 15,0-2 1-15,0-3 0 16,0 0 5-16,0 0-5 16,0 0 5-16,0-13 8 15,3-10 11-15,9-10-24 16,4-3 0-16,-4-1 1 16,1-2-1-16,-2 6-4 15,-3 2 3-15,2 5 2 16,-1 5 1-16,2 6-2 15,3 0 0-15,4 5 0 16,8 3-3-16,2 2-2 16,5 2 0-16,0 1-1 15,-2 2 3-15,-3 0 1 16,-4 0 2-16,-6 0 0 16,-3 0 0-16,0 9 0 0,-5 1-9 15,2 5 9-15,1 1 4 16,0 2-4-16,0 3 0 15,-1 1 0-15,-3 2 0 16,0 3 0-16,-8-1-1 16,-1 3 0-16,0-3-1 15,0 2 2-15,-9-2 0 16,-3-2 5-16,2-2-5 16,-3-2 0-16,-3-3-3 15,-3-1 1-15,-1-3 0 16,-2-2-5-16,-3-3 5 0,-2-3 2 15,-1-5 5-15,-2 0 1 16,-1 0 10-16,-1-5 10 16,1-7-6-16,3-1-11 15,4-1 6-15,9-2 3 16,3 3 0-16,6 1-8 16,2 0-6-16,1 4 0 15,3 2-4-15,0 5-3 16,0-1-25-16,0 2-25 15,0 0-75-15,0 13-184 16</inkml:trace>
  <inkml:trace contextRef="#ctx0" brushRef="#br0" timeOffset="-209288.09">25513 3212 157 0,'0'0'398'15,"0"0"-330"-15,0 0 17 0,0 0-14 16,0 0-25-16,0 0-16 16,0 0-7-16,7-47 8 15,-7 42 0-15,0 4-3 16,0-4 7-16,0 0-3 15,0 0-7-15,0-4-2 16,-4-1-12-16,-6 1-10 16,-1-1 18-16,-2-2-16 15,-2 5 6-15,-1-3-7 16,-3 3 0-16,0 1 3 16,3 4-3-16,-1 0 0 15,4 2-1-15,-2 0-1 0,0 0 0 16,-6 0 5-1,-1 4-5-15,-3 6-1 0,-1 3 1 16,-2 6 0-16,-1 0 0 16,1 4 0-16,3 0 0 15,2 4 1-15,4-1 3 16,1-1-4-16,2 1-5 16,2 1 5-16,2-1 4 15,1 3-4-15,1 2 0 16,1 1 0-16,2 2 1 15,4 3-1-15,2 1 0 16,1 0-2-16,0 1 2 16,0 0 0-16,0-2 0 0,0-2 0 15,4-5 0 1,-1-1 0-16,3-7-4 0,0-3-2 16,-2-1 5-16,6-5-2 15,1-3-3-15,7-2 6 16,6-4-2-16,7-2 2 15,2-2 0-15,2 0 1 16,-1 0 1-16,-3-6-2 16,-1-7 0-16,-3 1-1 15,-2-5 3-15,-1-7 3 16,-2 0 4-16,1-7 1 16,1-6 1-16,-2-5 5 0,0-8-8 15,-2-6-3 1,4-4-2-16,-1 2-2 0,-3 8 2 15,-7 10 5-15,-5 9-3 16,-5 4 20-16,-3 4-5 16,0 4-9-16,0 5-7 15,0 5 5-15,0 1-8 16,0 4 4-16,0 3-5 16,0-1 0-16,0 1 1 15,0 1-1-15,0 0-3 16,0 0-1-16,0 0 2 15,0 0-9-15,0 0 3 16,0 0 8-16,-3 11-3 16,-5 7 2-16,1 6 0 15,-3 1 0-15,1 5 0 16,-1 4 1-16,0 6-2 16,1 4 2-16,0 6 3 0,2 1-3 15,-1-2-1-15,4-3 1 16,2-5-2-16,2-4 2 15,0-5 0-15,0-6-4 16,2-3 3-16,8-3 1 16,-1 0 1-16,3-5-1 15,0-1 0-15,2-2 0 16,3-4 0-16,0-2 4 16,2 0-4-16,3-5 0 15,-2-1 1-15,-1 0-2 16,1 0-5-16,-5 0-32 15,-5-4-22-15,-3-2-12 0,-7-5-120 16</inkml:trace>
  <inkml:trace contextRef="#ctx0" brushRef="#br0" timeOffset="-205527.66">18794 7545 241 0,'0'0'531'0,"0"0"-500"15,0 0 37-15,0 0-19 16,0 0-49-16,0 0 8 15,0 0-8-15,-5 91 3 16,5-32 16-16,0 3 9 16,0-3-10-16,0-5-5 15,-9-8-1-15,-3-6-6 16,2-7-1-16,2-13-4 16,5-6-1-16,2-6 2 15,1-7 0-15,0-1-2 0,0 0 0 16,0-12-12-1,0-12-49-15,0-5-40 0,0-3-22 16,-4-4-177-16</inkml:trace>
  <inkml:trace contextRef="#ctx0" brushRef="#br0" timeOffset="-205294.04">18537 7657 455 0,'0'0'131'15,"0"0"-24"-15,0 0-3 16,0 0-49-16,-52-84-21 15,52 71 0-15,1 2-11 0,21 1-14 16,11 2-3 0,11-1-2-16,8 1-2 0,6 1 8 15,3 0-2 1,-3 2-3-16,-10 0-5 0,-9 5 0 16,-18 0-1-16,-9 0-6 15,-12 9-30-15,0 11-12 16,-20 3-10-16,-14 5-66 15,-3 1-176-15</inkml:trace>
  <inkml:trace contextRef="#ctx0" brushRef="#br0" timeOffset="-205064.9">18452 8260 506 0,'0'0'16'16,"0"0"16"-16,0 0 115 16,100 47-76-16,-60-43-22 15,6-2-22-15,-1-2-15 16,3 0-9-16,-1 0-3 16,0-7-8-16,-4-5-43 15,-6-5-97-15,-7 0-245 16</inkml:trace>
  <inkml:trace contextRef="#ctx0" brushRef="#br0" timeOffset="-204581.93">19137 7911 541 0,'0'0'264'16,"0"0"-252"-16,0 0-8 15,0 0 2-15,-6 109 27 16,-2-54-23-16,4-1 6 16,2-6-14-16,2-9 2 15,0-9-4-15,0-9 4 16,0-8-4-16,0-7 1 16,0-6 9-16,0 0 23 15,0-3 40-15,5-17-25 0,-1-10-41 16,-1-9-7-1,-1-7 0-15,-2-12-9 0,3-1-24 16,0 0 0-16,5 12-1 16,1 8 13-16,5 13 2 15,4 9 17-15,6 7 1 16,2 7-6-16,6 3 5 16,2 3-7-16,5 17 8 15,0 6 0-15,-4 3-2 16,-5 8 0-16,-9 4 3 15,-9 5 2-15,-7 0 7 16,-5-4 14-16,0-6-11 0,-11-6 1 16,-1-5-6-16,-1-5 0 15,3-6-7 1,2-5 1-16,5 0-1 0,3-5-12 16,0-4-47-16,0 0-92 15,1-2-465-15</inkml:trace>
  <inkml:trace contextRef="#ctx0" brushRef="#br0" timeOffset="-203847.95">19730 7652 366 0,'0'0'489'16,"0"0"-483"-16,0 0 58 16,0 0-30-16,0 0-33 15,0 0-1-15,6 70 0 16,6-11 1-16,-5 6 15 16,-3 4-9-16,-4 5 1 15,0 4 1-15,-2 1-6 16,-11 1-3-16,-2-6 0 15,-3-1 2-15,0-4 0 16,2 0-3-16,5-10 1 16,3-7-1-16,8-11-33 0,0-11 31 15,11-8-3 1,11-11 3-16,5-7-1 16,4-4 4-16,2 0 3 0,0-15-1 15,-3-10-3-15,-12-4 2 16,-8-9 4-16,-8-6 19 15,-2-7-5-15,-12-4-10 16,-8 4 4-16,-3 4 1 16,-3 2-5-16,1 4 15 15,-2 2-11-15,2 2-5 16,4 3-2-16,6 8 2 0,11 4-5 16,4 1 9-1,6 1-7-15,25 3-2 0,18 0-3 16,15 3-6-16,12 4 4 15,0 4-11-15,-8 6-1 16,-12 0-7-16,-14 0 2 16,-17 2 4-16,-7 6 8 15,-10 5 3-15,-1 3-3 16,-3 7 5-16,-2 6 2 16,1 3 1-16,-2 4 0 15,1 0-1-15,-1 3 2 16,-1-2 0-16,0-2-2 15,0-6 0-15,0-5 1 16,0-7-2-16,0-8 1 0,0-5-1 16,0-2-2-16,0-2-5 15,0 0-9-15,0-2 11 16,0-11-65-16,0-8-53 16,0-7-312-16</inkml:trace>
  <inkml:trace contextRef="#ctx0" brushRef="#br0" timeOffset="-203640.1">20236 7836 883 0,'0'0'5'15,"0"0"-5"-15,0 0 49 16,0 0-19-16,0 0-30 15,0 0-24-15,13-55-12 16,5 70-19-16,-6 2-73 16,-7 0-209-16</inkml:trace>
  <inkml:trace contextRef="#ctx0" brushRef="#br0" timeOffset="-203246.73">20685 7928 392 0,'0'0'263'16,"0"0"-262"-16,0 0 32 15,0 0-13-15,0 0 11 16,0 0 15-16,70 63-15 16,-58-29-13-16,-1 5-8 15,-6 1 1-15,-5 0-2 16,0-2 4-16,-13-2 1 0,-7-5-5 16,-2-3 2-1,-5-2 1-15,0-2-6 0,2-4 7 16,1-6-11-1,6-2 9-15,8-3-6 0,-1-3-4 16,10-2-1-16,1-1 0 16,0-1-1-16,8-2-36 15,18 0-28-15,10 0-86 16</inkml:trace>
  <inkml:trace contextRef="#ctx0" brushRef="#br0" timeOffset="-202940.62">21114 7972 665 0,'0'0'34'16,"0"0"58"-16,0 0-24 16,0 0-38-16,-98-18-12 15,61 45 4-15,-4 12 3 16,1 11 6-16,4 6-10 15,10 5-8-15,7-2-3 16,12-5-9-16,7-7-1 16,0-11 0-16,12-7 0 15,9-5 0-15,3-11 0 16,6-3-1-16,5-4 1 16,3-4 0-16,-1-2 0 0,0 0-12 15,-2 0-68-15,-5-2-53 16,-8-10-402-16</inkml:trace>
  <inkml:trace contextRef="#ctx0" brushRef="#br0" timeOffset="-202176.04">18902 8743 391 0,'0'0'32'0,"0"0"-31"0,0 0 97 16,0 0-45-1,0 0-14-15,0 0-28 0,-55 0 6 16,48 0 4-16,-2 1 2 15,3 4 9-15,3-4-9 16,-2 2 9-16,4 0-17 16,-2-1 22-16,0 1-9 15,1 1-6-15,2-4 0 16,0 3 3-16,0-3-6 16,0 4-6-16,17 1 10 15,17 0-3-15,18-2-3 16,17-1-2-16,14-2-12 15,7 0 9-15,9 0 0 16,5 0-8-16,3 0 0 16,4-5-4-16,2-2 0 0,-6 2 0 15,2 0 0-15,2-2 5 16,7 3-5-16,7 0 0 16,7 2 12-16,6-2-9 15,-6 4 7-15,-15 0-8 16,-19 0-1-16,-22 0-1 15,-20 0 0-15,-18 0 9 16,-9 0 2-16,-12 0-3 16,-6 0 16-16,-5 0 5 15,-3 0-4-15,-1 0-4 16,0 0-7-16,-2 0-2 16,0 0-3-16,0 0-8 15,0 0-2-15,0-3-24 16,0 0-51-16,-5-3-87 0,-6-4-173 15</inkml:trace>
  <inkml:trace contextRef="#ctx0" brushRef="#br0" timeOffset="-195798.1">21619 7892 845 0,'0'0'65'16,"0"0"-13"-16,0 0 42 15,0 0-33-15,0 0-32 16,0 0 0-16,0 0-7 16,0-59-8-16,0 59-1 15,0-2-12-15,0 1 10 16,0 1-9-16,0 0-2 0,0 0-1 16,0 0-7-1,0 0-32-15,0 0-26 0,0 14-17 16,0 6-19-16,-5 2-47 15,1 3-306-15</inkml:trace>
  <inkml:trace contextRef="#ctx0" brushRef="#br0" timeOffset="-195550.09">21593 8570 678 0,'0'0'90'0,"0"0"4"0,0 0 45 16,0 0-31-16,0 0-29 15,0 0-19-15,7 31-14 16,-7-31-11-16,0 0-12 16,3 0-15-16,-1 0-6 15,1-7-2-15,-1 1-16 16,-2-1-42-16,0 1-88 15,-2 1-289-15</inkml:trace>
  <inkml:trace contextRef="#ctx0" brushRef="#br0" timeOffset="-193528.04">23978 7996 567 0,'0'0'53'0,"0"0"0"15,0 0 53-15,0 0-64 16,0 0-9-16,0 0 2 15,3-82 2-15,-3 71-15 16,-6 0 0-16,-7 2 3 16,-2 1 5-16,-3 1-18 15,-3 4 1-15,-3 3-5 16,-6 0 3-16,-2 0-7 16,-3 14-3-16,0 6 5 15,3 6-3-15,8 7-3 16,3 7 6-16,5 4-4 15,4 4 7-15,2 2-7 0,1 4-1 16,4-1 1-16,4 3-2 16,1-4 0-16,0-2-1 15,6-7 0-15,15-5 0 16,7-10 1-16,9-8 0 16,6-9-1-16,2-6 0 15,0-5 1-15,-3 0-3 16,-6-16 6-16,-5-7 4 15,-3-6-7-15,-5-8 10 16,-4-5 2-16,-1-10-9 16,-6-2-2-16,-2 0 9 15,-7-1-10-15,-3 7 5 16,-4 6-1-16,-22 7 9 16,-10 4-9-16,-6 7-3 15,-6 5 2-15,0 4-3 0,9 11-3 16,6 4-11-1,8 4-33-15,4 22-37 0,9 14-55 16,9 7-2-16,3 4-493 16</inkml:trace>
  <inkml:trace contextRef="#ctx0" brushRef="#br0" timeOffset="-192850.49">24311 8114 846 0,'0'0'0'15,"0"0"0"-15,0 0 16 16,0 0-14-16,0 0-1 15,-12 97 6-15,3-34 12 16,-3 7-4-16,-4 10 6 16,-4 3-15-16,-4 3-1 15,-1-3-4-15,1-11 5 16,1-6-6-16,4-14-6 16,3-12-1-16,7-14-27 0,3-14 34 15,4-9 0 1,2-3 29-16,0 0 27 0,0 0-10 15,0-15-1-15,14-14-33 16,2-8-7-16,1-11 5 16,2-10-7-16,-2-9 4 15,1-6 0-15,-1-9-7 16,0-3 0-16,2 3 4 16,1 4-4-16,4 8-1 15,1 7-2-15,2 14 1 16,-1 12-1-16,-2 12 1 15,2 8-2-15,2 8 2 16,8 8-3-16,1 1 1 0,4 10 1 16,-3 15 3-16,-5 8-2 15,-6 6-4-15,-9 5 6 16,-12-2-5-16,-6-3 5 16,0 0-1-16,-18-7 0 15,-8-2 1-15,-2-7 1 16,-2-1 7-16,-4-7-7 15,1-2 1-15,-2-5 7 16,2-2-5-16,3-3 4 16,6-1-8-16,0-2-5 15,3 0 4-15,5 0-6 16,1 0-74-16,6-8-83 0,9-3-350 16</inkml:trace>
  <inkml:trace contextRef="#ctx0" brushRef="#br0" timeOffset="-192450.61">24964 7674 813 0,'0'0'5'0,"0"0"32"0,0 0 26 16,0 0-63-16,0 0 2 16,3 104 16-16,-3-24 29 15,-13 16-10-15,-12 11-8 16,-4 0-13-16,1-3-7 15,4-8-2-15,4-11-7 16,6-14 1-16,5-13-2 16,3-16 4-16,6-12-5 15,0-10 4-15,0-9-1 16,0-6-1-16,0-2 0 16,0-3-7-16,7 0-34 15,9-10-100-15,-2-10-282 16</inkml:trace>
  <inkml:trace contextRef="#ctx0" brushRef="#br0" timeOffset="-191378.7">26855 7989 669 0,'0'0'24'0,"0"0"66"0,0 0-21 16,0 0-31-16,0 0-11 15,-86-61-4-15,58 61-4 16,-4 0-6-16,-1 14 2 15,2 11-6-15,0 11 8 16,2 6 0-16,4 6 4 16,4 2-4-16,6 0-1 15,8 0-15-15,4 0 3 16,3 4 4-16,3-3-8 16,13-1 3-16,7-8-3 15,0-9 0-15,3-8-2 16,1-8 2-16,1-7 0 15,1-8-4-15,2-2 4 16,-1-3 7-16,0-18-3 16,-1-9 16-16,-2-7-2 0,0-8-10 15,-3-8 7-15,-8-5-10 16,-2-5-4-16,-11 2 2 16,-3 4-2-16,0 9 1 15,-15 10 2-15,-3 12-4 16,-9 9 0-16,-9 10-5 15,-8 7-3-15,-3 0-33 16,6 10-6-16,12 12-38 16,20 4-20-16,9 4 14 15,12-2-116-15</inkml:trace>
  <inkml:trace contextRef="#ctx0" brushRef="#br0" timeOffset="-190708.86">27228 8056 830 0,'0'0'9'15,"0"0"-4"-15,0 0-4 16,-37 104 26-16,16-36 13 0,-1 7-12 16,-5 8-1-16,3 3-9 15,-3 2-14-15,3-4-4 16,8-4 0-16,3-10 5 16,4-4-5-16,1-12-8 15,5-16-3-15,2-14-3 16,1-13 9-16,0-8 2 15,0-3 3-15,0 0 14 16,0-4 43-16,13-18-15 16,5-10-24-16,0-7 4 15,1-11-1-15,-2-6-17 16,2-10 9-16,-2-11-12 16,0-3 3-16,-3-5-3 0,-1 3 0 15,-2 3 1-15,2 7-2 16,1 3 0-16,3 4 0 15,5 10-6-15,3 11 1 16,8 13-4-16,4 16-7 16,1 9 8-16,0 6 1 15,-4 3 1-15,-5 19 3 16,-4 7 0-16,-5 12-2 16,-3 5 3-16,-2 3 1 15,-4-4 0-15,-5-5 1 16,-3-4 0-16,-3-5 1 15,-2-2 1-15,-16-3 0 0,-7-1 2 16,-5-3 1-16,-5-7 1 16,-1-3 7-16,1-5-9 15,4-1 4-15,4-4-7 16,4-2-1-16,1 0-12 16,4 0-52-16,8 0-91 15,10 0-190-15</inkml:trace>
  <inkml:trace contextRef="#ctx0" brushRef="#br0" timeOffset="-190123.86">27812 8043 827 0,'0'0'18'0,"0"0"3"0,0 0 22 16,86 0-30-16,-42 25-2 15,0 11 3-15,-5 9-12 16,-6 5 1-16,-9 3 5 16,-10 1-8-16,-6-2 4 15,-4 4-1-15,-2-2-3 16,-2-5-1-16,0-5-9 15,-8-11-13-15,-9-7 2 16,0-9 3-16,1-11 14 16,-1-5 4-16,1-1 9 15,-2-7 18-15,3-15 11 16,0-5 2-16,3-8 4 16,8-7-5-16,4-4-12 15,0-4-12-15,22-4-15 16,11-4 0-16,10 2-4 15,11 5 1-15,4 6-17 0,0 16-9 16,-8 11 0-16,-12 11-3 16,-14 5-1-16,-7 2-17 15,-7 0-34-15,-3 0-138 16</inkml:trace>
  <inkml:trace contextRef="#ctx0" brushRef="#br0" timeOffset="-189438.61">30103 8107 811 0,'0'0'22'16,"0"0"65"-16,0-75-1 15,-3 63-39-15,-3 3-18 16,0 6-7-16,-2 3-14 16,-6 0-5-16,-8 3-1 15,-7 18-2-15,-6 10 0 16,2 8 1-16,5 7-1 15,6 3 0-15,6 1 0 16,11 0 3-16,5-3-2 16,0-6-1-16,10-4-1 15,8-6 1-15,3-7 0 0,-1-7 0 16,1-8 0-16,-1-8 1 16,0-1 2-16,7 0 10 15,1-17 6-15,2-6-9 16,1-5 1-16,-1-10 5 15,-3-4 1-15,-2-11-7 16,-6-5-9-16,-8-5 1 16,-6 2-2-16,-5 10-2 0,-2 12 2 15,-17 11 0 1,-11 8 2-16,-7 9-4 16,-10 1-1-16,-2 8 0 15,3 2-16-15,6 7-33 0,14 15-45 16,16 9-127-16</inkml:trace>
  <inkml:trace contextRef="#ctx0" brushRef="#br0" timeOffset="-188704.06">30501 8065 746 0,'0'0'41'0,"0"0"-18"16,0 0 30-16,0 0-46 15,0 0-6-15,1 76 11 16,-4-20 13-16,-14 7 7 16,-7 0 6-16,-4 9-19 15,-4 3 4-15,2 3-21 16,1 3 7-16,3-3-9 16,4 0-1-16,1-6-12 15,9-12-29-15,6-13-12 0,6-11 22 16,0-15 27-16,0-10-1 15,0-4 6-15,0-7 5 16,6 0 47-16,3-3-1 16,7-14-30-16,2-9 2 15,0-6 8-15,2-12 10 16,-1-6-12-16,-1-8-2 16,0-7-10-16,-1-3-10 15,0-5-2-15,1-2-4 16,1 4 7-16,1 2-8 15,2 4-1-15,5 5 0 16,1 4-2-16,0 2 0 0,1 8 1 16,-5 10-8-16,-2 10 3 15,-1 10-4-15,1 9 9 16,1 5-11-16,7 2-2 16,8 11 3-16,1 14 1 15,-5 9 2-15,-5 4 1 16,-17 2 3-16,-9 3 1 15,-3-1-1-15,-8-2 4 16,-15-5 0-16,-7-5-1 16,-2-5 1-16,-2-5-2 15,0-4 1-15,1-5 2 16,-3-5 0-16,-2-3-13 16,-1-3-19-16,-3 0-60 0,6-3-41 15,13-8-391-15</inkml:trace>
  <inkml:trace contextRef="#ctx0" brushRef="#br0" timeOffset="-188068.19">31293 8020 443 0,'0'0'239'15,"0"0"-219"-15,0 0 56 16,94-28-42-16,-58 28-18 16,0 0-16-16,-2 8 20 15,0 7-12-15,-7 2 13 0,-4 2-2 16,-9 4-7 0,-8 4-10-16,-4 4 16 0,-2 2-3 15,0-2-5-15,-5 1 16 16,-12 0-8-16,-3-2-5 15,-9 2 1-15,-3 2 1 16,-8-1-1-16,-2-2 3 16,-3 2-11-16,5-3-4 15,5-2 1-15,7-1-3 16,4-4 2-16,9-2-3 31,4 0 2-31,5-4 3 0,6-5-4 0,0 2 0 16,13-1 0-16,24 1 8 15,18-2 16-15,15 2-10 16,7-2-5-16,2-4-7 0,-8-3 8 16,-8-2-6-16,-14-3 5 15,-13 2-8-15,-12-2 12 16,-11 0-1-16,-2 0-6 16,-7 0-6-16,-4 0 0 15,0 0-49-15,0 0-73 16,-12 0-174-16</inkml:trace>
  <inkml:trace contextRef="#ctx0" brushRef="#br0" timeOffset="-184604.11">18285 715 534 0,'0'0'69'0,"0"0"-12"15,0 0 29-15,0 0-30 0,0 0-18 16,0 0-13-16,-33-49 0 16,30 45 2-16,-1-1-11 15,-4 0-2-15,-2 2-9 16,-8 0-4-16,-8 2 0 16,-2 1-1-16,-5 0 7 15,2 0-7-15,-2 0 1 16,-1 7 1-16,-1 4-2 15,0 3-2-15,1 2 2 16,-1 4 6-16,2 1-3 16,1 1-3-16,2 2 0 15,1 1 0-15,4 3 2 0,5 2-2 16,1-1 2 0,2 2 1-16,3 4-3 0,-1-1 1 15,3 0-1-15,-2-1 0 16,1 0 0-16,0 1 0 15,-7 3 2-15,1 2-2 16,-1 2-2-16,1 1 2 16,3 0 4-16,-1 1-4 15,7-1 1-15,-2 1-3 16,6-3 4-16,0 5-2 16,0 1 0-16,0 0 0 15,-1-1-1-15,-2 0 1 16,1-2 0-16,1-3 0 0,0-1 0 15,2 1 0 1,3 3 0-16,-1 6 0 0,2 2 11 16,-2 3-2-16,-3 0-7 15,-3 2 0-15,0-1 1 16,-5 4 1-16,-2-4 0 16,1 4-1-16,-3 1 2 15,-1-2-2-15,1-2-1 16,0 4 1-16,2-1 2 15,-1 1 2-15,1 4-3 16,-3 0 0-16,-2-2-2 16,0-6 1-16,-5-3-2 15,0-7 1-15,-4-4-2 16,-2-9 4-16,0-4-2 0,0-2-2 16,1-6 1-16,3-4 4 15,4-7-5-15,2-1-1 16,0-5 1-16,2-1 1 15,-3-2 5-15,3-1-5 16,-2 0 2-16,2-8 0 16,-1-9-2-16,1-5 1 15,1-3-2-15,7 1 3 16,2 0-2-16,8 4 3 16,2 3-3-16,0 3 1 15,10 0 10-15,4 2-11 16,5 0-1-16,2-1 0 15,3 3 0-15,-2 0 0 16,1 6 0-16,-2-1 0 16,0 2 0-16,4 3-1 0,-3 0 1 15,-2 0-2-15,-4 0 0 16,-5 1-2-16,0 6 4 16,-2 2-1-16,2 2-1 15,1-2 2-15,-5 2 0 16,1 3 0-16,-4 2-1 15,-1 1 1-15,0 2-2 16,-1 3 2-16,2 0-2 16,-2 2 3-16,2 3-1 15,1 1 0-15,-1 1-1 16,2 4 1-16,-4 1 1 16,1 1 0-16,-3 8 0 0,0 4 2 15,0 3-3-15,0 4 4 16,-6-3 1-16,-5 1-4 15,0-2-1-15,0 1 2 16,-1-1-2-16,2 0 2 16,-1 1-2-16,0-2 3 15,1 0-2-15,1-3 3 16,0 1-3-16,1-2-1 16,-3-2 0-16,3 3 1 15,-2-1 2-15,0 1-3 16,0 1 3-16,3-2-2 15,0 0-1-15,2-1 2 16,2 3 0-16,0-1-1 0,2 0 2 16,-1-1-1-16,-1-3 2 15,0 0 1-15,-1-3-1 16,-2 1 5-16,0 1-9 16,0 1 2-16,1 3 4 15,1-1-6-15,1 2 2 16,1 0 0-16,2-2 4 15,0-1-5-15,0-3 0 16,0-1 1-16,0-2 0 16,0 0 0-16,0-2-1 15,3 1-1-15,0-1 7 16,3 0-1-16,2 2-5 0,2 0-1 16,-1 1 2-16,2 0 4 15,0 0-4-15,1-3 1 16,2 0-3-16,1-4-1 15,-2-1 1-15,5-4 1 16,1-4 0-16,3-5-2 16,-2-2 6-16,3-1-4 15,-5 0 2-15,4 1 0 16,2 0 1-16,3 1-2 16,1-1 1-16,5-1-2 15,1-2 7-15,8 1-3 16,4-2 0-16,4-1-5 15,5 0 5-15,1 0-4 0,-2 5-1 16,-1-1 0-16,-3 3 2 16,-3 3-2-16,0-1-1 15,0 1 1-15,7-3 2 16,4-1-1-16,6-5 6 16,4-2-5-1,-1-4 1-15,-4-2 2 0,-7-2-4 16,-5-1-1-16,-14 0 6 15,-6 0-4-15,-7 0 5 16,-7-5 4-16,-4 1-7 16,-5 1 0-16,-2-2-4 15,-3 0-12-15,-2-4-26 0,-1-5-44 16,0-9-95-16,0-6-607 16</inkml:trace>
  <inkml:trace contextRef="#ctx0" brushRef="#br0" timeOffset="-159004.02">17678 15537 470 0,'0'0'39'0,"0"0"39"15,0 0 39-15,0 0-45 16,0 0-27-16,0 0-22 16,0 0-3-16,-93-53-4 15,81 53-3-15,-4 0 1 16,-1 7-5-16,-2 13-5 15,-3 6 2-15,2 8 8 16,4 3 2-16,4 3 2 16,6-1 0-16,3 1 0 15,3-1 2-15,0-1-10 16,4 2 0-16,13 0-5 16,4-1 2-16,4-1-7 15,0-7 7-15,4-6-5 0,1-8 0 16,1-10 0-16,0-7 5 15,2 0-4-15,-2-15 6 16,-1-13 2-16,-1-12-4 16,-8-7-4-16,-4-11 8 15,-9-2-10-15,-8-1 11 16,0 3-7-16,-14 7-4 16,-9 7 1-16,-6 7 2 15,0 6 6-15,-3 4-6 16,-1 6 2-16,2 2-3 0,0 7-3 15,1 5 0-15,2 4 0 16,7 3-22-16,7 10-28 16,10 21-37-16,4 10-55 15,7 5-54-15</inkml:trace>
  <inkml:trace contextRef="#ctx0" brushRef="#br0" timeOffset="-158395.45">18127 15404 802 0,'0'0'32'16,"0"0"2"-16,0 0-3 15,0 0-18-15,-9 100 20 16,4-38 8-16,1 9-11 16,-6 7-11-16,0 9 5 15,0 2-11-15,0 1-2 16,2-5-11-16,1-13 2 16,-1-14-2-16,2-14 1 15,5-13 0-15,-2-12-1 16,3-11 9-16,0-6-5 15,0-2 14-15,0 0 26 16,0-14 0-16,0-13-18 16,0-16-18-16,6-13-3 15,7-17 0-15,2-19-5 0,3-9 0 16,-3-5 0-16,1 4 0 16,-4 12-18-16,-6 14-2 15,0 17 4-15,-3 14 10 16,3 12 1-16,6 9 2 15,12 7 1-15,12 9-18 16,10 8-6-16,3 0 13 16,-4 21 13-16,-11 13-5 15,-16 7 5-15,-18 7 0 16,0 2 0-16,-25-1 1 0,-8-3 14 16,-6-9 3-16,4-6-4 15,-1-7 7-15,-2-5-10 16,-2-5 0-16,-3-1-11 15,2-4 0-15,10-2-27 16,13-4-42-16,15-3-107 16,3 0-198-16</inkml:trace>
  <inkml:trace contextRef="#ctx0" brushRef="#br0" timeOffset="-158013.12">18786 15116 817 0,'0'0'28'16,"0"0"55"-16,0 0-21 15,0 0-51-15,0 0-11 16,-31 131 0-16,10-38 37 16,-1 11-11-16,-4 2 3 15,-2-4-2-15,-1-6-11 16,2-13-7-16,7-13 1 16,3-13 2-16,7-15-9 0,5-13 4 15,4-12-3-15,1-7-2 16,0-8 2-16,0-2-1 15,1 0 3-15,13-2-5 16,5-13-1-16,4-9-31 16,2-7-168-16</inkml:trace>
  <inkml:trace contextRef="#ctx0" brushRef="#br0" timeOffset="-157731.15">19307 15453 206 0,'0'0'690'16,"0"0"-670"-16,0 0 71 15,0 0-13-15,0-74-41 16,6 64-23-16,-3 4-2 16,1 4-6-16,-1 2-6 15,-2 0-2-15,-1 14-48 16,0 11-136-16,0 11-219 0</inkml:trace>
  <inkml:trace contextRef="#ctx0" brushRef="#br0" timeOffset="-157543.62">19229 15950 1050 0,'0'0'52'0,"0"0"50"16,0 0-24-16,0 0-24 16,0 0-38-16,0 0-6 15,29-81 0-15,-21 74-10 16,-2 2-8-16,-1 1-51 0,-1-1-69 15,1-2-189 1</inkml:trace>
  <inkml:trace contextRef="#ctx0" brushRef="#br0" timeOffset="-157044.1">20090 15475 747 0,'0'0'9'0,"0"0"28"0,0 0 52 16,0 0-33-16,0 0-30 15,-99 3-10-15,74 31 11 16,1 10 9-16,-1 5-4 16,1 2 7-16,4 1-5 15,3 2-11-15,4 0-5 16,9-3-4-16,4-1-8 16,11-8-5-16,20-8 4 15,8-8-4-15,5-11-1 16,4-8 0-16,0-7-3 15,-3-7 4-15,-1-21-1 0,-5-12 6 16,-6-15-6 0,-8-9 2-16,-7-8 5 15,-15-8 1-15,-3 3-6 0,-16 9 1 16,-14 16-3-16,-3 22-3 16,-3 20 0-16,0 10 1 15,-4 12-1-15,3 20-6 16,6 11-11-16,13 6-24 15,13-1-75-15,5-7-226 16</inkml:trace>
  <inkml:trace contextRef="#ctx0" brushRef="#br0" timeOffset="-156465.08">20489 15526 756 0,'0'0'13'0,"0"0"-9"16,0 0 9-16,-1 81 37 16,-2-25-2-16,-2 13-1 15,-6 12-18-15,-3 9-12 16,-5 2 2-16,-2 3-7 15,-5-6-5-15,-2-5-5 16,-3-11-2-16,4-15 0 0,5-19 0 16,10-14 0-16,7-14 0 15,1-7 15 1,4-4 17-16,0 0 34 0,0-8-19 16,4-14-18-16,5-13-14 15,-1-15 1-15,-2-11-12 16,2-13-4-16,1-13 6 15,1-12 5-15,4-7-10 16,0-1-1-16,2 7-3 16,1 13-2-16,0 12-5 15,2 15-2-15,1 16 2 16,6 12-5-16,5 15-3 16,5 13-11-16,8 4 7 0,1 6 17 15,0 19-3-15,-9 9 0 16,-15 9 7-16,-16 9-6 15,-5-1 5-15,-28-1 2 16,-12-7 9-16,-3-6 18 16,-5-8-5-16,5 0-6 15,1-8-6-15,-1-1-3 16,7 0-7-16,8-5-24 16,14-1-85-16,14-9-243 15</inkml:trace>
  <inkml:trace contextRef="#ctx0" brushRef="#br0" timeOffset="-155583.25">20804 15763 780 0,'0'0'58'0,"0"0"-23"0,0 0 38 16,0 0-38-16,0 0-6 16,0 0-9-16,52-7-20 15,-23-3 4-15,-2-4-6 16,-7-3 2-16,-3-3-4 15,-8-7-2-15,-2-4 5 16,-5-1 1-16,-2 0 0 16,0 1 0-16,0 2 0 15,-9 7-1-15,-2 6 1 16,-4 6 8-16,-2 9-6 16,-6 1 2-16,2 6-4 15,-3 15 1-15,7 6-1 16,4 7 0-16,7 5 0 0,6 7 8 15,0 5 7 1,0 2 2-16,6 3-6 0,7 0-10 16,1-1 2-16,1-8-3 15,2-10 0-15,2-12 1 16,4-10 4-16,3-7-4 16,6-8-1-16,5 0 4 15,1-9-3-15,1-15 0 16,-3-10 2-16,-3-9 0 15,0-10 1-15,-2-8-4 16,-2-4 0-16,-4-3-4 16,-8 0-24-16,-10 6-3 15,-7 11 6-15,0 14 10 0,-19 13 14 16,-7 9 1 0,-1 6 12-16,1 7-5 0,1 2-6 15,5 0 2-15,4 7-3 16,6 5-2-16,10 4 2 15,0 1 0-15,8 0-1 16,17-1 1-16,10-4 2 16,11-1 5-16,6-1-6 15,6-6 0-15,-1 2 0 16,-3 1 6-16,-7 5-7 16,-8 3 0-16,-8 3 7 15,-8 5 0-15,-10 1 7 16,-8 4 3-16,-5 0 5 15,0 5 0-15,-8 1-9 0,-9 5 0 16,-2 1 5-16,0 0-16 16,1 1 2-16,3-4-3 15,6-6-1-15,5-7-1 16,4-5-25-16,0-10-6 16,15-5-13-16,10-4-66 15,2 0-85-15</inkml:trace>
  <inkml:trace contextRef="#ctx0" brushRef="#br0" timeOffset="-155011.22">22127 15539 842 0,'0'0'41'0,"0"0"43"16,-88-20-10-16,51 20-43 15,-5 14-14-15,0 10-7 16,0 7-8-16,6 7 13 16,3 4 2-16,8-1-4 15,5 5 1-15,7 3-11 16,5 0-2-16,8 2 8 0,0-5-9 15,8-10 0-15,12-10-4 16,6-9-7-16,2-10-2 16,3-7 11-16,-1 0-8 15,0-9 10-15,1-16 2 16,-4-8-2-16,-2-13 0 16,-4-7 3-16,-1-7 2 15,-3-4-2-15,-3 4-3 16,-3 6 0-16,-4 15 0 15,-3 15 1-15,-4 12-2 16,0 11 2-16,0 1 0 16,0 0 0-16,0 11-1 15,-1 15 0-15,1 9 11 16,0 8 16-16,4 7 5 16,19 1-9-16,-1 1-15 0,1-4-7 15,-3-7 5-15,-3-9-6 16,-2-11 2-16,-3-9-1 15,-1-4-1-15,0-6-4 16,1-2-1-16,4 0-49 16,-2-2-75-16,2-21-448 15</inkml:trace>
  <inkml:trace contextRef="#ctx0" brushRef="#br0" timeOffset="-154559">22518 15593 853 0,'0'0'59'15,"0"0"-44"-15,0 0 31 16,-31 76 2-16,22-24-23 16,1 7-16-16,-1 5-9 15,-5-4 3-15,2-6-6 16,-2-17 3-16,4-15 0 15,4-12-2-15,3-8 5 16,1-2 6-16,2 0 49 16,0-14 0-16,0-15-28 15,6-12-7-15,7-8-22 16,1-6 6-16,2-4-7 16,1-5-4-16,4 6-28 15,2 6-1-15,3 11 6 0,2 17 9 16,2 14 9-16,2 10 8 15,0 3 2-15,5 23-3 16,-1 8 4-16,-6 10 12 16,-10 2 2-16,-12 6-2 15,-8 3-4-15,0 2 0 16,-8-3-7-16,-6-6-3 16,2-8 0-16,3-12-2 15,8-7-50-15,1-8-68 16,0-6-180-1</inkml:trace>
  <inkml:trace contextRef="#ctx0" brushRef="#br0" timeOffset="-153973.79">23286 15670 859 0,'0'0'86'15,"0"0"36"-15,-48-75-61 16,20 59-40-16,-7 4 5 16,0 10-9-16,-1 2-4 15,0 6-7-15,4 18-1 16,3 10 1-16,4 5 6 16,6 5-5-16,5 2-7 0,6 4 6 15,5 4 1-15,3-2-5 16,0-4-1-16,0-8-1 15,0-11-4-15,11-9-2 16,3-9-1-16,5-5 3 16,0-6-3-16,4 0 5 15,1-6 2-15,1-16 3 16,0-11 5-16,2-11 10 16,3-11-8-16,1-8-4 15,2-10 3-15,-3-8-9 16,-6-5-1-16,-9-4-1 15,-9-3-4-15,-6 3 0 0,0 2 4 16,0 10 0-16,-9 18-3 16,4 22 1-16,1 21 3 15,1 17 1-15,0 25-12 16,3 32 1-16,0 23 9 16,0 20 2-16,13 6-2 15,-1-2 4-15,-5-4-2 16,-7-8 1-16,0-12-1 15,0-12 0-15,-5-12-2 16,3-14 4-16,2-13-4 16,0-9 0-16,20-10-15 15,8-4-13-15,5-3-15 16,0-3-60-16,-4 0-88 0,-3-13-544 16</inkml:trace>
  <inkml:trace contextRef="#ctx0" brushRef="#br0" timeOffset="-153630.72">23961 15233 780 0,'0'0'15'0,"0"0"67"16,0 0 19-16,0 0-78 16,0 0-20-16,1 105 59 15,-15-30-13-15,-12 16-14 16,-7 8 5-16,-3 7-19 16,0 4-1-16,2-12-10 15,1-12-8-15,5-19 0 16,8-18 3-16,9-17-5 15,6-12 0-15,5-12 1 16,0-3-1-16,0-5-5 16,0 0-26-16,9-5-20 15,-2-12-196-15</inkml:trace>
  <inkml:trace contextRef="#ctx0" brushRef="#br0" timeOffset="-148022.12">15705 6 443 0,'0'0'4'0,"0"0"-1"0,0 0 71 16,0 0-21-16,0 0 7 15,0 0-17-15,-14 23-13 16,14-8-9-16,0 0-3 15,0 3 1-15,0 3 8 16,0 1-22-16,-3 3 9 16,1 3-9-16,-2-2-4 15,0 6 0-15,1 0 12 16,-2-1 4-16,4-1-6 16,-2 1 0-16,1-2-2 15,-1 0-3-15,0 2-5 16,2 2 9-16,-4-1-4 0,2 3-4 15,-1-1 1-15,-1 1-3 16,4 1 1-16,1-1 1 16,-3-1 1-16,3-1-3 15,-2-3 0-15,-1 2 2 16,3-4-1-16,0 1 0 16,-1-2 0-16,-2 2-1 15,0-2 1-15,-2 5-1 16,0-2 0-16,2 3 4 15,0-3-8-15,0-1 7 16,-1-1-6-16,1 0 6 16,-1 0-6-16,1 0 6 15,-3 0-6-15,0 2 6 0,0 3-2 16,0 1-1-16,2 0 0 16,-5 0 0-16,7 0 1 15,-1-3-2-15,2-2 2 16,1 2-2-16,0-1 2 15,0 1-1-15,0 5 5 16,-3-1-5-16,1 1-3 16,1 3 3-16,-1 0 8 15,2-1-7-15,0 3-1 16,0-2 1-16,0 2 1 16,0 2-1-16,0 1 0 15,0 0 3-15,3 2-3 0,-1 1-1 16,-2 0 1-1,1 4-1-15,-1 1 0 0,0 2 1 16,3-1 0-16,-1 0 0 16,1-4 1-16,1-6 2 15,-1-1-3-15,2-1 0 16,-4 0-1-16,2 2 1 16,-1 1 0-16,-2-1-1 15,1-1 0-15,1 1 0 16,-1-2 1-16,2 3-1 15,0-3 1-15,2 0-1 16,0 1 0-16,-2-3 2 16,0 4 0-16,-3-2-1 15,2 0-1-15,-2 2 0 16,0-2 1-16,1 3 2 0,3 2-3 16,-1 0 1-16,0 4-1 15,0-4 1-15,2 1 3 16,0-3-4-16,-1-1 0 15,1 1 2-15,-4-1-2 16,1 6 1-16,-1-6 0 16,-1 9 0-16,0-3 1 15,2 0-2-15,-1 1 1 16,2-2 7-16,0 2-8 16,2-2-4-16,-1 0 4 15,2 1 1-15,3-3 0 16,1 1-1-16,-4-3 9 0,-1 1-8 15,-2 0-1-15,0 0 1 16,-1 2-1-16,-1 3 0 16,-1 0 0-16,0 0 1 15,2-4-1-15,-1 0 0 16,4-3-1-16,-1 1 3 16,0 1-1-16,-1-2-1 15,0 1 0-15,2-2 1 16,-2 0 1-16,1-1-2 15,-1 1 0-15,0 0 0 16,0 0 2-16,-3 1-2 16,0 1 0-16,0 2 0 15,0 2 0-15,0-2 0 0,0 3 0 16,0-1 1 0,0 3-2-16,0 4 2 0,0-1 0 15,-1 1-1-15,1-2-1 16,0-2 1-16,0 0-1 15,0 0 3-15,0 2-2 16,3 1 0-16,1 2-2 16,1-3-4-16,-2 0 6 15,0 0 7-15,-2 0-7 16,-1-3 0-16,0 4-5 16,0-3 11-16,2 4-6 15,1-4 0-15,2 3 0 0,1 0 0 16,3-1 0-1,-1 3 0-15,4-2 1 0,-3-1-1 16,0-4 0-16,1-1-6 16,-2-1 6-16,-4-2 5 15,2-1-5-15,-1 1-2 16,0 0 2-16,0-2-5 16,-1 0 13-16,4-4-15 15,0-3 9-15,2-2-2 16,-3-2 0-16,1-4 0 15,-1 1 5-15,-1-6-5 16,0 1 0-16,-3-1 0 16,-1-3 1-16,-1 2-1 15,1-2-6-15,-2 2 6 16,0-1 2-16,0-4 2 0,0 1-4 16,1-3 0-1,-1 1 0-15,2 0 0 0,-2-3 0 16,1 3 0-16,1-2 0 15,-2 2 0-15,0 1 0 16,0 1 0-16,0 1 0 16,0 3 0-16,0 2 0 15,0 0 2-15,0 1-1 16,1 0-1-16,1-2 2 16,-1 4 5-16,3-2-3 15,-1 1-2-15,2 2-2 16,-2-3 6-16,0 2-1 15,0 0-4-15,0 0 1 16,0 1 1-16,-1 3 1 0,1 1-4 16,1 2 0-16,0-2 3 15,2 3 0-15,-1-1 0 16,1-2 0-16,2 1-2 16,0-3-1-16,0 1 2 15,1 2 1-15,-2-2-3 16,-1 0 1-16,0 0-1 15,0 2 4-15,2 0-3 16,0-2 0-16,1 0 1 16,2-1-1-16,1-4-1 15,-3 2 1-15,0-4-1 16,-1-1-4-16,-3-4 4 16,-2 1 7-16,-2-1-7 0,-1-2 1 15,0 0-1-15,0 2 0 16,0 1 1-16,0-1-1 15,0 1 1-15,0 2 0 16,0-4-1-16,0 3 2 16,0 0-1-16,0-2-1 15,3 3 0-15,0-3 0 16,1 1 1-16,-3 2 0 16,1-2 0-16,-1-1-1 15,-1 1 0-15,0 3-2 0,0 1 4 16,0 0-2-1,0 3 1-15,0-1 0 0,2 1-1 16,3-1 0-16,1 1 2 16,2-2-1-16,-1 0-1 15,0-2 0-15,-1 1 2 16,1-3-2-16,-3-3 1 16,1-1-1-16,-4-2 0 15,1-1 2-15,1 0-2 16,-3-2 0-16,2 0-2 15,0 0 2-15,-2-1 0 16,1-2 2-16,-1 1-2 16,0-1 0-16,0 3-2 15,0-1 2-15,0 2 2 16,0 2-2-16,0 1 2 0,0 1-4 16,0 1 4-1,0 0-2-15,2 2 2 0,-1-2-2 16,1 3 0-16,1-1 0 15,0 4 0-15,0-1-2 16,1 2 0-16,1 2 0 16,1 4 2-16,-2 1 2 15,1 1 6-15,-2 1-7 16,0-2 2-16,0 2-3 16,1-1 0-16,1-3 1 15,0 5-1-15,-2-4 2 16,2 2-2-16,-2 1 0 0,2-1 4 15,1 2-1-15,-1-2-3 16,1 2 2-16,0-3-1 16,-1 1 0-1,-1-2 0-15,0 1-1 0,-1-1 0 16,1 0 0-16,0 1 0 16,1-2 0-16,-1 1 1 15,1 0-1-15,-1-1 0 16,1-2-3-16,2 1 3 15,-4-1 3-15,2-3-3 16,1 2 1-16,-3-1-1 16,3-3 0-16,-1 1 2 15,-2 1-1-15,2-3-1 16,-1 3 0-16,-1-2 0 0,0-3 1 16,0 5 1-16,1-1-2 15,0-1 0-15,-1 2 0 16,1 0 0-16,2-1 3 15,0 0-2-15,-1 3 3 16,0-1-4-16,0-1 0 16,-1 1 3-16,1 0-1 15,1 1-2-15,-1 2 1 16,2 1-2-16,-3 1 2 16,1 3-1-16,-1 0 5 15,-1-1-4-15,2-1 0 0,1 1-1 16,3-1-1-1,-2 0 1-15,2 2 1 0,0-4 0 16,0 1-1-16,-1 0 0 16,-1 0 0-16,-1 0 0 15,0 0 0-15,-2 2 1 16,2 0-1-16,0 0 0 16,-1-1 0-16,2 1 1 15,-1 0-1-15,0-2 0 16,0 3 0-16,1-1 0 15,-1 1 0-15,-1-1 1 16,0-1-1-16,-2 1 0 16,0-4 0-16,1 0 1 15,-1-2-1-15,3 0 2 16,-3-3-2-16,1 0 0 0,-1-1 0 16,0 2-2-1,0 1 2-15,-1 0 0 0,2 2 0 16,2 2 1-16,0 0-1 15,-1 1 0-15,1-2 0 16,0 1 1-16,1-4-1 16,0 2 0-16,0-3-1 15,-1 0 1-15,0 0 0 16,-2-2 0-16,-1 4 0 16,0-1 0-16,0-1 1 15,0 2-1-15,0-1 0 16,1-1-1-16,-1-1 1 0,0-3 0 15,-1-2 1 1,-2-2-1-16,0 0 0 0,0 0-2 16,0-1-2-16,0 3 4 15,0 0 6-15,0-1-6 16,0 2-6-16,0-1 6 16,0 1 0-16,0-3 6 15,0 4-6-15,0-1-5 16,0-3 4-16,0 4 2 15,0-1-2-15,-3 0 1 16,-2 3 0-16,2 1 0 16,-1 0 0-16,1 1 0 15,-2-1 0-15,2 0 0 0,-2 0 0 16,0 1 0 0,2 3 0-16,0 2 7 0,2-1-14 15,-3 2 7-15,0 1 0 16,2 1 0-16,-1 1 1 15,2-2-1-15,-1 2 0 16,-2 1 0-16,1 2 0 16,2 4-1-16,-1 2 2 15,1 2-1-15,-1 5 0 16,2-1 0-16,0 1 0 16,0 2 0-16,0-1 0 15,0 2 0-15,0 2 0 16,0-2 0-16,2-3-1 15,5-1 2-15,2-7-2 0,-2-2 8 16,1-2-7-16,-2 0 0 16,1-1 0-16,-1 1 1 15,2-4-1-15,-1-1 0 16,2-2-1-16,-1 0 1 16,-1-3 1-16,1-2-1 15,-3-1 1-15,1-1 0 16,-1-2-1-16,-4 4 0 15,1-3 0-15,-2 0 1 16,1 3-1-16,-1-3 0 16,0 3 0-16,0-2 0 15,0 1 1-15,2 1-1 16,1-2 0-16,0 1 0 0,0-2 1 16,-1 1-1-16,-2 0 1 15,0 4 1-15,0 1-2 16,0 1-5-16,1 3 4 15,2 1 1-15,0 0 0 16,-2-2 1-16,2-2 1 16,-1 0-3-16,-1-1 8 15,1 0-7-15,-2 1 0 16,1 0 0-16,1 1 2 16,2 2-2-16,1 0 0 15,0-1 1-15,2-1-1 16,-4-3 0-16,0-3-5 0,0 0 5 15,-3-4 0 1,0-1 3-16,0 0-3 0,0 0 0 16,0 0-1-16,0-3 1 15,-3 1-1-15,-2 0 1 16,4-2 0-16,-1 0 0 16,-3-2-6-16,0-1 6 15,2 1-3-15,-2 1 3 16,2-1-1-16,-1 1 1 15,-1-3 1-15,-2 3-1 16,0 2-1-16,-1 1 0 16,-3 2 1-16,0-1 0 15,0 0 0-15,2-1 0 0,0-2 1 16,3-3-1-16,2-4-1 16,-1-4 1-16,1 0 0 15,1-1 1-15,-3 2-2 16,3 5 1-16,0 2 0 15,-1 1 1-15,-1-1-1 16,0 2 4-16,2-1-6 16,0-2 9-16,-1-2-5 15,3 1-1-15,-1-1 0 16,1 4-1-16,-1 2 0 16,-1 1 0-16,2 3 1 15,-2-1-1-15,0 0 0 0,0-2 0 16,0-3-1-1,1-7 1-15,2-3 0 0,0-4 0 16,0 0 1-16,0 0 0 16,0 3-1-16,0 0 4 15,0 2-1-15,0 1 2 16,0-1 3-16,0-2-2 16,0-3 0-16,0 0 4 15,0 0-8-15,0 0 2 16,0 0-2-16,0 0 0 15,0 0-1-15,0 0-2 16,-4 0-25-16,-7-7-69 16,1-8-162-16</inkml:trace>
  <inkml:trace contextRef="#ctx0" brushRef="#br0" timeOffset="-146929.78">24506 15545 879 0,'0'0'41'0,"0"0"-19"16,0 0 68-16,0 0-18 16,-7-84-34-16,7 74-17 15,0 3-6-15,0 4 7 16,0 0-22-16,0 3 4 16,0 0-4-16,0 0 0 15,-3 7-43-15,-15 16-36 16,-9 9-72-16,-1 1-265 15</inkml:trace>
  <inkml:trace contextRef="#ctx0" brushRef="#br0" timeOffset="-146740.21">24457 16029 890 0,'0'0'31'16,"0"0"-3"-16,-37 80 53 15,23-41-5-15,-3 3-37 16,-9 5-24-16,-9 4-12 16,-9 0-3-16,-3-5-27 15,2-10-156-15,15-21-70 16</inkml:trace>
  <inkml:trace contextRef="#ctx0" brushRef="#br0" timeOffset="-146133.72">25707 15470 187 0,'0'0'486'0,"0"0"-404"0,0 0-4 16,-76-72 5-16,59 65-31 15,0 7-25-15,-3 0-15 16,-4 17-11-16,-4 12 4 16,-2 7 9-16,2 6-9 15,0 5 7-15,4 2-4 16,4 0 0-16,5 6-8 16,11-4 0-16,4 3 1 15,6-5 0-15,18-4 1 16,4-5 4-16,2-8-6 0,1-8-8 15,-3-9 4 1,1-11-1-16,4-4 3 0,3 0 2 16,4-19 8-16,4-10-5 15,-3-8 16-15,-4-10-5 16,-5-9 17-16,-7-8-9 16,-6-5-1-1,-11 1-18-15,-8 7 9 0,-3 11-10 16,-20 13 10-16,-6 13 0 15,-4 9-10-15,-8 9 0 16,1 6-2-16,-5 6-1 16,8 24-51-16,6 6-53 15,8 4-160-15</inkml:trace>
  <inkml:trace contextRef="#ctx0" brushRef="#br0" timeOffset="-145463.92">26080 15559 778 0,'0'0'28'0,"0"0"19"16,0 0 19-16,0 0-48 15,0 0-16-15,0 74 1 16,-11-14 37-16,-3 9-1 16,-4 7-28-16,-5 3 9 15,4 4-18-15,2-1 0 16,6-2-2-16,6-9-24 15,4-11-37-15,1-16-28 16,0-11 44-16,0-13 18 16,0-11 27-16,0-8 28 15,0-1 65-15,3 0 14 16,4-14-52-16,3-11-25 16,4-6 5-16,1-9-5 15,-2-13-1-15,5-14-19 16,0-13 9-1,6-7-14-15,6-2-4 0,-2 5 2 0,-1 3-3 16,-2 6-1-16,-4 6-3 16,-3 9-4-16,-2 12-2 15,-2 12 2-15,1 11 1 16,-2 11 4-16,8 12-6 16,6 2-21-16,6 13 17 15,4 17 5-15,-4 9 7 16,-8 7-4-16,-16 2 0 0,-9 4 4 15,-6-5-5-15,-21-7 5 16,-2-5 1-16,-6-6 1 16,-1-7 1-16,-1-5-1 15,-1-5 3-15,3-3-4 16,8-3-3-16,9-4-12 16,7 0-126-16,9-2-177 15</inkml:trace>
  <inkml:trace contextRef="#ctx0" brushRef="#br0" timeOffset="-144970.83">26805 15386 745 0,'0'0'112'0,"0"0"-90"16,0 0 74-16,55-81-31 15,-18 72-54-15,8 8-9 16,0 1 0-16,-8 1 1 16,-8 18-3-16,-15 4-3 15,-9 8 3-15,-5 8 21 16,-6 3 7-16,-20 0 4 0,-5 2-7 15,-6-1-8-15,-5-2-2 16,2-1-12-16,2 0-2 16,3-2-1-16,4-1 8 15,5-1-8-15,4-4-7 16,5-8 7-16,10-3 0 16,4-1 7-16,3-5-7 15,1-4 0-15,22-1 0 16,6-3 1-16,10-4-1 15,3-3 2-15,4 0 0 16,5 0 7-16,-5 0-9 16,2 0 1-16,-11 0-1 15,-5-2-1-15,-7 0-1 16,-4-1-13-16,0-3-54 0,-3-2-40 16,-3-6-186-16</inkml:trace>
  <inkml:trace contextRef="#ctx0" brushRef="#br0" timeOffset="-144697.15">27613 15372 1055 0,'0'0'13'0,"0"0"0"16,0 0 69-16,0 0-38 16,0 0-42-16,0 0 3 15,-7-47-5-15,7 47-1 16,0 0-14-16,0 0-9 16,0 5-11-16,0 12-23 15,0 2-110-15,0 3-201 16</inkml:trace>
  <inkml:trace contextRef="#ctx0" brushRef="#br0" timeOffset="-144478.81">27628 15956 811 0,'0'0'142'0,"0"0"-14"16,0 0 2-16,0 0-38 15,0 0-31-15,0 0-12 16,5 0-27-16,6-4-17 16,2 1 1-16,-3-2-6 15,-1 3-35-15,-2 1-58 16,-7 0-55-16,0-5-213 16</inkml:trace>
  <inkml:trace contextRef="#ctx0" brushRef="#br0" timeOffset="-143689">28410 15351 630 0,'0'0'93'0,"0"0"-16"16,0 0-2-16,0 0 1 16,0 0-25-16,0 0 1 15,-9-72-28-15,-5 72-21 16,-6 0 2-16,-5 9-5 16,-6 16 0-16,-2 11 0 15,2 7 0-15,4 6 10 16,6 2-9-16,5 2 13 15,9 1-10-15,7-1-3 16,0-3 4-16,7 0-4 16,14-7 2-16,4-5-3 15,1-10 1-15,-3-9-1 16,2-8 2-16,-2-5-2 16,3-6 6-16,-1 0 5 0,2-16 2 15,-1-6 14-15,-4-10-2 16,-2-8 2-16,-4-6-7 15,-2-9-10-15,-5-6 2 16,-4-2-9-16,-5 5-1 16,0 12 0-16,-8 14-2 15,-14 15-5-15,-8 8 5 16,-9 9 0-16,-9 0 0 16,-1 13-12-16,9 10-16 15,15 8-25-15,22 3-61 0,3-1-110 16,26-5-407-1</inkml:trace>
  <inkml:trace contextRef="#ctx0" brushRef="#br0" timeOffset="-143079.79">28969 15444 881 0,'0'0'41'15,"0"0"9"-15,0 0 2 0,0 0-49 16,0 0 0-16,-9 108-2 16,-6-40 16-16,-4 12-4 15,-8 3-4-15,-3 3-4 16,-1 3-1-16,1-4-3 15,3-7-2-15,2-8 0 16,4-15-9-16,3-15-11 16,6-11 1-16,3-12-10 15,6-10 20-15,2-5 7 16,1-2 3-16,0 0 3 16,0 0 34-16,0-16-27 15,14-7 0-15,3-9-1 16,4-13 12-16,1-12 14 15,-2-16-10-15,4-13-9 16,-1-9 5-16,4-3-7 0,-2 0-10 16,0 5-3-16,0 11-1 15,-1 14 0-15,1 17-8 16,3 13 4-16,1 11-5 16,0 13 5-16,3 11-5 15,1 3 2-15,1 15 3 16,-4 15 4-16,-8 7-6 15,-11 7 4-15,-11 3-2 16,0 0 3-16,-13-2 1 16,-13-10 3-16,-6-7-2 15,-2-7 12-15,-4-5-13 0,-1-7 8 16,4-1 0 0,8-3-8-16,5-3-28 0,9-2-68 15,5 0-234-15</inkml:trace>
  <inkml:trace contextRef="#ctx0" brushRef="#br0" timeOffset="-142234.21">29376 15593 825 0,'0'0'8'0,"0"0"-7"16,0 0 18-16,0 0-17 15,111 0 0-15,-76-2-4 16,-9-10 2-16,-7-2-7 16,-7-8 2-16,-5-3 4 15,-4-3-2-15,-3-1 6 16,0 0-1-16,-11 2 15 15,-6 5 10-15,1 8-2 16,1 4 8-16,-1 8-5 16,-1 2-6-16,-4 1-22 15,-2 18 0-15,-1 8 10 16,6 2-3-16,1 8 17 0,7 5-17 16,4 0 14-1,4 5-15-15,2 0-2 0,0-2 4 16,8 0 0-16,7-5-6 15,0-5-1-15,2-5-1 16,0-11-1-16,1-6 1 16,1-7 1-16,7-4 2 15,0-2 1-15,6 0 7 16,1-8-6-16,-2-12 5 16,0-8-6-16,-1-8-4 15,-3-9 2-15,3-6 0 16,-2-7-2-16,2-5 0 0,-6 4-2 15,-11 9-4 1,-8 11 1-16,-5 13-1 16,-2 6 5-16,-19 9-1 0,-9 3-2 15,-7 5 4-15,5 3 5 16,7 0-5-16,8 5-2 16,7 9 1-16,10-2 1 15,0 4-7-15,14-1 2 16,22 2 0-16,10-3-4 15,9-1 8-15,-2-4-7 16,-4-4 4-16,-9 0 3 16,-6-1 1-16,-7 0 0 15,-3 5 2-15,-6 3-1 16,-3 6 5-16,-3 8-4 0,-5 5-2 16,-5 2 6-16,-2 7-5 15,0 0-1-15,-12 1 4 16,0 1-4-16,-2-4 1 15,4-6 0-15,1-5-1 16,3-6-1-16,1-6 0 16,2-6-1-16,1-4-4 31,2-4-9-31,0-1-21 0,0 0-40 0,7 0-113 16</inkml:trace>
  <inkml:trace contextRef="#ctx0" brushRef="#br0" timeOffset="-141709.15">30552 15519 804 0,'0'0'41'0,"0"0"27"15,0 0 5-15,0 0-55 16,-82-38-8-16,52 51-8 16,0 13 2-16,-1 7 10 15,2 2-1-15,7 3 1 16,5 1-5-16,3 1-9 0,6 1 5 16,5 0-1-1,3-3-4-15,0-5 0 0,9-5-8 16,9-8-2-16,3-7-23 15,4-9 6-15,2-4 10 16,1 0 16-16,1-12 1 16,-2-12 2-16,-4-6 2 15,-3-8-2-15,-2-6 21 16,-5-9-13-16,-1 0 0 16,-4 2-2-16,-4 10-8 15,-1 14 4-15,-1 11-3 16,-2 12 3-16,0 4 0 0,0 3-4 15,0 21-7-15,3 13 7 16,1 9-1-16,-2 2 1 16,-2 2-6-16,0 0 12 15,2-1-12-15,4-6 6 16,3-7 0-16,2-8-3 16,1-11-53-16,-3-9-63 15,1-8-144-15</inkml:trace>
  <inkml:trace contextRef="#ctx0" brushRef="#br0" timeOffset="-141221.52">30811 15570 555 0,'0'0'46'16,"0"0"97"-16,0 84-47 16,-3-40-47-16,-6-1-27 15,-4 4-2-15,1-2-18 16,-1-1-2-16,4-13 0 16,3-9 0-16,2-10-2 15,3-5 2-15,-1-7 0 0,1 0 4 16,1 0 63-1,0-12 5-15,0-9-40 0,1-9-13 16,7-6-11-16,1-9-4 16,3-2-4-1,3-4-2-15,3-2-17 0,0 3-36 16,4 5-28-16,0 12-9 16,0 14 37-16,0 13 34 15,2 6 9-15,-4 11 9 16,0 16 3-16,-2 7 24 15,-6 5 19-15,-5 3-9 16,-4 4-6-16,-3-1 4 16,0 0-21-16,0-2-10 15,0-6 1-15,-4-4-2 0,-2-5-6 16,3-8-74 0,1-9-59-16</inkml:trace>
  <inkml:trace contextRef="#ctx0" brushRef="#br0" timeOffset="-140575.84">31518 15608 795 0,'0'0'55'0,"0"0"7"16,0 0 52-16,0 0-72 15,0 0-13-15,-46-74-21 16,22 74-6-16,-3 0 2 16,-1 9-2-16,-2 13 1 15,3 3 2-15,6 5 0 16,2 2 1-16,4 6 0 15,8 1-1-15,4 4-1 16,3-2-3-16,0-4 0 16,0-4-1-16,4-8 0 0,9-8-1 15,3-2-2-15,6-10-6 16,6-5 8-16,2 0 1 16,1-4 3-16,1-14 4 15,-4-6-6-15,-1-9 15 16,-1-8-2-16,-3-9 6 15,-2-13-5-15,-5-7-13 16,-4-7 11-16,-7-8-13 16,-5-1-5-16,0 5 3 15,0 8-5-15,-3 10 5 16,-5 18-2-16,4 13 4 16,1 14 0-16,3 15-1 15,-3 4-4-15,3 34-13 0,0 23 14 16,0 26-1-1,0 10 9-15,0 9-4 0,-3-5 0 16,-5-10-2-16,4-7 1 16,2-16 1-16,2-11 0 15,0-15 0-15,2-12 1 16,16-8-2-16,3-6-2 16,4-4-6-16,5-7-31 15,-2-2-101-15,1-2-325 16</inkml:trace>
  <inkml:trace contextRef="#ctx0" brushRef="#br0" timeOffset="-139694.83">32629 15461 734 0,'0'0'39'16,"0"0"-39"-16,0 0 0 16,0 0 29-16,0 0-21 15,0 0 3-15,-91 57-2 16,77-52-5-16,0-4 9 0,-1-1 17 15,2 0-6-15,1 0 11 16,-1-9 3-16,2-5 10 16,-1-6-14-16,3-3-12 15,2-5-13-15,2-2-2 16,4-1-6-16,1-1 0 16,0 3-1-16,3 0 3 15,10 2-3-15,2 4-11 16,0 3 7-16,0 4 2 15,-5 6 1-15,-1 7 1 16,3 3 0-16,0 0-8 16,3 21 7-16,-1 14 1 0,-4 8 0 15,-6 3 0-15,-4 6-1 16,0-3 1-16,-11 0 1 16,-8-1 1-16,-4-2-1 15,-6-3 2-15,-2 1-3 16,-6 1 1-16,-3-1 1 15,-2-2 3-15,1-4-4 16,1-5-1-16,4-7-1 16,5-6-1-16,4-5 2 15,4-7 0-15,4-5 1 16,5-3 2-16,2 0 15 16,1-5 3-16,-2-12 1 15,-1-5-4-15,-1-6 4 0,3-3-4 16,2-3-8-1,10-4 3-15,0 1-7 0,7-2-5 16,13 5-1-16,7 9-4 16,-2 6 1-16,-1 11-5 15,-3 8 6-15,-3 0-3 16,-1 16-4-16,2 15 9 16,-3 5 1-16,-6 7 0 15,-4 4-1-15,-4 0-5 16,-2-1 5-16,0-2 0 15,6-2 2-15,1-1-4 16,4-10 7-16,2-4-8 0,2-6 4 16,4-7-2-1,7-6 2-15,3-4-1 0,7-4 2 16,-1 0-1-16,-6-10-1 16,3-9 0-16,-4-3-37 15,0-3-118-15,1 0-678 16</inkml:trace>
  <inkml:trace contextRef="#ctx0" brushRef="#br0" timeOffset="-137215.95">18618 9729 446 0,'0'0'49'15,"0"0"79"-15,0 0-4 16,0 0-44-16,0 0 0 16,0 0-6-16,0 0-5 15,1-50-36-15,-1 50-7 0,-1 6-21 16,-8 19-4-1,-4 12 0-15,-1 16 0 0,-1 11 13 16,0 8-2-16,3 11-5 16,0 1 0-16,3 3-6 15,5 0 1-15,4-7-2 16,0-7 0-16,0-11 1 16,3-15 4-16,1-13-4 15,1-11-1-15,-4-12 0 16,2-7 0-16,0-4 0 15,3-1 1-15,4-22 11 16,5-13 8-16,2-15-3 16,0-10 2-16,-1-9 3 15,-6-5-18-15,-4-4 1 0,-6-1-5 16,0-1 0-16,-2 2 0 16,-11 4 0-16,4 5-9 15,8 2-3-15,1 5 7 16,6 8 2-16,17 11-4 15,4 12-15-15,4 13 10 16,-1 12 0-16,0 7 12 16,-2 7-1-16,-1 17-1 15,-4 8 4-15,-2 4-4 16,-5 8 4-16,-4-3-5 16,-3 2 5-16,-4 3-2 15,-4-5 0-15,-1-2-3 16,0 2 3-16,-18-7 0 0,-10-3-3 15,-8-8 3-15,-6-7 1 16,0-9 5-16,0-4-2 16,2-3 6-16,8 0-8 15,9 0-2-15,11 0 0 16,12-2-2-16,0-3-32 16,19-1-128-16,13-5-268 15</inkml:trace>
  <inkml:trace contextRef="#ctx0" brushRef="#br0" timeOffset="-136751.92">19468 9794 810 0,'0'0'27'15,"0"0"24"-15,0 0 51 16,-84-51-39-16,57 51-54 16,-4 0 0-16,-6 14-6 15,-2 15-2-15,2 9-1 16,5 6 0-16,7 3 7 16,14 5-1-16,10-3-3 15,1-1 0-15,12-6-1 16,12-8 0-16,3-6-2 15,1-11-3-15,2-7 1 0,-1-7-1 16,-3-3-2 0,1-2 5-16,-3-13 1 0,-3-9 1 15,-5-6 5-15,0-7 12 16,-3-6 3-16,-5-5-7 16,0-6-10-16,-5-2 13 15,-3-1-18-15,0 5 2 16,-19 12-6-16,-4 11 4 15,-4 14 0-15,-6 13 1 16,-4 2-1-16,0 12-17 16,4 14-4-16,15 4-25 15,15 2-69-15,3-1-45 0</inkml:trace>
  <inkml:trace contextRef="#ctx0" brushRef="#br0" timeOffset="-136331.02">19909 9716 658 0,'0'0'173'15,"0"0"-152"-15,0 0 33 16,-116-12 6-16,77 32-23 0,5 2-14 15,5 4-8-15,10 5 4 16,11 1-7-16,8-1-3 16,0 3-8-16,16 0 10 15,10 0-5-15,7-1-4 16,0 2-1-16,-5-3-1 16,-4-2-7-16,-8-3 6 15,-8-6 1-15,-8-1-1 16,0-3-1-16,0-2 1 15,-15-3 1-15,-4-7-1 16,-7-2 2-16,0-3 4 16,-4 0-2-16,-2 0 5 15,1-8 8-15,1-4-15 16,3-3 10-16,5 1-11 16,9 1 0-16,11-1-29 0,2-5-81 15,25-3-148-15</inkml:trace>
  <inkml:trace contextRef="#ctx0" brushRef="#br0" timeOffset="-135995.86">20275 9450 884 0,'0'0'2'0,"0"0"29"16,0 0 48-16,0 0-74 15,0 0-5-15,-14 109 0 16,7-27 15-16,-7 10-9 16,-3 2 5-16,-3-6-9 15,-2-6 2-15,2-14-2 16,8-15 2-16,5-12-4 15,4-15-1-15,3-10-2 16,0-10-9-16,0-3-8 16,10-3-14-16,8 0-26 15,5-20-67-15,-4-8-473 16</inkml:trace>
  <inkml:trace contextRef="#ctx0" brushRef="#br0" timeOffset="-135809.28">20022 9819 813 0,'0'0'32'16,"0"0"4"-16,0 0 18 15,114-47-33-15,-53 40-20 16,3 2-1-16,0 2 0 16,-10-4 0-16,-6 3-4 15,-11-2 4-15,-12 2 0 16,-11-1-102-16,-11-2-180 0</inkml:trace>
  <inkml:trace contextRef="#ctx0" brushRef="#br0" timeOffset="-135024.39">20730 9428 700 0,'0'0'2'0,"0"0"67"16,0 0 0-16,0 0-8 16,0 0-51-16,0 0-9 15,35-9 0-15,-27 52 7 16,-5 15 9-16,-3 12-1 15,-1 5 17-15,-21 3-18 16,-5-3 15-16,-2 0-11 16,-1-1-6-16,6-3-9 15,0-3-3-15,6-5 0 16,3-1 0-16,3-5-2 16,2-2 2-16,3-1-2 15,-4-7-9-15,2-10-17 0,3-8 14 16,6-11 9-1,0-10-4-15,23-8 8 0,6 0 9 16,6-2-7 0,-2-15 3-16,-3-7 2 0,-2-2-1 15,-6-11 9-15,-4-4 6 16,-9-8-15-16,-8-3 2 16,-1-1-5-16,-7-4 0 15,-17 2-3-15,-7 0 0 16,-4 4-2-16,5 7-4 15,10 10 6-15,9 6 1 16,11 7 4-16,0-1 3 16,27 1 6-16,16-4-14 15,19 4-7-15,6 6 2 0,0 11-21 16,-9 4-6 0,-8 0-1-16,-12 4 3 0,-8 7 14 15,-7 2 2-15,-8-1 4 16,-5 2 5-16,-4 4 0 15,-2 3 4-15,-5 6 0 16,0 5 1-16,0 4 2 16,-6 3 7-16,-3-1-3 15,-1-3 8-15,3-2-5 16,1-5-2-16,0-5-4 16,3-4-2-16,0-5 1 15,3-7-2-15,0-3 2 16,0-2-6-16,0-2-8 0,0 0-6 15,0-5-9-15,6-12-58 16,2-7-95-16,0-7-311 16</inkml:trace>
  <inkml:trace contextRef="#ctx0" brushRef="#br0" timeOffset="-134837.24">21137 9643 821 0,'0'0'21'0,"0"0"38"16,0 0 37-16,0 0-41 0,0 0-40 15,0 0-10-15,15-50-5 16,-2 50-19-16,3 12-55 16,-3 7-61-16,-4-3-259 15</inkml:trace>
  <inkml:trace contextRef="#ctx0" brushRef="#br0" timeOffset="-134508.62">21509 9733 478 0,'0'0'195'0,"0"0"-159"0,0 0 36 16,0 0-16-16,36 95-4 16,-36-55-15-16,0 0 7 15,-11 0-22-15,-12 2 5 16,-7-1-16-16,-3-3-4 16,-4-1-3-16,5-8-4 15,2-2 1-15,3-7 0 16,7-7-1-16,7-5-4 15,7-1-4-15,6-7 7 16,0 0-16-16,0 2-19 16,9-2-49-16,9 0-18 15,3 0-241-15</inkml:trace>
  <inkml:trace contextRef="#ctx0" brushRef="#br0" timeOffset="-134199.74">21823 9832 772 0,'0'0'40'0,"0"0"0"16,0 0 61-16,0 0-62 16,-113-32-16-16,68 47-4 15,-3 14 2-15,6 13-9 16,2 8-6-16,9 6 2 0,10 0-8 15,9-1-3-15,11-6 3 16,1-8 0-16,4-3 0 16,14-9-7-16,4-7-8 15,3-7 10-15,1-5-13 16,4-7 9-16,1-3-26 16,1 0-33-16,0 0-7 15,-5-13-10-15,2-6-114 16</inkml:trace>
  <inkml:trace contextRef="#ctx0" brushRef="#br0" timeOffset="-133934.35">22273 9789 781 0,'0'0'44'0,"0"0"-24"16,0 0 85-16,0 0-42 15,0 0-41-15,0 0-11 16,-3-29-3-16,3 29-8 16,0 2-16-16,-1 15-38 15,-3 5-40-15,-2 5-24 16,-2 1-392-16</inkml:trace>
  <inkml:trace contextRef="#ctx0" brushRef="#br0" timeOffset="-133719.21">22197 10254 586 0,'0'0'76'0,"0"0"23"16,0 0 4-16,0 0 10 15,0 0-29-15,0 0-38 16,9 0-30-16,-6-3-13 0,-1 1-2 16,1-1-1-1,-2-2-9-15,-1 3-42 0,0 0-62 16,0 0-45 0,0-1-175-16</inkml:trace>
  <inkml:trace contextRef="#ctx0" brushRef="#br0" timeOffset="-132318.62">24025 9533 473 0,'0'0'92'16,"0"0"-14"-16,0 0-13 16,0 0-21-16,0 0-23 15,0 0 24-15,0-41-37 16,-3 35 31-16,-8 2 14 15,-5 1 0-15,-5 0-37 16,-5 3-7-16,-2 0 2 16,0 3-4-16,1 12 3 15,2 5-2-15,2 5-5 0,1 6 4 16,3 6-6 0,3 7 8-16,3-1-5 0,4 3-1 15,3 0 0-15,3 3 0 16,3-3-1-16,0 1-1 15,0-3-1-15,12-5 0 16,7-7-1-16,1-4-4 16,5-10 4-16,2-6-1 15,3-7-1-15,3-5 3 16,0 0 0-16,0-11 3 16,-2-10 0-16,-3-6-3 15,-3-6 21-15,-2-3-5 0,-5-6 6 16,-3-6-10-1,-5-8 0-15,-4-4-9 0,-3-5 10 16,-3 2-13-16,0 9 0 16,-13 15 0-16,-6 14 7 15,-6 14 3-15,-12 10-8 16,-9 1-2-16,-8 4 0 16,2 17-15-16,13 7-38 15,19 2-53-15,20-1-79 16,5-4-279-16</inkml:trace>
  <inkml:trace contextRef="#ctx0" brushRef="#br0" timeOffset="-131604.74">24518 9607 760 0,'0'0'7'0,"0"0"10"16,0 0 49-16,0 0-33 15,0 0-32-15,0 0 1 16,-52 107 10-16,33-44 16 0,2 9-14 15,-1 7 9 1,2 4-17-16,-5 4 2 0,-3-4-6 16,-1-1-2-16,-2-6 0 15,3-7 2 1,-1-8-5-16,2-15 6 0,10-13-6 16,3-16-66-16,7-7 66 15,3-10 3-15,0 0 5 16,0 0 31-16,7-20-20 15,8-9 7-15,4-11 8 16,1-10-1-16,4-9-9 16,1-4-13-16,-1-7-2 15,-5-5-5-15,-3 1 0 16,-5-1-1-16,-3 0 7 0,-3 6-14 16,4 4 5-16,6 9 2 15,5 7 0-15,8 11 0 16,3 7-1-16,1 12-7 15,1 11-3-15,-1 5 10 16,0 3-3-16,-2 10 1 16,-5 10 3-16,-3 6-3 15,-5 1-1-15,-4 1 2 16,-6 1 0-16,-2 0 2 16,-5 1-1-16,0 0-8 15,-15 3 9-15,-12-2 9 16,-7-3-8-16,-5 0 3 15,-1-9 9-15,-2-4-9 0,0-5-3 16,7-4-1-16,8-3 0 16,9-3-5-16,7 0-5 15,8 0-21-15,3 0-71 16,3 0-67-16,23-9-517 16</inkml:trace>
  <inkml:trace contextRef="#ctx0" brushRef="#br0" timeOffset="-130212.18">27236 9822 434 0,'0'0'48'0,"0"0"1"16,0 0 65-16,-40-79-23 0,25 59-33 15,-3 1-24-15,-1 4 38 16,-5 3-36-16,-5 8-5 16,-5 4 0-16,-5 0-25 15,-1 14 23-15,0 10-20 16,4 8 7-16,5 1-8 16,4 6-5-16,7 4 0 15,5 2-2-15,6 3 1 16,8 2-2-16,1 0 8 15,0-5-6-15,1-4-2 16,14-7 0-16,8-7-11 16,7-6-1-16,8-5-3 15,10-7 1-15,-2-7 10 16,-1-2 4-16,-8-5-1 0,-7-14 5 16,-6-8-3-16,-6-6 17 15,-5-7 1-15,-4-7-9 16,0-7 6-16,-4-5-11 15,-5 0-4-15,0 0 9 16,0 6-6-16,-15 12-4 16,-5 14-3-16,-5 13-1 15,-5 14-1-15,-4 6 5 16,-8 22-13-16,5 8-26 16,15 2-51-16,19-3-58 15,3-9-371-15</inkml:trace>
  <inkml:trace contextRef="#ctx0" brushRef="#br0" timeOffset="-128978.08">28088 9687 688 0,'0'0'14'0,"0"0"6"16,0 0 43-16,0 0-54 0,102-50-5 16,-73 50-4-16,-4 14 0 15,-4 12 11-15,-6 6-10 16,-11 4 25-16,-4-1 8 16,0 2-5-16,-7-2 0 15,-14 3-16-15,-3 3 2 16,-7 1-2-16,-2 5-13 15,0 0 5-15,-3-5-8 16,2-4 4-16,0-6-1 16,1-4 0-16,11-9 0 15,5-5 1-15,11-6-2 16,6-5 7-16,3 3 2 16,24 2-4-16,14-1 15 15,12-2-4-15,8-2-10 16,2-2-3-16,-5-1 0 0,-11 0 6 15,-9 0-16 1,-13 0 8-16,-8-7 0 0,-2 1 0 16,-5-4 1-16,-1 1-1 15,3 0-1-15,-3 1-49 16,-1 3-69-16,-5 0-114 16</inkml:trace>
  <inkml:trace contextRef="#ctx0" brushRef="#br0" timeOffset="-128018.9">30362 9902 568 0,'0'0'77'0,"0"0"31"16,0 0-51-16,0 0-2 15,0 0-14-15,0 0-27 16,-91-74-2-16,63 74 7 16,-2 0-9-16,2 8-9 15,0 10 11-15,2 3-8 16,2 4 1-16,2 5-4 0,1 4 0 15,3 2 3-15,3 4 2 16,5 1 1 0,5 0-3-16,5-1-3 0,0-3 0 15,6-3 1-15,12-4 0 16,3-8 0-16,3-6-4 16,1-6 2-16,3-5-2 15,1-5 2-15,-1 0 0 16,-1-2 2-16,-3-11 3 15,-2-3-1-15,-2-4 3 16,-1-6 4-16,2-3-6 16,0-7 1-16,-3-6 4 15,1-4-5-15,-3-9-1 16,-7 1-4-16,-9 1 0 0,0 7 3 16,-11 7 4-16,-12 10 13 15,-5 8-13-15,-2 11 6 16,-3 7-13-16,2 3 1 15,-1 1-4-15,7 21-8 16,6 6-44-16,11 1-110 16,8 0-205-16</inkml:trace>
  <inkml:trace contextRef="#ctx0" brushRef="#br0" timeOffset="-127279.4">30635 9878 548 0,'0'0'243'0,"0"0"-226"16,0 0 25-16,0 0 21 0,0 0-57 16,0 0-6-16,0 0-7 15,-28 109 7-15,3-36 6 16,-3 10 6 0,-1 1 5-16,0 3-4 0,7-5-12 15,6-6 1-15,5-6-1 16,5-6-1-16,3-6 0 15,-4-4-3-15,1-10-6 16,2-12-6-16,0-10 5 16,4-12 7-16,0-6 0 15,0-4 3-15,0 0 7 16,8-16 11-16,8-9 8 16,2-10-1-16,2-8 17 15,-1-4-25-15,-2-7 3 16,2-10-9-16,-3-9-1 15,-1-7-8-15,-3-2 6 16,1 2-6-16,-2 5-2 0,1 5 0 16,4 3 0-16,2 10 0 15,2 12 0-15,-1 6 2 16,2 13-2-16,-2 4-5 16,4 5 5-16,-1 7-2 15,1 6-7-15,5 4 9 16,0 5-2-16,2 21-7 15,-6 8 9-15,-8 9-1 16,-10 6 0-16,-6-4-1 16,0 1 0-16,-21-7-5 0,-7-7 7 15,-3-4 7 1,-4-6-7-16,-1-5-4 0,2-6 4 16,3-1 5-16,2-6-5 15,9-4 0-15,7 0 1 16,5 0-1-16,5 0-7 15,3 0-19-15,0 2-42 16,0-2-49-16,0 0-125 16</inkml:trace>
  <inkml:trace contextRef="#ctx0" brushRef="#br0" timeOffset="-126694.08">31096 9895 711 0,'0'0'52'0,"0"0"-19"0,0 0 37 16,0 0 21-1,0 0-59-15,0 0-27 0,73-14-4 16,-42 33 0-16,2 9 8 16,-1 8 3-16,-4 3 5 15,-6 3 3-15,-5 0-3 16,-8 0-10-16,0-3 8 15,-6-1-15-15,-3 2 1 16,0-1 3-16,0 0-1 16,-10-5-3-16,-4-3 0 15,0-6-1-15,0-9-4 16,0-6 3-16,1-3 2 16,-1-7-4-16,1 0 1 15,-1 0-2-15,0-7-1 16,3-11 5-16,2-4 1 0,0-9 0 15,8-3 6-15,1-4-4 16,1-3-2-16,20-3 0 16,7-4 1-16,7-1-1 15,5 1 0-15,0 2-3 16,1 6-4-16,-4 6 4 16,-2 9-12-16,-3 11-19 15,-3 13-7-15,1 1-55 16,-4 12-41-16</inkml:trace>
  <inkml:trace contextRef="#ctx0" brushRef="#br0" timeOffset="-124804.11">18291 11435 784 0,'0'0'30'0,"0"0"24"15,0 0 35-15,0 0-74 16,0 0-15-16,0 0 0 16,0 0 2-16,-45 115-1 15,26-50 14-15,-4 13 2 16,-7 9 2-16,-1 5-15 16,-2 2 4-16,2-4-3 15,3-3-5-15,2-7 4 16,6-7-4-16,3-6 0 15,1-13 3-15,7-10-6 16,0-13 1-16,7-12 1 16,2-9 1-16,0-8-1 15,0-2 5-15,0-5 6 16,9-16 2-16,5-11 1 0,2-5-9 16,-1-8 12-16,1-11-2 15,-2-6 4-15,2-6-10 16,-4-3-7-16,-3-4 0 15,-2 4-1-15,2-1 0 16,4 4-11-16,7 5 7 16,7 8-14-16,1 9-18 15,1 7 15-15,-1 7 7 16,0 7 2-16,-5 10-4 16,-1 7 8-16,-4 6-14 15,-4 2 21-15,0 3 0 16,0 15-5-16,2 10 6 0,-1 3-1 15,-3 5 2 1,-3 7 0-16,-9 0-1 0,0 7 0 16,-13-2 2-16,-15-3 5 15,-8-9 0-15,-6-8 8 16,-4-6 6-16,2-8-1 16,7-6-5-16,5-2-12 15,12-5 2-15,9 1-5 16,4-2-20-16,7 0-81 15,0 0-141-15</inkml:trace>
  <inkml:trace contextRef="#ctx0" brushRef="#br0" timeOffset="-123889.16">18574 12055 733 0,'0'0'7'0,"0"0"-6"16,0 0 52-16,0 0-29 0,0 0-3 16,0 0-12-1,8 24 23-15,11-24-26 0,5 0 15 16,-3-6-9-16,1-11-9 15,-3-4 6-15,-2-4-4 16,-1-9 6-16,-2-3 4 16,-1-8-2-16,-2-3-9 15,-4-1 0-15,-4 0-1 16,-3 6-3-16,0 6 0 16,-18 4 1-16,-7 11 2 15,-3 7 12-15,-2 6 11 16,3 9-24-16,2 0-1 15,6 3-2-15,6 14 8 16,7 6-8-16,6-1 1 16,0 3-4-16,15-3 4 15,21-1 0-15,9-4-2 0,13-5 2 16,5-2 0-16,-1-6 0 16,-4-4-25-16,-9 0 4 15,-11 0 11-15,-13 0 5 16,-10 0 5-16,-5 0 3 15,-4 0 0-15,0 0 6 16,5 6-5-16,-1 11-2 16,-2 6-2-16,-2 5 2 15,-5 2-2-15,-1 4 1 16,0 0 0-16,0 2 7 16,-7 1-8-16,-1-2 0 0,0-4-3 15,5-5 7-15,3-5-9 16,0-3 10-16,8-8-10 15,12-4 5-15,8-5 0 16,4-1 1-16,0 0 4 16,0-11-4-16,-4-7-1 15,-3-10 0-15,-2-2 1 16,-1-7 5-16,-4-7 3 16,1-9 6-16,-4-3-9 15,-1-3-5-15,-5 0-1 16,-6 8 2-16,-3 11 0 15,-2 11 0-15,-17 12 5 16,-4 9 0-16,-2 8 2 16,-2 14-9-16,3 19 1 15,6 12 1-15,5 9-2 0,10 5 9 16,3 5-8-16,0-1 0 16,15-5 0-16,6-5 0 15,6-13 2-15,4-7-3 16,3-10 0-16,2-9-1 15,1-6 1-15,2-5 7 16,3-3-7-16,-1 0-22 16,-3-2-50-16,-5-11-115 15</inkml:trace>
  <inkml:trace contextRef="#ctx0" brushRef="#br0" timeOffset="-122801.84">20097 11318 67 0,'0'0'518'0,"0"0"-516"0,9-85 12 15,10 78 82-15,4 7-31 16,-1 0-59-16,1 17 2 16,-6 22 0-16,-3 14 14 15,-2 13 9-15,-9 4 12 16,-3-1-6-16,0 0-9 16,-12 1 0-16,-12 8-18 15,-9 4 10-15,-4 4-5 16,0-1 2-16,2-1 1 15,7-1-12-15,3-2-5 16,7-4 5-16,4-9-5 16,8-6-1-16,6-6-1 15,0-13-3-15,12-9-13 0,14-12-13 16,8-17 11-16,6-5 5 16,0-10-18-16,-1-19 32 15,-7-7 0-15,-10-6 1 16,-7-6 10-16,-9-6 20 15,-6-6-6-15,0-6-16 16,-21-1-6-16,-10 2 2 16,-5 7-3-16,-7 9-2 15,1 6 11-15,1 9-9 16,4 3 21-16,6 6-14 16,10 4-6-16,8 1 9 15,13 3 2-15,0 1-4 0,17-2-8 16,27-1-2-1,19 2-7-15,17 2 4 0,8 4-22 16,-3 1 6-16,-10 2-5 16,-14 2-1-16,-15 1 7 15,-16 2 11-15,-12 3 5 16,-8 0 2-16,-6 0 2 16,3 0-1-16,0 13-1 15,2 12 0-15,4 9 0 16,-4 12 1-16,2 7-1 15,-4 4 1-15,-2-2 2 16,-4 1-3-16,-1-8-7 16,0-6 7-16,0-6 0 0,0-10-1 15,-1-6 1-15,-2-7 0 16,1-7-1-16,2-4 1 16,0-2 0-16,0 0 3 15,0 0-3-15,0-11 0 16,0-11-43-16,0-5-125 15,0-7-301-15</inkml:trace>
  <inkml:trace contextRef="#ctx0" brushRef="#br0" timeOffset="-122567.11">20603 11664 603 0,'0'0'11'0,"0"0"91"16,-2-78 13-16,2 61-60 16,0 5 10-16,0 3-30 15,0 4-15-15,2 2-4 16,-1 2-6-16,1 1-10 16,2 0-1-16,5 1-27 15,8 14-59-15,1 2-18 16,4 1-145-16</inkml:trace>
  <inkml:trace contextRef="#ctx0" brushRef="#br0" timeOffset="-122267.65">21032 11651 447 0,'0'0'21'0,"0"0"58"16,0 0 22-16,0 0-46 16,17 100 9-16,-22-57-9 15,-13 6-8-15,-1-3-13 16,-3-2-5-16,4-5-16 0,-2-3-4 16,4-3-6-1,0-2-3-15,-4-6 0 0,5-4 0 16,-1-5-5-16,5-7-8 15,5-4-25-15,3-2 2 16,3-3-38-16,6 0-33 16,18-3-76-16</inkml:trace>
  <inkml:trace contextRef="#ctx0" brushRef="#br0" timeOffset="-121983.08">21331 11693 653 0,'0'0'37'0,"0"0"37"0,-99-9 5 15,65 21-40-15,3 18 1 16,2 15-10-16,8 6 3 16,10 7-15-16,11-2-3 15,0-2 0-15,19-3-13 16,9-7 4-16,3-6 1 15,1-6-5-15,-1-8-2 16,0-9-5-16,4-8 3 16,-2-4-14-16,1-3 14 15,-3 0-16-15,-2-10-28 16,-1-7-46-16,-1-3-96 16</inkml:trace>
  <inkml:trace contextRef="#ctx0" brushRef="#br0" timeOffset="-121735.24">22090 11632 715 0,'0'0'8'16,"0"0"-8"-16,0 0 77 15,0 0-43-15,0 0-22 16,0 0-5-16,16-40-7 0,-11 43-3 16,-1 17-25-1,-2 9-7-15,-2 8-102 0,0 7-325 16</inkml:trace>
  <inkml:trace contextRef="#ctx0" brushRef="#br0" timeOffset="-121556.78">22096 12165 667 0,'0'0'139'16,"0"0"36"-16,0 0-60 15,0 0-54-15,0 0-26 16,0 0-12-16,19-22-10 0,-16 17-10 16,-1 4-3-1,-1 1 0-15,-1 0-19 0,0 0-56 16,-6 0-85-16,-9-2-232 15</inkml:trace>
  <inkml:trace contextRef="#ctx0" brushRef="#br0" timeOffset="-120408.56">24364 11757 362 0,'0'0'22'16,"0"0"60"-16,0 0 40 16,0 0-41-16,0 0-40 15,-14-84 2-15,6 68-3 0,-2 1-22 16,-5-2 0-16,-3 4 16 15,-3 2-13-15,-4 0-4 16,-5 7 6-16,-5 4-4 16,0 0-5-16,-4 3 3 15,3 17-5-15,6 3-9 16,7 4 6-16,6 2-3 16,4 4 8-16,5 6-11 15,4 6 1-15,1 5 0 16,3 1-3-16,0 0-1 15,0-5 0-15,1-4 0 16,8-5-4-16,6-9 2 16,-1-6-3-16,-1-7-4 15,-3-5-5-15,-4-7 8 16,-2-1 3-16,3-2 3 0,-1 0 11 16,6 0 0-16,4-5-1 15,4-6-9-15,5-3 0 16,3 0-1-16,2-6 6 15,-2 0-4-15,1-7-2 16,-6-2 1-16,-6-6 4 16,-5-5 22-16,-5-6-6 15,-7-6-10-15,0-3-2 16,-13 0-6-16,-11 0-3 16,-4 6 0-16,-2 12-3 0,0 15 5 15,2 14-4 1,2 8 0-16,3 17-6 0,3 16 2 15,2 11-17-15,11 4-70 16,7-1-106-16</inkml:trace>
  <inkml:trace contextRef="#ctx0" brushRef="#br0" timeOffset="-119678.13">24578 11576 529 0,'0'0'61'16,"0"0"19"-16,0 0 30 16,0 0-70-16,0 0 11 15,0 0-4-15,12-47-18 16,-3 47-7-16,10 0-16 16,9 18 0-16,10 7 10 15,5 8 1-15,-3 5-10 16,-2 5 2-16,-9 6-9 15,-6 1 1-15,-13 4 2 16,-8-2 0-16,-2-3 4 16,0-2-3-16,-14-5 0 15,-3-6-4-15,0-4 1 16,-1-7-2-16,3-4 2 0,-3-6-2 16,2-6 1-16,1-5 0 15,4-4 1-15,0 0-1 16,0-11 5-16,-1-11 10 15,3-7 3-15,3-5-5 16,5-2 1-16,1-6 3 16,0-2-9-16,6-4-6 15,16-7-2-15,16-1-7 16,15 1-9-16,10 9 1 16,2 13-33-16,-14 16 8 15,-20 14 5-15,-20 3 8 16,-11 10-42-16,-18 8-9 0,-12 0-354 15</inkml:trace>
  <inkml:trace contextRef="#ctx0" brushRef="#br0" timeOffset="-118293.96">24821 11510 565 0,'0'0'71'15,"0"0"45"-15,0 0-43 16,0 0-36-16,0 0-31 16,0 0-6-16,3 38 0 15,-2 3 3-15,1 10 26 16,-2 7 6-16,0 8-2 15,0 4-14-15,0 1-1 16,0 0 9-16,-12 1-12 16,2-3-12-16,1 1 9 15,-3-3-8-15,3-2-4 16,0-4 2-16,1-2-3 0,0-3 2 16,-2-4-1-16,3-6 6 15,-2-2-6-15,0-8-5 16,-1 0 5-16,-1 1 6 15,4-4 26-15,-1 2-30 16,4 3 8-16,-1 1-9 16,4 3 5-16,1-3-4 15,0-8-1-15,0-8-1 16,0-6 1-16,0-7-1 16,0-5 1-16,0-2-1 15,0-3 2-15,0 0 4 16,0 0 11-16,0 0 23 0,-3-4-24 15,-1-10-9-15,2-6-5 16,2-6 4-16,0-7-4 16,0-6-1-16,0-8 2 15,0-9 0-15,6-6-3 16,1-11-1-16,4-2 0 16,2 0 0-16,1 0-4 15,2 5 4-15,1-2-9 16,-1-1 6-16,-3 5 1 15,-2 1-3-15,-2 6 5 16,-5 7-2-16,1 4 3 16,-2 4-2-16,0 6 4 15,3 4-3-15,1 5 1 0,0 5 0 16,3 1-2 0,0 5 2-16,0 2-3 0,2 1 3 15,3 1-9-15,0 4 7 16,1 2-3-16,-3 2-3 15,0 3 7-15,-1 1 1 16,0 1-1-16,6 1 1 16,2 0-2-16,2 1 0 15,-2-1 2-15,1 1-4 16,-4-3 4-16,-3 4 0 16,0-3 0-16,-1 3 0 15,-1 0 0-15,0 0 0 0,2 0-2 16,-2 0 2-16,-1 0-1 15,0 7 0-15,0 6 1 16,2 2-2-16,0 7 2 16,2 4 3-16,-4 3-3 15,-5 2-1-15,-3 3-1 16,-3 2 1-16,0 0-2 16,0 1 3-16,-11-1-1 15,-3 3 2-15,-5-4-2 16,-3-2 1-16,-3-5 0 15,-4-4 5-15,2-5-5 16,-1-2-1-16,-1-6 1 16,1-4 0-16,0-6 1 15,-2-1 2-15,-6 0 7 0,-5-10-3 16,-4-5 4-16,3-1-9 16,8 0 0-16,11 1 3 15,12 2 5-15,8 2-10 16,3 1-12-16,19 6-53 15,20-2-155-15,11 2-218 16</inkml:trace>
  <inkml:trace contextRef="#ctx0" brushRef="#br0" timeOffset="-117694.83">25431 11712 634 0,'0'0'26'15,"0"0"46"-15,0 0 4 0,0 0-33 16,79-28-32-16,-43 28 8 16,-2 4-4-16,-3 13 5 15,-1 8-9-15,-7 9 5 16,-2 6 2-16,-7 5 1 15,-5 2-2-15,-2 0 3 16,-7 1 2-16,0 0-15 16,0-2 1-1,-8-2-4-15,-10-5-4 0,-3-3-1 16,-4-7 1-16,-2-7 2 16,0-6-2-16,0-11-8 15,5-5 7-15,2 0 1 16,1-10 12-16,4-12 1 15,2-4 31-15,1-7-8 0,7-2-15 16,5-5-8-16,0-5-7 16,20-5 6-16,16-1-12 15,10-5-11-15,6 3-19 16,-1 3-15-16,1 9-9 16,-3 11-32-16,-4 14-21 15,0 12 17-15,-7 4-63 16,-2 1-355-16</inkml:trace>
  <inkml:trace contextRef="#ctx0" brushRef="#br0" timeOffset="-116710.79">27449 11593 402 0,'0'0'87'0,"0"0"24"16,0 0-3-16,0 0-41 15,0 0-20-15,0 0-17 16,-58-56-2-16,35 56-14 16,-5 0 12-16,-3 13-14 15,1 6 16-15,2 7-11 16,2 11-8-16,4 4 8 16,4 11-12-16,2 6 7 15,5 0-1-15,1 2-11 16,4-2-1-16,4-6 1 15,2-4 8-15,4-7-8 16,21-7 0-16,6-8-9 16,8-7 2-16,4-11-1 15,0-5-1-15,0-3 9 16,-7-5-2-16,-6-15 2 0,-6-7 3 16,-7-9 11-16,-7-8 7 15,-3-9 4-15,-4-12-7 16,-3-6-12-16,0-4-1 15,-13 3-5-15,-5 10 0 16,-3 17-1-16,-1 14 0 16,-2 14 2-16,-9 10 5 15,-2 7-6-15,-3 8-2 16,2 19-3-16,8 8-30 16,16 4-76-16,12 0-34 0,3-5-318 15</inkml:trace>
  <inkml:trace contextRef="#ctx0" brushRef="#br0" timeOffset="-116013.24">27870 11623 712 0,'0'0'33'15,"0"0"52"-15,0 0-54 0,0 0-30 16,0 0-1-16,-5 131 12 16,-8-57 39-16,-5 7-18 15,-3 4-19-15,3-3-6 16,0-3-1-16,11-4-7 15,4-5 0-15,3-6 6 16,0-3-6-16,0-8-8 16,0-10-16-16,3-7-11 15,-2-12 17-15,-1-12 7 16,0-9 10-16,0-3-2 16,0 0 3-16,0-9 42 15,0-14-4-15,0-9-14 0,0-5 4 16,0-7 1-1,2-7-8-15,4-10-3 0,3-7-12 16,3-7 4-16,0-3 0 16,-1 2-10-16,-3 3 2 15,1 1 0-15,-3 5 3 16,4 8-5-16,1 6-3 16,2 11 3-16,5 6-5 15,4 8 0-15,2 5-16 16,0 7 6-16,2 7 8 15,-1 7-19-15,-3 2 17 16,-2 11 2-16,-4 20 1 16,-5 7 6-16,-7 6 0 15,-1 5 0-15,-3-1 0 16,0-3 1-16,-10-6 0 0,-5-5-2 16,-5-5 2-16,0-9 0 15,-2-4 0-15,-6-6 2 16,-5-5-2-16,-4-5-1 15,-3 0 0-15,1-2-18 16,6-8-44-16,15-3-61 16,17-3-138-16</inkml:trace>
  <inkml:trace contextRef="#ctx0" brushRef="#br0" timeOffset="-115613.78">28405 11339 667 0,'0'0'23'16,"0"0"80"-16,0 0-27 0,0 0-42 16,0 0-34-1,0 75 0-15,0 5 5 0,-3 15 49 16,-10 6-15-16,-1-1-16 16,-3-6-18-16,0-6-2 15,1-15-3 1,4-13 9-16,2-13-10 0,3-12 1 15,3-11 0-15,2-9 1 16,2-11-1-16,0 1 0 16,0-5 0-16,0 0 0 15,0 0-9-15,0-17-63 16,0-8-169-16</inkml:trace>
  <inkml:trace contextRef="#ctx0" brushRef="#br0" timeOffset="-114687.2">30565 11682 501 0,'0'0'47'0,"0"0"14"15,0 0 62-15,0 0-58 16,-67-78-37-16,45 69-1 0,-2 3-8 16,-3 6-10-1,-1 0 8-15,-1 4-4 0,0 16 9 16,-1 9-17-16,2 8 5 16,2 7-6-16,3 8 4 15,4 7-6-15,4 4 0 16,3-1 3-16,9-3-5 15,3-5-1-15,0-6-16 16,17-6-6-16,5-7 1 16,4-5-8-16,2-7 15 15,0-7 0-15,2-9 8 16,3-4-3-16,-2-3 8 16,-1-9 4-16,-2-11 13 15,-2-6 3-15,-6-8 31 0,0-5-12 16,-4-7-16-16,-2-5 13 15,-5-9-16-15,-5-5 10 16,-4-3-9-16,0-2-11 16,-9 8 1-16,-12 9 0 15,-1 13-4-15,-2 12-3 16,0 12 0-16,-3 9 1 16,-1 7-3-16,-3 7-4 15,2 17-14-15,2 13-36 16,11 6-57-16,13 0-44 15</inkml:trace>
  <inkml:trace contextRef="#ctx0" brushRef="#br0" timeOffset="-113862.06">30840 11686 690 0,'0'0'19'0,"0"0"37"16,0 0 12-16,0 0-66 15,0 0 3-15,0 0-5 16,-15 119 2-16,1-45 4 16,-3 7 17-16,-2 5 5 15,-3 0-8-15,1-2-7 16,3-4-13-16,-1-10 0 16,2-8 0-16,0-9 0 15,-1-5-2-15,6-3 2 16,-2-6 2-16,1-3-2 15,4-9 0-15,1-9-1 16,5-7 1-16,1-4 7 16,2-5-6-16,0-2 2 15,0 0 26-15,0-16 35 0,4-11-32 16,6-7-9-16,3-7-2 16,0-8-9-16,-1-3 4 15,2-4-4-15,-4-7-11 16,-3-5 2-16,-2-10-3 15,-2 0 0-15,1 2-1 16,0 3 1-16,2 6 0 16,3 7-1-16,5 6-2 15,1 3 2-15,6 9 1 16,-3 6-3-16,5 5-1 0,1 4-12 16,2 7-4-1,-1 9 4-15,-2 2-4 0,0 9 2 16,1 0-2-16,0 11 20 15,0 12 0-15,-5 5 0 16,-3 3-1-16,-5 3 1 16,-8 1-4-16,-3 2 4 15,0-1-2-15,-17 3 5 16,-5-5-3-16,-2-4 3 16,-1-4-3-16,2-4 0 15,1-6 0-15,0-3 6 16,0-5-4-16,0-4 0 15,3-1 0-15,-1-3 0 16,3 0 6-16,1 0 1 16,-1-3-9-16,7-4-6 0,5 2-22 15,5 0-53 1,0-7-87-16,8-1-467 0</inkml:trace>
  <inkml:trace contextRef="#ctx0" brushRef="#br0" timeOffset="-113153.38">31332 11648 356 0,'0'0'117'0,"0"0"0"16,0 0-20-16,0 0-32 0,0 0-21 16,0 0-6-1,30-50-27-15,-21 45 4 0,4 2 9 16,1 3-18-16,6 0-6 16,6 0 1-16,3 8 0 15,3 6 0-15,-5 3-1 16,-8 2 0-16,-4 1 0 15,-11 5 1-15,-4 1 1 16,0 3 5-16,-10 3 42 16,-9-1-16-16,-2-2-2 15,-6 0-7-15,0 3-10 16,-5 0-8-16,-6 4-1 16,1 0-2-16,-2 0-3 15,3-2 0-15,8-4 1 0,4-3 0 16,8-4-2-1,8-7 2-15,5-5-2 0,3-4 1 16,0-3 0-16,3 0 9 16,25 0-7-16,17-1 0 15,17-1 4-15,7-1 0 16,5-1 1-16,-6 0-6 16,-7 0 6-16,-10 0-4 15,-14 0 0-15,-13 0 2 16,-12 0-5-16,-9 0-1 15,-3 0-7-15,0 0-13 16,0 0-107-16,-12 0-95 16</inkml:trace>
  <inkml:trace contextRef="#ctx0" brushRef="#br0" timeOffset="-109563.77">26306 2964 343 0,'0'0'155'16,"0"0"-67"-16,0 0 14 0,0 0 1 16,0 0-70-1,0-79 11-15,0 67-13 0,2 2 22 16,-1 2-18-1,1 3-10-15,-2 4 1 0,0 1 0 16,0 0-17-16,0 0-2 16,0 0-7-16,0 0-5 15,0 19-3-15,-5 11 8 16,-5 13 2-16,0 5 3 16,-1 8-10-16,1 0 10 15,-1 2-5-15,-2 2 0 16,0-2 1-16,-1 0-2 15,-4-2 2-15,5-2-2 16,1-3 1-16,3-1 0 16,4 0-1-16,4-8 1 0,1-6 0 15,0-10 0-15,0-9 0 16,0-7-2-16,0-7 2 16,0-3 0-16,0 0 0 15,0 0 0-15,0 0 3 16,0 0-1-16,0-13 7 15,3-8 1-15,6-11-8 16,2-6 2-16,0-4 0 16,0-3-3-16,-1 1-1 15,2 2 1-15,-3 1-1 16,3 4-3-16,0 5 3 16,2 3-3-16,3 7-9 15,4 5 10-15,2 5-3 0,0 5-5 16,1 6 8-16,-2 1-2 15,-2 0-2-15,2 5 4 16,1 9-6-16,-4 3 2 16,2 1 3-16,-2 0-1 15,-5 2 2-15,1 0 2 16,-6 4-1-16,0-2-3 16,-2 4 0-16,-3 1 3 15,-2-2-2-15,-2 4-2 16,0-3 2-16,0 3 3 15,-5 1-1-15,-6-3-2 16,-1-4 3-16,-1 2 0 16,-1-4 0-16,-1 2 2 15,0-4-6-15,-1 0 4 16,-2-2 0-16,-3-3 2 0,-3-2 2 16,3-3-1-16,-3-3 1 15,2-6 9-15,1 0 8 16,-2 0 0-16,-3 0-9 15,-1-4-5-15,-1-5 2 16,2 0 0-16,4-1 6 16,4 1 10-16,0-3-8 15,8 1-7-15,2 0 5 16,1-4-7-16,5 2-3 16,-1-3-3-16,3-3-2 15,0 3-22-15,0-2-48 0,3 1-99 16,12 2-324-16</inkml:trace>
  <inkml:trace contextRef="#ctx0" brushRef="#br0" timeOffset="-108979.45">27357 3325 685 0,'0'0'33'0,"0"0"21"0,0 0 66 15,0 0-51 1,0 0-33-16,0 0-21 0,6-31-15 15,-6 54-5-15,0 15 3 16,0 6 2-16,0 8 0 16,-2 9 7-16,-2 2-1 15,-2 0 5-15,-2-2-5 16,1-10-6-16,-4-3 2 16,1-7-2-1,1-5 6-15,0-8-6 0,5-10 0 16,1-6 0-16,1-7-1 15,2-2 1-15,0-3 0 16,0 0 4-16,0 0 14 16,0 0 13-16,0 0-9 0,0-4-17 15,9-10-5-15,1-3-60 16,-4-2-132-16,-6-2-405 16</inkml:trace>
  <inkml:trace contextRef="#ctx0" brushRef="#br0" timeOffset="-108688">27029 3489 744 0,'0'0'67'0,"0"0"-26"0,0 0 10 16,91-6-32-16,-38 6-12 15,12 0 9-15,7 0 16 16,8 5 5-16,6 0-10 16,-2 2-21-16,-14-2 13 15,-15 2-14-15,-18-2-5 16,-18-2 0-16,-11-1 2 16,-8-1-2-16,0-1-43 15,-14 0-147-15,-14 0-415 16</inkml:trace>
  <inkml:trace contextRef="#ctx0" brushRef="#br0" timeOffset="-107499.02">24614 4816 650 0,'0'0'46'15,"0"0"26"-15,0 0 22 16,0 0-24-16,16-74-9 16,-14 70-8-16,-2 3-24 0,0 1-13 15,0 0-5-15,0 4-11 16,0 24-5-16,-5 17 2 15,-8 18 3-15,-4 13 4 16,-4 7 4-16,-3 5 12 16,4 1-9-16,-1-6-5 15,4-4-6-15,3-8 0 16,3-6 0-16,0-12 0 16,1-13 0-16,1-8 1 15,3-11-1-15,3-10 1 16,2-5-1-16,1-3-1 15,0-3 1-15,0 0 3 0,0 0-3 16,10-14-5 0,5-3-43-16,0-6-34 0,0 0-85 15,-8-6-228-15</inkml:trace>
  <inkml:trace contextRef="#ctx0" brushRef="#br0" timeOffset="-107226.28">24247 5230 300 0,'0'0'379'0,"0"0"-368"16,0 0 41-16,0 0 37 0,0 0-58 16,0 0-14-1,36-14-3-15,19 14-6 0,18 0-4 16,10 0 18-16,7 0 2 15,-4 0-6-15,-8 5 0 16,-5 1-14-16,-15-3 9 16,-13 0-7-16,-15-1-3 15,-13-2-2-15,-10 2-1 16,-7-2-2-16,0 0-70 16,-8 0-180-16</inkml:trace>
  <inkml:trace contextRef="#ctx0" brushRef="#br0" timeOffset="-106415.75">25561 5221 422 0,'0'0'219'15,"0"0"-185"-15,0 0 66 16,0 0-21-16,-31-83-12 16,17 73-34-16,-2 3-13 15,1 4-2-15,-6 3-4 16,-4 0-2-16,-2 0-9 16,-2 8 4-16,1 7-7 15,0 6-1-15,1 7-2 16,3 3 6-16,0 7 0 15,6 3-3-15,5 5-1 16,5 0 0-16,4 3-15 16,4-3-17-16,0-2 12 0,0-4-8 15,13-8 6-15,5-8-4 16,5-7-5-16,3-7 4 16,7-5 18-16,2-5 4 15,-1 0-1-15,0-3 7 16,-4-14 2-16,-3-5 14 15,0-4 24-15,-2-6-5 16,-3-6 1-16,-1-4 6 16,-4-1-20-16,-1-4 7 15,-2 0-22-15,-4 5 8 16,-1 6-4-16,-3 12-2 0,-5 7 18 16,-1 10-11-1,0 4-1-15,0 3-6 0,0 0-9 16,0 0 0-16,0 3-9 15,0 21 4-15,0 12 4 16,0 10 1-16,0 7 0 16,6 0-1-16,2 1 1 15,1-4 1-15,0-4-1 16,1-7-10-16,3-7-11 16,1-7-6-16,2-8 13 15,-2-4 4-15,4-8 0 16,-2-4-4-16,3-1-11 15,2 0-37-15,-4-1-23 16,-4-13-74-16</inkml:trace>
  <inkml:trace contextRef="#ctx0" brushRef="#br0" timeOffset="-105628.02">26183 4799 780 0,'0'0'16'16,"0"0"47"-16,0 0 75 15,0 0-91-15,0 0-47 16,0 0-2-16,-9 54-6 16,3 6 8-16,-3 10 1 15,-3 8 5-15,0 6-4 16,-6 3 0-16,2-1-1 16,-2-2-1-16,1-8 1 15,3-9-5-15,0-9-4 16,2-12-11-16,6-10-6 15,0-14 14-15,5-5 6 0,-1-12 0 16,1-4 2 0,1-1 3-16,0 0 0 0,0-14 7 15,10-9 1-15,7-7 14 16,2-4-7-16,5-7 3 16,1-5-11-16,2 0-7 15,-3 0 1-15,-3 7-1 16,0 6 0-16,-2 5-3 15,-2 9 0-15,2 5-3 16,-1 5 0-16,3 6-3 16,7 3-7-16,5 0 15 15,6 6-2-15,-1 8 2 16,-2 5-1-16,-6 0-2 16,-8 4 2-16,-8 2-1 0,-8 3 1 15,-6 3 3-15,0 0-1 16,0 2 1-16,-12 1 2 15,-1-4-3-15,1-2 1 16,-5-3-2-16,1-3-1 16,-5-4 2-16,0-2-1 15,-3-6 5-15,-1 0-1 16,-2-4-2-16,0-1 13 16,0-5-3-16,-1 0 7 15,-2 0 18-15,-4-9-4 16,1-4-2-16,2-1-8 15,2-1 2-15,4-1-14 16,5 2-4-16,6 3-6 0,8 4-10 16,6 0-44-1,7 1-109-15,23 0-329 0</inkml:trace>
  <inkml:trace contextRef="#ctx0" brushRef="#br0" timeOffset="-104020.52">27404 3134 159 0,'0'0'99'0,"0"0"-36"16,0 0 79-16,0 0-57 16,0 0 18-16,0 0-76 15,11-33 9-15,-11 32 10 16,0-3 3-16,0 4-25 15,0-2 0-15,0 2 0 16,0 0 2-16,0 0-6 16,0 0-5-16,0 0-7 15,0 0-4-15,0 0 3 16,0 0-4-16,0 0-1 16,0 0 2-16,0 0-4 15,0 0-4-15,0 10 2 16,-5 3 2-16,1 0 0 15,1-1 0-15,3 1-1 0,-3-2 1 16,1 1-1-16,2-2 0 16,-1 4 1-1,1 0 1-15,0 0-1 0,0 2 0 16,0-2 0-16,0 1 0 16,0-1 1-16,0 1-1 15,0-3 1-15,-3-1-2 16,0 3 1-16,0 0 0 15,0-2-1-15,0 2 1 16,2 4 0-16,-1-3 1 16,2 4 0-16,0 1-1 15,0 0-1-15,0 0 1 0,-1 1 0 16,-2 2 0-16,-2 2 0 16,-2-3 0-16,2 3 0 15,2 0 0-15,3 0 0 16,0-2-1-16,0-3-3 15,0-4-11-15,2-4-10 16,4-1-21-16,-1-5-29 16,0-3-127-16</inkml:trace>
  <inkml:trace contextRef="#ctx0" brushRef="#br0" timeOffset="-103502.11">27111 3439 66 0,'0'0'292'0,"0"0"-194"16,0 0-2-16,0 0-25 0,0 0-38 16,0 0-12-1,-5 0 14-15,39 0-7 16,22 3 17-16,21 8-10 0,21 2-26 15,7 1-1-15,1 1-5 16,-6-1 1-16,-11-3-4 16,-17-2-14-1,-14-8-180-15</inkml:trace>
  <inkml:trace contextRef="#ctx0" brushRef="#br0" timeOffset="-96133.33">26336 8771 194 0,'0'0'62'0,"0"0"-20"15,0 0 10-15,0 0-2 16,0 0 9-16,0 0 22 16,0 0 4-16,-10 0-35 15,9 0 7-15,-2 0-26 16,1 0 7-16,-2 0-21 16,-1 0 9-16,-4 0 4 15,-3 0-16-15,0 0 17 0,-3 0-8 16,3 1-4-16,2 1-5 15,3-2 0-15,4 1 2 16,1-1-1-16,2 0-2 16,0 0 4-16,0 0-9 15,0 0-1-15,0 0 0 16,0 0-6-16,0 0 9 16,0 0-9-16,0 0 1 15,0 0 8-15,0 0-2 16,0 0 1-16,0 0-2 0,0 0 0 15,0 0-6-15,0 2 3 16,5-1-2-16,5 3 2 16,2-4 3-16,3 3-7 15,3 0 2-15,2 0-1 16,2-2 2-16,-2 1-3 16,1 3 7-16,-4-5-7 15,1 2 3-15,-5-1-6 16,0 1 5-16,-2-1-2 15,4 1 2-15,4-1 4 16,7-1-4-16,6 0 13 16,4 0-14-16,3 0 12 15,-2 0-8-15,-2 0 0 0,-7 1-1 16,-6-1-1 0,-5 2 1-16,-1-2-3 0,-1 0-1 15,3 3 4-15,1-1-2 16,7 0-1-16,2 1 0 15,3 0-1-15,2-1 1 16,0 3 0-16,-3-1-1 16,0 0 1-16,-3-1 2 15,-2-2-3-15,2 2 1 16,1-1-2-16,2 3 2 16,3-1-1-16,1 0 2 15,3 2-2-15,3 1 0 0,1-1-1 16,-2 0 2-16,-1 1-1 15,-2-2 1-15,-3 0-1 16,1 2 0-16,-1-3 0 16,1 1 2-16,2-1-2 15,4 3 0-15,1-4 2 16,-1 1-2-16,2 1 0 16,-3-3 1-16,-4 3 0 15,1-2 0-15,-4-1 0 16,-1 1 9-16,-3-1-8 15,1 0-1-15,-3 1 8 16,3-1-4-16,-1 2-2 16,2-1-2-16,0 0 2 15,-2-1-3-15,-3 1 0 16,-1 0 5-16,-6-1-3 0,-3-2 3 16,-3 0-1-16,-3 0-3 15,-2 0 8-15,-1 0 3 16,0 0 0-16,-1 0 0 15,2 0-3-15,3 0-5 16,1 0 5-16,-2 0-8 16,0 0 7-16,-3 0-4 15,-2 0-2-15,-1 0 7 16,-3 0-2-16,2 0 0 16,-2 0 3-16,0 0-3 15,0 0 0-15,1 0 1 16,4 0 7-16,4 0-5 0,-3 0 0 15,0 0-3 1,-3 0 2-16,0 0-1 0,-3 0 3 16,0-2-1-16,0 2 3 15,0 0-6-15,0-1 3 16,0 1-1-16,1 0-4 16,-1 0 1-16,2 0 0 15,-1 0 0-15,-1-2-4 16,0 2 3-16,2 0-3 15,-2-3-1-15,0 1-1 16,1 2 0-16,-1-3-1 16,0 2-71-16,-12-4-133 15,-22-6-243-15</inkml:trace>
  <inkml:trace contextRef="#ctx0" brushRef="#br0" timeOffset="-91594.16">26481 8908 159 0,'0'0'49'0,"0"0"13"16,0 0-5-16,0 0-37 15,0 0-7-15,0 0 9 16,0 0 10-16,-29-22-5 16,22 19 23-16,1-2 4 15,-1 2-9-15,-2 0-25 0,0 0 18 16,2 1-5-1,-1-1-13-15,1 0-2 0,1 2 11 16,3-2 0-16,0-2-8 16,1 1 5-16,-1 0-14 15,2 3 4-15,-2-2 0 16,1 2-1-16,1 0 0 16,1 1 7-16,0 0-18 15,-2 0 2-15,2 0 3 16,0 0-9-16,0 0 1 15,0 0-1-15,0 0 1 16,0 0 0-16,0 0 0 16,0 0 10-16,0 0-4 15,9 0-2-15,3 0 0 0,1 0-5 16,3 0 0-16,-2 0 0 16,0 0 3-16,1 1-2 15,-2 3 1-15,3-1 3 16,1-1-2-16,2 2 7 15,4-1-8-15,-1 0 4 16,2 0-3-16,1 3-1 16,1-1 0-16,-5 0 1 15,0-1-1-15,-1 1-1 16,-3 0 0-16,4-1 1 16,-1 1 0-16,2-2-2 15,0 0 10-15,3 1-3 16,0-1-7-16,4 1 3 0,-1-2 7 15,0 2-7 1,-2 3 0-16,1-4-1 0,-5 0 0 16,2 0 6-16,-2 0-5 15,-4-1-1-15,2 1 5 16,-2 0-7-16,-1 0 0 16,3 0 1-16,-5 2 5 15,-1-2-5-15,0 2-1 16,-2-1 0-16,3 1 0 15,-1 0 0-15,-1 1 1 16,0-2-1-16,5 0 1 16,3 2 6-16,-2-3-2 15,5 1-4-15,0 0 7 16,0 1-5-16,-3 0 1 0,0-1-3 16,-5-3 1-1,2 2-1-15,-3-1 1 0,-2 0 2 16,1-2-3-16,4 3 1 15,-1-3 1-15,2 0 4 16,-2 1-3-16,0-1-2 16,-1 0 3-16,-1 0-4 15,1 0 1-15,-2 0 4 16,1 0-3-16,-2 0-2 16,2 0 8-16,-3 0-8 15,4 0-1-15,0 0 2 0,-2 0 0 16,3 0 6-1,-2 0-8-15,0 0 4 0,1 0 0 16,-2 0-4-16,0 0 6 16,0 0-6-16,1 0-3 15,-2 0 3-15,5 3 9 16,-3-3-5-16,0 2-4 16,-3-1-3-16,-2-1 3 15,-1 0 3-15,-1 2-1 16,1-2 6-16,1 0-6 15,-1 0 0-15,0 0 0 16,0 0 4-16,1 0-5 0,-1 0 1 16,-1 0 1-1,-1 1-3-15,-2-1 0 0,1 2 8 16,1-2-2-16,1 0-6 16,5 0 6-16,-2 0-4 15,0 0 3-15,0 0-5 16,-2 0 1-16,-2 0-1 15,1 0 0-15,-4 0 10 16,1 0-7-16,-1 0-3 16,1 0 4-16,-1 0-2 15,3 0 7-15,-1 0-7 16,0 0 3-16,1 0 3 16,-3 0-8-16,2 0 0 15,-3 0 2-15,-2 0-1 16,1 0 0-16,-1 0-1 0,2 0 3 15,-3 0-2-15,3 0 7 16,-3 0-7-16,2 0 5 16,1 0 4-16,-2 0-5 15,1 0-4-15,-1 0 6 16,-1 0-6-16,0 0-1 16,0 0 1-16,0 0-2 15,0 0-3-15,0 0 4 16,0 0 3-16,0 0-3 15,0 0 0-15,0 0 0 16,0 0 0-16,0 0 2 16,0 0-4-16,0 0 2 15,0 0-15-15,0 0-4 16,0 0-22-16,0 0-53 0,-3 0-60 16,-15-3-149-16</inkml:trace>
  <inkml:trace contextRef="#ctx0" brushRef="#br0" timeOffset="-89540">24630 8517 229 0,'0'0'54'0,"0"0"-12"15,0 0-4-15,0 0-19 16,0 0 44-16,0 0-28 16,0 0-23-16,10 0-12 15,-8 0-1-15,1 0-3 16,0 0 8-16,0 7-8 15,-3 0-5-15,0-2-224 16</inkml:trace>
  <inkml:trace contextRef="#ctx0" brushRef="#br0" timeOffset="-88662.25">29740 9028 262 0,'0'0'78'0,"0"0"-23"0,0 0 63 15,0 0-30-15,0 0-33 16,0 0-8-16,2 0 12 16,-1 0-8-16,1 0-27 15,-1 0 1-15,-1 0-1 16,0 0 5-16,0 0-15 16,0 0-2-16,0 0-4 15,0 0-7-15,2 0 0 16,-2 0-1-16,0 0-32 15,0 0-81-15,0-9-340 16</inkml:trace>
  <inkml:trace contextRef="#ctx0" brushRef="#br0" timeOffset="-81124.02">26566 8842 289 0,'0'0'77'0,"0"0"-24"15,0 0 50-15,0 0-35 16,0 0-41-16,0 0 12 16,0 0-2-16,-6-2 4 15,5 1-14-15,-1 0 3 16,-1-1-12-16,0 1-9 15,2-1-5-15,-5 0 7 16,3 2-1-16,3 0 1 16,0 0 0-16,0 0 3 15,0-3 6-15,0 3-9 16,0 0 3-16,-2 0 3 16,2 0-9-16,0 0-8 15,-1 0 0-15,1 0 4 16,0 0-4-16,0 0 0 15,0 0 0-15,0 0 0 0,0 0 5 16,0 0-2-16,0 0 4 16,0 0 3-16,0 0-4 15,0 0-1-15,0 0-3 16,0 0-2-16,0 0 2 16,0 0 1-16,0 0 7 15,0 0 0-15,0 0 0 16,0 0 5-16,0 0-8 15,0 0-3-15,0 0-3 16,0 0 3-16,0 0-3 16,6 0 1-16,6 0 6 15,0 0-3-15,2 0-4 0,-1 0-1 16,-3 0 1-16,3 0 5 16,-1 3-5-16,0-3-1 15,-3 2 2-15,0-2-5 16,3 2 8-16,0-2-3 15,4 1-1-15,-1-1-1 16,3 0 9-16,0 0-7 16,1 2-1-16,1-2 0 15,-2 1 4-15,3 2-3 16,1-2-2-16,1 2 4 16,3-1-1-16,0 0-3 15,0 3 0-15,0-3 0 16,-4 1 0-16,-1 0 5 0,-2 0-4 15,-2-2-1 1,-1 1 1-16,-2 1-1 0,2-1 3 16,1-2-1-16,2 3 0 15,3-2 0-15,-1 4 3 16,5-2 2-16,-3 4-5 16,0-3-1-16,-4 0 6 15,1 1-4-15,-3-1 3 16,-2 0-1-16,2 0-1 15,-2 0-3-15,1 1 2 16,-1-2 3-16,1 0-4 16,-1 1-1-16,2 1 2 0,-2 0-3 15,1 0 2-15,2-1-3 16,1 1 1-16,-1-2 0 16,0 2 4-16,2-1-4 15,-4-1 3-15,3-1 1 16,1 1 0-16,-4-1-2 15,2-1 2-15,-1 2-1 16,-1-1 0-16,1 1-2 16,-1-1 4-16,1 1-2 15,2 2-2-15,1-3-1 16,3 2 2-16,2 0 0 16,1 1 3-16,-3 0-2 15,0 1-2-15,-4-2 0 0,-1 0-1 16,-4-1 1-1,-1-2 2-15,-3 1-1 0,1-2 0 16,-2 0 9-16,1 0-9 16,2 0 0-16,-2 0 3 15,1 0 4-15,2 0-6 16,-2 0-3-16,-1 0 5 16,1 1-3-16,-4-1-2 15,2 0 1-15,3 2 2 16,0-2 0-16,1 1-1 15,-2 1-2-15,-4-2 1 16,1 1 2-16,-1-1-3 16,-1 0 4-16,-3 0-1 15,2 0-1-15,-2 2 2 0,0-2-1 16,4 0 6-16,-3 0-6 16,2 0 0-16,4 0 3 15,-1 0-5-15,-1 0 0 16,1 0 6-16,-4 0-4 15,-2 0 1-15,1 0 0 16,-4 0-4-16,3 0 8 16,-2 0 0-16,-1 0 4 15,2 0-1-15,1 0-7 16,-1 0 7-16,1 0-3 16,1 0-1-16,1 0 1 15,1 0-3-15,-1 0 0 16,-2 0-2-16,0 0-3 15,-1 0 2-15,-2 0-1 0,1 0 0 16,-1 0 2-16,0 0-1 16,0 0-1-16,0 0 0 15,0 0 1-15,0 0-1 16,0 0 1-16,0 0 0 16,0 0-1-16,0 0-1 15,0 0 1-15,0 0 0 16,0 0-1-16,0 0 0 15,0 0 0-15,2 0-2 16,1 0-2-16,3 0-42 16,0 2-26-16,7-2-18 0,5 3-63 15,3-1-100 1</inkml:trace>
  <inkml:trace contextRef="#ctx0" brushRef="#br0" timeOffset="-75951.27">18698 6986 41 0,'0'0'34'15,"0"0"-34"-15,0 0-32 16</inkml:trace>
  <inkml:trace contextRef="#ctx0" brushRef="#br0" timeOffset="-74665.27">17078 7640 685 0,'0'0'56'0,"0"0"-37"16,0 0 17-16,0 0 14 16,0 0 12-16,0 0-35 0,0-44-13 15,0 44 9-15,0 0-23 16,0 0 10-16,0 0-6 16,0 0-1-16,0 0-3 15,0 11 0-15,0 7 0 16,0 5 2-16,0 3 9 15,5-1 4-15,1 0 9 16,-2 0-9-16,-1 3-4 16,-1-1 1-16,-1 2-2 15,-1-1 5-15,2-4 3 16,-2-2-5-16,1-1-4 16,1-6 2-16,0-1 3 15,3-6-8-15,-4-1 6 16,2-4 1-16,0-3-4 0,-3 0 6 15,2 0-6-15,-2 0-1 16,1 0 7-16,1 0-3 16,1 0 0-16,6 0 2 15,10-10 2-15,11-6-5 16,11-8 3-16,14-4-11 16,9-5 2-16,10-2 0 15,7-4-1-15,5-5 0 16,2 4-1-16,-1-1-2 15,-7 1 5-15,-11 7 1 16,-12 4-1-16,-17 8-1 16,-13 6 9-16,-14 7-10 15,-5 1 11-15,-5 6-5 0,-3 1-5 16,0 0-2-16,0 0-6 16,0 0 2-16,0 0-6 15,0 0-36-15,0 0-18 16,-5 13-18-16,-19 6-26 15,-13 3-59-15,-14 0-122 16</inkml:trace>
  <inkml:trace contextRef="#ctx0" brushRef="#br0" timeOffset="-72707.74">17087 7665 109 0,'0'0'85'0,"0"0"-49"16,0 0 36-16,0 0 21 15,0 0-36-15,0 0-46 16,8-25 41-16,-5 20 41 16,0-1-76-16,-3 2-1 15,1 2 22-15,-1 0 0 0,0 2-13 16,0-1-2 0,0 1 6-16,0-2-15 0,0 2 0 15,0-2-9-15,0 1 2 16,0 1 6-16,0 0-3 15,0 0 2-15,0 0 2 16,0 0-5-16,0 0 11 16,0 0-5-16,0-1-2 15,0 1 7-15,0 0-5 16,0 0-3-16,0 0-7 16,0 0 1-16,0 0 2 15,0 0 4-15,0 0-12 0,0 0 1 16,0 0 0-16,0 0 6 15,0 0-4-15,0 0 2 16,0 0-2-16,0 0 0 16,0 0-2-16,0 0-1 15,0 0 3-15,0 0 0 16,0 0 5-16,0 0-6 16,0 0 0-16,0 0 0 15,0 0-4-15,0 0 1 16,0 0 1-16,0 0 0 15,0 0 1-15,0 0-1 16,0 0 0-16,0 0 0 16,0 0 0-16,0 0 0 0,0 0 6 15,0 0-12 1,0 0 6-16,0 7 0 0,0-1 0 16,0-1-1-16,0 3 1 15,-1-3 0-15,-1 2 6 16,2 1-9-16,-1 0 6 15,-1 2-6-15,1-2 7 16,1 2-4-16,0-2 0 16,0 1-7-16,0-1 7 15,0 0 3-15,0 0 2 16,0 0-5-16,0 1 2 16,0-2 4-16,1 4-6 0,1 0 0 15,1 1 0 1,-2 0-4-16,1-3 5 0,0 2-2 15,-2-2 2-15,0 4-1 16,0-5 0-16,2 0 0 16,-1-1 0-16,1-1 0 15,-1-2 0-15,1 1 0 16,1 0 0-16,-3-2 0 16,1 1 4-16,-1 0-7 15,0 0 8-15,2 0-3 16,-2 1-2-16,1-2-1 15,-1-2 1-15,0 1-4 16,0-1 7-16,2-1-3 16,-2 0 0-16,0 2 2 15,0-2-2-15,0 0 1 16,0 0-2-16,0 0 2 0,0 0 0 16,1 0-1-16,-1 0 0 15,0 0 6-15,2 0 2 16,-2 0-4-16,5 0 11 15,2 0-11-15,3 0-2 16,4 0 2-16,1 0-3 16,1-6 3-16,0-2 0 15,4 2-4-15,-1-2 0 16,7-2 0-16,2 0 1 16,2-3 0-16,1-1 3 15,2 0-4-15,3-2 2 0,7 0-1 16,0-2-1-1,6 0 2-15,2-1-1 0,0 2 2 16,-4 0 1-16,-3 4 4 16,-7 0-4-16,-1 2 3 15,-3-2-4-15,-5-1 4 16,1-1-6-16,-3 3 0 16,0-1-1-16,-3 4 1 15,0-1-2-15,-4 4 3 16,-1-1-2-16,-3 4 0 15,-2-1 0-15,1-1 0 16,-1 1 0-16,4-1 0 16,2-4 0-16,2 0 3 0,2 0 2 15,0-2 7-15,1 1 1 16,-3 1 0-16,-5 0-1 16,-1 3 0-16,-4 1-9 15,-4-1 5-15,-1 1 3 16,0 1-2-16,-3 2-1 15,0-1-4-15,-1-1 1 16,-1 3 1-16,1-2-2 16,-2 3-4-16,0 0 0 15,0 0-3-15,0 0-11 16,0 0-29-16,0 0-67 16,-21 14-21-16,-12 2-76 15,-12 0-415-15</inkml:trace>
  <inkml:trace contextRef="#ctx0" brushRef="#br0" timeOffset="-66862.08">29818 10901 268 0,'0'0'15'0,"0"0"28"15,0 0 26-15,0 0-50 16,0 0-12-16,0 0 9 16,0 0-14-16,-20-12-2 15,15 11 0-15,-1-2 15 16,0 1 11-16,-2 1-11 16,-2-1 5-16,-2 0 11 15,0-1 2-15,-3-1-22 16,6 1 10-16,0-1 13 15,2 3-7-15,4-1 4 0,1 1 8 16,2 1-5-16,0-2-5 16,-1 2-8-16,1 0-2 15,0-2 5-15,-2 2-9 16,2-1 2-16,0 1-6 16,-1 0 3-16,1 0-10 15,0 0 3-15,0 0-7 16,0 0 4-16,0 0 6 15,0 0 0-15,0 0-1 16,0 0 1-16,0 0-3 16,0 0 3-16,0 0-3 15,0 0-3-15,3 0-4 16,3 0 6-16,4 0 0 16,0 0-4-16,3 0 0 0,0 0-1 15,0 0 2-15,4 0-2 16,-2 0 1-16,2 0 5 15,0 1-5-15,-1 1-2 16,2 0 4-16,-1-1 4 16,2 1-3-16,-3-2 6 15,1 0-3-15,-2 0-3 16,1 1 7-16,-1-1-4 16,3 1-8-16,-3 1 2 15,1 0-1-15,0 0-1 0,-2 0 0 16,2 2 1-16,1-3 1 15,2 1 0-15,-1 1 4 16,1 0-1-16,1 0-3 16,-4-1 7-16,1-1-8 15,-2 0 2-15,1 0 5 16,-2-1-5-16,2 3 4 16,-1-3 9-16,3 0-16 15,-2 2 4-15,3 1 3 16,4 1-1-16,-1 0-5 15,4 3 2-15,-1-4 1 16,0 2-4-16,-1-2-1 16,-3 0 1-16,0 1 7 0,-2-3-7 15,-2 2 8-15,-2-3-6 16,0 1 1-16,1 1 9 16,2-1-9-16,1 0 1 15,0 2-4-15,3 0 0 16,0 0 7-16,3 1-7 15,4 1 1-15,-4-2 1 16,-1 1-2-16,0-1 0 16,-2 2 5-16,-3-1-2 15,2 0-2-15,-1-3 6 16,0 2 0-16,-4-3-5 16,1 0 5-16,-3 0 1 0,4 0-4 15,-2 0 3-15,4 0-4 16,-1 0 0-16,0 0 0 15,4 3-1-15,-1-3 0 16,5 3 1-16,3 0-2 16,-2 0 0-16,1 1 2 15,-4-1-3-15,-3-2 3 16,-1-1-2-16,-1 0 3 16,-4 0 1-16,0 0 6 15,-1 0 4-15,-3 0-5 16,3 0 0-16,-3 0 2 15,4 0-3-15,-2 0-3 16,2 0 0-16,-2 0-6 16,2 0 5-16,-2 0 0 0,2 0-1 15,-4 0 0-15,-3 0-3 16,-1 0 3-16,-3 0 0 16,-2 0 2-16,0 0 9 15,0-1 3-15,0-1-3 16,0 2-2-16,2-1-2 15,0-1-4-15,1 2 1 16,0 0 0-16,-3 0-4 16,2-2-1-16,-3 2 4 15,1 0 0-15,-2 0 2 16,-1-2 1-16,0 2 2 16,0-1-1-16,0 1-2 15,0 0-1-15,0 0-1 0,0 0-1 16,3 0-3-1,-3 0 1-15,0 0 1 0,1-1-2 16,-1 1-2-16,0 0 2 16,0 0-1-16,0 0 1 15,0 0-1-15,0 0 0 16,2-2 1-16,-1 2-1 16,1-1 0-16,-1-1-1 15,2 2 2-15,0 0-1 16,0-3-2-16,-3 3 2 15,2 0-2-15,-2 0 0 16,0 0 0-16,0 0-7 16,1 0-19-16,-1 0-38 0,0 0-40 15,-15 0-37-15,-23-11-50 16,-13-9-217-16</inkml:trace>
  <inkml:trace contextRef="#ctx0" brushRef="#br0" timeOffset="-65158.98">29992 10942 267 0,'0'0'45'15,"0"0"-24"-15,0 0 73 0,0 0 11 16,0 0-26-16,0 0-10 15,-3 1 4-15,3-1-22 16,0 0-7-16,0 0-2 16,0 0-6-16,0 0-10 15,0 0-10-15,0 0 1 16,0 0-6-16,2 0 0 16,-1 0 1-16,4 0-11 15,-2-1 6-15,1-1-3 16,2 1-2-16,-1 0-2 15,-1-1 5-15,-2 1 7 16,-1 1-11-16,-1-2 4 16,2 2 9-16,-1 0-8 15,4 0 0-15,1-2-4 16,2 2 1-16,2 0-3 0,0 0 0 16,2 0 2-16,-2 0-2 15,-1 0 1-15,2 0-1 16,-4 0 0-16,1 0 1 15,0 0 2-15,1 0-2 16,1 0 17-16,0 0-16 16,3 0 6-16,-1 0 3 15,3 0 3-15,-1 0-6 16,2 0 0-16,-1 0-4 16,3 0-4-16,-3 0 1 15,0 0-1-15,-2 0 4 16,3 0 0-16,1 0-7 0,2 0 9 15,2 0-4 1,-4 0 1-16,0 0-2 0,-3 0 0 16,2 0 5-16,2 0 4 15,2 2 1-15,0 1-6 16,2 0 0-16,-2 0-5 16,0-1 4-16,-5 0-4 15,1 0 3-15,-1 0-3 16,-2 1 0-16,1-1 5 15,0 0-4-15,0 1 1 16,4-2-1-16,0 2-1 16,3-2 6-16,-1 2-6 15,0-2 5-15,2 2 3 0,-1 0-8 16,-1-3 8-16,1 2 0 16,-4-1 1-16,1 2-6 15,-1-2 3-15,-4 1-5 16,2-2 3-16,-1 1 1 15,3-1-1-15,-2 0 0 16,3 1 0-16,-3-1-2 16,3 3-2-16,-3-3 5 15,-2 3-4-15,1-3 1 16,-2 0 1-16,-2 0 1 16,2 0-1-16,3 0-1 15,0 2 3-15,3-1-4 0,1 2-1 16,-1-2 4-16,1 1-3 15,-3-2 3-15,-2 0 2 16,-2 0 3-16,0 0-2 16,-1 0 2-16,-2 0 0 15,1 0-5-15,0 0 3 16,0 0-5-16,0 0-1 16,-1 0 3-16,-2 0-3 15,4 0-1-15,-2 0 0 16,-5 0 1-16,-1 0 1 15,0 0-1-15,-1 0 5 16,-1 0-1-16,1 0 1 16,-1 0-4-16,1 0 1 0,-1 0-3 15,-1 0 0 1,2 0 1-16,-2 0-1 0,0 0 0 16,1 0 1-1,-1 0 0-15,0 0 1 0,0 0-2 16,3 0 2-16,-2 0-2 15,1 0 1-15,-1 0-1 16,1 0 0-16,-2 0 0 16,0 0 1-16,0 0 0 15,0 0-1-15,0 0 0 16,0 0-1-16,0 0-3 16,0 0 0-16,0 0-4 0,0 0-11 15,0 0-11 1,0 0-16-16,-10 0-17 0,-11 0-37 15,-9 0-37-15,-6-12-136 16</inkml:trace>
  <inkml:trace contextRef="#ctx0" brushRef="#br0" timeOffset="-34666.82">24961 9351 416 0,'0'0'76'16,"0"0"-37"-16,0 0 89 0,0 0-62 16,0 0-10-1,0 0-15-15,0 0 5 0,17-44-11 16,-17 39-1-16,0 0-2 16,0 4 2-16,0-1-16 15,0 2 0-15,0 0-6 16,0 0 2-16,0 0-11 15,0 0 0-15,0 2-1 16,0 12 8-16,0 5-10 16,-2 8 1-16,-1 11 0 15,-3 3 19-15,0 5-4 16,-3 5 3-16,-1 5 3 16,-3 2-4-16,3 2-3 15,6-3 0-15,4 1-1 16,0 2-3-16,0-2-2 15,7 0-5-15,1-5 4 0,-6-5-5 16,-2-7 0-16,0-12-2 16,0-9 0-16,0-10 1 15,0-5 11-15,0-3-2 16,0-2 4-16,0 0 22 16,0 0-23-16,0 0-5 15,0 0-9-15,1-12-3 16,5 1-48-16,1-2-56 15,1 3-54-15,-1 5-241 16</inkml:trace>
  <inkml:trace contextRef="#ctx0" brushRef="#br0" timeOffset="-32806.2">27545 9842 473 0,'0'0'55'16,"0"0"-3"-16,0 0 77 0,0 0-49 15,41-73-44-15,-36 64 9 16,-4 1-12-16,-1 5 13 15,0 3-13-15,0 0-9 16,0 0-10-16,0 0-13 16,-1 11-1-16,-8 9 1 15,-4 10 8-15,0 7-5 16,-1 5 15-16,-1 5 1 16,-2 4 5-16,1 0-11 15,-2 0 7-15,1-3-7 16,1-2-7-16,1 2 0 15,0-2-6-15,3 3 4 16,2 1-5-16,3-1 1 16,2-2 0-16,1-9 0 15,-1-5 0-15,2-4 1 0,-1-9 0 16,1-3-2-16,1-7-1 16,-1-3 1-16,0-1 0 15,3-1 1-15,0-5-1 16,-1 1 2-16,1-1 0 15,-2 0 0-15,2 0 1 16,0 0 0-16,0 0 0 16,0-7 4-16,0-9-6 15,0-7 4-15,0-7 0 16,0-7 8-16,2-10-8 16,8-6-1-16,5-6-2 15,3 1-1-15,1 4-1 16,2 3 0-16,-4 4 2 15,-3 1 1-15,-3 3-3 0,-3 0 0 16,0 2 0-16,0 2 2 16,1 2-2-16,3 2 0 15,0 7 0-15,0 5-3 16,1 5 0-16,-4 4 2 16,0 5-4-16,0 1 2 15,-3 5 3-15,0 0-1 16,3 2-2-16,4-1 1 15,5 1 2-15,3 1 1 16,4 0 0-16,-2 0-2 0,-5 0 2 16,-4 0 2-16,-6 0-3 15,-3 0 0 1,-1 0 3-16,-1 0-6 0,4 0 3 16,-1 3 0-16,2 1 1 15,1-1 2-15,-2 2-4 16,-1 0 1-16,-1-1-7 15,-2 4 6-15,1 4-8 16,-1 0 9-16,-1 5 6 16,-2-1-6-16,0 2-1 15,0-1 1-15,0 2 0 16,-3-2 0-16,-5 3 3 16,-1 0-3-16,-3 1-2 15,-3-3-2-15,-2 1 4 16,-3-2 4-16,-4-3-2 0,-1-3 7 15,0-4-5 1,-4-2 5-16,1-4 6 0,-2-1 0 16,-4 0-1-16,-1 0 2 15,0-4-1-15,-3-5-6 16,7 3-8-16,7 0 2 16,11 1-1-16,11 3-2 15,2 2-20-15,2 0-58 16,17 0-114-16,3-3-415 15</inkml:trace>
  <inkml:trace contextRef="#ctx0" brushRef="#br0" timeOffset="-23864.41">24184 12664 13 0,'0'0'48'0,"0"0"-5"0,0 0 7 16,0 0-12-16,0 0-7 16,0 0-21-16,0 0 2 15,-7-4-8-15,7 4 4 16,0 0-4-16,0 0-2 15,0 0-1-15,0 0 21 16,0 0 11-16,0 0-5 16,0-1-5-16,0-1-2 15,2 1-6-15,3-1-4 16,1 2 0-16,0-3-2 16,0 3-4-16,-1-2 7 15,-4 2-12-15,-1 0 0 16,0 0 5-16,0 0-3 15,0 0-1-15,0 0 3 16,0 0 12-16,0 0 0 0,0 0 6 16,0 0 9-16,0 0 5 15,0 0-2-15,0 0-4 16,0 0-2-16,0 0-15 16,0 0 6-16,-9-2-1 15,-8 1-5-15,-3 1-6 16,-6-1 13-16,1 1 19 15,2-2-23-15,1 1 15 16,1 1-5-16,5-2-5 16,-2 1 4-16,2-1-9 15,5-1 2-15,1 1-4 16,4 0 9-16,2 1 0 16,4-1 7-16,0 2-17 0,0 0-4 15,0 0-6-15,0 0 4 16,0 0 4-16,0 0-9 15,0 0 3-15,19 0 1 16,9 0 9-16,8-1-3 16,1-2-8-16,3 1 14 15,-2 2-14-15,-1 0 0 16,-1 0-1-16,1 0 4 16,-1 0-4-16,0 0 4 15,1 0-6-15,2 1 11 16,4 0-4-16,-1 1-6 15,1-2 8-15,-1 0-8 0,1 0 0 16,0 0 6-16,1 0-7 16,3 0-1-16,-3 0 3 15,2 0 1-15,-3 0 4 16,0 0-5-16,-1 0 4 16,3 0-2-16,0 0 2 15,1 0 4-15,0 0-3 16,2 0-1-16,-6 0 0 15,-4 0 2-15,-5 0-5 16,-3 0 8-16,-3-3-3 16,-2-1-6-16,5 1 16 15,1 0-12-15,4 1 15 16,2 2-14-16,2 0 3 16,-7 0 4-16,-3 0-7 0,-10 0 1 15,-5 0 7-15,-8 0-1 16,-6 0-4-16,0 0 7 15,0 0-4-15,0 0 4 16,0 0-9-16,0 0 7 16,0 0 0-16,0 0-2 15,0 0 0-15,1 0-3 16,1 0-8-16,1-1 7 16,-2 0-9-16,2-2-1 15,-1 3 0-15,-2-1-2 16,1 1 2-16,-1 0-1 15,0 0 1-15,0 0 0 0,0 0-14 16,0 0-22-16,0 0-5 16,0 0-32-16,-1 0-36 15,-14 0-1-15,-9 1-55 16,-4-1-97-16</inkml:trace>
  <inkml:trace contextRef="#ctx0" brushRef="#br0" timeOffset="-19159.25">28231 12910 251 0,'0'0'24'16,"0"0"8"-16,0 0 32 16,0 0 32-16,0 0-25 15,0 0 13-15,0 0-39 16,-5-66 3-16,5 63-10 15,0 0 4-15,0 3-9 16,0 0-9-16,0 0-2 16,0 0-2-16,0 0-14 15,0 0 2-15,0 0-8 16,0 3-3-16,0 13 1 0,0 5 4 16,0 4-1-16,0 3 0 15,0 2 3 1,5 2 3-16,7 1 4 0,6 0-3 15,-1 3-2-15,0-2 2 16,-1-1 0-16,-4 1-3 16,0-4 0-16,2 2-4 15,-4 0-1 1,6 0 1-16,3 1 3 0,0 1 2 16,5-2-6-16,-1 0 8 15,0-1-4-15,2 0-1 16,-2-4-4-16,-3-1 2 0,0-2-1 15,-1-1 0 1,3 3 0-16,1 0 6 0,1-4-2 16,1 2-4-16,-1-4 1 15,1-3 4-15,-2 2-1 16,2-5-1-16,2-1 0 16,1-1 12-16,4-3-15 15,1-1 8-15,2 1 12 16,3-4-15-16,3 3 1 15,-2-4 6-15,2 0-7 16,0-3-4-16,-4 1 3 16,1-2 0-16,-2 0-1 15,2 0 9-15,1 0 0 16,-1 0-3-16,1 0-4 0,0-2 14 16,0-3-9-16,4-2-4 15,2-1 10-15,1-3-8 16,-4 2-3-16,-3-4-5 15,-4 1 3-15,-3 0-3 16,2-6 3-16,-1 0 0 16,1-4 7-16,4-2 0 15,-1-1-9-15,1-1 10 16,0 0-8-16,-2 2-1 16,-3-1 12-16,-2 3-14 15,-3-2 2-15,-1-4-2 16,2-2 8-16,-4-2-5 15,-1-2-2-15,1 0 1 0,-2 0 1 16,-3 5-3-16,0 2 0 16,-2 4 2-16,-3 3 3 15,1-1-2-15,-4 4-1 16,3 0 0-16,-1 0 4 16,2 1 0-16,-1-2-4 15,3 0 3-15,-5 1-3 16,0 0 2-16,-2 3-1 15,-3 2-2-15,0 1 2 16,-3 1-1-16,-1 4 0 16,1 0-2-16,-2 3 0 15,0-2 0-15,-2 0 2 16,1 4-2-16,-1-2 1 0,1 3-1 16,0 0 0-16,-2 0-7 15,0 0-2-15,2 0-11 16,-2 0-35-16,0 0-46 15,-12 4-33-15,-19 6-24 16,-8-4-158-16</inkml:trace>
  <inkml:trace contextRef="#ctx0" brushRef="#br0" timeOffset="-18671.85">30132 13024 519 0,'0'0'85'0,"0"0"23"0,0 0 0 16,0 0-49-16,0 0-28 15,0 0 1-15,41-4-7 16,-19 1-5-16,3 0 8 16,0-2-2-16,1-1-16 15,1 0 11-15,3-2-3 16,0-1-12-16,0 0 12 15,1-1-13-15,-4 3 10 16,-7 0-2-16,-3 1 4 16,-5 2-3-16,-2 1-4 15,1 3-9-15,1 0 5 16,-2 0-4-16,-1 0-4 0,1 2 2 16,0 7 0-16,-1 0 4 15,1 5-4-15,-1 2-1 16,0 2 0-16,0 2 2 15,-2 4-1-15,-2 0 0 16,-2 2-2-16,-2 3 2 16,-1-2 8-16,2 2-5 15,-2-3-3-15,1-3-2 16,2-2 2-16,2-4 8 16,0-5-7-16,0-2-1 15,-2-5 0-15,0-3 0 16,-1 1-7-16,-2-1-58 15,0-2-94-15,-2-5-448 0</inkml:trace>
  <inkml:trace contextRef="#ctx0" brushRef="#br0" timeOffset="-17659.88">28482 12671 350 0,'0'0'34'15,"0"0"-16"-15,0 0 74 0,0 0-20 16,0 0-6-16,0 0 3 16,-110 0-2-16,67 2-17 15,0 2-2-15,1-1-5 16,5 1-11-16,4 0-14 15,2 4 4-15,-1-3-9 16,6 3 1-16,2-1 5 16,6 1-6-16,2-1-1 15,5-3 8-15,3 2-2 16,1-4-11-16,6-2-2 16,1 3 2-16,0-3-4 15,0 0 1-15,0 0 0 16,0 0 6-16,0 0-1 15,0 0-6-15,0 0 0 0,0 0 2 16,0 0-2-16,0 3-3 16,0 3 4-16,0 1-3 15,0 3 7-15,0 4 8 16,0 1-12-16,1 3 13 16,9 5-4-16,1 6-1 15,0 3 1-15,0 2-6 16,-3 4 7-16,-2 1-11 15,-2-2 2-15,-1 2 11 16,0 3-15-16,-1-3 5 16,2-2 0-16,4-4 2 15,-1-3-3-15,3-4 3 16,-4-7-3-16,2-3-2 0,0-4-3 16,-3-3-2-16,0-2 1 15,-4-4 2-15,-1-2-2 16,2 1-5-16,-2-1-29 15,0-1-36-15,0 0-67 16,0-1-196-16</inkml:trace>
  <inkml:trace contextRef="#ctx0" brushRef="#br0" timeOffset="-16952.31">29160 13411 629 0,'0'0'51'16,"0"0"31"-16,0-94 4 16,6 70-3-16,3 2-31 15,-1 8-5-15,-3 4-10 0,0 6-5 16,-4 2-4-1,1 2 0-15,2 0-16 0,5 3-3 16,8 21-9-16,6 8 1 16,0 12 9-16,-1 12-2 15,-6 3 6-15,-2 7-1 16,-2 6 2-16,-2 2-6 16,1 2-8-16,-3-3 5 15,-1-10-1-15,-1-5-4 16,0-8-1-16,1-7-4 15,1-3 4-15,2-9 3 16,-1-7-3-16,2-4-2 16,-3-7 2-16,-3-5 5 15,-2-3-3-15,-2-4-4 16,1 0-14-16,-2-1-17 0,1 0-12 16,-1-17-35-16,0-14-81 15,0-8-44-15</inkml:trace>
  <inkml:trace contextRef="#ctx0" brushRef="#br0" timeOffset="-16622.86">29729 13447 567 0,'0'0'77'0,"0"0"-28"0,0 0 77 15,0 0-29-15,0 0-60 16,0 0-34-16,-32 17 0 16,-17 27 68-16,-26 10-3 15,-17 7-13-15,-11 5-16 16,-9-3-3-16,6-2-13 16,6-8 3-16,14-10-9 15,19-8-2-15,14-4-13 16,9-5 2-16,9-6 0 15,8-1-3-15,7-6-1 16,9-4-1-16,6-5-12 16,5-1-40-16,0-3-45 15,0 0-91-15,0 0-147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0T05:36:00.3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28777 1211 689 0,'0'0'38'15,"0"0"29"-15,0 0 12 16,0 0-22-16,0 0-28 16,0 0-13-16,0 0-16 15,-26 19 2-15,20 22-2 16,2 13 8-16,-2 9 11 16,0 5 6-16,2-6-6 15,1-7-3-15,0-8-11 16,1-8-4-16,2-8-1 15,0-5 1-15,0-9 1 16,0-6-2-16,0-4 0 0,0-5 8 16,0-2-8-16,0 0-3 15,0 0-27-15,0 0-10 16,0-10-43-16,-8-14-80 16,-2-7-408-16</inkml:trace>
  <inkml:trace contextRef="#ctx0" brushRef="#br0" timeOffset="199.14">28766 1135 697 0,'0'0'24'15,"0"0"55"-15,0 0-10 16,0 0-38-16,0 0-14 15,0 0-17-15,9-42-6 16,-4 42-58-16,1 8-59 16,-2 7 33-16,3 3-199 15</inkml:trace>
  <inkml:trace contextRef="#ctx0" brushRef="#br0" timeOffset="713.06">28963 1451 282 0,'0'0'39'0,"0"0"46"16,36 97 1-16,-23-59-42 15,-4 2-17-15,-4-1-13 16,-2-5-1-16,-3-4-3 15,0-11 6-15,0-7 0 16,0-4 26-16,0-5 6 16,0-3 3-16,0 0 0 0,0-3 8 15,0-16-1 1,-2-9-57-16,-1-5-1 0,-1-8-9 16,-1-2-2-1,2-4-4-15,2-6-9 0,1 0-9 16,3 2 2-16,19 7 22 15,7 13-16-15,6 9 8 16,1 15 14-16,1 7 0 31,-2 0-1-15,-1 6 4-16,-4 15 3 0,-3 6 7 0,-5 8-8 0,-5 4 0 16,-6 1 3-16,-6 2 13 15,-5-5-7-15,0 1 8 0,-3-1-7 16,-13-1-8-1,2-5 0-15,-1-2-2 0,3-8-2 16,5-7 0-16,4-5-7 16,1-7-19-16,2-2-36 15,0 0-153-15,9-22-291 16</inkml:trace>
  <inkml:trace contextRef="#ctx0" brushRef="#br0" timeOffset="1257.07">29570 1120 642 0,'0'0'44'0,"0"0"-21"15,0 0 1-15,0 0-17 16,0 0 7-16,68 106 18 15,-52-38 3-15,-6 11-5 16,-4 7-3-16,-6-2-11 16,0-3 0-16,0-3-15 15,-1-7 5-15,-10-4-6 16,-1-6 0-16,0-11-6 16,5-8 1-16,5-10-27 15,2-11 11-15,0-7 10 16,17-7-9-16,5-7 6 0,5 0 4 15,-2-7-5 1,-2-11 7-16,-7-7 5 0,-4-5 3 16,-11-7 21-16,-1-5 11 15,-13-5 6-15,-15 0-11 16,-5 4 2-16,-1 5-2 16,2 5 5-16,7 9-5 15,8 2-10-15,10 3 16 16,7 1-6-16,0-1-23 15,18-3-4-15,9-2-15 16,4 0-4-16,4 5-7 16,-4 5 4-16,-3 4-1 0,-1 5 8 15,-2 2 1-15,-3 1 8 16,-5 0 3-16,-8 2 2 16,-6-1-57-16,-3 1-46 15,0 0-53-15,0 0-233 16</inkml:trace>
  <inkml:trace contextRef="#ctx0" brushRef="#br0" timeOffset="1384.97">29922 1538 250 0,'0'0'67'0,"0"0"11"16,0 0 29-16,0 0-71 15,0 0-26-15,0 0-10 0,55 22-372 16</inkml:trace>
  <inkml:trace contextRef="#ctx0" brushRef="#br0" timeOffset="1716.45">30161 1434 729 0,'0'0'36'0,"0"0"1"15,0 0 64-15,0 0-69 0,0 0-32 16,0 0-2-16,12 55 2 16,-12-13 0-16,0 1 33 15,0 4-13-15,-12 1-14 16,-3-3 5-16,3-6-10 15,2-6-1-15,4-9-3 16,1-7 0-16,5-9-3 16,0-3-34-16,0-5-16 15,0 0-7-15,0-12-13 16,3-11-375-16</inkml:trace>
  <inkml:trace contextRef="#ctx0" brushRef="#br0" timeOffset="1881.81">30137 1284 731 0,'0'0'18'0,"0"0"35"15,0 0 19-15,0 0-29 16,0 0-43-16,0 0-4 16,25-37-20-16,-11 37-18 15,2 10-25-15,-5 0-118 16</inkml:trace>
  <inkml:trace contextRef="#ctx0" brushRef="#br0" timeOffset="2182.65">30519 1323 723 0,'0'0'23'0,"0"0"-22"16,0 0-1-16,31 72 16 16,-24-25 17-16,-7 0-17 15,0 2 1-15,-10-3 5 16,-11-3-1-16,-6-4-9 16,-2-5 3-16,3-5-7 15,3-9-3 1,2-3 2-16,6-3-6 0,4-3-1 15,4-5-22-15,7 0-22 0,0-4-33 16,10-2-91 0,18-6-116-16</inkml:trace>
  <inkml:trace contextRef="#ctx0" brushRef="#br0" timeOffset="2448.98">30746 1293 636 0,'0'0'15'0,"0"0"43"0,-72 107 21 15,56-49-17-15,6 2-10 16,9-1-23-16,1-2-8 16,0-6-9-16,6-5 2 15,9-8-7-15,3-5-6 16,7-9 0-16,3-8 1 15,5-1 0-15,8-5-2 16,8-3-48-16,7-6-81 16,15-1-16-16,8 0-324 15</inkml:trace>
  <inkml:trace contextRef="#ctx0" brushRef="#br0" timeOffset="2722.61">31928 1194 877 0,'0'0'2'0,"0"0"49"16,0 0-9-16,0 0-39 15,0 0 9-15,3 108-8 16,5-25 20-16,-8 8-9 15,0-3-3-15,-5-6-9 16,-11-9-3-16,1-12 0 16,-3-8 0-16,3-12-24 15,1-10-44-15,0-9-34 16,-1-15-38-16,0-7-276 0</inkml:trace>
  <inkml:trace contextRef="#ctx0" brushRef="#br0" timeOffset="3130.84">31872 1468 375 0,'0'0'19'16,"0"0"74"-16,116-5-18 15,-83 5-29-15,-5 12 5 0,-7 7-22 16,-1 4-15-16,-6 7 18 15,-2 2-13-15,1 4 6 16,-2 5-5-16,1-4-1 16,1 0-16-16,-2-7-2 15,0-5 0-15,2-7-1 16,0-5 0-16,1-5 9 16,-1-5-7-16,2-3 20 15,2 0 23-15,3-14 3 16,3-7-15-16,-2-6-4 15,-1-8-13-15,-3-7 1 16,-7-5 10-16,-10 0-10 0,0 4-14 16,-7 4 6-1,-17 9 14-15,-4 10-18 0,-5 6-4 16,-6 10-1-16,0 4-9 16,2 4-34-16,-2 18-53 15,5 8-75-15,4 1-372 16</inkml:trace>
  <inkml:trace contextRef="#ctx0" brushRef="#br0" timeOffset="3844.12">30565 3013 778 0,'0'0'9'0,"0"0"-9"0,0 0 75 16,0 0-55-16,0 0-14 15,0 0-12-15,-1 124 7 16,-7-54-1-16,-2 3 14 15,-1-5-14-15,1 0 0 16,-2-1 9-16,0-8-9 16,4-9-1-16,1-17-10 15,3-16-3-15,4-13 7 16,0-4 7-16,0-1 9 16,0-23 51-16,0-12-17 15,0-12-23-15,0-8-1 16,1-9-5-16,9-7-8 15,5-6-6-15,5-3-2 0,2-3-9 16,4 8-3-16,2 11-17 16,0 16 25-16,1 16-10 15,-3 17 3-15,3 11-5 16,2 5-6-16,8 13 13 16,2 17 5-16,-5 14 4 15,-9 4 1-15,-15-1 1 16,-12 1-3-16,-1-7 3 15,-28-6 3-15,-5-7 1 16,-9-7 6-16,-2-7 7 0,2-6-8 16,0-4 3-1,10-3-12-15,9-1-20 0,15 0-61 16,9 0-172 0</inkml:trace>
  <inkml:trace contextRef="#ctx0" brushRef="#br0" timeOffset="4236.46">31200 2917 777 0,'0'0'19'0,"0"0"10"16,0 0-3-16,0 0-25 0,-88 80 6 15,60-30 8-15,1 1 3 16,4 2-13-16,9-4-5 16,9-5 0-16,5-6-5 15,0-10 2-15,16-8-12 16,6-9-4-16,5-11 19 16,4 0 1-16,0-13 0 15,1-11 21-15,-7-8 4 16,-1-8 15-16,-5-9-24 15,-4-6 22-15,-6-9-25 16,-7 4-9-16,-2 7-1 16,0 14 5-16,-14 15-8 15,-4 13 8-15,-5 11-9 16,-4 0-25-16,0 23-42 0,7 11-43 16,17 0-83-16</inkml:trace>
  <inkml:trace contextRef="#ctx0" brushRef="#br0" timeOffset="4549.89">31671 2862 725 0,'0'0'29'0,"0"0"-23"16,0 0 19-16,-98 50-15 15,83-14 4-15,11 8-3 16,4 1-2-16,26 5 0 16,12 0-5-16,-1-2-4 15,-4-2 5-15,-12-5-5 16,-12-7 0-16,-7-9 3 16,-2-9-2-16,0-8-1 15,-11-5 3-15,-8-3 37 16,-3 0-14-16,-8-6-26 15,0-12-2-15,3-6-66 16,7-6-125-16</inkml:trace>
  <inkml:trace contextRef="#ctx0" brushRef="#br0" timeOffset="4774.66">31672 2937 403 0,'0'0'84'15,"-63"94"9"-15,18-27 27 16,-5 10-56-16,-5 0-33 16,-2-1-20-16,5-5-8 15,1-8-2-15,12-13 5 16,11-7-3-16,9-17-2 16,13-11-1-16,6-7 1 15,0-8 0-15,0 0-2 16,16-8-53-16,8-13-271 15</inkml:trace>
  <inkml:trace contextRef="#ctx0" brushRef="#br0" timeOffset="5376.77">32091 2515 273 0,'0'0'413'16,"2"82"-409"-16,-2-12 5 0,0 15 67 15,0 10-23-15,-17 8-29 16,-7 2-10-16,-3-8-8 16,2-12-4-16,7-16-2 15,6-15 0-15,11-15-6 16,1-13-8-16,0-5 4 15,4-11-17-15,11-4-1 16,3-6 17-16,4 0 5 16,4-16-1-16,-3-7-3 15,-4-6 7-15,-3-8-7 16,-10-6-6-16,-6-5-1 16,-2-1 17-16,-20 1 12 15,-11 2 21-15,-3 4 16 16,-1 4-8-16,6 8 11 15,7 6 11-15,12 7-7 0,9 3-21 16,3-2-16-16,13 2-9 16,19-3-10-16,10 4-14 15,8 3-8-15,2 5-2 16,-7 3-8-16,-3 2 20 16,-12 0 3-16,-9 0 6 15,-2 2 3-15,-7 6-3 16,0 6 2-16,-3 6-6 15,-5 6 6-15,-1 8-3 16,-3 4 4-16,0 3 4 16,0-1 1-16,-9 0-3 15,-1-4-2-15,0-4 0 0,2-9-1 16,2-4-17-16,3-10-23 16,0-3-21-16,0-6-55 15,3 0-258-15</inkml:trace>
  <inkml:trace contextRef="#ctx0" brushRef="#br0" timeOffset="5576.11">32291 2687 896 0,'0'0'14'0,"0"0"44"0,0 0 13 15,0 0-55-15,0 0-16 16,0 0-33-16,-2-14-65 16,8 26-14-16,-3-1-99 15</inkml:trace>
  <inkml:trace contextRef="#ctx0" brushRef="#br0" timeOffset="5901.06">32625 2738 424 0,'0'0'290'16,"0"0"-286"-16,81 4 30 15,-57 20 24-15,-4 8-35 16,-8 9-2-16,-7 5 2 15,-5 0 3-15,0 0 6 16,-12-2-6-16,-10-3-8 16,-7-3-6-16,-2-4-9 15,-3-5 5-15,-1-4-2 16,4-8-1-16,3-3-3 16,8-4-2-16,8-8-3 15,6-2-16-15,6 0-61 16,2-4-25-16,21-13-258 15</inkml:trace>
  <inkml:trace contextRef="#ctx0" brushRef="#br0" timeOffset="6180.8">33014 2718 737 0,'0'0'32'0,"0"0"-6"16,0 0 10-16,-98 54 11 0,55-4 10 16,-2 8-26-16,8 0-11 15,10-1-5-15,13-2 8 16,14-4-16-16,0-4 4 16,15-7-11-16,11-7 4 15,3-8 2-15,1-8-5 16,3-5 0-16,0-5-1 15,-3-5-11-15,-2-2-34 16,-4 0-65-16,-3-4-88 16</inkml:trace>
  <inkml:trace contextRef="#ctx0" brushRef="#br0" timeOffset="7209.84">31496 4126 468 0,'0'0'235'16,"0"0"-222"-16,0 0 19 15,0 0-8-15,101-30-20 16,-62 30 4-16,-6 14-8 16,-6 6 0-16,-11 4-1 0,-10 4 1 15,-6 2 0-15,0 4 5 16,-18-1 12-16,-8-4 6 16,-6-1 8-16,-4-5 1 15,2-5 1-15,1-4-21 16,9-5 5-16,9-1-2 15,5-5-8-15,9-3-7 16,1 0 8-16,0 0-2 16,0 0-5-16,7 0-1 15,11 0-3-15,7 0 3 16,6 0-9-16,1 0-7 16,-4 0 2-16,-4 13 6 15,-6 5 0-15,-3 4 5 16,-3 6-6-16,-5-2-1 0,-3 2-3 15,-4 0-7 1,0 1 5-16,-4-1-2 0,-11 0 0 16,-4-2 3-16,-5-1-5 15,-3-3 8-15,-3-5 8 16,0-3 3-16,2-9 3 16,1-5 27-16,5 0 31 15,-2 0 9-15,3-10-32 16,0-2 3-16,4-2-9 15,1 0-3-15,3 1-14 16,4-1 2-16,2 1-14 16,1 1-3-16,3 1-11 0,3 1-31 15,0 0-125-15,0 2-313 16</inkml:trace>
  <inkml:trace contextRef="#ctx0" brushRef="#br0" timeOffset="7656.89">32118 4054 644 0,'0'0'81'0,"0"0"-67"16,0 0 52-16,0 0-18 15,0 0-48-15,0 0-5 16,-22 86 5-16,-8-5 8 15,-8 14 20-15,-2 6 3 16,-1 2 0-16,5 0 1 16,6-5-26-16,6-8-1 15,4-9-5-15,4-17 0 0,3-17 1 16,5-11-1-16,1-11 0 16,5-10 0-16,1-4-1 15,1-6 1-15,0-5-9 16,0 0-17-16,6-3-62 15,12-19-161-15</inkml:trace>
  <inkml:trace contextRef="#ctx0" brushRef="#br0" timeOffset="8267.2">32391 4272 597 0,'0'0'24'0,"0"0"-15"16,0 0 77-16,100-12-61 15,-73 29-16-15,-2 9-5 16,-6 7 0-16,-11 5 2 15,-8 0 6-15,-6 0 22 16,-21-2 16-16,-7-7-12 16,-8-3 2-16,-1-8-8 15,4-4-12-15,3-3 2 16,14-8-16-16,8-1 0 0,10-1-4 16,4-1 0-16,0 0 7 15,0 0-9-15,13 0-4 16,10-1-13-16,7-6-5 15,2 1-11-15,-2 3 15 16,-3 3 2-16,-2 0 1 16,-2 0 5-16,-1 13 10 15,-7 7-4-15,-3 2-3 16,-5 9-7-16,-7 1-12 16,0 4 2-16,-7 3-16 15,-13 0 14-15,-2-6-4 0,-5-4-21 16,-2-1 17-1,-1-4 6-15,0-4 23 0,2-9 5 16,5-5 23-16,2-5 73 16,2-1-6-16,1 0 19 15,-5-6-37-15,1-6-18 16,4-2-21-16,-1 2 0 16,4 1-18-16,5 0-3 15,0 1-12-15,6 3 0 16,4 3-65-16,0-1-155 15</inkml:trace>
  <inkml:trace contextRef="#ctx0" brushRef="#br0" timeOffset="18705.39">29338 2321 324 0,'0'0'40'0,"0"0"-13"15,-96-38 68-15,62 26-27 16,4 0 44-16,5 4-84 0,11 1 16 16,7 5 1-1,5 1-7-15,2 1-3 0,0 0-16 16,0 0-6-16,0 0-5 15,11 0-5-15,17 0-3 16,14 0 0-16,16 0 0 16,15 0 0-16,9 1 1 15,11 1 0-15,3-2 3 16,4 0-6-16,5 0 2 16,4 0 0-16,2 0 2 15,2 2 2-15,-2 1-1 16,-3 0-3-16,1 0-1 15,2-1 1-15,7 0 4 16,3-2-3-16,4 0-1 16,1 0 0-16,-7 0 1 15,-1 0-1-15,-11-4 0 0,-7-4-1 16,-6 2 1-16,-7-3 3 16,-5 4-3-16,-3-1 6 15,0 2 0-15,-2 2 0 16,-5 0 2-16,-1-1-2 15,-5 1 15-15,-2-4-12 16,-3 2 2-16,-5-1-9 16,-13 0 14-16,-10 1 2 15,-11 1-3-15,-10-1 4 16,-5 3 8-16,-2-1-7 16,-4 2-6-16,-1-2-2 0,0 2-4 15,0 0 0 1,0 0-5-16,0 0-3 0,0 0 0 15,0 0-1-15,0 0-2 16,0 0-36-16,-4 15-54 16,-18 11-28-16,-7-1-75 15</inkml:trace>
  <inkml:trace contextRef="#ctx0" brushRef="#br0" timeOffset="19706.75">30739 3863 495 0,'0'0'47'16,"0"0"-21"-16,-104-21 80 15,89 18-5-15,7 2-63 16,5 0 8-16,3 1-19 16,0 0 2-16,0 0-13 15,0 0 2-15,0 0-14 16,0-2 3-16,13 2-3 16,18-1-1-16,20-1-1 0,16 0-2 15,9-1 8 1,3 0-3-16,6-1-3 0,10 1 1 15,10 0-6-15,10-1 1 16,4-1 2-16,-3 0 8 16,-5-1-8-16,-2 0 2 15,1-1-2-15,2 2 1 16,6-3 0-16,0 0-1 16,-1 2 0-16,-2-2-1 15,-3 4 0-15,-7 1 1 16,-10 2 3-16,-8 1-2 15,-13 0 0-15,-4 0 4 16,-9-1 20-16,-5-1-9 0,-3-1 0 16,-4-2 0-16,-11 2 3 15,-10-3-1-15,-7 1 2 16,-9 2 12-16,-3 3-18 16,-2-2 0-16,-4 1-7 15,-3 1 7-15,0 0-8 16,0 0-3-16,0 0-3 15,0 0 3-15,0 0-3 16,0 0-1-16,0 0-10 16,-1 0-24-16,-20 0-22 15,-9 0-82-15,-10 0-80 16</inkml:trace>
  <inkml:trace contextRef="#ctx0" brushRef="#br0" timeOffset="20575.48">31872 2484 630 0,'0'0'21'16,"0"0"66"-16,0 0-22 16,0 0-34-16,0 0-18 15,0 0-12-15,0-8-1 16,0 25-2-16,0 8 2 15,0 6 0-15,0 4 20 16,0 2-4-16,0 0 0 16,0 2 3-16,0-1-5 15,0-1-6-15,-3-1-4 16,-2-5-4-16,5-2 6 16,0-5-6-16,0-4 3 15,0-1-2-15,6-5-1 0,-1-4 1 16,1-3-1-1,-2-5 0-15,2-2 4 0,0 0-2 16,2 0-2-16,4 0 0 16,1 0-21-16,-3-4-65 15,-2-12-97-15</inkml:trace>
  <inkml:trace contextRef="#ctx0" brushRef="#br0" timeOffset="20797.99">31649 2605 792 0,'0'0'13'0,"0"0"29"0,0 0-10 16,83-32-22-16,-39 27 4 15,3 2-10-15,3 3 0 16,1 0-4-16,-3 0-2 15,-5 0-2-15,-13 4-89 16,-14 3-88-16</inkml:trace>
  <inkml:trace contextRef="#ctx0" brushRef="#br0" timeOffset="21908.96">30987 4945 567 0,'0'0'64'16,"0"0"-54"-16,0 0 89 15,0 0-27-15,0 0-50 16,0 0-10-16,14 2 4 16,5 0-3-16,9-1 9 15,11 2-1-15,18 0 1 16,15 0 2-16,16-1 14 16,16 1-11-16,11-1-8 15,10-2-7-15,5 0 8 16,3 0-4-16,-8 0-14 15,-6 0 7-15,-7 0 5 16,-12-2-13-16,-4 0 10 16,-8-1 8-16,-11 0-6 15,-13 0 5-15,-10-1-3 0,-15 0-3 16,-11 1 5-16,-14 1 1 16,-7 1-18-16,-7 1 13 15,0 0-12-15,0 0-2 16,0 0-10-16,0 0-40 15,-23 0-55-15,-11 0-140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0T05:36:25.4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15134 2581 690 0,'0'0'51'16,"0"0"37"-16,0 0 49 15,0 0-93-15,0 0-37 16,0 0-7-16,0 0 0 15,-8 77 1-15,2-28 9 16,-2 6 4-16,1 1 8 16,-3 1-11-16,5-4 0 15,0-9-8-15,5-7-3 16,0-11 0-16,0-6 7 16,0-8-7-16,0-6 0 15,0-3 0-15,0-3 8 16,3 0-8-16,-1 0-3 15,3 0 3-15,-1-9-17 0,5-11-74 16,-2-12-97-16,-1-5-435 16</inkml:trace>
  <inkml:trace contextRef="#ctx0" brushRef="#br0" timeOffset="205.23">15197 2341 840 0,'0'0'8'0,"0"0"49"15,0 0 32-15,0 0-42 16,0 0-36-16,0 0-10 16,-1-50-1-16,1 53-44 15,6 19-81-15,0 5-2 16,-2 3-292-16</inkml:trace>
  <inkml:trace contextRef="#ctx0" brushRef="#br0" timeOffset="715.83">15349 2786 682 0,'0'0'0'0,"0"0"0"16,-17 76 48-16,12-46-10 15,-1 2-18-15,3-5-15 16,1-3 3-16,0-4-4 16,2-6-4-16,0-8-1 15,0-4 1-15,0-1 2 16,0-1 4-16,0 0 65 15,0-6 30-15,0-14-59 16,0-7-22-16,0-4-18 16,0-8 6-16,8-6-8 15,2-5 0-15,2 0-4 0,5 2-7 16,6 9-4-16,-4 10-6 16,4 12-2-16,-4 7 5 15,-3 8 15-15,2 2-2 16,-1 0 3-16,2 9-5 15,2 11 6-15,1 6-3 16,-4 8 3-16,-2 7 1 16,-5 4 0-16,-5 0 4 15,-6 1 13-15,0-3-13 16,0-1-1-16,-8-4 3 16,1-4-6-16,-3-7 0 15,4-8 2-15,4-6-4 0,1-4-9 16,1-7-57-16,0-2-67 15,10 0-344-15</inkml:trace>
  <inkml:trace contextRef="#ctx0" brushRef="#br0" timeOffset="1489.12">15930 2313 757 0,'0'0'1'0,"0"0"3"16,0 0 28-16,0 0-23 15,0 0-8-15,0 0 4 16,79 113 21-16,-60-49-5 15,-11 8 11-15,-8 4-9 16,0 0 1-16,-8 3-11 16,-13-2-3-16,0-3-6 15,0-5 5-15,5-8-8 16,6-3-1-16,5-8 2 16,5-10-2-16,0-6-4 0,0-8-4 15,3-9 7-15,8-6-6 16,0-7-1-16,3-2 3 15,2-2-16-15,1 0 8 16,2-17-14-16,-2-5 11 16,0-6 3-16,-4-5 1 15,-5-7 10-15,-6-4 2 16,-2-4-1-16,-10-1 2 16,-22-2 0-16,-8 4 12 15,-7 4 7-15,1 6 3 16,7 7 12-16,11 6 5 15,10 2 1-15,14 1-13 16,4-1-14-16,0-2-9 16,22 1 3-16,11 0-8 0,10-1-13 15,6 4-10-15,3 6-12 16,-5 3 5-16,-6 4 9 16,-8 3 5-16,-8 4 9 15,-5 0 7-15,-1 0-3 16,-2 11 3-16,2 2-4 15,-2 1 7-15,1 3-10 16,-2 3 14-16,-2 11-11 16,-4 4 8-16,-3 5-2 15,-4 4-1-15,-3-1 0 16,0-2-1-16,0-4 1 16,-8-7-2-16,0-5 1 0,2-5-2 15,2-9 2-15,0-5-10 16,3-1-2-16,-1-5-13 15,1 0-8-15,-3 0-7 16,1-3-35-16,3-13-542 16</inkml:trace>
  <inkml:trace contextRef="#ctx0" brushRef="#br0" timeOffset="1725.25">16371 2416 821 0,'0'0'1'0,"0"0"42"16,0 0 65-16,0 0-76 15,0 0-29-15,0 0-3 16,40-58-10-16,-19 63-25 15,3 12-63-15,-5 5-95 16</inkml:trace>
  <inkml:trace contextRef="#ctx0" brushRef="#br0" timeOffset="2139.94">16787 2542 378 0,'0'0'19'0,"0"0"80"0,0 0-15 16,0 0-20-16,5 92 21 15,-22-49-30-15,-7 3 3 16,-4 3-1-16,-3-1-24 16,-4 1-3-16,1-4-23 15,1-3-4-15,3-3-3 16,7-6 1-16,6-6 1 15,10-11-2-15,7-6-3 16,0-4-11-16,15-6 5 16,17 0-35-16,10 0-34 15,2-3-18-15,0-10-181 16</inkml:trace>
  <inkml:trace contextRef="#ctx0" brushRef="#br0" timeOffset="2449.1">17159 2578 635 0,'0'0'96'16,"0"0"-21"-16,0 0 3 16,-91-17-59-16,55 40-9 15,-4 10 4-15,-2 10 4 16,3 7 3-16,5 6-9 0,9 1-6 15,11 0-5 1,9-8 6-16,5-8-6 0,11-7-1 16,14-10 3-16,10-7-3 15,0-9-3-15,4-4 1 16,1-4-20 0,-4 0 9-16,-3-1-31 0,-6-8-6 15,-6-4-35-15,-2-6-150 16</inkml:trace>
  <inkml:trace contextRef="#ctx0" brushRef="#br0" timeOffset="3020.99">18254 2353 695 0,'0'0'21'0,"0"0"24"15,1-75 77-15,1 71-18 16,-2 4-78-16,0 3-26 16,0 30 5-16,0 17-5 15,0 13 6-15,-11 12 23 16,-1 0 1-16,-1 3 6 16,-1 0-19-16,-2-1-13 15,1 0-1-15,-1-9 0 16,4-10-2-16,1-11-1 15,4-14-2-15,2-12 1 0,-1-7-16 16,3-8-25-16,2-4 0 31,-8-2-20-31,-3-2-18 0,-7-18-71 0,-1-10-599 16</inkml:trace>
  <inkml:trace contextRef="#ctx0" brushRef="#br0" timeOffset="3506.91">18019 2713 134 0,'0'0'286'0,"0"0"-284"15,129-76 69-15,-76 60-28 16,-2 4-4-16,-5 5-13 16,-10 4 12-16,-9 3-13 15,-9 0 21-15,0 4-14 16,-5 13-13-16,1 11-3 15,1 6 4-15,-4 5 27 16,-2 4-14-16,-1 1-9 16,-1-2-12-16,-1-3 3 15,-1-3-10-15,-1-5-2 16,1-4 0-16,-1-6 4 16,2-4-6-16,-2-5 5 0,4-5-1 15,3 1 3-15,8-6 4 16,6-2 29-16,6 0-15 15,4 0-18-15,-2-13 0 16,-2-3-3-16,-6-4-5 16,-4-4 7-16,-7-3-2 15,-5-6 13-15,-6-7 5 16,-3-4-12-16,0-4 3 16,-9 1-8-16,-13 0 1 15,-3 9-6-15,-3 8 2 16,-6 10-4-16,-8 10 1 15,-3 10-4-15,-5 0-5 0,5 12-5 16,6 10-32 0,19 5-52-16,13-1-94 0,7 0-280 15</inkml:trace>
  <inkml:trace contextRef="#ctx0" brushRef="#br0" timeOffset="4380.32">19787 2617 608 0,'0'0'70'16,"0"0"-26"-16,0 0 63 15,0 0-25-15,0 0-73 16,0 0-9-16,24 34-9 16,-18 28 9-16,-6 13 9 15,0 7 12-15,0 3 1 16,-13-6-10-16,0-6-9 16,1-7 5-16,4-10-8 0,2-14-6 15,3-11 6 1,0-12 7-16,3-10-7 0,0-6 0 15,0-3 2-15,0 0 10 16,0-10 55-16,0-16-9 16,1-12-48-16,8-11 5 15,0-6 1-15,-3-9-14 16,-2-6 1-16,-1-5-4 16,0-2 1-16,0 1-9 15,4 4 4-15,3 11-4 16,2 13-3-16,2 9 4 15,3 17 2-15,-2 10 1 0,1 8-9 16,5 4-7 0,0 7 11-16,2 20-1 0,-4 7 10 15,-6 7 1-15,-5 3 4 16,-8 1-4-16,0-2 0 16,-6-6-3-16,-12-3 2 15,-9-7 2-15,-4-1 8 16,-5-5 9-16,-3-4-8 15,2-4-7-15,6-1-3 16,5-3-12-16,10-3-27 16,7-3-111-16,9-3-64 15</inkml:trace>
  <inkml:trace contextRef="#ctx0" brushRef="#br0" timeOffset="5284.09">20193 2992 604 0,'0'0'16'16,"0"0"-16"-16,0 0 33 0,0 0 20 15,0 0-26 1,0 0 5-16,7 6-4 0,5-6-10 16,3 0-3-16,1-14 24 15,1-6-13-15,-1-5 0 16,-4-7-24-16,3-7 10 16,-4-7-8-16,0-7-4 15,-2 0-3-15,-4 0 3 16,-2 7 7-16,-3 5-7 15,0 12 0-15,0 10 0 16,-2 9 13-16,-5 9 10 16,-2 1-13-16,-5 0-10 15,1 10-1-15,0 5-6 16,4 4 7-16,7-1-3 16,2-2-4-16,5-2 1 15,20-3-3-15,12-2 9 16,11-4 5-16,6-5-3 0,6 0-2 15,-7 0-2-15,-4 0-1 16,-11-5 2-16,-16 3 0 16,-10 2 0-16,-9 0 1 15,-3 0-1-15,0 0-4 16,0 14-3-16,0 10 8 16,0 5 1-16,0 7-1 15,0 3-3-15,0 0 3 16,0-1 3-16,0-3-3 15,2-7 0-15,8-6 0 0,2-5 0 16,7-7 0-16,4-6 0 16,7-4 0-16,5 0 0 15,1-3-9-15,-2-14 0 16,-4-4-3-16,-5-6 12 16,-2-4 11-16,-4-7-1 15,-1-5 1-15,-3-4-8 16,-2-3 5-16,-4-4-6 15,-4 5 2-15,-5 6-4 16,0 7-4-16,-2 14 4 16,-8 13 20-16,-5 9 2 15,-2 0-19-15,-5 17-3 16,-3 19-2-16,1 8 2 16,9 8-4-16,10 7 4 15,5-1 0-15,0-2 2 0,13-8-1 16,6-6-1-16,0-9 3 15,2-9-3-15,1-7 0 16,-2-8 6-16,2-6-5 16,1-3 0-16,0 0 0 15,2-2-1-15,1-10-22 16,0-3-71-16,-3-7-72 16</inkml:trace>
  <inkml:trace contextRef="#ctx0" brushRef="#br0" timeOffset="5941">21399 2126 635 0,'0'0'28'15,"0"0"18"-15,0 0 17 16,0 0-50-16,0 0-11 16,0 0-1-16,85 16 5 0,-60 30-2 15,-6 18 4-15,-8 15 28 16,-5 9 11-16,-6 3-7 15,0 0-12-15,0-1-21 16,-10-2 2-16,-3-3-5 16,-5-1-4-16,0-9 0 15,-3-8-4-15,3-9-16 16,2-13-23-16,7-11 5 16,5-13 8-16,4-9 12 15,5-9 4-15,22-3 13 16,9 0-8-16,7-17 4 15,5-8-7-15,-8-5-7 0,-7-5 19 16,-11-5 7-16,-13-3 3 16,-9 0 4-16,-4 1 21 15,-28 4-10-15,-11 2 9 16,-8 2-6-16,-2 3-4 16,5 4 3-16,9 3 7 15,17 2 16-15,9 3-16 16,11 0 3-16,2 0-22 15,0-4-13-15,22-3-2 16,10-4-15-16,8 0-3 16,6 4-7-16,-1 1-7 15,-1 1 6-15,-5 4 3 16,-6 3 3-16,-7 5 17 16,-11 5-19-16,-4 3-21 15,-8 2-62-15,-3 1-233 0</inkml:trace>
  <inkml:trace contextRef="#ctx0" brushRef="#br0" timeOffset="6281.64">21990 2476 669 0,'0'0'39'16,"0"0"-16"-16,0 0 89 15,0 0-30-15,0 0-54 16,0 0-27-16,25 22 1 16,-18 24-2-16,-2 5 6 15,-5 2 11-15,0 0-9 16,0-2-3-16,-10 0-2 15,-4-5 3-15,1-11-6 16,4-10 1-16,5-9-5 16,2-7-7-16,2-6-8 15,0-3-42-15,0 0-18 16,0-8-59-16</inkml:trace>
  <inkml:trace contextRef="#ctx0" brushRef="#br0" timeOffset="6494.54">22024 2366 822 0,'0'0'21'16,"0"0"10"-16,0 0 112 15,0 0-86-15,0 0-37 16,0 0-20-16,-12-36-5 15,15 36-44-15,11 6-71 16,1 7-14-16,1-2-249 16</inkml:trace>
  <inkml:trace contextRef="#ctx0" brushRef="#br0" timeOffset="6853.46">22305 2363 749 0,'0'0'24'0,"0"0"-14"0,0 0 50 16,104-17-35-16,-80 35-19 15,-3 20 3-15,-11 10 4 16,-10 7 0-16,0-1 11 16,-9 1 2-16,-13-6-4 15,0-3-5-15,-4-3-13 16,2-4-3-16,0-7 1 16,5-8 5-16,3-5-6 15,4-8-1-15,4-4 0 16,4-3 0-16,4-4-8 15,0 0-50-15,3 0-43 16,16-13-232-16</inkml:trace>
  <inkml:trace contextRef="#ctx0" brushRef="#br0" timeOffset="7152.16">22684 2383 725 0,'0'0'27'0,"0"0"-12"15,0 0 48-15,-87 96-9 16,66-50-11-16,2 5-9 16,5-1-3-16,3 4-8 0,8 1-17 15,3-4-1 1,0-5 1-16,9-7-6 0,10-10 3 15,3-4-1-15,2-9 8 16,2-7-10-16,3-4-2 16,7-5 0-16,0 0-29 15,-6-4-110-15,-7-13-255 16</inkml:trace>
  <inkml:trace contextRef="#ctx0" brushRef="#br0" timeOffset="10204.28">23887 2290 230 0,'0'0'50'0,"0"0"-29"15,0 0 63-15,0 0-28 16,0 0-10-16,0 0 29 0,0-26-30 15,0 21-1 1,0 0 5-16,2-2-16 0,-1 1-10 16,-1-1 4-16,2-2 10 15,-1 1-20-15,-1-2 17 16,2-1 12-16,-1 2-11 16,-1-1-10-16,2 2-12 15,-2-1 7-15,0 4-1 16,0 1-5-16,0-2-2 15,0 1-3-15,0 3 1 16,0-1-3-16,1 3-6 16,-1 0 5-16,0 0-3 15,0 0-3-15,0 0-4 16,0 17-1-16,0 15 1 16,0 14 2-16,-3 14 1 0,0 13 1 15,0 5 3-15,2 4 2 16,-4 0-3-16,2-3-1 15,-1-6 2-15,1-5-1 16,0-12-2-16,3-12 3 16,0-14-1-16,0-13-2 15,0-9 0-15,0-7 4 16,0-1 14-16,0 0-1 16,0 0 0-16,0-6-12 15,3-10-5-15,9-6-61 16,1-6-110-16,2 3-269 15</inkml:trace>
  <inkml:trace contextRef="#ctx0" brushRef="#br0" timeOffset="12358.42">15078 3755 299 0,'0'0'40'0,"0"0"-33"0,0 0-6 15,0 0 11-15,0 0 7 16,0 0 0-16,-27 5 31 15,26-5 27-15,1 0 27 16,0 0-31-16,0 0-30 16,0 0-7-16,0 0-23 15,0 0-6-15,0 0-6 16,0 2-1-16,0-2-3 16,0 2-6-16,13 2 0 15,9 2 4-15,10-1 10 16,10 0-5-16,7-1 5 15,9 1-5-15,3-1 4 16,0-1-1-16,2 4-3 0,-3-3 9 16,1 1-9-16,-2-4 1 15,-1 3 5-15,1-4-6 16,-3 0 0-16,5 0 3 16,8 0-3-16,13-10 2 15,9-1 3-15,11-1-2 16,2 0 0-16,-1 2 2 15,-5 3-1-15,-8 3-3 16,-10-1 4-16,-8 2 1 16,-6 1-6-16,-2-2 0 15,0 0 0-15,3-1 0 16,2 0 0-16,4-2 0 16,6-3 0-16,6 1 0 0,3 0-1 15,4 1 1-15,4 3 0 16,1-2-1-16,3 3 1 15,-2 2 4-15,2-2-1 16,0-1-6-16,3 0 8 16,0-1-12-16,1-2 8 15,0 4-1-15,3-4 0 16,0 0-2-16,0 2 2 16,-1-1 0-16,-6-2 0 15,-6 1 0-15,-6-2 1 16,-3 0 1-16,0 1-2 15,-3-2-2-15,0 0 2 16,-1 1 1-16,-4 3-1 16,4-1 0-16,1 2 0 0,3 2 0 15,2 0-1 1,-1-2 1-16,2 1 0 0,0-1 0 16,-2 1-1-16,2 0 1 15,-1 0 3-15,-2-2 1 16,0 2-3-16,-1 1-1 15,-4 0-1-15,2 0-2 16,5 1 3-16,5 1 0 16,4-2-2-16,2 1 2 15,0-2 0-15,-2 2 0 16,-4 0 4-16,-2-2-4 0,-4 1 1 16,2 0-1-16,-2-1 0 15,0 3 1-15,-4 1 1 16,-2-1-4-16,1 0 2 15,3 0-1-15,2 1 1 16,2-1 0-16,3 1 0 16,3 0 0-16,-3 1-1 15,-5 0 4-15,-6 0-3 16,-3 0 0-16,0-3-1 16,-2 3 1-16,-1-3 0 15,-2 3 2-15,2 0-3 16,2 0 1-16,0 0 0 0,1 0 0 15,-5 0 3 1,-6 0-3-16,-7 0 9 0,-7 0 6 16,-5 0-4-16,-3 0 9 15,-3-1-5-15,-4-2 6 16,2-2 5-16,-3 0-5 16,-4 2 2-16,-3 1 0 15,-6 0-6-15,-7-1 4 16,-5 1 6-16,-6 2 0 15,-4-3-11-15,2 3 5 16,-1-2-6-16,-1 2-5 16,-1 0 6-16,0 0-5 15,2 0 2-15,1 0-6 16,-2-2 0-16,1 1 2 16,-2 1-3-16,0 0-1 15,1 0 1-15,-1 0-5 0,2 0 1 16,-2 0-2-16,2 0-17 15,-1 0-36-15,-1 0-71 16,0 0-167-16</inkml:trace>
  <inkml:trace contextRef="#ctx0" brushRef="#br0" timeOffset="16421.89">12095 5786 377 0,'0'0'89'0,"0"0"80"15,0 0-74-15,0 0-37 16,-11-82-19-16,10 71 20 16,-4 6 6-16,2 4-25 15,-1 1-3-15,-2 0-8 16,0 1-26-16,-6 18-3 16,-4 7 2-16,-1 8 0 15,1 3 0-15,1-2 4 16,2 0 11-16,4-6-11 15,1 2-6-15,3-6 5 0,5-3-4 16,0-3-1-16,0-5 3 16,5-4-2-16,6-6 3 15,3-1-4-15,3-3-5 16,5 0 5-16,2 0 7 16,3-10-5-16,0-2-2 15,0 3 0-15,0 1-1 16,-1 6-2-16,0 0 3 15,0 2-7-15,0 0 3 0,-5 7 4 16,1 5 0-16,-6 6-1 16,0 5-5-16,-9 2 5 15,0 5-2-15,-7 0-2 16,0 3 5-16,0 0-2 16,-13-3 6-16,-2 0-4 15,-4-6 0-15,-5-3 2 16,-1-4-1-16,-1-2 5 15,-4-4 6-15,-1-1-2 16,2-3-6-16,1-1-1 16,6-4-3-16,3 0 5 15,7-2 0-15,2 0-5 16,9-2-5-16,1-13-60 0,0-8-111 16,9-7-201-16</inkml:trace>
  <inkml:trace contextRef="#ctx0" brushRef="#br0" timeOffset="16671.18">12108 5839 700 0,'0'0'36'0,"0"0"46"0,0 0-39 15,0 0-22 1,91-45-21-16,-46 35 11 0,4 1-8 16,-7 2 0-16,-9 2-3 15,-6 2-3-15,-10 1-41 16,-9 2-71-16,-8-1-370 16</inkml:trace>
  <inkml:trace contextRef="#ctx0" brushRef="#br0" timeOffset="17645.87">12442 5400 62 0,'0'0'451'0,"0"0"-390"16,-86-31 44-16,53 25-52 16,2 1-24-16,-4 2-1 15,-2 3-12-15,-5 0-4 16,-1 0-8-16,-5 8 14 15,-4 7-5-15,1 2 7 0,-4 7-1 16,5-1-14 0,6 5 9-16,5 5 9 0,5 4-18 15,7 5 7 1,3 2-2-16,2 3 22 0,1 1-16 16,3 5-7-16,1-2 1 15,3 1 3-15,2-2-6 16,6-7-6-16,2-2-1 15,2 1 8-15,1-3-5 16,1 2-1-16,0 2-1 16,0 1-1-16,0-3 5 15,1 0-3-15,5-2-2 16,0 1 1-16,6-4 0 0,-3 0 7 16,7-3-8-16,1-4 1 15,4-1 0-15,1-3-1 16,2-3 1-16,1-1 0 15,1-3 1-15,0-2 0 16,0-1 0-16,2-4-3 16,6 0 2-16,4-2-1 15,4-1 0-15,1-4 4 16,-4-3-1-16,-2-1-3 16,0 0 1-16,-1 0-1 15,-2-5 0-15,2-6-4 16,0-1 4-16,0-6 2 15,-1 0 3-15,0-4-3 16,0-1 7-16,1-4-5 0,0-2 10 16,-1-1-1-16,-4-1-9 15,3 0-3-15,-8-2 7 16,-4 0 5-16,-1-2-7 16,-3-4 8-16,-2-2-3 15,-2-1 14-15,0-1-18 16,-2 0 0-16,0 1-2 15,0 6 4-15,-4 0-7 16,0 2 0-16,-3-2 4 16,-2-1 0-16,-3-3-1 0,0-4 0 15,0-1-1 1,0 2-1-16,-8 0 0 16,-2 1-3-16,0-1 0 0,-1 0 1 15,-5-1 2-15,-3 3 0 16,-7 2-3-16,-10 3 0 15,-9 2 0-15,-16 3 0 16,-15-1 0-16,-13 3-8 16,-5 7-22-16,12 8-55 15,12 7-117-15,25 5-513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0T05:37:44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13694 5228 644 0,'0'0'50'0,"0"0"35"15,0 0-11-15,0 0-36 16,0 0-19-16,0 0-7 16,0 0 4-16,0 0-11 15,-58 24 6-15,34 4 17 16,-2 8-5-16,-4 6 1 15,1 6 9-15,-3 4-8 16,2 6 4-16,4 2-9 0,3 4 6 16,7 0-4-16,4 7-4 15,6 6 1-15,4 2 1 16,2-1-11-16,0 0-5 16,0-4 0-16,0-6-2 15,2-4 0-15,4-10-2 16,2-10 0-16,5-12 2 15,-1-5-2-15,4-6 0 16,5-4-1-16,5-5-11 16,6 0-7-16,1-4-46 15,0-2-20-15,-3-6-2 0,-3 0-228 16</inkml:trace>
  <inkml:trace contextRef="#ctx0" brushRef="#br0" timeOffset="661.39">14183 5897 674 0,'0'0'29'0,"0"0"63"16,0 0-19-16,-56-72-11 16,36 63-26-16,-4-1 12 15,-1 8-25-15,-4 2-3 16,1 0-4-16,-2 9-5 16,-4 14-1-16,3 8-3 15,-1 9 6-15,2 2 3 16,7 4-12-16,8 4-1 15,4 0 4-15,11 1-5 16,0 2 4-16,12-6-6 16,10-2 3-16,7-9-7 15,-2-10-8-15,3-7 1 16,-2-9-6-16,0-10 10 16,1 0 4-16,2-8 3 15,-1-16 0-15,-2-7 3 0,-4-10 0 16,-5-5-3-16,-5-7 2 15,-5-8 2-15,-2 0-4 16,-3 5 0-16,-2 8 1 16,-2 15-1-16,0 10 2 15,0 12 19-15,0 6-1 16,0 5-3-16,0 0-16 16,0 0 2-16,0 16-6 15,0 12 1-15,0 14 2 16,0 7 0-16,0 5 1 15,3-1-1-15,5-2 2 16,1-4-1-16,5-7 0 0,0-2-1 16,5-9 0-1,2-4 0-15,-1-8-1 0,3-3-9 16,-2-6-10-16,-3-4-6 16,0-3-25-16,-4-1-91 15,-1 0-138-15</inkml:trace>
  <inkml:trace contextRef="#ctx0" brushRef="#br0" timeOffset="1321.31">14936 5654 811 0,'0'0'48'0,"0"0"22"0,0 0 33 15,0 0-68-15,0 0-34 16,0 0 3-16,71 62 8 15,-32 1 7-15,-3 12 7 16,-6 5 5-16,-3 0-22 16,-4-12 0-16,-1-8-3 15,0-11-6-15,0-8 3 16,0-10-4-16,0-5 8 16,-3-6-7-16,-5-8 0 15,-3-3-28-15,-6-6-6 16,-2-3-30-16,-3 0-57 15,0-12-29-15,-13-14-366 16</inkml:trace>
  <inkml:trace contextRef="#ctx0" brushRef="#br0" timeOffset="1610.73">15227 5678 836 0,'0'0'25'16,"0"0"-23"-16,0 0 7 16,0 0 2-16,-15 89 39 0,3-28 12 15,-6 5-14 1,-4-1-10-16,-1-6-14 0,0-7-10 16,0-9 3-16,5-2-10 15,4-7-7-15,3-6 4 16,5-4-4-16,2-6 1 15,4-5-4-15,0-6-17 16,0-5-47-16,0-2-37 16,4 0-52-16,-4-19-103 15</inkml:trace>
  <inkml:trace contextRef="#ctx0" brushRef="#br0" timeOffset="1810.31">14806 6070 731 0,'0'0'60'0,"0"0"13"0,0 0 68 16,0 0-84-16,0 0-43 16,85-14-10-16,-1 11-4 15,17-4 2-15,4-1 2 16,-8-4 0-16,-9-3-4 16,-11-1 1-16,-14-4-1 15,-17 3 0-15,-11 0-39 16,-16 0-104-16,-11 1-88 15</inkml:trace>
  <inkml:trace contextRef="#ctx0" brushRef="#br0" timeOffset="2532.14">15890 5521 714 0,'0'0'46'0,"0"0"44"0,0 0 21 16,0 0-51-16,0 0-43 15,0 0-17-15,-6 14-3 16,6 33 3-16,0 11 15 16,0 9-6-16,0 1 16 15,-2 2-14-15,1-5 0 16,1-7-11-16,0-10 6 15,0-14-6-15,0-8-5 16,0-12 5-16,0-5 5 16,0-5-1-16,0-4-1 15,0 0-1-15,3 0 0 16,1-13 22-16,6-12-13 0,1-11-11 16,1-7 0-1,3-6 0-15,2 7 0 0,1 4-3 16,3 11-16-16,4 13 6 15,2 4 4-15,5 10-2 16,2 0 3-16,0 10-2 16,-1 12-2-16,-1 4 9 15,-4 7 1-15,-3-1-4 16,-8 2 8-16,-9-2-4 16,-8 1 4-16,0-2 2 15,0-1 2-15,-7-6 0 16,0 1 2-16,-2-6-7 15,-4-2-1-15,-3-5 7 0,-6-2-5 16,-5-2 16 0,-9-4 5-16,-4 0-10 0,-4-4-5 15,3 0-1-15,10 0-3 16,7-9 1-16,12 2-5 16,5-3-16-16,7-5-54 15,0-4-158-15</inkml:trace>
  <inkml:trace contextRef="#ctx0" brushRef="#br0" timeOffset="2980.57">16376 5177 793 0,'0'0'57'0,"0"0"-38"0,0 0-2 16,85 94 47-16,-29-15 10 15,-2 21-24-15,-11 14-4 16,-17 10-19-16,-19 9-7 16,-7-5-7-16,-12-7-2 15,-12-17-9-15,-1-21 0 16,4-16-2-16,-1-19-3 15,-4-11-3-15,0-12-26 16,0-7-25-16,5-11-53 16,5-7-24-16,10 0-231 15</inkml:trace>
  <inkml:trace contextRef="#ctx0" brushRef="#br0" timeOffset="5080.62">17708 5554 522 0,'0'0'87'0,"0"0"-26"15,0 0 37-15,0 0-39 0,0 0-25 16,0 0-2-16,33-70-8 16,-33 70 1-16,0 3-21 15,0 26 1-15,-6 16-2 16,-4 11 40-16,1 7 8 15,-1 6-13-15,3-2-9 16,1 0-9-16,6-3-8 16,0-4-8-16,0-10 1 15,1-3-5-15,7-8 1 16,-1-6-1-16,-5-9 0 16,-2-8-8-16,0-7-3 15,0-2-13-15,-8-7-14 16,-4 0-17-16,-3-14-40 15,3-11-50-15,-1-11-379 16</inkml:trace>
  <inkml:trace contextRef="#ctx0" brushRef="#br0" timeOffset="5290.2">17372 5917 271 0,'0'0'456'0,"0"0"-443"15,81-23 8-15,-25 20 49 16,14-2-17-16,12-3-7 16,8 2 15-16,-2 0-31 0,-4-3 5 15,-12 4-12 1,-12-2-15-16,-16 1-8 0,-18 3 0 16,-10-1-21-1,-12 0-83-15,-4 1-177 0</inkml:trace>
  <inkml:trace contextRef="#ctx0" brushRef="#br0" timeOffset="6949.98">19071 5121 508 0,'0'0'80'16,"0"0"-8"-16,0 0 20 16,0 0-43-16,0 0-30 0,0 0-19 15,-102 25 22 1,71 6 10-16,-2 8-3 0,0 6 9 16,2 8 0-16,1 5-14 15,0 8 0-15,1 5 1 16,0 2-1-16,4 4-10 15,4 5 0-15,9-1-3 16,5 0-5-16,5 0-4 16,2-8 1-16,0-3-3 15,0-6 3-15,6-6-3 16,5-8 5-16,3-8-8 16,2-11 4-16,0-6-1 15,2-6 0-15,3-7 0 16,5-4-9-16,6-5-7 15,2-3-38-15,-4 0-42 0,-6-7-89 16</inkml:trace>
  <inkml:trace contextRef="#ctx0" brushRef="#br0" timeOffset="7685">19629 5461 473 0,'0'0'52'0,"0"0"29"16,0 0 39-16,0 0-59 0,0 0-45 15,0 0 6 1,-72-15-1-16,41 15 1 0,-5 9-11 16,-6 11 7-16,-1 6 13 15,0 10-10-15,1 3-6 16,6 8 5-16,5 4-11 15,7 5 12-15,9 2-10 16,8-4 4-16,7-5-5 16,0-6-5-16,7-4 0 15,12-5 7-15,10-3-8 16,5-7-4-16,5-4 2 16,10-7 0-16,-3-7 0 15,3-4-2-15,-5-2-12 16,-7-4-74-16,-7-13-77 15,-8-10-213-15</inkml:trace>
  <inkml:trace contextRef="#ctx0" brushRef="#br0" timeOffset="9527.98">20331 5223 538 0,'0'0'47'0,"0"0"-2"15,0 0 73-15,0 0-65 16,0 0-34-16,0 0-18 16,-56 56 6-16,23 6 9 15,3 18 26-15,5 10 3 16,1 6-5-16,3 4-1 16,-5-2-17-16,-3-3 0 0,-6 0-10 15,-5-4-4 1,-2-3-2-16,-1-3-6 0,4-13-2 15,10-16 0-15,6-13 4 16,11-14 4-16,6-10-4 16,3-8 1-16,3-5-3 15,0-5 1-15,0-1 2 16,0 0-3-16,6 0-45 16,12-15-102-16,3-7-148 15</inkml:trace>
  <inkml:trace contextRef="#ctx0" brushRef="#br0" timeOffset="10393.23">20840 5738 545 0,'0'0'16'0,"0"0"98"16,-19-84-27-16,9 59-44 15,0 8 15-15,1 5 0 16,-3 0-17-16,-6 5-21 16,-2 2-4-16,-10 5-2 15,-3 0-9-15,-4 3 4 16,1 14-7-16,1 7-1 15,4 5-1-15,1 5 4 16,5 7-2-16,4 6 3 16,4 0 1-16,6 1 2 0,3-3-6 15,5-5-1 1,3-1-1-16,0-8 3 0,8-4-3 16,8-5 0-16,4-5 0 15,7-5-7-15,2-1 4 16,4-8 1-16,2-3-8 15,1 0 7-15,2-4 1 16,-4-15 2-16,1-4-2 16,-3-8 2-16,-2-8 0 15,-1-9 0-15,-7-10 0 0,-7-8 2 16,-5-5-2 0,-4 0 0-16,-3 1-5 0,-3 7 10 15,0 2-10-15,0 6 12 16,0 4-7-16,-7 9 0 15,4 11 0-15,-3 12 6 16,5 8-5-16,-1 8 2 16,0 3-1-16,1 0-3 15,-1 3 1-15,-1 21-3 16,3 16-3-16,0 13 6 16,0 14 5-16,13 4-5 15,0 4 3-15,-3 3-2 16,0 2 0-16,-2-1-1 0,-5-4 0 15,2-10 0 1,-4-9 0-16,1-6 5 0,-1-10-5 16,2-5 0-16,3-8 0 15,-2-9 0-15,4-4-14 16,-1-4-20-16,5-6-68 16,2-4-82-16</inkml:trace>
  <inkml:trace contextRef="#ctx0" brushRef="#br0" timeOffset="10948.93">21275 5032 563 0,'0'0'58'0,"0"0"5"0,0 0-22 16,0 0-10-16,91 70 14 15,-44-7 14-15,-3 14 8 16,-5 15-16-16,-10 12-4 15,-13 10-8-15,-12 9-17 16,-4-2-19-16,-19-3 17 16,-18-4-13-16,-9-5-7 15,-2 0 4-15,2-5-3 16,5-7-1-16,5-10 0 16,7-12-1-16,2-14-12 0,3-18-29 15,6-19-2-15,5-18-27 16,5-6 27-16,4-10-59 15,2-13-207-15</inkml:trace>
  <inkml:trace contextRef="#ctx0" brushRef="#br0" timeOffset="16350.17">15314 4524 488 0,'0'0'40'0,"0"0"80"16,0 0 9-16,0 0-81 15,0 0-18-15,0 0-16 16,0 0-4-16,-15-12-9 16,13 34 0-16,-2 14 4 15,-2 10 9-15,-3 9 29 16,3 3 4-16,0-5-12 16,0-2-25-16,3-4 10 15,-1-5-17-15,4-5-1 16,0-3 0-16,0-5 6 15,0-8-8-15,0-4 0 16,0-4-1-16,0-4 1 16,-8 1-89-16,-7-10-128 0</inkml:trace>
  <inkml:trace contextRef="#ctx0" brushRef="#br0" timeOffset="18055.8">20397 4488 554 0,'0'0'21'0,"0"0"10"0,0 0 47 16,0 0-56-16,0 0-6 16,0 0 3-16,0 0 2 15,-61 13 6-15,49-11 0 16,2-2-4-16,0 0-8 16,4 0 8-16,2 0 6 15,-2 0 12-15,5-2-7 16,-2-7 14-16,3-2-26 15,0 0-9-15,0-1-4 16,0-1-2-16,3 2 2 16,8 1-7-16,0 0-2 15,7 4 0-15,3 3-1 16,7 3-4-16,4 0 3 16,0 0-1-16,-3 6 1 0,-4 5-2 15,-4 3 4-15,-8 0-1 16,-3 2-1-16,-5-1 2 15,-5 2-2-15,0 3 2 16,0 4 0-16,-16 4 0 16,-5 1 0-16,-6 0 3 15,-1-3-3-15,-5-2 1 16,1-3 4-16,1-4-5 16,4-4-3-16,5-1 1 15,3-1 2-15,5 3-1 16,5-3 1-16,3 0 6 15,6 1-6-15,0 1 1 0,20-1 0 16,17 1 4-16,15-3 16 16,8-3-6-16,1-4-8 15,-3-3-4-15,-4 0 3 16,-11 0-4-16,-9 0-2 16,-11 0-2-16,-10 0 0 15,-10 0-16-15,-3 0-77 16,-7 0-129-16,-23 3-367 15</inkml:trace>
  <inkml:trace contextRef="#ctx0" brushRef="#br0" timeOffset="19616.8">17846 4642 435 0,'0'0'32'16,"0"0"-26"-16,93-31 83 15,-63 31-36-15,-7 0-31 16,-4 0-8-16,-6 9-2 16,-6 3 5-16,-1 4 7 15,0-1-2-15,-4 5-10 16,-1 0 12-16,-1 1 6 16,0 4 5-16,-15 0 6 0,-5-2-9 15,0 1 8 1,-1-4-5-16,5-6-24 0,2-2 12 31,2-1-15-31,5-5 4 0,3-1-12 0,4-2 0 16,0-3 4-16,0 2 4 15,0-2 1-15,0 0-1 16,0 0-6-16,4 0 2 16,8 0 3-16,0 0-7 15,3 0-2-15,0 0-5 16,4 1 7-16,-2 8 0 15,2 3 2-15,-3 5-1 16,1 0-1-16,-7 2 0 16,-1 1 0-16,-6 1-1 0,-3 3-5 15,0-2 5 1,-3 0-2-16,-13-4 3 0,-1-2 0 16,-4-2 0-16,1-2 8 15,-3-5-1-15,2-3 9 16,-1-4 8-16,-2 0-5 15,-1 0 4-15,1 0-9 16,3-3-13-16,3-2 8 16,6-1-9-16,3 6-23 15,0 0-58-15,5 0-176 16</inkml:trace>
  <inkml:trace contextRef="#ctx0" brushRef="#br0" timeOffset="26073.93">13300 7995 114 0,'0'0'22'0,"0"0"23"16,0 0-31-16,0 0-2 15,0 0-8-15,0 0 49 16,0 0-41-16,-6-26 25 16,6 18 15-16,0 1-9 15,0-2 67-15,0 0-77 16,0-2 15-16,2 0-8 16,1-1 7-16,-2 0 12 15,1 4-18-15,-2 0 3 16,1 2 10-16,-1 1-8 0,2 0-4 15,-2 0-18 1,0 5 10-16,0 0-3 16,0 0-17-16,0 0-3 0,0 0-8 15,7 8-2-15,3 12 4 16,4 6-2-16,2 6 6 16,2 6 19-16,6 3-17 15,0 6 8-15,4 8-4 16,2 1-5-16,3 3-6 15,-3-3-1-15,-4-2-3 16,-3-4 3-16,-7-6 1 16,-1-5-3-16,-3-9-1 15,-3-7 0-15,1-7 1 16,-2-7-1-16,-5-3 1 16,2-3-2-16,-4-1 0 0,1-1 1 15,-1-1-8-15,-1 0-16 16,0 0-7-16,0-3-49 15,0-15-100-15,-4-6-92 16</inkml:trace>
  <inkml:trace contextRef="#ctx0" brushRef="#br0" timeOffset="26489.92">13695 7905 462 0,'0'0'89'16,"0"0"-2"-16,0 0 14 0,0 0-62 16,0 0 3-16,0 0 19 15,0-48-26-15,-4 48-18 16,-15 21-11-16,-6 12-3 15,-6 16 14-15,-4 11 25 16,3 5 9-16,2 4-19 16,2 1-1-16,7-5-13 15,0-5-7-15,6-4-4 16,0-8-4-16,5-9 0 16,1-7 0-16,0-6-3 15,0-8 1-15,3-4 1 0,-4-3 0 16,4-3 0-16,0-5 0 15,3-1-1-15,1-2-1 16,-1 0 0-16,0-3-10 16,-4-14-76-16,2-5-125 15,1-6-376-15</inkml:trace>
  <inkml:trace contextRef="#ctx0" brushRef="#br0" timeOffset="26748.69">13203 8303 739 0,'0'0'25'15,"0"0"42"-15,0 0-4 16,0 0-45-16,143-36 22 16,-59 23-5-16,7 2 20 15,-5-1-38-15,-7 2 15 16,-15 0-6-16,-15 5 1 15,-13-2-8-15,-10 4-17 16,-10 0 2-16,-4 1-3 16,-6 1-2-16,-4 1-45 15,-2 0-113-15,0 0-79 16</inkml:trace>
  <inkml:trace contextRef="#ctx0" brushRef="#br0" timeOffset="28493.36">14444 7957 357 0,'0'0'45'0,"0"0"-30"16,0 0 57-16,0 0-22 15,22-76-37-15,-19 63 7 16,0 2 4-16,-1 1 12 16,-2-1-2-16,0 2 7 15,0-1-8-15,0 0 7 0,-10 2-2 16,-2 2 6-16,-5 1-8 15,-8 3-24-15,-5 1-2 16,-2 1-4-16,1 0-3 16,1 11-3-16,3 6 6 15,2 6 1-15,1 5 1 16,6 3 1-16,2 5-4 16,4 0 9-16,3 3-3 15,5 4 6-15,2 1-3 16,2 2-7-16,0 2-5 15,0-3 1-15,0-3 2 16,6-5-5-16,6-6 0 0,6-5 0 16,1-5-3-1,5-7 2-15,0-6-7 0,0-2 5 16,1-4 2-16,1-2-1 16,-1 0 2-16,-1-13 8 15,-2-5-7-15,-1-6-1 16,-2-7 2-16,0-5 0 15,-2-7-1-15,-2-7 4 16,-3-6-2-16,-3-5-2 16,-3 0 3-16,-4 10-3 15,-2 9-1-15,0 6 0 16,0 13 0-16,-2 2 18 0,-2 8-9 16,1 4 8-1,0 7-7-15,1 2-2 0,2 0-8 16,0 0-4-16,0 4 0 15,0 19 2-15,0 4-6 16,0 7 8-16,8 6 0 16,-1 6 2-16,2 1-2 15,0 5 1-15,2 0 3 16,3-2 0-16,3-7-3 16,5-4 7-16,3-8-6 15,1-3-1-15,-1-7 1 16,2-5-2-16,-1-6 1 15,-4-4 1-15,-6-2-1 0,-2-4-1 16,-1 0-1-16,5-5-18 16,1-11-46-16,-4-7-104 15,-2-3-130-15</inkml:trace>
  <inkml:trace contextRef="#ctx0" brushRef="#br0" timeOffset="29253.75">15015 7437 678 0,'0'0'24'0,"0"0"67"16,0 0-12-16,0 0-27 16,0 0-17-16,0 0-9 15,-7-51-26-15,7 78-1 16,9 13 1-16,-2 11 12 16,1 7 19-16,-4 4 3 15,2 4-8-15,0 2-15 16,0 1 6-16,0-1-13 15,-1-1-4-15,-4-1 6 16,-1-6-6-16,0-7 0 0,0-12 0 16,0-15-8-1,0-11 8-15,0-12-5 0,0-1 5 16,0-2 4-16,0 0-2 16,0 0 2-16,0-14 3 15,0-7-1-15,3-7-5 16,3-5-1-16,-2-6 0 15,1-4 0-15,-4 4 0 16,2 5 0-16,2 7 3 16,1 8-3-16,4-1-1 15,5 3-5-15,5 2 4 16,5 1 0-16,5 5 0 16,2 3-6-16,-2 5 7 0,0 1-17 15,-5 0 16-15,-5 1-1 16,1 13 3-16,-6 4-4 15,-2 7 4-15,-4 5 0 16,-4 5 4-16,-5 2-7 16,0 1 3-16,0 2-4 15,-2-3 4-15,-5-1 3 16,-4-2-3-16,-4-2 0 16,-3-5-1-16,-4-4-1 15,-3-5 3-15,-1-5-2 16,1-5 2-16,1-5 7 15,2-3 16-15,-2 0-5 0,3 0 7 16,0-5-25-16,3-5 7 16,5 3-8-16,3 0-5 15,10 0-30-15,0-1-51 16,4 3-189-16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0T05:39:24.1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17920 7295 187 0,'0'0'44'0,"0"0"23"15,0 0 5-15,0 0 14 0,0 0-35 16,0 0 22-16,0 0-9 16,0 0-1-16,46-52-29 15,-42 45-7-15,1 0 7 16,-2-1-9-16,-2 5 3 15,-1-2 13-15,0 4-5 16,0-1 6-16,0 2-30 16,0 0 12-16,0 0-2 15,0 0-12-15,0 0 0 16,-10 11-8-16,-13 14 0 16,-5 14-2-16,-6 8 14 15,-2 10 7-15,3 1-8 16,-1 5 6-16,2-1 2 15,-2 0-7-15,0 2-4 16,0-1 0-16,-2 5-3 0,0-3-1 16,3-1-2-16,2-2-3 15,1-4-1-15,3-7 3 16,5-10 4-16,8-15-6 16,7-16 1-16,4-6 5 15,3-4 6-15,0 0-4 16,0 0-6-16,0 0 1 15,0-4-4-15,0-6-28 16,0-4-40-16,6-3-73 16,3 0-98-16</inkml:trace>
  <inkml:trace contextRef="#ctx0" brushRef="#br0" timeOffset="684.69">18389 7596 482 0,'0'0'88'0,"0"0"34"16,0 0-33-16,0 0-22 16,0 0-24-16,0 0 5 15,-43-47-20-15,19 47-8 16,-7 0 2-16,-8 7 2 15,-4 12 0-15,-3 5-6 16,1 4 5-16,2 5-6 16,7 2-4-16,3 2-3 15,3 5-1-15,8 1-1 16,7 0 0-16,7 0-3 16,5 1-3-16,3-2 2 15,0-2 6-15,2-1-9 16,11-3 0-16,4-7 3 15,2-5-4-15,2-7 0 16,3-6 0-16,1-8 2 16,1-1 5-16,2-2-3 0,2 0-3 15,-3 0-1-15,-1-5-6 16,0-6-16-16,-6 0-25 16,0-3-91-16,-1-4-85 15</inkml:trace>
  <inkml:trace contextRef="#ctx0" brushRef="#br0" timeOffset="1538.44">19001 7674 553 0,'0'0'97'0,"0"0"-67"16,0 0 47-16,0 0 5 15,0 0-41-15,-81-66-4 16,56 62-9-16,-1 3 2 15,-2 1-9-15,0 0 10 16,-2 7-20-16,0 10 11 0,0 2-11 16,0 6-1-16,4 2 10 15,5-1-10-15,3 4-2 16,6 1 6-16,6 1 0 16,5 1-11-16,1 0 0 15,0-1 7-15,1-4-9 16,10-1-1-16,0-1 0 15,3-4-6-15,-1-4 14 16,-1-4-16-16,3-6 15 16,0-3-7-16,3-5 0 15,1 0 0-15,5-2-1 0,1-12 0 16,1-5-6-16,-1-6 14 16,1-3-4-16,-1-5-3 15,0-6 0-15,2-6 0 16,-2-6 5-16,-1-7-4 15,-3-5 1-15,0-3-2 16,-3-4 3-16,-3-2-3 16,1-6 0-16,-2 6 0 15,-2 7 1-15,-3 12-1 16,-8 9 0-16,-1 14-1 16,0 6 1-16,-1 8 8 15,-7 6 6-15,2 6-6 16,5 3-7-16,-1 1-1 0,2 0 0 15,-1 0-3 1,-4 19 3-16,-1 13-5 0,-1 11 5 16,-2 12 0-1,1 9 4-15,-2 9-1 0,0 5-1 16,-1 2 3-16,-4 1-3 16,5-2-1-16,-2-3-1 15,6-4 9-15,2-8-9 16,4-9 0-16,0-13-1 15,0-10 1-15,11-7-3 16,1-8 3-16,5-7 0 16,-1-6-3-16,3-4-7 15,4 0-21-15,-2-7-20 16,-2-11-128-16,-4-7-283 0</inkml:trace>
  <inkml:trace contextRef="#ctx0" brushRef="#br0" timeOffset="2911.71">13468 8927 143 0,'0'0'5'16,"-83"0"-2"-16,46 0 65 16,2 0 50-16,4 0-58 15,3 0 23-15,2 3-24 16,6-1-3-16,3-1-21 16,1 2 7-16,2 0 0 15,2-2-3-15,2-1-5 16,4 2-4-16,3-2-5 15,0 0 14-15,3 0 7 16,0 0-1-16,0 0-3 16,0 0-26-16,0 0 11 0,15 0-10 15,18 0 3-15,13 0-1 16,8 0-7 0,13 0 8-16,6-7-10 0,12-1 0 15,10-2-10-15,7-1 10 16,0 0-10-16,0 2 2 15,0 1 3-15,-1-1-3 16,0 1-2-16,1-1 3 16,2-1 5-16,-4 1-6 15,-7 0 7-15,-7-4-8 0,-7 4 13 16,-9-1-8-16,-10 3-1 16,-11-3 3-16,-7 3 0 15,-5-1 0-15,-2 1-2 16,-4-2-1-16,2 3 10 15,-3-2-3-15,-4 2-3 16,-5 3 3-16,-6 0 6 16,-2 0-8-16,-3 3-3 15,-4 0 3-15,0 0-3 16,-2 0 0-16,-1 0 3 16,1 0 9-16,-1 0-7 15,2 0 6-15,-2-2-4 16,-2 1-2-16,1 1-1 15,0-1-3-15,-2 1-2 16,0 0-6-16,0 0 0 0,0 0 0 16,0 0-14-16,0 0-53 15,0 0-22-15,13 4-72 16,18-4-227-16</inkml:trace>
  <inkml:trace contextRef="#ctx0" brushRef="#br0" timeOffset="4035.97">17420 8603 288 0,'0'0'125'16,"0"0"-86"-16,0 0 85 16,-91-5-28-16,59 5-22 15,-4 0-12-15,1 0-18 16,4 0 17-16,11 0-10 16,10 0 7-16,5 0-2 15,5 0-31-15,0 0-7 16,0 0 1-16,0 0-4 0,0 0 4 15,0 0-13 1,5 0 2-16,14 0 2 0,14 0 7 16,13 0-2-16,11 0-10 15,1 0 5-15,4-2-9 16,1 0 1-16,0 2-2 16,-2-1 11-16,0 1-8 15,0 0-3-15,2 0 3 16,3 0 0-16,4-3-3 15,7 1 12-15,3-2-4 16,-2-3-1-16,-7 2-4 16,-10-2 4-16,-8 2-3 0,-5-2 4 15,-2 1 0 1,8-1-2-16,4 3-4 0,5-1 6 16,3 2-1-16,-2-2 1 15,-2-1 0-15,-3 0 1 16,-7 1 0-16,-9-1 0 15,-4 1 2-15,-10-3 8 16,-4 3-3-16,-3-2 4 16,2 2 5-16,2-3-4 15,4 2-6-15,5-1 5 16,-4 0-12-16,-3 4 1 16,-10-3 13-16,-7 4 2 15,-8-1 9-15,-3 2-5 16,0 1-7-16,0 0-1 15,0 0-13-15,0 0-1 0,0 0-6 16,0 0 0-16,0 0-5 16,0 0-51-16,-23 9-45 15,-17 8-71-15,-21 2-43 16,-15-4-320-16</inkml:trace>
  <inkml:trace contextRef="#ctx0" brushRef="#br0" timeOffset="10998.08">12141 7905 552 0,'0'0'64'0,"0"0"20"0,0 0 21 16,0 0-31-16,0 0-25 15,8-78-4-15,-8 68 0 16,0 3 5-16,0-1-24 15,0 1-9-15,0 2 8 16,0 3-9-16,0-1-10 16,0 1 14-16,0 1-7 15,0 1-6-15,0-1-2 16,0 1-5-16,0 0 2 16,-3 0-1-16,-5 15-1 15,2 9-1-15,-4 5 1 16,1 0 9-16,3 4-8 15,1 3 10-15,1 6-8 16,1 8 4-16,0 4 3 0,3 4 0 16,-3 2-3-16,-2-2 4 15,2-4-1-15,-4-1-8 16,1-7 0-16,-1 0 6 16,1-7-7-16,0-3 1 15,-1-3 0-15,-1-2-2 16,0-6 0-16,4-3 2 15,-1-7-1-15,2-3-1 16,2-5 0-16,-1-2 0 16,1 0 1-16,1-2-1 15,0-2 1-15,0 0-1 0,0-1 0 16,-2 0 1 0,2 0-1-16,0 0 4 0,0 0-4 15,0 0-4-15,0 0 4 16,-1-1 0-16,-3-8-29 15,-1-1-47-15,-3-2-32 16,4-5-96-16,-1-2-188 16</inkml:trace>
  <inkml:trace contextRef="#ctx0" brushRef="#br0" timeOffset="11602.16">11674 8285 659 0,'0'0'52'16,"0"0"35"-16,0 0 24 15,0 0-27-15,0 0-19 16,0 0-6-16,-60-25-24 15,60 25 0-15,0 0-15 16,0 0-3-16,0 0-10 16,5 0 5-16,10-3-2 15,9 3-5-15,3-3 4 16,4 2 4-16,5 1-9 0,1-1 5 16,9 1 0-16,2-3-1 15,4 0 4-15,2 0-7 16,-2-2-3-16,-4-1-2 15,-2 0 6-15,2 1-1 16,-2-1-1-16,-3 4 6 16,-3-3 0-16,-5 1 2 15,-7-1-2-15,-5 0 5 16,-4 1-5-16,-3 0 11 16,-7 0-2-16,-3 0-3 15,-1 2 2-15,-2-1 1 16,-2 0-2-16,-1 1-1 0,0-1 3 15,2 3-4 1,-2-4-6-16,0 1-6 0,0 2 4 16,4 1-7-16,-4 0 2 15,2 0-2-15,-2 0 0 16,1 0-1-16,1-1 1 16,-1 1-3-16,1-2-5 15,-2 2-18-15,1 0-24 16,2 0-37-16,-3 0-47 15,0 2-147-15,-1 7-526 16</inkml:trace>
  <inkml:trace contextRef="#ctx0" brushRef="#br0" timeOffset="13238.34">13136 9015 366 0,'0'0'112'16,"0"0"-50"-16,0 0 49 16,0 0-38-16,0 0-33 15,0 0-13-15,0 0-5 0,-5 0 16 16,5 0 4-1,0 0-11-15,0 0 12 0,0 0-14 16,0 0 4-16,12-1-9 16,14-6-4-16,5-2-4 15,8 1 1-15,0-1 4 16,-1 2-11-16,-2 0-1 16,-6 4-9-16,-2-2 12 15,-1 0-7-15,0 1 0 16,3 1-2-16,4-2-1 15,3 0 9-15,2 1-8 16,6-1-2-16,-2-1 7 16,3 1-6-16,-4-1 2 15,-3 1-2-15,0 2 1 16,-5-2-1-16,0 1 6 0,-1-1-3 16,0 0 3-16,1 1-8 15,2-2 13-15,3-1-9 16,-2 1 0-16,-1 2 0 15,-3-3-4-15,-2 1 4 16,1 1-4-16,-3-1 5 16,1 1-5-16,3-1 1 15,3 0-1-15,4 1 2 16,0-1-2-16,2 0 3 16,-2 1-1-16,-2 0-2 15,-7 1 2-15,-4-1-3 16,-2-1 5-16,-2 2-3 0,1-1 2 15,-1 0 2 1,3 1-4-16,0-3 2 0,4 1 2 16,3 1 2-16,-2-3 2 15,4 2-3-15,-2 0-3 16,-4 0 4-16,0 1-4 16,-6 1 4-16,-1 0-3 15,-5 0-2-15,-1 2 3 16,-5-1-2-16,0-1 7 15,-1 1-5-15,-1 2 2 16,0-2 1-16,2 2-8 16,0-1 6-16,0 0 2 15,1-1 6-15,-5 0-12 0,-1 1 7 16,-3 1-5 0,-1 0 4-16,-2 1-3 0,0 0 0 15,1-1-5-15,1 1-16 16,-2 0-35-16,0 0-39 15,0 0-61-15,-9 0-76 16,-12 0-212-16</inkml:trace>
  <inkml:trace contextRef="#ctx0" brushRef="#br0" timeOffset="15008.3">17405 8615 313 0,'0'0'85'16,"0"0"-29"-16,0 0 73 15,-79-12-32-15,62 12-32 16,5-2-4-16,1 2-16 16,2 0-14-16,0 0 4 15,2 0 6-15,2-2-8 16,0 2-4-16,4 0-10 15,-1 0 11-15,2 0-12 0,0 0 6 16,0 0 0-16,0 0-12 16,0 0 10-16,0 0 6 15,13 0-19-15,9 0 9 16,6 0-2-16,5-1-1 16,4 1-4-16,-3 0-2 15,1 0-6-15,2 0 4 16,0 0-6-16,3 0 4 15,1 0-5-15,-2 0 2 16,4 0-1-16,0 0-1 16,3 0 4-16,-1 0 2 15,0 0 4-15,-5 0-8 16,0-2-1-16,-2 2 4 0,3-2 1 16,-2 0-1-16,2 0-5 15,6-2 2-15,2 2 2 16,-1-3 0-16,0 2 2 15,-8 1-4-15,-6-2-2 16,-2 1 4-16,-4 0-2 16,-1 0-2-16,-2 2 2 15,2-2-1-15,1 3 2 16,1-1-1-16,5 1 1 16,0 0-1-16,2-2 1 0,-1 2-1 15,-6-1 1 1,-2 1-2-16,-5-3 0 0,-2 1 1 15,-2 1 0-15,0-1-2 16,-3 2 5-16,2-2-3 16,2-1-1-16,3 0-1 15,0 2 4-15,2-2-3 16,-4 1 2-16,0-1-1 16,-3-1-1-16,-1 1-1 15,-4 0 6-15,0 2-3 16,-1-2-1-16,-2 3 0 15,4-3 2-15,-3 0-3 16,5 2-1-16,0-2 4 16,3 0 2-16,-3 1-3 15,0 0-2-15,-6-1 0 0,-2 1 3 16,-4 2 0-16,0-2 4 16,0 1-8-16,0-1 8 15,0 1 6-15,2 0-5 16,1-1-9-16,0 1 2 15,-2-2 2-15,3 1-1 16,-4 0 4-16,0-1-5 16,-1 3 2-16,-1 0-1 15,-1 0-1-15,0 0 2 16,0-2-3-16,2 2 5 16,-2 0-3-16,1 0 1 15,-1 0 0-15,0 0-4 0,0 0 8 16,2 0-6-16,0-2-2 15,-1 2 0-15,-1 0 0 16,0 0 0-16,0 0 1 16,0 0 0-16,0 0-1 15,0 0 0-15,0 0-2 16,0 0 1-16,0 0 1 16,0 0-3-16,0 0 3 15,0 0-10-15,0 0 7 16,0 0-13-16,0 0-20 15,0 0-20-15,0 0-30 16,0 2-38-16,-11 6-21 16,-5-3-105-16,1-3-362 15</inkml:trace>
  <inkml:trace contextRef="#ctx0" brushRef="#br0" timeOffset="21093.42">13175 10146 465 0,'0'0'57'15,"0"0"52"-15,0 0-19 16,0 0-47-16,-87-14-13 15,59 14-2-15,0 5 3 16,-2 9 9-16,0 8-12 16,0 3-1-16,0 4-6 15,5 5 3-15,-2 4-8 16,2 5-1-16,4 4-2 16,0 8 10-16,6 8-15 15,-3 5-2-15,5 4 4 0,-2-4-6 16,7-3-1-1,7-6-3-15,1-9 0 0,6-4 0 16,15-6 8-16,1-4-8 16,2-4 0-16,-3-5 1 15,1-4-3-15,0-6 3 16,4-5-2-16,-5-7 1 16,4-3-11-16,-1-2 10 15,0 0-2-15,-3-17 6 16,-3-2-3-16,-8-7 2 15,-5-5 5-15,-5-4 20 16,-2-1-4-16,-16 1-7 16,-4 6 10-16,-5 3-15 15,0 9 12-15,-1 8-12 16,-2 4-3-16,-3 5-7 0,2 0-2 16,-2 9 4-16,9 7-6 15,6 3-42-15,6 1-62 16,11-6-128-16,1-8-254 15</inkml:trace>
  <inkml:trace contextRef="#ctx0" brushRef="#br0" timeOffset="22402.09">13143 9986 428 0,'0'0'41'0,"0"0"57"0,0 0-3 15,-97-26-41-15,71 24-14 16,-1 2-27-16,0 0 6 15,2 0 3-15,2 0-8 16,-2 0 1-16,-1 0-1 16,-3 2 6-16,-1 6-1 15,-3 4-10-15,0 2 9 16,3 6 1-16,-1 0-11 16,3 6 14-16,2 3-9 15,3 0 8-15,4-3-11 16,2-2-5-16,-1 1 4 15,1 1-1-15,-2 3 5 0,-5 0-9 16,5 5-4-16,-4 7 14 16,1 0-11-16,4 2 1 15,-1-1 0-15,4-1 1 16,1-1 3-16,5-3-3 16,5-1-4-16,1 3 2 15,3-2 1-15,0 4-2 16,0-1-2-16,0 1 5 15,0-2-3-15,0 3-2 16,0 0 1-16,0-3 0 16,6 1-1-16,4-5 0 15,5 1 4-15,3-3 0 16,1-1 0-16,2 0-2 0,-3-3-2 16,0-3 5-16,-1 1-3 15,-1-4 1-15,1-1-2 16,0-2-1-16,1 2 0 15,5-2 11-15,4-4-9 16,2 1 5-16,6-4-7 16,2 0 11-16,0-1-9 15,2-5 1-15,0-1-2 16,-1-3 1-16,-2-1 1 16,-1-2 0-16,-3 0 0 0,3-3-2 15,2-9 0 1,3-3 8-16,4-3 10 0,0-1-14 15,-2-2 14-15,-3 2-7 16,-5-2-4-16,-4-1 3 16,0-1-1-16,-5-2 2 15,-1 0-1-15,0-4 0 16,-3 0-3-16,3-4 1 16,1-2 3-16,0-1-1 15,1-6-10-15,-1-1 8 16,-2-3-8-16,-3 1 4 15,-2 1-3-15,-6 5 1 16,-3 1 2-16,-3 4-1 16,-3 2 5-16,-2 0 2 15,-1 2 0-15,0-1-1 0,0 0 0 16,0-3-4-16,0-3 2 16,0-5-7-16,0 1-1 15,0 0 1-15,0 2 0 16,0 3 1-16,0 4 0 15,0 2 7-15,-7 4-4 16,1 0 10-16,-3-1-11 16,0 0 8-16,0-1-11 15,-1 0 4-15,1-5-1 16,-3 1-1-16,3 2 1 16,-2 2-4-16,-3 6 1 15,0 0-7-15,-7 4 5 0,-2 1 1 16,-9-1 0-16,-8 2 0 15,-9 1 2-15,-11 5-2 16,-10 1-3-16,-7 8 2 16,-3 1-54-16,13 3-45 15,15 19-36-15,19 6-157 16</inkml:trace>
  <inkml:trace contextRef="#ctx0" brushRef="#br0" timeOffset="25672.33">15683 9973 585 0,'0'0'8'0,"0"0"45"16,0 0 25-16,-86 2-47 16,59 13-8-16,2 9 1 15,-3 5 4-15,-1 10-3 16,2 6 8-16,-1 6 9 15,4 6-5-15,-1 5-3 16,-1 4-6-16,0 1 3 16,0-2-13-16,3-1-7 15,1-2 11-15,5 2-12 16,1-2-8-16,5 3 7 16,3-4 4-16,7 1-12 15,1-5 9-15,0-2-10 0,13-4 4 16,8-2-1-16,-2-4 4 15,0-11-6-15,-2-3-1 16,-3-8 0-16,-1-6-1 16,4-3-2-16,-1-7 2 15,1-1-13-15,2-3-23 16,4-3-35-16,4 0-70 16,2-3-163-16</inkml:trace>
  <inkml:trace contextRef="#ctx0" brushRef="#br0" timeOffset="26593.19">16179 10470 462 0,'0'0'39'0,"0"0"42"16,0 0 14-16,-63-73-27 15,48 60-25-15,2 3-22 16,-3 3 24-16,2 3-22 16,-4 4-10-16,2 0-9 15,-5 0 9-15,1 9-13 16,-4 8 1-16,1 9 4 0,-1 3-2 15,2 7 6-15,5 6-6 16,2 1-2-16,8 6 6 16,1-1-2-16,1-2 2 15,4-3 4-15,-1-5-10 16,2-5 0-16,0-2 1 16,6-4 2-16,9-2-4 15,3-2 3-15,1-4-9 16,-1-4 5-16,2-2-10 15,0-9-6-15,-2-4 10 16,5 0 6-16,0-2 1 16,0-15 1-16,-1-7 0 15,-1-3 5-15,-3-5-5 0,-1-6 2 16,-5-4 0-16,-1-6 2 16,-5-2-5-16,-1-1 0 15,-2 4 0-15,-3 7 0 16,0 7 0-16,0 8 1 15,0 5-1-15,0 6 6 16,-3 4 13-16,-2 4-8 16,2 3-1-16,2 3-3 15,-1 0-7-15,2 0 0 16,-1 0-3-16,1 14-4 16,0 9 2-16,0 5 6 15,1 5-2-15,10 1 2 16,1 7-2-16,1 0 1 0,-1 2-4 15,3 2 4 1,0 0 5-16,3-3-5 0,-1-4 0 16,0-5-5-16,1-4 5 15,-1-7-5-15,-3-4-9 16,0-5 7-16,1-6-3 16,-2-3 1-16,-1-2-8 15,2-2 4-15,-2 0-48 16,1-6-54-16,-1-11-212 15</inkml:trace>
  <inkml:trace contextRef="#ctx0" brushRef="#br0" timeOffset="27037.74">16820 10188 656 0,'0'0'17'0,"0"0"62"15,0 0-19-15,0 0-13 0,0 0-22 16,0 0-19-16,11-39-5 15,6 66 4-15,7 12 11 16,-4 11 20-16,4 9 5 16,-4 0-17-16,3 0 4 15,3-8-16-15,-1-1 4 16,2 0-14-16,-2-4 6 16,-4-1-6-16,-6-6-4 15,-1-6 6-15,-3-7-4 16,-3-6 0-16,0-6-4 15,-3-6 4-15,-2-3-5 16,0-2 0-16,0-2 2 16,-3-1-24-16,1 0-5 15,2-1-12-15,-3-17-91 0,0-6-27 16,0-6-288-16</inkml:trace>
  <inkml:trace contextRef="#ctx0" brushRef="#br0" timeOffset="27394.86">17096 10202 486 0,'0'0'39'16,"0"0"18"-16,0 0 16 0,0 0-36 15,0 0 29-15,0 0-26 16,-6 95 5-16,0-45-8 16,-2 6 7-16,-2 1-15 15,1 0-5-15,-1-6-12 16,0 0-6-16,2-2 1 16,0-6-4-16,2-5-1 15,2-8 1-15,1-9-3 16,3-8 0-16,0-7-1 15,0-3 0-15,0-3-28 16,0 0-11-16,0 0-27 16,0-5 8-16,0-12-116 0,0-9-243 15</inkml:trace>
  <inkml:trace contextRef="#ctx0" brushRef="#br0" timeOffset="27613.5">16750 10590 528 0,'0'0'73'0,"0"0"12"0,0 0 12 16,0 0-82-16,88-18-9 15,-24 9 12-15,8 1-5 16,2-2 8-16,-5 1-7 16,-5 1-4-16,-6-1 13 15,-7 0-17-15,-9 1 5 0,-8-1-6 16,-10 3-5-16,-9 0-1 15,-5-1-41-15,-7 0-123 16</inkml:trace>
  <inkml:trace contextRef="#ctx0" brushRef="#br0" timeOffset="28552.8">18482 9615 406 0,'0'0'11'16,"0"0"48"-16,0 0 1 15,0 0-30-15,0 0 6 16,-84 24-20-16,64-6 29 16,-2 5-5-16,2 3 1 15,-3 1-12-15,4 3 1 0,-1 4-8 16,1 1-9-16,3 7 9 15,-2 6 8-15,1 3-3 16,1 7 2 0,4-2-13-16,-1 6-5 0,1 4-1 15,-2 4-1-15,1 0-4 16,1 2-4-16,-1-6 5 16,3 0-5-16,4-2-1 15,6-5 0-15,0-6 0 16,3-6 0-16,14-10-1 15,1-7 1-15,2-8-2 16,-1-5-2-16,3-8 4 16,2-1 0-16,-3-5 9 15,0-2-9-15,-4 0-13 0,-5 0-19 16,-5-1-44-16,-7 0-70 16,0 0-410-16</inkml:trace>
  <inkml:trace contextRef="#ctx0" brushRef="#br0" timeOffset="29358.24">18723 9897 639 0,'0'0'12'16,"0"0"10"-16,0 0 81 16,0 0-50-16,0 0-53 0,0 0 0 15,20 67 0-15,-16-7 33 16,-4 11 5-16,0 3-5 16,-16 3 11-16,2-1-31 15,0-5-8-15,3-5-5 16,5-10 0-16,2-6 1 15,4-9-5-15,0-12 2 16,0-9-8-16,0-8 7 16,0-7 0-16,1-5 3 15,5 0 5-15,-2-3 8 16,6-15-3-16,0-7 10 16,0-2-14-16,-2-7-4 15,-1-3 0-15,2-4-2 16,2-4 0-16,-1 1-12 0,2 1 5 15,2 6 7-15,0 9-15 16,3 6 12-16,4 11-5 16,4 7 6-16,5 4-2 15,6 0 0-15,0 12 0 16,1 11 4-16,-6 8-12 16,-7 7 12-16,-9 1-2 15,-14-2-3-15,-1 2 4 16,0-6 0-16,-11 1 2 15,-5-1 4-15,-1-5-3 16,-3-2-1-16,1-3 0 0,-2-4 3 16,0-5-1-16,3-3 14 15,-3-3-11-15,2-6 14 16,-5-2 8-16,0 0-24 16,-1 0 7-16,0-4 6 15,3-6-11-15,5 0-6 16,8-1-3-16,6 0-41 15,3-3-74-15,3-5-177 16</inkml:trace>
  <inkml:trace contextRef="#ctx0" brushRef="#br0" timeOffset="29775.14">19809 10021 748 0,'0'0'6'0,"0"0"75"16,0 0 6 0,0 0-87-16,0 0 6 0,-5 109 35 15,1-43 11-15,1 6-18 16,0 0-14-16,-1-4-7 16,1-9-8-16,1-9-3 15,1-9-2-15,-1-9 1 16,2-5-2-16,-1-9-3 15,1-6-2-15,0-5-7 16,0-6-7-16,0-1-10 16,0 0-30-16,0 0-27 15,-2-17-69-15</inkml:trace>
  <inkml:trace contextRef="#ctx0" brushRef="#br0" timeOffset="30005.27">19484 10364 36 0,'0'0'610'15,"0"0"-605"-15,96-14 71 16,-46 11-8-16,3 0-21 16,3 2 14-16,4 1-14 15,-2 0-22-15,-3 0-9 16,-10 0-2-16,-3 0-7 15,-8 0 2-15,-3-3-9 16,-4-1-34-16,-2-4-56 0,-3-1-145 16</inkml:trace>
  <inkml:trace contextRef="#ctx0" brushRef="#br0" timeOffset="30466.49">20715 10019 631 0,'0'0'42'0,"0"0"26"16,0 0 30-16,-96-54-19 15,71 53-36-15,-1 1-15 16,-4 9-10-16,2 17 3 16,0 6 11-16,4 5-5 15,2 5 1-15,4 7-9 16,0 4-4-16,6 7-10 15,5 4-1-15,7-3-1 16,0-3-3-16,4-8 3 16,12-7-3-16,5-9-15 15,-1-7 1-15,5-10 9 16,4-3-11-16,2-5 4 0,3-4 6 16,2-5-14-16,-4 0-4 15,1 0-30-15,-4-3-16 16,-5-11-65-16,-3-8-193 15</inkml:trace>
  <inkml:trace contextRef="#ctx0" brushRef="#br0" timeOffset="30900.08">21046 9671 577 0,'0'0'18'0,"0"0"-14"0,0 0 68 16,0 0-22-16,112 106 34 15,-81-41-19-15,-6 12-16 16,-11 7-5-16,-13 8 2 16,-1 6-22-16,-3 3-4 15,-10 1 3-15,-5-9-13 16,-2-14 0-16,-5-12-10 15,-3-8 0-15,-1-9-6 16,3-8-16-16,-1-9 5 16,5-8-17-16,2-8-31 15,5-6-19-15,8-8-74 16</inkml:trace>
  <inkml:trace contextRef="#ctx0" brushRef="#br0" timeOffset="32093.1">21539 9380 552 0,'0'0'17'15,"0"0"14"-15,0 0 56 16,0 0-64-16,0 0-15 15,0 0 32-15,71 78 0 16,-43-24 2-16,-1 10-10 16,-6 9 5-16,-5 9-16 0,-8 9 12 15,-7 11-9 1,-1 5-13-16,0 9 1 16,-10 2-10-16,0-3-1 0,2-3 3 15,0-8-8-15,-2-10 4 16,-5-9 0-16,-5-14 3 15,-3-15-3-15,-3-12 0 16,1-11 11-16,1-7 4 16,5-4 19-16,-1-7-15 15,5-6-9-15,2-1 11 16,4-3-2-16,4-5-14 16,1 0 3-16,-3 0-6 15,-2 0-2-15,-8 0-43 0,2 0-55 16,3 0-49-1,8-5-174-15</inkml:trace>
  <inkml:trace contextRef="#ctx0" brushRef="#br0" timeOffset="32973.39">22648 9597 442 0,'0'0'65'0,"0"0"10"0,0 0 33 15,21-79-36-15,-17 64-12 16,-1 4-3-16,-1 3-5 15,-2 3-5-15,0 4-6 16,0 1-1-16,0 0-33 16,0 6-7-16,0 19-2 15,-2 19 2-15,-5 13 22 16,-5 18 7-16,-3 12-13 16,-6 7 0-16,-1 9-7 15,1 7 0-15,3 4-7 16,1-5 1-16,-1-3-3 15,-5-11 0-15,-4-11-1 0,-6-6 1 16,0-8 0-16,2-15 0 16,6-11 7-16,6-14-8 15,8-11 2-15,6-8-1 16,4-4 0-16,1-6 0 16,0-1 0-16,0 0-9 15,17 0-20-15,5-5-26 16,7-9-61-16,3-4-62 15,-5-1-310-15</inkml:trace>
  <inkml:trace contextRef="#ctx0" brushRef="#br0" timeOffset="34020.64">23327 10331 185 0,'0'0'159'0,"0"0"-118"16,0 0 105-16,8-77-63 15,-8 55-26-15,0 0-4 16,-1 0-1-16,-11 0-15 16,-2 3 3-16,1 1 17 15,-2-1-22-15,-1 4-1 16,-1 1-8-16,-3 2 8 15,-4 0-11-15,0 6-7 16,-2 5-9-16,-4 1 3 16,-1 0-7-16,0 7 0 15,2 12-2-15,3 6 2 16,2 6 8-16,2 6-11 0,5 4 12 16,1 6-4-16,5 3-6 15,1-4-1-15,3 1-2 16,5-5 2-16,2-4-2 15,0-1 2-15,2-5-1 16,11-1 0-16,-1-5-1 16,2-4-3-16,2-5-11 15,0-5 5-15,0-2 6 16,4-8 3-16,-2-2 1 16,7 0 1-16,3-5 7 15,5-11-8-15,6-3 1 0,-2-3-1 16,1-3-1-1,-3-6 1-15,-3-3 4 0,-5-10-4 16,-4-9 0-16,-6-7-1 16,-1-6 1-16,-5 1 7 15,-3 0-7-15,-2 2-1 16,1 2 1-16,-1-1 0 16,0-2 3-16,1-1-3 15,-3 2 2-15,1 3-4 16,-4 7 6-16,-1 12-8 15,0 9 10-15,0 10-2 16,0 5 6-16,0 3-7 16,0 7 13-16,0 2-12 0,0 5-4 15,0 0 1-15,0 0-1 16,0 0-3-16,0 5 3 16,0 19-13-16,0 9 12 15,-1 7 1-15,-4 8 6 16,-1 5-4-16,-2 3 11 15,2 6 4-15,-1 4-12 16,4 4 14-16,3 3-13 16,0 5-4-16,0 1 2 15,0-2 1-15,0-7-5 16,3-9 0-16,2-15-3 16,1-8 2-16,3-9 2 15,0-7 0-15,0-5-1 16,0-5 1-16,4-4 3 15,1-1-1-15,3-6 1 0,4-1-5 16,3 0 1-16,2-1-28 16,-4-9-59-16,-4-4-150 15,-11 1-414-15</inkml:trace>
  <inkml:trace contextRef="#ctx0" brushRef="#br0" timeOffset="38501.61">19903 9022 302 0,'0'0'96'0,"0"0"-21"16,0 0 13-16,0 0 4 16,0 0-35-16,0 0-13 15,0 0-30-15,-10-49 5 16,8 43 16-16,1 0-5 16,-1 2-21-16,1 0 8 15,-1 1-4-15,2 2 9 16,-1-1-4-16,1-1-6 15,-2 3 1-15,2 0 0 16,0 0 7-16,0 0-12 0,0 0-8 16,0 0 1-1,-3 0-1-15,0 6-2 0,-1 8 1 16,-3 6 1-16,4 4 2 16,-3 4 19-16,3 4-9 15,1 4 8-15,2 5-11 16,0 3 1-16,0-1 10 15,-3 1-13-15,0-4 3 16,-3-5 2-16,0-4 3 16,2-2-15-16,-1-9 2 15,2-3 2-15,2-4 4 16,-2-5-2-16,3-5-1 16,-2-1 3-16,2-1-1 0,0 0 14 15,0-1-7 1,0 0-5-16,0 0-7 0,0 0 0 15,0 0-2 1,0 0-14-16,0 0-77 0,-4 0-192 16</inkml:trace>
  <inkml:trace contextRef="#ctx0" brushRef="#br0" timeOffset="39975.28">17005 9225 159 0,'0'0'333'0,"0"0"-279"15,0 0 78-15,0 0-68 16,0 0-29-16,0 0-1 16,71-65-5-16,-60 60-7 15,-3 5-2-15,-2 0-8 0,1 0-7 16,-4 0 2-16,3 5-7 15,1 3 2-15,1 1 7 16,4 3-8-16,-3 0 5 16,0-2-2-16,-1 4 0 15,-3 4-3-15,-3 0-1 16,-2 3 12-16,0 0-9 16,-10 3 3-16,-7 2 11 15,-4 3-15-15,1 0 12 16,-2 2-6-16,0-4 1 15,1 0-3-15,6-5 6 16,3-5-10-16,3-2 13 16,6-6-11-16,3-3 6 15,0-1-5-15,0-2 4 0,0 0-7 16,0 2 4-16,0 1 9 16,8 0-4-16,9 1 4 15,4-2 1-15,4-3-5 16,1-2-5-16,0 0 8 15,0 0-14-15,0 0 3 16,-1 0 6-16,-4 0-4 16,-3-3 1-16,-2 1 2 15,-5 1-6-15,-4 0 1 16,-2-1-3-16,-1 2 3 16,-1 0-3-16,-3-1 0 0,0 1 0 15,0 0-2 1,0 0-13-16,-3 4-50 0,-21 13-94 15,-13 0-220-15</inkml:trace>
  <inkml:trace contextRef="#ctx0" brushRef="#br0" timeOffset="42248.48">22631 8623 478 0,'0'0'117'0,"0"0"-52"0,0 0 35 16,0 0-33-16,0 0-40 15,0 0-2-15,0 0-23 16,61-35-2-16,-31 32 1 15,-1 3 8-15,-2 0-8 16,-5 0 4-16,-3 7-1 16,-5 4 8-16,-1 1-8 15,-4 5-4-15,-3-3 5 16,-3 0 3-16,-3 4-6 16,0-1 2-16,0 4-2 15,-12 1 2-15,-10-3 1 16,-7-1-2-16,1-2 0 15,1-2 5-15,3-4 2 16,6-3-3-16,6-3 2 0,5-2 8 16,4-2-16-16,3 0 0 15,0 0 8-15,0 0-7 16,0 0-1-16,0 0 1 16,12 0 0-16,6 3-2 15,7-3 2-15,5 4-2 16,-2 0 0-16,-1 1 0 15,-3 3 0-15,-6 0-6 16,-3 1 2-16,-5 0 4 16,-5 2 0-16,-2 0-2 15,-1 0-2-15,-2 1 3 16,0 2 1-16,0-1 0 0,0 3 0 16,-5-1-6-16,-4-2 3 15,-4 1 3-15,-1-3 3 16,-2 2-3-16,1-3 0 15,1-3 2-15,-2 0 3 16,-2-4-1-16,2-2 4 16,-5-1 16-16,1 0 1 15,-1 0-7-15,2 0-4 16,4 0 10-16,-1-4-6 16,2-3-4-16,4 0-4 15,1 1 5-15,4 1-13 16,1 0-2-16,1 4 0 0,1 0 1 15,2 1-1 1,0 0-59-16,-1 0-81 16,1 4-123-16</inkml:trace>
  <inkml:trace contextRef="#ctx0" brushRef="#br0" timeOffset="47396.43">19111 12110 338 0,'0'0'105'0,"0"0"-40"15,0 0 68-15,0 0-63 16,0 0-27-16,6-73-6 16,-4 58-1-16,-1 3-10 15,1-1 9-15,-2 3 2 0,0 2 0 16,0 1 9-16,0 1-6 15,0 2-4-15,0-1-16 16,0 3 8-16,0 0-11 16,0 2 0-16,0-1 2 15,0 1-14-15,0 0-1 16,0 0-1-16,0 0-3 16,0 10-10-16,0 15 10 15,0 10 0-15,0 9 2 16,-2 4 5-16,1 6-5 15,1 4-1-15,0 1 7 16,0 2-7-16,0-1-1 16,-3-4 0-16,-2 0 0 0,-4-1 4 15,3-6-5 1,-1-5 2-16,1-8 1 0,3-7-2 16,-1-8 0-16,2-8-1 15,2-6 0-15,0-4 0 16,0-3 1-16,0 0 0 15,0 0 2-15,0 0-2 16,-1-7-15-16,-4-6-52 16,-3-1-72-16,1-1-59 15,-3-4-275-15</inkml:trace>
  <inkml:trace contextRef="#ctx0" brushRef="#br0" timeOffset="47754.94">18787 12423 280 0,'0'0'309'16,"0"0"-243"-16,0 0 62 15,0 0-41-15,0 0-8 16,0 0-43-16,-20-37-9 15,44 34-19-15,13-2-7 16,18 0-1-16,15 0 18 16,15 3-10-16,5-1 14 15,-1 1-13-15,-7 2 15 0,-12 0-10 16,-12 0-10 0,-10 0 8-16,-15 0 3 0,-13 0-7 15,-9-3-6-15,-8 3 2 16,-1 0-1-16,-2 0-2 15,0 0-1-15,0 0-14 16,-3-2-54-16,-10 0-105 16,2 1-62-16</inkml:trace>
  <inkml:trace contextRef="#ctx0" brushRef="#br0" timeOffset="48656.15">19802 11725 499 0,'0'0'46'0,"0"0"81"16,0 0-27-16,0 0-33 15,0 0-13-15,0 0-37 16,0-24-16-16,0 46 6 15,3 13 11-15,3 11 7 16,0 10-5-16,0 7 11 16,-3 10 0-16,-2 2-16 15,-1 1-6-15,0-2-3 16,0-2-4-16,0-7-1 16,0-2-1-16,-1-7-1 15,-4-4 1-15,-1-7-1 16,2-9 2-16,-2-12-2 0,3-9 1 15,1-7 0-15,1-6 0 16,1-2 1-16,0 0 15 16,0-5 30-16,0-15-23 15,6-7-22-15,4-6 4 16,2-3 2-16,0-1-6 16,-1-4-1-16,-4 3 0 15,-2-1-2-15,-2 3-5 16,1 6 5-16,3 4-3 15,2 2-6-15,5 7 3 16,1 2 7-16,4 6-10 16,2 4 6-16,4 5-8 15,2 0 8-15,3 0 1 0,0 14 0 16,-2 2 3-16,-1 5-1 16,-6 4 0-16,-5 5-1 15,-5 4 0-15,-5 2 3 16,-6 1 5-16,0 1-5 15,0-1-3-15,-2 1 1 16,-5-4 2-16,2-3 0 16,-1-6-3-16,0-3 3 15,-5-4 3-15,-5-2-3 16,-3-4 1-16,0-3-1 16,-4-5 28-16,0-3-6 15,-4-1-2-15,1 0 5 0,4 0-11 16,-1-5-1-1,6-4-2-15,0 0-2 0,2-2-6 16,6 3-3-16,2 2-1 16,4-1-10-16,3 0-28 15,0-4-79-15,10-3-166 16</inkml:trace>
  <inkml:trace contextRef="#ctx0" brushRef="#br0" timeOffset="49290.18">20767 12068 439 0,'0'0'130'0,"0"0"3"15,0 0-38-15,0 0-40 16,0 0-15-16,-88-43-4 16,58 43-14-16,-1 0-8 15,1 14 12-15,2 8-1 16,2 5-10-16,5 6 5 16,0 4-11-16,5 1 15 15,-2 3-13-15,3 1 0 16,3-1 10-16,5-2-18 31,-1 2 15-31,4-7-12 0,4 4-4 0,0-4-2 16,3 3 10-16,12-1-8 15,2-3 0-15,3-3-1 16,1-8-1-16,0-2 0 16,0-6 0-16,1-5 4 0,2-4-4 15,3-5 1 1,1 0 8-16,3 0-7 0,2-5 2 15,-2-6 0-15,-1-1-4 16,-3-1-1-16,-7 1 1 16,-6 0 0-16,-4 4 0 15,-6 1-19-15,-4 2-16 16,0 3-59-16,-7 2-162 16</inkml:trace>
  <inkml:trace contextRef="#ctx0" brushRef="#br0" timeOffset="50199.37">19013 13142 349 0,'0'0'105'16,"0"0"-5"-16,0 0 26 16,0 0-58-16,0 0-24 15,0 0 8-15,-37-27-4 16,37 25 12-16,4-3-16 16,23-2-38-16,13-1 0 15,14 2-2-15,4-2 12 16,2 2-11-16,-2 5 8 15,0-4 0-15,2 3-1 16,-1 0-11-16,1 1 1 16,1 1 5-16,2-4-7 15,10-1 10-15,9-2-8 0,7-5 9 16,4 2-3 0,-5 0-5-16,-8-1 0 0,-11 3 2 15,-9 0 1-15,-7 4 2 16,-3-3 6-16,2 3-3 15,4 0-2-15,2 0 3 16,4-1 4-16,-1 0-6 16,-2 1 1-16,-6-2-2 15,-10 1 7-15,-10 2-3 16,-9 1 1-16,-8-1 3 16,-3 0 0-16,-5 0 4 15,-2 3-8-15,-1-3 14 16,-2 1-12-16,2 0 6 15,-3 1-2-15,-1 0-9 0,-1 1-3 16,0 0-4-16,0 0 4 16,0 0-2-16,0-2-3 15,0 2 0-15,0 0-2 16,0 0 1-16,0-1-1 16,0-1-35-16,0 1-43 15,-7 1-72-15,-9-2-134 16</inkml:trace>
  <inkml:trace contextRef="#ctx0" brushRef="#br0" timeOffset="53460.48">16754 12182 513 0,'0'0'74'15,"0"0"47"-15,0 0 11 16,0 0-52-16,0 0-22 15,0 0-9-15,0 0-31 16,-4-12-15-16,16 36 16 16,10 12 11-16,5 3-6 0,7 4 0 15,5 3-7 1,4 1-5-16,-2 1-3 0,-4 3-6 16,-7 2-2-1,-6 0 1-15,-4-3 1 0,-6-8-1 16,-1-8-2-16,-1-8 0 15,1-5 1-15,1-4 6 16,0-3-11-16,-1-4 9 16,-4-1-9-16,-1-7 5 15,-4 1-1-15,-4-3 0 16,2 0 0-16,-2 0-19 16,0 0-9-16,0-5-25 15,0-10-46-15,0-3-20 16,0-3-68-16,0-7-326 0</inkml:trace>
  <inkml:trace contextRef="#ctx0" brushRef="#br0" timeOffset="53813.35">17229 12097 663 0,'0'0'61'16,"0"0"50"-16,0 0-53 16,0 0-46-16,0 0 18 15,-33 80 40-15,18-24-30 0,-4 4 11 16,-1 3-21-16,-4 6 1 16,2-3-17-16,-3 0 2 15,2-3-1-15,-1-7-8 16,4-10-7-16,1-8 1 15,3-8 2-15,4-9-3 16,-1-4 0-16,4-6-5 16,3-3 5-16,3-5 0 15,1-3-1-15,2 0-15 16,-2 0-4-16,-1-11-28 16,0-9-58-16,-3-3-45 15,-2-2-71-15</inkml:trace>
  <inkml:trace contextRef="#ctx0" brushRef="#br0" timeOffset="54043.25">16747 12629 529 0,'0'0'85'0,"0"0"9"16,0 0-34-16,89-42-25 15,-21 26 25-15,9 1-3 16,2 1 0-16,-4 0-7 15,-5 0-10-15,-7 1-5 16,-5 1-19-16,-9 3 3 16,-10 1-18-16,-11 0 4 15,-8 4-5-15,-1 4-41 16,-2 0-105-16,-3 0-299 0</inkml:trace>
  <inkml:trace contextRef="#ctx0" brushRef="#br0" timeOffset="54907.77">18089 12339 334 0,'0'0'100'16,"0"0"18"-16,0 0-5 16,-19-89-54-16,6 67-6 15,-1 3-18-15,-1 1 0 16,-1 6 12-16,-1 3-3 15,0 2-14-15,0 4-8 16,-4 3-4-16,-2 0-2 16,-4 2-9-16,-2 12 3 15,4 4 3-15,-2 4-8 16,2 6 6 0,2 4-7-16,7 5 4 0,3 4-3 0,2 0 13 15,5 5-9-15,2-2-9 16,4 1 9-16,0 4-7 15,0-8-1-15,8-2-1 16,5-4 3-16,3-7-2 16,2-2-1-16,1-5 1 15,3-4 0-15,0-6 2 16,0-5-3-16,-1-4-2 16,-2-2-2-16,1 0 4 15,-1-2-1-15,-1-10 2 0,0-4 3 16,-2-4-4-16,0-4 0 15,-2-7 2-15,-1-7 8 16,-1-6-10-16,0-6 0 16,-3-3 1-16,-1-2-1 15,-2 3-1-15,-3-1-6 16,-3 10 6-16,0 4 0 16,0 12 1-16,0 8 0 15,0 8-1-15,-2 6-5 16,2 4 6-16,-1 1 0 15,1 3-3-15,0 19-6 16,0 9 9-16,11 13 0 16,0 2 5-16,0 7 0 0,-3 5-2 15,-3 4 3 1,1-1 4-16,3-4-9 0,9-6-1 16,5-10 2-16,6-8 6 15,2-6 9-15,2-7 3 16,-5-5-14-16,0-7 13 15,-2-3 2-15,1-5-7 16,-2 0-8-16,-1 0-3 16,-5 0-6-16,-5-8-2 15,-8-3-54-15,-6-1-86 16,-2-5-375-16</inkml:trace>
  <inkml:trace contextRef="#ctx0" brushRef="#br0" timeOffset="56010.18">17048 13308 217 0,'0'0'83'0,"0"0"-37"15,0 0 38-15,0 0 27 16,-98 6-36-16,72-3-10 15,0 1-14-15,8-1-5 16,7-3-11-16,7 1-14 16,4-1-9-16,0 0 8 15,0 0-6-15,0 0-2 16,0 1-7-16,9 2-5 16,7 0 5-16,11-2-2 0,13-1 5 15,8 0 12 1,10 0 0-16,3 0 5 0,5-3-16 15,4-3 1-15,0-2 1 16,4 0-6-16,-2 2-1 16,-1 1-4-16,-6 2-4 15,-4 0 4-15,-2 2 7 16,-3-2-7-16,4 1 1 16,3-3-1-16,5 0-1 15,5 1 1-15,6-7 7 16,3 2-7-16,-4-2-2 15,-10 3 2-15,-8 1 0 16,-9 1-6-16,0 0 6 16,-2 1 2-16,-1 2 2 15,1-3-2-15,1 3-2 16,0-5 1-16,3 1-1 16,2-2 0-16,-1 2 0 0,-6 1 0 15,-5 2-1-15,-10 3 2 16,-10-1 0-16,-6 2-1 15,-6-1 0-15,-2 1 0 16,-2 0-7-16,-1 0-45 16,-3-3-75-16,-3 0-149 15</inkml:trace>
  <inkml:trace contextRef="#ctx0" brushRef="#br0" timeOffset="95724.68">17154 13329 28 0,'0'0'303'0,"0"0"-302"15,0 0 22-15,0 0 6 16,0 0-16-16,0 0 18 0,0 0-22 16,0 0 3-1,-16-7-1-15,12 6-3 0,-4 1 3 16,-3 0-11-16,-2 0 1 16,1 0 10-16,1 0 6 15,1 0 33-15,4 0-38 16,2 0-2-16,1 0 21 15,3 0-6-15,-2 0 10 16,-2 0 3-16,-3 0-10 16,-6 0 0-16,1 0 3 15,-4 1-9-15,3 3 7 16,1 0-7-16,4-1-10 0,5-2-1 16,2-1 5-1,1 0 6-15,0 0-6 0,0 0 7 16,0 0-13-16,0 0 12 15,0 0-1-15,0 0-3 16,0 0-2-16,0 0-10 16,4 0 15-16,5 0-21 15,9 0 1-15,9 0-1 16,4 2 4-16,7-2-4 16,1 0 3-16,2 0-1 15,-1 0-2-15,1-7 1 16,2-5 0-16,-4 4 3 15,-5-1 2-15,-3 3-2 16,-4 2-2-16,-3 1 10 16,0 1-4-16,-1 2-3 0,2-2-3 15,2 2 2-15,4 0-1 16,3-3 1-16,2 0-1 16,3-1-3-16,-4-1 2 15,3 1 6-15,-2 0-8 16,-3-1 2-16,-4 4 2 15,-5-2-2-15,-3 3-2 16,-6 0 2-16,1 0-1 16,-2 0-1-16,2 0 0 15,2 0 0-15,2 0 2 16,5 0 5-16,5-2-6 16,2-1 0-16,1 1 2 0,0-1-1 15,-1 2 2-15,-4 0-1 16,-3-1-1-16,-3 2-2 15,-5 0 2-15,-2 0 3 16,0 0-5-16,3 0-1 16,1-1 1-16,2 1 5 15,3-2-2-15,1 0-2 16,0 0 6-16,4-1-7 16,-2 1 2-16,3-1-2 15,1-1 8-15,0-1-5 16,-2 2 0-16,-4 0 1 15,-1 1-3-15,-4-1 1 16,2 2-2-16,0-2 10 16,2 1-8-16,2-1 1 15,1-2 4-15,3 1-3 0,-3 1 1 16,0-2 3-16,0 3-7 16,-3 0 3-16,-1 1 0 15,1-1-2-15,-1 1-2 16,-1-2 2-16,2 2-2 15,1-1 0-15,1 2 5 16,-1-3-2-16,2-1-3 16,0 1 6-16,0 1-3 15,-2-2-3-15,-3 1 0 16,1 0 5-16,-2-2-2 0,-2 4-1 16,-1-1 2-16,0-2 0 15,-3 1-1-15,6-1-1 16,-1 1-1-16,3 0 5 15,-1 0-5-15,-1-1 0 16,3 0 1-16,-4 1-1 16,0 3 4-1,-2-3-6-15,-3 1 2 0,1-1 3 16,-2 0-1-16,2 2-1 16,-1-1 1-16,0-1-2 15,2-2-1-15,-3 1 3 16,1 1 0-16,5 1-2 15,-2-3 0-15,4 1 4 16,-1 0-4-16,1 0 0 0,-1 1-1 16,3-1 2-16,0 1 1 15,1 0-3-15,2-1 1 16,-3-1 4-16,1 0-4 16,1 2 1-16,-3 0 0 15,3 0 0-15,-4 2-2 16,2-1 2-16,0 2 1 15,1-5-1-15,2 5-1 16,3-3 0-16,0 1 1 16,1 0 1-16,-1 0-3 15,0-1 2-15,-1 3 0 16,0-2 1-16,-3 2-3 16,0-2 4-16,1 1-3 0,-2-1 2 15,1-1 2-15,-3 2-4 16,0-2 3-16,-1 0 3 15,-2 3-5-15,-2-2-1 16,0-1 6-16,-2 1-5 16,5 1-1-16,1-2 3 15,2 2 5-15,-1-1-8 16,-1 1-1-16,0 0 0 16,0 0 1-16,0-1 2 15,-2 0 3-15,1 1-6 16,-4 1 1-16,-1-2-1 15,-4 0 9-15,0 1-6 16,-3-2-2-16,-2 1 6 0,-2 1-1 16,-1-1 1-16,2 1-3 15,-4-1 12-15,1 2-11 16,0-1-3-16,0-1 6 16,1 2-6-16,1-2 6 15,-1 1-7-15,2 1-1 16,-5 0 2-16,1 0 4 15,-2 0-4-15,0 0-2 16,0 0 2-16,0 0 3 16,0 0 1-16,0 0 3 15,1 0-6-15,-1 0 12 16,0 0-9-16,0 0 6 0,0-2-3 16,0 1-5-16,0 1-3 15,0 0 8-15,0 0-8 16,0 0 2-16,0 0 1 15,0 0-6-15,0 0 5 16,0 0-5-16,0 0 4 16,0 0-2-16,0 0 1 15,0-2 2-15,0 2 1 16,0 0-4-16,0 0 7 16,0 0-3-16,0 0 1 15,0 0 0-15,0 0-2 16,0 0-2-16,0 0 1 15,0 0 3-15,0 0-4 0,0 0 2 16,0 0-3 0,0 0-2-16,0 0 2 0,0-1 2 15,0 1 3-15,0 0-3 16,0 0-2-16,0 0 1 16,0 0-1-16,0 0 0 15,0 0 0-15,0 0 0 16,0 0 0-16,0 0-3 15,0 0 1-15,0 0 2 16,0 0 0-16,0 0-6 16,0 0 6-16,0 0 3 15,0 0-3-15,0 0-1 16,0 0 1-16,0 0 2 16,0 0-2-16,0 0 0 0,0 0 0 15,0 0-6-15,0 0 6 16,0 0-1-16,0 0 0 15,0 0-1-15,0 0-4 16,0 0 2-16,0 0-6 16,0 0 9-16,0 0-8 15,0 0-11-15,0 0 4 16,0 0-3-16,0 0-8 16,0 0-13-16,0 0-20 15,0 0-9-15,0-2-6 16,-1-1-14-16,-12-2-81 15,-1-2-68-15,1-1-323 16</inkml:trace>
  <inkml:trace contextRef="#ctx0" brushRef="#br0" timeOffset="99284.4">16704 11805 233 0,'0'0'12'0,"0"0"18"16,0 0 54-16,0 0-43 15,0 0 13-15,0 0 5 16,0 0 1-16,10-66-13 16,-10 62 20-16,0 1-12 15,0 1-5-15,0 1-18 16,0 1-2-16,0 0-24 15,0 0 9-15,0 0-7 16,0 0-5-16,-7 11 9 16,-7 10 8-16,-5 9 1 15,-1 9 15-15,-5 10-7 16,0 5-6-16,-2 6 4 16,0 2-6-16,0 1 1 15,-1 3-3-15,-2 2 1 0,-6 2 2 16,-1 1 3-16,-3 1-5 15,0-2 2-15,5-5-9 16,4-6 9-16,3-4-16 16,1-7 13-16,4-6-11 15,4-2 11-15,1-4-9 16,5 1 3-16,0-1 5 16,2-3-8-16,0 1-6 15,0-3 10-15,1-1-4 16,3-5 3-16,1-6-3 15,3-7-9-15,-1-4 4 16,4-6 0-16,0-1 4 16,0 1 8-16,0-2-1 0,0 1 8 15,0-1 5-15,0 0-5 16,0 0-3-16,0 0-5 16,0 0-1-16,0 0-4 15,0 0-3-15,0 0-4 16,0 0-4-16,0 0 0 15,0-1 2-15,0-3-2 16,2-2 0-16,6-1-18 16,7-3-50-16,12-3-25 15,9 1-27-15,8 3-74 16,-6 1-200-16</inkml:trace>
  <inkml:trace contextRef="#ctx0" brushRef="#br0" timeOffset="100647.23">16016 13473 280 0,'0'0'31'0,"0"0"23"16,0 0 79-16,0 0-51 15,0 0 22-15,-83-14-36 16,66 11-9-16,5 2 5 16,2-1-7-16,1 1-12 15,3-1-3-15,1 2-10 16,4 0-7-16,1-3 4 16,0 3-12-16,0 0-2 15,0 0-13-15,0 0 5 16,0-2-3-16,0-1 3 15,14-3 5-15,9-2-11 16,10-4 2-16,13 0-3 0,7 0 5 16,5 3-3-16,5-2-1 15,-4 3 0-15,-1 2 3 16,-6 0-4-16,-4 1 0 16,-2 1 4-16,0 0-4 15,2-2 3-15,6 1 2 16,-3-2-4-16,-2 2-1 15,0 3 9-15,-5 0-5 16,-1 2 1-16,-5 0-5 16,0 0 3-16,-4 0 2 15,-1 0 0-15,-1-1-1 16,1-2-4-16,0-1 11 0,2 0-10 16,-1-1 8-1,-3 1 0-15,-2 0-2 0,-6 0-6 16,-4 1 11-16,-5 3-5 15,-3-2-7-15,-7-1 3 16,-1 2-3-16,1 0 4 16,-4-1-1-16,3 2-5 15,-3 0 4-15,2 0-2 16,3 0 2-16,2-3 1 16,2 3-2-16,3-2-1 15,-3 0 0-15,-1 1 2 16,0-1 0-16,-3 1 5 15,-4 1-7-15,1 0 0 16,-2 0-7-16,1 0-9 16,5 0-67-16,7 8-47 0,12-1-150 15,9-5-461-15</inkml:trace>
  <inkml:trace contextRef="#ctx0" brushRef="#br0" timeOffset="102401.43">21493 12448 262 0,'0'0'61'16,"0"0"-19"-16,0 0 28 16,0 0-6-16,0 0-17 0,0 0-18 15,57-73 3-15,-51 66 3 16,-1-2 16-16,-4 0 0 15,-1-4-1-15,0-2-15 16,0-2 1-16,-1-3-17 16,-12-3-3-16,-1 2 5 15,-4 3-1-15,-5 2-3 16,0 3-7-16,-4 3 16 16,-5 1-18-16,-2 4-5 15,1 3 0-15,2 2 2 16,3 0-3-16,2 5-1 15,7 11 2-15,2 5 2 16,5 4 1-16,4 1-2 16,2-1 2-16,1 4 4 0,2-2-6 15,-2 3 2-15,1 3-5 16,1-2 3-16,-3 1-3 16,6 1 4-16,0-2-5 15,0-1-1-15,0-4 1 16,9-4 1-16,2-3-1 15,1-3 0-15,4-5 0 16,5-3 1-16,1-1 2 16,7-1-2-16,0-1 1 15,1-2-2-15,-1-1 3 16,-4-2-3-16,0 0-5 0,0 0 5 16,-1-11 2-16,-3-6 1 15,0-5-2-15,0-6 0 16,-1-5 2-16,-3-8-1 15,1-7-1-15,-1-6 5 16,-4-3-6-16,0 0 3 16,-2-4-2-16,1 1-1 15,-5 3-1-15,-1 1 1 16,-1 3 0-16,-1 1 0 16,-1 2 0-16,1 4 1 15,-2 6 4-15,-1 10-5 16,-1 10 1-16,0 11-1 0,0 4 10 15,0 3 4-15,0 2-1 16,0 0-5-16,0 0-8 16,0 0 0-16,0 0-4 15,0 0 3-15,0 10 1 16,0 9 0-16,0 4-5 16,-3 7 5-16,-4 3 0 15,1 4 6-15,-1 0-5 16,-1 6 12-16,0-2-4 15,1 4-1-15,3 5 2 16,1 1-10-16,3 3 10 16,0 0-3-16,0 2-5 15,0-6-1-15,6-3 6 16,5-4-7-16,3-4 2 16,-2-6-5-16,6-8 7 0,1-5 0 15,1-8-4-15,2-3 0 16,2-6 0-16,-1-3 8 15,0 0-5-15,0 0 0 16,-3-12-1-16,-7 3-1 16,-3-3-1-16,-3 3-5 15,-7 2-102-15,0 2-159 16</inkml:trace>
  <inkml:trace contextRef="#ctx0" brushRef="#br0" timeOffset="103542.98">20632 12953 503 0,'0'0'72'15,"0"0"52"-15,0 0-15 16,0 0-57-16,0 0-4 16,0 0 1-16,0 0-26 15,-3-37-6-15,6 34-5 16,2 1 8-16,3-1-7 16,2 3-5-16,5-3-1 0,6-1 7 15,1 3-2-15,5-1-7 16,1 1 0-16,1 1-3 15,-1 0 1-15,3 0 2 16,1 0-3-16,-1 0 6 16,2 0-5-16,0 0 1 15,4 0 11-15,2 0-14 16,1 0 5-16,1 0 1 16,-2 0 0-16,0 0-1 15,-1 0 10-15,-2 0-12 16,2 0 14-16,-1 0-14 15,2 0 7-15,6 0 5 0,-2 0-12 16,5 0 2 0,1 0-2-16,-3-1 6 15,-2-1-9-15,-4-1 8 0,-9 1-1 16,-3-1 6-16,-5-2 0 16,1 2 5-16,-2-3-1 15,2-2 2-15,0 2 2 16,5-5 2-16,0 3-4 15,3-1-4-15,-4 3 5 16,-3 0-11-16,-4 1 10 16,-9 0-6-16,0 1 4 15,-6 1-1-15,-2-2 10 16,2 1-12-16,-1 1 11 0,0-3-8 16,0 3-8-16,-2-2 6 15,0 2-8-15,-1 3-6 16,-2-1 12-16,0-1-12 15,0 2-1-15,1 0-1 16,-1 0 1-16,0 0-1 16,0 0-28-16,0 0-46 15,-12 6-78-15,-23 11 6 16,-15 4-58-16,-13 0-87 16</inkml:trace>
  <inkml:trace contextRef="#ctx0" brushRef="#br0" timeOffset="-84332.01">11467 7614 149 0,'0'0'35'0,"0"0"-34"16,0 0-1-16,0 0 13 15,0 0-5-15,0 0-7 16,-21-75-1-16,18 65 0 15,0 5 0-15,-2 1 4 16,2 0 22-16,-1 0 0 16,1 3-25-16,3-2 27 0,0-1-8 15,0 0 12 1,0-1-7-16,0-3-6 0,0 2 8 16,0-2 28-16,0 1-22 15,0 2 12-15,0-3 4 16,0 2-10-16,2 1-8 15,2-1 3-15,-3-1-5 16,1 2 4-16,-2-4-12 16,0 2-2-16,0-4-3 15,0 0 0-15,0 2 18 16,0 2 2-16,0 3-10 16,0 1-7-16,0 3 3 15,0 0-5-15,-2 7-17 16,-3 23 0-16,-1 14 0 0,-2 13 3 15,-1 15 7 1,-1 15-2-16,-2 11 9 0,-3 14-3 16,0 12 2-16,-3-1-1 15,2 3-4-15,-1-11-4 16,5-16 3-16,3-13-8 16,8-22-1-16,1-14-1 15,0-14 4-15,4-13-4 16,1-9 5-16,-1-6 1 15,-2-6-5-15,-1-1 0 16,-1-1 6-16,2 0 0 16,-1-1-7-16,1-15-6 15,4-7-57-15,3-7-46 0,3-5-44 16,1-8-159 0</inkml:trace>
  <inkml:trace contextRef="#ctx0" brushRef="#br0" timeOffset="-80680.11">11422 7257 223 0,'0'0'81'0,"0"0"50"16,0 0-7-16,0 0-67 0,0 0-42 15,0 0-14 1,10-4 2-16,9 4 20 0,7 0-2 16,9 0 17-16,11 0 1 15,6 0-24-15,12 0 0 16,5 0-7-16,4 0-4 15,1 0 0-15,-2 0-2 16,-6 0 8-16,-8 0-6 16,-6 0-1-16,2 0 2 15,0 0-5-15,5 0 1 16,4-4-1-16,7-4 1 16,2 0-1-16,6-1 1 15,2 0 0-15,0 1 3 16,-5 3-3-16,-7-1 0 0,-4 2 2 15,-4 2-3-15,-2-5-1 16,5 5 1-16,4-2 6 16,6 1-6-16,8-1-4 15,8 0 2-15,8 1 3 16,7 0-1-16,7 2 0 16,-1-2 0-16,-1 1 1 15,-9 2-1-15,-4 0 0 16,-10 0 0-16,-7 0 2 15,0 0 3-15,0 0-5 16,-1 0-3-16,7 0 3 16,4-5 0-16,4 2 3 15,-1-3-7-15,-1 2 4 0,-4 0 0 16,-4-1 0 0,-5 2 0-16,-8 1 0 0,-3-3 4 15,-3 3-7-15,-1-3 4 16,4 1-1-16,5-2 0 15,2-1 5-15,-2 2-5 16,-3-1 1-16,-3 2-2 16,-3 0 1-16,-3 2 0 15,-4 0 0-15,-5-1 1 16,-2 0 10-16,-2-2 4 16,0 0 1-16,2 1 0 15,-2-1 4-15,0 0 1 16,1 3-5-16,1-2-4 0,1 1-5 15,1 0 9-15,4-1-13 16,1 3 1-16,5-1-3 16,4 1 5-16,0 1-6 15,3 0 1-15,-6-2-3 16,-1 2 2-16,-2 0-4 16,-3 0 4-16,4 0-1 15,1 0 2-15,3 0-1 16,7 0 0-16,3 0 0 15,5 0 2-15,-2 0-2 16,1 0 0-16,-5-1 3 16,-7-3 0-16,-5 0-2 0,-1 1-1 15,-4-1 0 1,1 1 2-16,-4-1-1 0,-5 0-2 16,1-1 1-16,0 3-6 15,-1 2 6-15,6-2 0 16,1 1 0-16,3-1 2 15,-4 2-5-15,0 0 3 16,-7 0 0-16,-3-1 0 16,-4-2 1-16,-6-2-1 15,-1 2 2-15,-2-2-2 16,1 1 1-16,2-1-1 16,5 2 0-16,4 2 0 15,-1-1 1-15,0 2 2 16,1 0-3-16,-6 0 0 0,-2 0 0 15,-7-2 0-15,-7 1-1 16,-3 1 2-16,-2 0-2 16,2-2 4-16,-2 2-3 15,7-1 0-15,-1 1 6 16,4 0-6-16,2 0 0 16,-1 0-5-16,-8 0 4 15,-8 0 1-15,-5 0 0 16,-5 0 0-16,-1 0 5 15,3 0-4-15,-2 0-1 16,2 3 0-16,2 1 0 16,-1 1 2-16,2 1-3 15,1 0 1-15,-2-1 0 0,0 0 1 16,-4 1-1 0,1 0 0-16,-2 4 0 0,1 2-1 15,-1 3 0-15,2 1 0 16,1 5 2-16,0-1-2 15,0 2 2-15,0 1-1 16,-2-3 0-16,-1 4 0 16,0-4 3-16,0 6 3 15,3 4-4-15,3 6 18 16,-2 1-7-16,3 2-3 16,-3 3-6-16,2 2-2 15,1-1-2-15,-1-1 5 0,-1 2-3 16,-4-2 1-16,-1 0 2 15,0-1 6-15,0-1-6 16,2 0-1-16,1-1 8 16,1 1 2-16,0-2-12 15,-4 2 3-15,0 0-2 16,0 0 1-16,0 6 0 16,0-7-3-16,0-4 7 15,0-5-6-15,0-8-2 16,-4-2 0-16,0-3 0 15,-1-1 1-15,-1 1-6 16,0-2 11-16,-1 2-6 16,0 0 0-16,1-3 2 0,1-2-3 15,-1 0 3-15,0-4-4 16,0-2 4-16,3 0-2 16,-1-2 1-16,-1 0-1 15,-1-1 0-15,-4 0-2 16,-2 5 2-16,-3-2 0 15,-1 2 2-15,-4 0-2 16,2-1-1-16,-3 0 1 16,-1-1 1-16,1-1-1 15,-1-2 0-15,-4 0 1 16,-3-3 3-16,-6 0-4 16,-2 0-6-16,-3 0 6 0,1 0 1 15,-1 0 0-15,-3 0 0 16,1 0-1-16,-1 0 0 15,1 0 0-15,0-3 1 16,-1 0-3-16,1 1 4 16,-4-1-4-16,-4 0 3 15,-6 2-1-15,-6-1 4 16,-2 2-4-16,2 0-1 16,2 0 1-16,8 0 0 15,7 0 4-15,5 2-4 16,3 5-1-16,-4 1-2 15,0-3 2-15,-4 0 1 16,-3 2 0-16,-4-4 3 16,0 3-3-16,-4-1 0 15,-2-3-4-15,-1 3 4 0,1-1 1 16,2-2-1 0,8 2-2-16,4 3 1 0,2-1 1 15,-1 1 0-15,1 0 0 16,0 0 0-16,-2 0-2 15,-1 1 4-15,-3-1-2 16,2 0 1-16,4 0 2 16,6 0-1-16,6 0-4 15,7 1 0-15,0-1 2 16,-2 0 0-16,-2 1 0 16,-3-3 0-16,-3 1 0 15,-3 0 1-15,-2-2-1 0,-4 0 0 16,0 0 1-16,1-2 1 15,5 3-2-15,0-3 0 16,1 1-5-16,0-1 5 16,-10 1 0-16,-6-1 1 15,-8 1-1-15,0 1 0 16,0 0 1-16,2-1-1 16,3 0-2-16,4 0 2 15,0 1 0-15,3-1 0 16,3 0 5-16,0 1-5 15,0 3-1-15,0-4 1 16,0 2 0-16,0-1 0 16,0 1-1-16,-2-1 1 0,-3-2 0 15,-6 3 5-15,0-2-3 16,0 0-4-16,4-1-1 16,3 1 2-16,3 0 0 15,-7 3-1-15,-5-3 2 16,-4 4 0-16,-4-4 0 15,-3 2 1-15,-1 0-2 16,1-1 1-16,6 1-1 16,8-1 2-16,11-1 3 15,5 2-1-15,7-2-3 16,1-3-4-16,0 3 4 16,0 0 0-16,-4 0 0 15,-7 2-1-15,-6-2 0 16,-11 3 2-16,-3-3 3 0,-3 2-2 15,1 0-4-15,3-2-1 16,8-1 3-16,6 0 1 16,9 1-1-16,5-1 0 15,6 0 0-15,0-1 0 16,-2 1 0-16,-2 0-1 16,-6 0 1-16,-7 0-2 15,-8 4 2-15,-7-3-1 16,-6 1 1-16,-2-1 0 15,1-3 2-15,0 0 0 16,9 0-4-16,5 0 2 16,9 0 0-16,2 0 0 15,-2 0 1-15,-3 0-1 0,-7 1 2 16,-4 1-2 0,-4 1 0-16,-3-2 0 0,-1 1-1 15,-3 1-1-15,0-1 2 16,2-2 1-16,3 0-1 15,6 0-2-15,5 0 2 16,2 0 0-16,4 0 1 16,2 0-2-16,2-5 2 15,-2 5-2-15,1-2 1 16,-4 1 0-16,-2-1 0 16,1 2 1-16,0-1-1 15,4-1 0-15,3 1 1 0,4-1-1 16,5 1 0-16,-1-3 7 15,6 1-7-15,-1 0 0 16,0 2 0-16,2 1-5 16,0 0 5-16,0 0 0 15,0 0-2-15,0 0 1 16,-2 0 1-16,6 0 0 16,0 1 0-16,6 2 0 15,5-1-1-15,-1-2 2 16,5 1 0-16,-3 1 0 15,-1 0 6-15,-2-1-7 16,-2 2-3-16,-5 2 2 16,0-2 2-16,-5 3-1 0,2-1 5 15,6 1-4-15,5-6 5 16,6 3-4-16,2-2 9 16,3-1 6-16,-1 1-1 15,-2 1 1-15,-2-2-5 16,-5 0-7-16,2 0 0 15,-2 0-1-15,1 0-3 16,-3 0 2-16,4 0-1 16,1 0 3-16,-2 0 5 15,5 0-3-15,-2 0-4 16,0 0 0-16,-6-2 2 16,3 1-1-16,-5 0-1 0,-2 1-1 15,1 0 4 1,-1 0-8-16,2 0 3 0,2 0-1 15,3 0 1-15,3 0 0 16,5 0 6-16,-1 0-7 16,2-3-1-16,0 3-4 15,0 0 3-15,0 0-7 16,0-2-42-16,0 2-16 16,0 0-30-16,-19 0-64 15,-11 0-288-15</inkml:trace>
  <inkml:trace contextRef="#ctx0" brushRef="#br0" timeOffset="-77140.9">15655 13413 142 0,'0'0'115'15,"0"0"-64"-15,0 0 32 16,0 0 26-16,0 0-40 15,0 0-29-15,0 0 2 16,-3 1 8-16,3-1-2 16,0 0 8-16,0 0 5 15,0 0-1-15,0-6-30 16,-3-5-7-16,0-5 0 0,2 1 14 16,1-4-11-16,-2 2-12 15,2-1 1-15,-1 0 7 16,1-3-12-16,-2-3 0 15,2-3-1-15,0-6 2 16,0-2-3-16,0-3 6 16,0-6-4-16,-7-2 1 15,-1-5-3-15,-2-2 0 16,1-5-8-16,3 1 6 16,1 1-6-16,2-1 0 15,2 8 0-15,-5 0 1 16,3 6-1-16,-3 4 12 0,-3 0-10 15,2 2 4-15,-2 0-3 16,4-3-2-16,2 1 5 16,3 0-3-16,0 0-1 15,0-1-2-15,0 3-1 16,5-4 1-16,5 3 1 16,-4-2 1-16,0 3-2 15,-4 2-1-15,-1 1 1 16,1 3 3-16,-2 1-3 15,0 2 0-15,0 3 2 16,0 1-2-16,0 3-1 16,1 1 1-16,5 4 0 15,-1 3 0-15,0 2 0 0,0 3 3 16,-1-2 1-16,1 4-4 16,1-3 0-16,-1 3-3 15,0-2 3-15,0 3 0 16,-1-2 5-16,1-2-5 15,1 4-1-15,-2-2-3 16,2 1 4-16,-1 2 0 16,-1-1 1-16,1-1-1 15,1-1-1-15,4 1 0 16,-1-2 1-16,2 2 0 16,-1 0 0-16,-3-1-1 15,-2 3 1-15,-2 2 0 0,-2 1 1 16,2-1-1-16,0 0 0 15,5 0-1-15,-1 0 1 16,2-3 0-16,0 3-1 16,4-3 1-16,3 1-1 15,3 3 1-15,2-1 0 16,1 1 0-16,-1 1-1 16,0 0 1-16,-3 0 0 15,3 0 0-15,-1 0 1 16,4 0-1-16,-1 0 0 15,4 0-2-15,4 0 4 16,5-4-2-16,7 0 1 16,0-2-1-16,5 2 0 0,-3-2 0 15,1 4 0 1,-4 0 0-16,-3 0-2 0,1 2 2 16,-3-3 1-16,0 3-1 15,3 0 0-15,1-3-2 16,2 2-1-16,3 0 1 15,4-4 2-15,6 1-3 16,9 1-5-16,0-4 7 16,-1 3-6-16,-7 1 1 15,-9 0 2-15,-5-1 2 16,-3 1-3-16,4 1 5 16,2-4-5-16,6-1 3 0,2-1 2 15,2-3-2-15,2 3 1 16,1-1 1-16,0 1 0 15,-1 1-6-15,-1 0 5 16,0 3-1-16,-5 0 1 16,0 1 1-16,-3-1 0 15,1 0 0-15,-1 1 1 16,1-2 1-16,1 3-2 16,1-2-3-16,2-2-2 15,-6 4 4-15,0-1 0 16,-3 1-5-16,-1-1 6 15,0-1 1-15,-2 4-1 16,0-3-7-16,3 3 7 16,0-2 1-16,4 1-1 15,4-2 0-15,-1 2-3 0,1-1 3 16,-1 2 0-16,-2-5 2 16,0 5-2-16,2-2-2 15,-1-1 2-15,0 2-3 16,0-1 3-16,-3 1 0 15,2 1 1-15,2 0-2 16,1-2 0-16,5 2 1 16,1 0-4-16,3 0-1 15,0 0 3-15,3 0-3 16,1 5-1-16,1 1-3 16,4 3 3-16,-1-1-2 15,-2 0-1-15,-2-2 3 0,-3 0 1 16,-1-4 0-16,-2 0 5 15,-2-1-4-15,-6-1 4 16,-5 0 0-16,-3 0 3 16,0 0-3-16,-1 0 0 15,3 0-3-15,3 0 3 16,1 0-1-16,0-4-1 16,1 0 2-16,-5 1 0 15,-1 1-11-15,-3 2 5 16,-6 0 5-16,-4 0-3 15,-2 0 2-15,-1 0 2 16,0 0 0-16,4 0 0 16,5 0 0-16,6 0 0 0,3 0 0 15,0 0 1-15,-2 0-2 16,-3 0 1-16,-7 0 0 16,-5 0 0-16,-3 0 1 15,-2-3-1-15,-2-1 1 16,2-1 2-16,1 2-2 15,0-2 1-15,0 1 6 16,-1-1-8-16,-2 0 2 16,-1 2 3-16,0 0-5 15,0-1 0-15,1 2-1 16,-2-1 2-16,0 0 1 16,-5 0-2-16,0 2 0 15,-3-1 0-15,-2 2 1 0,0 0 0 16,-2 0-1-16,4 0 0 15,4 0 0-15,5 0 1 16,0 0-1-16,-1 2 4 16,-4-1-3-16,-8 0 0 15,-5 1-1-15,2-1-5 16,-5 1 5-16,2 2 2 16,0 1-2-16,2 4 1 15,0 2-1-15,1 1 0 16,2 4 0-16,-2 0 0 15,0 1 1-15,0 2-1 16,-1 1 1-16,-2 1 1 16,1-1 0-16,-2 0 5 15,-1 1 2-15,2 1-6 0,0 2 0 16,2 4 8-16,-2 2-10 16,1 0 4-16,-1 4-5 15,-1 0 4-15,-1 4-3 16,-1 1 0-16,0-1 1 15,0 1 4-15,0 0 1 16,2-3 12-16,-2-2-13 16,0-2 2-16,2-2-5 15,-2-2 4-15,0 1-7 16,0 1 3-16,0 0-3 16,0 2 5-16,3-1-2 15,2 2-3-15,0-1 1 0,-1-3 1 16,-1 2-2-16,0-1 0 15,-1-4 0-15,-2-1 0 16,0-1 0-16,0-1 4 16,0-3-2-16,-2 2-1 15,-2-5 4-15,-2 0 7 16,-1 0-9-16,1-1 4 16,-1-1-7-16,3 1 3 15,-1 2 3-15,2-1-6 16,0 0 3-16,0 2 8 15,2-2-10-15,1 0 4 16,0-2-1-16,0-3-4 16,0-3 8-16,0-3-7 0,0-2-1 15,0-1 0 1,0 1 0-16,0 0 0 0,-5 2 0 16,-1-1 2-16,2 1-5 15,-4-2 3-15,1 1 0 16,-8 0-8-16,-3-1-44 15,-6-1-80-15,-1-3-125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0T05:51:18.9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24733 1987 688 0,'0'0'112'0,"0"0"-59"16,0 0 7 0,0 0 5-16,0 0-19 0,0 0-11 15,0 0-20-15,0 0-9 16,28-48-6-16,-28 53 0 15,-4 14 0-15,-8 11 5 16,0 11-5-16,-3 9 4 16,-1 9 16-16,-7 11-9 15,-5 8 11-15,-3 11-3 16,-5 3-8-16,3 3-5 16,3-2-3-16,8-3 0 15,7-8 2-15,3-6-4 16,4-12-1-16,1-13-3 15,0-14 3-15,2-13 1 0,2-8-1 16,2-10 0-16,-1-5 2 16,2-1 0-16,0 0 4 15,0 0 8-15,0 0-5 16,0-14-9-16,0-9-49 16,0-5-86-16,18-2-212 15</inkml:trace>
  <inkml:trace contextRef="#ctx0" brushRef="#br0" timeOffset="893.61">25327 2434 783 0,'0'0'50'0,"0"0"-14"15,0 0 59-15,0 0-56 16,0 0-25-16,0 0-14 16,3-8-7-16,-9 19 7 15,-5 0 0-15,-2-3 11 16,-2 0 8-16,-6-1 13 15,0-5-16-15,-1-2 1 0,-1 0-3 16,4 0 9-16,3-6-7 16,-2-9-2-16,1-4 3 15,-1-8-16-15,5-2-1 16,1-3-2-16,8-2-9 16,4 3 6-16,0 3 3 15,7 3-1-15,9 5 2 16,7 2-8-16,3 6 7 15,3 2-5-15,-2 5 5 16,-2 3-1-16,-1 2 0 16,0 0 1-16,-2 6-1 15,-2 9 3-15,-3 2-1 16,-3 9-4-16,-4 7 5 0,-4 10 1 16,-4 9-1-16,-2 7 4 15,0 5 7-15,-15 0-9 16,-6-1 1-16,-6 2 0 15,-1-5 2-15,-4-2-6 16,0-4 1-16,0-5 0 16,-2-9 1-16,3-6-1 15,-2-9 0-15,6-7 0 16,0-5 0-16,2-6 9 16,1-6-7-16,2-1 20 15,2 0 2-15,1-6-6 16,1-13 9-16,3-9-15 15,4-7-4-15,4-11-8 0,7-4 1 16,0 1 1-16,6 2-2 16,8 10-11-16,-2 12 11 15,-2 9-2-15,-3 8 1 16,-2 6 1-16,0 2-2 16,6 0-6-16,7 7 2 15,11 15 5-15,4 9 1 16,-1 6-9-16,-2 6 9 15,0 1 0-15,-5 3 2 16,1-5 0-16,-4-5-2 16,2-5 6-16,0-9-6 15,4-3 0-15,3-6 0 16,2-4-5-16,4-4 5 16,-5-5 0-16,-4-1-9 0,-5 0-65 15,-6-1-43-15,-9-12-121 16</inkml:trace>
  <inkml:trace contextRef="#ctx0" brushRef="#br0" timeOffset="1734.63">23795 3312 595 0,'0'0'78'0,"0"0"11"16,0 0-6-16,0 0-32 15,0 0-36-15,0 0-6 0,-2-8-5 16,2 8 4-1,6 0 1-15,18 0 11 0,12 0 9 16,9 0-3-16,10 1-13 16,5 0-1-16,7-1 0 15,6 0 4-15,5 0-9 16,6 0 3-16,10 0 3 16,11 0 16-16,8 0-5 15,7 0-6-15,-1 0-3 16,0 0-8-16,-4 0 4 15,-8 0-4-15,-11-1 4 16,-10 0 2-16,-13-2 4 16,-7 1-5-16,-11 0 10 15,-10 1-6-15,-9 1-3 0,-15-2 2 16,-8 2 0 0,-6-2 9-16,-2 2-3 0,-3-1-1 15,-2 1-3-15,0 0-7 16,0-2-1-16,0 2-7 15,0 0-2-15,0 0-5 16,0 0 5-16,0 0-1 16,0 0-11-16,0 0-28 15,0 0-31-15,0 0-58 16,-14 0-104-16,-11 0-167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0T05:41:24.5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18868 1934 5 0,'0'0'432'16,"0"0"-357"-16,0 0 75 16,0 0-55-16,0 0-34 15,0 0-4-15,0 0-8 16,0-33-3-16,0 33-2 0,0 0 0 15,0 0-12 1,0 0-15-16,-4 0-1 16,1 0-11-16,-2 13-4 0,-2 12 0 15,-2 9 6-15,-2 7 8 16,2-1 1-16,3 4-7 16,2-2-4-16,2-1-4 15,2-3-1-15,0-3 1 16,0-8 0-16,0-3-1 15,0-7 2-15,5-3-1 16,-2-6 2-16,0-3-3 16,-2-3 0-16,-1-2-2 15,0 0 1-15,2 0-3 0,-2 0-40 16,3-3-29-16,-2-18-62 16,-1-12-203-16</inkml:trace>
  <inkml:trace contextRef="#ctx0" brushRef="#br0" timeOffset="241.19">18992 1746 824 0,'0'0'106'0,"0"0"-93"0,0 0 92 15,0 0-42-15,0 0-45 16,0 0-7-16,-6-25-11 16,6 25-15-16,0 0-79 15,10 9-73-15,1 7 42 16,-1 1-288-16</inkml:trace>
  <inkml:trace contextRef="#ctx0" brushRef="#br0" timeOffset="751.62">19123 2006 574 0,'0'0'8'0,"0"0"51"0,0 0 29 15,0 90-23-15,0-55-35 16,0 0 0-16,-4 0-13 15,-7-2-6-15,2-4 6 16,2-4-16-16,-1-11 2 16,5-2 0-16,2-9 15 15,-2-1-6-15,3-2 21 16,0 0 22-16,0 0 12 16,0-8 6-16,0-15-38 15,0-8-35-15,0-9-4 16,0-5-3-16,0-4-1 0,4-1-21 15,8 2 10-15,9 7-16 16,2 7-4 0,2 11 13-16,-1 9 16 0,-3 6 3 15,-2 4 4-15,2 4-3 16,1 0 6-16,-2 5-2 16,2 12 2-16,-3 7-1 15,-3 5 1-15,-3 4 7 16,-6 4 15-16,-5 2-14 15,-2-1 3-15,0-1-2 16,0-3 0-16,-9-1-8 16,-1-4 0-16,-1 0-1 15,3-4-4-15,2-4-3 0,5-4-34 16,1-7-56 0,0-8-71-16,0-2-282 0</inkml:trace>
  <inkml:trace contextRef="#ctx0" brushRef="#br0" timeOffset="1337.8">19664 1788 753 0,'0'0'39'0,"0"0"-11"0,0 0 76 16,0 0-45-16,0 0-59 16,0 0 6-16,17 33-4 15,-4 10 12-15,-2 7 6 16,-5 7-6-16,-4 6 2 16,-2 2-1-16,0 5-3 15,-10 3-4-15,-6 4-8 16,-7 1 0-16,3-3 0 15,2-5 0-15,3-15 8 16,7-12-8-16,4-6-1 16,2-12 1-16,2-6-6 15,0-5-4-15,0-9 5 16,0-3 2-16,3-2-1 0,11 0-3 16,5-15 7-16,2-8 0 15,3-10 2-15,-2-7-2 16,-2-7-5-16,-7-7 5 15,-7-3 1-15,-6 4 4 16,-4 5 5-16,-23 6 17 16,-6 6 6-16,-4 6-10 15,1 5-1-15,3 5 1 16,8 6-10-16,9 3-2 16,9 2-1-16,7 0 3 15,0-7 1-15,7-6-14 16,16-3-7-16,12 1-19 0,2 2 3 15,4 8-30-15,-3 7 10 16,-5 7-13-16,-5 0-74 16,-6 7-25-16,-7 7-304 15</inkml:trace>
  <inkml:trace contextRef="#ctx0" brushRef="#br0" timeOffset="1637.62">20130 2031 884 0,'0'0'16'0,"0"0"-15"15,0 0-1-15,-6 75 16 16,1-26 24-16,-1 0-6 15,-2-4-7-15,2-3-14 16,-2-3-5-16,2-6-7 16,-1-7 1-16,2-4-2 15,2-7 0-15,2-7-2 16,1-3-13-16,-2-5-65 16,1 0-45-16,-1-13-150 15</inkml:trace>
  <inkml:trace contextRef="#ctx0" brushRef="#br0" timeOffset="1816.08">20075 1894 802 0,'0'0'11'15,"0"0"37"-15,0 0-8 16,0 0-39-16,92-27 0 15,-62 27-1-15,-3 7-43 16,-5 5-80-16,-7 0-288 16</inkml:trace>
  <inkml:trace contextRef="#ctx0" brushRef="#br0" timeOffset="2135.17">20557 1976 657 0,'0'0'24'0,"0"0"13"16,0 0 37-16,0 0-46 16,79 89 3-16,-75-53 11 0,-4 1-17 15,-1-1-2 1,-17 0-2-16,-6 0 8 0,-3-5-10 15,-5-3 0-15,3-3 0 16,2-6-8-16,3-1-11 16,8-5 10-16,5-6-6 15,7-2-8-15,2-3 0 16,2-2-49-16,8 0-54 16,22-2-21-16,9-17-83 15</inkml:trace>
  <inkml:trace contextRef="#ctx0" brushRef="#br0" timeOffset="2387.71">20922 2001 699 0,'0'0'74'0,"0"0"-49"0,0 0 16 16,-116 16 6-16,71 13-16 15,-1 12 12-15,4 4-20 16,6 4-8-16,11 0-1 15,7-2-4-15,12 0-5 16,6-4-5-16,2-4 2 16,17-7-1-16,6-6 0 15,8-6 0-15,3-8 5 16,3-5-4-16,4-5-2 16,-4-2-24-16,3 0-146 15,4-7-375-15</inkml:trace>
  <inkml:trace contextRef="#ctx0" brushRef="#br0" timeOffset="2766.25">22166 1826 906 0,'0'0'13'15,"0"0"-8"-15,0 0 0 16,0 0-4-16,0 94 7 15,-6-24 41-15,-8 8-28 16,0 3-10-16,-1 0 2 16,-3-4-10-16,2-4-3 15,2-12 0-15,3-12-5 16,3-13 3-16,3-13-20 16,4-5-39-16,-5-12-33 15,-3-6-82-15</inkml:trace>
  <inkml:trace contextRef="#ctx0" brushRef="#br0" timeOffset="3210.32">21939 2099 601 0,'0'0'10'15,"83"-42"27"-15,-36 29-5 16,1 8-6-16,-6 3-24 15,-7 2 11-15,-5 0 18 16,-8 9 11-16,-6 8-10 16,-5 4 19-16,-2 4-21 15,-3 8 13-15,-3 1-8 16,0 0-13-16,0 2-10 16,3-4-7-16,2 1-1 0,2-1-4 15,5-6-6-15,0-3 6 16,3-6 5-16,1-6-5 15,1-5-5-15,2-6 5 16,0 0-1-16,1-6 1 16,-1-12-2-16,0-7 4 15,-5-6-5-15,-4-4 6 16,-4-3-5-16,-9-5 4 16,0-3-4-16,-6 0-1 15,-17 3 3-15,-4 8 0 16,0 9 4-16,3 14 20 0,1 7-13 15,0 5-5-15,-6 0-6 16,-3 9-6-16,-4 9-39 16,3 1-65-16,4-1-144 15</inkml:trace>
  <inkml:trace contextRef="#ctx0" brushRef="#br0" timeOffset="4302.85">23972 1944 663 0,'0'0'78'0,"0"0"-26"16,0 0 27-16,0 0 5 15,0 0-54-15,0 0-26 16,0-27-4-16,0 49-3 16,0 15 3-16,-7 9 0 15,-5 9 17-15,-3 1-9 0,-3 5 5 16,0-1-8-16,3-1-5 15,1 0 0-15,1-5 0 16,3-5 0-16,3-11 2 16,4-9-2-16,1-10-5 15,2-9 5-15,0-3 0 16,0-7-1-16,0 0 1 16,0 0 0-16,0-10 12 15,2-16 8-15,8-10-6 16,0-14 2-16,1-7 14 15,4-6-19-15,-2-4-8 16,5-1-3-16,-4-2 0 16,2 2 3-16,-2 3-2 15,-1 6-1-15,-3 9-3 16,1 13-1-16,-3 12 1 0,0 11 2 16,0 7 1-16,3 6 0 15,12 1-11-15,10 1-10 16,8 19-1-16,-2 6 8 15,-9 8 0-15,-11 5-1 16,-13 0 11-16,-6 2 4 16,-4-4 1-16,-20-3 4 15,-3-8 18-15,-4-2-1 16,1-5-6-16,0-4-2 16,3-4 4-16,4-1-14 15,1-6-1-15,3 2-3 16,4-1-1-16,5-3-63 0,5-2-133 15,5 0-388-15</inkml:trace>
  <inkml:trace contextRef="#ctx0" brushRef="#br0" timeOffset="5144.75">24328 2283 243 0,'0'0'641'0,"0"0"-626"15,0 0 73-15,0 0-18 0,0 0-39 16,0 0-13-16,46-6-13 16,-18-5 2-16,2-1-7 15,-1-7-1-15,0-6-1 16,-1-6 2-16,-1-10-1 15,-3-5-2-15,0-4-2 16,-6-2-6-16,-6 4-2 16,-9 4 2-16,-3 8 2 15,-2 9 9-15,-13 13 5 16,-3 3 9-16,-4 9-7 16,-5 2 0-16,5 0-7 15,2 2 0-15,8 9 0 0,8-2-5 16,4 1-1-1,0 0-2-15,6 0 8 0,15-3-4 16,6 1-7-16,6-2 8 16,4-3 3-16,-5 2-4 15,0-2 4-15,-11 0 3 16,-8 0-3-16,-5 4-4 16,-5 2 3-16,-2 7 1 15,-1 4-4-15,0 3 8 16,0 5-3-16,0 2 4 15,2 1-3-15,8 2-2 16,4 1-7-16,2-4 7 16,2-5 0-16,0-7 0 0,-2-7-1 15,0-3 1 1,0-4 0-16,1-4 0 0,4 0 0 16,-1-1 0-16,5-13 9 15,2-2-1-15,1-6-5 16,-1-2 5-16,-2-6-4 15,-2-4 2-15,-4-4 0 16,-3-2-1-16,-8 0-1 16,-4-3 4-16,-4 4-8 15,0 12 3-15,0 8 2 16,-4 9 1-16,-4 9 2 16,-6 1-8-16,-6 8-7 15,-4 18 6-15,-1 9 1 16,4 8-1-16,8 6 1 0,4 3-1 15,7 0-1-15,2-6 2 16,0-5 0-16,12-10 0 16,6-4 0-16,6-8-1 15,1-4 1-15,2-5 1 16,1-3 1-16,4-4-4 16,2-3 1-16,3 0-57 15,-1 0-138-15,1-17-429 16</inkml:trace>
  <inkml:trace contextRef="#ctx0" brushRef="#br0" timeOffset="7873.87">25611 1642 566 0,'0'0'97'16,"0"0"9"-16,0 0 11 16,0 0-29-16,-7-72-25 15,7 57-1-15,0-1-27 16,9 3-4-16,0 2-1 15,-1 2-9-15,0 4-2 16,-2 2-19-16,2 3 3 16,2 0-3-16,4 0 0 15,4 19 3-15,3 12-3 16,-7 10 0-16,-5 8 1 16,-9 8 13-16,0 4-5 15,-6 6 1-15,-11 4 4 0,-3 5-11 16,1 5-2-16,-1 1 1 15,5 2-1-15,-1-3-2 16,5-7 2-16,5-9-2 16,1-10 1-16,5-16-3 15,0-11 2-15,0-9 0 16,0-7 1-16,7-3 0 16,7-3-4-16,8-6 3 15,6 0-6-15,3 0 1 16,2-17 6-16,-3-6-1 15,-8-8 2-15,-3-11-1 0,-9-12 0 16,-9-4 0-16,-1-5 0 16,-10 5 0-16,-18 1 9 15,-11 7-7-15,-9 2 9 16,-4 4-9-16,-2 4 5 16,7 8 5-16,8 7-10 15,13 6 14-15,16 8-7 16,7 5 1-16,3-1-1 15,0 0-4-15,22-1-5 16,14-2-9-16,13 3-12 16,10 0-3-16,-3 4 2 15,-10 0-6-15,-14 0-34 0,-14 2-29 16,-10 1-80-16,-3 0-70 16,-2 0-422-16</inkml:trace>
  <inkml:trace contextRef="#ctx0" brushRef="#br0" timeOffset="8170.92">26263 1892 950 0,'0'0'29'16,"0"0"52"-16,0 0-47 0,0 0-34 15,0 0 0-15,-19 84 2 16,9-35 0-16,2 2 4 16,0-1 1-16,0-6-7 15,0-6 1-15,4-8-1 16,-1-11-3-16,2-7 3 16,2-8 0-16,-1-3-3 15,2-1-13-15,-3 0-20 16,-4-19-80-16,2-11-218 15</inkml:trace>
  <inkml:trace contextRef="#ctx0" brushRef="#br0" timeOffset="8346.32">26248 1755 987 0,'0'0'34'16,"0"0"25"-16,0 0 39 15,0 0-78-15,0 0-20 16,0 0-11-16,-19-41-56 16,40 58-85-16,3 1-59 15,-5-4-358-15</inkml:trace>
  <inkml:trace contextRef="#ctx0" brushRef="#br0" timeOffset="8662.74">26593 1783 810 0,'0'0'24'0,"0"0"42"16,0 0 18-16,100 18-48 15,-76 7-10-15,-9 7-7 16,-6 8-10-16,-6 4 13 15,-3-1-5-15,0 3 6 16,-20-3-8-16,-5-2-4 16,-9-4-7-16,-1-5 2 15,1-8-4-15,6-8 0 0,8-6 3 16,5-5-5-16,9 0 0 16,5-5-1-16,1 0-30 15,0 0-31-15,17 0-29 16,12-6-80-16,14-17-424 15</inkml:trace>
  <inkml:trace contextRef="#ctx0" brushRef="#br0" timeOffset="8936.45">27073 1789 733 0,'0'0'20'0,"0"0"64"0,-97-9 6 15,57 31-60-15,0 14-3 16,1 7 11-16,6 7-12 16,8 7 0-16,9-2-16 15,10 0 1-15,6-5-6 16,3-9-4-16,19-5 0 16,6-7 4-16,6-9-5 15,4-4 9-15,3-6-9 16,3-9-9-16,-2-1-10 15,-4 0-44-15,-2-8-96 16,-8-11-124-16</inkml:trace>
  <inkml:trace contextRef="#ctx0" brushRef="#br0" timeOffset="10113.31">29015 1697 643 0,'0'0'95'0,"0"0"-35"16,0 0 11-16,0 0-29 16,0 0-27-16,0 0-6 15,-58-2-2-15,16 9-4 16,-2 0 8-16,3-4 1 16,5-2 12-16,8-1-3 15,6 0-6-15,7 0-2 16,5-6 6-16,2-8 20 0,2-3-12 15,0-3-11 1,3-6-14-16,3 2 0 0,0-3 1 16,0-1-3-16,13 0 0 15,1 3 0-15,4 3-3 16,-2 5-5-16,2 6 4 16,-1 5 3-16,-1 5-5 15,2 1 1-15,-3 0 1 16,3 14-5-16,-3 6 6 15,-2 6 1-15,-2 7 2 16,-4 4-4-16,-4 5 4 16,-3 4 0-16,0 0 0 15,-3 4 0-15,-14 1 16 0,-8-2-12 16,-8 1-1-16,-5-2 1 16,-4-3-3-16,0-4 0 15,2-7 0-15,6-6-1 16,5-6-1-16,5-7 0 15,2-5 2-15,6-6 2 16,0-4 11-16,0 0 1 16,-2-3 16-16,-3-14-6 15,2-4-4-15,6-5-6 16,5-6-1-16,6-7-7 16,2-2-6-16,3-4-2 15,16 5 1-15,4 4 0 0,3 10-9 16,-3 9 1-1,0 9-5-15,-1 8 13 0,2 0-8 16,3 9 4-16,-2 14-8 16,0 8 9-16,-3 10 3 15,-5 2 0-15,-1 7 0 16,-2-2 2-16,1 1-2 16,5-6 0-16,0-7 0 15,0-6 0-15,4-9 0 16,-2-5 0-16,1-5 1 15,4-6 3-15,2-2-3 16,3-3 2-16,3 0 1 16,0 0 3-16,-3-6-6 15,1-6-1-15,2-3-36 16,-4-2-149-16,-7-4-349 0</inkml:trace>
  <inkml:trace contextRef="#ctx0" brushRef="#br0" timeOffset="12248.66">18804 3039 453 0,'0'0'7'0,"0"0"57"15,0 0 62-15,0 0-42 16,0 0-20-16,0 0-9 15,-33-18-19-15,35 17-16 16,16-1 0-16,8 1-13 16,12 1-6-16,11 0-1 15,6 0 1-15,8 0 3 16,5 0 2-16,10 1-1 16,10-1-2-16,10 0-2 15,8 0 10-15,4 0-8 16,3 0 6-16,-2-3-3 15,4 0-5-15,1-5 2 16,1 1 9-16,-4-1-4 16,-1 2-2-16,-3 0 4 15,-6 1-10-15,-6 1 0 0,-6 3 3 16,-9-1 0-16,-10 2 0 16,-5 0-3-16,0 0-2 15,0 0 2-15,5 0 0 16,5 0 1-16,4-1 0 15,8 0-1-15,4-2-1 16,-1 2 1-16,-4 0 0 16,-3 1 0-16,-8 0 7 15,-5 0-7-15,-6 0-3 16,-5 0 3-16,-1 0 4 16,2 0-4-16,11 0-8 15,8 0 8-15,7 0 5 0,6 0-4 16,0 0-1-1,-1 0 0-15,-2 0 0 0,-7-2-3 16,-2 2 3-16,-3-3 5 16,-1 1-5-16,7-1-1 15,3 1 1-15,4 0 1 16,1-1-1-16,2-1-7 16,1 1 7-16,-2 0 6 15,-6-2-6-15,-8 1 0 16,-3-1 0-16,-6-1 0 15,-1 0 0-15,5 1 1 16,5 0 0-16,8-1-1 16,5 2-2-16,-2 0 2 15,-3-2 1-15,-3 2-1 16,-6 1 0-16,1-2-1 0,-5 1 1 16,-2 1 0-1,-3-1 0-15,2-1 0 0,-1 0-1 16,3 2 1-16,3 2 2 15,1-2 1-15,4 3-2 16,1-2 14-16,1 1-4 16,-7-1 2-16,-4 2 2 15,-4-3-8-15,1 3 4 16,3 0-9-16,2 0 5 16,2 0-7-16,4 0 4 15,7 6-2-15,4 0 1 16,-2-3-2-16,-2 4-1 0,-6-1 0 15,-6-2 2-15,0 1-5 16,-4-1 6-16,-2-2-2 16,1 1-1-16,1-2 0 15,7 3 0-15,6 2-1 16,7-1 1-16,1 1 0 16,-4-1 0-16,-5-5 0 15,-5 2 1-15,-6-2-2 16,-4 0 0-16,-5 0 1 15,0 0 6-15,6 0-6 16,8-2 0-16,1 0-1 16,4 1 4-16,-4 1-4 15,-3 0 1-15,-5 0-6 0,-6 0 6 16,-5 0 0 0,-8 0 3-16,2-2-3 0,-1-1 1 15,5 2-2-15,10 1 5 16,3 0-4-16,4 0 0 15,-5 0 1-15,-7 0-1 16,-8 0 0-16,-6 0 0 16,-6 0 0-16,-5 0 0 15,0 0 0-15,1 0 6 16,-2 0-3-16,4 0 5 16,0 0-6-16,-2 1-2 15,3 2-1-15,-3 0 1 0,-5-1 3 16,-7-2 1-1,-8 0 6-15,-7 0 18 0,-6 0-2 16,-3 0 1-16,-3 0 3 16,0 0 0-16,0 0-30 15,0 0 0-15,0 0-11 16,-6 0-36-16,-16 0-104 16,-6 0-126-16</inkml:trace>
  <inkml:trace contextRef="#ctx0" brushRef="#br0" timeOffset="20853">12732 4565 468 0,'0'0'38'0,"0"0"46"15,0 0 13-15,0 0-68 0,0 0 18 16,0 0-5 0,37-73-13-16,-36 62 6 0,-1-2 4 15,0-1-7-15,0-3-25 16,-1 0 5-16,-9-3-7 16,-2 3 15-16,-3 1-3 15,1 4-6-15,-2 3 4 16,1 2-15-16,-1 3 2 15,-2 2 2-15,-5 2-4 16,1 0 1-16,-2 0 3 16,-1 3-4-16,1 8 2 15,3 6-2-15,3 2 2 16,0 3-2-16,5 4 0 16,1 4 0-16,6 1 0 15,4 3 0-15,2 2 0 16,0-2 0-16,3 2 1 15,12-5-1-15,0-6 0 0,6-6 3 16,0-9-3-16,4-6 0 16,4-4 0-16,1 0 5 15,1-16 3-15,-1-7-6 16,-5-7 7-16,-1-2-4 16,-8 2 2-16,1 2 4 15,-5 1-9-15,-1 4-2 16,-3 6 3-16,-5 3-3 15,0 6 6-15,0 2-4 16,-3 5 1-16,2 1-3 0,-2 0 0 16,0 0 0-16,0 0-3 15,0 0-1-15,1 9 0 16,6 8 4-16,-2 2 0 16,2 5 0-16,-2 1-1 15,-1 5 1-15,-1 4 0 16,-1 2-1-16,-2 4 1 15,0 2 1-15,0-2 9 16,0-1-8-16,-8 0 3 16,2-1-6-16,0 0 2 15,-1-1 3-15,-5-5-4 16,1-5 1-16,-2-5 1 16,-2-6 7-16,-1-5 13 0,-1-2-3 15,-5-4-2 1,1-2 1-16,-3-3-11 0,-4 0 11 15,1 0-9-15,-1-8-9 16,4-4 0-16,6 2-9 16,8 1-51-16,10-1-36 15,0-3-99-15,13-3-210 16</inkml:trace>
  <inkml:trace contextRef="#ctx0" brushRef="#br0" timeOffset="22514.75">12805 3979 287 0,'0'0'38'15,"0"0"29"-15,0 0 55 16,0 0-81-16,-103-17 1 16,73 17 2-16,-3 0-12 15,-4 0-1-15,-3 8 19 16,-5 6-24-16,-3 5 0 0,-1 3 1 15,4 1 3-15,5 0-18 16,9-3-4-16,1 1 7 16,6-1-2-16,-2 1-2 15,1 0-1-15,0 1 3 16,0-1 4-16,-4 3-9 16,1-1 7-16,1-1-6 15,4 5 0-15,3-2-6 16,2 1-1-16,6 2-1 15,1 2-1-15,4 2 1 16,1 2-1-16,2 1 3 16,-2-2-2-16,1 0 1 0,-1 2-2 15,2-2 0-15,1 1 2 16,1-3-4-16,2-1 4 16,0 0-8-16,0-2 12 15,0 0-6-15,3 1 0 16,6-2-5-16,-1 1 5 15,1-1 0-15,1 0 5 16,-1 3-10-16,0-2 10 16,4 1-6-16,-1 0 1 15,3-2 0-15,0 0 0 16,3 0 0-16,-3-1 0 16,3-1-7-16,-2-4 14 15,2-2-14-15,2-2 15 0,-1-1-9 16,0 0 1-16,-1-2 0 15,5-2 1-15,-1 1 0 16,5-2-1-16,2-1 0 16,4 0 0-16,2-1 2 15,-1 1-2-15,0-1 1 16,-2 0-1-16,1-3 0 16,-2 1 0-16,2-4 0 15,4-3 0-15,-1 0 2 16,-1 0 8-16,1 0 11 15,0-10 10-15,-3 3-3 16,-5-3-10-16,-2 1-6 0,-3-1 6 16,-3 0 0-16,-4-1-4 15,2-2-9-15,0-1 13 16,4-3-1-16,-1 0-14 16,0-3 3-16,3 1-1 15,-3-3 11-15,0-2-7 16,-2-5 1-16,-1 0-3 15,2-4 0-15,-4-1-5 16,2-1 5-16,-8 0-6 16,2 0 2-16,0 1 2 15,-6 5-5-15,-1-3 2 16,-5 1-1-16,0 2 2 16,0-4 2-16,-2 0-5 0,-6-2 0 15,1-2 2 1,3 0-1-16,1 4 2 0,-2 2-2 15,2 2-1-15,0 5 1 16,0 2-1-16,2 2 0 16,-1 0 0-16,-1 3 1 15,2 1-5-15,-3-1 8 16,2 0-7-16,2 0 3 16,-3-2 0-16,3-1 4 15,-3-2-4-15,0-4 0 16,-3-1 0-16,-3-1-5 15,-4-4 5-15,-8-3 0 16,-6-3 1-16,-9-3-4 16,-4 0-3-16,-2 4 5 0,-3 6 1 15,0 7-5-15,-1 7 0 16,-6 11-13-16,-2 6-39 16,-4 11-61-16,-2 11-124 15,4-3-369-15</inkml:trace>
  <inkml:trace contextRef="#ctx0" brushRef="#br0" timeOffset="24817.17">14990 4137 80 0,'0'0'9'0,"0"0"22"16,0 0 60-16,0 0-17 15,0 0-27-15,0 0-9 16,22-50 68-16,-20 42-19 16,-2 3 1-16,0 2-23 0,0-1-8 15,0-1-8 1,0 2-3-16,0-1-3 0,-6 1-13 15,-5 1-1-15,-2 0-9 16,-6 2-16-16,-7 0-3 16,-2 14 0-16,-5 11 9 15,-4 6-9-15,-2 11-1 16,-4 5 0-16,-1 6 17 16,1 3-10-16,5 3 2 15,0-2-3-15,7 0-1 16,1 4-4-16,8 5 4 15,7 3-2-15,0 1-2 16,6 0-1-16,-3 3 9 16,3 0-3-16,-5 1-4 0,0-4 0 15,2-6-2-15,4-13-8 16,8-7 8-16,0-8 0 16,5-5 0-16,14-3 0 15,5-5 7-15,3-3-14 16,3-6 6-16,1-1-3 15,3-6-34-15,2-3-37 16,3-4-45-16,-6 0-249 16</inkml:trace>
  <inkml:trace contextRef="#ctx0" brushRef="#br0" timeOffset="25761.9">15439 4722 579 0,'0'0'39'15,"0"0"73"-15,0 0-29 16,-2-77-37-16,-8 56-4 16,1 1 3-16,-4 3 3 15,-1 2-11-15,-3 3-12 16,-6 5-13-16,-7 4-1 16,-4 3-9-16,-6 0-1 15,-1 13 4-15,4 10-4 16,1 4-1-16,2 8 1 0,8 2 0 15,3 2-1-15,3 3 0 16,7-1-1-16,3 5 6 16,2 0-5-16,5 2 0 15,1 0 2-15,2 0-2 16,0-4 0-16,2-6-2 16,9-6 1-16,3-5 1 15,3-10-2-15,4-5-1 16,2-4-2-16,7-6 0 15,5-2 0-15,-1 0 3 0,0-10 2 16,-1-9-1 0,-3-7 0-16,-3-6 2 0,-2-6-1 15,-1-6 5-15,-4-4-4 16,-4-1-1-16,-3-2 5 16,-4 5-4-16,-1 3 0 15,-4 9 1-15,-1 8-2 16,-1 6 3-16,-2 8 7 15,0 5 6-15,0 6-8 16,0 1-7-16,0 0 2 16,0 0-3-16,0 0-4 15,0 7-2-15,0 15 5 16,0 6 0-16,0 5-1 16,0 7 2-16,0 4 0 15,0 4 2-15,0 4-5 0,0 0 3 16,0 0 0-1,4-6-2-15,14-8 0 0,6-4 2 16,4-9 0-16,5-4 0 16,1-6 6-16,-3-3-4 15,1-7-2-15,-4-3 0 16,-3-2-1-16,-3 0-9 16,-5 0-63-16,0-9-120 15,-7-9-421-15</inkml:trace>
  <inkml:trace contextRef="#ctx0" brushRef="#br0" timeOffset="26161.78">16213 4590 719 0,'0'0'39'0,"0"0"28"15,0 0 37-15,0 0-19 16,0 0-34-16,0 0-40 16,6-49-11-16,-4 75-5 15,-2 14 4-15,0 19 2 16,0 10 6-16,0 6 1 0,0-1-1 15,-12 1-1 1,-1-5-4-16,-1-4-1 16,5-15 0-16,0-10 0 0,8-10-1 15,1-7 0-15,0-9-1 16,0-3 2-16,0-5-2 16,4-2 4-16,2-5-6 15,0 0-35-15,3 0-78 16,-3-17-29-16,-2-7-222 15</inkml:trace>
  <inkml:trace contextRef="#ctx0" brushRef="#br0" timeOffset="26389.31">15958 4906 634 0,'0'0'32'0,"0"0"63"15,0 0 23-15,0 0-35 16,0 0-61-16,0 0-10 15,70-25-5-15,-10 22-3 16,9 2 6-16,0-1 25 16,-5-1-1-16,-8 3-14 15,-8 0-7-15,-13 0-5 16,-9 0-8-16,-10 0 0 16,-5 0-31-16,-7 0-108 15,-4-5-163-15</inkml:trace>
  <inkml:trace contextRef="#ctx0" brushRef="#br0" timeOffset="27153.9">16933 4475 701 0,'0'0'51'0,"0"0"41"15,0 0 14-15,0 0-35 16,0 0-45-16,0 0-26 16,-14-2-2-16,3 38-4 15,-3 15 6-15,-2 16 2 16,3 6 12-16,-2 5-4 16,3-6-5-16,-3-3-3 15,3-12 0-15,0-7-2 16,5-10 0-16,2-11 0 15,4-13-1-15,-1-6 1 0,2-5 3 16,0-3-1-16,0-2 4 16,0 0 26-16,0 0 9 15,3-19-2-15,14-9-31 16,5-10-7-16,7-5-1 16,0-4-2-16,4-3-21 15,-6 5-1-15,-2 8 3 16,-2 5 8-16,-5 11 12 15,1 8 1-15,0 7-1 16,-1 6-4-16,5 0 2 16,3 17 0-16,3 10-4 0,-1 7 7 15,-5 6 0-15,-6 1 1 16,-7-2 2-16,-7-2-2 16,-3-1 1-16,0-6 0 15,0-2 8-15,-13-2-6 16,-6 1 4-16,0-6-1 15,-8-3-4-15,-2-4 6 16,0-4 6-16,-3-5 0 16,5-5-4-16,4 0-4 15,3 0 0-15,2 0 11 16,2-11-14-16,1-4 0 16,-1-5-4-16,2-1-25 15,2-2-65-15,5 2-72 0,7 0-185 16</inkml:trace>
  <inkml:trace contextRef="#ctx0" brushRef="#br0" timeOffset="27599.6">17472 4268 671 0,'0'0'79'15,"0"0"-61"-15,0 0 80 16,0 0-47-16,0 0-44 15,79-5-7-15,-37 41 7 16,3 15 21-16,1 11 20 16,-6 12 9-16,-10 5-30 15,-15 4 9-15,-12 1-19 16,-3-7-7-16,-11-8 8 16,-14-5-14-16,-5-3-2 15,-4 0 3-15,-2-4-4 16,-3-3 0-16,1-6-1 0,3-11 1 15,9-9-1 1,3-6 0-16,5-8-4 0,4-6-7 16,4-2-30-16,6-6-81 15,4 0-89-15</inkml:trace>
  <inkml:trace contextRef="#ctx0" brushRef="#br0" timeOffset="28038.88">18361 4431 830 0,'0'0'18'0,"0"0"64"16,0 0 6-16,0 0-68 0,0 0-19 15,100 86 5-15,-60-19 30 16,0 11-13-16,-8 3-2 15,-7-3-12-15,-5-10-7 16,-4-6 2-16,-4-10-4 16,-3-6 4-16,-2-13-4 15,-1-6 7-15,0-10-7 16,2-5-6-16,0-2 6 16,5-6 0-16,3-4 0 15,2 0-77-15,-3-14-148 16,-5-15-617-16</inkml:trace>
  <inkml:trace contextRef="#ctx0" brushRef="#br0" timeOffset="28318.96">18767 4453 755 0,'0'0'16'0,"0"0"52"16,0 0-9-16,0 0-42 15,0 0-17-15,0 0 0 16,-35 110 13-16,16-42 22 16,-5 6-4-16,-7 1-7 15,-6-2-15-15,-1-6-5 16,-1-6 5-16,5-6-8 16,3-7 0-16,5-11 0 0,6-5-1 15,8-12-2-15,5-6 2 16,3-7 0-16,3-5-6 15,1-2-27-15,0 0-41 16,0 0-14-16,0-21-106 16</inkml:trace>
  <inkml:trace contextRef="#ctx0" brushRef="#br0" timeOffset="28542.72">18342 4853 697 0,'0'0'17'0,"0"0"7"16,138-15 52-16,-69 13-43 0,7 0-23 15,-1 1 3-15,-7-2-4 16,-7-3-5-16,-7-1 3 16,-8 0-3-16,-7-1-2 15,-5 1-2-15,-4 4-46 16,-12 3-82-16,-14 0-275 15</inkml:trace>
  <inkml:trace contextRef="#ctx0" brushRef="#br0" timeOffset="29428.19">20406 4238 308 0,'0'0'55'0,"0"0"80"0,-81-12-37 15,51 12-41-15,1 1-15 16,-1 13 10-16,1 5-2 16,3 5-22-16,-1 5 6 15,3 8-19-15,0 5 20 16,2 8 7-16,-1 5-7 15,1 5-6-15,-2 10-7 16,0 2-3-16,-1 1-11 16,-4 2 0-16,4 0-4 15,3-1 0-15,7 0-4 16,9-10 0-16,6-13 0 16,0-9 0-16,13-12-1 15,10-6 1-15,3-5 0 0,4-5 1 16,0-4-1-16,1-5-12 15,-5-5-97-15,-4 0-197 16</inkml:trace>
  <inkml:trace contextRef="#ctx0" brushRef="#br0" timeOffset="29912.09">20756 4511 702 0,'0'0'29'0,"0"0"61"15,0 0-12-15,0 0-45 16,-91-28-27-16,55 31 6 16,-2 17-1-16,2 10-1 15,2 11-6-15,5 9 11 16,3 6 8-16,6 0-22 0,7 1 9 15,7-3-8 1,6 2 2-16,0-3 3 0,1-2-7 16,10-7 0-16,5-6 0 15,2-9 1-15,6-2-1 16,6-9 5-16,3-5-2 31,5-2-1-31,1-5-4 0,-2-6-14 0,2 0-66 16,0 0-46-16,-5-14-68 15</inkml:trace>
  <inkml:trace contextRef="#ctx0" brushRef="#br0" timeOffset="30197.19">21101 4860 837 0,'0'0'33'16,"0"0"-7"-16,0 0 60 16,0 0-73-16,97-3-11 15,-49 4 3-15,-3 6-5 0,-1-1 0 16,-3-2 0-1,-7-1 0-15,-6-3-1 0,-6 0-29 16,-9 0-63-16,-8 0-132 16</inkml:trace>
  <inkml:trace contextRef="#ctx0" brushRef="#br0" timeOffset="30968.84">22118 4761 493 0,'0'0'42'16,"0"0"73"-16,0 0-25 16,0-86-22-16,-12 63-17 15,-4 4-19-15,-6 2 10 16,-5 4-12-16,-2 3-12 0,-2 3 9 16,1 7-15-1,0 0-5-15,2 0-6 16,1 13-1-16,3 6-3 0,-1 11 3 15,0 10-1-15,-2 4-1 16,3 6 4-16,2 2-2 16,8-4 0-16,7 0 0 15,7-7-2-15,0-6 2 16,4-2 2-16,13-5 4 16,3-5-6-16,1-6-2 15,1-8 2-15,1-4-1 16,1-5 2-16,1 0 0 15,-1-2 4-15,-1-16 0 16,4-8 8-16,1-6 4 16,2-6 11-16,1-8-21 0,-1-10-7 15,0-6 2-15,-2-13-2 16,-4-5 0-16,-2 1-1 16,-7 5-3-16,-5 7 1 15,-4 8-2-15,-6 12 1 16,0 12 4-16,0 15 1 15,0 8 2-15,0 8-3 16,0 4-2-16,0 0 1 16,-6 12-5-16,-5 20 5 15,0 16 0-15,1 8 1 16,4 5 0-16,4 3 1 16,1-3 4-16,1-1 0 15,0-2 1-15,0-7-5 16,0-5-1-16,0-10 0 0,3-7 1 15,1-7-1-15,2-2 0 16,-2-4-1-16,3-2-1 16,2-3-50-16,4-6-68 15,2-5-70-15</inkml:trace>
  <inkml:trace contextRef="#ctx0" brushRef="#br0" timeOffset="31391.68">22370 4021 589 0,'0'0'33'16,"0"0"-13"-16,0 0 35 0,103 96 20 15,-51-25-21-15,-2 16 3 16,-10 15 1-16,-16 10-18 15,-20 8-8-15,-4-4-11 16,-25-7-13-16,-15-11-5 16,-9-15 10-16,-2-11-9 15,-2-9-2-15,4-14-2 16,4-6 0-16,1-9-3 16,5-6-13-16,5-5-83 15,8-4-106-15</inkml:trace>
  <inkml:trace contextRef="#ctx0" brushRef="#br0" timeOffset="33278.25">23490 4241 664 0,'0'0'30'16,"0"0"45"-16,0 0 7 16,0 0-30-16,0 0-35 15,0 0-17-15,0 0 1 16,-52 89 7-16,16-16 10 16,-4 20 24-16,-4 18-19 0,-4 6 9 15,-1 6-23 1,-2-3 5-16,4-9-8 0,8-10-5 15,7-16 1-15,12-22-2 16,9-21-4-16,6-12 4 16,5-13 2-16,0-8 18 15,0-3-5-15,0-4 4 16,0-2-8-16,0 0 0 16,0 0-3-16,0 0-6 15,2-8-2-15,17-14-136 16,8-8-180-16</inkml:trace>
  <inkml:trace contextRef="#ctx0" brushRef="#br0" timeOffset="33906.17">23822 4769 710 0,'0'0'28'0,"0"0"-28"16,0 0 0-16,0 0 7 15,0 0 0-15,0 0-6 16,4 18 4-16,5-18 6 15,3 0 33-15,3 0-27 16,4 0-3-16,2-4-10 16,2-5-1-16,0-4 3 15,0-2-4-15,-2-2-2 16,0-5 0-16,-4-5-3 16,-3-4-6-16,-3-1-3 15,-4-3 4-15,-4 1 5 16,-3 7 3-16,0 6 2 15,-2 7 9-15,-9 6-2 16,-6 3 0-16,-5 5 7 16,-7 0-9-16,-4 7-1 0,-2 14 9 15,0 7-14-15,4 10 9 16,4 6-2-16,5 8 2 16,4 3-5-16,7 2 1 15,2-2-3-15,6-1 1 16,0-1-3-16,3-4-1 15,0-6 0-15,5-4 2 16,10-9 0-16,4-4-2 16,7-9 9-16,2-5 10 15,6-3 6-15,2-6-3 16,1-1-4-16,-2-2-16 16,-8 0-1-16,-4 0 8 0,-2-9-9 15,-3 0-32-15,5-2-86 16,-3-1-67-16</inkml:trace>
  <inkml:trace contextRef="#ctx0" brushRef="#br0" timeOffset="34356.92">24805 4539 760 0,'0'0'27'0,"0"0"36"16,0 0 45-16,0 0-63 16,0 0-42-16,0 0-3 15,28 86 20-15,-28-20 20 16,0 9-24-16,-3-3 3 16,-13-4-19-16,-4-4 12 15,2-9-12-15,3-9 0 0,2-8 1 16,5-12-1-16,4-7 0 15,1-6-2-15,3-5-6 16,0-6-16-16,0-2-29 16,0 0-52-16,0-9 3 15,0-14-403-15</inkml:trace>
  <inkml:trace contextRef="#ctx0" brushRef="#br0" timeOffset="34569.5">24493 4853 663 0,'0'0'37'0,"89"-15"18"16,-35 11 20-16,0 3-31 16,1-1-20-16,-1 2 5 15,-4 0-18-15,-3 0-10 16,-8 0-1-16,-4 0-24 15,-4 0-62-15,-5 0-173 16</inkml:trace>
  <inkml:trace contextRef="#ctx0" brushRef="#br0" timeOffset="35174.94">25367 4368 648 0,'0'0'15'16,"0"0"39"-16,0 0 30 15,0 0-46-15,65-72-2 16,-54 69 0-16,2 3-12 15,1 18-24-15,1 24 1 16,-6 19 10-16,-9 17 15 0,0 7 10 16,-18 1-28-1,-7-3-8-15,-4-5-2 0,1-11 2 16,-5-2 5-16,2-6-4 16,0-1 3-16,-2-2-2 15,1-3-2-15,3-3 1 16,2-5-1-16,10-4-1 15,14-7-24-15,3-8-32 16,15-9 21-16,13-6 27 16,4-8 0-16,1-3 9 15,0 0 0-15,-2-17 3 16,-3-5 6-16,-4-9 17 16,-5-8 20-16,-8-7-5 15,-5-4-12-15,-6-5-16 0,-5 1-9 16,-18 4 5-16,-10 3 13 15,-3 6 7-15,3 6-19 16,6 7 33-16,9 4-2 16,6 7-11-16,9 5-16 15,3-2 1-15,0 1-1 16,22-4-14-16,11 0-2 16,9-2-17-16,6 4-8 15,-5 4-17-15,-3 6-35 16,-10 2-12-16,-9-2-72 15,-11-1-134-15</inkml:trace>
  <inkml:trace contextRef="#ctx0" brushRef="#br0" timeOffset="35541.9">26029 4157 625 0,'0'0'28'0,"0"0"-25"16,98 117 99-16,-62-31-32 16,-13 22-5-16,-23 17 0 15,-12 7-22-15,-36-2-27 16,-15-11 10-16,-5-15-22 16,4-12-4-16,7-13 0 15,6-14 0-15,1-10 0 16,1-10-18-16,1-6-93 15,-1-8-149-15</inkml:trace>
  <inkml:trace contextRef="#ctx0" brushRef="#br0" timeOffset="36481.78">24074 4123 352 0,'0'0'33'0,"0"0"1"15,0 0 68-15,0 0-57 16,0 0-14-16,0 0 1 16,-75 17 3-16,54-7 5 15,-3 3-20-15,-2 4 9 16,-4 8-3-16,0 3-9 15,-1 3-1-15,1 4-6 16,-1 2 3-16,-2 2-2 16,-2 3 5-16,2 2 0 15,-1 7-4-15,3 9 14 0,2 8-3 16,4 2-2-16,4 3 1 16,6 1-10-16,5-1-4 15,6 3-6-15,4-1-2 16,1-2 0-16,17-7 0 15,7-9 0-15,0-9 0 16,4-7 0-16,2-7 0 16,5-6 1-16,3-3-2 15,3-8-1-15,1-5-64 16,-6-8-204-16</inkml:trace>
  <inkml:trace contextRef="#ctx0" brushRef="#br0" timeOffset="38919.99">16246 3512 462 0,'0'0'44'0,"0"0"50"0,0 0 36 15,0 0-59 1,22-73-24-16,-20 68-5 0,-1 4 13 16,-1 1 1-16,0 0-49 15,0 3-6-15,0 24 0 16,0 12 4-16,-1 15 2 15,-5 5 23-15,1 0-17 16,0 1 0-16,2-3-10 16,1-7-3-16,2-5 4 15,-2-8-3-15,2-10 1 16,0-7-2-16,0-9 0 16,0-5 2-16,0-4-2 15,0 0 0-15,0-1-1 16,0-1-8-16,0 0-113 15,0-1-177-15</inkml:trace>
  <inkml:trace contextRef="#ctx0" brushRef="#br0" timeOffset="40168.47">21377 3791 593 0,'0'0'114'16,"0"0"-54"-16,0 0 30 16,0 0-31-16,0 0-40 15,0 0-11-15,51-42-5 0,-17 38-1 16,3 4-1 0,-4 0 0-16,-4 0-1 0,-10 0 0 15,-10 9 3-15,-2 0-6 16,-3 2 7-16,-4 6-4 15,0-1 4-15,0 5 1 16,0 6 9-16,-13 1-2 16,-3 3 1-16,-7 1-9 15,0 0 4-15,-4-1-5 16,3-5 6-16,6-2-8 16,3-7 2-16,8-2-2 15,2-3-1-15,2-2 0 16,3-3 0-16,0 0 0 15,3 0 1-15,16-1 1 16,11 0 23-16,8-1 7 0,5-3-1 16,3-2-21-16,-1 0-2 15,-4 0-4-15,-8 0 1 16,-4 0-2-16,-10-2 1 16,-4 0 0-16,-6-1-2 15,-6 0-2-15,-1 3-4 16,-2 0-56-16,0 0-106 15,-3 0-429-15</inkml:trace>
  <inkml:trace contextRef="#ctx0" brushRef="#br0" timeOffset="41361.64">24758 3505 693 0,'0'0'45'16,"0"0"30"-16,0 0-16 15,0 0-29-15,0 0-26 16,103-9-4-16,-61 30-3 16,-2 2 3-16,-5 5 2 15,-9 2-1-15,-10 1 3 16,-12 0-1-16,-4-1 16 0,0-2 1 16,-14-3-3-1,-9-2 3-15,-4-5 0 0,-1-4 5 16,1-2-1-16,4-5-1 15,5-2-7-15,6 0-8 16,9-2-2-16,3-2-5 16,0 0 6-16,0-1-6 15,0 0 0-15,0 0-1 16,8 2 0-16,7-1 0 16,6 2 0-16,4 2 0 15,0 4-2-15,-4 2 1 16,-1 4-1-16,-4 2 1 15,-3 2 0-15,0 2-1 16,-2 3 1-16,0 1-1 16,-4-1 2-16,0 0 0 0,-4 1 0 15,-3-1 0-15,0-2 3 16,-3-1-9-16,-13-4 9 16,0-2-3-16,-5-8 0 15,3 0 7-15,2-4 15 16,1-3-7-16,-2 0 6 15,-1 0 9-15,-1-3-9 16,-2-7-10-16,0 3-7 16,1-3-1-16,4 4-3 15,3 3-2-15,6 3-57 0,7 0-117 16,0 0-276-16</inkml:trace>
  <inkml:trace contextRef="#ctx0" brushRef="#br0" timeOffset="42765.96">18773 3635 651 0,'0'0'27'0,"0"0"62"16,0 0-29-16,0 0-39 16,0 0-14-16,0 0-6 15,0 0 4-15,-24 75-5 16,15-38 17-16,1-1-12 15,2-2 2-15,3 1-4 16,2-5 0-16,1-3-3 16,0-3 0-16,1-7 0 15,11-3 0-15,8-5 3 16,5-4-2-16,6-5 2 0,4 0 6 16,2 0-5-1,-4-11 8-15,-3-6-7 0,-5 1 8 16,-4-4-2-1,-9-2-6-15,-3 0 27 0,-2-2-9 16,-4 2-8-16,-1 3-4 16,-2 5 0-16,0 7 5 15,0 3 5-15,0 4-5 16,0 0-14-16,0 0-2 16,0 5-3-16,0 15-4 15,-12 7 6-15,1 7 0 16,-2 5 2-16,0-1 0 15,0 3 1-15,3-5-2 0,4-1 4 16,3-5-8 0,2-5 8-16,1-6-3 0,0-7 0 15,0-7-2-15,0-1-1 16,0-4 2-16,0 0 0 16,-2 1-1-16,-5-1-96 15,-7 0-101-15</inkml:trace>
  <inkml:trace contextRef="#ctx0" brushRef="#br0" timeOffset="44137.86">23487 3430 560 0,'0'0'95'15,"0"0"-90"-15,0 0 20 16,0 0 22-16,-83 54-7 15,61-25-4-15,4-3-11 0,3-1-10 16,7-2 3-16,4-5-7 16,4-2-9-1,0-2 9-15,0-1-9 0,4-2-2 16,13-3 10-16,4-3 0 16,4 0 11-16,0-2-6 15,1-2-4-15,-7 0-4 16,-1 2-7-16,-4 2 2 15,-1 1-1-15,-3 5-1 16,1 2-1-16,2 5 1 16,-4 3 0-16,-1 1 0 15,0 2-1-15,-3-2 1 16,-4-1 0-16,-1 0-3 16,0-1 3-16,0-3-1 0,-16 1 2 15,-2-4 1-15,-3-2 0 16,2-3 0-16,1-5 6 15,2-3 0-15,2-1 14 16,4 0-4-16,-4 0 1 16,5 0-9-16,-1 0-5 15,1-2-1-15,1-5-3 16,-1 0-1-16,-1-3-8 16,3-2-33-16,-1-2-68 15,5-6-86-15</inkml:trace>
  <inkml:trace contextRef="#ctx0" brushRef="#br0" timeOffset="44437.09">23547 3384 753 0,'0'0'24'0,"0"0"29"15,88-12 11-15,-45 11-31 16,5 0 1-16,-2 1-2 16,-1 0-8-16,-9 0-2 0,-9 0-11 15,-12 0-1-15,-8 0-10 16,-7 0-3-16,0 0-3 15,-4 5-134-15,-21 1-251 16</inkml:trace>
  <inkml:trace contextRef="#ctx0" brushRef="#br0" timeOffset="46786.83">15197 6198 586 0,'0'0'44'0,"0"0"56"15,0 0-14-15,0 0-28 16,0 0-8-16,0 0 16 15,6-46-19-15,-6 46-23 16,0 0-7-16,0 0-8 16,0 2-7-16,0 15-2 15,0 10 8-15,0 9-7 16,0 7 3-16,0 4 8 16,0 6-5-16,0 4 0 0,0 4 10 15,0 5-4 1,0 2-7-16,0-2-2 0,0-4 2 15,-1-6-6-15,1-8 1 16,0-7 1-16,0-9-2 16,0-4 0-16,4-6 0 15,-1-10 0-15,-1-6 0 16,-1-5 0-16,1-1 0 16,-2 0 1-16,0 0-2 15,0 0-16-15,1-11-44 16,-1-7-75-16,0-6-88 15</inkml:trace>
  <inkml:trace contextRef="#ctx0" brushRef="#br0" timeOffset="47101.78">14799 6619 776 0,'0'0'27'16,"0"0"26"-16,0 0-2 15,81-38-49-15,-23 30 1 16,8-1 1-16,5 3 27 0,4-3 14 16,2 3-17-16,-2-3 5 15,-8 3-12-15,-9 0 1 16,-10 1-6-16,-16 1-9 15,-8 3-1-15,-12 1-4 16,-10 0-2-16,-2 0-30 16,0 0-101-16,-9 0-41 15,-10 3-314-15</inkml:trace>
  <inkml:trace contextRef="#ctx0" brushRef="#br0" timeOffset="47909.04">16067 6403 538 0,'0'0'41'16,"0"0"46"-16,0 0 10 15,18-72-49-15,-18 57-15 0,0 1 6 16,0 4 5 0,-11 0 11-16,-7 5-23 0,-4 0-19 15,-5 5-3-15,-1 0-9 16,-2 2 2-16,4 12 3 15,0 2-6-15,2 6 0 16,-1 2 1-16,1 8 6 16,1 3-10-16,1 7 7 15,1 2-2-15,5 2-2 16,1 0 1-16,4-1 1 16,7-3-2-16,4-3 0 15,0-3-2-15,4-7 2 16,11 0 0-16,3-5-1 15,0-4-5-15,1-4 6 0,-1-6 4 16,0-5-4-16,3-3 0 16,0-2 0-16,2 0 2 15,0-14-2-15,3-6-1 16,0-6-1-16,1-3 2 16,-2-7 1-16,0-6 13 15,-5-6 5-15,0-5 6 16,-7-6-24-16,-2 2 13 15,-4 2-13-15,-5 4 2 16,-2 12-1-16,0 7 3 16,0 14 8-16,0 9 5 15,-2 5-4-15,0 4 5 16,-1 0-19-16,-1 7 0 0,1 16-8 16,2 13 7-16,1 4 1 15,0 4-2-15,0 4 4 16,6-1-2-16,3-2 0 15,-3 3 0-15,0-4 0 16,0-6 0-16,2-4 0 16,1-5 0-16,4-7 1 15,0-3-3-15,2-5 4 16,3-3-2-16,2-7 0 16,1-1-1-16,0-3-13 15,1 0-25-15,-5 0-16 16,-2-1-74-16,-2-10-67 0</inkml:trace>
  <inkml:trace contextRef="#ctx0" brushRef="#br0" timeOffset="48678.28">16544 6048 491 0,'0'0'74'0,"0"0"46"15,0 0-24-15,0 0-42 16,0 0-11-16,0 0-12 15,-7-26-31-15,7 54 0 16,0 15 0-16,0 16 28 16,1 7 16-16,4 5 1 15,-2 1-19-15,1-3-6 16,1-3-8-16,2-4-10 16,0-6 3-16,3-5-2 15,1-8-2-15,-3-6-1 16,-2-8 0-16,-2-10 0 15,-2-9 0-15,-2-6 0 0,1-4 1 16,-1 0-1 0,0 0 1-16,3-4 14 0,0-11-8 15,2-7 1-15,-4-4-6 16,2-4 0-16,0-4 0 16,3-4-2-16,3 2 0 15,6 1 0-15,0 2-1 16,4 7-3-16,2 4 3 15,0 6-3-15,3 5 2 16,1 9 0-16,1 2-12 16,0 0 14-16,3 10-1 15,-5 7 1-15,0 5-1 16,-5 4 0-16,-8 3 0 16,-4 0 0-16,-4 2 1 0,-3-2 0 15,0-2 1-15,0-1 0 16,-7-2 9-16,-10-4-10 15,-5 2 0-15,-4-3 0 16,3-4 1-16,0-1 0 16,1-4-1-16,1-5 2 15,3-5 14-15,0 0 5 16,0 0 16-16,3 0-24 16,-1-5 9-16,1-4-13 15,-1-2-9-15,0 1-1 16,3-1-1-16,4-1-15 15,8 4-103-15,1 1-169 16</inkml:trace>
  <inkml:trace contextRef="#ctx0" brushRef="#br0" timeOffset="49625.36">14884 7315 342 0,'0'0'120'0,"0"0"-7"16,0 0 8-16,0 0-44 16,0 0-37-16,0 0-5 15,-28-4-1-15,28 4-14 16,0 0-16-16,4 0 5 0,17 0-6 16,17 0 38-1,14 0-9-15,12 0 1 0,10-6-22 16,11-3 14-1,4 1-14-15,4-1-11 0,0 1 1 16,-1 2 9-16,1-1-7 16,-2 2-3-16,0-2 4 15,-2-3-2-15,0-2 3 16,4 1-2-16,2-3 2 16,0 2 2-16,-4-1-4 15,-7 2 3-15,-7 0 0 16,-13-1 8-16,-10 1 2 15,-13 2 0-15,-7 1 8 16,-2 0-1-16,-1 0 6 0,2 1-12 16,1 0-1-16,1 3-1 15,-6 0-7-15,-6 2 2 16,-10 1-1-16,-7 0 1 16,-4-1 1-16,-2 2 11 15,0-1-10-15,0 1 7 16,0 0-3-16,0 0-14 15,0 0 6-15,1 0-4 16,-1 0-4-16,2 0-1 16,-2 0 1-16,0-2 0 15,0 1-7-15,0-1-50 16,-11 2-52-16,-17-1-119 16,-8 1-327-16</inkml:trace>
  <inkml:trace contextRef="#ctx0" brushRef="#br0" timeOffset="50999.81">19317 6370 805 0,'0'0'63'16,"0"0"-11"-16,0 0 50 15,0 0-48-15,0 0-40 16,98 7-3-16,-35-6-8 0,4 2 15 15,-4-3-5-15,-10 0 3 16,-14 0-4-16,-15 0-9 16,-13 0-3-16,-8 0-1 15,-3 0-1-15,0 0-45 16,-14 0-77-16,-10 0-121 16</inkml:trace>
  <inkml:trace contextRef="#ctx0" brushRef="#br0" timeOffset="51576.7">20549 6120 687 0,'0'0'93'0,"0"0"7"0,0 0-8 15,0 0-52-15,0 0-19 16,0 0-8-16,-107-28-5 16,71 28-5-16,-1 17-1 15,-1 5 6-15,2 6-1 16,1 4-7-16,5 6 2 15,0 4 5-15,5 1-5 16,1 4 1-16,5-2 2 16,6 1 0-16,7-5-4 15,6-2 0-15,5-3 3 16,19-2-1-16,7-4 22 16,6-4-7-16,7-5 4 0,3-5-4 15,0-4-11-15,-1-6 1 16,-4-6-8-16,-2 0 2 15,-9 0-2-15,-5 0 0 16,-7-11-34-16,-7-7-68 16,-6-4-167-16</inkml:trace>
  <inkml:trace contextRef="#ctx0" brushRef="#br0" timeOffset="52332.82">21112 6361 492 0,'0'0'93'0,"0"0"4"15,0 0 1-15,0 0-40 16,0 0-21-16,-84-68 3 16,62 64-9-16,-5 3-7 15,0 1-9-15,0 0 6 0,-3 0-7 16,1 12 4 0,0 4-16-16,5 4 0 0,2 5-2 15,2 3 6 1,5 2-3-16,4 4 1 0,6-1-4 15,4 1 1-15,1-3-1 16,0-1 0-16,7-4-1 16,8-5-2-16,-3-4 2 15,6-6 1-15,-2-4 5 16,7-5-5-16,3-2 0 16,3 0 8-16,1-11-6 15,-4-5 7-15,0-7-3 16,-5-4 4-16,0-5 3 15,-1-7 0-15,-2-6-3 0,2-5 0 16,-4-8-5 0,-4-4-5-16,-1-6 1 0,-3 2-1 15,-5 1 0-15,-3 5 0 16,0 7 1-16,-3 2 1 16,-13 6 4-16,2 5-5 15,1 14 1-15,6 11 5 16,4 11-2-16,-2 4 0 15,-2 10-5-15,-4 23-14 16,2 18 13-16,3 10-1 16,5 9 2-16,1 5 6 15,0-2-6-15,9 0-3 16,4-2 3-16,1-8 3 0,-1-5-3 16,0-9 0-1,-2-8-4-15,0-8 3 0,3-6 1 16,3-6 1-16,4-4-1 15,1-2 0-15,3-2-2 16,-4 0-9-16,0-2-91 16,-6-4-142-16</inkml:trace>
  <inkml:trace contextRef="#ctx0" brushRef="#br0" timeOffset="52995.27">19492 7115 463 0,'0'0'93'16,"0"0"-38"-16,0 0 53 15,-91-8-19-15,83 8-58 16,7 0-4-16,1 0-13 16,0 0-5-16,0 0-7 15,0 0 7-15,7 0-8 16,17 0 37-16,15 0 28 16,14 0-10-16,15 0-18 15,15 0-24 1,13-3-1-16,14-1-6 0,14 0-1 15,12 0-3-15,13-2-1 16,10-1 3-16,8 0-2 16,1-3 9-16,-5 2-5 0,-12-1-6 15,-18 2 7-15,-20 0-6 16,-20-3 15-16,-22 0 0 16,-16-1 7-16,-16 0 8 15,-12 1-10-15,-9 3 16 16,-11 2-8-16,-2 2 0 15,-3 3-9-15,-2 0-13 16,0 0 4-16,0-2-8 16,0 2-4-16,0 0 0 15,0 0-24-15,0 0-43 16,-10 0-55-16,-12 0-72 0,-5 0-158 16</inkml:trace>
  <inkml:trace contextRef="#ctx0" brushRef="#br0" timeOffset="54015.91">23844 5888 789 0,'0'0'24'0,"0"0"23"16,0 0 63-16,0 0-87 15,0 0-23-15,0 0 0 16,-16 107 9-16,14-43 39 16,2 5-14-16,0 3-14 15,0 2-2-15,0-5-9 16,0-8-4-16,0-6 7 0,0-9-12 15,0-10 0 1,0-13 1-16,0-6-1 16,0-8 1-16,0-2-2 0,2-6 3 15,-2 0-2-15,1-1 0 16,2 0-7-16,2 0-33 16,2-7-73-16,0-14-95 15,-2-8-503-15</inkml:trace>
  <inkml:trace contextRef="#ctx0" brushRef="#br0" timeOffset="54246.84">23535 6277 739 0,'0'0'30'0,"0"0"70"0,0 0-38 15,90-9-62-15,-29 9 15 16,7 0 26-16,4 0-3 15,0 0-3-15,-2 0-13 16,-5 0-8-16,-12 0-5 16,-10 0-9-16,-12-2 0 15,-9 2-4-15,-5 0-51 16,-5-5-91-16,-11 2-151 16</inkml:trace>
  <inkml:trace contextRef="#ctx0" brushRef="#br0" timeOffset="54913.16">24430 5956 635 0,'0'0'16'15,"0"0"35"-15,0 0 60 16,76-72-51-16,-56 65-26 0,-4 7-8 16,1 0 1-16,-5 4-7 15,1 20 6-15,-4 12-5 16,-3 11 17-16,-5 11-18 15,-1 9 8-15,0 6-6 16,-1 2-21-16,-10 0 7 16,-5-3 4-16,-2-2-7 15,-4 1-5-15,-5-3 0 16,0-1 3-16,0-2-3 16,2-2 1-16,2-7-2 15,6-4 1-15,6-10 0 16,8-8 0-16,3-12 0 15,0-6-1-15,17-5 0 16,8-11 1-16,8 0-6 0,7 0-5 16,-1-12-2-16,0-10 1 15,-4-5-14-15,-3-9 11 16,-5-3 6-16,-8-7 4 16,-10 3 1-16,-9-3 8 15,0-1 21-15,-24 2 1 16,-9-1-6-16,-4 2-10 15,-4 6 17-15,6 1-7 16,5 6 4-16,11 4 5 16,9 2-7-16,9 2-4 15,1 1-9-15,1-1-7 0,16 1-2 16,7 4 0-16,1 3-9 16,3 4-2-16,2 6-21 15,2 3-16-15,2 2-28 16,-3 0-83-16,-7 4-108 15</inkml:trace>
  <inkml:trace contextRef="#ctx0" brushRef="#br0" timeOffset="56116.25">24193 6258 603 0,'0'0'67'0,"0"0"-41"0,0 0 40 15,0 0-49-15,0 0-11 16,0 0 0-16,21 35 21 16,-2-28 16-16,4-3-16 15,0-4-13-15,1 0 8 16,-3 0-11-16,-3-4 0 16,-1-5 0-16,-6-5-10 15,-1-2 7-15,-4-3-3 16,-2-1 1-16,-1 0 1 15,-3-3 10-15,0 1-14 0,0 2 7 16,0 3 2 0,-9 6-10-16,-3-2 3 0,-1 7-4 15,-1 2 3-15,-3 2-3 16,-2 2-1-16,-1 0 4 16,-4 0-3-16,3 12 0 15,-3 3-1-15,2 3 1 16,1 1 1-16,1 4 3 15,4 4-4-15,2 0 1 16,3 5 2-16,2 0 1 16,3 3-2-16,3-2 0 15,3 2-1-15,0 1-2 16,0-2 1-16,3 2-1 0,4-2-3 16,5-3 3-16,0-2 0 15,3-6 0-15,1-3-1 16,2-5 1-16,2-5 1 15,-1-5 2-15,2-2 3 16,1-3 3-16,4 0-4 16,-1 0 4-16,-1-8-9 15,-3-4-3-15,0-1-28 16,-4-1-103-16,-5 2-247 16</inkml:trace>
  <inkml:trace contextRef="#ctx0" brushRef="#br0" timeOffset="56949.95">23238 7324 544 0,'0'0'112'16,"0"0"-64"-16,0 0 43 15,0 0-46-15,0 0-17 16,0 0 0-16,0 0 1 15,-24 0-18-15,24 0 2 16,16 0 22-16,15 0 9 16,18 0-16-16,14 0-4 15,20 0-4-15,19 0 2 16,14 0-14-16,8 0 6 16,3 0-5-16,-5-3 0 15,-7 0-1-15,-7-2 8 0,-6 0 10 16,-10 1-5-16,-7-1 0 15,-11-3 9-15,-15 2-20 16,-10 0 13-16,-10 4-3 16,-9-1-1-16,-6 1 5 15,-9 1-2-15,-2 0-8 16,-7 1 3-16,-3 0-8 16,-1 0-4-16,-2 0-1 15,0 0-1-15,0 0-3 16,0 0 1-16,0 0-1 15,-5 0-26-15,-19 0-50 16,-10 1-50-16,-12 3-124 0,0-4-486 16</inkml:trace>
  <inkml:trace contextRef="#ctx0" brushRef="#br0" timeOffset="60164.73">14025 6307 347 0,'0'0'168'15,"0"0"-33"-15,0 0 10 16,0 0-50-16,0 0-21 0,0 0-9 15,-11-52-7-15,11 52-20 16,0 0-17-16,0 0-9 16,0 0-6-16,0 8-6 15,0 18-10-15,12 11 10 16,6 7 3-16,0 8 15 16,3 0-6-16,0 2-7 15,0-1 7-15,3 1-2 16,0-3 2-16,-1-4-9 15,-1-1-2-15,0-5 0 16,-5-5 0-16,-1-3-1 16,-3-6 0-16,-3-7 2 15,-2-6-2-15,-5-3 0 16,4-7 0-16,-7-2 0 0,2-2 0 16,-2 0-15-1,0 0-8-15,3-5-23 0,-2-12-43 16,1-7-113-16,-2-7-118 15</inkml:trace>
  <inkml:trace contextRef="#ctx0" brushRef="#br0" timeOffset="60563.96">14353 6275 663 0,'0'0'68'16,"0"0"-2"-16,0 0-8 15,0 0-29-15,0 0-19 16,0 0-3-16,-88 95 17 16,61-43 19-16,-1 5-5 15,0 3 14-15,-4 3-30 16,2 0-18-16,2-1 3 15,3-5 0-15,4-5-7 16,0-2 1-16,3-8-1 16,5-3 0-16,2-12 4 15,1-6 0-15,2-5 9 16,2-9-12-16,3-3-1 16,2-1 0-16,1-3 5 15,0 0 2-15,0 0-1 0,0-7-6 16,-2-10-30-16,2-4-44 15,0-7-72-15,0-6-101 16</inkml:trace>
  <inkml:trace contextRef="#ctx0" brushRef="#br0" timeOffset="60808.68">13818 6704 677 0,'0'0'73'0,"0"0"-14"0,0 0 11 16,107-25-24-16,-46 14 9 16,9 1 6-16,2 0 0 15,2-2-28-15,-5 0-1 16,-8 3 1-16,-7 3-9 16,-15 1-14-16,-11 3-7 15,-10 1 0-15,-9 1-3 16,-6 0-4-16,-3 0-75 15,0 6-72-15,0 4-80 16</inkml:trace>
  <inkml:trace contextRef="#ctx0" brushRef="#br0" timeOffset="64763.36">13676 7503 499 0,'0'0'69'16,"0"0"-8"-16,0 0 41 16,0 0-58-16,0 0-17 0,0 0-2 15,-88-25-16-15,81 25-5 16,4 0 10-16,1 0-8 15,2 0 9-15,0 0 3 16,0 0-1-16,0 0 5 16,0 0 12-16,0-3 7 15,5 2-5-15,12-2-13 16,10-1-14-16,4 1-8 16,7 0 4-16,2 0-3 15,2 2 1-15,1-3 0 16,2 1-1-16,-2 0 1 15,0 1-2-15,-2-1 5 0,-6 0-5 16,1 0 8 0,-4-1-7-16,-1 3 1 0,-1-1 9 15,-2 1-12-15,2 1 14 16,0 0-12-16,1-1 2 16,5-1 2-16,5 1-5 15,6-3 4-15,2-1-1 16,-4 0-1-16,1 1 0 15,-6-2-3-15,-4 3 0 16,-2-1 6-16,-4 0-5 16,1-2 5-16,2 0-5 15,0 0 1-15,3-1 0 0,0-1 1 16,-2 2 0 0,1-2-1-16,-3 1-1 0,-3 3 5 15,-2-2-6-15,-4 3 2 16,-4 2-3-16,0-4 6 15,1 2-1-15,3 1-4 16,2-1 2-16,2 0-2 16,2 2 0-16,0-1 1 15,0 2-1-15,0 0 0 16,3-3-1-16,-4 3 1 16,0 0-1-16,1-3 2 15,-2 2-1-15,1 0 4 16,3-4-3-16,1 2 4 15,3-1 4-15,3 0-8 16,2 1 0-16,0 0 0 0,-1 1-1 16,-2-3 0-16,-1 2 0 15,-3-2 0-15,-3 0 0 16,-1 1 0-16,0-3 1 16,-3 2-1-16,4 1-4 15,0-1 4-15,-1-1 6 16,6 3-6-16,-2-2-1 15,-3 2 1-15,0-3 2 16,-2 4-2-16,-5-1 0 16,-1 0 1-16,-1 0 1 15,-4 0-1-15,2-2 6 16,-2 2-6-16,2-1 1 16,1 1-1-16,3-1 1 0,1 1 2 15,1 0-4-15,3 1 2 16,1-1-2-1,-1 2 1-15,-3-1-1 0,-1 1 2 16,-6-1-2-16,0 1 0 16,0 1 0-16,4-1 4 15,1-2-3-15,2 0 0 16,-1 3 3-16,1-2-3 16,2 1 0-16,-1-1 1 15,-4 1-2-15,-4 1 6 16,0-1-4-16,-5-1 1 15,-1 2-2-15,0-3 3 0,1 1-2 16,-1 2 1-16,6-3-1 16,3 3 1-16,0-2 3 15,0 1-2-15,-3-1-6 16,-2 1 3-16,-2 0-1 16,-1-1 2-16,-3 2 1 15,0-5 1-15,0 5-1 16,-4 0 1-16,-2-2 2 15,-2 2-2-15,2 0-3 16,-2 0 9-16,1 0-8 16,-2-1-2-16,-1 1 4 15,0-2 2-15,0 2-6 0,0 0 2 16,0 0-1-16,2-1 8 16,-2 1-8-16,0 0 2 15,0 0-3-15,0 0 2 16,0 0 2-16,0 0 0 15,0 0-3-15,0 0 1 16,0 0 0-16,0 0 0 16,0 0 1-16,0 0 0 15,0 0 0-15,0 0 2 16,0 0-4-16,0 0 8 16,0 0-7-16,0 0-1 15,0 0 0-15,0-2-1 16,0 2 1-16,0 0-1 15,0 0 2-15,0 0-1 16,0 0 0-16,0 0-1 0,0 0 1 16,0 0-1-16,0 0 0 15,0 0 1-15,0 0 0 16,0 0-1-16,0 0 0 16,0-1 0-16,0 1 1 15,0 0-1-15,0 0 0 16,0-2 11-16,0 1 4 15,0 1-2-15,0 0-4 16,0 0 9-16,0 0-9 16,-3-3 0-16,3 3-3 0,0 0 1 15,0 0-2 1,0 0-2-16,0-1-3 0,0 1 2 16,0-1-1-1,0-1 0-15,0 2 0 0,0-1-1 16,0-1 0-16,0 1 0 15,-2-1 4-15,1 1-3 16,1 0 0-16,-2 1 4 16,2 0 6-16,0 0-3 15,0 0-1-15,0 0-1 16,0-2-1-16,-1 2-1 16,1 0-4-16,0 0 2 15,0 0-1-15,0 0-1 16,0 0 1-16,0 0 0 15,0 0 0-15,0 0-1 16,0 0 0-16,-2 0-4 16,1 0 5-16,-2 0-4 0,0 0 6 15,1 0-9-15,1 0 11 16,-1 0-6-16,1 0 2 16,1 0-1-16,0 0 0 15,0 0 1-15,0 0-1 16,0 0 0-16,0 0 0 15,0 0 0-15,0-1 2 16,0-3-1-16,-2 1-1 16,-2-1 0-16,4 4-3 15,0 0 0-15,0 0-9 0,0 0-19 16,0 0-17-16,0 0-7 16,3 0-1-16,-2 0 22 15,2 3 16-15,0-3 14 16,2 0 1-16,5 0 3 15,5 0-1-15,3-3-4 16,3-1 4-16,0-2 1 16,0 3 0-16,0 1 0 15,4 2-4-15,2 0-6 16,1 0-1-16,3 0 4 16,1 0 5-16,4 0-6 15,3 0 6-15,5 0 0 16,2 0 1-16,4 0-2 0,-4 0-3 15,2-2 2 1,-2 2 0-16,-1 0 3 0,-2 0-4 16,3 0 2-16,2 0 3 15,-2 0-2-15,5-3 1 16,-5 0-1-16,2 0 4 16,-2 0-5-16,-1 3 3 15,-3-3 0-15,-5 1 3 16,1 2-2-16,-3 0-1 15,1 0-1-15,-1 0 1 16,4 0-2-16,3 0-4 16,-2 0 6-16,3-2 5 0,-4-1-5 15,0 2 0 1,-1 0-5-16,0-1 5 0,1 2 0 16,1 0 7-16,6-3-7 15,2 3 0-15,4-4 1 16,0 1-1-16,-2 0 0 15,-4 0-1-15,-6 2 1 16,-4 1 0-16,-2-1 0 16,-2-1-1-16,-3 2 1 15,4-2-1-15,3-1 1 16,3 1 0-16,5 1 0 16,4 0 5-16,3 1-5 15,-6 0 0-15,-2-3-1 16,-7 3 1-16,-3 0-1 15,-3-2 1-15,-2 2 0 0,0-1-2 16,0 0 2-16,1 1 0 16,2 0 2-16,0 0-1 15,4 0-2-15,1 0 2 16,-2 0 0-16,0 0-1 16,2 0 1-16,-3 0-1 15,0 0 2-15,2 0-2 16,1 2 1-16,3 0-1 15,1-1 1-15,1-1-1 16,-1 0 1-16,2 0 0 16,-5 0-1-16,-3 0 2 15,-4 0 1-15,-5 0-5 0,-2 0 7 16,-4 0-5-16,5 0 2 16,3 0-2-16,3 0 9 15,3-3-5-15,4 0 1 16,0-2-3-16,5 3-2 15,-3 1 1-15,-2 1-6 16,-4 0 9-16,-3 0-8 16,-3 0 8-16,-2 0-8 15,0 0 8-15,2 0-3 16,0 0 0-16,3 0 1 16,1 0 3-16,5 0 3 15,1 0-3-15,6 0 0 16,2 0-4-16,3 0 2 0,0 0-3 15,-1 0 2 1,-5 0 0-16,-6 0-2 0,-5-2 0 16,-4 0 4-16,0 1-2 15,-3-1 7-15,4-2 2 16,-1 1 1-16,0 1-5 16,-3-3-4-16,-3 2 6 15,-4-1 4-15,-2 2 4 16,-1-1-2-16,-4-1 0 15,-1 0-2-15,1 0 4 16,0 1-4-16,-3-1-3 16,-1 3-5-16,1 1 3 0,-4-4-4 15,2 3 6-15,-2 0 1 16,0-1-1-16,0 1-1 16,0 1-2-16,0-2-1 15,-1 1 2-15,-1 0-3 16,1 0 0-16,-2 1 2 15,2 0-5-15,-2 0-2 16,0 0-1-16,0 0 1 16,0 0 2-16,0 0-2 15,0 0-9-15,0 0-13 16,2 0-55-16,-2 0-38 16,-2 2-23-16,-19 4-99 15,-7-6-518-15</inkml:trace>
  <inkml:trace contextRef="#ctx0" brushRef="#br0" timeOffset="65656.55">14783 7899 835 0,'0'0'20'16,"0"0"52"-16,0 0 48 16,0 0-80-16,0 0-39 15,45 112 7-15,-20-50 13 0,2 13 16 16,-1 9-15-1,0 5-8-15,-6 1-2 0,0-6-10 16,2-11 0 0,4-14-2-16,0-13 0 0,-1-12 1 15,-3-6 6-15,-4-10-7 16,-8-6 1-16,-4-6-1 16,-3-3-15-16,-3-3-10 15,0 0-17-15,0-17-33 16,0-11-171-16</inkml:trace>
  <inkml:trace contextRef="#ctx0" brushRef="#br0" timeOffset="65926.84">15205 8120 806 0,'0'0'0'16,"0"0"0"-16,0 0 0 15,-100 115 31-15,66-54-4 16,-4 8-8-16,-7-1-8 16,-5 0 13-16,-1-4 0 15,5-9-18-15,5-10 9 16,10-5-1-16,9-7-10 16,9-6-4-16,7-7 1 15,6-6-2-15,0-5 1 16,0-6-49-16,3-3-23 15,11 0 8-15,0-12-110 0</inkml:trace>
  <inkml:trace contextRef="#ctx0" brushRef="#br0" timeOffset="66122.22">14621 8592 684 0,'0'0'64'0,"0"0"-6"16,0 0 42-16,0 0-55 15,91-47-44-15,-13 30 8 16,13 0 11-16,10 1 15 16,-2 0-4-16,-7 2-16 0,-8 2-5 15,-9 0-10-15,-13 2-38 16,-11-1-112-16,-15-3-509 16</inkml:trace>
  <inkml:trace contextRef="#ctx0" brushRef="#br0" timeOffset="66458.85">15955 7974 1018 0,'0'0'1'0,"0"0"21"15,0 0 63-15,0 0-51 0,0 0-34 16,0 0-4-16,-9 75 4 16,9 0 11-16,-3 9-8 15,-4 4 9-15,-2-6-2 16,-2-3-10-16,2-10 3 16,2-11-1-16,1-15 5 15,2-13-7-15,4-11 0 16,0-9 0-16,0-6-1 15,0-1-8-15,0-3-13 16,0 0-32-16,2-14-91 16,1-8-253-16</inkml:trace>
  <inkml:trace contextRef="#ctx0" brushRef="#br0" timeOffset="66630.25">15636 8386 788 0,'0'0'68'15,"0"0"-52"-15,92-28 61 16,-24 21-41-16,7 1 1 16,7 2 2-16,1-1-25 15,-1 2-4-15,-6 0-10 16,-11-2 0-16,-14 2-61 16,-12-4-146-16</inkml:trace>
  <inkml:trace contextRef="#ctx0" brushRef="#br0" timeOffset="67207.03">16819 8210 814 0,'0'0'12'15,"0"0"0"-15,-68-72 89 16,46 60-31-16,-3 12-42 16,-5 0-15-16,-4 13-10 15,-4 16-2-15,1 6 2 16,3 7-3-16,0 4 0 0,8 5 0 16,5 2-1-16,3 0 1 15,11-1 2-15,5-4-2 16,2-8 0-16,5-8 0 15,16-8 0-15,7-9 0 16,6-10 0-16,5-5 0 16,3 0 0-16,0-15-1 15,-3-10 1-15,-8-3 0 16,-4-7 1-16,-7-8 6 16,-4-5 12-16,-3-5-17 15,-6-3 8-15,-4 3-10 16,-1 7-1-16,-2 10 1 15,1 13 0-15,-1 11 5 0,0 12-4 16,2 0-2 0,1 13-3-16,6 16 3 0,0 14 0 15,3 6 2-15,-1 2-1 16,3 1 7-16,1-3-3 16,1-6 1-16,5-6-3 15,1-9-1-15,3-10 0 16,3-6 6-16,-1-7-9 15,3-5 2-15,-4 0-26 16,0-7-27-16,-6-13-66 16,-6-5-38-16,-6-9-583 15</inkml:trace>
  <inkml:trace contextRef="#ctx0" brushRef="#br0" timeOffset="67757.78">17211 7795 870 0,'0'0'11'0,"0"0"14"16,0 0-23-16,0 0 27 16,3 133 41-16,-2-52-29 15,-1 10 1-15,0 2-27 16,-10-1-14-16,-9-9 0 15,0-10 4-15,2-11-5 16,2-12-5-16,6-15 1 0,3-13 4 16,4-9 0-16,1-7 0 15,1-6 0-15,0 0 0 16,0 0 30-16,12-14-12 16,4-8-12-16,-1-3 1 15,0-7-4-15,-1-5-3 16,2-5-1-16,4-1-17 15,8 2 0-15,5 7-7 16,4 9-10-16,-5 10 10 16,-3 9 6-16,-5 6 14 15,-2 0-1-15,-1 17 3 16,-4 9-2-16,-6 9 4 0,-6 4 1 16,-5 2 1-16,0 2 5 15,-8-6-1-15,-11-3 12 16,-2-7-2-16,2-6 4 15,-2-5-1-15,0-6 1 16,1-3 9-16,-5-4-15 16,-2-3 12-16,-1 0-16 15,0 0-8-15,4 0 2 16,9 0-3-16,6-7-42 16,9-6-72-16,0-4-201 15</inkml:trace>
  <inkml:trace contextRef="#ctx0" brushRef="#br0" timeOffset="68017.67">17803 8383 913 0,'0'0'24'16,"0"0"-21"-16,91-25 71 16,-49 20-35-16,0 3-27 15,-2 0-8-15,-6 2 8 0,-7-2-11 16,-9 0-1-16,-3 1-1 16,-11-2-45-16,-4 0-99 15,-4-3-377-15</inkml:trace>
  <inkml:trace contextRef="#ctx0" brushRef="#br0" timeOffset="68637.09">18826 8235 203 0,'0'0'382'15,"0"0"-275"-15,0 0 10 16,0-84-15-16,-9 69-21 15,0 1-35-15,-2 4-2 16,-8 5-15-16,-7 5-18 16,-10 0-6-16,-7 14-1 15,-2 11-2-15,0 7-1 16,3 8 0-16,2 5-1 16,6 5 1-16,4 2 0 15,10 3 6-15,7-3-7 16,10-1 0-16,3-6 0 15,2-9 3-15,16-4 2 0,4-8-1 16,5-8-3 0,7-4 7-16,2-5-7 0,1-4 4 15,-1-2-3-15,-2-1-4 16,-1 0-6-16,-4-6-30 16,-4-11-105-16,-3-7-175 15</inkml:trace>
  <inkml:trace contextRef="#ctx0" brushRef="#br0" timeOffset="69262.42">19263 8232 645 0,'0'0'55'0,"0"0"41"15,0 0 17-15,0 0-62 16,0 0-6-16,0 0-32 16,-91-54 2-16,61 61-8 15,-1 14 5-15,0 5-4 16,2 8 16-16,6 3-17 16,3 4 1-16,5 4-1 15,4-2-2-15,5 4-4 16,3-5-1-16,3-3 0 15,0-9 0-15,6-5 0 16,11-8-26-16,4-5 18 0,8-5 8 16,2-7 0-16,5 0-2 15,-2 0 2-15,-1-15 0 16,-3-6 5-16,-2-6 25 16,-3-7-7-16,-1-6 7 15,2-10-10-15,-4-6-15 16,0-3-1-16,-4-7-2 15,-1-6-2-15,-7-4-3 16,-2-1-9-16,-4 5-6 16,-4 3 18-16,0 8 2 15,0 7-2-15,-10 13-3 16,-2 12 3-16,0 15 9 0,1 14-9 16,-2 0-6-16,-5 31 4 15,3 17 2-15,5 22-2 16,7 16-4-16,3 7 6 15,0 2 3-15,0-4 1 16,0-12-4-16,6-9 2 16,10-15-2-16,5-9 2 15,3-11-2-15,3-7 0 16,2-9-4-16,0-6 0 16,2-1-17-16,-1-7-73 15,-6-5-167-15</inkml:trace>
  <inkml:trace contextRef="#ctx0" brushRef="#br0" timeOffset="70658.81">14341 9327 506 0,'0'0'55'0,"0"0"-40"16,0 0 44-16,0 0-17 15,0 0 11-15,0 0 9 0,82 23-27 16,-18-23 0-1,20 0 16-15,16-14-16 0,16-5-17 16,13-2 3-16,8 0-4 16,-3 1-5-16,-5 6-1 15,-12 3 3-15,-5 6-8 16,-3 1 11-16,-2 1-7 16,5-4 15-1,-2-1-10-15,1-1-14 0,4-3 14 16,-1-2-2-16,0 1-1 15,-1 1-3-15,-6 0-3 16,0 2-1-16,-2 0-2 16,-2 3 6-16,1 0-9 15,-2 3-1-15,-5 1 1 0,-3-2 0 16,-1 2-1 0,-4-3 1-16,-1 0 0 0,-2-1 0 15,-5 0 2-15,-11 0-1 16,-4 1 0-16,-8 2 4 15,-3-3-3-15,3 3 1 16,3 0 10-16,5-1-8 16,1 1-5-16,1 1 3 15,-3-1 3-15,0 2-6 16,1-1 2-16,-2 0-2 16,1 1 4-16,-4 2 1 15,-3-1-4-15,-5-1-1 16,-2 2 1-16,-6 0 6 15,-2-2 0-15,0-1-3 16,1 0 8-16,2-1 4 0,2 2 1 16,1-1-3-16,-1 3-9 15,-1-2 7-15,2 0 3 16,-5 1-6-16,-4 0 0 16,-1-2-1-16,-6 1 5 15,-7-1 3-15,-6 0-4 16,-4 1 7-16,-5-1 4 15,-5 0 2-15,1 2-5 16,-4-2-9-16,-1 1 13 16,1 2-15-16,-2-3-3 15,2 3-6-15,-3 0 1 16,0 0-1-16,0 0 2 0,0 0 4 16,0 0-12-16,0 0-15 15,-6 0-99-15,-21 0-67 16,-7-5-207-16</inkml:trace>
  <inkml:trace contextRef="#ctx0" brushRef="#br0" timeOffset="76869.03">14364 7830 325 0,'0'0'49'15,"0"0"4"-15,0 0 74 16,0 0-61-16,0 0-41 16,0 0 1-16,0 0 3 15,-11-11-10-15,9 11 2 16,1 0-7-16,-2-2-4 16,0 2 2-16,-4 0-7 15,2 0-1-15,1-1 0 16,-1 1 4-16,2-2 13 15,0 2 7-15,-2-1-4 0,0 1-4 16,2-2-5-16,0 2-5 16,-2 0-6-16,2 0 4 15,0 0-6-15,-1 0-2 16,-3 0 6-16,1 0-6 16,-5 0 2-16,-1 3 0 15,-1 10 7-15,-3 1-9 16,0 2 14-16,0-1-5 15,3 2 0-15,0 0 2 16,2 2 1-16,0 3 2 16,0 5-7-16,-2 7 9 0,-3 8-3 15,-8 12-2 1,-3 5 6-16,-7 6-11 0,-2 1 6 16,-1-2 3-16,4-5 3 15,6-6 4-15,6-6-18 16,3-8 11-16,6-9-5 15,4-9 6-15,2-6-2 16,4-5-2-16,1-6-2 16,-1 0-6-16,2-2 16 15,0-1-9-15,0 0 0 16,0-1 2-16,0 2 6 16,0-1-5-16,0-1-3 15,0 2 0-15,0-2-3 16,0 0-1-16,0 2-2 15,0-2-1-15,0 0-2 0,0 0 0 16,0 0-2-16,0 0 0 16,0 1 0-16,0-1-20 15,-1 2-37-15,-2 5-35 16,-11 8-96-16,-4 4-59 16</inkml:trace>
  <inkml:trace contextRef="#ctx0" brushRef="#br0" timeOffset="77833.95">13221 9489 308 0,'0'0'51'15,"0"0"-27"-15,0 0 60 16,0 0 9-16,0 0-57 16,0 0-17-16,-4 0 2 0,4 0 0 15,0 0-4 1,0 0 2-16,0 0 5 15,0 0-1-15,0 0-6 0,0 0 5 16,0 0 3 0,4 0-18-16,6 0-4 0,4 0 0 15,5 0 6-15,2-5 2 16,2 0-2-16,3 1 6 16,4-2-4-16,6-1-5 15,6 0 2-15,3-4 11 16,5 0-9-16,2 1 5 15,1-2-8-15,-1 4-4 16,0 2 3-16,1-1-3 16,2 3-2-16,3 0 15 15,3-1-12-15,5-2-1 0,3-2-2 16,6-3 8 0,4-4 2-16,6 0 11 0,3-1-18 15,-3 2 1-15,-3-2 4 16,-6-2-5-16,-7 2-3 15,-8 0-1-15,-8 0 0 16,-8 3-2-16,-6-1-37 16,-9 3-86-16,-8 2-52 15</inkml:trace>
  <inkml:trace contextRef="#ctx0" brushRef="#br0" timeOffset="79134.42">20061 7972 701 0,'0'0'53'15,"0"0"44"-15,0 0 10 16,0 0-52-16,0 0-20 16,0 0-10-16,29-66-15 15,-23 85-10-15,3 21 0 16,-1 15 11-16,-5 10 2 16,-3 6 13-16,0 1-2 0,-13 3-15 15,1-2 3 1,0-5-7-16,6-12-4 0,3-11 1 15,3-13-2-15,0-6 1 16,0-9 0-16,0-5-1 16,0-5-1-16,0-3 0 15,0-1-3-15,3-3-13 16,9 0-5-16,2 0-24 16,2-11-113-16,-6-11-171 15</inkml:trace>
  <inkml:trace contextRef="#ctx0" brushRef="#br0" timeOffset="79383.7">19820 8372 741 0,'0'0'24'15,"0"0"-11"-15,0 0 40 16,128-21-9-16,-65 19-6 15,8 2-1-15,2 0 0 16,-1 0 4-16,-4 0-21 16,-12 0-12-16,-10 0-2 15,-12 0-1-15,-7 0-5 16,-8 0 0-16,-4 0-8 16,-1 0-76-16,-4 0-98 15</inkml:trace>
  <inkml:trace contextRef="#ctx0" brushRef="#br0" timeOffset="79939.67">20685 8296 629 0,'0'0'16'16,"0"0"-5"-16,0 0 15 0,0 0 4 15,97 19-23-15,-65-16-5 16,-2-3-2-16,-7 0 0 16,-4 0 0-16,-7-4-2 15,0-7 6-15,-4-2 11 16,-2-3 19-16,-2-1-11 15,-1-2-4-15,-2-3-2 16,-1 0 3-16,0 2-9 16,0 2 11-16,-7 2 10 15,-5 5-24-15,-7 3-7 16,-2 4 9-16,-2 4-8 16,1 0-1-16,1 12-1 0,3 10 2 15,2 5 3-15,1 3 4 16,2 5-2-16,4 1 1 15,3 2 4-15,1 3 1 16,5 1-9-16,0-1 4 16,0-1-8-16,11-5 1 15,6-4-1-15,1-4 8 16,5-5 9-16,2-5-10 16,0-4 4-16,2-4-10 15,-1-4 14-15,-1-2-12 16,0-2-3-16,1-1-3 15,-1 0-42-15,2-1-24 16,1-12-38-16,-1-7-64 16</inkml:trace>
  <inkml:trace contextRef="#ctx0" brushRef="#br0" timeOffset="80592.02">21486 7741 726 0,'0'0'10'0,"0"0"34"0,0 0 33 16,0 0-36-16,0 0-36 15,0 0-2-15,56 63 23 16,-45-4 8-16,-8 13 9 16,-3 6 4-16,0 6-19 15,-14 1 1-15,-6-5-20 16,-6-1-4-16,0-5 6 16,-1-3-5-16,2-1-4 15,2-6-1-15,0-8-1 16,7-6 0-16,4-6 0 15,9-9-3-15,3-5 2 16,0-7 1-16,11-4-1 16,5-5-9-16,3-5 5 0,4-6-1 15,2-3-1 1,3 0 6-16,1-5 0 0,-1-10 1 16,2-7 5-16,-3-4-5 15,-5-5-1-15,-5-5 1 16,-10 0 3-16,-7-3 1 15,0 0 15-15,-23 0-12 16,-13 1-1-16,-8 1 6 16,-8 0-4-16,-2 2-1 15,6 3-1-15,14 7 1 16,12 7 6-16,14 3 19 16,8-2-8-16,0 1 1 0,17-6-13 15,13 0-7-15,10-2-4 16,3 1-1-16,6 5 0 15,-2 5-1-15,-3 4-8 16,-3 9-21-16,-7 0-17 16,-9 0-35-16,-14 9-96 15,-11 1-293-15</inkml:trace>
  <inkml:trace contextRef="#ctx0" brushRef="#br0" timeOffset="81854.11">19498 8998 362 0,'0'0'131'0,"0"0"-72"16,0 0 34-16,0 0-15 0,0 0-43 15,0 0-10-15,-9-6-11 16,9 6 10-16,0 0-10 15,4-2-9-15,9-1 18 16,12 0-6-16,11-3-5 16,8 2 11-16,6 0-20 15,0 3 9-15,-1 1-7 16,-1 0 1-16,-5 0 1 16,-1 0 2-16,2 0-4 15,0 0 13-15,5 0-9 16,9 0-3-16,11 0 4 15,8 0 3-15,7 0-1 16,-1 0-8-16,1 1 0 16,-5 1-4-16,-3-1 1 15,-6 2 4-15,-7-1-5 16,-5-2 3-16,-7 0 0 16,-1 3-3-16,0-3 0 0,3 0 8 15,2 2-2-15,1-2 5 16,-4 0-2-16,0 0-3 15,0 0 2-15,-4 1 0 16,3 1 4-16,-4 1-4 16,3 0-7-16,0-2 9 15,2 1-4-15,0 0-5 16,0 1 1-16,-7 0 7 16,-4-2-2-16,-5 1 1 15,-2-2 0-15,-1 0 5 0,0 0 3 16,4 0 1-16,-1 0-6 15,0 0 7-15,-2 0-5 16,-4 0-1-16,-3 0-9 16,-5 0 12-16,-5 0-2 15,-4 0-4-15,-6 0 1 16,-2 0 5-16,-5 0-3 16,1 0-1-16,-1 0 0 15,0 0-3-15,2-2 0 16,-2 2-7-16,0 0 7 15,0 0-7-15,0 0-2 16,0 0 4-16,0 0-7 16,0 0-10-16,0 0-34 0,0 0-51 15,-15 0-73 1,-9 2-101-16</inkml:trace>
  <inkml:trace contextRef="#ctx0" brushRef="#br0" timeOffset="85419.02">11646 10095 503 0,'0'0'65'15,"0"0"22"-15,0 0 33 16,0 0-66-16,0 0-2 15,0 0-3-15,0 0-7 16,-6-18-10-16,5 18-23 16,-1 0-4-16,-1 9-5 15,-3 8 0-15,-2 12 0 0,-2 12 4 16,3 12 12 0,-1 8 7-16,4 4-10 15,1 0 9-15,-2-2-4 16,1 3-5-16,2 3 7 0,-2-2-14 15,-1-5 6-15,-2-9-10 16,2-7 2-16,1-9-2 16,0-7-2-16,2-9 1 15,2-5 0-15,0-8-1 16,0-2 1-16,0-3 0 16,0-2 4-16,0 1-5 15,0-2 0-15,0 0-10 16,0-2-56-16,0-15-138 15,6-5-418-15</inkml:trace>
  <inkml:trace contextRef="#ctx0" brushRef="#br0" timeOffset="86076.75">11950 10353 413 0,'0'0'59'0,"0"0"70"16,0 0-50-16,0 0-21 16,0 0-24-16,0 0-8 15,-52-29-14-15,36 29-1 16,-1 9-2-16,1 5 9 16,1 8-3-16,0 3-4 0,4 4 6 15,2 5-10 1,1 2 14-16,2-1-3 0,3 2-7 15,0 0 0 1,3 1-9-16,0 3 3 0,0-1 0 16,0-4-4-16,1-5 1 15,7-3-1-15,2-5-1 16,0-7 0-16,4-3 2 16,5-8 1-16,5-3 13 15,6-2 2-15,3 0-7 16,1-11-8-16,-4-6 0 15,-2-3 8-15,-4-4 0 16,-6-4 5-16,1-4 5 16,-5-8-7-16,-2-3 4 15,-6-2-17-15,-3-2 15 0,-3 1-13 16,0 0-1 0,-6 6-1-16,-9 7 9 0,1 10-4 15,-5 4 17-15,-1 6-21 16,-3 5-2-16,-3 4-3 15,3 4-28-15,3 0-40 16,7 11-80-16,7 2-76 16</inkml:trace>
  <inkml:trace contextRef="#ctx0" brushRef="#br0" timeOffset="87484.62">12003 9733 304 0,'0'0'16'0,"0"0"91"15,0 0 7-15,0 0-59 16,-86-32-17-16,65 30-9 16,-2-1 20-16,-4 3-23 0,-3 0 0 15,-1 0-1-15,-2 0-5 16,0 0-13-16,5 0 14 15,-1 8-6-15,0 4-8 16,-1 3 6-16,-2 1-11 16,3 3 15-16,-1 1-12 15,0 0-3-15,0 1 10 16,3 1-2-16,-1 1 1 16,7 0 8-16,0 1-7 15,0 2-2-15,5 2-1 16,-2 0-5-16,1 5 2 15,1 0-2-15,-1 1-1 16,1 0 14-16,1 0-12 16,-1 2 1-16,1 2 5 15,0 4-7-15,4-1-1 0,-2 2 12 16,6 1-14-16,1-4 7 16,3 0-7-16,3 1 1 15,0 0 5-15,0-1-4 16,0 2-3-16,4-1 2 15,-1-1-2-15,3 1 0 16,2-3-1-16,2 0 0 16,5 0 2-16,3-3 1 15,-3 1-2-15,4-2 0 16,-4-4 0-16,3-2 0 16,0-1 0-16,-2-3 1 15,5-2-1-15,1 0-1 0,3-2 0 16,3-2 1-1,0-1 2-15,2-2-2 0,1-4 0 16,1 0 0-16,1-5 3 16,-2 0-2-16,-1 1 5 15,-3-4-6-15,-2-2 14 16,0-1-3-16,5 0-11 16,3 0 5-16,4 0 3 15,5-4-3-15,1-3 0 16,-1 0-3-16,-2-2 2 15,-4 0-2-15,-6 1-1 16,0-2 4-16,-5 0 6 16,-4 1 3-16,0-2-9 0,-4 1 14 15,0-5-8-15,1 1 3 16,0-4-6-16,1-2 9 16,3-1-14-16,-2-4 13 15,2-4-9-15,1 0-5 16,-3 0 2-16,0-1 4 15,-2-1-2-15,-5 2-2 16,2-2 4-16,-4-1 0 16,-1-1-1-16,0-6 2 15,0 2-3-15,-1-4-1 16,1 1-2-16,-3 3-2 16,1 0 1-16,-2 1-2 0,-6 3 1 15,0 2 0 1,0 1 1-16,0-1 4 0,0 0 1 15,-3 1 2-15,-3 1 2 16,-2 0-5-16,2 0-3 16,-1 1 2-16,0 0-3 15,-1 2 1-15,2 2 0 16,-3-1-2-16,-1 0-1 16,-1 2-2-16,-5-4 2 15,-1-2 4-15,-8 1-3 16,1-2-1-16,-4-1 0 15,-2 2-1-15,-3-3 3 16,-6 3-4-16,-8 5-2 16,-13 5-12-16,-12 15-24 15,-5 4-33-15,-2 14-31 0,3 11-92 16,10-2-342-16</inkml:trace>
  <inkml:trace contextRef="#ctx0" brushRef="#br0" timeOffset="88933.76">13773 9982 542 0,'0'0'14'16,"0"0"23"-16,0 0 49 16,0 0-38-16,-82-9-22 15,60 11-21-15,-4 13 8 16,-4 9 0-16,-1 5 6 16,-5 7 7-16,-3 10 19 0,-1 5-12 15,0 14-4 1,6 5-1-16,4 0-9 0,6 2 7 15,7-1-13 1,4 1 16-16,3 1-15 0,2 1-9 16,8-3-3-16,0-5 5 15,0-3-7-15,15-7 1 16,6-7-1-16,1-7 0 16,-1-11-11-16,2-10-6 15,0-7-5-15,4-6-6 16,3-8-17-16,4 0-28 15,5-1-18-15,0-16-132 16</inkml:trace>
  <inkml:trace contextRef="#ctx0" brushRef="#br0" timeOffset="89626.3">14182 10444 692 0,'0'0'39'0,"0"0"33"15,0 0 14-15,-72-75-14 0,50 67-28 16,-1 5-19-16,1 3-15 15,-8 3-9-15,-2 20 1 16,-3 8 2-16,2 7-1 16,3 6-2-16,5 2 0 15,5 4-1-15,6 2 5 16,8 1-1-16,4-2-3 16,2-1-1-16,0-5 0 15,3-7 0-15,12-6-1 16,0-10-6-16,6-8 5 15,4-7-8-15,6-7 3 16,4 0-2-16,-1-9-3 16,0-9 8-16,-4-6-1 15,-6-2-4-15,-5-7 8 16,-5-4 1-16,-8-4 0 0,4-5 0 16,-7-1 0-16,-1-3 0 15,-2 4 0-15,0 5 0 16,0 6-12-16,0 11 4 15,0 8 5-15,-9 9 3 16,3 6 0-16,0 1 0 16,1 3-6-16,1 14 0 15,2 9-2-15,2 6 7 16,0 2-1-16,6 9 1 16,8 3 0-16,-2 7 1 15,-3 1 0-15,-3 1 0 16,0-7-4-16,1-5 4 0,-1-5 0 15,3-5 4-15,0-3-4 16,3-6 0-16,0-3 0 16,1-4-4-16,-2-3 4 15,-1-4-1-15,2-2 1 16,-3-3-41-16,2-3-56 16,-1-2-137-16</inkml:trace>
  <inkml:trace contextRef="#ctx0" brushRef="#br0" timeOffset="90005.84">14927 10301 816 0,'0'0'12'0,"0"0"13"15,0 0 89-15,0 0-66 16,0 0-48-16,0 0-5 16,-11 68 5-16,6-7 4 15,-3 7 3-15,-1 2 9 0,-2 5-7 16,-1-4 2-1,-2-3-10-15,5-7 0 0,3-10 0 16,3-10 6-16,2-15-7 16,1-8-3-16,0-8-1 15,0-5-15-15,0-5-9 16,0 0-22-16,3 0-6 16,7-19-50-16,-1-6-186 15</inkml:trace>
  <inkml:trace contextRef="#ctx0" brushRef="#br0" timeOffset="90231.35">14601 10721 649 0,'0'0'70'0,"0"0"-13"16,0 0-14-16,86-22-16 15,-29 17 2-15,7 1-5 16,0 1-1-16,-1 2 7 15,-8 0-18-15,-7 1-12 16,-7 0 5-16,-8 0-1 16,-6 0-4-16,-6 0 0 15,-2-1-11-15,-1-4-73 16,-4-3-64-16</inkml:trace>
  <inkml:trace contextRef="#ctx0" brushRef="#br0" timeOffset="90875.63">15637 10222 819 0,'0'0'2'16,"0"0"12"-16,0 0 62 16,0 0-70-16,0 0-5 15,-9 92 0-15,3-23 2 0,-5 5 8 16,-3 1-1-16,-1 0 3 16,2-6-11-16,2-7-2 15,2-10 0-15,5-10 2 16,1-11-2-16,3-14 0 15,0-4 0-15,0-7 0 16,-2-4 0-16,2-2 4 16,0 0 40-16,0-13 12 15,9-14-39-15,8-8-14 16,1-8-2-16,6-3 2 16,1-2 3-16,6 4-5 15,2 9 0-15,-3 10-1 16,-3 12-2-16,-7 6-1 0,-1 7-2 15,3 0 0-15,0 17 2 16,1 11-2-16,-1 2 0 16,-6 9 5-16,-5 3-7 15,-8 1 3-15,-3 0 0 16,0-1 4-16,-11-5-2 16,-5-5-1-16,-1-6-1 15,1-5 4-15,0-5-3 16,-2-3 0-16,1-6 3 15,-8-3 2-15,-3-3 0 16,-7-1 4-16,-9 0-2 16,-1-1-4-16,0-9 1 0,11-3-1 15,12 0-10-15,13-1-15 16,9-1-73-16,0-5-77 16,19-3-520-16</inkml:trace>
  <inkml:trace contextRef="#ctx0" brushRef="#br0" timeOffset="91282.73">16047 9983 160 0,'0'0'628'16,"0"0"-623"-16,0 0-4 16,0 0 26-16,106 120 2 15,-67-40 15-15,-10 19-21 16,-13 13-2-16,-16 6-14 15,-5-4 0-15,-23-12-7 16,-8-11 0-16,-1-17 1 16,1-12-1-16,5-14 0 15,1-7 7-15,5-9-6 0,4-5-1 16,1-7 0 0,1-4 0-16,6-4 0 0,2-7-18 15,1-2-24-15,4-3-70 16,3 0-162-16</inkml:trace>
  <inkml:trace contextRef="#ctx0" brushRef="#br0" timeOffset="92239.89">16735 10263 617 0,'0'0'41'0,"0"0"19"15,0 0 28-15,0 0-8 16,0 0-31-16,0 0-24 15,26-70-19-15,-10 83-2 16,8 17-4-16,8 15 4 16,0 9 9-16,-5 8 10 15,-2 5-11-15,-6 3 0 16,-5 3-8-16,1-1 3 16,-3-4-5-16,1-5-2 15,-1-17 1-15,1-5-1 16,-2-12 0-16,0-8 0 15,-4-7-1-15,-1-3-8 0,-3-6 2 16,-2-3 6-16,-1 0-4 16,0-2-1-16,0 0 4 15,0-6-31-15,0-11-116 16,0-6-284-16</inkml:trace>
  <inkml:trace contextRef="#ctx0" brushRef="#br0" timeOffset="92562.7">17142 10249 679 0,'0'0'17'15,"0"0"-17"-15,0 0 0 16,0 0 52-16,-21 84 1 15,4-33-6-15,-8 4 2 16,-4 1-9-16,-3 0-6 16,3 0-8-16,2-3-11 15,6-6-10-15,6-3-4 16,2-7-2-16,7-8 3 16,0-4-5-16,1-9 8 0,1-5-10 15,2-3-1 1,1-5-18-16,1-3-32 0,0 0-66 15,0-2-29 1</inkml:trace>
  <inkml:trace contextRef="#ctx0" brushRef="#br0" timeOffset="92796.93">16676 10647 634 0,'0'0'38'16,"0"0"17"-16,0 0 40 15,0 0-70-15,0 0-19 16,122-29-5-16,-51 28 0 16,7-4 5-16,5 2-5 15,-1-4 7-15,-4 1-5 0,-5-1-3 16,-13-2-1-16,-12 1-6 16,-17 1 6-16,-12 0-8 15,-11 0-19-15,-8 1-92 16,0 0-304-16</inkml:trace>
  <inkml:trace contextRef="#ctx0" brushRef="#br0" timeOffset="93607.17">18358 9822 520 0,'0'0'34'16,"0"0"19"-16,0 0 30 15,-84 2-47-15,52 18-15 16,-4 14 12-16,-9 7 5 15,0 10 7-15,-1 10-2 0,3 1-4 16,7 6-10 0,6 6-11-16,8-1-8 0,6 3-5 15,5-3-3-15,5-1 9 16,0-1-7-16,-1-2-4 16,2-1 2-16,4-3-2 15,1-6 3-15,1-6-3 16,20-10-7-16,6-6 7 15,1-8 7-15,2-5-6 16,0-7-1-16,-3-3-2 16,-2-4-11-16,2-5-49 15,0-5-27-15,-2 0-43 16,-4-8-472-16</inkml:trace>
  <inkml:trace contextRef="#ctx0" brushRef="#br0" timeOffset="94220.28">18759 10106 742 0,'0'0'36'0,"0"0"21"0,-112-7 35 16,74 23-66-16,-3 15-6 15,4 8 5-15,10 9-18 16,5 4 14-16,7 5-5 16,6-2-4-16,3-2 1 15,4 1-2-15,2-3-3 16,0-6-8-16,11-2 4 16,10-5-3-16,2-8-1 15,3-3-3-15,3-7 3 16,-1-5 5-16,2-5-3 15,1-3-2-15,-1-3-7 0,1-2-3 16,-3-2-24 0,-1 0-3-16,-6 0-21 15,-4-7-51-15,-3-7-118 0</inkml:trace>
  <inkml:trace contextRef="#ctx0" brushRef="#br0" timeOffset="94509.05">19073 10536 670 0,'0'0'27'0,"0"0"-21"15,0 0 68-15,113-8-45 16,-74 8-15-16,4 0-1 16,-6 0-6-16,1 0-7 15,-7 0-2-15,-6 0 2 16,-6 0-19-16,-8-3-90 16,-5 0-259-16</inkml:trace>
  <inkml:trace contextRef="#ctx0" brushRef="#br0" timeOffset="95242.68">20070 10304 577 0,'0'0'80'16,"0"0"-37"-16,0 0 62 16,-43-86-46-16,27 70-16 0,-2 4-5 15,-6 5 4-15,-3 5-28 16,-4 2 4-16,-2 0-9 15,0 4 3-15,2 14 1 16,-1 10-12-16,2 4 0 16,5 10 12-16,4 3-11 15,6 5 3-15,5-1-4 16,4-1-1-16,6-2 4 16,0-2-4-16,0-5-4 15,6-3-2-15,9-5-10 16,2-6 0-16,2-8-7 15,3-6-11-15,2-8 14 16,0-3-1-16,1 0 2 16,1-6 13-16,-1-13 2 0,-1-7 8 15,-3-7 22-15,3-6 16 16,-4-7-10-16,3-8-8 16,-5-8-13-16,-1-11-7 15,-1-4-3-15,-5 0 0 16,-5 0 2-16,-4 7-3 15,-2 6 0-15,0 5 1 16,-8 9-1-16,-3 11 1 16,1 12 4-16,6 11 9 15,2 11 0-15,2 5-7 16,0 2-7-16,0 25-7 16,0 19 4-16,8 14 3 15,4 8 0-15,1 6 3 0,-2 5-3 16,-5 0 1-16,-3-2-2 15,-2-8 1-15,-1-10-1 16,0-10-7-16,0-10-20 16,6-12-8-16,5-5-4 15,2-8-33-15,7-9-5 16,2-5 0-16,2 0-240 16</inkml:trace>
  <inkml:trace contextRef="#ctx0" brushRef="#br0" timeOffset="95608.43">20343 9520 505 0,'0'0'308'16,"0"0"-301"-16,0 0 16 15,0 0 36-15,112 133-8 16,-71-46 1-16,-6 14-19 16,-6 8-21-16,-13 8-5 0,-16 9 0 15,0 0-6-15,-30-3 2 16,-3-10-3-16,-3-17 0 15,1-15 6-15,4-17 1 16,1-13-7-16,4-16 1 16,2-8-1-16,3-10-11 15,5-7-34-15,3-6-83 16,10-4-74-16</inkml:trace>
  <inkml:trace contextRef="#ctx0" brushRef="#br0" timeOffset="96485.83">22000 9932 694 0,'0'0'30'0,"0"0"-29"15,0 0 24-15,-91 128 20 16,60-51-15-16,-2 17 20 16,-2 13-23-16,-3 2-19 15,-4 3-1-15,-7-4-3 16,0-11-3-16,-2-8-1 16,5-9 0-16,6-8 8 15,1-10-8-15,6-11 0 16,6-10-1-16,10-13 2 15,7-9 2-15,6-11 6 0,2-4-6 16,2-4 1 0,0 0 4-16,0 0 8 0,3-11-16 15,11-11-1-15,4-4-73 16,-2-4-125-16</inkml:trace>
  <inkml:trace contextRef="#ctx0" brushRef="#br0" timeOffset="97205.75">22753 9961 664 0,'0'0'22'16,"0"0"24"-16,0 0 14 0,-88 31-44 15,56 8-4-15,-7 9 21 16,-1 15 5-16,-2 10-5 16,-1 6-18-16,2 8 5 15,3 5-2-15,2-3-12 16,6 0-5-16,8-5 0 16,7-14-1-16,10-11 0 15,5-12 0-15,0-6 0 16,5-9 0-16,7-5-1 15,0-8 0-15,5-2-3 0,2-7 2 16,3-2-44 0,3-6-73-16,-2-2-227 0</inkml:trace>
  <inkml:trace contextRef="#ctx0" brushRef="#br0" timeOffset="97638.02">23219 10043 785 0,'0'0'1'16,"0"0"1"-16,0 0 30 15,0 0-16-15,0 0-10 16,-99 79 22-16,64-16-1 16,-2 15-4-16,-5 11-13 15,-4 6 2-15,-1 1-9 16,0 0-1-16,5-5 1 15,12-5-3-15,11-13-3 16,13-10 3-16,6-14 0 16,4-6-1-16,18-7 1 15,4-9 2-15,0-7 0 0,4-7-2 16,-1-6-1-16,-4-6-21 16,-1-1-63-16,-3 0-64 15</inkml:trace>
  <inkml:trace contextRef="#ctx0" brushRef="#br0" timeOffset="98158.16">23620 10606 801 0,'0'0'28'0,"0"0"-26"15,0 0 2-15,0 0 20 16,0 0-23-16,0 0-2 16,76 1-3-16,-46-1-7 15,-4 0-13-15,-4 0-4 16,-3-13 22-16,-7-6 1 15,-4-7-1-15,-4-4 6 16,-4-8 1-16,0 4 8 16,-9-2 6-16,-7 8 6 15,-4 6 10-15,-2 8 6 0,-2 7-5 16,-6 7-16-16,-5 4-7 16,0 24 9-16,3 6-7 15,5 12-1-15,6 4 3 16,3 4 2-16,7 8-15 15,7 2 11-15,4 1-8 16,0-2-2-16,13-9 1 16,5-8-2-16,2-6-2 15,0-11 1-15,4-7 2 16,5-5 3-16,0-8-4 16,4-7-2-16,0-2 1 15,0 0-20-15,-2-11-39 0,-2-10-84 16,-3-9-345-16</inkml:trace>
  <inkml:trace contextRef="#ctx0" brushRef="#br0" timeOffset="98476.68">24204 10640 888 0,'0'0'11'0,"0"0"-11"16,0 0 54-16,0 0-26 15,0 0-28-15,92-5 1 16,-44 13 0-16,1-2-2 15,-3-1 0-15,-5-2 1 16,-4-3 4-16,-8 0-4 16,-7 0-14-16,-3-2-50 15,-7-10-22-15,-2-8-142 16</inkml:trace>
  <inkml:trace contextRef="#ctx0" brushRef="#br0" timeOffset="99057.99">25007 10185 830 0,'0'0'5'0,"0"0"2"15,0 0 80-15,0 0-60 16,0 0-5-16,0 0-2 15,14-42-11-15,-5 48-9 0,-2 18 0 16,1 15 0 0,-7 17 11-16,-1 11 0 0,-7 11 10 15,-20 4 0-15,-9 3-1 16,-7 3-10-16,-3-2-5 16,-2-6 1-16,5-6-6 15,4-7 0-15,5-6 0 16,10-4-22-16,3-6 16 15,6-5 1-15,9-10-33 16,6-10 9-16,0-9 13 16,12-11 1-16,10-6 15 15,11 0 2-15,6-18 1 16,4-6 3-16,3-7 18 16,-2-6-16-16,-8-5 16 15,-10-5-8-15,-11-2 1 0,-15-3-7 16,-6-1-5-1,-29 3 2-15,-12 5 10 0,-4 6-8 16,5 3 16-16,6 5-2 16,16 9 2-16,9 2-5 15,8 5 3-15,7-1-1 16,0 0-11-16,12-4-7 16,16 0-4-16,11-2-9 15,7 3-5-15,2 2-18 16,-1 2-31-16,-8 4 12 15,-9 5-46-15,-11-3-68 16,-8 2-87-16</inkml:trace>
  <inkml:trace contextRef="#ctx0" brushRef="#br0" timeOffset="99416.64">25459 9956 785 0,'0'0'12'0,"0"0"-11"15,0 0 11-15,61 118 30 16,-39-23 39-16,-8 21-34 15,-12 9-18-15,-2 7-9 16,-27-6-8-16,-13-12-11 16,-11-11 1-16,-3-19 2 15,3-16-8-15,7-18 3 16,10-14-14-16,8-8 4 16,10-14 8-16,4-2-16 15,7-7-24-15,5-5-23 16,0 0-33-16,7-2-419 15</inkml:trace>
  <inkml:trace contextRef="#ctx0" brushRef="#br0" timeOffset="100424.65">26089 10064 742 0,'0'0'10'16,"0"0"21"-16,0 0 28 15,80 4-18-15,-54 27-14 16,-1 17 8-16,0 17 9 15,-3 8-13-15,-5 5-8 16,0-2 0-16,-2-4-17 16,-2-5 3-16,2-7-4 15,-3-8-2-15,1-7-2 16,-1-12 2-16,0-8-3 16,2-6 0-16,-4-9 5 15,2-5-5-15,0-5-12 16,0 0-1-16,1-10-48 15,-1-14-108-15,-3-8-126 0</inkml:trace>
  <inkml:trace contextRef="#ctx0" brushRef="#br0" timeOffset="100695.66">26530 10056 662 0,'0'0'9'16,"0"0"5"-16,0 0-5 0,0 0 1 16,-49 112 27-16,21-41-3 15,-8 6-3-15,-1 4-13 16,-2-6-3-16,0-8 11 16,8-7-14-16,1-10-12 15,7-5 0-15,3-9 2 16,2-6-6-16,3-12 2 15,4-6-19-15,1-8-21 16,3-4-86-16,4 0-300 16</inkml:trace>
  <inkml:trace contextRef="#ctx0" brushRef="#br0" timeOffset="100887.69">25998 10553 715 0,'0'0'39'15,"0"0"23"-15,0 0 12 16,0 0-34-16,129-38-21 16,-54 30-4-16,7-1 5 15,2 1-8-15,0-1 0 16,-6 1-10-16,-6-1-2 16,-11-2-24-16,-13 2-65 15,-15 1-159-15</inkml:trace>
  <inkml:trace contextRef="#ctx0" brushRef="#br0" timeOffset="101781.12">27685 10257 611 0,'0'0'51'16,"0"0"51"-16,-11-81-26 15,-6 56-17-15,-4 4-16 16,1 6-12-16,-2 3-2 16,0 7-10-16,0 5-15 15,-3 0-1-15,-2 20-1 16,1 11 1-16,-1 5-2 16,5 10-1-16,6 5 3 15,6 6-3-15,6 1-3 16,4-3 3-16,1-5-2 15,20-10 2-15,7-9-5 16,2-8 0-16,3-10-11 0,-3-7 11 16,-2-6-6-16,-3 0 6 15,-2-13 4-15,-5-10 1 16,-2-8 2-16,-4-7 8 16,0-8-8-16,-5-8-2 15,-1-1 4-15,-1 5-3 16,-2 10-1-16,-2 15 3 15,1 11-1-15,-1 10 17 16,-1 4-5-16,0 0-13 16,0 7-2-16,0 21-1 15,0 12-3-15,0 15 4 16,6 4 1-16,-1 4 4 16,-1 5-2-16,-1-1-1 0,-1 0-1 15,-2 1 3-15,0-2-3 16,-2-7 0-16,-8 0 0 15,1-2 0-15,0-3-5 16,3-3-15-16,3-5-24 16,1-9 10-16,2-9 29 15,0-11 1-15,-3-5 4 16,-1-4-1-16,1-6 1 16,0 1 0-16,0-3 21 15,-5 0 20-15,-1 0-20 16,-5-14 0-16,-3-4-8 15,-7-4 10-15,-2-4-3 0,-3-3-8 16,2-4 12 0,8 0 5-16,10-2 2 0,9-1-9 15,0-3-4-15,21-1-13 16,10-1-5-16,7 3-10 16,6 6-4-16,1 8-35 15,3 8-20-15,-8 1-100 16,-9-2-116-16</inkml:trace>
  <inkml:trace contextRef="#ctx0" brushRef="#br0" timeOffset="102139.83">28433 10071 745 0,'0'0'10'15,"0"0"41"-15,0 0-22 16,0 0-29-16,-1 81 4 15,1-9 22-15,-6 15 15 16,0 7 5-16,-3 1-19 0,-3-3-16 16,-4-7-11-16,-5-6 0 15,-2-13 0-15,3-11-1 16,4-15-55-16,6-14-30 16,4-9 6-16,6-10-38 15,0-7-111-15</inkml:trace>
  <inkml:trace contextRef="#ctx0" brushRef="#br0" timeOffset="102377.38">28059 10514 570 0,'0'0'33'0,"0"0"-32"16,114-11 74-16,-53 11-28 15,6 0-18-15,1 0-17 16,1 0 0-16,-6 0-5 16,-4 0-4-16,-4 0-6 15,-8 0 2-15,-11 0-5 16,-9-6-19-16,-11-5-56 16,-6-3-342-16</inkml:trace>
  <inkml:trace contextRef="#ctx0" brushRef="#br0" timeOffset="102996.6">28972 9951 620 0,'0'0'31'0,"0"0"27"16,0 0 39-16,0 0-46 15,0 0-25-15,0 0-23 16,43 13-1-16,-35 30 25 16,-2 12 1-16,-6 9-3 15,0 8 3-15,-2 5 2 0,-14 6-26 16,-5 3 12-1,0-6-14-15,3-5 8 0,-1-7-9 16,2-8 0-16,1-8-1 16,2-12-1-16,6-8-5 15,3-14-10-15,4-7-1 16,1-8 13-16,0-3 3 16,0 0 1-16,7-3 28 15,11-19-12-15,3-7-1 16,0-10 5-16,1-5-11 15,2-8-5-15,0-2 1 16,-2-1-5-16,1-2-3 0,-4 2-11 16,1 7 9-1,0 9-14-15,3 16 13 0,-2 10-21 16,3 13 10-16,2 5 0 16,6 24-4-16,-1 12 20 15,-1 10-4-15,-8-1 2 16,-8 2 6-16,-11-6-3 15,-3-3 1-15,0-3 4 16,-6-4-5-16,-6-4-3 16,0-5 3-16,0-3 2 15,4-6-2-15,2-4-7 16,1-4-20-16,2-6-70 16,1-4-47-16</inkml:trace>
  <inkml:trace contextRef="#ctx0" brushRef="#br0" timeOffset="103316.39">29672 9962 538 0,'0'0'143'0,"0"0"-142"15,0 0 28-15,53 105 52 16,-29-30-39-16,0 20 20 16,-4 14-20-16,-6 4-10 15,-12-4-10-15,-2-6-16 16,-28-13-3-16,-16-12-1 15,-6-9-2-15,-9-13-14 16,0-14-59-16,-5-11-142 16</inkml:trace>
  <inkml:trace contextRef="#ctx0" brushRef="#br0" timeOffset="104150.71">27507 9813 100 0,'0'0'381'0,"0"0"-337"15,0 0 47-15,-79 5-19 16,48 12-21-16,-8 9-2 16,-6 8-15-16,-2 12-3 15,-4 10 4-15,-1 9-8 16,0 10-9-16,1 14 10 15,6 7-12-15,8 5-6 16,11 7-8-16,13-2 3 16,12 1-3-16,1-4 0 15,14-6-2-15,18-11-3 16,11-12-32-16,8-13 6 16,4-11-4-16,-2-13-20 15,-1-9 5-15,-2-11-7 0,-2-9-221 16</inkml:trace>
  <inkml:trace contextRef="#ctx0" brushRef="#br0" timeOffset="105465.69">30103 9767 595 0,'0'0'33'0,"0"0"-16"0,0 0 54 16,0 0-15-16,82 128-2 15,-70-40 11-15,-11 22-15 16,-1 24-14-16,-3 16-3 16,-10 12-13-16,2 5-3 15,2-10-5-15,-7-19-12 16,-8-16 0-16,-7-24 9 15,-10-19-8-15,-8-18-1 16,-5-14-3-16,-7-10-15 16,-1-11-33-16,6-10-83 0,9-10-113 15</inkml:trace>
  <inkml:trace contextRef="#ctx0" brushRef="#br0" timeOffset="109799.84">14847 11192 206 0,'0'0'194'15,"0"0"-100"-15,0 0 40 16,0 0-55-16,0 0-41 16,0 0-27-16,0 0-9 15,0 0 23-15,0 56 2 16,0-24 20-16,0 7-5 15,0 9-10-15,-6 0-2 16,0 4-2-16,-3-8-11 16,5-5-10-16,2-7 4 0,2-5-7 15,0-7-2-15,0-5 6 16,0-4-8-16,0-4 2 16,0-5 0-16,0 1-1 15,0-3-1-15,0 0-4 16,0 0-29-16,0-10-146 15,0-7-327-15</inkml:trace>
  <inkml:trace contextRef="#ctx0" brushRef="#br0" timeOffset="111427.26">19298 11154 604 0,'0'0'45'16,"0"0"13"-16,0 0 16 15,0 0-49-15,0 0-7 16,64-71 1-16,-37 64-1 16,-1 4-8-16,-6-2 5 15,-4 4 9-15,-2 1-17 0,-1 0-4 16,-4 6 1-16,0 11 0 15,-3 5-4-15,-2 5 2 16,-4 6 0-16,0-1 8 16,-11 4-10-16,-8 0 14 15,-6-1-8-15,-2 1-2 16,-1 2-4-16,0-5 1 16,3 2-1-16,2-8 1 15,8-6 0-15,8-2-1 16,2-9 3-16,5-3-3 15,0-4 0-15,0 3 2 16,1-1 4-16,21-1-3 0,12-1 26 16,12-3-9-16,5 0-9 15,0 0-10-15,-2 0 3 16,-7-5-2-16,-8-1-2 16,-4-1-3-16,-8 4 3 15,-3-3 3-15,-4 1-3 16,-3 0-4-16,-4 3-28 15,-4 0-62-15,-4-1-89 16</inkml:trace>
  <inkml:trace contextRef="#ctx0" brushRef="#br0" timeOffset="113755.6">24259 11386 542 0,'0'0'59'15,"0"0"-4"-15,0 0 31 16,0 0-47-16,0 0-11 16,0 0-12-16,0 0-13 15,108-61-1-15,-73 61 2 16,-2 0-1-16,-8 2 3 15,-4 10 2-15,-5 4-7 16,-7 4 8-16,-7 1-9 16,-2 2 14-16,0 2-8 15,-8-2-6-15,-5-3 16 16,-6 0-6-16,-2-4-6 16,4 0 0-16,1-5-1 15,4-3 5-15,4-1 3 0,3-3-5 16,2-2 2-16,3 0-5 15,0-2 2-15,0 2-2 16,0-2 10-16,0 0-6 16,0 0-3-16,3 0-4 15,7 0-2-15,3 0 0 16,5 1-3-16,-1 3-1 16,2 1-2-16,-5 2 1 15,0-1 1-15,-3 1 5 16,-5 1 1-16,3 1-2 15,-6 4-2-15,0 3 0 16,-3 2 2-16,0 3 2 0,0-1-8 16,0 2 8-1,-6 0 3-15,-5-1-3 0,-2-2 0 16,-2 1 0-16,-2-4 0 16,-3-2 0-16,-1 2 4 15,-2-9 3-15,1 1 21 16,-2-4-8-16,2-3 4 15,-1-1-9-15,4 0 0 16,7 0-4-16,0 0-5 16,3 0 1-16,2-1-5 15,1-2-3-15,-1-4 1 16,2 4-13-16,-1 1-71 16,-2 2-81-16,-2 0-267 0</inkml:trace>
  <inkml:trace contextRef="#ctx0" brushRef="#br0" timeOffset="115502.58">28386 11223 338 0,'0'0'37'15,"0"0"127"-15,0 0-43 16,0 0-45-16,0 0-24 0,0 0 5 16,9-22-14-16,-9 22-31 15,0 0-7-15,0 6-5 16,-1 10 0-16,-6 7 0 16,-2 6 4-16,3 1 14 15,-2 4-17-15,0 3 13 16,4-2-8-16,1-1-4 15,1-3-2-15,2-6 1 16,0-3 1-16,0-5-1 16,2-3-1-16,7-6-1 15,5-3 1-15,1-4 7 16,3-1-5-16,0 0-2 16,2-11 1-16,-5-6 6 0,1-3-5 15,-2-3 0-15,2-6 4 16,-3-4-5-16,1 3 3 15,-4 3-4-15,0 5 0 16,-5 8 2-16,-4 9 8 16,-1 3 2-16,0 2 5 15,0 0-5-15,0 0-12 16,0 12-8-16,0 12 6 16,0 6 2-16,-6 5 0 15,1 2 1-15,-1-1 1 16,0-2 9-16,1-1-3 15,-1-3 1-15,-1-3-7 0,1-1 1 16,0-3-3 0,-2 3 1-16,2-2-5 0,-4 1 4 15,1 1-14-15,-4-1-20 16,-1 0-62-16,-1-3-37 16,0-8-321-16</inkml:trace>
  <inkml:trace contextRef="#ctx0" brushRef="#br0" timeOffset="116543.18">26280 11352 541 0,'0'0'117'0,"0"0"-96"15,0 0 52-15,0 0-34 16,-100 27-14-16,69-5 3 16,6 2-6-16,8-5 0 15,6 0-11-15,7-4-1 16,4-1-3-16,0 1-2 15,9-1 4-15,13 1-6 16,8-3 18-16,1 0-15 16,3 1 6-16,-2 0-10 15,-4 2 1-15,-8 2-3 16,-4 0 0-16,-5 3 0 16,-4 4 0-16,-3-2 0 15,-2-1-2-15,-2-1 2 0,0-2 2 16,0-1 0-16,0 0-2 15,-9-4 1-15,-1-1 1 16,-4-1 3-16,-2-3 4 16,1-2 1-16,-2-1 2 15,1-3 0-15,3 0-7 16,2-2 1-16,1 0 0 16,4 0-5-16,1 0 4 15,-1-9-5-15,2-5-13 16,1-2-43-16,3-4-81 15,0-1-99-15</inkml:trace>
  <inkml:trace contextRef="#ctx0" brushRef="#br0" timeOffset="116841.84">26354 11355 439 0,'0'0'168'16,"0"0"-139"-16,0 0 88 16,0 0-48-16,99-16-37 0,-64 16-6 15,4 0 2 1,3 0-3-16,3 0-23 0,-5 2 2 15,-4 1 0-15,-11 0-4 16,-8 1-5-16,-11 1-68 16,-6-2-56-16,-3-1-377 15</inkml:trace>
  <inkml:trace contextRef="#ctx0" brushRef="#br0" timeOffset="126264.76">17144 11330 274 0,'0'0'91'16,"0"0"16"-16,0 0 28 15,0 0-75-15,0 0-3 16,0 0-6-16,0 0-26 0,-96-47-4 16,77 47 11-1,0 0 4-15,-1 3-15 0,-1 14-4 16,1 7-5-16,0 7-6 16,1 5 16-16,7 6-5 15,3 2-10 1,6 2 0-16,3 0 7 0,0 0-5 15,0-2 0-15,4-1-8 16,11-1-1-16,2-4 1 16,4-7 2-16,2-4-3 15,1-7 6-15,1-7-5 16,1-8-1-16,-1-5 3 16,-2 0-5-16,-4-6 4 15,-7-9 3-15,-3-7-4 16,-7-2 10-16,-2-3-4 15,0-3-6-15,-13 0 0 0,-4 2 0 16,-3 5 1-16,2 6-2 16,5 6 0-16,3 6 0 15,2 5-2-15,-4 0-1 16,-7 12-8-16,-8 12 11 16,-6 7-38-16,-6 1-74 15,2-6-171-15</inkml:trace>
  <inkml:trace contextRef="#ctx0" brushRef="#br0" timeOffset="127477.93">21168 11450 167 0,'0'0'567'0,"0"0"-555"16,0 0 63-16,0 0-6 15,0 0-37-15,0 0-21 16,69-14-4-16,-29 12 2 16,0 1 0-16,2-2-3 0,-5 1 3 15,-5 1-3 1,-9-1-2-16,-7 2 0 0,-9 0 5 15,-3 0 11-15,-4 0-7 16,0-3 19-16,0 3-12 16,0 0-15-16,0 0-5 15,0 9-2-15,-8 13 2 16,-6 10 6-16,-4 4 0 16,0 3-1-16,-1 2 14 15,1 1-4-15,4 0-13 16,5-1 6-16,5-3 1 15,0-5-7-15,4-7-1 16,0-5-1-16,0-4 0 16,0-3 1-16,0-5-1 15,0 0-32-15,1-4-43 0,-1-5-171 16</inkml:trace>
  <inkml:trace contextRef="#ctx0" brushRef="#br0" timeOffset="131468.91">14130 13063 553 0,'0'0'54'16,"0"0"35"-16,0 0 12 16,0 0-59-16,0 0 5 0,0 0-13 15,0 0-5-15,0-51-5 16,0 51-5-16,0 0-7 16,0 0-1-16,0 0-11 15,0 17 1-15,-5 13-5 16,-1 12 8-16,1 11-4 15,1 3 4-15,2 2 5 16,2-1-1-16,0-2 6 16,0-5-8-16,0-1-6 15,0-6 3-15,6-1-1 16,-1-6 4-16,-4-5-5 16,1-5-1-16,-2-7 1 15,3-5 0-15,-3-7-1 0,0-3 1 16,0-4 5-16,0 0-6 15,2 0 2-15,-1 0-3 16,1-4 1-16,-2-11-23 16,0-9-83-16,0-5-51 15,0-3-217 1</inkml:trace>
  <inkml:trace contextRef="#ctx0" brushRef="#br0" timeOffset="131763.49">13849 13366 459 0,'0'0'100'0,"0"0"-2"0,0 0 30 15,0 0-70-15,0 0-9 16,0 0-32-16,-8-22-8 16,41 19 4-16,15-4 9 15,10 1-3-15,8 0-7 16,5-2 1-16,4 3-2 15,0 3 1-15,-1-1-5 16,-4-1 1-16,-9 1-5 16,-11 0-3-16,-7 0-1 15,-13 0 1-15,-8 2 0 16,-13-3 0-16,-5 4-8 16,-4 0-51-16,-6 0-61 15,-19 0-107-15</inkml:trace>
  <inkml:trace contextRef="#ctx0" brushRef="#br0" timeOffset="132617.56">15206 13146 337 0,'0'0'67'15,"0"0"98"-15,0 0-52 16,0 0-39-16,0 0-22 16,-59-81-7-16,36 71-9 15,-2 3 7-15,1 5-9 16,-5 2-2-16,0 0-11 16,-1 0-11-16,-3 9 8 15,2 12-17-15,1 7 10 0,2 2-10 16,5 3 12-16,7 2-8 15,9 2-2-15,2 2-2 16,5 0 2-16,0 4 0 16,0-3 0-16,1 0-3 15,10-1 2-15,2-6-2 16,2-3 2-16,3-7-2 16,3-5 2-16,0-5-1 15,4-6-1-15,2-5-1 16,0-2 1-16,1 0 1 15,1-7-1-15,-3-9 0 16,-3-5 0-16,-4-6 1 16,-3-4-1-16,-3-6 1 0,-6-4 1 15,-4-4-2-15,-3-3 1 16,0 1 0-16,0 5-1 16,0 4 0-16,0 9-1 15,0 8-1-15,0 8 2 16,0 6 10-16,0 5-9 15,0 2 5-15,0 0-6 16,0 1-2-16,0 20-1 16,0 11 2-16,2 7 1 15,6 6 1-15,0 3 1 16,1 3-2-16,1 1 2 16,-2-2-2-16,-1-7 0 15,2-4 0-15,0-8 0 16,2-7 0-16,-1-4 0 0,3-3 0 15,-1-5-2-15,0-3 2 16,-3-4-2-16,-3-2 1 16,2-3-10-16,3 0-11 15,0 0-40-15,1-13-45 16,0-6-19-16,-6-3-371 16</inkml:trace>
  <inkml:trace contextRef="#ctx0" brushRef="#br0" timeOffset="133341.91">15470 12928 350 0,'0'0'253'16,"0"0"-175"-16,0 0 47 15,0 0-60-15,0 0-15 16,0 0-28-16,3-37-22 16,3 56 0-16,0 10 2 15,2 12 7-15,-3 5 26 16,0 7-17-16,-2 2 6 16,0 2-8-16,2-1-9 15,-1-1 1-15,1-2-4 0,2-4-2 16,-3-6 1-16,1-6-3 15,-1-10 0-15,-1-7-2 16,-1-10 2-16,-2-6 0 16,0-3 0-16,0-1 3 15,1 0 5-15,-1 0 2 16,2-12-1-16,1-8-4 16,3-5-5-16,0-6-1 15,3-4 1-15,5 1-1 16,2 3-6-16,1 3 0 15,-2 6-3-15,0 5 5 16,-1 3 4-16,-4 5 1 16,5 1-1-16,0 2-6 0,4 6 7 15,5 0 0 1,0 0-4-16,-1 0 3 0,-1 10 0 16,0 4-5-16,-4 5 6 15,-2 3 3-15,-3 3-3 16,-6 3 2-16,-3 1-1 15,-1 0 1-15,0 3 0 16,-1-4 2-16,-2-1 0 16,0-3-2-16,0-1-2 15,0-5 4-15,-12-3-4 16,-3 0 9-16,-4-4-7 16,-1-5 4-16,-7 0 5 0,-6-3 5 15,-4-3 7-15,-3 0-4 16,1-3-7-16,5-9-8 15,1-2 4-15,6-3-7 16,8-2-1-16,10 0-4 16,9-1-61-16,12 0-96 15,19 3-373-15</inkml:trace>
  <inkml:trace contextRef="#ctx0" brushRef="#br0" timeOffset="137979.76">16759 13293 514 0,'0'0'67'0,"0"0"-45"0,0 0 84 15,0 0-24-15,0 0-36 16,0 0-9-16,0 0-8 15,-28-5-14-15,28 5 3 16,11-1-4-16,11-1-4 16,10 0 8-16,10-1 7 15,3 3 1-15,2 0 6 16,1 0-12-16,-3 0-1 16,-5 0-7-16,-8 0-5 15,-6 0-4-15,-5 0-3 16,-7 0 0-16,-7 0 1 15,0-2-1-15,-2 1 9 16,-3 1-9-16,-1 0 0 16,-1-2-9-16,2 2-19 15,1 0-69-15,4 0-79 0,5 0-236 16</inkml:trace>
  <inkml:trace contextRef="#ctx0" brushRef="#br0" timeOffset="138634.56">17976 13185 315 0,'0'0'70'0,"0"0"70"16,0 0-31-16,0 0-32 16,0 0-15-16,0 0-19 0,-28-57 1 15,10 50-12 1,-3-1-4-16,-1 3 4 0,-4 1-10 16,5 1 1-16,-1 3-10 15,0 0 3-15,2 3-5 16,-2 9-9-16,-3 4 5 15,-1 4-2-15,1 4 2 16,2 4 8-16,3 2-8 16,0 4 2-16,4-2 1 15,1 0-5-15,6 3 4 16,4-1-8-16,5 0 6 16,0 1-2-16,0-2-1 0,0-4-3 15,6-2 0 1,3-3 0-16,6-6-1 0,0-1 1 15,5-4 0-15,0-3 2 16,3-5-2-16,1 0-1 16,-1-3 0-16,1-2-2 15,-1 0-13-15,2 0-18 16,1 0-48-16,-3-10-37 16,0-4-30-16,-5-3-406 15</inkml:trace>
  <inkml:trace contextRef="#ctx0" brushRef="#br0" timeOffset="139469.76">18413 13294 287 0,'0'0'147'16,"0"0"-33"-16,0 0 10 15,0 0-28-15,-40-73-56 16,25 60-6-16,-4 7 15 16,-1 0-19-16,1 3-3 0,-2 1-8 15,-1 2-3-15,1 0-13 16,-5 2 15-16,-1 13-6 15,2 7-8-15,3 3 4 16,5 5-6-16,3 2 7 16,6 1-1-16,5 1-1 15,3 1-1-15,0-1 3 16,0-1-9-16,0-2 0 16,0-4 5-16,6-3-5 15,3 0-3-15,1-4 3 16,1-3 8-16,0-5-8 15,3-5 0-15,1-2 1 16,1-5 1-16,5 0-2 16,3 0 2-16,-1-15-2 0,2-5 1 15,-3-5 2-15,2-3-1 16,-4-5-2-16,-1-6-1 16,-1-7 1-16,-3-7 9 15,-2-7-8-15,1 0-1 16,-4-6 0-16,-1 3 0 15,-2-4-5-15,-2 1 1 16,-2-1 2-16,-3 5-8 16,0 6 10-16,0 8 0 15,0 12 0-15,0 9 0 16,-3 13 0-16,0 9 1 16,0 4 4-16,0 1-2 0,0 0-3 15,-4 16-4 1,1 15 0-16,3 10 4 0,1 12 7 15,2 6-6-15,0 6 3 16,0 3 4-16,0-2-3 16,0 1 2-16,0 0-3 15,0-2-4-15,0-1 0 16,0-6 3-16,0-5-2 16,0-8-1-16,0-8 0 15,0-6 0-15,6-6 1 16,2-6 0-16,2-7-1 15,-1-4 0-15,3-4 4 16,1-4-1-16,4 0-3 16,1 0-9-16,1-4-43 0,-4-11-152 15,-3 1-566-15</inkml:trace>
  <inkml:trace contextRef="#ctx0" brushRef="#br0" timeOffset="140931.26">16689 14015 382 0,'0'0'87'0,"0"0"-21"16,0 0 37-16,0 0-22 15,0 0-29-15,0 0-15 0,-70-4-18 16,68 4-3-16,2 0 10 15,0 0-4-15,0 0-4 16,0 0 2-16,0 0-2 16,8 0-5-16,8 0 2 15,6 0 5-15,8 0 0 16,5-2-13-16,1 2 11 16,4 0-15-16,4 0 7 15,7-1-5-15,3-3 2 16,3 1-4-16,1 2-1 15,-3-2-2-15,2 1 4 16,4-2 0-16,1 2-1 16,6 0 5-16,-1-3-6 0,1 3-2 15,4-3 5 1,4-2 3-16,-1 1-3 0,-2 2-3 16,-3-3 0-16,-5 3 5 15,-2 0-5-15,-3 0 1 16,-2-1-3-16,-2 4 10 15,-6-2-6-15,-3 3-4 16,-5-1 3-16,0-1 1 16,-3 0 1-16,-2-1 7 15,-2 2-1-15,-6-3-1 16,-2 3-2-16,-3 1 8 16,-3 0-10-16,-3 0 13 0,1 0-6 15,-2 0-3-15,0 0 2 16,1 0 4-16,-1 0-2 15,3 0 1-15,-1-2 1 16,-5 2-3-16,-3-3-1 16,-5 1 2-16,-2 2 0 15,-1-1 1-15,-3 1-4 16,0-2-1-16,0 1-2 16,0 1-1-16,0 0-5 15,0 0 3-15,0 0-5 16,0 0-4-16,-8-1-35 15,-24 1-67-15,-13-2-124 16,-14 0-527-16</inkml:trace>
  <inkml:trace contextRef="#ctx0" brushRef="#br0" timeOffset="142477.57">13824 14183 390 0,'0'0'68'16,"0"0"2"-16,0 0 38 15,0 0-52-15,0 0-33 16,0 0 1-16,-3 1-9 16,23 0-7-16,7-1 24 15,5 0-9-15,-1 0 13 16,2 0-11-16,0 3 8 16,-1 2-12-16,1 0-14 15,2 1 7-15,2-1-3 16,0-2 11-16,6-3-3 15,3 0-6-15,4 0-7 16,1 0 1-16,-1 0 5 16,-2 0-4-16,3 0-1 0,1 0 5 15,-1 0-3-15,4 0 13 16,-3 0-11-16,0 0-5 16,1-7 1-16,-1 2 0 15,0-2 3-15,-3 1-5 16,0-1 4-16,0 2-1 15,-1 0-1-15,-2 0-3 16,-4 0 4-16,-4 2 11 16,-3 0-15-16,-4 3 4 15,-1-4-3-15,-2 1-2 16,-2-1 13-16,3 1-4 16,-1 2-5-16,2-1 3 15,1 2-6-15,-1-3 8 0,-3 3 1 16,-1 0-8-16,-2 0 0 15,-3 0 14-15,0 0-15 16,-2-2 7-16,-2 2 9 16,1 0-4-16,-6 0-1 15,0 0-7-15,-3 0 8 16,0 0-5-16,1 0 1 16,0 0-1-16,3 0-1 15,-3 0 0-15,-4 0-3 16,-2 0 1-16,-2 0 2 15,-2 0-2-15,0 0-2 16,0 0 0-16,0 0-6 16,0 0-7-16,0 0-49 0,-11 0-52 15,-17 8-52-15,-14 6-137 16</inkml:trace>
  <inkml:trace contextRef="#ctx0" brushRef="#br0" timeOffset="164861.73">23128 13039 160 0,'0'0'266'16,"0"0"-259"-16,94 16 127 15,-55-14-65-15,-1-2-25 16,-6 0-12-16,-8 0 0 15,-5 0 2-15,-8 0-10 0,-4-2 12 16,-6 1 1-16,-1 1-12 16,0 0-16-16,0 0-9 15,0 0-6-15,2 0-86 16,2 0-205-16</inkml:trace>
  <inkml:trace contextRef="#ctx0" brushRef="#br0" timeOffset="165857.07">23082 13068 700 0,'0'0'46'16,"0"0"36"-16,0 0-10 0,0 0-21 16,0 0-4-1,0 0-7-15,-60 0-17 0,64 0-5 16,19 0-4-16,13 0-3 16,12 0-1-16,4-3 3 15,-1 0-1-15,-1 0-7 16,-4 1-5-16,-7-1 6 15,-4 0-5-15,-9 0-1 16,-5 1 0-16,-9 2-6 16,-4 0-6-16,-2 0-24 15,1 0-58-15,2 8-25 16,3 0-78-16</inkml:trace>
  <inkml:trace contextRef="#ctx0" brushRef="#br0" timeOffset="166429.65">23922 13046 822 0,'0'0'9'0,"0"0"77"16,0 0-42-16,0 0-38 0,0 0-4 15,83-13-1-15,-59 9 0 16,-6-1-1-16,-3 0 4 16,-5-5-4-16,-4 1 3 15,-1-8 3-15,-5-5-6 16,0-3 5-16,0-3-10 15,-5 0 6-15,-5 5-1 16,-5 1 0-16,1 5 0 16,0 4 0-16,-3 5 10 15,-1 3-9 1,0 4 7 0,-3 1-8-16,1 0 1 0,0 16-1 0,1 7 1 15,1 6 2-15,3 8 13 16,4 4 6-16,3 5-2 15,5-3-9-15,3 4 5 0,0-2-9 16,0-1 1-16,6-5-4 16,8-4 0-16,2-7-2 15,0-5-1-15,-1-8 1 16,4-3 1-16,3-1-1 16,1-6 1-16,1-1-3 15,0 0 0-15,-5-4-4 16,-1 0-15-16,-2 0-44 15,-1-12-53-15,-1-9-130 16</inkml:trace>
  <inkml:trace contextRef="#ctx0" brushRef="#br0" timeOffset="167092.49">24439 12548 585 0,'0'0'49'0,"0"0"65"0,0 0-49 15,0 0-14-15,0 0-22 16,0 0-17-16,79 18-12 16,-59 34 24-16,-3 12 9 15,-9 3 6-15,-8 8-1 16,0 4-18-16,-6 7 2 16,-15 4-10-16,-4-1-5 15,-2-2-7-15,3-4 11 16,3-10-11-16,11-7-9 15,7-9 8-15,3-7-6 16,0-8-11-16,7-10 4 16,10-10-15-16,1-11 9 0,4-9 11 15,-1-2-2 1,4-6-3-16,1-16-15 0,-3-8 6 16,0-7-4-16,-5-2 7 15,-4-2 9-15,-8-1 10 16,-6 1 2-16,0 2 3 15,-17 1 26-15,-12-3-3 16,-6 4 12-16,-7 3-3 16,0 3-2-16,8 4-13 15,7 3 5-15,9 5 5 16,6-1-14-16,5 1 3 16,4 2-6-16,3-4 0 15,0 1-8-15,13-2-6 16,6 0 1-16,5-2-1 0,3 2 0 15,0 3-1-15,0 5-3 16,-5 5-23-16,1 9 0 16,-6 0-41-16,-9 11-76 15,-8 9-53-15</inkml:trace>
  <inkml:trace contextRef="#ctx0" brushRef="#br0" timeOffset="167903.01">23156 13643 541 0,'0'0'63'0,"0"0"22"15,0 0 15-15,0 0-59 16,0 0-2-16,0 0-16 15,-44-9-10-15,44 9-1 16,0 0 8-16,0 0 3 16,0 0-2-16,0 0 7 0,16 0-4 15,14 0 3-15,10 0 3 16,12 0-15-16,5 0 1 16,3 1-1-16,4 2-15 15,6 2 8-15,7-5 3 16,4 3-10-16,1-3 4 15,2 0-2-15,-5 4 3 16,1-1 1-16,-4-1-2 16,-4 0-1-16,-6-1 3 15,-5-1 6-15,-2 0-4 16,1 0 5-16,0 0 3 16,-4 1 2-16,-4 0-7 15,1 1-4-15,-6-2 0 16,-2 0 2-16,-3 0 9 15,-12 0-12-15,-8 0 2 0,-4 0 9 16,-9 0-3-16,-3 0 12 16,-5 0-6-16,-1 0 0 15,0 0 4-15,0 0-12 16,0 0-11-16,0 0-2 16,0 0-3-16,-7 0-39 15,-12 0-64-15,-8 0-39 16,0 1-110-16</inkml:trace>
  <inkml:trace contextRef="#ctx0" brushRef="#br0" timeOffset="169104.58">28096 12472 817 0,'0'0'0'0,"0"0"2"0,0 0 96 15,0 0 10-15,0 0-63 16,0 0-37-16,-11-22-8 16,8 70 0-16,0 18 0 15,0 10 9-15,-3 6 9 16,-3 0-6-16,0-2-7 16,3-3 3-16,0-12-6 15,3-9-2-15,3-13 0 16,0-11 2-16,0-10-2 15,1-5 1-15,2-6 6 16,0-5-7-16,-3-2-24 16,2-4 9-16,-2 0-8 0,0 0-38 15,0-13-87 1,0-12-211-16</inkml:trace>
  <inkml:trace contextRef="#ctx0" brushRef="#br0" timeOffset="169343.54">27682 12862 773 0,'0'0'24'16,"0"0"8"-16,0 0 23 16,94-17-39-16,-21 17-3 15,12 0 1-15,3 0 0 16,-2 0-10-16,-2 0 1 15,-11 0 4-15,-9 0-9 0,-12-3 2 16,-14 0-4-16,-11 1-6 16,-8 2-35-16,-9 0-59 15,-3 0-336-15</inkml:trace>
  <inkml:trace contextRef="#ctx0" brushRef="#br0" timeOffset="170177.59">28871 12760 726 0,'0'0'18'0,"0"0"30"16,0 0 39-16,-93-84-47 16,68 74-10-16,1 7-7 15,0 3-13-15,-3 0-2 16,-3 17-5-16,0 7 0 16,1 4 4-16,2 3-1 15,6 2 0-15,7-1-4 16,7 2-2-16,4-3 7 0,3 1-5 15,0-3-2 1,20-3 0-16,3-9 0 0,6-5-1 16,2-4 0-16,2-8 1 15,1 0-4-15,-2-3 8 16,-3-16-4-16,-3-4 1 16,-6-4-1-16,-3-5 2 15,-4-2 4-15,-2-3 2 16,-5 4-8-16,-2 7 5 15,-2 9-1-15,-2 6 8 16,0 9 8-16,0 2-2 16,0 0-14-16,0 0-4 15,0 5-1-15,0 14 1 16,-3 12-1-16,-2 6 2 0,4 9-1 16,1 5 0-16,0 7 6 15,0 3-6-15,0 1 0 16,-2-1 2-16,-2-1-2 15,-4-4 1-15,0-3-1 16,0-4 0-16,3-4 0 16,4-4-5-16,1-11 4 15,0-3-5-15,0-7 3 16,0-6 2-16,0-6-2 16,0-3 1-16,0-4 2 15,0-1 6-15,0 0-3 16,-13 0 3-16,-11-5 8 15,-16-10-11-15,-10-7 3 0,-2-1 7 16,6 0 20-16,12-3 11 16,8 0-5-16,11-1-18 15,5-2-14-15,8-4 11 16,2-2-1-16,3 1-6 16,18 0-4-16,11 2-7 15,6 2-1-15,9 7-18 16,5 2-41-16,1 4-76 15,-5 2-148-15</inkml:trace>
  <inkml:trace contextRef="#ctx0" brushRef="#br0" timeOffset="170855.13">29272 12330 551 0,'0'0'21'0,"0"0"117"15,0 0-48-15,0 0-43 16,0 0-46-16,0 0 2 16,3 59 5-16,-7 0 49 15,1 14-5-15,-1 6-16 16,0 1-19-16,-4-2 2 16,0-2-18-16,-1-2 9 15,-2-4-9-15,1-5-1 16,-1-9 0-16,4-8 2 15,1-10-2-15,2-8-1 16,2-11 0-16,2-6 1 16,0-6 0-16,0-6 4 0,0-1 15 15,0 0 17 1,0-15 17-16,10-15-41 0,2-9 0 16,5-11-2-16,-1-6-9 15,3-5-2-15,4 5 0 16,-4 5-18-16,1 13-3 15,-4 14 17-15,-1 10 0 16,-3 7-7-16,4 7 10 16,4 0 2-16,8 7-5 15,6 19 6-15,-1 11-2 16,-5 9 0-16,-6 7-2 16,-9 0 2-16,-12 0 1 15,-1-2 10-15,0 0-9 16,-3-5 15-16,-2-3-15 15,-1-6 2-15,-1-5 2 0,3-6-3 16,1-5-2-16,0-8 0 16,3-1-14-16,-2-3-10 15,-1-3-97-15,-2-4-165 16</inkml:trace>
  <inkml:trace contextRef="#ctx0" brushRef="#br0" timeOffset="171534.72">28022 13776 583 0,'0'0'45'16,"0"0"31"-16,0 0 25 15,0 0-26-15,0 0-20 16,0 0-9-16,-73-26 0 16,73 26-14-16,0 0-3 15,0 0-3-15,0 0-17 16,0 0 11-16,10 0-1 15,26 0-10-15,28 0-5 16,27 0 10-16,24 0 1 16,15 0-13-16,10 0 5 0,2 0-6 15,-6 0 7-15,-7 0-8 16,-6 0 0-16,-11 0 4 16,-8 0-3-16,-9 0 10 15,-10 0-3-15,-10 0 15 16,-9 0-6-16,-10 0 7 15,-12 0-1-15,-9 0-5 16,-11 0 4-16,-7-2 10 16,-8 2-8-16,-6 0-15 15,-2-1 4-15,-1 1 0 16,0 0-8-16,0 0-5 16,0 0-14-16,0 0-39 15,-18-1-40-15,-13 1-72 16,-12-2-101-16,-2 2-478 15</inkml:trace>
  <inkml:trace contextRef="#ctx0" brushRef="#br0" timeOffset="173987.07">22438 14626 313 0,'0'0'307'0,"0"0"-240"0,-2-80 66 15,2 66-56-15,0 5 10 16,0 6-19-16,0 3-31 15,0 0-13-15,18 9-23 16,13 17 2-16,13 11 11 16,0 8 7-16,-2 9-8 15,-3 12 11-15,-6 7-11 16,0 1-5-16,-5-3 2 16,-3-12 4-16,-3-7-12 15,-4-9 1-15,-4-6-3 16,-2-9 0-16,0-9-2 15,-5-5 7-15,1-8-3 16,-4-3-2-16,0-3-5 16,-1 0 4-16,0-4-17 15,3-15-19-15,0-10-57 0,-3-10-109 16,-3-11-189-16</inkml:trace>
  <inkml:trace contextRef="#ctx0" brushRef="#br0" timeOffset="174256.29">22842 14584 675 0,'0'0'64'16,"0"0"-31"-16,0 0 1 16,-27 83 44-16,12-30-21 15,-6 13 7-15,-2 2-24 0,-5 0-4 16,-3-6-18-16,1-12-4 15,2-8 4-15,2-9-17 16,6-5 5-16,5-8-1 16,3-7-1-16,7-7-3 15,4-5-1-15,1-1-11 16,0 0-31-16,7-5-48 16,10-14-53-16,0-13-110 15</inkml:trace>
  <inkml:trace contextRef="#ctx0" brushRef="#br0" timeOffset="174489.49">22402 14930 371 0,'0'0'353'0,"0"0"-302"0,0 0 34 16,0 0-16-16,0 0-39 15,0 0-27-15,147-58 4 16,-69 44 5-16,2 0-4 15,-4 4 5-15,-7 5-2 16,-11 1-8-16,-11 3 0 16,-14 1 2-16,-10 0-10 15,-5 2-34-15,-6 4-93 16,-6-1-209-16</inkml:trace>
  <inkml:trace contextRef="#ctx0" brushRef="#br0" timeOffset="174789.64">23465 14816 808 0,'0'0'12'0,"0"0"54"16,0 0-22-16,0 0-22 15,91-2-1-15,-43-4-1 0,1 2-6 16,-3 0-7-16,-8 1-6 16,-12 3-2-16,-10 0-1 15,-13 0-59-15,-3 0-80 16,-3 5-92-16</inkml:trace>
  <inkml:trace contextRef="#ctx0" brushRef="#br0" timeOffset="175332.79">24005 14824 615 0,'0'0'64'0,"0"0"-29"15,0 0 26-15,0 0-39 16,0 0-15-16,81-41-1 15,-56 32 4-15,-1-4 3 16,-3-1-7-16,-6 0 2 16,-2-1-3-16,-5-1 3 0,-2-4-6 15,-6 0 5-15,0-4-6 16,0 2 4-16,-16 1 2 16,-7 2 3-16,-6 5 10 15,0 9-3-15,-3 5 7 16,-1 0-4-16,-1 18-18 15,1 11 19-15,5 12-9 16,6 3 9-16,7 8-8 16,9 7 7-16,6-1-14 15,0-3 8-15,11-6-3 16,9-10-3-16,5-8 0 16,2-4-3-16,2-6-4 0,-3-6 4 15,1-4-2-15,-2-5 0 16,-2-3-1-16,1-3-2 15,-2 0-6-15,2-3-56 16,0-14-56-16,3-7-41 16,-2-5-362-16</inkml:trace>
  <inkml:trace contextRef="#ctx0" brushRef="#br0" timeOffset="175876.86">24518 14352 672 0,'0'0'3'0,"0"0"64"0,0 0 5 16,0 0-27-16,86 9-31 16,-72 24 21-16,-8 14 28 15,-6 9-7 1,0 9-8-16,-15 7-3 0,-9 11-18 15,-6 4-3-15,-2 1-9 16,-1 2 2-16,1-11-13 16,7-8-4-16,7-10 0 15,12-9 3-15,6-9-3 16,0-9 0-16,0-11 1 16,14-6-1-16,-1-5 0 15,5-7 5-15,2-5-5 0,5 0-1 16,5-1 1-16,4-16 2 15,-3-7 1-15,-1-8-3 16,-5-5 0-16,-4-7-7 16,-7-8 7-16,-13-2 0 15,-1 1-3-15,-13 2 0 16,-17 6 1-16,-6 6 1 16,-5 5 1-16,0 4 4 15,2 1 0-15,5 4 12 16,13 4-11-16,6 3 10 15,14 2 1-15,1-2-2 16,0-1-14-16,22 1 0 16,8 1-4-16,7 0 0 0,9 4 4 15,4 5-20-15,-1 4-31 16,-4 4-32-16,-7-1-107 16,-12 1-442-16</inkml:trace>
  <inkml:trace contextRef="#ctx0" brushRef="#br0" timeOffset="176523.54">25385 14516 687 0,'0'0'75'16,"0"0"33"-16,0 0-7 0,0 0-81 16,0 0-19-1,0 0 5-15,6 113 33 0,1-54-17 16,-1 10 8-16,-4 3-6 15,-2-4-20-15,0-7 1 16,0-14-2-16,0-10-1 16,0-9 2-16,-2-10-3 15,1-9-1-15,1-6 0 16,0-3 0-16,0 0-1 16,0-2-27-16,-3-12-18 15,-6-9-83-15,-2-9-78 16</inkml:trace>
  <inkml:trace contextRef="#ctx0" brushRef="#br0" timeOffset="176725.84">25055 14812 690 0,'0'0'44'16,"0"0"-20"-16,134-38 68 15,-69 30-22-15,5 0-28 16,3 4 1-16,-6-1-15 15,-3 3-7-15,-6 2-15 16,-4 0-5-16,-6 0 2 16,-5 0-6-16,-6 0-39 15,-9 4-104-15,-9 3-218 16</inkml:trace>
  <inkml:trace contextRef="#ctx0" brushRef="#br0" timeOffset="177502.66">26244 14637 320 0,'0'0'352'0,"0"0"-275"15,0 0 21-15,-101-69-45 16,68 59-12-16,-2 3 0 16,4 6-17-16,1 1-4 15,2 1-9-15,1 18-7 0,-1 4-2 16,4 7 7-16,4 5 1 16,6 2-6-16,8 2-4 15,4 3 9-15,2-7-9 16,0-5 3-16,16-7 0 15,3-5-3-15,3-8 1 16,3-6-1-16,2-4 0 16,3 0 0-16,-5-8 1 15,1-10 0-15,-3-8-1 16,-5-3 3-16,-3-8-2 16,-3-4 1-16,-6 2 2 15,0 5-1-15,-1 7-3 0,-4 8 3 16,1 10-3-16,-2 7 0 15,0 2 14-15,0 0-9 16,0 2-5-16,3 18-3 16,4 10 1-16,-1 13 2 15,1 12 4-15,3 3 1 16,-2 6 5-16,1 0 2 16,-6 1-4-16,-1 3-3 15,-2-3 0-15,0-2-3 16,-6-4-1-16,-7-2-1 15,-1-8 0-15,2-3 0 16,0-10-9-16,3-7-2 16,3-9 3-16,3-11 2 0,-1-6 3 15,1-3 3-15,0 0 1 16,-3 0 22-16,-6-11 22 16,-9-12-32-16,-6-5-9 15,-6-6 20-15,-1-4-6 16,1-3-4-16,5 0-6 15,7-1 1-15,10 0 0 16,11-2 3-16,0-1-12 16,14 0 1-16,16 1-1 15,6 7-6-15,8 6-12 16,3 8-39-16,2 6-51 16,-2 3-52-16,-8 1-184 0</inkml:trace>
  <inkml:trace contextRef="#ctx0" brushRef="#br0" timeOffset="178120.59">26568 14364 718 0,'0'0'29'16,"0"0"28"-16,0 0 47 15,0 0-28-15,0 0-58 0,0 0-18 16,-8 32-1-16,11 27 1 16,5 12 42-16,-1 11-18 15,-3 6 0-15,-1 2 0 16,0-4-14-16,-3-8 2 15,0-13-12-15,0-7 1 16,0-13 1-16,0-8 0 16,0-15 3-16,0-9-5 15,0-11 0-15,0-2-1 16,0 0 4-16,0-15 10 16,5-8 21-16,1-14-16 15,3-5-18-15,-2-8 11 0,2-3-11 16,-1-6 0-1,1-1-5-15,-5 1-8 0,4 12-10 16,1 13-1-16,5 16 9 16,6 12 4-16,7 6-8 15,4 4 13-15,8 22 4 16,0 9 2-16,-3 5 0 16,-8 5 2-16,-7 6 0 15,-11 1-1-15,-10 1 7 16,0 3-3-16,-7-6 4 15,-11 2 7-15,3-11-16 16,0-3 5-16,6-12-4 16,3-8-1-16,3-6 0 0,0-6 4 15,3-5-8 1,0-1-24-16,0 0-110 0,-4 0-204 16</inkml:trace>
  <inkml:trace contextRef="#ctx0" brushRef="#br0" timeOffset="179440.81">22293 16022 616 0,'0'0'72'16,"0"0"-64"-16,0 0 56 15,0 0 15-15,0 0-35 16,0 0-22-16,-69-16-17 16,69 16-3-16,2 0-1 15,17 0 11-15,14 1 5 16,12-1 14-16,11 0-1 15,10 0-8-15,5 0 3 16,4-5-7-16,6-2-3 16,5 2-4-16,3-2-3 0,1-7 1 15,2 1-5-15,-1-1 2 16,0 2 5-16,-1-2-8 16,-5 2 6-16,-1 2-7 15,2-1 0-15,1 5 3 16,2-4 3-16,1 4 2 15,1-5-4-15,-1 4 0 16,1-3 4-16,0 1-4 16,-1-2-5-16,-1 2 8 15,-2 0-5-15,0 1-4 16,-4-1 4-16,-1 1 4 16,-1 0-7-16,-1 1 2 0,-1-2 0 15,-4 1-1 1,2 1 0-16,1-3 1 0,4 1 2 15,-2-2-1-15,-3 1-1 16,-7 2 0-16,-5-1 2 16,-5 4 0-16,0-2-4 15,-2 1 8-15,2 0-9 16,2 1 9-16,1 0-7 16,2-1-2-16,1 1-1 15,1-1 1-15,-1-1 2 16,-8 3-1-16,-6-1 0 15,-4 1 3-15,-2-3-1 16,2 2 0-16,0 0 4 16,1-2 3-16,-1 4-3 15,1 0 2-15,-6 0-2 0,-1 3-4 16,-6-1 4-16,-7-1 1 16,-3 1 2-16,-7 0 7 15,1-2-2-15,-3 3-7 16,0-3 10-16,2 1 8 15,-1 1-9-15,2-2 2 16,0 2-4-16,-1 1-2 16,-3 0 1-16,-3-2-3 15,-8 2-2-15,2 0 3 16,-4 0 1-16,-3-2-7 16,0 2 5-16,0 0-2 15,0 0 3-15,0 0-10 0,0-3-2 16,0 3-2-16,-6 0-25 15,-18 0-61-15,-9 0-93 16,-10 0-103-16</inkml:trace>
  <inkml:trace contextRef="#ctx0" brushRef="#br0" timeOffset="183107.18">12932 13155 81 0,'0'0'111'16,"0"0"-58"-16,0 0 39 15,0 0-5-15,0 0-6 16,0 0-10-16,0 0-2 16,-2-57-11-16,2 48-7 15,0-5-5-15,0 1-13 16,0 1 16-16,0 1-3 16,0 1-3-16,0 4-6 0,0-1 13 15,-1 3-26-15,-2-1-8 16,1 4 0-16,2 1 3 15,0 0-6-15,-3 0-6 16,3 0-4-16,0 0-3 16,0 0 0-16,0 0-1 15,0 6 1-15,0 11-2 16,8 7 2-16,4 2 4 16,4 7 0-16,2 1-2 15,1 1 1-15,2 2 6 16,-1 0 2-16,0 5-2 15,0 2-1-15,-4 4-1 16,-1 5-4-16,3 1 8 0,-2-2-9 16,1-3 0-1,2-6 5-15,0-8-6 0,-2-6 2 16,-4-7-3 0,-2-8 3-16,-5-4-3 0,-3-5 6 15,-3-1-6-15,3-4 2 16,-3 0 0-16,0 0 11 15,0-4-12-15,0-8 11 16,-3-8-12-16,-8-2-24 16,-2 0-36-16,1 0-38 15,3-2-51-15,6 0-22 16,0-3-197-16</inkml:trace>
  <inkml:trace contextRef="#ctx0" brushRef="#br0" timeOffset="183473.09">13272 13000 513 0,'0'0'55'0,"0"0"81"16,0 0-22-16,0 0-41 15,0 0-24-15,0 0-48 16,-54 34 9-16,33 27 32 15,0 6 10-15,-4 5-2 16,1-4-11-16,1 0-15 16,-2-3-1-16,0-4-16 0,-2-6 3 15,3-5-5-15,3-8 4 16,3-9-5-16,5-5 6 16,1-8-7-16,2-3 2 15,2-6-5-15,2-4 3 16,5-7-3-16,1 0 5 15,0 0-3-15,-2 0 2 16,-1-13-4-16,-1-6-18 16,1-1-50-16,1 0-46 15,2-2-86-15,0 3-211 16</inkml:trace>
  <inkml:trace contextRef="#ctx0" brushRef="#br0" timeOffset="183750.64">12763 13462 304 0,'0'0'377'0,"0"0"-346"15,0 0 83-15,0 0-7 16,0 0-54-16,0 0-26 16,-3-32-14-16,54 18 5 15,13 0-4-15,15 1 24 16,2-4-13-16,5 3-4 15,-1 0 10-15,-9 0-13 16,-13 3-12-16,-15 1 11 16,-16 3-14-16,-11 2 7 15,-12 2-10-15,-4 0-2 0,-5 3-9 16,0 0-70 0,-21 0-47-16,-8 9-97 0</inkml:trace>
  <inkml:trace contextRef="#ctx0" brushRef="#br0" timeOffset="187208.83">12908 14241 174 0,'0'0'56'16,"0"0"14"-16,0 0-4 15,0 0 17-15,0 0-23 0,0 0-2 16,-84 5 4-16,71-5-16 15,-2 0-10-15,-6 2-15 16,0-1 7-16,-3 3-4 16,3-2-11-16,-1 3 9 15,1-3 2-15,6-1 1 16,2-1-1-16,5 0 8 16,4 0-5-16,2 0 0 15,2 0-2-15,0 0 9 16,0 0-17-16,0 0-7 15,0 0-10-15,0 0 4 16,0 0-1-16,0 0-3 16,0 0 3-16,0 0 6 0,0 0-8 15,0 0 15 1,5 0-7-16,11 0-9 0,2 0 11 16,6 0-6-16,-2 3-5 15,-1 1 3-15,2 1-6 16,-1-1 10-16,5-1-5 15,1-2-1-15,0-1 2 16,5 0-2-16,0 0 2 16,1 0 2-16,-1 0-5 15,-1 0 0-15,-3 0 7 16,4 0-5-16,2 0-2 16,2 0 6-16,3 0-5 0,2 0 2 15,-2-3-2-15,-1 0 3 16,-3 1-4-16,-5-1-1 15,2 3 1-15,0 0 2 16,-2-2 0-16,3 1-1 16,-1 0-1-16,4-1 2 15,1-1-2-15,4 0-4 16,-1 1 4-16,4-1 8 16,-2-1-8-16,-3 2 1 15,-4 1-1-15,-6 1-7 16,-3 0 7-16,-3 0 1 15,-3 0 1-15,3 0 4 16,4 0-10-16,5 0 9 0,3-3-8 16,5-1 6-1,1-2 1-15,0 0-3 0,-1 1-1 16,-2 0 1-16,-3 1 0 16,-3 1-1-16,-2 0 7 15,-2-1-6-15,-2 3 1 16,-1-2-2-16,3 0 0 15,2 0 1-15,3 0-1 16,4-4 6-16,0 1-5 16,1 0-1-16,-3 1 1 15,-3 2 0-15,-3-2-1 16,-4-1 1-16,0 1-1 16,-1 1 1-16,-2-2-1 15,1 1 0-15,-2 3-2 0,0-1 7 16,-1 0-1-16,3 0-4 15,3 0 1-15,1 3 1 16,2-5-1-16,0 2 0 16,-2 1-1-16,0 0-2 15,-2 1 2-15,-4 1 0 16,2 0 1-16,1-2 6 16,1 1-7-16,0 1 0 15,1-3 0-15,0 2 0 16,-3-3 0-16,0 1 2 15,-3 3-2-15,-3-2 0 16,1 1 1-16,0 0-1 16,0-1 0-16,1 1 1 0,3 1 2 15,3 0-1-15,2-2 0 16,1 1-1-16,3-1-1 16,0 2 0-16,-6 0 1 15,-1 0 5-15,-1-2-6 16,-3 2 0-16,-2 0 0 15,4-3 0-15,-3 1 0 16,4-1 6-16,-1 1-4 16,4-1 2-16,1-1-3 15,2 1-1-15,3 1 3 16,-4-2-1-16,1 1-2 16,-1-2 1-16,-3 2-2 0,1-2 3 15,0 1-2 1,-2 1 3-16,1-1 0 0,-1-1-1 15,1 3 7-15,0 1-9 16,1-2 1-16,-2 2-3 16,-3 1 7-16,-3 0-7 15,-1 0 7-15,-3 0-7 16,1 0 8-16,-1 0-9 16,1 0 7-16,2 0-5 15,2 0 2-15,2 0-1 16,-2-2 1-16,2 2 4 15,0 0-4-15,-2 0 1 16,1 0 0-16,-4 0-2 16,1 0 0-16,2 0-4 15,-2-1 4-15,1 1 6 0,0 0-6 16,-1 0 2-16,3 0-2 16,0 0 0-16,-1 0 0 15,-1 0 0-15,3-2 0 16,-2 2 0-16,4 0 0 15,-2-1 0-15,-2 1 1 16,0 0-1-16,-1-2 3 16,-2 2-3-16,2 0-6 15,0 0 6-15,-2-2 0 16,4 2 6-16,0 0-5 16,-2-3-1-16,7 3 0 15,0-1-5-15,7 1 5 0,2 0 0 16,1 0 0-16,0 0 0 15,-1 0 0-15,-2 0 0 16,-2 0 4-16,0-2-4 16,-2 2-1-16,-3-1 1 15,-1-1 0-15,0 1 1 16,0-2-1-16,1 1 0 16,-1 0 2-16,-1 2-1 15,-3-3-1-15,1 3 1 16,-1 0 1-16,-2-2-2 15,4 2 5-15,-3-1-3 16,0 0-1-16,2 1-1 0,-1-2 0 16,0 2 1-16,0 0 0 15,-2 0-1-15,1-1 1 16,-1 1-1-16,2 0-1 16,3 0 1-16,0-2-1 15,1 2 2-15,4 0-3 16,-3 0 4-16,1 0-4 15,1 0 3-15,-1 0-1 16,-3 0 2-16,2 0-1 16,-3-3-2-16,0 2 2 15,-4 0-2-15,2 1-4 16,-2 0 5-16,0 0 3 16,-2 0-2-16,1 0 1 15,-4-2-1-15,-1 2-1 0,-1-1-2 16,-2-1 2-16,2 2 0 15,2-1 4-15,-2-1 0 16,3 2 2-16,-3 0-6 16,-2 0 1-16,-3 0 2 15,1 0-3-15,-3 0 3 16,-2 0-3-16,2 0 8 16,-2 0-4-16,0 0-3 15,2-1 1-15,1 1 0 16,0-1 3-16,-2-1-2 15,2 2-2-15,-3 0 1 16,0 0-1-16,0-3-1 16,-1 3 5-16,-2 0-4 0,0 0-1 15,1 0 2-15,-1 0 0 16,0 0-1-16,2 0-1 16,-2 0 3-16,1 0-3 15,1 0 2-15,-1 0-2 16,1 0 0-16,1 0 0 15,-2 0-1-15,2 0 1 16,-3 0 0-16,0 0 3 16,0-2-3-16,0 2 2 15,3 0 0-15,-2-2-1 16,2 2-1-16,-1 0 3 16,-1 0-2-16,1 0 1 15,-1 0-1-15,-1-1 0 0,2 1 1 16,-2 0-1-16,0 0 1 15,0 0-2-15,0 0 0 16,0 0 1-16,0 0 0 16,0 0 0-16,0 0-1 15,0 0 1-15,0 0-1 16,0 0 4-16,0 0-2 16,0 0 1-16,0-2 0 15,0 2 4-15,0 0-4 16,0 0 5-16,0 0-2 15,0 0-6-15,0 0 2 16,0 0 1-16,0 0-3 16,0 0 0-16,0 0 1 0,0 0 1 15,0 0-1-15,1 0-1 16,2-1 0-16,-1 1 0 16,-1-1 0-16,3 1-5 15,-3-2 5-15,-1 2 4 16,0 0-4-16,0 0-3 15,0 0-6-15,0 0-52 16,0 0-22-16,-18 0-57 16,-18 0-36-16,-16 0-640 15</inkml:trace>
  <inkml:trace contextRef="#ctx0" brushRef="#br0" timeOffset="195583.84">12912 15124 390 0,'0'0'71'16,"0"0"44"-16,0 0 9 15,0 0-62-15,0 0-16 16,0 0-3-16,0 0-13 15,-16-26-9-15,-2 44-16 16,-2 6 8-16,-3 8-3 0,-3 9 22 16,1 9-5-16,3 7-3 15,-1 6 13-15,-2-1-2 16,-2 5 0-16,-1 0-8 16,-2 2-4-16,-3-2-4 15,2-2 2-15,1-5-3 16,5-9-8-16,4-6 11 15,4-6-11-15,1-2 12 16,1-5-4-16,-1 0-4 16,-3 3-1-16,-1-1 0 15,-4-2 4-15,3-5-6 16,0-8 1-16,8-5-6 16,7-10 0-16,3-2-1 0,3-2-1 15,0 0 2 1,0 0 5-16,0-3 3 0,0-7-6 15,0 0-7-15,0 1-1 16,0 3-13-16,0 5-61 16,1-2-81-16,7-3-152 15</inkml:trace>
  <inkml:trace contextRef="#ctx0" brushRef="#br0" timeOffset="198015.03">12887 14304 112 0,'0'0'70'0,"0"0"-10"16,0 0 58-16,-106 0-33 15,76 0-2-15,0 0-26 0,4 0-11 16,6 0 7 0,5 0-10-16,8 0-13 0,-1 0 9 15,8 0-16-15,0 0-3 16,0 0 2-16,0 0-2 16,0 0 1-16,0 0-11 15,0-2-7-15,3 1 0 16,11 0-3-16,5-2 2 15,1 2-2-15,5-1 0 16,0 0 0-16,2 1 0 16,1 1 7-16,-1 0-5 15,0 0-1-15,-3-1-1 16,3 0 3-16,0-2 0 16,1 1-2-16,0 0 3 15,1 2-2-15,0 0 4 0,1 0-1 16,0 0-5-16,0 0-3 15,-2 0 3-15,-1 0 0 16,3 0 3-16,0 0 3 16,-2 1-2-16,2-1-4 15,-2 0 2-15,2 0-1 16,0 0 1-16,1 0-2 16,2 0 2-16,0 0 2 15,-2 0-4-15,-1 0 0 16,-2 0 0-16,-1 0 2 15,-4 0-1-15,-1 0 0 16,0 0 3-16,-1 0-4 0,5 0 4 16,2 0 5-16,5 0-8 15,1 0 8-15,2 0 5 16,1 0-14-16,0 0 1 16,-1 0 4-16,0 1 10 15,-2 4-10-15,-4-3-4 16,0-1-1-16,-1-1 4 15,6 0 3-15,-2 0-5 16,0 0 12-16,-2 0-12 16,0 0 1-16,1 0-1 15,-1 0 3-15,0 0-9 16,2 0 11-16,2 0-7 16,2 0 0-16,3 0 1 0,-3 4 0 15,1-3-1 1,-2 1 3-16,4-1-3 0,0-1 1 15,2 0 1-15,4 0-1 16,0 0 2-16,0-1 2 16,2-4 0-16,-5 1-3 15,-2 1 1-15,-1 0-1 16,-4 3-2-16,-2 0 3 16,0 0-3-16,2 0 0 15,6 0 1-15,0 0 2 16,3 0 0-16,2-2 6 15,2-3-7-15,-2 3 1 0,3-3 1 16,-3 3 0 0,-3 0-4-16,-3 2-4 0,-4 0 4 15,0-1 4-15,-3 1-4 16,1-2 0-16,-2-1-2 16,1-2 3-16,-1 2-1 15,1-4 4-15,1 0-3 16,-2-2 8-16,0 1-8 15,2-1 5-15,-4 2-3 16,3-1 2-16,1 1-2 16,2 0 1-16,5 0 1 15,0 1-3-15,1 1-1 16,2-1 2-16,-4 1-1 16,1-2 2-16,-3 2-3 15,-3 0-1-15,-2 0 3 0,-1-1-3 16,-2 0 5-16,1 3-5 15,-1-4 6-15,1 2-3 16,0 0 1-16,1-2-2 16,-2 1-2-16,2-2-1 15,0 2 1-15,-2-1 2 16,2 0-2-16,0-1-1 16,-4 3 1-16,0-1 1 15,-2-1 2-15,-1 0-3 16,0 0 1-16,-2-1-1 15,1 1 1-15,2 0 1 16,1-3-2-16,4 5 0 0,0 0 1 16,0-1-1-16,1 0 1 15,-2 2 2-15,0 1-1 16,1 0 1-16,2-1-3 16,3 0 4-16,-1 1-2 15,0 0 0-15,-3 0 0 16,-1-2-1-16,3 1 0 15,-1 1 1-15,5-1 3 16,-2-2-3-16,0 2-2 16,-1 0 4-16,1 1-2 15,-2-2-2-15,-3 1 9 16,-2 0-4-16,0 1 0 16,-5-1-3-16,0-1 9 0,0 3-7 15,-3-1 3-15,-3 2 5 16,-4-1-5-16,-5 1 4 15,3-2-7-15,-3 1 3 16,2 0 0-16,2 1-5 16,-2-1-2-16,1 0 4 15,-1-1 8-15,-2 2-11 16,1-2 11-16,-1 0-4 16,0 0 0-16,0-1-1 15,-4 1 6-15,0 1-9 16,2-1 1-16,-2 1-1 15,2-1-2-15,0-1-2 0,0 1 2 16,-2 3-1-16,-1-2 1 16,-1 1-2-16,-2 1-1 15,-1 0 1-15,-1-2 0 16,0 2-4-16,0 0-43 16,-4 8-65-16,-29 8-90 15,-16-6-162-15</inkml:trace>
  <inkml:trace contextRef="#ctx0" brushRef="#br0" timeOffset="199048.99">13312 15665 180 0,'0'0'70'0,"0"0"-37"16,0 0 49-16,0 0-39 16,-37-79 111-16,28 63-54 15,-2 0-14-15,1 2-32 16,4 0 8-16,0-1-23 15,3 1-11-15,0 1-6 16,3 4 10-16,0 4-8 16,0 3-5-16,0 2 4 0,0 0-14 15,0 0-8-15,3 12 4 16,12 12-5-16,7 12 3 16,-1 8 9-16,-1 4 19 15,0 4-7-15,3 2 8 16,-1-1-2-16,-1-3-18 15,1-5-1-15,-1-6-8 16,-1-3-1-16,-3-4-2 16,-3-5 8-16,-1-9-7 15,-2-3 0-15,-4-9 0 16,-1-1 0-16,-3-5-1 16,-1 0-1-16,-1 0-5 15,-1-3-6-15,0-17-31 0,0-9-38 16,0-10-48-1,0-4-81-15,0-6-455 0</inkml:trace>
  <inkml:trace contextRef="#ctx0" brushRef="#br0" timeOffset="199348.51">13578 15417 632 0,'0'0'98'15,"0"0"-63"-15,0 0 39 16,-99 107-6-16,77-58-9 16,5 1-11-16,4 0-10 0,1 2-1 15,-4 1 1-15,-3 0 4 16,-4-1-1-16,-4-4-12 16,2-3-8-16,2-4-6 15,4-9 2-15,7-5-15 16,3-8 4-16,4-8-4 15,4-4-2-15,1-7-2 16,0 0-5-16,0 0-29 16,0-6-12-16,0-17-58 15,0-12-122-15,0-2-260 16</inkml:trace>
  <inkml:trace contextRef="#ctx0" brushRef="#br0" timeOffset="199551.66">13057 15927 487 0,'0'0'95'0,"0"0"-8"16,0 0 23-16,0 0-68 15,91-36-21-15,-21 6 12 16,12-4 22-16,8 0-27 16,1-1 4-16,1 4-6 15,-9 8-16-15,-14 7-6 16,-18 8-4-16,-14 8-29 15,-10 0-95-15,-8 0-51 16</inkml:trace>
  <inkml:trace contextRef="#ctx0" brushRef="#br0" timeOffset="199881.62">14290 15316 709 0,'0'0'41'0,"0"0"46"16,0 0-59-16,0 0-11 15,-28 125 65-15,25-62-28 16,0 3-14-16,-3 1-11 15,3-3-14-15,2-4 5 0,1-11-13 16,0-9-6-16,0-10 1 16,0-4-2-16,0-7 0 15,1-7-2-15,6-5-32 16,1-7-56-16,0 0-41 16,-1-13 29-16,-5-12-255 15</inkml:trace>
  <inkml:trace contextRef="#ctx0" brushRef="#br0" timeOffset="200071.87">14074 15718 628 0,'0'0'58'0,"0"0"-3"16,0 0-36-16,0 0 4 16,114-38-10-16,-58 26-1 15,12 0-6-15,3-1-1 16,-2 3 4-16,-5 2-9 15,-11 3 0-15,-9 3-2 16,-11 2-85-16,-10-2-383 16</inkml:trace>
  <inkml:trace contextRef="#ctx0" brushRef="#br0" timeOffset="200671.87">15212 15415 643 0,'0'0'44'0,"0"0"29"15,-106-32-6-15,57 29-22 16,2 3-10-16,6 0 6 15,5 20-25-15,6 4-9 16,4 7 3-16,3 8-1 16,7 1-3-16,6 5 3 0,8-1-5 15,2 3 1-15,2-2 0 16,15-4 0-16,6-9-5 16,2-7 2-16,1-5 0 15,3-10-1-15,3-6-1 16,0-4-1-16,1 0-3 15,-5-16 1-15,-2-7 3 16,-4-7 0-16,-7-3 0 16,-6-7 0-16,-3-2 5 15,-4-3-4-15,-2 0 1 16,0 1-2-16,-2 7-1 16,-7 8 1-16,3 11 0 15,3 11 4-15,-1 7-4 16,4 0-7-16,0 13 6 15,0 14-6-15,0 8 8 0,13 8-1 16,4 2 0-16,0 2 0 16,3 0 3-16,-2-4 4 15,1-4-2-15,-1-8-4 16,-2-9 0-16,0-8 2 16,-2-5-3-16,1-3 1 15,2-3-3-15,0-3 0 16,1 0-55-16,-1-5-79 15,-2-16-92-15</inkml:trace>
  <inkml:trace contextRef="#ctx0" brushRef="#br0" timeOffset="201202.62">15561 15020 739 0,'0'0'9'16,"0"0"19"-16,0 0-4 16,0 0-18-16,-7 117 59 15,16-44-8-15,-6 11-24 16,-3 2-5-16,0-2-7 16,0-5-2-16,-12-9-9 15,4-9-4-15,4-11-4 16,2-11-2-16,2-12 1 0,0-12 1 15,0-9-2-15,0-4 10 16,0-2-9-16,0-6 39 16,3-18-18-16,8-11-6 15,5-8-11-15,-1-4-4 16,5-4-1-16,3 3-12 16,3 9-21-16,0 11-6 15,-1 14 12-15,-2 11 3 16,3 3 12-16,-1 5 4 15,3 13 8-15,1 7 0 16,-1 2 0-16,-5 5-3 16,-6-1 3-16,-9 5 3 0,-8-1-2 15,0 3 4-15,-17-2 4 16,-5-7-6-16,-2-5 23 16,-1-7-10-16,0-5 4 15,-1-5 3-15,-5-4 12 16,-3 0-18-16,-1-3-8 15,11 0-9-15,6 0 0 16,14 0-11-16,4-10-91 16,7-12-178-16</inkml:trace>
  <inkml:trace contextRef="#ctx0" brushRef="#br0" timeOffset="201455.57">16204 15587 811 0,'0'0'5'0,"0"0"-3"15,96-35 52-15,-53 25 1 16,2 1-41-16,-5 2-3 15,-4 4-10-15,-11 2 3 16,-7 1-8-16,-11 0-99 16,-7-2-387-16</inkml:trace>
  <inkml:trace contextRef="#ctx0" brushRef="#br0" timeOffset="201911.61">17018 15272 687 0,'0'0'14'0,"0"0"35"16,-89-21 41-16,52 21-44 16,1 15-20-16,5 15-5 15,-1 10 5-15,4 7-3 16,5 6-2-16,1 6 2 15,4 3-1-15,6 1-1 16,2-3-15-16,9-6 5 16,1-11-11-16,0-10 1 0,17-12 2 15,6-7 13 1,6-4-13-16,7-4 4 0,6-6 2 16,6 0-9-16,-5 0-13 15,-3-2-87-15,-7-7-107 16,-10-8-404-16</inkml:trace>
  <inkml:trace contextRef="#ctx0" brushRef="#br0" timeOffset="202535.72">17371 15386 544 0,'0'0'151'0,"0"0"-81"0,0 0 46 16,0 0-47-16,0 0-23 16,-106-70-24-16,74 70-13 15,4 14-5-15,0 7 7 16,5 8 1-16,4 4 4 16,4 2-6-16,6 4-7 15,2 3 9-15,5 2-1 16,2-2-6-16,0 1-5 15,2-6 6-15,6-5-6 16,3-8 0-16,0-7 0 0,3-5 0 16,3-6 3-1,4-5-3-15,1-1 2 0,2 0 1 16,0-18 2-16,1-6-5 16,-1-6 2-16,-2-9 3 15,-4-5 1-15,2-9 3 16,-3-8-7-16,-2-6-1 15,0-7-1-15,-6-8-1 16,-6-1-5-16,-3-3-16 16,0 5 5-16,-13 7 8 15,-7 11 6-15,3 17 0 16,3 17 3-16,8 17-1 16,1 10 1-16,3 2 0 15,2 31 0-15,0 19-3 0,0 21 3 16,13 15 7-16,1 8-3 15,-3 6 11-15,-5-1-6 16,-3-8-3-16,-3-13 3 16,2-11-2-16,2-16-5 15,3-12-2-15,4-11 5 16,1-8-1-16,6-9 3 16,0-5-4-16,6-6-3 15,4 0 0-15,4 0-37 16,-4-12-135-16,-3-9-226 15</inkml:trace>
  <inkml:trace contextRef="#ctx0" brushRef="#br0" timeOffset="205276.84">17939 15070 624 0,'0'0'54'16,"0"0"39"-16,0 0-27 16,0 0-56-16,0 0-5 15,0 0 17-15,4 120 30 16,13-65-6-16,-1 5-1 15,5 1-12-15,1 0-4 16,1-5-13-16,-1-6-7 16,-1-10-2-16,0-8-4 15,-3-8-2-15,-5-10 0 0,-2-5 8 16,-5-5-9-16,-3-4-2 16,0 0-23-16,0 0-32 15,0-10-51-15,-2-13-109 16</inkml:trace>
  <inkml:trace contextRef="#ctx0" brushRef="#br0" timeOffset="205550.65">18201 15078 123 0,'0'0'481'16,"0"0"-476"-16,-41 80 82 15,24-34 8-15,-2 7-47 16,4 3 9-16,-3 0-27 16,-3-5-4-16,3-1-5 15,-1-7-9-15,1-6-3 16,4-5-5-16,4-7 1 16,1-6-5-16,3-5 0 15,5-4-1-15,-1-6-3 16,2-2-38-16,0-2-57 15,0 0-52-15,0-16-318 16</inkml:trace>
  <inkml:trace contextRef="#ctx0" brushRef="#br0" timeOffset="205746.67">17815 15455 622 0,'0'0'75'16,"0"0"3"-16,0 0-48 15,86-42-22-15,-26 31-2 16,4 0 11-16,3 0 8 16,-1 3-16-16,-3 2 3 15,-11-2-11-15,-9 4-1 16,-11 1-4-16,-9 1-83 16,-6-5-346-16</inkml:trace>
  <inkml:trace contextRef="#ctx0" brushRef="#br0" timeOffset="206197.55">18474 15323 775 0,'0'0'37'16,"0"0"15"-16,0 0 4 0,0 0-38 16,90-18-10-1,-41 12 2-15,3 2-8 0,-4 0 1 16,-8 4-3-16,-12 0 0 15,-11 0 0-15,-7 0-44 16,-7 0-67-16,-3 0-202 16</inkml:trace>
  <inkml:trace contextRef="#ctx0" brushRef="#br0" timeOffset="206732.81">19041 15240 599 0,'0'0'31'0,"0"0"77"16,0 0-35-16,0 0-31 15,0 0-14-15,0 0-15 16,85-8-4-16,-64-1 3 16,-3-1-9-16,0-2 3 15,-6-2-6-15,1-1 1 16,-4-3 0-16,-3-4 2 16,-3-6-3-16,-3 2 0 0,0-1 0 15,-3 8 3-15,-12 4 0 16,-4 6-2-16,-3 6 0 15,-3 3 7-15,-1 3-8 16,-1 17 7-16,1 11-6 16,4 10 17-16,6 5-2 15,-1 5 6-15,8 2-14 16,5-3 10-16,4-1 5 16,0-6-6-16,6-6-14 15,9-5 0-15,3-6-3 16,1-9 7-16,1-6-6 15,5-6 3-15,3-3-3 16,-1-2 0-16,0 0-1 16,-5 0-12-16,-4-7-53 15,1-4-37-15,-6-6-41 0,-2-3-300 16</inkml:trace>
  <inkml:trace contextRef="#ctx0" brushRef="#br0" timeOffset="207229.57">19437 14793 558 0,'0'0'11'16,"0"0"15"-16,0 0 69 15,0 0-48-15,0 0-26 0,91 61 2 16,-80-2 22-16,-8 12 9 15,-3 8 15-15,-4 8-20 16,-16 0-23-16,-3-1-5 16,-3-4 0-16,5-7-5 15,2-7-15-15,5-7 2 16,4-5-2-16,3-9 3 16,4-10-4-16,3-4 3 15,0-8-3-15,0-5 0 16,4-4 0-16,15-9-1 15,10-4 2-15,0-3 5 16,3-3-5-16,-4-17-1 16,-4-6 0-16,-3-9-1 0,-5-3 3 15,-8-6 8-15,-8-3-10 16,0 0 3-16,-22 2 3 16,-13 4-4-16,-5 1 11 15,-5 2 5-15,5 3-9 16,7 4-6-16,12 5 13 15,14 2-12-15,7 2 0 16,10-3-4-16,26 3-4 16,12 1-4-16,5 5-23 15,0 9-26-15,-6 4-98 16,-11 3-53-16</inkml:trace>
  <inkml:trace contextRef="#ctx0" brushRef="#br0" timeOffset="207578.59">20030 15051 632 0,'0'0'39'16,"0"0"-33"-16,0 0 34 15,1 81 14-15,-1-29 25 0,0 7-21 16,0-2-26-16,-7 0-11 16,-3-3-5-16,1-7-9 15,0-7-6-15,4-10 4 16,1-8-1-16,2-13-6 15,2-1 2-15,0-5-35 16,0-3-76-16,-1 0-60 16,-2-16-474-16</inkml:trace>
  <inkml:trace contextRef="#ctx0" brushRef="#br0" timeOffset="207753.58">19772 15340 506 0,'0'0'211'15,"0"0"-191"-15,0 0 39 16,131-27-15-16,-67 22-30 16,-3 2-6-16,-4-2-6 15,-7 3-2-15,-7 0 0 16,-8 1-2-16,-5-3-32 16,-7 1-177-16</inkml:trace>
  <inkml:trace contextRef="#ctx0" brushRef="#br0" timeOffset="208461.69">20557 15129 583 0,'0'0'60'16,"0"0"26"-16,0 0-17 16,0 0-43-16,-91-17-6 15,61 34-1-15,2 9-8 16,2 6 6-16,8 4-6 16,5-1 4-16,8-2-4 0,5-4 0 15,0-4-10 1,10-4 1-16,7-4 2 0,2-6-3 15,0-5-2-15,0-6 1 16,0 0-8-16,-1-2 5 16,1-13 3-16,-3-7 0 15,-2-3 0-15,-3-3 1 16,0-5-1-16,-3-1 1 16,-3 5 7-16,-2 4-5 15,-2 8 10-15,-1 9 1 16,0 7 9-16,0 1-1 15,0 0-17-15,0 12-5 16,0 16 0-16,0 11 1 16,-1 6 3-16,-8 3-1 15,-2 5 19-15,2-2-15 0,-3 4 2 16,-1 3-6-16,2-3-1 16,4-1-2-16,1-1 0 15,0 1 2-15,3 0 3 16,3-4-5-16,0-4 0 15,0-8-4-15,0-11 4 16,0-8 8-16,0-7-8 16,0-7 0-16,-1-2 1 15,-7-3 2-15,-1 0 11 16,-3-8 35-16,0-12 12 16,-1-9-19-16,-1-4-9 15,2-3-13-15,2-8 5 0,6 2-12 16,4 2-11-16,0 1 3 15,13 3-5-15,8 1-8 16,7 0-11-16,7 2-42 16,5-1-78-16,-3 1-143 15</inkml:trace>
  <inkml:trace contextRef="#ctx0" brushRef="#br0" timeOffset="209044.54">20879 14780 616 0,'0'0'16'0,"0"0"69"16,0 0-24-16,0 0-56 16,0 0-1-16,12 114 34 15,-9-50 27-15,-3 10-19 16,0 6-2-16,0 0-9 16,-5-3-13-16,-4-6-12 0,2-6-5 15,-2-9-4 1,3-6 6-16,3-11-7 0,1-15-3 15,1-10 3-15,1-8 0 16,0-6 1-16,0 0 3 16,0-1 14-16,4-18 31 15,6-7-32-15,0-7-16 16,-3-5 6-16,-1-6-6 16,6-6-1-16,3 0 0 15,4 2-13-15,4 7-32 16,4 10-6-16,0 17 8 15,2 8 22-15,1 6 19 16,0 7 1-16,-2 16 1 0,-4 9 0 16,-7 9 2-1,-7 5 8-15,-7 6 8 0,-3-1 14 16,0-2-4-16,0-4-16 16,0-7-2-16,0-8-5 15,-5-5-2-15,1-7-3 16,-3-5-8-16,-2-3-112 15,-2-7-220-15</inkml:trace>
  <inkml:trace contextRef="#ctx0" brushRef="#br0" timeOffset="210262.63">11995 14925 150 0,'0'0'73'0,"0"0"-22"16,0 0 58-16,0 0-14 15,0 0 1-15,0 0-15 16,3-62-18-16,-3 68-47 16,0 25-13-16,-9 21 0 0,0 24 24 15,-3 22 23-15,0 20 3 16,0 13-7-16,2 9-14 16,1-1 7-16,1 4 3 15,-2-4-18-15,4-13-5 16,-3-13-3-16,-3-22-2 15,5-21-13-15,1-18 5 16,1-15-3-16,5-19-2 16,0-6 0-16,0-9 0 15,0-3 4-15,0 0-2 16,8-6 3-16,9-15-6 16,9-10-62-16,8-16-125 15,0-9-155-15</inkml:trace>
  <inkml:trace contextRef="#ctx0" brushRef="#br0" timeOffset="213480.94">12016 14888 212 0,'0'0'23'0,"0"0"4"15,0 0 29-15,0 0-6 16,0 0 10-16,0 0-18 16,76-30-4-16,-43 24-26 15,4-2 3-15,6 5 18 16,8-2-9-16,1 2-6 15,3 2 3-15,-4 1-2 16,-6 0-2-16,-7 0 2 16,-2 1-9-16,-1 5-6 0,2-1 2 15,3 1-2-15,5-3 5 16,1-3-2-16,2 0-3 16,3 0-2-16,-6 0 3 15,2 0-2-15,0 0-2 16,5 0 0-16,3 0 3 15,4 0 2-15,-2 0-6 16,-2 0 1-16,-4 0-1 16,0-3 0-16,-5-1-3 15,-1 1 3-15,-5 1 2 16,-4-3 2-16,1 2-4 16,-7-3 0-16,-2 3 0 0,3-4 0 15,-1 4 0 1,0-3 6-16,3 2-6 0,-3 0-1 15,-2 1 0-15,-4 1 2 16,-2 1-2-16,-1 1 2 16,-4-1-1-16,-1 1 8 15,1 0-6-15,2 0-1 16,3 0 2-16,5-2 1 16,3-2-2-16,1-3 0 15,2 3-2-15,4-2 1 16,1 2 3-16,-1-1-3 15,0 4 2-15,-3-1-3 16,-2 2 1-16,4-1 0 16,1-2-1-16,5 0 7 15,0-1-7-15,-1 0 1 0,1 0-1 16,-3-1-7 0,-3 3 7-16,-2-1 5 0,0 1-3 15,3 1-1-15,1-2 1 16,1 0 4-16,2 0-3 15,1-2-3-15,0 0 7 16,3 0-7-16,-4-1 0 16,1 1-3-16,-3 3 3 15,-3 0 0-15,0-1 1 16,0 1 6-16,2 2-7 16,-1 0-5-16,2-3 5 15,-1 0 0-15,-1 1 5 0,-2-1-5 16,-2 0 0-16,0 2 0 15,2-1-2-15,-3 1 2 16,3-1 4-16,-1 2-3 16,3-3-2-16,-1 2 0 15,0-2 1-15,0 0 1 16,0 1-1-16,4-1-2 16,0 1 2-16,2-3 1 15,4 1-1-15,-1 1-1 16,4-1 1-16,1 1-2 15,-1 0 2-15,0-2 0 16,-1 5 0-16,-1-3 0 16,2 1 0-16,-2 1 0 0,3-2 0 15,-2 3 0-15,3-2 0 16,1-1 0-16,-3 0 0 16,5 3 2-16,-2-2-2 15,-1 1 1-15,0 1 1 16,2-2-2-16,-2 2 4 15,-3-1-11-15,-1-1 7 16,-5 0 0-16,3 2 0 16,-3-2 0-16,0 0 2 15,1 2-4-15,-2-4 4 16,2 2-4-16,-2 0 4 16,-2 2-6-16,-2-1 4 0,0 1 0 15,-1-2 0-15,0 1 5 16,1 1-5-16,3-2 0 15,-1 2 0-15,3 0 0 16,3-1 0-16,0 1 0 16,-1-2-1-16,0 2 1 15,-2 0-2-15,-3 0 3 16,2 0-1-16,2 0 0 16,2 0 0-16,2-2 0 15,-2 1 6-15,1-1-6 16,-4 0 0-16,-3 1 0 15,-3-2-5-15,1 2 5 16,-1 1 0-16,3-3 3 16,0 1-1-16,2-1-2 15,1-1-7-15,1-1 7 0,1 1 7 16,-1 0-7-16,-2-3-7 16,-2 6 7-16,-3-2 0 15,-1 0 1-15,-4 0-1 16,4-1 6-16,0 1-5 15,1 1-1-15,4 0 0 16,2-1 0-16,-2 1-1 16,2-3 1-16,-4 5 1 15,-2 0 2-15,2-2-2 16,-2 2-1-16,2-3 1 16,7 2 0-16,1 1 4 15,5-2-5-15,0 2 0 0,-3 0-2 16,-1 0-2-16,1 0 8 15,-3 0-8-15,-2 0 10 16,2 0-6-16,-2 0 1 16,8 0-1-16,2 0-1 15,5 0 1-15,3 2 3 16,4 1-3-16,-1-2 0 16,-2-1 3-16,-2 0 2 15,-6 0-10-15,-5 0 9 16,-3 2-4-16,-2-2 0 15,-3 0 0-15,-3 2 5 16,-3-2-5-16,0 0 8 16,-1 0-5-16,1 0 16 0,0 0-16 15,1 0 10 1,0 0-13-16,-2 3 0 0,-1 0 1 16,1 1-1-16,3 1 0 15,1 0 4-15,2 1-3 16,5-3 2-16,-4 3-3 15,-2-2-5-15,-3 0 5 16,-2-1 2-16,-2-3 3 16,-3 3-10-16,-3-1 6 15,-5-2-1-15,-5 0 0 16,-4 0 9-16,-3 0-9 16,3 0 3-16,-2 0 1 0,1 0-1 15,-1 0-2-15,-4 0 3 16,-1 0-3-16,-2 0-1 15,1 0 2-15,-1 0-6 16,5 0 8-16,-2 0-7 16,-2 0 6-16,2 0 0 15,-3 0-3-15,-1 0 0 16,-1 0 0-16,-1 0 0 16,3 0-3-16,0 0 0 15,0 5 3-15,0 0 2 16,0 0-2-16,-2 2 4 15,-1 1-4-15,0-2 2 16,0 3-1-16,0-1-1 0,0 0 0 16,0 1 3-1,0 1-3-15,0 0 1 0,-3 3 6 16,-1 0-4-16,-1 2 3 16,0-1-4-16,0 4 0 15,1 0 1-15,-1 2 4 16,-2 1-4-16,-1 0-2 15,-1 2 4-15,0-5-2 16,2-1 7-16,-2-3-4 16,5-2 5-16,-1 1 0 15,2 0 14-15,1 2-13 16,1-1-8-16,-2 1 10 16,3 1-11-16,-3-1 7 15,3 0-10-15,-2-1 1 0,1 3 5 16,-2-2-4-16,2 5 2 15,-1-2-1-15,2 0 2 16,0 4 2-16,0-3 1 16,0 2 0-16,0-3-4 15,0 2-2-15,0-1 5 16,0-2 1-16,0-1-7 16,0 1 2-16,0 0 2 15,-1-1 0-15,1 2 1 16,0 2-1-16,0 1-3 15,0 2 2-15,0-2-4 16,0 0 3-16,0 1-1 16,0-2-1-16,1 3 2 0,1-3-3 15,-2 0 0-15,1 1 2 16,3 1-2-16,-1 1 1 16,2-2 0-16,1 0-1 15,-3 1 0-15,0-5 2 16,0 0 1-16,-3-1-3 15,0-2-3-15,0 0 3 16,0 0-1-16,0 2 1 16,-4-1 2-16,-3 1 0 15,3 2-1-15,-1 1 0 16,4 1-1-16,-2-1 0 16,0 3 0-16,0-2-5 0,-1-1 5 15,-1 0 4 1,-1-2-4-16,3-4 2 0,-2 3-2 15,0-2 0-15,2 0-1 16,0 3 0-16,0-1 1 16,1 3 0-16,2-3 1 15,0 2-1-15,0-3 0 16,0-1-1-16,0 0-2 16,0 1 3-16,0-1 4 15,0 0-4-15,0-1 0 16,-3-1 0-16,-1-2-2 15,-1 0 4-15,2-6-2 16,1 1 0-16,2-5 1 16,0 0-1-16,0 0-1 15,0 0-9-15,-5-8-69 0,-6-13-152 16</inkml:trace>
  <inkml:trace contextRef="#ctx0" brushRef="#br0" timeOffset="-213462.08">11844 16542 294 0,'0'0'7'15,"0"0"32"-15,0 0 70 16,0 0 34-16,0 0-50 16,0 0-40-16,0 0-37 0,-52-5-3 15,52 5-8-15,0 0-2 16,0 0 2-16,0 0-1 16,12 0-1-16,9 0 13 15,3 3 8-15,10 2-1 16,6-3 19-16,7-2-13 15,5 0-20-15,3 0-1 16,3 0-6-16,5 0 5 16,1 0-6-16,-3 0 1 15,2 0-2-15,-10 7 2 16,-5 0-2-16,-2-3 0 16,-4 1 4-16,3-1-4 0,-2 1 0 15,6-3 0 1,6-2 1-16,1 0 2 0,4 0-1 15,1 0-1-15,-2-5-1 16,1 2 4-16,-2 1-2 16,-1 2-1-16,-2 0-2 15,0 0 0-15,3 0 1 16,6 0-1-16,8 0-2 16,7-1 3-16,6-3 3 15,-1 2-2-15,-1-1-1 16,-4-4 0-16,-7 4 0 15,-8 1 0-15,-9 2 0 16,-8 0 2-16,-4 0-5 16,-5 0 5-16,7 0-2 15,3-1 10-15,10-2-7 0,3 0 4 16,0-2-6-16,2 2 1 16,0-1 0-16,1 1 1 15,4 1 17-15,5 0-2 16,9-1-8-16,9 1 0 15,9-2 1-15,9 1-9 16,3-4 0-16,5 1-2 16,2 1 5-16,-3-1-7 15,-6 1 7-15,-8 0-8 16,-13 1 3-16,-9 0 0 16,-3 0-3-16,0-2 6 15,1-1-3-15,4-2 0 0,2-1 3 16,-1-1-3-16,-1 0 3 15,-7 2-3-15,-5-1 8 16,-4 3-4-16,-2-1-2 16,2 3-1-16,1-1 0 15,-1 1 3-15,3-1-4 16,5 1 0-16,6 2 0 16,2 2 0-16,3-1 1 15,3-1 3-15,-1 3-4 16,2-4 1-16,1 2 4 15,-1-1-3-15,-1 1 1 16,0 2 5-16,-2 0-6 16,1-1 1-16,-5-1-3 0,-4-3 1 15,-1 0-2-15,-1 1-1 16,-1-1 2-16,-1 2 0 16,-6 0 2-16,-3 1-2 15,-2 0 2-15,-2-2-2 16,-1 0 0-16,-1-3 1 15,-2 4 0-15,0 0-1 16,-4-1 1-16,-2 2 8 16,4 2-6-16,2 0-2 15,3 0 2-15,-2 0-3 16,0-1 4-16,-3 1 1 16,-2-1-5-16,2 1 0 0,0 0 2 15,0 0 3-15,-3 0 0 16,-4 0-3-16,-2 0 5 15,-4 0 1-15,1 0-2 16,5 0 3-16,2 0-7 16,1 0-1-16,-2 1 2 15,-1-1 0-15,-8 1 0 16,-2 1-2-16,-2-1 1 16,-3 1 7-16,3 1-9 15,2-2 2-15,-1 2 3 16,2-3-3-16,1 3-1 15,-2-1 1-15,-3 0-2 16,1-2 5-16,0 1-4 16,3 1 0-16,-3-1-1 15,1 0-2-15,3 1 2 0,0 1-1 16,-4-3 3-16,-3 0-2 16,-6 0 1-16,-3 0 4 15,-3 0-4-15,0 0 2 16,-1 0-1-16,0 0-2 15,-1 0 4-15,-1 0-2 16,0 0 2-16,0 0-3 16,0 0 1-16,0 0 1 15,-2 0-2-15,-1 0 3 16,-1 0-4-16,-1 0 1 0,-4 0 2 16,-2 0 2-1,2 0-1-15,-1-2-3 0,2 1 0 16,2-1-1-1,-2 0 1-15,3 2 0 0,0-2-1 16,-4 1 3-16,1-1 0 16,-2 0-3-16,-4 2-2 15,-1-3 2-15,-1 0 4 16,1 0-2-16,-2 0 4 16,1 0-4-16,1 1-2 15,1-1 0-15,-1 0-23 16,0-6-101-16,-3-8-181 15</inkml:trace>
  <inkml:trace contextRef="#ctx0" brushRef="#br0" timeOffset="-208110.96">13251 9515 481 0,'0'0'21'0,"0"0"-21"15,0 0 43-15,0 0 7 0,0 0 13 16,0 0 12-16,0 0-47 16,-11-1-9-16,11-10-15 15,2-1 8-15,-1-3 10 16,1-3 3-16,-2-4 10 16,3-5 0-16,-3-4-22 15,0-4 17-15,0-3-16 16,0-4 3-16,0-3 0 15,0-1 7-15,0 2-6 16,0 1-8-16,0-2 4 16,0 0-6-16,0-3-2 15,0-2-3-15,0-3 4 0,0 0-4 16,0-2-3-16,4 1 2 16,1 4 0-16,-1 2-2 15,1 4 3-15,-5 4 8 16,1 4 6-16,-1-1 2 15,0 3-4-15,0 2 2 16,0 3-9-16,0-2-4 16,0 4 3-16,0-1-5 15,3-2-1-15,0 0 0 16,2-3 0-16,2-2 1 16,-3-2-2-16,3 3 0 15,-3 5 0-15,-1 5 1 16,-1 5 0-16,-2 8-1 0,0 1 0 15,0 3 0 1,0 2 1-16,1-2-1 0,-1 0 1 16,3-1-1-16,0-1 0 15,-2 0 0-15,4-4 0 16,-1-1 0-16,1-3 0 16,-1 0 0-16,-1 3 1 15,-1-2 0-15,1 5-1 16,0 1 0-16,-2 3 0 15,1 1 5-15,-1 0-5 16,1-1 2-16,-1 1-2 16,1 0 0-16,1-1 0 0,0 0 0 15,0 1 0-15,0 2 2 16,-3 3-1-16,1 1 4 16,-1-2-10-16,0 2 5 15,0 0 0-15,0 0 0 16,0 0-4-16,0 0 3 15,0 0 1-15,0 0 0 16,0 0 0-16,0 0 1 16,0 0-1-16,0 0 0 15,2 0-1-15,-1-1 0 16,2-2-5-16,3 0 6 16,0 0 0-16,2-1 1 15,-2 1 2-15,1-1-3 16,-3 0 2-16,-1 0-1 15,2 1-1-15,-4 0 0 0,1 1 1 16,-1 0 2-16,-1-1 2 16,0 3-8-16,2-1 6 15,-2 1-5-15,0-3 5 16,0 3-3-16,0-2 1 16,0-1-1-16,0 0 1 15,1 1-1-15,1 1 1 16,-2-2-2-16,0 2 3 15,0-2-2-15,1 2 0 16,-1-2-1-16,2 3 1 16,-1 0 0-16,-1 0 0 15,2 0 0-15,-2 0 0 0,0 0-1 16,0 0 1-16,0 0 0 16,0 0 0-16,0 0-2 15,0 0 0-15,0 0 0 16,0 0 1-16,0 0 1 15,0 0 0-15,0 0-1 16,0 0 1-16,0 0 0 16,0 0 1-16,0 0-1 15,0 0-4-15,0 0 4 16,0 0 0-16,0 0-1 16,0 0 1-16,0 0 0 15,0 0 0-15,0 0 2 16,0 0-2-16,0 0 3 0,0 0-8 15,0 0 4-15,0 0 1 16,0 0 0-16,6 0 1 16,-5 0-1-16,4 0-4 15,-1 0 2-15,2 0 2 16,3 0 0-16,3 0 0 16,0 0 5-16,0-3-4 15,0 3-1-15,0 0-4 16,6-2 4-16,2 1 4 15,7-2-4-15,3 1-4 16,7 1 4-16,-2-1 0 16,-4 2 1-16,-3-3-1 0,-1 3 0 15,0 0 0-15,1-2 2 16,2 0-2-16,3 1 0 16,9 0 0-16,4-1 0 15,0 2 0-15,3-1 0 16,-2-1 0-16,-1 1 3 15,0-2 0-15,-3 2-3 16,2 0 0-16,1-1-1 16,2 1 2-16,3 1-2 15,0-2 1-15,0 0 0 16,-1 0-2-16,2-2 0 16,5 1 1-16,1-5-1 0,2 4 2 15,-2-1-3-15,-4 0-1 16,-7-1 4-16,-5 3 0 15,-3-1 0-15,0-1-1 16,1 1 1-16,-1-1-1 16,2 0 1-16,-2 1 0 15,3 0 1-15,6-1-2 16,1 4 1-16,5-5-2 16,-4 5-1-16,-5 0-1 15,-6 1-2-15,-13 0-2 16,-10 0 7-16,-9 0-2 15,-4 0 2-15,-1 0 1 16,4 0 0-16,1 0 2 16,5 0-2-16,7 0-2 15,7 0 2-15,4 0 3 0,1 0-3 16,3 0-6-16,-1 0 5 16,-2 0 0-16,-2 0 1 15,-4 0 0-15,-2 0 0 16,2 0 1-16,2 0 0 15,3 0-1-15,6 0 0 16,3 0 1-16,5 0-1 16,3 0-1-16,5 0 1 15,3 0 0-15,-2 0 1 16,-1 0-1-16,-5 0 0 16,-4 0-1-16,-6 0 2 15,1 0-2-15,-1 0 2 0,3 0-1 16,2 0 0-16,1 0 0 15,3 0 7-15,5 0-7 16,-3 0-1-16,2 0 1 16,-2 0-1-16,-2 0 1 15,-2 0-2-15,-4 0 1 16,0 0 1-16,1 0 0 16,6 1-3-16,1 3 3 15,7-1 0-15,3-2-2 16,4 1 2-16,0-1-2 15,1 1-1-15,-5-1 0 16,-1 1-6-16,-4-1 6 16,-5 0 3-16,0-1-3 0,-1 0 2 15,1 0 1-15,3 3 0 16,1-3 2-16,1 0 1 16,2 0-3-16,1 0 0 15,2 0 0-15,-2 3-4 16,-4-1 2-16,-3 2 1 15,0 1 1-15,2 3 0 16,6-1 0-16,7 3 0 16,4-3-1-16,1 0 1 15,-2 0 0-15,-1-2 0 16,0 0 0-16,-1 0 2 16,-1 1-2-16,0 0 0 0,2 2 0 15,4-2 1-15,1 1 0 16,-2-2-1-16,-3 0 0 15,-6-2 0-15,-2-3 0 16,4 4-2-16,0 0 2 16,-1 0 1-16,0 0-1 15,-6-1 0-15,-1 0-2 16,-3-3 2-16,4 0-1 16,0 0 1-16,1 0 2 15,-2 0-2-15,-4-3 0 16,0-2 0-16,-5 0 0 15,0 3 7-15,-3-1-7 16,0-1 0-16,2 1-4 0,2 1 3 16,-1 1 1-1,1-2 0-15,-1 2 0 0,-5-2-1 16,-1-1 1-16,-3 4 0 16,0-3 5-16,2 3-12 15,2-2 9-15,-2-1-2 16,-1 2 0-16,-4-2-2 15,0 3 2-15,-2 0 0 16,-1 0 0-16,0 0 0 16,-2-2 0-16,2-1 0 15,-3 3 0-15,-2-4 0 16,-1 2 1-16,-4-1-2 16,0 0 2-16,1 0-2 15,0 1 8-15,1-1-13 0,2-1 6 16,0 3 0-16,0 0 6 15,3 0-6-15,1-1-1 16,2-1-4-16,3 2 4 16,0 0 1-16,0 1 3 15,-1-2-3-15,-5 2 0 16,-3-1-1-16,-3 0 1 16,1 1 0-16,-2 0 0 15,5 0 0-15,3 0 2 16,5 0-2-16,5 0 0 15,-1 0-5-15,-3 0 4 16,-6 0 1-16,-3 0 4 16,-3 0-4-16,0 0-1 0,0 0-4 15,-1 0 9-15,2 0-8 16,-3 0 6-16,0 0-4 16,-5 1 2-16,-3 0-2 15,-2 1 2-15,-2-1 2 16,-1 0-2-16,-2-1 0 15,-1 3 3-15,2-1-3 16,-5-1 0-16,4 0-3 16,-4 0 3-16,-1 1 3 15,0 0-3-15,0 1 0 16,2 2-1-16,-1 5-9 16,1 3 10-16,-2 1 0 0,0 2-2 15,0 1 2 1,0 0 1-16,0 3-1 0,-3 0-2 15,-5 2-3-15,1 0 10 16,1 3-10-16,0 0 12 16,5 0-7-16,-1 1 1 15,2 5 2-15,0-1 4 16,0 4 3-16,6 3 5 16,2 2-3-16,-7 0 9 15,-1-1-21-15,0-1 10 16,0-1-3-16,0 0 0 15,0-4-2-15,2-1-2 16,2-2 16-16,-4 0-15 16,0 0-3-16,0 0 9 15,0 0-10-15,-6 3 13 0,0-3-7 16,3 2-6-16,0-2 9 16,0-2-4-16,2-3 1 15,-1-4-3-15,-1-4 0 16,0-3-1-16,0-1-1 15,-4 1-1-15,1-2 1 16,0 2 2-16,-2-2-1 16,1 1 4-16,1 1-5 15,0 1 2-15,1-5-2 16,1 2-1-16,-1-5 3 16,0 1-6-16,2-1 3 15,1-2 0-15,1-1 3 0,-2 4-2 16,1-2-2-16,-1 2 1 15,0 0 0-15,0-1 1 16,2-2-1-16,-1-2 1 16,2 3-1-16,0-5 1 15,-1 0-1-15,1 0 4 16,-2 0-4-16,2 0 0 16,0 1 0-16,-2 1 0 15,0 1-2-15,-1 0 2 16,-2 0 2-16,1 1-2 15,-1 0 0-15,-1-3 0 16,-1 1 0-16,-3-1 4 16,-6 1-4-16,-3-2 0 0,-5 0 0 15,-7 0-1-15,-6 0-15 16,-4 0-12-16,0 0-34 16,9-3-81-16,14-10-196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0T05:51:23.1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29615 1448 553 0,'0'0'139'0,"0"0"-37"16,0 0 21-16,0 0-49 15,0 0-32-15,0 0-15 16,0 0-25-16,-6-23-2 16,-1 36 0-16,-9 16-2 15,-6 19 2-15,-6 14 15 16,-3 13 5-16,-5 9 4 0,-6 10 3 15,-1 6-7 1,-5 6-17-16,-1 0 3 0,3-4-3 16,5-12-3-16,10-11 2 15,7-14 2-15,3-15-4 16,5-11 3-16,5-13-2 16,3-10-1-16,5-8 1 15,3-8 0-15,0 0-1 16,0 0 2-16,0 0 12 15,0-3 0-15,3-10-14 16,11-7-21-16,4-7-92 16,5-5-153-16</inkml:trace>
  <inkml:trace contextRef="#ctx0" brushRef="#br0" timeOffset="911.26">29952 1896 287 0,'0'0'537'0,"0"0"-531"0,0 0 28 16,0 0 0-16,0 0-23 15,0 0-10-15,-21 21 0 16,5-5 6-16,-1-1-3 16,-2-2 10-16,1-1-4 15,0-5 10-15,3-3-2 16,0-4 10-16,3 0 2 16,-2 0-3-16,-2-8-5 15,-1-9 3-15,2-6-23 16,1-1 0-16,7-2 4 15,2 1-4-15,5 2 4 16,0-1-10-16,2 2 8 16,12 3-8-16,5 2 0 15,3 4-1-15,-1 4 1 0,0 5 3 16,-2 4-3 0,-1 0 4-16,2 0 0 0,0 5-7 15,0 11 6-15,-2 4-1 16,-5 5-2-16,-3 7 4 15,-5 7-1-15,-5 4 1 16,0 8 1-16,-16 5 3 16,-8 3-4-16,-2 0 0 15,-1 4 1-15,-4-2 1 16,0-4 6-16,-2-4-8 16,-1-6 0-16,1-10 0 15,3-6 0-15,1-10 1 16,1-6-1-16,6-5 0 15,0-5 0-15,3-5 2 0,2 0 15 16,-1-1 4-16,0-16 3 16,0-8-7-16,8-8 1 15,2-10-9-15,8-7-4 16,0-2-5-16,12 6 0 16,9 5-8-16,-1 12 6 15,-3 10 2-15,-4 6 0 16,-2 4-1-16,-2 4 2 15,3 5-3-15,6 0-6 16,3 3-3-16,3 16 8 16,1 11 3-16,-2 7-1 0,-4 7-2 15,-6 7 3-15,-3-1-4 16,-2-3 5-16,1-5-1 16,2-7 1-16,2-6 1 15,4-6-4-15,2-4 1 16,3-8 1-16,4-1 0 15,2-6 0-15,2-3 9 16,3-1 0-16,-1 0-3 16,-3-4-2-16,-1-11-4 15,-1-5-1-15,-5-6-47 16,-5-2-125-16,-11 4-440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0T05:47:14.8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4436 2459 642 0,'0'0'57'16,"0"0"27"-16,0 0-29 15,0 0-1-15,0 0-6 16,0-72 1-16,0 68 7 16,0 3-17-16,0 1-4 15,0 0-1-15,-3 0-23 16,-2 22-11-16,-4 22 0 16,-3 14 5-16,-3 9 26 15,-4 4-20-15,1 1 14 16,0 5-14-16,0-1 4 15,6-8-10-15,3-10-4 16,4-8 8-16,5-11-6 16,0-10-2-16,0-7-1 15,1-8 0-15,5-4 2 16,-5-7-1-16,-1-3-1 0,2 0 6 16,-2 0-6-16,1 0-2 15,2 0-16-15,3 0-42 16,9-16-39-16,5-5-77 15,8-4-346-15</inkml:trace>
  <inkml:trace contextRef="#ctx0" brushRef="#br0" timeOffset="382.56">4922 2448 757 0,'0'0'68'15,"0"0"-22"-15,0 0 57 16,0 0-20-16,0 0-34 16,0 0-32-16,-8-31-17 15,2 75 0-15,-4 17 11 16,-2 12 36-16,-6 5-21 15,0 4 2-15,2 1-5 16,5-7-4-16,7-6-9 16,2-14-9-16,2-9 1 15,0-10 1-15,0-10-4 0,2-10 1 16,1-7 0-16,0-6 4 16,-3-4-3-16,0 0 5 15,0 0-6-15,0 0-4 16,0 0-28-16,0-3-35 15,0-13-80-15,-8-3-169 16</inkml:trace>
  <inkml:trace contextRef="#ctx0" brushRef="#br0" timeOffset="1833.13">4820 1939 281 0,'0'0'102'0,"0"0"-71"0,0 0 37 16,-95-11-19 0,62 11 1-16,-1 0-23 0,-2 2-4 15,-6 7 9-15,-4 3-1 16,-5 3-13-16,-4-1 18 15,3 3-9-15,-3 0-2 16,5 3-21-16,1 3 16 16,6 2-10-16,3 8 1 15,4 4-1-15,-1 7 0 16,-2 7 6-16,-6 4 8 16,2 6-7-16,0 2-4 15,1 4 10-15,3 2-20 16,9-2 4-16,5-2 2 15,6 0 11-15,5-1-15 16,8-2 12-16,3-3 2 16,3-5-5-16,0-2-2 15,3-2 4-15,6-2-6 0,6 0 4 16,1-2-5-16,1 3 8 16,7-5-9-16,1 1-1 15,2-5-4-15,0-1 2 16,1 0 2-16,-1-3-4 15,1-3 1-15,-1 1-2 16,2-3 1-16,-1-6 3 16,2 2 0-16,1-6-5 15,2-2 10-15,4-2-9 16,5-3 10-16,4-2-9 0,0 0 5 16,2-6-3-16,0 0-1 15,-2-6-4-15,-1 0-3 16,2 0 3-16,0 0 7 15,5-10-6-15,3-3 5 16,-3 2 0-16,1-1 4 16,-3-3-7-16,-1 2 0 15,-2-4 4-15,-7 1-5 16,-3-1 4-16,-4 2-4 16,-3-3 7-16,-2-4 2 15,3-2 4-15,-1-4 0 16,0 2-5-16,3-3 6 15,-3-3-5-15,-2 4 4 16,-4-4 0-16,0 0-2 16,-3-1 1-16,-6-2-3 0,3-1 2 15,-2-2-7-15,-4 1 6 16,3-3-4-16,0 1-6 16,-3 0 2-16,-5-2-2 15,2 1-1-15,-4-3 4 16,-2-3 1-16,-2 1-5 15,1-1-1-15,-2 3 1 16,0 3 1-16,0 5-1 16,0 3-1-16,-2 2 2 15,-4 1 5-15,0 0-6 0,-4-1 4 16,2 2-5 0,1-4 0-16,-1-1 1 0,1-1 1 15,-2 0 2-15,3 0-4 16,0 5 4-16,0-1-4 15,0 5 0-15,2 4-4 16,-1 3 4-16,-1-1 3 16,-3 0-3-16,3 4-7 15,-1 0 7-15,-1 1 0 16,-1-3 3-16,-1 5 0 16,-1-5-1-16,1 2 4 15,-2-3-6-15,-3-1 0 16,-3-2 0-16,-2-1 0 15,-3 1 0-15,-4 1 0 16,-6-2 0-16,-7 1 3 0,-8 0-3 16,-13 3 0-1,-15 4-6-15,-16 6 3 0,-13 8-41 16,-8 0-32-16,-5 29-73 16,12 6-27-16,21 3-159 15</inkml:trace>
  <inkml:trace contextRef="#ctx0" brushRef="#br0" timeOffset="86564.09">6152 5970 671 0,'0'0'43'0,"0"0"10"0,0 0-8 15,0 0-23 1,0 0-13-16,0 0-6 0,0 0 7 16,0 0 5-16,0 107 17 15,0-60-9-15,0 7-2 16,0 5 15-16,0 3-11 16,0 0-14-16,2 0 12 15,1 1-15-15,1-4 4 16,1 0-9-16,-1 2-2 15,-2-8 1-15,-2-8 0 16,0-9 6-16,0-10-6 16,0-6-2-16,0-7-1 15,0-8-6-15,0-3 7 16,0-2 11-16,0 0 6 16,0-19 19-16,0-9-11 15,0-10-19-15,-3-12-5 0,-3-7 2 16,-3-9 3-16,-4-2-6 15,-3-4-3-15,2-3-6 16,2 2-8-16,4 3-5 16,5 7 10-16,3 6 1 15,0 7 2-15,6 9 6 16,6 6 2-16,6 3 1 16,0 6-3-16,6 1 1 15,3 3-5-15,4 5-6 16,8 3 2-16,2 7 2 15,-2 6 4-15,-3 1 2 0,-9 3-2 16,-6 19 7-16,-11 8-3 16,-4 5 1-16,-6 3-2 15,0 1 2-15,0 5 0 16,-1-1 0-16,-8 3 1 16,-3 0-1-16,-3-2-1 15,-3-2 1-15,2-9 0 16,-5-7-5-16,0-9 4 15,-3-5 2-15,-1-5 5 16,-4-6 5-16,-2-1-6 16,-2 0 2-16,5 0-7 15,7-3-21-15,12-6-61 16,6 1-84-16,3-4-602 16</inkml:trace>
  <inkml:trace contextRef="#ctx0" brushRef="#br0" timeOffset="87156.32">6834 6009 609 0,'0'0'80'0,"0"0"17"16,0 0-37-16,-79-6-28 15,52 10-17-15,-1 15-3 16,-2 8 0-16,0-1 3 15,8 8 7-15,1 1-6 16,12 5 3-16,4 1-1 16,5-1-17-16,0 2 11 15,11-3-10-15,8-4 2 16,2-4-3-16,2-5-1 16,-1-6 0-16,5-4-1 15,-2-6-1-15,-1-5 2 0,0-5-2 16,3 0 2-1,0-4 2-15,-1-11-1 0,-2-3 1 16,-3-5-1-16,-3-6-1 16,0-3 7-16,-6-7-3 15,-8-6-3-15,-4-3 4 16,0-4 0-16,-6 4 4 16,-11 3-2-16,-5 9-3 15,0 11-1-15,0 11 10 16,2 8-6-16,-5 6-7 15,-3 0-4-15,-4 17 3 16,1 5-20-16,9 4-56 16,13-2-48-16,9-6-184 0</inkml:trace>
  <inkml:trace contextRef="#ctx0" brushRef="#br0" timeOffset="87667.16">7352 5987 729 0,'0'0'67'15,"0"0"8"-15,0 0-15 16,0 0-24-16,-80-12-19 15,52 29-14-15,3 2 5 16,1 1 5-16,10-1-12 16,3 1 7-16,8 2-7 15,1-1-1-15,2-3 7 16,0 0-7-16,9 1 0 16,12-5-3-16,7-1-6 15,8-1 0-15,3-2-8 16,1 2 8-16,-4 3-31 15,-6 2 19-15,-8 2-3 16,-8 1 23-16,-5 1-14 16,-5-1 8-16,-4-3 7 0,0 2-2 15,0-2-1-15,-7-2 3 16,-10 1 0-16,-4-1 1 16,-7-2 6-16,-3-4 21 15,-2-1 3-15,0-6 10 16,3-2 1-16,5 0-12 15,4 0-5-15,3-5-13 16,6-5 0-16,5-2-12 16,4-5-5-16,3 0-80 15,0-3-170-15</inkml:trace>
  <inkml:trace contextRef="#ctx0" brushRef="#br0" timeOffset="88093.1">7690 5617 791 0,'0'0'35'0,"0"0"35"15,0 0-36-15,0 0-32 16,0 0 1-16,6 107 21 16,3-35 20-16,5 9 8 15,-1 6-26-15,-1 4-10 16,-1-1-10-16,-7-1-3 15,-4-7-2-15,0-9-1 16,0-13-3-16,0-16 0 16,0-12 3-16,3-11-18 15,6-8 13-15,4-9-2 16,8-4-9-16,4 0 13 16,7-12-27-16,2-11-49 0,-1-7-66 15,-2-9-197-15</inkml:trace>
  <inkml:trace contextRef="#ctx0" brushRef="#br0" timeOffset="88298.93">7568 6113 755 0,'0'0'62'0,"0"0"-8"0,0 0-9 16,109-58-20-16,-56 41-7 15,1 1-6 1,0 3-11-16,-5 5 1 0,-7 2-2 16,-8-1-93-16,-10-1-194 15</inkml:trace>
  <inkml:trace contextRef="#ctx0" brushRef="#br0" timeOffset="89057.96">8297 5673 755 0,'0'0'12'16,"0"0"-4"-16,0 0 30 15,0 0-15-15,0 0-19 16,0 0 16-16,97 48 1 16,-80 10 16-16,-10 13 11 15,-7 7 11-15,0 3-29 16,-16 6 10-16,-10 3-22 16,1 2-17-16,6 0 4 15,5-8 5-15,11-6-10 16,3-8-8-16,0-7-8 0,6-13 15 31,7-8-48-15,1-13 39-16,0-10-5 0,3-7-12 0,1-8 13 0,3-4 2 15,3 0-7-15,4-6-2 16,-2-10-4-16,-8-9 16 16,-4-3 9-16,-9-8 4 15,-5-6 11-15,0-5 10 16,-22-4-8-16,-13 1 1 15,-7 0 13-15,-5 5-18 16,-3 6 3-16,3 8-1 16,8 6 13-16,12 5-9 15,15 6 5-15,12-4-4 16,0 1-7-16,20-9-13 16,16-2-9-16,14-1 0 0,7-1-17 15,-1 5 4-15,-2 1-13 16,-9 9 14-16,-9 7 8 15,-12 4 11-15,-7 4-4 16,-3 0 4-16,2 0-5 16,-2 12 7-16,1 8 4 15,6 5-1-15,-2 7-3 16,1 6 0-16,-1 3 1 16,-3 1-1-16,-5 0-5 15,-5 1 5-15,-5-6-3 16,-1-2-2-16,0-5 4 15,0-7 1-15,-1-2-1 16,-4-5 0-16,4-8-19 0,-1-2-1 16,2-4 2-16,0-2 0 15,0 0 3-15,0-8-43 16,0-14-126-16</inkml:trace>
  <inkml:trace contextRef="#ctx0" brushRef="#br0" timeOffset="89300.06">8740 5910 898 0,'0'0'5'0,"0"0"16"0,0 0 59 16,-1-74-38-16,4 66-33 15,1 5-8-15,-1 3-1 16,2 0 0-16,2 10-60 16,2 9-44-16,-4 1-96 15</inkml:trace>
  <inkml:trace contextRef="#ctx0" brushRef="#br0" timeOffset="89667.6">9161 5897 731 0,'0'0'11'15,"0"0"-6"-15,0 0 6 16,0 0 14-16,0 0-2 16,92 98 7-16,-86-48 7 15,-6 6-8-15,0 4 6 0,-20-1 6 16,-9-2-17 0,-5-6-4-16,1-5-13 0,3-9 1 15,5-9-6-15,10-8 1 16,4-8-1-16,7-4-2 15,3-3 0-15,1-3-7 16,0-2-34-16,8 0-39 16,12 0-33-16,13-5-216 15</inkml:trace>
  <inkml:trace contextRef="#ctx0" brushRef="#br0" timeOffset="89955.32">9565 5950 639 0,'0'0'92'15,"0"0"-15"-15,-85 13-37 16,45 22-5-16,-1 12 12 16,3 11-15-16,8 2 10 15,10 4-21-15,9-2-9 16,11-3-5-16,0-7-7 15,8-7 1-15,17-7 0 16,3-9-1-16,5-9 2 16,4-6 2-16,-1-6-8 15,1-4-2-15,-3-4-27 16,-2 0-79-16,-7-7-126 16</inkml:trace>
  <inkml:trace contextRef="#ctx0" brushRef="#br0" timeOffset="90801.33">5932 7332 372 0,'0'0'104'15,"0"0"-75"-15,0 0 41 16,0 0-20-16,0 0-25 16,0 0-16-16,24 0 2 15,13 0 7-15,20 0 4 16,18-7 13-16,16-5-9 16,11 1-8-16,8 0 6 15,1 2-11-15,-1 1-13 16,3 1 10-16,2 0-9 15,9 0-1-15,13-3-1 0,14-1 1 16,19-2 0 0,9-2 0-16,-4 1-2 0,-4-1 2 15,-10 0 2-15,-13-2-2 16,-11 1 3-16,-15 1-3 16,-8 1 0-16,2 2 0 15,-1 3 1-15,3 0 14 16,-2 2-5-16,3 0 15 15,-1 6-10-15,-6-2-12 16,-8 1 11-16,-14 2-12 16,-20-1 11-16,-16-1 0 15,-17 2 4-15,-10 0 10 16,-12-5 1-16,-3 5 0 0,-5-3 7 16,-2-1-7-16,-1 2-2 15,3-4-3-15,-2 5-10 16,6 0-4-16,-5 1-7 15,-2 0 4-15,-1 0-5 16,0 0 1-16,-2 0-2 16,-1-2-10-16,3-4-58 15,5-7-117-15,7-10-468 16</inkml:trace>
  <inkml:trace contextRef="#ctx0" brushRef="#br0" timeOffset="91162.04">10378 5604 785 0,'0'0'49'16,"0"0"-5"-16,0 0 48 0,0 0-32 15,0 0-33-15,0 0-9 16,14-43-8-16,-14 43 0 15,1 0-10-15,2 0-13 16,4 15-74-16,1 15-30 16,-4 8-91-16</inkml:trace>
  <inkml:trace contextRef="#ctx0" brushRef="#br0" timeOffset="91382.09">10514 6520 596 0,'0'0'46'0,"0"0"61"15,0 0 0-15,0 0-31 16,0 0-18-16,0 0-17 16,0 22-18-16,0-22-7 15,3 0-7-15,10 0-9 16,2-10-17-16,3-9-109 15,7-8-199-15</inkml:trace>
  <inkml:trace contextRef="#ctx0" brushRef="#br0" timeOffset="91647.11">11012 6132 671 0,'0'0'16'0,"85"-1"69"16,-33 1-20-16,8 0-24 16,7 0-9-16,3 0-17 15,-4 0-15-15,-11 0 8 16,-15 2-6-16,-13 0-2 0,-13 0-8 15,-7-1-25 1,-7-1-53-16,-2 0-428 0</inkml:trace>
  <inkml:trace contextRef="#ctx0" brushRef="#br0" timeOffset="93745.89">13058 5839 588 0,'0'0'47'15,"0"0"24"-15,0 0 25 16,-95-50-44-16,68 49-17 16,-3 1-6-16,-3 0-5 15,-2 17-10-15,-3 6-1 16,4 6 1-16,1 5 6 16,8 0-3-16,4 7 2 0,3 2-10 15,8 8 4 1,7 5-4-16,3 6-5 15,0-2-3-15,0-2-1 0,12-4 0 16,7-8-1-16,3-8 1 16,5-5-4-16,4-11-2 15,1-6 4-15,4-8-10 16,-1-8 12-16,3 0 0 16,-4-10-3-16,-2-9-3 15,-3-6 5-15,-3-6 1 16,-4-6 0-16,-4-7 2 15,-8-8 1-15,-5-8 0 16,-5-1 2-16,0-2-4 16,-2 7 3-16,-5 8 2 0,-2 14-2 15,6 11 1-15,0 12 8 16,3 6 4-16,-2 5-4 16,1 0-13-16,1 0 0 15,0 20-12-15,0 10 12 16,0 10 0-16,6 3 0 15,7 3 1-15,-1 6 3 16,4-1-2-16,0 2-2 16,-2-1 0-16,0-6 1 15,2-4-1-15,1-6 0 16,2-9 0-16,5-7-3 0,0-4-2 16,3-7 5-1,-2-3-3-15,-3-4 3 0,-8-2-16 16,1 0-52-16,-11-2-89 15,-4-12-200-15</inkml:trace>
  <inkml:trace contextRef="#ctx0" brushRef="#br0" timeOffset="94493.11">13594 5489 750 0,'0'0'27'0,"0"0"16"16,0 0 42-16,0 0-21 15,0 0-40-15,0 0-24 16,-13 5-14-16,14 41 14 16,6 16 22-16,-4 14 4 15,-3 11 2-15,0 4-7 16,0 0-16-16,0-2 8 16,0-5-13-16,0-9 3 15,2-9 0-15,-2-6-3 16,1-14-5-16,1-10-4 0,-2-11-4 15,1-11-10-15,1-9 4 16,-1-5 19-16,4-2 0 16,2-18 6-16,5-8-5 15,-1-6-1-15,2-10 2 16,-1-7-2-16,-1-7 0 16,2 0-10-16,-3 5-13 15,2 9 2-15,-1 10 16 16,2 8-1-16,5 9 1 0,4 6 1 15,8 8-5-15,3 3-2 16,7 0 7-16,1 14 3 16,-1 9 1-16,-4 7-1 15,-10 2 1-15,-9 4-5 16,-8 7 5-16,-8 1 0 16,-1 2 6-16,-1-4-5 15,-14-3 6-15,0-2-3 16,-3-5-3-16,0-3 1 15,3-4-1-15,-4-7 1 16,-1-3 3-16,-2-5 13 16,-5-1 10-16,-1-5 12 15,-6-4-15-15,-1 0-11 16,-2 0 1-16,0-8-2 16,7-5-3-16,7 1-6 15,6 2-4-15,6-3-9 0,10-4-69 16,1-3-173-1</inkml:trace>
  <inkml:trace contextRef="#ctx0" brushRef="#br0" timeOffset="95079.8">14762 5777 580 0,'0'0'68'0,"0"0"55"16,0 0-32-16,-99-51-44 16,73 51-9-16,-6 0-12 15,-2 4 4-15,-5 18-24 16,-4 8 19-16,3 4 3 15,1 4-11-15,7 3-1 16,10 3-10-16,3 4 6 16,8 6-6-16,4 1 3 15,4 6-6 1,3-3 1-16,0-5-4 0,19-4 0 16,13-3 0-16,6-7 10 15,2-7-9-15,-1-7-1 16,-1-3 0-16,0-8 0 15,-2-6-1-15,-2-3 0 16,-4-5-1-16,-3 0 4 16,-2-3 8-16,0-10-9 0,-2-3 2 15,1-1-1-15,0 0-2 16,-4 0-12-16,-6 3-63 16,-8 0-104-16,-6 4-128 15</inkml:trace>
  <inkml:trace contextRef="#ctx0" brushRef="#br0" timeOffset="96990.48">15481 5690 514 0,'0'0'99'16,"0"0"-4"-16,0 0 26 16,0 0-48-16,-2-78-16 15,2 69 5-15,0 6-14 16,0 3-11-16,0 0-8 16,0 2-22-16,11 19-6 15,6 15-1-15,6 12 22 16,-2 17 2-16,1 8-10 15,0 2 9-15,2 5-21 16,6-4 11-16,3-1-13 0,0-8 1 16,-2-7 4-16,-6-14-2 15,-6-9-3-15,-3-12 0 16,-4-7-3-16,-6-5-5 16,-2-5-18-16,-2-5-10 15,0-3-8-15,0 0-2 16,0-15-57-16,-2-13-123 15</inkml:trace>
  <inkml:trace contextRef="#ctx0" brushRef="#br0" timeOffset="97318.01">15796 5639 711 0,'0'0'60'16,"0"0"-4"-16,0 0-27 16,0 0-25-16,-45 113 53 15,25-46-2-15,1 6-18 16,-7 2-8-16,0-3 7 16,-1-2-19-16,2-5-4 15,4-2-3-15,6-7-6 16,4-8-2-16,4-11-2 15,5-12 0-15,2-8 0 0,0-9 1 16,0-4-1 0,0-3-5-16,0-1-18 0,0 0-20 15,0-11-20-15,8-15-105 16,-1-9-176-16</inkml:trace>
  <inkml:trace contextRef="#ctx0" brushRef="#br0" timeOffset="97557.32">15360 6096 729 0,'0'0'26'0,"0"0"63"16,0 0-8-16,0 0-60 0,83-39-21 16,-20 28 2-16,15 1 28 15,7-1-3-15,3 0-4 16,-5 1-7-16,-11 1-3 15,-8 0-9-15,-15 1 0 16,-15 1-8-16,-13 2 4 16,-13 2-11-16,-7 1-58 15,-1-3-96-15,0 0-452 16</inkml:trace>
  <inkml:trace contextRef="#ctx0" brushRef="#br0" timeOffset="98841.65">17426 5571 449 0,'0'0'222'16,"0"0"-168"-16,0 0 84 16,0 0-77-16,0 0-38 15,0 0-23-15,4-3-4 16,-1 35 4-16,2 12 11 16,-1 14 27-16,-4 8-13 15,0 5 2-15,0 1-5 16,0-2-13-16,0-3-1 15,0-4 2-15,-2-6-9 16,-2-10-1-16,3-10 1 16,1-11-1-16,0-9 3 0,0-8-3 15,0-6-3-15,0-1-9 16,0-2-11-16,0 0-6 16,8-7-20-16,0-12-60 15,-5-7-238-15</inkml:trace>
  <inkml:trace contextRef="#ctx0" brushRef="#br0" timeOffset="99110.83">17126 5937 264 0,'0'0'231'0,"0"0"-163"0,0 0 79 16,0 0-66-16,0 0-58 15,0 0-8-15,52-6 12 16,-1 4 16-16,7 0-13 16,7-3-13-16,0 0 7 15,-6 2-10-15,-5-1-11 16,-5-1 8-16,-10 0-7 16,-3 3-1-16,-10-2 0 15,-3 1-6-15,-5-4-9 16,-3 1-80-16,-3-1-137 15</inkml:trace>
  <inkml:trace contextRef="#ctx0" brushRef="#br0" timeOffset="100076.07">18641 5864 580 0,'0'0'58'0,"0"0"83"16,6-79-57-1,-6 54-21-15,0 1-23 0,-10 1 10 16,-8 3-32-16,-3 5 7 16,-4 0-5-16,-5 6-17 15,-1 4 2-15,-2 5 11 16,-2 0-13-16,0 11 3 16,1 9-4-16,1 7 1 15,3 11 3-15,3 5-6 16,6 8 10-16,5 2-9 15,10 1 0-15,6 0 6 16,0-4-5-16,9-1 1 16,7-3-3-16,2-3-3 15,3-6 2-15,0-7-6 16,4-7-6-16,-6-9-6 16,4-6 18-16,0-4-2 15,-1-4 3-15,5 0 0 0,-1-15 0 16,3-8 0-16,-3-5 11 15,1-7-10-15,-2-7 9 16,-2-6-5-16,-1-8 0 16,-1-6-1-16,-3-9-4 15,-1-8-1-15,-4-4 1 16,-1 0 0-16,-5 6 0 16,-4 3-5-16,-3 4-4 15,0 4 3-15,-1 5 4 16,-10 7 2-16,-2 10 0 0,3 12 3 15,2 13-3 1,3 10-1-16,1 9-2 0,1 6-6 16,0 28 3-16,3 17 3 15,0 16 3-15,5 11 4 16,13 11 4-16,-2 4 4 16,-3 9-7-16,-4-3 0 15,-1 0-2-15,-4-10-1 16,2-9 0-16,0-8-2 15,2-11 0-15,3-12 0 16,-1-13 0-16,0-10 0 16,2-9 0-16,1-5-3 15,4-7 2-15,2-5 0 0,5 0-6 16,0-2-45 0,-2-18-109-16,-10-5-257 0</inkml:trace>
  <inkml:trace contextRef="#ctx0" brushRef="#br0" timeOffset="101914.81">19294 5788 764 0,'0'0'25'0,"0"0"-9"15,0 0 21-15,0 0 3 16,0 0-13-16,0 0-6 16,-20 42-1-16,26-34 5 15,16-1-15-15,11-5 24 16,10-2-21-16,5 0-4 0,-3-6-5 16,-4-10 3-16,-9 0-7 15,-9-2 1-15,-7-6 0 16,-6-2 1-16,-3-3-2 15,-2-4-6 1,-4 0 1-16,-1 0-12 0,0 6 7 16,-1 8 10-16,-11 3-4 15,-3 7 3-15,-7 7 1 16,-6 2 5-16,-8 2-1 16,-3 15 5-16,-3 5-5 15,3 3 7-15,6 5-9 16,5 7 0-16,6 6-2 15,5 9 5-15,7 5 1 16,3 4 0-16,5-1-1 0,2-3-2 16,0-4 4-16,0-2-3 15,15-4 3-15,4-6-7 16,7-7 1-16,7-4 0 16,2-6 2-16,8-5-2 15,-2-7 3-15,-1-5 4 16,-6-4 2-16,-3-3-8 15,-4 0 1-15,-4 0-3 16,-2-10-3-16,-4-5-25 16,-3-6-50-16,-8-5-117 15,-4-4-583-15</inkml:trace>
  <inkml:trace contextRef="#ctx0" brushRef="#br0" timeOffset="103249.03">20447 4989 512 0,'0'0'54'15,"0"0"38"-15,0 0 0 16,0 0-31-16,0 0-22 16,0 0-5-16,0-40 3 15,0 40-19-15,0 0-16 16,0 0-2-16,0 18-3 15,-10 10 2-15,0 9 1 16,-2 6 3-16,-2 3-1 16,2 7 8-16,1 6 0 15,2 5 0-15,0 8 1 16,1 9 11-16,-1 4-22 16,-1 9 9-16,-5 1-8 0,-3 2 3 15,-7-3 1-15,-5-3-7 16,-6-5 7-16,-3-4-5 15,5-7 1-15,4-7 8 16,3-10-3-16,9-5-4 16,4-10 3-16,6-8 1 15,5-10-6-15,3-11 0 16,0-8 1-16,0-3 1 16,0-3 5-16,5 0-2 15,5 0 0-15,0-8-5 16,-1-7-3-16,-4-8-79 15,2-4-136-15</inkml:trace>
  <inkml:trace contextRef="#ctx0" brushRef="#br0" timeOffset="103998.93">20810 5399 708 0,'0'0'6'0,"0"0"35"16,0 0 46-16,0 0-52 15,0 0-10-15,0 0-8 16,37-53-8-16,-17 68-9 16,4 13-1-16,-2 14 1 15,-7 11 11-15,-2 10-1 16,-8 7 22-16,-5 6-15 15,0 6 4-15,-11 4-11 16,-11 0-9-16,-6 3 10 0,-4-4-10 16,3 1 3-16,0-4-3 15,2-5 0-15,5-4 0 16,4-9-1-16,0-8-1 16,9-11-4-16,6-13 4 15,3-6-1-15,2-6-13 16,17-7-3-16,8-5 7 15,10-7-10-15,4-1-5 16,1-10 6-16,-3-14 9 16,-7-8 10-16,-7-2 1 15,-7-6 0-15,-6-4 0 16,-9-6 21-16,-3-6 2 16,-3-3-9-16,-19-1 6 0,-5-1 1 15,-4 5-7-15,-5 6-2 16,-7 6 11-16,-2 8 9 15,-4 5-12-15,5 4 0 16,8 4 1-16,16 5-6 16,12 3 6-16,8 5-1 15,6-3-3-15,24-1-17 16,16-3-2-16,16 1 2 16,3 4-6-16,-4 2 6 15,-10 4-11-15,-11 3-33 16,-14 2-17-16,-10 1-29 15,-15-2-61-15,-1 0-395 16</inkml:trace>
  <inkml:trace contextRef="#ctx0" brushRef="#br0" timeOffset="105581.47">21600 5492 704 0,'0'0'61'0,"0"0"-1"16,0 0 30-16,0 0-45 16,0 0-45-16,0 0 2 15,44 26 6-15,-20 18 14 16,-1 9 13-16,-3 10 2 16,-2 11-16-16,-6 6 7 15,0 2-25-15,-2-4 14 16,-1-5-13-16,4-10 2 15,1-12-5-15,-1-9 0 0,-1-11 0 16,-3-6 0 0,2-7 2-16,-4-9-3 0,-1-3-4 15,-4-5-9-15,1-1-18 16,-2-1-9-16,1-20-74 16,-1-11-116-16</inkml:trace>
  <inkml:trace contextRef="#ctx0" brushRef="#br0" timeOffset="105874.22">21969 5484 703 0,'0'0'55'0,"0"0"-51"15,0 0 13-15,0 0 32 16,-46 119-2-16,24-56 13 15,-1 9-16-15,-2 1-5 16,-2 0-14-16,-1-7 1 16,-2-7-19-16,5-6 3 15,1-9 1-15,7-7-9 16,6-6-2-16,3-7-2 16,5-9 2-16,3-6 1 15,0-2-1-15,0-4-17 16,0-3-91-16,1 0-30 15,8-11-32-15</inkml:trace>
  <inkml:trace contextRef="#ctx0" brushRef="#br0" timeOffset="106102">21564 5984 732 0,'0'0'25'0,"0"0"71"15,0 0-11-15,0 0-52 0,102-25-30 16,-27 15 24 0,14-2-3-16,7 0-6 15,-2-1-8-15,-12 1-3 16,-16-2-6-16,-17-1-1 0,-17 3-13 16,-11 2-51-16,-12 2-72 15,-9 0-246-15</inkml:trace>
  <inkml:trace contextRef="#ctx0" brushRef="#br0" timeOffset="106485.88">22673 5891 792 0,'0'0'99'0,"0"0"-89"15,0 0 31-15,103-19 0 16,-28 18-5-16,7 1-5 15,4 0-3-15,-1-4-3 16,-6-1-2-16,-12 0-9 0,-15-3 13 16,-14 1 2-1,-14-2 1-15,-14 4-1 0,-4 0-12 16,-6 3-10 0,0 0-7-16,-4 2-28 0,-20 0-75 15,-12 0-67-15,-6 0-75 16</inkml:trace>
  <inkml:trace contextRef="#ctx0" brushRef="#br0" timeOffset="108357.51">6513 8528 429 0,'0'0'90'16,"0"0"6"-16,0 0 11 15,2-83-19-15,-1 71-43 16,-1 6 5-16,0 4 4 16,0 2-19-16,0 7-25 15,0 25-10-15,0 15 0 0,0 12 29 16,0 7 2 0,0 5-15-16,2 0 3 0,8 1-19 15,5 5 5-15,-3-1-5 16,0 1 7-16,0-2-3 15,-5-5-5-15,-2-12 1 16,-5-15-34-16,0-18 24 16,0-15 10-16,0-7 0 15,0-3 1-15,0 0 16 16,0-17 4-16,0-14-15 16,0-10 10-16,-5-7-8 15,-4-7-5-15,-2-7-1 16,0-8-1-16,2-4-1 15,-1-6-1-15,4 1-13 16,1 1 2-16,4 3-8 0,1 7 0 16,0 10 14-16,9 11 2 15,10 11 3-15,8 10-4 16,6 7 0-16,7 5 1 16,9 10-2-16,1 4 1 15,0 7 5-15,-2 16-3 16,-9 10 3-16,-11 4-8 15,-11 4 6-15,-13 3-2 16,-4 2-5-16,-21 1 7 16,-12 0 2-16,-10-4-4 15,-3-5 10-15,0-5-2 16,4-7 7-16,7-6-9 0,10-9 11 16,9-5-9-1,10-4-8-15,4-2 2 0,2 0-63 16,3-17-218-16</inkml:trace>
  <inkml:trace contextRef="#ctx0" brushRef="#br0" timeOffset="109286.93">7065 8844 777 0,'0'0'17'0,"0"0"-16"16,0 0 20-16,0 0 2 15,0 0-10-15,0 0 1 16,30 34-8-16,-10-34 5 16,2 0-6-16,0-6 3 15,-4-9 2-15,0-6 2 16,-4-4 11-16,-3-4-3 15,-2-9-4-15,-4-5-6 16,2-7 7-16,-7-8-15 16,3-1-2-16,-3-2-5 15,0 7-10-15,0 8-2 16,0 12 1-16,-13 15 3 16,-1 7 13-16,-2 12 0 0,-2 0 0 15,-4 9 1-15,-5 13-1 16,2 7 5-16,1-2-5 15,9 0 1-15,7-2 2 16,8-5-3-16,6-5-4 16,27-7 3-16,19-8 1 15,17 0-2-15,9-7 5 16,-1-8-6-16,-5 3 6 16,-19 4-2-16,-18 5-1 15,-13 3-6-15,-13 0 6 16,0 8 4-16,-3 9 5 15,-2 3 7-15,-1 4-2 16,-3 2-2-16,0 5-7 0,0 1-1 16,0 2 0-16,0 2-3 15,5-2 2-15,2-2-1 16,2-6-2-16,5-4 0 16,5-5-1-16,6-10 1 15,8-3-4-15,6-4 4 16,3-1 3-16,-2-16-3 15,-4-3 0-15,-8-4 3 16,-4-3-3-16,-6-6 0 16,-3-3 0-16,-3-6 12 0,-5-8-9 15,-1-1 1-15,-6-4-4 16,0 3-4-16,0 6 4 16,-10 7 0-16,-4 13 0 15,-2 10 4-15,1 10 11 16,-3 6-1-16,0 0-14 15,-3 20 9-15,2 14-2 16,10 7-5-16,7 7-1 16,2 5 4-16,11 5-4 15,11-4-1-15,2-1 0 16,1-6 0-16,1-5 0 16,-1-8 0-16,4-7-1 15,2-8-1-15,3-7 2 16,5-4 0-16,1-7 3 15,-1-1 2-15,-3 0-5 0,-1-4 0 16,-5-9-11-16,-6-1-59 16,2-6-101-16,2-4-491 15</inkml:trace>
  <inkml:trace contextRef="#ctx0" brushRef="#br0" timeOffset="109905.05">8439 7954 749 0,'0'0'3'0,"0"0"18"16,0 0 25-16,0 0-32 16,100-29-1-16,-70 61-6 15,-3 19 26-15,-10 22 21 16,-9 11-8-16,-8 8-13 16,0 9 13-16,-6 3-28 15,-13 4-16-15,-5-2 7 16,1-4-9-16,-2-2 0 15,0 0 6-15,1-6-6 16,2-9-15-16,5-14-54 0,12-16 45 16,5-16-19-16,2-17 11 15,20-13 16-15,5-9 11 16,9 0 5-16,1-10-2 16,5-14-1-16,-2-9-6 15,-1-4-1-15,-6-5 9 16,-5-5 1-16,-6 2 0 15,-9-5 7-15,-9 0 11 16,-4-4 12-16,-9-1 3 16,-19 1-1-16,-13-1-7 0,-8 4-2 15,-3 4 4-15,-1 7-3 16,5 4-10-16,10 6 0 16,11 8 7-16,14 1-6 15,12 2 0-15,1-1-7 16,11-1-8-16,18-2-4 15,10-2-6-15,9 5-26 16,4 5-53-16,0 5-47 16,-13 8-63-16</inkml:trace>
  <inkml:trace contextRef="#ctx0" brushRef="#br0" timeOffset="110288.76">8980 8364 680 0,'0'0'7'0,"0"0"58"16,0 0 1-16,84 33-45 0,-57 1 4 16,-2 10 18-1,-4 5-14-15,-5 6-3 0,-10 2-13 16,-6-5 5-16,0-1-2 16,-3-8-9-16,-11-6-7 15,1-8 1-15,2-8-1 16,5-9 1-16,3-4-1 15,3-6 0-15,0 0 0 16,0-2-37-16,-2 0-104 16,-2-2-188-16</inkml:trace>
  <inkml:trace contextRef="#ctx0" brushRef="#br0" timeOffset="110547.18">9079 8043 838 0,'0'0'14'0,"0"0"16"15,0 0 69-15,0 0-63 16,0 0-23-16,0 0-13 16,-14-61-44-16,25 82-100 0,-2 5-82 15</inkml:trace>
  <inkml:trace contextRef="#ctx0" brushRef="#br0" timeOffset="110913.87">9535 8243 831 0,'0'0'0'0,"0"0"0"15,0 0 5-15,82-22 12 0,-52 36-11 16,-3 16-4-16,-7 11 8 16,-7 8-9-16,-10 10 36 15,-3 5-14-15,-8 3 7 16,-16 1-6-16,-4-5-8 16,0-7-11-16,-2-10 14 15,2-8-15-15,4-11-1 16,4-7 5-16,7-9-1 15,7-7-3-15,1-1-3 16,-1-3-2-16,-2 0-4 16,0-6-99-16,7-12-101 15</inkml:trace>
  <inkml:trace contextRef="#ctx0" brushRef="#br0" timeOffset="111226.02">9925 8168 814 0,'0'0'5'0,"0"0"4"16,0 0 31-16,-104 78 11 15,63-16-2-15,4 12-8 16,1 6-24-16,10 3-10 0,12-6 2 15,14-9-8-15,0-8 1 16,30-11-2-16,8-15 0 16,7-7 1-1,1-12-1-15,5-6 5 0,-2-9-5 16,-4 0 1-16,-5 0-1 16,-7-7-33-16,-11-6-66 15,-8-4-74-15,-11-2-525 16</inkml:trace>
  <inkml:trace contextRef="#ctx0" brushRef="#br0" timeOffset="111962.69">6282 9964 338 0,'0'0'51'0,"0"0"34"16,0 0 38-16,0 0-55 0,0 0-40 16,0 0-19-1,88-2 20-15,-15-9 3 0,15-4-17 16,9 1 4-16,21-6 10 16,16-1-19-16,15 1-2 15,11-2-5 1,4 4-3-16,0 1 1 0,0 2-6 15,-1 2 10-15,10 0-2 16,4 0 11-16,10-1 19 16,11 2-19-16,14-2 6 15,1 1-7-15,3 3-2 16,-12-1-3-16,-18 0 3 16,-21 0 1-16,-25-2-4 15,-23-1-1-15,-22-1-4 16,-26 0 1-16,-21 1 17 15,-13 1 8-15,-15 2 14 16,-7-1 3-16,-4 4-8 0,-3 0-13 16,-3 2-3-16,-1 1-4 15,-2 3-7-15,0-1-11 16,0-3-5-16,-2 0-2 16,-14-3-77-16,-8-6-68 15,-1-6-161-15</inkml:trace>
  <inkml:trace contextRef="#ctx0" brushRef="#br0" timeOffset="112319.17">10600 7868 785 0,'0'0'17'15,"0"0"-11"-15,0 0 111 0,0 0-50 16,0 0-44-1,0 0-1-15,15-44-5 0,-12 44-7 16,-3 0-3-16,0 0-7 16,2 0-10-16,1 15-58 15,3 18-37-15,-2 20 11 16,2 8-123-16</inkml:trace>
  <inkml:trace contextRef="#ctx0" brushRef="#br0" timeOffset="112523.52">10839 8825 643 0,'0'0'35'0,"0"0"2"16,0 0 103-16,0 0-41 16,0 0-44-16,0 0-24 15,-6 17-18-15,6-17-6 16,0 0-7-16,3 0-1 15,11-3-24-15,6-14-106 16,1-11-157-16</inkml:trace>
  <inkml:trace contextRef="#ctx0" brushRef="#br0" timeOffset="112805.79">11374 8382 772 0,'0'0'14'0,"100"-14"31"16,-31 10 49-16,5-2-35 15,1 4-24-15,-2 2-13 16,-3 0 6-16,-9 0-21 15,-13 0-3-15,-8 0 0 16,-14 0-4-16,-13 0 0 16,-5 0-2-16,-8 0-32 15,-5 0-125-15,-20-1-424 16</inkml:trace>
  <inkml:trace contextRef="#ctx0" brushRef="#br0" timeOffset="114593.99">13322 8478 601 0,'0'0'186'0,"0"0"-171"15,0 0 55-15,0 0-11 16,0 0-32-16,0 0 5 16,126 4-3-16,-58-4-7 15,8-7-13-15,-1 2 22 0,-1 2-25 16,-6 3 3-1,-6 0-2-15,-5 0 4 0,-8 0-11 16,-7 0 0-16,-11 0 0 16,-7 0 0-1,-12 1 0-15,-7-1 0 0,-4 0 0 16,-1 0-7-16,0 2-12 16,0-2-43-16,0 0-45 15,-10 0-182-15</inkml:trace>
  <inkml:trace contextRef="#ctx0" brushRef="#br0" timeOffset="115621.28">15376 8063 430 0,'0'0'38'16,"0"0"53"-16,0 0 29 16,17-72-21-16,-16 64-58 0,1 6 18 15,-2 2-8-15,0 0-20 16,0 8-22-16,0 21-7 16,0 14 1-16,0 11 29 15,0 10-1-15,3 6-7 16,5 8-3-16,-3 5 1 15,-5 2-11-15,0-1-3 16,0-4-8-16,-12-9 3 16,0-7-7-16,3-12 11 15,4-8-11-15,1-12 4 16,4-10-6-16,0-12-6 16,0-5-17-16,0-5 17 15,4-3-3-15,6-17-33 16,-3-5-40-16,-1-6-62 0,-4-6-347 15</inkml:trace>
  <inkml:trace contextRef="#ctx0" brushRef="#br0" timeOffset="115873.9">15056 8518 653 0,'0'0'10'16,"0"0"24"-16,136-17 82 16,-59 13-67-16,8 2 5 0,3-1-6 15,3 0-8 1,-7 0-16-16,-5 0-11 0,-11-1 8 16,-11 0-15 30,-11-3-4-46,-12 1-2 0,-8 2 0 0,-8-1-1 0,-8 0-55 0,-10-1-98 0</inkml:trace>
  <inkml:trace contextRef="#ctx0" brushRef="#br0" timeOffset="116818.02">16771 8252 134 0,'0'0'483'0,"0"0"-438"16,0 0 64-16,0 0-45 16,-57-81-20-16,36 71-10 15,-2 5-5-15,-6 3-12 16,-7 2-15-16,-4 7 11 15,-3 17 0-15,3 4-4 0,4 4 16 16,6 5-9-16,6 3-7 16,5 6-5-16,4 8-3 15,2 3 5-15,2 4-6 16,5 2-1-16,4-6 1 16,2-6 0-16,0-5 0 15,19-9 5-15,3-5-5 16,5-8-3-16,4-5-2 15,2-7-6-15,1-7-2 16,-1-5 4-16,-2 0 1 16,-2 0 3-16,-4-12 4 15,-3-9 1-15,-5-6 4 16,-3-5-4-16,-1-6 10 0,-2-5 2 16,0-5 3-16,-4-2-11 15,4-4 0-15,-7-1 0 16,-1 2-3-16,-3 5-1 15,0 11 5-15,0 11-2 16,0 14 11-16,0 4 4 16,0 7-15-16,0 1-3 15,0 0-4-15,0 21-8 16,15 13 8-16,3 12 4 16,3 13 0-16,-3 3 1 15,-5 2 5-15,-2-2-6 16,-2-4 4-16,2-8-5 15,6-9 1-15,4-11-2 0,4-6 2 16,3-10-1-16,-1-5 1 16,1-7 0-16,-6-2 0 15,0 0-2-15,-3-7-19 16,-4-9-97-16,1-3-106 16</inkml:trace>
  <inkml:trace contextRef="#ctx0" brushRef="#br0" timeOffset="117583.61">17382 7953 792 0,'0'0'20'16,"0"0"51"-16,0 0 56 16,0 0-65-16,0 0-52 15,0 0-10-15,0 36 0 16,23 18 11-16,4 13 8 16,4 8-5-16,5 2 18 15,1 6-22-15,2 0 10 16,-2-3-16-16,-1-6-3 0,-3-12-1 15,-3-11 5-15,-6-11-4 16,-5-10 3-16,-7-7-4 16,-3-9-3-16,-3-5-2 15,-5-5-13-15,1-3-19 16,-2-1 8-16,0 0-24 16,0-12-69-16,-2-14-114 15</inkml:trace>
  <inkml:trace contextRef="#ctx0" brushRef="#br0" timeOffset="117895.93">17763 8028 771 0,'0'0'29'16,"0"0"-26"-16,0 0 10 15,-45 98 34-15,18-34 12 16,-3 8 3-16,-3 2-18 16,-2 1-15-16,-1-3-2 15,5-4-21-15,7-10 1 16,4-7 2-16,11-9-8 16,2-8-1-16,4-9 4 15,2-6-3-15,1-8-2 0,0-5 1 16,0-4-10-1,0-2-52-15,0 0-67 16,4-10-23-16,3-14-302 0</inkml:trace>
  <inkml:trace contextRef="#ctx0" brushRef="#br0" timeOffset="118087.75">17278 8516 714 0,'0'0'55'0,"0"0"-51"16,124-21 47-16,-53 12-12 16,12 2-28-16,8-2 23 0,8 0-22 15,-2-1-10-15,-9 0 1 16,-11-3-3-16,-16-1-36 16,-17-3-75-1,-12-2-285-15</inkml:trace>
  <inkml:trace contextRef="#ctx0" brushRef="#br0" timeOffset="118891.79">18473 7671 665 0,'0'0'46'0,"0"0"49"0,0 0 16 16,0 0-47-1,0 0-40-15,0 0-24 0,-15 7-8 16,7 42 8-16,2 16 31 16,1 13-11-16,2 12-7 15,1 3-3-15,2 3-2 16,-3-2-8-16,-1-7-1 15,-2-5 1 1,-2-9 5-16,1-11-5 0,2-17 0 16,2-14 0-16,3-11 0 15,0-12-3-15,0-3 3 16,0-5 1-16,0 0 7 16,0-7 25-16,3-13 0 15,9-13-28-15,-1-6 7 16,-1-10-11-16,3-6 1 0,1-3-1 15,-1 1-1 1,1 2-5-16,3 10-15 0,5 10 13 16,4 10 2-16,7 15-4 15,6 7-1-15,1 3 8 16,5 14-3-16,3 15 5 16,-3 8 0-16,-5 4-6 15,-12 6-7-15,-11 1 9 16,-14-1-5-16,-3 0 9 15,-3-6-2-15,-14-3 2 16,-1-6 0-16,2-5 0 16,-1-4 0-16,1-5-1 0,3-6 1 15,-4-2-2 1,-2-1 2-16,-8-6 6 0,-9-1 13 16,-10-2-1-16,-4 0-12 15,0-7-2-15,11-2-2 16,12-2 1-16,13-1-1 15,7 0-2-15,7-5-33 16,0-4-75-16,24-5-149 16</inkml:trace>
  <inkml:trace contextRef="#ctx0" brushRef="#br0" timeOffset="119453.43">19463 8003 551 0,'0'0'81'15,"0"0"34"-15,0 0-17 16,0 0-34-16,-89-64-3 15,65 64-13-15,-2 0-32 16,-8 13 3-16,-1 14-12 16,-4 14 16-16,0 9-10 15,6 6 4-15,5 6-5 16,8 2 9-16,10-2-13 16,7 2-5-16,3-1 5 15,0-4-8-15,15-5 1 0,9-7-1 16,2-9-6-1,4-9 6-15,3-4 3 16,0-8-2-16,1-6-1 0,2-8 2 16,0-1 1-16,1-2-3 15,-1 0-9-15,-2-7-9 16,-4-9-41-16,-6-4-72 16,-12-6-142-16</inkml:trace>
  <inkml:trace contextRef="#ctx0" brushRef="#br0" timeOffset="122180.9">20239 7989 448 0,'0'0'53'16,"0"0"85"-16,0 0-46 0,0 0-35 15,0 0-21-15,0 0-14 16,0-3-8-16,7 17-9 15,8 14 1-15,8 9 34 16,-1 10-6-16,0 6-1 16,-2 8-1-16,2 7 5 15,0 3-23-15,5 3-2 16,0-2-5-16,3-7-2 16,0-5-5-16,-3-8 2 15,0-10-4-15,-5-7 4 16,-3-12-1-16,-8-6 4 15,-5-6-10-15,-3-5 0 16,-3-3-28-16,0-3-23 16,-2 0 3-16,-8-9-28 15,-5-13-48-15,7-9-194 0</inkml:trace>
  <inkml:trace contextRef="#ctx0" brushRef="#br0" timeOffset="122474.24">20679 8065 635 0,'0'0'4'0,"0"0"38"0,-69 91 38 16,38-40-27-1,-2 7-20-15,-1 5 6 0,-2 4 0 16,-4 2-3-1,2-5-12-15,1-3-3 0,3-7-6 16,5-9-11-16,7-6 2 16,7-10-6-16,8-7 0 15,4-9 0-15,3-5-2 16,0-5-36-16,1-3-33 16,11 0-22-16,0-11-47 15,-1-12-481-15</inkml:trace>
  <inkml:trace contextRef="#ctx0" brushRef="#br0" timeOffset="122681.8">20105 8501 632 0,'0'0'70'0,"0"0"-49"15,0 0 6-15,132-12 20 16,-44 5-6-16,9-3-5 15,9-1 2-15,3-1-19 16,-6-1 10-16,-9-1-16 16,-21 2-12-16,-22-1-2 15,-17 4-2-15,-16-1-68 16,-9 5-105-16</inkml:trace>
  <inkml:trace contextRef="#ctx0" brushRef="#br0" timeOffset="123695.95">21777 7686 261 0,'0'0'63'0,"0"0"45"16,0 0 33-16,0 0-54 15,0 0-20-15,0 0 9 16,18-72-33-16,-15 62 14 16,-3 2-22-16,0 2 0 15,0 1 2-15,0 2-3 16,0 0-8-16,0 3 2 16,0 0-22-16,0 0-5 15,0 3-1-15,0 21-5 16,-6 15 5-16,-5 15 0 15,-5 11 12-15,-5 11 4 16,-4 12-4-16,0 4 4 0,-1 6-9 16,-1-1-5-16,0-2 0 15,0-3 1-15,-1-2-3 16,-2-6-1-16,0-4 1 16,2-9 0-16,5-9 1 15,4-9-2-15,7-9 6 16,3-12-6-16,6-10 1 15,2-6 0-15,1-11-3 16,0-2-1-16,0-3 4 16,0 0 6-16,4 0-5 15,6-8-2-15,1-8-8 0,-3-4-45 16,-5-3-99-16,-2-2-133 16</inkml:trace>
  <inkml:trace contextRef="#ctx0" brushRef="#br0" timeOffset="124607.8">22334 8378 473 0,'0'0'62'15,"0"0"-4"-15,0 0 81 0,0-82-77 16,-10 60-10 0,-5 0-19-16,-4 2 0 0,-4 2-15 15,-2 3 13-15,-3 6-12 16,-2 5-5-16,-3 4-2 16,-1 0-5-16,0 10-2 15,5 10 3-15,2 9-3 16,5 6-2-16,3 7 3 15,5 8-5-15,6 5 10 16,4 3-11-16,4 2 5 16,0-4-2-16,0-3-3 15,9-4 0-15,3-4 2 16,1-11-2-16,2-5 0 16,5-7 0-16,-2-5 3 15,4-4-4-15,3-7 1 16,2-6-3-16,3 0 3 0,1 0-1 15,2-21-3-15,-2-3 4 16,2-9 2-16,-1-9 4 16,-3-9-3-16,-2-8 4 15,-1-9 3-15,-5-8-9 16,-4-4 1-16,-1-3 6 16,-5-6-8-16,-2-3 0 15,0 5-2-15,-5 5 2 16,-4 11 0-16,0 13-4 15,0 12 4-15,-5 11-1 16,-3 12 1-16,2 9 0 16,2 8 0-16,-1 6-1 15,0 0-5-15,-4 26 3 0,1 14 0 16,2 18 3-16,6 12 0 16,0 13 4-16,0 8-3 15,7-1 3-15,0-1 0 16,-3-1-2-16,1-4 3 15,-3 1-4-15,-2-6-1 16,0-8 1-16,3-5-1 16,2-13 0-16,2-11 0 15,2-9-10-15,5-13 8 16,-2-7-1-16,2-6 1 0,2-6 2 16,1-1 0-1,3 0-1-15,4-12-25 0,1-8-111 16,0-9-115-1</inkml:trace>
  <inkml:trace contextRef="#ctx0" brushRef="#br0" timeOffset="125116.1">22910 8465 673 0,'0'0'12'0,"0"0"2"0,0 0 47 15,0 0-45-15,87 0-7 16,-63-6-3-16,-3-2-5 16,-4-4 2-16,-3-5 3 15,-6-7 3-15,-4-3 6 16,-4-5-10-16,0-4 3 15,0 3-6-15,-6 1 6 16,-6 5 7-16,-4 6 13 16,1 5 10-16,-3 7-9 15,0 9-20-15,-3 0 6 16,0 3-8-16,1 19 18 16,1 6-20-16,6 8 11 15,1 10-9-15,4 7 5 16,4 6 10-16,4 8-9 0,0-1-7 15,0-2-6-15,1-5 3 16,15-8-3-16,4-7 0 16,4-8 0-16,1-9 2 15,-3-7 0-15,1-6-2 16,3-5 1-16,-1-4 7 16,3-2-4-16,0-3-1 15,2 0-3-15,2-14-23 16,-4-7-76-16,-8-10-101 15</inkml:trace>
  <inkml:trace contextRef="#ctx0" brushRef="#br0" timeOffset="125829.81">23525 7735 535 0,'0'0'153'0,"0"0"-147"16,0 0 64-16,0 0-31 15,42-73-15-15,-28 73 2 16,2 0-20-16,0 15 5 16,0 15 11-16,2 15 24 15,-4 13 17-15,-3 9-2 16,-8 12-19-16,-3 7-6 16,0 7-8-16,-1 5-7 15,-15 2-4-15,-2 3-12 16,-3-1 1-16,0 3-3 15,0-8-3-15,-4-6 0 16,1-5-1-16,0-13-5 16,6-12-12-16,9-13-12 15,9-9 11-15,0-9 16 16,7-8 2-16,12-6-1 0,6-7 2 16,2-9 0-16,2 0 0 15,3 0-3-15,1-12-2 16,-2-9 3-16,2-7-2 15,-3-5 4-15,-5-6 0 16,-6-7 2-16,-8-6 3 16,-11-1 0-16,0-4 11 15,-22 2 2-15,-14 1 3 16,-8 0-15-16,-5 4 10 16,-3 4 4-16,7 6-9 0,11 5 5 15,8 9 8-15,15 2 11 16,9 4-15-16,2-1-12 15,6-3 0-15,18-1-8 16,11 0 0-16,9-1-1 16,10 4 0-16,2 1-5 15,4 1-16-15,1 8-12 16,-4 7-34-16,-3 5-32 16,-14 0-92-16,-19 5-135 15</inkml:trace>
  <inkml:trace contextRef="#ctx0" brushRef="#br0" timeOffset="127869.84">13035 7539 478 0,'0'0'13'16,"0"0"71"-16,0 0 11 15,0 0-54-15,0 0-27 16,0 0-10-16,-9-15-4 16,7 30 0-16,-1 5 3 15,2 8 3-15,-1 5 8 16,-1 8 2-16,1 8 8 16,-1 7-4-16,-1 7-3 15,0 7-4-15,-2 8-8 0,1 3 12 16,-4 5-11-1,-4-2-1-15,-2-2-2 0,-6 1 1 16,-3 2 19-16,-2 4 20 16,0-2-11-16,2 3 3 15,6 2-15-15,8-1-7 16,7-3-5-16,3-4 2 16,0 1 21-16,15-6 4 15,-2-3-14-15,-2-6-11 16,-5-3 14-16,-3 1-14 15,-3-8-1-15,0-7-1 16,0-9-3-16,0-12 0 16,0-10-5-16,0-11 2 0,1-5-1 15,1-4-1-15,2-2 0 16,-3 0 6-16,1 0-2 16,-1 0-3-16,2 0-1 15,3-9-2-15,5-9-58 16,8-3-90-16,11-12-75 15,6-9-326-15</inkml:trace>
  <inkml:trace contextRef="#ctx0" brushRef="#br0" timeOffset="130990.17">13151 7400 527 0,'0'0'45'0,"0"0"-40"16,0 0 41-16,0 0-14 0,0 0-15 15,0 0-12 1,0 0 2-16,110 0-4 0,-74 0 3 16,3 0-4-16,7 0 11 15,9 3-13-15,5-3 1 16,2 0 1-16,9 0-1 15,-1 0 3-15,1-3-4 16,-4-2 2-16,-1 3-6 16,-3-2 8-16,1 1-5 15,-3 0 1-15,0 3 0 16,-1-2 1-16,3 1 5 16,8-1-3-16,5-1-4 15,11-1 2-15,2 2 4 0,1-4-5 16,-1-1-3-1,-4 1 3-15,-7 1 3 16,-9 0-2-16,-8 1 0 0,-6-1 1 16,-2-1-1-16,3-1 0 15,-1 0-1-15,1 0 10 16,-2-1-3-16,1 1-6 16,-1 0 7-16,-2 0-5 15,-2-1-1-15,0 3 9 16,-1-1-6-16,-1 0 1 15,4 1-2-15,3-2 10 16,10 1-9-16,8 2 1 16,12 0 0-16,4 4-4 15,5 0 8-15,-3 0-3 0,-4 0-6 16,-1 0 3-16,-4 0-3 16,0 5-1-16,3-2-1 15,2-2 1-15,-1 1 4 16,1-1-4-16,-2-1 0 15,-2 0 0-15,2 2-1 16,0-2 1-16,-4 0-5 16,0 0 5-16,-5 0 6 15,0 0-6-15,-5 0 0 16,1 0 2-16,-7 0-2 16,0 0 0-16,-3-2 0 15,3 2 0-15,2-1 1 0,4-1 3 16,1 2-3-1,-2-1 0-15,-2 1 2 0,-2 0 1 16,-3 0-4-16,1 0 1 16,-1 0-1-16,-2 0 2 15,0 0 2-15,-1 0-2 16,-1 0 2-16,2 0 1 16,2 0-5-16,0 0 1 15,-1 0 1-15,-2 0-1 16,0 0 3-16,-1 0-4 15,-1 0 7-15,1 0-7 16,-1 0-4-16,-3 0 4 16,-3 0 6-16,2 0-5 0,0 0 2 15,1 0 1-15,0 0-2 16,0 0-2-16,5 0 0 16,0-4 0-16,2 0 9 15,-1 0-7-15,1 0 3 16,-3 0 7-16,-5 2 2 15,-7-1-8-15,-6 3 0 16,-10-3-4-16,-7 2 6 16,-6 0-3-16,-6-1 18 15,-5 0 20-15,-2 0-20 16,-2 1 4-16,-2 1-2 16,-1 0-12-16,0-2-6 0,0 2-7 15,0-1-10-15,-3-1-29 16,-15-7-97-16,-6-6-535 15</inkml:trace>
  <inkml:trace contextRef="#ctx0" brushRef="#br0" timeOffset="133174.79">20461 7262 134 0,'0'0'78'0,"0"0"-57"16,0 0 23-16,0 0-9 15,0 0-26-15,0 0 27 16,0 0 7-16,-30-6-10 16,26 6 2-16,-1 0 18 15,2 0-16-15,3 0-16 16,0 0 14-16,0 0-12 16,0 0 14-16,0 0-16 15,0 0 9-15,0 0-14 0,0 0 10 16,5 0-21-16,11 0 10 15,8-2-9-15,6 1-2 16,6 0-1-16,1-2 6 16,2 0-9-16,-2 0 3 15,4 1-2-15,3 1-1 16,6 1 6-16,9 0-6 16,5 0 14-16,3 0-12 15,2 0-2-15,3 0-2 16,0 0 2-16,2 1 0 15,-3-1 0-15,-4 0 0 16,-3 0 0-16,-1 0 2 0,-5 0-2 16,0 0 0-16,0-3 5 15,2-3-3-15,6 1-2 16,4-1 2-16,3 1-1 16,-3 1-1-16,-6-1-1 15,-6 1 1-15,-4 3 0 16,0 1 1-16,3 0-2 15,4 0 0-15,3 0 1 16,6 0-1-16,3 0 4 16,6 0-3-16,5 0 1 15,1 2-1-15,1 4 0 16,-2 3 0-16,-5 0-2 0,-2-1 2 16,-5 1 6-16,-5-4-5 15,-4 1-1-15,-5-2-3 16,-1-1 3-16,4-1 0 15,6 1 3-15,1 0-3 16,1-2 0-16,-2 1 0 16,-5-2 1-16,-7 0-1 15,-6 0-6-15,-1 1 6 16,-1-1 8-16,4 2-5 16,-3-1 2-16,1 3-5 15,-4-1 2-15,-2-2-2 0,-4 2 4 16,-2-1-1-1,-1-1 1-15,-5 2 2 0,-1-2 5 16,0 2 4-16,-6-3-4 16,-4 0-5-16,-3 0 6 15,-4 0 3-15,-2 0 2 16,-1 0-5-16,-4 0-2 16,-1 0-7-16,-1 0 7 15,4 0 2-15,2 0-7 16,2 0-1-16,0 5-4 15,0-3 2-15,-2 3 0 16,-4-3-2-16,2 1 7 16,-5 0-2-16,-3-1-4 15,0 1 3-15,1 4-4 0,1 0 0 16,-1 4 0 0,2 0 1-16,-1 0-1 15,-2 1 0-15,0 3 0 0,1 2 1 16,-1 3 0-16,2 2-1 15,1 4 3-15,1 2 3 16,2 4 5-16,0 4-1 16,1 3-7-16,1 3 2 15,2 1-3-15,1 3 4 16,-2 1-3-16,4 3-1 16,-2-1 0-16,-1 1-1 15,2 1 4-15,-2 4-1 16,-2 1-1-16,-2 2 2 15,-3-4 7-15,-3 1 1 16,1 1-5-16,2-1 6 0,2-1-5 16,2 4-1-16,-1-2-4 15,1 0 3-15,0 0-3 16,-4 0 2-16,0-2-3 16,-3-1 3-16,1 3-5 15,1 0 0-15,-2 2 1 16,1 0 0-16,1 0 1 15,-2 2-3-15,0 1 2 16,0-3 2-16,0 2-4 16,0-5 0-16,0-3 1 15,-8-1-1-15,-4-1 3 16,-1-1-3-16,-1-5 4 16,4-4-4-16,2-10 0 0,4-9 2 15,4-9 2 1,0-3-3-16,0-6 3 0,0 0 3 15,0-3 1-15,0 0-2 16,0 0-1-16,0 2 1 16,0-2-2-16,0 0-4 15,-3-5-63-15,-19-18-216 16</inkml:trace>
  <inkml:trace contextRef="#ctx0" brushRef="#br0" timeOffset="135711">13100 9808 458 0,'0'0'9'16,"0"0"-1"-16,0 0 26 0,0 0 33 16,0 0-34-16,0 0-5 15,-19-34 20-15,19 32-19 16,0 2 4-16,0 0 3 15,0 0-8-15,0 0-17 16,0 0-9-16,0 0 1 16,9 0 5-16,16 0 3 15,9-3 5-15,5 3 0 16,7 0-3-16,3 0-7 16,4 0 2-16,2 0-5 15,3 0-2-15,2 7-1 16,3-3-1-16,2 1 1 0,5-1 4 15,3-2-4 1,6 0 0-16,5-2 6 0,2 0-6 16,4 0 0-16,2 0 0 15,2 0 1-15,8-7-1 16,-2 3 6-16,3-4-4 16,-4 3-2-16,-5 2 1 15,-4 2-3-15,-8 1 3 16,-4 0-1-16,-2 0 0 15,3 0-1-15,6 0 1 16,4-2 0-16,11-4 0 16,9-2 1-16,2 2 2 15,-1 1-3-15,-12 2 2 0,-11 3-7 16,-14 0 10-16,-12 0-11 16,-10 0 12-16,-4 0-7 15,1 0 1-15,9 0 0 16,10 0-3-16,15 0 8 15,9 0-10-15,5 0 6 16,-2-3-1-16,-5 2 0 16,-10 1 6-16,-15 0-6 15,-10 0 0-15,-15 0 1 16,0 1-1-16,7 5 0 16,9-4-3-16,13 1 2 15,16-3 1-15,13 0 0 16,15 0 3-16,13 0-6 15,3 0 6-15,-1 0-3 16,-9 0 0-16,-15 0 0 0,-7 0 3 16,-8 0-3-16,-2 0 0 15,3 0 0-15,10 2 0 16,13-1 0-16,9 2 0 16,7-2-3-16,-1 1 3 15,-2-1 3-15,-10 1-1 16,-8 0-4-16,-8 1 5 15,-5-3-5-15,-2 3 3 16,8 0-1-16,7-2 0 16,8 1-2-16,3 1 2 15,0-3 0-15,-5 2 5 16,-2 0-5-16,-7 1 0 0,-4-2-4 16,-6 1 4-16,-3 1 4 15,-3 1-4-15,3-2 0 16,6 3-4-16,4-2 3 15,4-2 2-15,-1 0-1 16,-7 1 0-16,-6-1 4 16,-9-1-1-16,-10 0-3 15,-1 0-6-15,-4 0 6 16,4 0 5-16,-2 0-4 16,2 0-1-16,2 0 0 15,3 0 0-15,0 0 0 16,0 0 0-16,-6 0-3 15,-4 0 3-15,-6 0 3 0,-4 0-2 16,-1 0-1-16,0 0 2 16,6 0 6-16,4 0 3 15,5 2 2-15,6 5-5 16,2-2 10-16,-4-1-7 16,-4 1-10-16,-7 0 2 15,-2-2-1-15,-3 3 0 16,0-3-2-16,-1 0 0 15,-2-1-2-15,2 0 2 16,3 1 2-16,3-2 0 16,0 2 3-16,1-2-3 0,-1 1 0 15,-6-2 4 1,-6 0-6-16,-8 0 1 0,-12 0 5 16,-6 0-4-16,-7 0 2 15,-3 0 4-15,-1 0 4 16,2 0-1-16,1-2-7 15,2 1 3-15,3 1-3 16,-4 0-3-16,1 0 10 16,-6 0-11-16,-2 0 2 15,-5 0-2-15,-1 0 14 16,-2 0-12-16,-2-2 9 16,2 2 0-16,0-1 0 15,6 0-5-15,2-1-2 0,2 1-3 16,5 1-1-1,-3 0 2-15,3-2-2 0,-2 2 0 16,-2 0 0-16,-1-2 6 16,-1 2-4-16,-1-3 4 15,5 3 2-15,5 0 5 16,9 0-12-16,7 0 10 16,0 0-1-16,-3 3-3 15,-4 1-1-15,-4-4 16 16,-8 0-6-16,-2 0 3 15,-7 0 2-15,0 0-1 16,-6 0-1-16,1 0-7 16,-2 0-5-16,-1 0-7 15,1 0-3-15,-2 0-20 0,0 0-34 16,-5 0-36-16,-23-7-26 16,-11-2-119-16,-9-7-453 15</inkml:trace>
  <inkml:trace contextRef="#ctx0" brushRef="#br0" timeOffset="137424.38">12378 5246 401 0,'0'0'34'15,"0"0"-16"-15,0 0 85 16,0 0-22-16,0 0-28 15,0 0-19-15,0 0 21 16,-13-62-32-16,4 62-11 16,-2 21-9-16,-6 11-1 0,0 8 4 15,1 7 4 1,5 4 1-16,1 7 0 0,5 0 1 16,2-1 5-16,0 4 0 15,3 0 5-15,0 1-11 16,0 0 1-16,0-2 15 15,0 0-15-15,3-7 5 16,0 0 0-16,0 2-8 16,-3 2-2-16,0 6-4 15,0 1 2-15,-6-2 14 16,-3-4-13-16,-1-5-4 16,3-7 7-16,-1-1 6 15,0-3 1-15,0-3-6 16,0 2 1-16,4-4 0 0,2 1 6 15,2 1 4-15,0 4-7 16,0 4-8-16,0 4 19 16,0 2-14-16,-4 2-5 15,-4-4-3-15,-2-4 2 16,-1-4 4-16,2-2-5 16,2-7 3-16,3-2-4 15,2-10 0-15,2-5 0 16,0-7-2-16,0-4 0 15,0-6 0-15,0 0 1 16,0 0 3-16,0-5-5 0,3-16-29 16,10-10-68-1,1-10-106-15,2-9-377 0</inkml:trace>
  <inkml:trace contextRef="#ctx0" brushRef="#br0" timeOffset="139740.68">12433 5081 445 0,'0'0'22'15,"0"0"13"-15,0 0 40 16,0 0-62-16,0 0-13 16,94-6 7-16,-46 4 2 15,6-3-9-15,2 4 0 16,3-2 2-16,2 2-2 16,-5 1-1-16,2-2 1 15,1 0 0-15,2-3 9 16,6 1-5-16,9 0-4 15,5-2 15-15,2-2-15 0,5-4 6 16,5 0 3-16,2-1-4 16,2-1-1-16,-4 2-4 15,-7 0 3-15,-10 2-2 16,-6 3 6-16,-7 0-6 16,-4-1-1-16,0 2 0 15,3 0 0-15,7-4 0 16,6 1 8-16,4-1-5 15,-2 1 4-15,-4-1-3 16,-1 0-3-16,-2 2-1 16,-3-1 0-16,-3-1-4 15,0 1 9-15,2 0-6 0,5 1 1 16,3-2 0 0,3 3 0-16,1-1 5 0,2 2-5 15,1-2 0-15,4 3 0 16,2-1 1-16,-3 0 0 15,-6-1-1-15,-2 2 0 16,-1-2 0-16,4 1 0 16,6 1 0-16,4-1 1 15,7-1 1-15,4 3 6 16,2-2-8-16,-2 1 4 0,-2-1-3 16,-6-1 5-1,-3 0-7-15,-5-1 1 0,-3 0 0 16,-1 1 2-1,7 0-2-15,7 1 0 0,6 2-1 16,4-1 0-16,2-2 0 16,-2 0 2-16,-2-2-1 15,-7 1 1-15,-5 2-1 16,-4-1 0-16,1 4 0 16,-4-1 4-16,2 2-4 15,5 2 7-15,2 0 8 16,8 0-6-16,-3 0-2 15,-1-3-1-15,-5-2 0 16,-4-1-5-16,-3 0 7 16,-5 1-6-16,2 2-2 15,-1 2 1-15,1 1 1 16,-1 0-2-16,-3 0 0 0,-2 0 0 16,-1 0-2-16,0 0 5 15,-1 2-3-15,2 3 0 16,-1-3 0-16,2 1-1 15,1-1 2-15,3 0-2 16,-5 3 6-16,-1 3-9 16,-2-1 9-16,-2 3-5 15,6-1 1-15,0-1 1 16,0 1-2-16,-3-1-2 16,0 2 1-16,-1 1 1 15,0 2 1-15,0-2-1 16,-3 1-5-16,0-5 4 0,-1-1 2 15,-2-2 3-15,-3-1-3 16,-4-2-1-16,-1-1 2 16,-4 4-2-16,2-2 0 15,-4 5 0-15,-2-2 0 16,1-1-2-16,4 2 5 16,0-1-3-16,0 1 0 15,1-1 0-15,-7 4-1 16,5 0 1-16,-1-1 0 15,0 3 0-15,0 0 0 16,-1-2 0-16,1 2-2 16,-1 2 2-16,3-3-5 15,0 1 4-15,2 1 1 0,0-2 3 16,-1 3-3 0,0-1 0-16,-3 4-3 0,-4-2 3 15,-5-2 1-15,-3-1-1 16,-3-3 0-16,-4-2 0 15,-6-1 0-15,-5-2 5 16,-4-1-3-16,1-2-2 16,2 0 0-16,1 0 0 15,0 0-3-15,1 0 3 16,0 0 0-16,1 0 1 0,-1 0-1 16,0 0 2-1,0 1 0-15,-3 0-1 0,-3 2 7 16,2-1 3-16,3 1-5 15,-1 2 2-15,2-1 1 16,5 0 2-16,-1 0 1 16,0 0-3-16,-3 2-2 15,-2-2 8-15,-7-1-3 16,2 1 9-16,-1-1-7 16,0-1-3-16,0 1-7 15,1 0 5-15,-5-2-2 16,1 2-5-16,-4-1 2 15,-4 0-1-15,1 1-3 16,-2 1 0-16,2 4 0 16,1 2 0-16,1 4 0 15,-2 1 0-15,-1-1 0 16,-1-2-1-16,-2 1 1 0,-3 3-1 16,0 1-2-16,0 3 3 15,0 3-1-15,-2 1 2 16,-5 4 0-16,-1-2-1 15,0 4 0-15,0 3 0 16,0 3 3-16,2 3-3 16,2 5 1-16,4 2-1 15,0 7 3-15,0 3 10 16,7 1 4-16,4 2-9 16,-5 4-4-16,0 0-3 15,-3 4-1-15,3-1 0 0,0-4 1 16,3-1 0-16,1-1 2 15,1-1-3-15,-2-1-2 16,-1-5 2-16,-2-5 0 16,-3-4 6-16,-3-5-6 15,0-3 1-15,0-2 0 16,0 1 4-16,0-4-2 16,0 0 2-16,-6-3 3 15,3-3 3-15,-1-1-5 16,1-7 0-16,3-5 7 15,0-1-1-15,0-3 6 16,0 0-1-16,0-1 0 16,0 3 3-16,0-1-10 15,0 1-1-15,0-1-8 0,0 1 0 16,0-3 4-16,2 1-4 16,-2-4-1-16,1 4 0 15,2-4-2-15,-3 0-47 16,0-1-82-16,0-3-98 15</inkml:trace>
  <inkml:trace contextRef="#ctx0" brushRef="#br0" timeOffset="143113.12">12235 7157 49 0,'0'0'351'16,"0"0"-350"-16,0 0 15 15,0 0 50-15,0 0 2 16,0 0-34-16,0 0 8 16,-52 8-7-16,52-8-11 15,0 0 5-15,0 0 12 16,0 0-11-16,0 0-4 16,3 0-1-16,18 0-1 0,10 0-2 15,14-4-3-15,13-8-16 16,6 0-1-16,6-1 3 15,0 4-4-15,-5 1-2 16,-6 4 4-16,-8 0-2 16,-8 0 0-16,-3 1-1 15,-2 0 4-15,-4-2-9 16,3 0 5-16,2 0 0 16,-2-2 4-16,5-1-4 15,1 3-3-15,2-1 3 16,0 3 3-16,-3-2 1 0,-2 2-4 15,-2-1 0-15,-2 2 0 16,-3-4-2-16,-3 4 2 16,1-3 0-16,1 2 0 15,-1-1 0-15,6 1 0 16,6-2 0-16,-1-2 0 16,2 3-1-16,-3-1-2 15,-5 2 3-15,-5 3-2 16,-2-2 2-16,-4 2 0 15,2 0 4-15,-3 0-4 16,6 0 0-16,7 0 0 16,2 0 0-16,6 0 0 15,2 0 0-15,1-1 5 0,-3 1-5 16,-5 0-1-16,-5 0-1 16,-6 0 1-16,-2 0 1 15,-3 0 10-15,1 0-6 16,2 0-2-16,12 0 10 15,10 0-10-15,12 0 5 16,12-3 9-16,8-3-11 16,-2 1-4-16,-3 2 3 15,-9 0 1-15,-10 0-5 16,-8 1 4-16,-10-1-1 16,-3-1 3-16,0 2-2 15,2-3-1-15,4 2 1 0,4 0-2 16,8 1 2-16,6-1-3 15,1 0 4-15,1 2-5 16,3-1 2-16,-3 2-2 16,4 0 0-16,-4 0 5 15,-4 0-5-15,-4 0-1 16,0 4 1-16,0-2 0 16,4 1 0-16,4-1 0 15,3-2 0-15,2 0-7 16,-1 2 7-16,-4-2 0 15,-5 1 1-15,-5 1 6 16,-9-2-7-16,-3 0 0 16,-2 0 0-16,1 0-5 0,1 0 10 15,3 0-5 1,8 0 1-16,7 0-1 0,4 0-3 16,6 0 3-16,-3 0 1 15,-5 0-1-15,-8 1 0 16,-7-1 1-16,-4 2 0 15,0-2-1-15,2 1 0 16,3-1 0-16,2 0 0 16,6 0 0-16,4 0 0 15,2 2-1-15,1 0 1 16,-4-1 0-16,-5-1 1 16,-9 3-1-16,-3-3 1 15,-1 0-2-15,0 0 2 0,0 0-2 16,1 0 5-16,2 0-8 15,1 0 4-15,9 0 0 16,5 0 0-16,2 0 5 16,1 0-8-16,-6 0 3 15,-9 0 0-15,-8 0 3 16,0 4-3-16,2-2-1 16,4 0-1-16,8-1 2 15,4-1 0-15,2 0-4 16,-2 0 6-16,2 0-3 15,-5 0 2-15,-3 0-2 16,-3 0 2-16,0-1-2 16,-2-4 9-16,0-2-8 15,0 3 0-15,2 0 0 0,2-1-5 16,2 3 5 0,1-1 0-16,2 1 0 0,-1 1 0 15,-6-2 0-15,0 2 7 16,-4-3-7-16,-1 1-1 15,-2 0-5-15,0-2 11 16,1 5-5-16,2-2 0 16,3 2-1-16,7 0 1 15,2 0-6-15,1 0 8 16,-1 0-4-16,-3 0 4 16,-1 0-4-16,1 0 2 15,0 2 0-15,1-2 7 0,0 0-7 16,0 0 0-1,0 0 0-15,2 0-3 0,-2 0 7 16,-1 0-8-16,-2 0 8 16,-5 0-2-16,0-3-1 15,-2-1-1-15,3-1 2 16,1 0-2-16,5 2 0 16,2-1 7-16,4 1-4 15,5 1 0-15,3 0 0 16,-3 2 0-16,-2 0-2 15,-7-3 2-15,-4 1 12 16,-6-2 10-16,-1 0-6 16,1-2 6-16,3 2-13 15,2 2-6-15,4-1-3 0,-4 2 0 16,-3-2 2-16,-3 2-1 16,-2 0 0-16,-3 1-4 15,0 0 0-15,-1 0 0 16,1 0 1-16,-3 0-1 15,1 0 7-15,-1 0-7 16,-1 0-2-16,1 2 2 16,1 4 0-16,-2-2 1 15,1 3 1-15,-3-1-2 16,0 0 0-16,1-1 0 16,3 1-4-16,1 0 4 15,0-1 0-15,0-2 2 0,-3-1 0 16,-1-1-2-16,-4-1 3 15,1 0-2-15,0 0 1 16,-1 0 0-16,0 0-1 16,-4 0 2-16,1 0-1 15,-1 0 6-15,-1 0-7 16,2 0-1-16,0 0-1 16,2 0 1-16,0 0 3 15,-3 3-3-15,-1-2 1 16,0 1-7-16,0-2 13 15,2 0-7-15,-1 0 0 16,3 0 0-16,1 2 0 0,4-1 0 16,2-1 1-1,-4 0 1-15,-2 0 1 0,-3 0-2 16,-1 0-1-16,-2 0 0 16,0 0 0-16,3 0 0 15,-1 0 1-15,1 0 4 16,3 0-3-16,-1-1-2 15,0-1 1-15,-3-3-1 16,0 3 1-16,-2-3-1 16,-1 0 1-16,-3 1 2 15,1-1 3-15,-2 0-6 16,3 2 3-16,1 0-1 0,0-1-2 16,2-1 4-1,2 3-4-15,-1 0 0 0,-3-1-4 16,-3 2 4-1,-4-1 1-15,-3 1 7 0,0-1-5 16,2 2-1-16,2-1-2 16,-1 1 0-16,2 0 0 15,-2 0 0-15,-2 0 0 16,1 0 1-16,-2 0-1 16,-2 0 1-16,2 0 0 15,1 0 7-15,-2 0-2 16,2 0 5-16,-2 0-9 15,3-4 9-15,-2 3-10 16,1-1 6-16,1 1-3 16,1 1-3-16,1 0 1 0,0 0 5 15,-3 0-2 1,-2 0-4-16,-5 0 8 0,-4 0 5 16,-1 0-10-16,0-3-4 15,0-1-5-15,-17-3-28 16,-18-6-103-16,-8-7-175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0T05:51:46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 2237 846 0,'0'0'46'0,"0"0"-10"15,0 0-2-15,0 0-26 16,0 0 16-16,-15 112 16 16,15-62 6-16,0 6-15 15,0 2 1-15,0 0-11 16,3 2-14-16,3-4 0 0,0-8-3 16,-1-7 1-1,0-9-2-15,-2-8-3 0,0-7 5 16,-3-7-3-16,0-5-2 15,0-3 0-15,0-2 1 16,3 0 6-16,-3 0-7 16,8-7-3-16,0-10-62 15,0-7-81-15,-2-10-113 16</inkml:trace>
  <inkml:trace contextRef="#ctx0" brushRef="#br0" timeOffset="241.02">2668 2014 956 0,'0'0'38'0,"0"0"73"16,0 0-26-16,0 0-44 15,0 0-35-15,0 0-1 16,-9-48-5-16,9 48-43 16,0 10-70-16,0 16-44 15,6 6-69-15</inkml:trace>
  <inkml:trace contextRef="#ctx0" brushRef="#br0" timeOffset="792.95">2889 2373 214 0,'0'0'526'15,"0"0"-525"-15,0 0 43 0,-17 105 34 16,16-58-16-1,1-1-34-15,0 2-10 0,0-7-9 16,0-5-5-16,1-3-3 16,2-10 0-16,-1-6 2 15,-2-9 2-15,1-5-5 16,-1-3 1-16,0 0 63 16,0 0-4-16,0-3-5 15,-10-17-19-15,-2-10-34 16,3-10 0-16,4-12 3 15,4-7-5-15,1-8-6 16,3 1-22-16,15 9-4 16,6 10 16-16,3 15 2 15,-2 10-2-15,0 10 12 16,-5 5-4-16,4 5 4 16,1 2 4-16,6 0 0 15,2 12-1-15,-3 10 1 0,-5 10-3 16,-8 5 3-1,-7 7 1-15,-7 7 9 0,-3 4 5 16,0-1-1-16,0-2-4 16,-3-7-5-16,-4-7-5 15,4-4 1-15,1-7-1 16,2-9-9-16,0-7-6 16,0-5-9-16,0-5-31 15,0-1-72-15,5 0-50 16,10-12-383-16</inkml:trace>
  <inkml:trace contextRef="#ctx0" brushRef="#br0" timeOffset="1554.04">3487 2073 662 0,'0'0'26'16,"0"0"61"-16,0 0 16 15,0 0-57-15,0 0-44 0,0 0 0 16,43 58 7 0,-25-4 7-16,-4 12 32 0,-6 7-12 15,-6 9-17-15,-2 10 1 16,-7 2 1-16,-13-2-11 15,-2-5-3-15,1-8-6 16,6-7-1-16,9-9 0 16,4-9-1-16,2-13-4 15,0-14-37-15,5-9 32 16,4-9-17-16,3-8 14 16,3-1 9-16,0 0-8 15,1-17 9-15,2-7 3 16,-8-6 3-16,-5-4 3 15,-5-7 0-15,0-3 6 0,-3-4-6 16,-19 0 10-16,-11 2-4 16,-11 6 0-16,-3 1 0 15,2 9 0-15,6 1-10 16,15 5 18-16,11 3-1 16,13-2-2-16,0-6 0 15,31-5-17-15,23-5-5 16,18 0-10-16,5 4-4 15,-4 8 1-15,-13 8-7 16,-14 7 19-16,-13 1-2 0,-15 7 7 16,0 4 1-1,-6 0-1-15,1 0-3 16,2 10 3-16,0 5-4 0,-3 1 5 16,-2 6-1-16,1 5-1 15,-7 8 1-15,-1 6 1 16,-3 4 0-16,0-1 0 15,0-1 0-15,0-1 0 16,0-4 0-16,-3-5 0 16,2-8 0-16,-1-4 2 15,2-7-2-15,0-6 1 16,0-2-2-16,0-6-2 16,0 0 3-16,0 0 0 15,0 0-4-15,0-13-40 16,0-7-99-16,-1-9-261 0</inkml:trace>
  <inkml:trace contextRef="#ctx0" brushRef="#br0" timeOffset="1764.28">3860 2185 804 0,'0'0'61'0,"0"0"51"16,0 0-35-16,0 0-61 15,0 0-15-15,0 0-1 0,19-56-28 16,-7 56-102-16,1 0-153 16</inkml:trace>
  <inkml:trace contextRef="#ctx0" brushRef="#br0" timeOffset="2119.06">4337 2194 700 0,'0'0'37'0,"0"0"-17"0,0 0 42 16,0 0-50-16,0 0 5 16,0 0 29-16,85 107-11 15,-85-56 23-15,-7 6-21 16,-13 6 4-16,-8 0-16 16,-2-3 0-16,0-9-22 15,2-6 5-15,4-10-7 16,6-6-1-16,5-10 1 15,5-7-2-15,5-5 1 16,3-4-8-16,0-3-24 16,3 0-14-16,24-7-63 15,12-13-6-15,13-11-122 0</inkml:trace>
  <inkml:trace contextRef="#ctx0" brushRef="#br0" timeOffset="2371.9">4658 2208 680 0,'0'0'124'0,"0"0"-27"15,0 0-12-15,0 0-50 16,-85 31-6-16,55 13 0 16,-3 16 12-16,6 10-13 15,5 5-14-15,10-4-10 16,12-11-1-16,0-12-3 0,24-11 0 15,9-14-21 1,8-7 17-16,1-12-14 0,7-4-17 16,2-3-4-1,0-17-22-15,-5-3-53 0,-6-4-274 16</inkml:trace>
  <inkml:trace contextRef="#ctx0" brushRef="#br0" timeOffset="2972.7">6122 1775 825 0,'0'0'78'15,"0"0"58"-15,0 0-32 16,0 0-78-16,0 0-26 0,0 0 0 16,-41 131 8-1,36-53 15-15,2 5-4 0,2 2-10 16,1 4-6-16,0-4 0 16,0-7 0-1,0-9 3-15,0-15-6 0,0-17 0 16,0-16-17-16,-6-11-10 15,-2-4-7-15,-5-5-41 16,-2-1-42-16,-4-1-65 16,-7-18-361-16</inkml:trace>
  <inkml:trace contextRef="#ctx0" brushRef="#br0" timeOffset="3449.25">5796 2257 604 0,'0'0'2'0,"86"-59"7"16,-29 31 48-16,1 4-20 15,6 4-5-15,-6 7-27 16,-10 9 5-16,-9 1 2 16,-6 3 17-16,-9 0-1 15,1 10 2-15,-4 9 4 16,0 3 5-16,-3 8-3 15,-5 7-11-15,-7 5 17 16,0 3-23-16,-6 4-5 16,0 0 1-16,0-3-8 15,6-8-4-15,3-6-3 16,6-12 0-16,6-4 0 0,3-9 0 16,7-7-3-16,6 0 0 15,2-9-8 1,-3-13-15-16,-3-5 21 0,-9-7 4 15,-8-4 1-15,-9-4 6 16,-5-5 15-16,-2-2 10 16,0-4-2-16,-9-1-8 15,-9-1-1-15,-4 6-19 16,-5 11 0-16,4 13 2 16,-5 13 5-16,0 8 4 15,-11 4-11-15,-3 10 0 16,-4 14-2-16,4 6-49 15,17 0-113-15,19-6-182 0</inkml:trace>
  <inkml:trace contextRef="#ctx0" brushRef="#br0" timeOffset="4283.14">8060 2014 800 0,'0'0'46'15,"0"0"55"-15,0 0-10 16,0 0-68-16,0 0-20 16,0 0-3-16,-76 135 22 15,64-60-5-15,-1 6 6 16,4 3-23-16,3 0 17 15,1-6-14-15,5-12-3 16,0-13 0-16,0-13-1 16,0-10 0-16,0-10 1 15,0-9-4-15,0-8 1 16,0-3 3-16,0 0 11 0,-4-10-4 16,1-14 33-16,-3-14-33 15,-2-11 6-15,1-11-11 16,1-13 0-1,5-9-2-15,1-5-4 0,0-3-17 16,13 10 5-16,2 10-9 16,4 10 1-16,0 14 9 15,4 14-3-15,4 10-4 16,9 17 3-16,5 5 2 16,1 5 8-16,-1 22-2 15,-6 9 11-15,-11 7-1 16,-9 6 0-16,-12 0 1 15,-3-2-7-15,-11-2 7 0,-14-4 8 16,-8-8-1-16,-3-3 7 16,-2-8 1-16,-1-8-2 15,8-4 0-15,2-5-12 16,7-5-2-16,4 0-2 16,5 0-29-16,2-2-114 15,7-6-412-15</inkml:trace>
  <inkml:trace contextRef="#ctx0" brushRef="#br0" timeOffset="4751.91">8572 2048 834 0,'0'0'17'15,"0"0"-16"-15,0 0 33 16,-93 15 21-16,69 17-38 16,-1 8 3-16,4 9-11 15,6 4 5-15,6 1-3 16,6 6-6-16,3-2-4 15,0-5 0-15,8-7-2 16,11-15-7-16,6-9-6 0,4-12 3 16,5-10-1-16,-1 0 0 15,1-9 12 1,-2-14-2-16,-7-6 4 0,-4-8-1 16,-9-6 9-16,-6-7 13 15,-6-4 1-15,0-1-6 16,0-1-11-16,-14 8-1 15,-2 9 4-15,-1 13-6 16,0 13-4-16,-4 13 0 16,1 0-6-16,-5 17-21 0,6 12-46 15,11 3-61-15,8-3-192 16</inkml:trace>
  <inkml:trace contextRef="#ctx0" brushRef="#br0" timeOffset="5111.55">9071 2020 862 0,'0'0'74'0,"0"0"-39"0,0 0 28 16,-91 24-23-1,68 5-20-15,3 4 2 0,11 3-11 16,9 1-5-16,0 2 0 16,24 0 2-16,9 5-7 15,6 4-2-15,-1 2 0 16,-9 1 0-16,-7-8-16 16,-10-9 3-16,-11-9-12 15,-1-8 14-15,0-5 10 16,-13-6 2-16,-5-5 6 15,-9-1 0-15,-4 0-6 16,-3-4-3-16,0-13-62 16,8-6-91-16,11-8-69 15</inkml:trace>
  <inkml:trace contextRef="#ctx0" brushRef="#br0" timeOffset="5372.04">9034 2059 655 0,'0'0'112'0,"0"0"-111"16,-37 79 60-16,25-28 6 15,-2 15-15-15,-5 10-37 16,-5 6 25-16,-9 3-25 16,-7-4-2-16,0-9-9 15,1-11-1-15,6-10-2 16,8-14-2-16,8-12 2 15,7-11 0-15,7-6-1 16,3-8-2-16,0 0-8 0,8-1-26 16,14-20-55-1,11-11-77-15,8-12-314 0</inkml:trace>
  <inkml:trace contextRef="#ctx0" brushRef="#br0" timeOffset="5663.62">9373 1753 851 0,'0'0'13'0,"0"0"-13"16,0 0 0-16,-5 105 0 15,16-29 66-15,-4 17-25 16,-5 11-16-16,-2 3-13 15,0-1-6-15,0-13-5 16,0-15-1-16,0-20 0 16,1-17 3-16,12-14-3 15,3-11 0-15,4-8-14 16,6-6-9-16,2-2-12 16,0-7-33-16,-2-13-23 15,-7-6-243-15</inkml:trace>
  <inkml:trace contextRef="#ctx0" brushRef="#br0" timeOffset="5850.62">9244 2235 878 0,'0'0'42'15,"0"0"0"-15,0 0 18 16,0 0-52-16,87-54-8 15,-36 44-5-15,-4 3-2 16,-5-2-51-16,-6-1-50 0,-9-6-159 16</inkml:trace>
  <inkml:trace contextRef="#ctx0" brushRef="#br0" timeOffset="6572.14">9920 1803 835 0,'0'0'5'15,"0"0"6"-15,0 0 57 16,0 0-58-16,0 0-9 0,88 37-1 15,-58 21 11-15,-6 17 8 16,-8 11 7-16,-11 10 8 16,-5 6 15-16,-9 8-47 15,-17-4 12-15,-5-3-13 16,0-9-1-16,-1-12 0 16,9-9-12-16,9-15-9 15,11-17-20-15,3-15-5 16,6-11 22-16,14-7 3 15,2-8-10-15,11 0 15 16,0-14 8-16,-2-11 8 16,0-2 0-16,-5-6 3 0,-7-3 16 15,-7-8 11 1,-9-4 18-16,-3-6 6 0,-17-4-28 16,-22-3 3-16,-11 0 0 15,-8 1 6-15,0 10-2 16,4 6-25-16,15 13 2 15,14 9 7-15,16 2 6 16,9-4-12-16,7 0-11 16,31-8-6-16,17-1-18 15,15 3-5-15,9 4-20 16,0 9-9-16,-12 7-20 16,-15 8 14-16,-16 2 21 15,-15 0 28-15,-8 12-5 0,-5 8 17 16,-2 1-10-1,3 5 13-15,-2 2 4 0,4 2 5 16,0 3 2-16,-3 6-6 16,-2 3 13-16,-1 4-18 15,-5 3 8-15,0-4-1 16,0-6-7-16,-2-8-4 16,-7-10 3-16,4-8 1 15,2-7-19-15,2-6 15 16,1 0-6-16,0 0 6 15,0-6-37-15,-3-14-95 16</inkml:trace>
  <inkml:trace contextRef="#ctx0" brushRef="#br0" timeOffset="6772.68">10274 1970 941 0,'0'0'8'0,"0"0"34"16,0 0 22-16,0 0-36 15,0 0-28-15,0 0-8 16,52-39-38-16,-27 54-82 16,-6 0-89-16</inkml:trace>
  <inkml:trace contextRef="#ctx0" brushRef="#br0" timeOffset="7100.45">10701 2009 753 0,'0'0'8'0,"0"0"-2"16,0 0 25-16,87 27 6 16,-72 10-9-16,-10 9 11 0,-5 9 10 15,0 1 12-15,-20 2-26 16,1 2-10-16,-5-4-6 16,-3-2-12-16,2-9-7 15,0-11 0-15,3-10-2 16,8-9-3-16,9-4-13 15,5-10-37-15,3-1-66 16,27-4-68-16,16-21-322 16</inkml:trace>
  <inkml:trace contextRef="#ctx0" brushRef="#br0" timeOffset="7337.79">11076 1993 797 0,'0'0'29'16,"0"0"11"-16,-113 41 54 16,77 1-33-16,3 8-26 15,6 5-7-15,10 5-15 16,12-1-3-16,5-1 1 16,9-2-10-16,15-8-1 15,13-9-2-15,5-12-24 16,1-10-20-16,6-11 4 15,-4-6-29-15,-2 0-32 16,-8-7-55-16,-9-9-239 16</inkml:trace>
  <inkml:trace contextRef="#ctx0" brushRef="#br0" timeOffset="8064.65">12204 1909 781 0,'0'0'21'0,"0"0"8"15,0 0 79-15,0 0-58 16,0 0-48-16,0 0 4 16,-72 96 34-16,60-39-10 15,6 2-13-15,6 1-14 16,0 1 13-16,2-2-16 16,12 0-1-16,5-10-2 15,6-5 3-15,6-16-21 16,7-11-11-16,8-14-2 15,0-3 18-15,2-8-2 16,-8-16 6-16,-6-11 12 16,-5-7 7-16,-10-1-7 0,-5-5 18 15,-7-2 22-15,-7-5-28 16,0-6 9-16,-18-1-12 16,-3 6-8-16,5 10-1 15,4 17-10-15,9 17-14 16,3 12-21-16,0 6-134 15,15 17-34-15</inkml:trace>
  <inkml:trace contextRef="#ctx0" brushRef="#br0" timeOffset="8403">12909 1922 859 0,'0'0'32'0,"0"0"-29"16,0 0 76-16,0 0-28 16,-79 107-22-16,79-60 0 15,28 3-9-15,7 1-4 16,4-1-7-16,-5 0-5 0,-6 0 1 15,-10-8 3 1,-12-5-8-16,-6-9 0 0,0-9 1 16,-21-5-1-16,-10-8 0 15,-2-6-2-15,-1 0-3 16,1-21-5-16,8-12-23 16,8-6-142-16,13-7-74 15</inkml:trace>
  <inkml:trace contextRef="#ctx0" brushRef="#br0" timeOffset="8638.06">12955 1970 595 0,'0'0'68'0,"-34"76"-25"0,10-13 52 16,-3 7-13-16,-4 8-36 15,-6 10-7-15,-5-3-15 16,2-5-4-16,-1-11-13 15,7-14-7-15,3-9 0 16,8-13-1-16,10-11 1 16,6-8 2-16,7-11-2 15,0-3-7-15,3 0-4 16,22-9-49-16,11-15-94 16</inkml:trace>
  <inkml:trace contextRef="#ctx0" brushRef="#br0" timeOffset="8882.02">13421 2080 852 0,'0'0'0'15,"0"72"0"-15,1-17 34 16,7 9 2-16,-1 6-17 15,-4-2-15-15,-1-8-4 16,-1-14-2-16,1-19-11 16,-1-14 4-16,-1-12-30 15,0-1-23-15,0-8-20 0,0-17-425 16</inkml:trace>
  <inkml:trace contextRef="#ctx0" brushRef="#br0" timeOffset="9017.86">13416 1922 864 0,'0'0'22'15,"0"0"9"-15,0 0 26 16,0 0-57-16,0 0-74 16,0 0-87-16</inkml:trace>
  <inkml:trace contextRef="#ctx0" brushRef="#br0" timeOffset="9967.82">13804 2364 237 0,'0'0'304'16,"0"0"-294"-16,0 78 75 15,0-58-35-15,0-9-25 16,0-6-3-16,0-5 23 16,0 0 12-16,0 0 36 15,0-17 4-15,0-11-52 16,0-8-36-16,0-8-8 0,0-4-1 16,0-1-7-16,0-5 3 15,0 3-21 1,11 6-10-16,5 7 11 0,-1 14 14 15,6 11 9-15,-2 8 1 16,5 5-4-16,3 0 3 16,1 18 1-16,4 10-3 15,-3 6 1-15,0 3 0 16,-4 1 3-16,-1-6-1 16,-3-3 1-16,0-8-1 15,-1-7 2-15,2-8 5 16,3-6-1-16,3 0 18 15,1-14-9-15,0-8 4 0,-3-6-9 16,-4-4 4-16,-5-9-6 16,-4-6 3-16,-7-4-11 15,-6 1 8-15,0 6-8 16,-12 12 2-16,-6 11 3 16,-3 15 15-16,-4 6-20 15,-3 10 1-15,-1 18-3 16,8 9 0-16,5 3-8 15,13 1 4-15,3-5-14 16,6-7 12-16,15-5-26 0,2-9-7 16,1-8-6-1,-1-7 19-15,-1 0 10 0,-3-10 1 16,-3-4 9 0,-3-3 8-16,-6-3 32 0,-1-1-4 15,2 0 8-15,2 2-28 16,-1 8 3-16,-4 5 3 15,-2 5 6-15,-3 1-14 16,0 0-6-16,0 15-8 16,0 15 8-16,0 9 4 15,-3 7 2-15,-6 6 6 16,-3 8-6-16,7 12-1 16,5 11 7-16,0 6-6 15,2 1 8-15,11-3-12 16,-4-3-2-16,0-11 1 0,-2-7-1 15,-1-15 5-15,-4-12-5 16,-2-12-1-16,0-10 1 16,0-9 0-16,0-8 0 15,-12 0 21-15,-3-10 55 16,-10-13-27-16,-6-10-20 16,-4-6 1-16,5-6 6 15,7-2-10-15,12-6-12 16,11-3-10-16,11-1-4 15,33 1-29-15,20 7-22 16,17 9-51-16,7 7-114 16,-3 5-541-16</inkml:trace>
  <inkml:trace contextRef="#ctx0" brushRef="#br0" timeOffset="10663.77">15888 1831 622 0,'0'0'90'0,"0"0"-72"15,-91-8 60-15,52 12-15 16,-6 17-40-16,-2 9 8 15,3 2-3-15,9 0-8 16,17 2-14-16,12-4 0 16,6-2 4-16,9 0-10 15,20-3-1-15,10-1-2 16,6 0-1-16,-2 3 3 16,-4-1 2-16,-10 3-3 15,-10 1-3-15,-12 1 2 16,-5 4-3-16,-2-4 3 15,0 0-1-15,-14-3 2 16,-3-5 0-16,-2-6 2 0,-3-4 0 16,-2-2 2-16,-5-7 8 15,-3-2 15-15,-2-2-24 16,2 0 4-16,6 0-2 16,3-11 3-16,10-6-6 15,8-5-41-15,5-9-130 16</inkml:trace>
  <inkml:trace contextRef="#ctx0" brushRef="#br0" timeOffset="10975.45">16338 1688 627 0,'0'0'301'0,"0"0"-301"15,0 0-6-15,-16 89 6 16,13-26 35-16,-1 9-1 16,1 5-8-16,1 6-18 15,1-3-8-15,-2-2-3 16,1-11 1-16,-2-11-11 15,-1-15-42-15,2-12 12 16,-2-13-10-16,1-8-8 0,0-8-18 16,-4-4-248-16</inkml:trace>
  <inkml:trace contextRef="#ctx0" brushRef="#br0" timeOffset="11567.82">16283 2046 415 0,'0'0'13'0,"118"-15"-7"15,-47 9 120-15,-2-2-90 0,-8-3-31 16,-12 3-3-16,-14 2-2 16,-17 1 5-16,-12 2 19 15,-6 2 75-15,0-2-9 16,0 1 0-16,0 0-31 15,-11 2-40-15,-1 0-6 16,-5 0-7-16,-6 0-6 16,-1 21 1-16,-7 7 0 15,-1 10 3-15,4 8 6 16,6 0-1-16,7 1-1 16,9 0-3-16,6-2-1 15,0-7-4-15,16-4-4 16,4-11-1-16,4-10-10 15,6-6-2-15,2-7-1 16,1 0 7-16,-1-6-17 0,-7-13 6 16,-3-2 10-16,-5-8 12 15,-3 0-3-15,-3-7 8 16,-5-6-5-16,-2-4 4 16,-2-3 3-16,-2 6-7 15,0 8 0-15,0 12 0 16,0 12 2-16,0 8 10 15,0 3 7-15,0 2-19 16,-2 18-7-16,2 13 6 16,0 8-2-16,0 8 3 15,0 2 0-15,6 2 0 16,2-3-1-16,1-6 1 0,7-7 0 16,1-11 0-16,5-6 0 15,3-8-3-15,5-6-14 16,3-6-37-16,0 0-55 15,3-3-168-15</inkml:trace>
  <inkml:trace contextRef="#ctx0" brushRef="#br0" timeOffset="11906.84">17377 1980 806 0,'0'0'46'0,"0"0"27"15,0 0 17-15,0 0-59 16,-106 8-17-16,70 21 5 16,0 10 20-16,6 3-17 15,6 5-9-15,7 4-4 16,6-1-4-16,9 1-1 15,2-2-4-15,6-3 0 16,14-7-2-16,1-8 1 16,1-12-6-16,2-5-1 15,-2-8-1-15,2-6-7 0,3 0-7 16,-2 0-7 0,1-15-39-16,-4-7-41 0,-4-5-121 15</inkml:trace>
  <inkml:trace contextRef="#ctx0" brushRef="#br0" timeOffset="12215.78">17579 1719 658 0,'0'0'130'0,"0"0"-96"0,0 0 21 15,0 0-43-15,0 0-11 16,51 102 17-16,-42-35 7 16,-6 6 20-16,-3 9 1 15,0 1-20-15,-4-2-15 16,-9-7-11-16,0-10 4 16,3-13-4-16,4-17 0 15,3-13-12-15,3-13 4 16,0-6-16-16,0-2-33 15,10 0-1-15,7-18-54 16,2-9-188-16</inkml:trace>
  <inkml:trace contextRef="#ctx0" brushRef="#br0" timeOffset="12593.37">17994 1845 711 0,'0'0'35'0,"0"0"80"15,-115 77-9-15,68-45-41 16,-3 2-17-16,4 0-22 16,10-5-5-16,9-6-13 15,15-5 3-15,9-8-3 0,3 0-1 16,12 1 8-1,26-1-7-15,14 3-6 0,9 0-2 16,-4 2 0-16,-11 4-3 16,-14 3-11-16,-15 7 13 15,-8 1 1-15,-7 7-4 16,-2 5 1-16,0 2 2 16,0-2-1-16,0-8 4 15,0-6-2-15,0-4 0 16,0-7 0-16,10-4 3 15,1-3-3-15,2-4-3 16,2-4-40-16,-2-2-88 16,-1 0-160-16</inkml:trace>
  <inkml:trace contextRef="#ctx0" brushRef="#br0" timeOffset="14444.04">2728 3144 430 0,'0'0'106'0,"0"0"-63"15,0 0 23-15,0 0 27 16,0 0-29-16,-84 4-21 15,83-3-19-15,1 4-3 16,0 0-14-16,0 1-1 16,1 4 3-16,17-2 1 15,9 4-3-15,10-5 3 16,20 3 5-16,16-6-7 16,21-4 3-16,27 0 6 15,20-2-11-15,16-7 7 16,7-1-6-16,-1 3-7 0,-11 1 5 15,-18 2-4 1,-13 2 3-16,-11 1-3 0,-11-1 2 16,-7 0 5-16,-10-3-7 15,-15-1-1-15,-13 0 4 16,-17 1 4-16,-14 0 0 16,-13 2-6-16,-5 1 5 15,-5 1-1-15,0 1 5 16,0-1-11-16,0 1-30 15,3 0-107-15,10 0-347 16</inkml:trace>
  <inkml:trace contextRef="#ctx0" brushRef="#br0" timeOffset="14986.71">6293 2895 730 0,'0'0'68'0,"0"0"-56"15,0 0 70-15,0 0 6 16,0 0-51-16,0 0-27 0,1-3-10 16,56 0 1-1,26-2-1-15,17-4 2 0,6 0-1 16,-1 0 3 0,-16 2-4-16,-13 3 0 0,-22 2 0 15,-14 0 5-15,-15 2-5 16,-13-3 1-16,-9 3 2 15,-3 0-2-15,0 0 10 16,0 0-11-16,0 0-11 16,-9 0-97-16,-5-1-164 15</inkml:trace>
  <inkml:trace contextRef="#ctx0" brushRef="#br0" timeOffset="15865.47">8054 3089 712 0,'0'0'61'0,"0"0"-30"15,0 0 37-15,0 0-24 16,0 0-31-16,0 0-4 0,49 5-1 16,41-5-4-1,13 0 6-15,7-5-8 0,0-7 7 16,1 2-9-16,2 0 3 16,2 1 5-16,4-1-8 15,13 0-1-15,14-1 1 16,9-1 4-16,11-1 6 15,-4 1-1-15,-11 2-9 16,-23 2 12-16,-25 4-10 16,-24-3 25-16,-22 4-11 15,-20 0 2-15,-4-3 1 16,-11 4 11-16,-7-1-21 16,-3 0 16-16,-6 3-13 15,-6 0 4-15,0-2-2 16,0 2-3-16,0 0 9 0,0-1-10 15,0 1 6 1,0-2-16-16,0 1 0 0,-8 0-27 16,-11-2-55-16,-8-1-127 15,-1 1-571-15</inkml:trace>
  <inkml:trace contextRef="#ctx0" brushRef="#br0" timeOffset="16702.24">11944 2928 206 0,'0'0'656'0,"0"0"-624"16,0 0 26-16,0 0 45 15,0 0-52-15,0 0-20 16,46 0-21-16,63-4-9 15,32-1 16-15,24 0-5 16,15 2-1-16,5-3-6 16,5 1 12-16,-11-1 9 15,-21-3-16-15,-21 1 4 16,-29 0-14-16,-20-2 13 0,-15 4-7 16,-9-1 11-1,-13 0-4-15,-7 3 5 16,-14-1-7-16,-6 0 4 0,-8 3-4 15,-5-1-7-15,-2 2 13 16,-5 0-12-16,-1 1 1 16,-3 0 1-16,0 0 3 15,0 0-10-15,0 0 3 16,0-2 6-16,0 2-8 16,0 0 7-16,0-1-6 15,0-1-2-15,2 2-9 16,-2-3-39-16,0 3-20 15,0-1-54-15,-2-2-83 16,-14-3-376-16</inkml:trace>
  <inkml:trace contextRef="#ctx0" brushRef="#br0" timeOffset="17522.38">15906 2912 607 0,'0'0'80'0,"0"0"-72"16,0 0 59-16,0 0-11 16,0 0-36-16,0 0-12 15,-19 0 2-15,19 0-7 0,0 0 6 16,28 0 6-16,25 0-8 15,34 0 8-15,37 0 10 16,34-1-13-16,30-1 28 16,31 2-9-1,11 0 1-15,2 0 5 0,-14 0-19 16,-30 0-11-16,-33 0 3 16,-31 0-1-16,-27 0 9 15,-24 0 15-15,-16 0-4 16,-14 0-9-16,-13-2 1 15,-11-3 0-15,-8 1 2 16,-8 3-8-16,-3-1 2 16,0 1-5-16,0 1 0 0,0-2-12 15,-9-1-1-15,-12 2-29 16,-12-2-46-16,-6 3-58 16,-3 0-109-16</inkml:trace>
  <inkml:trace contextRef="#ctx0" brushRef="#br0" timeOffset="46530.56">3311 4676 204 0,'0'0'155'16,"0"0"-45"-16,0 0-7 15,0 0-18-15,0 0-34 16,0 0-22-16,0 0-10 15,0 0 6-15,0-8-6 16,0 0 5-16,0 2-11 16,0-2 2-16,0 4 12 15,0-5 1-15,0 1 2 16,0 0-8-16,-6-2 5 16,1-1-11-16,-2 1-2 15,-2 0-6-15,3 1 6 0,-3-1-8 16,-1 3-4-16,1 2 6 15,-3 1 10-15,-6-1-15 16,3 4 1-16,-9 1-4 16,-1 0 0-16,-5 0 0 15,0 10 5-15,2 4-5 16,-5 3 0-16,8 0-2 16,-2 7 2-16,7 2-1 15,1 7 1-15,1 6 3 16,5 1-1-16,2 4 3 15,-2 0-2-15,5-5-1 16,2-1-1-16,3 1 3 0,2 0-1 16,1-1-3-1,0 4 0-15,0-5 0 0,0 2 0 16,4 0 0-16,5-4-1 16,-1-6 1-16,-2-3 0 15,6-5-5-15,-2-7-7 16,3-3 8-16,1-6-2 15,5-5 4-15,8 0 1 16,6 0 1-16,1-7-1 16,2-6 0-16,-9 2 1 15,-3-1-4-15,-6-2 1 16,-5 0-1-16,-1-4 8 16,-3-3 0-16,3-7-1 15,-3-5-2-15,3-5 0 16,1-5 4-16,1-5 3 0,2-3-8 15,-2-7 4-15,-1 0-9 16,-7 4 4-16,0 7 1 16,-3 6 0-16,-3 11 1 15,0 6 3-15,0 7 0 16,3 5 7-16,-3 2 2 16,3 6-4-16,0 1-3 15,-3 3-4-15,0 0 0 16,0 0 4-16,0 0-6 15,0 0-7-15,0 6-2 16,0 9 5-16,0 7 2 16,1 9 2-16,1 2 0 0,-1 3 0 15,1 6-1-15,-1 3 3 16,1 2 3-16,1 4-5 16,0-1 1-16,3 3-1 15,-2-5 0-15,2 1 4 16,0-8-9-16,3-5 5 15,0-6 0-15,3-4 7 16,0-7-6-16,1-4-1 16,1-3 0-16,2-6 0 15,-4-3 0-15,9-2-6 16,-3-1 4-16,3 0-18 16,-2-4-12-16,-2-10-101 15,-3-3-199-15</inkml:trace>
  <inkml:trace contextRef="#ctx0" brushRef="#br0" timeOffset="47908.78">4270 4478 599 0,'0'0'105'0,"0"0"-20"16,0 0-1-16,0 0-47 16,0 0-26-16,0 0-11 15,0 23 5-15,0 14-3 16,4 9 34-16,1 12 10 16,-2 5-5-16,-3 7-12 15,0 3-15-15,0-1-5 16,0-4-5-16,0-3-4 15,0-4 4-15,0-9-3 16,0-5-1-16,0-13 1 16,0-7-1-16,0-10-1 0,0-9-5 15,0-4 4-15,0-3-5 16,0-1-17-16,0 0-8 16,-3-11-61-16,-2-11-84 15,-2-9-434-15</inkml:trace>
  <inkml:trace contextRef="#ctx0" brushRef="#br0" timeOffset="48190.63">3991 4945 671 0,'0'0'67'0,"0"0"3"16,0 0-5-16,0 0-27 15,95-26 3-15,-29 20 11 16,12-4-4-16,7 2-14 16,0-3-6-16,-6 2-22 15,-11 1 11-15,-11-1-17 16,-9 1 3-16,-8 2 3 16,-14 0-5-16,-6 2 0 15,-9 1-1-15,-1-1-5 16,-5 1-21-16,-4 0-58 15,-1-4-114-15</inkml:trace>
  <inkml:trace contextRef="#ctx0" brushRef="#br0" timeOffset="49130.55">5154 4246 630 0,'0'0'67'0,"0"0"21"15,0 0 15-15,0 0-35 16,0 0-45-16,0 0-18 15,2-19-5-15,7 47-7 0,-1 18 7 16,0 10 20-16,-3 4 1 16,-2 7-5-16,-2 2 4 15,-1 5-13-15,0-1 1 16,0-1-5-16,0-8-3 16,0-11 2-16,0-3-1 15,0-5-1-15,0-6 0 16,0-8 0-16,-1-7-1 15,1-12 1-15,0-6-4 16,0-4 2-16,0-2 2 16,0 0 20-16,0-8 11 15,0-18-14-15,4-6-14 16,4-8 3-16,5-2-5 0,1 0 2 16,2 1-3-1,2 4-1-15,1 6-4 0,-1 6 1 16,2 3 4-16,-1 4 5 15,5 4-5-15,0 1-4 16,10 6-3-16,6 5 3 16,2 2-2-16,3 0-1 15,-6 7 5-15,-5 12 0 16,-7 6-4-16,-5-2 3 16,-4 5-4-16,-6-1 6 15,-5 3 1-15,-2-1-2 16,-5 2 4-16,0 3-2 15,0 3 0-15,-3 1-1 16,-12 0 1-16,-3-4-3 0,2-6 5 16,-1-2-2-1,1-7 5-15,2-5-5 0,-2-3 0 16,1-2 2-16,-3-3 4 16,0-1 6-16,-6-5 3 15,-4 0 8-15,-3 0-6 16,-2 0 6-16,0-9-4 15,5-2-5-15,4-1-8 16,9 2 4-16,3 1-7 16,6-2 1-16,3 3-4 15,3-2-4-15,0-1-41 16,0 1-33-16,5-1-112 16</inkml:trace>
  <inkml:trace contextRef="#ctx0" brushRef="#br0" timeOffset="49666.1">6063 4555 733 0,'0'0'35'0,"0"0"83"16,0 0-27-16,0 0-38 15,0 0-29-15,0 0-9 16,12-38-13-16,10 64-1 16,8 17-1-16,0 13 9 0,0 12-3 15,-5 4 3-15,-1 1-1 16,0-5-8-16,0-5 1 15,-2-3 1 1,-2-8-2-16,-3-9 0 0,-3-7-12 16,-4-10 6-16,-1-6-15 15,-6-8 19-15,0-5-4 16,-1-4-11-16,-2-2 4 16,0-1-11-16,0 0-34 15,0-4-36-15,0-13-251 16</inkml:trace>
  <inkml:trace contextRef="#ctx0" brushRef="#br0" timeOffset="50045.74">6461 4533 674 0,'0'0'105'0,"0"0"-80"16,0 0 21-16,0 0-22 15,0 0-20-15,0 0 39 16,0 85-5-16,-13-32-3 16,-2 8 5-16,-12 0-12 0,2 1-6 15,-4-3-3 1,-2 0-16-16,4-3 0 0,-1-3 0 15,8-4-3 1,-2-9 0-16,10-7 0 0,3-8 0 16,3-5 8-16,3-6-8 15,3-6 0-15,0-5-6 16,0 0-3-16,0-3-8 16,0 0-29-16,0 0-29 15,3-10-46-15,0-11-236 16</inkml:trace>
  <inkml:trace contextRef="#ctx0" brushRef="#br0" timeOffset="50274.43">6009 5039 623 0,'0'0'107'0,"0"0"-57"15,0 0 20-15,0 0-27 16,94-22 2-16,-37 14 6 15,7-1-16-15,3 0-15 16,-1 1-3-16,1-1-3 16,-8 2-11-16,-6-1 3 15,-9 2-6-15,-11 0 0 16,-6 1-28-16,-2-4-54 16,-5-1-79-16,-2 0-564 0</inkml:trace>
  <inkml:trace contextRef="#ctx0" brushRef="#br0" timeOffset="50915.47">7463 4535 663 0,'0'0'30'0,"0"0"54"16,0 0 23-16,0 0-45 16,0 0-30-16,-95-57 6 0,68 57-17 15,-7 6-12-15,-6 16 4 16,-1 6 1-16,2 8 9 15,2 7-12 1,7 10 10-16,3 2 16 0,4 1-25 16,0-3-3-16,5-1 0 15,2 2-2-15,5-2-3 16,7 0 1-16,4 0-5 16,0-6 0-16,9-5-5 15,15-4 3-15,0-8-2 16,13-5-7-16,3-7 11 15,8-7 1-15,3-6-1 16,1-4 4-16,-3 0-2 16,-4-4 10-16,-6-8-7 0,-2-1 15 15,-8 1-3-15,-6-2-11 16,-3 1 1-16,-11 4-7 16,-6-1-4-16,-3 2-62 15,-3 2-132-15,-17 1-550 16</inkml:trace>
  <inkml:trace contextRef="#ctx0" brushRef="#br0" timeOffset="53954.48">14987 3453 667 0,'0'0'39'0,"0"0"61"16,0 0-29-16,0 0-20 15,0 0-21-15,0 0-15 16,0-8-14-16,0 8-1 16,0 8-7-16,0 9 2 15,0 8 5-15,0 3 4 16,0 4 8-16,0 2-6 15,0 3 11-15,0 4-16 16,0 2 15-16,0 4 7 16,0 6-17-16,-2 3-2 15,-5 4 5-15,1 6-8 16,0 1 7-16,-1 1-7 0,-1 5 0 16,-1 2 8-1,0 5-8-15,2 1 0 0,-3 4 1 16,2 5 2-16,0 4-4 15,1-2 5-15,0 0 5 16,-1 0-1-16,4 0-9 16,-2 1 11-16,-1 0-3 15,2 0-5-15,-3 0 6 16,-1 2-5-16,0 4 0 16,-1 7-4-16,4 1 21 15,1 2-16-15,4 0-5 16,1-1 1-16,0-1 1 15,0 0 1-15,0 1-2 0,0-4 0 16,0 5-1-16,0 2 0 16,-2 3 0-16,1 2 0 15,-4 1-3-15,4 0 8 16,-5-2-5-16,2 1 0 16,-2-3 1-16,-2 0 2 15,-1 2-2-15,0 3-1 16,3 2 1-16,0-2-2 15,3 1 2-15,0-3 0 16,-1-2 0-16,1 0-1 16,0 1 0-16,-3-1 3 15,1 2-1-15,-2 4 3 16,-5 0-1-16,2-1-2 0,-4 1-2 16,-1-2 3-16,1-4 0 15,-2-2-3-15,3 2 0 16,0-4 0-16,2 5 0 15,-2 3 0-15,2-3 3 16,2 5-2-16,-1-5 2 16,-2-2-1-16,4 0 2 15,-3 2-2-15,-1-3-1 16,1-1 7-16,1 1-4 16,-1 5-2-16,2-4-1 15,-1 0-1-15,1 1 0 16,1-7 2-16,-2 2-7 15,0 0 11-15,-1-3-12 16,-1 1 6-16,0 1 0 0,2 6 0 16,-2-2 1-1,1 0 0-15,1-2-1 0,0-4 1 16,2-3-1-16,-1 0 3 16,-3-2-3-16,2-4 0 15,-5 0 0-15,0 2 0 16,0 3 2-16,-3-2-2 15,0 2 0-15,2-6 1 16,-3-4 0-16,1-1-1 16,3-3-1-16,2-6 1 15,0-5 2-15,3-4-2 16,0-2 0-16,-1-3 1 0,2-2-1 16,-3-1-1-16,2 0 0 15,-2 0 1-15,-3-3 0 16,1-3 2-16,0-4-1 15,0-3 0-15,1 0-1 16,2-2 5-16,2-2-1 16,2-4 2-16,3-2-5 15,-1-2 4-15,5-2-4 16,-2-3 2-16,1-4 2 16,-1-1-1-16,1-5 0 15,-1-2-4-15,1-6-1 16,1-5 1-16,-2-1 7 15,2-4-7-15,0-1 0 0,0-2 1 16,-1 3-1-16,-1-2 1 16,1 2 0-16,-1 0-1 15,-2-3-1-15,3 1 1 16,-1-3-1-16,1-1 6 16,1-1-8-16,0 0 3 15,0 0 0-15,0 0 0 16,0 0-15-16,0 0-38 15,0-11-58-15,-3-9-138 16,1-8-451-16</inkml:trace>
  <inkml:trace contextRef="#ctx0" brushRef="#br0" timeOffset="56655.43">19644 3555 280 0,'0'0'46'0,"0"0"-4"16,0 0 50-16,0 0-41 15,0 0 13-15,0 0-29 16,34-42 32-16,-32 39-2 16,1 2-3-16,-3 1-24 15,0 0-7-15,0 0-3 16,0 0-5-16,0 0-12 16,0 0-10-16,0 8-1 15,0 6-5-15,-3 6 5 0,1 2 5 16,1 1 0-16,1 6 5 15,0-2 9-15,0 3-3 16,0 5-15-16,4-2 14 16,3 5-13-16,-2 4 2 15,-4 3 2-15,-1 1-6 16,0 3 3-16,0-2 6 16,0 3-5-16,0 0-3 15,0 0-1-15,2 4 1 16,2 5 15-16,2 3-9 15,-3 3 0-15,-1 1-4 16,-2 3 0-16,0 2-1 0,0 2 2 16,-6-1 1-16,0-3-4 15,1-2-1 1,2-2 1-16,2 2 6 0,1 2-5 16,-2-2-1-16,1 0 3 15,-3 1 3-15,1 1-2 16,-3 1 1-16,0 3-4 15,-1-3 4-15,-1 2-2 16,-1 4-4-16,-3 2 5 16,-3 3 3-16,0 0 6 15,-3 0 3-15,3-1-11 16,0 4-6-16,5 1 3 16,-3 2 0-16,0 1 3 0,0 3-6 15,-2-1 6-15,1 7-6 16,0 3 4-16,0 3 5 15,1 1-6-15,1 2 0 16,0-1-3-16,3 1 1 16,-1-2-1-16,-2 3-1 15,0-3 1-15,0 0 3 16,0 5-1-16,1 2 2 16,2 0-4-16,1 3 0 15,2-3 1-15,1-4 2 16,1-2-3-16,1-1 3 15,1-1-3-15,0 1 1 16,1-2 2-16,1 4-2 0,0 3 3 16,0-2-1-16,0-1 1 15,0 0-1-15,0-4-2 16,0 0 3-16,0-1-3 16,6-3 0-16,2 0-1 15,-4-1 2-15,2-1-2 16,0 3 1-16,-3 0 0 15,1-6-1-15,-1 3 3 16,-1-8-2-16,-1 2-1 16,-1-2 2-16,0 0 1 15,0-1-3-15,0 1 5 16,0 0 0-16,0 3 0 0,0 5-1 16,0 0 2-1,0 4-6-15,0-5 2 0,0 1-1 16,0-4 1-16,2 3-2 15,4-1 1-15,4-1 0 16,-2 0 2-16,-1 1-2 16,2 4 0-16,0 1 0 15,-1 2-1-15,1-2 4 16,-3-2-3-16,1-4 2 16,0-1-3-16,-2-3 0 15,1-2 1-15,-1-6-1 16,2-3 0-16,2 0 2 15,1-3-2-15,0-1-1 0,1 1-2 16,-3-2 4-16,-2 2-1 16,-2-4 0-16,-3-6 1 15,-1-2-3-15,0-3 2 16,0-1 0-16,0 0 0 16,-5-6 1-16,-1-1-1 15,0-1 0-15,3-1 1 16,1-1 0-16,2 4-1 15,0 0 0-15,0 5 0 16,0-1 8-16,0 5-8 16,0 5 2-16,0 4-1 15,-1 0 1-15,-3 1-2 16,4-4 0-16,0 1-2 16,0 0 2-16,0 3 0 0,0 1-3 15,0-1 3-15,0-1 0 16,0 1 2-16,0-2-2 15,0 1 1-15,0-4 0 16,0 1-1-16,0-3 0 16,0-1 0-16,0-2-1 15,-3-5 5-15,-5-5-6 16,2-8 2-16,-2-5 0 16,1-2-6-16,1-6 6 15,0-5 0-15,1-2 0 16,1-7 0-16,-1-3 0 15,2-2 1-15,0-4-3 16,2-1 2-16,-3-1-3 0,1 2 3 16,0 1 2-1,0-1-2-15,-2 2-2 0,1 0 2 16,-1-1-2-16,-2 3 2 16,1 0 0-16,0 0 1 15,-2 1 2-15,2 0-3 16,-2 3 0-16,0 0 0 15,0 1 0-15,1 1 0 16,1-3 3-16,3-6-3 16,3-3-1-16,0-3 1 15,0-1 0-15,0-2 3 16,0 0-3-16,-1 0-13 0,-4-5-66 16,-5-15-69-1,-4-11-198-15</inkml:trace>
  <inkml:trace contextRef="#ctx0" brushRef="#br0" timeOffset="59742.16">12196 5000 92 0,'0'0'33'16,"0"0"-16"-16,0 0 15 0,84 17-1 16,-53-14-18-1,6 0 8-15,5-1 25 0,3-1-31 16,1 1-4-16,3-1 21 16,5-1-1-16,0 0-1 15,6 0 7-15,2 0-11 16,2 0-11-16,-1 0 3 15,-2 0-11-15,0 0-5 16,0-3 0-16,2 0 6 16,-1 2 1-16,1-1 8 15,-3 2-11-15,-1-3 5 16,1-1-5-16,3-1 0 16,2 0-3-16,3-3 6 15,2-1-1-15,0 2 8 16,0 2-9-16,0 1-2 15,0 0 1-15,0 0-4 16,-6 3-1-16,-2-1-1 0,-3 0 3 16,2 1-2-16,7-2-2 15,4-1 2-15,3-3 1 16,-2 1 2-16,-4 0-4 16,-5 1 0-16,-3 0-4 15,-1 1 4-15,-2 1 0 16,3-1 0-16,5-2 0 15,7 2 2-15,7 0-2 16,10 0 0-16,2 2 5 16,2-1-3-16,5 3-2 0,1 0 0 15,-3 0 2-15,-3 0-1 16,-3 0-1-16,0 0-6 16,3-2 6-16,6 0 0 15,5 1 3-15,3-2-6 16,2 2 3-16,-3-1 0 15,-5 2 5-15,-3 0-4 16,-5 0 3-16,-8 0 3 16,-4 0-4-16,-4 0 7 15,5 0-6-15,8 0 16 16,8 0-9-16,9 0 10 16,7 0-11-16,3 0 4 15,-3 0 4-15,1 0-6 0,-4 0-6 16,-9 0-1-1,-3 0 3-15,-9 0-7 0,-3 0 0 16,2 0-1-16,6 0-1 16,4 0 1-16,3 0 1 15,5 0 11-15,-1 0-12 16,-1 0 4-16,-4 2 3 16,-4 2-1-16,0-1 1 15,-4 0-5-15,0 4 1 16,2-1-1-16,4 2-1 15,5-2-1-15,5 2 7 16,3 2-5-16,0 0 0 0,-5-1-1 16,-1 2 1-1,-9 1 1-15,-4-2-5 16,-4-1 7-16,-4 4-10 0,4-2 10 16,4 0-10-16,4 0 8 15,7-1-3-15,2 1 4 16,5-1 4-16,-2 2-8 15,-4 1 5-15,-6-4 1 16,-9-1-5-16,-6-4 5 16,-7-1-6-16,-8-1 6 15,0 2 5-15,6-1 0 16,6 1 0-16,5 2 1 16,-1-3-5-16,-2 1-3 15,-7-1 8-15,-8-2-9 16,-7-1 15-16,-7 0-4 0,-3 0-5 15,-2 0 5-15,-1 0 2 16,-2 0-5-16,-3 0 1 16,-6 0 0-16,-3 0 10 15,-3 0-1-15,-4 0 2 16,-4 0 8-16,-6 0-1 16,-2-3 4-16,-5 2-4 15,-1-1-13-15,-4 2 2 16,-3 0 0-16,-3 0-6 15,0 0 4-15,0 0-17 16,0 0-6-16,0 0-3 16,0 0-37-16,-25-2-41 0,-25-5-70 15,-18-6-187 1</inkml:trace>
  <inkml:trace contextRef="#ctx0" brushRef="#br0" timeOffset="89104.67">12301 3720 613 0,'0'0'35'15,"0"0"54"-15,0 0-5 16,0 0-35-16,0 0-21 16,0 0 2-16,0 0-10 15,-5-35-6-15,2 35-8 16,-1 0-4-16,-5 14-2 16,-6 12-2-16,-6 12 2 0,0 12 13 15,0 4 1-15,2 7 7 16,4 2-4-16,3-4 7 15,3-2-9-15,5-1-14 16,2-1 6-16,2-1-2 16,0-1-4-16,0-5-1 15,0-7 2-15,0-4 4 16,0-7-12-16,0-5 13 16,0-8-9-16,0-5 2 15,0-5-2-15,0-4 2 16,0-3 0-16,0 0-1 0,0 0 1 15,5-2 0-15,5-12-7 16,3-3-56-16,-2-3-11 16,-8-8-34-16,-3-2-235 15</inkml:trace>
  <inkml:trace contextRef="#ctx0" brushRef="#br0" timeOffset="89394.96">11711 4158 791 0,'0'0'14'0,"0"0"-3"0,0 0 43 16,85-53-19-16,-25 39-24 16,12-1 12-16,1 4-5 15,-2 0-2-15,-8 2 0 16,-8-1-12-16,-10 5 0 15,-11 0-4-15,-5 3-1 16,-9 2-17-16,-3 0-32 16,-2 0-8-16,0 2-3 15,3 7-37-15,1 2-60 16,-1-1-17-16,-2-1 14 16,-4-3-3-16</inkml:trace>
  <inkml:trace contextRef="#ctx0" brushRef="#br0" timeOffset="89756.93">12459 4076 48 0,'0'0'158'0,"0"0"-6"15,0 0-11-15,0 0-46 0,0 0-34 16,0 0-20-16,-9 19-16 16,0-7 6-16,-3 4 4 15,0 4-8-15,0 4-1 16,0 2-7-16,3 5-9 16,2 3 2-16,5 0 3 15,2-1-15-15,0-2 9 16,0-4-7-16,12-5-2 15,6-5 3-15,-1-5 0 16,5-7-3-16,0-2 2 16,1-3 1-16,1 0-3 15,-1-8 12-15,0-9-4 16,-5-5 3-16,-2-3 2 16,-4-9 12-16,-2-6-3 15,-5-4-19-15,-4-6 6 0,-1 1-3 16,0 5 5-16,-14 6 1 15,-6 14 6-15,-2 5-14 16,-4 8 5-16,-3 7-5 16,-1 4-8-16,0 0-10 15,5 5-57-15,8 11-48 16,7 0-35-16,10-2-287 16</inkml:trace>
  <inkml:trace contextRef="#ctx0" brushRef="#br0" timeOffset="90189.48">12851 3817 754 0,'0'0'18'15,"0"0"47"-15,0 0 25 0,0 0-86 16,0 0-4-16,0 0-2 16,-23 107 2-16,10-42 10 15,3 5 8-15,-2-3-5 16,3-4-8-16,1-2 0 15,1-6-4-15,-2-5 0 16,3-10 0-16,0-4-1 16,0-8 0-16,0-9-1 15,0-8 0-15,5-4 1 16,-1-5-3-16,2 0-1 16,0-2 2-16,0 0-7 15,0 0-3-15,2-5-13 16,5-10-41-16,-1-4-62 15,0-6-189-15</inkml:trace>
  <inkml:trace contextRef="#ctx0" brushRef="#br0" timeOffset="90987.42">13081 3970 439 0,'0'0'49'0,"0"0"98"16,0 0-60-16,0 0-65 0,0 0-9 15,0 0 42 1,-106 89-3-16,60-56-7 0,0-2-14 16,7-3-12-16,7-4 2 15,10-3-20-15,5-2 5 16,6-5-6-1,5-2 2-15,4-4 3 0,2-4-1 16,0 0-1-16,0-1-3 16,13-1 4-16,7-1-4 15,8 0 9-15,4-1-9 16,-1 0-9-16,-4 0 9 16,-6 3-11-16,-9 1 1 15,-2 4 8-15,-4 1-1 16,-3 2-2-16,0 3 1 15,-3 3 0-15,0 2 4 16,1-1-2-16,1 3 4 16,1-1-2-16,3 0 0 0,1 1 0 15,-1-4-3-15,0-2 3 16,2-4-4-16,-1-3 3 16,8-4-7-16,4-2 7 15,4-2-2-15,7 0 2 16,1 0-6-16,2-8-2 15,-3-4 4-15,-3-6-2 16,-2-2 3-16,-3-6 4 16,0-5 5-16,-3-3-5 15,-2-2 4-15,-3 0-4 16,-2 6 6-16,-8 1-2 0,-4 8 9 16,0 4 21-16,0 6 0 15,-13 1 13-15,-2 3-20 16,-4 3-15-16,-4 2 10 15,2 2-11-15,0 0-7 16,1 16-4-16,0 6 1 16,4 7-1-16,5 5 0 15,4 4 2-15,4 2 2 16,3 2-4-16,0-3 0 16,6-7-4-16,7-5-2 15,5-4 1-15,0-5-6 16,4-3-4-16,-1-3 4 15,-1-3 10-15,1-4-13 0,-1-3-9 16,0 0-13-16,-1-2-14 16,2 0-33-16,-3-4-51 15,-2-10-295-15</inkml:trace>
  <inkml:trace contextRef="#ctx0" brushRef="#br0" timeOffset="91595.88">13622 4200 585 0,'0'0'44'0,"0"0"-34"16,0 0 31-16,0 0 17 15,-41 103-15-15,30-64-21 16,3 7-8-16,1-5-6 16,-2-2-6-16,0 0-2 15,2-10 0-15,-2-5 0 16,4-8 1-16,4-8-4 16,1-3 4-16,0-4-1 15,0-1 2-15,0 0 1 16,0-6 49-16,0-13 2 15,6-8-14-15,9-5-20 16,-2-8-13-16,2-6 1 16,-1-4-2-16,2 1-5 15,-3 3 0-15,-1 6-1 0,-1 7 2 16,-1 6 5-16,0 5-6 16,1 3-1-16,4-1 8 15,1 4-8-15,5 3 2 16,4 3 1-16,0 6-2 15,0 4-1-15,-1 0 7 16,-4 13-7-16,-6 10 1 16,-2 10 0-16,-5 4 15 15,-4 4 14-15,-3 5-23 0,0 1 4 16,0 1 1 0,0-2-7-16,-3-5 4 0,-4-6-7 15,-2-7-2-15,4-8 0 16,1-4 1-16,-1-5 0 15,5-4-1-15,0 2-5 16,0-4-16-16,0-2-53 16,14-3-142-16</inkml:trace>
  <inkml:trace contextRef="#ctx0" brushRef="#br0" timeOffset="93609.37">16113 3798 345 0,'0'0'98'0,"0"0"-9"16,0 0 18-16,0 0-30 16,0 0-31-16,0 0-3 15,22-55-3-15,-22 50 6 0,-13 1-28 16,-8 0 6-1,-4 4-6-15,-12 0 1 0,-2 0-6 16,-2 9-11-16,1 7 3 16,8 0 7-16,3 4-5 15,8-1-6-15,5 2 1 16,4 3-1-16,4 1 1 16,3 1-1-16,2 1 0 15,3-4 1-15,0-1 1 16,0-2 0-16,13-4-1 15,3-2-2-15,5 0-2 16,3-1 1-16,3 2 2 16,0 0-1-16,0 0 0 15,0 2 1-15,-2 3-1 16,-4-3 0-16,-3 4-1 0,-5 1 0 16,-4 2-2-16,-3 2-1 15,-3 1 2-15,-3-2-1 16,0 1-17-16,-1 2 20 15,-15 0-11-15,-7-1-1 16,-3-3 11-16,-3-5 1 16,0-3 0-16,1-5-2 15,0-5 2-15,3-3 2 16,3-3 22-16,1 0 4 16,3 0 6-16,-1-9-2 15,-2-5-7-15,6-2-10 16,0-4-5-16,5-1-3 0,7 0 3 15,3-1-10 1,0 0-18-16,4 5-13 0,11 8-46 16,2-1-64-16,2 6-149 15</inkml:trace>
  <inkml:trace contextRef="#ctx0" brushRef="#br0" timeOffset="94074.79">16469 3742 653 0,'0'0'3'0,"0"0"48"16,0 0 36-16,0 0-43 15,0 0-38-15,0 0-6 0,11 32 0 16,-11 21 1-1,-2 12 23-15,-11 4 17 0,0 4-21 16,-5-1-10-16,0-4-7 16,-3-4 2-16,4-9 0 15,3-6-4-15,3-7 2 16,4-9-3-16,4-8-1 16,3-8-1-16,0-6 1 15,0-6-16-15,0-2-27 16,9-3-4-1,0 0-67-15,-2-10-287 0</inkml:trace>
  <inkml:trace contextRef="#ctx0" brushRef="#br0" timeOffset="94767.52">16267 4117 532 0,'0'0'14'0,"0"0"20"15,0 0 35-15,0 0-63 16,101-55-3-16,-47 48 4 16,4 3 9-16,-1 1 12 15,-6 0 4-15,-5 3-21 16,-7-3-2-16,-8 3-5 16,-6-4 6-16,-3 1-5 15,-8 0 1-15,-2-1 9 16,-6 1-13-16,-5 1 19 0,-1 0 10 15,0 1-3-15,0-1 2 16,-3 0-21-16,-10-1-5 16,-2 2-2-16,-4 1 0 15,-2 0-2-15,-3 6-1 16,-3 14 0-16,0 6 1 16,0 3 0-16,4 5 3 15,6 2 1-15,7 0-2 16,7 0-1-16,3 0-1 15,0-2-2-15,10-4 2 16,5-6 2-16,4-4-2 16,5-5-10-16,0-4-6 15,3-9-4-15,-2-2-11 0,-2 0 21 16,0-13 4 0,-3-8 6-16,-1-6 0 0,2-6 0 15,-4-5 9-15,-3-3-3 16,-2 0 3-16,-2 2 1 15,-3 5 2-15,-4 6-1 16,-3 7 19-16,0 7-1 16,0 4 7-16,0 5 1 15,0 5-21-15,0 0-16 16,0 0-4-16,0 20-8 16,-3 6 10-16,-1 12 2 15,1 3 6-15,0 2-6 0,0 0 1 16,-1 0 1-1,1-6-2-15,2-6-3 0,1-6-1 16,0-3 4-16,0-8 8 16,12-3-8-16,6-4 1 15,4-1-6-15,4-4-5 16,2-2-40-16,2 0-55 16,-8-2-84-16</inkml:trace>
  <inkml:trace contextRef="#ctx0" brushRef="#br0" timeOffset="95177.48">17436 4025 670 0,'0'0'38'0,"0"0"25"15,0 0 21-15,-92-32-42 16,68 32-23-16,-3 11-14 16,-1 16 1-16,1 9 9 15,0 6 12-15,3 5-19 16,6 4 8-16,3 4-3 15,5-1-1-15,7-6-5 16,3-5-5-16,0-9-1 0,0-7 2 16,13-3-3-1,8-7 4-15,3-5-4 0,3-5 2 16,0-2-2-16,1-4-3 16,-3-1-25-16,-1 0-29 15,-2-8-39-15,-3-9-43 16,-2-9-328-16</inkml:trace>
  <inkml:trace contextRef="#ctx0" brushRef="#br0" timeOffset="95585.77">17898 3705 805 0,'0'0'21'16,"0"0"33"-16,0 0 55 16,0 0-60-16,0 0-46 15,0 0-3-15,-25 17-1 0,19 38 1 16,-3 11 7-1,3 11 10-15,0 1-1 0,-1-2 5 16,-5-4-15-16,1-6-1 16,-2-7-5-16,1-8 0 15,3-9 0 1,2-9 2-16,-1-8-2 0,5-6-2 16,2-9 1-16,1-2-4 15,0-4 0-15,0-4-10 16,0 0-7-16,3 0-12 15,13-14-43-15,8-11-67 16,-1-8-173-16</inkml:trace>
  <inkml:trace contextRef="#ctx0" brushRef="#br0" timeOffset="96033.4">18222 3875 113 0,'0'0'537'16,"0"0"-518"-16,-86 24 83 15,36-2-22-15,-3 2-3 16,2 1-34-16,5-4 4 16,8-2-17-16,12-1 6 15,8-4-30-15,12-1-1 16,6-3 3-16,0 1-6 15,9 0 4-15,19 0-3 16,10 0-3-16,5-2 0 0,-4-1 0 16,-5-2 2-16,-6-1-4 15,-6 1 2-15,-2 2-2 16,-7 4 2-16,-4 2 0 16,0 5-1-16,-4 6-6 15,-4 6 3-15,-1 6 1 16,0 4 0-16,0-3-1 15,0 2-5-15,-1-6 7 16,-1-8 1-16,2-2-5 16,0-9 6-16,0-4-1 15,0-4-3-15,0-3-21 16,6 0 3-16,3-2-13 0,4-2-21 16,4 0-61-16,1 0-133 15</inkml:trace>
  <inkml:trace contextRef="#ctx0" brushRef="#br0" timeOffset="97470.69">21109 3808 311 0,'0'0'87'16,"0"0"10"-16,0 0 9 15,0 0-25-15,0 0-39 16,0 0-6-16,0 0 0 0,-35-52-8 16,25 46-2-1,-1 3-5-15,-4 3 2 0,-1 0-20 16,-7 3-1 0,-3 14 1-16,-4 7 8 0,-3 6 0 15,0 8-9-15,-3 6 2 16,2 3 6-16,7 2-10 15,5 0 9-15,9-1-8 16,8-1 8-16,5-3-9 16,0-2 0-16,10-4 0 15,5-3 4-15,2-4-4 16,1-4-4-16,1-8 4 16,6-1 0-16,5-10 0 15,8-5-5-15,3-3 2 16,7 0 2-16,-2-14 1 0,-1-7 0 15,-6-6 4-15,-5-8-1 16,-4-6 4-16,-6-8 12 16,-5-6 4-16,-8-6 1 15,-7-5-15-15,-4 2 3 16,0 3-2-16,-7 7-1 16,-11 10 2-16,-5 11-3 15,-4 13-6-15,-1 11-2 16,-2 9-1-16,-3 3-5 15,-3 24-4-15,3 9-14 16,7 3-53-16,10 2-42 16,13-4-75-16</inkml:trace>
  <inkml:trace contextRef="#ctx0" brushRef="#br0" timeOffset="98149.81">21481 4028 624 0,'0'0'45'15,"0"0"16"-15,0 0 48 16,0 0-50-16,0 0-57 0,0 0-2 16,-3 4-6-16,-2 21 6 15,-1 5 9-15,-1 1 5 16,1 4-6-16,5 1 9 15,1-1-10-15,0 1-5 16,0-4-2-16,6-3 2 16,6-8 3-16,1-2-5 15,1-5-6-15,5-6 5 16,3-5 0-16,4-3 1 16,8 0 6-16,-1-9-6 15,0-9 1-15,-5-3-1 16,-4-8 2-16,-3-3-1 15,-3-7 6-15,-6-4-1 16,-5-2-1-16,-1 0-1 0,-6 4 9 16,0 7-2-16,0 8-7 15,0 10 3-15,0 6-7 16,0 4 0-16,0 6-35 16,-6 0-95-16,5 0-139 15</inkml:trace>
  <inkml:trace contextRef="#ctx0" brushRef="#br0" timeOffset="98589.88">22127 3631 745 0,'0'0'13'0,"0"0"72"16,0 0-35-16,0 0-50 16,0 0 3-16,6 94 6 15,-6-31 34-15,0 7-11 0,-6 5 8 16,-4-4-27-1,-4-4 2-15,5-4-12 0,2-10 2 16,0-5-4 0,2-3 0-16,2-9 1 0,3-5 3 15,0-7-2-15,0-4 4 16,8-2-4-16,9-3 5 16,9-5-3-16,3-3 5 15,3-3-7-15,2-4 2 16,-1 0-5-16,-3-8-5 15,-2-15-20-15,-7-5-34 16,-6-16-69-16,-7-6-93 16</inkml:trace>
  <inkml:trace contextRef="#ctx0" brushRef="#br0" timeOffset="98787.89">22118 3950 586 0,'0'0'86'0,"0"0"-21"16,0 0 2-16,88-22-19 16,-48 19-14-16,4-1 4 15,2 1-4-15,-4-1-14 16,-1-1-12-16,-8 1-8 16,-9 2-19-16,-6 2-113 15,-12 0-207-15</inkml:trace>
  <inkml:trace contextRef="#ctx0" brushRef="#br0" timeOffset="99450.54">22763 3975 248 0,'0'0'331'0,"0"0"-325"16,0 0-5-16,0 0 66 16,-17 100-2-16,2-48 5 15,-4 4-18-15,-1 5-17 16,0 1-26-16,0-1 1 15,1-3-10-15,-2-5 2 16,2-7 2-16,1-5-3 16,3-6-1-16,4-5-2 15,5-5-5-15,6-5 4 16,0-4-4-16,0-8-2 16,0-2 4-16,0-6 5 15,0 0 9-15,3 0-2 16,6-12 21-16,3-10 1 15,5-7 7-15,-2-6-21 0,2-9 3 16,3-7-8 0,-4-7 9-16,4-4-19 0,-5-5-6 15,1-1 6-15,-4 2 5 16,1 1-5-16,-1 6-1 16,1 9-1-16,3 14-1 15,1 10 2-15,2 10 0 16,3 10 1-16,6 6-13 15,6 0 13-15,4 17-5 16,-5 9 3-16,-8 6 0 16,-7-1 1-16,-11 1-2 15,-4 0-4-15,-3-3 5 0,-1-5 1 16,-17-3 1-16,-5-5 1 16,-3-2 6-16,-6-4-7 15,-2-1-1-15,-5-2 1 16,0-2 0-16,2-2-11 15,4-3-95-15,12 0-181 16</inkml:trace>
  <inkml:trace contextRef="#ctx0" brushRef="#br0" timeOffset="99997.9">23191 3975 113 0,'0'0'602'16,"0"0"-576"-16,0 0 69 0,0 0-69 15,0 0-26-15,0 0-2 16,-15 70 2-16,10-28 14 16,2 1 2-16,3 1 0 15,0-5-13-15,0-2 0 16,0-7-3-16,3-4 0 15,14-7 3-15,6-2-3 16,7-6 0-16,2-5-2 16,-1-6 2-16,-4 0 3 15,-6-13 0-15,-2-12 26 16,-4-7 17-16,0-7 5 16,-4-7-25-16,-4-5-7 15,-3-4-14-15,-1 2-2 16,-1 3-3-16,-2 5 0 15,1 13 1-15,1 11 0 0,-1 9-1 16,1 7-4 0,1 5-20-16,0 0-54 0,3 9-103 15,4 7-16-15</inkml:trace>
  <inkml:trace contextRef="#ctx0" brushRef="#br0" timeOffset="100402.54">23820 3520 688 0,'0'0'41'0,"0"0"-41"16,0 0 13-16,0 118 48 15,0-56-5-15,0 9 4 16,0 6-22-16,-13 5-4 16,-4 1-9-16,-2-3-22 15,2-6 2-15,0-8-5 16,4-8 0-16,3-8-8 0,10-10-10 15,0-10 3 1,0-9 4-16,6-8 10 0,8-5 0 16,2-7 1-1,6-1 0-15,5 0 0 0,6-6-4 16,2-10-50-16,-3-2-98 16,-3-5-266-16</inkml:trace>
  <inkml:trace contextRef="#ctx0" brushRef="#br0" timeOffset="100599.78">23841 4034 540 0,'0'0'189'15,"0"0"-141"-15,88-28 53 16,-45 21-38-16,4 4-43 15,3 2-13-15,-3 1-7 16,-6 0-4-16,-8 9-71 16,-16 1-179-16</inkml:trace>
  <inkml:trace contextRef="#ctx0" brushRef="#br0" timeOffset="103705.32">13002 5654 340 0,'0'0'73'15,"0"0"-1"-15,0 0 53 16,0 0-24-16,0 0-41 16,0 0-25-16,0 0 10 15,-36-72-19-15,27 66 14 16,-4 1-12-16,-1 1-13 15,-5 2 3-15,1 2-6 16,-6 0 3-16,0 0-4 16,0 0-8-16,3 5 0 15,2 4-1-15,0 5 0 0,1 2-2 16,-2 2 3 0,2 4 2-16,-1 4-1 0,-2 1-4 15,5 4 1 1,-1 2 2-16,5 2 2 0,2 0-5 15,6 0 0-15,2-3 0 16,1 1 3-16,1-3 0 16,0-1-3-16,-2 1 1 15,2-2 0-15,0-2-1 16,0 2 0-16,0-4-1 16,12-3 1-16,3-2-3 15,4-5-3-15,1-3 5 16,2-3-15-16,3-2 12 0,-1-6-11 15,-3 0 9-15,3 0-3 16,-2-6 5-16,2-10 0 16,4-6 3-16,-2-4 1 15,4-7 0-15,-2-4 0 16,-1 0 4-16,-2-4-3 16,-4 2 0-16,-4 0-1 15,-3-1 2-15,-6 2 7 16,-4 1 4-16,1 1 0 15,-2 3 2-15,3 5-4 16,-2 5-3-16,1 7-1 16,-2 6 4-16,0 3-6 15,-3 5 1-15,0 2 0 16,0 0-5-16,0 0-1 0,0 0 0 16,0 0-9-16,0 10-4 15,-2 11 13-15,-5 11 3 16,-2 11-3-16,-2 6-6 15,-1 4 6-15,2-2 0 16,1-4 1-16,3-5-1 16,5-1 1-16,1-7-1 15,0-2 1-15,13 0 3 16,8-6-2-16,3-2 0 16,4-6 0-16,2-4 6 15,1-3-7-15,-1-3-1 16,-3-6 0-16,-6-2-5 15,1 0 0-15,-3 0-13 0,-2-5-67 16,-5-11-151-16</inkml:trace>
  <inkml:trace contextRef="#ctx0" brushRef="#br0" timeOffset="111014.78">2874 5696 330 0,'0'0'40'0,"0"0"42"15,0 0 79-15,0 0-45 16,0 0-52-16,0 0-15 15,0 0-11-15,-48-19 11 16,44 17-10-16,-1 2-14 16,2 0-4-16,0 0-14 15,3 0 4-15,0 0-8 16,0 0 0-16,0 0-3 16,6 0 0-16,6 0 0 15,6 0-4-15,12 2 8 16,10 0-2-16,12-2 2 15,11 0 11-15,6 0-7 0,-4 0-3 16,-5 0 7 0,-8 0-2-16,-4 0-9 15,-8 0 10-15,-1 0 11 0,-3 0-11 16,-8 0 1-16,-4 0-1 16,-8 0-3-16,-5 0-3 15,-5 0 6-15,-3 0-3 16,-3 0 6-16,1 0-2 15,-1 0 4-15,0 0-5 16,0 0-1-16,0 0-5 16,0 0-2-16,0 0-3 15,0 0-6-15,0 0-59 0,0 0-36 16,0 0-119-16,-9 6-258 16</inkml:trace>
  <inkml:trace contextRef="#ctx0" brushRef="#br0" timeOffset="121143.92">11134 4316 179 0,'0'0'90'0,"0"0"-45"16,0 0 64-16,0 0-23 16,0 0-25-16,0 0-30 0,-86-32-7 15,56 25 37-15,-6-2-17 16,2-2-6-16,-9 0-1 15,-5-3-2-15,-12-3-2 16,-4-2-8-16,-6 0 6 16,3-1-10-16,12 1-1 15,13 4 7-15,10 1 10 16,9 3-19-16,2 0-10 16,4-1 11-16,1 4 1 15,2-2-17-15,0 3 10 16,6 2-7-16,2 2-1 15,3 3-3-15,2 0-2 16,-1 0 0-16,1 0 0 0,-1-3 0 16,2 3-2-1,0 0-4-15,0 0-19 0,0 0-23 16,0 11-63-16,2 6-36 16,13 3-98-16</inkml:trace>
  <inkml:trace contextRef="#ctx0" brushRef="#br0" timeOffset="121768.36">11207 4368 565 0,'0'0'11'16,"0"0"57"-16,0 0 18 15,0 0-35-15,0 0-38 16,-80 6-12-16,35 29 6 15,-10 10 15-15,-6 12 10 16,-9 9 12-16,-8 5-2 16,-4 1 5-16,-5-3-27 15,4-8 5-15,7-2-8 16,6-6-3-16,12-5 0 16,13-5 1-16,9-12-6 0,14-8 7 15,7-9-7 1,9-7 0-16,3-3 2 0,3-4-1 15,0 2 5 1,0-2-5-16,0 0 12 0,0 0-6 16,0 0-7-16,0 0-9 15,6-13-26-15,4 1-28 16,5-2-71-16,6-3-105 16,1 0-409-16</inkml:trace>
  <inkml:trace contextRef="#ctx0" brushRef="#br0" timeOffset="124157.39">9314 3837 99 0,'0'0'138'0,"0"0"-76"15,0 0 11-15,0 0 14 16,0 0-31-16,0 0 10 15,5-37-16-15,-5 34 3 16,0-3 0-16,0 3-17 16,0-1-4-16,0 1-8 15,0 1-3-15,-3-1-10 16,-3 1 1-16,-3-1-6 0,2 0-2 16,-1 2 3-16,-5 0-4 15,4 1 3-15,-3 0-5 16,-6 0 2-16,0 5-3 15,-1 12 2 1,-2 2 0-16,6 5 2 0,-1 4-2 16,5 2 0-16,2 6-2 15,3 1 0-15,6 1 1 16,0 0 1-16,0-2-2 16,6-3 0-16,3-3-2 0,5-4 2 15,-3-4-1-15,1-5 5 16,-1-4-7-16,2-4 8 15,2-4-6-15,3-2 5 16,3-3-2-16,0 0 2 16,4-2-4-16,-4-10 1 15,-2-1-1-15,-5-7 5 16,-2-2 2-16,-5-7 8 16,-4-3 23-16,-3-6-9 15,0-5-3-15,0-2-13 16,-10-3-6-16,-4 3 1 15,0 8-8-15,-3 8 2 16,2 10 0-16,5 9 10 0,1 5-12 16,-3 3 0-1,3 2-6-15,-6 0-8 0,-3 12-37 16,0 5-25-16,6 3 3 16,5-1-13-16,5-2-99 15,2-3-202-15</inkml:trace>
  <inkml:trace contextRef="#ctx0" brushRef="#br0" timeOffset="125073.93">9531 3811 270 0,'0'0'143'15,"0"0"-98"-15,0 0 0 16,0 0-16-16,0 0-16 15,0 0-12-15,0 35 7 16,0-8 8-16,0 6 6 16,-8 7 7-16,0 5-16 15,0 1 3-15,0 2-8 16,4-1 0-16,1-2-5 0,0-4-3 16,1-1 0-1,0-5 4-15,0-3-8 0,-1-5 4 16,2-4 0-16,-2 0 0 15,3-4-2-15,-2-4 2 16,2-2 4-16,0-4-3 16,0-2-1-16,0-5 6 15,0-1 2-15,0-1-5 16,0 0-3-16,0 0 15 16,3 0 21-16,2-11 7 0,-2-8-13 15,1-3-8-15,-1-6 2 16,-3-4-4-16,3-4 3 15,1 0-9-15,1 2-5 16,-2 0-8-16,2 2 0 16,-2 2 2-16,1-2-3 15,-3 1 1-15,1-2 0 16,-1 2 0-16,2 4-1 16,3 2 0-16,2 4 0 15,-2-1 0-15,6 3 0 16,-3 2-1-16,0 3 1 15,1 2-1-15,-4 4 1 16,5 0 0-16,-3 4-2 0,0 0 2 16,1 1-3-1,0 2 2-15,3 1-3 16,-3 0 3-16,2 0-7 0,0 8 5 16,-2 4 0-16,4 3-1 15,-1 1 2-15,-1 4 1 16,-1-1 1-16,-4-1-1 15,-3 3 0-15,-3-4-13 16,0 0 12-16,0 0-1 16,-1-1 0-16,-12-2 3 15,2-3-5-15,-1 0 10 16,-1-5-3-16,0 2-1 0,-3-4 21 16,1-1-5-1,-4-1-6-15,-1 1-10 0,1 0-1 16,1 0-2-16,8 1-34 15,7 0-62-15,3-2-196 16</inkml:trace>
  <inkml:trace contextRef="#ctx0" brushRef="#br0" timeOffset="133114.44">9161 5324 392 0,'0'0'70'0,"0"0"6"15,0 0 46-15,0 0-53 16,0 0-34-16,0 0 18 16,0 0-15-16,0-74-1 15,0 69-10-15,0 0 0 16,-3 2-7-16,0-1-1 15,-3 4-1-15,-6 0-9 16,-2 0-3-16,-6 0-4 0,-4 5-1 16,0 7-1-16,1 4 8 15,1 2-7-15,1 3 3 16,3 3 7 0,-1 3-6-16,6 2-4 0,-1 0 2 15,4-1-2-15,-2 4-1 16,6-2 0-16,1 0 5 15,2 1 0-15,3-3-5 16,0 0 2-16,0 0-2 16,2-2-6-16,7-2 6 15,3-2 3-15,1-5 0 16,-1-5-4-16,0-5 1 16,5-1-1-16,0-6 1 15,4 0 0-15,2 0 3 16,4-11-3-16,-1-5 6 0,3-5-6 15,-1-2 1-15,-4-3 0 16,-6-1 2-16,1-5-3 16,-5-4 6-16,-1-1-2 15,-7-2 5-15,-1-3-9 16,-5 1 11-16,0 4-2 16,0 4 5-16,-14 7 7 15,-2 1-4-15,1 8-11 16,0 3-2-16,0 6-1 15,-1 3-3-15,-6 5-2 16,-3 0-17-16,-3 10-32 0,-2 7-32 16,5 5-32-16,4-1-46 15,10-3-208-15</inkml:trace>
  <inkml:trace contextRef="#ctx0" brushRef="#br0" timeOffset="133931.67">9407 5224 642 0,'0'0'32'0,"0"0"28"16,0 0-2-16,0 0-49 15,0 0-9-15,0 0 0 16,-16 60 0-16,5-24 4 16,-1 7 5-16,-3 1 11 15,3-1-7-15,1 1-5 16,6-1-6-16,5-1 3 15,0 0-4-15,0 0-1 16,0-1 1-16,0 0 1 16,0-2 0-16,0 0-2 15,-6-2-4-15,0-5 2 0,0-2-3 16,-1-7 1-16,2-7-2 16,2-2 2-16,3-5-4 15,0-1-5-15,0-5-5 16,0-3 2-16,0 0 0 15,0 0 13-15,0 0 3 16,0-17 12-16,0-5 23 16,8-9 4-16,2-8-14 15,-1-8-4-15,5-4-6 16,0-2 1-16,0-4-13 16,4-1 5-16,-5-3-2 15,2 6 11-15,-3 4-8 16,-2 9 12-16,1 6-8 0,-4 7-5 15,1 5-1 1,4 2 3-16,-2 3-5 0,5 1 1 16,0 1-4-16,4 1-1 15,1 6-2-15,4 3-1 16,-5 4-5-16,-4 3 4 16,1 0-1-16,-2 6-1 15,1 10 4-15,-5 9-5 16,0 1 2-16,-5 7-1 15,-5 0 4-15,0 0 0 16,0 2 1-16,-10-2-2 16,-10 3 0-16,-1-4 2 15,-7-2 1-15,1-4 0 0,0-7-1 16,5-5 2-16,-1-4 4 16,4-6-4-16,1 1-2 15,2-4 0-15,1 1-22 16,0-2-82-16,6 0-96 15</inkml:trace>
  <inkml:trace contextRef="#ctx0" brushRef="#br0" timeOffset="134507.43">9783 5378 536 0,'0'0'64'16,"0"0"-28"-16,0 0 35 0,0 0-40 15,0 0-25 1,0 0 0-16,100 7 4 0,-82 11-5 16,-2 3 8-16,-2 3 12 15,-4 3 5-15,-1-1-15 16,-5 3 3-16,-1-2-4 16,-3-2-8-16,0 0 1 15,0 0-6-15,0-1 1 16,0-2 1-16,-10 0 0 15,-2 2 1-15,-3-7-5 16,2 0 2-16,-1-4-1 16,1-5 0-16,1-3 3 15,3-4-1-15,1-1 13 16,-2 0-3-16,1 0 4 16,0-8-8-16,3-7 14 0,6-6-9 15,0-4 8-15,0-3-10 16,12-4-3-16,12-9-6 15,7-3-1-15,5-4-1 16,6-3 0-16,1 4 7 16,-4 7-7-16,-3 7-23 15,-5 12-27-15,-6 10-9 16,-8 11-44-16,-7 0-150 16</inkml:trace>
  <inkml:trace contextRef="#ctx0" brushRef="#br0" timeOffset="145662.23">16491 3121 630 0,'0'0'101'0,"0"0"-70"16,0 0 76-16,0 0-55 15,0 0-16-15,0 0-14 16,-90-34-6-16,73 34-2 15,-2 0-5-15,-3 7-2 16,-2 9-3-16,-2 4-2 16,1 6 0-16,1 3 9 15,6 5-3-15,2 1-5 0,5 3 3 16,4-2-2-16,4 0-2 16,3 1 6-16,0-1-4 15,9 0-4-15,8-3 4 16,5-2-4-16,2-2 0 15,2-3 2-15,0-9-1 16,-1-5 0-16,-1-4 7 16,-6-6-7-16,-3-2-1 15,3 0 1-15,-2 0-10 16,7-13 8-16,0 1-4 16,-3-5-35-16,-2-4-33 15,-8-1-113-15</inkml:trace>
  <inkml:trace contextRef="#ctx0" brushRef="#br0" timeOffset="146315.81">16775 3076 702 0,'0'0'24'0,"0"0"69"15,0 0-9-15,0 0-36 16,0 0-28-16,0 0-20 16,3-6-2-16,-3 32-6 15,-7 15 8-15,-5 7 2 16,1 5 3-16,-2 3-2 15,3-3 4-15,1-1-4 16,0-5-1-16,3-2-1 16,3-6-1-16,1-6 1 15,2-8-1-15,0-8-1 16,0-10 1-16,0-4 0 16,0-3 0-16,0 0 2 0,0 0 4 15,0-10 7-15,0-13-2 16,0-4-6-16,5-8-4 15,-1-4-1-15,4 0-2 16,1-2-5-16,3 7-2 16,2 5-15-16,2 7 21 15,0 3-4-15,-1 7 1 16,3 2-4-16,-2 4 3 16,7 3-3-16,-1 3 0 15,0 0-11-15,2 5 3 16,0 8 12-16,-2 5-2 0,-3 1 6 15,-6 3 2 1,-4-1 1-16,-3 4 0 16,-6 2-1-16,0-1 0 15,-2 3 0-15,-13 2 9 0,-1-2-1 16,1 0-8-16,-3-4 2 16,6-8-2-16,3-3 0 15,3-6 0-15,3-3 0 16,2-2-14-16,1-3-89 15,0 0-277-15</inkml:trace>
  <inkml:trace contextRef="#ctx0" brushRef="#br0" timeOffset="147361.76">17333 3285 586 0,'0'0'69'0,"0"0"36"16,0 0-10-16,0 0-37 16,0 0-13-16,0 0-34 15,-68-54-6-15,48 54 1 16,-2 10-4-16,2 9 6 15,1 9-5-15,2 1-2 16,3 4 1-16,3 1 4 0,1 4-6 16,7-1 5-16,3-3-5 15,0 0 0 1,0-4-4-16,9-6 2 0,1-7-6 16,4-6-5-16,-1-8-7 15,4-3 17-15,2 0-14 16,2-3 14-16,0-11-12 15,1-6 8-15,-4-4 4 16,-2-1-3-16,-1-6 6 16,-4-1 1-16,-1-4 2 15,-3 4 3-15,-4 1-6 0,-1 5 13 16,-2 0 7 0,0 6 1-16,0 3-11 0,0 10 19 15,0 2-13-15,0 5-6 16,0 0 0-16,0 0-10 15,0 0 0-15,0 3-16 16,0 11 15-16,5 5-1 16,1 5 1-16,1 3 1 15,2 4 0-15,-3 0 1 16,0-1 0-16,0-2-1 16,-1-5 0-16,5-4 0 15,-3-4-1-15,2-5 1 16,3-2 0-16,0-7 1 15,3-1 1-15,1 0-2 16,2-3-2-16,-1-11 2 0,0-6 11 16,-1-4-11-16,-2-5 3 15,-2-2-3-15,0-5 6 16,-3-3-6-16,-3-1 1 16,-3 2 2-16,-1 5-3 15,-2 8 1-15,0 7 1 16,-6 4 1-16,-9 3 6 15,-6 5-6-15,-4 3-3 16,-1 3-2-16,3 0 2 16,6 0 0-16,5 4 1 0,6 3 1 15,3 0-2 1,3 1-1-16,0-3 0 0,0 1-3 16,0-3 2-16,16 5 2 15,10-1 0-15,9-2 0 16,10 2 0-16,4-4-3 15,-2 0 3-15,-6 1 6 16,-9 1-6-16,-8 2-1 16,-8 1 1-16,-1 4 0 15,-5 3-2-15,-3 5-1 16,-6 2 3-16,-1 5-1 16,0 2 2-16,0 0-2 15,0 3 7-15,-3-2-5 16,0 1 0-16,1-3-1 15,1-6-4-15,1-5 0 16,0-6 2-16,0-3-27 0,0-5-15 16,0 0-34-16,3-3-29 15,3 0-204-15</inkml:trace>
  <inkml:trace contextRef="#ctx0" brushRef="#br0" timeOffset="147919.72">18254 3239 696 0,'0'0'71'0,"0"0"12"0,0 0-6 15,-80-32-38-15,55 32-16 16,0 2-15-16,-2 18 2 15,5 6 2-15,2 8-6 16,2 4-6-16,6 2 1 16,2 2-1-16,4-2 0 15,5-2 1-15,1-5-2 16,0-5 1-16,0-3-7 16,11-6 2-16,6-9-3 15,2-3-4-15,1-7 3 16,4 0 8-16,-1-5-10 15,0-10 11-15,-2-4 8 16,-1-5-5-16,0-5 5 0,-7-3 4 16,2-3-6-1,-4-2-6-15,-4 2 7 0,-1 2 1 16,-2 9-8-16,-4 5 3 16,0 9-3-16,0 7 2 15,0 3 15-15,0 0-17 16,0 5-13-16,2 17 8 15,1 6 3-15,1 8-6 16,2 0 8-16,1 2 8 16,3-3-8-16,-1-2 0 15,3-5 0-15,4-5-1 16,-1-7-4-16,3-4 0 0,1-9-7 16,-2-3-26-16,2 0-31 15,-2-2-16-15,-3-15-64 16</inkml:trace>
  <inkml:trace contextRef="#ctx0" brushRef="#br0" timeOffset="148265.01">18797 3191 798 0,'0'0'42'0,"0"0"35"16,0 0 15-16,-85-29-58 16,53 29-16-16,-2 3-5 15,0 17-1-15,1 5-2 16,4 11-2-16,7 3 0 16,7 1-6-16,7 5-1 15,8-2-1-15,0 0 8 16,3 1-8-16,11-7 0 15,5-3-7-15,-2-7 7 16,1-9-2-16,1-5 1 16,1-7-16-16,0-3 2 15,4-3-33-15,-3 0-14 16,0 0-37-16,-2-14-47 16,-4-8-450-16</inkml:trace>
  <inkml:trace contextRef="#ctx0" brushRef="#br0" timeOffset="148578.34">18953 2836 755 0,'0'0'50'0,"0"0"-31"15,0 0 2-15,55 75 26 16,-38-22 3-16,-7 11-14 0,-7 4-11 16,-3 7-6-16,0 2-11 15,-9-4-4-15,-7-7 1 16,-1-11-4-16,1-9-1 16,4-12 3-16,6-10-3 15,0-7-25-15,5-5-3 16,1-9 2-16,0-3-67 15,0 0-74-15,0-15-376 16</inkml:trace>
  <inkml:trace contextRef="#ctx0" brushRef="#br0" timeOffset="149388.91">18944 3255 429 0,'0'0'84'0,"0"0"-65"16,116 0 98-16,-75 0-45 16,-4 0-17-16,-1 0-1 15,-3 0-12-15,-2-9-15 16,0-3-14-16,1-3 1 16,-4-2-13-16,-3 0-1 15,-7 1 0-15,-6 1 0 16,-4 0 6-16,-7 3 6 15,-1 1 11-15,0-1-11 16,-4 2 0-16,-8 3-9 16,0 4-3-16,-4 3-5 0,-3 0 5 15,0 0 1-15,1 12 10 16,2 5 0-16,2 9-8 16,1 6 8-16,2 2-11 15,1 3 1-15,4 1 2 16,2-2-3-16,2-2 0 15,2 0 0-15,0-8 0 16,0-2 0-16,15-4-1 16,-2-6-21-16,5-4 3 15,-1-5 13-15,1-5 0 0,1 0-12 16,2 0 13 0,1-8 4-16,-2-8 0 0,4-6-3 15,1-6 4-15,3-7-1 16,1-8-1-16,-3-6-3 15,-2-2-3-15,-6 2 1 16,-3 6 7-16,-7 10-1 16,-7 7 1-16,-1 5 9 15,0 7 25-15,-6 3-30 16,-6 2 18-16,2 5-22 16,4 1 10-16,1 3-5 15,5 0-9-15,0 0 10 16,0 0-12-16,0 0 5 0,0 5 0 15,2 3-5 1,14 1-1-16,10 4 4 0,5 1 2 16,2-2 0-16,-2 3-6 15,-4 1-7-15,-6 1 7 16,-8 2 3-16,-4 6 4 16,-9 0 0-16,0 3 8 15,0 2-7-15,-12 0 16 16,2-1-10-16,4-1 14 15,3-2-7-15,3-5-10 16,0-6 0-16,9-4-3 16,10 0 8-16,7-6 1 15,2-4-10-15,2-1-3 16,-3 0-22-16,-4-4-71 0,-6-10-228 16</inkml:trace>
  <inkml:trace contextRef="#ctx0" brushRef="#br0" timeOffset="164183.41">20895 5649 151 0,'0'0'173'0,"0"0"-141"16,0 0 60-16,0 0-32 0,0 0-15 15,0 0 2-15,0 0-3 16,0 0-8-16,0-54 8 16,0 44-6-16,0 1 3 15,0 1-14-15,0-1-12 16,0 0 9-16,0 1-12 16,0 3 8-16,-3-1-11 15,2 0 12-15,-4 1-2 16,-1-1-11-16,2 3-3 15,-5-4 5-15,1 3-6 16,2 2 6-16,-1-2 8 16,-2 1-13-16,-1-1 2 15,-3 4 0-15,-1 0-5 0,-3 0 0 16,1 0 3-16,2 0 4 16,0 0-8-16,-2 0 6 15,0 2-6-15,1 5-1 16,-3 1 2-16,5 4 3 15,-3 0-5-15,0 5 3 16,2-1-3-16,-1 1 1 16,1 3-1-16,4-1 0 15,2 1 4-15,3 3-2 16,0-1-2-16,2 3-1 16,2 4 0-16,-1 0-1 15,-1 0 2-15,2-2 1 0,1 1-1 16,0-2 2-1,0-1-1-15,0 0-1 0,0-1 0 16,0 0 0-16,0 0-3 16,6 1 3-16,3 1 0 15,1-2 0-15,0-1 1 16,0-2-1-16,1 1 3 16,1-3-3-16,1 2 1 15,1-3-1-15,2-2 0 16,-1-3 0-16,3 0 5 15,0-2-5-15,0 1 3 16,-3-4-3-16,-2 0 0 16,-4-3 0-16,2-4 0 15,1-1 0-15,0 0-3 16,4 0 6-16,-1-9-3 0,1-6 2 16,1 0 0-16,1-4 0 15,-3-2 3-15,3-1 2 16,-5-3-2-16,0 0 6 15,-2 3 0-15,-3-1 5 16,0-1 0-16,-3 0-9 16,-1-3 8-16,1 1-14 15,-1-4 2-15,3 3 0 16,1 1 4-16,-2-2-1 16,0 5 6-16,-3-1-4 15,-1 7 2-15,-1 2 5 16,-1 1 4-16,0-1-8 0,0 3-4 15,0 3-1 1,0 1 1-16,0 0-4 0,0 4 1 16,0 2-1-16,0-1-2 15,0 1 5-15,0 0 1 16,0 2-7-16,0 0 9 16,0 0-9-16,0 0-10 15,0 0 7-15,0 0-4 16,0 0 2-16,0 7 4 15,0 5-3-15,0 1 4 16,0 1 1-16,0 5-1 16,0 4 0-16,0 0 0 15,0 6 2-15,0 0-2 0,0-4 5 16,3 1-5-16,3-2 0 16,1 2-4-16,1-4 4 15,0 2 4-15,3-4-4 16,3 2-6-16,3-2 5 15,4-2 2-15,0-2 1 16,3 0-2-16,1-4 1 16,2-3 1-16,0-1 3 15,0-6-5-15,-3-2 2 16,1 0-1-16,1 0-1 16,0 0 2-16,0-8-1 15,-5-1-1-15,-2-2-1 0,-10 0-38 16,-9-2-63-16,0-1-117 15</inkml:trace>
  <inkml:trace contextRef="#ctx0" brushRef="#br0" timeOffset="168782.02">20876 5571 296 0,'0'0'127'15,"0"0"-67"-15,0 0 34 16,0 0-9-16,0 0-59 15,0 0 9-15,0 0 6 16,-14-24-10-16,14 22-9 16,-1-1 3-16,1 3 2 15,0-2-3-15,0 0-6 16,0 2 0-16,0 0 2 16,0 0-13-16,0 0-1 15,5 0-4-15,9 7-2 16,3 5 2-16,4 2 3 15,-1 6 6-15,-2 1-11 0,3 3 4 16,-2 3-4 0,-2 0 5-16,-1-1-1 0,-2 1-3 15,-2-2-1-15,-3-2 0 16,-3-5 0-16,0-2-9 31,-3 0-36-31,-2-7-80 0,-1-5-222 0</inkml:trace>
  <inkml:trace contextRef="#ctx0" brushRef="#br0" timeOffset="171152.61">12702 7257 489 0,'0'0'106'0,"0"0"-46"15,0 0 50-15,0 0-37 16,0 0-29-16,0 0-1 15,0 0-10-15,10-44 21 16,-10 43-18-16,0 1 2 16,0 0-15-16,0 0-14 15,0 0-9-15,0 12 5 16,0 10-3-16,0 7 2 16,-3 7 3-16,-4 5-1 15,0 1 8-15,-1 3-9 16,0 2 16-16,0-1-1 15,2-1-16-15,0 1-1 0,0-3 7 16,3-1-9-16,-5 2 0 16,2-3-1-16,-1-3-1 15,-4-1 1-15,1-8 0 16,1-6 1-16,3-6-1 16,1-7 1-16,1-1-1 15,0-4 0-15,2-1 0 16,-1 0 0-16,3-3 0 15,0 1 2-15,0-2-2 16,0 0 0-16,-1 0 1 16,1 0-1-16,-2 0-12 15,-1 0 2-15,-4 0-2 16,-5-3-10-16,3-8-48 0,-2-4-31 16,5-5-67-1,5-3-326-15</inkml:trace>
  <inkml:trace contextRef="#ctx0" brushRef="#br0" timeOffset="171539.59">12332 7615 388 0,'0'0'314'0,"0"0"-302"16,0 0 49-16,0 0 3 16,0 0-13-16,0 0-26 15,-24-16-7-15,24 16 6 16,4 0-13-16,15 0-8 16,12 0-1-16,10 0 4 15,12 0 1-15,8 8 0 16,9-1-7-16,0 2 4 15,3-1 0-15,0-1 3 16,-3 0-6-16,-2-6 11 16,-7 1-3-16,-5-2 6 15,-8 0-6-15,-9 0-2 16,-14 0 1-16,-13 0-5 16,-9-3 5-16,-3 1-8 0,-18-1-63 15,-16 1-179-15</inkml:trace>
  <inkml:trace contextRef="#ctx0" brushRef="#br0" timeOffset="-208499.89">16004 6582 565 0,'0'0'35'16,"0"0"29"-16,0 0 9 15,0 0-30-15,0 0-14 16,0 0 7-16,0 0-3 16,-6-71-5-16,6 69-2 15,0 2 2-15,0 0-10 16,0 0-6-16,0 0-9 16,-1 0-3-16,-1 0-1 15,1 13 1-15,-2 6 0 16,1 4 1-16,2 5 0 15,0 4 3-15,0 4 0 16,0 3 1-16,0 2-3 16,0 1 3-16,0 1-4 0,5 1 0 15,1 6-1-15,3-2 0 16,-2 2 1-16,-2 1 0 16,-5-4 0-16,0 3 0 15,0 0 3-15,-7 0 0 16,-4-2 22-16,-1 0-14 15,0-2-7-15,1-1-4 16,1-2 3-16,1-2 1 16,3-1 1-16,0-3 18 15,3-2-15-15,2-2 0 16,-1-1-6-16,1-1 0 16,-1-3 8-16,1-4-6 15,1-1 9-15,0-6-12 16,0-3 3-16,0-6-2 15,0-2-3-15,0-2 0 0,0-2 1 16,0 0 0-16,0 3 2 16,-2-1-2-16,0 1 1 15,-2 1 0-15,1-1 2 16,-1-2 2-16,2 2-3 16,2-4 12-16,0-1-11 15,0 0-2-15,0 0 1 16,0 0 0-16,6 0 8 15,11-3-3-15,6-6-7 16,7-3 4-16,5 0-2 16,5 2-2-16,0 0-1 15,2 4 1-15,1 3-1 0,3 1-7 16,5 2 7-16,4 0 5 16,5 0-4-16,1 0 0 15,2 2 0-15,0 6-1 16,-2 1 1-16,-2 1-1 15,-3 0-1-15,0-1 1 16,-2 1 0-16,-3-2 3 16,-4-2-3-16,-5-1-3 15,-2-1 3-15,-4-1-2 16,-3 2 2-16,-6-2 0 0,-9-1 0 16,-3 0 2-1,-5-2-2-15,-4 0 1 0,1 0-1 16,-2 0 0-1,-4 0 0-15,2 0 0 0,-1 0 0 16,1-2 13-16,0-8-2 16,-1-2-9-16,1-4 3 15,-2-4 0-15,-1-2-5 16,0-7 2-16,0-5 1 16,0-2 1-16,0-7-1 15,-6 1-3-15,-2-3 0 16,4 0 4-16,-1-2-6 15,4-2 6-15,1-1-4 16,0-2 2-16,0-1 1 16,1-1 3-16,7-1-2 15,1-1-3-15,1-3 5 16,1 0-5-16,1 0 0 0,1 4 1 16,-2 2-1-16,-1 4-1 15,-1 4 4-15,-3 1-2 16,0-2 2-16,0 1 4 15,1-3-7-15,-2-2 3 16,1 2 0-16,0-6-4 16,-2 0 1-16,1 2-1 15,0 4 0-15,-2 5-3 16,-1 9 3-16,-2 7 4 16,0 2-4-16,0 5 3 15,0 6-1-15,0 6 1 16,0 2-2-16,0 4-1 15,0-1-4-15,0 3 3 0,0 0 1 16,0 0-25-16,0 0-25 16,-3 19-42-16,-6 15-5 15,-3 10-52-15,-8 7-117 16</inkml:trace>
  <inkml:trace contextRef="#ctx0" brushRef="#br0" timeOffset="-207640.34">16174 7249 424 0,'0'0'67'0,"0"0"18"0,0 0 2 16,0 0-29-16,0 0-24 16,0 0 7-16,-76-6-19 15,72 6-10-15,1 0 2 16,1 0 3-16,1 0-7 15,1 0 1-15,0 0 1 16,0 0 6-16,0 0-4 16,17 0-2-16,15 0 7 15,11 0 2-15,14 0-6 16,9 0-1-16,9 0-11 16,3 0 11-16,6 0-7 0,-8 0-7 15,0-2 2 1,-3 1-2-16,3-1 1 15,-1 0 10-15,-1 1-9 0,-7-1-2 16,-6-1 4 0,-2 0 1-16,-6-3 0 0,-3 1 2 15,-6-1 3-15,-8 0-5 16,-8 1 10-16,-9 1-8 16,-5-1 2-16,-6 2-4 15,-4-2 8-15,-1 4-3 16,-1-1-5-16,-2 1-1 15,0 1-3-15,0 0-1 16,0 0 0-16,0 0-4 16,-15 0-51-16,-20 7-68 15,-12 4-97-15</inkml:trace>
  <inkml:trace contextRef="#ctx0" brushRef="#br0" timeOffset="-207020.32">16527 7454 561 0,'0'0'111'0,"0"0"-36"16,0 0 41-16,0 0-49 0,0 0-16 15,0 0-15-15,10-32-8 16,-10 32 0-16,0 0-19 16,0 0-8-16,0 0 0 15,0 14 0-15,0 7 8 16,0 6-2-16,0 1 18 15,0 2-20-15,0 3 4 16,0-4-7-16,0 2 3 16,4-2 0-16,2-4-5 15,-3 1 1-15,2-3-1 16,-4-3 0-16,1-4 1 16,0-5-1-16,1-4 0 15,-1-3-1-15,-2-1 1 16,1-3 0-16,-1 0-20 0,0 0 3 15,0 0-9-15,0 0-27 16,0-4-53-16,0-9-67 16,-3 0-258-16</inkml:trace>
  <inkml:trace contextRef="#ctx0" brushRef="#br0" timeOffset="-206677.31">16282 7613 211 0,'0'0'368'16,"0"0"-301"-16,0 0 55 16,0 0-27-16,0 0-50 15,0 0-16-15,-24-21 3 16,24 21-8-16,0 0 1 15,15 0-15-15,15 0 3 16,12 0-9-16,13 0-1 16,9 0 8-16,4 0 1 15,-2 0 2-15,-5 0-8 16,-6 0-4-16,-13 0 1 16,-6 0 2-16,-11 0-1 15,-9 0-4-15,-7 0 0 16,-7 0-5-16,-2 0-28 15,-6 0-124-15,-19-2-346 16</inkml:trace>
  <inkml:trace contextRef="#ctx0" brushRef="#br0" timeOffset="-200432.63">12660 8683 220 0,'0'0'99'16,"0"0"-56"-16,0 0 58 15,0 0-15-15,0 0-53 16,0 0-1-16,0 0 4 0,8-39 10 16,-7 31-15-1,-1 1-5-15,3-2 7 0,0-1 2 16,-2 3-8 0,1-4 7-16,-1 3-7 0,1-4 1 15,1 0-1-15,-3-1-8 16,1-1 5-16,-1 1-1 15,2 0 5-15,-2 1-11 16,0 3 6-16,0 1-8 16,0 0-2-16,0 5 7 15,0 0-15-15,0 1 8 16,0 2-11-16,0 0 0 16,0 0 1-16,0 0 1 15,0 0-4-15,0 0 0 0,0 0-3 16,0 8 4-1,0 5-1-15,0 1 0 0,0 3 1 16,0 2-1-16,0 1-4 16,0-1 4-16,0 2 1 15,0 4 1-15,0-1-4 16,0 2 5-16,0 2-7 16,0 2 4-1,0 2 0-15,0 2 0 0,0 2 2 16,-2 0-1-16,1 1-1 15,-2-1 0-15,-2 3-2 16,0-4 2-16,-3-1 0 16,2-1 4-16,-1-4-4 15,-1-1-1-15,2 1 1 16,2-4 0-16,1 1 0 0,0-3 0 16,0-1 3-16,1-4-3 15,2-3-2-15,0-8 1 16,0 0-2-16,0-4 3 15,0-3 0-15,0 0 4 16,0 0-4-16,0 0 0 16,0 0 7-16,0 0-6 15,0-3-1-15,0-5 6 16,0-3-3-16,0-3-3 16,0-3 1-16,8-5-1 15,-1-2 0-15,2 1-2 16,0-1 2-16,0 0 0 15,3 1 2-15,-2 2-2 0,1 1-3 16,1 0 3-16,-3 0 3 16,0 3-2-16,1 2-2 15,-2 1 2-15,-1 2-4 16,1 3 6-16,0 1-2 16,0-1-1-16,4 1 0 15,3-1-3-15,1 2 3 16,2 2 3-16,-1 1-3 15,0 3-3-15,-3 0 3 16,1 1 1-16,-5 0 0 0,2 0-1 16,0 0-3-1,-1 0 3-15,2 5 2 0,-4 3-2 16,6-1 0-16,-3 5-1 16,-2 0 0-16,2 0 1 15,-3 2-1-15,-3 2 1 16,-1 0 0-16,-1 1 0 15,-4 3 0-15,0-1 1 16,0 0-1-16,0 1 1 16,0 0-2-16,0 0 0 15,0 0 1-15,0 0-2 16,-3 1 6-16,-3 2-4 0,0 0 0 16,-3-2 1-1,-1-4 2-15,2 0-3 0,-1-3-2 16,0-1 2-16,-1-3 3 15,-1 1-2-15,1-2 9 16,-3-1-6-16,-1-3 8 16,-2-1-1-16,-2 0 5 15,-6-4-9-15,-4 3 1 16,-1-3-1-16,-1 0-2 16,-1 0-5-16,3 0 7 15,-2-3-2-15,6-2-3 16,6 1 1-16,5 1 8 15,7-2 1-15,1 0 4 16,4-3 1-16,-2-3-13 16,1 1 8-16,1-2-4 0,1 0-1 15,0 4-2-15,0 4 7 16,0-1 5-16,0 2-17 16,0 1 8-16,0 2-8 15,0 0 2-15,-3 0-2 16,-1 0-68-16,-7 0-66 15,-14 10-172-15</inkml:trace>
  <inkml:trace contextRef="#ctx0" brushRef="#br0" timeOffset="-196574.91">20428 8485 470 0,'0'0'74'0,"0"0"19"16,0 0-21-16,0 0-21 16,0 0-22-16,-16-82 7 15,4 71-15-15,-2 1-6 16,0 1 5-16,-3 2 6 16,-2 2-17-16,-2 2 1 15,0 3 4-15,-3 0 0 16,0 0-8-16,4 7 2 15,0 6-7-15,2 4 4 16,0 8 1-16,2 3 6 16,-2 5-3-16,4 2 3 15,0 2-1-15,2 0 0 0,1 3-7 16,2-2 1 0,3-1-4-16,3-1-1 0,3 1 0 15,0-1 8-15,0-2-8 16,0 1 0-16,0-4 0 15,0-6 0-15,9-3 0 16,6-2 0-16,2-7-7 16,4-3 15-16,5-4-15 15,3-4 12-15,2-2-10 16,-1 0 5-16,-2 0-7 0,-3-1 5 16,-2-10 2-16,-1-3-1 15,-4-3 1-15,0-5 0 16,0-5 4-16,-3-2 0 15,3-4 5-15,-5-3-7 16,2-4 11-16,0-3-12 16,1-3 0-16,-2 2 3 15,-1-2-4-15,-2 5-1 16,-7 5 1-16,-2 7 4 16,-2 9 14-16,0 4 5 15,0 8-2-15,0 3 4 16,0 2-9-16,0 3-11 15,0 0-3-15,0 0 0 16,0 0-2-16,0 6 0 16,0 13-6-16,0 5 6 15,0 5 0-15,0 5 2 16,0 3 3-16,4 5-4 0,-1 0 2 16,0 2 6-16,3 2-8 15,-1 4-1-15,1 1 1 16,1-3 0-16,0-4 6 15,2-7-7-15,1-6-4 16,0-4 4-16,-1-8 5 16,0-2-5-16,4-5 0 15,-1-3 0-15,3-3 0 16,-2-2 0-16,2-3 0 16,2-1-5-16,0 0-38 15,9 0-40-15,-5-14-105 16,4-7-344-16</inkml:trace>
  <inkml:trace contextRef="#ctx0" brushRef="#br0" timeOffset="-195318.97">21038 8171 137 0,'0'0'91'0,"0"0"-17"15,0 0-5-15,0 0 39 16,0 0 3-16,0 0-16 16,-10-47-15-16,8 38-31 15,2 4 8-15,0-1 9 16,0 4 0-16,0 1-24 16,0 1-11-16,0 0-6 15,0 0-14-15,0 0-6 16,0 3-3-16,0 17-4 15,2 10 4-15,2 10-1 16,-1 6 13-16,0 4 2 16,-3 7 5-16,2 4-8 15,-1 3 1-15,-1-2-1 16,0-3-11-16,0-3 2 0,0-6-1 16,0-1 1-16,-7-5-3 15,-1-1-1-15,0-4 1 16,2-3-2-16,-2-6 2 15,5-6-2-15,0-7 1 16,0-5 0-16,3-7 0 16,-2-1 1-16,2-3-1 15,0-1 1-15,0 0 1 16,0 0 3-16,0-3-2 16,0-10 3-16,3-7-4 0,5-3-2 15,0-4 0 1,-1-4 1-16,2 0-1 0,-3 0 1 15,3 1-2-15,-1 4 1 16,5 1 0-16,-1 4 0 16,2 1-1-16,2 3 0 15,0 0-1-15,0 3-2 16,4 2 1-16,-1 0-8 16,-1 4 9-16,3 1-4 15,0 4-6-15,-2 1 8 16,-1 2 0-16,-1 0 4 15,0 0 3-15,3 2-3 16,-2 6-2-16,1 1-3 16,-4 1 10-16,1 0-10 15,-4 4 5-15,2 1 0 0,-4 0 0 16,-2 3 4-16,0-2-4 16,-3 1 0-16,-1 0 0 15,1 2 0-15,0 0 0 16,-2 0 0-16,-3-1-1 15,0 3 0-15,0 0 1 16,-3 2-5-16,-10-2 3 16,-3 1 2-16,-2 0-3 15,-1-4 0-15,-3 0 0 16,3-5 3-16,2-3-5 16,-3 1 5-16,2-5 1 15,-2 1-1-15,-3-3 0 0,1-4 6 16,-2 0-1-16,2 0 8 15,-2 0 5-15,4-7 4 16,1-3 2-16,2-4-7 16,0 2 2-16,4-3-2 15,2 3 0-15,3 3-7 16,4 2-3-16,1 4 1 16,1 0-7-16,1 3-1 15,1 0-3-15,0 0-38 16,0 0-97-16,4 0-150 15</inkml:trace>
  <inkml:trace contextRef="#ctx0" brushRef="#br0" timeOffset="-191604.82">12693 10095 755 0,'0'0'17'0,"0"0"64"15,0 0 12-15,0 0-36 0,0 0-13 16,0 0-2-16,0 0-20 15,-5-28-15-15,5 28 6 16,0 0-9-16,0 0-3 16,0 0-1-16,0 10-2 15,5 6 1-15,7 1 1 16,-2 3 3-16,1-1 4 16,-1 1-7-16,-2 4 9 15,1 5 8-15,-2 5-17 16,3 7 16-16,-2 2-7 15,-2 3 0-15,3 1-5 16,-2-4 6-16,-1 0-8 16,0 0-1-16,0-4-1 15,0 3 0-15,0-3 0 16,0 0 1-16,-3-2 2 0,-3 1-3 16,0-1-3-16,0-5 3 15,0-3 3-15,0-4-3 16,3-6 0-16,5-5-2 15,0-5 0-15,1-2 2 16,-3-3 0-16,-1 1-1 16,-3-3-5-16,-2 0-5 15,0-2-27-15,0 0-24 16,-13 0-46-16,-1-3-16 16,0-11-118-16</inkml:trace>
  <inkml:trace contextRef="#ctx0" brushRef="#br0" timeOffset="-191130.1">13030 10268 187 0,'0'0'342'0,"0"0"-326"16,0 0 97-16,0 0-16 15,0 0-36-15,0 0-9 16,10-63-8-16,-10 63-24 16,0 0-14-16,-7 13-1 15,-11 10-2-15,-4 13 9 16,-5 6 13-16,2 6 5 15,-4 3-8-15,0 1 9 16,-1-3-9-16,0-3-12 16,0 0-1-16,0 0 6 15,3-2-9-15,2 1-1 16,1-3-4-16,5-4-1 16,7-9 1-16,1-6-1 15,4-4 1-15,2-7 3 0,1-2-4 16,1-3 2-1,1-5-1-15,2 0-1 0,0-2 1 16,0 0-1-16,0 0-5 16,0-4-12-16,0-12-58 15,0-5-64-15,0-1-72 16</inkml:trace>
  <inkml:trace contextRef="#ctx0" brushRef="#br0" timeOffset="-190832.19">12490 10667 560 0,'0'0'100'16,"0"0"-50"-16,0 0 46 16,0 0-43-16,0 0-29 15,0 0 13-15,109-32 5 16,-52 29-13-16,8 2 4 15,10-1-4-15,2-1-13 16,4 3-4-16,-8-3-3 16,-6-3 13-16,-13 3-7 15,-11-1 1-15,-13 1-10 16,-15 3 3-16,-8 0-6 16,-5 0-3-16,-2-1-6 15,0 1-78-15,-14-2-202 16</inkml:trace>
  <inkml:trace contextRef="#ctx0" brushRef="#br0" timeOffset="-188103.35">16027 9486 395 0,'0'0'198'0,"0"0"-177"0,0 0 73 16,0 0-24-1,0 0-54-15,0 0 32 0,0-61-18 16,0 61-8-16,0 0-9 15,0 0-8-15,-6 1-5 16,-6 13 0-16,-2 6 0 16,2 6 0-16,2 3 1 15,4 2-2-15,1 4 1 16,1-2-1-16,1 4 1 16,-3 1 2-16,5-1 2 15,-1 2 1-15,2 2 1 16,0-3 3-16,0 7-1 15,0 0-7-15,0 2 1 16,-1 3 0-16,-1 0 5 16,1-1-7-16,-1-3 2 15,2 2-2-15,0-1 1 0,0 3 3 16,0-4 0-16,0 1 6 16,0-2-4-16,-4-2 3 15,-2 0-6-15,-3-3 9 16,4 1 9-16,2 0-12 15,0-1-9-15,0 2 2 16,0-1 3-16,-3-1 0 16,2-1-5-16,-3 0 0 15,1-3 2-15,-2-1 3 16,-1-2-5-16,0-1 1 16,-1-2-1-16,1 0 0 15,1-5 1-15,4-3-1 16,4 0 0-16,0-5 0 0,0-3 2 15,0-1-2-15,0-1-1 16,0-5 1-16,0 0 0 16,0 0 0-16,0-2 0 15,0 3 0-15,-2-2 0 16,1 0 1-16,-1 1-1 16,2-3-1-16,0 2 1 15,0-2 0-15,0-2 0 16,0 3 0-16,0-3 1 15,0 1-1-15,0 2 0 0,0-3 0 16,2 1 1-16,1 1 3 16,3 1-4-16,3-2 0 15,3 2 0-15,2-3 12 16,3 0 7-16,2 3-11 16,1-2-8-16,1 1 6 15,1-1-10-15,3-1 4 16,5 3 0-16,4-2 4 15,4-3-4-15,2 0-2 16,2 0 2-16,1 3 0 16,6-2 2-16,3-1 0 15,2 1-2-15,4-1 0 16,2 3 0-16,0-2 7 16,-2 1-6-16,-5-1 3 15,-6 1-4-15,0 0 1 0,0-1 1 16,7 4-2-16,4-3 5 15,1-1 6-15,1 0-10 16,-5-1 2-16,-8 2-3 16,-7-2 7-16,-6 0-5 15,-4 0 5-15,1 0 2 16,0 0 1-16,-1 0-2 16,2-2-4-16,-6 1-1 15,-3 0 2-15,-7-2-2 16,-3-1 3-16,-7 2 4 15,-1 1 5-15,-3-2 1 16,-2 1-2-16,1 0-1 0,1 0-5 16,-1 1-1-16,2-3-6 15,0 1 0-15,2-3 2 16,-1-2 0-16,-1-2-3 16,0-5 2-16,0 1 4 15,3-2-6-15,-2-7 5 16,4 2-3-16,1-6-2 15,-3-1 1-15,1-2 0 16,-2 1-1-16,-1-1 2 16,0 0-1-16,-1 0 2 15,0 1 2-15,-1-2-1 16,0-1 3-16,-1-2-3 16,4-2-1-16,1-3-2 15,2-1 0-15,-2-2-1 16,3 2 2-16,-4 3-2 0,0 1 1 15,0 2 0-15,0 2 2 16,-2 1 2-16,1-3-2 16,2-3 5-16,0-1-3 15,4-3-1-15,-2-2-4 16,3-1 4-16,2 2-4 16,-1 2 2-16,1 1-2 15,-2 3 3-15,-1-1-8 16,-1 3 11-16,-2-4-9 15,-2 1 3-15,-2 3 0 16,0-4-1-16,0 1 7 16,-1-1-5-16,1-1-1 0,4 0-4 15,-1 3 4-15,0 1 0 16,0 5 1-16,-2-1-1 16,4 3 2-16,-4 3-4 15,1 0 3-15,-1-1-1 16,1 1 0-16,-1 1 0 15,2-2 0-15,-2 1 0 16,1-2 2-16,0 1-2 16,-2-3 0-16,1 0-2 15,-1 3 3-15,0-1-1 16,0 2 1-16,0 1 2 0,0-2-6 16,1 3 5-1,2-1-4-15,0 4 2 0,-1 4 0 16,1 6-1-16,-5 2 1 15,2 4 0-15,-1 0 0 16,-1 3 0-16,1 1-1 16,-2 0 1-16,0 0-3 15,0 0-45-15,0 20-40 16,0 13-27-16,-11 3-67 16,-14 6-217-16</inkml:trace>
  <inkml:trace contextRef="#ctx0" brushRef="#br0" timeOffset="-186642.88">15976 10643 216 0,'0'0'77'0,"0"0"-52"0,0 0 40 16,0 0 5-16,0 0 4 16,0 0-31-16,0 0 0 15,-11-11-6-15,11 11-7 16,0 0-4-16,0 0 4 15,0 0-11-15,0 0 20 16,0 0-3-16,6 0-20 16,12 0-6-16,5 0-9 15,5 0 1-15,4 0 1 16,3 0 5-16,-1 0 0 16,1 0 0-16,1 0-4 15,3 3 3-15,3 0-2 16,5-1 6-16,2 1-8 0,2 1 5 15,0 0 1-15,-1-1-7 16,1 0 0-16,-2 0-2 16,-1-3 4-16,-3 2-3 15,-1 0-1-15,-3-1 0 16,-1-1 5-16,0 0 2 16,-4 0-4-16,-2 0-1 15,-1 0-2-15,-1 0 3 16,-4 0-1-16,-3 0-2 15,-1-5 0-15,-4 2 3 16,-1 0-3-16,0 1 0 16,-1-1 0-16,1 2 0 0,-3 0 1 15,0 1-3-15,-3 0 5 16,2 0-4-16,2 0 1 16,2 0-4-16,3 0 4 15,-2 0 2-15,4 0 0 16,2 0-4-16,4 0 4 15,2 0-2-15,-1 0 1 16,0 0 0-16,1 0 0 16,0 0 11-16,1 0 12 15,0 0-7-15,-1 0-3 16,-3 0 1-16,-5-2-6 16,-5 0 2-16,-5-1 4 15,-5 1 2-15,-5 1 1 0,-2-2 1 16,-2 1-1-16,0 1-5 15,0 1-12-15,0-2-1 16,-6 2-36-16,-17 0-57 16,-8 0-105-16,-6 0-124 15</inkml:trace>
  <inkml:trace contextRef="#ctx0" brushRef="#br0" timeOffset="-185937.03">16734 10817 613 0,'0'0'71'15,"0"0"-9"-15,0 0 32 16,0 0-44-16,0 0-10 15,0 0-8-15,8-23-1 0,-8 23-20 16,0 0-7-16,0 0 3 16,0 11-7-16,0 8 2 15,0 10 15-15,0 3 8 16,0 2-10-16,0 2 5 16,0 1-9-1,0 1-2-15,-2 0-3 0,0-2-3 16,2-1-1-16,0-1-2 15,0-6 2-15,0 0-2 16,0-8 0-16,0-3 0 16,0-4 0-16,0-3 0 15,0-3 0-15,0-3 0 16,0-1 3-16,0-2-3 16,0-1-3-16,0 0 3 15,0 0-1-15,0 0-8 0,0-1-52 16,0-9-68-1,0-3-75-15</inkml:trace>
  <inkml:trace contextRef="#ctx0" brushRef="#br0" timeOffset="-185569.87">16456 11078 352 0,'0'0'306'15,"0"0"-283"-15,0 0 85 16,0 0-24-16,0 0-38 16,0 0-36-16,43-14-10 15,-5 14 1-15,8 0 2 16,9 0 4-16,3 0 16 15,0 1-9-15,2 2 19 16,-3 0-17-16,-6-1 2 16,-2-1 4-16,-9-1 1 15,-7 0-9-15,-8 0-2 16,-5 0-5-16,-8 0-6 16,-4 0 1-16,-3 0-2 0,-4 0 0 15,-1-3-5 1,0-4-113-16,0-3-113 0</inkml:trace>
  <inkml:trace contextRef="#ctx0" brushRef="#br0" timeOffset="-184777.2">16731 10038 585 0,'0'0'43'0,"0"0"46"16,0 0 4-16,0 0-32 0,0 0-7 15,0 0-9-15,0-35-14 16,0 35-18-16,6 0-10 16,5 14-3-16,6 12 7 15,7 5 14-15,1 4 9 16,0 5-9-16,-2 1 1 15,-1 2-7-15,-2 1-10 16,-5-5 2-16,-1-3-6 16,-4-5 3-16,-4-8 0 15,-2-4-8-15,0-2 2 16,-2-4 2-16,-1-4 0 16,-1 0 0-16,0-6 0 15,0 2 0-15,0-5-1 16,0 0 0-16,0 0-11 0,0 0-15 15,0 0-43 1,0 0-50-16,0-14-39 0,0-6-310 16</inkml:trace>
  <inkml:trace contextRef="#ctx0" brushRef="#br0" timeOffset="-184405.43">16983 9986 653 0,'0'0'51'16,"0"0"23"-16,0 0-40 16,0 0-32-16,0 0 30 15,0 0 22-15,-79 95-27 16,52-63-12-16,3 4 6 15,0 5-6-15,2 2 12 16,-2 5-14-16,0-3-9 16,2-2-1-16,5-9 11 15,4-7-5-15,2-5 0 16,4-7-6-16,2-6 1 16,1-1-2-16,4-5-2 15,0 0-5-15,0-3 5 0,0 0 5 16,0 0-5-16,0 0-14 15,0 0-44-15,0-12-61 16,4-7-177-16</inkml:trace>
  <inkml:trace contextRef="#ctx0" brushRef="#br0" timeOffset="-184169.03">16602 10241 555 0,'0'0'45'0,"0"0"-3"15,0 0 35-15,102-34-12 16,-56 26-35-16,5 2 12 16,9-2-20-16,-2 1 8 15,3 0-25-15,-7 2 0 16,-9 1-5-16,-9 2-12 15,-10 2-46-15,-11-1-152 16</inkml:trace>
  <inkml:trace contextRef="#ctx0" brushRef="#br0" timeOffset="-182892.58">16061 9905 98 0,'0'0'244'0,"0"0"-203"0,0 0 28 16,0 0 32-16,0 0-38 15,0 0-9-15,-17-7-20 16,17 7 6-16,0 0-8 16,0 0-10-16,0 0 1 15,0-1 3-15,0-2 1 16,9 1-5-16,7-2-15 15,4 1-3-15,7-1 6 16,6 1-5-16,4 3-2 16,6-2 8-16,4 2-9 15,2 0 5-15,-3 0-2 16,2 0 1-16,-8 0-5 16,-2 0 5-16,-1 0 0 15,-5 0 4-15,3 0-8 16,-2 0 9-16,0 0 1 0,2 0-7 15,1 0-5-15,4 0 6 16,-1 0-1-16,-1 0 0 16,-3 0-3-16,-1 0-2 15,-1 0 1-15,0 0 1 16,-2 0-2-16,1 0 3 16,-2 0 2-16,1 0-5 15,-1 0 1-15,-2-1 0 16,-1 0 3-16,-6-2-1 15,0 0-2-15,-4-1-1 0,-4 1 2 16,-1 1 6-16,-2-1-5 16,-1 1 4-16,0 0-4 15,4 1-3-15,-1-1 2 16,4 0-4-16,0 2 3 16,0 0-1-16,2 0 0 15,4 0 0-15,2 0-2 16,1 0 2-16,-2 0 1 15,-1 0-1-15,-1 0 0 16,0 0 1-16,3 0 3 16,0 0-2-16,-1 0 1 15,-4 0 6-15,0 0-1 16,-1-3 7-16,-2 1 0 16,5-1 3-16,-4-1 1 15,-3 1-6-15,-3 1 1 16,-2-1-6-16,-5 0 3 0,-1 1-8 15,-3 2-3-15,0 0-1 16,0 0-40-16,-6 0-135 16,-18-3-334-16</inkml:trace>
  <inkml:trace contextRef="#ctx0" brushRef="#br0" timeOffset="-179576.39">13052 12269 24 0,'0'0'462'0,"0"0"-400"0,0 0 68 16,0 0-85-16,0 0-15 15,-86-15-7-15,64 15-7 16,-1 1-2-16,4 6-8 15,-2 2 0-15,1 0 2 16,-2 4 0-16,1-1-3 16,2 0 9-16,-2 0-8 15,5-2 3-15,1-1 1 16,1 1-7-16,1 0 2 16,1 0 10-16,-3 3 0 15,3-1-2-15,0 1-10 16,0 2 3-16,0 1 2 0,2 2-1 15,1 2-1-15,0 3-2 16,-1 2 4-16,2 1-1 16,0-1-3-16,4 0 0 15,-2 0 11-15,2 0-11 16,1-1 1-16,-2 2-2 16,2 0-3-16,0 1 0 15,0 0 1-15,3 0 0 16,0 1-1-16,0 2 1 0,0-3-1 15,8 0 0 1,4-1 1-16,4-4-1 0,-1-1 4 16,1-1 0-16,2-4-8 15,3-3 7-15,1-1-3 16,4-2 0-16,4-2 1 16,-1 0-2-16,4-3 2 15,2-4-1-15,-4 1 0 16,-3-2 0-16,-2 0 0 15,-4 0 1-15,-4-5-1 16,0-6 1-16,-3-2 17 16,1-2 16-16,-2 0-13 15,-4 1-10-15,-3-1-2 16,-2 6-4-16,-2 1-1 16,-3 4-4-16,0 4 0 15,0 0-42-15,-21 0-154 16,-3 6-293-16</inkml:trace>
  <inkml:trace contextRef="#ctx0" brushRef="#br0" timeOffset="-177145.78">20564 12115 336 0,'0'0'42'0,"0"0"102"15,0 0-52-15,0 0-36 0,0 0-16 16,0 0 10-16,0 0-13 16,-43-71-18-16,31 64 1 15,-3 1-8-15,0 0-3 16,-1 3 12-16,-1-1-6 16,-1 3-5-16,2 1-2 15,-1 0-8-15,0 0 5 16,0 0-1-16,-4 9-4 15,1 4 0-15,0 3 4 16,-2 5-1-16,1 3 3 16,3 2-2-16,0 3 8 15,3 3-1-15,0-1-7 16,5 5 1-16,-1 3-4 16,4-2 0-16,1 1 2 15,0-1-2-15,1-1-1 0,1 4-1 16,0 0 1-16,4-1-1 15,0 1 2-15,0-3-1 16,0-3 0-16,4-5 0 16,6-3 0-16,2-6 6 15,5-6-6-15,1-2-5 16,-1-1 5-16,4-4 0 16,-1-5 0-16,1 0 0 15,-1-2 0-15,2 0 4 16,-2 0-4-16,1-12 0 15,-1-5-1-15,0-2 3 16,0-6 5-16,-4-3 9 16,2-5-2-16,-3-5-9 0,1-5 5 15,-2-6-10-15,-1 3 3 16,-1 0 3-16,1 1-4 16,-2 5-2-16,0 2 0 15,-4 1 1-15,-1 6 0 16,-3 5 1-16,-2 2 6 15,-1 3-1-15,0 5 11 16,0 3-14-16,0 4 11 16,0 2-11-16,0 5 2 15,0-1-2-15,0 3-3 16,0 0-1-16,0 0 0 16,-1 0-3-16,-2 8-1 0,0 10 4 15,1 3 0-15,1 7-1 16,1 1 2-16,0 6-1 15,0 3 0-15,0 1 0 16,0 4 4-16,9 1-4 16,1 2 2-16,4 2-1 15,-1 2-1-15,-1-3 0 16,3-7-1-16,-1-6 1 16,-3-7 0-16,3-7 1 15,-1-6 4-15,-1-3-10 16,0-5 9-16,0-3-4 15,0-3 4-15,0 0-4 16,-2 0-1-16,3-9-35 16,-3-6-87-16,-1-4-72 0</inkml:trace>
  <inkml:trace contextRef="#ctx0" brushRef="#br0" timeOffset="-175683.42">21191 11684 156 0,'0'0'274'0,"0"0"-182"0,0 0 31 15,0 0-65-15,0 0-45 16,0 0-6-16,-21 2-4 16,13 20 16-16,-1 6 11 15,0 9-4-15,-1 4 1 16,1 8-15-16,0 2 11 15,-1 2-2-15,1 2 6 16,2 3-19-16,3 2 1 16,1 1 2-16,0-1-10 15,3-2 2-15,-1-1-3 16,-4-4 0-16,-1-2 3 16,-3-5-3-16,-3-5 1 15,2-8-1-15,1-10 0 0,0-9 1 16,6-9 0-1,2-2-1-15,1-3 5 0,0 0 20 16,0 0 28-16,0-11-11 16,0-10-31-16,0-2-11 15,3-3 3-15,5-1-3 16,3 2-3-16,-1 0 3 16,4-4 2-16,-1-1-1 15,0-3-1-15,3-1 0 16,1 2 0-16,0 0 0 0,1 7 0 15,-2 3-1 1,0 5-3-16,0 2 3 0,1 4 1 16,0 1-1-16,-1 2-2 15,5 4 1-15,1 3 2 16,1 1-6-16,4 0-4 16,1 0 8-16,2 12 1 15,-2 5 1-15,0 5 0 16,-4 5 1-16,-7 2 1 15,-2 0-2-15,-6 1 0 16,-3 0-3-16,-3 1 3 16,-3 1 0-16,0 0 0 15,0 4 5-15,-6-2 0 16,-8-3-3-16,-4-2-1 16,0-2-2-16,-4-5 3 15,0-5 2-15,1-1-4 0,1-5 4 16,1 0 3-16,-2-6-5 15,3-3-2-15,-3-2 10 16,-4 0 7-16,-3 0-2 16,-7-4-10-16,-4-8 7 15,1-3-10-15,1 1 0 16,8 0 0-16,7 0 1 16,7-2-1-16,6 2-2 15,4 1 2-15,5-1-4 16,0 1-23-16,23 4-80 15,6-1-186-15</inkml:trace>
  <inkml:trace contextRef="#ctx0" brushRef="#br0" timeOffset="-174817.32">22174 12173 410 0,'0'0'118'16,"0"0"0"-16,0 0-18 15,0 0-32-15,0 0-37 16,0 0 3-16,-32-73-1 15,20 66 1-15,0 2-10 16,-4 2-5-16,-1 3 1 16,-2 0-1-16,-3 0-7 15,-2 5-1-15,0 9 2 16,2 2-6-16,-4 4 4 16,2 2-6-16,3 3 7 0,1 4-6 15,-1 2 4-15,6 1-8 16,-2 2 11-16,5 3-9 15,2-1 5-15,1 3-6 16,0-2 0-16,1 5-1 16,0-1-2-16,-1 1-1 15,4-6 1-15,2-2-4 16,3-6 9-16,0-4-6 16,0 0 1-16,0-2 0 15,12-2 0-15,6-4 1 16,3 0-1-16,6-5 2 15,6-4-2-15,4-2 9 16,2-5-2-16,-3 0 2 16,-4 0-1-16,-2 0 2 0,-6-3 5 15,-5-6 2-15,-4 0 1 16,0 0-9-16,-4-2-5 16,-1-3 4-16,-2 4-6 15,-3-4-2-15,-2 2-15 16,-3 2-88-16,0-3-149 15</inkml:trace>
  <inkml:trace contextRef="#ctx0" brushRef="#br0" timeOffset="-172404.85">12454 13855 699 0,'0'0'49'0,"0"0"8"0,0 0 41 16,0 0-56-16,0 0-38 15,0 0-4-15,0 0 1 16,-13 64 0-16,13-13 21 16,0 7 22-16,0 7-2 15,0 5-15-15,1 3-9 16,4 2-5-16,-1-2 3 15,1-3-11-15,2-4 2 16,1-5 1-16,-1-5-7 16,4-5 1-16,-1-9-1 15,-1-6-1-15,-3-7 3 16,-1-8-3-16,-1-5 3 16,-1-7-3-16,0-3 3 0,-3-3-3 15,1 0 0 1,-1-3 0-16,2 0-1 0,-1 0 1 15,2 0-3-15,5-9-33 16,2-9-103-16,4-8-145 16</inkml:trace>
  <inkml:trace contextRef="#ctx0" brushRef="#br0" timeOffset="-171821.36">12960 14171 593 0,'0'0'30'0,"0"0"22"15,0 0 21-15,0 0-35 16,0 0-19-16,0 0-3 15,-85-3-1-15,71 20 0 16,-3 7-3-16,0 3 17 16,-1 3 4-16,5 4-16 15,-2-1 11-15,10 1 6 16,2 0-9-16,2-1-14 0,1-1-1 16,0-1 0-1,0-2 1-15,4 2-10 0,7-4 11 16,2 2-11-16,1-4 7 15,2-1-8-15,2-7 6 16,3-5-5-16,0-2 2 16,0-7 5-16,4-3 10 15,0 0 1-15,2-16-11 16,0-5 3-16,0-6 7 16,-4-4-10-16,-6-6 8 15,-5-6-1-15,-6-7 0 16,-6-9 0-16,0-6-3 15,-16-4-3-15,-8-2-6 0,-1 10 0 16,-5 15 0-16,0 14-1 16,-1 15 1-16,-4 11 3 15,1 6-6-15,-2 1-4 16,3 16 4-16,5 5-1 16,7 2-22-16,9-1-31 15,11 0-43-15,1-4-63 16,4-8-100-16</inkml:trace>
  <inkml:trace contextRef="#ctx0" brushRef="#br0" timeOffset="-171514.89">13355 13730 784 0,'0'0'53'16,"0"0"13"-16,0 0-38 15,0 0-27-15,0 0 15 16,0 111 9-16,0-69-15 15,0-4-9-15,0-6-1 16,-1-4 0-16,-2-5-22 0,0-6-69 16,-2-6-74-1</inkml:trace>
  <inkml:trace contextRef="#ctx0" brushRef="#br0" timeOffset="-171093.4">12122 13783 733 0,'0'0'32'15,"0"0"46"-15,0 0-21 0,0 0-30 16,0 0-18-16,0 0-7 16,-80 36-2-16,73 13 1 15,7 4 0-15,0-2 0 16,12-2-1-16,3 1 0 16,0-4-39-16,-5-9-96 15</inkml:trace>
  <inkml:trace contextRef="#ctx0" brushRef="#br0" timeOffset="-167369.07">20616 14400 494 0,'0'0'28'0,"0"0"86"16,0 0-54-16,0 0-37 15,-88-33-6-15,69 33 8 16,-1 0-9-16,-2 0 4 0,-3 0 5 16,-1 5-9-1,-2 7 2-15,-2 1 10 0,3 3-9 16,0 1 10-1,2 1-14-15,3 2-6 0,4 4 7 16,0 1-7-16,7 3-7 16,1 3 16-16,6 2-13 15,2 1 1-15,1 2-1 16,1-2 2-16,0 4-6 16,0 2 1-16,0-1-1 15,-2 0-1-15,-2-4 0 16,-1-3-1-16,4-6 1 15,1 0-1-15,0-5 1 16,3-1 2-16,10-4-2 16,8-4 1-16,3-4-3 0,4-4 2 15,3-4 0-15,1 0 1 16,2 0-1-16,-4-11 3 16,-2-10-4-16,1-7 1 15,-4-6 0-15,-1-11 4 16,3-5 0-16,-2-6-4 15,0-2 0-15,-2 3 1 16,-7 3 0-16,-3 6 6 16,-6 3-6-16,-4 6-1 15,-3 4 0-15,0 9 0 16,0 6 16-16,0 6 4 16,0 3 0-16,0 8-3 0,0-1-10 15,0 2-2 1,0 0-5-16,-2 0-2 0,1 13-1 15,-4 8-3-15,-1 4 7 16,0 5-1-16,0 2 5 16,0 4-5-16,2 1 0 15,2 2 4-15,2 5-3 16,0 3 0-16,5 6 0 16,10 0 0-16,3-4 1 15,1-4-4-15,-3-10 2 16,1-8 0-16,-4-6 0 15,-1-5 1-15,-3-7-1 16,-1-4 6-16,-1-1-6 16,2-4-1-16,0 0-12 15,1 0-3-15,7 0-37 0,-1-10-89 16,4-10-181-16</inkml:trace>
  <inkml:trace contextRef="#ctx0" brushRef="#br0" timeOffset="-166557.52">21067 14175 670 0,'0'0'55'16,"0"0"36"-16,0 0 6 16,0 0-64-16,0 0-7 15,0 0-17-15,-2-33-9 16,2 57 1-16,0 12 12 16,0 10 22-16,0 5-1 15,0 4-14-15,-7 4-3 16,0 6-6-16,3 2-7 15,4 3 1-15,0-1-8 16,0-3 6-16,0-1-4 16,0-5 2-16,0-9-1 0,-10-6 0 15,-1-13 0 1,1-7 1-16,4-9-2 0,3-9 1 16,3-1-3-16,0-6 3 15,0 0 0-15,0-3 5 16,0-11-5-16,8-9 0 15,5-4-8-15,3-5-19 16,1-4-4-16,-1-4 8 16,0-5 3-16,-2 2 14 15,1 3 6-15,-2 3 0 16,2 7 0-16,0 5 0 16,3 8 1-16,-1 4-1 15,3 4 1-15,4 4 2 16,1 3-3-16,5 2 0 0,0 0-3 15,-2 5 2-15,-6 10 1 16,-3 3 0-16,-3 4-3 16,-1 6 6-16,-4 2 9 15,-3 6 2-15,-3 2-5 16,-5 1 13-16,0 0-13 16,0-3-3-16,-2 0-3 15,-9-6-1-15,-1 0 2 16,-3-4-1-16,-2-7-1 15,0 0-1-15,-2-6 8 16,0-4-7-16,-2-4 14 16,0-2-4-16,-6-3 1 15,-2 0-3-15,-6 0 2 0,1-6-4 16,4-5-2 0,8 0-5-16,6 2 2 0,10-1-3 15,6-4 2-15,0 3-2 16,6-4-38-16,22 1-64 15,8 1-130-15</inkml:trace>
  <inkml:trace contextRef="#ctx0" brushRef="#br0" timeOffset="-165918.3">22093 14576 9 0,'0'0'600'0,"0"0"-532"0,0 0 53 15,0 0-63-15,0 0-25 16,-96-67 9-16,73 63-10 16,-6 4 0-16,-1 0-11 15,1 0-5-15,-3 9 8 16,2 9-9-16,2 5 0 15,1 4 0-15,4 3-2 16,3 1-10-16,2 2 11 16,6 4-10-16,2 4 9 15,5 5-5-15,4 0 1 16,1-1-7-16,0 0 0 16,0-4 3-16,10-3-2 15,-1-2-2-15,-1-5-1 16,1-5 0-16,4-2 0 0,1-6 0 15,5-3 4-15,3-5 0 16,1-2 5-16,7-4 4 16,2-4 1-16,4 0 1 15,-2 0-5-15,1-3-1 16,-4-6-3-16,-6-4-2 16,-4 2 7-16,-4 0-3 15,-7 0 1-15,-1 5-8 16,-6 0 0-16,-3 4-1 15,0-1-27-15,-3 0-90 16,-18 3-174-16</inkml:trace>
  <inkml:trace contextRef="#ctx0" brushRef="#br0" timeOffset="-162485.12">16027 13196 261 0,'0'0'103'15,"0"0"-89"-15,0 0 75 16,0 0-62-16,0 0-10 0,0 0 8 16,-36 72 36-1,21-26 9-15,0 10-34 0,-4 4 3 16,0 13 3-16,0 8-18 15,3 10-7-15,2 6 0 16,-2 5-2-16,0-4 0 16,-5 0-6-16,-4-2 3 15,0-4 1-15,0-3-3 16,6-3-2-16,7-7 1 16,5-4 3-16,5-3-6 15,2-2 2-15,0-5-4 16,0-4-1-16,0-4 1 15,0-7-2-15,0-9 1 16,-4-7 4-16,-6-3 2 16,-2-4 1-16,-4-2 3 15,1-4-6-15,3-5 7 16,6-7-10-16,5-3 0 0,1-5-4 16,0-1 2-16,0 0 15 15,0 0-3-15,0 0-9 16,0 2-4-16,0 2 1 15,3 0 1-15,7 3-3 16,7-1 2-16,8-1-2 16,9 1 5-16,11-6 2 15,10 2-4-15,10-2 7 16,7 0-10-16,2 0 0 16,-4 3 0-16,0 1 2 0,-3 3-1 15,-3 2-1-15,2 0 0 16,3 1 2-16,6 1-2 15,6-4 0-15,1 3 2 16,2-4-2-16,-3 4 0 16,-1 0 0-16,-6 0 0 15,-10 0 0-15,-9 1-1 16,-8-2 1-16,-6 1 0 16,-3-3-1-16,-4-3 1 15,-1-4 0-15,-5 0 2 16,-2 0 5-16,-4 0-5 15,-9-7 14-15,0-1 1 16,-2-3 6-16,-2-2 7 16,2-2-10-16,1-6-4 0,-2-4-2 15,-1-4-6-15,4-8 6 16,-1-5-13-16,2-7 0 16,-2-6 7-16,-2-4-5 15,-3-7 2-15,-2-8-1 16,-5-1-2-16,0-3 2 15,0 1-2-15,0-5-1 16,2-4 0-16,2-4 0 16,4 2-1-16,2-3 0 15,-3 7 2-15,1 1-2 16,0 8 0-16,0 4 0 16,1 4 0-16,0 5 2 15,1 0-2-15,0 4 1 0,2 3-1 16,5 4-7-16,4-3 6 15,0 4 1-15,2-3 0 16,0 4 1-16,-5-2-1 16,0 1 0-16,-4 1 1 15,-3-3-1-15,-3 1 0 16,-5-1 0-16,2 6 0 16,-2 1 3-16,-3 8-3 15,1 10-1-15,3 6 1 16,-2 4 3-16,-1 4-1 0,1 2 0 15,-2 6-2 1,0 1 0-16,0 1 0 16,0 3 0-16,0 0-1 0,0 0-10 15,0 4-59-15,-2 23-64 16,-17 16-2-16,-12 8-87 16</inkml:trace>
  <inkml:trace contextRef="#ctx0" brushRef="#br0" timeOffset="-161617.03">15879 14444 337 0,'0'0'58'16,"0"0"65"-16,0 0 4 16,0 0-58-16,0 0-30 15,0 0 2-15,0 0-17 16,-34-8-2-16,41 8-6 16,15 0-16-16,14 0 4 15,16 0 2-15,14-6-1 16,16-4 14-16,12 1-7 15,8 1-5-15,5-2 0 16,0 3 4-16,1-2-3 16,-8 1-7-16,0 1 6 0,-4-1 0 15,0 1 3-15,-5 2 0 16,-2-2 15-16,-2-1-12 16,-3-3 17-16,-5 3-12 15,-14-1-8-15,-8 1-3 16,-8 1 10-16,-4 2-8 15,-9 1-5-15,-11 1 6 16,-11 3-7-16,-10 0-2 16,-4 0-1-16,-4 0-1 15,-26 0-44-15,-14 0-86 16,-14 5-44-16,-6 1-511 16</inkml:trace>
  <inkml:trace contextRef="#ctx0" brushRef="#br0" timeOffset="-161147.15">16631 14533 463 0,'0'0'100'16,"0"0"-20"-16,0 0 53 15,0 0-65-15,0 0-53 16,0 0-11-16,0 3-1 15,1 26 25-15,4 7 5 16,-1 5 2-16,-1 4-3 16,0 1-8-16,-3 4-5 15,0 1-8-15,0-3-8 16,0-8-1-16,0-6 1 0,0-8 2 16,0-8-4-1,-1-7 1-15,1-5-2 0,0-6 2 16,0 0-6-16,0 0 4 15,0-3-2-15,0-13-33 16,0-6-77-16,0-4-62 16,0-5-339-16</inkml:trace>
  <inkml:trace contextRef="#ctx0" brushRef="#br0" timeOffset="-160892.15">16355 14732 552 0,'0'0'82'16,"0"0"-23"-16,0 0 46 0,0 0-57 15,0 0-22-15,103-5 7 16,-33 3 2-16,9-1-11 16,4 0-2-16,-2-1 1 15,3-3-14-15,-7 1-9 16,-11-5 0-16,-14 4 1 15,-18-2-2-15,-16 2 1 16,-8 1-17-16,-10-2-64 16,0 1-45-16,-14-2-511 15</inkml:trace>
  <inkml:trace contextRef="#ctx0" brushRef="#br0" timeOffset="-160406.22">16673 13682 32 0,'0'0'675'0,"0"0"-640"16,0 0 41-16,0 0-49 15,0 0-12-15,0 0 32 16,81 109-7-16,-58-59-6 16,-5 1-9-16,0 0-13 15,-5-2-9-15,2-2 4 16,-3-7-13-16,1-2 8 16,-5-8-2-16,-1-4 3 15,-2-7-3-15,-4-7-10 0,1-4-10 16,-2-6-18-1,0-2-19-15,0 0-2 0,0-13-62 16,0-12-539-16</inkml:trace>
  <inkml:trace contextRef="#ctx0" brushRef="#br0" timeOffset="-160147.15">16872 13721 604 0,'0'0'3'16,"0"0"48"-16,-47 109 28 0,33-61-22 15,1 4-17-15,-1 0-8 16,-2-2-8-16,1-6-11 16,0-3-6-16,2-9 2 15,4-8-2-15,1-5-7 16,4-9 0-16,2-3 0 15,2-4-6-15,0-1-7 16,0-2-64-16,0 0-47 16,0-13-229-16</inkml:trace>
  <inkml:trace contextRef="#ctx0" brushRef="#br0" timeOffset="-159954.72">16592 14039 270 0,'0'0'124'16,"0"0"-73"-16,0 0 57 15,95-41-41-15,-44 27-28 16,9 1-18-16,7 0-11 16,3-1-8-16,0 1-4 15,-10-2-13-15,-16 1-263 16</inkml:trace>
  <inkml:trace contextRef="#ctx0" brushRef="#br0" timeOffset="-159340.08">16138 13438 30 0,'0'0'308'16,"0"0"-180"-16,0 0 3 16,0 0-90-16,0 0-31 0,0-85 6 15,0 56 6-15,0-2 2 16,0-2 29-16,0-4-27 16,0-1 14-16,0-2-26 15,0-4 3-15,8-4-3 16,6-2 6-16,0 0-11 15,-2 5 3-15,-4 6-7 16,-3 8 10-16,-5 9 0 16,0 6 1-16,2 6-7 15,-1 3-6-15,3 6-1 16,-1 1-4-16,1 0-19 16,4 0-66-16,3 14-4 15,-2 4-106-15</inkml:trace>
  <inkml:trace contextRef="#ctx0" brushRef="#br0" timeOffset="-158720.24">15956 13422 301 0,'0'0'27'0,"0"0"23"16,0 0 55-16,0 0-43 15,0 0-30-15,103 0 4 16,-61-3-10-16,4 0-10 15,5-2 1-15,2 0-5 16,2 3-9-16,4-1 3 16,2 2 4-16,5-3-2 15,2-1 5-15,1 0-3 16,-3-1-5-16,-2-2-5 16,2 3 5-16,-1 1-3 15,1-1 5-15,-5 2-6 0,-6 1 3 16,-3-1 1-1,-2 0-3-15,-1 0 8 0,0 0-8 16,3-5 1-16,2 3 8 16,3-1-7-16,1 1 7 15,-1 2-7-15,-4 3 2 16,-5 0-3-16,-5 0 2 16,-8 0-1-16,-4 0 4 15,-4 0-4-15,-7 0 6 16,-3 0 0-16,-8 0 0 15,-2 0 6-15,-5 0 13 16,-2 0 2-16,0 0 0 0,0-2-7 16,0 1-17-16,0 1-3 15,0 0-4-15,0 0 0 16,0 0-21-16,-6 0-41 16,-12 0-47-16,-6 3-288 15</inkml:trace>
  <inkml:trace contextRef="#ctx0" brushRef="#br0" timeOffset="-156740.09">16977 13834 313 0,'0'0'81'15,"0"0"12"-15,0 0-4 16,0 0-47-16,0 0-22 16,0 0 9-16,82-38-17 0,-52 25 10 15,1 1-2-15,2 0-4 16,3-3 1-16,5 0-6 15,1-4 10 1,2 2-10-16,0 0 4 0,0 1-5 16,-3 2-3-16,-1 2-2 15,2-1-1-15,1-1 2 16,1 3-3-16,3-1-3 16,1 1 3-16,4 2 1 15,0 1-2-15,-2 3 1 16,-4 0-2-16,-3 4-1 15,-1-2 2-15,-2 0-2 0,5 1 2 16,0-4 0-16,8 1 1 16,6-1-3-16,2-2 0 15,0 1-4-15,-2 2 8 16,0 1-4-16,-4-2 0 16,2 0-1-16,-1 1 1 15,1-2 0-15,3 1 0 16,2-1 0-16,3 3 0 15,2-1 0-15,1 2 0 16,-4 1-2-16,-1-1 2 16,-6 1-2-16,-1 1 6 15,-2 0-2-15,4-1-2 16,5 2-1-16,-2 0 1 16,2 0 0-16,-5-1 0 15,-1-1-1-15,-4-1 1 16,-2 3 0-16,-5-4 0 0,-3 1-4 15,-4 2 3-15,-3-3 1 16,0 2 0-16,1-3 0 16,5 2 0-16,3 0 0 15,4-1 0-15,1 2 3 16,0-3-5-16,-3 0 2 16,-6 2-2-16,-5-2 1 15,-5 1 1-15,-6 2 0 16,1-1 1-16,-1 1-1 15,3 1-2-15,7 1 2 16,2 0 3-16,6 0-3 0,0 0 1 16,2 0-2-16,-3 3 1 15,-6 0 0-15,-3-1 0 16,-4 1-1-16,3 1 0 16,4 3 1-16,4-1 0 15,3 3 0-15,3 1 1 16,1 0-1-16,-1 0 0 15,-6 1 0-15,-3-3 0 16,-1-1 0-16,4 1 1 16,2 1-1-16,7 2 5 15,-1-1-5-15,6-1 1 16,-4 4 1-16,-3-1-1 16,-4 0-1-16,-7 1 1 15,-3-1 1-15,-4-1 3 16,3 3-3-16,1-1 2 0,1 7 4 15,3-1-6-15,6 4 10 16,2 3-11-16,6 4 6 16,-1 2-6-16,-2 0 12 15,-3 2-11-15,-8-4-1 16,-1 0 2-16,-3-3-3 16,-5 0 2-16,-2-1-1 15,-6 3 6-15,0 0-6 16,-2 4 9-16,-2-2-5 15,1-1 3-15,-2-4-5 16,-1-3 3-16,0 3-5 16,-1-3-1-16,-1 0 1 0,-3-3 0 15,0-1 0 1,-3 0-1-16,-1-2 2 0,-2 0 3 16,-2 0-1-16,4 3-3 15,2-1 5-15,2-1-3 16,0-2-2-16,1 1 0 15,1 0 0-15,-2-5-1 16,-2-2 1-16,1-3-1 16,-5-4 2-16,-2-2-2 15,-1 1 0-15,0-2-56 16,-3 0-68-16,-15 0-168 0</inkml:trace>
  <inkml:trace contextRef="#ctx0" brushRef="#br0" timeOffset="-156239.86">22269 14307 625 0,'0'0'102'16,"0"0"4"-16,0 0-24 0,0 0-25 16,0 0-20-16,0 0-29 15,24 17-8-15,-5 1 2 16,2 4 3-16,-4 2 4 16,0-1 9-16,1 2-9 15,2-4 5-15,0 0-3 16,-1-4-3-16,1 0-5 15,0-3-3-15,-1 0 2 16,0-4 0-16,-1-1-1 16,-4-1 0-16,-2-3 0 15,-2-1-1-15,-4-2 0 16,-1-1 0-16,-1-1 2 16,1 0-1-16,0-3 9 15,0-11 12-15,-1-3 4 16,1-3-3-16,-2-5-11 0,2-6 3 15,-1-2-8-15,5-7 7 16,-3-4-14-16,4-1-4 16,3 0 3-16,-3 4-15 15,-1 10-54-15,-3 12-19 16,-4 13-87-16,0 4-388 16</inkml:trace>
  <inkml:trace contextRef="#ctx0" brushRef="#br0" timeOffset="-155646.21">22403 14659 690 0,'0'0'55'16,"0"0"46"-16,0 0-8 16,0 0-24-16,0 0-25 15,0 0 0-15,11-41-18 16,0 43-19-16,6 23-6 0,11 12 1 15,8 14-1 1,6 7 1-16,-3 3 6 0,-5-5-2 16,-3-3 0-1,-1-6 0-15,-6-1-6 16,-2-5 0-16,-4-2 4 0,-1-7-6 16,-5-5 3-16,-2-8-1 15,-4-7 1-15,-2-4-1 16,-2-4-1-16,-1-4-17 15,1 0-15-15,-1 0-32 16,3-7 1-16,0-12-93 16,2-7-230-16</inkml:trace>
  <inkml:trace contextRef="#ctx0" brushRef="#br0" timeOffset="-155307.66">22882 14642 516 0,'0'0'11'16,"0"0"75"-16,-45 77 37 16,23-33-38-16,-5 5-35 15,-1 2 21-15,-2-5-32 16,1-3-7-16,3-5-14 15,0-1-6-15,1-2-10 16,0-2 3-16,2-3-4 16,-2-1 0-16,1-4-1 0,2-5 0 15,5-6 0-15,5-6 0 16,6-3-1-16,5-5 1 16,1 0 0-16,0 0 0 15,0 0-21-15,0-5-78 16,6-9-55-16,3-9-297 15</inkml:trace>
  <inkml:trace contextRef="#ctx0" brushRef="#br0" timeOffset="-155102.33">22309 14962 726 0,'0'0'83'0,"0"0"-11"0,0 0-18 16,116 0-14-16,-41 0-1 15,12 9-7-15,2-3 1 16,4 0-13-16,-5-1-7 16,-7-2 1-16,-7-1-12 15,-12-1-2-15,-13-1-2 16,-13 1-36-16,-16 1-99 16,-20 1-59-16</inkml:trace>
  <inkml:trace contextRef="#ctx0" brushRef="#br0" timeOffset="-153050.92">17180 14936 512 0,'0'0'13'16,"0"0"25"-16,0 0 99 15,0 0-80-15,0 0 2 16,0 0-13-16,-6-46-43 15,6 46 3-15,0 14-4 16,0 7-1-16,0 4 15 16,7 4 2-16,5 1-4 15,4 8 0-15,5 2 0 16,2 6 7-16,2-2-11 16,0 3 2-16,1-3-1 15,-6-1-8-15,-3-3 4 16,-1 0-2-16,-4-5-2 0,5 2 0 15,-1-2 0 1,5 1 1-16,4 1-3 0,4 1 1 16,2-2 1-16,2-1 0 15,1-3-2-15,1 0 1 16,-1-3 5-16,0 2-6 16,1-4 4-16,-1 1-2 15,3-1-2-15,2 3 6 16,1-1-5-16,6 1-2 15,4 0 10-15,3-3-10 16,7 2-1-16,1-5 1 16,-1-2 1-16,-2-3-1 0,-4-4 1 15,-2-2-2-15,-1-2 1 16,4-4 0-16,3 2-1 16,2 0 1-16,7 0 0 15,10 0 0-15,5-1 1 16,11 2 9-16,-1-3-1 15,-4 0 1-15,-6-3-3 16,-6-2-7-16,-3-2 1 16,-1 0 0-16,4 0 8 15,-1-9-3-15,4-1-6 16,4 1 3-16,5 0 4 16,5 1-2-16,1-2-5 15,-2-2 3-15,-5 3-1 0,-7-3-2 16,-7 2 1-16,-7 2 7 15,-5 1-4-15,-3 0 7 16,3 1-10-16,5 2 4 16,6-1 0-16,1-2-4 15,0 4-2-15,-3-2-2 16,-2 3 3-16,-2-1 1 16,0-1 0-16,0 1-1 15,1-5 2-15,3 0 0 16,1 1-2-16,5-1 1 15,2-1-1-15,4 2 0 16,-4-1 2-16,-5 2-2 0,-6-1-4 16,-3 1 4-16,-6-4 3 15,-1 0-3-15,-4 3-3 16,0-3 3-16,0 6 2 16,6-6-2-16,0 1 0 15,5-1 0-15,2-5 1 16,-2-2-1-16,-4 3 1 15,-8-3 0-15,-6 2-1 16,-9 3 1-16,-2-2 2 16,-7-2 22-16,-1 1-2 15,-2-2-8-15,-1 2 3 16,3 0-2-16,3 1-16 16,-2 1 0-16,2 1 4 0,0 5-4 15,0-4 0 1,1 1 0-16,-1-1 0 0,1-4 0 15,-1-4 0-15,3 1 1 16,1-3 8-16,6-2-7 16,-2 1-2-16,1 3-5 15,-2-1 3-15,-2 1 2 16,0 2 0-16,-1-2 5 16,-3 2-5-16,-1 0-5 15,-3 3 5-15,0 2 8 16,0-1-5-16,0 1-2 15,3 0 1-15,0 0 2 16,1-2-4-16,1-1 4 0,-3-2-3 16,1-1 1-16,-6-3 1 15,-5 2-3-15,-7 0 4 16,-3 2-2-16,-6 2-2 16,-3 3 3-16,0 4-3 15,-2 4-10-15,-13 4-24 16,-5 0-29-16,-6 2-39 15,-4 9-35-15,-1 0-83 16</inkml:trace>
  <inkml:trace contextRef="#ctx0" brushRef="#br0" timeOffset="-152549.41">23562 15187 641 0,'0'0'71'0,"0"0"18"16,0 0-47-16,0 0-23 15,0 0 7-15,0 0 6 16,101 10-12-16,-73-7 8 0,0 1-6 15,0-4-6 1,2 0-3-16,-2 0 6 0,1 0-6 16,0 0-4-1,0 0 2-15,-1 0-3 0,-3-5-4 16,-2 2 3 0,-8 1-6-16,-3 2 6 0,-4 0 1 15,-3 0-3-15,0 2-5 16,-4 12 0-16,2 8 4 15,0 3 2-15,-1 3 4 16,-1 3-6-16,1-2 3 16,-2 3 4-16,0-4-1 15,0-1 0-15,0-4 3 16,-3-1-12-16,-2-4 1 16,1-5 2-16,1-3-4 15,1-4-1-15,1 0 1 0,1-2-7 16,0 1-34-16,0-1-36 15,0-4-55-15,0 0-158 16</inkml:trace>
  <inkml:trace contextRef="#ctx0" brushRef="#br0" timeOffset="-151996.16">23873 14495 569 0,'0'0'97'0,"0"0"32"0,0 0-23 15,0 0-40-15,0 0-41 16,0 0-23-16,0 44 16 16,5 0 32-16,1 10-10 15,-3 5-10-15,2 6-7 16,-4 1-11-16,-1-3 2 16,0-8-3-16,0-13-7 15,0-9 2-15,-4-8-2 16,-1-8-3-16,2-8-1 15,2-1-2-15,1-7 2 16,0-1 3-16,0 0-3 0,0 0-9 16,0 0-21-16,0-4-14 15,0-11-78-15,0-12-106 16</inkml:trace>
  <inkml:trace contextRef="#ctx0" brushRef="#br0" timeOffset="-151676.41">23575 14707 495 0,'0'0'132'15,"0"0"9"-15,0 0-59 16,0 0-30-16,0 0-11 15,0 0-6-15,83-16-17 16,-40 16-1-16,8 0 3 16,7 0 2-16,5 0-7 15,3 2-10-15,2-2 14 16,-4 0-11-16,-6 0-3 16,-10 0 3-16,-11 0-6 15,-14 3 3-15,-7 2-5 16,-10-1-1-16,-6 3-1 15,0-1-124-15,-11-1-141 16</inkml:trace>
  <inkml:trace contextRef="#ctx0" brushRef="#br0" timeOffset="-150896.99">24042 14645 244 0,'0'0'248'0,"0"0"-150"15,0 0 20-15,0 0-51 16,0 0-17-16,0 0-2 16,-1-52-1-16,-8 34-26 0,-1-3-1 15,-1-4 17 1,0 3-15-16,1-2 6 0,4 0-15 15,2 1 22-15,1 0-15 16,1 1-3-16,-1-3 5 16,0-1-13-16,-1 0-1 15,0 2-5-15,-3 2 2 16,3 5-1-16,1 2-1 16,0 4-1-16,1 2 3 15,2 5-4-15,0-1 2 16,0 3-3-16,0 2 1 15,0 0-2-15,0 0-21 16,0 0-49-16,0 7-87 16,0 7 20-16,0 3-162 0</inkml:trace>
  <inkml:trace contextRef="#ctx0" brushRef="#br0" timeOffset="-150320.25">23594 14708 308 0,'0'0'159'16,"0"0"-18"-16,0 0-71 15,0 0-33-15,0 0 0 16,0 0-13-16,83 0 0 15,-49 0-3-15,4 0-5 16,2 0-2-16,2 0-3 0,0 0 1 16,-1 4 5-1,-1 2-5-15,1-1 3 0,3 1 2 16,1-1 9-16,4 4-5 16,-3-2 3-16,-4-3-11 15,-1-1 7-15,-7-3 5 16,-4 0-3-16,-5 0-4 15,-1 0-7-15,-5 0 3 16,-2 0-1-16,-2-3-6 16,-6-1-1-16,0 0 1 15,-6 1 0-15,0 1-6 16,-3 1-1-16,0 1-3 16,0 0-31-16,0 0-9 0,-2 0-28 15,-8 0-37 1,-4-1 18-16,-4-5-41 0</inkml:trace>
  <inkml:trace contextRef="#ctx0" brushRef="#br0" timeOffset="-149674.96">24032 14209 321 0,'0'0'87'0,"0"0"19"16,0 0-34-1,0 0-55-15,0 0 8 0,0 0 46 16,-9 39-28-16,8-18 11 15,1 2-23-15,0 7-10 16,0 6 13-16,0 2-1 16,0 3-6-16,-3 5-3 15,-3 0-7-15,0 3 6 16,-4 1-12-16,-1 1 4 16,2 7 1-16,-3 0-6 15,4 0 2-15,2-3-1 16,3-5-7-16,0-8-3 15,0-8 0-15,-1-3-1 16,-2-6 3-16,0-6-3 16,2 1 4-16,-1-5-4 15,2-1 3-15,3-2-3 0,-1-2 0 16,1-3 0-16,0-4 0 16,0-3 0-16,0 0-1 15,0 0 1-15,0 0-1 16,0-10-42-16,0-7-93 15,0-2-39-15,-5-1-310 16</inkml:trace>
  <inkml:trace contextRef="#ctx0" brushRef="#br0" timeOffset="-149325.87">23696 14733 296 0,'0'0'63'15,"0"0"73"-15,0 0-6 16,0 0-48-16,0 0-16 15,0 0-20-15,15-25-19 0,20 25-23 16,12 0 2 0,10 0-5-16,6 0 3 0,4 0-4 15,1 0 4-15,0-7-4 16,-7-3 3-16,-9 1-3 16,-11-1-11-16,-12 0-24 15,-11 2-85-15,-12 1-497 16</inkml:trace>
  <inkml:trace contextRef="#ctx0" brushRef="#br0" timeOffset="-145283.89">6472 5620 718 0,'0'0'57'15,"0"0"-4"-15,0 0 69 0,0 0-29 16,0 0-49-16,0 0 2 16,0 0-14-16,0-29-3 15,0 29-20-15,0 0-5 16,-2 16-4-16,1 9-2 15,-2 9 2-15,-2 7 0 16,2 5 8-16,0 0 4 16,0 0-2-16,-1-5 1 15,1-5-1-15,1-2-7 16,2-6-2-16,0-3-1 16,0-6 1-16,0-4 1 15,0-5-2-15,0-6-2 16,0-1 2-16,0-1-1 15,0-1-29-15,0-1-37 16,0 0-67-16,-10 0-185 0</inkml:trace>
  <inkml:trace contextRef="#ctx0" brushRef="#br0" timeOffset="-144252.36">4331 5845 553 0,'0'0'71'0,"0"0"-11"15,0 0 50-15,0 0-64 16,0 0-13-16,0 0-1 0,39-75-30 15,-14 65 13 1,2 2 0-16,0 1 0 0,-3 3 3 16,-3 4-5-1,-5 0-5-15,1 0-6 0,-3 11 1 16,-5 7 5-16,-1 6-2 16,-8 5-2-16,0 8 19 15,-3 1-7-15,-11 1-10 16,-8 4 10-16,1-3-12 15,-4 0-3-15,-3-1 1 16,2-3 0-16,-4 0-1 16,3-5 0-16,7-4 0 15,-1-5-1-15,13-7 4 16,2-3-4-16,5-2 0 16,1-2 0-16,0 0 2 0,18-1-2 15,17-2 12-15,15-4 6 16,11-1-6-16,5 0-3 15,-4-6-9-15,-5-1 3 16,-11-2-3-16,-12 2 0 16,-13 1-31-16,-12 2-66 15,-7 4-83-15,-2-1-358 16</inkml:trace>
  <inkml:trace contextRef="#ctx0" brushRef="#br0" timeOffset="-142355.34">5708 7722 574 0,'0'0'54'0,"0"0"27"16,0 0 15-16,0 0-38 16,0 0-13-16,0 0-6 15,0 0-2-15,-2-26-17 16,2 26 2-16,-1 0-11 15,-2 4-11-15,0 17-2 16,-2 13 1-16,0 7 1 16,0 6 8-16,4 0-2 15,-2 6 4-15,1 7 0 16,-4 2-9-16,0 4 0 0,0-4 0 16,-4-6 0-1,-1 1 0-15,-2-5-1 0,4-2 0 16,4-5 0-16,1-6 0 15,2-11 0-15,1-8-2 16,1-3 4-16,0-9-2 16,0-2 0-16,0-3 0 15,0-2 0-15,0-1 5 16,0 0 1-16,0-1 22 16,0-16-14-16,4-9-12 15,4-8-2-15,10-6 2 16,-5-3-2-16,2 1-1 15,2 2-2-15,-3 2-3 0,0 7 3 16,-2 4 3-16,3 6-2 16,-2 3 1-16,2 6 0 15,3 1 0-15,1 5-6 16,5 6 2-16,3 0 3 16,3 0-6-16,1 8-1 15,-3 10-2-15,-1 6 7 16,-7 5 4-16,-4 4-2 15,-8 1-3-15,-7 1 4 16,-1 2 0-16,0-1 1 16,0 3 0-16,-9-3-1 15,-1 0 1-15,-2-4 0 16,-3-4 0-16,-3-1-4 16,-3-4 3-16,0-3 1 0,-1-5 0 15,-2-5 7-15,0-5-3 16,-1-3 10-16,-1-2 1 15,-2 0-1-15,1-2 3 16,2-9-9-16,0 0-1 16,2 0-6-16,8-2 4 15,2-2-2-15,7 1-3 16,6-1-34-16,3-2-101 16,22-1-84-16</inkml:trace>
  <inkml:trace contextRef="#ctx0" brushRef="#br0" timeOffset="-141890.08">6185 7992 805 0,'0'0'20'0,"0"0"21"0,0 0 44 16,0 0-53-16,0 0-30 15,0 0 5-15,81 51-3 16,-50 1 32-16,-1 6-4 16,-3 5-17-16,0 1 6 15,-2 0-8-15,-1 0-13 16,-6-2 5-16,0-8-5 16,-5-6 2-16,-3-11-2 15,-2-7 2-15,1-9-1 16,-2-7-1-16,-2-6 0 15,-2-4-2-15,-2 0-2 16,1-4-11-16,-2 0-7 16,0 0-31-16,0-9-49 0,0-11-100 15</inkml:trace>
  <inkml:trace contextRef="#ctx0" brushRef="#br0" timeOffset="-141558.48">6540 8006 669 0,'0'0'35'0,"0"0"-32"16,0 0 22-16,-28 95 52 15,8-39-44-15,-2 2 11 16,-3 1-3-16,1-1-20 15,-2-5-2-15,3-5-7 16,2 0-6-16,4-6-5 16,4-5 0-16,4-5-1 15,1-6-1-15,1-5 1 16,4-8 0-16,3-4-1 16,0-5 1-16,0-3-1 15,0-1-22-15,0 0-52 16,0-2-15-16,0-13-408 15</inkml:trace>
  <inkml:trace contextRef="#ctx0" brushRef="#br0" timeOffset="-140534.98">6822 7983 283 0,'0'0'54'16,"0"0"24"-16,0 0 32 15,0 0-24-15,0 0-34 16,0 0-13-16,-55-33 1 16,37 28 2-16,-3 3-13 15,0-1 0-15,-1 2 10 16,-2 1 1-16,0 0-25 15,-3 0 0-15,-1 11 6 16,-2 3-12-16,3 4 3 0,-1 6-3 16,4 1-2-1,-1 5 9-15,4 2 4 0,0 1-15 16,3 4 4-16,5-1 1 16,2 5 1-16,8-2-11 15,-1 2 10-15,4 0-5 16,0 4 2-16,0-3-6 15,0 2 0-15,10-3-1 16,4-3 0-16,3-5-1 16,3-2 1-16,2-5 1 15,7-4-1-15,-1-3 0 16,8-5 8-16,0-6-5 0,1-2-3 16,-3-3 0-16,2-3 0 15,-6 0 3-15,-5 0 0 16,-1-4-3-16,-6-7-3 15,1-4-2-15,-7-2-47 16,-7-6-104-16,-5-3-282 16</inkml:trace>
  <inkml:trace contextRef="#ctx0" brushRef="#br0" timeOffset="-139975.02">6809 7989 440 0,'0'0'34'0,"0"0"88"0,0 0-37 16,0 0-50-16,0 0 10 16,-93-28-20-16,65 28-8 15,-2 0 8-15,-6 16-10 16,-3 5 14-16,-1 6 0 15,-3 4-6-15,10 3 3 16,2 2-18-16,1 3 18 16,6 3-13-16,-1 0 5 15,4-1-7-15,0 1-2 16,12-1 3-16,4 1-8 16,5 1 12-16,0-4-12 15,9-2 3-15,14-1-3 16,5-3-2-16,3-4 4 15,4-4-6-15,1-4 1 16,1-6 1-16,6-6-2 0,-1-4 7 16,-3-1-7-16,-2-4-1 15,-7 0-1-15,-2 0-17 16,-5-10-25-16,-3-5-65 16,-6-5-64-16</inkml:trace>
  <inkml:trace contextRef="#ctx0" brushRef="#br0" timeOffset="-139523.08">7150 8036 629 0,'0'0'53'0,"0"0"58"15,0 0-1-15,0 0-29 16,0 0-27-16,0 0-34 15,-4-36-16-15,22 64-4 0,4 12 0 16,3 10 9 0,-2 8 10-16,2 1-4 0,-1 2-6 15,-2 1-1-15,-1-1-5 16,-1-7-3 0,-3-9 1-16,-6-10-1 0,1-9 0 15,-2-7 1-15,-4-8-2 16,-1-2-2-16,-2-5 3 15,1-4-2-15,1 0-28 16,-1 0-31-16,-1-10-43 16,0-12-85-16</inkml:trace>
  <inkml:trace contextRef="#ctx0" brushRef="#br0" timeOffset="-139206.58">7434 7991 637 0,'0'0'8'16,"0"0"-8"-16,0 0 85 16,-29 120-10-16,7-63-21 15,-6 1 4-15,-5 2-5 16,-6-1-14-16,3 1-24 0,5-3-14 15,4-3 0 1,6-8 1-16,6-5 2 0,5-12-6 16,4-4 4-16,3-8-4 15,3-6 4-15,0-3-4 16,0-6 1-16,0-1-23 16,3-1-61-16,6 0 8 15,7-13-74-15</inkml:trace>
  <inkml:trace contextRef="#ctx0" brushRef="#br0" timeOffset="-138977.83">7002 8378 641 0,'0'0'32'0,"0"0"25"0,0 0 18 16,84-2-47-16,-17-2 2 15,9-2 8-15,5-2-7 16,-8 1-12-16,-3-3-2 16,-13 1-6-16,-10-2 5 15,-12 3-14-15,-16 2-2 16,-13 2-19-16,-6 4-96 16,-22 0-396-16</inkml:trace>
  <inkml:trace contextRef="#ctx0" brushRef="#br0" timeOffset="-138112.02">5187 9148 594 0,'0'0'38'0,"0"0"17"16,0 0 14-16,0 0-37 16,0 0-22-16,84-29 2 15,-35 23 4-15,8 0 11 16,7-2-8-16,13 1 7 16,7-3-4-16,8 0-5 15,4-3-11-15,1 0 9 16,1 3-12-16,1-4 4 15,8 3-4-15,-2 0 3 16,0 1-3-16,-6 1-1 16,-5-2 1-16,0 0-1 15,-3-1 4-15,3 0-3 16,1-3-3-16,-8 5 12 16,-1-3-1-16,-4 2 1 15,-7-1-4-15,-4 2-3 0,-8 3 11 16,-8-2-3-16,-7 4 0 15,-5 0 3-15,-7 0-5 16,-5 3 13-16,-2-3-7 16,-1 4 14-16,-3-2-8 15,-2 2 0-15,-4-2-1 16,-7 1 5-16,-3 1-12 16,-6 1 3-16,0 0 2 15,-3 0-5-15,0 0 3 16,0 0-9-16,0 0-6 15,0 0 6-15,0 0-7 16,0-1 0-16,0 1-2 16,0-3 0-16,0 3-6 0,0 0-33 15,-3 0-50-15,-22 0-75 16,-13 0-135-16</inkml:trace>
  <inkml:trace contextRef="#ctx0" brushRef="#br0" timeOffset="-136460.15">4692 8067 371 0,'0'0'121'16,"0"0"17"-16,0 0-50 16,0 0-28-16,0 0-18 15,0 0-10-15,0 0-10 16,17-64 9-16,-17 55 4 15,0-2-6-15,0 3-3 16,-5 0-5-16,-4-1-5 0,0 4-5 16,-6 2-6-1,-4 3 5-15,-6 0-8 0,-8 0-1 16,-3 14 2 0,-3 8-3-16,5 5 5 0,-1 6-4 15,7 2 0-15,3 4 1 16,4 4-2-16,6 4 8 15,0 3-3-15,3 1-4 16,2 3 0-16,5 1-1 16,1-2 1-16,2-2-1 15,2-5 0-15,0-7 0 16,6-5 0-16,9-6 0 0,9-6 0 16,0-3 9-16,6-7-9 15,0-3 1-15,1-4-1 16,0-5 0-16,-1 0 0 15,0-3 0-15,-5-14 3 16,-4-2-1-16,3-4 7 16,-9-4-4-16,4-2 8 15,-4-6-5-15,-3-5 7 16,0-6-3-16,-6-4-12 16,-1-1 5-16,-4 2-5 15,2-3 2-15,-2 1-2 16,1 4 0-16,-1 8 2 15,-1 8-2 1,0 9-3-16,0 10 3 0,0 4 10 16,0 5 0-16,0 3 2 0,0 0-10 15,0 0-2-15,0 20-7 16,0 12 2-16,0 14 0 16,0 4 3-16,0 4 2 15,3 1 2-15,2 1-1 16,1 0-2-16,3-3 2 15,9-5-1-15,1-8 0 16,2-7 0-16,1-6 4 16,-1-7-8-16,-3-6 4 15,0-6-1-15,1-2 1 16,-2-5-2-16,5-1 0 16,-4 0-17-16,0 0-28 0,-9 0-88 15,-9 0-135-15</inkml:trace>
  <inkml:trace contextRef="#ctx0" brushRef="#br0" timeOffset="-135964.21">4328 9090 396 0,'0'0'85'0,"0"0"-53"16,0 0 58-16,0 0-14 0,0 0-24 15,-91-8-29 1,82 8-8-16,2 0 0 0,2 5-13 16,5 2 8-16,0-2-9 15,3 3 10-15,21-2 7 16,21-2 22-16,19-2-27 15,20-2 0 1,14 0-11-16,14 0 1 0,12 0-1 16,3-8-1-16,5-4-2 15,-5 0 1-15,-9-2 0 16,-11 1-6-16,-11 1-33 16,-10 0-59-16,-16-3-467 15</inkml:trace>
  <inkml:trace contextRef="#ctx0" brushRef="#br0" timeOffset="-135062.15">8265 7889 804 0,'0'0'32'16,"0"0"48"-16,0 0 43 15,0 0-69-15,0 0-36 16,0 0-13-16,0 1-5 16,3 34 0-16,-3 12 10 15,0 13 2-15,0 9 7 16,0 1-10-16,-8 2 6 15,-3-8-5-15,3-5-6 16,2-8-2-16,6-10-2 16,0-9 0-16,0-8 0 0,0-10 0 15,0-4 0 1,0-3 1-16,0-4-1 0,0-1 0 16,0-2-3-16,0 0-7 15,0 0-23-15,0-2-23 16,-6-13-162-16,-5-7-308 15</inkml:trace>
  <inkml:trace contextRef="#ctx0" brushRef="#br0" timeOffset="-134741.21">7862 8199 703 0,'0'0'58'0,"0"0"10"16,0 0 21-16,0 0-72 15,0 0-6-15,119-22 3 16,-49 21 11-16,14 1 8 16,4-2-9-16,1 1-1 15,-7-2-6-15,-6-2-8 16,-13-3-3-16,-6-1 0 15,-14-1 5-15,-12 0-3 16,-13 3-3-16,-10 1 0 0,-8 5-3 16,0-2-2-16,-2 2-47 15,-16 1-166-15,-9 0-308 16</inkml:trace>
  <inkml:trace contextRef="#ctx0" brushRef="#br0" timeOffset="-109290.27">19736 2800 199 0,'0'0'88'0,"0"0"-49"16,0 0 16-16,0 0 69 15,0 0-21-15,0 0-14 16,0 0-9-16,0 0-22 15,0 0-20-15,0 0-1 16,0 0-7-16,0-4 7 16,6-12-22-16,11-5 7 15,6-6-11-15,9-3-8 16,5-1-3-16,11-5 0 16,6-1 1-16,7-7 2 15,9-1 2-15,3 0-4 0,0 4 0 16,-3 7 0-16,-10 9 7 15,-14 6-6-15,-10 5 3 16,-9 2 1-16,-7 4 11 16,-2 2-12-16,-6-1 3 15,-1 3-1-15,-3 1-5 16,-1 2 0-16,-6-1-2 16,1 2 0-16,-2 0 1 15,0 0-1-15,0 0-3 16,0 0-24-16,0 0-27 15,0 0-39-15,-15 0 6 0,-2 5-78 16</inkml:trace>
  <inkml:trace contextRef="#ctx0" brushRef="#br0" timeOffset="-108824.08">20342 2177 747 0,'0'0'47'16,"0"0"-38"-16,0 0 26 16,0 0-9-16,0 0-16 15,0 0-10-15,-8-3 3 16,16 3-3-16,17 0 1 15,8 0 0-15,7 0 2 16,5 2 1-16,-2-1 0 16,-3-1-1-16,-5 2-2 15,-13-2 3-15,-10 0 1 16,-9 0-5-16,-3 0 0 16,0 0 5-16,0 2-1 15,0-2-3-15,0 6-1 16,0 3-1-16,-6 8-3 15,-4 4 2-15,2 5 3 16,-2 5-3-16,-5 4 4 16,0 2-3-16,-4 0 1 0,-4 2 0 15,4-2-1-15,0-1 3 16,3-6-1-16,6-1-1 16,6-5 0-16,4-2-11 15,0-8-33-15,6-7-60 16,11-7-145-16</inkml:trace>
  <inkml:trace contextRef="#ctx0" brushRef="#br0" timeOffset="-108119.42">21282 2036 455 0,'0'0'80'15,"0"0"-18"-15,0 0 55 16,0 0-35-16,0 0-61 16,0 0 6-16,-35-75-1 15,16 73-6-15,-4-1-17 16,-7 3 3-16,-5 0-6 15,1 11 4-15,-1 9-4 16,4 2 2-16,4 5 1 16,6 5 1-16,3 6-1 15,4 2 2-15,4 3 5 0,6 2-9 16,4-2 6-16,0-1-5 16,0 2-2-16,9-4 6 15,7-5-5-15,5-6 2 16,2-8-2-16,5-8-2 15,2-5 2-15,3-5 0 16,1-3-1-16,1 0 5 16,-2-11-3-16,-1-6 1 15,-4-9-3-15,-2-6 9 16,-6-5 4-16,-5-4-1 16,-6-5 16-16,-6-2-21 15,-3-5 12-15,0 1-15 16,-7 4 10-16,-11 7-10 0,1 10-2 15,-2 9 8 1,-2 7 0-16,3 7-8 0,-4 7 1 16,-3 1-3-16,-2 4-20 15,-2 14-49-15,7 4-55 16,10-3-102-16</inkml:trace>
  <inkml:trace contextRef="#ctx0" brushRef="#br0" timeOffset="-107457.72">21584 1988 714 0,'0'0'74'16,"0"0"-74"-16,0 0 0 15,0 0 4-15,0 0-4 16,3 75 18-16,-3-32-1 16,0 8 8-16,0 5-6 15,0 5-11-15,0 8-4 16,-4-3 5-16,-2-3-9 15,-2-7 4-15,3-8-4 0,0-7 0 16,4-12-2 0,1-8 2-16,0-8 0 0,0-8 0 15,0-3-2-15,0-2 2 16,0 0 5-16,0-2 30 16,1-16 52-16,7-14-68 15,3-6-6-15,-2-10 7 16,-4-9-11-16,-2-9-4 15,-3-4 1-15,0 2-6 16,0 2 0-16,0 6-8 16,0 7 4-16,8 3 1 15,6 5-3-15,2 11-3 0,3 7-6 16,0 8-3-16,-4 8 8 16,4 6 4-16,5 5-8 15,7 0 3-15,5 12 9 16,1 9 0-16,-2 4 1 15,-8 1 1-15,-10-1-5 16,-11 1 2-16,-6 1 0 16,-10 2 1-16,-20 0 2 15,-6-3 2-15,-4-3-2 16,3-5 3-16,2-2 0 16,4-3-3-16,6-3-13 15,6-5-77-15,12-5-169 16</inkml:trace>
  <inkml:trace contextRef="#ctx0" brushRef="#br0" timeOffset="-106523.22">22108 2087 681 0,'0'0'11'0,"0"0"-9"0,0 0-2 15,0 0 2-15,0 0-2 16,0 0-1-16,46 9-1 16,-31-9-2-16,0 0-3 15,-3-7 0-15,-2-8-13 16,-1-2 11-16,-1-4 4 15,-2-3-2-15,-2-1 7 16,-2 1 0-16,-2 3 7 16,0 4 0-16,0 5 56 15,0 5-7-15,-5 2-10 16,1 5-31-16,-1 0-1 16,-2 0-8-16,-1 0-4 15,-5 8 1-15,1 10-2 16,0 3-1-16,2 4 5 15,2 4 2-15,3 0 1 0,0 5-1 16,3 2-2-16,2-2 6 16,0 0-9-16,0-4 11 15,0-4-8-15,0-5 0 16,5-1-2-16,5-6 1 16,1-1 0-16,3-5-4 15,0-2 3-15,7-5-2 16,5-1 0-16,6 0 6 15,2-14-1-15,2-7-5 16,0-6-1-16,-2-6-2 0,-1-6-2 16,-2-4-14-1,-4-4 3-15,-6 0-4 0,-3 3 9 16,-6 2 5-16,-6 5-4 16,-6 7 9-16,0 6 11 15,0 4 4-15,-14 7 13 16,-5 4 0-16,-5 2-18 15,1 6 2-15,-2 1-9 16,5 0-3-16,4 0-4 16,8 9 4-16,5-1 0 15,3 3-5-15,0 3-3 16,19-2 4-16,12-1-5 16,13-2 3-16,8 1 2 15,4-6-2-15,1-1 3 16,-7 1-6-16,-7-4 6 15,-11 0 3-15,-9 0 0 16,-10 0 0-16,-5 1 6 0,-2 5-2 16,-2 7-1-16,1 4-3 15,-1 12 1-15,1 5 8 16,-2 5-1-16,-2 2-6 16,2 0 0-16,-1-1-4 15,1-5 7-15,-1-4-5 16,0-7 0-16,1-7-4 15,0-7 4-15,3-2 0 16,1-3 0-16,7-3-17 16,1-2-61-16,1 0-127 0</inkml:trace>
  <inkml:trace contextRef="#ctx0" brushRef="#br0" timeOffset="-105885.28">23352 1936 560 0,'0'0'65'0,"0"0"-17"0,0 0 44 15,0 0-48-15,-91-52-23 16,71 49-6-16,0 3-14 16,-1 0 7-16,3 3-8 15,0 14 0-15,3 9 1 16,-1 6-1-16,2 4 0 16,1 3 0-16,2 1 5 15,5-1-5-15,5 0 1 16,1-6-1-16,0-5 1 15,6-3 1-15,7-6-2 16,5-3 0-16,0-6 5 16,3-5-11-16,1-5 12 15,3 0-9-15,-2 0 3 0,-1-11-1 16,1-9 1-16,-5-5 8 16,-2-8-1-16,-4-4-7 15,-2-6 1-15,-5 1-5 16,-4 4 2-16,1 5 2 15,-2 10 0-15,0 7 3 16,1 8-2-16,-1 5 4 16,2 3 4-16,-2 0-6 15,0 0-3-15,4 7-12 16,4 15 7-16,5 10 4 16,1 10-3-16,0 3 4 15,-1 2 0-15,0-4 0 16,-1-2 4-16,-2-5-4 0,4-7 0 15,-4-5 0-15,0-7 0 16,1-6-6-16,3-3 0 16,0-5-22-16,3-3-65 15,-1 0-261-15</inkml:trace>
  <inkml:trace contextRef="#ctx0" brushRef="#br0" timeOffset="-105043.49">23699 2007 462 0,'0'0'383'0,"0"0"-376"0,0 0 0 16,118-68-7-16,-49 65 0 15,6 3-4-15,-3 0-8 16,-7 3-5-16,-13 6-5 16,-17-1 7-16,-12-1 15 15,-10-2 3-15,-8 0 2 16,-1 0 23-16,-2 5-11 15,-2 4 1-15,0 6 10 16,0 4-5-16,0 7 9 16,-3 1-8-16,-3 1-16 15,0 2 7-15,3-2-13 16,3 1-2-16,0-1 2 16,0-5 2-16,3-5 2 15,12-5-5-15,4-4-1 16,5-8-8-16,3-6 5 15,-1 0 3-15,0-6 0 16,-2-15 18-16,0-7 18 0,-3-7-5 16,-6-6 3-16,-3-6-19 15,-5-3 1-15,-7 1-7 16,0 6-6-16,-13 6 4 16,-13 12-7-16,-6 7-3 15,-12 6 0-15,-5 9 2 16,-2 3 0-16,4 3-16 15,9 16-49-15,14 5-82 16,15-4-155-16</inkml:trace>
  <inkml:trace contextRef="#ctx0" brushRef="#br0" timeOffset="-104543.05">24562 1912 733 0,'0'0'17'0,"0"0"-4"16,105-7 38-16,-57 22-27 16,4 12 4-16,-5 10 6 15,-4 5-6-15,-10 5-17 16,-10 1 20-16,-6-2-18 16,-7 0-1-16,-8-3-1 15,-2-1-1-15,0 1-1 16,-15-2-4-16,-3-6-1 15,-3-9-4-15,2-7 0 16,4-9 3-16,-3-7-2 16,0-3 8-16,-7-8 10 15,-2-18-4-15,1-11 0 0,9-7-4 16,11-2-4-16,6-5 4 16,13-4-10-16,21-4-2 15,13-1-5-15,11 0-8 16,6 7-44-16,3 16-21 15,-2 14 4-15,-5 13-45 16,-12 10-113-16</inkml:trace>
  <inkml:trace contextRef="#ctx0" brushRef="#br0" timeOffset="-103883.21">24072 1632 556 0,'0'0'68'16,"0"0"1"-16,0 0 43 15,0 0-40-15,0 0 0 16,0 0-17-16,3-43-41 16,-3 43-14-16,0 2 0 15,-9 15-4-15,-9 5 4 16,0 6 0-16,-2 4 2 15,-3 9 2-15,4 5 19 0,-4 7-2 16,3 5-5 0,3 1 9-16,2 1-10 0,5 1-8 15,1-3 0-15,3 0-4 16,1 0-2-16,1-3 0 16,2 1 2-16,2-5-2 15,0-8-1-15,0-9 1 16,0-14 2-16,3-7-5 15,5-4 5-15,4-4-3 16,7-5 0-16,8 0-2 0,11 0-4 16,3-13-72-1,2-7-111-15,-1-8-514 0</inkml:trace>
  <inkml:trace contextRef="#ctx0" brushRef="#br0" timeOffset="-97034.09">20739 2827 333 0,'0'0'18'0,"0"0"22"16,0 0 83-16,0 0-36 16,16 75-51-16,-13-60-8 15,-3-6 1-15,1-4 6 16,-1-2-8-16,0-3 4 16,0 0 17-16,0 0 30 15,0 0 16-15,0 0-11 16,0-17-7-16,0-11-40 15,0-2-13-15,0-6-1 16,0-8-12-16,0-5 11 16,0-6-12-16,-3-3-8 15,0 0 6-15,3-3-2 0,0 0-5 16,0 0 5-16,0 2-5 16,0 8 2-16,5 4 1 15,1 4-3-15,0 2 0 16,2 0 0-16,2 1 0 15,-1 0 0-15,4 2 0 16,-1 4 3-16,-1 4-3 16,2 2 3-16,-3 8 0 15,0 4 7-15,1 3-3 16,0 2-4-16,2-2-2 16,-1 4-2-16,3-1 5 15,3 0-6-15,4 1 4 16,5-1-4-16,7-2 4 0,5-1-3 15,0 1 1 1,-6 2 0-16,-6 1 2 0,-8 4 1 16,0-2-3-16,-2 0 0 15,1 1 2-15,0 0-2 16,2 1 0-16,3-3-2 16,4 3 3-16,4-2-2 15,8 0 1-15,3 1 0 16,4 0 0-16,-3 1 0 15,-1 1 0-15,-2-1 0 16,-3 0 0-16,-2 2 0 16,1-3 0-16,-2 0 0 0,-2 1 1 15,4-2-2-15,2 0 1 16,4-2 0-16,1 3 7 16,-4-3-7-16,-5 4 0 15,-6-3-4-15,-1 3 2 16,-3 0 1-16,1 1 1 15,-2 2 0-15,-1-1 1 16,3 3-1-16,4-2-4 16,4 1 4-16,8 1-3 15,12 0 3-15,2 0 0 16,1 0 0-16,-2 0-1 16,-6 0 1-16,-2 1-4 15,-3-1 4-15,-2 0 0 16,2 0 0-16,-1 0 0 15,2 0 1-15,1 0-1 0,3 0 0 16,-3 0-1-16,2 0-6 16,-2 0 3-16,1 0 1 15,1 2 0-15,3 1 1 16,-1 2-1-16,1 1 2 16,2-4-3-16,-2 2-1 15,3 3 5-15,1-4-10 16,2 4 8-16,-1 0-7 15,-3 2 1-15,-4-1 4 16,0-1 0-16,-3 0 1 0,2 1 2 16,1-1-1-1,1 0-2-15,3-3 3 0,1 2-1 16,4-4 2-16,-4 3-1 16,-1-3-2-16,-7 1 1 15,0 0 2-15,-5-2 0 16,2 2-1-16,1 0-1 15,-2 3 1-15,-3-2-5 16,1 2 6-16,-3-1-1 16,0 1 1-16,3 0-2 15,1 1 0-15,-2 0 3 16,4 1-2-16,0-1 1 16,0 0 0-16,0 2 1 15,-1-3-1-15,0 4 0 16,-4-4 0-16,-3 2 0 0,0-2 0 15,-2 1 0-15,0 0 0 16,0 1 0-16,1-2 0 16,1 2 0-16,2 0 0 15,-2 0 1-15,-2 0-1 16,-7-3 0-16,-7 2 0 16,-8-4-2-16,-2 1 0 15,-1 3 0-15,2 3 2 16,-1 2-3-16,-1 2 2 15,0-1-2-15,-1 2-2 16,0 0 5-16,-1 1-1 16,-1 3-1-16,-1-1 2 0,-1 1 0 15,-2 3 0-15,0-1-3 16,0 5 0-16,0-3 4 16,0 3-1-16,-5-1 0 15,4 0 0-15,-1 0 2 16,2 0-2-16,-1 0 0 15,-2 0-4-15,-2 1 4 16,-1 1 0-16,-2 0-1 16,-4-1 1-16,-5 3 0 15,1-1-1-15,-5 2-1 16,1-2 4-16,1 0-1 16,-2-1-1-16,0-3-2 0,-1 2 2 15,-2-3 0 1,2-2 0-16,-1-2 0 15,-2 1 0-15,0-6-1 0,-2 2 3 16,-2 0-2-16,0 1 2 16,-3 0-2-16,-4 0 0 15,-1-1 0-15,0-4 0 16,-2 1 0-16,3-1 0 16,-1-4-1-16,-3 1 1 15,0 1 0-15,-4-1 0 16,-3-1 2-16,-2-1-2 15,0 1 2-15,0 1 3 16,3 0-5-16,-3-2 0 0,1 3 4 16,-4-3-2-16,-6-1 1 15,-7-1-6-15,-7-1 2 16,-5-2 1-16,-1 0 6 16,-2 1-6-16,1-1-2 15,6 1 2-15,5-1 0 16,8 1 6-16,11-1-6 15,3 0-1-15,7 1 1 16,-2-3 0-16,-3 0 2 16,-4 0 3-16,-9 0-5 15,-6-2 0-15,-4-4 1 16,-7-3-1-16,-1 0 3 16,-1-4-3-16,3 4-1 15,7-2 1-15,8 2 1 16,9 2 1-16,9 1-2 0,3 1 0 15,4 1 0-15,3-2 0 16,-3 2 0-16,-1 0-2 16,-4 0 2-16,-3 1 0 15,-9 0 5-15,0-1-5 16,0-1 0-16,1 0-1 16,2 2 2-16,2 0-1 15,0 0 1-15,0 0-1 16,6 0 4-16,7 1 0 15,2 0-3-15,1 1 3 16,3-1-4-16,-4 1 0 16,-1 0-3-16,-4 1 3 0,-3-2 0 15,-6 1 0-15,-1 1 3 16,-1-2-3-16,4 2 0 16,5 0 1-16,6 0-1 15,4 0 2-15,0 0-2 16,3 0 0-16,2 0 0 15,1 0 0-15,0 0 1 16,-6 0 2-16,-4 0-2 16,-6 0 0-16,-2 0-1 15,2 0 7-15,2 0-4 16,7 0-3-16,7 2 0 16,11-1 2-16,4-1-2 15,1 0 0-15,-2 2 2 0,-1-1 3 16,-1-1-5-1,-1 3 2-15,-3-2 2 0,2 1 0 16,-2 3-2-16,4-2 4 16,3-1-6-16,1-2 1 15,5 0 0-15,0 0 2 16,0 0 0-16,0 1 1 16,0-1 9-16,0 0 3 15,0 0 3-15,-1 0-6 16,1 0 10-16,-2 0-5 15,2 0 1-15,-2 0-7 16,2 0-11-16,0 0 3 16,0 0 2-16,0 0-6 15,0 0 1-15,0 0-1 0,0 0 4 16,0 0-3-16,0 0 2 16,0 0 2-16,0 0-4 15,0 0 1-15,0 0-1 16,0 0-1-16,-7 0-9 15,-21 0-63-15,-30 2-60 16,-24 6-129-16,-9 1-416 16</inkml:trace>
  <inkml:trace contextRef="#ctx0" brushRef="#br0" timeOffset="-59568.46">10287 3999 125 0,'0'0'26'15,"0"0"1"-15,0 0 11 16,0 0 2-16,0 0 2 16,0 0 11-16,0 0-6 15,-13 9 50-15,13-9-5 16,0 0-20-16,0 0-12 16,0 0-15-16,0 0-8 15,0 0-4-15,0 0 2 16,0 0-2-16,0 0-10 15,0 0-1-15,0 0 4 0,0 0-9 16,0 0 2 0,0 0 0-16,0 0-7 0,0 0 2 15,0 0-6-15,0 0-1 16,0 0-4-16,0 0-1 16,0 2-2-16,2 1 4 15,9 1 3-15,3-1-3 16,2 2-3-16,2-2 5 15,1 3-3-15,2 2 4 16,-1 0-4-16,0-1 1 16,1 0-1-16,-6 0 0 15,3 1 0-15,-3-2 0 16,0 1 3-16,1 0-10 0,-1 1 10 16,2 2-6-16,2-1 2 15,3 2-2-15,5 1 0 16,0-1 1-16,3 3-1 15,-1-1 0-15,3-1 0 16,-2 2 1-16,-5-1-1 16,-1-1-1-16,-3 2-2 15,-3-4 3-15,1-1 0 16,2 2-1-16,-3-4 1 16,3 0 7-16,-3 0-7 15,-5-1 0-15,2-2 1 16,-6 1 1-16,0-1-2 15,-1-1-2-15,-1 2 2 16,-1-3-4-16,-2 1 8 0,-1-2-4 16,-1 1 0-16,-2-2 0 15,3 0-1-15,-3 0 1 16,0 0 1-16,0 0 1 16,0 0-2-16,0 0 1 15,0 1-1-15,0-1 1 16,0 0-1-16,0 0 0 15,0 0 0-15,0 0 6 16,0 0-5-16,0 0-1 16,0 0 0-16,3 3 0 15,3-3 0-15,0 5 0 16,-2-2 1-16,1-1-8 16,-1-1 8-16,1 1-1 0,-1-1 0 15,2 0 3-15,-3 1-3 16,5-1 0-16,-2 0 0 15,0 1 0-15,1 1 2 16,-4-2-4-16,-3-1 2 16,1 0 0-16,-1 0 0 15,0 0 1-15,0 1-1 16,0-1 0-16,0 2-1 16,0-2 1-16,0 0 0 15,0 0 0-15,0 0 1 16,0 0-1-16,0 0 2 0,0 0-8 15,0 1 5-15,0-1 1 16,0 0 5-16,0 2-5 16,0 0 0-16,-1 1 1 15,-2 2-1-15,-4 0 0 16,1 1-6-16,-5 0 7 16,2 5-1-16,-3-1 0 15,0-2 1-15,-1 2 2 16,2-1 1-16,-1 1-3 15,-2-1-1-15,-2 2 0 16,-1 0 1-16,-2 1-2 16,0 4 2-16,-1-4-1 15,0 2 2-15,2 3 1 16,-1-3-3-16,2 1-5 0,-2 2 5 16,2-3 7-1,-2 3-7-15,2 0 0 0,1-3 1 16,0 1 0-16,4-5-1 15,1 0 1-15,1 0 0 16,4-2-1-16,-1 3 0 16,-3-2-1-16,-1 2 0 15,-1 3 1-15,-6 0 0 16,-1 5 1-16,1-1 5 16,-6 3-1-16,0-4 0 15,-1 3 0-15,4-3 4 16,0-1-1-16,7-1-5 0,1-2 2 15,3-2-3 1,-2 1-2-16,3 0 2 0,-2 1 4 16,-2-1-1-16,-2 4 2 15,-3 0-5-15,0-1 6 16,-3 1 6-16,4-4-9 16,3-4 5-16,8 0-4 15,3-5 0-15,1-1-6 16,2-2 2-16,0 0 4 15,-1 0 4-15,-1 3-8 16,-2-2 4-16,0 2-5 16,-1 0 2-16,2-1-2 15,2-2 0-15,1 3 1 0,0-3 2 16,0 0-2-16,0 0 1 16,0 0 4-16,0 0-1 15,0 0 0-15,0 0 6 16,0 0 0-16,0 0-7 15,0 0 2-15,-2 0-6 16,2 0 5-16,0 0-3 16,0 0-3-16,0 0 2 15,0 0 1-15,0 0-3 16,0 0-1-16,0 0-9 16,0 0-22-16,0 0-12 15,0 2-32-15,0 3-27 16,-4-1-27-16,1-1-72 15</inkml:trace>
  <inkml:trace contextRef="#ctx0" brushRef="#br0" timeOffset="-14112.42">18682 1739 623 0,'0'0'35'0,"0"0"69"15,0 0-1-15,0 0-32 16,0 0-29-16,0 0 1 15,0-56-12-15,0 56-9 16,0 0-5-16,0 5-17 16,-2 20-7-16,-2 17 7 0,-1 14 13 15,-2 13 8 1,-5 4 8-16,1 3-8 16,-1-3-2-16,1-1-11 0,5-2 5 15,1-7-11-15,5-7 3 16,0-8-4-16,0-12-1 15,0-12 0-15,0-9 0 16,0-8 0-16,0-2-5 16,0-5 3-16,0 3-15 15,0-3-22-15,0 0-24 16,0 0-66-16,0-5-133 16</inkml:trace>
  <inkml:trace contextRef="#ctx0" brushRef="#br0" timeOffset="-13449.56">17611 2767 448 0,'0'0'41'16,"0"0"104"-16,0 0-25 0,0 0-61 16,0 0-19-16,0 0-28 15,19-18-11-15,2 18-1 16,9 0 2-16,10 0 2 15,3 0-4-15,6 0 0 16,-1 6 8-16,-2-1-7 16,-4 1 0-16,3-1 0 15,0 1-1-15,5 1-3 16,10 0 3-16,3 2 1 16,7 0 0-16,4 0-1 15,-2-2 1-15,4 1-1 16,-3-2 0-16,-1-3-3 15,-5-1 3-15,-13-2 2 16,-10 0-2-16,-8 0-2 16,-8 0 2-16,-4 0 6 0,-7 0-6 15,-2 0 2-15,-5 0-2 16,-5-2 13-16,-2 2-8 16,-3 0 5-16,0 0-10 15,0 0-18-15,0-3-75 16,-11-3-180-16</inkml:trace>
  <inkml:trace contextRef="#ctx0" brushRef="#br0" timeOffset="125594.7">18158 10690 345 0,'0'0'17'0,"0"0"82"15,0 0-33-15,0 0-13 16,0 0-18-16,0 0 7 16,0 0-10-16,0 0-10 15,85-21 8-15,-83 37-14 16,-2 2 4-16,0 3-3 15,0-1-5-15,0 3 1 16,0-1 7-16,0 3-6 16,0 0 10-16,-2 1 0 15,-1-3-15-15,0-1 5 16,2-2 3-16,-1-3-6 16,2-4 3-16,0-1-10 15,0-5 8-15,0 0 1 0,0 1-7 16,0-3 10-16,12 1-3 15,10-3 10-15,7-3 5 16,7 0-11-16,7 0-1 16,2-7-8-16,1-5-2 15,8-5 1-15,-1-5 2 16,2 0-7-16,-5-1-2 16,-4-2 8-16,-4 1-8 15,-8 4 0-15,-3 1 0 16,-7 7 2-16,-5 9-2 15,-3 3-22-15,-5 10-65 0,-8 17-52 16,-3 6-16-16,-10 1-313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0T05:56:51.5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2807 3268 570 0,'0'0'33'0,"0"0"48"15,0 0 6 1,0 0-49-16,0 0-5 0,0 0 2 15,0 0 3-15,0-63-3 16,-3 54-11-16,-3-4 4 16,-2 1-10-16,-2 0-1 15,-5-2 2-15,0 4-18 16,-1 2 10-16,-2 1-3 16,0 4 0-16,-6 2-4 15,3 1-3-15,-7 0-1 16,1 2 0-16,-3 12 1 15,-4 5-1-15,7 5-1 16,-3 3 1-16,2 6 1 16,1 4-1-16,0 3 0 15,8 0 1-15,1 4 1 16,0 2 5-16,7 8-6 0,0 1-1 16,5 0 1-16,3-1-1 15,3-4 1-15,0-4-1 16,0-2 0-16,7-2 0 15,6-2 2-15,1-5-1 16,5-6-1-16,-1-4 0 16,3-7-3-16,4-7 3 15,5-2 0-15,3-5 0 16,6-3-2-16,-5-1 2 16,0 0 6-16,-5-6-6 15,-4-9-4-15,-4-3 4 16,0-4 1-16,-6-3 6 15,-2-4-5-15,-5-4 0 16,-1-9 1-16,1-5-3 0,-1-5 1 16,-1-2-1-16,0-1 0 15,2 3 2-15,-1 5-2 16,-3 0 0-16,-1 7 0 16,0 1 1-16,-1 3 0 15,1 2-1-15,0 4 0 16,0 5-1-16,0 11 1 15,0 4 6-15,-3 7-5 16,0 3 5-16,0 0 1 16,0 0-7-16,0 0-2 15,0 0 2-15,0 0-1 16,0 7-1-16,0 6-7 0,0 8 9 16,0 5-1-1,3-2-1-15,4 7 2 0,-2 3 0 16,-2 7 4-16,0 11-4 15,0 5 3-15,1 2 3 16,1-1-6-16,2-3 0 16,2-8 1-16,2-4 2 15,-1-7-3-15,2-4 0 16,-3-7 0-16,1-7 0 16,4-5 2-16,-3-6-1 15,3-3 1-15,1-4 1 16,3 0-2-16,1 0 1 15,-1 0-2-15,0-7-2 0,4-4-15 16,-5-4-44-16,-4-2-103 16,-10 3-387-16</inkml:trace>
  <inkml:trace contextRef="#ctx0" brushRef="#br0" timeOffset="72145.25">3336 3275 153 0,'0'0'39'0,"0"0"29"15,0 0 24-15,0 0 15 16,0 0-30-16,0 0-14 16,0 0 9-16,12-49-7 15,-12 42-25-15,0-2 2 0,0-1 2 16,2-2 14-1,-2 3-9-15,0-1 8 0,1 3-12 16,-1 0-16-16,2 3 10 16,-2 2-12-16,0 2 2 15,0 0-16-15,0 0 0 16,4 0-13-16,5 3-7 16,12 16 2-16,3 8 4 15,9 7 1-15,2 9 1 16,-2 7 4-16,-3 6-3 15,1 2 6-15,-4 1-6 16,-1 2-1-16,-1 1 2 16,-1-3 0-16,1-7-3 15,-7-10 0-15,-3-6 0 0,-1-8 0 16,-6-6 1-16,-2-2-2 16,-1-5 2-16,-2-5 0 15,-3-3 1-15,3-5-1 16,-3-2 0-16,0 0 0 15,0 0-1-15,3 0-12 16,-3 0-8-16,0 0-14 16,0-8-40-16,-12-9-62 15,-7-5-44-15,-1-6-322 16</inkml:trace>
  <inkml:trace contextRef="#ctx0" brushRef="#br0" timeOffset="72519.95">3767 3205 630 0,'0'0'77'0,"0"0"-22"15,0 0 10-15,0 0-44 16,0 0-18-16,0 0-3 15,-58 91 32-15,33-40 9 16,-5 2-2-16,-1 1 6 16,-2-1-15-16,2 2-7 15,1-5 4-15,6-2-18 16,6-6-5-16,2-6-2 16,2-8 1-16,5-3-2 15,0-9-1-15,3-6 0 16,3 0 0-16,0-6 0 0,0-3 0 15,3-1 0-15,-1 0-8 16,-5-1-15-16,-3-16-41 16,0-6-60-16,1-6-92 15,0 1-267-15</inkml:trace>
  <inkml:trace contextRef="#ctx0" brushRef="#br0" timeOffset="72719.59">3253 3646 542 0,'0'0'107'0,"0"0"-53"0,0 0 45 15,0 0-40-15,0 0-59 16,82-37 13-16,-34 27 10 16,8 0 9-16,7-1-11 15,8 1 0-15,1-1-7 16,-2-1-4-16,0 1-3 16,-7-3-7-16,-8 1 0 15,-13 6-7-15,-14-1-31 16,-10 3-54-16,-9-2-62 15,-9 0-343-15</inkml:trace>
  <inkml:trace contextRef="#ctx0" brushRef="#br0" timeOffset="73583.47">4240 2922 461 0,'0'0'48'0,"0"0"102"15,0 0-64-15,0 0-20 16,0 0-6-16,0 0-15 16,0-60 1-16,0 60-27 15,0 0-15-15,0 21-4 16,0 17 0-16,0 13 0 16,0 8 17-16,0 8 10 15,3 4-22-15,-3 2 8 16,6 2-2-16,-4-4-5 15,-1-3 3-15,-1-2-1 16,0-3-8-16,2-2 0 16,-1-6 0-16,1-10 2 15,-2-3-2-15,0-10-1 16,0-11 1-16,0-9 0 16,0-6 1-16,0-6 0 0,0 0-1 15,0 0 11-15,0 0 10 16,0-13 28-16,-2-11-34 15,-2-7-8-15,-1-8-7 16,2-3 0-16,3-1-4 16,0 1-6-16,0 1 3 15,5 3-3-15,8 5 5 16,5 4 0-16,6 4 1 16,1 3-6-16,9 5 0 15,1 5 1-15,2 5-1 16,-4 6-4-16,1 1-3 15,-5 3 2-15,-1 13 10 0,-6 4 3 16,-4 5 0-16,-3 3 2 16,-3 6-1-16,-2 2-1 15,-4 1-4-15,-3-1 6 16,-3 0 0-16,0-3 6 16,0-2-6-16,-12-3 0 15,-2-3-1-15,-6-3 1 16,4-2 6-16,-8-4-2 15,2-3 3-15,-4-5 7 16,-2 0 14-16,-8-8 8 16,-1 0 2-16,-2 0-5 15,-3-3-1-15,2-9-8 16,9 1-21-16,4 0 2 0,13 3-1 16,7 0-2-16,4 6-2 15,3-1-2-15,0 0-64 16,1 0-65-16,20-1-146 15</inkml:trace>
  <inkml:trace contextRef="#ctx0" brushRef="#br0" timeOffset="74072.35">5214 3127 634 0,'0'0'87'0,"0"0"-28"16,0 0 53-16,0 0-25 15,0 0-46-15,0 0-29 0,0 11-12 16,-6 36 6-16,-1 14 14 16,-1 10 10-16,2 4 4 15,3 6-16-15,2-3 5 16,1-3-18-16,0-8 5 15,-2-11-3 1,2-11-7-16,-1-11 0 0,-1-9 3 16,2-8-3-16,0-5 0 15,0-7-1-15,0-3 0 16,0-2-9-16,0 0 0 16,-4 0-5-16,-2-16-9 15,-6-8-50-15,-4-8-153 16,-1-4-471-16</inkml:trace>
  <inkml:trace contextRef="#ctx0" brushRef="#br0" timeOffset="74308.42">4822 3495 784 0,'0'0'75'0,"0"0"-65"16,0 0 27-16,125-3 23 15,-43 3-10-15,6 0-12 16,6-1 1-16,-10-2-21 16,-2-1-8-16,-15 0 11 0,-7-1-16 15,-14 3-4-15,-15 0-1 16,-6 1-11 0,-11-1-37-16,-8 0-95 15,-6-5-186-15</inkml:trace>
  <inkml:trace contextRef="#ctx0" brushRef="#br0" timeOffset="74934.38">6357 3154 632 0,'0'0'64'0,"0"0"5"16,0 0 14-16,0 0-24 0,-97-56-9 15,64 54-17-15,-1 2-5 16,-5 0-2-16,-4 8-4 16,-1 12-5-16,1 4 4 15,0 6 2-15,4 5-10 16,8 4 0-16,4 3 9 15,3 2-19-15,9 5 16 16,2 0-9-16,5 2-1 16,7-1 0-16,1 0-7 15,0-5 1-15,0-5-3 16,10-4 1-16,8-6-1 16,9-4 0-16,6-5 0 15,4-1-1-15,2-8 1 16,2-2 5-16,-3-5 3 15,-2-2-3-15,-2-3 6 0,2 0 4 16,-3 0-6-16,-2 0 2 16,-4-5-4-16,-2-3-5 15,-6 3-2-15,-8 1 0 16,-5 2 0-16,-4 2-9 16,-2 0-31-16,0 0-74 15,-14 0-101-15</inkml:trace>
  <inkml:trace contextRef="#ctx0" brushRef="#br0" timeOffset="85609.08">1309 1387 362 0,'0'0'186'16,"0"0"-128"-16,0 0 37 15,0 0-15-15,0 0-7 16,27-82-20-16,-22 75-7 16,-5 5 13-16,0 2-7 15,0 0-27-15,0 2-19 16,0 17-6-16,0 16 0 15,-2 13 2-15,-7 5 21 16,0 5-4-16,-1-2-12 16,-1-2 11-16,4-2-15 15,1-9-1-15,3-10 4 16,3-10-6-16,0-7 5 0,0-7-4 16,0-4 0-16,0-5-1 15,0 0-17-15,0 0 1 16,0 0 0-16,0 0-20 15,0-14-51-15,0-14-107 16,0-10-500-16</inkml:trace>
  <inkml:trace contextRef="#ctx0" brushRef="#br0" timeOffset="85811.17">1382 1076 873 0,'0'0'8'16,"0"0"3"-16,0 0 53 15,0 0-19-15,0 0-34 16,0 0-11-16,0-39-14 16,0 41-79-16,3 11-70 15,2 8-248-15</inkml:trace>
  <inkml:trace contextRef="#ctx0" brushRef="#br0" timeOffset="86318.96">1567 1451 715 0,'0'0'1'15,"0"0"22"-15,-10 88 42 16,4-48-16-16,1 2-20 16,2-1-8-16,2-4-7 15,1-7-14-15,0-6 3 16,0-8-3-16,0-5 1 16,0-9 4-16,0-2-4 15,0 0 2-15,0 0 31 16,0-9 20-16,0-16-22 15,0-10-31-15,0-10 1 0,0-6-2 16,0-2-23 0,0-2 3-16,3 6-8 0,12 3-6 15,6 6 16-15,-2 8 7 16,4 6 0-16,-4 11 8 16,3 8-4-16,2 6 3 15,0 1-1-15,3 6 4 16,3 18-1-16,-5 12 2 15,0 5 0-15,-8 4 14 16,-4 4 3-16,-7-4-3 0,-6 2 7 16,-3-3 0-1,-6-9-17-15,-4-5 5 0,13-8-5 16,-5-4-1-16,4-2-3 16,1-7-31-16,-3-3-40 15,3-6-106-15,-3 0-377 16</inkml:trace>
  <inkml:trace contextRef="#ctx0" brushRef="#br0" timeOffset="87023.23">2161 973 493 0,'0'0'236'0,"0"0"-176"16,0 0-30-16,0 0-19 15,22 86 29-15,-10-28 20 16,0 16-15-16,-1 11-14 16,-7 8-3-16,-4 3-19 15,0 3 2-15,-6-9-10 16,-15-9 9-16,0-7-10 15,2-16 1-15,1-8-1 16,8-11 0-16,2-11 0 16,8-9-1-16,0-5-7 0,3-8 2 15,16-3-25 1,7-3 4-16,4-1 12 16,3-18-12-16,-2-6 15 15,-6-6-5-15,-7-6 13 0,-6-5 4 16,-7-6 2-16,-5-3 2 15,0 0-3-15,-17 6 4 16,-10 4 4-16,-4 9 1 16,-2 6 12-16,-4 4-2 15,4 2-14-15,3 5 3 16,12-1 0-16,8-1 3 16,10 0 8-16,0-5-13 15,9-7-7-15,24-2-28 16,13-1-4-16,8 6 0 0,-1 4 9 15,-5 10 2-15,-11 5 8 16,-10 6 6-16,0 1 6 16,-6 0 0-16,3 6-1 15,-2 10 2-15,2 6 0 16,-3 5 0-16,-2 6 0 16,-3 1 0-16,-5 3 0 15,-5 0 0-15,-3-2 0 16,-3 0-4-16,0 1 4 15,0-5 0-15,-6-8 2 16,3-3-2-16,0-7 0 0,0-6-9 16,0-2-5-1,1-5-68-15,-2 0-102 0,1 0-218 16</inkml:trace>
  <inkml:trace contextRef="#ctx0" brushRef="#br0" timeOffset="87233.74">2525 1127 894 0,'0'0'27'0,"0"0"-13"0,0 0 35 15,0 0-32-15,0 0-17 16,0 0-33-16,37-29-37 15,-13 45-45-15,-3 1-214 16</inkml:trace>
  <inkml:trace contextRef="#ctx0" brushRef="#br0" timeOffset="87558.33">2910 1175 613 0,'0'0'51'0,"0"0"-45"0,0 0 2 16,0 0 6-16,18 94 28 15,-18-36 9-15,0 6-2 16,-8 0-22-16,-7-8-7 15,-1-7-17-15,1-3 1 16,0-6-4-16,0-6 1 16,2-5-1-16,2-9 4 15,2-8-4-15,5-5-9 16,4-7-15-16,0 0-47 16,24-5-63-16,10-19-159 15</inkml:trace>
  <inkml:trace contextRef="#ctx0" brushRef="#br0" timeOffset="87822.88">3223 1201 744 0,'0'0'58'0,"0"0"-27"15,0 0 0-15,-88 68 2 16,60-20-1-16,5 11-7 15,7 3 3-15,7-3-23 16,6-1-1-16,3-7 0 0,0-6-3 16,9-8 1-1,10-9 1-15,4-10-2 0,5-8-1 16,5-8-1-16,11-2-6 16,3-2-14-16,5-13-55 15,0-5-41-15,-7-6-359 16</inkml:trace>
  <inkml:trace contextRef="#ctx0" brushRef="#br0" timeOffset="88144.84">4434 923 1037 0,'0'0'8'0,"0"0"22"15,0 0-4-15,0 0-26 16,0 0-11-16,-9 139 11 16,9-48 12-16,3 11-7 15,-3-1 1-15,0-1-5 16,-6-9 5-16,-9-20-6 15,0-13-7-15,2-17-23 16,2-14 4-16,4-8 7 16,0-11-24-16,-2-4-23 0,-5-4-57 15,1 0-246 1</inkml:trace>
  <inkml:trace contextRef="#ctx0" brushRef="#br0" timeOffset="88583.59">4207 1252 624 0,'0'0'0'0,"81"-50"13"16,-24 32 22-16,2 5 5 16,-2 9-21-16,-8 4-17 15,-6 0 10-15,-11 7-5 0,-10 13 6 16,-1 7 18-16,-6 11-8 15,-6 4 8-15,-3 4-1 16,0 2-10-16,-2-2-1 16,1-5-11-16,2-2-7 15,1-8-1-15,5-9 1 16,4-6 3-16,0-8-4 16,4-5-4-16,0-3 3 15,3-3 1-15,0-14-1 16,0-8 3-16,-2-8 7 15,-4-3-7-15,-2-5 22 16,-5-10-19-16,-7-5-5 16,-4 0 0-16,0 0 0 15,-10 11 3-15,-17 14 3 0,-3 11 10 16,-7 6 2 0,-8 12-5-16,0 2-8 0,1 0-5 15,3 19-8-15,7 4-76 16,15 0-93-16</inkml:trace>
  <inkml:trace contextRef="#ctx0" brushRef="#br0" timeOffset="89461.18">5902 1306 722 0,'0'0'50'0,"0"0"0"15,0 0 46-15,0 0-51 0,0 0-45 16,0 0 7-16,-9 86-6 15,7-19 22-15,-2 2 12 16,-1 4-18-16,1-3-6 16,1-3-6-16,-1-4-5 15,4-14 5-15,0-13-8 16,0-12 6-16,0-11-3 16,0-9 7-16,0-3-6 15,0-1 3-15,0 0 5 16,0-8 29-16,4-18 7 15,2-16-36-15,1-11-4 16,1-12-5-16,-2-7-3 16,-2-6 1-16,-1-4-16 15,-3-6-7-15,0 4-9 16,3 6 22-16,3 17-3 0,3 18 10 16,6 18 3-16,0 11 0 15,4 7-5-15,10 7-14 16,5 1 0-16,11 23 4 15,1 13 7-15,-7 8 4 16,-12 5 5-16,-13-3-1 16,-14 0-1-16,0-6 3 15,-10-9 1-15,-18-3 2 16,-3-8 12-16,-8-3 0 16,-3-3-6-16,0-6-1 15,11-4-8-15,11 0-3 16,10-3-49-16,10-2-105 0,0 0-363 15</inkml:trace>
  <inkml:trace contextRef="#ctx0" brushRef="#br0" timeOffset="89887.28">6604 1219 788 0,'0'0'31'0,"0"0"-11"0,0 0 13 15,0 0-7-15,-95 24-21 16,71 18-1-16,2 10 18 16,4 5-9-16,9-3 1 15,4-7-13-15,5-5 2 16,0-9-3-16,9-5-2 15,9-6 0-15,6-8-21 16,0-9 17-16,7-5-1 16,1 0 7-16,-7-16 4 15,2-9-2-15,-8-6 10 16,-2-6 7-16,-6-9-2 16,-6-10-4-16,-5-8 2 15,0-1-1-15,-12 9-11 16,-6 15 5-16,-3 16 2 15,-4 13-7-15,2 11 0 0,-2 1-3 16,1 16 0-16,5 15-39 16,13 13-58-16,6-5-16 15,16 0-149-15</inkml:trace>
  <inkml:trace contextRef="#ctx0" brushRef="#br0" timeOffset="90222.64">7062 1116 763 0,'0'0'32'16,"0"0"-6"-16,-110 13 31 15,86 12-17-15,12 9-28 16,12 7 3-16,3 7-4 15,27 0-4-15,9 1-4 16,7-1-3-16,-1-5-4 16,-5-2 0-16,-9-7-6 15,-11-7-9-15,-10-7 1 16,-10-6 7-16,0-5 5 16,-10-4 6-16,-19-2 12 15,-8-3 13-15,0 0-18 16,-5 0-7-16,9-14-18 15,9-6-63-15,17-7-212 0</inkml:trace>
  <inkml:trace contextRef="#ctx0" brushRef="#br0" timeOffset="90466.28">7120 1191 518 0,'0'0'37'15,"-38"102"32"-15,8-28 74 0,-4 7-79 16,-10 3-30 0,-3-3-7-16,-7-9-11 0,6-6-14 15,5-11-1-15,13-14-1 16,12-11 4-16,6-13-4 16,11-10-2-16,1-7 2 15,0 0 0-15,0 0-13 16,22-12-53-16,11-17-175 15</inkml:trace>
  <inkml:trace contextRef="#ctx0" brushRef="#br0" timeOffset="90712.66">7540 956 848 0,'0'0'2'0,"0"0"-1"16,0 105-1-16,10-31 26 15,-4 18 5-15,-3 8-13 16,-3 2-17-16,0-5 2 16,0-16-6-16,-5-15-6 15,2-12-55-15,3-16-35 16,0-12-128-16,0-14-39 15</inkml:trace>
  <inkml:trace contextRef="#ctx0" brushRef="#br0" timeOffset="90924.39">7338 1327 797 0,'0'0'45'16,"0"0"-23"-16,0 0 15 16,100-55-28-16,-37 44-4 15,4 2-5-15,-3 0-3 16,-7-1-34-16,-13-2-67 0,-15-1-358 16</inkml:trace>
  <inkml:trace contextRef="#ctx0" brushRef="#br0" timeOffset="91587.46">8057 948 851 0,'0'0'9'0,"0"0"-7"0,0 0 35 16,0 0-17 0,0 0-20-16,0 0 0 0,49 97 5 15,-34-8 19-15,-10 15-8 16,-5 5 4-16,0 2-15 16,-14-2-4-16,-5-11 0 15,-2-7 2-15,2-9-3 16,2-12-10-16,4-14-1 15,10-13-19-15,3-10-4 16,0-10 4-16,3-10-6 16,21-9-23-16,4-4 15 15,11-7 20-15,1-18 2 16,-3-6 17-16,-5-5 4 16,-9-9 1-16,-12-7 19 15,-8-5 23-15,-3-5 11 16,-19 2-13-16,-20 4-2 15,-6 11 19-15,0 8-30 0,8 7 19 16,15 5 2-16,10 5-5 16,10 0-10-16,2-1-19 15,11-2-14-15,26-3-4 16,18 0-23-16,8 2-17 16,10 5-21-16,-9 5-4 15,-12 8 8-15,-10 3 33 16,-8 3 7-16,-8 0 13 15,-4 10 6-15,-10 14 1 16,4 3 0-16,-8 10 1 16,-5 3 0-16,-3 4 7 15,0-4 9-15,0 1-11 0,0-4 7 16,0-2-10 0,0-7-2-16,0-5-6 15,0-10 3-15,0-6-10 0,0-4-26 16,-2-3-69-16,-2 0-294 15</inkml:trace>
  <inkml:trace contextRef="#ctx0" brushRef="#br0" timeOffset="91785.92">8463 1157 919 0,'0'0'40'0,"0"0"6"16,0 0 35-16,0 0-63 16,0 0-18-16,0 0-33 15,31-28-89-15,-1 34-41 16,-2 3-260-16</inkml:trace>
  <inkml:trace contextRef="#ctx0" brushRef="#br0" timeOffset="92110.98">8822 1137 672 0,'0'0'38'0,"0"0"40"16,0 0-4-16,91 17-42 15,-71 11-8-15,-4 11-5 16,-5 9 0-16,-7 8 17 16,-4 2-11-16,0-2-15 15,-4-3-4-15,-13-6-4 16,-5-2 1-16,-2-6 4 16,-1-10-7-16,3-5 3 15,5-10-1-15,6-7-2 16,6-2 1-16,5-5-1 0,0 0-17 15,0 0-26-15,14-12-50 16,10-12-121-16</inkml:trace>
  <inkml:trace contextRef="#ctx0" brushRef="#br0" timeOffset="92388.59">9236 1126 825 0,'0'0'37'16,"0"0"-1"-16,0 0 40 0,-99 49-31 16,66-3-16-16,-4 14 10 15,4 6-28-15,3 6 2 16,11-7-8-16,11-4-5 16,8-8-3-16,8-9 3 15,17-7-6-15,8-9 5 16,6-8-8-16,0-8-12 15,2-5 1-15,0-7-29 16,-2 0-51-16,-1-3-30 16,-8-14-201-1</inkml:trace>
  <inkml:trace contextRef="#ctx0" brushRef="#br0" timeOffset="93000.71">10961 1187 295 0,'0'0'129'0,"0"0"-51"15,0 0 63-15,0 0-32 16,0 0-4-16,0 0-47 15,0 0-15-15,-37-68-20 16,1 83 2-16,-10 15-1 16,-4 14 15-16,1 12 1 15,5 7-18-15,13 2-9 16,11 1-10-16,8-4 4 16,12-5-4-16,0-4-3 15,16-1 5-15,10-8-5 16,5-10-22-16,5-9 3 0,6-8-11 15,4-10-17-15,2-7-33 16,4 0-22-16,-3-13-80 16,-7-15-498-16</inkml:trace>
  <inkml:trace contextRef="#ctx0" brushRef="#br0" timeOffset="93365.72">11209 1388 749 0,'0'0'57'0,"0"0"30"0,0 0 3 16,0 0-76-16,0 0-13 16,0 0-1-16,-58 75 10 15,49-32 1-15,9 3-10 16,0 3 9-16,0-5-8 16,17-1 8-16,3-12-9 15,5-7-1-15,4-9-3 16,-4-8-8-16,5-6 2 15,-3-1 7-15,-1-6-6 16,-3-16 8-16,-1-4 5 16,-2-9 7-16,-7-4 3 15,-4-5 2-15,-5-7 4 16,-4 0-13-16,-4-5 1 16,-15 3-5-16,-7 9-4 15,-2 13 1-15,-5 14 3 16,0 15-4-16,-1 2-6 15,1 16 6-15,8 15-35 0,9 7-67 16,16 2-51 0,0-6-291-16</inkml:trace>
  <inkml:trace contextRef="#ctx0" brushRef="#br0" timeOffset="93854.26">11650 1285 835 0,'0'0'0'0,"0"0"-5"16,-6 89 5-16,6-29 8 16,0 0 6-16,0 5 3 15,6-4-16-15,2-5 0 16,-1-8-2-16,-1-12 1 15,0-13-7-15,-3-10-1 16,-3-8 8-16,0-5 1 16,0 0 32-16,0-19 55 15,0-11-46-15,-6-12-37 16,-1-9-2-16,1-7-6 16,1-4 3-16,5-2-7 15,0-5-32-15,2 7 7 16,14 11-4-16,8 15 5 15,3 20 16-15,4 16-1 16,2 0 7-16,6 14 6 0,-2 14 3 16,2 5 1-1,-3 10 8-15,-8 3 19 0,-7 0 6 16,-7 1-3-16,-9-2-10 16,-3 1 9-16,-2-3-25 15,0-2 9-15,-2-2-13 16,-5-8-1-16,4-6 0 15,3-8-37-15,0-8-75 16,0-7-145-16</inkml:trace>
  <inkml:trace contextRef="#ctx0" brushRef="#br0" timeOffset="94573.28">12080 1205 806 0,'0'0'36'0,"0"0"-32"16,0 0 14-16,110 34 28 15,-68 8-23-15,0 13-7 16,-4 7-8-16,-9 0-2 16,-10-1 0-16,-4-8-4 15,-9-6 0-15,-4-10-2 16,-1-12-1-16,-1-9 0 15,0-8 1-15,2-5 2 0,-2-3 4 16,3 0 22-16,1-5 21 16,2-18-22-16,4-10-27 15,0-9-28-15,-1-8-35 16,1-6-4-16,0-9 5 16,1-4 0-16,4 1-6 15,1 10 44-15,5 16 2 16,4 18 14-16,5 16-5 15,3 8-10-15,1 0 11 16,9 20 12-16,-1 11 11 0,3 8-2 16,1 6 5-1,-4 0 5-15,-3-1 6 0,-8-10 64 16,-7-11-57-16,-8-8-16 16,-5-8-10-16,-1-4 2 15,-1-3 11-15,5 0 8 16,2-1 16-16,-1-20-23 15,1-4 4-15,-2-13-7 16,-2-8-10-16,-6-3-2 16,-5 0-5-16,-1 9 0 15,0 11 5-15,-9 9 10 16,-7 11 11-16,-5 4-10 16,-6 5-16-16,-3 10 9 15,-4 16-1-15,0 18-4 16,4 14 0-16,6 7 0 0,9 8 3 15,8-6-7 1,7-8 2-16,0-6-2 0,0-11 6 16,6-7-6-16,8-9 2 15,3-9-1-15,2-6 0 16,5-4 2-16,6-6-3 16,4-1-1-16,10 0-22 15,6 0-70-15,4-8-39 16,0-9-263-16</inkml:trace>
  <inkml:trace contextRef="#ctx0" brushRef="#br0" timeOffset="94972.39">13315 1284 930 0,'0'0'52'16,"0"0"-28"-16,0 0 34 16,0 0-48-16,113 38-2 15,-60 7 1-15,-1 7-5 16,-7 5-1-16,-11-2 4 16,-10-2-7-16,-13-2-2 15,-11-3 1-15,0-7 1 16,-13-7-6-16,-11-9-16 15,-4-7 8-15,-2-10 14 0,3-6 2 16,0-2 0-16,5-1 5 16,6-17 2-16,4-9 9 15,6-8-11-15,6-7-5 16,1-9-2-16,26-5-12 16,10-8-5-16,8-5-13 15,3 1-13-15,-6 8-59 16,-2 16 20-16,-6 17 8 15,-3 19-125-15</inkml:trace>
  <inkml:trace contextRef="#ctx0" brushRef="#br0" timeOffset="95359.56">14171 1238 870 0,'0'0'31'0,"0"0"9"16,-89-15 50-16,44 19-66 16,0 21-6-16,5 7 4 0,10 6-11 15,14 4-1 1,16 5-9-16,1 1-1 15,32 2 0-15,15-3 0 16,3 3 1-16,-2-2-1 0,-9-3-4 16,-13-5-20-16,-14-8-9 15,-10-9 24-15,-3-7 7 16,0-5 2-16,-8-2 2 16,-12-4 16-16,-7 0 6 15,-7-4-7-15,-7-1-10 16,0 0-7-16,3-1-14 15,8-13-61-15,17-4-110 16,13-7-426-16</inkml:trace>
  <inkml:trace contextRef="#ctx0" brushRef="#br0" timeOffset="95678.31">14516 1369 788 0,'0'0'41'16,"0"0"24"-16,0 0 63 16,0 0-85-16,0 0-43 15,0 0-10-15,-8 82 10 0,8-24 10 16,0 0-6-16,0 5-2 15,0 0 1-15,0-5-3 16,0-10 0-16,0-14-6 16,0-15-5-16,0-10 2 15,0-8-24-15,0-1 21 16,0-1-8-16,0-22-62 16,6-10-113-16</inkml:trace>
  <inkml:trace contextRef="#ctx0" brushRef="#br0" timeOffset="95844.11">14557 1131 902 0,'0'0'39'16,"0"0"0"-16,0 0 33 15,0 0-72-15,0 0-5 16,0 0-117-16,33 33-10 15,3-10-387-15</inkml:trace>
  <inkml:trace contextRef="#ctx0" brushRef="#br0" timeOffset="96596.5">15090 1276 913 0,'0'0'22'0,"0"0"-15"16,0 0 55-16,-116 1-26 15,69 30-17-15,-2 11 17 16,9 6-22-16,7 5-9 16,8 0-5-16,7-1 1 15,12-1 0-15,6-2-2 16,0-8-20-16,7-4-19 15,13-8 0-15,-1-9-20 16,1-6 17-16,2-8 12 16,-1-6 4-16,0 0 22 0,1-9 0 15,2-12 4 1,-2-6 1-16,-1-10 0 0,1-6 9 16,-4-6 23-1,-3-6-12-15,-2-1-4 0,-2-4-13 16,-2-1 5-16,1 11-8 15,-1 9 1-15,2 16 14 16,-1 17-11-16,4 8-4 16,5 0-19-16,4 24 16 15,3 13 2-15,1 11-2 16,-4 3 3-16,-7 0 3 16,-4-3 6-16,-8-4-4 15,-4-7 3-15,0-1-6 0,0-8 7 16,0-8-5-1,-4-9 4-15,1-5-2 0,0-6 13 16,1 0 5-16,2 0 31 16,-2-2-15-16,0-18 13 15,2-11-39-15,0-11-14 16,0-8-2-16,4-5-19 16,13-1-16-16,2-5-8 15,2 8 5-15,5 9-15 16,2 17 36-16,5 21-3 15,1 6-7-15,6 17 19 16,-2 21 9-16,-3 8 1 0,-6 9 5 16,-10 1 1-16,-10-2 22 15,-9-1 8-15,0 0-17 16,-2-7-1-16,-10-2-10 16,-1-10 0-16,4-5 3 15,3-8-10-15,-1-6-2 16,7-4-25-16,0-7-142 15,7-4-556-15</inkml:trace>
  <inkml:trace contextRef="#ctx0" brushRef="#br0" timeOffset="97377.84">17078 1283 721 0,'0'0'41'16,"0"0"9"-16,0 0 54 16,0 0-11-16,0 0-63 15,0 0-23-15,-18-20-7 16,12 53-12-16,0 17 12 16,-1 6 12-16,4 1 0 15,3-7-10-15,0-3 6 16,0-5-5-16,13-8-2 15,2-4-1-15,6-7 7 16,4-6-7-16,7-5 3 16,7-9 0-16,7-3-2 15,3-4-1-15,-1-17 5 16,-5-8 0-16,-8-4-1 16,-10-7 2-16,-11-7-1 0,-11-7 1 15,-3-6-6-15,-3-2-2 16,-13 5 1-16,3 16-17 15,1 16-22-15,6 20-4 16,1 5-61-16,2 22-71 16,3 11-44-16,0 3-271 15</inkml:trace>
  <inkml:trace contextRef="#ctx0" brushRef="#br0" timeOffset="97725.62">17857 1209 827 0,'0'0'35'0,"0"0"-20"16,0 0 20-16,0 0-16 15,-73 92 4-15,68-34 12 16,5 2-17-16,20 2-8 15,11-3 3-15,6-3 3 16,-6-7-6-16,-5-6-8 16,-8-12 1-16,-9-7 4 15,-6-11-6-15,-3-6-1 0,0-4 0 16,0-3 1-16,-15 0 9 16,-13 0-7-16,-11-8-3 15,-6-16-28-15,3-8-64 16,11-10-29-16,12-8-220 15</inkml:trace>
  <inkml:trace contextRef="#ctx0" brushRef="#br0" timeOffset="97938.24">17813 1255 636 0,'0'0'7'0,"-38"116"106"0,11-41-17 16,-9 5-15-16,-6 1-44 15,-7 0-10-15,-2-3-16 16,1-6-10-16,6-16-1 16,11-14 10-16,13-17-9 15,12-13-1-15,7-5-1 16,1-7 0-16,0 0 1 16,26-2-56-16,18-20-92 15,14-9-373-15</inkml:trace>
  <inkml:trace contextRef="#ctx0" brushRef="#br0" timeOffset="98146.02">18216 1286 544 0,'0'0'327'15,"0"0"-327"-15,-12 114 0 16,12-56 34-16,0 1-10 15,8-3-18-15,1-2-5 16,2-8-1-16,-3-6 0 16,-3-10-21-16,-2-13-70 15,0-14-103-15</inkml:trace>
  <inkml:trace contextRef="#ctx0" brushRef="#br0" timeOffset="98295.22">18182 1084 872 0,'0'0'17'15,"0"0"-16"-15,0 0-1 16,0 0-1-16,0 0-87 16,0 0-102-16</inkml:trace>
  <inkml:trace contextRef="#ctx0" brushRef="#br0" timeOffset="99227.54">18573 1570 514 0,'0'0'8'0,"0"0"72"16,-9 86-15-16,9-66-15 15,0-8-15-15,0-8 2 16,0-4 24-16,0 0 11 16,0-9 28-16,0-18-31 15,0-9-56-15,0-11-10 16,0-6-3-16,0-9-11 16,-3-11-17-16,3-2-34 15,0 9 12-15,0 14 0 0,15 20 24 16,5 20 14-16,3 10 0 15,9 2-4-15,4 17 13 16,5 14-6-16,1 14 9 16,-4 4 2-16,-6 7 6 15,-8-6 1-15,-5-5-1 16,-4-9 8-16,-5-11-9 16,2-7 1-16,2-8 3 15,2-7-6-15,10-3 0 16,6-3 15-16,6-16-5 15,0-13-7-15,-5-9-4 16,-8-14 8-16,-6-10-7 16,-9-5-3-16,-10 4 2 15,0 12-4-15,-10 13 0 0,-16 18 17 16,-5 12 7-16,-5 11-14 16,-3 3-10-16,5 22-9 15,8 10 9-15,12 2-2 16,14 3 2-16,0-1-4 15,16-3-2-15,8-9-17 16,-2-12 0-16,1-13-13 16,-1-2 18-16,-3-9 13 15,-2-15 5-15,-1-4 13 16,-4-3 5-16,-1 0 11 16,-3 1-6-16,-2 7-7 15,-3 8 11-15,-1 10 4 16,-2 3-11-16,0 2-15 0,0 5-5 15,0 21-22 1,0 15 22-16,0 15 2 0,0 10 4 16,0 9-6-16,0 4 0 15,0 3 2-15,0 3-1 16,9 4-1-16,7 0 1 16,2-2 5-16,-1-3-4 15,-10-7-2-15,-7-9-3 16,0-5-8-16,-6-12 1 15,-7-12 2-15,-2-11 3 0,0-13 2 16,0-8 6 0,0-7 0-16,-3 0 36 0,-3-19 0 15,2-13 13 1,0-9 4-16,5-7-15 0,5-4 1 16,9-3-29-16,0-3-2 15,12-2-11-15,18-1-1 16,12 5-32-16,16 11-47 15,14 13-34-15,6 13-110 16</inkml:trace>
  <inkml:trace contextRef="#ctx0" brushRef="#br0" timeOffset="99851.57">20794 1073 711 0,'0'0'39'16,"0"0"47"-16,-11-84 9 15,-5 73-7-15,-5 5-38 16,-9 6-32-16,-7 3-14 16,-6 20 3-16,0 7-2 15,8 6 10-15,17 2-11 16,15 4-3-16,3 3 4 15,21 6-5-15,15 5 0 16,9 0 0-16,-2-3 0 0,-5-7 3 16,-12-8-3-16,-11-9 0 15,-12-7-2-15,-3-3-7 16,-5-5 9-16,-15-3 0 16,-7-5 0-16,-3 0-3 15,-4-6 3-15,1 0-3 16,0-2-18-16,5-15-63 15,7-5-37-15,9-10-87 16</inkml:trace>
  <inkml:trace contextRef="#ctx0" brushRef="#br0" timeOffset="100110.48">20740 1102 703 0,'0'0'6'15,"0"0"63"-15,-81 124 22 16,40-56-31-16,-7 7-8 16,-6 1-14-16,-4-4-5 15,0-5-16-15,0-5-14 16,4-6 7-16,9-9-10 16,12-11 1-16,11-13 1 15,13-12-1-15,8-6 1 16,1-5-2-16,0 0-8 15,13-3-51-15,25-21-65 0,15-13-94 16</inkml:trace>
  <inkml:trace contextRef="#ctx0" brushRef="#br0" timeOffset="100359.21">21187 819 223 0,'0'0'695'0,"0"0"-695"0,0 0-1 16,0 126 1-16,0-44 55 15,0 11-22-15,0 11-5 16,-7 4-13-16,-6-6-12 16,1-8-3-16,4-21-1 15,3-18-4-15,3-18-10 16,2-11 2-16,0-12-53 15,0-9-45-15,0-5-5 16,0-8-101-16</inkml:trace>
  <inkml:trace contextRef="#ctx0" brushRef="#br0" timeOffset="100953.6">21015 1294 750 0,'0'0'0'0,"0"0"-6"0,113-25 6 15,-49 25 9-15,10 0-8 16,1 2-1-16,-3 3-2 16,-9-4 2-16,-14-1 0 15,-18 0-2-15,-13 0 2 16,-12 0 0-16,-6-1 30 16,0-6 62-16,0 1-10 15,-11-2-38-15,-5 0-27 16,-6 4-10-16,-5 4-7 15,-3 0 0-15,-1 12 6 16,-1 16-1-16,6 8 0 16,6 11 4-16,7 4-5 0,8-1-2 15,5 0 0 1,0-5-2-16,10-4-3 16,7-7 1-16,4-6-13 15,2-10 4-15,3-5-6 0,4-9-12 16,4-4 5-16,-3-1-1 15,1-19 12-15,-7-7 12 16,-1-7 1-16,-3-8 6 16,-6-8 1-16,-5-6-5 15,-8-8-1-15,-2 5-1 16,0 11 0-16,0 16 0 16,0 17 16-16,-2 13 11 15,2 2-27-15,0 11-1 16,0 22-5-16,0 12 6 15,0 10 10-15,0-1 6 0,0-1 5 16,5-4-2-16,5-6-7 16,5-6-10-16,-1-5 5 15,-1-9-4-15,-1-9-3 16,2-4 1-16,2-5-1 16,4-2 0-16,7-3-19 15,9 0-91-15,12 0-90 16,9-12-228-16</inkml:trace>
  <inkml:trace contextRef="#ctx0" brushRef="#br0" timeOffset="101249.21">22184 1214 555 0,'0'0'317'16,"0"0"-287"-16,0 0 57 15,-91-30-15-15,61 40-60 16,-3 22-1-16,-8 13 17 16,5 11-15-16,7 5-3 15,10 2 0-15,9-3-8 16,10-2-2-16,0-6 4 16,20-5 1-16,10-10-5 15,3-7 0-15,3-10 0 16,1-7-1-16,0-8-7 15,-4-5-10-15,-2 0 0 16,-2-4-45-16,-2-16-42 0,-5-10-76 16,-1-4-527-16</inkml:trace>
  <inkml:trace contextRef="#ctx0" brushRef="#br0" timeOffset="101537.5">22452 883 888 0,'0'0'19'0,"0"0"-1"15,0 0-17-15,21 75 0 16,3-8 67-16,0 13-2 16,-5 11-24-16,-7 7-17 15,-7-1-13-15,-5-6-4 16,0-11-8-16,0-18-1 15,-3-13 1-15,-3-15 0 16,4-11 0-16,1-10-1 16,1-8-1-16,0-5-14 15,0 0-11-15,1-4-8 16,13-19-67-16,4-13-124 16</inkml:trace>
  <inkml:trace contextRef="#ctx0" brushRef="#br0" timeOffset="101947.19">22813 1069 667 0,'0'0'4'0,"0"0"47"16,-73 108 36-16,45-58-25 15,0 0-32-15,-2 3 7 16,3-9-13-16,4-4-13 15,0-3 0-15,2-7 9 16,4-5-4-16,4-5 2 16,5-4 3-16,7-7-18 15,1-7 0-15,0 2 2 0,14-2-1 16,17 3 10-16,9-2-5 16,3-1-8-16,-2 0 2 15,-9 3-2-15,-11 0-1 16,-4 5-1-16,-8 6-6 15,-3 4 4-15,-5 7 3 16,-1 1-5-16,0 2 4 16,-3-3-1-16,-4-3 2 15,2-4 1-15,2-6-1 16,3-5 3-16,0-4-6 16,0-2 3-16,0 1-44 15,14-3-79-15,17-1-42 16,15 0-381-16</inkml:trace>
  <inkml:trace contextRef="#ctx0" brushRef="#br0" timeOffset="102718.97">24284 1124 690 0,'0'0'119'0,"0"0"-119"0,0 0-9 15,0 0 9-15,0 0 18 16,-57 92-14-16,31-65 2 16,-3-6-3-16,1-6 5 15,1-8 15-15,4-5 11 16,4-2 6-16,3 0-2 15,-1-19 14-15,-2-4-26 16,3-7-9-16,-2-2-13 16,6-4-3-16,4 0-1 15,8-3-4-15,0 1-15 16,2 6-3-16,13 7-6 16,1 9 6-16,-1 9 17 15,3 7-10-15,0 0 3 16,4 12 5-16,1 14 5 15,-4 11 1-15,-1 6 1 0,-6 5 0 16,-2 6 2-16,-5 4 4 16,-5 5 5-16,0 0 1 15,-5-1-2-15,-19-5-8 16,-8-3 2-16,-7-5 2 16,-6-3-4-16,-1 3 2 15,-2-8 1-15,5-3-5 16,0-5-5-16,5-10-2 15,8-7 2-15,11-8 3 16,7-5 2-16,6-3 8 0,-2 0 37 16,0-19 6-16,0-8-41 15,-2-9-5-15,3-1-2 16,5-2-3-16,2 0 0 16,0 4-3-16,10 5 2 15,7 7-3-15,1 8 1 16,0 7-4-16,-1 8-4 15,6 0-3-15,0 15 10 16,2 17 3-16,2 8-4 16,-5 8 4-16,-2 4-2 15,-1-1 2-15,-2-3 1 16,2-7 0-16,3-9-2 16,0-7-4-16,5-6 6 15,6-6 0-15,4-3 0 16,4-7-6-16,0-3-42 0,-7 0-77 15,-7 0-147-15</inkml:trace>
  <inkml:trace contextRef="#ctx0" brushRef="#br0" timeOffset="103469.26">20670 2101 193 0,'0'0'242'16,"0"0"-234"-16,0 0 51 15,-88 0 64-15,79-2-62 16,3 2-18-16,0 0-8 16,6 0-6-16,0 0-9 15,0 0-3-15,0 0 0 16,0 0 10-16,16-1-13 15,22-1-2-15,29 0-12 16,29-3 16-16,28 5-1 16,15-2-3-16,12 2 7 15,14 0-12-15,10 0-3 0,17 0-2 16,10 0 3 0,10 0-2-16,11 2-3 0,3 1 0 15,2-3-1-15,-11 0 2 16,-16 0-1-16,-21-3 0 15,-13-8-1-15,-15 3 0 16,-7 3 1-16,-15 5 28 16,-21 0 11-16,-26 0-4 15,-29 0-13-15,-26 3 20 16,-17-3-21-16,-10 0-3 16,-1 0-8-16,0 2-10 0,0 2-9 15,-21 3-48-15,-19-3-53 16,-11-4-192-16</inkml:trace>
  <inkml:trace contextRef="#ctx0" brushRef="#br0" timeOffset="104315.64">17390 1930 415 0,'0'0'31'16,"-100"6"36"-16,43 5 66 15,-1 3-40-15,4 1-45 16,12-1-13-16,10 1 4 15,9-3-18-15,16 0-10 16,3-2-3-16,4-3-3 16,10 3 1-16,26-3 1 15,26 2-4-15,34-3 3 16,31-3 3-16,23 1 2 16,22 0-9-16,14-1 0 15,22 3 6-15,8 2 5 16,2-3-3-16,-12 0 1 15,-28 0-8-15,-28-3 3 16,-34-2-3-16,-28 0-2 0,-31 0 8 16,-20 0 3-16,-17 0 14 15,-10 0 1-15,-6 0-2 16,-4-2-9-16,0 2-16 16,-1 0-29-16,-25 0-61 15,-13 0-85-15,-14 0-264 16</inkml:trace>
  <inkml:trace contextRef="#ctx0" brushRef="#br0" timeOffset="105376.92">11540 2039 92 0,'0'0'234'0,"-155"0"-228"0,62 3-2 16,-1 6 16-1,0 0 28-15,9-2-7 0,14 0 12 16,9-3 8-16,18-2-20 15,14 0 44-15,12-2-37 16,11 0-10-16,5 0 2 16,2 0 3-16,0 0-14 15,0 2-15-15,7-1-13 16,18 1 0-16,15 0 0 16,14-2 0-16,22 0 3 15,10 0-1-15,20 0 2 16,12 0 0-16,7 0-4 15,5 0-1-15,-2 5 0 16,0 0 0-16,1 2 1 16,5 0 3-16,0 1-1 0,5 0-3 15,0 1 0-15,5 4 4 16,5-4-2-16,8 3 0 16,7-2 2-16,3-1-4 15,-1-4 1-15,-5-2 1 16,-15 0-2-16,-9-1 0 15,-7-1 0-15,-7 1 4 16,0-2 0-16,-3 0 14 16,-7 1 4-16,-9-1-6 15,-13 0 0-15,-16 0-6 16,-14 0 8-16,-14 0 1 16,-15 0-8-16,-14 0 9 15,-6 0-5-15,-5 0 3 16,-4 0-6-16,-1 0-7 15,-2 0-5-15,0 0-3 0,0 0-8 16,0 5-79-16,-5 4-112 16,-17-4 21-16</inkml:trace>
  <inkml:trace contextRef="#ctx0" brushRef="#br0" timeOffset="106426.42">6127 2135 463 0,'0'0'98'16,"-125"-2"-79"-16,68 0 28 15,11 0 44-15,15 1-28 16,11 1-15-16,10 0-4 16,7 0-23-16,1 0 0 0,2 0-16 15,0 0 0 1,0 0-4-16,0 0-1 15,0 0-5-15,12 5 4 0,9 7-3 16,15-2 4-16,22-2 10 16,24-5-5-16,31-3 1 15,25 0 7-15,17-4-6 16,7-6-5-16,4 4 0 16,-9 2 5-16,-7 4-7 15,-5 0-6-15,-10 0 6 16,3 4 0-16,3 2 0 15,4 4 4-15,3-3-4 16,8-4 0-16,-9 2 0 16,-7-3 3-16,-13-2-3 15,-17 0-1-15,-12 0-3 16,-11 0 4-16,-9 2 0 0,-4-2 4 16,-7 3 6-16,-1 0-2 15,-8-1 10-15,-4 0-5 16,-5 1 5-16,-9-3-10 15,-4 0 1-15,-8 0-7 16,-10 0 3-16,-4 0 6 16,-10 0-11-16,-4 0 4 15,0 0-3-15,0 0-1 16,0 0-2-16,0 0-23 16,-25 0-73-16,-11 0-129 15</inkml:trace>
  <inkml:trace contextRef="#ctx0" brushRef="#br0" timeOffset="107550.77">1606 2257 518 0,'0'0'33'0,"0"0"-15"15,-107-10 61-15,77 10 2 16,7 0-35-16,7 0 6 15,7 0-28-15,6 0-9 16,3 0-6-16,0 0-4 16,0 0 3-16,0 0-8 15,3 0-6-15,21 5 6 16,10 3 1-16,16 3-1 16,12-2 0-16,16-1 7 15,14-5-4-15,13-3 1 0,11 0 7 16,8 0-9-16,8-8 14 15,3 1-12 1,5 0-2-16,-1 1 3 0,-1 3-3 16,0 2 4-16,-3-2-3 15,-2 1-3-15,0-1 0 16,-5-1 1-16,-3 1 4 16,-7 3-5-16,-3-3 0 15,-4 1 3-15,-3 0-2 16,-3-3 9-16,-1 0-7 15,-13-3 4-15,-3 2-3 16,-7 1 3-16,-7-1 2 16,-2 2 10-16,4-1 3 0,-3 0-2 15,0 2-11-15,-3 2 5 16,-4-1 5-16,-8 2-9 16,-6 0-3-16,-13-1 4 15,-12 1 0-15,-15 0-5 16,-8 0 0-16,-4 0-5 15,0 0 2-15,0 0 8 16,0 0-11-16,0 0-3 16,0 0 2-16,0 0-25 15,0 0-8-15,-4 0-19 16,-11 0-31-16,-9 0-40 16,-3 6-49-16,-3 1-496 15</inkml:trace>
  <inkml:trace contextRef="#ctx0" brushRef="#br0" timeOffset="118268.46">13272 3505 151 0,'0'0'50'0,"0"0"-15"16,0 0 44-16,0 0-9 15,0 0-16-15,0 0 7 16,0 0 13-16,-14-9 10 16,14 4-18-16,0 1-22 15,0 1 1-15,0 0-4 16,0 2-12-16,0-1 4 16,0 2-11-16,0 0-10 15,0 0-10-15,0 0-2 0,0 5-3 16,-3 14-3-16,-4 10 6 15,-4 8 0-15,1 4 5 16,0 2-2-16,-2 4 7 16,-1 4-4-16,-3 7 8 15,-4 6 0-15,-2 3-4 16,-3 3-1-16,-3 0-2 16,-2 2-3-16,-3 1-3 15,2 2 1-15,-1 5-1 16,6 4-2-16,6 6 4 15,5 5 0-15,4 6 7 16,1 0-1-16,1 0-3 16,-2 2-5-16,0 1 4 15,-1 2-5-15,-1 3 1 0,-4 0-2 16,-4 7 1-16,-1 7 0 16,-2-2 0-16,3 7 4 15,2-2-4-15,2-4 0 16,3 1 0-16,0 2 7 15,-2-3 20-15,2 3-16 16,1 6-9-16,2-1 4 16,2-1 4-16,1 0 4 15,2-5-14-15,4-2 1 16,2-1 7-16,0-5-7 0,2 2-1 16,5 5 1-1,-4-1 0-15,0 1-1 0,-3 1 0 16,0-4 8-16,-9-1-1 15,-3 0-4-15,-3 0 5 16,3-3 4-16,2 6-12 16,1 3 2-16,3-4-2 15,0 2 4-15,3-6 1 16,-2-4-3-16,-2-2 0 16,-2 0-2-16,-1-3 1 15,-4 2-1-15,-1 7 0 16,-1 1 1-16,-2 4 1 15,-1 3 0-15,-2-2 7 16,0-4-5-16,0 3 2 16,0-4-4-16,3 1 0 0,2-1 2 15,4 2-1-15,-1 0-2 16,5-5 4-16,2 1-4 16,3-7 0-16,1 0 2 15,1 0 0-15,1-2 1 16,0-1-3-16,0 0 1 15,-2 2-2-15,-1-1 0 16,-1 0 7-16,0-2-5 16,-1-7-1-16,2 0 0 15,-1-2 0-15,2-2 2 16,-1-2-1-16,0-2-1 16,2-3 2-16,-1 2 1 15,1 0-2-15,-2-3-2 16,3 1 2-16,-3-3 0 0,0-6 0 15,1 0 1-15,-2-2 5 16,2-3-4-16,-1-3-3 16,2-9 4-16,-1-8-5 15,1-8 0-15,1-10 3 16,0-11-3-16,-2-8 0 16,2-10 0-16,0-3 0 15,0-3 0-15,0 0 3 16,0 0 0-16,0 0-2 15,0 0-1-15,0 0 0 0,0 0-4 16,0 0-9 0,-1 0-23-16,-1-3-39 15,1-19-47-15,1-21-246 0</inkml:trace>
  <inkml:trace contextRef="#ctx0" brushRef="#br0" timeOffset="120681.49">18474 3071 39 0,'0'0'247'0,"0"0"-197"15,0 0 74-15,0 0-15 0,0 0-29 16,0 0-30-16,0 0 5 16,5-53-3-16,-5 53-15 15,0 0-12-15,0 0-16 16,0 0-2-16,0 3-7 15,0 13-2-15,0 7 0 16,-5 4 2-16,-2 3 4 16,-1 4 14-16,2 3-4 15,0 4-5-15,2 2-3 16,1 6 1-16,3 5 0 16,0 8-4-16,0 4 0 15,0 4-2-15,0-5 14 16,-3-1 4-16,-4 0-11 15,-4 0 4-15,-1 1-3 16,0 2-3-16,-1 1 7 16,-1 0-4-16,4 1-4 0,0 2 8 15,5 7-5-15,-1-3 2 16,3 4-4-16,0 4 5 16,-3-1 5-16,0 1-6 15,0 1-2-15,0-4-2 16,0 0 1-16,-1 4-5 15,-3 2 2-15,0 2-2 16,1 2 9-16,1 0 7 16,2 2-15-16,3 1-1 15,0 5 2-15,1 3 2 16,-1 1-2-16,-1 0-4 0,-4-3 1 16,-1-1 1-1,-3-3 0-15,-4 2-2 0,1-2 0 16,-4 3-2-16,-1 0 2 15,4 8 2-15,-3 5 2 16,-1 1-3-16,1 4 5 16,-2 1 0-16,0-2-1 15,-2 1-2-15,-2-1-1 16,0-1 2-16,-3-1 0 16,-2 4-4-16,0 3 1 15,0 0-2-15,3 2 2 16,5-4 3-16,-2-2-3 15,2 0 2-15,-4 0-1 0,4-3-1 16,-4 4 1 0,1 4 1-16,0 1-3 0,1 1 0 15,1 2 3-15,-2-4-3 16,-2 1 0-16,0-2 0 16,-1-1 0-16,-3-3-2 15,1 2 2-15,-3 2 3 16,3-5 2-16,-1 0-4 15,3-5 0-15,4-3-1 16,3-3 2-16,4 0-2 16,4-4-2-16,3-3 1 15,1 1 1-15,1 2 1 16,-2 1-1-16,1-2 3 16,-3-3-2-16,-5-5-1 0,1-5-1 15,-3-3 1-15,-4-3 1 16,1-3 0-16,-1-2-2 15,-3-2 1-15,0 0 0 16,0-1-4-16,0 1 4 16,1 7 1-16,4-1 3 15,2-1-4-15,3 0 0 16,3-6-5-16,1-2 4 16,0-2 1-16,3-4 2 15,0-3-2-15,-2-8 0 16,2-3 2-16,1-3-2 15,-1-4 0-15,0 1-1 16,2-2 1-16,-1 0 1 0,2 0-1 16,-1-1 0-16,2-4 1 15,1-1 0-15,1-2-1 16,1-3 2-16,1 1-2 16,-1-3-1-16,1 2 1 15,-1 1 1-15,-1 0-1 16,2 3 0-16,-2-1-1 15,0 3 2-15,2-1 0 16,-2-5 1-16,3-4-2 16,0-5 2-16,0-5 1 15,0-6 1-15,0-4-5 16,0-1 6-16,0-1-10 0,0 1 11 16,0 0-10-1,0 1 8-15,0 0-1 0,0 0-3 16,0-1 6-16,0-4-3 15,1 0 0-15,1-2 0 16,-2 0-3-16,0 0 1 16,0 0 0-16,0 0 2 15,1 0 1-15,2 0-4 16,1-12-16-16,-1-13-36 16,-3-10-109-16,0-5-157 15</inkml:trace>
  <inkml:trace contextRef="#ctx0" brushRef="#br0" timeOffset="123164.49">9884 4361 333 0,'0'0'10'16,"0"0"18"-16,0 0 40 15,0 0 14-15,0 0-36 16,0 0-6-16,-55 0-15 16,55 0-12-16,0 0-3 15,0 0-1-15,0 2 8 16,0 2-8-16,12 2-3 16,10 2-2-16,13 2 8 15,12-1 1-15,13-2 0 16,10-6 5-16,12-1-1 15,9 0-6-15,5 0 1 16,4 0-7-16,-2 0 0 0,-1 0 3 16,0 0-8-16,-8 0 8 15,-2 0 0 1,1 0-8-16,6 0 1 0,10-1 1 16,11-8 3-16,7 2-1 15,5 0 5-15,3 1-1 16,3 3-4-16,-8 2-2 15,-6 1 2-15,-8 0-2 16,-7 0-1-16,-4 0-1 16,0 0-2-16,1 3 2 15,2-1 0-15,6 2 0 0,3-3-2 16,11 1 2-16,-4 0 4 16,-1-2-4-16,-5 0 0 15,-7 0 2-15,-2 0-2 16,-1 0-1-16,0 0-2 15,-3 0 3-15,3 0 0 16,4 0 1-16,10 0-1 16,6 0 2-16,6 0 3 15,4 0-5-15,4 3 1 16,-9 3 0-16,-1 2 2 16,-6-2-3-16,-8 0 1 15,-7 1-1-15,-5-3 0 16,-2 0 7-16,-1-2-7 15,5 0 0-15,0-2 0 16,6 0 0-16,-2 0 1 0,2 0-1 16,0 0-2-16,-5 0 2 15,-5 0 0-15,-6 0 3 16,-6 0-3-16,-2 0 7 16,5 0-4-16,5 6 0 15,6-2-3-15,3 4 3 16,2 1-1-16,2 1-2 15,6 3 0-15,4-1 0 16,-2 1 0-16,-4-1 0 16,-7-1 0-16,-3 0 0 15,1-1 1-15,2 2-1 16,4 0 3-16,7 2-2 0,3 2-1 16,5 0 0-16,1-1-4 15,-5-1 7-15,-10 0-3 16,-10-2 0-16,-8-1-2 15,-4-2 1-15,-1-2 1 16,1 1 6-16,4-3-6 16,10 4 0-16,10 1 0 15,7 5 0-15,5 2-1 16,-8 0 1-16,-10 0-6 16,-18-5 2-16,-16-2 2 15,-14-3 2-15,-7-3 0 16,-2 1 1-16,5-3 4 0,4 1 13 15,4-3 3-15,-2 2 7 16,-2-2 7 0,-9 0-5-16,-8 0 0 0,-4 0-10 15,-4 0 16-15,-2 3-5 16,-1-1-3-16,-5 0-7 16,-5-1-5-16,-7-1 5 15,-1 2 6-15,-3-1-11 16,-3 2-4-16,-3-2-4 15,-1-1 5-15,-2 0-9 16,1 2-3-16,-1-2-1 16,0 0-2-16,2 4 0 15,-2 0-17-15,0 5-37 16,0 1-63-16,-11-1-75 16,-7-8-16-16</inkml:trace>
  <inkml:trace contextRef="#ctx0" brushRef="#br0" timeOffset="124739.28">10241 2984 222 0,'0'0'247'0,"0"0"-151"0,0 0 27 15,0 0-47-15,0 0-19 16,0 0-4-16,0-36 5 16,0 36-15-16,-3 12-12 15,-9 16-28-15,-7 14 3 16,0 7 9-16,0 9 15 15,3 3-9-15,7 4 2 16,-2 3-9-16,0 2-6 16,0 2-1-16,-3-6-6 15,0-4-1-15,0-11 0 16,1-10 3-16,2-10-3 16,2-12-11-16,4-6 6 0,2-6-1 15,1-4-4 1,2-2-11-16,0-1-16 0,0 0-30 15,0 0-10-15,-1-7 2 16,-2-12-47-16,-5-5-239 16</inkml:trace>
  <inkml:trace contextRef="#ctx0" brushRef="#br0" timeOffset="125294.46">9912 3348 776 0,'0'0'38'0,"0"0"-22"15,87-24 25-15,-35 19-5 16,10 2-16-16,2 3-11 16,0 0-4-16,-6 0-3 15,-9 0-2-15,-10 3 3 16,-11 2 2-16,-10 4-5 15,-7-1-2-15,-7-1 2 16,-2 5 4-16,1 2 0 16,-2 4-4-16,1 6 3 15,-1 5 8-15,-1 6-3 16,0 2 2-16,0 2 8 0,0-3-3 16,-1-4-4-1,-5-4-5-15,0-3 8 0,4-2-9 16,2-5-5-16,0-4 2 15,2-1 0-15,15-4 0 16,6-6 4-16,5-1-6 16,2-2 0-16,-3 0 1 15,-2-10-1-15,-4-9 0 16,0-4 7-16,0-7-6 16,-2-9 8-16,-1-4 12 15,-3-7-5-15,-7 0-13 16,-7 6 12-16,-1 7-12 15,-3 7 1-15,-16 8 0 0,-4 5 0 16,-5 6 1 0,-9 7-5-16,3 4-3 0,-1 0-3 15,4 17-17-15,9 6-20 16,8 1-43-16,12-5-90 16,2-5-150-16</inkml:trace>
  <inkml:trace contextRef="#ctx0" brushRef="#br0" timeOffset="125685.46">10925 3185 828 0,'0'0'16'0,"0"0"39"16,0 0 17-16,0 0-57 15,0 0-15-15,11 112-7 16,-11-48 7-16,0 6 5 16,0 2 6-16,-8-4-2 15,-4-7 2-15,1-11-9 16,2-5-1-16,1-12-1 15,6-5 7-15,-2-9-6 16,4-9 0-16,-1-3-1 0,-1-6 4 16,1-1-2-16,-1 0 2 15,2 0 2-15,0 0-2 16,-1-11-4-16,-1-12-27 16,2-11-139-16,0-10-386 15</inkml:trace>
  <inkml:trace contextRef="#ctx0" brushRef="#br0" timeOffset="126100.59">11204 3294 793 0,'0'0'2'15,"-94"64"5"-15,36-24 31 16,2 1 6-16,6 0-9 15,10-4-15-15,13-8 4 16,14-5-16-16,7-7-5 16,4-5 0-16,2-2-2 15,6-4-1-15,16 0-4 16,8-6 4-16,6 3 0 16,2-3 4-16,-4 0-4 15,-3 0 0-15,-7 0 0 16,-9 2-1-16,-5 7-4 15,-4 6 5-15,0 5-3 16,-4 3 0-16,4 5 3 0,-2-2 0 16,-1 1 0-16,2-4 1 15,-1 0-1-15,1-2 0 16,1 1 0-16,-2-3 0 16,5-4 1-16,0 0 0 15,0-6 1-15,3-4 0 16,0 0-2-16,1-5-1 15,-4 0-7-15,-3-15-177 16</inkml:trace>
  <inkml:trace contextRef="#ctx0" brushRef="#br0" timeOffset="126309.42">11424 3560 466 0,'0'0'0'0,"83"2"-101"15,-45-2 73-15</inkml:trace>
  <inkml:trace contextRef="#ctx0" brushRef="#br0" timeOffset="126569.62">11562 3447 448 0,'0'0'125'16,"0"0"-42"-16,0 0 23 15,0 0-48-15,-95-35-10 16,71 37-11-16,0 20-17 16,-1 8 3-16,2 7-19 15,1 6 3-15,6 6 2 16,4-3 1-16,6 0-8 15,3-1 1-15,3-1 5 16,0-4-6-16,4-8-2 16,13-5 0-16,-1-7 0 15,8-6 9-15,-3-6-8 16,6-1 2-16,1-5-3 16,2-2-4-16,0 0-50 15,-2-8-68-15,3-14-277 0</inkml:trace>
  <inkml:trace contextRef="#ctx0" brushRef="#br0" timeOffset="127069.76">11874 3495 829 0,'0'0'53'16,"0"0"-51"-16,0 0 7 15,0 80-9-15,0-39 26 0,-1 2 2 16,-8-1-2-16,-3-1-13 16,0-3-7-16,-2-5-5 15,1-5 3-15,5-6-3 16,2-10-1-16,5-4 4 16,-2-6-2-16,3-1 0 15,0-1 8-15,0 0 47 16,0-8 9-16,0-18-8 15,3-9-26-15,7-6-29 16,4-8-2-16,5-6-1 16,5-1-22-16,4 0-19 15,5 8-1-15,3 9-14 16,3 16 4-16,-2 12 14 16,-3 11 20-16,1 0 13 0,-1 17-3 15,-4 15 4-15,-3 9 4 16,-11 7 3-16,-7-1 7 15,-9 0 2-15,0-2 3 16,-12-5 17-16,-1-2-9 16,-2-5-7-16,3-7-10 15,3-1-1-15,2-11-4 16,5-1 0-16,2-4-1 16,0-3-20-16,0-6-79 15,10 0-56-15,13-2-414 16</inkml:trace>
  <inkml:trace contextRef="#ctx0" brushRef="#br0" timeOffset="128096.57">14158 2713 560 0,'0'0'71'15,"0"0"63"-15,0 0-37 16,0 0-48-16,-94-22-19 16,56 30-2-16,-5 17-16 15,0 8 14-15,1 9-17 16,2 5 4-16,3 5 3 15,10 3-7-15,10-3 3 16,10 2-8-16,7-6-2 16,0-6 7-16,19-6-1 15,5-7-8-15,4-6 1 16,2-4-1-16,5-3 1 16,4-4 2-16,-1-2-3 15,-2-5 3-15,-6-2-3 0,-7-3-53 16,-6 0-40-16,-5-5-25 15,-6-15-84-15</inkml:trace>
  <inkml:trace contextRef="#ctx0" brushRef="#br0" timeOffset="128713.81">14377 2691 665 0,'0'0'17'0,"0"0"86"16,0 0-31-16,0 0-17 15,0 0-30-15,0 0-25 16,-9 78-17-16,-6-15 17 16,-3 3 18-16,-1 0 6 15,-2 0-11-15,3-7-13 0,3-6 10 16,9-7-9 0,0-13 0-16,5-10 1 0,1-11-2 15,0-5 2-15,0-7-2 16,0 0-1-16,0 0 1 15,0 0 2-15,0-17 12 16,8-13 6-16,6-6-14 16,7-5-4-16,-1-4-1 15,2-2-1-15,0 0-8 16,0 3-24-16,-4 10-4 16,-1 12-1-16,-2 7 20 15,1 10 6-15,1 5 9 16,9 0 1-16,4 14-9 0,5 13 1 15,0 5 8-15,-8 3 2 16,-4 2 2-16,-10-2 0 16,-9-1-3-16,-4-3 4 15,0-2 7-15,-6-3 7 16,-8-1-14-16,0-3-2 16,1-5-1-16,5-5-1 15,4-2 3-15,4-2-3 16,0-7-18-16,9-1-83 15,14 0-205-15</inkml:trace>
  <inkml:trace contextRef="#ctx0" brushRef="#br0" timeOffset="129229.52">14994 2912 727 0,'0'0'18'16,"0"0"43"-16,0 0 30 16,0 0-31-16,-92-24-44 15,65 36-9-15,0 12-4 16,1 7-2-16,0 2 5 16,8 4-5-16,3 1 3 15,8 0-1-15,7 0 0 16,0-6-3-16,1-3 1 0,14-10-1 15,2-3-6-15,0-7 3 16,2-7 2-16,0-2-5 16,5 0 3-16,-3-14 3 15,1-5 0-15,-1-6 2 16,-6-8 2-16,0-2-1 16,-6-5 2-16,-3 0-5 15,-3 6-3-15,-3 6 1 16,0 10 2-16,0 9 0 15,0 6 11-15,0 3 8 16,2 0-2-16,6 15-17 16,1 14-4-16,2 4-7 15,0 6 11-15,-5 3 1 16,0-4-1-16,-1-4 0 16,2-5-1-16,-1-5 1 0,0-6 0 15,0-4 0-15,4-3-9 16,1-8-48-16,3-3-35 15,0 0-65-15,-3-14-247 16</inkml:trace>
  <inkml:trace contextRef="#ctx0" brushRef="#br0" timeOffset="129613.69">15208 2895 617 0,'0'0'28'0,"0"0"36"15,110 27 22-15,-76-5-51 16,-4 1-6-16,-7 2-16 16,-5 3 4-16,-8 0-3 15,-4 0-1-15,-6 0-10 16,0 2 6-16,-6-5-7 15,-12-2-2-15,-1-5 0 16,-1-4 0-16,-1-7 1 16,1-2-1-16,1-5 4 15,2 0-1-15,5-9-3 16,1-9-7-16,8-6 3 0,3-6-5 16,0-5 8-16,20-8-14 15,9-3 5-15,9-5 4 16,2 2 2-16,2 3-12 15,-2 10-48-15,-4 10-71 16,0 7-245-16</inkml:trace>
  <inkml:trace contextRef="#ctx0" brushRef="#br0" timeOffset="130230.39">16342 2420 559 0,'0'0'44'16,"0"0"94"-16,0 0-52 16,0 0-34-16,0 0-38 15,-88-23 9-15,60 56-13 0,-6 13-7 16,0 12 5-16,0 5 3 15,2 3 12-15,4 0-1 16,4-1 0-16,8-3-19 16,6-6 11-16,8 0-13 15,2-4 0-15,5-3 2 16,14-5-2-16,4-5-1 16,1-3-1-16,1-7-1 15,-3-5-12-15,0-6-5 16,-1-3-27-16,-2-7-3 15,1-8-55-15,-1 0-159 16</inkml:trace>
  <inkml:trace contextRef="#ctx0" brushRef="#br0" timeOffset="130732.84">16527 2774 558 0,'0'0'79'0,"0"0"-6"0,0 0 52 16,0 0-63-16,0 0-32 15,0 0-15 1,-68-24-6-16,52 46-9 0,-2 9 2 16,4 5 2-16,3 2 14 15,6 2-10-15,5-1 1 16,0-3-6-16,0-7-2 16,9-5-1-16,6-6 7 15,2-7-7-15,3-4-6 16,2-4 5-16,2-3 2 15,-3 0-2-15,2-11 7 16,-3-10 0-16,-1-6 0 16,0-9 7-16,-4-7-7 15,-3-5 17-15,-8-4-18 16,-4 2 3-16,0 6-7 16,-7 13 1-16,-10 11-2 0,-2 10 0 15,-7 10-2-15,-3 0-2 16,-4 15-5-16,3 9-46 15,8 1-46-15,11-4-60 16,11-8-519-16</inkml:trace>
  <inkml:trace contextRef="#ctx0" brushRef="#br0" timeOffset="131309.56">16816 2673 682 0,'0'0'22'0,"0"0"-22"16,0 0 0-16,7 94 17 15,-7-42 18-15,0 4 20 16,-13 3-16-16,-4 2-18 15,2 0 10-15,-1-1-15 16,1-1-9-16,0-3-4 16,-1-5-3-16,1-12-4 15,4-10 2-15,4-12-14 16,4-9 4-16,2-5 11 0,1-3-6 16,0 0 7-16,0 0 16 15,4-14 29-15,12-7 21 16,10-12-28-16,2-6-10 15,0-8-20-15,-1-8 6 16,-2-7 0-16,-8-6-10 16,-5-3-8-16,-5 1 1 15,-5 2-23-15,4 7 6 16,1 13 11-16,5 18 0 16,3 12 8-16,3 10-2 15,6 8-4-15,8 0-4 16,3 23-13-16,-1 10 11 0,-7 8 5 15,-12 2 5-15,-10-1 2 16,-5-1-7-16,-5-7 7 16,-15-8-6-16,-5-2 7 15,-5-8 0-15,-2-3 11 16,-7-5-3-16,-1-2-7 16,-1-3-1-16,11-3-19 15,14 0-159-15</inkml:trace>
  <inkml:trace contextRef="#ctx0" brushRef="#br0" timeOffset="131939.29">17160 2972 811 0,'0'0'17'15,"0"0"5"-15,0 0 28 16,0 0-35-16,0 0-3 16,0 0-12-16,14 17 19 15,-5-14-17-15,1-3 7 16,3 0 7-16,3 0-3 16,0-4-1-16,0-12-2 15,2-8 4-15,0-5 3 16,-5-6-17-16,1-7-1 15,-2-2-8-15,-5-2 0 0,-4-1-10 16,-3 5 3-16,0 10 5 16,-12 7 7-16,-6 9 1 15,3 8 6-15,-2 7 0 16,1 1-1-16,2 0 4 16,2 12-5-16,6 4-2 15,3 1 0-15,3-2 1 16,3 1 3-16,16-2-3 15,11-1-2-15,9-3 2 16,3-5 0-16,-1-2 0 16,-1-3 1-16,-5 0 0 15,-5 0 0-15,-8 0-1 16,-5-1-2-16,-10-1 2 16,-4 2 7-16,-3 0-7 0,0 17 0 15,0 11 0-15,-1 8 0 16,-8 2 5-16,-1-1-1 15,5-3 1-15,3-1-4 16,2-5 2-16,0-3 5 16,2-8-8-16,9-3 2 15,2-3-3-15,1-5 3 16,4-1-3-16,6-2 1 16,3-3-13-16,-2 0-41 15,-2-1-48-15,-7-16-167 16</inkml:trace>
  <inkml:trace contextRef="#ctx0" brushRef="#br0" timeOffset="132290.49">17843 2451 502 0,'0'0'9'0,"60"120"55"16,-33-43 94-16,-11 7-81 15,-8 2-26-15,-8-2-12 16,0-3-9-16,-21-7-10 16,-8-7-14-16,-5-6 2 15,-9-9-6-15,-5-9-2 16,-6-10-85-16,2-11-107 16</inkml:trace>
  <inkml:trace contextRef="#ctx0" brushRef="#br0" timeOffset="133181.47">14471 3449 632 0,'0'0'34'0,"0"0"26"16,-115 1 26-16,64 19-28 16,3 2-13-16,4 6-9 15,7 0-9-15,8 2-12 16,9 1-4-16,9-2-2 15,11 4 2-15,1 1-5 16,28 0-6-16,11 1-1 16,9-1 1-16,3 4 12 15,-5-4-12-15,-10-1-3 16,-12-3 3-16,-13-2-1 16,-12-3-4-16,0-3 3 15,-5-1-4-15,-12-1 1 16,-2-4 3-16,-3-3 2 15,0-3 0-15,0-5-1 0,-2-2 1 16,-3-3 11 0,-2 0 1-16,-6 0 3 0,-1 0-15 15,5 0 3-15,7-6-3 16,14-3-5-16,10-6-34 16,9-7-35-16,19-9-125 15</inkml:trace>
  <inkml:trace contextRef="#ctx0" brushRef="#br0" timeOffset="133473.13">14735 3361 792 0,'0'0'29'0,"0"0"-7"15,0 0-2-15,0 115-11 16,-4-38-8-16,-4 5 51 16,2 0-24-16,-3-5 3 15,-3-5-22-15,2-8-6 16,-1-10-2-16,2-13 4 16,2-12-5-16,-1-7 0 15,-2-7-17-15,-1-4-31 16,-2-8-9-16,0-3 2 0,4-5-85 15,1-20-332-15</inkml:trace>
  <inkml:trace contextRef="#ctx0" brushRef="#br0" timeOffset="134048.64">14630 3718 447 0,'0'0'9'0,"93"-18"-4"15,-35 11 48-15,-1 4-31 16,-4-2-22-16,-9 4 9 16,-10-1 13-16,-9 1 24 15,-7 1 28-15,-10 0-20 16,-4 0-6-16,-4 0-17 16,0 0-6-16,0 0-16 0,0 6 2 15,-14 11-3-15,-5 6 2 16,-6 2 6-16,0 4 13 15,0 4-17 1,5 1 6-16,5 1-15 0,8-1 3 16,7-5-2-16,0-2 0 15,0-5-1-15,10-5-3 16,8-6-1-16,3-4 1 16,1-6 2-16,2-1-2 15,0 0 1-15,-2-13-1 16,-5-5 1-16,1-6 1 15,-3-4 2-15,1-7 0 0,-2-3 7 16,-1-2 1-16,-6 1 0 16,-1 5-8-16,-4 9-1 15,-2 8-1-15,0 7 1 16,0 8 4-16,0 2 5 16,0 0-11-16,0 9 1 15,1 16-2-15,4 9-4 16,-1 6 4-16,2-1 1 15,-1 1-1-15,2-4 0 16,1-5-3-16,3-4 6 16,3-6-2-16,2-6-1 15,2-2-2-15,5-3 1 16,6-3-16-16,10-3-47 0,4-4-75 16,-4 0-96-1</inkml:trace>
  <inkml:trace contextRef="#ctx0" brushRef="#br0" timeOffset="134363.59">15576 3592 773 0,'0'0'36'0,"0"0"16"0,0 0 27 16,0 0-35-16,-106 7-31 15,73 29 0-15,1 6-5 16,5 6 9-16,4 1-7 16,10 1-7-16,10 1 3 15,3-3-3-15,7-4-2 16,11-5 1-16,6-8-2 16,0-6 0-16,-1-6 0 15,0-5 5-15,0-7-4 16,-1-3-2-16,-1-4-21 15,1 0-25-15,-4-10-59 16,-3-15-47-16</inkml:trace>
  <inkml:trace contextRef="#ctx0" brushRef="#br0" timeOffset="134649.31">15919 3454 803 0,'0'0'6'0,"0"0"-1"15,4 108-5-15,4-46 34 16,-2 2 20-16,-6 0 5 16,0 0-36-16,0 0 1 15,-1-9-16-15,-7-3-5 0,1-11-3 16,2-12 0-1,2-8 1-15,3-7-1 0,0-4 0 16,0-5-4-16,0-5-33 16,14 0-36-16,5-4-55 15,3-20-182-15</inkml:trace>
  <inkml:trace contextRef="#ctx0" brushRef="#br0" timeOffset="135053.62">16229 3632 172 0,'0'0'507'0,"0"0"-496"16,-80 73 109-16,47-41-46 0,0-3-28 16,3-1 8-16,5-5-8 15,7-2-22-15,6-3-10 16,8-5-7-16,4-2 1 15,0-2-4-15,0-2-3 16,10-1 0-16,14 1-1 16,10-3 7-16,7 1-7 15,2 0 5-15,-7-2-3 16,-8 5 0-16,-6 0-2 16,-10 5 0-16,-7 7 1 15,-2 4-1-15,-3 5-8 16,0 2 7-16,0-2 1 0,0 3 0 15,0-6 0 1,0-1 0-16,6-5 2 0,4-4-1 16,4-2 0-16,2-5-1 15,3-1-2-15,-1-2-1 16,5-4-15-16,-5-2-46 16,0 0-75-16,-2-13-128 15</inkml:trace>
  <inkml:trace contextRef="#ctx0" brushRef="#br0" timeOffset="136250.23">19332 3260 736 0,'0'0'50'16,"0"0"43"-16,0 0-10 16,0 0-30-16,0 0-27 15,0 0-14-15,0 0 1 16,-87-46-7-16,50 46 0 15,-7 12-1-15,-1 11-5 16,2 8 6-16,4 6 4 16,6 4-7-16,8 2-1 15,8 3 3-15,10 0-2 16,7 1-2-16,0-5-2 16,5-3 2-16,11-5-3 15,3-7 2-15,0-5-17 16,8-5-5-16,5-6 8 0,8-5 3 15,-2-6 6-15,0 0-6 16,-4-14 11-16,-5-9 0 16,-3-6 6-16,-3-5 7 15,-5-12 20-15,-2-7 9 16,-4-5-13-16,-3-1-18 16,-6 1-8-16,-3 6 1 15,0 11-4-15,-6 11 1 16,-14 11-1-16,-9 11 0 15,-9 8-9-15,-3 0 1 0,0 13-34 16,10 15-54-16,13 1-39 16,17-1-114-16</inkml:trace>
  <inkml:trace contextRef="#ctx0" brushRef="#br0" timeOffset="136665.43">19645 3282 791 0,'0'0'28'0,"0"0"-10"16,0 0-4-16,0 0-9 15,0 0-2-15,-1 98 20 16,-2-47-2-16,1 5-8 15,2-1-11-15,0-5 2 16,5-7-1-16,9-11 0 16,5-8-6-16,3-8 2 15,0-10-5-15,1-3 6 16,2-3 0-16,0-6 9 16,1-13 3-16,0-8 28 15,1-5 16-15,-1-8-18 16,-2-6 4-16,-3-4-15 15,-5-1-22-15,-7 0-4 16,-3 5 3-16,-5 7-4 0,-1 10-6 16,0 12-7-16,0 8-13 15,-6 9-35-15,-8 0-72 16,0 4-27-16,5 6-204 16</inkml:trace>
  <inkml:trace contextRef="#ctx0" brushRef="#br0" timeOffset="136986.4">20233 2922 784 0,'0'0'26'0,"0"0"10"16,0 0-11-16,0 0-16 15,10 101 2-15,-5-33 22 16,-4 9 12-16,-1 3-19 16,0 0 11-16,0 1-19 15,-4-5-16-15,-1-6 1 16,4-11-3-16,1-18 0 16,0-11-7-16,0-11-3 15,9-10-10-15,9-5 20 16,6-4-4-16,10 0 3 15,5-16-18-15,-2-8-67 16,-3-8-80-16</inkml:trace>
  <inkml:trace contextRef="#ctx0" brushRef="#br0" timeOffset="137143.84">20138 3271 699 0,'0'0'80'15,"0"0"-74"-15,86-17 37 16,-34 15-25-16,3 2-17 16,-1 0 0-16,-9 0-1 15,-11 0-119-15</inkml:trace>
  <inkml:trace contextRef="#ctx0" brushRef="#br0" timeOffset="137730.76">20876 3238 872 0,'0'0'10'16,"0"0"-10"-16,0 0 0 0,-33 112 23 15,12-40 20 1,-1 6-14-16,-5 2-17 0,3-3 0 16,-3-4-12-16,0-10 6 15,2-6-6-15,1-5 0 16,2-9-1 0,8-9 1-16,7-12 0 0,2-7 0 15,5-10 0-15,0-3 3 16,0-2 4-16,0 0 6 15,5-3 36-15,13-17-2 16,7-8-21-16,6-10-6 16,2-9-9-16,0-8 2 15,0-10-11-15,-6-11 0 16,-6-9-2-16,-5-1-8 16,-6 3 6-16,-1 10-3 15,3 11-3-15,2 12 8 0,-1 15-3 16,4 14-4-16,2 13 4 15,2 8-13-15,9 0 11 16,4 22-2-16,6 16-1 16,-4 8 1-16,-8 5 2 15,-13-1 3-15,-9-6 0 16,-6-3-9-16,-7-9 2 16,-16-5 9-16,-8-9-1 15,-8-2 6-15,-7-8-5 16,-3-2 2-16,2-4-2 15,6 1-23-15,10-3-92 16,14 0-72-16</inkml:trace>
  <inkml:trace contextRef="#ctx0" brushRef="#br0" timeOffset="138152.96">21413 3313 850 0,'0'0'20'0,"0"0"48"16,0 0-58-16,0 0-10 15,-9 83 0-15,9-28 9 16,0 3-9-16,0-1 3 15,0-8 4-15,1-9-6 16,11-10-1-16,2-10 0 16,-1-8 0-16,6-7 4 15,2-5-5-15,8 0 2 16,2-2 7-16,3-14-5 16,2-7 17-16,-5-6 12 15,1-11 4-15,-4-8-12 16,-7-7 1-16,-11-4-16 15,-5-3 8-15,-5 2-17 16,-2 7 1-16,-10 15-1 0,-2 11 0 31,5 15-3-31,-1 10-28 0,0 2-43 0,4 4-94 16,6 8-26-16</inkml:trace>
  <inkml:trace contextRef="#ctx0" brushRef="#br0" timeOffset="138496.51">22105 2921 839 0,'0'0'22'16,"0"0"1"-16,0 0-13 15,0 0 7-15,25 122 3 16,-22-52 17-16,-3 5-15 16,0 3-2-16,0 3-10 15,-3-1-3-15,-6-1-7 16,-3-10 0-16,3-9 1 16,3-18-1-16,5-12 0 15,1-10 0-15,0-5 0 16,0-7-1-16,10-2-7 15,14-5 5-15,8-1-20 16,5 0-44-16,-1-15-75 16,-1-14-321-16</inkml:trace>
  <inkml:trace contextRef="#ctx0" brushRef="#br0" timeOffset="138672.87">22178 3285 734 0,'0'0'61'15,"0"0"3"-15,0 0 82 16,0 0-78-16,0 0-55 16,109-30-5-16,-52 27-7 15,-2 3-1-15,-2 0-2 0,-6 2-22 16,-11 10-97-16,-14-3-119 16</inkml:trace>
  <inkml:trace contextRef="#ctx0" brushRef="#br0" timeOffset="140386.7">11030 5020 4 0,'0'0'241'15,"0"0"-136"-15,0 0 28 0,0 0-15 16,0 0-29-16,0 0-23 16,31-20 8-16,-28 8-25 15,1-1-10-15,-2-1 2 16,-2-2-18-16,0-1 15 15,0 0-11-15,0 1 10 16,-3 2-15-16,-10 4-2 16,1 2 3-16,-6 0-7 15,-3 3-11-15,0 3 3 16,-6 2-6-16,2 0 3 16,-3 0-5-16,-4 13-2 15,-1 7 2-15,-4 7 0 16,3 5 1-16,-3 4-1 15,4 5 4-15,6 2-1 16,7 1-3-16,6 0 0 16,5-1-4-16,4 1 4 0,5-3-1 15,0-3-3-15,0-3-10 16,14-4 8-16,6-4-4 16,4-6-11-16,3-5 6 15,4-7 1-15,2-6-1 16,2-3 9-16,-1 0 1 15,0-10 1-15,-2-7-1 16,-4-5 5-16,-1-5 4 16,-5-3 0-16,3-7-3 15,-5-5 7-15,1-8-3 0,-6-3 4 16,-2 0-8 0,-2 2-1-16,-5 7 1 0,-2 10 3 15,-4 14-3-15,0 8 16 16,0 8 10-16,0 4-11 15,0 0-16-15,0 1-10 16,0 21 0-16,0 10 5 16,0 11 5-16,-3 5 6 15,2 4-4-15,-2-1-2 16,3-7 0-16,0-3 1 16,0-7-1-16,7-6 0 15,6-6 0-15,8-4 3 16,2-4-3-16,7-5 1 15,5-2-1-15,4-6 4 16,6-1-3-16,1 0-1 16,-1-3-37-16,-1-9-74 15,-6-4-82-15</inkml:trace>
  <inkml:trace contextRef="#ctx0" brushRef="#br0" timeOffset="141871.4">19363 5280 481 0,'0'0'122'0,"0"0"-44"15,0 0 47-15,0 0-60 0,11-77-18 16,-11 61 1 0,0 3-13-16,0 2-11 0,0 1 2 15,-8 2-2-15,-5 1-16 16,-7 3-3-16,-5 2-5 16,-6 2 1-16,-2 0 0 15,-4 9 9-15,-2 8-9 16,2 9 0-16,2 3-1 15,4 7 4-15,4 3-1 16,6 5-3-16,6 2 3 16,6 0 0-16,5 0-3 15,1-2-4-15,3-4 4 16,0-6-2-16,12-5-2 16,4-5-5-16,5-4-1 0,3-4-3 15,3-5 6 1,4-6-5-16,2-3 3 0,0-2 5 15,-2-2 4-15,-1-12 2 16,-3-5-1-16,-2-5 2 16,2-8 8-16,-6-5 7 15,3-7 2-15,-5-4-5 16,-2-4-11-16,-4 1 1 16,-3 1-5-16,-2 8 1 15,-2 9 3-15,-3 14 3 16,-3 9 14-16,0 8-11 15,0 2-6-15,0 0-4 16,0 11-5-16,0 19-8 0,-4 10 13 16,1 12 1-16,-1 1-1 15,3 3 0-15,-1-1 2 16,2-6-2-16,0-5 0 16,3-9-2-16,17-3 1 15,5-9 1-15,8-4 0 16,3-5-3-16,3-8 1 15,-2-3-5-15,0-3-19 16,-6 0-6-16,-4 0-53 16,-7-14-131-16</inkml:trace>
  <inkml:trace contextRef="#ctx0" brushRef="#br0" timeOffset="142976.51">10657 6384 331 0,'0'0'488'16,"0"0"-454"-16,0 0 16 16,0 0-10-16,0 0-40 15,0 0 3-15,24 58-3 16,-2-2 33-16,2 11 8 15,-3 6-13-15,0 2 3 16,-6 0-23-16,-2 0 4 16,1-2-10-16,-4-7 3 0,3-11 0 15,-2-13-4-15,4-12 3 16,-3-13-1-16,-2-4-4 16,-1-9 1-16,-4-2 0 15,-2-2-17-15,1 0-11 16,-1-2-11-16,2-15-39 15,-4-6-76-15,-1-10-154 16</inkml:trace>
  <inkml:trace contextRef="#ctx0" brushRef="#br0" timeOffset="143284.37">11015 6420 786 0,'0'0'23'16,"0"0"-20"-16,0 0 32 16,-87 105 33-16,61-52-17 15,-4 5-15-15,-2 2 7 16,-3 1-15-16,-3-1 2 16,0-2-10-16,2-5 0 15,6-3-11-15,3-8-9 16,6-8 2-16,5-6 1 15,2-7-3-15,6-4 0 16,5-8-1-16,3-6-22 0,0-3-14 16,0 0-51-1,0 0-7-15,8-20-20 0,0-11-353 16</inkml:trace>
  <inkml:trace contextRef="#ctx0" brushRef="#br0" timeOffset="143486.31">10486 6858 662 0,'0'0'52'16,"0"0"-21"-16,0 0 55 15,0 0-37-15,96-37-27 16,-24 36 5-16,13-2 4 16,6-1 2-16,4-2-12 15,-1-1-6-15,-6 0-7 0,-11-2-8 16,-16 2 0-1,-14 1-2-15,-14-1-53 0,-9-3-80 16,-10-2-660-16</inkml:trace>
  <inkml:trace contextRef="#ctx0" brushRef="#br0" timeOffset="144871.04">14221 5683 659 0,'0'0'3'0,"0"0"10"15,0 0 91-15,0 0-44 16,0 0-18-16,0 0 9 16,-10-63-42-16,10 67-9 15,0 25-10-15,0 15 8 16,0 17 2-16,0 13 12 15,2 8 6-15,-2 7 0 16,0 7 0-16,0 1-1 16,-5 0 1-16,-5-4-11 15,-5-4 4-15,3-3-8 16,-3-1 7-16,3-1 7 16,0 1-12-16,-3 0 0 15,-1-1-2-15,-5-3-3 0,-3-9-2 16,-1-7 2-16,4-7 8 15,2-7-7-15,4-8-1 16,6-7 5-16,4-6 6 16,2-6-10-16,3-4 1 15,-1-3 0-15,1 1-1 16,0-3-1-16,0-1 0 16,0-2 3-16,0-2-3 15,0-4 6-15,0-2-5 16,0-2-1-16,0-1 0 15,6 1 2-15,18-2-1 16,16 0 10-16,15 0-9 16,12 0 4-16,9 0-6 0,3-2 0 15,8 2 0-15,2 0 3 16,-1 2-3-16,0 10-3 16,-1 6-2-16,2-2 5 15,4 1-1-15,4 0-1 16,3-1 2-16,1 0 0 15,-4-3 1-15,-8 0 2 16,-12-1-2-16,-13-3-1 16,-14-1-3-16,-14-5 2 15,-12-3 1-15,-10 0 7 16,-9 0-6-16,1 0 14 16,-3 0 13-16,4-13-4 0,-1 1-8 15,-3-5-6-15,0-5-5 16,-1-4-4-16,-2-8 3 15,0-5 0-15,0-5-1 16,0-6-3-16,-10-4 2 16,-2-7-3-16,0-3 3 15,3-5-2-15,3-2 4 16,6-9 0-16,0-7 2 16,0-2-2-16,12-6-2 15,7 0 2-15,5-1-1 16,0-1-3-16,0 2 0 15,-2 6 0-15,-1 2 5 16,-6 4-4-16,0 4-2 0,-4 8 4 16,-4 0-8-1,2 4 11-15,-5 8-6 0,-1 10 0 16,-1 12 1-16,-2 14-1 16,0 13 0-16,0 6 0 15,1 4 0-15,-1 0-8 16,0 0-24-16,0 1-39 15,0 17-2-15,-12 8 8 16,-13 10-88-16,-5 5-63 16</inkml:trace>
  <inkml:trace contextRef="#ctx0" brushRef="#br0" timeOffset="145709.63">14293 6766 370 0,'0'0'45'15,"0"0"69"-15,0 0 20 16,0 0-66-16,-82-20-16 16,78 19-14-16,2-1-7 15,2 2-5-15,0 0 1 16,0 0 1-16,0-1 7 15,0 1-18-15,0-2-8 16,14-1 6-16,11 1-11 16,17 0-4-16,20 2 0 15,21 0 0-15,16 0 9 16,14 2-5-16,9 5-4 16,4 1 0-16,0 1 0 0,-6-1 5 15,-4-1-3-15,-8-1-2 16,-2 0 1-16,0-1-1 15,-4 0 5-15,-10-4 2 16,-13-1 0-16,-16 0-5 16,-14 0 7-16,-12 0 1 15,-5 0 5-15,-10 0-3 16,-9 0 5-16,-5 0-3 0,-8 0-2 16,0 0-10-16,0 0-2 15,-26 0-30-15,-15 0-100 16,-14 0-19-16,-8 0-108 15</inkml:trace>
  <inkml:trace contextRef="#ctx0" brushRef="#br0" timeOffset="146191.29">14860 6964 568 0,'0'0'32'0,"0"0"10"16,18-78 87-16,-10 64-61 15,-3 7-15-15,-2 3 9 16,-3 4-19-16,3 0-26 16,3 14-17-16,5 18 0 0,7 9 5 15,-2 7 22 1,5 3-6-16,3 2-14 0,0 4 20 15,-2-1-23-15,4-1 2 16,-4-5-5-16,0-10-1 16,-7-5 5-16,-2-11-5 15,-3-6-4-15,-4-6 4 16,0-3-2-16,-1-4-26 16,-2-2-5-16,2-3-31 15,-2 0-61-15,-3-7-93 16</inkml:trace>
  <inkml:trace contextRef="#ctx0" brushRef="#br0" timeOffset="146521.81">15247 6914 755 0,'0'0'6'15,"0"0"-3"-15,0 0 12 16,0 0 0-16,-93 103 25 16,56-53 15-16,-2-2-28 15,-3-2 9-15,5 0-5 16,0 0-11-16,5-4-10 16,7-4-4-16,4-2 2 15,8-8-7-15,3-5-1 0,3-8 7 16,4-5-5-16,2-6 0 15,1-1-2-15,0-2-10 16,0-1-9-16,0 0-38 16,0 0-3-16,0-8-32 15,3-12-256-15</inkml:trace>
  <inkml:trace contextRef="#ctx0" brushRef="#br0" timeOffset="146725.51">14739 7210 456 0,'0'0'207'0,"0"0"-193"0,0 0 39 15,102-20-7-15,-40 15-31 16,15-1-4-16,12-2 15 16,11 0-4-16,-3 4-13 15,-12 1-4-15,-15 3 3 16,-15 0-8-16,-16 0-7 15,-11 0-8-15,-13-2-148 16</inkml:trace>
  <inkml:trace contextRef="#ctx0" brushRef="#br0" timeOffset="148977.4">10524 7981 100 0,'0'0'91'0,"0"0"-39"16,0 0 73-16,-10-82-2 15,5 62-24-15,2 4-23 16,0 0-1-16,2 2-22 15,-2 1-29-15,1 4 17 16,1 5-1-16,-2 4-8 16,1 0-15-16,-5 20-17 15,-5 27 5-15,1 24-2 16,-6 16 35-16,-1 9-10 0,4-3-8 16,2-6-8-16,5-7-8 15,6-6 3-15,1-5-7 16,0-6 1-16,0-6-1 15,1-7 6-15,2-13-5 16,0-12-1-16,-3-13 0 16,0-7-4-16,0-5 4 15,0 0 12-15,0-8 4 16,0-13 15-16,0-9-23 16,6-8-2-16,3-2-6 15,0-7 0-15,9-4-3 16,4 0-13-16,2 1-4 15,6 8 7-15,1 11-9 16,-1 11 5-16,-3 8 16 0,1 9-8 16,2 3 1-16,3 8 0 15,4 17 5-15,-3 9-1 16,-4 5 3-16,-6 5 1 16,-8-2-10-16,-8 1 8 15,-3-1 0-15,-5-4 2 16,-2-1 2-16,-13-6-1 15,-3-6-1-15,-3-4 0 16,2-4 0-16,-5-8 0 16,0-3 6-16,0-4 4 15,-7-2 20-15,-5 0-12 0,-4 0-5 16,-5-8 4 0,2-1-3-16,4-2-6 0,6 1 0 15,9 2-8-15,8-1 1 16,12 3-2-16,4-5-53 15,8 0-100-15,18-2-312 16</inkml:trace>
  <inkml:trace contextRef="#ctx0" brushRef="#br0" timeOffset="150504.44">19041 7911 324 0,'0'0'353'16,"0"0"-319"-16,0 0 59 16,-55-87-18-16,37 73-47 0,-4 0 4 15,-2 8-10 1,-6 1-6-16,-1 5-1 0,-2 0-2 16,-1 5-6-16,-1 16 8 15,4 4-12-15,4 11-1 16,5 6-2-16,2 4-2 15,2 3 2-15,2 3 3 16,0-1-3-16,2 2 2 16,1 3-4-16,7-3 4 15,6-2-4-15,0-5 4 16,4-7 2-16,18-5-4 16,4-6 0-16,4-6-9 15,-1-8 9-15,0-6-12 16,-3-7 6-16,-3-1 2 15,-2 0 3-15,1-17 1 0,-2-6 6 16,2-7 15-16,0-7 0 16,0-4-2-16,-2-5-11 15,3 0 0-15,-5-5-5 16,-2-1 6-16,-4 4-8 16,-3 7-1-16,-8 13 2 15,-1 14 15-15,0 8 4 16,0 6-6-16,0 0-10 15,0 5-5-15,0 21-14 16,0 13 11-16,0 12 3 16,0 6 2-16,0 2 0 15,0-3-2-15,0-4 2 16,0-4-2-16,0-6 4 16,0-7-10-16,0-5 6 0,8-6-3 15,7-3 1-15,7-4 2 16,5-3 6-16,3-3-6 15,0-3 0-15,-4-4-3 16,-2-1-14-16,-7-3-41 16,-5 0-87-16,-8-3-95 15</inkml:trace>
  <inkml:trace contextRef="#ctx0" brushRef="#br0" timeOffset="151167.18">19463 7785 742 0,'0'0'51'16,"0"0"-47"-16,0 0 111 15,0 0-36-15,0 0-67 16,0 0-12-16,0 5-11 16,0 45 11-16,0 10 10 0,0 14 2 15,-13 5-1 1,-4 0-4-16,1 0-2 16,-3-10-4-16,2-8-2 0,4-12 2 15,2-11 2-15,7-9-3 16,1-14 0-16,3-5 1 15,0-7 0-15,0-2 8 16,0-1-4-16,0 0 16 16,13-4 4-16,2-14-2 15,5-7-2-15,0-6-12 16,0-4 0 0,4-6-4-16,3-6-5 15,1 0-3-15,-1 8-6 0,-1 5 2 16,0 15-10-16,-2 8 13 0,1 8-6 15,2 3 6-15,1 9-1 16,4 15 1-16,2 8 0 16,0 6 1-16,-5 3 2 15,-7 0 1-15,-11 0-2 16,-11-4-6-16,0-1 6 16,-6-2 2-16,-14-5-2 15,-1-6-2-15,-3-3 4 16,-2-6 7-16,-1-3-1 15,-2-3 0-15,0-7 9 16,-4-1 9-16,-3 0 0 16,2 0-6-16,1-10-11 15,0 0-3-15,3-4-4 16,2 1-2-16,5 0-74 16,11-1-160-16</inkml:trace>
  <inkml:trace contextRef="#ctx0" brushRef="#br0" timeOffset="152455.51">10365 10048 488 0,'0'0'73'0,"0"0"28"15,-2-71 13-15,2 55-38 16,0 2-20-16,0 6-10 15,0 5 7-15,0 1-15 16,0 2-10-16,0 0-25 16,0 0 2-16,0 14-5 15,6 16-1-15,-2 15 1 16,-4 11 13-16,0 11 5 0,-13 8-3 16,-6-2 7-16,-1 0-15 15,10-7-6-15,8-7 0 16,2-12 6-16,0-6-6 15,9-4-2-15,2-6 4 16,-5-5-3-16,0-4 0 16,-5-7 0-16,1-5-1 15,-2-8-1-15,0-1-8 16,1-1 8-16,1 0 0 16,1-6-8-16,1-16-40 15,4-5-36-15,0-4-46 16,-3-1-108-16</inkml:trace>
  <inkml:trace contextRef="#ctx0" brushRef="#br0" timeOffset="152719.34">10069 10383 649 0,'0'0'54'16,"0"0"-5"-16,0 0 37 15,0 0-42-15,0 0-11 16,0 0-7-16,-15-7-6 15,36 7-14-15,17 0 2 16,21 0 23-16,23 0-7 16,14 0 4-16,10-7-10 15,1-1 3-15,-4-1-18 0,-13-1 8 16,-21-1-8 0,-24 5-2-16,-18 0 0 0,-16 3 0 15,-8 3-1-15,-3-2-2 16,0 2-43-16,-11-3-101 15,-13 0-278-15</inkml:trace>
  <inkml:trace contextRef="#ctx0" brushRef="#br0" timeOffset="154541.34">13785 8857 642 0,'0'0'1'0,"0"0"23"16,0 0 69-16,0 0-56 16,0 0-16-16,0 0-14 15,-28 3-6-15,20 31 4 16,0 8 6-16,5 9 7 16,3 5-8-16,0 8 4 15,0 3 13-15,0 3-13 16,0 2-6-16,-1 0 4 15,-9 1-6-15,-2 3 1 0,-5 1-4 16,1-1-2 0,-5 0 3-16,6-3 0 0,-1 0 4 15,2-2 3-15,4-1-3 16,2-8 9-16,1 1 4 16,1-5-18-16,-1-3 1 15,-1-3 10-15,0-2-10 16,-2-7 1-16,-2 1-1 15,-1-2-1-15,-4 1 3 16,2 2-3-16,4-1 0 16,3 1 3-16,2 0-3 15,4-1 4-15,1-3 7 16,1-6 7-16,0-8-14 0,0-4-4 16,0-7 0-1,0 0 5-15,0-2-4 0,0-2-2 16,0 0-1-16,0-4-1 15,0 1 0-15,4-4 1 16,6 3 2-16,4-4-3 16,6 3 2-16,7-2 1 15,7 0-2-15,6 0 1 16,3 2-3-16,5-1 8 16,6 1-12-16,4 0 11 15,5 0-12-15,5-1 7 16,4-2-5-16,7 2 2 0,2 0-2 15,4 1 3-15,4 0-2 16,0 4-3-16,1 2 6 16,-5-1-5-16,-6 2 0 15,-6-1 3-15,-7-1-3 16,-7-3 5-16,-4-1-1 16,-5 0 1-16,-2-3 4 15,-5-1-4-15,-6-2 0 16,-3-2 0-16,-9 0 0 15,-3 0 11-15,-6-3-4 16,-5-4 8-16,-4-2 4 16,-2 1 5-16,-2-1-3 15,-1-3-4-15,0-1-7 16,-2-3-9-16,0-1 8 0,0-5-6 16,0-5 0-16,0-4 8 15,0-5-6-15,0-7-5 16,0-7 0-16,0-7 3 15,0-10 5-15,0 0-8 16,0 0 3-16,0 3 2 16,0 2-5-16,0 0 10 15,0-2 5-15,0 0-3 16,0 2-4-16,0 2 5 16,7 3-11-16,12-1 7 15,7-2-6-15,7-4-1 16,4 0-2-16,0-4 1 15,-1-1 2-15,-3-4-1 0,-3-2-2 16,-2-2 0-16,-4-1-1 16,-4 1 1-16,-1-1 0 15,-3 1 0-15,-2 6 0 16,-1 9 2-16,-2 13-2 16,-2 10 0-16,-2 7-1 15,0 5 3-15,-1 2-7 16,-1 3 10-16,0 5-7 15,-2 0 2-15,0 6-3 16,-2 3 1-16,1 2-6 16,0 5-21-16,0 1-7 15,-1 0-49-15,1 18-62 16,-2 17 15-16,0 13 0 0,-21 17-89 16</inkml:trace>
  <inkml:trace contextRef="#ctx0" brushRef="#br0" timeOffset="155414.31">13865 10149 63 0,'0'0'361'15,"0"0"-349"-15,0 0 81 16,-89-14 12-16,70 11-50 16,3 0-23-16,3 1 8 15,4 2-20-15,3 0 5 16,0 0-3-16,0 0-4 15,-1 0-11-15,1 0 3 0,1 0-1 16,4 2-1-16,1-2 4 16,0 3-4-16,16 0 3 15,20-3 7-15,16 2 6 16,14 0-11-16,11-2 0 16,7 1-10-16,5 1 5 15,8-1-4-15,8 2 5 16,8 0-8-16,5-1 2 15,-2 1 12-15,-7-1-4 16,-13 1-4-16,-13-2-3 16,-18-1 10-16,-16 0-3 0,-11 0 1 15,-8 0 11 1,0 0 7-16,0 0-9 0,-2 0-2 16,-1 0-5-16,-2 0-10 15,-8 0 3-15,-2 0-3 16,-8 0-3-16,-4 0 0 15,0 0-1-15,-3 0-6 16,0 0 4-16,0 0-11 16,0 0-37-16,0 1 3 15,0 4-6-15,-1 5-4 16,-11-5-60-16,-1-4-151 16</inkml:trace>
  <inkml:trace contextRef="#ctx0" brushRef="#br0" timeOffset="156714.87">14192 10556 483 0,'0'0'61'16,"0"0"66"-16,0 0-31 16,0 0-43-16,0 0-9 15,0 0-3-15,40-80-5 16,-26 76-11-16,-3-1 3 16,-1 2-5-16,-3 3-11 15,2 0-3-15,3 12-8 16,0 15 7-16,7 9 2 15,3 7-1-15,1 7 4 16,7 4-7-16,4-2-4 0,2-1 5 16,3-4-7-16,1-5 0 15,-3-6 0-15,-3-8 0 16,-9-10-18-16,-9-6 18 16,-7-6-10-16,-5-2 5 15,-1-1 5-15,-3-3-51 16,0 0-59-16,0-7-40 15,0-10-76-15</inkml:trace>
  <inkml:trace contextRef="#ctx0" brushRef="#br0" timeOffset="157068.9">14684 10486 662 0,'0'0'15'0,"0"0"-2"16,0 0 12-16,0 0-3 15,0 0 10-15,-104 103 15 16,77-55-12-16,1 1-16 16,1 0 19-16,0-6-5 15,0-2-15-15,2-7 3 16,5-2-19-16,-3-3 8 0,1-3-9 15,-3-2 0 1,-1-3 3-16,2-1 1 0,7-7-4 16,5-3 0-16,7-5-1 15,3-3 0-15,0-2-9 16,0 0-3-16,13-2-9 16,5-10-39-16,3-4-45 15,-8 0-154-15</inkml:trace>
  <inkml:trace contextRef="#ctx0" brushRef="#br0" timeOffset="157296.38">14185 10789 726 0,'0'0'59'0,"0"0"-48"15,0 0 19-15,0 0 16 16,0 0-36-16,117-1-1 15,-35 1 9-15,6 0-15 16,-1-5 0-16,-12 1 1 16,-11 0-1-16,-14 0-3 15,-11 1-1-15,-11-1-28 16,-8 0-53-16,-13 0-213 16</inkml:trace>
  <inkml:trace contextRef="#ctx0" brushRef="#br0" timeOffset="163599.91">10392 9892 89 0,'0'0'43'0,"0"0"-11"16,0 0-4-16,0 0-6 15,0 0-1-15,0 0-1 16,0 0 4-16,0-17-10 16,0 16 39-16,-2-1-2 15,2 1-12-15,-1-1 19 16,1-1 4-16,0 3-18 16,0-2 2-16,0 2-13 0,0-3-15 15,0 3-4-15,0 0 0 16,0-2 5-16,0 2-2 15,0 0-10-15,0 0 3 16,0 0-3-16,-2 0-3 16,-1 0-4-16,-3 0 0 15,0 7 4-15,-4 8-1 16,-2-2 11-16,4 0-2 16,-2 2-5-16,7-5 0 0,0 2-1 15,-2 0 0 1,4 0-4-16,-2 2 4 15,1 1 1-15,1-1 4 16,-1 3 3-16,1 0 3 0,-2 0-4 16,-1-2 2-16,1-2-7 15,0 0 1-15,0-1-6 16,1-2 5-16,-1 0 2 16,0 1-4-16,3 0 0 15,0 0-4-15,0 0-1 16,-2 3 7-16,-1-2-5 15,0 1 4-15,0-2-5 16,-2 0 0-16,0 2-2 16,2-1 6-16,0-2-6 15,0 2-4-15,2-2 4 16,-1 4 4-16,2-1-3 16,0 1 9-16,0-2-9 0,0-1 0 15,0 2-1-15,0-1 2 16,0 0-1-16,0 0 0 15,0 1 0-15,0 0-1 16,0 0 6-16,0-1-6 16,0 0-1-16,0-1 1 15,0 2 3-15,0-3-1 16,0 0 2-16,0-1 2 16,0 0-6-16,3 2 0 15,-1-1 0-15,-2 2 4 0,0-2-4 16,0 2 2-16,0-1 1 15,0 0 3-15,0 3-3 16,0-5-1-16,0 1-1 16,0 0 1-16,0 0 2 15,0-1-3-15,0 3 3 16,0 0-2-16,0 0-2 16,-3 1 3-16,1-1 6 15,-1-1-7-15,2-3-1 16,-1-1 2-16,2-1-1 15,0-4-2-15,0 0 5 16,0 0-4-16,0-1 2 16,0-1 0-16,0 0-1 0,0 0-2 15,0 0 2 1,0 0 2-16,0 0-3 0,0 0 0 16,0 0 3-16,0 0-4 15,-4 0-1-15,4 0-28 16,-6-13-39-16,-3-4-50 15,-2-1-64-15,-2-4-386 16</inkml:trace>
  <inkml:trace contextRef="#ctx0" brushRef="#br0" timeOffset="164625.94">9951 10347 195 0,'0'0'59'15,"0"0"6"-15,0 0 39 16,0 0-32-16,0 0-8 15,-86-33 11-15,72 27-9 16,0 5-29-16,0-1 6 16,-1 2-7-16,2 0-14 15,-5 0 0-15,1 0-12 16,0 5 13-16,4-1-9 16,2-2-4-16,6 0-3 15,4-2-2-15,-1 0 2 0,2 0 2 16,0 0-1-16,0 1 9 15,0 1-4-15,0-2-13 16,0 0 11-16,0 0-4 16,0 0-7-16,0 3 3 15,5-1 0-15,9 0-2 16,5 1 19-16,7-1-13 16,6 1 8-16,1-1 2 15,-2 0-10-15,2 1 0 16,-2-2-4-16,-1-1-1 15,3 2 5-15,-3-2-7 16,1 0 0-16,6 0 0 16,0 0 2-16,2 0 3 0,0 0-5 15,0 0 0 1,-4 1 1-16,0 0-1 0,-2 1 0 16,-2 0 6-16,-3 1-6 15,2-3 2-15,-3 2 3 16,0-1-5-16,-2 1 1 15,2 1 0-15,-1-3 2 16,2 1-3-16,2 1-2 16,-2-1 1-16,5 1 1 15,-5-2 4-15,2 3-4 16,-2-3 0-16,2 0-1 16,0 0 1-16,1 2 7 15,2-2-4-15,-3 3-1 16,1 1 5-16,-2-1-7 0,-4-1 13 15,-6 3-9-15,-4-2 3 16,-6-1 2-16,-2 0-7 16,-4-2 9-16,-1 3-7 15,-2-3 14-15,3 2-12 16,-3-2-1-16,0 0 9 16,0 2-13-16,0-1 4 15,0 1-4-15,0 0-1 16,0-1-1-16,0-1 0 15,0 0-6-15,0 2 2 16,0 0-35-16,-12 5-40 16,-12-1-38-16,-9-1-62 15</inkml:trace>
  <inkml:trace contextRef="#ctx0" brushRef="#br0" timeOffset="177888.73">1987 10596 353 0,'0'0'37'16,"0"0"-17"-16,0 0 49 15,0 0 13-15,0 0-30 16,0 0-17-16,0 0-8 16,-8-21-6-16,8 21-8 15,0 0-1-15,0 0-4 16,0 0-6-16,0 0-1 16,0 0 5-16,0 0-6 15,0 7 0-15,0 4 0 16,0 3 1-16,8 3 1 0,2 2 6 15,0 5 1-15,5 1 8 16,0-2 2-16,1 3-5 16,-2 0-13-16,2 1 10 15,-2 1-5-15,2 3 1 16,-2 5 0-16,0 3-4 16,0 5 17-16,-2 1-6 15,4 2 1-15,-2-4-7 16,5 3 2-16,-1-5 6 15,0-2 1-15,6-3 2 16,-2 0-10-16,3 0 2 16,-2-1-4-16,-1 2-1 0,-1 0-3 15,-1-1 1-15,-1-1 1 16,3-1-5-16,-5 0 1 16,-1-5 1-16,2 3 5 15,-5-6-7-15,-2 0 4 16,-2-1 2-16,1 2-3 15,-1-1 4-15,-1 4 3 16,2-1-4-16,-1 1-2 16,2-2-2-16,0 1 1 15,0 0 4-15,1-1-5 16,1-1-2-16,1 0 2 16,-1 0 1-16,-1-3-3 15,-2 2 2-15,-1 1 1 0,-1-1-3 16,1-2 0-16,-2 1 2 15,1-1 1-15,-1 0-1 16,2 0-2-16,0 1 1 16,3 1 7-16,3 1 1 15,-3 2-2-15,-3 1-7 16,4 0 1-16,-1 2 4 16,-3-1-5-16,3 4 0 15,-6-1 4-15,0-3-4 16,2 0 2-16,-1-4-2 15,-1-3 22-15,0 0-15 16,0-2-5-16,0-2 6 16,1-4 2-16,-2-7 1 15,-1-3 2-15,-2-3-6 0,1-2-3 16,-3-1-3 0,0 2 8-16,0-2 1 0,0 0-8 15,0 1 4-15,0-1-6 16,0 0 1-16,0 0 0 15,0 0-1-15,0 0-2 16,0 0-30-16,0 0-9 16,1 0-27-16,4-15-78 15,3-9-266-15</inkml:trace>
  <inkml:trace contextRef="#ctx0" brushRef="#br0" timeOffset="179326.28">3007 12760 279 0,'0'0'91'16,"0"0"-5"-16,0 0 32 15,0 0-22-15,0 0-32 16,0 0-2-16,0 0-22 0,0 0-2 16,0-2-14-16,4-5-2 15,1-1-2-15,0-2 0 16,1 1 2-16,2-3-1 16,-2-4-2-16,9 0-3 15,-3-2-2-15,0-4-4 16,6 0 14-16,2-5-13 15,0-2 6-15,2-3-16 16,4-1 14-16,-4 0-11 16,-1 0 4-16,1-1-4 15,-4 3-1-15,-3-3 5 16,-3 1 10-16,-5 1 18 16,1 3-23-16,-5-2 1 15,6 3-6-15,0 1 0 16,0-2 1-16,3 2-6 0,6-4 4 15,-1-2-5 1,3-1 1-16,2 0 2 0,-1 0-4 16,3 0 0-16,0-2 9 15,-2 4-2-15,-4-2 1 16,3 3-4-16,-2 0 6 16,-2-2-1-16,5 1 3 15,-1-2-8-15,0-1 1 16,0 1-3-16,0-4-3 15,1 1 3-15,2 1-1 16,0-2-1-16,0 6 3 16,-5 3-4-16,1 0 0 0,-3 4 2 15,-3 0 3-15,5-1-5 16,-4 0 2-16,0 0 5 16,0 0-7-16,1-3 0 15,-2 1 0-15,5-2 1 16,-1 0 1-16,-3 3-3 15,3-2 2-15,-3 3-1 16,-2 1 0-16,2 3 7 16,-2 0-7-16,-2 1 1 15,1 0-1-15,0 2 1 16,0-4-1-16,1 0 1 16,1 1 0-16,-2-1 0 15,1 2-1-15,-1 2 0 0,1 2 1 16,-4 5-1-16,-1-2 2 15,-2 3-2-15,1-1 4 16,2-2-1-16,0 1-3 16,0-1 4-16,0 2-4 15,3-1 1-15,-2 2 1 16,-1 2-1-16,-4 3-1 16,-2 2 3-16,-2 1 1 15,-1 2-4-15,0-1 2 16,2 1-1-16,1-2 0 15,0-2 1-15,1-1 5 16,-1 0-6-16,3-1 0 0,-1 2 0 16,-2 0 0-1,0 3-1-15,-2 1 0 0,-1 1 0 16,0 0-3-16,0 0-13 16,0 0-18-16,-7 6-49 15,-22 15-46-15,-14 6-44 16,-17-1-141-16</inkml:trace>
  <inkml:trace contextRef="#ctx0" brushRef="#br0" timeOffset="181203.31">2000 10551 53 0,'0'0'92'0,"0"0"-39"16,0 0 9-16,0 0 17 0,0 0 8 15,0 0-19-15,-21 0 6 16,21-3 1-16,0 1-26 16,0-1-14-16,0 2 2 15,0-2-13-15,0 3-4 16,0-3-7-16,0 3-1 16,0 0-3-16,0 0-3 15,0 0-1-15,0 0-2 16,0 0 0-16,0 0 1 15,0 0-2-15,3-1 2 16,10 1 0-16,2 0 1 16,0 0-1-16,2 0-3 0,-1 0-1 15,4 0 3 1,-3 0-3-16,4 0 0 16,-1 0 4-16,2 0-1 0,5 1 4 15,-2-1-2-15,0 3 1 16,-2-3-1-16,4 0 1 15,1 0-1-15,2 0 1 16,3 0 0-16,0 0 1 16,-2 0-3-16,0 0-3 15,3 0-1-15,-5 0 1 16,3 0 3-16,1 0-4 16,0 0 0-16,0 0 1 15,3 0-1-15,-3 0 0 16,-5 0-4-16,3 0 4 0,-2 0 4 15,-4 0-4-15,-1 0 0 16,-3 0 0-16,6 0 1 16,1 0 3-16,0-4-4 15,4 1 0-15,-1 0 0 16,-3 0 8-16,2 1-7 16,-3 0 0-16,-3 2 2 15,-5-3 0-15,-4 3-2 16,-1 0-1-16,-1-2 1 15,2 0 3-15,3 1 2 16,0-2-4-16,6 0 0 16,1 0-1-16,5 2 5 15,1-1-2-15,5-2-2 0,1 1-1 16,3 1 10 0,1 1-4-16,-4-2-5 0,-4 0-1 15,0 0-1-15,-6 0 0 16,-2-1 0-16,2 2 9 15,-2 0-7-15,2-1 2 16,1-2 0-16,0 5 5 16,2-4-5-16,3 4 2 15,0 0-1-15,4 0-4 16,1 0 0-16,-2 0 5 16,-1 0-4-16,-5 0-1 0,-4 0 5 15,-4 0-5 1,-3 0-2-16,2 0 1 0,0 0 0 15,3 0 2-15,-2-1 13 16,2-2-7-16,-3 0-3 16,0 2-5-16,-6-1 10 15,-2-1-7-15,-1 3 10 16,-3-3-7-16,3 1-5 16,0 2 3-16,4 0 4 15,-1 0-5-15,3 0 5 16,-4 0-6-16,0 0 1 15,-6 0 0-15,1 0 4 16,0 0-3-16,-5 0 7 16,1 0 1-16,-4 0-1 15,-1 0 0-15,0 0-5 16,0 0 0-16,0 0-6 0,0 0-1 16,0 0-4-16,0 0-13 15,-12 0-82-15,-16 5-103 16,-17 0-151-16</inkml:trace>
  <inkml:trace contextRef="#ctx0" brushRef="#br0" timeOffset="186484.28">3002 11699 144 0,'0'0'160'0,"0"0"-75"15,0 0-2-15,0 0 3 16,0 0-29-16,0 0 18 16,0 0-13-16,-1-26-6 15,1 21-12-15,0-1-13 16,0 3-1-16,-2-2 3 15,2 2 1-15,0-1-6 16,0 0-4-16,0 1-9 16,0 0 4-16,0 1 6 15,0 2-9-15,-3 0 2 16,3 0-13-16,0 0-4 16,0 0-1-16,-3 0 0 15,-1 5-9-15,1 7 6 16,-3 5 2-16,0 4 2 0,1 4 0 15,1 4-1-15,2 2 0 16,2 5 1-16,0 2 0 16,0 0 2-16,-1 0-2 15,-2-1 0-15,3-2-2 16,-3-6 2-16,2 1-2 16,-1-6 2-16,-1-4-1 15,3-3 0-15,0-3 1 16,0-2-1-16,0-3 0 15,0-1-1-15,0-6 1 16,0 1 0-16,0-1 1 16,0-1-1-16,0 1 0 0,0-2 1 15,0 0-1-15,0 0 3 16,0 0 3-16,0 0-6 16,0 0 0-16,0 0-1 15,0 0-9-15,0 0-12 16,0 0-18-16,0-7-38 15,0-2-12-15,0 1-67 16,0-3-230-16</inkml:trace>
  <inkml:trace contextRef="#ctx0" brushRef="#br0" timeOffset="187119.86">2795 11947 216 0,'0'0'64'16,"0"0"6"-16,0 0 41 0,0 0-24 16,0 0-32-16,0 0 1 15,-6 0-5-15,6 0-14 16,0 0 4-16,0 0-10 16,0 0-11-16,0 0-6 15,0 0 2-15,0 0-2 16,0 0-6-16,0 0-1 15,0 0 5-15,9 0-7 16,0 0 10-16,7 3-3 16,0 0-3-16,1-1 7 15,7-1-16-15,1 0 15 16,3-1-5-16,2 0-4 16,0 0 2-16,0 0-4 15,1 0 0-15,2 0-1 16,0 0 5-16,-2-2 2 0,-1-3 10 15,-2 2 8-15,-6-2-12 16,-6 2 3-16,-4-1 0 16,-2 2-4-16,-4-1 3 15,5 1-2-15,-5 0 8 16,-2-1-5-16,-1 3-12 16,-3-1 2-16,0 1 4 15,0 0-11-15,0 0 0 16,0 0-2-16,0 0-4 15,0 0-13-15,0 0-47 16,-2 0-75-16,-11 0-70 16,1 0-356-16</inkml:trace>
  <inkml:trace contextRef="#ctx0" brushRef="#br0" timeOffset="189018.69">2753 10897 75 0,'0'0'42'0,"0"0"60"16,0 0-14-16,0 0-30 16,0 0 6-16,0 0-24 15,0-17-1-15,0 14 6 16,0-1-10-16,0 2 7 16,0-1-12-16,0 0 3 15,0 2 4-15,0-2-10 16,0 0 10-16,0 0-3 15,0-1-15-15,0 2 4 0,0-3-5 16,0 0-5 0,0 2 4-16,3-1-10 0,-3-1 4 15,3 0-9-15,-3 2-1 16,0 3 5-16,0 0-4 16,0 0-2-16,0 0 1 15,0 0-3-15,0 0 2 16,3 0-9-16,0 0 8 15,2 0-2-15,1 8 3 16,2 1 0-16,3 4 2 16,-2 2-2-16,6 1 0 15,-2 6 2-15,2-1-2 16,-3 2 0-16,4 0 0 16,-2 2-2-16,2 2 3 0,-2-1-1 15,2 3 1-15,2 2 9 16,0 1-7-16,-3 0 5 15,4-2-6-15,-3-5-2 16,-2-2 0-16,1-4 7 16,0-4-6-16,-6-2 0 15,1-2-1-15,-4-3 1 16,-1-1 0-16,-2-1 0 16,1-2-1-16,-1-1 3 15,0 0-3-15,-1-2 2 16,-2-1-1-16,0 0 0 15,0 0 1-15,0 0-2 16,0 0 0-16,0 0-2 0,0 0-46 16,0 0-56-16,0 0-21 15,-5-9-177-15</inkml:trace>
  <inkml:trace contextRef="#ctx0" brushRef="#br0" timeOffset="189607.68">3123 10793 286 0,'0'0'47'16,"0"0"61"-16,0 0-21 15,0 0-19-15,0 0-20 16,0 0-14-16,0 0-6 15,-39-10-10-15,29 17-6 16,-4 8 7-16,-2 2-10 16,1 7 5-16,0 1 16 15,0 6-26-15,2 3 14 16,1 5-1-16,1 1-2 16,1 2 5-16,-2-1 3 0,4 0-15 15,-2-3 1-15,0-1-5 16,-1-3 3-16,-2-5-1 15,1-2-2-15,-3-4 2 16,3-3 3-16,1-6 0 16,1-4 6-16,7-5-8 15,0-3-6-15,3-2 7 16,0 0 2-16,0 0 4 16,0 0-2-16,0 0-1 0,0-3-3 15,0-4-8-15,0 0-13 16,0-2-35-16,0-1-17 15,0 0-56-15,0-3-104 16,2-1-125-16</inkml:trace>
  <inkml:trace contextRef="#ctx0" brushRef="#br0" timeOffset="190059.19">2683 11088 424 0,'0'0'69'0,"0"0"45"0,0 0-21 15,0 0-41-15,0 0-16 16,0 0-15-16,-1-8-12 15,1 8 0-15,7 0 2 16,3 0-6-16,7 0 4 16,8 0-9-16,5 0 0 15,6 0 5-15,7 0 4 16,-1-4-2-16,-1-1-2 16,3-2-3-16,2-1 7 15,-3-1 5-15,1-2 11 16,-6 2-10-16,-5 0 13 15,-3-1-5-15,-6 3-1 0,-8 1-4 16,-5 3-4-16,-4 0-2 16,-4 3-2-16,-3 0-4 15,0 0-6-15,0 0 0 16,0 0-2-16,0 0-60 16,-3 6-88-16,-10 10 17 15,-5 1-260-15</inkml:trace>
  <inkml:trace contextRef="#ctx0" brushRef="#br0" timeOffset="192796.52">4312 11494 645 0,'0'0'17'16,"0"0"39"-16,0 0 36 15,0 0-19-15,0 0-21 16,0 0-12-16,0 0-3 15,34-61-9-15,-34 61-7 16,0 0-9-16,0 0-6 16,0 0-2-16,0 0-4 15,0 3 0-15,0 12-4 16,0 2 8-16,0 4 4 16,0 0-6-16,2 2 21 15,2 2-9-15,2 1-2 16,-2-1-1-16,-1 1 0 0,-3-1-5 15,0-1 4-15,0-3-6 16,0 0 1-16,0-4-1 16,2-3 0-16,1-3-2 15,0-2 3-15,0-1-4 16,9-5 5-16,4-3 0 16,19 0 9-16,20-3 23 15,18-19-11-15,22-9-20 16,11-5 11-16,6-8-17 15,0 5 4-15,-11 1-2 16,-14 6-2-16,-22 8 1 0,-20 6 1 16,-19 10 2-16,-16 2-5 15,-10 6-6-15,0 0-28 16,-6 14-126-16,-22 11-67 16,-11 7-360-16</inkml:trace>
  <inkml:trace contextRef="#ctx0" brushRef="#br0" timeOffset="197336.34">3026 11739 180 0,'0'0'71'16,"0"0"4"-16,0 0 15 16,0 0-46-16,0 0-11 15,0 0-2-15,0 0-3 16,0-18-3-16,0 16 0 15,0 2-16-15,0 0 5 16,0 0-8-16,0 0 6 16,0 0-10-16,0 0 6 15,0 0-5-15,0 0 6 16,0 0 0-16,0 0 2 16,0 0 7-16,0 0-6 15,0 0 6-15,0 0-11 0,0 0 6 16,0 0-10-1,0 0-1-15,0 0 3 0,0 0-1 16,0 0 4-16,0 0-6 16,0 0 7-16,0 0-4 15,0 0-1-15,0 0-1 16,0 0-3-16,0 0 4 16,0 0-4-16,0 0 2 15,0 0-1-15,0 4-1 16,0 2 1-16,0-1 1 15,-2-2-1-15,2 2 1 16,-1 0-1-16,1 2 3 16,0-4-1-16,-2 4-1 0,-2 0 4 15,3 2-3-15,-2-2 4 16,0 0-5-16,0 3 1 16,1-2 1-16,-1 2 2 15,2-1-4-15,1 0 4 16,-2 1-4-16,2-2 0 15,0 0 5-15,0-2-5 16,0 2 4-16,0-1-6 16,0 0 0-16,0 0 2 15,0 1-2-15,0 1 2 16,0 3-1-16,0-2-1 16,0 2 7-16,0 0-5 15,0-1 3-15,0-2-3 16,0 0 5-16,0-1-6 0,0 1 0 15,0-1 2 1,0 0-2-16,0 3 1 0,0-3 0 16,-3 2-2-16,3 0 0 15,0 0 1-15,-3 0 0 16,3 2 1-16,0 0-2 16,0 0 6-16,0-2-5 15,0-3 7-15,0-2-8 16,0-1 2-16,0-3-2 15,0-1 1-15,0 0 2 16,0 2-3-16,0-2 3 16,0 1-2-16,0-1-1 15,0 1 1-15,0 2-1 0,0-1 0 16,-4 1 0-16,4 2 0 16,-3-2-4-16,0 1-17 15,-2-3-47-15,1-1-38 16,-2 0-83-16,-3 0-158 15</inkml:trace>
  <inkml:trace contextRef="#ctx0" brushRef="#br0" timeOffset="198086.37">2796 11952 212 0,'0'0'52'0,"0"0"11"15,0 0 19-15,0 0-18 16,0 0-10-16,0 0-1 16,-9 0-10-16,9 0 5 15,0 0-15-15,0 0-8 16,0 0-12-16,0 0-2 15,0 0 8-15,0 0-10 16,0 0 4-16,0 0-9 16,0 0 11-16,3 0-4 15,3 0 5-15,2 0 4 16,2 0-1-16,2 0-10 16,1 0 0-16,1 0 3 15,5 1-12-15,1 1 7 16,4-2 3-16,1 0-6 15,0 0 7-15,-2 0 2 0,2 0-3 16,-4 0-3-16,4 0 3 16,-1-2-4-16,2-1 0 15,-1-4 6-15,-1 1-5 16,-2 2 2-16,-1 1-5 16,-6 1 6-16,-1 0-6 15,-4 2 1-15,-4-1-3 16,0-1 4-16,0 1-4 15,1 0-2-15,-1-1 4 0,5 1 5 16,-5-1-4-16,-2 2 4 16,0 0-9-16,-1 0 0 15,-3 0 0-15,2 0 1 16,-2 0 0-16,0 0-1 16,0 0 0-16,0 0-21 15,0 0-47-15,0 0-26 16,0 0-103-16,0 0-173 15</inkml:trace>
  <inkml:trace contextRef="#ctx0" brushRef="#br0" timeOffset="199137.29">2978 11655 84 0,'0'0'75'16,"0"0"-22"-16,0 0 48 16,0 0-24-16,0 0-27 15,0 0-9-15,0-7 0 16,0 6-1-16,0 1-12 16,0 0 0-16,0 0 14 15,0 0-22-15,0 0-13 16,0 0-5-16,0 0-1 15,0 0-1-15,0 1-1 16,0 10 1-16,0-2 1 16,0 2 8-16,0 0 3 15,0 4-1-15,3 2 0 16,2 3 0-16,-2 1 1 16,4 1 9-16,-4 0-11 0,-3-1 4 15,2 1-9-15,-2-3 8 16,0 1-10-16,0-3 5 15,0 0 0-15,0 2-7 16,0 1 7-16,0 1-5 16,0 1 7-16,0-1-6 15,0 1 3-15,0 2 3 16,0-3 2-16,0-2-7 0,0 0 2 16,0-3-5-1,0-1 4-15,0-4-1 0,0 1 1 16,0-4-5-16,0 0 2 15,0-3-2-15,0-1 3 16,0-1-2-16,0 2-1 16,0-5 1-16,0 3-2 15,0-1 0-15,1-2 0 16,-1 1 0-16,0-1 4 16,0 0 0-16,0 0-2 15,0 0 6-15,0 0-1 16,0 0 0-16,0 0-6 15,2-6-1-15,-2-3-14 16,1 4-38-16,-1-2-25 16,0 3-15-16,0 0-52 0,0 2-143 15</inkml:trace>
  <inkml:trace contextRef="#ctx0" brushRef="#br0" timeOffset="200048.37">2801 11950 143 0,'0'0'118'0,"0"0"-55"16,0 0 42-1,0 0-29-15,0 0-49 0,0 0-5 16,0 0-17-16,0 0-5 15,0 0 0-15,0 0-3 16,6 0 3-16,1 0 4 16,4 0 30-16,1 5 10 15,1-1-3-15,5-1-20 16,3-1 0-16,-2-2 0 16,3 2 4-16,-2-2-15 15,4 0 0-15,-2 0-1 16,5 0 15-16,-1 0-5 15,2-2 1-15,2-5-9 16,1 3-6-16,-1 3 4 0,0-1-7 16,-5 2 3-1,2 0-5-15,-5 0 2 0,-2 0 2 16,-1 0 4-16,2 0 0 16,-3 0-4-16,1 0 7 15,-1 0-1-15,-6 0-5 16,0 0 5-16,-6 0-9 15,-2-3 13-15,-2 3 0 16,-2 0-3-16,0 0 4 16,0 0-4-16,0 0-8 15,0 0-3-15,0 0-4 16,0 0-16-16,-3 0-70 16,-9 3-70-16,1 4-81 0</inkml:trace>
  <inkml:trace contextRef="#ctx0" brushRef="#br0" timeOffset="201511.18">2792 10867 187 0,'0'0'38'15,"0"0"-7"-15,0 0 5 16,0 0-13-16,0 0 56 16,0 0 0-16,0-21-13 15,0 18-35-15,0 2-1 16,0-2 1-16,-2 0 4 15,1 1-6-15,-1 0-6 0,-1 0-5 16,2 1-7 0,-1-1 10-16,1 2 2 0,1 0-13 15,0 0 11-15,0 0-7 16,0 0-6-16,0 0-2 16,0 0 3-16,0 0-9 15,0 0-2-15,0 0 2 16,0 5 0-16,0 7 0 15,3 2 0-15,1 0 4 16,2 2-4-16,-1-3 0 16,4 0 2-16,3 1-1 15,-2 0 5-15,3-1 5 16,-2 0 0-16,1 3-11 16,-2-1 5-16,-1 3-1 15,-1 0 0-15,-2-2-3 0,4 1-1 16,-1 0 1-16,0 1 4 15,3-2-2-15,-3 0-2 16,3 0 4-16,3-3-1 16,-6 2 2-16,4-2-2 15,-4-1-2-15,-1 1 0 16,-2-1 2-16,1 2-4 16,-1-2 0-16,0 1 3 15,0-2-2-15,0-1 0 16,3-1 3-16,-3 0-4 15,1-2 4-15,-5-3-2 16,1-3-1-16,0-1-1 0,-3 2 3 16,0-2 1-16,0 0-2 15,4 1 4-15,-4 2-6 16,3 2 5-16,0-3 1 16,0 1-1-16,2 1 1 15,-2-2-4-15,0 1 1 16,-2-3-1-16,-1 0-2 15,0 0-1-15,0 0-15 16,0 0-13-16,0 0-26 16,0 0-21-16,0-3-69 15,0-13-354-15</inkml:trace>
  <inkml:trace contextRef="#ctx0" brushRef="#br0" timeOffset="202252.34">3041 10807 156 0,'0'0'87'16,"0"0"-68"-16,0 0-10 15,0 0 34-15,0 0 2 16,0 0 22-16,-12 64-28 0,12-43 15 16,0 1 3-1,0-1-9-15,0-1-28 0,0 0 7 16,0 4-2-16,-2 2-9 15,-1 2 4-15,-4 2-6 16,1-1 13-16,-1-1-6 16,-4 0-7-16,1-2-1 15,2-2-1-15,-2-6 2 16,-2-1-11-16,3-1 11 16,0-2-7-16,0-1 2 15,3 1 8-15,-1-3 5 16,2 0-15-16,-1-1 3 15,2-1-9-15,1-1 2 16,0 0 3-16,3-2-6 16,0 0 4-16,0-4-4 15,0 3 1-15,0-5-1 0,0 0 0 16,0 0 5-16,0 0 1 16,0 0-5-16,0 0 6 15,0 0-5-15,0 0-2 16,0 0 2-16,0 0-2 15,0 0 3-15,0 0-3 16,0 0-10-16,0 0-35 16,-3-5-52-16,0-5-213 15</inkml:trace>
  <inkml:trace contextRef="#ctx0" brushRef="#br0" timeOffset="202772.3">2687 11168 191 0,'0'0'58'0,"0"0"-12"16,0 0 50-16,0 0-6 15,0 0-40-15,0 0 1 16,0 0-13-16,0 0 22 16,0 0-28-16,0 0 4 15,0 0 3-15,9 0-12 16,5 0-12-16,8 0-7 15,5-5 2-15,4 1-3 16,5-2 2-16,3-1-9 16,4 0 2-16,4 0 5 15,0 1 3-15,5 1-2 16,-1-4-4-16,1 0 4 16,3-4 5-16,-1-1 9 15,-6 2 0-15,-9 1-10 0,-2 1-2 16,-10 2 3-16,-12 3-2 15,-5 2-8-15,-8 3 3 16,-2 0-4-16,0 0-4 16,-6 0-11-16,-21 13-70 15,-6 4-66-15,-10 2-433 16</inkml:trace>
  <inkml:trace contextRef="#ctx0" brushRef="#br0" timeOffset="210382.19">4348 11453 261 0,'0'0'95'15,"0"0"-1"-15,0 0 1 16,0 0-26-16,0 0-6 16,0 0-6-16,0 0-7 15,16-17-10-15,-15 16-5 16,-1 1 0-16,0 0-12 16,0 0-9-16,0 0-8 15,0 0-3-15,0 0-3 16,0 7 2-16,0 9-4 15,0 9 7-15,0 1 10 0,0 4-8 16,0 0 13-16,0 2-2 16,0 2-14-16,3 0 14 15,2 1-3-15,1-4-4 16,-3-3 0-16,4-3-7 16,-4-3 3-16,-1-6-7 15,-2-1 11-15,1-3-8 16,1-1 2-16,-1-3-2 15,2-3-1-15,-1-1 10 16,-1-1-1-16,1-1 7 16,-1-1 2-16,1 1-2 15,-1-2-1-15,2 0 2 16,-3 0-5-16,6 0-6 16,-3 0-4-16,6 0-2 15,5 0-1-15,14-13-1 0,18-5 0 16,24-10-2-16,20-2 6 15,10-5-3-15,10 0 5 16,-1-2 5-16,-11 3-9 16,-8 0-2-16,-12 4 9 15,-17 3 2-15,-14 6 4 16,-15 4 1-16,-12 4 10 16,-9 6-1-16,-2 0-14 15,-2 4 3-15,-5 0-1 16,-2 3-7-16,0 0-5 0,0 0 0 15,0 0-2 1,0 0-17-16,-6 0-45 0,-20 17-77 16,-21 3-58-16,-19 4-202 15</inkml:trace>
  <inkml:trace contextRef="#ctx0" brushRef="#br0" timeOffset="213233.1">3575 13475 622 0,'0'0'2'16,"0"0"23"-16,0 0 72 0,0 0-23 15,0 0-33 1,0 0-10-16,-19-56-1 0,19 56-20 16,0 0-3-16,0 0-7 15,0 11-2-15,3 12 2 16,11 10 5-16,3 6 5 15,8 7 8-15,5 9 22 16,3 6-18 0,3 7-6-16,2 2 0 0,0 1-4 15,-4 8-2-15,2-1 2 16,-3 3-4-16,0-3 3 16,1-6-8-16,0 1-1 15,-3-5 7-15,-5-1-4 16,-2-4-2-16,-8-5 0 15,-1-3-2-15,-2-1-1 16,-2-2 5-16,-2-2-1 0,4-5 5 16,-1-6 2-16,3-2-3 15,0-5 6-15,3-1 0 16,0-2-2-16,1 0 6 16,0 0-16-16,-5-1 4 15,4-3 0-15,-5-1-6 16,-2-4 9-16,-1 0-9 15,1-3 0-15,-5-1 1 16,4 1 1-16,-1 0-2 16,3-5 0-16,-2 2 0 15,1-1 0-15,-4-6 0 16,-2 1 0-16,2-4 0 16,-4-1 0-16,0-3 0 0,-3 0 6 15,0 0-3 1,0 0 4-16,0 0 6 0,0 0-1 15,5 0-3-15,-1 0 3 16,-1 0-4-16,6-6-1 16,-2-3 0-16,4-1-7 15,10-6 1-15,4-3-1 16,5-6 2-16,3-4 2 16,4-7-2-16,2-6-2 15,4-3 2-15,2-4-3 16,1-4 3-16,-3-5-1 15,-2-10 0-15,0-5 0 16,0-2-1-16,5 2 1 16,5 0-1-16,7 1-1 15,9 2 0-15,4 2 0 0,-2 2 0 16,-5 4 1-16,-4 3 1 16,-5-2 3-16,0 0-4 15,2-1-1-15,1-2 1 16,-4-1 4-16,9-1-4 15,-5-6-1-15,0 6-1 16,6 0-2-16,-6 10 4 16,-1 8-1-16,-7 3 3 15,-8 2-4-15,-3 3 4 16,0 0 0-16,-5 5-2 0,-1-1 0 16,3 1 1-16,-3 1-1 15,-2-1 0-15,3 2 0 16,-4-1 0-16,-6 5 0 15,-6 5 0-15,-5 4 0 16,-5 3 0-16,-1 3-1 16,-4-1 1-16,0 1 5 15,-3 5-5-15,0 1 0 16,0 1 0-16,0-1-1 16,0 4-3-16,0 2-1 15,0-1 4-15,0 0-9 16,-16-2 8-16,-8 3-4 0,-9-1 6 15,-4 1 0 1,-7 2 2-16,-2 0-2 0,-5 0 0 16,-4 0-2-16,-9 0-3 15,-4 5 0-15,-7 2 3 16,3 1-12-16,-2 1 3 16,7-2 4-16,1 1 6 15,0 1 1-15,-2 1-4 16,7 0 3-16,-3-1-6 15,1 3 5-15,0-1-5 16,-2 2 1-16,-4-3 1 16,-2 1 3-16,-1-2-6 15,-7-4 6-15,3 1-1 16,-6-2 3-16,-2 0-4 16,8 1 10-16,7-2-8 0,4 0 2 15,11 0-3 1,2 0 3-16,4-1 8 0,3 3-8 15,1 2 0 1,-1 1 0-16,-6 3-2 0,-8 0 2 16,-10 1-1-16,0 0 1 15,-2 0-2-15,5 0 2 16,8-4 0-16,9 3 0 16,9-6 2-16,8 1-1 15,8-3 8-15,8 0-9 16,-2 4 2-16,-3-2-1 15,0 3 2-15,-7-1-2 0,3 3-1 16,-2-3 1 0,4 0-1-16,4-2 5 0,7-3-4 15,5-2 5-15,5 3 6 16,1-3-3-16,1 0 0 16,0 0 3-16,-2 0 1 15,2 0 0-15,-1 0-7 16,1 0-4-16,0 0 10 15,0 0-12-15,0 0 10 16,0 0-7-16,0 0 7 16,0 0-9-16,0 0 5 15,0 0-2-15,0 0 3 16,0 0-7-16,0 0-2 16,0 0 1-16,0 0-7 15,4 0-19-15,12 7-53 0,11 10-42 16,9 5-28-16,3 4-67 15,4 0-498-15</inkml:trace>
  <inkml:trace contextRef="#ctx0" brushRef="#br0" timeOffset="214081.46">4342 14084 660 0,'0'0'29'0,"0"0"90"16,0 0-58-16,0 0-12 16,0 0-18-16,0 0-9 15,-2-25-18-15,2 25-4 16,0 8-5-16,5 8 5 15,5 6 0-15,5 3 7 16,3 5-7-16,3 2 12 16,4-2 8-16,-1 3 2 15,0-2-8-15,-3 1 3 16,-2 2-3-16,0-2-5 16,-2 0-6-16,-1 0 3 15,-1-2 1-15,0-3-5 0,2-3-1 16,-4-2 0-16,-3-6 0 15,-2-5 2-15,-2-5-3 16,0-3 0-16,-5-1 4 16,1-2-1-16,-2 0 1 15,0 0 5-15,0 0 4 16,0-11-4-16,0-4-9 16,0 0-11-16,-2 0-20 15,-5 1-37-15,-2 0-49 16,-3-2-6-16,-7 0-259 15</inkml:trace>
  <inkml:trace contextRef="#ctx0" brushRef="#br0" timeOffset="214500.15">4574 14059 606 0,'0'0'26'0,"0"0"51"16,0 0 5-16,0 0-43 15,0 0-17-15,0 0-8 16,-1-22-14-16,-8 25 6 16,-3 16-6-16,-9 12 2 0,0 2 30 15,-3 4-2-15,-1 3-12 16,6-2 8-16,2 1-8 15,2 0-6-15,6 2 0 16,2-2-7-16,1-2-2 16,-3-2 2-16,3-3 4 15,0-6 3-15,-2-1-3 16,1-6-1-16,1-2-6 16,2-8 7-16,2-1-5 15,2-5-4-15,0-3 6 16,0 0 0-16,0 0 7 15,0 0-5-15,0-6-8 16,0-8-18-16,0-1-78 0,0-3-50 16,0 0-184-16</inkml:trace>
  <inkml:trace contextRef="#ctx0" brushRef="#br0" timeOffset="-214740.32">4209 14391 603 0,'0'0'98'0,"0"0"-81"16,0 0 51-16,82-27-33 0,-22 20-3 16,8-3 11-1,1-2-15-15,1 2-6 0,-4 1 1 16,-7 1-12-16,-5 2 1 15,-8 0-9-15,-13 1-2 16,-12 3-1-16,-11 2-6 16,-10 0-92-16,0 0-199 15</inkml:trace>
  <inkml:trace contextRef="#ctx0" brushRef="#br0" timeOffset="-212418.48">4464 13212 86 0,'0'0'67'0,"0"0"-63"16,0 0 6-16,0 0 28 15,0 0 12-15,0 0-6 16,0 0-18-16,0 10-2 15,0-5 12-15,-3 5-17 16,3 4 3-16,0 3 10 16,0 3 1-16,0 1-4 15,0 3-8-15,0 5 17 0,0 3-28 16,0 4 33 0,0 1 4-16,0-1-27 0,0-2 4 15,0 0 6-15,0-4-16 16,0-2-2-16,0-9 2 15,3-7-4-15,0-4 0 16,-3-4-4-16,0-3 2 16,0-1-1-16,0 0-4 15,0 0 4-15,0 0-7 16,0 0 2-16,0 0-1 16,0 0-1-16,0 0-19 15,0-1-25-15,0-11-78 16,0 0-146-16</inkml:trace>
  <inkml:trace contextRef="#ctx0" brushRef="#br0" timeOffset="-212094.14">4337 13534 242 0,'0'0'62'16,"0"0"40"-16,0 0-13 0,0 0-26 15,0 0-22 1,0 0-11-16,5-3 6 0,4 0-19 16,7 0-17-16,6 0 7 15,8-4 0-15,6 0 11 16,7-3-9-16,6 1-6 15,1-1 5-15,-1 1-5 16,-3-2-1-16,-9 5-1 16,-13 0-1-16,-15 6-18 15,-9 0-75-15,-9 0-479 16</inkml:trace>
  <inkml:trace contextRef="#ctx0" brushRef="#br0" timeOffset="-210275.92">4298 13344 315 0,'0'0'118'16,"0"0"-65"-16,0 0-41 15,0 0-2-15,0 0 29 16,91 47 1-16,-47-17 33 15,5 1-31-15,-3 1-2 16,0 1-17-16,-4 1 0 16,0-1-6-16,-5 0-8 15,0-2-7-15,-5-4 0 16,-7-6-1-16,-4-6 1 16,-6-5 5-16,-6-7-7 0,-6-1-3 15,0-2-31-15,-3 0-25 16,4-8-35-16,-1-11-152 15</inkml:trace>
  <inkml:trace contextRef="#ctx0" brushRef="#br0" timeOffset="-210023.47">4758 13283 508 0,'0'0'7'0,"0"0"-7"16,0 0 55-16,-93 61-11 0,62-26 15 16,-2 2-25-16,-4 0-11 15,3 0-5-15,-2-2-9 16,3-2 9-16,0-3-14 16,6-1-3-16,-1-3-1 15,6-2-4-15,-1-4 3 16,4-3-37-16,3-8-70 15,5-6-126-15</inkml:trace>
  <inkml:trace contextRef="#ctx0" brushRef="#br0" timeOffset="-209736.28">4345 13405 323 0,'0'0'7'16,"0"0"-7"-16,0 0 1 15,0 0 45-15,111 20 31 16,-57-2-35-16,9 5 16 16,1 5-11-16,-3 3-24 15,0 5 9-15,-10 0-17 16,-9-2-9-16,-11-5-4 15,-7-7-2-15,-11-10 0 16,-8-5 0-16,-2-7-22 16,-3 0-93-16,0-7-164 0</inkml:trace>
  <inkml:trace contextRef="#ctx0" brushRef="#br0" timeOffset="-209521.76">4701 13349 492 0,'0'0'1'0,"0"0"5"16,0 0 43-16,-66 76-29 16,52-51-5-16,0-2-12 15,5 1 0-15,-1 1-3 16,1-1 0-16,4-5-117 15,5-8-291-15</inkml:trace>
  <inkml:trace contextRef="#ctx0" brushRef="#br0" timeOffset="-209373.31">4701 13537 342 0,'0'0'33'0,"0"0"-14"0,0 0 27 15,0 0-19-15,0 0-20 16,0 0-6-16,-46 42-1 16,37-38-97-16</inkml:trace>
  <inkml:trace contextRef="#ctx0" brushRef="#br0" timeOffset="-199918.25">2001 10573 130 0,'0'0'95'16,"0"0"-28"-16,0 0 11 15,0 0-14-15,0 0-10 0,0 0 6 16,0 0-16-16,0 0 1 16,0 0-18-16,0 0-9 15,0 0 0-15,0 0 3 16,0 0-9-16,0 0 9 15,0 0-3-15,0 0-2 16,0 0-4-16,0 0-8 16,0 2 1-16,0 3-4 15,-1 0-1-15,-1 3 2 16,-1 0-2-16,3 1 4 16,0-1-4-16,-1 0 2 15,1 3 0-15,0-5-1 16,0 3 9-16,0-4-8 15,0 5 1-15,0-3 3 0,0 4-2 16,0 2-2 0,3 0 2-16,1 0 1 0,2 3-1 15,2-2 3-15,-1 0-1 16,2-2 12-16,-3-2-17 16,-1 2 0-16,1-2-1 15,-1 0 3-15,0 2-3 16,-2 0 0-16,-3-2 0 15,6 3 2-15,-3-2-1 16,5 2-1-16,-3-1 0 16,1-3 0-16,0 3 1 15,2-2-1-15,-2 0 1 16,1-1 2-16,1 0-5 0,-4 2 4 16,-1-4-2-1,3 3 0-15,-2-1 0 0,1-1 5 16,-2 1-10-16,3 1 5 15,0-1 0-15,0 2 0 16,4 2 0-16,-2 0 4 16,1 0-4-16,-3-2 1 15,4 1 5-15,-4-1-6 16,0 0-4-16,2 0 4 16,-1-1 7-16,-1 1-7 0,0-1-7 15,3 1 7 1,0 0 1-16,-2 0 1 0,1 0 4 15,-2 0-6 1,4 3 0-16,-1-4-5 0,-3 3 5 16,0-2 0-16,1 1 8 15,1-1-7-15,-2 0-1 16,0 0 0-16,0-1 0 16,1 2 0-16,-1-2 1 15,0-3-1-15,0 4 0 16,-1-2-6-16,-1 2 6 15,2 0 1-15,-3 0 4 16,3 0-4-16,0 3-1 16,1 1 0-16,2 0 0 15,-1 1-3-15,-2-1 9 16,4 2-5-16,-2-1 0 16,-4 2-1-16,1 0 1 0,-1 2 2 15,-1-1-2-15,-1-2 2 16,2 0-3-16,-1-2 1 15,0 0-2-15,0-1 4 16,0 1-3-16,0-4 10 16,-1-2-6-16,-1-1-2 15,1-1 0-15,-1-1 0 16,1 3-1-16,-1-2 4 16,1 3-1-16,-2 2-3 15,0 2 5-15,2-1-1 16,-2-1-4-16,2 0 10 15,-2 1-6-15,1 1-4 0,1 0-1 16,-1-3 1 0,1 2 7-16,-1-3-8 0,1 3 1 15,1-2 3-15,-3 2-3 16,3-1 0-16,0-3-1 16,0 2 0-16,-3-2 1 15,0 1-1-15,3-1 0 16,-3 0 1-16,3 1 2 15,1-3-3-15,-1 3 1 16,0-1-2-16,3 4 3 16,2-1 7-16,2 0 0 15,-1 0-3-15,2 1-4 16,-1-1-2-16,0 1 1 0,-2 2-1 16,-2-3 1-16,1 2-1 15,-1-1 0-15,0-1 0 16,-3-2-2-16,2 2 2 15,-1 0 0-15,0-3 6 16,-2 4-5-16,4-3-1 16,-3 3-5-16,3 0 5 15,0-1 4-15,1 0-4 16,-1 1 1-16,3 1-1 16,-1 0 0-16,2 0-4 15,4 0 4-15,0 2 4 16,-3-1-3-16,6-1 0 0,-3-1-1 15,0 1 0-15,1-4 0 16,-3 3 1-16,-1-2-1 16,0 1 0-16,0 0 0 15,-3 0 0-15,0-4 0 16,-4-1 0-16,1-2 0 16,-2 1 0-16,0-1 0 15,0 0 0-15,-3-1 2 16,4-2-4-16,-4 1 4 15,3 0-2-15,0-3 1 16,-1 5-1-16,1 0 0 16,-2-1-4-16,2-1 9 15,-1 0-2-15,-1 1-2 16,1 0-1-16,-1 1 1 16,1-1 0-16,-1 4-1 0,1-4 1 15,0 1-4-15,0 2 4 16,-1-2-1-16,1 0 3 15,-2 2 1-15,3-4 0 16,0 3-4-16,-3-1 0 16,0 1-6-16,0 0 8 15,0-1-2-15,0 2 1 16,0-3 2-16,0 0-2 16,3-3-1-16,-3 0 0 15,0 1 2-15,0-2-2 16,0 3 0-16,3-1 0 15,-3 1 1-15,0-1-1 0,0-2 0 16,0 1 2-16,0-1-2 16,0 0 0-16,0 0 0 15,0 0 2-15,0 0 5 16,0 0-5-16,0 0-2 16,0 0 0-16,0 1-4 15,0-1 8-15,0 2-7 16,0-2 3-16,0 0 0 15,0 1 2-15,0-1-1 16,0 0 7-16,3 0-8 16,-3 0 5-16,0 0 2 15,0 0 5-15,0 0-6 16,0 0-1-16,0 0-3 0,0 0 2 16,3 0 0-16,0 0 10 15,3-1 3-15,1-5-10 16,2-1-5-16,-1-2-1 15,7-3 1-15,-5 1-1 16,3-3-1-16,-2 1 9 16,1 1-9-16,1 1 0 15,-2 1 1-15,2 0 0 16,-2-5-1-16,-1 3 0 16,3-2 0-16,-2 0 0 0,7 2-1 15,-3 1 1 1,1-2 0-16,-2 1 0 0,-4 1-1 15,2 2 0 1,-3 1-4-16,-3 0 5 0,1-1 0 16,1 0 4-16,-4-1-8 15,2 2 8-15,-1-1-4 16,2 1 0-16,-1 0 0 16,-3 2-6-16,0 1 6 15,2-1 0-15,-1 0 5 16,-1 1-5-16,3-2 0 15,-2 2-5-15,-1-3 10 16,2 0-8-16,4-2 3 16,0-1-1-16,-2 1 1 15,1-1 0-15,-1 2 6 0,2-4-6 16,-3 6-5 0,2-3 5-16,-4 2 0 0,2 0 1 15,1-1 1-15,-1-2-4 16,2-1 2-16,-2 0 0 15,4-1 0-15,-2 4 2 16,-1-2-2-16,-1 1 0 16,-1 1 0-16,5-2 1 15,-4-1-1-15,2-1 8 16,-2 2-8-16,-1 1 0 16,1 0-3-16,-1 2 3 15,-2-3 0-15,3 5 0 16,-3-2 6-16,0 0-6 15,3 1 0-15,-2-1 0 0,1-1 1 16,1-2 1-16,1-2-2 16,-1 1 0-16,0-1-6 15,0 2 6-15,0 1 6 16,-1 1-6-16,-1 1 0 16,2 3-6-16,-3-4 6 15,1 2 0-15,1-2 0 16,1 1 0-16,0 0 0 15,0-2 8-15,1-3-8 16,1 0 1-16,-1 0 0 16,2-1-1-16,-3 2 0 15,2 0-6-15,-1 1 13 16,2 0-9-16,-3 2 2 0,0 1 0 16,0-1 1-16,0 2 6 15,1-1-7-15,1-2 0 16,1 0 0-16,1-4 0 15,-1 5 2-15,2-3-2 16,-1-1 3-16,-3 2-3 16,-1 1 0-16,-1 0 0 15,1-1 4-15,-3 3-4 16,4-1 3-16,-2 2-3 16,-2 0 1-16,1 1 1 15,2-1-1-15,-1 0-1 16,0 0 3-16,0-2-2 0,1 1-1 15,3-3 3-15,1-2 0 16,-1-3-3-16,-1 2 4 16,1-1-4-16,3-1 0 15,-3 1 0-15,1 0 3 16,-1-2-2-16,0 3 2 16,0 0 0-16,0 0-2 15,0 2 3-15,0-2 0 16,1 1-4-16,-1 0-3 15,2 0 3-15,-1 1 0 16,-1-2 7-16,0 0-13 16,3-1 6-16,-5 3 0 15,1-3 0-15,-2 3 7 0,0-2-7 16,1 0 1-16,1 0-2 16,-4-1-4-16,2-1 5 15,-1 0 1-15,0-1-1 16,0 2 5-16,-2-1-5 15,0 3 1-15,3 1-2 16,-3 0-1-16,2 0 2 16,-1 2 2-16,-3 0-2 15,2 3-2-15,0-3 2 16,0 1 1-16,2-2-1 16,-2 1-1-16,0 0 1 15,0 0 0-15,0 4 0 16,1-1 1-16,-1 0-1 15,0 2 2-15,0 0-2 0,0-4 0 16,0 1 0-16,2-2 0 16,-2-1 0-16,1 2-3 15,2-1 3-15,-3 2 2 16,0-1-2-16,0 1 0 16,3 1 0-16,-3-3 0 15,0 1 1-15,0 1-2 16,1-1 1-16,-1 1-1 15,2 1 2-15,-4 0-1 16,2 0 0-16,2 0 0 16,-2-1 1-16,0 3-1 15,4-4 0-15,-4 1 0 16,3-1-2-16,-1 1 2 0,-1-1 0 16,2-2 0-1,0 2 1-15,0 0-1 0,-3-1-1 16,3 0 0-16,-3 1 2 15,0 1-3-15,3 1 4 16,-2 0-3-16,1 0 1 16,-1 0-1-16,1 0-2 15,1 0 3-15,-3-1 0 16,0 3-2-16,1-2 2 16,-1 2 0-16,0 0-1 15,0 0 1-15,2 0-2 16,-4 3 2-16,1-3 0 0,-1 1-1 15,2-2 0-15,0 1-3 16,0-1 4-16,1 0-1 16,-4 4-1-16,2-3 2 15,-1 4 0-15,-1-2-1 16,2 0 0-16,-2 3 0 16,0-1-3-16,1 0 4 15,-1 1-4-15,0 0 4 16,0 0-4-16,0 0-3 15,0 0 6-15,0 0 1 0,0 0-5 16,0 0 4 0,0-1 2-16,0 1-1 15,0 0 0-15,0-2-3 0,-1 0 0 16,-5 2 2-16,-4 0-2 16,-1 0 3-16,-5 0-5 15,-1 0 4-15,-2 0 1 16,2 0 0-16,0 0 1 15,-4 0-1-15,4 0 0 16,-5 0 1-16,3 0-1 16,-4 2-1-16,-1 0 1 15,-4-1 0-15,0 0 2 16,-4 2-4-16,1-2 2 16,-3 2-10-16,-2 0 7 15,-3 2-13-15,2-2 11 0,4 1-1 16,-1-1 3-1,5 0-4-15,1 0 3 0,4-2 1 16,3 2-3-16,2-3-2 16,0 3 6-16,-4-2-6 15,-1 1 0-15,-1-1 3 16,-2 1-4-16,-3 1-1 16,-4-3-1-16,1 4 8 15,-1-1 1-15,2 0-11 16,1-1 9-16,6 0 1 15,1-2-1-15,0 3-2 16,3-3 6-16,0 0 0 16,-1 0 0-16,4 0-4 0,-3 0 4 15,-1 0-1 1,-2 0 1-16,0 0 0 0,0 0-1 16,-1 0-9-16,1-3 7 15,6 3 0-15,-1-2-7 16,1 1 3-16,3 0 3 15,-1-1-1-15,-1 1 0 16,2 1-2-16,0 0 7 16,-1-2 0-16,5 2 1 15,2-1-1-15,-4-1 0 16,1 0-4-16,-1 2 4 16,-1-3-1-16,1 3 5 0,-1-2-3 15,-3 2-1 1,0 0 0-16,-2 0-5 0,-1 0 4 15,4 0 1-15,2 0 5 16,-2 0-5-16,4 0 0 16,-1 0 1-16,2 0-1 15,-2-1 3-15,1-2-3 16,-2 3 0-16,-5-3 0 16,1 0 1-16,-4 2-2 15,-4 0 0-15,1-1 0 16,1-1 1-16,2 3-1 15,4 0 1-15,2-1 4 16,2-1-4-16,-1 1 0 16,2-2 4-16,1 0 3 0,-3 1-7 15,1-1 1 1,-2 1-1-16,-6 1 1 16,-1 1-2-16,-4 0 1 0,-1 0 0 15,4 0 6-15,2 0-3 16,4 0-2-16,3 0 3 15,3 0-3-15,6 0 3 16,-1 0 0-16,4 0 7 16,1 0-9-16,-1 0 0 15,0 0 0-15,0 0 4 16,0 0-5-16,0 0 12 16,0 0-1-16,2 0 3 15,-5 0-4-15,-3-1-7 16,0-1 4-16,1 1-6 15,-3-1 1-15,5 2-3 0,1 0 0 16,-1 0 3-16,6 0-3 16,-4 0 1-16,4 0 8 15,-3 0-8-15,0-1 3 16,1 1-4-16,1 0 10 16,-2 0-10-16,3 0 8 15,-2 0 0-15,2 0-5 16,0 0 0-16,0 0 0 15,0 0-2-15,0 0 0 16,0 0-1-16,0-1-2 16,0 0 2-16,0-1 0 15,0 2 4-15,0 0-4 16,0 0 0-16,0 0-6 0,0 0-8 16,0 0-38-1,0 0-54-15,-4 15-16 0,-9 2-30 16,-4 0-362-16</inkml:trace>
  <inkml:trace contextRef="#ctx0" brushRef="#br0" timeOffset="-148960.58">6527 2772 258 0,'0'0'9'16,"0"0"6"-16,0 0 34 15,0 0 15-15,0 0-22 16,0 0 7-16,0 0-30 16,-2-70-8-16,1 67 1 15,-1 0-8-15,-1-1 4 16,2 1-7-16,-4-2 4 16,-2-2 1-16,-2 1 8 15,-3-2-4-15,-3-2 3 16,-3-2 6-16,-1 2 14 15,-8-1-32-15,0-2 10 0,-4 1 7 16,-2-2-2 0,2 0 5-16,-1-2-8 0,-2 2 12 15,3-1-7-15,-2-2-1 16,-6 1-3-16,-1 0-7 16,-5-1-3-16,-4 2 1 15,-6 0 6-15,-3 0-6 16,-5 3-2-16,0-1 1 15,1-1-1-15,-1 0 4 16,3 0-6-16,-1 0 1 16,-3 1 3-16,-5 4 0 15,-2 1-1-15,-4-1 0 0,-1 3 8 16,3-2 5 0,0 2-1-16,0 1 0 0,7-1-11 15,2 2 6-15,7 2-5 16,4 2 3-16,-1 0-6 15,0 0-2-15,-14 0 1 16,-10 2-2-16,-7 5 0 16,-6 1-1-16,-1-2 2 15,1 2-1-15,3-2 5 16,6-1-2-16,10-3-2 16,11 1 5-16,4 1-2 15,-1 2 0-15,-9 5 1 16,-5 3-3-16,-11 8 0 15,-5 0-2-15,-3 7 6 16,-5-1-3-16,2-1-3 0,3 1 0 16,5-6 0-1,14-2 0-15,7-3 0 0,12-1 8 16,7-2-7-16,0 2 1 16,-2 1-2-16,0-2 1 15,-2 2 5-15,1 4-6 16,2-1-1-16,1 2 1 15,0 1 0-15,0 0-4 16,4 1 4-16,4-4 1 16,0 0-1-16,8-1 0 15,-3-2 3-15,0-1-3 16,-1 4 3-16,-5 0-3 0,-2 0 0 16,2 0-3-16,3 1 6 15,3-1-7-15,8 3 4 16,1-3 0-16,7 0 5 15,1-2-5-15,4 0-5 16,0 4 5-16,2 0 0 16,-4 2 1-16,4 2-1 15,-2 2 0-15,2 1-1 16,-1 3 1-16,-1-1 0 16,5-3-2-16,-1-1 6 15,4-3-8-15,1 4 6 16,1 2-4-16,1 4 2 15,-2 4 0-15,-2 4 0 0,-2-2 3 16,4-1-3-16,0 0 0 16,3-3 1-16,0 3 1 15,0 0-2-15,3 1-5 16,7 2 5-16,-1 0 0 16,2 2-1-16,-1 0 1 15,-1 1 7-15,0-3-6 16,-1-5-1-16,2 2 0 15,-3-5 1-15,4 2-1 16,4-3-1-16,0 0 1 16,1-2 0-16,5-2 1 15,-6 1-2-15,4 2 1 0,4-2 0 16,-1 2-1-16,8-6 1 16,4-2 0-16,-2-4 0 15,-1-1 0-15,-4-2 0 16,-5 0 4-16,3 1-8 15,-1 0 7-15,4 0-3 16,0 1 0-16,7 1-1 16,1 1-1-16,7 0 1 15,5-1 2-15,3-4-2 16,1-1 2-16,-3-2-1 16,-1-1 0-16,-5-1 2 15,-1-1-2-15,-1 0 0 0,0 0 3 16,-1-1 0-1,5 2 5-15,-2-3-6 0,2 2 2 16,1 0-3-16,2-2 1 16,0 1 4-16,4 1-4 15,6-3-1-15,5 2 8 16,-1-2-8-16,1-4 2 16,-2 2 1-16,-3-2 0 15,-1-1 0-15,1 0 2 16,2 0-6-16,1-1 6 15,0 0-2-15,5 0-1 16,-1 1-5-16,4 1 4 16,1 0 7-16,3-3-8 0,-4 0 2 15,1 0-2 1,-5 0 0-16,-2 0 4 0,-2 0-3 16,5 0 0-16,-2-3-2 15,3-4 2-15,3-3-2 16,5 0 0-16,8 1 0 15,2-2 6-15,3 2-2 16,-7 1-3-16,-5 4-2 16,-3-5 2-16,-7 3 2 15,1-5 3-15,-9 2-6 16,6-2 2-16,-1-1-2 16,2 0 12-16,-2 0-6 0,0 0-6 15,-2-1 1 1,-9 0-1-16,-1 0 4 0,-5 1 0 15,-4-2 2-15,-2 1-4 16,-3-1 4-16,-4-1-5 16,0-1 3-16,-2-2 14 15,1-1-6-15,-1-2-12 16,6-1 13-16,3-1-13 16,2 0 7-16,2 3 4 15,-3-2-6-15,-3 1-4 16,-4 1-1-16,-4-1 3 15,-3 3 4-15,-4-2-4 16,0 0 3-16,-2 0-3 16,1-4 3-16,0 1-4 15,-2-2 2-15,2-2-4 0,-1 4 5 16,0-1-5 0,0 0-2-16,-3 3 2 0,-3 2 4 15,-2 1 2-15,-1-1-1 16,0-1 5-16,1 1-8 15,-2-2 3-15,7-3-3 16,-3-2 0-16,1-4 1 16,5-1-3-16,-5-1 0 15,-1 0 2-15,-4 6-1 16,-2-1 5-16,-2 5-5 16,0-1 6-16,-2 3 0 15,1-4-1-15,2 2-1 0,-4 0-1 16,5-2-2-1,-2-2-2-15,-1-1 3 0,2 2-1 16,1-1-3-16,-3 1 1 16,-2 0 0-16,1 0 1 15,-2 1 2-15,0 2-3 16,1 4 4-16,-3-1 5 16,1 1-8-16,-1 1-1 15,1-1 2-15,-2-1 1 16,3 2-1-16,0-3-2 15,-3 1 1-15,3 1 0 16,0-1-1-16,-1 2 0 16,1 2 0-16,-2-1 3 0,-1 0-3 15,0 2-1 1,0-2 1-16,0 0 0 0,0 1-1 16,0-1 0-16,0 1 1 15,0-2 1-15,0 2 1 16,0 1-2-16,0 2 1 15,0-1-2-15,-1-1 0 16,-4 0 0-16,-1 1-1 16,0-1 2-16,0 2-4 15,-3-1 1-15,0-1 2 16,-3-3 1-16,-4-2-1 16,-5-2 2-16,0-1-2 15,-6-3 2-15,-1 0-2 16,-5 0 1-16,2-3 0 0,-4 0-1 15,0 0 1-15,2 2-1 16,-3 0-2-16,-3 2 2 16,-7 0-32-16,-6 7-9 15,-11 9-41-15,-11 8-55 16,-11 0-73-16,-11 2-396 16</inkml:trace>
  <inkml:trace contextRef="#ctx0" brushRef="#br0" timeOffset="-107369.97">4324 11567 49 0,'0'0'18'0,"0"0"22"16,0 0 13-16,0 0-5 16,0 0 4-16,0 0-19 15,0 0 12-15,0 0 4 16,0 0-19-16,0 0-15 16,0 0-10-16,0 0-2 15,0 0-1-15,0 0 12 16,0 0 29-16,0 0-18 15,0-2 14-15,4-3 18 16,-1-1-20-16,0-1-10 16,3-1-2-16,-3-1-1 15,2-1-9-15,-2 0 16 16,4 1-17-16,-3 1 11 16,2 1-10-16,2-1-13 0,-5 2 16 15,0-1-1-15,0 5 3 16,0-5-9-16,-2 5 5 15,1-1-1-15,-1 0-7 16,-1 3 4-16,2 0-4 16,-2 0-6-16,0 0 2 15,0 0-4-15,0 0 3 16,0 0-3-16,0 0-1 16,0 8 1-16,0 8 0 15,0 2 0-15,0 3-1 0,0 2 1 16,0 0 5-16,0-1-3 15,0 0 3-15,0 2-5 16,3-1 0-16,-2 0 1 16,1 2 3-1,-2 0-3-15,0-3 1 0,0 3 1 16,0-5 0-16,0 0-2 16,1 0 0-16,1-4 0 15,1 0 9-15,0-4-10 16,-2-1-2-16,1-3 2 15,-1 1 6-15,-1-4-3 16,0 1-2-16,0-1 7 16,0-3-6-16,0-1-2 15,0-1 1-15,0 2 1 16,0-2 3-16,2 1-3 0,-2-1-2 16,0 0 0-16,0 0 3 15,0 0-2-15,0 0-1 16,4 0-1-16,-1 0 1 15,6 0 19-15,9 0 8 16,9-6-22-16,7-6 1 16,6-1-4-16,2-2 2 15,7-1-4-15,5-5 4 16,12-2-1-16,7-2-3 16,12 2 0-16,6-5 7 15,4 3-7-15,4-1 2 16,-8 4-2-16,-12 3 0 0,-18 6 4 15,-15 1-4 1,-15 4 19-16,-8 2 0 0,-4 2 7 16,-4 0-3-16,0 1-4 15,-6 1-2-15,-3 1-7 16,-2 1 1-16,-4 0-1 16,0 0-1-16,0 0-6 15,0 0 0-15,0 0-2 16,0 0 2-16,0 0-6 15,0 0 0-15,0 0-11 16,-13 9-65-16,-14 10-17 16,-13 6-49-16,-14 3-235 15</inkml:trace>
  <inkml:trace contextRef="#ctx0" brushRef="#br0" timeOffset="-104046.42">2716 10860 43 0,'0'0'149'0,"0"0"-100"15,0 0-1-15,0 0 25 16,0 0-14-16,0 0-6 16,0 0-5-16,0-13-4 15,0 13-11-15,0-1 3 16,0-1-1-16,0 2-15 16,0 0 8-16,0-1-9 15,0 1-4-15,4 0-3 16,-4 0 3-16,0 0-9 15,0 0-6-15,0 0 2 16,0 0 0-16,0 0 1 16,0 0-1-16,3 0-1 15,-3 0-1-15,0 0 0 16,0 0 0-16,0 0 1 0,0 0-3 16,0 0 2-16,5 0 0 15,-1 0 2-15,2 0-2 16,2 4 0-16,-1 2 0 15,2-3 0-15,0 4 0 16,3-2 0-16,-3 2 2 16,0 0-2-16,1 0 0 15,-1 1-1-15,-1 1 2 16,-1-1-1-16,2 0 2 16,-3-2-2-16,0 2 0 15,0 0-2-15,0 0 4 16,1 0-2-16,1 1 0 0,-2 0 0 15,3 2 0-15,4-1 0 16,-4 2 0-16,1 0 0 16,-2 0 0-16,-2 0 1 15,0-3-1-15,2 0 0 16,-1 2 0-16,0 1 1 16,2 1-1-16,3-2 8 15,-1 0 0-15,-1 2-7 16,3-2 4-16,-2 1 2 15,0 1-3-15,-1-3 3 16,-1 0-4-16,-3-1-2 16,0 0 7-16,1-1-5 0,-1 0 1 15,-1 1-3-15,1-1 2 16,0-1-3 0,1 3 1-16,-4-1 3 0,6 2-1 15,-3-2 2-15,-1 2 6 16,2-3-11-16,-3 2 3 15,2-1 2-15,0 2 0 16,-1 1-4-16,2-3 1 16,-1 1 8-16,0-1-8 15,-1-2 0-15,-2-2-1 16,0-1 4-16,-2-1-5 16,1 1 0-16,-2-2 5 15,0-2-2-15,0 2-1 0,0 0-1 16,0-1 0-16,1 2 5 15,2-3-3-15,-3 2-2 16,0-2-1-16,0 1 2 16,0-1 5-16,0 0-7 15,0 0 0-15,0 0 0 16,0 0 2-16,0 0-2 16,0 0-8-16,0 0-31 15,0 0-25-15,-15-6-77 16,-4-5-218-16</inkml:trace>
  <inkml:trace contextRef="#ctx0" brushRef="#br0" timeOffset="-103149.38">3171 10851 75 0,'0'0'36'15,"0"0"2"-15,0 0 52 16,0 0-28-16,0 0 13 15,0 0-22-15,4-2-7 0,-4 0-14 16,0 1-18 0,0 1 0-16,0-2-2 0,0 2-6 15,0 0 2-15,0 0-2 16,0 0 1-16,0 0-5 16,-4 0 1-16,-4 0 4 15,-1 5 8-15,-4 1 4 16,1 2 4-16,3-2-11 15,4 2-2-15,0 1 5 16,-1 2-6-16,1-2 9 16,-4 3 1-16,3 1-7 15,-1 2-1-15,2 1 3 16,1 4 10-16,-2-1-7 16,0 2-8-16,0-1 3 15,0-2-10-15,3 2 2 0,0 1 1 16,0-1-1-1,0-1 4-15,-2 1-2 0,1 0 1 16,-2 0 1-16,0 1 0 16,-3-2-2-16,0 3 4 15,-3-1-1-15,3 1-4 16,-4 3 3-16,1-1-1 16,0 0 6-16,-1-4-9 15,5 0 3-15,-1-3-6 16,2-4 3-16,4-3-3 15,-3-3 5-15,6-3-3 16,0-4 5-16,0 0-2 0,0 0-3 16,0 0 5-1,0 0-1-15,0 0 2 16,0 0 4-16,0 0-13 0,0 0 10 16,0 0-4-16,-2 0-6 15,1-4 0-15,1-3-28 16,-2-1-28-16,1-3-22 15,1 0-58-15,0-4-129 16</inkml:trace>
  <inkml:trace contextRef="#ctx0" brushRef="#br0" timeOffset="-102319.78">2726 11144 249 0,'0'0'22'0,"0"0"46"0,0 0 32 15,0 0-30-15,0 0-25 16,0 0 2-16,-41-5-5 16,36 5-5-16,-1 0 0 15,6 0-4-15,-3 0-7 16,3 0-9-16,0 0 0 15,0 0 1-15,0 0 0 16,0 0-1-16,0 0-6 16,0 0 7-16,0 0-8 15,0 0 1-15,0 0-2 16,3 0 2-16,8-3 4 16,11 1-4-16,11-5-6 15,11 2-5-15,9-2 4 16,2-1 0-16,3 2-3 15,0-2 12-15,-1 2-7 0,-2 0-3 16,-4-1-1-16,-2 1-1 16,-3 2 4-16,-7 0 2 15,1 1 4-15,-5-1-8 16,-4-1 4-16,2 4-1 16,-5-4-3-16,-1 2 12 15,-3-1-4-15,-8-1-4 16,-7 3 6-16,0-3 3 15,-4 5 0-15,-2-1 3 16,1-3 0-16,-3 3 7 16,4-1-12-16,-4-1-8 15,1 2 4-15,-2 1-8 0,0-2 0 16,0 2 6-16,0 0-7 16,0 0 4-16,0 0-5 15,0 0 0-15,0 0 1 16,0 0 1-16,0 0-2 15,0 0 4-15,0 0-4 16,0 0-1-16,0 0 1 16,0 0-4-16,0 0-12 15,0 0-25-15,0 0-31 16,0 0-22-16,0 13-43 16,-9 4-78-16,-12 1-442 15</inkml:trace>
  <inkml:trace contextRef="#ctx0" brushRef="#br0" timeOffset="-101088.53">2989 11834 157 0,'0'0'71'16,"0"0"-22"-16,0 0 40 16,0 0-12-16,0 0-34 0,0 0-2 15,49-61 50 1,-43 51-45-16,3 1-11 0,-3-2 16 15,-2 2-5-15,-1 0-15 16,2 0-4-16,-4 3 5 16,-1 1 4-16,2 4-16 15,-2-1 0-15,0 1-4 16,0 1-2-16,0-2-2 16,0 2-3-16,0 0-5 15,0 0-1-15,0 0-2 16,0 0-1-16,0 0-9 15,0 13 5-15,0 2 4 16,0 4 1-16,0 3 6 16,0 0-7-16,0 2-4 0,0 1 4 15,0 2 1 1,0 0 3-16,0 2-3 0,0-1 2 16,0 1 7-16,0 0-8 15,3-2 2-15,0 0 0 16,1-4 5-16,-1 1-6 15,-3-7 4-15,3 0-6 16,0-3 2-16,-1-4 1 16,-1-2-3-16,-1-3 0 15,0-1 0-15,0-1-1 16,0-3 0-16,0 2-1 16,0-1 1-16,0-1 8 15,0 0-8-15,0 1 1 16,0-1-1-16,0 0 1 15,0 0 2-15,0 0-1 0,0 0 0 16,0 0-2 0,0 0-6-16,0 0-17 0,-3-4-79 15,-10-8-67-15,4 0-236 16</inkml:trace>
  <inkml:trace contextRef="#ctx0" brushRef="#br0" timeOffset="-100637.72">2748 11984 365 0,'0'0'186'0,"0"0"-150"16,0 0 54-16,0 0 1 16,0 0-34-16,0 0-31 15,-8-8-15-15,8 7-1 16,8-2-3-16,6 1 4 16,10-1-5-16,7 2 0 0,8-1 2 15,10 0 17 1,5-1 7-16,10-1-16 0,3-1 2 15,3-1-5 1,-4 1 1-16,-3-1 0 0,-10 1 1 16,-4 0-6-16,-8 1 1 15,-5-1 9-15,-11 0-14 16,-6 2 10-16,-8 1-9 16,-8 1 0-16,-2 1-4 15,-1 0 0-15,0 0-1 16,0 0-1-16,0 0-32 15,0 0-54-15,-9 0-74 16,-13 0-90-16</inkml:trace>
  <inkml:trace contextRef="#ctx0" brushRef="#br0" timeOffset="-96591.41">1998 10687 191 0,'0'0'51'0,"0"0"-25"16,0 0 52 0,0 0-18-16,0 0-19 0,0 0-2 15,-9-20 6-15,9 15 7 16,0 3-6-16,0-3-11 16,0 2-7-16,0 2 14 15,0-1-1-15,0 1-14 16,0 1-9-16,0 0-8 15,-2 0-5-15,2 0-3 16,0 0-2-16,0 0 0 16,0 0-1-16,0 4 1 15,0 6-1-15,0 5 1 16,2 2 2-16,4 4 5 16,2 5-5-16,-2 0 7 15,3 0 16-15,1-2-14 16,-1-2-9-16,4 3 4 15,-2-1-4-15,1-1 5 16,4 2-4-16,-5-3-3 0,2 1 4 16,-2 1-4-16,1 1 5 15,-1 2-4-15,-3 0-1 16,4-1 3-16,-2-1-3 16,-1 2 0-16,2-2 1 15,-1-1 1-15,1 3-2 16,-1-3 0-16,3 1 6 15,1 1-4-15,1-1 1 16,-3 1 2-16,-3-1-1 0,4 3 0 16,-2-1-2-1,2 1 1-15,-1 0 2 0,4-5-2 16,-1 0 7-16,0-4-5 16,-3 1 1-16,0-1-6 15,0-1 1-15,-3 0 4 16,0-1-5-16,3 2 3 15,-5-2 5-15,1 2-7 16,2-2 5-16,2 1 1 16,0 3-2-16,4-1 4 15,-2 2-7-15,5-2 11 16,-3 1-6-16,-2 0 1 16,0 1-7-16,-1 0 3 15,-1-2 1-15,3 0-4 16,-3 0 2-16,4 2-2 0,-1-1 4 15,0-1-1 1,0 0-2-16,-2-4-1 0,1-1-1 16,-2-1 4-16,1-1-2 15,8 1 1-15,-5-2-2 16,2 3 16-16,0-2-10 16,-3 1 1-16,-3-2 0 15,-3 0-8-15,1 0 2 16,-2 0-1-16,-2 1-1 15,4 1 5-15,-2-1-5 16,-2 0 0-16,0 3 0 16,2-2 2-16,0 0-2 0,-2 0 3 15,0-3-2 1,2-2-1-16,-3-1 0 0,1 0 0 16,-1 0 2-16,-1 1-2 15,1-1 1-15,1 1-1 16,1 0 0-16,-2 1 1 15,-1 0-1-15,2-2 1 16,-1 1 1-16,2-4 1 16,-1 2-3-16,-3-2 3 15,3-1-3-15,-3 0 1 16,0 0 2-16,0 1-1 16,0-1-1-16,-3-1 2 15,3 2-3-15,-2-2 1 16,2 2 0-16,-1-3 0 15,1 0-1-15,-2 1 1 0,1-1-1 16,-1 0 0-16,1-1 3 16,-2-1-1-16,0 2-1 15,0-2-1-15,0 1 0 16,0 0 2-16,0 1 1 16,0-1-3-16,0 2 0 15,1-2-1-15,1 0 1 16,-2 1 2-16,1 0-2 15,-1-2 0-15,2 1 0 16,-2-1 3-16,0 0-3 0,0 0 2 16,0 0-2-1,0 0 12-15,0 0-8 0,0 0 0 16,0 0-4-16,0 0 4 16,0 0 6-16,3 0-9 15,-3 0 7-15,0 0 4 16,0 0-5-16,0 0 1 15,0 0-7-15,0 0 7 16,0 0-2-16,0 0-4 16,0 0-1-16,0 0-1 15,0 0 2-15,3 0-1 16,-3 0 4-16,0 0-8 16,0 0 7-16,4 0-4 15,-1-3 4-15,0-1 4 16,5 0-8-16,-4 0-5 0,2-3 5 15,1 2 6-15,-2 1-5 16,1-2-1-16,3 1-2 16,0-1-1-16,-2 0 3 15,4-2 0-15,2-1 3 16,2-3-1-16,1-1-2 16,-2 0 0-16,2 0-3 15,-1 0 3-15,3-3-1 16,-3 0 1-16,1 1 1 15,-2-2-1-15,4 0 1 0,-3-5-1 16,1 2 0 0,4-5 1-16,-1-5-3 0,5 1 3 15,1-4-1 1,2 0 1-16,-3 2 4 0,-2 0-3 16,-4 3-2-16,-3 0-6 15,1 1 6-15,-5-1 0 16,5 1 1-16,-4-2-1 15,0 4 6-15,0-5-6 16,2 1 3-16,0-1-3 16,0-1-6-16,2 4 6 15,-2 1 6-15,-1 2-6 16,-1 2 1-16,3 0-2 16,-2 0 1-16,1 0 0 15,-1 1 1-15,1-3 0 0,-1-1-1 16,-1-7 0-1,6-1 0-15,-3-3 0 0,-2 1-4 16,4 6 4-16,-4 3 2 16,-1 9-2-16,-3 0 0 15,0 3-1-15,-2 3 2 16,-1 0-2-16,2-1 2 16,2-1-1-16,1 2 1 15,1-6-1-15,1 1 0 16,2-3-5-16,0 2 9 15,-2 1-4-15,-1-1 0 16,2 0 0-16,2 0-3 16,-4-3 1-16,3-2 2 15,1-1 3-15,-2-2-1 0,1-1-3 16,-3 2 1-16,1 2-1 16,-7 5 1-16,3 4 0 15,1 0 0-15,-4 2-2 16,3-1 2-16,-1 0-2 15,2 1 2-15,1-1 0 16,-1-1 0-16,0 1-1 16,-2-3 6-16,4 1-5 15,0-1 0-15,-3 1 0 16,0 2 0-16,1 1-1 16,-4 5 1-16,3-4 0 15,3 3 0-15,-2-4 0 16,1 2-2-16,2-3 1 15,-2 3 2-15,-1 1-6 16,-1-1 3-16,2 1 2 0,-2-1 1 16,-1 1-1-16,1 1 0 15,-1 0 0-15,-2 2 0 16,3-1 0-16,-3 3-2 16,-3 0 2-16,0-2 2 15,0 3-2-15,-2 0 0 16,1-1 1-16,-2 1-1 15,0 1-1-15,0 1 0 0,0 0 1 16,0 0-1 0,0 0-5-16,0-2 3 0,0 2-2 15,0-2 4-15,-3-1 1 16,-5-3-1-16,-2 2-1 16,-5 0-2-16,1-1 4 15,-5 4 0-15,-2-2 4 16,-7 0-4-16,4-1 1 15,-6 0-3-15,2 2 2 16,-1 1-2-16,1-1 2 16,3 1 0-16,-2 1 0 31,6 0-2-31,0 0 0 0,0 0 2 16,-4 0 0-16,0 0 2 0,-8 0-2 15,0 6 1-15,-7-1-1 0,-5 2-3 16,-1-1 3-16,-5 1 0 15,3-1-3-15,-1 0 3 16,0-2-2-16,4 2 0 16,2-2 0-16,4 1 1 15,-1 2 0-15,1-1 2 16,-1 0-3-16,1 0 4 16,-3 0-2-16,-4 2 0 15,-3-3-2-15,-7 2-3 16,0 0 5-16,-1-3-1 15,5 1-3-15,7-2 2 16,5-3 2-16,9 0 1 16,8 3-1-16,7-3 1 15,4 0 1-15,-3 0-2 0,0 0-1 16,-10 0 1-16,-5 0 0 16,-6 0 1-16,-4 2-2 15,7 0 1-15,-1-2 0 16,1 1-1-16,0-1 2 15,6 0-2-15,2 0 2 16,5 0-2-16,1 0 1 16,3 0 0-16,1 0 0 15,-6 0 1-15,1 0-1 16,-8 0 1-16,0 0-3 16,-2 0 4-16,0 0-3 15,5 0 1-15,4 0 0 16,6 0 2-16,3 0-2 0,5 0 1 15,-4 0 3 1,5 0-3-16,-4 0-1 0,-2 0-1 16,-3 0-4-16,-3 0 10 15,-3 0-6-15,-1 0 1 16,2 0 0-16,4 0 0 16,7 0 1-16,6 0 0 15,1 0 8-15,1 0-5 16,1 0-3-16,0-1 0 15,-2 1 2-15,1 0 1 16,-3 0-3-16,2 0 5 16,1-2-5-16,-2 2 3 0,1 0-1 15,1-2 1-15,-1 2-1 16,2 0-1-16,0 0 4 16,0 0-4-16,0 0 4 15,0 0-1-15,0 0-4 16,0 0 4-16,0 0-4 15,0 0 0-15,0 0 4 16,0 0-4-16,0 0-1 16,0 0 2-16,0 0-1 15,0 0 0-15,0 0-1 16,-1 0 1-16,1-3 0 16,-2 3 2-16,2 0-1 15,0 0-2-15,-3 0 1 0,0 0-1 16,0-2 0-1,0 1-1-15,3-1 1 0,0 2 1 16,0-1-1-16,0 1-6 16,0-2-27-16,0 2-31 15,0 0-57-15,0 0-72 16,-7 6-132-16</inkml:trace>
  <inkml:trace contextRef="#ctx0" brushRef="#br0" timeOffset="-85763.75">2787 10928 61 0,'0'0'26'16,"0"0"-19"-16,0 0-7 15,0 0 1-15,0 0 3 16,0 0 23-16,0 0 17 16,-25-9 25-16,22 4-21 15,3 2-7-15,-3 0 9 16,3 0 14-16,-3-1-39 0,3 0 1 16,-3 0-4-1,3 2 7-15,0-3 2 0,-2 2 9 16,2 0-5-16,0 0-11 15,0-1-1-15,-2 0 9 16,2 2-11-16,0-1 8 16,0-1-12-16,0-1-1 15,0 1 1-15,0 0-8 16,0 0 14-16,0 0 6 16,0-1-17-16,0 1 8 15,0 1-11-15,0 2-3 16,0-3 9-16,0 4-8 15,0 0-2-15,0 0-1 16,0 0 1-16,0 0-5 16,0 0 2-16,0 0 0 0,0 0-2 15,0 0-3-15,0 0 3 16,0 0 4-16,0 0-4 16,0 0 0-16,0 0 0 15,2 0 0-15,0 0 0 16,1 0 0-16,3 4-1 15,0 3-3-15,3 3 8 16,1 0-8-16,-1 0 4 16,-1-2 0-16,2 1 2 15,-1-3-2-15,-1 2-2 16,1 4 2-16,-2-1-2 16,2-2 6-16,-3 3-8 15,2-2 7-15,-1 3-5 16,-3 1 4-16,5-3-4 0,-1 2 5 15,2 0-4-15,4 0 2 16,-3-2-2-16,0 1 2 16,-2 0-1-16,4 1 0 15,-2-2 0-15,-2 2 0 16,4 0 0-16,-4 0-1 16,-1 1 1-16,0 0-1 15,0 0 3-15,-2 0-3 16,0 0 1-16,3 0 0 15,1 0 3-15,-1 0-3 16,2-1-2-16,-1-1 2 16,2 0 0-16,1 3 0 15,-2 1 0-15,3-1 0 16,-4-3 0-16,-1 0-1 0,-3 0 0 16,-3-5 1-16,4 0 0 15,-4-3 1-15,0-3 2 16,-3 1-3-16,0-1 1 15,0-1-1-15,0 0 0 16,0 0 4-16,0 0 0 16,0 0-3-16,0 0 4 15,0 2-5-15,0-2 0 16,0 0 0-16,0 0 0 0,0 0 0 16,0 0 0-1,0 0-5-15,0 0-1 0,0 0-12 16,0 0-5-16,0 0-11 15,0-5-24-15,0-9-126 16,-3-1-480-16</inkml:trace>
  <inkml:trace contextRef="#ctx0" brushRef="#br0" timeOffset="-85019.65">3206 10802 186 0,'0'0'62'0,"0"0"-8"16,0 0 36-16,0 0-17 15,0 0-7-15,0 0-16 16,2-34-16-16,-2 34 6 16,0 0-10-16,0 0-9 15,0 0-11-15,0 0-1 16,0 0-8-16,-3 6-1 0,-9 13 0 15,-3 5 4-15,0 5 7 16,3 2 10-16,1-2 6 16,0 1-14-16,5-2 11 15,0 0-19-15,-1 2 11 16,-1 1-7-16,-1 1 1 16,-4 4 3-16,2-1 0 15,-1 1 0-15,-1-6 1 16,4-3-9-16,0-4 10 15,-1-1-7-15,2-1-4 16,1 1-1-16,-1-3 5 16,1 0 0-16,1-4-4 15,1 0-1-15,1-3 1 0,-1 1-1 16,2-1 2-16,-2-3 1 16,0 1-4-16,2-2 5 15,0-2-5-15,3-1 0 16,0-5 0-16,0 0 3 15,0 0-3-15,0 0-2 16,0 0 2-16,0 0 3 16,0 0 4-16,0 0-5 15,0 0 0-15,0 0 0 16,0 0 3-16,0 0-7 0,0 0-2 16,0 0 0-16,-3 0-11 15,3 0-20-15,-3-7-30 16,3-5-21-16,-3-2-41 15,3-3-113-15,-5 0-254 16</inkml:trace>
  <inkml:trace contextRef="#ctx0" brushRef="#br0" timeOffset="-84495.76">2689 11209 255 0,'0'0'51'16,"0"0"8"-16,0 0 55 16,0 0-27-16,0 0-29 15,0 0-25-15,0 0-6 16,10-2 5-16,4-1-12 16,8-1 4-16,8-2-12 0,6 1 0 15,10-2-7 1,5-3 2-16,13 1-1 0,3-1-5 15,11 0 4-15,-4 1-2 16,1-2 0-16,-11 2-3 16,-10 2 12-16,-11 3 5 15,-12-1-10-15,-5 4 0 16,-7-3 1-16,-3 4-3 16,-5-3 2-16,-5 3-2 15,-2-3 2-15,-1 1-4 16,-1 2-2-16,-2 0 3 15,0 0-4-15,0 0-26 16,0 0-23-16,-3 8-55 0,-17 9-39 16,-11 7-187-1</inkml:trace>
  <inkml:trace contextRef="#ctx0" brushRef="#br0" timeOffset="-77298.29">10785 10011 281 0,'0'0'39'0,"0"0"39"16,0 0 5-16,0 0-28 16,0 0-17-16,0 0-1 15,0 0 10-15,-3-12-19 16,3 10-2-16,0 2 2 16,0-3 4-16,0-1-20 15,0 0-2-15,2 0-1 16,4-1 8-16,1-2-9 15,4 1-8-15,-1 0 6 16,2-1 5-16,0 1-9 16,1 0 6-16,-1 1-2 15,0 1 3-15,0-2-9 16,3 1 5-16,0-3 1 16,0 2-5-16,3-2 9 0,-2 3-2 15,2-1-6-15,1 1-2 16,-4 2 1-16,5-3 3 15,-2 0-3-15,3-1-1 16,2-1 1-16,4-2 1 16,1 1-2-16,5-4 4 15,-1 4-1-15,-3-1 0 16,-2-1 5-16,-4 2 4 16,-1 1-2-16,2-1 2 15,-2 3-3-15,4-5-2 16,1 3-2-16,0 1-4 15,4-1 7-15,0-1-6 0,1 2 1 16,2-1-3-16,0-1 3 16,-4 1-2-16,-3 2 3 15,-2-2-1-15,-1 1 0 16,-2 0 0-16,2 2 1 16,2-3-4-16,4 3 3 15,2-2-1-15,4 0 0 16,-2 2 0-16,2-2 5 15,-2 4-7-15,1-2-3 16,-1 1 3-16,3-1 0 16,-3 2 5-16,2-2-4 0,-1 3 1 15,-2 0-2-15,-1 2 1 16,0 0-1-16,1 0 0 16,-2 0 1-16,3 0-1 15,2 0 3-15,-3 0 0 16,-5 0-3-16,-4 0 2 15,-5 0-1-15,-1 0 0 16,-4 0-1-16,-4 0 3 16,0 0-3-16,-2 0 0 15,-2 2 2-15,0-1 2 16,1 2-4-16,-1 0 0 16,3 2-5-16,0 1 5 0,2 0 0 15,1-1 1 1,1 1-1-16,-1 0 0 0,3 1 0 15,-3-3 1-15,0 1-1 16,-2-1 0-16,2 1 0 16,-1 0 4-16,-1 0-1 15,-1 1-2-15,6-1-1 16,-3-1 0-16,1 1-1 16,1 1-3-16,-4-4 3 15,-4 1 1-15,0-2 6 16,-3-1-6-16,-3 0 0 15,0 0 0-15,1 0 0 16,-1 0-6-16,0 0 13 16,0 0-12-16,0 0 5 15,0 0 0-15,0 0 5 16,0 0-5-16,0 0-6 16,0 0 3-16,-3 2-28 0,-16-2-53 15,-8 0-75-15,-10 0-596 16</inkml:trace>
  <inkml:trace contextRef="#ctx0" brushRef="#br0" timeOffset="-76401.93">12618 9333 527 0,'0'0'35'0,"0"0"72"16,0 0-5-16,0 0-39 16,0 0-27-16,0 0-15 0,0-6-5 15,0 6-6 1,8 0-8-16,7 3 7 0,6 10 2 16,1 0 0-16,-1 3 0 15,-2 2 1-15,2 6-2 16,-3 1 0-16,0 0 2 15,1 0 1-15,-2 1-6 16,1-2-4-16,-3-2 7 16,1 1-8-16,-1-3 0 15,1-3 1-15,-1-1 4 16,0 0-2-16,-1 1-2 16,-1-2 4-16,-3-4-6 15,0 0 10-15,-2-2-8 16,-3 1-3-16,-2-3 0 0,0 0 5 15,-2-2-3-15,1-1-1 16,-1 0 0-16,-1 3-1 16,0-4 0-16,2 1 2 15,-2 1-2-15,1-1 0 16,1-1 0-16,-2-2 1 16,1 1 4-16,-1-2-6 15,0 0 3-15,0 0 7 16,0 1-3-16,0-1 2 15,0 3 5-15,0 0-5 16,-9 1 4-16,-3 2-1 16,-4 1 8-16,-1 0-10 15,-5 2 4-15,-3 4-1 0,-5-4 0 16,-3 3-6 0,-1 0 2-16,-1-2 3 0,4-2-4 15,9-1 0-15,6-3-1 16,5-1 2-16,6 0-2 15,2-3 7-15,3 0-4 16,0 2-2-16,-1-2 4 16,1 0-8-16,0 1-1 15,0-1 4-15,0 0-5 16,0 0 0-16,0 0-1 16,0 0 0-16,0 0-1 15,0 0-2-15,0 0-6 16,0 1-27-16,-6 6-77 0,-9 1-67 15,-3 1-157-15</inkml:trace>
  <inkml:trace contextRef="#ctx0" brushRef="#br0" timeOffset="-73590.36">26477 4867 706 0,'0'0'50'16,"0"0"-6"-16,0 0 53 16,0-76-32-16,-5 65-22 0,4 8-3 15,-2 1-13 1,3 1-10-16,-2 1-7 0,1 0 0 15,1 0-6-15,-2 6-8 16,-1 20 8-16,0 13-4 16,-4 11 8-16,-2 8 6 15,-2 6-3 1,0 0 8-16,3-2-9 0,2-4-9 16,3-10 5-16,1-9-3 15,2-7-3-15,0-6-1 16,0-6 1-16,0-6 0 15,0-7 1-15,0-2-1 16,0-5 1-16,0 3-1 16,0-3-1-16,0 0-29 0,0-6-7 15,-7-20-41-15,0-10-84 16,-1-7-58-16</inkml:trace>
  <inkml:trace contextRef="#ctx0" brushRef="#br0" timeOffset="-73317.42">25958 4973 561 0,'0'0'110'16,"-90"-26"-10"-16,80 21 3 15,8 0-4-15,2 2-42 16,6-3-42-16,22-8-6 16,17-4-9-16,18-6-4 15,13-1 4-15,9-1 0 16,0 0 6-16,-3 0-6 15,-5 3 0-15,-8 4-5 0,-12 5 5 16,-14 6 1 0,-7 2 2-16,-14 6 0 0,-5 0-3 15,-5 0-5-15,-2 13-9 16,-6 10-64-16,-4 8-43 16,0 7-75-16</inkml:trace>
  <inkml:trace contextRef="#ctx0" brushRef="#br0" timeOffset="-73066.7">26171 5520 544 0,'0'0'0'0,"0"0"63"16,0 0 41-16,0 0-35 15,0 0-27-15,110 50 17 16,-69-50-10-16,3 0-27 16,1 0-14-16,0-8-6 15,-3-3-2-15,-4 0 0 16,-5 1 0-16,-4-2-38 16,-6 2-69-16,-6-3-170 15</inkml:trace>
  <inkml:trace contextRef="#ctx0" brushRef="#br0" timeOffset="-72563.14">26726 5170 788 0,'0'0'46'0,"0"0"4"15,0 0-14-15,0 0-36 16,0 0 1-16,0 0 3 15,27 90 2-15,-20-45-2 16,-6 5 6-16,-1-2-10 16,0-5 1-16,0-8 1 0,-4-10 2 15,0-10-4 1,2-6 0-16,2-7 0 16,0-2 1-16,0 0 8 0,0-2 37 15,0-17-3-15,0-14-35 16,0-9-5-16,0-8-1 15,2-5-2-15,2-2-2 16,5 4-14-16,0 5 0 16,6 7 2-16,0 10 1 15,4 9 3-15,2 9 6 16,5 6-1-16,5 6 5 16,2 1-1-16,5 1 1 15,0 18-1-15,-4 4 1 16,-1 10 0-16,-3 1 2 0,-7 6 4 15,-4-1 6-15,-8 0-2 16,-6-5-5-16,-4-1 4 16,-1-4-5-16,0-4 1 15,0-6-1-15,-6 0-3 16,2-6-1-16,-2-1 0 16,3-4-49-16,3-4-68 15,0-4-226-15</inkml:trace>
  <inkml:trace contextRef="#ctx0" brushRef="#br0" timeOffset="-71798.88">27652 4992 732 0,'0'0'22'0,"0"0"34"15,0 0 41-15,-86-35-52 16,65 35-26-16,-2 0-6 16,1 21-12-16,-2 11 6 15,2 9 7-15,4 6 0 16,5 3 3-16,5 1-13 0,6-3 0 15,2-1-2 1,0-7-2-16,5-6 0 0,11-10 0 16,2-4 1-1,6-6-2-15,6-4 2 0,3-4 1 16,3-6-2-16,1 0 0 16,-3-6-20-16,0-11-17 15,-2-7 12-15,-3-3 9 16,0-3 4-16,-4 2 4 15,-5 1 6-15,-4 1 2 16,-5 4 7-16,-5 0-6 16,-6 5 25-16,0 5 13 0,0 1-5 15,0 4-15-15,0 4 7 16,0 2-7-16,0 1 2 16,0 0-12-16,0 0-9 15,-3 8-1-15,0 16-13 16,1 6 14-16,1 3 0 15,1 1 3-15,0-5-3 16,3 0-6 0,10-6 6-16,2-5 0 0,1-1 6 15,4-5-5-15,0-6-1 16,4-3 0-16,0-3-1 16,0 0 1-16,0-11-1 15,1-11 2-15,-2-3-1 0,-5-7 0 16,-1-6 3-16,-4-5 2 15,-10-6-4-15,-3 1 2 16,-5 4 0-16,-16 6 7 16,-8 11-6-16,-2 10 15 15,3 5-12-15,-2 7-6 16,0 5 0-16,2 0-2 16,3 22-42-16,7 5-35 15,7 2-114-15,8-3-215 16</inkml:trace>
  <inkml:trace contextRef="#ctx0" brushRef="#br0" timeOffset="-71001.96">28420 4992 649 0,'0'0'14'0,"0"0"-14"16,0 0 0-16,6 89 11 16,5-42 2-16,-2 0 6 15,-2 1-8-15,-2-5-3 16,-3-5-3-16,-2-7-3 0,0-7 0 15,0-8-2-15,0-8 0 16,0-5 0-16,0-2 18 16,0-1 30-16,0 0 18 15,0-17-2-15,0-9-49 16,0-7-9-16,0-7-6 16,0-4 0-16,0-4 1 15,0 0 0-15,0 5-1 16,0 8 0-16,5 8 6 15,8 9-13-15,5 5 6 16,6 6-1-16,2 7 0 16,4 0 2-16,-1 1-1 0,0 16-3 15,-3 5 4 1,-2 4 0-16,-2 5 0 0,-6 2 5 16,-3-2 0-16,-6-1 0 15,-2-1-1-15,-5-7 5 16,0-5-6-16,0-7 3 15,0-4-5-15,0-5 8 16,0-1 5-16,0 0 4 16,0 0 27-16,0-10-6 15,0-16-19-15,0-8-18 16,0-7-2-16,0-3-6 16,1-1-13-16,5 4-15 15,8 6 7-15,4 6 1 0,4 12-12 16,5 5 12-16,1 7 12 15,0 5 6-15,1 0 5 16,-2 12-1-16,-2 10 2 16,-1 7 2-16,-5 8 7 15,-7 2-3-15,-1 6 7 16,-7-2 6-16,-2-2-12 16,-2-5 0-16,0-4-3 15,0-5 7-15,0-8-9 16,-3-4 1-16,-2-3 3 15,-2-4-3-15,1-1-1 16,1-3-37-16,1-4-57 16,1 0-124-16</inkml:trace>
  <inkml:trace contextRef="#ctx0" brushRef="#br0" timeOffset="-70723.99">29302 4945 715 0,'0'0'31'0,"0"0"-31"16,0 0 57-16,50 94 2 16,-42-54-4-16,-3 2-32 0,-4-3 4 15,1-3-10 1,-2-5 2-16,0-8-15 0,0-4-3 15,0-5-1-15,0-3 0 16,0-5 0-16,0-1-13 16,0-5-50-16,0 0-56 15,0-17-167-15</inkml:trace>
  <inkml:trace contextRef="#ctx0" brushRef="#br0" timeOffset="-70574.63">29345 4732 755 0,'0'0'9'0,"0"0"-8"15,0 0 22-15,0 0-23 16,0 0-27-16,0 0-146 16,12-14-100-16</inkml:trace>
  <inkml:trace contextRef="#ctx0" brushRef="#br0" timeOffset="-69470.41">29823 5184 670 0,'0'0'1'16,"0"0"-1"-16,-20 79 45 15,15-51-15-15,0-5-21 16,2-5-3-16,-2-4 1 16,2-7 5-16,-1-4 17 15,2-3 14-15,1 0 26 16,-4-10 18-16,-2-16-45 15,1-10-41-15,-3-7 0 16,1-8-2-16,0-4-10 16,3-2-10-16,3-1-7 15,2 5-2-15,0 9-3 0,20 8 7 16,6 14 2-16,4 12 10 16,3 8 5-16,2 2 9 15,-3 5 0-15,1 14 0 16,-1 4 8-16,-3 5 3 15,0 3 9-15,-4 5-2 16,-3 1 0-16,-2-2 5 16,-4-4-17-16,-2-5-2 15,-3-7 5-15,2-5-9 16,-3-4 3-16,5-4-1 16,6-6-1-16,1 0 8 0,7-5 29 15,-1-14-16 1,0-9-9-16,-1-6-12 0,-3-8 3 15,-5-10-1-15,-4-1-2 16,-7 0-1-16,-8 7 0 16,0 5 0-16,-9 10 11 15,-14 11-1-15,-2 6-3 16,-3 11-3-16,1 3 1 16,3 10-5-16,1 17-7 15,7 6 6-15,10 3-1 16,6-4 2-16,0-3-7 15,3-3 0-15,13-9 3 16,0-5-4-16,1-7-12 16,-2-5 7-16,3 0 4 0,1-5 9 15,0-10 0-15,-2-5 7 16,0-4-5-16,-1-1 0 16,-4-2-2-16,-2 5 0 15,-2 6 5-15,-5 6 2 16,-2 4 20-16,-1 5-10 15,0 1-7-15,0 0-4 16,0 0-6-16,0 8-4 16,0 13 3-16,5 10 2 15,-2 7-1-15,0 6 2 16,-1 4 0-16,-2 3 9 16,0 8-8-16,0 2-2 15,-5 1-1-15,-6 3 3 16,1 1-2-16,3 1 0 0,5 5 0 15,2-2-1-15,0-4 1 16,7-5-1-16,7-9 0 16,0-12 0-16,-4-11 0 15,-6-12 0-15,-1-10 0 16,-3-5 7-16,0-2 3 16,0 0 51-16,-1-20 15 15,-10-10-43-15,-2-9-19 16,1-6-7-16,0-7-5 15,5-6 2-15,4-2-3 16,3 1-1-16,0 4-12 0,9 9-21 16,15 12-33-16,5 10-46 15,7 9-54-15,0 6-254 16</inkml:trace>
  <inkml:trace contextRef="#ctx0" brushRef="#br0" timeOffset="-68648.39">27965 6517 681 0,'0'0'12'0,"0"0"9"16,0 0 76-16,0 0-26 16,-91-39-40-16,65 39-14 15,-6 8-7-15,-1 14 1 16,1 9 5-16,2 8 3 0,3 4-1 15,7 6 2-15,4 1-15 16,8-4 4-16,8 0-3 16,0-5 1-16,4 1-3 15,12-3-5-15,3-3 5 16,7-9-3-16,2-4 0 16,5-9 0-16,4-8-1 15,2-6 0-15,1 0 0 16,-4-20 8-16,-6-11-5 15,-6-8 6-15,-12-5 14 16,-11-4 25-16,-1-5-19 16,-9-6 0-16,-15 0-8 15,-4 1-9-15,-3 7-10 0,4 14 0 16,6 13 2-16,6 13-4 16,4 8-4-16,0 3-2 15,-3 12-26-15,0 16-31 16,0 8-4-16,9 3-70 15,5-5-27-15,0-7-211 16</inkml:trace>
  <inkml:trace contextRef="#ctx0" brushRef="#br0" timeOffset="-68023.55">28250 6551 883 0,'0'0'14'15,"0"0"-13"-15,0 0 64 16,0 0-22-16,0 0-42 16,0 0 1-16,0 83 2 15,0-23-3-15,-3 10 2 16,-9 8 10-16,-1 5 2 15,-3 3-15-15,0-1 2 16,2-3-1-16,2-7 1 16,5-9-4-16,3-11 0 15,4-12 2-15,0-11-19 16,0-11 13-16,0-8 6 0,0-7-2 16,0-6 5-16,0 0-3 15,3-14 0-15,6-17-1 16,3-16-2-16,1-10 5 15,-1-9-2-15,-2-8 9 16,-9-11-1-16,-1-7-7 16,-7-2 7-16,-17 3-7 15,1 7 12-15,5 9-6 16,9 10-7-16,9 14-1 16,0 11 1-16,14 12 5 15,16 11-5-15,7 8-3 0,11 7-6 16,1 2 5-16,-1 7-3 15,-4 12 3-15,-9 5 4 16,-9 2 0-16,-9 1-6 16,-11 0 6-16,-6 0 7 15,0 1-7-15,-14-1 7 16,-11-2 2-16,-9-1 0 16,-8-3 1-16,-4-1-6 15,-1-5 1-15,6 0-4 16,13-4-1-16,14-1-51 15,14-8-97-15,0-2-273 16</inkml:trace>
  <inkml:trace contextRef="#ctx0" brushRef="#br0" timeOffset="-67161.4">28677 6762 865 0,'0'0'7'0,"0"0"2"16,0 0 17-16,0 0 9 16,0 0-23-16,0 0-12 0,92-32-1 15,-61 18 0 1,-2-3-1-16,-8-6 1 0,-3-8 0 15,-6-7-1 1,-2-2 2-16,-7-1 0 0,-3 1 0 16,0 7 0-16,0 5 4 15,-13 5 10-15,-2 7 15 32,0 5-5-32,1 6-6 0,-3 5-7 0,-3 0-10 15,-1 7 2-15,-3 13-6 16,6 8 3-16,1 6-1 15,3 5 1-15,2 2-1 0,5 2 1 16,4 3 2 0,3-1 2-16,0-3-3 0,0-3 1 15,12-5-2-15,7-7 2 16,2-6-2-16,3-4 0 16,4-9 2-16,4-3-2 15,6-5 0-15,1 0 0 16,0-5 1-16,0-11-1 15,-2-7 1-15,-4-3 7 16,-4-8-14-16,-2-8 12 16,-3-7-3-16,-1-7-3 15,-6-3-2-15,-4 3-2 16,-7 5-5-16,-6 8 5 16,0 11 0-16,-8 11 8 15,-11 4 1-15,-2 7-1 0,-2 5 10 16,1 3-11-16,4 2-6 15,3 0 0-15,8 5 3 16,5 7-3-16,2 2 2 16,12 2-2-16,18 0 0 15,12-2 2-15,6 1 2 16,4-3 5-16,-2 1-6 16,-6 1-1-16,-10 2-4 15,-7 2 7-15,-8 6-4 16,-8 4 4-16,-4 7-2 15,-5 3 2-15,-2 3 0 16,0 3 2-16,0-3 0 0,0-2-4 16,0-3 3-16,0-7-10 15,0-3 7-15,3-6 0 16,2-6 3-16,1-4-3 16,0 0-2-16,4-7 1 15,4-3-9-15,4 0-72 16,8-2-62-16,14-16-355 15</inkml:trace>
  <inkml:trace contextRef="#ctx0" brushRef="#br0" timeOffset="-66567.4">29943 6442 746 0,'0'0'30'16,"0"0"28"-16,0 0 21 15,0 0-45-15,-100-26-19 16,72 30-8-16,1 16-3 16,0 7 4-16,5 6-3 15,2 3 0-15,7 7 1 16,1 2-2-16,6 7-1 15,3-3-2-15,3-3 0 16,0-2-1-16,0-9 1 16,12-7 6-16,3-7-7 0,2-9-8 15,2-3 8 1,3-9 0-16,1 0-1 0,2 0 1 16,-1-17 2-16,-2-4 4 15,-4-8-1-15,0-3 2 16,0-7-4-16,-2-8-3 15,0-2 1-15,-2-5-1 16,1 0 4-16,-5 10-7 16,-1 10 3-16,-4 12 0 15,-5 13 5-15,0 4 17 16,0 5 7-16,0 0-16 16,0 0-13-16,1 17-3 15,7 15-4-15,4 14 7 16,5 6 2-16,5 2-2 15,-2 2 0-15,-3-3 0 0,-5-7-2 16,-5-5 4 0,-2-7-3-16,-2-8 2 0,1-5-2 15,0-5 0-15,-1-7 1 16,2-1-13-16,3-6-79 16,3-2-66-16,0-7-276 15</inkml:trace>
  <inkml:trace contextRef="#ctx0" brushRef="#br0" timeOffset="-66232.49">30505 5947 872 0,'0'0'16'0,"0"0"-13"16,0 0 26-16,0 0-29 16,0 0 1-16,17 120-1 15,-4-33 11-15,-2 8 8 16,-1 2-12-16,-7-6-2 16,-1-6-4-16,-2-8-1 15,0-8 0-15,-2-9 4 16,-7-14-8-16,3-12 8 0,2-10-6 15,1-7 2-15,3-7-16 16,-2-4-35-16,2-6-8 16,-1 0 6-16,-2-4-8 15,-7-16-261-15</inkml:trace>
  <inkml:trace contextRef="#ctx0" brushRef="#br0" timeOffset="-65759.22">30346 6581 663 0,'0'0'21'15,"0"0"2"-15,0 0 78 16,-10-73-23-16,27 56-55 0,12 0-13 16,8 2-10-16,10 6 0 15,8 1-1-15,4 8 0 16,4 0 0-16,-10 0-4 16,-7 0 3-16,-14 0 2 15,-14 0-3-15,-5 0 6 16,-4 5-3-16,0 9 8 15,3 4 15-15,2 9 0 16,-3 6-14-16,1 6 4 16,-3 4-1-16,-1 6-5 15,-5-4-4-15,-3-3-3 16,0-5 2-16,0-10-2 16,3-6 7-16,1-7-7 15,2-5-6-15,3-4 6 16,4-5 3-16,6 0-2 15,1-1 3-15,4-16 4 0,-2-7 0 16,0-5 25-16,-3-8-9 16,-4-7-1-16,-2-7 8 15,-7-5-13-15,-6-1-1 16,0 6-8-16,-7 7-2 16,-16 13 6-16,-2 7 9 15,-8 12-22-15,-4 6 3 16,-2 6-2-16,-1 0-2 15,9 20-23-15,12 8-64 16,13 4-63-16,6-3-70 0</inkml:trace>
  <inkml:trace contextRef="#ctx0" brushRef="#br0" timeOffset="-65309.07">31184 6374 822 0,'0'0'29'0,"0"0"17"16,0 0 26-16,101 11-40 0,-62 15-19 15,2 10 1 1,-5 6-4-16,-5 5-8 0,-9 4 1 15,-7 2 1-15,-9 0-4 16,-6-3 0-16,-3-3 5 16,-16-5-10-16,-4-9-1 15,1-9 4-15,-2-9-3 16,2-10 4-16,-2-5 1 16,0 0 15-16,-5-17 21 15,-2-10-14-15,4-6 4 16,10-3 4-16,14-6-3 15,3-4-9-15,25-6 2 16,23-5-20-16,22 1 0 16,10-1-21-16,8 3-45 0,-6 9-10 15,-16 13-47-15,-17 13 28 16,-22 10 37-16,-15 9 37 16,-11 1 0-16,-1 21-174 15,-4 5-162-15</inkml:trace>
  <inkml:trace contextRef="#ctx0" brushRef="#br0" timeOffset="-64029.71">27790 8315 398 0,'0'0'264'15,"0"0"-261"-15,0 0 66 16,0 0 14-16,0 0-35 15,0 0-43-15,0-24-5 16,0 65 0-16,0 10 9 16,-2 8 14-16,-6 3-18 0,2-2 6 15,-1-4 1 1,1-11-11-16,2-8-1 0,2-13 0 16,2-11 7-16,0-8 12 15,0-3 1-15,0-2 8 16,0 0 1-16,0 0 21 15,0-17 1-15,15-13-37 16,5-9-8-16,-1-8-6 16,0-9-4-16,-5-4-1 15,-1-4-18-15,-1 4 1 16,0 10 11-16,3 13 6 16,-2 11 5-16,2 13-2 15,0 6-1-15,7 7-2 16,5 0 2-16,6 17 3 15,1 11 0-15,1 5 0 0,-7 7-1 16,-7 0 0-16,-8 3 1 16,-4-2 0-16,-7-5 1 15,-2-1-1-15,0-7-3 16,0-8 3-16,0-6 2 16,-5-6-1-16,2-5 1 15,3-2 0-15,0-1 3 16,0 0-3-16,0 0 7 15,-3-3 6-15,0-18 15 16,-1-11-27-16,2-8-3 16,2-10-4-16,0-1-13 15,11-1-11-15,8 6-5 16,2 5 2-16,6 12 9 0,-3 7 1 16,3 14 10-16,1 8 7 15,0 0 3-15,4 20 1 16,2 11 0-16,-1 8 6 15,-3 4 3-15,-7 2 2 16,-5 2-7-16,-7 0 15 16,-8-1-6-16,-3-3-2 15,0 0 1-15,-17-3-3 16,-5-3-2-16,-5-2-7 16,2-5 0-16,1-6 3 15,7-4-3-15,8-6-17 16,4-3-47-16,5-3-63 0,1-6-59 15</inkml:trace>
  <inkml:trace contextRef="#ctx0" brushRef="#br0" timeOffset="-63616.07">28769 8307 802 0,'0'0'9'0,"0"0"9"0,0 0 7 16,0 0-24-16,0 0 0 16,2 100 18-16,1-46 3 15,0 1-3-15,3-3-17 16,0-5 10-16,4-6-12 15,2-11 5-15,3-5-5 16,1-10 1-16,4-6-1 16,3-6 1-16,5-3 3 15,1-3 22-15,1-16-7 16,0-4 10-16,-5-10-17 16,-4-4 9-16,-6-10 1 15,-8-8-9-15,-7-4-7 16,0 0 1-16,-3 5-5 15,-10 15-2-15,3 12-8 0,2 14 8 16,4 13-29 0,4 0-64-16,0 20-72 0,6 5 20 15</inkml:trace>
  <inkml:trace contextRef="#ctx0" brushRef="#br0" timeOffset="-63238.03">29589 8211 814 0,'0'0'2'0,"0"0"0"15,0 0 41-15,-111 10 6 16,78 15-37-16,8 6 6 15,11 3-6-15,14 6-4 16,3 1-8-16,30 3 1 16,10 3 7-16,6 1-8 15,-7-5-2-15,-10-2 1 16,-13-9 1-16,-13-6-3 16,-5-9 3-16,-1-8 7 15,0-5-7-15,0-2 0 16,0 0 17-16,0-2 39 15,-9 0-17-15,-11-5-32 16,-9-12-7-16,-3-3-71 0,-1-5-70 16,7-5-74-16</inkml:trace>
  <inkml:trace contextRef="#ctx0" brushRef="#br0" timeOffset="-63002.61">29611 8325 621 0,'0'0'27'0,"0"0"-3"16,-72 106 96 0,36-47-65-16,-4 11-10 0,-5 0-17 15,0 1-17-15,1-4 7 16,3-4-11-16,7-8-7 16,4-9 1-16,8-12 2 15,6-14-2-15,10-11 0 16,3-6-1-16,3-3 1 15,0 0-1-15,11-3-1 16,16-18-68-16,13-13-144 16</inkml:trace>
  <inkml:trace contextRef="#ctx0" brushRef="#br0" timeOffset="-62659.74">29970 7831 780 0,'0'0'13'0,"0"0"-10"16,0 0-3-16,0 0 34 15,30 134 35-15,-29-49-21 16,-1 11-22-16,0 4-6 15,-6-2-3-15,-1-10-9 16,1-9-1-16,3-13-6 16,3-13-1-16,0-14 0 15,0-9 0-15,6-10 0 0,7-6 0 16,7-6 0-16,2-6 0 16,6-2 3-16,4-3-2 15,-1-18-1-15,2-10-39 16,-5-11-107-16,-8-11-297 15</inkml:trace>
  <inkml:trace contextRef="#ctx0" brushRef="#br0" timeOffset="-62475.32">30001 8262 716 0,'0'0'61'0,"0"0"7"0,0 0 41 15,0 0-42 1,100-22-54-16,-40 17 8 0,2 3-3 15,1 0-13-15,-3 0-1 16,-9 1-4-16,-10-1-7 16,-20 2-47-16,-17 0-83 15,-4 0-198-15</inkml:trace>
  <inkml:trace contextRef="#ctx0" brushRef="#br0" timeOffset="-57803.69">31347 5154 206 0,'0'0'128'0,"0"0"-48"0,0 0 52 15,0 0-40-15,0 0-13 16,0 0-27-16,0 0 0 15,21-62-4-15,-21 58-1 16,0 0-18-16,-2 2 9 16,-11 2-16-16,-8 0-13 15,-10 10-7-15,-5 9-1 16,-2 8 2-16,1 8-2 16,6 5-1-16,7 6-1 15,3 5 1-15,6 2 1 16,9 0-1-16,6-2 0 15,0-1-2-15,9-6 2 16,8-3 0-16,2-7 0 16,0-7 0-16,-1-5 0 15,0-5 0-15,-3-4 0 0,1-4 0 16,-2-3 0-16,1-3 0 16,-3-1-14-16,1-2-63 15,-1 0-39-15,-3-9-242 16</inkml:trace>
  <inkml:trace contextRef="#ctx0" brushRef="#br0" timeOffset="-57478.43">31678 5129 736 0,'0'0'28'0,"0"0"38"16,0 0 1-16,0 0-54 15,0 0-13-15,0 0 0 16,12 104 6-16,-11-44 0 16,-1 0 10-16,0 4-13 15,0-5 7-15,0-3-2 16,-7-3-8-16,1-11 0 15,-1-6 0-15,0-12 0 16,3-9-7-16,2-8-6 0,-1-6-32 16,-1-1-36-16,-6-3-38 15,-2-16-282-15</inkml:trace>
  <inkml:trace contextRef="#ctx0" brushRef="#br0" timeOffset="-57007.03">31500 5400 574 0,'0'0'30'0,"0"0"-9"16,0 0 48-16,0 0-42 15,96-45-26-15,-50 39-1 16,5 3-3-16,-2 3 3 16,-9 0 0-16,-8 0 4 15,-12 0-3-15,-8 0 44 16,-5 4-18-16,-3 1-1 0,3 3-21 15,-1 1 5-15,2 4-5 16,-1 4 0-16,2 2 7 16,-3 4-12-16,0 0 5 15,-1 4 0-15,-1-5-1 16,3-3-3-16,-2-2 0 16,1-4 1-16,0-4-2 15,2 1 0-15,2-6 3 16,5-3-1-16,6-1 2 15,-2 0 1-15,0 0-4 16,-1-7-1-16,-6-5 4 16,1-8-1-16,-8-2 4 15,-4-7 6-15,-1-3-1 0,0-2-10 16,-7-2 2-16,-6 7-4 16,-1 5 0-16,-1 7-5 15,3 6 4-15,-5 6 1 16,-2 5-2-16,-3 0-2 15,-2 6-25-15,1 11-39 16,-3-1-56-16,7 0-343 16</inkml:trace>
  <inkml:trace contextRef="#ctx0" brushRef="#br0" timeOffset="-56672.71">32322 5092 897 0,'0'0'18'0,"0"0"-11"15,0 0 28-15,0 0-34 16,0 0 0-16,3 76-1 0,2-19 1 15,-4 1 11 1,-1 0-6-16,0-2 3 0,-3 0-4 16,-4-8-3-1,-2-4-2-15,1-10 0 0,4-9 4 16,1-6-8-16,0-8 3 16,1-5-18-16,1-5-23 15,1-1-51-15,0-2-36 16</inkml:trace>
  <inkml:trace contextRef="#ctx0" brushRef="#br0" timeOffset="-55988.61">32565 5112 641 0,'0'0'15'0,"0"0"-12"15,0 0 49-15,-80 101 5 16,55-71-40-16,-1-2 0 16,2 1 2-16,2-5-9 15,1-4-10-15,4-3 4 16,6-8-3-16,6-4-1 16,5-2-1-16,0-1 1 15,3-2 3-15,21 2-1 16,10-1 2-16,1 2-4 15,-5 0 0-15,-8 0 0 16,-9 2 0-16,-2 2-1 16,-2 3-2-16,-3 5 3 0,-2 4-1 15,0 0 1-15,-2 3 0 16,2 0 8-16,1-2-8 16,3-1-3-16,2-4 1 15,0-4 2-15,1-2 0 16,7-3 0-16,0-6 5 15,2 0-5-15,4 0 1 16,-6 0 6-16,2-12 3 16,-3-5-3-16,-1-3 10 15,3-6-5-15,-3-6-6 16,1-2-2-16,-2-4-4 16,-2 1 0-16,-7 3 0 0,-5 7 5 15,-1 6 6-15,0 7 15 16,-6 6 17-1,-4 4-18-15,-5 4-25 0,-3 0 1 16,0 4 1-16,2 19-2 16,5 5-2-16,7 9-2 15,4 4 4-15,0 0 0 16,0-1 1-16,3-4-5 16,6-6 4-16,0-6 0 15,3-6 0-15,0-3 4 16,4-2-9-16,2-6 9 15,1-2-8-15,2-2-1 16,-1-3-8-16,-1 0-24 0,-4 0-29 16,-5-3-30-16,-2-16-100 15</inkml:trace>
  <inkml:trace contextRef="#ctx0" brushRef="#br0" timeOffset="-55464.36">33035 5283 262 0,'0'0'518'16,"0"0"-518"-16,0 0-1 0,0 0 1 16,0 73 25-16,0-37-16 15,0 0 7-15,0-2-10 16,0-1-4-16,0-5 3 15,0-4-5 1,0-6 0-16,0-7-2 0,0-3 2 16,0-6 2-16,0 0 0 15,0-2 1 1,0 0 38 0,3 0 42-16,3-6-17 0,3-11-55 0,0-6-8 15,-1-8-3-15,-1-6-3 16,-3-3-7-16,4 1-14 15,-1 3-4-15,7 8 14 16,-1 8 5-16,0 8-3 16,0 6 8-16,3 6-1 0,-3 0 1 15,7 0 1 1,4 15 1-16,-2 6 2 0,-1 5 5 16,1 4-3-16,-8 2 5 15,-1 1 0-15,2 3 17 16,-9-2-21-16,2-4 3 15,-4-4 4-15,-4-2-1 16,0-7-8-16,0-2 5 16,-9-3-6-16,-3-3-5 15,0-2-10-15,3-4-62 0,-4-3-83 16,4 0-295 0</inkml:trace>
  <inkml:trace contextRef="#ctx0" brushRef="#br0" timeOffset="-55145.67">33583 4988 694 0,'0'0'28'0,"64"73"-11"0,-20-10 63 16,-8 12-15-16,-12 10-20 15,-16 3-20-15,-8 2 2 16,-23 2-12-16,-22 0-8 16,-13-3-5-16,-7-8 6 15,-4-11-8-15,1-10-21 16,2-11-33-16,5-11-70 15,9-11-398-15</inkml:trace>
  <inkml:trace contextRef="#ctx0" brushRef="#br0" timeOffset="-44596.98">27266 9927 493 0,'0'0'32'0,"0"0"54"16,0 0 18-16,0 0-59 16,-17-80-28-16,9 65 1 15,0 1 1-15,-3 2 26 16,-2 0-10-16,-3 4-27 16,-4-1 8-16,-3 6-14 0,-2 1 9 15,-3 2-7-15,0 0-4 16,1 10 0-1,-1 7 8-15,1 6-8 0,2 7 2 16,-1 3 2-16,5 1 0 16,-1 3-4-16,3 1 3 15,3 1-5-15,6-3 4 16,7-2-2-16,3-2 2 16,0-7 1-16,6-2-1 15,9-3-2-15,6-4 0 16,4-4 1-16,5-7-1 15,1-5-1-15,2 0 1 16,-2-3 0-16,-1-14 0 16,-2-1 0-16,-2-6 7 0,0-4-7 15,-4-5 1-15,-3-4 0 16,-7-1 2-16,-1 0 0 16,-6 6-3-16,-3 6 1 15,-2 6 4-15,0 8-3 16,0 7 18-16,0 3-8 15,0 2-11-15,0 0 2 16,0 0-3-16,0 4-3 16,0 14-1-16,-3 7 4 15,0 7 0-15,2 3-1 16,-1 5 1-16,-1 6-1 16,-4 2 1-16,1 3 0 0,-2 4-3 15,-1 2 6-15,3-2-3 16,2 4 0-16,1-4 0 15,0 1-3-15,-6-5 10 16,0 2-12-16,-2 0 6 16,-2-2-1-16,1-1 4 15,-3-3-4-15,2-3-1 16,-1-4-2-16,-1-6-4 16,5-1 2-16,-2-3-15 15,2-4 13-15,1-3-1 16,1-7-11-16,2-2 10 15,3-8 7-15,2-1 1 0,-7-5-1 16,-2 0 2 0,-7-1 2-16,-6-13 6 15,-1-5 7-15,3-3-10 0,0-5 27 16,7-4-8-16,4-3 19 16,6-3-17-16,2-1-2 15,2-1-6-15,0-4 0 16,15 0-10-16,11-3-4 15,6 2-1-15,10 4-3 16,1 3-3-16,3 5-8 16,-4 7-20-16,-4 6-14 15,-4 5-44-15,-9 4-42 16,-1 3-182-16</inkml:trace>
  <inkml:trace contextRef="#ctx0" brushRef="#br0" timeOffset="-44085.32">27636 10113 670 0,'0'0'17'0,"0"0"-4"15,0 0 88-15,0 0-50 16,0 0-26-16,0 0-13 16,-33-53-12-16,18 67-3 15,-9 13 0-15,-6 7 3 16,2 7 0-16,6 4 6 16,7 5-6-16,8 5 1 15,7 0 1-15,0-1-4 16,19-8 2-16,3-5 0 15,2-12-1-15,-2-12-4 16,-2-5-8-16,-1-7 13 16,3-5 0-16,2 0 1 15,5-17 0-15,-1-5 7 16,-1-5-5-16,-5-8 10 16,-1-10 15-16,-5-8 4 0,-3-9 6 15,-2-4-30-15,-9 3 2 16,-2 3-1-16,0 11-1 15,-15 10 2-15,-9 11 1 16,-9 10 5-16,-7 11-12 16,-1 5-2-16,3 2 1 15,5 7-3-15,7 17-28 16,13 6-70-16,13-1-135 16</inkml:trace>
  <inkml:trace contextRef="#ctx0" brushRef="#br0" timeOffset="-43653.59">29324 10103 552 0,'0'0'150'0,"0"0"-150"0,0 0 0 16,0 0 29-16,-30 103 9 15,17-48-20-15,-2 6-14 16,4 1 8-16,3-6-11 16,3-6 4-16,4-14-5 15,1-9 1-15,0-10-1 16,0-7 0-16,0-8 0 16,0-2 6-16,0 0-6 15,0 0 2-15,0 0 4 16,0-17-6-16,0-13-103 15</inkml:trace>
  <inkml:trace contextRef="#ctx0" brushRef="#br0" timeOffset="-43459.78">29418 9832 801 0,'0'0'8'15,"0"0"2"-15,0 0 84 16,0 0-65-16,0 0-28 16,0 0-1-16,19-43-2 15,-8 48-30-15,2 14-42 0,-1 0-49 16,2 1-366 0</inkml:trace>
  <inkml:trace contextRef="#ctx0" brushRef="#br0" timeOffset="-42938.61">29746 10132 423 0,'0'0'62'16,"0"0"-34"-16,-13 95 76 0,4-57-39 15,0-2-9 1,1-2-21-16,0-2-13 16,3-3-16-16,2-7-5 15,0-5 1-15,2-5 2 0,-1-7-3 16,1-4 2-16,-1-1 10 16,0 0 59-16,2 0-8 15,0-17 23-15,0-11-59 16,0-11-15-16,4-6-11 15,5-7 2-15,2 2-4 16,6 1 0-16,1-2 3 16,3 4-3-16,4 3-17 15,3 10-7-15,4 10 7 16,1 13-16-16,-1 10 13 0,3 1 16 16,0 12-6-1,-2 15 10-15,-2 9 2 16,-4 4-2-16,-6 6 5 0,-4 0 7 15,-8-1-6-15,-8-1 5 16,-1 1-1-16,0-3-3 16,-6-2 1-16,-6-6-5 15,-1-8 0-15,2-9-3 16,2-4-5-16,1-4 3 16,5-3-34-16,3-3-46 15,0-3-102-15</inkml:trace>
  <inkml:trace contextRef="#ctx0" brushRef="#br0" timeOffset="-42373.91">30768 9977 663 0,'0'0'74'16,"0"0"-35"-16,0 0 41 16,0 0-15-16,-94-77-29 0,58 71-10 15,-3 6-6-15,-1 0-2 16,3 1-9-16,8 16 2 15,4 3-10-15,7 4 7 16,8 3-7-16,7 1-1 16,3 1-1-16,0 5 1 15,19-1 1-15,10 4-1 16,2 0 3-16,3-2-3 16,0 0 3-16,-6 1-3 15,-3-2-10-15,-6 0 3 16,-8-5 5-16,-5 0-1 15,-6-5 3-15,0-2 2 16,0-1-2-16,-15-1 0 16,-3-1-2-16,-3-4 1 15,-2 0 0-15,1-5-3 0,5-4 0 16,1-3-5-16,6-3 6 16,-2 0 3-16,0-3 3 15,0-11 2-15,0-1 3 16,3-6-5-16,3-1-2 15,4 1-2-15,2 1 0 16,4 1-51-16,17 3-100 16,10-1-456-16</inkml:trace>
  <inkml:trace contextRef="#ctx0" brushRef="#br0" timeOffset="-42053.51">31050 10065 697 0,'0'0'63'0,"0"0"-61"16,0 0 36-16,7 101 9 15,-7-61 4-15,0 0-20 16,0 4-20-16,-7 1 0 15,-1-2-6-15,1-2-2 16,4-5-3-16,2-10 0 16,1-3 1-16,0-8 1 0,0-5-2 15,0-5 0-15,0-4 2 16,3-1-2-16,7 0-26 16,0-13-39-16,3-11-102 15</inkml:trace>
  <inkml:trace contextRef="#ctx0" brushRef="#br0" timeOffset="-41839.99">31291 9915 786 0,'0'0'9'15,"0"0"62"-15,0 0 8 16,0 0-51-16,0 0-19 16,0 0-9-16,3-25-9 15,-3 30-98-15,0 10-36 16,0-3-309-16</inkml:trace>
  <inkml:trace contextRef="#ctx0" brushRef="#br0" timeOffset="-40801.49">31885 10207 744 0,'0'0'10'16,"0"0"24"-16,0 0 33 15,-67-72-15-15,45 64-37 16,-2 7 0-16,-6 1 1 0,-3 0-8 16,-1 14-6-16,0 7 5 15,1 6-5-15,2 6 0 16,4 4 1-16,7 7 1 15,4 4-4-15,7-1-1 16,4-2 1 0,5-9 0-16,0-3 0 0,0-8-1 15,5-5-3-15,7-6 2 16,4-5-2-16,1-6-3 16,6 0 5-16,4-3 1 15,3 0 1-15,1-12 2 16,1-10-2-16,-1-5 1 15,5-8 14-15,1-12-12 16,3-9-1-16,4-8-1 0,-1-4-1 16,-3-1-1-16,1 2-10 15,-3 6-2 1,-5-2-12-16,-9 5 11 0,-5 3 1 16,-8 2 4-16,-2 4 9 15,-5 5 0-15,-2 8 2 16,-2 10 9-16,0 9-2 15,0 12 10-15,0 5-10 16,-15 9-9-16,-2 21-2 16,-6 13 2-16,3 10 12 15,7 5-9-15,2 6 8 16,4 0 0-16,-2 4-10 16,-2-2-1-16,4-1 1 0,-3 3-1 15,4-5 3 1,4-1-3-16,2-9-3 0,0-10 3 15,0-8 3-15,15-8-3 16,6-6-4-16,7-6 4 16,5-8-1-16,3-4 1 15,2-3 0-15,-2-6 0 16,0-13 0-16,3-10 7 16,1-11-4-16,4-7-3 15,0-11 1-15,1 0-1 16,-6 0 0-16,-9 6-12 15,-14 7-3-15,-13 4 7 16,-3 7 8-16,-15 6 1 16,-13 6 0-16,-2 5 9 15,-3 7 5-15,-1 9-7 0,1 1-3 16,0 13 0-16,2 16-4 16,3 12 4-16,5 5 7 15,10 10 5-15,5 9-5 16,7 6-5-16,1-1-7 15,1-3 8-15,16-9-8 16,8-12-4-16,5-9 4 16,4-8 1-16,4-9 6 15,3-9 3-15,-4-4 6 16,-1-2-6-16,-1-5-4 16,-5 0-5-16,-4 0-1 15,-3 0-42-15,-10 0-89 0,-6-2-245 16</inkml:trace>
  <inkml:trace contextRef="#ctx0" brushRef="#br0" timeOffset="-39606.18">27312 11693 501 0,'0'0'19'15,"0"0"72"-15,0 0-35 16,-101 28-33-16,72 6 8 0,-2 11-5 15,1 6 12-15,3 7-10 16,0 2 4-16,2 0-7 16,6-1-11-16,5-1-4 15,4-7-5-15,7-2-1 16,3-6 3-16,0-3-2 16,0-8-4-1,13-7-1-15,5-6 0 0,9-8 5 16,6-4 12-16,7-7-7 15,3 0 2-15,-1-6 0 16,-2-14-10-16,-2-9 11 16,-7-6-10-16,-3-10 5 15,-4-8 3-15,-6-9 1 16,-5-6-3-16,-8-2-5 16,-5-1-1-16,-2 10 1 0,-18 7-2 15,-7 12-1 1,-4 15 24-16,-4 11-21 0,-1 12-4 15,-1 4 1-15,-3 18-1 16,4 18 0-16,6 8-83 16,14 2-100-16,16 0-572 15</inkml:trace>
  <inkml:trace contextRef="#ctx0" brushRef="#br0" timeOffset="-38948.2">27762 11805 646 0,'0'0'5'0,"0"0"18"16,0 0 15-16,0 0-34 16,0 0 6-16,-31 128 59 0,7-61-36 15,-3 8 11 1,-1 5-19-16,-3 3-9 0,1 1-4 16,5 0-7-1,2-5-4-15,8-5-1 0,4-8 7 16,4-12-6-16,4-12-1 15,0-12 0-15,2-13 0 16,-1-8 0-16,2-4 0 16,0-5 0-16,0 0 0 15,0 0 4-15,0-11 47 16,6-19-32-16,8-14-10 16,-1-14-4-16,2-11-1 15,-3-7-2-15,2-9-1 16,-1-2-1-16,-3 0 5 15,2-1-5-15,0 2-2 0,2 6-2 16,7 10-1-16,2 12 3 16,7 17-5-16,1 17 4 15,4 16-5-15,2 8 1 16,2 12 3-16,-2 15 0 16,-3 5 4-16,-5 6 4 15,-10 3-4-15,-8-2 1 16,-8-1-5-16,-3 0 4 15,-8-3 0-15,-17-3 0 16,-8-7 2-16,-6-4-1 16,-4-6-1-16,-4-1 13 15,2-7-7-15,3-3-6 16,5 2 0-16,8-6-54 16,11 0-84-16,14 0-385 0</inkml:trace>
  <inkml:trace contextRef="#ctx0" brushRef="#br0" timeOffset="-38035.5">28168 12122 237 0,'0'0'561'0,"0"0"-559"15,0 0 3-15,0 0 37 16,0 0-16-16,0 0-6 16,12 13-4-16,9-11-3 15,4-2-3-15,1 0-10 16,-5-3 1-16,-2-13-2 15,-3-2 1-15,-4-6-4 16,2-4 2-16,-2-6-6 16,-2-4 0-16,-4 4-9 15,-4 1 2-15,-2 10 10 16,0 6 4-16,-9 9 1 16,-5 7 0-16,-5 1 0 15,-3 3 1-15,-4 15 6 0,2 7 3 16,2 6 1-16,1 7-2 15,9 1 1-15,4 3 0 16,4 2 1-16,4-1-4 16,0 1-7-16,3-4 0 15,9-5 5-15,-1-6-5 16,2-7 0-16,0-6 1 16,4-8-3-16,5-4 4 15,10-3 7-15,4-1-1 16,3 0-5-16,-1-10-4 15,-2-9 2-15,-3-8-1 16,0-7 0-16,-1-8 0 0,-2-8-7 16,-6-8-3-16,-3 1-9 15,-9-1 17-15,-5 4-13 16,-7 10 3-16,0 8 12 16,-10 9 2-16,-9 9 17 15,-6 7-10-15,0 5 6 16,-2 6-8-16,6 0-6 15,5 0 1-15,7 14 0 16,7 3-2-16,2 4-3 16,5 2 0-16,23 4 3 15,14-2 1-15,12 0 2 16,7-2-3-16,-2-6-6 16,-5-2-1-16,-9-5-2 0,-11-3 4 15,-5 0 5 1,-9 2 2-16,-8 4 0 0,-1 4 5 15,-8 5-4-15,-3 7 9 16,0 7 6-16,0 5-5 16,-9 5-1-16,0 1-10 15,1 0 0-15,2-7 0 16,1-3 0-16,3-9-2 16,2-7-1-16,0-9 1 15,0-7 0-15,0-2 2 16,0-1-2-16,16-2-55 15,8 0-89-15</inkml:trace>
  <inkml:trace contextRef="#ctx0" brushRef="#br0" timeOffset="-37456.71">29446 12007 644 0,'0'0'86'15,"0"0"19"-15,0 0-42 16,0 0-41-16,-81-28-13 0,58 32-1 16,-4 18 0-16,2 4-4 15,1 9 1-15,2 4 2 16,4 7-2-16,0 1-1 15,9 2-4-15,6 0 3 16,3-6-3-16,3-7 0 16,12-3 0-16,6-10 2 15,4-6-2-15,-1-7-6 16,2-10-13-16,-3 0 16 16,1-5-1-16,-2-17 4 15,-2-6 0-15,1-9 9 16,-1-9-5-16,1-5 0 0,2-5-3 15,-1 3-1 1,-1 5 0-16,-6 11 0 0,-5 13 0 16,-5 12 0-16,-2 10 25 15,-2 2 10-15,-1 0-24 16,2 11-11-16,4 20-2 16,1 10 2-16,5 10 13 15,0 6 8-15,-4 4-14 16,0-2-5-16,-3-4 0 15,-4-3-2-15,2-12-4 16,-1-7 4-16,1-10 0 16,0-7 0-16,-2-7 3 15,3-6-3-15,-1-3-6 16,5 0-23-16,3-9-47 16,3-13-172-16</inkml:trace>
  <inkml:trace contextRef="#ctx0" brushRef="#br0" timeOffset="-37140.42">30068 11504 724 0,'0'0'26'15,"0"0"0"-15,35 85 51 0,-26-19-9 16,-8 18-25-16,-1 11 3 16,-7 8-18-16,-22 1-18 15,-10-5-8-15,-8-11 0 16,-2-11-1-16,2-11-1 16,4-16 0-16,12-13-14 15,10-13-16-15,9-6-1 16,9-10 5-16,3-4-42 15,0-4-27-15,10-3-48 16,10-17-466-16</inkml:trace>
  <inkml:trace contextRef="#ctx0" brushRef="#br0" timeOffset="-36647.43">29862 12066 587 0,'0'0'78'15,"0"0"29"-15,85-38-66 16,-35 32-19-16,7 3-14 16,1 3 2-16,-3 0-10 15,-6 0 1-15,-6 0 7 16,-7 0 12-16,-6 0 17 16,-6 0-7-16,-8 3-8 15,-2 3 20-15,-5 5-23 16,-3 5-4-16,-3 7 4 0,-3 6-6 15,0 7-7 1,0 3 7-16,-6 3-12 0,-5 0 11 16,-2 0-7-16,4-4-1 15,3-4-2-15,3-6-2 16,3-6 0-16,0-4 0 16,10-2 1-16,13-5-1 15,5-4 0-15,6-5-1 16,1-2 1-16,-1-2 0 15,-1-16 1-15,0-8 5 16,1-9-6-16,-2-9 3 16,-6-7-1-16,-8-7-1 15,-12 1 0-15,-6 5 0 16,-9 9-1-16,-19 11-1 16,-8 10 1-16,-4 10 4 0,1 12 2 15,1 0-6 1,3 16-2-16,3 15-17 0,8 2-68 15,12 3-94-15,10-7-236 16</inkml:trace>
  <inkml:trace contextRef="#ctx0" brushRef="#br0" timeOffset="-36211.27">30841 12085 775 0,'0'0'30'0,"0"0"46"16,86-6 23-16,-57 21-50 16,-8 13-19-16,-2 10-8 15,-8 8-2-15,-4 3-6 16,-7 1-9-16,0 0 2 15,-6-2-2-15,-12 0-4 16,-4-5 0-16,-5-7-1 16,-3-4-1-16,2-13-6 15,4-4 6-15,2-8-3 16,4-7-6-16,3 0 10 0,2-22 10 16,2-8 5-1,3-3 2-15,7-4-2 0,1-1-7 16,12-4 14-1,18-5-14-15,12-5-6 0,10-3 2 16,3 4-8-16,8 3 3 16,1 7-18-16,3 13-38 15,1 15-39-15,-11 13-53 16,-9 0 34-16,-20 17-188 16</inkml:trace>
  <inkml:trace contextRef="#ctx0" brushRef="#br0" timeOffset="-35329.56">28430 13400 656 0,'0'0'33'0,"0"0"27"16,0 0 2-16,0 0 10 15,2-79-24-15,-2 72-16 16,0 4-5-16,0 3-5 0,-6 0-16 16,-12 0-4-1,-10 13-2-15,-6 10 0 0,-2 5 0 16,4 6 1-16,9 4-1 15,6 6 0-15,11 2-3 16,6 1 3-16,2 2 2 16,14-2-2-16,-1 2 0 15,-3-2-1-15,-6-4 1 16,-5-7 0-16,-1-3 0 16,0-7-1-16,-7-6 1 15,-3-4-1-15,2-6 2 16,2-5 1-16,0-3-2 15,-1-2 0-15,-5 0 0 16,-9 0 0-16,-4-9-5 0,-5-10-6 16,6-3 5-16,6-3-9 15,9-1-27-15,9-6-19 16,3-6-73-16,25-8-295 16</inkml:trace>
  <inkml:trace contextRef="#ctx0" brushRef="#br0" timeOffset="-35030.27">28430 13372 520 0,'0'0'60'0,"0"0"-55"16,0 0 59-16,-96 100 33 0,40-46-45 15,-12 7-10-15,-4 3-16 16,0 1-14-16,1 1 6 15,7-6-7-15,3-6 3 16,6-6-7-16,4-1 6 16,6-4-2-16,5 2 3 15,5-7-6-15,9-9 2 16,8-10-10-16,10-11 2 16,5-5 5-16,3-3-6 15,0 0 9-15,6-8-10 16,20-10-33-16,11-10-77 15,11-5-190-15</inkml:trace>
  <inkml:trace contextRef="#ctx0" brushRef="#br0" timeOffset="-34668.63">28878 13135 711 0,'0'0'4'0,"0"0"2"0,0 0 6 16,-12 120 49-16,-4-49-21 15,-1 9-8-15,-6 4-9 16,-4 2-13-16,-3-3-6 15,2-5 4-15,2-7-7 16,4-13-1-16,2-13-1 16,5-15 1-16,7-10-1 15,3-10 0-15,5-6 1 16,0-4-1-16,0 0 0 16,19 0-12-16,5-20-47 15,0-6-63-15,-4-11-334 16</inkml:trace>
  <inkml:trace contextRef="#ctx0" brushRef="#br0" timeOffset="-33972.39">28568 13479 600 0,'0'0'3'15,"0"0"-3"-15,106-32 60 16,-58 24-9-16,7 4-41 15,1 2-7-15,1 2-3 16,-6 0-2-16,-5 0 2 16,-7 0 1-16,-6 2-1 15,-6 2-1-15,-4-1 1 16,-3 0 7-16,-7-1-2 16,-5-2 12-16,-5 0 9 0,-3 0 19 15,0 0 20 1,0 0-16-16,-2 0-26 0,-11 0-11 15,-8 0-9-15,-6 3-2 16,0 6 5-16,3 8 6 16,-3 5-6-16,5 5 2 15,-2 6 2 1,5 4-9-16,-2 3 4 0,3 5-4 16,3 1-1-16,2-1 0 15,5-4-1-15,7-7 1 16,1-6 0-16,0-6-1 15,16-4 1-15,4-5 2 0,6-6-2 16,3-7-2-16,1 0-2 16,2-8 3-16,0-14 1 15,-1-7 4-15,0-7 1 16,2-12 7-16,0-5-6 16,-3-6-1-16,-2 0 3 15,-6 3-7-15,-5 6-1 16,-8 12 0-16,-6 12 0 15,-2 11 1-15,-1 10 9 16,0 5-6-16,0 0-4 16,0 17-6-16,-6 15 4 15,-5 9 2-15,3 7 1 16,2 8 0-16,1 4-1 0,5-3 3 16,0-2-3-1,0-9-1-15,0-3 1 0,3-6 0 16,10-6 0-16,1-4 0 15,3-7 2-15,4-2-2 16,4-6-1-16,6 0 1 16,5-3-2-16,7-1-34 15,2-8-81-15,1 0-132 16</inkml:trace>
  <inkml:trace contextRef="#ctx0" brushRef="#br0" timeOffset="-33549.25">30047 13497 470 0,'0'0'85'16,"0"0"-30"-16,0 0 69 16,0 0-70-16,0 0-34 15,-98-47-9-15,71 49 6 16,-4 16-11-16,-6 9 7 16,-1 4 24-16,6 3-17 0,2 5 1 15,6 6-2 1,6 6-5-16,3 7-12 0,6-1 7 15,5-3-5 1,4-3-4-16,0-7 0 0,6-4-6 16,8-7 6-16,3-5 7 15,1-6-7-15,-2-3 0 16,2-5-7-16,0-6 1 16,3-4-28-16,1-4-28 15,2 0-11-15,-1-4-55 16,-1-14-288-16</inkml:trace>
  <inkml:trace contextRef="#ctx0" brushRef="#br0" timeOffset="-33135.51">30422 13244 636 0,'0'0'33'16,"0"0"42"-16,0 0-11 0,0 0-52 15,0 0-10-15,12 111 53 16,-12-43-7-16,-7 6-9 15,-12 5-10-15,-4 2-12 16,-3-1-6-16,0-9-6 16,0-7-1-16,7-14-3 15,1-12 0-15,4-9-2 16,6-9 0-16,2-8 1 16,3-3 0-16,3-6 5 15,0-2-3-15,0 1-2 16,0-2-5-16,0 0-15 15,9 0-60-15,11-18-87 16,7-9-531-16</inkml:trace>
  <inkml:trace contextRef="#ctx0" brushRef="#br0" timeOffset="-32619.6">30860 13445 727 0,'0'0'75'15,"0"0"50"-15,0 0-50 16,0 0-64-16,0 0-7 16,-95 14 0-16,40 4 20 0,0 2 2 15,7 1-16 1,9-2-2-16,8 3-4 0,7-3 3 15,6-1-7-15,5-2 2 16,4-2 0-16,2 3 3 16,7-5-1-16,0 3 0 15,4-3-3-15,15 2 0 16,8-1 7-16,7-1-2 16,2 0-1-16,-2 3-3 15,-4-4-2-15,-7 1-2 16,-6-3 0-16,-7 4 0 15,-6 2 1-15,-4 4-1 16,0 8 1-16,-1 2 1 16,-15 5 1-16,-3 4 1 0,4-2-1 15,3 1-1-15,6-1 1 16,6-2-1-16,0-3 0 16,2-4 0-16,11-6 1 15,4-5 0-15,2-5 7 16,2-3 12-16,-2-4-7 15,2-2-5-15,-3-2-8 16,-5 0 0-16,-10-17-56 16,-3-2-110-16,-17 0-435 15</inkml:trace>
  <inkml:trace contextRef="#ctx0" brushRef="#br0" timeOffset="-26199.74">18227 10565 349 0,'0'0'111'0,"0"0"-78"0,0 0 66 15,0-87-38-15,4 65-41 16,-1 1 9-16,0 1 1 15,-1 2-2-15,-1-1 10 16,-1 4-10-16,0-1 8 16,0 4-9-16,0-1-8 15,-1 1-3-15,-10-1-4 16,1 4 3-16,-2 1-13 16,-3 5-1-16,-2 1 3 15,-5 2-2-15,-2 2 1 16,-2 13 1-16,-3 7-4 15,2 2 3-15,2 2-2 0,1 3 0 16,2 1 0 0,-1 2 0-16,5 0 6 0,2 3-7 15,2 4 0-15,3 0 1 16,2 4 0-16,4 4 0 16,2 0 0-16,0 1 1 15,3-4-2-15,0-2 3 16,0-5-6-16,12-3 6 15,3-4-3-15,0-5 3 16,3-4-3-16,-2 0 0 16,2-6 0-16,-1-2 0 15,2-4 0-15,-1-2-1 16,0-5 1-16,3-2 0 0,2 0-3 16,0-1 3-16,2-13 2 15,-2-8 0-15,-1-3 0 16,-1-6 8-16,-2-6 5 15,1-8-2-15,-7-5-11 16,0-5 5-16,-1-1-2 16,-1-1-8-16,-2 8 4 15,0 6-1-15,-5 11 3 16,-1 7-1-16,0 8-1 16,-3 6 9-16,2 4 9 15,-2 4-4-15,0 3-9 16,0 0 2-16,0 0-4 0,0 0-4 15,0 5 0 1,0 13-8-16,1 9 8 0,2 3 0 16,1 4 0-16,-2 4 1 15,0 6 4-15,-1-1-4 16,1 6 13-16,-2-3-8 16,1 3-6-1,4-2 1-15,4-3 0 0,4-5-1 16,2-4 0-16,0-7 1 15,0-5-2-15,-1-6-2 16,-1-6 3-16,-4-3 4 16,1-4-3-16,-1-2-1 0,2-2-1 15,3 0-2 1,0-11-40-16,2-9-52 0,-2-5-107 16,0-9-440-16</inkml:trace>
  <inkml:trace contextRef="#ctx0" brushRef="#br0" timeOffset="-25313.74">18792 10151 488 0,'0'0'39'0,"0"0"27"15,0 0 65-15,0 0-77 16,0 0-15-16,0-74-5 16,0 73 17-16,0 1-12 15,0 0-16-15,0 0-23 16,0 13 4-16,0 13-3 15,0 11 0-15,-1 13 10 16,-4 13-2-16,-1 3 16 16,-3 8-13-16,-1-3-7 15,-4 1 1-15,1-2-5 16,-1 1-1-16,-2-3 0 16,1-8-1-16,0-6-3 15,5-11 4-15,2-11 0 0,1-10 0 16,4-6 0-1,1-6-2-15,2-5 1 0,0-3 1 16,0 0-5-16,0-2 5 16,0 0-4-16,5 0 1 15,13-14 0-15,-2-8-3 16,2-5 5-16,-2-7 1 16,-2-4 1-16,2-3 2 15,-2-1-3-15,-1 3 0 16,2 3 1-16,-3 3-1 0,3 7 3 15,3 3-3 1,1 5 0-16,6 5 1 0,4 5-1 16,1 1 0-16,1 7-2 15,-1 0 2-15,-3 0-1 16,-6 0 1-16,-4 0 0 16,-3 11-1-16,-2 3 1 15,-3 5 0-15,-2 6 0 16,4 1 0-16,-1 5 1 15,-1 1-1-15,1-3 0 16,-2 1 4-16,-5 0-6 16,-3-4 5-16,0-1-6 0,0 0 6 15,-11-2-3 1,-8-3 4-16,-2 1-4 0,0-1 3 16,-3 2-3-16,1-1 1 15,-4-2-1-15,0 0 0 16,-1-4 1-16,1-7-1 15,1-3 0-15,1-5 19 16,1 0 14-16,-1 0-8 16,0-8 9-16,3-6-11 15,5 2-6-15,6 1-1 16,5-2-12-16,6 2-4 16,0-1-24-16,5-4-110 15,10 4-548-15</inkml:trace>
  <inkml:trace contextRef="#ctx0" brushRef="#br0" timeOffset="-23265.18">14168 10470 3 0,'0'0'58'0,"0"0"-6"16,0 0-10-16,0 0 3 16,0 0-14-16,0 0-10 15,-22-3 6-15,20 3 6 16,2 0 4-16,0-3 6 16,0 3 30-16,0 0-13 15,0-3-16-15,-1 2-18 16,-1-2 6-16,-1 2-8 15,0-3 6-15,-2-1-3 0,2 2-5 16,-2-5 9 0,0 2 0-16,2 1-9 0,-3-2 9 15,0 0 3-15,1-1-7 16,-1 1-1-16,3 0 10 16,1 4-2-16,-1-2-5 15,2 2-17-15,1 2 12 16,0 0-11-16,0 1 10 15,0 0-10-15,0 0-3 16,0 0-3-16,0 0-6 16,0 0-1-16,0 0-1 15,0 0 1-15,0 0 4 16,0 0-4-16,0 0-3 16,6 10 2-16,7 5 0 0,3 2 1 15,1 0 0-15,-1 1 0 16,-1-1 2-16,-1 0-1 15,0 0-1-15,1 3 2 16,2 2-1-16,2 4 7 16,2 4-6-16,3 7 0 15,1 5 3-15,2 1 4 16,2-3-3-16,0 1-1 16,1-4-3-16,-1-7 2 15,-3 0 1-15,-3-6-3 16,-3-2-2-16,-1-2-2 0,-2-3 2 15,1-1 1 1,-1-2 2-16,-2-1-2 0,-2-4 1 16,-2 1-2-16,-2-6 1 15,-4 1 0-15,0-4-1 16,-4 1 1-16,-1-2-6 16,0 0 5-16,2 0 0 15,-1 0 0-15,1 0-7 16,-2-6-33-16,0-10-36 15,0 0-45-15,0-4-89 16,0-2-420-16</inkml:trace>
  <inkml:trace contextRef="#ctx0" brushRef="#br0" timeOffset="-22687.49">14806 10464 194 0,'0'0'42'0,"0"0"21"0,0 0 72 16,0 0-54-16,0 0-1 15,0 0-45-15,6-61 20 16,-6 55-7-16,0 2 6 16,0 0-23-16,0 1-3 15,0 1-8-15,-7 1 3 16,-5 1-9-16,-6 0-8 16,-9 3-6-16,-6 17 12 15,-7 10 3-15,-3 7 6 16,-5 4-4-16,-3 4 6 15,-7 5-1-15,2 1 1 16,1 2-1-16,3-2-16 16,8-5 7-16,5-3-2 15,5-4 0-15,5-8-11 16,6-4 17-16,2-5-11 16,9-8-6-16,0-1 16 15,5-6-13-15,4-2-2 0,1-2 11 16,2-3-12-16,0 0 3 15,0 1-3-15,0-1 1 16,0 0 2-16,0 0 0 16,0 0 0-16,0 0-6 15,0 0-17-15,0 0-17 16,0-1-37-16,0-12-65 16,0 1-3-16,0-5-194 15</inkml:trace>
  <inkml:trace contextRef="#ctx0" brushRef="#br0" timeOffset="-22225.55">14094 10594 330 0,'0'0'55'0,"0"0"16"16,0 0 46-16,0 0-25 16,0 0-21-16,0 0-19 0,-32-41-11 15,32 41-4 1,0 0-29-16,0 0-4 0,15 0 1 16,9 2 2-16,3 11-7 15,4 4 0-15,3 10 3 16,2 8 11-16,3 5 7 15,3 5 1-15,1 1-9 16,-3-2 9-16,-1-2-14 16,-2-4 8-16,-7-2-12 15,-2-5 0-15,-5-2 7 16,-2-2-9-16,0-5 0 16,-5-1 1-16,0-4-1 15,-3-4-1-15,0-4-1 16,-6-1 1-16,-2-5 0 15,-2-2-2-15,-2-1 0 16,1 0 1-16,-2 0 0 0,0 0-3 16,0-9-70-16,0-5-27 15,0-6-46-15,-8 0-570 16</inkml:trace>
  <inkml:trace contextRef="#ctx0" brushRef="#br0" timeOffset="-21816.77">14742 10457 247 0,'0'0'2'16,"0"0"68"-16,0 0 56 16,-115 67-40-16,60-23 17 15,-10 5-35-15,-6 3-21 16,0 2-13-16,10-3-19 0,13-6 11 15,11-4-20 1,14-8-3-16,7-7-1 0,7-7 2 16,4-10-4-16,2-1 0 15,2-6-17-15,-2-1-49 16,-1-1-110-16,-2 0-297 16</inkml:trace>
  <inkml:trace contextRef="#ctx0" brushRef="#br0" timeOffset="-19982.45">19700 10452 422 0,'0'0'94'15,"0"0"6"-15,0 0-2 16,0 0-26-16,0 0-28 15,14-75 9-15,-11 72-10 16,-2 1 2-16,-1 2-4 16,0 0-19-16,0 0-9 15,0 0-13-15,3 19 1 16,5 13 5-16,1 14-1 0,4 7 2 16,1 7 20-1,-1 1-17-15,3 3 2 0,1 2-5 16,-1-3-4-16,0-5 5 15,0 0-7-15,-3-9-1 16,-1-3 2-16,-3-10-2 16,0-9 0-16,-5-6 2 15,1-8-2-15,-2-4-1 16,-2-5 1-16,-1-2 1 16,2-1-1-16,-2-1 0 15,0 0 0-15,0 0 4 16,1 0-4-16,-1 0 0 15,0 0 0-15,2 0-8 0,1 0-33 16,1-1-20-16,3-12-62 16,-1-7-49-16,-1-6-435 15</inkml:trace>
  <inkml:trace contextRef="#ctx0" brushRef="#br0" timeOffset="-19561.32">20035 10440 459 0,'0'0'43'0,"0"0"52"0,0 0 53 15,0 0-81-15,0 0-7 16,0 0-33-16,4-23-26 15,-16 50 5-15,-10 18 3 16,-5 8 11-16,-1 6 19 16,-2 4-7-16,0-1-8 15,0 0 1-15,3-3-8 16,5-4-3-16,-1-4-10 16,6-7 0-16,1-4-2 15,3-4 3-15,3-6 1 16,-1-6 8-16,-1-3-10 15,5-4 5-15,1-5-6 16,3-4-3-16,1-4 2 0,2-4 4 16,0 1-6-1,0-1 3-15,0 0-3 0,0 0-8 16,-1 0-14 0,1-8-39-16,0-2-45 0,0-3-21 15,0-2-104-15</inkml:trace>
  <inkml:trace contextRef="#ctx0" brushRef="#br0" timeOffset="-19238.03">19572 10905 585 0,'0'0'54'0,"0"0"-29"15,0 0 95-15,0 0-40 16,0 0-52-16,0 0-18 16,94-32 6-16,-34 30 13 15,11-1-1-15,8 3-9 16,2 0 8-16,-3 0-5 16,-7 0-4-16,-7 0 1 15,-10-1-8-15,-12-1 2 16,-14 1 4-16,-12-2-7 15,-8 2-7-15,-6 1 0 16,-2-2-3-16,0 2-11 16,-20-3-140-16,-13 1-323 15</inkml:trace>
  <inkml:trace contextRef="#ctx0" brushRef="#br0" timeOffset="-17544.66">14714 10833 453 0,'0'0'0'0,"0"0"7"16,0 0 71-16,0 0-22 15,0 0-41-15,0 0-10 16,72-14-2-16,-30 14 4 16,-1 15 6-16,-2 4-12 15,-2 8 10-15,0-1 12 16,-1-1-21-16,2-1 8 16,4-2-8-16,5-4 2 15,5-2-2-15,2-4-2 16,7 0 1-16,3-4 5 15,6 0-6-15,8 1 0 16,7 1 2-16,6 0-2 0,-3 3 2 16,-9 1-6-16,-9 2 8 15,-7-2-4-15,-1 0 0 16,1-3 0-16,6-5-1 16,8 2 2-16,8-4-1 15,8 5 0-15,2 0 0 16,-2 5 0-16,-4 6-2 15,-5 0 4-15,-4 0-4 16,2 0 4-16,-1-2-2 16,-3-1 1-16,2-2-1 0,0-2 0 15,3-1-1 1,2-3 1-16,0 0-3 0,-2 0 3 16,-5 2 3-16,-4-2-2 15,-11 4-2-15,-11 2 0 16,-9-2 1-16,-8 0 0 15,-1-5-1-15,6-4 1 16,13-1 0-16,9-3 14 16,8 0 4-16,2 0-9 15,-7 0 3-15,-6 0-11 16,-6 0 2-16,-5 0-1 16,-2 0-2-16,-1 2 0 15,0-1 3-15,0 2 1 16,2-2 0-16,4-1 9 15,3 2-5-15,7-2-2 0,6 0 5 16,-2 0 7-16,-3 0-12 16,-7 0 5-16,-9 0-10 15,-1-3 18-15,-3-6-1 16,1-2 8-16,8-2-4 16,4-1 1-16,3-6-8 15,0 3 7-15,-5-3-21 16,-7 4 13-16,-8 1-9 15,-8 2 0-15,-7 2 11 16,-10 0 4-16,-4 3-6 16,-5 2 10-16,-1 2-19 15,-1 3 2-15,-1-2-4 0,-1 2-3 16,0-1-2-16,0 1-5 16,0-3-31-16,0 4-40 15,0-3-61-15,-7-1-60 16,-6-3-423-16</inkml:trace>
  <inkml:trace contextRef="#ctx0" brushRef="#br0" timeOffset="-17160.43">19508 11182 642 0,'0'0'30'0,"0"0"60"16,0 0-18-16,0 0-51 15,0 0-14-15,0 0-4 16,70-5 6-16,-40 5-4 16,0 0 8-16,-2 0 4 15,-1 5-7-15,-7 0-7 16,-3 2 13-16,-3 5-11 15,-3 1-2-15,-3 7-3 16,-3 6 3-16,-4 3 5 16,-1 5 10-16,0 5-4 15,0-1-7-15,-6 0-2 16,2-3-4-16,-3-3 1 0,3-8-2 16,-2-1-3-1,5-7 0-15,-1-4 1 0,2-4-33 16,0-3-46-16,0-2-84 15</inkml:trace>
  <inkml:trace contextRef="#ctx0" brushRef="#br0" timeOffset="-14763.7">13798 11805 620 0,'0'0'1'0,"0"0"-1"0,15-91 43 16,-9 73 50-16,-3 6-44 16,0 4-26-16,0 5 12 15,-3 3-13-15,0 0-18 16,0 8-1-16,1 19-2 16,2 12-1-16,0 15 3 15,2 12 0-15,-4 10 6 16,4 10 12-16,-5 5 0 15,5 0-18-15,-2 0 4 16,-2-5-5-16,2-2 2 16,-2-8 2-16,-1-3-4 15,0-10-2-15,0-9 0 16,0-6 3-16,0-4-3 16,0-2-1-16,0-3 1 0,2-5 0 15,2-6 2-15,1-6 0 16,-1-8-1-16,-1-6-1 15,0-3 0-15,-1-4 4 16,-2 2 4-16,1-3 13 16,1 0-3-16,5 0 2 15,1 0-11-15,2 0-9 16,8-4 3-16,6-2-3 16,7-1 1-16,8 1 2 15,6 0-3-15,5 1 0 16,1-1 2-16,4 0-2 0,1 2 0 15,2-1 0 1,4 0-4-16,10 4 4 0,3 0 1 16,3 1 0-16,3 0-2 15,3 4-5-15,-4 4 6 16,-4 0 5-16,-7-2-5 16,-14-1 0-16,-10 0 0 15,-11-5-1-15,-7 2 0 16,-8-2 0-16,-4 0 2 15,-4 0-1-15,-3 0 4 16,-1-5 10-16,-1-5 5 16,0 1-1-16,0-4-1 0,2-2-12 15,0-4 9 1,-4-4-10-16,1-6 11 0,0-6-13 16,-1-4 11-16,-1-6-7 15,0-6-4-15,-2-11 9 16,2-6 0-16,0-6-10 15,0-2 5-15,-1-2-1 16,1 3-5-16,-2-3 2 16,1 6 1-16,-2 5 0 15,0 1-3-15,0 3 0 16,1 2 2-16,5 3 1 16,0 2-3-16,5 13 2 15,0 13-2-15,-5 13-2 16,-1 14-1-16,-4 3 2 15,-1 9-71-15,0 24-35 0,0 14-7 16,-12 2-82-16</inkml:trace>
  <inkml:trace contextRef="#ctx0" brushRef="#br0" timeOffset="-14027.27">14000 12355 336 0,'0'0'84'0,"0"0"-4"16,0 0 57-16,0 0-68 15,0 0-33-15,0 0 10 16,46-16-43-16,-1 13 0 16,11-3 0-16,10-2 12 15,11 2-2-15,11 0 13 16,5 1-12-16,2-1 3 0,2 3 1 16,-3 0-6-1,-1 1 13-15,-5 2-6 0,-8-2-11 16,-7 2 12-16,-8-1 1 15,-4-1-8-15,-6-1 9 16,-5-2-11-16,-5 0-3 16,-9-1 8-16,-7 3-5 15,-13 0-2-15,-9 0 2 16,-5 3 0-16,-2 0 7 16,0-1-3-16,0 1-15 15,0 0-2-15,-8 0-11 16,-12 0-49-16,-9 0-59 15,-7 3-36-15,-6 6-294 0</inkml:trace>
  <inkml:trace contextRef="#ctx0" brushRef="#br0" timeOffset="-13470.98">14513 12429 501 0,'0'0'74'16,"0"0"10"-16,0 0 5 16,0 0-40-16,0 0-9 15,0 0-8-15,46-58-5 16,-46 58-11-16,0 0-15 15,1 2 4-15,1 18 1 16,2 10-1-16,2 8 4 0,2 5 4 16,2 0 0-16,2 3 0 15,3-2-7-15,-2-2-6 16,0-5-1-16,-3-1 1 16,-3-5 3-16,-2-7-3 15,-2-6-2-15,-2-8 1 16,1-4 2-16,-2-2 3 15,0-2-4-15,0-2 0 16,0 0-1-16,0 0-15 16,0-8-17-16,-3-4-25 15,-5-2-36-15,4 0-87 16,-1-1-259-16</inkml:trace>
  <inkml:trace contextRef="#ctx0" brushRef="#br0" timeOffset="-13150.06">14441 12666 255 0,'0'0'71'0,"0"0"72"16,0 0-9-16,0 0-40 0,0 0-16 15,0 0-32 1,-25-20-1-16,25 19-15 0,0-2-4 15,1-2-3-15,13 0-17 16,10-2 5-16,10 0-9 16,12-2 1-16,8 1 3 15,5 0 0-15,4 3 11 16,0-2-6-16,-2 0-9 16,-7 1 15-16,-10 2-16 15,-12-1 1-15,-12 2-2 16,-11 0 9-16,-9 3-9 15,-12 0-31-15,-28 0-180 16</inkml:trace>
  <inkml:trace contextRef="#ctx0" brushRef="#br0" timeOffset="-12255.2">14593 12353 369 0,'0'0'54'0,"0"0"48"16,0 0 1-16,0 0-49 16,0 0-20-16,0 0-21 15,0-11-6-15,3 27-3 16,2 4 2-16,1 4 9 16,1 2 11-16,2 1-19 15,-2 2 2-15,1 1 0 16,0 3-9-16,-1-1 8 15,-3-2-6-15,-2 0 2 16,-1-3-3-16,-1-1 5 16,0-2 4-16,0-2-2 15,2-2-3-15,-2-6-4 16,3-2-1-16,-2-5 3 16,2-1-1-16,0-2-1 0,-1-1 0 15,2 0-1-15,-4-2 0 16,0-1 0-16,0 1 0 15,0-1 0-15,0 2-40 16,0-2-72-16,0 0-105 16</inkml:trace>
  <inkml:trace contextRef="#ctx0" brushRef="#br0" timeOffset="-11990.07">14472 12696 260 0,'0'0'78'0,"0"0"-15"16,0 0 71-16,0 0-55 15,91-14-11-15,-47 12-6 16,6-1-30-16,7 0-16 15,1 2 0-15,0-1-13 16,-4-1-3-16,-9 3-3 16,-12-5-291-16</inkml:trace>
  <inkml:trace contextRef="#ctx0" brushRef="#br0" timeOffset="-9573.82">10678 13747 245 0,'0'0'62'0,"0"0"55"16,0 0-23-16,0 0-22 16,0 0-16-16,0 0-6 15,3-58-4-15,-3 49-11 16,-9 1 1-16,-6 1-19 15,0-1-5-15,-7 1-6 16,-2 0 11-16,-3 2-2 16,-1 1 3-16,-1 3-7 15,1 1 4-15,4 0-10 16,-3 0 7-16,0 7 3 16,-1 6-15-16,3 2 5 15,-4 4 1-15,4 5 0 16,0 0-2-16,2 3 3 15,1 0-4-15,4 0 0 0,0 1 4 16,5-1 2-16,1 2-7 16,1 0 2-16,1 0 0 15,5 4-1-15,-1 2 4 16,2 1-5-16,1 0 1 16,-3 0-1-16,5-2 4 15,1-1-4-15,0 0-1 16,0-2 4-16,0-2 0 15,10 1-1-15,0-4-4 16,1-1 0-16,7-4 2 16,1-3-2-16,4-1 1 15,2-2 2-15,5-4 4 16,0 0 8-16,-1-1-14 16,0-3 4-16,2-3-1 0,2-1 2 15,1-3 11-15,2 0-5 16,-5 0-2-16,0 0 1 15,-2-5-4-15,-5-2-2 16,-2-1 3-16,-1 0 0 16,-4-4 3-16,-3 2-4 15,1-1 2-15,-3 0-7 16,-3 2-2-16,-1 1 0 16,-1-1-38-16,5-1-142 0</inkml:trace>
  <inkml:trace contextRef="#ctx0" brushRef="#br0" timeOffset="-8733.33">12166 14149 368 0,'0'0'93'0,"0"0"-7"16,0 0 48-16,0 0-62 16,0 0-33-16,0 0 2 0,0-22-28 15,0 24-5 1,-4 16-1-16,-5 10-7 0,0 9 16 16,0 9 3-16,-3 10 17 15,3 6-4-15,-3 3-9 16,-1 6 11-16,4-2-21 15,4 2 3-15,5 3-8 16,0 2-2-16,0-1 1 16,0-2-5-16,0-9-2 15,0-8 3-15,-4-8-1 16,-5-9-1-16,3-12-2 16,-1-4 2-16,2-9 0 15,0-2 1-15,0-4-2 16,2-2 2-16,1-5-2 0,2 1 0 15,0-2-1 1,0 0 1-16,0 0 0 0,0-5-14 16,6-8-92-16,6-6-71 15,-3 0-570-15</inkml:trace>
  <inkml:trace contextRef="#ctx0" brushRef="#br0" timeOffset="-7321.28">17946 13655 417 0,'0'0'62'0,"0"0"84"16,0 0-77-16,0-84-40 16,-9 67 5-16,-8 0-10 15,-5 5-12-15,-4 2 9 16,-6 4-8-16,-2 2 4 15,-5 4-7-15,4 0-4 16,-3 6 0-16,4 15-1 16,2 8 7-16,7 8-5 15,6 11-6-15,7 5 4 16,4 5-4-16,1 1 10 16,3-1-7-16,1-1 0 15,1-1-3-15,2-4-1 16,0-5 0-16,12-8 0 0,9-8 1 15,4-7 0-15,4-7-1 16,0-7 0-16,1-5 0 16,1-5 0-16,-2 0 3 15,-2-14-1-15,-1-7-2 16,0-10 6-16,-2-7-4 16,-3-8 8-16,-5-5-3 15,-1-5 1-15,-4-2-8 16,-1-2 3-16,-3-1 0 15,-2 6-3-15,-2 9 0 16,-2 14 0-16,1 18 0 0,-2 5 9 16,0 9 26-1,0 0-22-15,0 0-11 0,0 14-2 16,3 20 6-16,4 12-6 16,1 12-1-16,1 4 1 15,1 1 2-15,2 2-1 16,-1-1-1-16,0-3 7 15,1-6 1-15,-1-7-8 16,2-9-5-16,1-8 5 16,0-7 0-16,3-7 7 15,1-5-7-15,1-5 0 16,2-6-5-16,0-1-8 0,-3-1-70 16,1-18-92-16</inkml:trace>
  <inkml:trace contextRef="#ctx0" brushRef="#br0" timeOffset="-6633.39">18516 13251 614 0,'0'0'8'0,"0"0"50"0,0 0 58 15,0 0-79-15,0 0-36 16,0 0 7-16,0 82 14 16,9-19 10-16,-3 8 0 15,-6 10-8-15,0 5-6 16,-3 3-8-16,-10-4-3 15,-1-7-5-15,2-9 0 16,5-12-2-16,1-12 2 16,4-11 0-16,2-12-2 15,0-8 0-15,0-7 1 16,0-4-1-16,0-3 6 16,0 0 13-16,2-11 29 0,8-11-42 15,-1-9 7 1,1-5-5-16,1-3-6 0,0-4-2 15,5-4-3-15,1 2-3 16,3-1-2-16,4 8-14 16,0 6-5-16,0 9 0 15,1 10 15-15,2 11-3 16,1 2 1-16,2 5 12 16,0 18 0-16,0 8 1 15,-3 6-1-15,-5 8-2 16,-7 2 4-16,-7 6 1 15,-8 1-1-15,0-1 3 16,-6-5-3-16,-14-4 2 0,-4-10 1 16,-4-5 6-1,-2-5-6-15,-1-5 0 0,-1-5 4 16,-2-8 2-16,0-2 7 16,-5-4 16-16,0 0-12 15,0-13-6-15,5-4-3 16,6-1-8-16,7-1 2 15,9 0-5-15,8 1-11 16,4-3-59-16,17 1-146 16</inkml:trace>
  <inkml:trace contextRef="#ctx0" brushRef="#br0" timeOffset="-6190.21">19189 13588 692 0,'0'0'10'0,"0"0"13"16,0 0 73-16,0 0-38 0,0 0-38 15,0 0-9-15,80 77 19 16,-59-16 3-16,-1 9-4 16,-3 0 3-16,-3 2-13 15,2-2-3-15,-5-4-10 16,2-6 8-16,1-7-13 15,-2-11 0-15,1-9 5 16,-1-9-6-16,1-10 3 16,-4-4-3-16,-1-6 1 15,-5-2-1-15,0-2-7 16,-2 0-2-16,-1-14-51 16,0-11-122-16,0-11-125 15</inkml:trace>
  <inkml:trace contextRef="#ctx0" brushRef="#br0" timeOffset="-5876.09">19560 13593 526 0,'0'0'10'16,"0"0"91"-16,-28 113 10 15,13-57-56-15,-7 7-13 16,-7 4 3-16,-5-1-23 0,-2 1-10 16,2-6 6-1,4-5-15-15,5-5 2 0,4-10-3 16,7-7-1 0,5-10-1-16,4-5 0 0,3-6 4 15,2-4-1-15,0-5-2 16,0-1-2-16,0-3 0 15,2 0-32-15,6-2-19 16,4-14-31-16,-4-7-116 16</inkml:trace>
  <inkml:trace contextRef="#ctx0" brushRef="#br0" timeOffset="-5659.54">19107 14011 561 0,'0'0'128'16,"0"0"-26"-16,0 0-50 16,126-10-11-16,-55 10 10 15,5 0-17-15,3 0 2 16,-3 0-6-16,-8 0-9 16,-10 0-18-16,-10 0-1 15,-6 0-2-15,-12 0-3 16,-11 0-78-16,-7 0-105 15</inkml:trace>
  <inkml:trace contextRef="#ctx0" brushRef="#br0" timeOffset="-4151.45">20545 13601 369 0,'0'0'71'15,"0"0"18"-15,0 0 51 16,0 0-75-16,-17-72-7 0,5 63-26 16,-2 0-3-16,-3 3-25 15,-2 4 25-15,-5 2-22 16,-3 0 6-16,-3 0 9 16,-4 14-18-16,0 3 10 15,-2 10 6-15,3 2-16 16,0 5 9-16,5 1 6 15,1 2-13-15,3 0 14 16,4 1-7-16,3-1-3 16,3 2-1-16,1 2-3 15,5 2-1-15,5 3-2 16,2 0-3-16,1 1 2 0,0-2 4 16,3-3-5-1,9-2-1-15,3-3 0 0,1-3 1 16,7-5-1-16,0-4 1 15,4-2-2-15,4-4 2 16,4-6 5-16,4-1-4 16,4-7 4-16,0-3 9 15,-2-2 14-15,-3 0-15 16,-7 0 2-16,-5-8 4 16,-10-1 1-16,-1 1-2 15,-7 1-9-15,-4 0-9 16,-4 0-1-16,0 4-1 15,0 0-93-15,-15 3-130 16</inkml:trace>
  <inkml:trace contextRef="#ctx0" brushRef="#br0" timeOffset="-2685.27">10332 15424 580 0,'0'0'49'0,"0"0"12"15,0 0 29-15,0 0-40 16,0 0-32-16,0 0-15 16,-18 12-2-16,18 30 2 15,0 13 6-15,0 6 13 16,6 5 19-16,6 3-10 0,4 1-4 16,-5-2 7-16,-4-1-23 15,-1-1 11 1,-5-5-14-16,-1-6 1 0,0-6-5 15,0-13 5-15,0-5-8 16,0-6 0-16,0-6-1 16,0-5 0-16,0-4 1 15,0-5 0-15,0-2-1 16,0-3-3-16,0 0-22 16,0 0-23-16,0-18-53 15,0-9-153-15</inkml:trace>
  <inkml:trace contextRef="#ctx0" brushRef="#br0" timeOffset="-2200.09">10594 15690 582 0,'0'0'13'16,"0"0"-13"-16,0 0 55 16,0 0-46-16,0 0 10 15,0 0 15-15,-56 90 14 16,47-49-21-16,-3 1 7 16,7 3-15-16,1 3 6 0,4 5-21 15,0 3 9 1,0-1-6-16,13-5-2 0,5-9-1 15,3-6-3-15,3-10 6 16,0-8-7-16,6-7 1 16,5-8 2-16,3-2-1 15,2-9 14-15,1-16-12 16,-2-4 2-16,-6-10 2 16,-9-8 27-16,-12-5 4 15,-9-6-7-15,-3-4 2 16,-9-3-18-16,-19 3-11 15,-7 1 2-15,-8 6-1 16,-2 9-4-16,-2 12 1 16,6 15-3-16,7 15 0 15,3 4 0-15,2 16-3 0,3 14-4 16,5 7-38-16,7-1-77 16,10-6-81-16</inkml:trace>
  <inkml:trace contextRef="#ctx0" brushRef="#br0" timeOffset="-1889.83">11033 15224 748 0,'0'0'30'15,"0"0"-29"-15,0 0 0 16,0 0 40-16,-11 89-17 16,4-51-6-16,2-1-18 15,4-6 0-15,-1-6 0 16,1-4 0-16,-5-5-24 15,-1-6-81-15,-7-6-270 16</inkml:trace>
  <inkml:trace contextRef="#ctx0" brushRef="#br0" timeOffset="-1586.37">10008 15250 593 0,'0'0'14'15,"0"0"32"-15,-88 41 34 16,72-7-45-16,11 7-15 15,5 4 10-15,0-1-15 16,18-1-5-16,3-2-8 16,1-3-2-16,2-4 0 15,-5-5-34-15,-3-11-159 16</inkml:trace>
  <inkml:trace contextRef="#ctx0" brushRef="#br0" timeOffset="182.57">13719 14575 516 0,'0'0'12'15,"0"0"23"-15,0 0 52 0,0 0-14 16,0 0-42-16,0 0 6 16,-30-63-27-16,26 91-10 15,-4 14 0-15,-3 16 12 16,3 15 12-16,5 11 4 15,1 9-7-15,2 1-8 16,0-2-1-16,0-6-6 16,3-5-4-16,5-8 0 15,4-10-2-15,-2-9 0 16,-1-6 1-16,-3-3-1 16,-6 0 2-16,0 0-2 15,0 2 0-15,-1-3 0 16,-5-3 2-16,3-5-2 15,3-4 0-15,0-4 3 0,0-5-3 16,0-6 0-16,0-4-1 16,4-7 1-16,2-1 0 15,0 1 1-15,-1 5 1 16,-4 4-1-16,-1 6 2 16,0 4 2-16,-3 4-4 15,-7-4-1-15,4-4 4 16,0-6 1-16,4-6-1 15,2-4-2-15,0-5-2 16,0 1 0-16,0-1 2 16,0 0 7-16,3 0 7 0,11 0-6 15,8 0-7-15,5 0-2 16,9-4 4-16,7-1-1 16,8 2-2-16,9-1-2 15,5 2 1-15,3-1-1 16,-3 3-2-16,-1 0 2 15,0 0 0-15,5 6 1 16,8 5 5-16,1-2 0 16,4-1-5-16,-3-1 0 15,-3-3-1-15,-5 0 2 16,-6 1 1-16,-14 2-3 16,-13-1-5-16,-7-2 5 0,-11 0 5 15,-5-1-2-15,-6-3-6 16,-2 0 6-16,2 0 6 15,-1 0 26-15,4 0-7 16,-1-10-4-16,1-2-21 16,1-2 20-16,-2-4-5 15,0-6 8-15,-4-2-11 16,2-6-9-16,0-1 7 16,-3-1-2-16,2-3 0 15,-1-2-9-15,0-6 7 16,1-9-3-16,-2-7 3 15,1-6-3-15,-5-8 5 16,-2-8-7-16,0-3 4 16,-3-9-8-16,-11-1 0 15,2-5 3-15,-1 0-3 0,1 7 0 16,1 8 0-16,0 8 1 16,0 10-1-16,-2 4-1 15,1 3 1-15,4 2 3 16,4 6-3-16,4 4 0 15,0 3 2-15,0 9-2 16,3 7-1-16,3 12 1 16,-3 7-2-16,-3 8-6 15,1 3 4-15,-1 10-29 16,0 18-14-16,0 13-6 0,0 8-52 16,0 2-42-1,0 0-130-15</inkml:trace>
  <inkml:trace contextRef="#ctx0" brushRef="#br0" timeOffset="856.26">13783 15526 365 0,'0'0'24'0,"0"0"26"16,0 0 84-16,0 0-56 16,0 0-25-16,0 0-4 15,-64-34-11-15,64 34-21 16,0-1-11-16,11 0 11 16,20-5 5-16,23-3-18 15,21-2 3-15,21-3 0 16,19 0 14-16,18-3 6 15,11-2-11-15,4 2-10 16,-3-3 5-16,-13 2 6 16,-14 2 1-16,-13 0-7 15,-17 3 3-15,-15 4-8 0,-16 0 2 16,-20 3-2-16,-13 0-5 16,-15 4 8-16,-7 0-7 15,-2 1 1-15,0 1-3 16,-20 0-26-16,-18 0-83 15,-12 5-34-15,-5 7-326 16</inkml:trace>
  <inkml:trace contextRef="#ctx0" brushRef="#br0" timeOffset="1247.84">14513 15448 674 0,'0'0'15'15,"0"0"73"-15,0 0-19 16,0 0-59-16,0 0-7 15,0 0-5-15,0 76 4 16,0-30 5-16,3 2 1 16,7 0 7-16,2-2-4 0,0-7-4 15,1-7-5 1,-2-7 6-16,-4-6-5 0,-4-6 4 16,2-5-7-16,-2-4 1 15,-3-3-1-15,1-1 0 16,1 0 0-16,-2 0-9 15,0 0-12-15,0-8-51 16,0-9-181-16</inkml:trace>
  <inkml:trace contextRef="#ctx0" brushRef="#br0" timeOffset="1483.31">14326 15643 538 0,'0'0'66'16,"0"0"-22"-16,0 0 45 15,0 0-59-15,0 0-21 16,0 0-2-16,119-10 2 16,-72 9-3-16,10-2-4 15,-2 0-1-15,1 0 2 16,1-2-3-16,-5 3-4 15,-6-2-82-15,-16-3-530 16</inkml:trace>
  <inkml:trace contextRef="#ctx0" brushRef="#br0" timeOffset="2907.33">14803 15891 223 0,'0'0'229'0,"0"0"-219"16,0 0-10-16,0 0 1 16,0 0 1-16,0 0 2 15,-29 34 6-15,21-10 16 16,1 6-6-16,1 7 21 15,0 3-1-15,1 0-7 16,4 1 3-16,1-1-9 16,0-1-5-16,6-1-7 15,10 2 1-15,7-1 1 32,0 0-2-32,1-2-8 0,-3-1-3 0,-1-2 0 15,-3-2-1-15,-3-3 3 0,-2 1-4 16,1-5 4-16,-1-2-3 15,0-1 10-15,2-6 6 16,2 1-10-16,0-3 0 16,5-2 7-16,1-1-5 15,3-2 2-15,0 3-7 16,-1 0-4-16,-2-3-1 0,-2 2 6 16,3-2-7-1,3 0 0-15,2-4-4 0,5 0 8 16,1-2-4-16,4-1 5 15,2 0-5-15,0-2 13 16,0 0-11-16,5 0 2 16,0 0-2-16,2 0 6 15,1 0-8-15,2 0 1 16,-1-2-1-16,-4-3 0 16,-3-1-3-16,2-2 10 15,-1-4-8-15,8-1 3 16,0-3 5-16,2-1 8 15,-2-3 3-15,0 3-6 0,-6-2-2 16,-1 1-6 0,-2-1 15-16,-3-4-12 0,1-1 1 15,-1-6 8-15,-3-2-7 16,2-5 1-16,-2 0 2 16,0-1-6-16,0 6 5 15,-5 3 15-15,-2 4-15 16,-3 3-3-16,1 2 1 15,0 2 2-15,0-1 3 16,0-1-6-16,3-1-3 16,5-3 1-16,6-1-2 15,5-5-2-15,5-3 2 16,-1 5-4-16,-6 5-2 16,-10 3-1-16,-7 7 4 0,-9 5-1 15,-9-1 4 1,-5 2-2-16,1-2-2 0,-4 1 1 15,2 0 0-15,-2 1-1 16,-1 0-25-16,0 0-34 16,0 1-18-16,0-1-42 15,0 6-25-15,-7-2-53 16,-5 3-269-16</inkml:trace>
  <inkml:trace contextRef="#ctx0" brushRef="#br0" timeOffset="3280.33">16911 15866 573 0,'0'0'83'0,"0"0"-24"16,0 0 37-16,0 0-30 15,0 0-49-15,93-35-3 16,-50 34-14-16,2-1 4 15,-2 1-1-15,0-1 1 16,-6 1-3-16,-2 0 3 16,-5-1 4-16,-8 1 8 15,-3 1 5-15,-4 0-5 16,-4 0-15-16,-1 0-1 0,-5 8 3 16,-2 12-3-16,-3 7-2 15,0 6 2-15,-2 4 0 16,-14 4 2-16,-4 0 4 15,-1 0-3-15,-1 0-3 16,6-5 0-16,-1 0 0 16,4-6 0-16,4-4-12 15,2-6-46-15,5-7-41 16,2-6-168-16</inkml:trace>
  <inkml:trace contextRef="#ctx0" brushRef="#br0" timeOffset="4369.45">17650 15305 376 0,'0'0'104'15,"0"0"-22"-15,0 0 42 16,0 0-63-16,0 0-20 0,-17-82-17 16,4 75-2-1,-2 3-1-15,-3 4-6 0,-6 0-4 16,-5 1-3-16,-3 18 0 15,-1 7-3-15,4 10 5 16,6 3-1-16,6 6-3 16,8 1-4-16,6-2-1 15,3 0 4-15,0-4-5 16,14-2 4-16,5-5-4 16,6-4 0-16,4-7 1 15,-1-6-1-15,-2-6 0 16,-1-8 1-16,0-2-1 15,-2 0 5-15,-1-11-5 16,-2-7 4-16,-4-7 8 0,-6-7-10 16,-2-2 27-16,-5-9-17 15,-3-2-1-15,0-5-10 16,0 1 1-16,0 4 0 16,0 8-2-16,0 10 0 15,0 11 0-15,0 9 1 16,0 6 7-16,0 1-4 15,0 0 2-15,0 8-5 16,3 16-2-16,7 9 2 16,5 9-1-16,6 2 0 15,3 4 0-15,0 0 2 16,-3-1 3-16,3-2-1 16,-4-6-3-16,-2-6-1 0,-1-8 0 15,-4-8 0 1,2-7 0-16,0-3-2 0,1-1 2 15,1-6-32-15,1 0-67 16,1 0-76-16,1-6-319 16</inkml:trace>
  <inkml:trace contextRef="#ctx0" brushRef="#br0" timeOffset="4969.29">18224 14987 688 0,'0'0'20'16,"0"0"61"-16,0 0-46 15,0 0-29-15,0 0-1 16,-11 110 26-16,11-41 0 15,0 8-11-15,-1 2-5 16,-1-1-5-16,-2-3-6 16,1-2-4-16,1-9 3 15,2-7-1-15,0-17-2 16,0-13 0-16,0-12 0 0,2-11 0 16,-2-4 1-16,3 0 9 15,3-3 49-15,4-17-29 16,5-7-25-16,0-7 1 15,1-4 0-15,1-4-4 16,4 1 0-16,4 2-2 16,3 8-19-16,2 12-16 15,0 8-12-15,0 11 8 16,-2 0 12-16,-4 11 11 16,2 11 11-16,-6 6 5 15,-6 6-1-15,-7 3 2 16,-5-1-1-16,-2 0 5 15,0-6 4-15,-5-2-1 16,-5-6-2-16,-1-5 1 0,-2-3 1 16,1-4 7-16,-7-5-5 15,-4-3 10 1,-7-2 5-16,-8 0 4 0,-3-4-15 16,0-8 0-16,2-3-4 15,12 0-7-15,5 0-2 16,15-1-1-16,7-2-78 15,13-4-264-15</inkml:trace>
  <inkml:trace contextRef="#ctx0" brushRef="#br0" timeOffset="5411.66">18853 15216 700 0,'0'0'33'16,"0"0"45"-16,0 0-24 16,0 0-47-16,76 75 17 15,-36-22 13-15,1 8-18 16,-4 2 6-16,-3-1-21 16,-7-1 11-16,-3-7-13 15,-5-8-2-15,-5-10 4 16,-4-11-3-16,-2-8 1 15,-1-8-2-15,-1-4-2 16,3-5 2-16,2 0 4 16,-2 0-4-16,1-8-13 15,-4-9-88-15,-3-5-67 16,-3-7-360-16</inkml:trace>
  <inkml:trace contextRef="#ctx0" brushRef="#br0" timeOffset="5706.77">19248 15272 580 0,'0'0'5'0,"0"0"81"16,-53 106-1-16,29-54-29 15,-3 2 5-15,-1 4-24 16,2-5-14-16,1-2 1 15,3-2-17-15,4-6 6 16,0-4-10-16,4-3-3 0,3-4 0 16,3-5 2-16,2-8-1 15,1-6-1-15,4-6-3 16,1-4-5-16,0-3-24 16,0 0 1-16,0-6-25 15,0-16-105-15,0-7-313 16</inkml:trace>
  <inkml:trace contextRef="#ctx0" brushRef="#br0" timeOffset="5922.3">18844 15626 296 0,'0'0'291'15,"0"0"-239"-15,94-19 38 16,-28 15-35-16,6 0-28 15,2 1 1-15,-7 2 4 16,-6 1-11-16,-7 0-8 16,-8 0-6-16,-1 0-3 15,-6 0-4-15,-6 0-5 16,-5 0-20-16,-7 0-116 16</inkml:trace>
  <inkml:trace contextRef="#ctx0" brushRef="#br0" timeOffset="6424.08">20072 15311 615 0,'0'0'72'0,"0"0"26"15,0 0-36-15,-108-64-16 16,68 64-6-16,1 1-15 16,-1 21-14-16,-1 11 1 15,5 6 9-15,4 7-1 16,10 2-11-16,8 3 3 16,7 4-3-16,7-1-3 15,0-2-5-15,3-2 6 16,21-10-7-16,8-1 1 15,7-3 0-15,5-8 6 16,0-4-7-16,-2-8 1 0,-6-6 2 16,-3-4-3-16,-9-6 2 15,-2 0-5-15,-7-3 0 16,-8-14-51-16,-7-8-76 16,0-2-205-16</inkml:trace>
  <inkml:trace contextRef="#ctx0" brushRef="#br0" timeOffset="7181.66">20752 15224 659 0,'0'0'53'16,"0"0"70"-16,0 0-9 16,0 0-58-16,0 0-19 15,0 0-33-15,0 2 2 16,-2 42-2-16,-6 13 13 16,-1 4 7-16,-4 4-4 15,-1 1-1-15,-3 2-13 16,-1-3-4-16,1-5-2 15,0-10 3-15,4-8 3 16,2-13-5-16,4-5-1 16,2-11 0-16,4-6-6 0,1-5 6 15,0-2 7-15,0 0-7 16,0 0-9-16,0-2-40 16,1-14-63-16,4-7-142 15</inkml:trace>
  <inkml:trace contextRef="#ctx0" brushRef="#br0" timeOffset="7421.38">20369 15552 593 0,'0'0'77'0,"0"0"31"0,0 0-13 15,80-15-61-15,-23 15-19 16,10 0 0-16,5 0 2 15,3 0 10-15,-3 0-7 16,-5 0-9-16,-7-1-3 16,-9 1-8-16,-11 0 0 15,-10 0 0-15,-9 0-25 16,-12 9-106-16,-9 0-195 16</inkml:trace>
  <inkml:trace contextRef="#ctx0" brushRef="#br0" timeOffset="8372.35">17024 15040 305 0,'0'0'18'15,"0"0"95"-15,0 0 7 16,0 0-25-16,0 0-24 15,0 0-15-15,0-57-24 16,0 57-20-16,0 4-6 16,0 18-4-16,0 17-1 15,0 13 22-15,0 11 14 16,0 11-3-16,0 5-3 16,0 3-15-16,6 3-9 15,7-1 4-15,3 1-9 16,-1-2-1-16,3 2 0 15,-2-1-1-15,-3 0 1 16,-3-7-1-16,-7-6 1 16,-3-8-1-16,0-6 0 15,-2-8 1-15,-4-7-1 0,3-7 1 16,1-11 2-16,2-8-3 16,0-9 0-16,0-5 0 15,0-2 3-15,8 0 10 16,7-6 0-16,0-11-12 15,0-3-1-15,-8-3-14 16,-4-6-44-16,-3-5-59 16,0-7-101-16</inkml:trace>
  <inkml:trace contextRef="#ctx0" brushRef="#br0" timeOffset="10368.67">17214 14814 178 0,'0'0'46'15,"0"0"-29"-15,0 0 67 16,0 0 12-16,0 0-35 16,0 0-37-16,-21-26 5 15,21 24 10-15,2-4-7 16,18 2-4-16,13-4-25 15,12 1-1-15,13 3 3 16,9-3-1-16,5 4 4 16,7-1-6-16,-1 2-1 15,0 2 0-15,-3 0 2 16,-5 0 0-16,-6 0-2 16,-3 0 13-16,1 0 2 15,3 0 10-15,1 0-12 16,0 0-7-16,-1 0-2 0,-1 0-4 15,-1 0 5-15,1 0-6 16,0 0 2-16,11 0-2 16,10 0 0-16,12 3 36 15,9 4-17-15,0 2-10 16,-2 1-1-16,-4 0-7 16,2 4 3-16,-6-3 3 15,-5 1-6-15,-13-3-1 0,-9-2 0 16,-3-3 3-1,0 0-3-15,1-4 2 0,1 2 3 16,-4-1-4-16,1-1 1 16,-1 3 2-16,-3 0-4 15,-4 1 3-15,-1 3-3 16,-6-4 1-16,-5 2-1 16,1-2 1-16,-5 0-1 15,1 1 12-15,2-1-10 16,2-1 0-16,2 1-1 15,1 1 1-15,1 2 0 16,-4-2-2-16,-3-1 2 16,2 0-1-16,-1-1 0 15,2 1 6-15,1 1-6 16,-1 1 0-16,-3-4 8 16,2-1-5-16,-2 0 2 0,5 0-3 15,1 0 1-15,-1 0 1 16,1 0-3-16,-2 0 2 15,-1 0-2-15,-1 0-2 16,-3 0 0-16,-4 0 1 16,-7 0 0-16,-2 0 5 15,-6 0 1-15,-5 0-2 16,-3-1 4-16,-4-1 9 16,-4 1-6-16,-1 1-6 15,1 0-2-15,-2 0-4 16,0 0 0-16,1 8-2 0,-2 7 6 15,-1-1-7 1,-3 3 6-16,0 5-2 0,0 2 1 16,0 5 7-1,-9 2 7-15,0 6-8 0,-3 5-5 16,5 5 13-16,-1 0-8 16,1 2 5-16,-3 1-12 15,-3 0 4-15,-4 0-2 16,-1 0-2-16,-6-2 2 15,2 0-3-15,-2 1 2 16,1-3 0-16,2 1-2 16,-1 2 2-16,4 4-2 15,2 1 0-15,4 3 0 0,5-2 1 16,3-5 1 0,4-2-2-16,0-7-3 0,0 1 3 15,6-7 1-15,-3-3 6 16,-3-5-7-16,0-6-3 15,0-3 3-15,0-2 0 16,0-3 13-16,-5 1-13 16,-5-2 3-16,1-1-3 15,2-2 2-15,-3-2-2 16,4-3 3-16,-2 1-3 16,-3-4 6-16,-2 1 2 15,-2 0-5-15,-9-2 0 16,-4 0 0-16,-8 0-2 15,-8 0 2-15,-13 0 0 16,-9-7-2-16,-10 0 0 16,-6-3-1-16,-1 4-17 0,5 5 11 15,7 1 0-15,8 0 4 16,5 0 2-16,5 1 0 16,-3-1-1-16,0 0 1 15,-3 0 5-15,-8-8 5 16,-8-1-2-16,-4-2-3 15,-3-1 0-15,-4 2 6 16,-2 1-9-16,-3 1 0 16,1 4 0-16,8 1-2 15,7 3 0-15,7 0 1 16,2 0 0-16,3 0 4 16,-1 1-10-16,-3 3 8 15,-6-1-3-15,-10 1 0 16,-13-1-5-16,-14-3 5 15,-8 0 1-15,-3 0-1 0,5 0 5 16,8 0-7-16,10 0 3 16,5 0-1-16,8 0 3 15,5 0-2-15,11-3-1 16,7-2 7-16,2-2-4 16,-3 0-2-16,-2-3 8 15,-10 1-9-15,-2 2 1 16,-1 1-1-16,8 3 0 0,10 3 0 15,14 0 7-15,7 0-7 16,10 0 0-16,6 0 0 16,5 1 3-16,2 1 1 15,4-1 10-15,1-1-6 16,-3 2 3-16,-2-2-1 16,0 0-3-16,-2 0-1 15,-4 0-2-15,-1 0 0 16,1 0 2-16,4 0 2 15,2 0 7-15,8-3 5 16,4 0 2-16,2 3-2 16,1 0-4-16,1 0-5 15,0 0-2-15,-2 0-3 16,2 0 0-16,0 0-4 16,0 0-1-16,0 0 0 0,0 0-1 15,0 0-4 1,0 0 3-16,0 0-31 0,0-4-32 15,8-1-11-15,12-4-32 16,0-6-111-16,-5-7-468 16</inkml:trace>
  <inkml:trace contextRef="#ctx0" brushRef="#br0" timeOffset="13441.77">3684 4257 189 0,'0'0'580'16,"0"0"-536"-16,0 0 8 0,0 0-17 15,0 0-26-15,0 0-6 16,-11 79 32-16,8-38-9 15,3-1-8-15,0-1-2 16,0-6 7-16,0-2-18 16,5-6-2-16,4-3-2 15,-2-3 1-15,2-2-2 16,-4-2 0-16,-1-1-25 16,1-4-111-16,2-7-143 15</inkml:trace>
  <inkml:trace contextRef="#ctx0" brushRef="#br0" timeOffset="14089.6">5269 4238 679 0,'0'0'39'16,"0"0"-8"-16,0 0 58 15,0 0-52-15,0 0-12 16,0 0-23-16,50-46 8 16,-46 46-10-16,2 5 0 15,-3 14 1-15,-3 3-1 16,0 7 5-16,0 3-4 15,0-1 1-15,-10-1 10 16,-4-2-3-16,-2-2-3 16,7-3 0-16,1-9-2 15,4-4-1-15,4-8 3 16,0-1-4-16,7-1-2 16,31 0 6-16,23 0 21 0,19-1-27 15,10-9-5 1,-1-1-92-16,-14-4-281 0</inkml:trace>
  <inkml:trace contextRef="#ctx0" brushRef="#br0" timeOffset="15349.02">3289 5839 604 0,'0'0'21'15,"0"0"64"-15,0 0 10 16,0 0-50-16,3-76-5 15,-3 62 2-15,0 3-2 16,0-1-3-16,-2 5 6 16,-10 3-12-16,-4 1-20 15,-8 3 1-15,-12 0-7 16,-6 0-4-16,-6 18 1 16,4 5-2-16,3 6 0 15,10 7-1 1,7 5-1-16,2 3 2 0,7 3 0 15,6 3 0-15,6 0-5 16,3 4 5-16,0-1 0 16,2 0 0-16,8-4 0 0,5-4-2 15,6-11 1-15,4-5 1 16,5-10-3-16,4-8 3 16,5-6-7-16,3-5 5 15,1 0 1-15,-4-17 1 16,-6-7 0-16,-5-7 3 15,-4-6-2-15,-3-5 10 16,-8-6 9-16,-4-3-19 16,-3-2 4-16,-3 0-5 15,-3 4 1-15,0 6 3 16,0 9-4-16,0 11 1 16,0 10-2-16,0 7 2 15,0 5 0-15,0 1 4 0,0 0-10 16,0 14 3-1,0 12-8-15,0 15 9 0,0 8-2 16,0 0 3-16,11 2-1 16,-2-1 1-16,2-2 0 15,0-4 0-15,-2-6 1 16,6-8-1-16,-3-6 0 16,4-10-1-16,-2-3 0 15,2-7-8-15,2-4-21 16,4 0-31-16,2-3-19 0,4-11-48 15,-8-11-332 1</inkml:trace>
  <inkml:trace contextRef="#ctx0" brushRef="#br0" timeOffset="15911.12">3566 5564 792 0,'0'0'20'0,"0"0"8"15,0 0-12-15,0 0-16 0,21 85 15 16,-8-21 21 0,-2 9-18-16,-2 7-1 0,1-1-3 15,-4-3-7-15,-3-10-6 16,0-4 4-16,-3-8 3 15,0-8-7-15,0-12-2 16,0-10 2-16,3-12-1 16,-3-7 1-16,2-5 0 15,2 0 1-15,8-3 10 16,0-19 14-16,10-8-20 16,-4-4-5-16,-3-3 7 15,2-7-2-15,-6 1-6 16,0-1-4-16,7 6-12 15,-5 9 0-15,2 12-6 16,5 9 3-16,5 8 7 16,3 0 3-16,5 22 5 15,-2 7-4-15,-4 8 7 0,-6 1 1 16,-9 1 0-16,-4-1 0 16,-8-1 1-16,0-3-1 15,0-5 0-15,-17 0 0 16,2-9 2-16,-3-4 10 15,-1-6-7-15,-2-2 13 16,-3-5 4-16,-6-1 9 16,-7-2-19-16,-5 0-11 15,2 0-1-15,0-3-47 16,10-7-38-16,12-2-118 16</inkml:trace>
  <inkml:trace contextRef="#ctx0" brushRef="#br0" timeOffset="16256.15">4297 5788 927 0,'0'0'18'0,"0"0"-17"16,0 0 50-16,0 0-18 0,0 0-33 16,82 81 5-16,-28-18 13 15,-5 8-6-15,-7-1-5 16,-8-3-3-16,-7-4 2 16,-8-8-6-16,-4-11 0 15,-3-13-7-15,-5-11 7 16,-2-10 0-16,-2-6-2 15,-3-4-12-15,0 0-5 16,0-4-32-16,0-16-94 16,0-10-203-16</inkml:trace>
  <inkml:trace contextRef="#ctx0" brushRef="#br0" timeOffset="16521.58">4621 5668 730 0,'0'0'7'0,"0"0"-7"15,-27 128 21-15,15-62 26 16,-3 8-1-16,0 1-4 16,-3-4-6-16,0-2-24 15,-3-5-10-15,-1-8 1 16,7-3-2-16,-1-14 0 15,7-11 2-15,1-8-2 16,5-11-1-16,0-4-2 16,3-5-27-16,0 0-38 0,0-2-39 15,0-19-464-15</inkml:trace>
  <inkml:trace contextRef="#ctx0" brushRef="#br0" timeOffset="16716.09">4219 6182 690 0,'0'0'94'0,"0"0"-81"0,123-28 34 15,-46 19-5 1,4 1-27-16,-2-1-1 0,-9-1-9 16,-7-1 1-16,-1 0-2 15,-2-3-4-15,1-1-11 16,-7-4-53-16,-11-1-231 15</inkml:trace>
  <inkml:trace contextRef="#ctx0" brushRef="#br0" timeOffset="17134.5">5644 5690 50 0,'0'0'755'15,"0"0"-749"-15,-93-41 34 16,60 38 44-16,-4 3-57 15,0 17-16-15,-2 15-9 16,0 11 10-16,2 13-6 16,0 4 4-16,14 3-5 15,4 3-1-15,11-6-1 16,8-4 2-16,5-4 0 16,20-7-5-16,8-6 2 15,6-8-1-15,7-6-1 0,-1-9 1 16,4-7-2-16,-1-4 4 15,1-5-1-15,-7 0-2 16,-2 0-15-16,-4-10-31 16,-8-6-37-16,-7-7-64 15</inkml:trace>
  <inkml:trace contextRef="#ctx0" brushRef="#br0" timeOffset="17460.47">6245 5640 854 0,'0'0'24'0,"0"0"-12"15,0 0 55-15,0 0-39 16,0 0-28-16,0 0 0 15,-3 132 10-15,-3-59 10 16,0 6-7-16,0-6-6 16,0-7 1-16,1-4-7 15,2-8-1-15,2-12-1 0,1-9 1 16,0-13 1-16,0-9-1 16,0-7 0-1,0-4-5-15,0 0-40 0,3-2-36 16,-3-19-63-16</inkml:trace>
  <inkml:trace contextRef="#ctx0" brushRef="#br0" timeOffset="17638.3">5921 6025 740 0,'0'0'73'0,"0"0"-48"15,0 0 64-15,121-5-14 16,-36 3-42-16,12-2-15 0,-3-1-6 15,-6 0-4-15,-9-1-8 16,-18 0 0-16,-13-3 0 16,-18-1-95-16,-17-2-159 15</inkml:trace>
  <inkml:trace contextRef="#ctx0" brushRef="#br0" timeOffset="18604.22">2559 5825 1 0,'0'0'199'16,"0"0"-198"-16,12-73 74 15,-9 47 28-15,-3-1-42 16,0 3 12-16,0 0 9 0,0 2-11 15,0 3 1-15,0 0-33 16,0 6-10-16,0 5 18 16,0 5-3-16,0 3-9 15,0 11-26-15,-6 28-9 16,-7 22 0-16,-1 29 17 16,1 19 4-16,4 12-13 15,9 13 2-15,0 2 2 16,3-1 4-16,16-6-10 15,2-12-3-15,2-16-2 16,-4-15-1-16,-4-13 0 16,1-10 4-16,-5-11-2 15,-4-11-1-15,-1-11-1 16,-6-15 2-16,3-5-2 16,-3-10 0-16,0-3 9 15,3-22 5-15,3-19-14 0,2-12-37 16,0-11-72-16,3-8-85 15,-5-5-383-15</inkml:trace>
  <inkml:trace contextRef="#ctx0" brushRef="#br0" timeOffset="20117.26">2343 5654 570 0,'0'0'0'0,"0"0"0"0,0 0 0 15,-85-63 32-15,76 56 16 16,6 2 19-16,3 4-30 16,0-1-19-16,0-3-2 15,19 1-8-15,17-9-4 16,25-3-8-16,17-1 5 15,16-1-3-15,9 1 2 16,-3 1 0-16,0-1 6 16,1 2-6-16,2 1 0 15,6-1 0-15,0-2-5 16,7 3 9-16,2-1-7 16,7 1 3-16,11 1-2 0,1 4 0 15,2-1 1-15,-2 1 1 16,0 0 0-16,-5-2-1 15,-7 0-1-15,-1-2 1 16,-6 1-6-16,-4-3 7 16,4 1 0-16,3-2 4 15,-3-1-4-15,-6 0-6 16,0-1 6-16,-11 4 0 16,-4-1-6-16,-8 1 6 15,-11 0 0-15,-4 1 2 16,-3 3-5-16,2-1 6 15,4 1-3-15,7 1 0 0,1-2 1 16,0 2-1-16,-6-1 1 16,-10 1-1-16,-13 3 4 15,-12 1-2-15,-13 1 1 16,-1 1 4-16,-2-1 11 16,5 1-2-16,4 0-1 15,6 0-11-15,-2 1 10 16,-4 0 4-16,-13 0-13 15,-8 2 3-15,-7 0 9 16,-9 0-10-16,0 0-1 16,0 10-3-16,0 14-1 15,0 7-1-15,2 3 2 16,2 7-1-16,3 4 4 16,4 5-1-16,1 6 2 0,1 4 2 15,1 12 5-15,-1 6-2 16,-4 6-12-16,0 11 11 15,1 6-9-15,-2 3 5 16,0 3-4-16,-2-6-3 16,-1-4-1-16,0-4 1 15,-4-7 0-15,1-7 1 16,-2-12 4-16,0-10-5 16,0-8 0-16,-9-8 1 15,-1-7 0-15,2-8 0 16,3-6-1-16,2-6 0 15,2-4-3-15,-5-2 6 0,3-1-6 16,-3 0 6 0,-1-2-3-16,-4 0 0 0,-10 2 3 15,-10 1 0-15,-8 1-3 16,-13 2 8-16,-11 0-8 16,-14 1 1-16,-14 1-1 15,-17-2 2-15,-21-2 4 16,-19-1-6-16,-22-1-1 15,-23 0 1-15,-17-1 2 16,-18 0-2-16,-15 1 5 16,-8 3-5-16,-11 8-1 15,7 5 1-15,13 4 1 0,33-1-1 16,45-4 0 0,48-2 23-16,40-6 2 0,31-3-1 15,23-4-4-15,10-3-18 16,3-1 13-16,3-2-15 15,-2 2 2-15,-2-1-2 16,-5 1 1-16,-4-1 3 16,-4-2 1-16,-5 0-4 15,-5 0 9-15,3 0-4 16,3 0-2-16,8 0 2 16,7 0 13-16,6 0 9 15,2 0-9-15,-2 0-10 16,-3 0-2-16,0 0 2 0,-9-2 0 15,-1 1 0 1,-7 1 1-16,1 0-8 0,1 0 7 16,3 0 0-16,6 0-4 15,5 0 5-15,5 0-6 16,-2 0 3-16,-2 0-4 16,-6 0-2-16,0-2 8 15,-6 1-2-15,-6-2-2 16,-7 2-2-16,-5 0 5 15,-10-1-7-15,4 2 4 16,-1-1-5-16,12 1 0 16,10-3 0-16,12 2 4 15,9-2-2-15,1 3 0 16,2-2-2-16,0 1 0 16,0 1-2-16,0 0 1 0,0-1-4 15,0 1-3-15,0-3-5 16,-4-3-20-16,-6-1-35 15,-4 0-43-15,8-3-84 16,6 1-87-16</inkml:trace>
  <inkml:trace contextRef="#ctx0" brushRef="#br0" timeOffset="21629.12">22163 15450 545 0,'0'0'231'0,"0"0"-228"15,0 0 21-15,0 0 76 16,0 0-44-16,0 0-28 16,0 0-24-16,22-34-3 15,-22 62 3-15,0 3 8 16,-1 1 4-16,-9-2-5 16,1 0 5-16,-2-3-8 15,3-1 0-15,0-4 0 16,2-2-8-16,3-3 3 15,3-5-3-15,0-3 0 16,0-5 4-16,17-4-4 16,18 0 11-16,16-9 13 15,19-15-4-15,10-7-4 16,10-5 1-16,4-6-10 0,9 0-3 16,0 2-3-1,-3 5 0-15,-7 12 2 0,-15 8-2 16,-15 8-1-16,-19 7-6 15,-15 0-2-15,-14 0-2 16,-12 0-21-16,-3 4-55 16,-12-3-143-16</inkml:trace>
  <inkml:trace contextRef="#ctx0" brushRef="#br0" timeOffset="22941.86">4870 7439 869 0,'0'0'3'0,"0"0"3"16,0 0 14-16,0 0 51 15,0 0-9-15,0 0-46 16,0 0-10-16,16-12-4 15,-13 49 0-15,2 7 7 16,-4-2 1-16,-1-2 1 16,2-6-3-16,1-4-3 15,2-6-1-15,1-6-1 16,3-7 1-16,-1-3-4 16,10-8 3-16,10 0 30 0,17-17 9 15,22-24-9 1,12-9-3-16,6-9-17 0,-2-2 10 15,-8 3-17-15,-8 4-1 16,-7 7-3-16,-5 10 8 16,-9 8-10-16,-13 8-2 15,-13 10 2-15,-10 8 2 16,-7 3-2-16,-3 0-13 16,0 0-21-16,0 13-53 15,-27 12 1-15,-19 5-142 16</inkml:trace>
  <inkml:trace contextRef="#ctx0" brushRef="#br0" timeOffset="47005.68">1361 14563 687 0,'0'0'15'0,"0"0"52"16,0 0 14-16,0 0-35 16,0 0-25-16,0 0-7 15,0 0-12-15,0 0 0 16,-25 24-2-16,22 14 1 0,3 7 23 15,-3 3 0 1,0 2 11-16,0 4-8 0,3-1-6 16,0 0-8-16,0-6-8 15,0-5-2 1,0-8-1-16,0-5-2 0,0-9 0 16,0-5 1-16,0-7 1 15,3-5-1-15,-3 0 3 16,0-3-4-16,0 0 1 15,0 0-1-15,3-8-10 16,-3-7-28-16,3-8-70 16,-3-6-101-16</inkml:trace>
  <inkml:trace contextRef="#ctx0" brushRef="#br0" timeOffset="47261.25">1048 14902 622 0,'0'0'78'0,"0"0"-33"16,0 0 24-16,0 0-19 15,0 0-35-15,0 0-2 16,91-27 4-16,-34 10 23 16,11-2-3-16,1-1-21 15,0 1 11-15,-8 5-18 16,-9 1-3-16,-16 6 1 15,-12 4-6-15,-15 3-1 0,-8 0-6 16,-1 5-54 0,-6 15-80-16,-16 7-92 0</inkml:trace>
  <inkml:trace contextRef="#ctx0" brushRef="#br0" timeOffset="47706.23">1239 15632 842 0,'0'0'57'0,"0"0"-43"15,0 0 55-15,0 0-36 16,85-14-18-16,-21-1 7 16,8-2 9-16,-6 0-9 15,-10 1 9-15,-11 2 7 16,-14 4-27-16,-13 3-5 16,-8 4-6-16,-8 3-30 15,-2 0-107-15,-13 1-371 16</inkml:trace>
  <inkml:trace contextRef="#ctx0" brushRef="#br0" timeOffset="56479.32">2133 10802 148 0,'0'0'62'0,"0"0"-16"16,0 0 16-16,0 0-29 15,0 0 35-15,0 0-44 16,0 0 33-16,0-67-48 16,0 56 0-16,0 0-7 15,0 2 19-15,0 3 4 16,0-2-15-16,-2 2 22 0,-1-2 2 15,-1 1 14 1,-1 0-26-16,-1 0 11 0,2-1-18 16,1-2 10-16,0-1 9 15,1 2-14-15,1-1 2 16,1-1 5-16,-2 0-6 16,2 1-4-16,-1 0 0 15,-1 1 4-15,2 4-3 16,-1 0-5-16,-1 4 8 15,2 1-9-15,0 0 3 16,0 0-12-16,0 0 4 16,0 0-7-16,-1 0-3 0,1 0 3 15,0 0 7-15,0 0-7 16,0 0-2-16,0 0-1 16,0 3 1-16,0 8 3 15,0 0-2-15,0 4 1 16,0-3-4-16,0 3 4 15,0-1 0-15,0 3 0 16,3 0 4-16,3 2-11 16,-3 1 7-16,3 2 0 15,-2 1-1-15,2 0 2 16,3 0-1-16,-3 0 9 16,4 0-9-16,-2-1 0 15,-2 0-6-15,3 0 6 0,1-1 0 16,-1 2 1-1,0-2 2-15,0 1-3 0,3 0-2 16,-3 0 2-16,1 1 0 16,-2-1 2-16,1 3-2 15,3-3 1-15,-3 1 1 16,0 1-2-16,-3-3 0 16,4 1-1-16,-4 1 1 15,2-1 1-15,-4 3-1 16,1-3 6-16,-1 1-5 15,-1-1-1-15,0-1 1 16,0 0-3-16,3 0 2 16,0-2 0-16,4 1 2 15,-1-1-2-15,0 2 0 0,-1 2 1 16,2 0-1-16,1-1 2 16,-5 1 1-16,1 0 0 15,-1-1-3-15,-2-2 1 16,1-1-1-16,1 0 0 15,-3-2 0-15,6 3 0 16,-3-1 0-16,0 0 0 16,0-2 1-16,0 4 0 15,1 1-1-15,2 5 0 16,2 3 1-16,0 1-1 16,0-2 0-16,5 1 2 15,-1 0 6-15,-2-4-5 16,-2-4 4-16,0 1-5 0,-5-9-1 15,1 2-1-15,-1 0 0 16,0-1-2-16,0 3 6 16,4 0-5-16,2-2 3 15,-3-3 9-15,0 0-9 16,-3-2 1-16,3 3-3 16,-3-3 0-16,1 0 0 15,-1 1 1-15,0 1-1 16,2 1 1-16,-2 0 0 15,1-2 7-15,1 1-8 0,-4-4 1 16,2-2 1 0,-1 1 0-16,2-1-2 0,-1-1 4 15,-3 2-4-15,3-3 1 16,3 2 0-16,0 1 1 16,0 0 2-16,-3-2-4 15,0 3 2-15,-3-2-4 16,4-1 5-16,-1 2-2 15,0 3 0-15,3 1-1 16,3 3 0-16,3 3 0 16,1-2 1-16,-2-3 1 15,-4-5 7-15,-1 0-8 16,-4-6 1-16,-2 1-1 16,-2-2-1-16,-1 1 2 15,0-2-1-15,0 1 1 16,0-1 0-16,0 2-1 15,2-1 1-15,1 2-1 0,-2-1-1 16,3-2 1-16,-2 0-1 16,-2 0 1-16,1 0-1 15,-1 0 0-15,0 0 10 16,0 0-3-16,0 0-2 16,2 0-2-16,-2 0-3 15,0 0-4-15,0 0 3 16,0 2 1-16,0-2 4 15,0 0-4-15,0 2-5 16,0-2 5-16,0 0 2 16,0 0-1-16,0 0-1 15,0 0 3-15,0 0 2 0,0 0 13 16,3 0-6-16,0 0-9 16,3-6 7-16,6-1-2 15,3-1-8-15,-3 0 0 16,6 0 9-16,-5 0-8 15,2 2-1-15,-6 2 0 16,0 1 1-16,-3 1 0 16,-2 1-1-16,-1 0-1 15,2-2-5-15,-2 2 12 16,3-4-11-16,7-1 10 16,4-3-8-16,2-1 7 0,0-2-4 15,1 1 0 1,-4-2 0-16,2 1 0 0,-3 1 6 15,0-3-5-15,1-3-1 16,-2 3 0-16,2-1 2 16,-2-1-1-16,2-2 1 15,-1 0-1-15,1 1 1 16,-1 0-2-16,0-1 1 16,-1 1 1-16,0 1-2 15,-3 3-1-15,4-1 1 16,-6 2 1-16,1-1 4 15,-1 1 0-15,3-1-4 16,-3-1 0-16,0 3 10 16,0-1-6-16,-3-1-2 0,3 4 2 15,-2-1-2-15,1 1-1 16,-2 1 4-16,-2-1-2 16,4 2-1-16,-4 0 3 15,2-2-5-15,0 2 2 16,3-2 0-16,0-1-2 15,0-2 1-15,0 0 5 16,4-2-6-16,-1-2-1 16,2-1-4-16,-1-1 4 15,2-2 2-15,1 0-1 16,-2-1 1-16,2 1-1 16,-1 1-1-16,0-2 1 15,0-4-2-15,3 2 2 16,-3-4 0-16,4 0 0 0,-1 0 0 15,0 1-2-15,1-1 4 16,-5-2-3-16,7 3 0 16,-5-1-2-16,-1 1 2 15,-3 4 4-15,1-1-3 16,-2 0-1-16,5-1-3 16,-2 1 3-16,2 0 1 15,-1 0 3-15,1 2-4 16,-2-1 0-16,2 2-1 15,-4 3 7-15,0-2-10 16,-3 1 9-16,3-3-8 16,3-2 9-16,-2-2-10 15,2-2 9-15,3 1-5 0,-3 1 0 16,-3 4-4-16,1 1 4 16,-5-1 6-16,-1 1-6 15,4 2 0-15,-4 0 0 16,2-2-3-16,-1 1 1 15,-1-1 4-15,3-2-2 16,1 0 0-16,4-3 0 16,-2-1 0-16,-2 3 0 15,2 1 1-15,-2 1-1 16,-4 2 0-16,2 1-1 16,-3-1 1-16,0 5 0 15,0-3 0-15,0 0 0 16,0 0 1-16,0 1 0 0,0 1-2 15,0-1 2-15,1-1-1 16,2 1 0-16,-3 2-1 16,0 3 1-16,0 0 0 15,-2 4 0-15,-1 1 0 16,-1 0 0-16,1 2 0 16,0-2 0-16,0-3 0 15,0 1 0-15,3-2 0 16,0 0 0-16,0-2 0 15,0 2 0-15,0 1-4 16,-3 2 4-16,0 4 3 16,-3 1-3-16,0 2 0 0,0 0-7 15,0 0 6-15,0 0-1 16,0 0-6-16,0 0 8 16,0 0-1-16,0 0 1 15,0 0-3-15,0 0 1 16,0 0-3-16,-8 0 3 15,-7 0 2-15,-7 0 0 16,-2 0-4-16,-3 0 5 16,-4 0-1-16,1 0 0 15,-4 0 1-15,1 0-2 16,3 0 1-16,3 0-1 16,-1 2-4-16,0 5 5 15,-1-2-1-15,-5 2 0 16,-2 1 1-16,-4 1 0 15,-8 1 1-15,-4 0-5 0,-2 3 0 16,-1-1 2-16,-5-3-3 16,2 2 2-16,0-5 3 15,0 3 0-15,6-6 3 16,2 0-3-16,4 0 0 16,9 0-2-16,4-2 2 15,2-1-3-15,-1 2 3 16,-5-2 1-16,-3 2-1 15,-5 1-1-15,-7 1-2 16,-3 1-1-16,-2 0 3 0,5-2-4 16,3 0 5-1,8-3 0-15,7 0-6 0,10 0 6 16,5 0 1-16,8 0 1 16,-3 0-4-16,0 0 4 15,-4 0-1-15,0 0 2 16,-4 1-6-16,0 2 0 15,-2 2 2-15,-2-3 2 16,-2 1 1-16,-5 2 2 16,-1-3-4-16,1 0 0 15,5-2 1-15,-2 0-1 16,7 0 0-16,1 0 1 16,1 0-1-16,5 0 0 0,-2 0 0 15,4 0 0 1,-3 0 0-16,-7 0 0 0,1 0 2 15,-1 0-5-15,1 0 4 16,5 0-1-16,7 0 0 16,2 0 3-16,5 3 1 15,-1-3 1-15,1 0 0 16,1 0 1-16,3 0-4 16,0 0 3-16,0 0 2 15,0 0 0-15,0 0 1 16,0 0 1-16,0 0 1 15,0 0-4-15,-3 0 3 16,3 0 1-16,-3 0-4 16,3 0 3-16,-6 0-6 0,3 0-1 15,1 0 1-15,1 0-1 16,-1 0-1-16,2 0 0 16,0 0 5-16,0 0-6 15,-1 0 3-15,1 0-1 16,0 0 1-16,0 0-2 15,0 0 1-15,0 0-1 16,0 0-2-16,0 0 3 16,0 0-1-16,-2 0-1 15,2 0 0-15,0 0 1 16,0 0-1-16,0 0 1 16,0 0-1-16,0 0-1 15,0 0 1-15,0 0 0 0,0 0 1 16,0 0-1-16,0 0-3 15,0 0 2-15,0 0 1 16,0 0-2-16,0 0-8 16,0 0 9-16,0 0-5 15,0 0-1-15,0 0-4 16,0 0 2-16,0 0-2 16,0 0-6-16,0 0 2 15,0 0-18-15,0 0-13 16,0 0-24-16,-5 0-53 15,-7 0-51-15,-6 0-271 16</inkml:trace>
  <inkml:trace contextRef="#ctx0" brushRef="#br0" timeOffset="67458.25">4561 11494 223 0,'0'0'24'16,"0"0"-15"-16,0 0 1 15,0 0 42-15,-20-83 25 16,10 68-29-16,1-2-26 15,-3 2 22-15,-4 1 3 16,1-1 7-16,-3 2 1 16,2 1-25-16,2 0-13 15,-2 0 19-15,5 2-1 0,5 2-23 16,0 2 6-16,2 6 11 16,-2 0-6-16,3 0-13 15,0 4 1-15,0 10-6 16,0 7-5-16,3 8 2 15,0 5-1-15,0 0-1 16,0 2 11-16,9-3-5 16,4-3 3-16,-1 2 2 15,-1-1 4-15,-1 4-4 16,-1 2-4-16,-3 3 8 16,0 4 3-16,-2 1-6 15,-1 1 0-15,2-3 7 16,-2-4-19-16,0-3 13 15,0-5-13-15,0-6 9 16,0-3-4-16,0-3 0 0,1-2-4 16,-1-5 1-16,0-2 1 15,0-3 1-15,-1-3-1 16,-2-1-2-16,0-2 4 16,0-1-1-16,0 0 22 15,1 0-8-15,5 0 12 16,6-5-12-16,14-12-8 15,15-12-4-15,16-9-4 16,19-10 5-16,20-8-3 16,15-8-3-16,12-1 1 15,-1-1-1-15,-6 4 9 16,-16 3-7-16,-16 6-2 0,-17 4 8 16,-15 11 0-16,-7 5 4 15,-11 8 4-15,-8 3-8 16,-4 2-3-16,-6 4-6 15,-4 3 4-15,-4 4 6 16,-4 6-10-16,-2 2 1 16,-1 1-1-16,2 0 0 15,-3 0-2-15,0 0-1 16,0 0 2-16,0 0-27 16,0 2-19-16,0 16-18 0,-7 9-10 15,-4 5-58 1,-5 4-64-16,4-2-341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0T05:08:59.6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2094 3638 200 0,'0'0'228'0,"0"0"-195"0,0 0 65 16,0 0 10-16,3-87-59 16,-3 70 6-16,0-3-12 15,0 4-6-15,0 1 0 16,0-1-5-16,-9 3-5 16,1 1-5-16,-5 3-4 15,1 1-2-15,0 0 7 16,0 3-20-16,-1 2 8 15,-2 2-6-15,-6 1 0 16,3 0-5-16,-6 0 0 16,0 11 0-16,-1 6 3 15,-3 3-3-15,1 5 1 16,6 4 0-16,0 7 3 16,4 3 2-16,3 0-5 15,0 0-1-15,7 0 0 0,1 0 4 16,6 0-2-16,0-2-2 15,0-4 1-15,0 0 7 16,13-4-7-16,-2-3-1 16,1-3 0-16,4-5-2 15,1-2-4-15,5-5 5 16,6-4-2-16,-1-4-1 16,4-3 2-16,-2 0 2 15,-4-15 2-15,0-5 0 16,-5-6 0-16,2-6-2 0,-4-6 0 15,-3-8 0 1,-2-5 0-16,-4 0 1 0,-1-4 1 16,-4 8-2-16,-2 4 5 15,-2 8-9-15,0 7 11 16,0 5-7-16,0 6 13 16,0 6-7-16,0 3 9 15,-3 5-14-15,3-1 9 16,0 4-6-16,0 0-3 15,0 0-1-15,0 0-9 16,0 0 2-16,0 18 3 16,0 10 4-16,9 9 0 15,4 5 0-15,-1 4 3 16,3-3-3-16,0 1 1 16,3-6 4-16,-3-3-5 0,4-4 1 15,-1-6 0 1,-3-5 0-16,0-4-1 0,-3-5 0 15,0-2 0-15,-2-6 0 16,1 1 0-16,-2-4 0 16,1 0-9-16,-1 0-29 15,3-11-80-15,3-16-156 16</inkml:trace>
  <inkml:trace contextRef="#ctx0" brushRef="#br0" timeOffset="635.88">2422 3335 328 0,'0'0'34'0,"0"0"17"16,0 0 64-16,0 0-28 0,0 0-35 16,0 0-4-16,-13 45 14 15,13-45-4-15,0 0 7 16,0-8 19-16,10-9-35 15,-1-5-22-15,3-5-14 16,3-4-3-16,-5-2 0 16,2 0-1-16,-3-1-9 15,0 1 0-15,-1 7-6 16,-1-1 6-16,-1 2 6 16,-3 0-5-16,3 1 1 15,-3 3-2-15,7 2 0 16,-2 6 0-16,-4 2 2 0,1 6 5 15,-4 5-7 1,1 0-8-16,-1 0 8 0,8 5-7 16,0 12-7-16,6 4 14 15,0 3 3-15,-3 0-2 16,4 2-2-16,-1 1 1 16,0 0 0-16,-3-2 0 15,1-1-2-15,-4 1 2 16,-4-4 2-16,4-1 0 15,-2-1-4-15,-1-4 5 16,0-1-1-16,-1-2-2 16,-1-3 1-16,1 0-1 15,-1-2-3-15,2 1-35 16,0 1-78-16,0-5-43 16</inkml:trace>
  <inkml:trace contextRef="#ctx0" brushRef="#br0" timeOffset="1655.89">3080 3130 643 0,'0'0'46'0,"0"0"14"16,0 0 9-16,0 0-21 0,0 0-28 16,0 0-18-1,-8-17-2-15,8 38-4 0,0 8 4 16,15 13 7-1,-1 4 14-15,0 5 10 0,0 4-16 16,1 1 1-16,-3 2 13 16,-3 5-15-16,-3-5-6 15,-2-1 0-15,-1-6-6 16,-3-9-2-16,0-5 0 16,0-5 2-16,0-8-2 15,0-6 0-15,0-5 7 16,0-7-7-16,0-3 0 0,0-3 2 15,0 0-1 1,0 0 8-16,0 0 10 0,0 0 13 16,0-16-19-16,0-5-13 15,0-7 1-15,8-5-2 16,2-3-5-16,3-3-2 16,1 1 2-16,4 2-10 15,-2 6 8-15,2 3 5 16,-4 6 1-16,2 5 4 15,-4 4-3-15,1 0 3 16,1 4-4-16,-1 2 2 16,2 2 0-16,1 4-2 15,4 0 0-15,5 0 2 16,-1 0 1-16,0 10-1 16,-3 2-7-16,-5 4 7 0,-2 0-2 15,-1 6 2-15,-2 2 2 16,-1 5 2-16,-1-1-3 15,-5 3-1-15,-4-1 0 16,0-1-2-16,0 3 7 16,-6-5-4-16,-8 3 0 15,-3-5 0-15,2-3-1 16,2-1 2-16,-2-5-2 16,4-5 0-16,-2-4 3 15,1-2 5-15,-3-2 13 16,-1-3 9-16,-5 0-3 15,0 0-1-15,-3-12 14 16,0 0-15-16,2-3-10 16,5 1-2-16,3 1-4 0,5 4-7 15,1-1 0-15,5 6-4 16,3 3-5-16,0 1-59 16,0 0-117-16,0 0-726 15</inkml:trace>
  <inkml:trace contextRef="#ctx0" brushRef="#br0" timeOffset="4664.25">2437 3372 270 0,'0'0'81'16,"0"0"-17"-16,0 0 37 15,0 0-59-15,0 0-5 16,0 0 3-16,0 0-8 0,31-62-7 16,-26 56-14-16,2 1-2 15,-4 0 8 1,3-1-12-16,-3 0 9 0,2-2 0 15,-1 0-3-15,2 0 0 16,0-2-3-16,0 0 6 16,0-1-12-16,0 1 2 15,-3 0 11-15,4 1-3 16,-1-1-5-16,0 2-2 16,-1 1 3-16,1-1-8 15,-2-1 4-15,2 1-4 16,0-1 0-16,2 0 9 15,-5 3-8-15,0-1-1 0,-1 3 2 16,0 1 4-16,-2 0-1 16,0 3 6-16,0-1-3 15,0 1-7-15,0-2 9 16,0 1-7-16,0-1-1 16,0 1 2-16,1-3-2 15,-1 4 1-15,0 0-1 16,0-2 3-16,0 1-4 15,0-1 2-15,2 1 2 16,-2 1-3-16,0-1 0 16,0 1 1-16,0-2 3 15,1 2-6-15,-1-3 2 16,2 0 0-16,-1 1 2 16,1-1-4-16,-2-2 0 15,1 1 0-15,2 1 5 0,-3 1-2 16,0-1 0-1,0 1 5-15,0 1-2 0,0 1-2 16,2 0-3-16,-2 0-1 16,0 0 1-16,0 0-2 15,0 0 2-15,0 0-2 16,0 0 2-16,0 0 3 16,0 0-4-16,0 0 0 15,0 0 1-15,0 0 1 16,0 0-2-16,0 0 0 15,0 0 2-15,0 0 0 16,0 0-2-16,0 0-1 0,0 0 1 16,0 0-2-16,0 0-1 15,0 0-4-15,3 0 2 16,-3 0 1-16,3 0 1 16,0 3 1-16,7 5 0 15,-2-1-4-15,-1 3 6 16,3 0-1-16,-2 3 0 15,4-2-2-15,1 1 3 16,-2 0-2-16,-2 0-3 16,1-3 5-16,-4 1 0 15,0-1 0-15,-1 0-1 16,1-1-1-16,-1 2 2 16,0-2-1-16,-2-1 0 15,3 0 1-15,-3 0-1 0,3 1-2 16,-1 0 0-16,-1-3 3 15,-1 2-1-15,0-1 4 16,0-1-3-16,-2 2 0 16,2 0-1-16,0-1 1 15,-1 3 0-15,4 1-3 16,-3-1 3-16,1 1 1 16,2 0-1-16,-3 0 0 15,-1-5 0-15,1-1 0 16,-2-1 0-16,-1 0 1 15,2-2 0-15,-2-1-1 0,0 0 6 16,0 0-3-16,0 0 12 16,0 0-1-16,0 0 11 15,0 0-21-15,0 0 6 16,1 0-10-16,2 0-1 16,-1 0-30-16,-2 0-52 15,0 0-94-15</inkml:trace>
  <inkml:trace contextRef="#ctx0" brushRef="#br0" timeOffset="6309.7">2343 3358 167 0,'0'0'81'0,"0"0"-71"16,0 0 9-16,0 0 4 16,0 0-9-16,0 0 18 15,-3 0 17-15,3 0 68 16,0 0-29-16,0 0-29 16,3-3-14-16,3-7-34 15,-3 3-11-15,3-1 4 16,-3-1 1-16,0 2 5 15,0-1 2-15,0-4-1 16,0 2 5-16,1-3-1 16,1-2-7-16,-1 5-4 15,2-4 6-15,-3 3 6 16,3 2 2-16,0-3-1 16,1 0-14-16,-1-1 3 15,0 0-3-15,-1 0-3 0,-2 2 2 16,3 1 5-16,-3 0-5 15,4 2 0-15,-2 2-2 16,-1-2 2-16,1 3 1 16,-1 1-3-16,1-2 1 15,2 1-1-15,-1 0 1 16,-3 1-1-16,2 0 4 16,-2 1-2-16,0 0 2 15,0 2 2-15,-3 0 1 16,2 1-7-16,0-2 3 0,-1 1 3 15,1-1-6 1,-2 2 2-16,0 0-1 0,1 0 1 16,-1 0-1-16,0 0-2 15,0 0 1-15,0 0-1 16,0 0 1-16,0 0 1 16,0-2-1-16,0 2 0 15,0 0 0-15,2-1 1 16,-1-3 3-16,1 3-4 15,1-2 0-15,0 2 0 16,0-2 0-16,0 2-5 16,3 0 4-16,-2-1 1 15,-4 2 0-15,2 0 2 16,-2 0-2-16,1 0 0 0,-1 0 0 16,0-1 0-16,3 1-3 15,3-2-1 1,2 2 1-16,2 0 0 0,2 0 0 15,-3 0 3-15,0 0-2 16,-3 0-2-16,-3 0 2 16,0 0-2-16,0 0 0 15,3 0-5-15,-3 0 0 16,4 5 9-16,-2 0 0 16,1 2-1-16,1 1 1 15,1 2 0-15,2 0-5 16,-1 1 5-16,0-2 0 15,1 1 5-15,-1 0-5 16,-1 4-1-16,2 0 1 16,-1 1-1-16,2 0 1 0,-1-1 0 15,-1 3-3-15,3 0 2 16,3-2 1-16,-3 2 0 16,1-2 0-16,2-1 0 15,-2-2 4-15,-5-2-3 16,1-2 3-16,-3-2 7 15,-1-1-7-15,-4-2 3 16,2-2-4-16,-3 1 4 16,0-2-3-16,0 0 13 15,0 0-4-15,0 0 4 0,0 0 6 16,0 0-15 0,0 0 3-16,0 0-11 0,0 0 0 15,0 0-11-15,0 0-74 16,-18 1-191-16</inkml:trace>
  <inkml:trace contextRef="#ctx0" brushRef="#br0" timeOffset="15730.05">2127 4620 704 0,'0'0'59'0,"0"0"-20"15,0 0 31 1,0 0-22-16,0 0-21 0,0 0-20 16,0 0-5-16,0-7 2 15,0 7-2-15,0 0-2 16,0 0-3-16,0 0-3 16,0 15 6-16,4 9 0 15,4 6 3-15,0 6 5 16,0 7 15-16,4 1-6 15,1 1-11-15,1 4 9 16,5-1-3-16,2-2-6 16,0 1 2-16,9-3 2 15,-2-3-6-15,-1-8 3 16,-2-4-5-16,-8-6-2 0,-4-6 5 16,-5-6-3-16,-4-3-4 15,-4-2 2-15,0-1-1 16,0-3-17-16,0-1 11 15,0-1-9-15,0 0-6 16,0 0-33-16,-12-1-33 16,-3-13-104-16</inkml:trace>
  <inkml:trace contextRef="#ctx0" brushRef="#br0" timeOffset="16126.8">2431 4617 569 0,'0'0'63'0,"0"0"-7"15,0 0-2-15,0 0-38 16,0 0-10-16,0 0-5 15,-24 108 30-15,3-50-15 16,-1 2 18-16,-5-4-9 16,0-4-13-16,0-3 2 15,-1-4-1-15,7-5-1 16,-3-4 2-16,3-4-8 16,6-6 4-16,-1-9-4 0,10-3-1 15,0-6-2-15,1-3-2 16,3-3 0-16,2-2 2 15,0 0-3-15,0 0-7 16,0 0-15-16,0-4-13 16,0-9-50-16,0 1-19 15,-3-5-122-15,-11 4-69 16</inkml:trace>
  <inkml:trace contextRef="#ctx0" brushRef="#br0" timeOffset="16365.84">1961 5104 222 0,'0'0'97'0,"0"0"-3"0,0 0 59 16,0 0-73-16,0 0-39 15,0 0-12-15,48-12 10 16,-4 2 16-16,9-1-9 16,8-2-6-16,6-2-8 15,0 0 7-15,3-1-20 16,-4 0 5-16,-6 4-15 15,-13 2-7-15,-11 2-1 16,-14 3-1-16,-11 3 0 16,-8 2-36-16,-3 0-78 15,0 0-93-15</inkml:trace>
  <inkml:trace contextRef="#ctx0" brushRef="#br0" timeOffset="17003.09">3198 4422 408 0,'0'0'44'0,"0"0"56"15,0 0 11-15,0 0-25 0,0 0-38 16,0 0-35-16,4-25-9 16,-4 33-1-16,-6 23-1 15,-9 13-2-15,-4 12 7 16,-3 11 23-16,-4 6 3 15,-1 6-11-15,-1 4 6 16,1-7-5-16,3-1-10 16,2-6 1-16,5-6-1 15,-2-5-2-15,4-7 1 16,2-5-5-16,1-8 5 16,0-10-5-16,9-9 6 15,0-11-6-15,3-5-6 16,0-3 27-16,0 0 5 15,0 0-16-15,0 0-2 16,0-6-10-16,0-7-5 0,6 1-9 16,1 0-36-1,1 0-82-15,2-1-33 0,2 0-177 16</inkml:trace>
  <inkml:trace contextRef="#ctx0" brushRef="#br0" timeOffset="17569.96">3988 4582 648 0,'0'0'64'0,"0"0"1"0,0 0 12 16,0 0-12-16,0 0-35 15,0 0-12-15,-4-10-18 16,-13 45-7-16,-11 20 6 16,-7 17 1-16,-6 7 23 15,2-3-1-15,5-6-8 16,-1-7 1-16,4-3-3 15,6-6-2-15,4-8-10 16,9-12 10-16,3-12-9 16,6-11-1-16,2-6 4 15,1-2 6-15,-2-3 11 16,2 0-6-16,0 0-3 16,0 0 4-16,0 0-13 0,0-5-3 15,0-10-27 1,0-1-37-16,-3-2-59 0,-3-1-74 15</inkml:trace>
  <inkml:trace contextRef="#ctx0" brushRef="#br0" timeOffset="17840.73">3569 4780 750 0,'0'0'37'0,"0"0"11"16,0 0 47-16,0 0-34 15,0 0-10-15,0 0-23 16,-13-41-14-16,13 41-11 16,0 0 6-16,0 0-2 15,0 0-7-15,0 0-7 16,0 0-23-16,0 0-44 15,1 3-52-15,15 10-11 16,1 4-215-16</inkml:trace>
  <inkml:trace contextRef="#ctx0" brushRef="#br0" timeOffset="18089.8">4064 5138 688 0,'0'0'114'0,"0"0"41"15,0 0 0-15,0 0-40 16,0 0-36-16,0 0-11 16,0-26-33-16,0 21-11 15,-1 0-12-15,1 4-7 16,0-1-5-16,0 2-42 15,0 0-50-15,3 5-66 0,-3 15-145 16</inkml:trace>
  <inkml:trace contextRef="#ctx0" brushRef="#br0" timeOffset="24224.06">2856 6004 750 0,'0'0'25'0,"0"0"-22"15,0 0 32-15,0 0 16 16,0 0-29-16,0 0-11 15,0 0-11-15,0-20 0 16,0 20-1-16,0 0-1 16,-3 0 1-16,3 0-3 15,0 2 1-15,0 7 3 16,0 7-2-16,0 7 4 16,0 10 8-16,0 9-8 15,-3 8 32-15,3 8-5 16,0 3-10-16,0 2 4 15,0-8-2-15,3-4-4 16,9-6-6-16,0-6-3 0,0-7-3 16,-3-5 2-16,1-2-4 15,-2-6-3-15,-5-5 1 16,-2-6 1-16,-1-1-2 16,0-5 3-16,0 0-2 15,0-1-1-15,0-1 0 16,0 2-12-16,0-1 0 15,0-1-29-15,0 0-38 16,-9 0-7-16,-4 0-39 16,4-9-180-16</inkml:trace>
  <inkml:trace contextRef="#ctx0" brushRef="#br0" timeOffset="24603.26">2540 6452 660 0,'0'0'63'0,"0"0"-55"16,0 0 6-16,0 0 51 15,0 0-37-15,0 0-1 16,134-16 28-16,-64 0-19 16,0-2 6-16,3 0-11 15,3-3-4-15,-1-1-1 16,-3 0-6-16,-11 3-13 16,-12 6 7-16,-15 4-8 15,-19 5-6-15,-6 2-3 16,-6 2 2-16,-3 0-19 15,0 0-17-15,0 0-37 16,0 6-42-16,-1 3-7 16,-7-3-370-16</inkml:trace>
  <inkml:trace contextRef="#ctx0" brushRef="#br0" timeOffset="25026.99">3579 6225 753 0,'0'0'31'16,"0"0"-17"-16,0 0 79 15,132-22 6-15,-65 2-37 16,4-1-20-16,-8 4-29 16,-11 5 16-16,-16 6-15 15,-18 4-1-15,-12 2-13 0,-6 0-25 16,-18 8-48-16,-16 11-83 16,-12 3-470-16</inkml:trace>
  <inkml:trace contextRef="#ctx0" brushRef="#br0" timeOffset="27480.72">2737 9160 148 0,'0'0'307'0,"0"0"-288"0,0 0 94 15,0 0-58 1,0 0 21-16,-14-73-31 0,1 66-24 16,-2 2-3-16,-3-1 32 15,-2 2-41-15,0 4 10 16,-4-2-9-16,0 2-1 15,-3 0 2-15,-1 0-4 16,4 12 2-16,-3 2-5 16,3 4 1-16,-1 6 1 15,1 5 1-15,3 4-1 16,6 4 0-16,3 2-2 16,-1 2 4-16,10-1 6 15,0-1-13-15,3 5 2 16,0-1 0-16,0 1-3 15,0 1 0-15,0-3 0 16,9-5-6-16,6-4 4 0,4-8-9 16,2-8-10-16,6-7 7 15,7-7 5-15,5-3 6 16,0 0-4-16,3-13 7 16,-5-5-9-16,0-3-9 15,-6-8 9-15,-11-3 7 16,1-6 2-16,-7-6 16 15,-6-4-5-15,1-5-2 16,-4-1 1-16,-2 2-10 16,-2 5 2-16,-1 11 7 15,0 7-5-15,0 9 4 0,0 7 10 16,0 4 0-16,0 4-11 16,-1 3 4-16,1 2-10 15,0 0 0-15,0 0-2 16,-2 12-4-16,2 10-1 15,-3 10 5-15,-3 8 0 16,0 4 1-16,0 2 1 16,-4 0-1-16,2-1 0 15,4 2 0-15,4-3 0 16,0 2 0-16,0-4 0 16,9-3 0-16,2-3 1 15,0-8-1-15,-2-6 1 0,3-6 0 16,-2-6-1-16,1-5 0 15,7-5-2-15,2 0-2 16,0 0-57-16,1-14-41 16,1-6-173-16</inkml:trace>
  <inkml:trace contextRef="#ctx0" brushRef="#br0" timeOffset="27982.74">3496 9131 417 0,'0'0'345'16,"0"0"-306"-16,0 0 69 15,0 0-55-15,0 0-18 0,0 0-14 16,9-37-21-16,-9 64-3 15,0 18-2-15,0 17 5 16,-12 9 19-16,4 2-3 16,-3-2 7-16,2-5-10 15,-2-5-4-15,5-5-6 16,-3-6-1-16,3-7-2 16,3-7 7-16,2-9-6 15,1-9-1-15,0-10-2 16,0-3 2-16,0-3 0 15,0-2 0-15,0 0-18 16,0-4 0-16,0-13-21 16,0-8-76-16,-9-1-99 15</inkml:trace>
  <inkml:trace contextRef="#ctx0" brushRef="#br0" timeOffset="28250.72">3145 9467 701 0,'0'0'76'0,"0"0"-58"15,0 0 40-15,0 0-37 16,84-5-18-16,-20 5-2 16,14 0 30-16,2 0-10 15,1 0-15-15,-2 0-3 0,-12 0 10 16,-12 0-9-1,-16 0-3-15,-9 0 0 0,-14 0-1 16,-10 0-6-16,-6-2-58 16,0-1-85-16,-6-2-459 15</inkml:trace>
  <inkml:trace contextRef="#ctx0" brushRef="#br0" timeOffset="29099.98">4118 8915 706 0,'0'0'26'0,"0"0"-19"15,0 0 85-15,0 0 9 16,0 0-70-16,0 0-3 0,12-60-24 15,-12 63-4-15,0 22-8 16,0 14 8-16,0 9 9 16,0 4 23-16,0 6-16 15,0 2 4-15,3 8-9 16,-3 2-6-16,0-1 1 16,0-5-6-16,0-3 3 15,0-7-2-15,-8-4-1 16,2-12-2-16,3-11-1 15,3-12 0-15,0-6 3 16,-1-6 0-16,1-3 2 16,-3 0-2-16,3 0 4 15,0 0 17-15,0-9 5 0,0-13-19 16,7-8-4 0,2-6 2-16,2-3-4 0,7-4-2 15,-2 6-4-15,2 1 5 16,0 6-5-16,-2 5 1 15,-1 3 2-15,2 7-3 16,0 4 2-16,2 5-8 16,6 6 3-16,8 0-4 15,5 0-3-15,1 12 7 16,-6 8-4-16,-5 8 7 16,-11 2 5-16,-10 1 0 15,-7 2 0-15,0 1-2 0,-3 0-6 16,-13 2 8-1,-2 0 7-15,1-2-7 0,-5-1-4 16,0-5 4-16,4-3-2 16,-3-3 3-16,3-8-5 15,-3-5 8-15,2-6-4 16,-5-3 23-16,0 0 9 16,-3-2 0-16,0-12-5 15,2-1 2-15,4-4-12 16,9-1-2-16,11 1-15 15,1 0-12-15,13 2-50 16,14 0-79-16,3 5-211 16</inkml:trace>
  <inkml:trace contextRef="#ctx0" brushRef="#br0" timeOffset="29663.17">4813 9093 738 0,'0'0'24'16,"0"0"35"-16,0 0 44 15,0 0-58-15,0 0-28 0,0 0-8 16,0 0-9-16,85 47 19 16,-48 7 18-16,-4 10-13 15,-3 2-3-15,-6-5-1 16,0-6-4-16,1-6-6 15,-3-6-2-15,-2-7-2 16,4-2-4-16,-5-4-3 16,-4-9 1-16,0-6 0 15,-5-4 0-15,-2-5-10 16,-4-4-21-16,-1-2-9 16,-3 0-28-16,0-5-32 15,-3-16-164-15</inkml:trace>
  <inkml:trace contextRef="#ctx0" brushRef="#br0" timeOffset="29999.21">5219 9093 632 0,'0'0'53'15,"0"0"-39"-15,0 0 23 16,0 0 30-16,-68 117-4 16,34-63-5-16,6-2-8 0,-2-1-20 15,5-4-13 1,2 0-9-16,4 1-3 0,-2 0 1 16,2 2-2-16,-8-1-4 15,6-6-4-15,-3-7 4 16,8-11 0-16,7-13-1 15,6-7-6-15,3-5 4 16,0 0 2-16,0 0 0 16,6-5-2-16,4-12-57 15,2-6-53-15,0-2-73 16</inkml:trace>
  <inkml:trace contextRef="#ctx0" brushRef="#br0" timeOffset="30213.06">4826 9467 256 0,'0'0'379'15,"0"0"-363"-15,0 0 58 16,81-6-14-16,-41 6-25 16,4 0-1-16,6 0 8 15,2 0-13-15,2 0-23 16,0-1-1-16,1-2-5 15,-6-1-6-15,-10-1-49 16,-9-3-72-16</inkml:trace>
  <inkml:trace contextRef="#ctx0" brushRef="#br0" timeOffset="30905.92">5978 9076 126 0,'0'0'343'16,"0"0"-256"-16,0 0 67 0,0 0-52 15,0 0-49 1,15-82 4-16,-27 66-4 0,-6 2-23 16,0 3-18-16,-3 2 12 15,-1 5-8-15,-5 4-4 16,-7 0-6-16,-5 7 4 15,0 15-8-15,2 6 0 16,0 7 8-16,4 3 7 16,3 5-5-16,10 4 0 15,4 6-9-15,7 3 3 16,3 2-4-16,6-3 1 16,0 1-1-16,0-5-1 15,6-5 0-15,12-5-1 16,6-10 5-16,10-7-5 15,8-7 0-15,1-8-1 16,3-5 2-16,-4-4 5 0,-1 0-5 16,-6-4 15-16,-4-7-13 15,-5-3 8-15,-4-1-11 16,-7 0 0-16,-7 1-42 16,-8 2-113-16,0 0-122 15</inkml:trace>
  <inkml:trace contextRef="#ctx0" brushRef="#br0" timeOffset="31800.79">6506 8664 242 0,'0'0'60'0,"0"0"2"0,0 0 0 16,0 0-5-16,0 0 29 16,0 0-17-16,-34 86-11 15,29-42 15-15,-7 15-17 16,-1 7-8-16,-5 10 18 16,-3 11-10-16,-1 5-20 15,2 7 6-15,-1 0-22 16,2 1-10-16,4-5-8 15,-1-3 2-15,5-8-4 16,5-16 6-16,3-15-4 16,3-12 3-16,0-18-5 15,0-9 0-15,0-8 1 16,0-6 1-16,0 0 7 16,0 0 10-16,0-7-5 0,0-10-14 15,0-5-61-15,6-2-161 16</inkml:trace>
  <inkml:trace contextRef="#ctx0" brushRef="#br0" timeOffset="32834.75">7168 9341 506 0,'0'0'38'16,"0"0"15"-16,0-80 47 0,0 54-33 15,-3 2-13 1,-9 3-11-16,-1 3-3 0,-2 1-1 16,-6 5-13-16,-1 4-5 15,-5 4-5-15,-4 4-13 16,-7 0 6-16,2 3 5 15,-3 14 1-15,7 4 2 16,5 6 7-16,0 4-8 16,9 2-14-16,3 3 4 15,2-1 2-15,10 4-4 16,0-1-4-16,3 4 5 16,0-1-5-16,13-2 1 15,4 4-1-15,-1-5 1 16,2-1-3-16,-2-6 2 0,-2-3 0 15,4-6-19 1,-2-7 2-16,5-5 0 0,6-7 14 16,1-3 0-16,2 0 3 15,3-10 2-15,-5-7-1 16,-3-5 0-16,-2-7 2 16,-2-9 9-16,0-8-3 15,-3-6 3-15,-2-5 1 16,-4-6-3-16,0-3-10 15,-3-6 1-15,0 2 2 16,-2-1-2-16,1 6-1 16,-4 9 4-16,-1 8-4 15,-3 3 0-15,0 9 0 0,0 3 0 16,0 8 0 0,-4 7 0-16,-4 5 1 0,5 4 4 15,-1 4-10-15,4 3 5 16,-3 2 0-16,1 0 0 15,-2 0-9-15,-2 7 9 16,-2 9 0-16,0 4-1 16,0 5 0-16,2 4 2 15,1 2 2-15,1 5-2 16,2 1 3-16,2 2 3 16,0 4-3-16,0 5 3 15,0 5 6-15,3 3-13 16,-1 2 1-16,-2 2 4 15,0-5-5-15,0-2 3 0,0-3 1 16,6-4-4-16,3-3 0 16,4-5 0-16,4-5 3 15,1-7-7-15,1-6 3 16,2-6 1-16,1-4 6 16,2-5-5-16,-4-5 0 15,-3 0-1-15,0 0 3 16,-4 0-3-16,-4-11-33 15,-6-2-107-15,-3-2-585 16</inkml:trace>
  <inkml:trace contextRef="#ctx0" brushRef="#br0" timeOffset="40507.75">7736 9051 264 0,'0'0'313'15,"0"0"-277"-15,0 0 78 16,0 0-37-16,0 0-37 16,0 0-6-16,0 0-20 15,35-29-4-15,-19 19 6 16,1 0 8-16,0-3 4 16,-3-2-21-16,4 0 11 15,-5 0 11-15,2-4-13 0,-3-3 0 16,0-4-13-1,1-4 0-15,1-1 9 0,2-3-11 16,1 3 2-16,-1 4-3 16,-1 4 4-16,-2 4 1 15,-2 5-3-15,-1 3 0 16,1 1 11-16,-5 3-1 16,-2 3-1-16,-2 4-9 15,-1 0 3-15,-1 0-4 16,0 0-1-16,2 0 0 15,-1 11-3-15,8 7-4 16,-3 10 7-16,8 3 5 0,-3 3-5 16,1 5-2-16,0 2 2 15,5 1 8-15,-3 3-4 16,0-3-1-16,2-2-3 16,-2-5 2-16,-2-5-4 15,0-8 3-15,-3-6-2 16,-5-7 2-16,-1-5-1 15,-1-3 2-15,-2-1-2 16,0 0 1-16,0 0 1 16,0 2-2-16,0 0-26 15,0 4-27-15,0-2-136 16,-6 2-209-16</inkml:trace>
  <inkml:trace contextRef="#ctx0" brushRef="#br0" timeOffset="41779.87">8666 9358 624 0,'0'0'106'16,"0"0"-95"-16,0 0 32 15,0 0 9-15,0 0-28 16,0 0-10-16,0 7 6 16,0-3-6-16,18 0 20 15,4 1-1-15,2-1-10 16,1-3-9-16,1 1-6 16,-3-2-2-16,0 0-2 15,-4 0-1-15,-1-7 4 16,-2-7-1-16,-2-3 10 0,2-6-14 15,-2-8 5 1,1-1-4-16,-2-2-3 0,1 0 0 16,-3 3 5-16,-5 3-13 15,-6 5 11-15,0 4-3 16,0 5 0-16,-12 1 0 16,-7 4-1-16,-5 1-2 15,-1 5 2-15,-2 3-2 16,1 0 3-16,0 0-1 15,0 4 6-15,4 3-10 16,1 2 10-16,5 5-3 16,-5 1-2-16,7 5 0 0,-2 4 2 15,1 6-2 1,3 1 7-16,2 5-4 0,2-3-3 16,0 1 9-16,3 3-7 15,2 1 2-15,0 3-2 16,0-1 2-16,1 1-2 15,2 2 2-15,-3-2-3 16,0-2 0-16,0-1-1 16,2-2 1-16,1-4 0 15,0 0-1-15,1-7 1 16,16-4 4-16,14-3-5 16,7-6 11-16,8-4 1 15,3-1 4-15,0-7-7 0,0 0 4 16,-2 0-7-16,-4-7 11 15,-6-5 13-15,-5-3-7 16,-6-1-1-16,-3 1-3 16,-10 3 1-16,-5 3-13 15,-5 1 0-15,-3 6-7 16,0 0-4-16,-3 2-46 16,-24 0-72-16,-9 4-200 15</inkml:trace>
  <inkml:trace contextRef="#ctx0" brushRef="#br0" timeOffset="49460.03">7714 9021 295 0,'0'0'30'0,"0"0"-25"16,0 0 81-16,0 0-21 15,0 0-20-15,0 0-16 16,0 0 25-16,0 15-18 16,0-15 5-16,0 0 15 15,0 0-14-15,0 0-5 16,0 0-15-16,0 0-10 15,0 0-7-15,0 3 0 0,0-2-2 16,2 2-1-16,4-1 11 16,2-2 0-16,-2 0 8 15,2 0-2-15,1 0 8 16,3-3 1-16,-2-3 1 16,3-6-20-16,-2 2 14 15,4-1-13-15,-2-2-3 16,-2 1-5-16,2 1 11 15,-4 0-1-15,0-1-9 16,0 1 7-16,-3 3-7 16,0-2-1-16,0 1-1 15,-1 1 7-15,1 0-6 0,1-2-1 16,-1-1 4 0,0 3-4-16,0 2 2 0,1-2-1 15,-1 1 4-15,0-2 0 16,-1 2 0-16,-1-1-5 15,-1 1 5-15,0 2-6 16,3 0 1-16,-3-3-1 16,0 4 5-16,0-1-5 15,0 3 1-15,-3-1-1 16,5-2 3-16,-2 1-8 16,-2-1 11-16,2-1-5 0,-3 2 0 15,0 0-1 1,2-1 3-16,-2 1 12 0,2 0-12 15,-2 1-1-15,2-1 2 16,-2 1-3-16,1-1 1 16,2 0-2-16,-3 1-1 15,2 1 1-15,-2 1 4 16,0 1-2-16,0 0 1 16,0 0-3-16,0 0 0 15,0 0 1-15,0 0 0 16,0 0-1-16,0 0 0 15,0 0 0-15,0 0 0 16,0 0 0-16,0 0 0 16,0 0-2-16,0 0-1 0,1 0-1 15,1 0 4-15,1 3 0 16,0 4 2-16,0 0-2 16,0 2 0-16,4-1 1 15,-4 0-3-15,2-1-1 16,-1 2 3-16,1-2 1 15,-1 1 0-15,1-1-2 16,2 0 2-16,-4-1-1 16,-3 3 0-16,3-1-1 15,0 1 1-15,0 0 0 16,2-2 0-16,-2 3 0 16,0-4 1-16,0 3-1 15,2-1 0-15,0 1 0 16,1 0 0-16,-2 3 0 15,1-4 5-15,2 4-5 0,-2-3-5 16,-1 1 5-16,-2 2 0 16,1-3-1-16,0 2 2 15,1 0-2-15,-1 0 2 16,6 0-1-16,-3 1 0 16,3 1 0-16,-3-3 1 15,-1 0 2-15,0-4-3 16,-2 2 4-16,0-2-4 15,-1 0 0-15,-2-2 3 16,1 1-1-16,1 0 0 0,1-3 3 16,0 3-3-16,0-1 2 15,0 0 0-15,1-1-3 16,-4-1 5-16,0-2-3 16,0 0-3-16,3 0 1 15,-3 0-1-15,0 0 0 16,0 0 0-16,0 0-12 15,0 0-53-15,0 0-80 16,-10 0-179-16</inkml:trace>
  <inkml:trace contextRef="#ctx0" brushRef="#br0" timeOffset="52423.86">8018 9578 403 0,'0'0'0'0,"0"0"0"16,0 0 97-16,0 0-25 16,0 0-54-16,0 0-16 15,0 0-1-15,-13-14-1 0,6 21 0 16,-2 10 6-16,-2 5 40 15,-1 3-7-15,0 3-1 16,0 5-16-16,-1 2 9 16,5 1-21-16,1 5 1 15,-2 6 5-15,2 6 9 16,2 7-7-16,-1 3 7 16,3-2 1-16,-3-1-13 15,-3-2-1-15,0-3 2 16,2-4-9-16,-2-3-4 15,6-4-1-15,0-5 2 16,0-10-2-16,3-5 5 16,0-5-4-16,0-10-1 15,0-2 0-15,0-6 1 0,-2-1 0 16,2 0-1-16,-3-2-3 16,-1-17-23-16,-1-4-78 15,-2-9-198-15</inkml:trace>
  <inkml:trace contextRef="#ctx0" brushRef="#br0" timeOffset="52899.68">7755 9875 466 0,'0'0'32'0,"0"0"69"16,0 0-6-16,0 0-60 15,0 0-10-15,0 0 2 16,95-82 19-16,-76 65-30 16,-1 3-5-16,0-2 0 15,-3 2 5-15,-6 1-3 16,4-2 2-16,-1 0-7 15,3-1-4-15,0 0-3 16,3 2-1-16,-5 2 6 16,2 2-6-16,-3 3 0 0,-3 3 0 15,-3 1 0-15,0 3 0 16,-3 0-2-16,3 0 1 16,2 15-6-16,5 6 7 15,0 4 1-15,2 1 17 16,2-1-14-16,0 1 12 15,-1-4 1-15,-2-3-11 16,-3 1-5-16,-2-2 0 16,6-1-1-16,-2 0 1 15,3 0-1-15,0 0 0 16,1 1-4-16,-5 0-55 16,-7-2-108-16</inkml:trace>
  <inkml:trace contextRef="#ctx0" brushRef="#br0" timeOffset="54059.86">8009 11076 614 0,'0'0'27'15,"0"0"58"-15,0 0 6 16,0 0-49-16,0 0-11 16,32-79 10-16,-29 74-8 15,-2 2-15-15,-1 3-2 16,0 0 5-16,0 0-10 16,0 0-9-16,0 0-2 15,0 0 1-15,0 0-2 16,0 10 1-16,-1 5 0 15,-2 1 0-15,-2 4 8 16,2 3-5-16,0 0 1 16,-1 0-3-16,1 4 3 0,3 1-2 15,0 0 5 1,0-1-7-16,0-1 1 0,0-2-1 16,0-2 0-16,-3 1 5 15,3 0-6-15,-3-1 1 16,-2-1 0-16,2 0 0 15,0-2 1-15,2-5 2 16,-1-4 0-16,2-4-3 16,0-3 0-16,0-2 2 15,0-1 3-15,0 0-4 16,0 0 1-16,0 0 5 16,0 0-1-16,0 0 4 0,0 0 11 15,0-14-2-15,0-6-18 16,0-5-1-16,0-7 4 15,0-3 1-15,0-6-9 16,2-6 8-16,4-1-4 16,0 0 0-16,-3 6 2 15,0 4 1-15,-3 7-1 16,0 3-2-16,0 5 15 16,-5 3-5-16,1 3-1 15,2 4 2-15,1 4-11 16,1 4 0-16,0 2 1 15,0 3-1-15,0 0-1 16,0 0-1-16,0 0-5 0,0 0 5 16,0 3-5-1,0 9 7-15,0 3 0 0,4 5 0 16,1-1 0-16,-2 4-3 16,0 0 3-16,1 4 0 15,1 4 0-15,-4 5 0 16,2 2 2-16,-1 1-2 15,-2 0 0-15,0 0 1 16,0 0-1-16,0-6 0 16,0-5-1-16,0-9 2 15,0-8-2-15,0-5 1 16,0-4-1-16,0-2 2 0,0 0 0 16,0 0 4-1,0 0-5-15,0-8-19 0,0-8-79 16,-2-2-203-16</inkml:trace>
  <inkml:trace contextRef="#ctx0" brushRef="#br0" timeOffset="70175.83">2919 8114 208 0,'0'0'22'0,"0"0"-21"16,0 0 1-16,0 0-2 0,0 0 4 15,0 0 8-15,0 0 27 16,0 0 31 0,16-10-6-16,-16 8 2 0,0 1-22 15,0 0 16-15,0-1-28 16,0-1-10-16,0 1 3 16,0 2-9-16,0-3 0 15,0 3-11-15,-2 0 8 16,1-3 3-16,-3 3-11 15,1 0-2-15,-3 0-2 16,-3 0-1-16,-3 0 2 16,6 0-2-16,-2 0 2 15,4 0-2-15,2 0 0 16,1 0 6-16,1 0 11 16,0 0-1-16,0 0 3 0,0 0-5 15,0 0-6-15,0 0 2 16,0 0-10-16,0 0 3 15,0 0 0-15,0 0-3 16,0 0 5-16,3 0-5 16,6 0 0-16,7 1 2 15,1 6 5-15,2-1-4 16,3 3-2-16,-2-2 1 16,2 0 0-16,-1-2-2 15,2-1 1-15,2 1-2 16,0-2 2-16,5 0-1 15,-2 1 2-15,4-4 0 0,-1 0-2 16,3 0 4-16,1 0 2 16,-1 0 1-16,0 0-5 15,3 0 7-15,-1 0-8 16,2 0-1-16,-1 0 4 16,3 0-1-16,-4 1-1 15,-5 1-1-15,-1 0 0 16,-2 3-1-16,1 0 4 15,-1 0-5-15,2 3 2 16,0-2 0-16,1 3-1 16,5-1-1-16,-2-1 1 15,2-2 0-15,0-2 1 16,4 2 0-16,-4 2 1 0,-2-2-2 16,-4 0-1-1,-5-1 1-15,-4 2 0 0,-1-3 4 16,-1 0-4-16,2-1 0 15,1-2 0-15,5 0 0 16,0 0 1-16,4 0-1 16,4 0 0-16,5 0 0 15,0 0 2-15,5 0-2 16,-2 0 4-16,-7 0 0 16,-2 0-4-16,-2 0 8 15,-4 3 2-15,0-3-2 16,2 0 5-16,0 0 2 15,3 0 6-15,3 0-1 16,1 0-5-16,3-3-1 0,-3 1-6 16,-4 0 5-16,-6 1-5 15,-3 1 1-15,-9-2 0 16,-2 2 4-16,-1 0-1 16,-3-1-5-16,0 1 2 15,-3-1-4-15,3 1 5 16,-1-2-3-16,-3 2-1 15,-2-3-1-15,-1 3 2 16,-1 0 3-16,-1 0-9 16,0 0-1-16,0 0 0 15,0 0 1-15,0 0-1 16,0 0 0-16,0 0-1 16,0 0-15-16,2 0-32 0,-1 0-38 15,-1-2-49-15,0-5-78 16</inkml:trace>
  <inkml:trace contextRef="#ctx0" brushRef="#br0" timeOffset="71265.9">4837 8009 483 0,'0'0'68'0,"0"0"27"16,0 0-1-16,0 0-29 15,0 0-22-15,0 0-8 16,-14-18-8-16,14 18-15 16,0 0-6-16,0 0-4 15,0 0-2-15,0 0 0 16,0 0 0-16,0 0 0 15,0 4 0-15,0 7-9 16,0 1 8-16,5 2 1 16,1-1 2-16,4-2 1 15,2 0-3-15,-1 0 0 16,2-2-5-16,2-1 5 16,3-2 2-16,0 0 8 15,4 1-10-15,-1-1 13 0,0 0-10 16,-3 0 5-16,-2 1-8 15,-4-2 3-15,0 2-3 16,0-2 4-16,0 0-1 16,3 2 0-16,-2-2-2 15,2 0 4-15,0 2 1 16,0-4-4-16,0 2-2 16,-2-1 8-16,-1-2-6 15,-1 2-2-15,-1-1 9 16,-2-1-8-16,-2 1 2 15,0 0 0-15,-2-2-3 16,2 0-3-16,-3 1 3 0,0-1 2 16,3 1-1-16,-3 0-1 15,3-2 5-15,0 1-1 16,-2 1-2-16,2-2 0 16,-3 0-2-16,0 2 0 15,-1-1 2-15,-2 1-2 16,1-2 0-16,1 2-4 15,-1-2 6-15,1 2-4 16,-2-1-1-16,0-1 3 16,0 0 0-16,0 0 0 15,0 0 0-15,0 0 7 16,0 0-14-16,0 0 14 16,0 0-11-16,0 0 4 0,0 0 0 15,0 0 0-15,0 0 8 16,0 0-7-16,0 0 1 15,0 0 8-15,0 0-4 16,0 0 5-16,0 0-11 16,0 0 2-16,0 0 0 15,-9 4 2-15,-15 2-4 16,-12 5 3-16,-9-1-2 16,-7 5 0-16,-3-1 2 15,0 0-3-15,8-2 7 16,3-1 10-16,13 0-12 15,8-4 12-15,10-3 7 0,5-1-17 16,2-3 8 0,6 0 0-16,0 0-4 0,0 0 1 15,0 0-8-15,0 0 0 16,0 0 6-16,0 0-8 16,0 0-2-16,0 0 2 15,0 0-4-15,0 0 7 16,0 0-9-16,0 0 4 15,0 0-13-15,0 0-12 16,0 3 0-16,-4-3-10 16,1 4 5-16,-3 0 7 15,-5 2-27-15,-5 1-37 16,-8 0-46-16,-10-1-344 0</inkml:trace>
  <inkml:trace contextRef="#ctx0" brushRef="#br0" timeOffset="75483.12">5026 10610 192 0,'0'0'93'15,"0"0"-12"-15,0 0 73 16,0 0-39-16,0 0 10 16,0 0-72-16,0 0-3 15,3-51 13-15,-3 50-27 16,0-1-6-16,0 2-8 15,0 0-5-15,0 0-6 0,0 0-3 16,0 0-3-16,-10 5-4 16,-2 6 1-16,-3-1 0 15,0 4 2-15,0-3-2 16,0 1-1-16,3-3-1 16,-1 1 1-16,2-3-2 15,-2-3 2-15,1-1-1 16,3-1 2-16,-4-2-1 15,-1 0 2-15,-2 0-3 16,-1-7-1-16,-2-5 1 16,4-4 3-16,-1-1 1 15,2 0-4-15,4-3 1 16,4 3 0-16,4 1 0 16,2 1-1-16,0 1 1 0,0 0 2 15,0 1-2-15,5 1-1 16,4 1 0-16,0 2-1 15,-2 1-1-15,2 2 2 16,1-1-1-16,-2 3 0 16,4 2-1-16,0 2 1 15,-2 0 1-15,1 0 1 16,1 0-1-16,-3 0 0 16,-2 0-2-16,3 0 2 15,-2 2 0-15,3 2 0 16,0 1 0-16,0 2 1 15,-2 2-1-15,1 4-1 0,-5 4-2 16,-4 2 0-16,-1 2 1 16,0 1 2-16,0 0 0 15,0-4 1-15,-1 2-1 16,-8-1 0-16,3 4 0 16,0 1 0-16,-2 1-1 15,1 2 1-15,-2 0-1 16,0 1 2-16,0-3-2 15,-3 0 1-15,2 0 0 16,-5 0 0-16,1-1-1 16,-2 2 1-16,1-3 0 15,-3-3 0-15,3-1 0 16,-1-3 3-16,1-4-3 16,-3-3-7-16,0 0 1 15,-1-3-1-15,-5-2 7 0,-1-1-17 16,-4 0 11-16,4-2 3 15,-1-1 1-15,6 0-6 16,6 0 8-16,7-7 6 16,4-5-6-16,3-5 12 15,0-2 10-15,0-3-4 16,0 1-11-16,10-3-6 16,4 3 0-16,-4 0-1 15,3 5 0-15,-5 2 4 16,1 6-3-16,-2 0 0 0,-4 6-1 15,-1 0 0 1,2 2-2-16,1 0-3 0,2 0 2 16,2 0-4-16,3 0 7 15,-3 0-3-15,0 3 2 16,-3 3 1-16,0 1-1 16,-3 0-1-16,3 0 2 15,3 1 2-15,-3 2-2 16,1 1-1-16,1 1 1 15,-1 1-1-15,-1 1 1 16,3 2 0-16,-1-2 0 16,0 3 0-16,0 0 0 15,1-3 1-15,0 2-1 16,4-1 0-16,-1 1 1 16,3-4 1-16,-1-1 7 0,2-2 6 15,-1-4-4-15,3 1 6 16,-3-4 2-16,-2-2 5 15,2 2-15-15,-2-2-8 16,1 0-1-16,-1 0-39 16,-4-2-63-16,-4-6-302 15</inkml:trace>
  <inkml:trace contextRef="#ctx0" brushRef="#br0" timeOffset="85455.9">6315 10562 7 0,'0'0'6'0,"0"0"-5"15,0 0 8-15,0 0-9 16</inkml:trace>
  <inkml:trace contextRef="#ctx0" brushRef="#br0" timeOffset="94005.71">6209 10551 314 0,'0'0'178'15,"0"0"-131"-15,0 0 44 16,0 0-10-16,0 0-61 16,0 0-3-16,0 0-7 15,-15 0 4-15,15 0 6 16,0 0 7-16,0 0-7 0,0 0 2 16,0 0 9-1,0 0-3-15,0 0 5 0,0 0 0 16,0 0-11-16,0 0-3 15,0 0-9-15,0 0-3 16,2-2-7-16,7-1 1 16,4-1-1-16,4-3 0 15,6 3 0-15,1-1 2 16,3 3-1-16,-3 0 2 16,-8 2 1-16,-1 0-4 15,-7 0 3-15,-2 0-2 16,-3 0-1-16,-2 0 0 0,-1 0-9 15,2 0 9 1,-2 7 0-16,0 9 0 0,0 4 0 16,-5 5 0-16,-10 2 0 15,-4 1 0-15,-5-1 4 16,4-3-3-16,-5-2 0 16,3-3-1-16,0-4 0 15,2-3 1-15,4-5-1 16,5-2 1-16,1-3 0 15,7 0-1-15,1 0 1 16,-1 1-1-16,3-2 1 16,0 1-1-16,0-2 0 15,0 0 0-15,0 0 0 16,0 0 4-16,0 1-9 16,3 3 3-16,9-1 0 0,5 3 2 15,0 2 2-15,0-2-2 16,-1 2 1-16,-4 2 0 15,0 0-1-15,0-1 0 16,-4 1-2-16,-1-2 2 16,-3 1 0-16,-2 2 0 15,-1 0 0-15,-1 4 0 16,0-1-1-16,0 2 1 16,0 2 0-16,0 1 1 15,0-2 1-15,-7 0 3 16,-3 0-4-16,-4-5 0 15,1 0 8-15,1-3-7 0,-4-1 1 16,-1-3 3-16,1-1 1 16,-4-2 11-16,1-2 1 15,-3 0 7-15,-1 0 22 16,-4-9-17-16,5-4 3 16,-2 1-8-16,6-2-2 15,5 2-18-15,5 0 9 16,5 3 5-16,2 2 3 15,1 2-14-15,0 0-1 16,0 2-5-16,0 2-3 16,0 1-5-16,0 0-26 15,-2 0-46-15,-11 9-110 16,-8 3-173-16</inkml:trace>
  <inkml:trace contextRef="#ctx0" brushRef="#br0" timeOffset="98505.06">3408 10515 446 0,'0'0'59'0,"0"0"53"0,0 0 12 15,0 0-59-15,0 0-28 16,0 0 3-16,0 0-5 15,3-22-24-15,-3 26-9 16,0 16 3-16,-9 11-1 16,-2 8 5-16,-5 5 14 15,1 2-1-15,-3 3-3 16,2-1-2-16,-5-5 0 16,0-2 1-16,3-6-10 15,3-8 0-15,3-8-6 16,5-8 0-16,4-6 1 0,3-3 0 15,0-2-1 1,0 0 6-16,0 0 9 0,0 0 1 16,0 0 0-16,0 0-1 15,0 0-14-15,6-2-3 16,0-5-1-16,0 6 1 16,4 1-12-16,2 0-1 15,5 0 8-15,2 0-3 16,-1 5 4-16,1 1 4 15,-1 1-1-15,0 0 1 16,0-4 1-16,0 0-1 16,0-3 1-16,-2 0-1 15,-1 0 1-15,-4 0 0 16,0 0 3-16,-3-6 0 16,1-5-2-16,3-2-1 0,-3-4 5 15,0-5-4-15,1-2-2 16,-1-3 2-16,0 1 1 15,-3 1 0-15,0 6-3 16,-5 4-4-16,-1 3 3 16,0 2 0-16,0 5 1 15,0 0-3-15,0 2-1 16,-7 2 1-16,-2 1 2 16,-3 0-4-16,-3 0 4 15,0 10 1-15,-1 11 0 16,1 5-3-16,0 6 3 15,6 3-2-15,0 3 2 0,0 5 0 16,3-1 0-16,2-1 2 16,-2-2 0-16,1-7-1 15,1-6 4-15,-2-5-2 16,6-1 3-16,0-3-2 16,-3-1 10-16,3-3-3 15,0-5-8-15,-3-4-2 16,3-2-1-16,0-2 1 15,0 0 0-15,0 0 1 16,0 0 4-16,0 0 5 16,0 0-9-16,-6 0-2 15,-2-4-23-15,-6-1-39 16,-3 0-151-16</inkml:trace>
  <inkml:trace contextRef="#ctx0" brushRef="#br0" timeOffset="131434.6">15288 8760 463 0,'0'0'181'0,"0"0"-148"16,0 0 88-16,0 0-46 15,0 0-27-15,0 0 1 16,6-81-5-16,-4 71-11 0,-2 4 4 16,0 2-9-16,0 1-6 15,0 3-11-15,0 0 1 16,0 0-5-16,0 3-7 16,0 20-2-16,0 17 2 15,0 10 0-15,-11 9 4 16,-2 3 3-16,4-3-2 15,-1-1 5-15,5-6-1 16,2-4-9-16,2-4 1 16,1-7-1-16,0 0 8 15,0-7-8-15,0-7 0 16,0-10 0-16,0-4 0 16,0-5 0-16,0-4 0 0,0 0-19 15,0 0-33-15,-5-13-81 16,-4-8-216-16</inkml:trace>
  <inkml:trace contextRef="#ctx0" brushRef="#br0" timeOffset="132766.91">15416 8403 371 0,'0'0'63'15,"0"0"19"-15,0 0-15 16,0 0-29-16,0 0-10 16,0 0 20-16,-56-62 31 15,38 59-46-15,-5 3-4 16,-5 0-15-16,-5 0 23 0,0 0-18 16,2 6-1-1,6-1-5-15,3 2-10 0,1 2 4 16,1 2-6-16,-1 3 1 15,-1 3-1-15,1 3 3 16,-4 2-1-16,-1 4 5 16,-2 3 4-16,0 1 10 15,-1 1-9-15,4 0 1 16,4-1-3-16,2 0-1 16,1 0-8-16,4 3-2 15,1 1 3-15,3 0 2 16,-1 1-4-16,1 1 0 0,1 1 1 15,0 1 4 1,3 1-4-16,2-1 4 16,4-2 0-16,0 0 0 0,0 0 3 15,10 1-7-15,3 1 0 16,1 4 0-16,-2-2 2 16,-2 2-4-16,0 1 3 15,1-4-3-15,-2-3 0 16,6-4 1-16,0-3 1 15,3 0 0-15,1-1 7 16,2 0-2-16,1 1 0 16,1-3-3-16,2-3-3 15,1-2 1-15,-1-4-2 16,3-4 4-16,0 0-4 16,1-5 0-16,-1-3 3 0,0-1-2 15,2-1 1-15,3-3 3 16,0 0 0-16,1-5 1 15,2-7 3-15,-2 1-7 16,-5-3 1-16,1-2 0 16,-4-4 3-16,-2-1-5 15,2-1 7-15,-6-2 8 16,3 0-8-16,-1-1-1 16,0 2-1-16,-3 0 4 15,0 2-2-15,-3 0 2 16,1 0-2-16,-1 0-4 15,-2-4 3-15,0 0-7 0,-3-3 7 16,-1-3 3 0,4-4-3-16,-5 1-1 0,0 0-4 15,-1 3 5-15,-2 3-4 16,0 3-3-16,-4-1 1 16,0 1 2-16,-2 1 0 15,0 0 5-15,0 2-4 16,-7-2 5-16,-2-2-5 15,-2-1 1-15,-1-1-3 16,4 0 0-16,-1 1 0 16,3 3-1-16,2 3 1 15,-2 2-1-15,1 2-1 16,0 0 1-16,0 2 4 16,2-2-2-16,-1 0 2 0,-3-2-4 15,1 0 5-15,1 2-6 16,-1 1 1-16,1 2 0 15,1 0-1-15,-2 0 6 16,0 0-3-16,-2 0-3 16,1 0 2-16,1 2 1 15,-2 0-2-15,0 0-1 16,0 2 1-16,-1-2-1 16,1 0 2-16,-3 1 1 15,-1-1-2-15,-3-3 2 16,-2 2-2-16,-2-4-1 0,0-4 2 15,-4-4-1 1,-1 1-1-16,-2 0 0 0,-3 10-1 16,-7 10-5-16,-8 4-18 15,-10 24-36-15,-9 20-25 16,2 13-81-16,6-2-157 16</inkml:trace>
  <inkml:trace contextRef="#ctx0" brushRef="#br0" timeOffset="134206.24">16527 8966 204 0,'0'0'123'16,"0"0"-80"-16,0 0 80 15,0 0-37-15,0 0-27 16,0 0-11-16,25-68 2 16,-22 56-8-16,-3 0 0 15,1-1-9-15,-1 0-9 16,0 1 10-16,0 0 0 0,0-1-13 15,-4 1 4 1,-5 1-9-16,-2 3-8 0,-1 0 2 16,-1 4-3-16,-5 4-6 15,-2 0-1-15,-2 0 1 16,-3 0 4-16,1 0 4 16,0 10-9-16,5 4 5 15,-2 3-7-15,2 2 7 16,2 3-4-16,1 2 0 15,1 3 0-15,2 3-1 16,5 0 1-16,3 2-1 16,4-3 4-16,1 2-4 15,0-4 2-15,0 3-1 16,0 3-2-16,3 0 1 16,1 6 0-16,0 0 1 0,-1-3-1 15,1 1 0-15,-1-6 0 16,3-4 0-16,0-3 0 15,3-5 0-15,4-2-1 16,2-4 1-16,3-2 2 16,0-4-2-16,1-4-1 15,2-3 0-15,-1 0 0 16,-1 0 1-16,0-7 1 16,1-10 2-16,1-5-5 15,1-3 6-15,-1-8-5 16,1-6 2-16,1-4 9 15,-3-9-8-15,-2 0 9 0,-1-2-2 16,-5 4-3-16,-5 5-3 16,-3 3-2-16,-4 5 7 15,0 4-7-15,0 5 8 16,-7 3-5-16,1 7 11 16,0 3-3-16,2 4-11 15,-1 4 3-15,4 4 0 16,1 3-3-16,-3 0-1 15,3 0 0-15,0 0 0 16,-2 0 0-16,1 10-2 16,-2 6 2-16,0 6 0 15,0 2 0-15,3 1-1 16,0 4 1-16,0 0 3 16,0 5 2-16,9 1-2 15,1 2-1-15,-2 4-2 0,-4 1 0 16,1 1 2-16,-2 1-1 15,2 0 0-15,1-4-1 16,2-4-1-16,1 0 1 16,3-6 1-16,0-3 0 15,-2-3-2-15,4-4 1 16,-4-6-1-16,3-5 2 16,1-6-1-16,2-1 0 15,2-2 0-15,-1 0 0 16,-4 0-3-16,0-2-24 0,-2-7-33 15,-2-2-86 1,1-1-163-16</inkml:trace>
  <inkml:trace contextRef="#ctx0" brushRef="#br0" timeOffset="134861.84">17421 8821 586 0,'0'0'53'0,"0"0"68"15,0 0-30-15,0 0-51 16,0 0-12-16,0 0-1 16,3-34-3-16,-3 34-10 15,0 0-8-15,0 7-3 16,0 15-3-16,0 12 8 15,0 10 9-15,0 6 2 16,2 8 2-16,1 0-9 16,1 6-2-16,-2 1-8 15,1 1 0-15,-3-4-2 16,0-6 0-16,0-10 0 0,0-9 0 16,0-7 0-1,0-7-2-15,0-4 1 0,0-5-22 16,-3-5 17-16,1-4 5 15,1-2-6-15,-1-3-9 16,1 0-5-16,-1-5-26 16,2-10-45-16,0-6-186 15</inkml:trace>
  <inkml:trace contextRef="#ctx0" brushRef="#br0" timeOffset="135226.88">17027 9181 719 0,'0'0'10'15,"0"0"55"-15,0 0 23 16,0 0-46-16,0 0-9 15,0 0-18-15,29-21-15 16,11 21-4-16,11 0 4 16,8 8 0-16,10-5 2 15,5 0-2-15,4-3 0 16,-3 0 0-16,-11 0 1 16,-9-3 0-16,-9-6 1 0,-11-1 6 15,-7 3 23-15,-9-1-15 16,-8 3 1-16,-7 1-13 15,-2 4-2-15,-2-2-2 16,-2 0-10-16,-14 2-99 16,-7-1-186-16</inkml:trace>
  <inkml:trace contextRef="#ctx0" brushRef="#br0" timeOffset="136277.59">18091 8603 515 0,'0'0'53'0,"0"0"71"16,0 0-4-16,0 0-72 15,0 0 17-15,0 0-26 16,0-49-7-16,0 49-18 0,0 7-14 15,3 17 0 1,3 11 0-16,3 11 21 0,-2 7-13 16,-2 6 5-16,-2 7 5 15,-2 5-8-15,-1 1-9 16,0 3 0-16,0-2-1 16,0-1 1-16,0-4-2 15,-3-7 0-15,-3-15-16 16,2-12-8-16,1-11 0 15,0-10 19-15,2-8 5 16,-2-2 0-16,1-3-2 16,2 0 3-16,0 0-1 15,0-8 4-15,0-13-3 16,0 1 0-16,0-2 0 16,0 0 0-16,5 1 1 0,2-1 3 15,0-2 2-15,4 0-4 16,4-3 2-16,0-4 5 15,7 1-2-15,3-1-6 16,2 2 0-16,3 3-1 16,-2 9 1-16,-2 1-1 15,-2 7 0-15,-4 5-9 16,0 4 9-16,-2 0 0 16,1 0 0-16,2 3 0 15,1 11 2-15,2 6-2 16,-2 6-5-16,-3 7 4 15,-5 4 1-15,-6 2 0 0,-8-1 0 16,0-2-1-16,0-5 1 16,-14-4 5-16,-2-4 0 15,2 0-7-15,-2-3 2 16,0-2-3-16,-1-1 2 16,-2-3 1-16,1-3 0 15,-1-2 0-15,-2-6 8 16,-2-3 22-16,-3 0 4 15,-4 0 1-15,-5-12 4 16,1-2-9-16,3-2-7 16,5 2 3-16,9 0-15 15,6-3-7-15,6 0-4 16,5-2-1-16,0 0-38 16,29 4-78-16,10 3-276 0</inkml:trace>
  <inkml:trace contextRef="#ctx0" brushRef="#br0" timeOffset="136899.66">18869 8846 549 0,'0'0'100'0,"0"0"-7"16,0 0 8-16,0 0-22 15,0 0-29-15,0 0 3 16,39-55-28-16,-28 55-14 16,7 8-4-16,8 11-2 15,4 10 25-15,2 8-11 16,-1 6 7-16,-1 4-7 16,-2 4 1-16,3 4-17 15,-1 2 7-15,0 2-10 16,0-4 5-16,-3-6-5 15,-5-6 0-15,-1-11 1 0,-6-7-1 16,-2-6 0-16,-3-10 0 16,-9-2-3-16,1-6-6 15,-2-1-12-15,0 0-15 16,0-1-33-16,-11-15-89 16,-1-6-162-16</inkml:trace>
  <inkml:trace contextRef="#ctx0" brushRef="#br0" timeOffset="137320.7">19314 8743 248 0,'0'0'466'0,"0"0"-430"16,0 0 49-16,0 0-41 16,0 0-37-16,0 0-7 15,-31 44 0-15,17-5 27 16,-5 9 3-16,-5 3 16 16,0 2 0-16,-1 1-19 15,1-1 2-15,2 0-4 16,4-2-7-16,-2-3-7 0,4-3 6 15,1-3-16 1,0-5 2-16,3-4-1 0,3-2-2 16,0-9 0-16,5-7 0 15,1-5 2-15,1-4-2 16,2-5 0-16,0 1 0 16,0-2 3-16,0 0-3 15,0-6-24-15,0-12-42 16,0-6-66-16,0-4-59 15,2-2-268-15</inkml:trace>
  <inkml:trace contextRef="#ctx0" brushRef="#br0" timeOffset="137539.09">18947 9165 508 0,'0'0'107'0,"0"0"-48"15,0 0-3-15,0 0-31 16,0 0-4-16,0 0 43 15,42-25-48-15,7 25 5 16,15 0 33-16,6 0-2 16,0 0-10-16,1 0-17 15,-7 0-2-15,-6-2-23 16,-14-4 0-16,-14-2 0 16,-10-1-8-16,-5-2-93 15,-3-1-184-15</inkml:trace>
  <inkml:trace contextRef="#ctx0" brushRef="#br0" timeOffset="138372.7">20304 8754 515 0,'0'0'71'16,"0"0"24"-16,0 0 29 16,0 0-68-16,0 0-14 15,0 0 11-15,-98-47-11 16,74 47-7-16,0 0-20 15,-2 3 5-15,-1 9 5 16,-2 5-5-16,0 4-10 16,-3 4 6-16,1 6 1 15,3 5 1-15,2 3-18 16,4 3 10-16,1 3 5 16,7-2-14-16,6 1 8 0,5 4-4 15,1-1-5-15,2 3 0 16,0-3 0-16,0-2 0 15,6-4 2-15,4-6-3 16,2-4 1-16,6-2 0 16,3-6 2-16,5-3 1 15,5-6-3-15,2-3 4 16,7-5-4-16,2-6 0 16,1 0 0-16,-3 0 4 15,-4-6-3-15,-8-2 6 16,-5-1 2-16,-8 1 13 15,-4-1-2-15,-5 1-8 0,-1 0-2 16,-4-1-10-16,-1 1-6 16,0 0-55-16,-6 2-109 15,-14 3-478-15</inkml:trace>
  <inkml:trace contextRef="#ctx0" brushRef="#br0" timeOffset="-198095.86">19280 10007 513 0,'0'0'40'0,"0"0"55"15,0 0 18-15,0 0-69 16,0 0-3-16,0 0-6 16,0 0-9-16,0 0 6 15,-2-35-8-15,2 35-4 16,0 0-2-16,0 0-6 15,0 0-3-15,-1 0-3 16,1 0-3-16,-2 3-3 16,1 14 0-16,-4 8 0 15,-1 8 1-15,-1 4 12 16,1 6 0-16,1 3-4 0,4 2 4 16,-2 3 3-1,3 0-12-15,-2-3 0 0,1-7-3 16,-1-9 0-16,1-7 2 15,-1-7 3-15,1-6-4 16,-2-7 3-16,3-2-5 16,0-3 1-16,0 0 9 15,0 0 1-15,-1 0-5 16,-5 0-6-16,-5-3-90 16,-8-1-153-16</inkml:trace>
  <inkml:trace contextRef="#ctx0" brushRef="#br0" timeOffset="-195272.23">17473 10106 369 0,'0'0'38'0,"0"0"34"16,0 0 2-16,0 0-27 0,0 0-9 15,0 0-1 1,0 0 3-16,9-8-6 0,-9 8-2 16,0 0-17-1,0 0-9-15,0 0 0 0,0 5-3 16,-7 7 3-16,-5 0-6 16,0 0 13-16,-1-4-3 15,1-1 4-15,0-2 0 16,-3-4 0-16,4 0 14 15,0 0-11-15,2-1 2 16,1 0-5-16,-1 0-4 16,-1-2 7-16,1-6-7 15,0-1 0-15,-1-2-9 16,2 1 0-16,0-3 2 0,4 2-3 16,-2-1 1-1,5-2 0-15,-1 2-1 16,2 3-1-16,0 1 1 0,0 1 0 15,0 2 0-15,0 0 1 16,7 2-2-16,2 1 1 16,2 0-3-16,2-1 0 15,-2 1-3-15,-1-1 2 16,0 3-3-16,-3 0 3 16,-3 0 2-16,1 0 1 15,-1 0 1-15,3 0 0 16,1 0-1-16,1 5 1 15,0 2-3-15,0 1 3 16,1-1 0-16,-2 3 0 16,3-1-1-16,-3 5 1 0,0 1 0 15,-2 0 0-15,-2 2 0 16,0 0 0-16,-1 0 1 16,0-1-1-16,0 1 0 15,-1 3 3-15,-2 4-2 16,0 4-1-16,0 5 4 15,-12 3-1-15,-1 2-2 16,-3-2-1-16,0-6 0 16,1-3 2-16,2-4-2 15,-1-5 0-15,-2-4 0 16,3-2-2-16,-5-4 4 16,0-1 0-16,-8-3 4 0,-2-1 3 15,-2-1 1-15,0-2 3 16,2 0-8-16,6-9 7 15,2-8-11-15,4-5 3 16,5-2 2-16,5-2-2 16,4 1 0-16,2 0-2 15,0 2-2-15,10 1 0 16,4 5 0-16,2 4 0 16,-1 4 1-16,4 4-1 15,-2 2-1-15,3 2 1 16,1 1 0-16,-1 0-1 15,1 9 1-15,-2 10-2 16,-2 3 1-16,-3 5 1 0,-2 2-3 16,0 2 3-1,-3-1 0-15,2 3 0 0,0-1 0 16,3-3 2-16,1 2-2 16,0-6 0-16,-1-4 0 15,0-4 0-15,1-5-2 16,0-4 4-16,-3-4-7 15,1-3 2-15,-2-1-2 16,-1 0-28-16,-1-1-76 16,-3-11-160-16</inkml:trace>
  <inkml:trace contextRef="#ctx0" brushRef="#br0" timeOffset="-186331.14">18404 9825 141 0,'0'0'58'0,"0"0"22"16,0 0-22-16,0 0-10 15,0 0-12-15,0 0-22 16,0 0 1-16,-25 0-5 16,21 0 12-16,-3 0-2 15,3 0 6-15,-1 0-2 16,-1 0-3-16,-2 0-1 0,0 0-6 15,1 0 13 1,-5 0 3-16,0-1-7 0,-2-1-1 16,-2 1-5-16,2 1 7 15,3-2 10-15,5 2-10 16,1-1-3-16,1 0-6 16,0 1 1-16,3-2-4 15,-3 2 2-15,4 0-1 16,0 0-5-16,-2 0 4 15,2 0-3-15,0 0-1 16,0 0 4-16,0 0-6 16,0 0-2-16,0 0-3 15,0 0 3-15,0 0-1 16,0 0-2-16,0 0-1 16,0 0 7-16,0 0-3 0,3 0-3 15,5 0 0-15,2 0 0 16,6 0 4-16,3 0-2 15,0 0-2-15,-1 3 4 16,1 0 1-16,0-2-5 16,-2-1 4-16,1 2 1 15,-3-2-4-15,0 0 1 16,-2 0 1-16,2 1 2 16,2-1-6-16,0 0 1 15,1 0 0-15,5 0 0 16,0 0-1-16,0 0 1 15,-4 0 0-15,2 0 5 0,1 0-6 16,2 0 3-16,-1 0 6 16,-1 0-6-16,-1 0 0 15,-3 0 0-15,1 0-3 16,-1 0 0-16,0 0 0 16,3 0 0-16,-3 0 1 15,1 0 0-15,0 0-1 16,1-1 3-16,-2 1-3 15,0 0 0-15,-3 0 0 16,2 0 0-16,3 0 0 16,2-2 1-16,1 1 3 15,-1-1-3-15,1 2-1 16,-1-1 0-16,0 0 1 16,-5-1 1-16,2 2-2 15,-4 0 0-15,3-2-1 0,-2 0 3 16,1 1-3-16,0-1 1 15,3 2 0-15,4-2 0 16,4 2 0-16,2-2 0 16,1-1-1-16,1 1 1 15,0 0 0-15,0-1 2 16,-2 0-2-16,-1 1 0 16,-2-2 0-16,-1 1 0 15,0 0-1-15,3-2 2 16,-1 3 0-16,2-1-1 0,-3 0 0 15,3 2-2 1,-2-1 1-16,-1 1 0 0,3-1 1 16,1 2 3-16,5-3 4 15,2 3-6-15,1 0-1 16,2 0 1-16,-3 0-1 16,1 0 0-16,-3 0 0 15,-2 0 3-15,-2 0-3 16,-2 0 0-16,-2 0-1 15,-3 0 2-15,0 0 6 16,-1 0-7-16,-1 0 0 16,1 0 2-16,1 0-1 15,2 0 0-15,1 0 6 16,-3 0-7-16,-5-2 10 16,-2 0-9-16,-5 1 2 0,-1-1 6 15,-1 1-5-15,-1-1 0 16,3 0 5-16,-1 0-3 15,2 2 0-15,-2-3-2 16,0 3 3-16,0-2-5 16,-5 2 6-16,-1-2-5 15,-3 2 4-15,0 0-2 16,1 0 0-16,-2-1 5 16,2 1-5-16,1 0 1 15,-1-2 6-15,1 2-4 16,-3-1 1-16,-1 0 1 15,1 1-4-15,-1 0 3 0,-1-2-2 16,0 2-5-16,0 0 5 16,0 0-2-16,0 0 2 15,0 0-5-15,0 0-1 16,0 0-1-16,0 0-5 16,-4 0-15-16,-23 0-94 15,-18 0-153-15</inkml:trace>
  <inkml:trace contextRef="#ctx0" brushRef="#br0" timeOffset="-178595.2">18682 11686 294 0,'0'0'36'0,"0"0"70"15,0 0-50-15,0 0 20 16,0 0-37-16,0 0-8 15,0 0 31-15,0-78-24 16,0 68 5-16,0 1-12 16,0-1-3-16,0 3 0 15,0 2-22-15,0 2 12 16,0 1 0-16,0 2-2 0,0 0-7 16,0 0-9-16,0 0 0 15,0 9 0-15,0 10-2 16,0 9 4-16,0 2-2 15,0 7 11-15,1 4-11 16,3 4 6-16,-4 6 3 16,0-1 2-16,0 4-3 15,0-1 7-15,0-1-1 16,0 2-4-16,0-1-7 16,-7 0-1-16,0 2 0 15,1-5 7-15,0-2-7 16,1-3-2-16,0-3 2 15,-2-1 0-15,3-5-1 0,-2-7-1 16,1-4 0-16,2-11 1 16,2-7-1-16,1-3 0 15,0-4 3-15,0 0-3 16,0 0 8-16,0-4 6 16,0-12 3-16,0-9-9 15,1-5-8-15,7-5 2 16,1-1-2-16,4 3 1 15,-2 1 0-15,-2 3 1 16,1 4-2-16,-3 3 1 16,1 2-1-16,1 5 0 15,1 0 1-15,4 0-2 0,2 3 1 16,1-1-1-16,2 1 1 16,2 3 0-16,-3 2-6 15,3 1 3-15,-5 5 2 16,2 1-4-16,-3 0 3 15,1 0 1-15,1 1 0 16,-2 8 1-16,1 3-1 16,-1 1 1-16,3 4-1 15,-3 3 1-15,1-1 4 16,-1 4-4-16,-2 0-1 16,-4-3 0-16,-1 1 1 15,-3-2-6-15,-4 0 4 16,-1 1 1-16,0 3-2 0,-6 1 3 15,-8 2 0-15,-3 1 2 16,0-3-7-16,-1 1 10 16,-1-2-4-16,2-2 1 15,-2-4 5-15,1-4-7 16,0-4 4-16,-1-3-2 16,-2-4 5-16,-6 1 5 15,-3-3 1-15,-4 0-4 16,0-3-2-16,1-11 7 15,3-5-8-15,5-3 1 16,2-1-3-16,3 0 1 16,6 2-4-16,4 4-1 15,4 6 0-15,3 1-4 16,1 6 3-16,2 1-44 0,2 0-49 16,20 0-120-16</inkml:trace>
  <inkml:trace contextRef="#ctx0" brushRef="#br0" timeOffset="-177896.65">19606 12148 283 0,'0'0'66'16,"0"0"55"-16,0 0 6 15,0 0-22-15,0 0-40 0,0 0-2 16,-16-80-36-16,4 71 19 16,-4 1-16-16,-2 3-6 15,-3 3-8-15,0 0 7 16,-2 2-10-16,0 0-2 15,-6 9-4-15,3 8-2 16,-3 8 8-16,4 3 0 16,5 2 4-16,3 3 2 15,5-3-11-15,1 2 7 16,5 0-7-16,5 2-8 16,1 0 6-16,0-2-4 15,0 1-1-15,0-3 1 16,0 1 2-16,0-2-4 0,3 0 2 15,1 0-2 1,7-5 0-16,2 0 0 0,8-4-2 16,7-2 2-16,5-6 3 15,4-3-1-15,1-7 4 16,2-2-3-16,-4 0-3 16,-2 0-2-16,-3-8 2 15,-4-3 1-15,-9-1-1 16,-1 0 0-16,-8-1 0 15,-2 1-7-15,-6-1-26 16,-1-3-63-16,0-1-62 16,0 0-489-16</inkml:trace>
  <inkml:trace contextRef="#ctx0" brushRef="#br0" timeOffset="-177394.72">20079 12065 559 0,'0'0'87'0,"0"0"61"16,0 0-72-16,0 0-9 16,0 0-30-16,0 0-6 15,-3-47-18-15,21 47-6 16,4 16-1-16,5 11 6 15,0 6 12-15,0 8-1 16,-1 6 3-16,-3 4-4 16,3 1-11-16,-1 2 1 15,3-2-4-15,-2-2-7 0,-1-2 2 16,-3-4-1-16,-2-3-1 16,-4-11-1-16,-1-7 6 15,-4-8-11-15,-2-6 10 16,-5-6-10-16,2-1 5 15,-2-2-28-15,2 0 8 16,2-10-35-16,-2-11-56 16,-2-8-123-16</inkml:trace>
  <inkml:trace contextRef="#ctx0" brushRef="#br0" timeOffset="-176998.16">20477 11955 539 0,'0'0'98'15,"0"0"18"-15,0 0-66 16,0 0-39-16,0 0 1 15,-47 79 51-15,28-30-14 16,0 5 0-16,-1 0-8 16,3 5-14-16,-2-4-7 0,-2 3-4 15,1-5-13 1,-2-1 7-16,1-2-1 0,3-8-6 16,2-6-3-16,5-10 0 15,4-8 3-15,3-4-1 16,2-9 0-16,2-2-2 15,0-2 0-15,0-1-4 16,0 0 2-16,0 0-10 16,0-7-25-16,0-12-53 15,0-9-76-15,0-2-288 16</inkml:trace>
  <inkml:trace contextRef="#ctx0" brushRef="#br0" timeOffset="-176699.27">20028 12366 466 0,'0'0'99'0,"0"0"31"16,0 0-12-16,0 0-66 16,0 0-26-16,0 0-8 15,60-15 0-15,-13 15 1 16,12-1 2-16,8 1-2 15,8 0-15-15,0 0 7 16,-1 0-9-16,-7 0-2 16,-4-2 0-16,-13 0 6 15,-9-3-5-15,-10 0 6 0,-13 1-4 16,-8 1-1-16,-7 0 4 16,-3 3-6-16,-6 0-25 15,-23 0-142-15</inkml:trace>
  <inkml:trace contextRef="#ctx0" brushRef="#br0" timeOffset="-167966.1">18778 13148 309 0,'0'0'29'16,"0"0"60"-16,0 0-20 15,0 0-18-15,0 0-24 16,0 0-8-16,0 0 2 16,-36-14-20-16,26 12 21 15,-2 0 11-15,-1 1-10 16,1 0 7-16,-1-2 2 0,1 1 10 16,-2 0-19-16,-1 2-3 15,3 0 3-15,-2 0-4 16,1 0-2-16,0-3-6 15,3 3 1-15,4 0-2 16,1 0 3-16,4 0-4 16,-1 0-5-16,2 0-4 15,0 0 6-15,0 0-4 16,0 0 5-16,0 0 3 16,0 0-2-16,0 0-3 0,0 0-5 15,0 0 5 1,0 0-5-16,0 0 0 0,2 0 0 15,8 0 0-15,4 7 0 16,2 0 7-16,3-4 0 16,-1 2-5-16,5 0 1 15,3-3-1-15,1 1 0 16,2-2 4-16,-4-1-4 16,1 1 5-16,-3 1-3 15,0-1 1-15,2 3-5 16,-1-4 7-16,1 3-3 15,5-1-3-15,2 1 6 16,0 1-4-16,5-1-1 16,-4 2-2-16,-1-3 0 15,-6 1 6-15,-1 0-6 0,-3 1-2 16,0-2 2-16,0 1 5 16,4 0-5-16,4 0 0 15,7 0 0-15,6-1 1 16,5-1 2-16,-2 1 8 15,0 0-10-15,-5-1-1 16,-7-1 0-16,-3 0 2 16,-4 0 3-16,-1 2-5 15,-1-2 3-15,0 0 4 16,6 0-1-16,4 0 2 16,4 0 0-16,3 0-7 15,-1 0 4-15,-3 0-1 0,-4 0-1 16,-1 0-1-1,-6 0 4-15,1 0-3 0,-1 0 4 16,1 0-2-16,0 0 4 16,1 0-3-16,0 0-2 15,0 0 0-15,1-2 3 16,-1 1-3-16,0 1 2 16,-2-2-3-16,0 0 4 15,-2 2 4-15,0-1-2 16,-2-1 2-16,-7 1-2 15,0-1-1-15,-5-1 0 16,-2 2 2-16,3-1-5 16,-5-1 9-16,-1 3-2 0,-1-2-2 15,-1 0 3 1,-3 1 0-16,1 1-10 0,1-3 12 16,-1 2-4-16,2-1-4 15,-1-1 5-15,-1 0-1 16,1 1 7-16,-3 0-12 15,1 2 5-15,-1 0-4 16,0-1 2-16,0-1 0 16,0 2-9-16,0-1 0 15,0 1-1-15,0 0-5 16,0 0-46-16,-6 0-80 16,-22 0-85-16,-19 0-310 15</inkml:trace>
  <inkml:trace contextRef="#ctx0" brushRef="#br0" timeOffset="-104436.29">16593 12271 131 0,'0'0'73'15,"0"0"-15"-15,0 0 27 0,0 0-8 16,0 0-6-16,0 0-1 16,0 0-13-16,0 0 8 15,-14-75-23-15,12 64-9 16,1-1-2-16,-2-1-7 16,-2 1 1-16,-1-1-4 15,-3 1 7-15,0 1-6 16,0 1 1-16,-3 4-6 15,0-2-7-15,-4 3 9 16,-2 4-11-16,-4 1-3 16,-7 0 4-16,1 3-3 15,-2 12 0-15,2 0 6 0,3 4-3 16,5-1 4-16,2 3-10 16,5 3 2-16,0 3 4 15,2 6-5-15,2 1 6 16,-1 2-2-16,4 3-3 15,3-2 3-15,1 1-6 16,2-4-1-16,0-1 0 16,16-3 2-16,4 2 0 15,1-4-3-15,1-1 1 16,-4-1 0-16,1-3-1 16,-3-4 1-16,0-5-1 15,-1-9 0-15,3-2 2 16,2-3-2-16,5 0 3 0,1-17-2 15,3-8 8 1,-3-5-9-16,0-3 3 0,-4-3-2 16,-4-5 5-16,-5-1-4 15,-5-5 0-15,-4-4-2 16,-4 0 0-16,0 0 4 16,0 1-4-16,0 5 3 15,-3 7-6-15,0 6 4 16,-1 7-1-16,1 9 0 15,1 4 0-15,1 7 4 16,-1 3-4-16,0 2-3 16,2 0 1-16,0 0 1 0,0 2 1 15,0 15-7 1,0 10 6-16,8 8 1 0,1 3 1 16,-1 5 3-16,1 5 9 15,-2-2-5-15,2 0-3 16,4 0 6-16,3-5-11 15,0 1 8-15,2-3-8 16,0-1 2-16,0-2 1 16,-1-3-3-16,-1-8 2 15,-2-9-3-15,0-3 1 16,-4-8 0-16,-4-2-2 16,-1-3 2-16,-2 0-28 15,3 0-18-15,5-3-43 16,2-16-51-16,1-10-272 15</inkml:trace>
  <inkml:trace contextRef="#ctx0" brushRef="#br0" timeOffset="-103905.24">17581 11908 636 0,'0'0'71'0,"0"0"41"16,0 0-22-16,0 0-46 15,0 0-14-15,0 0-7 16,0-19-19-16,0 46-2 16,6 9 5-16,3 9 20 15,-5 6 6-15,-1 2-7 16,0 4-6-16,-1 3-8 0,-2 2-5 15,0 2-2-15,0 1-5 16,0 1 3-16,0-8-3 16,1-3 0-16,4-14 4 15,-2-16-4-15,-2-11-3 16,2-11 3-16,-3-1 3 16,0-2-2-16,3 0 2 15,-2 0-2-15,2-5-2 16,0-9-31-16,2-6-41 15,-2-2-29-15,-1 0-65 16,-2-1-494-16</inkml:trace>
  <inkml:trace contextRef="#ctx0" brushRef="#br0" timeOffset="-103615.85">17333 12286 641 0,'0'0'103'0,"0"0"-26"16,0 0 30-16,0 0-53 15,0 0-19-15,0 0-20 16,51-39-8-16,18 33-1 16,15 0 9-16,7-2 9 15,2 2-2-15,-5-4 3 16,-9 3-18-16,-13 0 15 15,-15 0-14-15,-20 2 1 0,-13 2 3 16,-14 0-11-16,-4 3-1 16,-6 0-9-16,-19 0-51 15,-7 8-55-15,-2 1-120 16</inkml:trace>
  <inkml:trace contextRef="#ctx0" brushRef="#br0" timeOffset="-101722.22">16160 13184 218 0,'0'0'21'0,"0"0"19"16,0 0 59-16,0 0-38 15,0 0-1-15,0 0-10 0,92-15-4 16,-71 8 7-16,3 2-7 16,-1-1-1-16,0 2-22 15,1 2 4-15,0 0-5 16,-1 2 0-16,3-1-4 15,-1-1 0-15,5-1 9 16,6-2-3-16,2-1-9 16,4-2-10-16,1-1 23 15,-2 1-16-15,-5 0 0 16,-2 4-3-16,-3-3 5 16,-2 3-5-16,-6 1-1 15,-3 0 2-15,-7 1 5 16,-2-1-7-16,-4 1 0 0,-1 0 3 15,-4 1-4-15,-2 1 0 16,0-1-4-16,0 1 3 16,0 0-2-16,0 0-4 15,0 0-18-15,0 0-45 16,-17 0-65-16,-7 0-55 16,-4 2-437-16</inkml:trace>
  <inkml:trace contextRef="#ctx0" brushRef="#br0" timeOffset="-101051.79">16131 13191 323 0,'0'0'101'16,"0"0"6"-16,0 0 15 15,0 0-50-15,0 0-35 16,0 0-7-16,-4 0-11 16,4 0-4-16,0 0-4 15,0 0 6-15,0 0-6 16,14 0 2-16,6 0 7 15,5 0-2-15,4 0-3 16,2 0-6-16,5-3 4 16,4 0 3-16,0 0-10 15,4 0 5-15,-1 3 0 0,0 0-1 16,0-3-7-16,1-1 12 16,0 0 2-16,-4-2-4 15,-2-1 4-15,-5 0-3 16,-3-1-1-16,-5 2 3 15,-4 0-6-15,-6-1-1 16,-4 4-1-16,-5 0 1 16,-3 0-2-16,-3 3 2 15,0 0-6-15,0 0 5 16,0 0-5-16,0 0-3 16,0 0-1-16,0 0-1 15,0 0-10-15,-4 0-22 16,-12 0-32-16,-4 9-81 0,-2-1-247 15</inkml:trace>
  <inkml:trace contextRef="#ctx0" brushRef="#br0" timeOffset="-98180.92">18762 13271 55 0,'0'0'21'0,"0"0"1"16,0 0 24-16,0 0-5 16,0 0 17-16,0 0 1 15,0 0-10-15,-9-7-21 16,8 6-26-16,-1 1 8 16,1-2-5-16,-2 1 0 15,-3-1-4-15,3 1 0 16,-2-2 2-16,2 3 4 0,2-3 3 15,-1 1 25-15,1 0-13 16,1 1 7-16,-2 1-7 16,-1-2 19-16,-1 1-16 15,-2 1-19-15,0 0 13 16,-3 0-3-16,1 0 9 16,0 0 14-16,0 0-7 15,4 0-6-15,-1 0 1 16,4 0-9-16,1 0 3 15,0 0 4-15,-2 0-6 16,2 0 0-16,0 0 0 16,0 0-6-16,0 0 3 0,0 0-2 15,0 0 3 1,0 0-5-16,0 0 3 0,0 0-3 16,0 0 3-16,0 0-5 15,0-2 0-15,0 2-4 16,3-1 0-16,5 0-6 15,1-1 2-15,4 1 3 16,-1-1-5-16,1 2 3 16,-1-2-3-16,2 2 0 15,-1-2 0-15,-2 2 1 16,2 0 7-16,-2 0-7 16,-4 0-1-16,3 0-1 15,-2 0 1-15,1 0 0 16,3 0 2-16,0 0 1 15,0 0-1-15,2 0-1 0,0 0 0 16,1 0 2-16,-2 0 2 16,1 0-4-16,-4 0 1 15,1 0 2-15,-1 0-1 16,2 0 1-16,0 0-3 16,1 0 9-16,1-3 0 15,-1 2-7-15,-2 0-2 16,2-1 0-16,-3 2 3 15,3-1-1-15,-2 0-3 16,3-1 10-16,-1 1-9 16,1-2 2-16,2 1-3 15,-1 1 4-15,1-1-4 0,-1 0 2 16,0 2-2-16,-1-1 0 16,-2-2 7-16,-1 1-4 15,-2 1-2-15,1-1 1 16,1 2-1-16,-3-3 2 15,2 3 1-15,4-3 0 16,-1 1-1-16,5 0-2 16,-1 1 0-16,2 1 0 15,0 0 0-15,1 0-1 16,0 0 1-16,1-1 0 16,2-1-1-16,1 1-2 15,-2-2 2-15,-3 1-1 16,-2 2 3-16,0-3-2 0,0-1 4 15,1 1-2 1,-1 1 2-16,-1 0-2 0,-3 1 0 16,2-1 0-16,-3-1-1 15,1 3 1-15,2-4 1 16,2 1 0-16,4 1-3 16,3-1 0-16,1 1 0 15,2-3 2-15,-2 0 0 16,0 3-1-16,-2-2 1 15,-1 1 1-15,-3 0-3 16,0 1 1-16,0-1 3 16,3-2-2-16,-1 2-2 0,2-1 4 15,-1 2-1 1,0-1-3-16,1 0 5 0,-1 1-2 16,2 1 0-16,-5-1-1 15,2 1-1-15,-2-1 2 16,-2 1-3-16,1 1 3 15,-2 0-3-15,2-2 3 16,0 2-2-16,-3-3 5 16,4 3-6-16,-2-2 0 15,1 2 0-15,-3 0 3 16,-2 0-2-16,1 0 4 16,0 0-1-16,-3 0 0 15,3-1-2-15,0-2 5 16,1 1-5-16,0 1 3 0,-3-2-5 15,1 3 4-15,-1-2 7 16,-2-1-11-16,-2 3 4 16,0-2-2-16,-2 0-2 15,1 2 10-15,-3-1-5 16,-1 0-2-16,-1 1-2 16,1 0 7-16,-2 0-2 15,1-2 0-15,-1 2 3 16,1-1-3-16,-1 0 7 15,1 1-6-15,1-2 4 16,-1 1-4-16,-1 0-1 16,-1 1 0-16,0-2-6 15,3 2 6-15,-3-1 0 0,1 1-4 16,1 0 4-16,-2-2-6 16,0 2-2-16,0 0-30 15,0 0-43-15,-14 0-26 16,-20 3-102-16,-16 8-516 15</inkml:trace>
  <inkml:trace contextRef="#ctx0" brushRef="#br0" timeOffset="-92292.02">16673 14505 306 0,'0'0'75'0,"0"0"-17"0,0 0 58 16,0 0-39-16,0 0-27 15,0 0-9-15,0 0-1 16,16-85 3-16,-16 73-13 16,-5 0-2-16,-6-1-2 15,-3 2-16-15,-1 1 14 16,-1-2-12-16,-2 4-5 16,1-1 3-16,0 4-9 15,-1 1 9-15,1 2-1 16,-1 2-7-16,2 0 1 15,-3 0-1-15,-2 0-2 16,1 11 9-16,-1 3-8 0,3 0-1 16,1 2 3-16,-1 4 0 15,3 3-2-15,0 5 3 16,4 2 1-16,1 1 2 16,3 5-4-16,1 3 6 15,3 2-6-15,3-4 0 16,0 2 4-16,0-6-6 15,4 3 3-15,8-2-1 16,0-1-3-16,3 2 6 16,-3-5-5-16,3-3 1 15,0-4-1-15,4-6-1 16,0-7 1-16,2-1 2 0,3-6-2 16,-1-3-1-16,-1 0 5 15,3-1-3-15,-3-13-2 16,2-4 14-16,-3-4-11 15,-1-5-1-15,-2 0-1 16,0-5 5-16,-5 1-5 16,0-1 0-16,-2-4-1 15,-7 0 8-15,-2-4-8 16,-2 2 2-16,0 2-1 16,0 2 1-16,-9 7-4 15,1 6 1-15,1 5 1 16,0 3 3-16,2 6 5 15,2-1-4-15,0 5 4 16,2 3 3-16,1 0-11 16,0 0 2-16,-2 0-4 0,-1 4 6 15,0 12-8-15,0 4 4 16,0 7 0-16,1 1 11 16,2 1-4-16,0 4 3 15,0 0 2-15,0-2-8 16,8 5 4-16,1-2-2 15,3 0 1-15,3 3-1 16,0-1 2-16,1-1-3 16,0-4-5-16,0-5 2 15,0-6 1-15,-3-5-3 16,1-4 0-16,1-4 1 16,-3-2-1-16,2-5 0 0,-3 2 6 15,-2-2-6-15,1 0-27 16,-1 0-29-16,2-5-13 15,-1-14-103-15,-4-3-251 16</inkml:trace>
  <inkml:trace contextRef="#ctx0" brushRef="#br0" timeOffset="-89071.09">16495 13291 245 0,'0'0'143'0,"0"0"-40"15,0 0 40-15,0 0-45 16,0 0-54-16,0 0-22 15,2 0-16-15,0 6-2 16,4 9 1-16,2 6 16 16,-1 10 16-16,4 7 1 15,-5 10 1-15,0 2-8 16,0 1-9-16,0-1-7 16,-1-1 1-16,1-5-9 15,-3-5 7-15,-3-1-3 16,0-4-6-16,0-5 4 15,0-2 9-15,0-8-10 16,-3-5 3-16,0-8-4 0,2-1 2 16,1-5-4-1,0 0 3-15,-2 0-4 0,-3-5 5 16,-1-9-9-16,-2-1 0 16,2 0-40-16,5 8-25 15,1-1-75-15,0 6-191 16</inkml:trace>
  <inkml:trace contextRef="#ctx0" brushRef="#br0" timeOffset="-87827.82">18764 13364 162 0,'0'0'38'16,"0"0"49"-16,0 0-17 15,0 0-17-15,0 0 15 16,0 0 0-16,74-52 3 15,-69 47-13-15,-5 0-3 16,1 0-22-16,1 2-17 0,-1-1-4 16,1-1 3-16,-2 3-1 15,1-1 2-15,-1 3 11 16,0 0-4-16,0 0-8 16,0 0-7-16,0 0-6 15,-4 0 4-15,-8 5-6 16,-2 3 5-16,-2-1 2 15,-1 2 0-15,-2 3 4 16,1 1 5-16,-6 5-4 16,-4 2-1-16,-3-1 4 15,-5 6-3-15,-9-1 2 16,-1 0-3-16,-5 3-6 0,-2 0 9 16,0 0-6-1,-3 3-7-15,-3 0 8 0,3 2-9 16,2-2 3-16,8-3 2 15,4 0-4-15,5-2-1 16,1 0 0-16,0 0 3 16,-1-1-1-16,-2-2-2 15,2 2 5-15,-2-1-4 16,-1 2-1-16,3-3 0 16,1 0 2-16,3 1 0 15,3-3 8-15,5 0-10 16,-1 1 2-16,3-1 0 15,3-3 0-15,4-3 0 0,5-3 2 16,7-5 6 0,2-4-2-16,2-1 4 0,0-1 7 15,0 0 3-15,0 2 1 16,-1-2-3-16,1 2-8 16,-2-2 2-16,2 1-5 15,-1-1-2-15,-2 2 2 16,3-2-4-16,0 0 6 15,0 0-2-15,0 0 0 16,-1 0-4-16,-1 0 3 16,2 0-7-16,-2 0 0 15,2-2-1-15,0 1-4 16,0 1-11-16,0 0-40 16,0 0-80-16,0 3-119 0,-7 11-379 15</inkml:trace>
  <inkml:trace contextRef="#ctx0" brushRef="#br0" timeOffset="-86674.91">17387 14314 381 0,'0'0'121'16,"0"0"14"-16,0 0-11 15,0 0-56-15,0 0 5 16,0 0-29-16,0-59-20 16,0 57-2-16,0 2 5 15,0 0-15-15,0 0-6 16,0 0-6-16,0 9-3 15,0 11 3-15,-3 6 10 0,0 7 8 16,-1 6 1 0,4 3-5-16,-2 4-3 0,2 2 6 15,0 1-10-15,-1 1 0 16,1-3 4-16,0 3-11 16,0 2 2-16,-2 0 3 15,1-1-5-15,-2-6 0 16,0-7 1-16,0-9 1 15,0-7 0-15,-1-5-2 16,3-6 2-16,-1-3-2 16,2-3 0-16,-1-5 0 15,1 0 1-15,-2 0 7 16,-2-5-2-16,0-12-2 16,1-5-3-16,1-4-1 0,2-5 3 15,0-1-5-15,0 2 3 16,0-3-1-16,3 6 6 15,7 1-6-15,3 1-2 16,2 3-1-16,2 5 0 16,0 1-2-16,-1 5 5 15,0 2 3-15,3 3-3 16,0 1 1-16,2-1-6 16,0 4 10-16,4 2-10 15,0 0 5-15,-1 0-1 16,-1 10 1-16,-2 2 0 15,-2 5-1-15,-3 2 1 16,-1 6-3-16,-6 1 3 0,-3 3-1 16,-3 5 1-1,-3 3 0-15,0-4-1 0,0-4 1 16,-4-2 2-16,-4-8 1 16,-1-2-3-16,-3 0 0 15,0-5 4-15,-2-2 0 16,-3-3 11-16,-2 0 0 15,-2-3-6-15,-6-1 10 16,-3-3-14-16,-1 0 2 16,-2 0 0-16,1-9-3 15,4-2 5-15,3-3 2 16,4 0-7-16,4-2 1 0,4 2-5 16,4 3-1-1,6 3 1-15,3 2-21 0,0 3-27 16,9 0-51-16,17-1-106 15,3 1-253-15</inkml:trace>
  <inkml:trace contextRef="#ctx0" brushRef="#br0" timeOffset="-86082.74">18242 14492 185 0,'0'0'186'16,"0"0"-52"-16,0 0 7 16,0 0-50-16,0 0-40 15,0 0 15-15,-24-75-30 16,10 66 9-16,-5 4-14 16,-2 2-5-16,-3 3-4 0,-6 0-7 15,-1 4-4-15,1 12 1 16,3 5 4-16,2 4-6 15,4 4 0-15,6 2 9 16,3 1-11-16,6 5-3 16,6 0 3-16,0 1-2 15,0-1 12-15,13-3-10 16,3 2 0-16,0-1-5 16,1 3-1-16,0-1 0 15,-2-3 1-15,5-5-3 16,-2-6 2-16,3-5 0 15,2-5-4-15,1-3 5 16,-1-4-3-16,1-4 5 0,-2-2-2 16,2 0-1-16,-5 0 0 15,0-2 3-15,-2-7-5 16,-5-1-29-16,-2-3-55 16,2-3-84-16,-3-6-366 15</inkml:trace>
  <inkml:trace contextRef="#ctx0" brushRef="#br0" timeOffset="-85655.19">18546 14416 534 0,'0'0'137'0,"0"0"12"15,0 0-50-15,0 0-32 16,0 0-14-16,0 0-17 16,31-54-17-16,-6 56-14 15,10 17 10-15,-1 11 2 16,1 11 2-16,-3 7-4 15,0 4 2-15,-1 1-8 0,-1-6-2 16,0-6-3 0,-5-7-2-16,-3-6 3 0,-2-8-5 15,-4-4 0-15,-4-5 0 16,-2-4 3-16,-2-2-2 16,-3-4-1-16,-1-1-2 15,-2 0 1-15,-1 0-10 16,2 0-17-16,-3 0-7 15,0-13-47-15,0-5-109 16,-12-5-218-16</inkml:trace>
  <inkml:trace contextRef="#ctx0" brushRef="#br0" timeOffset="-85295.21">18894 14280 549 0,'0'0'129'15,"0"0"-44"-15,0 0-61 16,0 0 15-16,-22 75 31 16,9-30-13-16,-3 5-19 15,-5 2-8-15,0 1-1 16,3-1-17-16,0-4-3 15,5-1-6-15,-2-2-3 16,1-1 7-16,1-5-6 0,3-3-1 16,2-12 1-16,3-9-1 15,1-7 0-15,4-5 0 16,0-3 0-16,0 0 1 16,0 0-2-16,0 0 0 15,0-8-24-15,4-10-47 16,2-5-31-16,2-5-23 15,-3 1-287-15</inkml:trace>
  <inkml:trace contextRef="#ctx0" brushRef="#br0" timeOffset="-85019.3">18560 14648 480 0,'0'0'155'0,"0"0"-66"15,0 0 11-15,0 0-46 16,0 0-30-16,0 0-15 16,110-44 25-16,-49 35-7 15,9-2-4-15,4 2 10 16,0-1-5-16,-6 2-2 16,-5-1-9-16,-12 4 0 15,-11-1 11-15,-15 2-15 16,-8 3-4-16,-11-2-7 15,-3 3-2-15,-3 0 0 0,0 0-51 16,-8 0-61 0,-16 7-55-16</inkml:trace>
  <inkml:trace contextRef="#ctx0" brushRef="#br0" timeOffset="-83192.08">19987 14224 262 0,'0'0'154'15,"0"0"-24"-15,0 0 16 16,0 0-53-16,30-84-27 16,-26 69-5-16,-4 2-5 15,0 4-9-15,0 2-15 16,0 4 6-16,0 1-3 15,0 2-19-15,0 0-14 16,0 18 0-16,4 13 0 16,2 9 3-16,2 9 11 15,0 2 3-15,0 6 1 16,3 0 0-16,-2 1-8 16,3-1-5-16,-3-4-2 0,-2-4-1 15,-2-5 0-15,0-6-3 16,-2-5 2-16,0-5-3 15,-1-6 3-15,-2-5-3 16,0-6 0-16,0-3-1 16,0-4-1-16,0-3 2 15,0-1 1-15,0 0-1 16,0 0-1-16,0 0-5 16,-2-8-22-16,-5-4-20 15,-3-2-34-15,-2-1-80 16,-2 1-219-16</inkml:trace>
  <inkml:trace contextRef="#ctx0" brushRef="#br0" timeOffset="-82872.94">19748 14466 651 0,'0'0'79'0,"0"0"26"16,0 0-10-16,0 0-53 16,0 0-25-16,0 0-3 15,82-20 1-15,-19 20 7 16,10 0 11-16,6 0-5 0,9 0 15 16,2 0-14-1,-6 0-2-15,-6-4 0 0,-16-1-13 16,-13 2 4-16,-15-1-3 15,-12 2 4-15,-10 1-15 16,-8 1-2-16,-4 0-4 16,0 0-6-16,-7 0-54 15,-17 4-79-15,-10 6-131 16</inkml:trace>
  <inkml:trace contextRef="#ctx0" brushRef="#br0" timeOffset="-81159.86">16485 15342 255 0,'0'0'96'0,"0"0"-68"0,0 0 81 15,0 0-15 1,0 0-34-16,0 0-5 0,-57-5 9 16,43 2-17-1,-3 1 4-15,-2-1 1 0,2-1-1 16,2 2 0-16,3 1-10 15,6-1-4-15,1 2-13 16,5-1-3-16,0 1-8 16,0 0-6-16,0 0-2 15,0 0-5-15,6 0 4 16,10 0-2-16,6 0 9 16,6 1 6-16,5-1-4 15,8 0 5-15,4 0-4 16,4 0-2-16,-2 0-3 15,-3 0 7-15,-3 2-9 16,-8-2 6-16,-7 0 0 16,-9 0 4-16,-7 0 0 0,-8 0 2 15,-2 0-3-15,0 0-1 16,0 0-5-16,0 0 8 16,0 0-9-16,-2 0-9 15,-4 0-4-15,1 0-6 16,0 0-32-16,5 0-36 15,0 1-44-15,0 9-39 16,0-1-163-16</inkml:trace>
  <inkml:trace contextRef="#ctx0" brushRef="#br0" timeOffset="-79483.21">17681 15383 122 0,'0'0'41'0,"0"0"6"16,0 0 23-16,0 0 7 16,0 0 15-16,0 0 8 15,-92-3-14-15,72 1-12 16,-4-1-18-16,-1 2-2 16,-1 1-19-16,1 0-1 0,2 0-13 15,4 0 9-15,6 0-15 16,4 0 8-16,4 0-3 15,4 0 2-15,1 0-9 16,0 0 3-16,0 0-6 16,0 0-1-16,0 0-6 15,0 0 12-15,0-2-14 16,0 2 16-16,0-1-7 16,0 1-5-16,8-2 3 15,9 2-3-15,10-3 1 16,6 0-5-16,6 2 5 15,5 0 0-15,0 1 1 16,-1 0-2-16,-1 0 7 0,-3 0-9 16,-2 0 0-16,1 0-3 15,0-2 9-15,4-2-8 16,4-2 12-16,6-3-6 16,2 1 3-16,3-1 4 15,-1 2-8-15,-4-1 6 16,-4 3-10-16,-3 0 10 15,-5-5-9-15,2 2 5 16,-2-2 0-16,2 2-5 16,4-4 5-16,2 2 0 15,0 0-7-15,-2 0 9 16,-1 0-8-16,-7 4 7 16,-3-2 1-16,-5 4-3 15,-2-1 7-15,-3 2-5 0,-1 1-3 16,-3-1 3-16,0 0 3 15,1-1 1-15,2 2-3 16,0-3 5-16,-3 1-6 16,-3 1 6-16,-3 0-3 15,-5-1-5-15,-4 3 4 16,-2-1-1-16,-4 0 0 16,0 2 0-16,0 0 0 15,0 0 2-15,0 0-8 16,0 0-4-16,0 0 3 15,0 0-1-15,0 0-1 0,0 0-1 16,0 0 0-16,0 0-1 16,0 0 3-16,0 0-2 15,0 0 0-15,0 0 0 16,0 0 1-16,0 0 0 16,0-1-2-16,0 1 2 15,0 0-2-15,0 0 1 16,0 0 0-16,0 0-1 15,0 0 1-15,0 0-1 16,0 0 1-16,0 0-6 16,0 0 4-16,0 0-2 15,0 0 4-15,0 0-3 16,0 0 0-16,0 0 3 16,0 0-1-16,0 0 1 0,0 0-1 15,0 0-3-15,0 0-1 16,0 0 5-16,0 0-4 15,0 0-2-15,0 0 1 16,0 0-8-16,0 0-6 16,0 0-32-16,2 0-42 15,-2 0-61-15,0 6-71 16,0-4-403-16</inkml:trace>
  <inkml:trace contextRef="#ctx0" brushRef="#br0" timeOffset="-73515.29">25919 8528 267 0,'0'0'63'0,"0"0"28"16,0 0 42-16,0 0-45 15,0 0-28-15,0 0 0 16,0 0-6-16,0-75-9 16,0 61-13-16,0 0 3 15,0-1 5-15,-2 0-14 0,-2-2-10 16,-3 3 2-16,-1-1-2 16,-3 1-7-16,0 1 0 15,-4 4 1-15,-3-1-10 16,0 6 4-16,-8 1 4 15,-3 3-8-15,-1 0 1 16,-5 0-2-16,0 7-1 16,2 7 2-16,0 1 3 15,5 2-3-15,4 5-1 16,2 2 1-16,1 3 1 16,4 4-1-16,2 3 3 15,3 5-3-15,3 2 1 0,-1 1-1 16,1 1 4-1,1 3-4-15,1-3 2 0,4-2-2 16,3-2-1-16,0-3 1 16,0-3-1-16,10-3 1 15,3-1 0-15,3-5 0 16,3-4 0-16,2-6 0 16,1-6 0-16,1-2-3 15,2-6 3-15,2 0 6 16,-1 0-6-16,-3-2 2 15,0-11 0-15,1-4-2 16,0-3 1-16,-1-5 2 16,-2-1-3-16,-4-6 5 15,-3-2 7-15,-3-7 0 16,0 0-2-16,-1-5-8 0,-3-2-2 16,4 2 1-16,-1 1-3 15,-2 8 2-15,-1 5 0 16,-1 8 5-16,-3 5-3 15,0 4-2-15,-3 4 0 16,3 3 1-16,-2 1 7 16,-1 5-1-16,0 0 0 15,0 2-5-15,0 0-1 16,0 0-1-16,0 0-1 16,0 8-4-16,3 9 3 0,-1 5 2 15,-1 3-3 1,1 8 3-16,-2 6 3 0,0 4 15 15,1 5-10-15,6-4 1 16,-1 3-7-16,4-2 0 16,-1-2-2-16,-2-2 0 15,2-6 6-15,0-3-6 16,0-4-1-16,0-6-3 16,3-5 4-16,0-5 5 15,1-1-5-15,-2-2-4 16,-1-5 4-16,2-1-4 15,0-3-5-15,0 0-6 16,4 0-23-16,-2 0-35 16,1-10-98-16,0-5-276 15</inkml:trace>
  <inkml:trace contextRef="#ctx0" brushRef="#br0" timeOffset="-72899.22">26692 8395 122 0,'0'0'543'0,"0"0"-497"0,0 0 83 16,0 0-27-16,0 0-43 16,0 0-9-16,10-59-20 15,-10 59-17-15,0 2-12 16,0 21-1-16,1 11 0 15,1 16 3-15,-1 8 8 16,-1 7 3-16,0 4-4 16,0 1 0-16,0-5-9 15,0-4 1-15,0-8-2 16,0-4-1-16,0-12 1 16,0-6-1-16,0-9-1 0,0-8-4 15,2-7 4 1,-1-2-5-16,-1-3-6 0,0-2-7 15,0 0-12-15,0 0-32 16,0-14-59-16,-4-10-103 16</inkml:trace>
  <inkml:trace contextRef="#ctx0" brushRef="#br0" timeOffset="-72619.11">26436 8690 627 0,'0'0'51'0,"0"0"13"16,0 0 58-16,0 0-68 15,0 0-34-15,0 0-7 0,60-11-3 16,-6 11 19-16,8 0-1 16,2 0-3-16,1 0 1 15,-4 0-7-15,-5 0-13 16,-5 0 5-16,-6 0-1 15,-11 0-10-15,-10 0 5 16,-10 0-5-16,-10 0-15 16,0 3-38-16,-4-2-61 15,0-1-29-15,0 0-274 16</inkml:trace>
  <inkml:trace contextRef="#ctx0" brushRef="#br0" timeOffset="-71717.14">27351 8058 579 0,'0'0'34'0,"0"0"84"0,0 0-15 15,0 0-37-15,0 0-9 16,0 0-16-16,1-47-26 15,4 56-15-15,5 17 0 16,-1 12 3-16,3 10 11 16,-3 10 12-16,-3 6-9 15,-2 9-5-15,-2 6-3 16,-2 4-6-16,0-1 1 16,0-4-3-16,-5-5 0 0,-5-8-2 15,0-9-1 1,1-13 2-16,2-10 0 0,3-13 5 15,3-9-9-15,1-7 8 16,0-2 0-16,0-2-2 16,0 0 5-16,0-4 32 15,5-16-14-15,8-6-17 16,0-6 1-16,3-9-3 16,0-4-6-16,0-5-3 15,1 0 1-15,-1 8 0 16,-2 6-8-16,-3 14 7 15,-2 8 2-15,-1 4-2 16,2 6-1-16,2 1-3 16,9 3 1-16,7 0-9 15,8 3 12-15,4 12 2 0,-1 4-1 16,-7 5-2-16,-6-2 4 16,-8 4-1-16,-7 1-1 15,-6 1 1-15,-5 1 1 16,0 1-8-16,-3-1 8 15,-12 1 1-15,-1-2-1 16,-4 0 4-16,1-1-3 16,0-2 1-16,-4-3-2 15,3-5 1-15,-3-5 8 16,2-3-5-16,-3-4 4 16,-2-5 11-16,-4 0 14 15,-5 0-8-15,-1-6 4 0,5-6-1 16,4-1 4-16,7-1-16 15,8 0 10-15,1 1-13 16,5 3-6-16,3-2-6 16,2 4-1-16,-1 1 0 15,2 5-11-15,0 1-28 16,0 1-13-16,6 0-45 16,14-2-80-16,5-5-226 15</inkml:trace>
  <inkml:trace contextRef="#ctx0" brushRef="#br0" timeOffset="-70939.36">28387 8003 509 0,'0'0'88'0,"0"0"47"16,0 0-39-16,0 0-44 15,0 0-5-15,0 0-6 0,17-47-13 16,-17 47-7-16,0 0-9 16,0 0-9-16,0 4-3 15,0 17 0-15,-2 13 0 16,-3 9 1-16,-3 6 25 15,-1 7-11-15,0 0-2 16,-4 8 20-16,-1 4-15 16,-2 3-7-16,-1 2-9 15,-1 0 0-15,2-1 3 16,1-2 4-16,5-3-6 16,-2-1-3-16,1 1 0 15,-1-1 0-15,-3-3 0 16,0-5 0-16,1-4 0 0,3-14 0 15,1-4 1-15,5-11 5 16,4-8-2-16,1-5 0 16,0-7-2-16,0-1 3 15,0-1-1-15,0-3-1 16,0 0 2-16,0 0 0 16,0 0 1-16,0-8-6 15,0-8-58-15,-8-1-47 16,-4-5-152-16</inkml:trace>
  <inkml:trace contextRef="#ctx0" brushRef="#br0" timeOffset="-70080.3">28978 8518 180 0,'0'0'43'0,"0"0"49"0,0 0 22 15,0 0-8-15,0 0-18 16,0 0-15-16,28-48-12 15,-28 43-8-15,0-2-9 16,0 2-12-16,0-3 13 16,-7 2-14-16,-5-2-14 15,-7 2-11-15,-4 3 11 16,-2 3-6-16,-2 0 6 16,0 0-3-16,0 14 6 15,1 3-11-15,0 9 1 0,4 3 8 16,-2 3-2-16,3 5-6 15,4 1 9-15,1 3-15 16,6-2 8-16,1 2-9 16,4 3 0-16,5 0 0 15,0-2-3-15,0-2 5 16,5-7-5-16,5-5 1 16,-1-6-1-16,6-4-1 15,0-3 1-15,4-1-1 16,2-4 6-16,2 0-5 15,0-8 4-15,-2-1 0 16,-1-1-2-16,1 0 3 16,1 0-3-16,2-3-2 0,-2-5 5 15,-2-1-5-15,-5-1-4 16,-4 0-7-16,-5 1-30 16,-3-3-35-16,-3 1-123 15,0-3-486-15</inkml:trace>
  <inkml:trace contextRef="#ctx0" brushRef="#br0" timeOffset="-69545.01">29563 8710 660 0,'0'0'118'16,"0"0"-75"-16,0 0 33 16,98 0-19-16,-52 0-18 15,-1-3-14-15,-4 1-4 16,-4-1-3-16,-9-1-4 16,-8 1-6-16,-9 1-3 15,-5-1-2-15,-6 3-3 0,0 0-12 16,0 0-85-16,0 0-90 15,-7 0-226-15</inkml:trace>
  <inkml:trace contextRef="#ctx0" brushRef="#br0" timeOffset="-67867.98">30598 8743 414 0,'0'0'97'16,"0"0"51"-16,0 0-55 15,0 0-43-15,0 0-6 16,0 0 9-16,11-75-27 16,-11 63-5-16,-8-2 3 0,-4 1-15 15,-3-1 13-15,0 2-10 16,-4-1-12-16,0 2 15 16,0 2-9-16,-1 3 2 15,-1-1-7-15,3 7 10 16,-1 0 0-16,0 0-8 15,0 5 0-15,1 12 0 16,5 3-2-16,1 3 6 16,0 4-5-16,4 5-2 15,4 5 3-15,-1-1 3 16,2 2-5-16,3 1-1 16,0-3 1-16,0-3-1 0,0-1 0 15,3-3 1 1,8-7-1-16,3-3 1 0,2-4-1 15,3-6-1-15,2 1-1 16,5-6-9-16,0 1 10 16,4-5-20-16,-3 0 2 15,-2 0-5-15,-2 0 1 16,-4-13 23-16,-1-8-2 16,-5-9 4-16,1-4 0 15,-4-10 8-15,1-6 8 16,0-2-8-16,-1-3-1 15,0-1-5-15,2-2-2 16,-2 2 0-16,1-2-2 16,2 1 0-16,-1-1 1 15,1 4 0-15,-2 1-1 0,-3 7 0 16,-4 4-1-16,-1 5 1 16,0 6 1-16,-3 8-1 15,0 6 6-15,0 5 3 16,0 8 2-16,0 1-8 15,0 3-1-15,0 0-2 16,0 0 0-16,0 0-3 16,0 6-1-16,-6 14 4 15,2 6-6-15,-1 6 8 16,-1 2-2-16,0 3 6 16,-3 3 0-16,3 2 8 15,-1 4-11-15,1 4 7 0,-3 4-4 16,0 1 1-16,0-2-2 15,-3 0 2-15,2-3-7 16,1 0 5-16,1-2-1 16,4-1-2-16,4-5 2 15,0-2-4-15,2-6-4 16,14-4 4-16,3-5 8 16,1-3-8-16,5-7 1 15,0-5 1-15,0-1 3 16,-2-7-2-16,-4-2-2 15,1 0 7-15,-4 0-8 16,0 0 1-16,-4 0-4 16,2-5-11-16,-7 0-25 0,-4 2-69 15,-1-1-96 1</inkml:trace>
  <inkml:trace contextRef="#ctx0" brushRef="#br0" timeOffset="-66080.08">24045 8534 651 0,'0'0'91'16,"0"0"-86"-16,0 0 58 15,0 0-25-15,0 0-33 16,0 0-4-16,-28 11 0 15,8 1 5-15,-3-1-5 16,0-2 0-16,1-2 5 16,1-5-2-16,3-2 12 0,2 0 3 15,2 0 3-15,1 0-5 16,1-7 0-16,0-5 4 16,0-4 0-16,2-2-9 15,2-1-9-15,4-1 5 16,4-2-3-16,0-2 2 15,0 0-7-15,9 0-1 16,4 2 0-16,4 5-4 16,-2 5 2-16,1 5 0 15,-4 3 2-15,4 1-2 16,-1 3 0-16,3 0 1 16,0 0 2-16,-2 1-1 15,2 12 0-15,-3 3-3 0,1 7 5 16,-3 1-2-16,-4 6-2 15,-5 1-1-15,-4 0 8 16,0 3-4-16,0 0 0 16,-12 0 0-16,-2 2 5 15,-2 0-5-15,0-1 0 16,-7 3 2-16,1 2-3 16,-3 0 4-16,1-4-5 15,-3 0 5-15,2-7-3 16,-1-7 0-16,-1-2 2 15,2-7 2-15,-2-3-3 16,-1-3 1-16,2-4 2 0,3-3-4 16,0 0 5-16,4 0-4 15,4-7 0-15,1-7 3 16,1-8 2-16,6-3-5 16,5-4 0-16,2-6 2 15,3-2 0-15,19 1-1 16,1 2 3-16,2 6-5 15,-2 9 0-15,-6 3 2 16,-5 7-2-16,-4 6 0 16,-2 3 3-16,1 0-3 15,4 0-2-15,1 18-4 16,4 4 6-16,-1 8 0 16,1 1-5-16,-3 3 5 15,-2 5 0-15,0 0 5 0,-1-1-5 16,4-4-1-16,1-5-1 15,2-5 2-15,4-7 0 16,2-3 1-16,2-7 0 16,2-6 7-16,1-1-8 15,-1 0 0-15,-2 0-14 16,-5-5-25-16,-2-4-11 16,-8-7-38-16,-3-2-59 15,-7-6-366-15</inkml:trace>
  <inkml:trace contextRef="#ctx0" brushRef="#br0" timeOffset="-64837.01">24314 8196 212 0,'0'0'62'15,"0"0"62"-15,0 0-23 0,0 0-31 16,-33-79-11-16,17 66-8 15,-4-1-14-15,-2 2-7 16,-5-1-4-16,-3 1-10 16,-3-1 7-16,-2 4 2 15,-1-2 0-15,-3 4 2 16,2 3 4-16,-1 1-11 16,1 3 0-16,-4 0 6 15,2 0-15-15,0 5 3 16,1 9-5-16,1 6-3 15,2-1-1-15,-1 5 3 16,1 0-4-16,2 0-2 16,1 3 13-16,0-2-12 0,2 3 2 15,1 2-2 1,0 0 1-16,2 2-2 0,2 4 0 16,1 2 0-16,-1 4 1 15,4 2-2-15,-4-1-1 16,2 3 1-16,3-4-1 15,3-1 0-15,9-2 1 16,3-2-1-16,5 0 0 16,0-2 0-16,0-1 0 15,11 1 0-15,0-2 0 16,1 0-4-16,0-3 4 16,-2 0 2-16,2-2 2 0,-1 0-4 15,1-2 0 1,2 1 0-16,0 0 0 0,5 1 1 15,5-1 8-15,1 0 2 16,4-1-4-16,-4-2-1 16,4-1-6-16,1-4 3 15,-1 1 7-15,3-2 0 16,-1 0-6-16,-1-4 0 16,1-2 0-16,2-2-1 15,4-1 3-15,-3-4-3 16,-1-2 3-16,0-2 4 15,-3-1-6-15,-2 0 4 16,2 0 5-16,-2-4 5 16,2-7-5-16,2-2-4 0,-3 1 1 15,4-2-3-15,-3-1-1 16,-2 0 1-16,-1 1 4 16,-6-1-2-16,-1-4 7 15,-1-3 2-15,-1-3 2 16,1-1-7-16,0-3-1 15,3 0 0-15,-2-1-1 16,4 2-4-16,-4 2-2 16,1 2 2-16,-4 0-1 15,-2 0 1-15,-1 1-1 16,-4 1 6-16,-1 1-3 16,0-2 1-16,3 2-2 15,-1-6-5-15,3-1 1 0,0 0-3 16,1-2-1-16,-3 2 2 15,0 2-2-15,-1-2 0 16,-1 5 0-16,-3-1-1 16,0 2 1-16,-4 1-1 15,-1 2 1-15,-2-3 0 16,0 2 2-16,0-5-2 16,0-1 0-16,0-4 1 15,-2-6 0-15,-8 0-1 16,0 2 0-16,-3 1-2 15,-3 7 1-15,-3 1 1 16,-4 0-1-16,-4 1 1 0,-4 1-2 16,-6-1 0-16,-5 3-11 15,-4 3 2 1,-9 6-37-16,-10 6-31 0,-10 6-41 16,-6 6-67-16,2 10-414 15</inkml:trace>
  <inkml:trace contextRef="#ctx0" brushRef="#br0" timeOffset="-40533.57">28167 9854 125 0,'0'0'86'0,"0"0"-49"0,0 0 19 16,0 0-4-16,0 0-11 15,0 0-11-15,-2-22 19 16,2 20-6-16,0-1 14 16,0-2-30-16,0 2 16 15,0-1-8-15,0-1 3 16,0-1-12-16,-1-1 1 15,1-1-10-15,0 1 5 16,0-3-4-16,-2 4 4 16,2-3 4-16,0 4-4 15,0-2-12-15,-1 0 5 16,1 2-6-16,0 1 3 16,0 1-3-16,0 3 1 0,0 0-2 15,-2 0-6-15,2 0 7 16,0 0-8-16,0 0 1 15,-2 0 1-15,2 0-3 16,0 0 0-16,-5 0-2 16,0 9 2-16,-2 3 0 15,-1 4 2-15,2 0-2 16,-2-1 0-16,0 2 3 16,2 2-3-16,-2-2 4 15,-2 4-2-15,4-1 10 16,-1-1-5-16,0 1 2 15,0 0-4-15,3 0 4 0,-1-1-2 16,-1-1-6-16,0 1 11 16,-1-2-2-16,3 3-6 15,-1-3 3-15,0 1-5 16,1-3 8-16,-1 1-3 16,1-2-4-16,-2-2 9 15,3 1-8-15,-1 0 5 16,1-1-7-16,-2 0 4 15,1-2 0-15,1 0 2 16,-2-1 2-16,5-3-10 16,0 0 13-16,-1-3-8 15,1-1-2-15,0-1-1 16,0-1 0-16,0 0 3 0,0 0-4 16,-2 0-1-1,2 0 2-15,0 2 0 0,0-2-1 16,0 2 1-16,0-2-2 15,0 0 1-15,0 1 3 16,0-1-4-16,0 0 5 16,0 0-5-16,0 0 0 15,0 0 4-15,0 0-1 16,0 0-2-16,0 0 4 16,0 0-6-16,0 0 7 15,0 0-5-15,0 0-1 16,0 0-3-16,0 0-21 0,0 0-44 15,-9 0-74 1,-16-1-205-16</inkml:trace>
  <inkml:trace contextRef="#ctx0" brushRef="#br0" timeOffset="-20268.99">26791 9639 176 0,'0'0'473'0,"0"0"-423"0,0 0 44 16,0 0-36-16,0 0-28 15,0 0-14-15,0 0-12 16,0 0-2-16,0 17 4 15,-8-10 3-15,2 0 3 16,-2-1-10-16,0-2 15 16,0-2 1-16,-1-2-6 15,-3 0 5-15,-3 0-4 16,1 0 5-16,0-2-6 16,1-10 1-16,3 1-9 15,0-5 7-15,2 1-9 0,2-1 2 16,2-1-2-16,1 2-1 15,3 1 3-15,0 0-8 16,0 4 8-16,0 2-4 16,0 1 0-16,7 0-5 15,1 3 4-15,1-1-4 16,1-1 5-16,-1 2 0 16,0 1 0-16,-1 1-4 15,0 2 3-15,-2-2 2 16,3 2 4-16,-1 0-5 15,4 0-3-15,0 6 3 16,1 2 2-16,-1 1-2 16,-3 4 0-16,0-2-3 15,-5 0-1-15,1 3 4 0,-2 0-2 16,-2 1-1-16,-1 4 2 16,0 1 0-16,0 2-3 15,0 4 1-15,-3-2 6 16,-4 1 0-16,-2 3-3 15,2-3 0-15,-3-1 3 16,1 0-3-16,-1-2 3 16,0 1-1-16,-2 0-2 15,-3 1 2-15,0-2-2 16,-6 1 1-16,0-1 1 16,2-2 2-16,-1-3-4 0,3 0-1 15,1-4 1 1,-1-4 0-16,2 0 3 0,-3-4-2 15,-3-3-1-15,1-2-1 16,0 0 1-16,2-5 7 16,0-11-2-16,2-4-2 15,2-3 2-15,3 0-4 16,3 1 3-16,3 3-3 16,4 5-2-16,1-1 2 15,0 2 0-15,0 2-1 16,0 0-4-16,7 0 3 15,5-1-1-15,-3 4 0 16,3-1 1-16,0 4-3 16,0 0 3-16,3 2 1 15,0 2 1-15,-1 1-1 0,0 0 0 16,2 0 0-16,-1 0 1 16,2 4-1-16,-4 8 0 15,2 1-4-15,-1 4 4 16,-1-1-3-16,-1 6 3 15,0 3 0-15,1 0 0 16,-2 3 0-16,-2-2-7 16,1 1 7-16,-1-3 7 15,0-3-7-15,3-6 1 16,-2 0-1-16,4-5 1 16,-2-2 3-16,-2-2-3 15,3 1 1-15,-2-4-1 0,-2-2-1 16,3-1 1-16,-3 0 1 15,-2 0-2-15,2 0-13 16,-6 0-65-16,2-6-80 16,-2-8-390-16</inkml:trace>
  <inkml:trace contextRef="#ctx0" brushRef="#br0" timeOffset="-18458.19">29765 9511 213 0,'0'0'56'15,"0"0"25"-15,0 0 3 16,0 0-23-16,0 0-22 16,0 0 10-16,0 0 4 15,-29-5-2-15,25 5-9 16,2 0 4-16,2-3-2 16,0 3-1-16,0-2-6 0,0-1 0 15,0 1-24 1,9-2-12-16,3 1-1 0,5 0 1 15,2 1 0-15,1 0 1 16,1 2 1-16,-1 0-3 16,-3 0 2-16,-3 0-2 15,2 0-5-15,-2 2 5 16,-2 3 5-16,-3 2-4 16,-3 3-1-16,0-1 1 15,1 1-2-15,-1 4 2 16,-1-2-2-16,-2 5 1 15,-3 0 0-15,0 0 0 16,0 0 0-16,-2 0 0 16,-9 1 4-16,-2-2-4 15,0 1 2-15,-5-2-1 0,1 1-1 16,-2-1 0-16,-2-1 3 16,2-1-3-16,-1-4-3 15,7-1 3-15,3-2 3 16,4-3-1-16,4 0 4 15,1-1-3-15,1 0-2 16,0-1 6-16,0-1 2 16,0 2 9-16,0-2-8 15,0 0-7-15,3 0-1 16,6 0-1-16,4 0-1 16,2 0 5-16,3 0-5 15,-3 3 2-15,-1 1-1 0,0-1 0 16,-1 2 1-1,-4 1-2-15,0-1-6 0,2 3 6 16,-2 0 2-16,1 1-1 16,0-1-1-16,1 1-5 15,-3 2 5-15,0-3 0 16,-2 1 5-16,-1-3-6 16,-2 3 2-16,-2-1 3 15,1 2-2-15,-2 1-2 16,0 3 2-16,0 1-2 15,0 0 0-15,-3-1 2 16,-5 1 0-16,0-1-2 16,-1-3 1-16,-1 0-1 0,-1 1 3 15,-1-4-2 1,-2 1 0-16,1-2 3 0,-1-2 7 16,0-2-2-16,1-3 4 15,-1 0-3-15,-1 0 4 16,-2 0 0-16,1 0 1 15,0-8-6-15,2-1-2 16,1-1 2-16,1 1-8 16,1-1 1-16,-2 3-2 15,1 2-1-15,-1 2-24 16,-1 3-45-16,3 0-74 16,1 3-38-16,6 4-362 0</inkml:trace>
  <inkml:trace contextRef="#ctx0" brushRef="#br0" timeOffset="-11409.29">27630 11572 315 0,'0'0'125'16,"0"0"-21"-16,0 0 25 16,0 0-24-16,41-83-40 15,-38 69-29-15,-1 0 22 16,1 1-29-16,0 1 12 16,0 3-27-16,0 0 13 15,0 4-16-15,-2 0-1 0,-1 5 1 16,0 0-1-16,2 0-4 15,-2 0 2-15,0 0-8 16,0 0 0-16,0 0 0 16,0 9-7-16,0 9 1 15,1 10 6-15,1 6 2 16,-2 5-2-16,0 7 9 16,0 7 0-16,0 8-3 15,-11 1-4-15,-1 5 4 16,-1-3-4-16,2-6 5 15,4-7-3-15,1-5-4 16,3-7 5-16,0-2-4 16,3-7 0-16,-1-5-1 0,1-7 0 15,0-5 0-15,0-6 1 16,0-2-1-16,0-5 1 16,0 0 1-16,0 0 5 15,0 0 12-15,0-11 11 16,4-11-24-16,6-6-2 15,1-6-3-15,0-1 2 16,-1-2-3-16,2 0 0 16,1 3-2-16,-1 4 1 15,2 5-4-15,0 4-2 16,3 6-7-16,-1 3 11 16,0 2-2-16,3 4-9 0,4 3-1 15,6 0 7 1,4 3-4-16,-1 0 12 0,-3 0 0 15,-5 8 2-15,-9 6-2 16,-4 3-2-16,-5 2 0 16,-3 1-4-16,-3 4 6 15,0 0-5-15,0 2 10 16,0 1-5-16,0 0 1 16,-3 2 0-16,-7-2-1 15,-3-1-7-15,-4-1 7 16,-1-4 1-16,-4-3-1 15,0-2 0-15,-2-4 5 0,0-3 5 16,-3-6-7 0,-1 0 7-16,-1-3 11 0,3 0-9 15,0-3-5-15,4-7 2 16,1-3 1-16,0-2-8 16,4-3 5-16,6 3-7 15,3 1 0-15,5 4-21 16,3 5-25-16,0 1-39 15,14 2-114-15,8-1-428 16</inkml:trace>
  <inkml:trace contextRef="#ctx0" brushRef="#br0" timeOffset="-10703.43">28605 11936 13 0,'0'0'356'0,"0"0"-259"15,0 0 14-15,0 0-10 16,0 0-39-16,0 0 1 15,15-56-12-15,-15 51-5 16,0-1-6-16,0 1 3 16,-6 1-19-16,-7-1-2 15,-7 1-11-15,-5 3-4 16,-4 1 5-16,0 0-2 16,-1 5-6-16,0 7 4 0,3 4 8 15,0 4-9 1,4 2 0-16,4 3 3 0,2 1 5 15,5 5-9-15,0 1 3 16,3-3 2-16,3 0-5 16,3-4-6-16,1 1 2 15,2-2 2-15,0 0-3 16,0 1 1-16,2-5-1 16,5 0-1-16,1-2 0 15,4-1 2-15,1-5-1 16,3-3-1-16,6-1 2 15,3-3-1-15,2-2 8 0,6-1-7 16,-4-2 5 0,3 0-7-16,-5 0 4 0,-1-2-1 15,-3-6-2-15,-7-2-1 16,-4 0-12-16,-5-2-14 16,-2-1-26-16,-3-2-60 15,-2-3-143-15</inkml:trace>
  <inkml:trace contextRef="#ctx0" brushRef="#br0" timeOffset="-9970.6">29130 11540 383 0,'0'0'62'0,"0"0"53"16,0 0-6-16,0 0-67 16,0 0 23-16,0 0-41 15,15-62 30-15,-15 60-18 16,0 2-14-16,0 0-12 16,0 0-10-16,-4 11-2 0,-8 11 2 15,-5 9 4 1,2 7 4-16,-1 9 12 0,0 7-5 15,-1 7 13-15,-4 6-16 16,-2 2 8-16,0-3-4 16,-2-3-5-16,-1-3-4 15,3-7-1-15,3-3-1 16,-1-5 12-16,2-4-5 16,4-2 0-16,0-5-7 15,6-5 4-15,3-5-6 16,0-3 1-16,2-8-2 15,2-4-1-15,1-3 2 16,1-5-1-16,0-1 4 16,0 0 4-16,0 0 0 0,0 0 0 15,0-8-10-15,0-3-23 16,0 2-63-16,0 4-76 16,0 5-400-16</inkml:trace>
  <inkml:trace contextRef="#ctx0" brushRef="#br0" timeOffset="-9116.34">27610 12712 256 0,'0'0'135'16,"0"0"-31"-16,0 0 37 15,0 0-47-15,0 0-37 16,0 0-23-16,-82-25 1 16,69 23-5-16,4 2-5 15,1-1-4-15,2 1-5 16,3 0-5-16,3 0-4 16,0 0 0-16,0 0-7 15,0 0 7-15,2 0-2 0,21 0 5 16,12 0 23-16,11 0 3 15,9 0-16-15,1 0 3 16,2 0-15-16,3 0 5 16,3 0-5-16,2 1 7 15,-2 2-5-15,-1 2 3 16,-1-2-4-16,4-2-5 16,2-1 7-16,-2 0 6 15,1 0-5-15,-6 0-5 16,-2 0 3-16,-3 0 2 15,-1 0-4-15,-1 0 8 0,0 0-6 16,-7 0 6 0,-9 0 3-16,-10 0-5 0,-8 0 5 15,-9 0 1-15,-3 0 0 16,-6 0-2-16,-2 0-3 16,0 0 3-16,0 0 0 15,0 0-6-15,0 0-1 16,0 0-6-16,0 0-5 15,0 0-4-15,0 0 4 16,0 0-3-16,-10 0-19 16,-12 0-44-16,-12 7-42 15,-12 5-71-15,-13 4-128 16</inkml:trace>
  <inkml:trace contextRef="#ctx0" brushRef="#br0" timeOffset="-271.3">26818 11517 434 0,'0'0'214'16,"0"0"-158"-16,0 0 44 15,11-86-7-15,-10 72-24 16,-1 5-20-16,0 4-13 16,0 3-9-16,0 2-2 15,0 0-14-15,0 0-11 0,0 21-9 16,0 10 9-16,-3 10 1 16,-9 8 14-16,0 6 3 15,-1 6 0 1,-2 2 2-16,1 6-2 0,0 1-9 15,2-3-3-15,0-6-4 16,1-11-2-16,5-9 3 16,3-7-2-16,2-8 0 15,1-8 2-15,0-5-4 16,0-5 3-16,0-5-1 16,0 0 4-16,0-3-5 15,0 0 0-15,0 0-7 16,9-3-24-16,-2-11-24 0,-1 0-15 15,-4-3-33-15,-2 0-62 16,0-2-201-16</inkml:trace>
  <inkml:trace contextRef="#ctx0" brushRef="#br0" timeOffset="-24.22">26478 11818 670 0,'0'0'48'16,"0"0"-10"-16,0 0 56 16,0 0-14-16,0 0-36 0,0 0-43 15,100-33 8-15,-33 33 14 16,5 0 12-16,4 12 1 16,-5-1-13-16,0 0 3 15,-7-2-7-15,-9-4-5 16,-19 0-2-16,-15-3-6 15,-14-1-6-15,-7 1-34 16,-10-2-128-16,-19 0-87 16</inkml:trace>
  <inkml:trace contextRef="#ctx0" brushRef="#br0" timeOffset="995.03">25802 11504 519 0,'0'0'54'0,"0"0"-3"16,0 0 67-16,0 0-65 16,-3-77-35-16,-10 61 13 15,0 2 13-15,-7 2-29 16,-4 2 17-16,-4 3-10 0,-5 3-10 15,-1 4 4-15,4 0-3 16,3 0-2-16,2 17-3 16,-1 7 2-16,3 5-4 15,0 4 8-15,2 3 4 16,2 1-9-16,1 5 0 16,5-2 2-16,2 2-3 15,3-1 1-15,1 2-7 16,3 1 0-16,2 0-1 15,-1-1-1-15,2-4 2 16,-1-4-2-16,2-4 0 16,0-7-2-16,0-6-10 0,11-3 9 15,5-8-2 1,7-1 4-16,5-5 1 0,5-1 8 16,2 0-8-16,0-4 0 15,-1-6 2-15,-4-6 7 16,-2-2-9-16,-2-6 3 15,-7-4 1-15,0-6 9 16,1-8 7-16,-2-8-10 16,0-6 6-16,0-3-7 15,1-3-5-15,-5 5-4 16,-1 9 0-16,-6 8-1 16,-4 13 1-16,-1 10 4 15,-2 7 2-15,0 7 17 16,0 3-19-16,0 0-2 15,0 5-2-15,0 20-4 0,-3 9 1 16,-3 7 3-16,1 9 1 16,1 0 2-16,1 5-1 15,-3 0 0-15,5 1-2 16,1-2 2-16,0-10 0 16,0-6-2-16,10-6 0 15,5-9 0-15,1-3 4 16,2-6-2-16,0-5 2 15,3-3-2-15,-2-3 0 16,1-3-2-16,-4 0-7 16,-1 0-43-16,-3-3-57 15,1-10-193-15</inkml:trace>
  <inkml:trace contextRef="#ctx0" brushRef="#br0" timeOffset="1611.54">25348 12272 734 0,'0'0'50'15,"0"0"-31"-15,0 0 69 16,0 0-20-16,0 0-41 16,0 0-8-16,9-6-5 15,32 18 13-15,12 1 7 16,8-2-1-16,-2-3-10 16,-2-2 5-16,-3 0-3 15,-5-6-3-15,-9 0 0 16,-9 0-13-16,-8 0-3 15,-8 0-3-15,-5 0-3 0,-2 0-43 16,-1 0-23-16,-2-6-70 16,-2-5-169-16</inkml:trace>
  <inkml:trace contextRef="#ctx0" brushRef="#br0" timeOffset="8488.71">25407 12371 130 0,'0'0'49'0,"0"0"-48"16,0 0-1-16,0 0 1 16,0 0 6-16,0 0 4 15,0 0 27-15,-1-2-14 16,-1 2 22-16,-1 0 3 15,-1 0 25-15,1 0-2 16,-5 0-11-16,2 0 1 16,-1-3 13-16,-6 0-29 0,-1-2-4 15,-7 0-11 1,0 0-6-16,0 1-7 0,4-1 11 16,5 3 10-16,1 0-19 15,1 0 3-15,2-1 5 16,-1 3-4-16,2 0-11 15,4 0 7-15,2 0-6 16,1 0-2-16,0 0 16 16,0-1-11-16,0 1-3 15,0-2-7-15,4 2 0 16,17 0 9-16,10 0 4 16,12 0 2-16,5 0-4 15,0 0-8-15,-5 0-1 16,-4 0-5-16,-2 3-1 15,-4 2 3-15,0-1-5 0,-4-1 2 16,0 1 5-16,-5-4 3 16,-6 0-10-16,-4 0 9 15,-8 0 0-15,-3 0 0 16,-3 0 8-16,0 0-12 16,0 0 7-16,0 0-7 15,0 0-4-15,0 0-1 16,0 0 1-16,0 0-2 15,0 0-17-15,0 0-32 16,0 4-21-16,2 12-60 16,12 1-52-16,8 5-186 15</inkml:trace>
  <inkml:trace contextRef="#ctx0" brushRef="#br0" timeOffset="9828.84">27751 12752 91 0,'0'0'274'15,"0"0"-233"-15,0 0 19 16,0 0 32-16,0 0-23 15,0 0-6-15,-19-33-28 16,8 28-3-16,-4 0-4 0,-5 0-1 16,-3 1 15-1,-3 1-13-15,4-1 17 0,2 3-15 16,8 1-6-16,5 0-8 16,4 0 9-16,3 0-15 15,0 0 9-15,0 0-8 16,0 0-8-16,0 0 4 15,0 0 2-15,0 0-3 16,0 0 8-16,0 0-10 16,0 0-5-16,7 0-1 15,10 0 0-15,10 4 2 16,7 2 7-16,3 1-1 16,3-4-7-16,-5 3 1 15,-2-2 1-15,-7 0-1 16,1-1 1-16,2-1-4 0,0-1 6 15,6 0-4 1,-1 1 4-16,2-1-3 0,1 1-1 16,3 1 0-16,-1-1 0 15,2 3 1-15,2-1 6 16,-4 2-6-16,1-2-1 16,1 2 0-16,-2 1 1 15,2-2-1-15,-2 1 0 16,4-1 5-16,2 1-1 15,1 1 5-15,-1 0-7 16,-4 0 4-16,-3 0-1 16,-1 1 2-16,-1 0-3 0,1-2 6 15,-1 4-4 1,0-3 6-16,2-4-9 0,0 2 9 16,-1-2-4-16,-3 0 8 15,-4-2-12-15,-8 0 13 16,-4 0-5-16,-6-1-1 15,-6 2-7-15,-3-2 11 16,-1 0-6-16,-1 0-4 16,-1 0 13-16,0 0-7 15,0 0-7-15,0 0 12 16,0 0-4-16,0 0-11 16,0 0 2-16,0 0-4 15,0 0 1-15,0 0-12 16,0 0-47-16,-18 0-52 15,-11 0-108-15,-12 0-470 0</inkml:trace>
  <inkml:trace contextRef="#ctx0" brushRef="#br0" timeOffset="14086.75">25674 13820 325 0,'0'0'123'0,"0"0"-49"16,0 0 60-16,11-72-58 0,-11 50-20 16,0-5 3-16,-2-1-3 15,-11 0-26-15,-7 3-6 16,0 5 8-16,0 4-12 15,-4 2-2-15,0 5-8 16,-4 1-6-16,1 2 6 16,-1 3-1-16,-2 3-3 15,-3 0-4-15,0 0 3 16,1 4 5-16,0 9 1 16,4 3 6-16,3 5-17 15,2 4 12-15,2 4-6 16,4 1 0-16,3 3 1 15,5 0-5-15,0 1 1 0,6 1-1 16,2-1 1-16,1 0 0 16,0-3-2-16,0 2 1 15,4 0-2-15,6-1 4 16,2-4-1-16,1 1-2 16,0-5 0-16,2-2 2 15,1-3-3-15,1-4-1 16,3-4 1-16,4-3 1 15,3-3 4-15,1-5-3 16,1 0 2-16,0 0 0 16,0-16 4-16,-2-7-5 15,0-7-2-15,-2-10 8 0,-3-6-6 16,-2-10 3-16,-7 0-1 16,-2-1-3-16,-3 4 1 15,-2 7-1-15,-3 3 0 16,-1 11 1-16,-2 5 4 15,0 5 2-15,0 8 0 16,0 6-2-16,0 4-5 16,0 2-1-16,0 2-1 15,0 0 1-15,0 0-2 16,0 5-8-16,0 15 4 16,0 8 4-16,0 8 1 15,0 4 3-15,0-1-3 16,0 3 0-16,6-1 0 0,2-1 0 15,2 1 0 1,0 0 4-16,1 2-4 0,1-3 0 16,-2-1-1-16,2-3 0 15,0-8 2-15,0-6-1 16,1-6 1-16,-2-9-2 16,2 0 1-16,-2-7-2 15,2 0-7-15,6 0-8 16,4-5-28-16,-1-7-35 15,1-7-55-15,-3-7-46 16,-3-9-457-16</inkml:trace>
  <inkml:trace contextRef="#ctx0" brushRef="#br0" timeOffset="14891.7">26344 13090 502 0,'0'0'61'0,"0"0"92"16,0 0-72-16,0 0-61 16,0 0-18-16,0 0-2 15,-12 65 14-15,8-12 15 16,-4 12 19-16,-4 6-15 16,-7 10-8-16,-3 6-2 15,-7 4-7-15,-2-3-7 16,0-3-8-16,-1-9 0 15,4-9-1-15,5-11 1 16,4-10-1-16,8-11 1 16,6-12-1-16,3-11 6 15,2-7-6-15,0-1-1 0,0-4 1 16,0 0 6-16,6-9 14 16,7-13-11-16,8-10 1 15,0-4-10-15,3-4-2 16,0 0 1-16,-2-3-2 15,-4 4 3-15,0 0-4 16,-1 5-1-16,-1 6 0 16,2 4-2-16,0 7-5 15,3 7 11-15,5 3-2 16,6 7-5-16,5 2 8 16,0 17 0-16,1 9-1 15,-4 2-2-15,-12 7 3 0,-8 1-1 16,-11 3 3-16,-3 3-4 15,-5-2 4-15,-11 1-1 16,-2-2 10-16,-3-7-9 16,2-1-2-16,1-5 10 15,-3-3-10-15,-3-5 1 16,-1-4 6-16,-2-5 7 16,-3-4 17-16,3-7 9 15,-4 0-4-15,-2 0-7 16,2-12-10-16,0-3-1 15,5-2 1-15,4-1-15 16,5 1-2-16,8 3-2 16,6 0-2-16,3 3-10 0,0-1-43 15,18 2-46-15,16 0-74 16,5-3-414-16</inkml:trace>
  <inkml:trace contextRef="#ctx0" brushRef="#br0" timeOffset="15389.42">27144 13737 514 0,'0'0'48'0,"0"0"77"16,0 0-35-16,13-94-24 15,-13 75-21-15,0 0-3 16,-17 4-5-16,-3 4-18 16,-9 7 11-16,1 4-4 15,-9 0-12-15,-2 17 2 16,-2 8-3-16,0 6 14 15,5 5-12-15,5 6 0 16,5 4-4-16,5 1 1 16,5 0-9-16,7 3 12 15,0-2-13-15,8 0 6 0,1-3-5 16,0-1-1-16,8-6-1 16,9-4-1-16,7-6 1 15,6-5 4-15,3-6-3 16,-1-3 1-16,1-7 2 15,0-3 6-15,-2-4-6 16,-1 0-4-16,-3 0-1 16,-3-11-5-16,-3-5-19 15,-3-2-48-15,-1-6-78 16,-1-7-154-16</inkml:trace>
  <inkml:trace contextRef="#ctx0" brushRef="#br0" timeOffset="16035.06">27917 13129 356 0,'0'0'57'16,"0"0"100"-16,0 0-23 15,0 0-70-15,25-76-22 16,-25 71-1-16,0 5-9 16,0 0-26-16,0 10-6 0,-9 14 0 15,-4 7 4 1,0 11 11-16,0 11 10 0,-7 10 9 15,-2 10 13-15,-5 8-16 16,-4 8 4-16,-2 9-11 16,-3 1-2-16,0 2-1 15,1-4-12-15,-1-6 0 16,-2-5-3-16,3-9-1 16,4-11-5-16,5-9 6 15,7-13-6-15,4-8 2 16,6-8 3-16,1-8 4 15,5-6-2-15,0-5-3 16,3-5 1-16,0-1 0 16,0-3-3-16,0 2 7 15,0-2-4-15,5 0-4 0,5 0-1 16,2-15-43-16,-6-6-107 16,-6-3-536-16</inkml:trace>
  <inkml:trace contextRef="#ctx0" brushRef="#br0" timeOffset="16759.64">28547 13386 511 0,'0'0'96'0,"0"0"39"15,0 0-60-15,0 0-9 16,0 0-9-16,0 0-15 16,9-42-17-16,-9 44-16 15,1 15-8-15,2 11 1 16,0 11 6-16,-1 10 16 0,-2 9 5 15,0 5 0-15,0 8 4 16,-6 2-13-16,-4 0-4 16,-1-4-3-16,0-2-7 15,0-4 0-15,-1-3-2 16,1-2-4-16,1-9 4 16,1-8-4-16,3-10-2 15,1-9 2-15,2-7 6 16,-1-6-6-16,4-5-4 15,0-1 4-15,0-1 1 16,0-2 9-16,0 0-10 16,0-6-23-16,0-11-39 15,-1-5-27-15,-4-7-107 0,-1 2-304 16</inkml:trace>
  <inkml:trace contextRef="#ctx0" brushRef="#br0" timeOffset="17110.68">28207 13880 573 0,'0'0'98'0,"0"0"20"15,0 0-56-15,0 0-24 0,0 0 0 16,99-8-6-16,-63 8-7 15,0 0 0-15,9 0 5 16,4 2-5-16,8 4 7 16,3 0-6-16,1 0-3 15,-3-3-11-15,-5-3 16 16,-4 0-4-16,-7 0-5 16,-7 0-12-16,-9-3 15 15,-9-4-10-15,-6 2-7 16,-5 3 3-16,-5 0 1 15,-1 2-9-15,0 0-6 16,-13 0-41-16,-15 0-64 16,-8 9-49-16,-3 6-95 0</inkml:trace>
  <inkml:trace contextRef="#ctx0" brushRef="#br0" timeOffset="22300.89">25145 14650 433 0,'0'0'112'0,"0"0"-81"15,0 0 77-15,0 0-46 16,0 0-11-16,0 0-1 16,-17-16 4-16,17 16-7 15,0 0 12-15,0-1-13 0,0 0-3 16,0 1-12-16,0-2-12 16,0 0-5-16,14 2-6 15,7-2 1-15,5 2 3 16,7 0-12-16,2 0 0 15,0 0 6-15,4 0-4 16,1 0 3-16,-1 0-1 16,-1 0-3-16,-1 0 2 15,-2 0-3-15,-2 0 0 16,-1 0 0-16,0 2 2 16,1 0-2-16,2 1 2 15,2 0-2-15,3-1 1 0,2 2-1 16,0-3 2-16,7-1-2 15,2 0 0-15,-2 0 3 16,0 0-6-16,-4 0 3 16,-7 2 0-16,-5-2-1 15,-1 3 1-15,-2-1 0 16,1-1 0-16,2-1 0 16,4 1 1-16,5-1 1 15,0 0-2-15,-1 0 1 16,1 2 1-16,-5-1-2 15,-2 2 0-15,-2 1-1 16,-1 1 2-16,0-1-1 16,1-1 2-16,-1-2 1 15,1 3-3-15,3-1 0 16,0-3 1-16,-1 2-1 0,3-1 0 16,-2 1 0-16,2-1-2 15,0 0 2-15,-1 1 1 16,0-2-1-16,3 0 0 15,-2 4-1-15,1-3 2 16,-2-1-1-16,3 2 0 16,-4-2 0-16,0 0-2 15,0 0 2-15,-3 0 2 16,2 0-1-16,-1 0 0 16,1 0 2-16,4 0-3 15,0 0 0-15,0 0 3 16,-3 0 0-16,0 0-3 0,-4 0 0 15,0 0 1-15,0 0-1 16,-1 0 8-16,0 0-5 16,-4 0 2-16,2 0 4 15,-1 0-5-15,0 0-4 16,0 0 2-16,1 0 1 16,-2 0 2-16,-2 0-3 15,-2 0-2-15,2 0 0 16,5 0 4-16,1 1-3 15,3 1-1-15,-1-2 4 16,-4 0-4-16,-1 0 2 16,-3 0 1-16,-1 0 1 15,0 1 1-15,-2 1-4 0,-1 1 4 16,1-2-4-16,-2-1 7 16,1 4-3-16,-1-3 3 15,2 3-1-15,-2-2-3 16,-2-1 4-16,-3 2-4 15,-2-1 8-15,-5-1-8 16,-2 2-2-16,2-3 11 16,-1 1-7-16,-3-1 3 15,2 0-1-15,-1 2 2 16,-1-1 3-16,1 0-2 16,2 2 2-16,-2-3-2 15,1 0 8-15,-2 0-8 0,-1 0-7 16,0 0 8-16,-3 0 0 15,0 0-1-15,0 0-6 16,0 0-1-16,0 0 2 16,2 0-6-16,-2 0-4 15,1 0 0-15,-1 0-9 16,3 0-32-16,-2 0-40 16,-1 0-42-16,0 0-38 15,0 0-97-15</inkml:trace>
  <inkml:trace contextRef="#ctx0" brushRef="#br0" timeOffset="23883.84">29875 13733 519 0,'0'0'102'16,"0"0"-15"-16,0 0 39 15,0 0-41-15,0 0-32 16,0 0-8-16,0 0-19 16,13-20-19-16,24 20 5 15,5 0 0-15,0 0-2 16,-2 0 2-16,-4 0-4 15,-5 0 1-15,-4 0-7 16,-12 0-2-16,-3 0 0 16,-9 0 0-16,0 0-22 15,0 3-65-15,9 2-90 0,3 0-184 16</inkml:trace>
  <inkml:trace contextRef="#ctx0" brushRef="#br0" timeOffset="24909.66">31315 14004 271 0,'0'0'136'0,"0"0"-30"16,0 0 38-16,14-88-71 15,-14 55-9-15,0 1-28 16,-8-2-1-16,-5 0-6 16,-2 6 6-16,-1 3-3 15,-1 4-12-15,-2-1 0 0,-2 5-4 16,-3 1-9-16,-4 3 0 16,-4 5 1-16,-2 4-6 15,0 4 2-15,3 0 2 16,5 4 5-16,1 9-6 15,2 8-3-15,4 3 3 16,4 8 2-16,4 4-5 16,3 5 5-16,3 1 3 15,5 2-8-15,0 3 7 16,0-3-6-16,0 0-3 16,0-6 0-16,3-6-3 15,7-3 3-15,-2-7 0 0,1-5 2 16,0-5-1-16,-2-1-1 15,4-5 3-15,-1 1 2 16,7-7-1-16,1 0-1 16,3 0 3-16,2-5-3 15,3-12 5-15,0-9 0 16,0-8 0-16,1-9-1 16,-3-6 2-16,-1-8-1 15,0-2-7-15,-1-4 1 16,7-7 1-16,-1-1-3 15,2-4-1-15,-5 0-1 16,-6 3-3-16,-10-2-2 16,-5 7 4-16,-4 7 2 0,0 12 2 15,0 14-1 1,-8 9 1-16,3 13 1 0,2 3-2 16,2 6 1-16,1 3-1 15,0 0 0-15,0 8-7 16,0 19 0-16,0 12 7 15,1 8 3-15,8 2-1 16,1 6 5-16,-6-2 1 16,-2 6-5-16,-2 6-3 15,0 7 7-15,0 4-7 16,-5-1 4-16,-3-5-3 16,2-7 5-16,3-6-4 0,2-4 4 15,1-6 0 1,0-6-3-16,7-10 3 0,4-5-4 15,1-7 2-15,0-8-2 16,-2-3 3-16,4-2 2 16,-4-5 4-16,3-1-1 15,-1 0-7-15,1 0-1 16,3-5-2-16,0-7-30 16,-2-3-78-16,-7-1-137 15</inkml:trace>
  <inkml:trace contextRef="#ctx0" brushRef="#br0" timeOffset="27294.31">29956 13833 159 0,'0'0'71'0,"0"0"3"16,0 0 24-16,0 0-24 16,0 0 1-16,0 0-24 15,0 0-9-15,-34-4-7 0,21 4-7 16,4-2 5-16,3 2-13 15,3 0 5-15,1 0 2 16,2 0 11-16,0 0-15 16,0 0 16-16,0 0-5 15,0 0 2-15,0 0-11 16,0 0-5-16,0-2 3 16,0 2-13-16,0-3 12 15,11 1-21-15,10-1 2 16,5 1-2-16,9 0-1 15,4 2 6-15,1-1-10 16,0 1 8-16,-3 0-6 16,-7 0 2-16,-3 0 0 0,-6-2 4 15,-2 2-2 1,-5-2 0-16,-2 2-2 0,-5 0 5 16,-2-3-2-16,1 3-1 15,-2 0-2-15,-1 0 0 16,-3 0 0-16,0 0 4 15,0 0-4-15,0-2 6 16,0 2-5-16,0 0-1 16,0 0 2-16,0 0-1 15,-3-1 2-15,-10-2-3 16,-8 0 0-16,-3-2 1 16,-7-1-1-16,-9 0 0 15,-2-4 4-15,-4 3-4 16,2 0 1-16,7 2 11 0,8 3-11 15,10 1 7-15,9 0 4 16,5 1-4-16,5-2-5 16,0 2 1-16,0 0 4 15,0-1-1-15,0 1 1 16,0 0-2-16,0 0 2 16,2 0-5-16,11 0-2 15,6 0 5-15,4 0-5 16,-1 0-1-16,1 0 2 15,-1 0-1-15,-2 1 2 16,-1-1-3-16,-1 0 2 16,-5 2 0-16,0-1-3 15,-4 0 2-15,1 1-2 0,-4 0 0 16,-2 0-9-16,0-1-43 16,-2 3-18-16,-2-1-74 15,0-1-176-15</inkml:trace>
  <inkml:trace contextRef="#ctx0" brushRef="#br0" timeOffset="29019.7">30771 14420 553 0,'0'0'57'0,"0"0"21"15,-103-44 22-15,85 37-31 16,6 2-15-16,9 5-8 15,3 0-28-15,0 0 0 16,0 0-4-16,23 0 4 16,22 13 16-16,24 4 2 15,18-1-8-15,8-1-7 16,2-3 0-16,-1-2 2 16,-5-3-13-16,-8-4 9 15,-11-3 1-15,-11 0-2 0,-12 0 4 16,-10 0-11-16,-11 0-1 15,-8 0 9-15,-10-3-10 16,-7 3-6-16,-3 0-2 16,0 0-2-16,0 0-29 15,-13 0-73-15,-26 12-26 16,-13 0-33-16,-13-5-526 16</inkml:trace>
  <inkml:trace contextRef="#ctx0" brushRef="#br0" timeOffset="31574.89">25209 14672 139 0,'0'0'28'0,"0"0"-4"0,0 0 9 15,0 0 5-15,0 0 4 16,0 0 1-16,0-10 47 16,0 10 5-16,0-3-23 15,0 2-14-15,0 1-20 16,0 0-6-16,0 0-10 16,0 0-1-16,0 0-8 15,0 0-7-15,0 0-2 16,0 0 4-16,0 0-5 15,12 0 6-15,3 0 6 0,3 0 11 16,4-3-8 0,-1-1-6-16,0 1 9 15,-2 0-15-15,-1 1 14 16,-2 1-9-16,-2-1-5 0,1 0 3 16,-3 2 1-16,-2 0 2 15,2 0-9-15,-1 0 0 16,5 0 0-16,0 0 0 15,5 0 2-15,3 0 3 16,0 0-7-16,0 0 7 16,1 0-6-16,-1 0 0 15,-5 0-2-15,-5 0 6 16,-2 0-3-16,1 0 3 16,-1 0-6-16,4 0 1 15,0 0 2-15,3 0-1 0,3 0 6 16,2 0-8-16,3 0 2 15,-2 0 3-15,-2 0-4 16,-4 0-1-16,-4 0 1 16,0 0 0-16,-2 0 2 15,5 2-2-15,0-2 1 16,6 0 1-16,3 0-3 16,3 0-1-16,-1 0 1 15,3 0 5-15,-4 0-1 16,0 0-3-16,-1-2 0 15,-1 0 0-15,2-1 3 16,1 0 2-16,-1 1-2 0,-1-1-4 16,-2 1 4-16,0 0-4 15,-1 2 2-15,-1 0-1 16,3 0 1-16,0 0 1 16,2 0 2-16,0 0-2 15,1 0-1-15,3 0-1 16,1 0 0-16,0 0 6 15,-1 0-2-15,-4 0-2 16,-3 0 2-16,-3 0-5 16,0 0 3-16,0 0-3 15,-1 0 5-15,1 0-4 16,4 0 7-16,2 0-8 16,3 0 8-16,2 0-6 15,0 0 2-15,-2 2 0 16,-2-2 0-16,-1 2-1 0,-1-1-3 15,1-1 1-15,0 3 3 16,-2-2-4-16,-1 1 1 16,0 0 1-16,-1 0-1 15,2 0-1-15,0 0 3 16,-2-2-1-16,0 2 0 16,-3-2 0-16,0 0-1 15,0 1 5-15,1-1-5 16,2 0 6-16,3 2-4 15,0-2 4-15,-2 2-5 0,2-1 0 16,-4 3-1 0,2-1 0-16,-1 0-1 0,2 1 0 15,3-2 1-15,0 1 1 16,1-2-2-16,0-1 3 16,-3 2-2-16,-3-1 0 15,-5-1 3-15,-1 1 1 16,-3-1-4-16,3 0 1 15,-3 2 1-15,6-1-1 16,1-1 2-16,3 1-2 16,5 2-2-16,-3-3 7 15,6 5-7-15,-2-2 1 16,0-1-1-16,-1 0 1 16,-2 2 0-16,-2-1-2 15,0 0 3-15,-3-2-4 0,4 1 4 16,0 1-3-16,1-2 1 15,2 2 0-15,-2-3 6 16,-3 1-6-16,-3 2 2 16,-3-1 0-16,-4-1-2 15,1 0 6-15,1 0-6 16,2 2 3-16,5-1-3 16,-3-1 4-16,3 2-3 15,-2 0-1-15,2 2 1 16,-6-5-1-16,-2 2 3 15,-3-2-2-15,-5 0-1 16,-2 0 1-16,2 0 4 0,-1 0 0 16,4 0 3-1,-1 0 1-15,4 0-6 0,-1 0 2 16,1 0-1-16,-3 0 3 16,-2 0-3-16,-4 0 1 15,-2 0 5-15,-2 0-5 16,-1 0 3-16,0 0 2 15,0 0-9-15,0 0 5 16,0 0-3-16,0 0 0 16,0 0 2-16,0 0-1 15,0 0-1-15,0 0-1 16,0 0 0-16,0 0 0 16,0 0 0-16,0-2-2 0,2 2 0 15,-1 0 0 1,3 0-27-16,9 0-67 0,16 12-108 15,27-1-218-15</inkml:trace>
  <inkml:trace contextRef="#ctx0" brushRef="#br0" timeOffset="32874.58">30804 14391 178 0,'0'0'25'0,"0"0"30"15,0 0 30-15,-81-8-15 16,61 8-17-16,1 0 27 15,3 0-16-15,3 5-30 16,6-2 1-16,2-3-2 16,5 0-4-16,0 0-2 15,0 0 2-15,0 0 5 16,0 0 0-16,0 0-2 16,8 0-13-16,3 0-15 15,4 0 13-15,1 0-2 16,5 3-3-16,3 1-5 15,3 1 9-15,9 2 2 16,1 1 4-16,5 1-12 16,2-2 1-16,1-2 9 0,0 2-5 15,-3-5-3-15,-3 0 7 16,1-1 0-16,-3-1-5 16,1 1-4-16,-1 1-1 15,3-2 11-15,-4 0-10 16,-2 0 5-16,-1 0-2 15,-5 0 0-15,-2 0-3 16,-4 0 0-16,-5 0-5 16,0 1 6-16,-2 1 2 15,3 0-9-15,-4 0 6 16,-1 1-4-16,-3-3 5 16,-3 0 0-16,-1 0 1 15,-1 0 7-15,-3 0-5 0,1 0 3 16,-2 0-5-1,-1 0 1-15,2 0-7 0,-1 0 0 16,-1 0-4-16,2 0-2 16,-2 0 3-16,1 0 0 15,-1 0-2-15,2 0-1 16,-2 0 0-16,0 0 0 16,0 0 0-16,0 0 2 15,0 0-2-15,0 0 1 16,0 0-1-16,0 0 0 15,0 0-4-15,0 0 1 16,0 0-18-16,0 0-9 0,0 0-24 16,0 0-36-16,-3 0-78 15,-18 0-92-15</inkml:trace>
  <inkml:trace contextRef="#ctx0" brushRef="#br0" timeOffset="34329.93">25680 15626 436 0,'0'0'64'15,"0"0"52"-15,5-73-6 16,-5 50-43-16,0 2-29 16,-14-1 1-16,-5 0 1 0,-3 4-10 15,-1 1-9 1,-4 6-1-16,2 4 6 0,-2 6-9 15,-1 1-6-15,2 0 2 16,-3 5-9-16,-3 12 5 16,-1 8-1-16,-2 1-4 15,3 9 11-15,5 2-4 16,5 1-7-16,8 2 11 16,8 0-4-16,2 1-5 15,4 2 1-15,0-1-4 16,6-1-2-16,5-1 0 15,1-2-1-15,1-7 2 16,-1-6 2-16,6-8-4 0,1-7 0 16,8-5-5-16,3-5 5 15,4 0 6-15,2-9-4 16,-3-16 7-16,-4-6-6 16,-2-7 2-1,-6-4-3-15,-4-4 1 0,-5-2 0 16,-2-5-3-16,-4 6 0 15,-3 4 0-15,-3 8 0 16,0 10 2-16,0 5-2 16,0 8 0-16,0 5 1 15,0 5 0-15,0 2-1 16,-2 0 0-16,2 0 0 16,0 0-5-16,0 13 1 15,0 12 2-15,0 6 2 0,0 9 1 16,0 7-1-16,0 4 7 15,0 1-6-15,0 1 1 16,0-6-2-16,3-2 2 16,11-10-1-16,5-6-1 15,4-9 3-15,2-3-1 16,-4-8-2-16,0-2 4 16,-6-4-3-16,0-2-1 15,-5-1-2-15,0 0-22 16,1 0-36-16,-2-6-60 15,4-15-28-15,-4-12-128 16</inkml:trace>
  <inkml:trace contextRef="#ctx0" brushRef="#br0" timeOffset="34990.55">26095 15199 618 0,'0'0'16'0,"0"0"103"15,0 0-32-15,0 0-21 16,0 0-14-16,0 0-35 16,-2-37-14-16,-2 75 1 15,3 13 16-15,-4 11 12 0,0 5 0 16,-1 7-13-1,-3 5-1-15,-1-1-14 0,0 1 3 16,-1-4-5-16,2-12 0 16,3-10-1-16,3-15-1 15,0-17 1-15,3-11 7 16,0-8-8-16,0-2 0 16,0 0 32-16,0-11-1 15,6-16 2-15,12-12-29 16,3-8 0-16,1-6-3 15,2-3-1-15,1 2-3 0,-2 4-11 16,-1 9-7 0,2 12 3-16,-3 8 7 0,-1 8 3 15,2 6 4-15,3 7-6 16,4 0 2-16,-1 0 5 16,0 14-4-16,0 5 4 15,1 6 3-15,-3 8 0 16,-4 5 0-16,-8 2 0 15,-9 3 0-15,-5-1 0 16,-5 4 4-16,-15-2-3 16,-7-4 14-16,0-3-13 15,-3-6 11-15,2-6 10 16,-2-11-14-16,0-3 17 16,1-5-6-16,-1-6-5 15,-3 0 9-15,-2 0-7 0,0-12-11 16,-1-7-4-16,6-3-1 15,9 3-1-15,12-1-5 16,9 0-32-16,11 4-75 16,25-2-78-16,8 2-325 15</inkml:trace>
  <inkml:trace contextRef="#ctx0" brushRef="#br0" timeOffset="35453.6">27163 15513 476 0,'0'0'123'15,"0"0"17"-15,0 0-19 16,0 0-51-16,0 0-20 16,-2-72-9-16,-20 64-7 15,-5 5-15-15,-4 3 2 16,-7 0 1-16,1 17 6 16,-6 9-10-16,1 5 0 0,3 7-7 15,-1 3 11-15,7 1-7 16,7-1-5-16,9-2 1 15,8-3-8-15,9 3 0 16,0 0 6-16,6-3-4 16,11 3-4-16,8-6 3 15,3-5 2-15,2-5-1 16,1-9-3-16,2-6 2 16,0-5 2-16,6-3-6 15,-1 0 0-15,-2-5 0 16,-4-10-18-16,-6-9-56 15,1-10-129-15,-4-10-367 0</inkml:trace>
  <inkml:trace contextRef="#ctx0" brushRef="#br0" timeOffset="35868.08">27839 15138 656 0,'0'0'39'0,"0"0"79"16,0 0-34-16,0 0-50 15,0 0-29-15,0 0-5 16,-74 120 50-16,24-34 11 16,-8 14-22-16,-7 10 11 15,3 6-25-15,4-4-15 16,10-15 0-16,12-15-4 16,9-18-4-16,11-19 12 15,4-9-10-15,4-11-3 16,7-11 0-16,1-9-1 15,0-3 1-15,0-2-1 16,0 0-7-16,13-4-16 0,7-15-73 16,10-8-81-16,2-5-277 15</inkml:trace>
  <inkml:trace contextRef="#ctx0" brushRef="#br0" timeOffset="36320.08">28394 15427 663 0,'0'0'82'15,"0"0"-26"-15,0 0 62 16,0 0-32-16,0 0-49 16,0 0-35-16,-14 3 4 15,1 45-5-15,-2 14 22 16,-3 9 4-16,0 5 0 15,-2 5-17-15,4-2 7 16,3-9-17-16,5-14 1 16,4-13 1-16,1-14-2 0,1-10 2 15,2-8-2-15,0-8 0 16,0-3-2-16,0 0 1 16,0 0-9-16,0 0-11 15,3-17-25-15,3-7-65 16,-1-13-53-16,-5-7-178 15</inkml:trace>
  <inkml:trace contextRef="#ctx0" brushRef="#br0" timeOffset="36515.11">28027 15716 524 0,'0'0'115'0,"0"0"40"15,0 0-107-15,0 0-24 0,129-9 19 16,-62 7 18-16,5 2-30 15,2-1-1-15,-3-1-18 16,-6 1 4-16,-5-2-11 16,-10 0-4-16,-12-1-1 15,-13 1-17-15,-11-1-105 16,-11-1-210-16</inkml:trace>
  <inkml:trace contextRef="#ctx0" brushRef="#br0" timeOffset="37376.61">29352 15754 535 0,'0'0'51'16,"0"0"73"-16,0 0-57 16,-37-86-11-16,24 61-5 0,-1 2-4 15,-3 4-5 1,0 1-2-16,-4 4-10 0,-1 1-8 15,1 7-1-15,-2 1-8 16,0 5-6-16,-3 0 3 16,0 9-4-16,-3 14-3 15,4 5 8-15,1 4-4 16,3 2 4-16,4 4 2 16,4 2-7-16,3 4-1 15,4 1-5-15,4 1 0 16,2-3 6-16,0-4-6 15,5-5 0-15,8-8-4 0,3-8 2 16,0-6 1 0,0-6-3-16,3-6 4 0,7 0 7 15,2-4-7-15,5-14 7 16,-2-6-1-16,1-11-3 16,-3-9-1-16,-2-10-1 15,-3-9-2-15,-3-3-1 16,-2-4 2-16,2-3 0 15,0-2 0-15,-1 0-9 16,-3 3 6-16,-2 5-12 16,0 4-6-16,-7 13 11 15,-4 11 8-15,-4 14 1 16,0 13 1-16,0 8 0 16,0 4 0-16,0 0-3 15,-3 11 0-15,-6 17 0 0,-3 14 3 16,6 11 8-16,2 11 4 15,-1 6 4-15,-1 1-3 16,-2 3-8-16,0-3 5 16,3 3-4-16,1-3-4 15,2 4 5-15,1-7-6 16,1-6 2-16,0-13-3 16,0-12 6-16,0-8-1 15,1-11 0-15,7-3 4 16,3-7-3-16,5-1 0 15,1-2 4-15,6-3-4 16,4-2 1-16,1 0-1 0,1-4-6 16,0-13-29-16,-2-8-46 15,0-8-158-15</inkml:trace>
  <inkml:trace contextRef="#ctx0" brushRef="#br0" timeOffset="41147.71">25092 16416 563 0,'0'0'53'0,"0"0"-24"16,0 0 59-16,0 0-36 15,0 0-28-15,0 0-17 16,0 0 8-16,14-4-6 15,8 0 11-15,8-2 2 16,4-1 1-16,4 2 0 16,1-2-8-16,1 1-5 15,-3 2 7-15,-3 1-3 16,1 3 3-16,-4 0-15 16,0 0 9-16,1 0 2 15,1 0-8-15,2 0 3 0,4 0 6 16,1 2-4-16,5-2-2 15,0 0-4-15,-2 0 0 16,-1 0 5-16,-5 0-4 16,-4 0-5-16,-5 0 2 15,-4 0 0-15,-3 0 1 16,3 0 0-16,7 0-1 16,8 0 8-16,6 0-1 15,5 0 0-15,2 0-1 16,1 0-1-16,-4 0-4 15,-1 0 5-15,-5 0-3 16,-4 1-1-16,1-1 0 0,-4 0-2 16,0 0 3-16,-2 0-1 15,-3 2-3-15,1-2 1 16,-1 2 1-16,2-1 2 16,1-1 6-16,3 2-9 15,1-2-1-15,-4 3 3 16,-1 0 4-16,-3 1-2 15,-1-2-3-15,3 0-3 16,1 1 1-16,1-3 6 16,3 0-7-16,2 2 5 15,-2-2-1-15,2 1-4 16,0-1 0-16,-2 2 3 16,-4-2 2-16,-2 0-3 0,-6 3-2 15,-2-2 0 1,-1 1 1-16,2-2 3 0,5 0-4 15,2 0 6-15,0 0 1 16,1 0 1-16,-4 0-1 16,-1 0-5-16,-2 0 5 15,-4 0-4-15,1 0 2 16,1 0-2-16,-1 0 0 16,-1 0-2-16,1 0 1 15,-2 0 5-15,-2 0-7 16,-1 0 7-16,2 0-7 15,1 0 3-15,1 0 4 16,-1 0-7-16,1 0 3 16,1 0 3-16,-3 0-5 0,4 0 5 15,-1 0-3-15,-3 0 7 16,-2 0-9-16,-3 0 0 16,-1 0 8-16,0 0-8 15,2 0-1-15,-1 0 2 16,2 0-4-16,-1 0 3 15,-2 0-1-15,1 0 2 16,-1-2-2-16,-3 2 1 16,3-1 1-16,1 1-2 15,1 0 0-15,-1-1 7 16,-1-1-7-16,0 2-3 16,-4 0 3-16,1-2 3 15,-3 1 0-15,-4-1-3 0,1 0 2 16,1 2 1-16,-1-1 3 15,5-1-1-15,0 2-1 16,-1-2-2-16,1 2-1 16,-3-2 6-16,1 2-4 15,-4-1 3-15,0 1-3 16,-2 0-3-16,-1 0 10 16,0 0-10-16,0 0 10 15,0-1-9-15,0 1 7 16,0 0-7-16,0 0 3 15,0 0-2-15,0 0-4 16,0 0 4-16,0 0-5 0,0-1-2 16,0-1-3-16,-1 1-27 15,-1-1-29-15,-1 2-33 16,-1 0-83-16,-3 0-125 16</inkml:trace>
  <inkml:trace contextRef="#ctx0" brushRef="#br0" timeOffset="42608.78">29123 16375 74 0,'0'0'69'0,"0"0"-1"16,0 0-5-16,0 0 7 15,0 0-26-15,0 0 2 16,0 0-4-16,4-14 3 15,-4 14-14-15,0-3-4 16,0 3 5-16,0 0-14 16,0 0-3-16,0 0-4 15,0 0 7-15,0 0-1 16,0 0 1-16,0-2 13 16,0 1-9-16,0-1 4 0,-3 1-3 15,-3 1-8 1,-3-3-3-16,0 1 4 0,-1 1 11 15,1 0-1-15,0 0 6 16,0 1-8-16,2-3 8 16,-1 3-6-16,2 0 1 15,0 0-14-15,-1 0 7 16,2 0-7-16,2 0 8 16,3 0-16-16,0 0 6 15,0 0-6-15,0 0 8 16,0 0 3-16,0 0-4 15,0 0 3-15,0 0-9 0,0-2 13 16,0 2-9 0,0 0-6-16,0 0 7 0,0 0-4 15,2 0-7-15,7 0 2 16,6 0 4-16,1 0 6 16,8 0-11-16,0 2 3 15,4 4 2-15,2-1 1 16,-3-2 0-16,0 0-7 15,-5 0 6-15,4 2-3 16,-3-1 7-16,0-1-2 16,-2-1 2-16,1 0 9 15,0-1-14-15,0-1 8 16,0 0-4-16,1 0 4 16,-2 0 8-16,-4 0-17 15,-2 0 8-15,-6 0 8 0,-2 0-10 16,2 0 7-16,-5 0-2 15,2 0 1-15,2 0-9 16,1 0 7-16,-3 0-3 16,-2 0 1-16,-2 0 4 15,-1 0-6-15,1 0-3 16,-2 0 9-16,0 0-4 16,0 0-2-16,0 0-5 15,0 0 2-15,0 0-2 16,0 0-3-16,0 0-4 15,0 0-2-15,0 0-6 16,0 0-34-16,-3 0-54 0,-3 0-70 16,6 0-125-16</inkml:trace>
  <inkml:trace contextRef="#ctx0" brushRef="#br0" timeOffset="43763.15">30040 15477 474 0,'0'0'105'16,"0"0"11"-16,0 0-39 0,0 0-23 15,0 0-11-15,0 0-18 16,-39-2 1-16,39 2 11 15,0 0-11-15,0 0 13 16,12 0 0-16,15 5 11 16,15-2-8-16,14 1-7 15,13-1-1-15,5-1-11 16,-2 0 10-16,-8-2-9 16,-11 0 8-16,-15 0 10 15,-9 0-4-15,-10-3-5 16,-7-4-2-16,-3 4-7 15,-6-1-6-15,1 2-8 0,-4 2-1 16,0 0-9 0,0 0-2-16,0 0-12 0,0 0-67 15,-5 8-61-15,-22 4-43 16,-9 0-108-16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0T06:05:18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2707 2167 501 0,'0'0'44'16,"0"0"78"-16,0 0-25 16,0 0-56-16,0 0-1 0,-85-61-7 15,61 61-19 1,-6 0 9-16,0 0-11 0,-1 3 13 15,-3 9-14-15,4 5-2 16,-1 2-1-16,-2 5 3 16,-3 5-6-16,6 3 7 15,-1 3 9-15,1 4-18 16,6 1 2-16,3 6 5 16,5 3-6-16,1 1 4 15,6 1-1-15,3 0-3 16,6-1-3-16,0-4 3 15,0-2 1-15,0-3-5 16,12-6 2-16,1-4-4 16,5-4 6-16,2-4-8 0,2-9 8 15,5-2-7-15,1-7 5 16,3-5-2-16,4 0 0 16,-1-14-1-16,2-8 1 15,0-5 2-15,-2-6 0 16,-3-6-2-16,-3-7 2 15,-6-2 3-15,-5-6-5 16,-6-2 1-16,2-4-2 16,-5 4 3-16,-2 3-2 15,-2 10 4-15,-1 8-4 16,-1 6 0-16,-2 6 4 16,0 6 8-16,0 4 7 15,0 6-8-15,0 3 1 0,0 4-1 16,0 0 1-16,0 0-12 15,0 0-3-15,0 0-2 16,0 9 0-16,0 15-12 16,0 10 17-16,0 10 5 15,0 6-5-15,0 8 0 16,0 3 1-16,0 2 1 16,10-3-2-16,-1-5 0 15,5-3 4-15,0-6-3 16,-3-5 0-16,2-6-1 15,-1-7-1-15,-1-6 1 16,2-8 0-16,1-4-7 0,2-6 5 16,-1-4 2-16,3 0 0 15,1 0-21-15,2-3-42 16,-3-10-83-16,-3-7-116 16</inkml:trace>
  <inkml:trace contextRef="#ctx0" brushRef="#br0" timeOffset="445.48">3387 2324 128 0,'0'0'120'16,"0"0"-31"-16,0 0 42 15,0 0-14-15,0 0-60 0,0 0-9 16,0-41-2-16,0 39-1 16,0 2-26-16,0 0-15 15,0 0-4-15,0 0 0 16,0 0 5-16,0 0-5 16,0 0-4-16,0 0 3 15,0 0 1-15,0 0-2 16,0 0-8-16,0 0-29 15,-4 0-52-15,-5 2-76 16</inkml:trace>
  <inkml:trace contextRef="#ctx0" brushRef="#br0" timeOffset="8260.94">3821 838 822 0,'0'0'75'16,"0"0"-16"-16,0 0 36 16,0 0-45-16,0 0-31 15,0 0-12-15,0 0-7 16,-8 6 0-16,7 23 0 16,1 9 3-16,0 7 4 15,0-3 3-15,0-3-7 16,0-5 1-16,0-9-2 15,0-2 0-15,3-4 0 16,0-6-2-16,0-4 0 16,0-5-2-16,-3-3 2 15,3-1-8-15,-3 0-48 0,5 0-47 16,-1-17-66-16,3-16-428 16</inkml:trace>
  <inkml:trace contextRef="#ctx0" brushRef="#br0" timeOffset="8430.99">3869 577 933 0,'0'0'51'0,"0"0"-46"0,0 0 35 16,0 0-23-16,0 0-17 15,0 0-95-15,9-3-94 16,9 27-98-16</inkml:trace>
  <inkml:trace contextRef="#ctx0" brushRef="#br0" timeOffset="8872.85">4091 880 498 0,'0'0'148'0,"0"0"-141"0,0 0 59 16,0 104-2-16,0-73-34 16,0 0-17-16,3-4-5 15,0-7 0-15,-3-6-7 16,3-6 3-16,-3-6 5 16,3-2 18-16,-3 0 46 15,0-7 5-15,0-15-51 16,0-12-27-16,0-8-7 15,-3-6-6-15,-3-3-15 16,3 3-8-16,3 4-4 16,0 8 25-16,6 9 4 15,9 4 11-15,4 6 0 16,5 7 0-16,1 3-11 16,2 5 11-16,-1 2-3 0,-1 5 3 15,-4 16 0 1,-3 9 1-16,-8 6 10 0,-5 6 11 15,-5 2-6-15,0-1 1 16,0-5-7-16,0-7-2 16,-2-8-6-16,2-7-2 15,0-2 0-15,0-4-13 16,0-3-51-16,0-7-125 16</inkml:trace>
  <inkml:trace contextRef="#ctx0" brushRef="#br0" timeOffset="9609.95">4640 431 777 0,'0'0'36'0,"0"0"-6"16,0 0-20-16,0 0-8 15,6 83 11-15,-6-13 35 16,0 15-8-16,0 7-12 16,-12 7 6-16,-4-4-22 15,-1-2-2-15,2-4-7 16,2-8-2-16,1-10-1 0,6-11 3 16,6-11-3-1,0-11 3-15,0-10-1 0,0-11-4 16,12-9-1-16,9-8-3 15,4 0 5-15,11-21 1 16,0-9 0-16,-3-16-8 16,-8-4 5-16,-4-7 1 15,-12-4 1-15,-9 0-4 16,0 0 0-16,-9 4 5 16,-18 8 2-16,-6 11 2 15,2 6 14-15,1 9-6 16,9 3 0-16,6 4-5 15,12 4 1-15,3 0-1 16,0-7-7-16,21-3-6 16,22-2-20-16,15-1-7 0,5 6-18 15,0 3-8-15,-14 3 16 16,-10 6 30-16,-17 3 12 16,-7 3 1-16,-9 1 0 15,-3 0 0-15,-3 0 2 16,0 0 8-16,0 0-7 15,2 0-1-15,6 0-1 16,1 3-1-16,2 6 0 16,2 3-1-16,-4 2 1 15,0 6-2-15,-4 2-1 16,-1 7 3-16,-4 2 0 16,0 3 2-16,0 2 8 0,1 1 2 15,4 1-3-15,1-7-3 16,-3-6-3-16,5-7-1 15,-5-8 1-15,1-6 2 16,-3-2-3-16,1-2-2 16,1 0 4-16,-3-9-4 15,0-13-88-15,0-9-306 16</inkml:trace>
  <inkml:trace contextRef="#ctx0" brushRef="#br0" timeOffset="9774.91">4988 534 20 0,'0'0'839'0,"0"0"-834"0,0 0 21 16,0 0-26-16,0 0 0 16,0 0-76-16,64-29-52 15,-48 43-372-15</inkml:trace>
  <inkml:trace contextRef="#ctx0" brushRef="#br0" timeOffset="10099.75">5383 563 632 0,'0'0'11'0,"0"0"45"16,0 0 40-16,38 96-35 16,-33-56-9-16,-5 5-3 15,0 2-10-15,-6-3-22 16,-9-2 9-16,0-5-14 16,0-6-6-16,3-6-4 15,-1-6 0-15,4-7 3 16,4-1-5-16,1-6-4 15,2-4-17-15,2 1-30 16,0-2-28-16,3-2-11 16,17-15-32-16,5-11-260 0</inkml:trace>
  <inkml:trace contextRef="#ctx0" brushRef="#br0" timeOffset="10350.19">5620 574 755 0,'0'0'69'16,"0"0"-2"-16,0 0-12 15,0 0-39-15,0 0-11 0,-105 89 8 16,86-37 5 0,4 1-3-16,5 0-9 0,10-2-4 15,0-4 6 1,6-8-7-16,15-5-1 0,1-8 0 15,5-5 0-15,-2-8-1 16,9-6-1-16,2-5-6 16,6-2-78-16,3 0-111 15</inkml:trace>
  <inkml:trace contextRef="#ctx0" brushRef="#br0" timeOffset="10715.26">6822 517 707 0,'0'0'314'0,"0"0"-301"16,0 0 27-16,0 0 0 16,0 0-40-16,0 0-19 15,15 98 19-15,-3-17 5 16,-5 6-2-16,-1 3 5 16,-6-4-3-16,0-10 6 15,0-12-11-15,-3-19 1 0,-3-12-1 16,3-13-13-16,2-7-12 15,-1-5-39-15,1-8-62 16,-6 0-56-16,-1-8-493 16</inkml:trace>
  <inkml:trace contextRef="#ctx0" brushRef="#br0" timeOffset="11141.13">6637 828 611 0,'0'0'9'0,"97"-45"-8"16,-40 28 31 0,-2 6 3-16,-6 2-19 0,-4 5 11 15,-8 3 2-15,-7 1 5 16,-2 0-8-16,-4 5 1 16,-4 9 0-16,-3 7 1 15,-4 5-4-15,-7 6 8 16,-1 4 2-16,-5 2-9 15,0-1-14-15,2-3-5 16,1-5-3-16,4-5-2 16,4-5-2-16,8-6-3 15,2-6-5-15,3-5-2 16,3-2-11-16,3-5 5 16,-5-12-3-16,-1-8 20 0,-9-5 2 15,0-9 3 1,-9-4 18-16,-6-6 1 0,0 0 1 15,-14 4-14-15,-10 5-4 16,-4 9 13-16,-6 11 4 16,-4 9-6-16,0 6-13 15,3 5-5-15,4 9-5 16,6 15-24-16,7 6-39 16,6-1-94-16,12-5-296 15</inkml:trace>
  <inkml:trace contextRef="#ctx0" brushRef="#br0" timeOffset="12502.14">8548 657 767 0,'0'0'44'15,"0"0"10"-15,0 0 32 16,0 0-64-16,0 0-22 0,0 0 1 16,-37 114-1-16,28-51 4 15,1 4 7-15,-1 7-4 16,9-1-2-16,-3-4 2 15,3-6-5-15,0-5-2 16,0-11 2-16,0-7-2 16,0-15-5-16,0-11-1 15,0-9 1-15,0-5 5 16,0 0 2-16,3-10 38 16,0-19 16-16,0-16-35 15,3-9-13-15,-1-7-2 16,-1-7-2-16,1-6-4 15,0-2-10-15,-2 1 3 16,0 5-7-16,5 7 3 16,3 12 2-16,5 13 5 0,2 11-8 15,9 11 4-15,4 10 2 16,9 6-4-16,2 3 5 16,4 20-5-16,-6 8 1 15,-8 7-3-15,-13 3 11 16,-13 0-8-16,-6-2 5 15,0-3 7-15,-19-5-3 16,-8-6 21-16,-7-4 2 16,-5-3-10-16,0-2 5 15,2-9-13-15,11-2-5 16,10-5-17-16,10 0-50 16,6 0-111-16</inkml:trace>
  <inkml:trace contextRef="#ctx0" brushRef="#br0" timeOffset="12892.99">9153 663 862 0,'0'0'35'16,"0"0"-4"-16,0 0 18 15,0 0-43-15,-68 72-6 16,51-29 0-16,4 6 2 0,7-3-1 16,6 0 3-1,0-9-3-15,8-4-2 0,14-7 4 16,3-11-6-16,2-8 3 16,1-7-7-16,-5 0 7 15,-2-9 2-15,-4-11 2 16,-4-7 10-16,-4-7 16 15,-5-7 7-15,-4-5-20 16,0-1-10-16,-4 0-5 16,-10 11-1-16,2 8-1 15,-3 14-9-15,2 11-4 16,-4 3-31-16,5 14-34 16,8 12-51-16,4 0-119 15</inkml:trace>
  <inkml:trace contextRef="#ctx0" brushRef="#br0" timeOffset="13216.52">9665 598 812 0,'0'0'41'16,"0"0"-22"-16,-87 31 38 15,62-1-38-15,9 4-5 0,11 4 2 16,5 0-15-16,11 1 3 16,16 1-4-16,6-2 0 15,-1-3 3-15,-3-4-3 16,-7-4 0-16,-10-5 0 16,-5-8-3-16,-5-4 2 15,-2-7 2-15,0 0 6 16,-10-2 27-16,-12-1-10 15,-6 0-24-15,-3 0-7 16,5-14-72-16,12-11-129 16</inkml:trace>
  <inkml:trace contextRef="#ctx0" brushRef="#br0" timeOffset="13446.52">9675 596 139 0,'0'0'650'0,"0"0"-648"16,-34 93 20-16,10-31 56 16,-6 9-39-16,-7 8-15 15,-12 4 1-15,-2-8-18 16,3-8-6-16,7-16 2 16,15-14-3-16,7-12-6 15,11-9 6-15,5-8 0 16,3-5-1-16,0-3-21 15,17 0-45-15,20-16-65 16,14-15-234-16</inkml:trace>
  <inkml:trace contextRef="#ctx0" brushRef="#br0" timeOffset="13713.57">9974 349 821 0,'0'0'3'16,"0"0"-3"-16,0 119 33 15,0-48 35-15,0 8-26 16,1 7-24-16,-1-2-6 0,0-2-7 16,0-12-1-16,-4-18-4 15,4-16 0-15,0-15-4 16,10-11-2-1,12-7 4-15,4-3 1 0,7 0-3 16,1-20-61-16,-7-7-87 16,-12-10-318-16</inkml:trace>
  <inkml:trace contextRef="#ctx0" brushRef="#br0" timeOffset="13858.63">9989 684 869 0,'0'0'76'15,"0"0"-11"-15,0 0-1 0,0 0-41 16,92-24-23 0,-37 21-1-16,5 3-10 0,-8 0-113 15,-19 0-236-15</inkml:trace>
  <inkml:trace contextRef="#ctx0" brushRef="#br0" timeOffset="15182.23">3551 1656 611 0,'0'0'60'15,"-91"0"-4"-15,73-4 8 16,14 1 34-16,4 3-29 15,0-2-65-15,19 0-4 0,20-4-9 16,16 2 8 0,9-1 1-16,2 2 0 15,7 3-1-15,0-1 1 0,9-2 0 16,3-2 0-16,2-3 0 16,4-1 0-16,5 1-1 15,3 1 2-15,4 0-2 16,9 2 2-16,1 2-1 15,8 1 0-15,4 2-2 16,-1 0 2-16,1 0 0 16,-4 0 0-16,0 0 0 15,0-2 2-15,-5-6-2 16,-1-4 0-16,-9-1 0 16,-6-1 0-16,-6 3-4 0,-6 0 4 15,-6 2 2-15,-6 4-2 16,-6-2 1-16,-3 3 0 15,-1-1-2-15,-5 2 2 16,2 1 0-16,2-2 0 16,5 1-1-16,5-2-1 15,2 0 1-15,-3-2 1 16,-7-1 7-16,-11 5-8 16,-8 0 0-16,-3 0 0 15,-4 2 1-15,0-1 5 16,2-5-3-16,5 0 9 15,4 0 3-15,3-2 11 16,-4 3-11-16,3-1-15 0,-7 4 1 16,-11-3 1-1,-3 3-1-15,-6 0 8 0,-6 1-8 16,4-2 2-16,2 1 19 16,3-3-3-16,4 2-3 15,6 1 0-15,-1 0 1 16,0 0-11-16,-5 2 8 15,-4-1-11-15,-8 2 0 16,-8 0 0-16,-5-3 2 16,-6 3-9-16,-3 0 8 15,0 0-6-15,0 0 2 16,3 0-11-16,0-2-13 16,6 0 8-16,7-2 0 15,9-2-10-15,11-5-2 0,8 0-8 16,5 1-25-16,4-2-29 15,-2 3-101-15</inkml:trace>
  <inkml:trace contextRef="#ctx0" brushRef="#br0" timeOffset="16313.17">10606 406 686 0,'0'0'102'0,"0"0"-95"16,0 0 86-16,0 0-25 16,0 0-49-16,0 0-12 15,76-15-3-15,-47 51-3 16,-4 10 5-16,-4 20 23 16,-6 8-12-16,-9 12-3 15,-6 5 2-15,0 3-14 0,-3 1 1 16,-12-3-2-1,1-3 4-15,-2-6-5 0,4-10-16 16,6-8-11-16,6-15-15 16,0-14-1-16,17-14-4 15,5-13 16-15,6-9 18 16,2 0-12-16,-2-14 6 16,2-14 13-16,-6-9 3 15,-9-9 3-15,-9-5 0 16,-6-4 13-16,-7-1 23 15,-25 0 20-15,-13 2-13 0,-13 2-10 16,-6 8-7 0,7 8 3-16,13 7-7 15,17 6 9-15,18 5 17 16,9-4-39-16,13-2-5 0,28-2-4 16,15-1-20-16,13 4-6 15,0 7-7-15,-5 6 1 16,-12 3 6-16,-6 1 14 15,-12 4-2-15,-10 2 12 16,-9 0-4-16,-4 2 6 16,-3 16-15-16,-3 9 11 15,0 5 4-15,-4 4 6 0,-1-3 7 16,0 2-7 0,0-4-3-16,0 0-2 0,0-3-1 15,0-6-1-15,0-4-6 16,0-3-21-16,5-6-44 15,2-3-25-15,0-6-109 16</inkml:trace>
  <inkml:trace contextRef="#ctx0" brushRef="#br0" timeOffset="16505.3">11027 570 865 0,'0'0'24'0,"0"0"28"16,0 0 12-16,0 0-63 15,0 0-1-15,0 0-63 16,15-30-67-16,0 32-291 16</inkml:trace>
  <inkml:trace contextRef="#ctx0" brushRef="#br0" timeOffset="16805.25">11373 517 817 0,'0'0'26'0,"0"0"11"16,0 0 7-16,95 51-22 15,-66-9 0-15,-8 7 1 16,-8 2 0-16,-10-1-7 16,-3-2-1-16,-3-4-6 15,-18-6-2-15,-3-7-3 16,2-7 0-16,-1-5-2 16,6-7 1-16,6-4-3 15,5-4-1-15,5-3-2 16,1-1-48-16,4 0-50 15,23-19-56-15</inkml:trace>
  <inkml:trace contextRef="#ctx0" brushRef="#br0" timeOffset="17046.1">11752 478 804 0,'0'0'9'0,"0"0"42"15,-109 92 21-15,73-39-45 16,12 5-3-16,12 3-14 16,12-1 9-16,3-4-10 15,23-8-2-15,5-4 0 16,2-10-6-16,1-9 1 16,-1-7 0-16,1-5-4 0,-1-7 2 15,-6-4-61 1,-9-2-107-16,-12 0-353 0</inkml:trace>
  <inkml:trace contextRef="#ctx0" brushRef="#br0" timeOffset="17970.5">8303 1489 245 0,'0'0'59'16,"0"0"-29"-16,0 0 44 16,-88 0 13-16,63 0-28 15,6 0-24-15,11 0-2 16,5 0 18-16,3 0-12 16,0 0-33-16,0 0-1 15,18 0-5-15,6-7 0 16,6 2 0-16,1-2-1 15,5 1 1-15,2 1 0 0,4-3 7 16,9 2-3 0,4 0 5-16,2 1-2 0,6 0-1 15,2 1-6 1,1 0 2-16,2 2 1 0,3 0-3 16,3-1 0-16,7-2-3 15,1 1 3-15,4-6 0 16,1 3 4-16,2-1-4 15,-1-1 0-15,0 1-3 16,-1-2 3-16,4 1 0 16,4 2 2-16,2 0-2 15,6 2 1-15,1-3-4 16,1 4 3-16,-5-3-1 16,-6 3-2-16,-3 0-2 0,-3 0 5 15,-2-2-2 1,7 2 0-16,4-3-5 0,7-1 7 15,2 3 0-15,4-2 0 16,-5 2-2-16,-1-1 2 16,2 1 2-16,1 2 0 15,8 0-1-15,4 1 0 16,2 0 6-16,3 2 0 16,1 0 0-16,-2 0-3 15,-10 0 0-15,-14-1 1 16,-22-2-3-16,-21-3 16 15,-22 1-3-15,-15 0 28 16,-11 2 12-16,-8 0-26 0,0 0-29 16,-5-2-68-1,-17-1-192-15</inkml:trace>
  <inkml:trace contextRef="#ctx0" brushRef="#br0" timeOffset="19093.74">13316 519 671 0,'0'0'65'0,"0"0"12"15,0 0 0-15,0 0-34 16,-95-21-17-16,61 21-16 16,-8 19-2-16,-7 8 16 15,-1 11 4-15,7 6-6 16,9 2-12-16,14 1-6 15,10 0 1-15,10-2-1 16,0-1-2-16,13-5 5 16,13-2-7-16,5-6-1 15,9-7-5-15,5-5-19 0,10-9-29 16,5-10-1 0,-2 0-27-16,0-5 0 0,-9-16-16 15,-7-6-21-15,-9-7-6 16,-8-2 98-16,-9-3 27 15,-6 5 44-15,-7 3 49 16,-3 7 25-16,0 9-25 16,0 8-12-16,0 4-6 15,0 3-37-15,0 0-25 16,-2 0-13-16,-4 13-3 0,-1 11-5 16,1 10 6-1,5 1 0-15,1-3 2 0,0-3-1 16,7-5 1-16,9-6 1 15,1-6-1-15,5-5-3 16,2-7 0-16,1 0 2 16,2-11 1-16,-3-10 0 15,-1-4 5-15,-9-5 15 16,-3-7 9-16,-7-4-8 16,-4-3-8-16,0-1-9 15,-12 4 2-15,-10 12-2 16,-5 9-4-16,-3 12-1 15,-1 8-2-15,3 0-20 16,8 20 0-16,10 7-34 16,10 0-53-16,15-1-102 0</inkml:trace>
  <inkml:trace contextRef="#ctx0" brushRef="#br0" timeOffset="19547.21">13935 574 819 0,'0'0'17'16,"0"0"-17"-16,0 0-2 16,-6 120 2-16,6-61 6 0,-1 2-4 15,-2-2-2-15,-2-6 0 16,-2-10 0-16,3-14-13 15,2-14 9-15,1-8 4 16,-1-5 0-16,2-2 2 16,0-5 25-16,-1-16 26 15,-1-11-30-15,-1-11-4 16,0-3 2-16,3-5-17 16,0-2-3-16,0 0-2 15,12 4-15-15,10 6-1 16,8 11-17-16,9 15 0 15,6 12 1-15,0 5 13 0,-1 18 11 16,-5 15 7 0,-6 6 2-16,-6 4 3 0,-9 1 19 15,-5 0-10-15,-7-3 6 16,-6-3-1-16,0-4-17 16,0-6 10-16,-1-6-10 15,-7-3-11-15,-1-6-26 16,6-8-70-16,3-5-451 15</inkml:trace>
  <inkml:trace contextRef="#ctx0" brushRef="#br0" timeOffset="20232.3">14393 510 810 0,'0'0'10'15,"0"0"-5"-15,0 0 5 16,114 63 18-16,-77-18-12 16,-7 4-3-16,-6 2 3 15,-9-3-9-15,-5-6-5 16,-6-7 2-16,-2-9-3 16,1-11-1-16,-3-5-1 15,0-8 0-15,2-2 2 16,-1 0 5-16,1 0 9 15,2-10 33-15,5-13-32 16,-3-13-16-16,1-6-31 16,1-7-22-16,-1-3-17 0,4 3 15 15,1 4 15 1,5 9 10-16,6 13 15 0,-1 11-3 16,2 10 10-16,0 2 3 15,1 7-1-15,4 17 6 16,0 8 9-16,0 0 9 15,-5 1 7-15,-2-4-14 16,-1-5 6-16,-1-4-3 16,-4-6-14-16,1-5 10 15,2-6-6-15,0-3 1 0,3 0 11 16,-1-3-4 0,3-13-1-16,-2-5 4 0,-3-6-10 15,-5-4-4-15,-8-5 17 16,-6 2-14-16,0 2 7 15,-6 7 10-15,-13 11 2 16,-3 8-16-16,-3 6-4 16,-3 4-2-16,0 27 0 15,0 8 1-15,2 11 2 16,4 4-2-16,7 1-1 16,5-2 2-16,7-4-3 15,3-3 0-15,0-10 0 16,0-7 0-16,13-5 1 15,5-8-1-15,7-5 7 16,5-4 3-16,5-4 1 0,1-3-11 16,0 0-35-1,0-5-66-15,-1-12-117 0</inkml:trace>
  <inkml:trace contextRef="#ctx0" brushRef="#br0" timeOffset="20613.12">15460 628 855 0,'0'0'41'0,"0"0"19"0,0 0-19 15,0 0-34-15,0 0-7 16,116 70 0-16,-77-33 2 15,-5 4-1-15,-11 0 5 16,-9-2-6-16,-8-1 0 16,-6-4 0-16,0-3 2 15,-6-9 0-15,-10-2-4 16,-5-9 2-16,-3-8-1 16,-1-3 0-16,-2 0 1 15,2-5 2-15,5-12-2 16,4-7 2-16,8-8 0 15,8-5-2-15,0-7-10 16,19-5-3-16,12-3-14 16,9 2-4-16,3 11-29 0,3 13-26 15,-4 12-10-15,-4 9-107 16</inkml:trace>
  <inkml:trace contextRef="#ctx0" brushRef="#br0" timeOffset="20943.6">16201 591 736 0,'0'0'50'15,"0"0"-34"-15,0 0 50 16,-107 10-27-16,79 18-17 15,6 8 3-15,12 4-5 16,10 7-9-16,2 1-6 16,21 0 6-16,6-2-9 15,-1-6 3-15,-6-5-3 16,-5-12-2-16,-9-7 0 16,-8-9 8-16,0-4-7 15,-2-3-2-15,-22 0 2 16,-16 0-7-16,-8-1-5 15,-3-18-49-15,8-4-44 16,16-9-107-16</inkml:trace>
  <inkml:trace contextRef="#ctx0" brushRef="#br0" timeOffset="21179.87">16124 642 687 0,'0'0'5'15,"0"0"11"-15,-30 92 82 16,8-41-48-16,-6 5-9 16,-6 4-19-16,-1-1-6 15,-3-4-8-15,4-2-6 16,2-9-2-16,7-8 1 0,4-7-1 16,9-10 0-1,6-6 0-15,6-4-4 0,0-6-26 16,8-3-72-16,19 0-170 15</inkml:trace>
  <inkml:trace contextRef="#ctx0" brushRef="#br0" timeOffset="21410.31">16511 613 830 0,'0'0'13'0,"0"0"-5"0,0 105 52 16,0-52-14-16,0 4-23 16,0-4-13-16,0-3-4 15,0-6-6-15,0-9-1 16,0-11-4-16,0-9-21 16,0-8-40-16,0-7-40 15,9 0-221-15</inkml:trace>
  <inkml:trace contextRef="#ctx0" brushRef="#br0" timeOffset="21559.68">16593 492 630 0,'0'0'316'0,"0"0"-300"0,0 0 55 15,0 0-42-15,0 0-29 16,0 0-53-16,11 3-81 15,16 16-15-15</inkml:trace>
  <inkml:trace contextRef="#ctx0" brushRef="#br0" timeOffset="22233.97">17095 577 287 0,'0'0'542'0,"0"0"-526"0,0 0-5 16,-102 61 52-16,68-16-36 15,1 7-5-15,6 4-12 16,5 1-7-16,6-2-3 16,7-5 1-16,5-5-1 15,4-13-18-15,0-8-1 16,10-9-11-16,9-6 7 15,6-9 2-15,3 0 6 16,-1-5 15-16,-3-14 4 16,0-9 16-16,-5-6 13 15,-2-10-16-15,-1-7-1 16,-2-5-9-16,-1-2 1 16,-1 2-6-16,3 9 8 15,-2 7-6-15,4 13-4 0,-1 12 3 16,4 9-3-1,-2 6-1-15,4 7-4 0,2 22-8 16,-2 12 6-16,-4 7 7 16,-3 4-2-16,-6 0 4 15,-1-4 1-15,-5-7-2 16,-2-9-2-16,-1-12 2 16,0-9 3-16,0-6-4 15,0-5 2-15,0 0 29 16,0 0 17-16,0-19 4 15,0-12-34-15,3-10-18 0,3-7-14 16,6-3-20-16,9-5-19 16,2 5-24-16,3 10-23 15,4 13 30-15,5 17 30 16,1 11-10-16,0 12 45 16,-3 21 5-16,-5 8 10 15,-6 6 47-15,-8 4-6 16,-8 2-5-16,-6 3-6 15,0-3-2-15,-7-2-28 16,-7-7-1-16,-1-7-8 16,0-7-1-16,-3-5-5 15,-1-11-100-15,4-7-294 16</inkml:trace>
  <inkml:trace contextRef="#ctx0" brushRef="#br0" timeOffset="24315.98">12554 1252 228 0,'0'0'20'15,"0"0"-20"-15,0 0 20 0,0 0 23 16,0 0-29-1,96-33 13-15,-48 24 60 0,8 4-39 16,4 1 10-16,4 2-18 16,-1 2-22-16,5 0-3 15,-1 0-8-15,5 0-7 16,-2 0 2-16,0 2-1 16,-6 3-1-16,2 2 1 15,1 3 0-15,0 0-1 16,5 0 0-16,-1-1-3 15,4-4 3-15,1 1 0 16,6-5-2-16,3 1 1 16,0-2 1-16,2 0 0 15,2 0 1-15,1 1-1 16,1 1 4-16,-2 5-4 16,1-2-2-16,-3 0 2 15,1 3 1-15,8-3 3 0,3 1-2 16,5-1-1-16,5-2 12 15,-2-1 11-15,1-2-18 16,-3 1 2-16,-3-1 1 16,-5 0 7-16,-6 0-5 15,-2 0-8-15,-2 0 8 16,-1 0 0-16,1 0 0 16,-2 0-9-16,-4-1 6 15,0-1 2-15,6-1-10 16,-1 3 1-16,1 0 7 0,-5 0 2 15,0 0-4-15,0 0-6 16,-1 0 21-16,-1 0-19 16,0 3 1-16,-2 0 2 15,3 1-5-15,2 1 4 16,1-3-4-16,2 3 4 16,5 0-4-16,5 2 4 15,-2 1 4-15,-1-1 10 16,-9-2-13-16,-8 0-1 15,-6-3 4-15,-5 0-6 16,-9-2 1-16,-5 0 5 16,-9 0-1-16,-9 0 5 15,-8 0 0-15,-3 0 14 0,-4-2 4 16,0-3 3 0,-3 2-12-16,1-1-6 0,-3 1-3 15,0 2 12-15,-3-4-15 16,-1 4 14-16,0 1-13 15,-1-3-4-15,-4 3 1 16,-1-2-4-16,0 2 1 16,-1 0-3-16,3 0 3 15,3 0-1-15,2 0-1 16,4 0-2-16,-2-2 0 16,1-1 0-16,1 3 16 15,-4 0-7-15,2-3-4 16,-5 2 10-16,-2-2-5 15,1 1 0-15,0-1-2 0,4 3-6 16,2-2 7 0,1 2-7-16,3 0-2 0,0 0 0 15,-1 0-1-15,1 0 3 16,1 0-2-16,2 0 0 16,8 0 0-16,7 0-7 15,7 0 5-15,6 0 1 16,3 0-9-16,0 0 1 15,4 0 0-15,-2 0 3 16,5 0 3-16,10-5-7 16,4-2 6-16,7-1-6 15,3-1-4-15,7 2-8 16,3 4-1-16,6 3 11 16,4 0-11-16,-3 0 8 0,1 0 6 15,-2 0 2-15,1 0 1 16,2 0 5-16,8 0 1 15,3 0-2-15,3 0-3 16,-11 0 2-16,-14 0 0 16,-14 0-3-16,-16 0 6 15,-14-6 0-15,-9-3 1 16,-9 1 8-16,-5 0 4 16,-7 0 7-16,-3 2-7 15,-5 3-4-15,-2 0-4 16,-3 3-1-16,-2 0-4 0,0 0-26 15,0 0-58-15,-7 3-150 16</inkml:trace>
  <inkml:trace contextRef="#ctx0" brushRef="#br0" timeOffset="25124.06">18560 563 695 0,'0'0'50'15,"0"0"16"-15,0 0 36 16,0 0-35-16,0 0-50 0,0 0-17 16,-60 9-10-1,40 31 10-15,1 8 5 0,4 7 1 16,6-4 3-16,5 2-7 15,4-3-1-15,0-3-1 16,0-5 2-16,13-7-4 16,2-6 0-1,7-9 1-15,5-6-1 0,4-9-5 16,4-5 3-16,1 0 4 16,-1-15 0-16,-3-6 1 15,-2-6 5-15,-5-6-1 16,-4-4 13-16,-6-7 1 15,-4-5-4-15,-3-3-14 16,-5 1-1-16,-1 7-16 0,-1 12-12 16,-1 14-15-16,2 12 4 15,1 6-26-15,4 1-79 16,5 14-41-16,6-1-85 16</inkml:trace>
  <inkml:trace contextRef="#ctx0" brushRef="#br0" timeOffset="25445.7">19253 543 693 0,'0'0'52'0,"0"0"-29"15,0 0 7-15,-95 22 23 16,65 11-20-16,4 7-17 15,10 2 0-15,13 5-8 16,3 0-3-16,15 1-5 16,13 0 6-16,2-5-2 15,-2-6-4-15,-7-8 0 16,-10-7 0-16,-7-8 1 16,-4-9 4-16,0-2-5 15,-10-3 0-15,-20 0 7 16,-13 0-7-16,-4-15-15 15,3-8-32-15,11-7-64 0,16-4-236 16</inkml:trace>
  <inkml:trace contextRef="#ctx0" brushRef="#br0" timeOffset="25666.59">19151 630 556 0,'0'0'128'0,"0"0"-117"15,-58 114 86-15,25-58-41 16,-2 2-20-16,-8 1-13 16,1 0-11-16,-3-5-10 15,5-5-1-15,4-8-1 16,6-10 0-16,9-11 0 16,11-9 8-16,5-2-16 15,5-6-13-15,9-3-46 0,24 0-71 16</inkml:trace>
  <inkml:trace contextRef="#ctx0" brushRef="#br0" timeOffset="25885.08">19531 677 786 0,'0'0'0'15,"0"0"5"-15,0 79 0 0,0-38 23 16,0 5-6-16,0-2-13 16,0-3-4-16,0-5-5 15,1-8-1-15,2-10-22 16,0-11-64-16,0-7-140 16</inkml:trace>
  <inkml:trace contextRef="#ctx0" brushRef="#br0" timeOffset="26024.98">19528 467 781 0,'0'0'13'0,"0"0"-11"16,0 0-2-16,0 0-10 0,0 0-82 15,0 0-33-15</inkml:trace>
  <inkml:trace contextRef="#ctx0" brushRef="#br0" timeOffset="26933.88">19824 906 469 0,'0'0'20'0,"0"0"79"0,0 0-20 15,-19 79-40-15,16-66-19 16,1-6-8-16,1-6 19 16,1-1 12-16,-2 0 34 15,1-8 5-15,-2-18-38 16,-3-12-34-16,0-7-10 16,0-8-29-16,3-5-10 15,3-1-18-15,0 2 2 16,2 10 14-16,14 13 26 15,8 18 3-15,2 11 3 16,4 5-1-16,6 10 9 16,2 15 0-16,2 8 1 15,3 4 13-15,-4 2-13 16,-3-1 8-16,-5-4 1 16,-6-5-8-16,-2-9 5 15,-5-6-1-15,-2-5 16 0,2-8 13 16,1-1 3-16,7-1 0 15,2-14-4-15,0-8-22 16,-1-6-4-16,-7-6-1 16,-4-6-6-16,-10-4-3 15,-6 0-5-15,0 10 3 16,-9 8 3-16,-9 11 2 16,-2 13 3-16,-3 3-3 15,-1 0 0-15,2 22-3 16,4 7 3-16,4 7 0 0,8-2-8 15,6-2 8 1,0-4 0-16,0-11-13 0,8-5-7 16,2-7 3-16,-1-5-14 15,2 0 31-15,3-5 12 16,2-14-1-16,1-4 9 16,-2-1-7-16,0 3 3 15,-1 4-8-15,-6 7 4 16,-2 6-7-16,-6 4 10 15,0 0-10-15,0 3-5 16,0 17-8-16,2 14 8 16,-2 5 6-16,0 10-6 15,0 2 12-15,0 7-10 16,0 4 8-16,-2 2-7 16,-4-1-3-16,-2 2 0 0,-3-3 0 15,2 2 0-15,-3-1-1 16,2-3 1-16,-1-9 0 15,0-13 0-15,3-15-8 16,0-12 5-16,1-8 3 16,1-3 5-16,-6 0 59 15,-4-20 20-15,-4-5-41 16,1-8 2-16,10-6-11 16,9-3 2-16,0-6-8 15,20-2-28-15,21-3-8 16,14 2-36-16,12 8-33 15,11 14-66-15,7 9-130 0</inkml:trace>
  <inkml:trace contextRef="#ctx0" brushRef="#br0" timeOffset="27567.29">21617 630 722 0,'0'0'14'0,"0"0"-10"16,0 0 20-16,0 0 5 15,0 0-4-15,-78 97-21 16,78-58 0-16,9 3 4 15,15 1-6-15,-1-2 0 16,1-3 2-16,-4-4-4 16,-4-5 0-16,-5-5 2 15,-3-6-1-15,-5-5-2 16,-3-5 3-16,0-5-3 16,0-3 2-16,-2 2 9 15,-18-2 24-15,-10 0-13 16,-9 0-12-16,-3-7-9 0,-1-5-28 15,9-7-55-15,11-3-110 16</inkml:trace>
  <inkml:trace contextRef="#ctx0" brushRef="#br0" timeOffset="27812.08">21572 643 684 0,'0'0'1'0,"-37"78"30"16,11-21 51-16,-3 6-47 16,-8 2-15-16,-1 1-3 15,-1-6-3-15,1-2-12 16,2-11 2-16,6-9-3 16,9-9-1-16,8-12 0 15,7-8 1-15,6-4-2 16,0-5-46-16,4 0-78 15,23-8-312-15</inkml:trace>
  <inkml:trace contextRef="#ctx0" brushRef="#br0" timeOffset="28062.32">22071 434 681 0,'0'0'3'16,"0"117"13"-16,0-38 78 15,-3 10-42-15,-7 3-29 16,-4-6-4-16,0-7-16 16,2-11-3-16,6-16 0 15,3-14-1-15,3-17-5 16,0-8-8-16,0-9-11 15,0-4-29-15,0-2-127 16</inkml:trace>
  <inkml:trace contextRef="#ctx0" brushRef="#br0" timeOffset="28614.19">22093 735 583 0,'0'0'2'15,"0"0"-1"-15,111-5 9 16,-62 2 10-16,3 3-16 16,-6-5 3-16,-7 1-3 15,-12 1-3-15,-11-2 5 16,-10 5 4-16,-6-2 66 16,0 2 3-16,0 0-16 0,0 0-28 15,-1 0-15 1,-10 0-11-16,-7 0-7 0,-3 10-1 15,-3 7-1-15,0 7 0 16,4 5 4-16,5 7-4 16,1 0 0-16,10 3-4 15,4-5 10-15,0-5-8 16,3-6 2-16,15-10-5 16,0-2 3-16,4-7-7 15,3-4-1-15,-1 0 0 16,0-5-5-16,-6-14 4 15,0-6 11-15,-6-8 2 16,-3-6-2-16,-2-7 0 16,-2 2-4-16,-4 2 3 0,-1 12 1 15,0 10 5-15,0 11 15 16,0 7-1-16,0 2-18 16,0 3-2-16,2 22-10 15,4 7 11-15,1 9 4 16,3 2-1-16,1-5 3 15,0 0-6-15,2-6 1 16,-1-7-1-16,1-5 0 16,-2-7-1-16,3-5 0 15,5-2-25-15,7-6-41 16,10 0-65-16</inkml:trace>
  <inkml:trace contextRef="#ctx0" brushRef="#br0" timeOffset="28907.08">22998 655 783 0,'0'0'36'16,"0"0"-25"-16,0 0 9 15,0 0 19-15,-65 77-18 16,45-38-7-16,2 4 4 0,8 1-13 15,5 1-2 1,5 0 3-16,0-3-6 0,6-6 1 16,10-8 1-16,0-6-2 15,3-8 0-15,1-5-5 16,3-5 4-16,4-4-21 16,2 0-45-16,-4-8-26 15,-1-14-177-15</inkml:trace>
  <inkml:trace contextRef="#ctx0" brushRef="#br0" timeOffset="29179.97">23252 470 250 0,'0'0'562'15,"0"0"-554"-15,0 0-8 16,0 0 1-16,18 97 43 15,-6-35-6-15,-6 7-5 16,-5-1-12-16,-1-3-6 16,0-2-6-16,0-7-5 15,-7-8-4-15,2-9 0 16,1-11 0-16,4-8-1 16,0-6-6-16,0-8-29 15,0-6-30-15,4 0-7 16,13-9-57-16,5-18-474 15</inkml:trace>
  <inkml:trace contextRef="#ctx0" brushRef="#br0" timeOffset="29525.12">23550 652 536 0,'0'0'5'16,"0"0"86"-16,-69 99 17 15,40-65-37-15,-1 0-28 16,3-7-9-16,5-4-12 16,4-6 5-16,10-6-27 15,4-5 9-15,4 0-4 16,0-2-2-16,9 0 0 0,21 2 8 16,7-3-2-16,3 5-7 15,-6-2-2-15,-5 5-1 16,-9 3 1-16,-3 2 0 15,-4 8-1-15,-8 2-2 16,-4 2 0-16,-1 3 3 16,0-4 8-16,0-3-5 15,-4-2-3-15,0-8 0 16,1-2-4-16,3-5-4 16,0-2-50-16,0-5-78 15,7 0-372-15</inkml:trace>
  <inkml:trace contextRef="#ctx0" brushRef="#br0" timeOffset="30120">24414 553 642 0,'0'0'40'0,"0"0"-28"0,0 0 28 15,80-13-36-15,-53 32-4 16,-9 12 1-16,-8 8 6 15,-10 3 20-15,-1 2 16 16,-20-8 1-16,-9-9-15 16,-1-3 15-16,3-7-14 15,-1-3-2-15,10-6-3 16,7-4-20-16,6 0 3 16,4-2-4-16,2-2-3 15,0 0 8-15,0 0-9 16,7 0-10-16,15 1-4 15,11 7 3-15,4 1-5 16,-1 5-16-16,-8 3 5 16,-7 4 15-16,-9 3 1 15,-9 4 4-15,-3 0 3 0,0 1-4 16,-9 0 3-16,-10 0 3 16,-4-3 1-16,-4-5 1 15,-1-5 0-15,1-4 6 16,2-5 1-16,1-6 25 15,1-1 18-15,3 0 7 16,0 0-10-16,4-11-10 16,0 2-11-16,3-5-15 15,2 0-11-15,6 1-33 16,5 1-87-16,0-1-252 0</inkml:trace>
  <inkml:trace contextRef="#ctx0" brushRef="#br0" timeOffset="31478.64">21207 1205 323 0,'0'0'145'16,"0"0"-104"-16,0 0 2 15,0 0-25-15,0 0-14 16,0 0 2-16,58 19 8 16,-22-14 14-16,4-3-14 15,6 2 10-15,-1-1-5 16,3 0-5-16,-3 0-3 16,-3 3 12-16,1-1-11 15,-1 3-6-15,-1-2-3 0,1-3 4 16,5 4-5-1,6-3 1-15,7 1 6 0,-2 0-2 16,-2-2-6-16,-5 2-2 16,-5-3-3-16,-1 0 4 15,0 1 4-15,8-1-3 16,7-2 0-16,7 3 1 16,6 1-1-16,2 1 1 15,2 0 2-15,0 3-2 16,0-4-2-16,-4 3 0 15,-4-3-1-15,-6-1 1 16,-2-3 0-16,-3 0 0 0,3 0 0 16,0 0 5-16,0 0-5 15,-2 0-1-15,-7 0 1 16,-6-1 5-16,-3-1 4 16,-1 2-3-16,4-3 7 15,2 3 0-15,3 0-7 16,-1 0 1-16,1 0-6 15,0 0 10-15,2 0-9 16,1 0-2-16,0 0 9 16,1 0-4-16,-4 0-5 15,-3 0 4-15,-2-1 4 16,-1-1 1-16,2 2 3 16,4-2 3-16,-2-3-4 0,0 3 4 15,-4-1-8 1,-2-2 4-16,-8 3-3 0,-7-3-4 15,-3 1 7-15,-4 1 7 16,0 0 1-16,0-1-5 16,-3 3 5-16,0-2-8 15,-5 2-1-15,-1-1 0 16,-4 1 4-16,-5-1-2 16,-3 2 9-16,0 0-8 15,0 0-5-15,0 0-2 16,0 0 2-16,0 0-5 15,0 0-1-15,0 0 3 0,0 0-5 16,0 0-5-16,0 0-21 16,0 0-58-16,0 0-117 15,0 0-185-15</inkml:trace>
  <inkml:trace contextRef="#ctx0" brushRef="#br0" timeOffset="35526.14">3520 2310 737 0,'0'0'21'16,"0"0"-3"-16,0 0 19 16,0 0-14-16,0 0-23 15,0 0-1-15,0 0 1 16,-45 109 7-16,33-42 6 0,-3 11 23 16,2 2-25-16,1-6 4 15,-3-4-11-15,3-6 7 16,0-9-6-1,3-12-2-15,0-8 5 16,0-8-8-16,3-8 4 0,2-7-2 16,4-5 1-16,-2-2-3 15,2-4 0-15,0-1-3 16,-1 0 1-16,-2 0-19 16,-5-14-42-16,-5-10-55 15,-5-9-285-15</inkml:trace>
  <inkml:trace contextRef="#ctx0" brushRef="#br0" timeOffset="35756.37">3123 2784 583 0,'0'0'75'0,"0"0"-51"16,0 0 69-16,0 0-41 15,0 0-14-15,94-21-28 16,-18 7 9-16,15-2 20 15,4 2-9-15,-4 1-12 16,-10 4-1-16,-14 4-2 16,-13 4-12-16,-17 1-1 15,-8 0-2-15,-9 0-22 16,-9 10-99-16,-7-1-140 16</inkml:trace>
  <inkml:trace contextRef="#ctx0" brushRef="#br0" timeOffset="36510.37">4270 2230 714 0,'0'0'28'15,"0"0"21"-15,0 0 34 16,0 0-39-16,0 0-40 15,0 0-4-15,0 33 0 16,0 20 2-16,0 20 3 16,0 10-3-16,0 6 13 15,-6-2 3-15,-6-6-15 16,0-5-3-16,-1-7 3 0,1-6-1 16,3-16-1-16,0-11-1 15,3-17 0-15,3-8-2 16,3-8 5-16,0-3-6 15,0 0 7-15,0 0 7 16,0-6 43-16,0-18-10 16,3-14-39-16,12-9-4 15,1-6-2-15,2 3-2 16,5 3-4-16,-1 5-4 16,5 9-2-16,3 9 1 15,-2 9-9-15,2 6 7 16,1 7 0-16,-1 2 4 15,6 2 1-15,-3 15 1 16,-2 5-1-16,-1 1 7 0,-8 5-5 16,-3 2-2-16,-8 3 0 15,-8 2 9-15,-3 0-2 16,0-4 5-16,-8-2-5 16,-8-4 4-16,-5-3 5 15,3-4 1-15,-4-3-3 16,-2-5 7-16,0-1 2 15,-1-4 5-15,-4-4 14 16,-5 1-7-16,-6-2-14 16,3 0-1-16,2 0-5 15,7-5-6-15,10-2 0 16,6-1-2-16,11-1-10 16,1-3-74-16,14-5-78 0</inkml:trace>
  <inkml:trace contextRef="#ctx0" brushRef="#br0" timeOffset="36846.11">5032 2793 750 0,'0'0'28'0,"0"0"2"15,93-13 52-15,-53 2-34 16,6 6-33-16,-7 0-4 15,-2 1 6-15,-8 4-16 16,-9 0-1-16,-9 0-13 16,-5 0-68-16,-6 0-132 15</inkml:trace>
  <inkml:trace contextRef="#ctx0" brushRef="#br0" timeOffset="37432.01">6112 2520 670 0,'0'0'51'15,"0"0"40"-15,0 0-4 16,0 0-38-16,-79-67-17 16,51 67-14-16,-5 8-14 15,-3 21 2-15,-4 11 6 16,1 8 2-16,2 4-3 16,4 0-2-16,3 4-5 15,9 2-2-15,5 2-1 16,2-2 6-16,8-5-7 0,6-5 3 15,0-8-3-15,8-8 0 16,17-9 0-16,5-3 0 16,9-5 2-16,-2-5-2 15,2-5 0-15,-8-2 2 16,0-3-2-16,-4 0 0 16,-1 0 1-16,1-9 5 15,-5-3-2-15,-1 0-4 16,-3-2-11-16,-3 2-36 15,-5 1-125-15,-8 2-321 0</inkml:trace>
  <inkml:trace contextRef="#ctx0" brushRef="#br0" timeOffset="40730.44">10815 2798 787 0,'0'0'25'0,"0"0"-8"16,0 0 25-16,0 0-34 15,0 0-8-15,-4 93 2 0,4-25 18 16,-2 10 4-16,1 2-11 16,-2 1 2-16,-2-4 0 15,-3-4-15-15,-2-4 0 16,-2-8 0-16,-1-9 0 15,2-9-10-15,4-12 10 16,2-10-19-16,0-11-23 16,3-7-8-16,1-3-20 15,-2-10-54-15</inkml:trace>
  <inkml:trace contextRef="#ctx0" brushRef="#br0" timeOffset="41205.97">10376 3313 660 0,'0'0'27'0,"0"0"-8"0,0 0 0 16,57-83 35-16,-15 66-40 15,9 2-7-15,7 0-5 16,6 3 2-16,3 1-4 16,-3 5 0-16,-9 1-1 15,-13 5 1-15,-7 0 3 16,-5 0 2-16,-8 11-5 15,-6 5 11-15,-2 4-10 16,-7 5 12-16,-1 6 6 16,-3 3-5-16,-2 4-5 0,1 0-1 15,-1-1-6 1,2-3 4-16,2-3-5 0,1-4-1 16,4-6-5-16,4-8-1 15,3-7-9-15,6-6 4 16,4 0 5-16,4-14 6 15,-2-11 2-15,-1-5 11 16,-3-2 8-16,-6-6 8 16,-8-4 6-16,-2-4-19 15,-7-7 11-15,-2 2-12 16,0 5-7-16,-16 8-2 16,-6 11 12-16,-3 11-16 15,-3 10 3-15,-5 6-6 16,-3 0 1-16,0 14-21 15,11 11-38-15,10 1-47 0,12-2-22 16,3-5-252 0</inkml:trace>
  <inkml:trace contextRef="#ctx0" brushRef="#br0" timeOffset="41498.37">11467 2934 800 0,'0'0'40'0,"0"0"-40"16,0 0 2-16,0 106 9 15,0-43 32-15,0 3-12 16,0 3-11-16,0 2-8 15,0-5-7-15,-3-7-5 16,0-9-1-16,-1-12-1 16,1-9 1-16,1-9-16 15,1-4-45-15,1-8-16 16,0-8-74-16</inkml:trace>
  <inkml:trace contextRef="#ctx0" brushRef="#br0" timeOffset="42112.03">11701 3093 631 0,'0'0'18'0,"0"0"96"15,-78 86-58-15,50-55-13 16,3-3-33-16,3 0 7 15,5-5-17-15,5-5 4 16,5-2 1-16,4-6-4 16,3-2-1-16,0-5 0 15,6-2-2-15,19-1-4 16,8 0 5-16,1 0 0 0,-4 0 1 16,-6 0-1-16,-8 0-1 15,-5 10-5 1,-2 5 3-16,1 2 3 0,-3 5 0 15,1 3-1-15,-2 0 1 16,1-1 0-16,1-5 1 16,1-1-3-16,1-4 0 15,5-9 2-15,4-4-6 16,4-1-5-16,4-1 3 16,0-13-4-16,-4-5 6 15,-2-3 7-15,-4-6 0 16,-3-5 8-16,0-6 13 15,-3-2 4-15,-3-3-13 0,-5 1 0 16,-3 9-7 0,0 11 9-16,-4 7 18 0,-12 11-11 15,-7 5-15-15,1 0-4 16,-4 22-2-16,4 12-1 16,8 7-3-16,9 3-1 15,5 1 4-15,0-3 1 16,0-2 0-16,7-5 6 15,5-4-6-15,0-6 0 16,3-6-1-16,6-5 1 16,4-7-12-16,8-7-5 15,0 0-21-15,-2-4-61 0,-7-13-172 16</inkml:trace>
  <inkml:trace contextRef="#ctx0" brushRef="#br0" timeOffset="42561.84">12289 3163 775 0,'0'0'23'16,"0"0"-20"-16,0 0 2 15,-8 85 26-15,4-37-9 16,1 1-6-16,0 4-13 0,-2-4 0 15,-1-5-4-15,2-10 1 16,1-13 0-16,0-7 1 16,3-11 7-16,0-3 19 15,0 0 44-15,0-12 0 16,0-13-32-16,0-9-36 16,1-5 1-16,7-6-4 15,1-3-7-15,0-6-7 16,6 0-21-16,1 4 2 15,5 11-3-15,3 13-13 16,3 13 18-16,-1 13 24 16,1 1-4-16,-1 25 4 0,1 11 6 15,-8 9-2-15,-5 8 3 16,-9 2 4-16,-5 3 8 16,0-3-8-16,-4-5 5 15,-6-6-7-15,-3-8 8 16,0-4-10-16,-2-6-4 15,-3-5-30-15,5-5-127 16</inkml:trace>
  <inkml:trace contextRef="#ctx0" brushRef="#br0" timeOffset="43912.37">9692 4191 573 0,'0'0'23'0,"0"0"-12"16,0 0 7-16,0 0 5 16,0 0-23-16,82 0 0 15,-19 0 0-15,14 0 0 16,10 0 0-16,9-2 0 0,6-2 2 15,8-1-2-15,2 3 0 16,6-2 0-16,0 0 6 16,-3 1-6-16,-2-1-3 15,-4-2 3-15,1-1-5 16,5 0 5-16,3 2 0 16,9 1-2-16,4-3 2 15,9 3 4-15,4 2-4 16,2 1-4-16,1 1 4 15,-1 0 0-15,1 0 0 16,2 0-3-16,-3 0-1 16,-1 0 4-16,-1 0-10 0,-1-3 4 15,1-2 1 1,2-2 4-16,-1 0-1 0,-5 2 1 16,-6 0-5-16,-7 2 6 15,-3 2 0-15,0-2 2 16,1-2 2-16,3 0-8 15,2 2 4-15,-3-1-1 16,1 2-1-16,-4 2-29 16,-5 0 2-16,-4 0-12 15,-6 0 17-15,-3 0 12 16,-1-3-16-16,0 3 12 16,4-2-2-16,4 2 5 15,5 0 2-15,3 0 8 16,0 0-6-16,-3 0 7 15,-7 0 1-15,-5 0 1 0,-3 0 0 16,-1 0 9-16,-1 0 5 16,3 0 15-16,-2 0 0 15,4 0-21-15,0 2-1 16,4 1-7-16,2 2 0 16,0-4 0-16,-5 1 1 15,-7-2 6-15,-6 0 6 16,-1 0 12-16,2 1 9 15,6-1-14-15,1 4-11 16,3-3-9-16,-1 2 3 16,-3-1 0-16,2-2-2 15,-6 0 5-15,-3 0 11 0,-3-3 7 16,-3-4-11-16,-3 0 12 16,-3 0-7-16,3 1-8 15,5 0 4-15,2 3-4 16,4 3 1-16,5 0-10 15,-3 0 2-15,4-3 1 16,-2-1-3-16,-3 0-2 16,-2-2 1-16,-2 2 0 15,-1 3 0-15,1 1 2 16,5 0-3-16,6 5 2 16,2 5-1-16,5 6 1 15,-2 0-2-15,4-2-1 16,5 1 2-16,1-1 19 0,5-1 3 15,0 1-7 1,-2 0-12-16,-4-2-3 0,-12 0 4 16,-15-2-3-16,-21-6 14 15,-19-4 7-15,-16 0 6 16,-12 0 22-16,-7 0-15 16,-7-1-24-16,-9-5-11 15,-7-3-27-15,-32-14-170 16,-28-14-517-16</inkml:trace>
  <inkml:trace contextRef="#ctx0" brushRef="#br0" timeOffset="47165.66">1910 6944 516 0,'0'0'69'0,"0"0"21"16,0 0 0-16,0 0-34 0,0 0 4 15,2-74-24-15,-2 73-4 16,0 1-12-16,0 0 1 16,0 0-16-16,0 0-5 15,4 14-5-15,4 14-4 16,7 14 9-16,-2 13 4 16,-1 2-3-16,0 5-1 15,-3 1 1-15,3-1 1 16,-2 5-2-16,5 3 0 15,3 2-2-15,0 0 6 16,-6-1-1-16,4-1-3 16,-7 2-3-16,-1 1 3 0,5 2 1 15,-4 3 1 1,3 6 0-16,3 3 0 0,0 3-2 16,4-3 4-16,-5-9 1 15,4-8 20-15,-4-5-12 16,-3-4-4-16,4-1-3 15,-2-2 3-15,-1-2 3 16,0-3 1-16,-3 0-13 16,0 1 1-16,-3 2-1 15,-2-1 8-15,2-7-7 16,-4-7 0-16,-2-15 0 16,1-8 2-16,1-9-3 15,-2-5 2-15,0-1 3 16,0-2-4-16,0 1 4 15,3 1-2-15,-3-1 1 0,0 1-2 16,3-1 1-16,-3 1-2 16,0 1 1-16,3-2-1 15,-3-1-1-15,0-1 0 16,0 0 1-16,3 0 5 16,-3 0-2-16,0 0 23 15,3 0 1-15,6-10 0 16,0-10-18-16,4-10-2 15,8-7-5-15,6-9-3 16,10-11 0-16,11-7-1 16,10-8-1-16,6-2-2 15,5-3 4-15,7-1-7 0,-6-3 3 16,6-3 1-16,-1-4 3 16,-5-4 0-16,-3-2 0 15,-6 1-2-15,-9-1 1 16,-3-1-9-16,-4 3-1 15,1 5-3-15,-4 12 4 16,-3 11 4-16,-6 13 3 16,-8 11 2-16,-4 5 1 15,-2 3 2-15,-2 5-1 16,2 2-1-16,1 2-1 16,2 2 0-16,-1 1 1 15,1 3 0-15,-2 3 0 16,2-2 0-16,-1 2 0 0,-3 0 5 15,-2 4-9-15,-4-2 4 16,0 0 0-16,-3-2 8 16,2 2-8-16,0-3 0 15,-3 3-7-15,-1 0 7 16,-2 2 6-16,-2 2-6 16,-3 3 1-16,0-2 2 15,0 2-3-15,0-2 1 16,3-1 1-16,-3-2-2 15,0 0 0-15,0-1 0 16,0 1 6-16,4-1-6 16,-4-1-3-16,0 2 0 0,3 0 6 15,0-1-2 1,0 1 1-16,0-2-4 0,2 1 4 16,-2-3-2-16,1 0 0 15,2-3-7-15,-3 2 7 16,3 0 1-16,0-1-1 15,-3 4 3-15,2 0-6 16,-4 4 6-16,1 3-7 16,-1 2 11-16,-1 2-13 15,0 1 7-15,0 0-1 16,0 0 0-16,0 0-1 16,0 0 1-16,0 0 0 15,0 0-1-15,0 0-2 16,0 0 1-16,0 0-2 15,-9 0 4-15,-6 0 0 0,-9 0 3 16,-6 0-3-16,-4 0 0 16,-6 3 0-16,-5 4-1 15,-7 3 6-15,-2-1-3 16,-4-1-2-16,-6 1 0 16,7-1 1-16,-3-2-1 15,4 1 1-15,2-3-1 16,-4-2 0-16,4 0 0 15,-5 1 0-15,1-2 4 16,-2 2-4-16,6 2-7 16,0-5 7-16,4 2 0 15,5-2 0-15,-1 0 5 0,4 0-5 16,-3 0 0-16,2 0 0 16,-5 0 0-16,-1 0 0 15,-3 0 1-15,-3 1-1 16,5 4 0-16,6-2-4 15,6-2 4-15,10-1 0 16,1 0 3-16,5 0-3 16,5 0 4-16,1 0-3 15,1 0-1-15,2 2 0 16,-7 1 0-16,-1 1 0 16,-1-2-1-16,-1 0 1 15,1 1 1-15,4-3 0 16,0 0 0-16,2 0 6 15,2 0-2-15,-2 0-2 16,-3 0 7-16,1 0-5 0,-6 0-4 16,5 0-1-16,1 0 6 15,3 0-2-15,7 0-3 16,2 0 5-16,0 0 4 16,2 0-5-16,0 0 3 15,1 0-2-15,3 0-3 16,0 0-1-16,0 0-1 15,0 0 5-15,0 0-6 16,0 0 3-16,0 0-1 16,0 0-2-16,0 0 0 0,0 0 0 15,0 0 0-15,0 0 1 16,0 0 0-16,0 0 0 16,0 0-1-16,0 0 3 15,0 0-1-15,0 0-2 16,0 0 0-16,0 0-2 15,0 0 2-15,0 0 3 16,0 0-3-16,0 0 0 16,0 0 0-16,0 0 0 15,0 0-1-15,0 0-2 16,0 0-2-16,0 0-5 16,0 0-38-16,0 0-41 15,0 0 12-15,1 6-67 16,3 10-21-16,1-2-276 0</inkml:trace>
  <inkml:trace contextRef="#ctx0" brushRef="#br0" timeOffset="48339.25">2534 7305 762 0,'0'0'32'15,"0"0"-21"-15,0 0 74 16,0 0 11-16,0 0-50 15,0 0-27-15,0 0-17 16,-6-16-2-16,12 49-10 16,12 11 10-16,1 7 0 15,1 5 1-15,2-1 0 16,-3-1-1-16,-1-1 0 16,0-7 0-16,-1-9 0 15,-1-10-1-15,-7-7 0 16,1-8-2-16,-4-7-9 15,-4-2-14-15,-1-3 8 16,-1 0 11-16,0-16-45 0,0-7-112 16,-13-5-293-16</inkml:trace>
  <inkml:trace contextRef="#ctx0" brushRef="#br0" timeOffset="48634.15">2723 7210 606 0,'0'0'43'0,"0"0"-39"16,0 0 5-16,-55 96 67 16,28-36-35-16,-7 5-9 15,-2-1-10-15,-4-6 11 16,12-7-8-16,2-7-13 15,10-9-4-15,8-5-4 16,5-8-1-16,3-8-3 16,0-2 0-16,0-5 0 15,0-1-11-15,3-6-39 16,11 0-47-16,2-8-60 16,-4-14-261-16</inkml:trace>
  <inkml:trace contextRef="#ctx0" brushRef="#br0" timeOffset="48829.08">2398 7606 658 0,'0'0'28'0,"0"0"-25"16,0 0 33-16,0 0-22 16,85-44-6-16,-43 32 9 15,10 1 14-15,8-3-12 16,5 1-6-16,4 2 3 15,-1 0-16-15,-2 7-9 16,-13-1-119-16,-15 2-460 16</inkml:trace>
  <inkml:trace contextRef="#ctx0" brushRef="#br0" timeOffset="49324.13">2643 7937 780 0,'0'0'8'15,"0"0"-4"-15,0 0 42 16,0 0 6-16,0 0-49 15,0 0 4-15,0 49-6 16,0-7 0-16,-2 5 9 16,1 2 5-16,-1 3 5 15,2-2-6-15,0-4-5 16,0-7-8-16,0-8 3 0,0-8-1 16,0-10-3-16,0-6 0 15,0-4 0-15,0-3-3 16,0 0-1-16,-9 0-36 15,-7-15-34-15,-1-6-77 16</inkml:trace>
  <inkml:trace contextRef="#ctx0" brushRef="#br0" timeOffset="49508.21">2398 8201 583 0,'0'0'81'0,"0"0"-44"0,0 0 51 16,0 0 5-1,0 0-59-15,0 0-25 0,79-25-8 16,-12 12 16-16,5-1-8 16,2-2-1-16,-5 1 3 15,-5 1-11-15,-9 5-1 16,-11 1-50-16,-11 2-137 16</inkml:trace>
  <inkml:trace contextRef="#ctx0" brushRef="#br0" timeOffset="50125.18">3535 8221 1020 0,'0'0'0'0,"0"0"-22"16,0 0 21-16,0 0-2 15,0 0 2-15,0 0-5 16,19 59 6-16,-19-21 7 15,0 0 2-15,0 1-4 16,-9-4 22-16,3-4-11 16,2-7-2-16,4-8-3 15,0-6 0-15,0-7-1 16,0-3 12-16,13 0 15 0,29-8 6 16,21-19 0-1,17-13-19-15,14-6-10 0,6-8-7 16,4-6-2-16,4-4 3 15,5 2-8-15,-11 7 1 16,-17 13-2-16,-27 15-1 16,-27 11-7-16,-19 11-19 15,-12 5-21-15,-15 0-78 16,-28 12-67-16,-17 10-86 16</inkml:trace>
  <inkml:trace contextRef="#ctx0" brushRef="#br0" timeOffset="52652.9">13303 2152 512 0,'0'0'42'0,"0"0"-37"15,-14 75-3-15,10-33 36 16,-2 11 1-16,2 12 0 16,-4 9-13-16,4 7-8 15,-1 1-14-15,1 4 8 0,2 3-12 16,1 1 1 0,-5 2-6-16,0 0-3 0,-5 6 8 15,-3 2-1-15,-3 10 4 16,2 12 32-16,0 1-4 15,-1 6-10-15,5-2 4 16,1 0-5-16,3 1-2 16,1 2-2-16,4-2-4 15,-2 8-2-15,-1 1 6 16,2 5 0-16,-4 7-2 16,4 1 0-16,-2 4-10 15,2 0-2-15,0 5 2 16,0 6 0-16,2 1-4 15,-1 3 2-15,-1-5 0 0,2-2-1 16,-5-1 2-16,0 3-3 16,0 1 0-16,-3 4 0 15,-1 3 8-15,1-5-4 16,-2 3 3-16,1-5 5 16,1 6-10-16,0 1 6 15,1 3-4-15,-2 2 1 16,4-6 2-16,-2-1-4 15,1 1 4-15,0 4-3 16,1 1-4-16,1 3 4 16,1-3 2-16,-1-9-1 15,-1 1-4-15,0 3 9 16,0 0-7-16,-4 2 4 0,-3 1-7 16,-1-4 12-1,-1-1-6-15,0-1-3 0,2 4 7 16,2-2-8-16,4 2 13 15,4-1-10-15,3-9 0 16,0-1 1-16,0-2-5 16,0-1 8-16,1-3-7 15,5 2 1-15,-1-7 2 16,-1-7-2-16,2-1 3 16,0-6-4-16,2-3 3 15,-2 0-2-15,3-7-1 16,-1-3 1-16,3-7-2 15,-2-12 2-15,0-8 2 0,-3-9-2 16,-6-10-2 0,0-9 2-16,0-9-1 0,-3-9-2 15,-9-5 0-15,3-7 5 16,0-6-5-16,0-5-2 16,3-6 2-16,0-6 0 15,2-1 1-15,1-1-3 16,-2-1 7-16,3-1-10 15,-2-1 11-15,0 2-10 16,1 1 4-16,0-3 0 16,1-1 6-16,1 0-5 15,-1-5-1-15,2 0 1 0,0-4-1 16,0 0 0-16,0 0-21 16,-4 0-39-16,-9-15-46 15,-6-11-182-15</inkml:trace>
  <inkml:trace contextRef="#ctx0" brushRef="#br0" timeOffset="64115.97">14031 2472 264 0,'0'0'41'0,"0"0"60"16,0 0 15-16,0 0-73 16,0 0 10-16,0 0 0 15,0 0-12-15,-63-75-20 16,51 72 10-16,-4 3 0 15,-4 0-20-15,-5 6 1 16,-5 13-3-16,-1 9 0 16,0 9-5-16,-1 2 6 15,4 5 0 1,4-1 0-16,5 1 10 0,7-1-19 16,7 0 13-16,5-3-4 15,0-2 5-15,5-3-14 16,14-4 7-16,2-4-2 15,3-7-2-15,3-3-4 16,-2-7 0-16,2-5-3 0,1-4 2 16,3-1-9-16,4 0-27 15,1-14-28-15,-2-5-52 16,-7-5-237-16</inkml:trace>
  <inkml:trace contextRef="#ctx0" brushRef="#br0" timeOffset="64667.16">14214 2199 678 0,'0'0'18'0,"0"0"8"15,0 0 46-15,0 0-65 16,0 0-6-16,-10 79-1 15,5-16 7-15,4 7-2 16,-1 7 8-16,1-3 2 16,1-5-10-16,0-6 5 15,-2-10-10-15,1-7 2 16,1-12-1-16,-3-9-1 16,3-8 0-16,0-11 2 15,0-1 1-15,0-5-3 16,0 0 9-16,0 0-6 0,0-5 31 15,0-15 1 1,0-12-27-16,0-7-8 0,7-7-5 16,4-7 3-16,0-1-29 15,0 5 5-15,0 6-8 16,-2 10 17-16,2 11 6 16,0 10 3-16,2 7 6 15,1 5-3-15,4 0 2 16,1 17 1-16,7 5 2 15,0 4 0-15,1 7-2 16,-5 5 2-16,-8 2 2 16,-8-1-1-16,-6 0 6 15,0-3 3-15,0 0-7 0,-4-4 2 16,-3-5-3-16,1-8-2 16,3-2 1-16,2-8-1 15,1-1-17-15,0-6-102 16,15-2-476-16</inkml:trace>
  <inkml:trace contextRef="#ctx0" brushRef="#br0" timeOffset="65127.94">14819 2475 521 0,'0'0'39'16,"0"0"31"-16,0 0 27 15,0 0-70-15,-85 26-17 16,63 8-3-16,2 7 6 16,3 4 1-16,7-1-3 15,7-3-7-15,3 0-3 16,0-6 5-16,12-4-1 15,6-8-5-15,2-6-3 16,2-11-6-16,3-6 1 16,0 0-4-16,0-6 7 15,-2-17 4-15,-5-5 1 16,-3-5 0-16,-8-4 9 0,-4-4-8 16,-3-2 0-1,0 1 1-15,0 5-2 0,0 7 3 16,-4 13 0-16,2 7 4 15,2 6 6-15,-1 4 0 16,1 0-13-16,0 15-4 16,0 13-2-16,9 8 5 15,1 4 1-15,2 1-3 16,5-2-22-16,8-4-64 16,5-8-176-16</inkml:trace>
  <inkml:trace contextRef="#ctx0" brushRef="#br0" timeOffset="65542.53">15042 2406 606 0,'0'0'33'16,"0"0"-23"-16,102 17 35 16,-61 11-10-16,1 7-22 15,-8 6 5-15,-7 0 7 0,-7 1-5 16,-6 1-5-16,-6-4-11 16,-8-1-2-16,0-2 1 15,-1-8-3-15,-16-4 0 16,-2-6 0-16,-5-5 0 15,-1-7 0-15,2-6-5 16,5 0 3-16,5-9 2 16,4-14-4-16,6-7 8 15,3-11-1-15,0-10-3 16,16-7 0-16,10-7-16 16,4-5 0-16,3 0-63 15,3 9-116-15,0 15-146 16</inkml:trace>
  <inkml:trace contextRef="#ctx0" brushRef="#br0" timeOffset="65929.89">16004 2170 638 0,'0'0'35'15,"0"0"19"-15,-92 4 4 16,57 26-39-16,1 15-3 15,0 13 1-15,4 11 8 16,6 7-3-16,5 2-8 16,11-2-6-16,7-5-1 15,1-4-2-15,1-8-1 16,16-5-4-16,2-9 4 16,3-8-4-16,2-12 0 15,3-6-10-15,1-10-23 16,7-9-24-16,2 0-1 15,1-5-129-15</inkml:trace>
  <inkml:trace contextRef="#ctx0" brushRef="#br0" timeOffset="66318.19">16207 2450 706 0,'0'0'20'16,"0"0"27"-16,0 0-23 0,0 0-18 16,0 0-6-16,-61 106 6 15,53-60-2-15,3 5 4 16,2 0-3-16,3-3-4 16,0-6-1-16,3-9 9 15,13-8-9-15,2-9 0 16,3-9 0-16,3-7 0 15,2 0-1-15,3-6 2 16,-3-16 3-16,-4-6 3 16,-5-6 15-16,-4-7 3 15,-5-6 5-15,-6-4 4 16,-2-2-22-16,-2 2-11 16,-16 5 6-16,-4 11-6 15,-1 12 0-15,-3 15-1 16,-1 8-6-16,0 9-22 15,2 16-70-15,4 4-53 0,9-5-460 16</inkml:trace>
  <inkml:trace contextRef="#ctx0" brushRef="#br0" timeOffset="66856.28">16628 2372 583 0,'0'0'79'0,"0"0"-75"16,1 90-4-16,-1-34 55 16,0 10-13-16,0 1-28 15,-7 3-12-15,-7-3 3 16,1 0-4-16,-6-10 0 15,1-6-1-15,3-13 0 16,4-9 0-16,4-12-3 16,5-9 3-16,2-6 0 15,0-2 1-15,0 0 27 16,0-14 54-16,11-11-63 16,1-12 21-16,-2-7-7 15,3-12-16-15,0-7 5 16,-3-6-16-16,-3-5-6 0,-1 0 0 15,0-1-12-15,-1 2-1 16,5 12-8-16,1 13 9 16,1 18 5-16,7 14-11 15,3 12-4-15,7 4 17 16,6 11-4-16,6 23 4 16,-5 13 5-16,-9 6 0 15,-14 0-7-15,-13-6-3 16,0-10 10-16,-13-4 2 15,-9-7 6-15,-4-6-3 16,-3-4 3-16,-2-2-1 16,1-5-7-16,2-2-14 15,4-4-79-15,7-3-421 0</inkml:trace>
  <inkml:trace contextRef="#ctx0" brushRef="#br0" timeOffset="67246.03">17037 2324 573 0,'0'0'19'15,"0"0"62"-15,97 82-15 0,-69-45-17 16,-7 4-20-16,-9-7-12 15,-7 2 13-15,-5-3-15 16,0-1-5-16,0-5-8 16,-16 1 0-16,-3-8-1 15,-2-1 2-15,0-6 0 16,6-7-2-16,3-3 7 16,3-3 9-16,3 0 11 15,-1-14 19-15,2-13-13 16,5-13-18-16,0-12-13 15,3-11-3-15,17-9-16 16,3-3-27-16,6 11-9 16,4 13 17-16,2 18-18 15,3 11-7-15,-1 13-31 16,2 6-36-16,-10 3-343 16</inkml:trace>
  <inkml:trace contextRef="#ctx0" brushRef="#br0" timeOffset="67537.69">17559 1967 295 0,'0'0'457'0,"0"0"-457"0,47 115 0 16,-22-34 41-16,-5 22 13 15,-4 11-22-15,-8 1-5 16,-8-1-9-16,-8-13-15 16,-20-11 2-16,-9-12-5 15,-11-11-21-15,-7-15-57 16,-8-14-190-16</inkml:trace>
  <inkml:trace contextRef="#ctx0" brushRef="#br0" timeOffset="68099.48">14822 3317 706 0,'0'0'32'16,"0"0"-1"-16,0 0 24 0,0 0-27 15,0 0-21 1,0 0 0-16,-85 75 6 16,80-34-1-16,5 7 6 0,0 2-6 15,12 0-3 1,4-6 14-16,5-9-17 0,-3-7 10 16,-2-6-12-16,-5-7-2 15,-2-3 2-15,-5-8-3 16,-4-3-1-16,0-1 0 15,0 0-23-15,-22 0-5 16,-14 0-6-16,-6-12-55 16,-1-10-43-16,10-12-281 15</inkml:trace>
  <inkml:trace contextRef="#ctx0" brushRef="#br0" timeOffset="68329.52">14714 3319 761 0,'0'0'8'16,"0"0"0"-16,-54 80 44 16,29-28 0-16,-2 14-21 15,-6 5-16-15,-6 5-3 16,-7-1-3-16,-3-7-1 16,-3-5-8-16,8-8 7 15,6-9-7-15,18-11-7 16,7-11 3-16,12-9-13 15,1-9-40-15,10-6-23 16,21 0-9-16,11-16-50 16</inkml:trace>
  <inkml:trace contextRef="#ctx0" brushRef="#br0" timeOffset="68605.97">15257 3162 788 0,'0'0'0'16,"-22"76"0"-16,12-18 10 16,3 8 1-16,4 6 5 15,3 0-11-15,0-1-4 0,0-10-1 16,0-14 0-16,2-16-5 15,6-13-5-15,-2-10-4 16,-1-5-8-16,-2-3-17 16,-3 0-61-16,0-15-272 15</inkml:trace>
  <inkml:trace contextRef="#ctx0" brushRef="#br0" timeOffset="69148">15139 3399 796 0,'0'0'20'0,"0"0"1"16,0 0 33-16,0 0-53 0,0 0 3 15,127-19 1-15,-66 16-5 16,-1 1-2-16,-7 2-16 16,-9-1 0-16,-11 1 3 15,-14 0 14-15,-12 0 1 16,-5 0-4-16,-2 0 8 15,0 0 8-15,0 0-10 16,-6 0-2-16,-12 7 5 16,-2 8-5-16,-6 8 3 15,0 5-2-15,6 5 1 16,4 1 0-16,6 5 1 16,7-3-2-16,3 0-1 15,0-9 1-15,15-2-1 16,2-6-1-16,3-5-12 0,1-7-2 15,0-6 5-15,3-1 7 16,0-5 0-16,-2-15-5 16,-4-5 7-16,0-5 1 15,-7-10 3-15,-5-2 5 16,-4-5 12-16,-2 5-8 16,0 6-11-16,0 13 2 15,0 10 2-15,-4 9 14 16,3 4-8-16,-1 0-11 15,2 12-5-15,0 16 1 16,0 12 4-16,12 6 0 16,-2 0 0-16,1-3 1 0,1-3-1 15,1-7 0 1,0-8 0-16,1-7-6 0,4-5-15 16,-2-6-23-16,8-4-47 15,1-3-122-15</inkml:trace>
  <inkml:trace contextRef="#ctx0" brushRef="#br0" timeOffset="69427.23">16108 3299 333 0,'0'0'453'0,"0"0"-443"0,0 0 11 15,-96 45 15-15,76-8-21 16,4 12-3-16,4 4 8 16,4 1-12-16,5-2-5 15,3-6 3-15,0-7-4 16,3-6-2-16,12-6 0 16,6-7 0-16,4-8-9 15,2-4-9-15,3-3-19 16,-3-5-15-16,2 0-74 15,-6-5-275-15</inkml:trace>
  <inkml:trace contextRef="#ctx0" brushRef="#br0" timeOffset="69716.35">16317 3128 747 0,'0'0'33'0,"0"0"-3"16,0 0-18-16,0 0-10 15,12 81 7-15,-9-24 22 16,-3 7-5-16,0 6 9 16,0 3-28-16,-6-6-6 0,-3-6 1 15,1-12-2 1,2-14 2-16,4-10-1 0,2-10-1 15,0-6 0-15,0-5-12 16,8-4-57-16,8 0-52 16,-1-11-367-16</inkml:trace>
  <inkml:trace contextRef="#ctx0" brushRef="#br0" timeOffset="70085.97">16667 3294 674 0,'0'0'34'0,"0"0"-24"15,-93 27 70-15,53-5-45 16,0 2-29-16,1 5 21 16,3 0-9-16,9-3-9 15,11-6-1-15,10-4-8 16,6-7 0-16,0 0 0 15,22-2 0-15,14 1 2 16,7-2-2-16,0 5 8 16,-7 0-8-16,-9 7 0 15,-8 3-1-15,-8 6-1 16,-2 4-3-16,-3 1 5 16,-5 1 0-16,1 0-1 15,-2-5 0-15,1-3 1 0,2-5 0 16,2-6 0-1,-2-3 0-15,1-4-2 0,-1-3-13 16,0-3-44-16,4-1-81 16,-4 0-323-16</inkml:trace>
  <inkml:trace contextRef="#ctx0" brushRef="#br0" timeOffset="72730.92">19095 1912 602 0,'0'0'70'16,"0"0"-68"-16,0 0 76 15,0 0-28-15,0 0-17 0,0 0-25 16,4-20-6 0,-4 24-1-16,0 12-1 0,2 8 1 15,2 3-1-15,-1 5 0 16,0 2 7-16,-3 4 0 16,0 1 9-16,0 6-11 15,0-2 1-15,-10 2-3 16,1 4-2-16,0 4 1 15,-1 8 0-15,-4 1-2 16,-5 2 3-16,-4-2 1 16,-2-6 2-16,-2 2-5 15,2-3-1-15,-2-1 0 16,3 1 1-16,0-4-1 16,6 3 0-16,2-1 0 15,4 5 1-15,4-1 2 16,4 4-3-16,0 5 6 15,1-1-6-15,-2 2 1 0,1 3 1 16,-4-3 0-16,2-2-1 16,-1-5-1-16,4-6 0 15,1-2 0-15,2 4 0 16,-1 7 2-16,1 3-1 16,-3 2 1-16,0 4-1 15,-3 1-1-15,-3-1 12 16,0 6-9-16,-2-2 3 15,0 2-4-15,0 2 9 16,0 3-10-16,-2 1 1 16,4-1-1-16,0-2 2 0,-1-3-3 15,4 2 0-15,-2-1 3 16,1-1-2-16,-3-3 0 16,1 3-1-16,-1-4 0 15,-1 1 1-15,2-2-2 16,0 2 2-16,-1 3-1 15,2-1 5-15,0 3-4 16,2-3 0-16,2-2 3 16,-3-1-2-16,1 1-1 15,-2 1 3-15,2-3-4 16,-4 0 3-16,1 1-1 16,-2-3-1-16,-2 1 0 15,2 1-1-15,-2 2 3 16,3 5-3-16,-1 0 4 15,2 5-3-15,0-1 8 0,2-1-7 16,-1 3-1-16,1 3 6 16,1 2-2-16,0 2 1 15,1 1-4-15,-1 0 3 16,-1 2-4-16,3 2 0 16,1 5 0-16,1 0-1 15,2 1 1-15,0 2 0 16,0 0-1-16,0 1 0 15,5 3 1-15,2-1-1 16,-3 1 0-16,1 0 0 16,-2 6 4-16,1-1-3 0,1 3 4 15,0 3-3-15,5-3 2 16,2 1-1-16,2 1-3 16,5-1 3-16,0-2-6 15,2-1 11-15,-2 6-8 16,2-5 0-16,-3 1-2 15,0 1 2-15,-2-4 0 16,-4-3 1-16,-3 1-1 16,0-2 0-16,0-1 2 15,-1 2-3-15,1 3 3 16,1 0-2-16,0 2 9 16,4-2-6-16,-4-2-1 15,2-1-2-15,-2-3 4 16,0 0-4-16,-1-3 1 15,-3 3 4-15,1 3 0 0,-1-2-2 16,-2 2-2-16,4-4 4 16,1-2-10-16,0-3 13 15,3 1-14-15,1-7 8 16,-1 0-2-16,-3-3 7 16,-2 1-6-16,-2 2 1 15,-2-1-2-15,0-1-3 16,1-4 3-16,-1 0 7 15,2-3-6-15,1-3-1 16,-2-2 0-16,-1-2 2 16,0-5-2-16,0-1 7 15,-1-2-7-15,-1-4 0 0,-1 2 0 16,0-3 0-16,0 1 0 16,0-3-1-16,0-2 1 15,2-3 3-15,1-2-3 16,0 1 0-16,1 0 1 15,3 1-1-15,1-2 3 16,0-6-3-16,2-2 0 16,-3-6 0-16,1-6 3 15,-2-2-1-15,-2-7-2 16,1-3 0-16,-4-5 4 16,1-7-2-16,-1-4-2 0,1-3 0 15,-2-4 0 1,0-2 3-16,0-1-3 0,1-1 0 15,-1 0 1-15,0 0-1 16,0 0-1-16,0 0-13 16,0 0-23-16,0-7-59 15,-3-14-107-15</inkml:trace>
  <inkml:trace contextRef="#ctx0" brushRef="#br0" timeOffset="74499.42">19814 2506 568 0,'0'0'40'0,"0"0"-32"16,0 0 51-16,0 0-16 16,-103 26-14-16,73-2-8 0,-3 8 5 15,4 0-14 1,2 6 4-16,7 6 8 0,4 3-4 16,8 4-9-16,5 1 1 15,3 1-7-15,0-7-5 16,5-2 8-16,12-5-8 15,6-9 0-15,2-7-14 16,5-10-18-16,3-7 26 16,2-6-2-16,1 0-10 15,0-19 18-15,-1-8 5 16,-5-3 6-16,-5-8 12 16,-7-4 7-16,-6-8 12 15,-8-4-10-15,-4-10 4 16,0 3-20-16,-9 3-3 15,-12 9-13-15,-4 14 3 0,-5 12 4 16,-1 14-6 0,-3 9-1-16,-4 1-6 0,1 22 0 15,7 8-16-15,14 7-41 16,13-1-48-16,3-1-131 16</inkml:trace>
  <inkml:trace contextRef="#ctx0" brushRef="#br0" timeOffset="74922.08">20166 2692 568 0,'0'0'184'15,"0"0"-174"-15,0 0-5 16,0 0 7-16,-36 79 14 16,25-35-12-16,5 0 11 15,1 2-8-15,5-3-9 16,0-4-4-16,0-3 4 16,1-9-8-16,11-6 0 15,2-8 5-15,9-6-2 16,9-7-3-16,8 0 2 15,5-4 7-15,-3-16-4 16,-4-7 3-16,-8-1 26 16,-9-9 4-16,-5-4-6 0,-5-5-10 15,-2-7-9-15,-4-1-9 16,-1 6-4-16,-3 11-8 16,-1 16-13-16,0 14-19 15,0 7-15-15,0 3-57 16,-10 14-59-16,2 1-248 15</inkml:trace>
  <inkml:trace contextRef="#ctx0" brushRef="#br0" timeOffset="75239.32">20728 2339 779 0,'0'0'22'0,"0"0"4"15,0 0-23-15,-8 95-2 16,-2-26 32-16,0 6 8 16,-1 2-21-16,1 3-2 15,2-2-14-15,5-3-3 16,3-10 2-16,0-12-3 15,2-11-19-15,10-13-4 0,3-10 0 16,3-9-7 0,4-6 12-16,0-4 6 0,4 0-11 15,-7-17-70-15,-6-7-247 16</inkml:trace>
  <inkml:trace contextRef="#ctx0" brushRef="#br0" timeOffset="75388.1">20752 2766 760 0,'0'0'18'0,"0"0"2"15,0 0 25-15,92-39-29 0,-62 36-16 16,3 3 0-16,1 0-30 16,-4 0-105-16</inkml:trace>
  <inkml:trace contextRef="#ctx0" brushRef="#br0" timeOffset="75926.27">21343 2696 830 0,'0'0'0'0,"0"0"-6"16,-33 76 6-16,12-16 29 16,-3 8-12-16,-4 7-3 15,-6 0-5-15,-1 2-8 16,1-2-1-16,1-6-2 16,8-7-22-16,8-14-42 15,11-12-19-15,6-11 24 16,0-13 36-16,0-10 25 15,9-2 15-15,2-2 65 16,5-18 0-16,1-8-20 16,5-11-16-16,0-9 4 15,5-11 2-15,-1-3-27 16,2-6-12-16,0-3-11 16,2 0-7-16,-2 2-3 0,2 0-8 15,2 7-5-15,0 12 22 16,-2 16-19-16,-1 14 10 15,-4 16 0-15,0 4-7 16,0 9 17-16,-3 21-8 16,-6 10 5-16,-12 3-1 15,-4-1 0-15,-7-2-4 16,-17-7-2-16,-4-5 7 16,-5-9 3-16,1-3 2 15,1-7 2-15,3-1 2 16,4-2-6-16,6-4-27 15,6-2-108-15</inkml:trace>
  <inkml:trace contextRef="#ctx0" brushRef="#br0" timeOffset="76281.38">21833 2746 682 0,'0'0'15'0,"0"0"-11"15,-19 79 21-15,9-33 33 0,2 4-31 16,1-4-20 0,3-1-1-16,4-10-6 0,0-9 0 15,7-8 2-15,9-6 0 16,9-6 3-16,5-6 0 15,5 0 4-15,0-11 5 16,-4-8 9-16,-5-5 26 16,-5-8 1-16,-5-6 10 15,-4-6-17-15,-6-9-25 16,-3-10-15-16,-3 5-3 16,0 5-33-16,0 13-58 15,0 17-50-15,0 12-73 16</inkml:trace>
  <inkml:trace contextRef="#ctx0" brushRef="#br0" timeOffset="76614.89">22303 2300 792 0,'0'0'22'16,"0"0"-19"-16,12 75-3 0,-9-7 37 15,-1 16 8-15,-2 6-19 16,0-1-3-16,-12 1-12 16,-6-3-6-16,3-12-3 15,2-15-2-15,7-15 0 16,6-15-2-16,0-13 1 15,0-6 1-15,14-5 0 16,6-5-2-16,7-1-11 16,4-5-45-16,2-18-64 15,-5-10-553-15</inkml:trace>
  <inkml:trace contextRef="#ctx0" brushRef="#br0" timeOffset="76753.95">22376 2697 793 0,'0'0'21'0,"0"0"21"16,99-15 24-16,-56 15-59 15,2 0-4-15,-1 5-3 16,-3 2-26-16,-10-2-112 16</inkml:trace>
  <inkml:trace contextRef="#ctx0" brushRef="#br0" timeOffset="78514.47">11151 4858 111 0,'0'0'442'0,"0"0"-399"0,0 0 108 15,0 0-73-15,0 0-43 16,-100-78 6-16,76 70-3 16,-1 2-16-16,-1 6-5 15,-2 0 7-15,-5 5-22 16,-1 13 11-16,1 9-9 16,2 5-1-16,2 6-2 15,8 8-1-15,2 3 7 16,7 4-5-16,5 3 5 15,5 0-3-15,2-1-1 16,0-4-3-16,12-4 0 16,6-10-3-16,4-5-1 15,5-10-21-15,0-8 0 0,3-7 13 16,1-7-7 0,0 0-2-16,-2-5 1 0,-4-15 20 15,-1-5 0-15,-3-7-1 16,-3-4 2-16,-5-7-1 15,-4-6 3-15,-3-4 4 16,-6-5-5-16,0 0 0 16,0 5 1-16,-2 7 4 15,-6 12 0-15,0 15 0 16,4 6 8-16,1 10 3 16,1 3-6-16,2 0-9 0,0 18-3 15,0 17-7 1,11 18 4-16,6 6 3 0,6 8 1 15,1 0-1-15,0-9 1 16,-2-8 0-16,3-10-1 16,-5-9 0-16,2-7-1 15,0-8-3-15,0-8-5 16,1-6-9-16,3-2-16 16,-1-3-76-16,-3-16-253 15</inkml:trace>
  <inkml:trace contextRef="#ctx0" brushRef="#br0" timeOffset="79151">11040 6699 749 0,'0'0'30'16,"0"0"19"-16,0 0 6 16,0 0-40-16,0 0-13 15,-3 125 27-15,-4-47 16 16,1 7-27-16,-2 0 3 15,-1-5-12-15,1-8-6 16,2-7 2-16,1-9-5 16,-1-7 1-16,3-12-1 15,1-11-2-15,1-9-2 16,-2-7-14-16,3-4-7 16,0-6-9-16,0 0-12 15,0-15-43-15,-3-11-289 16</inkml:trace>
  <inkml:trace contextRef="#ctx0" brushRef="#br0" timeOffset="79368.92">10633 7173 697 0,'0'0'22'16,"0"0"9"-16,0 0 58 15,0 0-57-15,91-20-29 16,-18 16 9-16,9 4-5 15,8-3-7-15,-1 3 15 16,-2-2-11-16,-7-1-4 16,-8 1 0-16,-12-1 1 15,-11-1-1-15,-12-1-5 16,-13 0-78-16,-14-2-169 0</inkml:trace>
  <inkml:trace contextRef="#ctx0" brushRef="#br0" timeOffset="80242.39">10891 8286 662 0,'0'0'10'0,"0"0"51"16,0 0 22-16,0 0-25 16,0 0-29-16,0 0-26 15,28 41-2-15,-28 27 21 16,-11 7 0-16,2 3-20 16,1 0 4-16,8-3-3 15,0-4-1-15,5-4-2 16,7-6-12-16,-2-14-21 0,-3-8 0 15,-2-13 6 1,-2-12 21-16,-3-6 3 0,0-6-2 16,0-2 10-16,0 0 24 15,0-17 20-15,0-7-44 16,0-7 15-16,3-8-14 16,10 0 17-16,4-3-20 15,10 7 5-15,2 8-8 16,3 10-3-16,-4 10 2 15,0 7-2-15,-1 0 3 16,0 20-8-16,1 7 7 16,-5 6-1-16,-4 3-11 0,-8 3-3 15,-6-2-8-15,-5-3 13 16,0-1 7-16,-8-7-5 16,-9-1 9-16,-2-6-1 15,-3-5 5-15,0-4 2 16,-4-6 30-16,-3-4 8 15,-2 0 3-15,3 0-2 16,1-11-6-16,2-3-14 16,2-1-6-16,2-1-17 15,2 0-2-15,1-1-75 16,8-2-121-16</inkml:trace>
  <inkml:trace contextRef="#ctx0" brushRef="#br0" timeOffset="80813.93">10541 10708 831 0,'0'0'33'16,"0"0"-25"-16,0 0 41 16,102-26-16-16,-19 13-6 15,12 1-10-15,5 0-2 16,-9 1-7-16,-15 1 1 16,-9 1-8-16,-15 4 0 15,-13-1 5-15,-13 3-6 16,-13 2 0-16,-9 1-5 15,-4 0-58-15,-7 0-138 16</inkml:trace>
  <inkml:trace contextRef="#ctx0" brushRef="#br0" timeOffset="81536.37">11209 12246 684 0,'0'0'30'0,"0"0"11"16,-85-45 41-16,48 45-20 15,-8 3-37-15,-4 28-8 16,-3 12 22-16,-1 11-11 16,7 7-8-16,9 4-7 15,7 5-9-15,12 0 2 0,15 0 8 16,3-6-14-16,15-6 1 15,13-6 3 1,9-6-3-16,4-9-1 0,5-8 2 16,3-11-2-16,5-10 1 15,6-5 3-15,-4-3-3 16,-4-8 0-16,-7-9 0 16,-7-2-1-16,-7-4-3 15,-6-2-30-15,-10 0-65 16,-14-3-155-16</inkml:trace>
  <inkml:trace contextRef="#ctx0" brushRef="#br0" timeOffset="82161.97">10772 14043 738 0,'0'0'45'0,"0"0"-17"16,0 0 36-16,0 0-58 16,-12 74-6-16,21-8 48 15,9 6-23-15,6 6-15 16,1 0 8-16,-3-2-15 15,-4-2-3-15,-3-6 2 16,-1-9-2-16,-4-6 0 16,-1-8-5-16,-2-12 0 15,1-9 3-15,1-12-9 16,-5-4-8-16,2-8-14 16,5 0-23-16,2-5 22 15,8-16-51-15,0-8-159 16,1-6-236-16</inkml:trace>
  <inkml:trace contextRef="#ctx0" brushRef="#br0" timeOffset="82577.07">11236 14297 592 0,'0'0'90'0,"0"0"21"0,0 0-23 16,0 0-23-16,0 0-19 15,0 0-25-15,-36-18-19 0,25 53 3 16,-3 10-5 0,3 6 11-16,2 5 0 0,8 4 3 15,1-2-8-15,0 1-6 16,4-7 0-16,5-6-5 16,3-7 1-1,4-10-8-15,-2-11 3 0,7-9-2 16,1-9 11-16,5 0-1 15,0-15 1-15,8-9 8 16,-5-7 6-16,-4-3 2 16,-1-7 12-16,-4-5 1 15,-3-10-2-15,-5-10 11 16,-5-7-28-16,-7-5-7 16,-1 2-3-16,-7 5 2 15,-17 14 1-15,-10 21-3 16,-8 16-8-16,-10 20-2 0,-6 1-17 15,-1 25-3-15,13 10-23 16,21 1-57-16,25-8-141 16</inkml:trace>
  <inkml:trace contextRef="#ctx0" brushRef="#br0" timeOffset="82837.17">11837 13847 757 0,'0'0'44'0,"0"0"-41"15,0 0 26-15,-21 94 11 16,21-54-23-16,0 0-14 15,0 1-3-15,-3-7-4 16,-11-8-107-16,-8-11-375 16</inkml:trace>
  <inkml:trace contextRef="#ctx0" brushRef="#br0" timeOffset="83127.89">10332 13812 796 0,'0'0'12'0,"0"0"-3"0,0 0 18 16,-12 79 19 0,12-31-18-16,1 4-18 0,13 0-5 15,7-2-5-15,-2-4-2 16,-7-14-95-16,-3-13-241 16</inkml:trace>
  <inkml:trace contextRef="#ctx0" brushRef="#br0" timeOffset="85729.19">19641 4389 388 0,'0'0'215'0,"0"0"-149"16,0 0 37-16,0 0-59 15,0 0-20-15,-94-15 1 0,59 19-4 16,-5 12 3 0,3 4-8-16,4 2-4 0,5 5 3 15,7 5-10 1,3 4 5-16,2 7-3 0,7 1-5 16,6-2 14-16,1 0-12 15,2-7 0-15,0-3-4 16,9-4 4-16,10-1-1 15,8-7-3-15,6-1 0 16,9-5-10-16,1-4-2 16,-1-5 5-16,-8-5-25 15,-7 0 21-15,-6-8 11 16,-6-16 9-16,0-9 7 16,-5-7 15-16,1-10-14 0,-3-5 1 15,0-4-14-15,-2 3 3 16,-1 4-5-16,-1 12 1 15,-1 15-3-15,-3 11 5 16,0 9 9-16,0 5 5 16,0 0-13-16,0 0-6 15,0 6-4-15,0 20-3 16,0 12 5-16,0 14 2 16,0 2 5-16,6 4-5 15,7-6-1-15,5-6 1 16,0-5 0-16,5-7 1 15,-1-9-1-15,3-7 0 16,3-4-8-16,5-7-10 0,5-5-17 16,-1-2-38-1,-3 0-95-15,-7-8-505 0</inkml:trace>
  <inkml:trace contextRef="#ctx0" brushRef="#br0" timeOffset="87686.65">14431 5762 608 0,'0'0'7'15,"4"-79"16"-15,2 55 87 16,0 6-69-16,-1 9-2 15,-5 6-2-15,0 3-9 16,0 0-19-16,0 0-8 16,0 17 2-16,0 16-6 15,0 18 2-15,0 13 1 16,0 9 1-16,0 7 6 16,0 6 0-16,-5 5-5 15,-7 3 15-15,-3 4-5 16,-2-3-6-16,-3-3 4 0,-1-5-8 15,3-4 5-15,3-2-3 16,8-1-4-16,5-5 5 16,2-7-2-16,0-8-2 15,3-11-1-15,6-6 7 16,-1-4-7-16,0-9 0 16,-3-7 3-16,1-4-2 15,-4-9-1-15,-1-4 1 16,1-5 6-16,-2-1 20 0,3 0 14 15,5 0-12 1,4 0-10-16,9 0-18 16,3 0 5-16,6-1-4 15,6-2 0-15,2-1-2 0,10-2 5 16,12 1-5-16,13-4 0 16,13 1 0-16,19 0 0 15,22-1-11-15,16 3 11 16,8 1-3-16,-2 5-5 15,-12 0-13-15,-21 0 1 16,-19 2 7-16,-21 3 0 16,-18-1 5-16,-6-4 6 15,-5 0 2-15,0 0 0 16,0-5 1-16,-4-6 2 0,-7-2 2 16,-5 1 0-16,-9-2 4 15,-6 2 2-15,-6-1 4 16,-4-1 2-1,-5-1 4-15,-1-3-7 16,0-2-3-16,0-3-8 0,-7-5 6 16,-2-6-7-16,-3-10 0 15,0-6-1-15,0-6-1 16,-1-4 1-16,4-3 0 16,0-8 1-16,4-6 0 15,2-3 5-15,2-4 2 16,1-1-5-16,-2-1-2 15,2 1-2-15,0 2 2 0,0 1-7 16,0-3 10 0,6 3-10-16,2 2 5 0,-2 10 0 15,2 14 0-15,0 11-1 16,-2 11 0-16,2 11-3 16,-4 7 4-16,-1 6-6 15,1 6-32-15,-1 4 9 16,-3 0-41-16,0 23-99 15,0 11 51-15,-20 7-320 16</inkml:trace>
  <inkml:trace contextRef="#ctx0" brushRef="#br0" timeOffset="88365.92">14541 6436 317 0,'0'0'123'16,"0"0"-39"-16,0 0 19 0,0 0-26 16,0 0-36-16,0 0-15 15,-9 0-1-15,9 0 10 16,0 1-10-16,18-1 2 15,21 2-7-15,16-2-8 16,29 0 9-16,18 0-1 16,16 0-15-16,16-6-5 15,2-2 6-15,-2-4-3 16,-5-1-2-16,-7-2 7 16,-6 0-6-16,-3 0-1 15,-8 4-1-15,-15 3 1 16,-19 3-1-16,-14 1 0 15,-16 1 0-15,-15 3 0 16,-13-3 0-16,-10 3 0 16,-3 0-1-16,-4 0-9 0,-28 0-64 15,-12 6-46 1,-13 3-190-16</inkml:trace>
  <inkml:trace contextRef="#ctx0" brushRef="#br0" timeOffset="88792.04">15227 6554 532 0,'0'0'53'16,"0"0"-2"-16,0 0 80 16,0 0-58-16,0 0-51 15,0 0-11-15,-3-5-10 16,3 31 2-16,0 10 9 15,0 3 21-15,0 2-10 16,0 1-1-16,1 2-14 16,7 0 4-16,-2 0 2 15,-1-5-14-15,-2-7 0 16,-2-9 1-16,1-8-1 16,-1-10 0-16,1-2-23 0,-2-3-28 15,0 0-13-15,0 0-24 16,-3-18-105-16</inkml:trace>
  <inkml:trace contextRef="#ctx0" brushRef="#br0" timeOffset="89009.83">14982 6759 586 0,'0'0'99'0,"0"0"-6"0,0 0-12 16,0 0-52-16,102-21-15 15,-36 16-4-15,14 2 14 16,2 1-15-16,6-3 6 16,-1 0-4-16,-7 0-9 15,-10-3 0-15,-11 2-4 16,-22-2-33-16,-19 1-105 16,-18-1-322-16</inkml:trace>
  <inkml:trace contextRef="#ctx0" brushRef="#br0" timeOffset="90393.39">19263 7882 653 0,'0'0'44'15,"0"0"67"-15,0-72-39 16,-8 52-39-16,-5 5 20 16,-4 4-38-16,-4 4-2 15,-6 7-10-15,-5 0 6 16,-2 7-6-16,-4 19-3 16,3 8 1-16,2 6 1 0,4 7 4 15,3 7-4 1,5 7 8-16,6 1-10 0,6-2 2 15,8-5-6-15,1-9-3 16,0-6-2-16,16-11-13 16,7-6-19-16,2-9 18 15,5-8 4-15,3-6-14 16,1 0 16-16,2-3 10 16,-3-13 7-16,-5-5 1 15,-3-6 0-15,-7-5 13 16,-3-7 11-16,-3-8-5 15,-5-7-9-15,-1-4 0 16,-3 0-3-16,2 8 2 0,-3 5-8 16,1 12-1-16,-3 8 23 15,0 12 6-15,1 6-7 16,-1 7-8-16,0 0-15 16,3 20-8-16,0 14 3 15,3 16 5-15,1 8 8 16,1 4-8-16,-1 1 0 15,1-6 1-15,-1-6-1 16,2-9-1-16,3-9-10 16,2-6-12-16,2-8-5 15,0-10 2-15,4-1-1 16,2-6-19-16,-1-2-14 16,0 0-54-16,-2-12-316 15</inkml:trace>
  <inkml:trace contextRef="#ctx0" brushRef="#br0" timeOffset="90970.89">19713 7570 776 0,'0'0'11'0,"0"0"23"0,0 0 15 16,0 0-38-16,0 0-9 16,-2 130 11-16,2-59 11 15,0 5-4-15,0 2-15 16,-9 3 0-16,-5-6-5 16,-3-3 0-16,3-12 2 15,1-13-2-15,7-16 0 16,1-11-2-16,5-10 0 15,0-8 1-15,0-2-1 16,0 0 2-16,8-2 5 16,9-16-3-16,0-5 6 15,1-7-6-15,-2-7 6 16,5-6-6-16,-2-5 0 16,3 1-2-16,0 7 0 15,2 8-1-15,2 10 0 16,6 13-1-16,2 9-12 0,1 0-2 15,-3 22 12-15,-2 9-3 16,-8 9 6-16,-8 6 0 16,-9 1-1-16,-5 1-2 15,0-7 3-15,-14-2 2 16,-5-5-2-16,-2-7 1 16,-3-5 0-16,-3-5-1 15,-3-6 1-15,-6-5 7 16,-5-6 9-16,-4 0 2 15,-3 0 1-15,8-10-8 16,12 2-10-16,12-2-1 0,15 1-4 16,1-1-99-16,23-4-538 15</inkml:trace>
  <inkml:trace contextRef="#ctx0" brushRef="#br0" timeOffset="92898.11">14156 8840 628 0,'0'0'2'0,"0"0"17"15,0 0 48-15,0 0-34 16,0 0-14-16,0 0-18 0,0 0 3 16,23 70-1-16,-22-16 13 15,-1 11 4-15,0 16 13 16,0 10-16-16,-4 1-4 15,-10 4 8-15,-2-3-18 16,-2-4 1-16,3 0 5 16,3-6-6-16,2-4 0 15,2-1-3-15,2-3 3 16,4-3 1-16,1-4-4 16,-2 0 3-16,-3 0-3 15,3-5 1-15,0-5-1 16,3-2 0-16,0-6 17 0,0-3 0 15,0 0-12 1,0-2-4-16,2 0 8 0,4-1-9 16,2-3 1-16,-1-3 2 15,-4-4-1-15,0-3 0 16,-2-3-1-16,-1-1-1 16,0-2 7-16,0-3-4 15,0-5 3-15,0-2 0 16,0-2-5-16,0-1 2 15,0 0-1-15,0-3 0 16,0 0 0-16,2-1-2 16,1-5 9-16,1 1-9 15,5-1 1-15,1 1 0 0,7-1 0 16,5 1 12 0,7-1-13-16,5 2 6 0,6-1-4 15,3 1-2-15,11 0 0 16,9-2-1-16,10 2 1 15,7-3 0-15,8-2 0 16,5 0-3-16,2 0-1 16,4-3-3-16,-1-6 5 15,-1 2-2-15,0 2 4 16,-1 5 0-16,-4 0 0 16,2 0 0-16,-1 0 0 15,-1 8 0-15,-2 1-1 16,-4 1 1-16,-4-1 2 15,-4 0-2-15,-4 1 0 0,-11-5-3 16,-11-2 3-16,-15-3 0 16,-10 0 0-16,-10 0 0 15,-4 0 0-15,-6-7 3 16,-2-3 12-16,0-2-4 16,-1-2 14-16,2-6 1 15,-3 0-8-15,0-4-13 16,0-3 8-16,1-3-5 15,2-2 5-15,1-6-1 16,3-4-12-16,-1-8 0 16,0-5 8-16,4-5-8 15,-1-7-3-15,3-2 3 16,0-9 6-16,-1-5-6 0,-1-7-1 16,-6 1 1-16,-1-3 4 15,-3 2-3-15,-2-2-2 16,2-4 3-16,2 1-6 15,2-5 4-15,7 2 0 16,2 0 1-16,5 4 5 16,3 1-4-16,3 4-2 15,-3 6-2-15,1 7 2 16,-4 6 1-16,-6 3 0 16,-2 0 0-16,-5 1-2 15,-5 3 5-15,-3 6-5 16,0 5 4-16,0 5-4 0,0 5 1 15,0 4 0-15,0 5 0 16,0 6-1-16,0 8 5 16,0 9-6-16,1 6 4 15,-1 4-4-15,0 8-21 16,0 26-69-16,0 17 31 16,-3 12-48-16,-18 7-22 15,-13 0-218-15</inkml:trace>
  <inkml:trace contextRef="#ctx0" brushRef="#br0" timeOffset="104506.48">15103 10339 581 0,'0'0'6'0,"0"0"35"16,0 0 38-16,0 0-21 16,0 0-32-16,0 0-19 15,0 0-5-15,0 0 1 16,-2 62-2-16,-15 4 7 16,-7 6 15-16,0 0-12 15,2-4 0-15,-1-7 2 16,6-8-13-16,3-7 4 15,2-7-3-15,6-9 2 16,5-8-1-16,-1-8-2 16,2-3 1-16,0-6-1 15,0-3-12-15,0-2-26 16,0 0-10-16,0-12-165 0</inkml:trace>
  <inkml:trace contextRef="#ctx0" brushRef="#br0" timeOffset="104724.21">14656 10713 470 0,'0'0'13'0,"91"-21"0"16,-24 10 65-16,8-2-16 0,4 0 4 15,-2 1-18-15,-4 0-17 16,-6 4-1-16,-11 0-21 15,-14 3-4 1,-17 4-2-16,-12 1-3 0,-13-2-52 16,0-4-235-16</inkml:trace>
  <inkml:trace contextRef="#ctx0" brushRef="#br0" timeOffset="105481.93">14025 10246 302 0,'0'0'21'0,"0"0"31"16,0 0 39-16,0 0-59 16,0 0-4-16,102-36-2 15,-49 29-2-15,13 0 9 16,11 1-18-16,8-2 11 15,-1 2-3-15,1 3-4 16,-6-2-5-16,-3 1-11 16,-3 0 5-16,2-2 1 15,2 1 11-15,2-1-14 16,5-2 9-16,1 2-9 0,0-3 1 16,1 2-1-1,5 1 5-15,2 2-2 0,2 2-4 16,1 0 2-16,-2 2-7 15,-2 0 1-15,-1 0 2 16,-1 0-3-16,-6 0 0 16,-7 0 4-16,-10 0-2 15,-9-1 0-15,-9-2 4 16,-10 0-5-16,-8 0 17 16,-7 0-12-16,-6-1 16 0,-6 1-8 15,-3 0-4 1,-5 2-7-16,-1 0 8 0,-3 1-6 15,2 0-4 1,-2 0-1-16,0 0-1 0,0 0-39 16,-19 1-24-16,-10 8-44 15,-7-4-205-15</inkml:trace>
  <inkml:trace contextRef="#ctx0" brushRef="#br0" timeOffset="107923.97">15197 10542 138 0,'0'0'80'16,"0"0"-41"-16,0 0 22 15,0 0-22-15,0 0 19 16,0 0-13-16,0-28-5 16,2 24-2-16,1-3-16 15,0 2 0-15,1 0-10 16,-1-1 2-16,0 3 3 15,0 0-5-15,0 0-3 16,1 1 3-16,1 2-3 16,3-3-4-16,2 2-3 15,2-2-2-15,0 1 0 16,-3-1 1-16,3-1 2 0,-3 1-3 16,0-1 2-16,2 1-2 15,-3 2 2-15,-2-1 3 16,-3 2 0-16,-1 0 0 15,-2 0-5-15,1 0 3 16,1 0-3-16,3 0 4 16,0 8-4-16,1 4 0 15,3 5-1-15,3 7 5 16,-2 7-7-16,2 0 3 16,1 6-1-16,0-1 1 15,3 0 3-15,2 0-3 0,0 1 5 16,2 1-10-16,2-2 10 15,0 1-2-15,3 1-3 16,-1 1 0-16,-1 2 1 16,0 1-1-16,3 0-1 15,2 0 1-15,9 2 0 16,15-3 1-16,13-1 45 16,14-3-19-16,8 2-19 15,6 0-8-15,4-3 4 16,-4-1-2-16,-9 0-1 15,-12-8 0-15,-12-1 0 16,-4-6-1-16,0 1 0 16,3-3-1-16,7-1 2 0,6-1 7 15,5-1 9 1,1 0-10-16,1-6 3 16,-4 2-2-16,-1 0-7 0,-4-2 0 15,2-1 1-15,2 0 0 16,-1-4 0-16,6-2-2 15,3 1 2-15,2-3-2 16,1 0 1-16,-5 0-1 16,-5 0 0-16,-3 0 4 15,-5-8 3-15,0-1 5 16,-3-3 0-16,2 0 3 16,-2 2 5-16,3-3-5 0,2-1-9 15,2-3 6 1,4-2-4-16,-1-6-2 0,-1-3-2 15,-3-1 3 1,-2-3 1-16,-3-3-1 0,0-1 3 16,-4 0-2-16,-5-1-1 15,-2 1-1-15,-5 0 9 16,-4 4-6-16,1 2-3 16,-4 5 10-16,0 2-6 15,1 1 10-15,-3-2-10 16,-4 2 3-16,-4 1 4 15,-7 1-11-15,-4 5 0 16,-6 3 2-16,-4 4-6 16,-3 5 0-16,-5 0-2 15,-2 3 0-15,1 0 1 0,-2 0-1 16,0 0-19-16,1 0-18 16,-1 0-10-16,0 0-15 15,0 0-16-15,-12 0-21 16,-8-7-16-16,-6 0-148 15</inkml:trace>
  <inkml:trace contextRef="#ctx0" brushRef="#br0" timeOffset="108286.43">19418 10906 580 0,'0'0'65'0,"0"0"61"0,0 0-55 16,0 0-33-16,88-26 7 16,-44 24-21-16,6 2-2 15,-2 0-4-15,0 0 11 16,-5 0-17-16,-3 0-2 16,-2 0 1-16,-7 0 7 15,-6 0-16-15,-5 8 1 16,-5 7 4-16,-8 7-7 15,-4 10-1-15,-3 8 1 16,0 7 1-16,0 1 0 16,-3 1 0-16,-4-3 0 15,1-2-2-15,0-4 2 16,3-6-2-16,3-2-10 16,0-8-28-16,0-2-43 0,7-6-59 15,17-8-493-15</inkml:trace>
  <inkml:trace contextRef="#ctx0" brushRef="#br0" timeOffset="109481.54">19954 9604 277 0,'0'0'41'0,"0"0"88"15,0 0 7-15,0 0-56 16,0 0-22-16,0 0-24 16,0 0-20-16,-34-28-11 15,10 28 1-15,-2 5-2 16,-4 9 0-16,-5 6 11 16,1 5 8-16,-1 6 0 15,1 5-5-15,1 2-1 16,2 0-1-16,1 3-2 15,5 1-5-15,8 2 4 0,5 2-5 16,9-1-1 0,3-3-4-16,0 1-1 0,0-9 3 15,0-5-3 1,5-2 0-16,5-10 2 0,-1-7-2 16,3-3 0-16,1-5 0 15,1-2 1-15,5 0 10 16,2-14-8-16,5-6 8 15,-3-6-3-15,1-3-6 16,0-8 6-16,-3-6-7 16,1-3-1-16,1-6 5 15,-5 1-4-15,-2 1 0 16,-5 5-2-16,-1 3 2 16,-7 11-1-16,0 6 3 15,-3 9 9-15,1 4-3 0,1 7 3 16,1 2 4-1,-2 3-3-15,4 0-13 0,5 14-4 16,1 13 2-16,2 10 2 16,0 6 0-16,-2 6 2 15,-3 1-2-15,3 4 2 16,-2-4-2-16,5-1 2 16,1-5 2-16,1-8-2 15,-2-3-1-15,-2-8-1 16,-1-2 1-16,-3-6-1 15,-1-6 0-15,-1-2 0 16,0-4-1-16,2-2 1 16,1-1-16-16,5-2-47 15,5 0-58-15,1-9-94 0</inkml:trace>
  <inkml:trace contextRef="#ctx0" brushRef="#br0" timeOffset="110109.06">20355 9559 592 0,'0'0'43'0,"0"0"46"0,0 0-1 15,0 0-34-15,0 0-42 16,0 0-10-16,5 53 2 15,-5 3 3-15,0 7 13 16,-2 5 5-16,-17 1-14 16,-3 2 1-16,-1-4 1 15,-1-2-10-15,0-4 2 16,1-5-5-16,0-8 0 16,7-7 1-16,2-13-1 15,10-11 0-15,1-9 0 16,3-7 0-16,0-1 2 15,0 0 6-15,0-6 3 16,12-14-8-16,9-8-1 16,4-6 3-16,5-4-5 15,3-3 1-15,1 2-6 0,0 1 4 16,-1 8-17-16,-7 10 8 16,-3 9-1-16,3 11 1 15,-1 0-9-15,3 17 15 16,0 11 0-16,-6 2 3 15,-6 6-1-15,-7 1 4 16,-9-1-4-16,0 0 2 16,-3-1 0-16,-14-2 0 15,0-5 0-15,-3-6 2 16,1-5 5-16,-1-5-2 16,0-5 3-16,0-4 5 15,-5-3-6-15,-5 0 15 0,-3-2-4 16,-4-13-8-16,1-2-6 15,2-4-1-15,7 3-1 16,10-1-1-16,11 2-1 16,6 1-26-16,8 1-37 15,19-2-80-15,7 2-354 16</inkml:trace>
  <inkml:trace contextRef="#ctx0" brushRef="#br0" timeOffset="110530.25">21144 9752 709 0,'0'0'18'0,"0"0"66"15,0 0-1-15,0 0-42 16,0 0-35-16,0 0-6 16,57 107 8-16,-55-42 14 0,-2 8 12 15,0-2-8 1,-16 1-6-16,-6 0-10 0,1-6-4 15,0-5-3-15,5-7 1 16,7-14-4-16,3-6 0 16,3-14 2-16,3-7 0 15,0-6-2-15,0-3 0 16,0-4 0-16,0 0-7 16,0 0-14-16,4 0-25 15,7-14-57-15,1-14-222 16</inkml:trace>
  <inkml:trace contextRef="#ctx0" brushRef="#br0" timeOffset="110776.27">20928 10154 596 0,'0'0'49'15,"0"0"101"-15,0 0-52 16,0 0-71-16,110-24-11 15,-45 21 1-15,9 1 14 16,-1-3 6-16,0-3-5 16,2-1-12-16,-8-4-7 15,-9 2-5-15,-12 1-6 16,-15 3-2-16,-15 2-3 16,-16 5-42-16,0 0-142 15,-26 7-201-15</inkml:trace>
  <inkml:trace contextRef="#ctx0" brushRef="#br0" timeOffset="117071.82">15895 10511 289 0,'0'0'170'15,"0"0"-80"-15,0 0 31 16,0 0-29-16,0 0-49 15,0 0-3-15,0 0 8 16,-71-24-14-16,68 24-2 16,3-1-6-16,0 1-2 15,0 0-9-15,0-2-7 0,0 2-1 16,0 0-5 0,0 0 7-16,0 0 5 0,6 0 6 15,16-3 0-15,8-2-17 16,7 3-1-16,8 0 2 15,-5 0 0-15,3 1 0 16,-4-1-3-16,-6-1 5 16,-3 0-4-16,-8 3 1 15,-4-1 0-15,-2 1-2 16,-5 0-1-16,-3 0 2 16,-1 0-2-16,-4-1 1 15,0 1-1-15,-2 0 0 0,-1 0-26 16,0 0-7-1,0 0-23-15,-1-3-44 0,-18-1-79 16,-7-1-311-16</inkml:trace>
  <inkml:trace contextRef="#ctx0" brushRef="#br0" timeOffset="117479.06">15748 10432 562 0,'0'0'58'0,"0"0"60"16,0 0-34-16,0 0-34 16,0 0 0-16,0 0-12 15,-3-2-6-15,18 2-20 16,10 0-7-16,6 0-5 15,8 0 11-15,7 3-2 16,8 3 1-16,3-1 7 16,3-2-4-16,-2 0-3 15,-3-1 8-15,-9-2 6 16,-7 0-3-16,-6 0 1 16,-7 0 0-16,-5 0-6 15,-6 0 1-15,-2 0-8 16,-5-2 0-16,-3 1-2 15,-4 1-3-15,1 0-1 16,-2 0-2-16,0 0-2 0,0 0-8 16,0 0-56-16,-14 0-60 15,-10 0-88-15</inkml:trace>
  <inkml:trace contextRef="#ctx0" brushRef="#br0" timeOffset="127095.21">15791 10507 628 0,'0'0'90'0,"0"0"-62"16,0 0 51-16,0 0-23 15,0 0-7-15,0 0-4 16,0 0 1-16,0 0-16 16,15-4-12-16,13 4 1 15,11 0-4-15,7 0 4 16,13 5-5-16,3 2-1 15,5 2-6-15,0-2 11 16,-7-3-17-16,-12 0 13 16,-10-4 9-16,-9 0-6 15,-10 0 1-15,-4 0-5 16,-4 0 9-16,-5 0-6 16,-3 0-4-16,0 0 4 15,-1 0-13-15,0 0 14 0,-2 0-16 16,0 3 2-16,0-3-3 15,0 0 0-15,0 1-6 16,0 2-52-16,0 2-63 16,-10 0-18-16,-6 0-81 15</inkml:trace>
  <inkml:trace contextRef="#ctx0" brushRef="#br0" timeOffset="128774.56">15469 12322 155 0,'0'0'52'0,"0"0"33"16,0 0 2-16,0 0-17 15,0 0 7-15,0 0-43 16,27-50 15-16,-25 42-15 16,-2-4 18-16,0 1-24 0,0 0-1 15,-13-1-5 1,-3-2 11-16,-5 4-8 0,-4 0-8 16,-4 2 13-1,-2 2-6-15,-3 4-5 0,-1 2-6 16,1 0 3-1,1 17-5-15,-2 7-3 0,0 5-1 16,2 6 1-16,0 5 15 16,2 2-12-16,1 4 3 15,4 0-8-15,2 4 5 16,4 1-7-16,4 2 1 16,7-3-4-16,3-3 5 15,6-4-3-15,0-7 1 16,16-2 11-16,13-6-3 15,9-3 13-15,4-6-4 0,5-6 3 16,2-6-17-16,0-5 5 16,-3-2-3-16,-4 0 4 15,-8-7-11-15,-9-5 2 16,-8 0 2-16,-6-4-6 16,-6 2-24-16,-5 3-58 15,0 2-131-15</inkml:trace>
  <inkml:trace contextRef="#ctx0" brushRef="#br0" timeOffset="132288.94">15182 10558 409 0,'0'0'17'0,"0"0"-8"16,0 0 83-16,0 0-1 15,0 0-42-15,0 0-27 16,0 0-8-16,-43-34-6 15,33 39-4-15,-1 8-4 16,4 1 10-16,4 2-2 16,3-3-3-16,0 2 4 15,0-1-2-15,9-2 0 16,8-3 1-16,8-1 2 16,3-3-4-16,5-2-3 15,4-3-2-15,-1 0 3 16,-5 0-1-16,-3-12 5 0,-4-1-8 15,-6-4 13-15,-3-3-10 16,-6-4 7-16,-4 1-3 16,-4-5-7-16,-1 1 5 15,0 1-8-15,-1 4 6 16,-12 5 0-16,-3 3-3 16,-4 4 0-16,-2 5 2 15,-3 5 7-15,-5 0-2 16,-3 0 8-16,-3 5-10 15,2 8 2-15,-1 4 1 16,3 2 0-16,6 1 11 16,3 3-18-16,5-1 3 15,6 1 3-15,6-2-4 0,3 1-1 16,3-3 2 0,0-1-2-16,6 1-1 0,9-4 7 15,3 0-6-15,3-5 0 16,3-2-1-16,1-5 5 15,3-3-5-15,1 0 1 16,-1-8 1-16,-4-7 2 16,-3-4 8-16,-2-6-11 15,-7-3-2-15,-3-3 7 16,-8-2-6-16,-1 5 0 16,-5 4 2-16,-18 5 7 15,-8 6-4-15,-11 7 1 0,-6 6-3 16,-5 1 2-16,-1 22 10 15,5 7-12-15,3 6 12 16,8 1-13-16,8 1 10 16,11 0-10-16,12-3 3 15,7-2-6-15,0-5 2 16,9-6-2-16,11-5 3 16,9-5 5-16,4-5-5 15,4-6 4-15,0-1-4 16,-1 0 3-16,-8 0-4 15,-10-4-1-15,-5-1 3 16,-8 0 1-16,-2 1-3 16,-3 3-2-16,0 0 0 0,2 1 0 15,-2 0-1-15,1 0-14 16,-1 0-17-16,0 0-7 16,0 0-42-16,0 0-31 15,0 1-14-15,0 2-47 16,-1-3-300-16</inkml:trace>
  <inkml:trace contextRef="#ctx0" brushRef="#br0" timeOffset="135055.03">19961 12252 276 0,'0'0'75'16,"0"0"53"-16,0 0-21 15,0 0-9-15,-30-72-50 16,14 62-2-16,0 0-10 0,-5 5-4 16,-7 4-6-1,-5 1-9-15,-5 1 2 0,-3 15-1 16,2 4-2-16,4 7-6 16,1 1-2-16,4 2-5 15,2 4 4-15,3 3-6 16,6 2 2-16,3 4-2 15,6 0 1-15,7 3 1 16,3 0-3-16,0-6 0 16,3-7 0-16,12-4 0 15,3-8 1-15,1-4-2 16,5-6 2-16,4-5-2 16,2-6 0-16,2 0 1 15,0-5 4-15,0-14-3 0,1-7 4 16,-4-11-4-16,1-7 0 15,-3-6 0-15,-2-3 1 16,-2-3 0-16,-5 5 0 16,-5 3-2-16,-6 5 4 15,-2 11-3-15,-5 10-1 16,0 8 3-16,0 7 15 16,0 6-5-16,0 1-4 15,-5 8-8-15,-5 18-1 16,1 13 0-16,2 7 0 15,1 8-1-15,3 4 2 16,1 4 6-16,2-1-5 16,0-6 0-16,15-11-1 0,7-12 0 15,7-6 6-15,2-7-6 16,5-9-1-16,0-3 3 16,-2-7 1-16,-2 0-3 15,-6 0-1-15,0-9-12 16,-7-9-65-16,-2-3-86 15,-4-4-449-15</inkml:trace>
  <inkml:trace contextRef="#ctx0" brushRef="#br0" timeOffset="137444.54">3332 6038 392 0,'0'0'37'15,"0"0"12"-15,0 0 7 16,0 0-3-16,-93-52-17 15,56 47 0-15,-8 5-23 16,-10 0-1-16,-9 0-6 16,-6 5 12-16,-9 6-11 15,-6 3 0-15,-9 3 2 16,-3 3-1-16,0 4 15 0,-2 3-1 16,5 5 2-1,1 5-5-15,4 7-8 0,-4 3 1 16,-3 4 1-16,1 2-2 15,1 3-5-15,4 3-5 16,12 2 2-16,4 2-1 16,10 2-2-16,6 3 0 15,6 0-2-15,8 4 4 16,8-2 0-16,8 0-2 16,10-3 0-16,2-3 0 15,-5 0 1-15,2 3-1 16,-4-1 5-16,-2 4-5 15,-2-2 2-15,8-1-2 16,2-1 0-16,4 3 0 0,5 0 0 16,2 3 1-16,2-1 4 15,4 4-1-15,0 5-2 16,0 5 0-16,0 4 6 16,0-2 2-16,0-1-2 15,0 0-7-15,3 1-1 16,4 0 3-16,1 0 3 15,5 4-2-15,-1-4-3 16,3-2 0-16,0-7-1 16,6-6 1-16,4-5 3 15,6-3 9-15,5-3-3 16,3-8-5-16,6-3 4 16,1-7 0-16,5-3-7 0,2 1 9 15,3-2-2-15,2 2-1 16,5-1-2-16,1-1 0 15,4-2-3-15,10-5-1 16,5-4-1-16,4-6 3 16,4-4-4-16,0-4 0 15,1 0 2-15,2-3 0 16,-4 0-1-16,-5-2 5 16,-9-1-2-16,4-5-2 15,1 0 2-15,-2-1 2 16,6-2 1-16,9 0 2 15,3-3 6-15,9-9-15 0,0 2 9 16,4-4-8 0,-2-1 2-16,-1-3 3 0,-7-1-5 15,-3-2 3-15,-9 1-1 16,-2-2 5-16,-4-5-6 16,0-3 3-16,2-5 3 15,1-7 4-15,3-7-9 16,3-2 7-16,0 0-9 15,-2 1 3-15,-4 3-2 16,-7 3-2-16,-7-1 0 16,-6-2 0-16,-6-3 12 15,-1-1-6-15,-1 0 6 16,4-10-6-16,0-6 0 0,2-6-5 16,0-7 2-1,-1 1-3-15,-8-1 0 0,-11 3 4 16,-14-1-4-16,-19 6 0 15,-10-2-6-15,-4 2 3 16,-17 0-3-16,0-6 6 16,2 0 6-16,2 2-2 15,8 9-2-15,6 6-2 16,3 7-2-16,0 5 2 16,0 2 5-16,0 2-3 15,0 0 4-15,0 3-4 16,0 2 1-16,0 0 2 0,0-2-5 15,0 1 1 1,0 2 1-16,0-1-2 0,0 4 0 16,0 0-1-16,0 3 3 15,0 2-4-15,-1 3 0 16,-8-2 2-16,0-1 3 16,-6 2-3-16,4-1-1 15,-2-3 1-15,-5-1 0 16,2-2 0-16,-2 0-2 15,-5 0 2-15,3 0-2 16,-4 2-2-16,0 3 4 16,-2 1-2-16,-2 3 2 15,6-2 6-15,-2 3-6 16,3-3 2-16,-3 2-2 16,5-1 1-16,-2 1-1 0,-3 1-6 15,-6-4 5-15,-3 3 0 16,-8-2 1-16,-3-2-4 15,-5 2 3-15,-3 0-2 16,-5-3 2-16,2 3 1 16,0-2-1-16,-2 2 1 15,2-3-2-15,-3 0 3 16,-9 1-2-16,-11 1-1 16,-17 2-4-16,-17 8 3 15,-33 3-15-15,-26 8-12 16,-26 9-20-16,-14 0-16 15,-2 5-19-15,15 10-28 0,19-3-55 16</inkml:trace>
  <inkml:trace contextRef="#ctx0" brushRef="#br0" timeOffset="142819">20560 11884 588 0,'0'0'30'15,"0"0"55"-15,0 0-13 16,-2-84-14-16,2 72-26 16,0 4 0-16,0 3-17 15,0 5 12-15,0 0-9 16,0 0-12-16,-4 5-6 15,-9 19-1-15,-4 8 1 16,-5 11 11-16,0 3-2 0,0 5-9 16,1 8 3-1,5 6 9-15,0 5-12 0,0 3 5 16,0-3-4-16,1-3 0 16,0-4 0-16,3-6-1 15,2-6 1-15,3-6 7 16,2-9-8-16,3-12-1 15,1-9 1-15,1-10 0 16,0-2 0-16,0-3 0 16,0 0 2-16,0-2-1 15,11-13-1-15,9-10 9 16,7-8-8-16,0-4 0 16,1-7 1-16,-4 2-2 0,2 2 3 15,-3 0 2-15,0 3-5 16,0 8 0-16,2 4-6 15,2 6 6-15,4 8-3 16,3 7-4-16,8 4-9 16,0 0 4-16,1 17 8 15,-3 5-4-15,-6 7-2 16,-5 7 7-16,-9 6 3 16,-10 0-1-16,-10 2 1 15,0 1 0-15,-10-2 0 16,-10 0 5-16,-4-2-4 15,-1-7 10-15,-4-5-5 0,4-6-5 16,-4-6 6-16,2-4-1 16,4-5-3-16,-1-5 7 15,0-3 12-15,-2 0 6 16,-3-6-9-16,-3-11-4 16,1-4 3-16,3-4-17 15,2-1 2-15,7-1 3 16,10 5-12-16,9 4-28 15,0 7-30-15,30 6-88 16,18 5-207-16</inkml:trace>
  <inkml:trace contextRef="#ctx0" brushRef="#br0" timeOffset="143232.01">21671 12150 687 0,'0'0'6'0,"0"0"47"15,0 0 43-15,0 0-42 16,0 0-48-16,0 0-5 16,10 48 8-16,-19 14 28 15,-11 5-4-15,-9 7-3 16,1 3-3-16,-2-2-11 16,6-6-3-16,2-7-6 15,7-13-7-15,6-10 0 16,4-7 3-16,4-11 4 15,-1-5-6-15,2-7-1 16,0-5 0-16,0-4-1 16,0 0-16-16,0 0-27 15,6-15-78-15,9-11-105 16</inkml:trace>
  <inkml:trace contextRef="#ctx0" brushRef="#br0" timeOffset="143469.25">21265 12389 561 0,'0'0'32'15,"0"0"32"-15,97-1-10 16,-36 1-9-16,8 0-15 16,8 7 11-16,-1 1-3 15,2-2 15-15,-6-1-20 16,-7 0-9-16,-4-1-15 15,-8-1-7-15,-10-1-2 0,-5-1 1 16,-13-1-1 0,-6 0-69-16,-7 0-116 0</inkml:trace>
  <inkml:trace contextRef="#ctx0" brushRef="#br0" timeOffset="143959.07">22764 12339 508 0,'0'0'110'16,"0"0"4"-16,0 0-38 16,8-82-28-16,-17 65 2 15,-14 4-24-15,-8 4 9 16,-13 9-9-16,-9 0-13 16,-5 12 10-16,-5 15-1 15,2 9-3-15,1 7-6 16,5 4 5-16,7 3-7 15,7 6-9-15,11 5 2 16,10 2 5-16,10 0-5 16,10-6-4-16,0-6 0 15,15-7 4-15,15-6-4 0,7-6 1 16,9-5 8-16,7-10 0 16,0-5 1-16,-4-5 7 15,-2-5-7-15,-7-2-4 16,-5-2 1-16,-3-11-5 15,-8-4-2-15,-6 4-11 16,-8 3-55-16,-10 2-93 16,0 5-155-16</inkml:trace>
  <inkml:trace contextRef="#ctx0" brushRef="#br0" timeOffset="146944.01">14720 13789 163 0,'0'0'241'0,"0"0"-228"16,0-85 26-16,3 65 49 15,3 9-7 1,-4 6-13-16,-2 5-29 0,0 0-18 15,0 12-10-15,0 22-8 16,0 18 9-16,0 16 18 16,-8 14-6-16,2 10 7 15,0 7-20-15,-1 3 13 16,1 2-17-16,0-1 13 16,-3-5-16-16,-5 0 9 15,4 1-6-15,4-2-4 16,3-4 10-16,3-4-5 15,0-11-5-15,0-12 0 0,3-13-3 16,6-13 0-16,-2-13 2 16,-1-7-2-16,0-8 3 15,-3-4 3-15,0-4-4 16,0-3-1-16,5-1 1 16,6 0 6-16,16 0 1 15,11-4 5-15,8-3-10 16,-1 5 2-16,-4 1-4 15,-5 1-1-15,-3 0 0 16,3 0-1-16,5 0-2 16,8 0 2-16,13 3 6 15,8 3-6-15,9 0 2 0,1 2-2 16,0-1 1-16,-6 1-1 16,-7-2 0-1,-10-1 0-15,-11-3 0 0,-10-2-1 16,-5 0 1-16,-4 0 1 15,-2-2-1-15,-1-7 19 16,1-5-6-16,2-6-2 16,3-5 9-16,1-5-3 15,2-7 6-15,-1-4 2 16,-2-5-13-16,-2-3-6 16,-1-6 9-16,-3-12-4 15,-5-8 4-15,-3-5-2 16,-4-5 8-16,3-4-10 15,0-3-11-15,6-8 11 0,4-6-11 16,0-6 2-16,-1 0-5 16,-3 2 4-16,-4 6-1 15,-4 13 0-15,-7 10 6 16,-3 18-4-16,-6 18-2 16,0 17 0-16,0 16-3 15,0 10-1-15,0 2 2 16,0 4-10-16,0 20-83 15,-2 12-18-15,-4 6-88 16,-7 4-140-16</inkml:trace>
  <inkml:trace contextRef="#ctx0" brushRef="#br0" timeOffset="147531.31">14757 14609 400 0,'0'0'56'0,"0"0"-33"16,0 0 60-16,0 0-17 15,0 0-12-15,0 0-13 16,55-11-31-16,5 9 13 0,19 1 14 16,16-1 1-16,19 0-4 15,16-2 8-15,9 0-9 16,10 0-6-16,-2-2-14 15,-4 1 1-15,-11-2 2 16,-22-3 0-16,-22 2 2 16,-25 1-2-16,-24 0-5 15,-19 3 1-15,-14-1-1 16,-6 4-2-16,0-1-9 16,-20 2-9-16,-16 0-90 15,-12 8-75-15,-6 6-84 16</inkml:trace>
  <inkml:trace contextRef="#ctx0" brushRef="#br0" timeOffset="147813.74">15413 14872 594 0,'0'0'138'0,"0"0"-134"16,0 0 7-16,0 0 67 0,0 0-24 15,0 0-33-15,136 3 9 16,-60-3-15-16,4-3-3 16,-5 1-3-16,-9-1 5 15,-12 2-13-15,-18-1-2 16,-16 0-7-16,-14-5-58 15,-6 1-184-15</inkml:trace>
  <inkml:trace contextRef="#ctx0" brushRef="#br0" timeOffset="149251.16">15936 15100 624 0,'0'0'29'0,"0"0"-27"16,0 0-1-16,0 76 22 16,-6-39 9-16,1 7-9 15,5-2-4-15,0 3-5 16,17 0 0-16,9 2-7 15,7 0 3-15,5-2 0 16,5-2-6-16,-1 2 6 16,2-1 7-16,1 0-6 15,6-2-4-15,8-4-1 16,10-2 2-16,8-6-4 16,7-8-1-16,4-7-3 15,-3-3 0-15,-3-5 8 16,-3 0-4-16,-1-1 7 15,-2-2 9-15,1-2-6 16,-2-2 1-16,6 0-1 16,0 0-7-16,4 0 3 0,-2 0 1 15,5-2 1-15,1-7-9 16,4 1 15-16,-1 1-2 16,2 2-4-16,0-2-3 15,3 4-7-15,-2 0 2 16,1-1 1-16,-1-1-3 15,6-6-2-15,1-2 4 16,4 1-3-16,1-1 1 16,-2 0 9-16,-5 0-2 15,-9 2 0-15,-4-2 1 0,-1-2-1 16,0-2 8 0,2-3-2-16,3-1-3 0,2 1 2 15,4 2-7-15,1 2 2 16,4-1-8-16,-4 0 1 15,-4-4-1-15,-4-1 0 16,-4-5 5-16,-1-3 3 16,-1-2-4-16,4-1-4 15,1 3 11-15,-2 4-12 16,-7 6 2-16,-10 4 1 16,-5 3 1-16,-6 1 4 15,-2-2 7-15,-2-3 1 16,-1 0 0-16,-2-3-7 15,2-2 5-15,1-5-9 16,3 4 0-16,0-5-3 0,-1 4 4 16,-8 3-6-16,-3 2 3 15,-8 1-3-15,-4 0 0 16,-7 3-1-16,-7 0 4 16,-4 3 0-16,-9 4-3 15,0 4 0-15,-2 0 0 16,-2 3 0-16,0 1-1 15,0 0 0-15,-2 0-2 16,1 0-4-16,1-2-3 16,-3 2-6-16,0 0-14 15,0 0-22-15,0 0-54 16,-17 0-90-16,-9-1-29 0</inkml:trace>
  <inkml:trace contextRef="#ctx0" brushRef="#br0" timeOffset="149603.84">21539 14841 515 0,'0'0'71'0,"0"0"-44"16,0 0 54-1,113 20-31-15,-69-6-32 0,1 2 7 16,-2-2-19-16,-6 0 7 16,-7 0 2-16,-8-2 25 15,-8 5-17-15,-6 3 12 16,-4 6-14-16,-4 3-9 16,0 4 19-16,-10 3-7 15,-10 1-15-15,1-3 0 16,-4 2-7-16,1 1 2 15,-1-7-3-15,1 2-1 16,1-6 0-16,3-1 0 16,2-1-40-16,2-7-53 15,-2-8-131-15</inkml:trace>
  <inkml:trace contextRef="#ctx0" brushRef="#br0" timeOffset="150377.41">19800 14033 458 0,'0'0'30'0,"0"0"51"15,-119 14 3-15,76 15-47 16,1 8 7-16,5 6-24 16,9 5-5-16,6 1-4 15,6 2-3-15,6 0-5 16,3-1 0-16,7-3 1 15,0-4-4-15,0-9 3 16,10-5-3-16,5-6 3 16,7-11 3-16,5-6 1 15,7-6 0-15,5 0 0 16,-1-12 5-16,-2-12-8 16,-4-3 0-16,-4-7 7 15,-4-9-5-15,-5-3-1 16,1-6-4-16,-7-4 0 15,-1 2-1-15,-3 3 0 0,-3 13 0 16,-3 13-2-16,0 14 4 16,-3 10 3-16,0 1 6 15,0 4-11-15,0 18 0 16,0 14 1-16,0 6 1 16,0 8 4-16,7 4 4 15,4 2-9-15,1 2 4 16,3-3-2-16,0-6-2 15,3-9 0-15,-2-10 0 16,-3-8-2-16,-1-8 2 16,3-6-1-16,0-5 6 15,5-3-5-15,3 0-1 16,1-4-55-16,0-13-75 16,0-9-309-16</inkml:trace>
  <inkml:trace contextRef="#ctx0" brushRef="#br0" timeOffset="150910.04">20364 13871 630 0,'0'0'2'16,"0"0"67"-16,0 0 22 15,0 0-83-15,0 0 1 16,33 89 26-16,-33-21 4 0,0 7-21 15,-19 1 3-15,-7-2-12 16,1-3 0-16,-1-6-9 16,4-6 3-16,4-5-3 15,6-11 5-15,5-10-5 16,2-12 0-16,4-11-5 16,1-6 5-16,0-4 2 15,0 0 10-15,13-12 15 16,8-11-22-16,3-9 1 15,0-7-6-15,1-2 0 16,1-5-4-16,0 2-45 16,0 3 6-16,-1 8-16 15,-1 14 24-15,2 11 24 16,-1 8-5-16,0 11 13 16,0 16-4-16,-5 5 7 0,-4 6 0 15,-8 4 10-15,-8-1 7 16,0-1-11-16,-5-5 15 15,-11-4-8-15,1-5-5 16,-3-6 10-16,-2-8-1 16,-2-2 11-16,-5-5-10 15,-4-5 14-15,-8 0-10 16,-2 0-4-16,2-12-6 16,6-1-7-1,12 2-5-15,17-2-16 16,4 0-122-16,31-3-432 0</inkml:trace>
  <inkml:trace contextRef="#ctx0" brushRef="#br0" timeOffset="151250.81">21110 14087 655 0,'0'0'29'0,"0"0"-24"0,0 0 15 16,2 79 69-16,-2-26-23 16,0 7-24-16,-8 3 1 15,-7 3-22-15,-4-2-9 16,2-7-1-16,2-7-8 15,5-11 2-15,1-10-5 16,8-8 0-16,1-7 3 16,0-5-3-16,0-2 0 15,1-4-1-15,14-3-51 16,0 0-59-16,-2-19-180 16</inkml:trace>
  <inkml:trace contextRef="#ctx0" brushRef="#br0" timeOffset="151439.16">20877 14358 315 0,'0'0'253'0,"0"0"-186"15,0 0 34-15,0 0-66 16,0 0-2-16,125-3-3 16,-68 12 0-16,4 2-14 15,0-2-4-15,-1 0-7 16,-7-1-4-16,-6-1-1 15,-6-7-63-15,-10 0-272 16</inkml:trace>
  <inkml:trace contextRef="#ctx0" brushRef="#br0" timeOffset="151942.31">22196 14125 555 0,'0'0'93'0,"0"0"62"16,0 0-83-16,-57-74-37 15,31 69-9-15,-9 5-1 16,-10 0-19-16,-5 18 8 16,-2 8 0-16,5 4-2 15,5 9 5-15,5 4-12 16,6 6 3-16,4 0-1 15,9 1-6-15,6-2 2 16,11-2 6-16,1-4-7 16,5-5 4-16,13-3-5 15,9-4 1-15,6-8 0 16,6-3 4-16,2-10-3 16,0-1-3-16,-2-6 2 0,-6-2-2 15,-3 0 8 1,-5-7-8-16,-1-10-1 0,-4-7-35 15,2-5-92-15,0-1-226 16</inkml:trace>
  <inkml:trace contextRef="#ctx0" brushRef="#br0" timeOffset="152262.74">22513 14394 579 0,'0'0'77'15,"0"0"55"-15,102 0-61 16,-59 0-28-16,3 0-5 15,1 0-6-15,-4 0 2 16,-4 0-23-16,-6 0 7 16,-7 2-11-16,-3-1-5 15,-10 3 4-15,-4 0-6 16,-9 2-12-16,0 0-115 0,-22-3-245 16</inkml:trace>
  <inkml:trace contextRef="#ctx0" brushRef="#br0" timeOffset="154537.14">3523 3188 377 0,'0'0'250'16,"0"0"-213"-16,0 0 88 15,0 0-36-15,0 0-49 16,0 0-30-16,-11 0-10 15,8 25 0-15,-4 11 3 16,1 7 9-16,-3 0 8 16,-3 3-10-16,0-4 0 15,3-3 3-15,3-8-12 16,2-4 4-16,4-7-5 0,0-4 0 16,0-4-5-16,25-5-81 15,11-7-106-15</inkml:trace>
  <inkml:trace contextRef="#ctx0" brushRef="#br0" timeOffset="155095.34">5319 3297 643 0,'0'0'7'0,"0"0"-2"0,83-29-3 15,-58 27 34-15,-8 2-5 16,-2 0-8-16,-11 0-6 15,-2 9 5-15,-2 10 14 16,0 3-14-16,-3 3-2 16,-9-2-1-16,-3 1-2 15,0-2-5-15,-1-1 0 16,2-2-5-16,2-5-5 16,8-5 5-16,1-4-4 15,3-3 4-15,0-1-6 16,10-1 0-16,25 0 5 0,21 0 23 15,17 0-20 1,8-6-9-16,-4-2-3 0,-11 0-57 16,-20 0-85-1,-25-1-546-15</inkml:trace>
  <inkml:trace contextRef="#ctx0" brushRef="#br0" timeOffset="156115.44">3110 4500 560 0,'0'0'50'15,"0"0"-5"-15,0 0 78 16,0 0-71-16,0 0-16 16,0 0 1-16,-103-51-15 15,71 65-21-15,-5 15 2 16,1 7-1-16,-1 8 4 16,7 5-6-16,6 4 4 15,9 0-4-15,6-2 0 16,8-4 0-16,1-7 4 15,0-6-4-15,6-8 0 16,9-6 0-16,4-6-2 16,2-4 1-16,6-10 1 0,-3 0 0 15,6-5 0-15,-2-14 0 16,-1-7 1-16,0-6-1 16,-5-8 7-16,-1-7-4 15,-6-7 10-15,-3-1-12 16,-5 2-1-16,-4 7-6 15,-3 9-2-15,0 11 6 16,0 9-1-16,0 11 3 16,0 3 3-16,0 3 4 0,0 0-7 15,0 15-8-15,0 17-4 16,6 11 9-16,5 7 0 16,2 2 1-16,-1-6 2 15,1-4 0-15,-2-6 6 16,1-10-5-16,1-6-1 15,-2-5 0-15,2-8-1 16,-1 1 1-16,3-5 0 16,3-3-6-16,1 0-22 15,-1-4-37-15,-3-12-54 16,-6-5-202-16</inkml:trace>
  <inkml:trace contextRef="#ctx0" brushRef="#br0" timeOffset="156616.03">3474 4235 761 0,'0'0'43'16,"0"0"-9"-16,0 0 25 16,0 0-53-16,0 0-6 15,0 78 0-15,4-14 10 16,-4 5 3-16,0 2 11 15,0 2-12-15,-7-3-6 16,-4-3 6-16,2-6-12 16,2-11 1-16,4-13-1 15,3-10 0-15,0-10 4 16,0-8-4-16,0-7 1 16,0-2 0-16,0 0 2 0,0 0 5 15,0-14 55-15,0-10-35 16,0-10-22-16,0-5 1 15,3-6-7-15,16-7 1 16,3 4-6-16,5 5-6 16,0 8 6-16,0 13-10 15,-3 11 6-15,-2 7 4 16,-4 4 0-16,-1 0 5 16,-4 4-4-16,-3 6 0 15,-2 1 4-15,-5-2-11 16,0-2 0-16,0-3 9 0,-3-2-11 15,0-2 13-15,0 0 0 16,0 0-2-16,0 0-14 16,0 0-3-16,0 0-19 15,0 0-37-15,-3 0-46 16,-9 0-246-16</inkml:trace>
  <inkml:trace contextRef="#ctx0" brushRef="#br0" timeOffset="157119.56">3647 4586 539 0,'0'0'33'0,"0"0"-33"0,0 0 11 16,0 0 30-16,100-2-7 16,-75 29-2-16,-1 8 1 15,-8 7 31-15,-10 2-49 16,-6 4-1-16,0-4 6 16,-10-4 13-16,-10-6-6 15,-1-7-21-15,-2-2 21 16,0-4-3-16,-2-4-4 15,-2-5-4-15,-3-3 11 16,-3-1-19-16,-3-5 6 16,1-3-12-16,5 0-2 15,6 0-32-15,6-3-79 16,15-9-171-16</inkml:trace>
  <inkml:trace contextRef="#ctx0" brushRef="#br0" timeOffset="157474.01">4398 4451 961 0,'0'0'14'0,"0"0"-10"16,0 0 2-16,0 0-6 16,0 0-4-16,-16 114 4 15,16-47 9-15,-3 4-2 16,3 0-7-16,0-7 4 16,0-10-1-16,0-7-3 15,0-11 0-15,-3-11 0 16,3-8 0-16,-3-5-2 15,3-5-16-15,0-3-28 16,0-4-56-16,0 0-106 16,0-11-326-16</inkml:trace>
  <inkml:trace contextRef="#ctx0" brushRef="#br0" timeOffset="157648.66">4085 4768 684 0,'0'0'22'16,"0"0"-21"-16,142-26 30 16,-66 21 3-16,3 0-5 15,0-3-25-15,-6 2 2 16,-10 1-3-16,-8-1-1 16,-6 2-2-16,-1-3-27 15,-5-3-174-15</inkml:trace>
  <inkml:trace contextRef="#ctx0" brushRef="#br0" timeOffset="158061.18">5450 4395 752 0,'0'0'10'16,"0"0"13"-16,0 0 38 16,-90-50-4-16,55 50-45 15,-6 11-7-15,-5 21 1 16,-3 11-6-16,1 4 0 15,8 8 5-15,7 1 4 16,14 1-8-16,8 2 9 16,11-7-8-16,0-5-1 15,5-10-1-15,14-4 0 16,2-8 2-16,6-4 0 16,6-4-1-16,4-5 2 15,2-7 6-15,-2 0-9 16,-1-5 0-16,-2 0-28 15,0-5-42-15,-4-12-143 16</inkml:trace>
  <inkml:trace contextRef="#ctx0" brushRef="#br0" timeOffset="158300.31">5678 4742 834 0,'0'0'20'16,"0"0"-4"-16,88-40 65 0,-46 29-43 15,4 2-11-15,-1 3-25 16,1 1 5-16,-7 5-7 16,-6-3 0-16,-14 3-22 15,-13 0-84-15,-6 0-215 16</inkml:trace>
  <inkml:trace contextRef="#ctx0" brushRef="#br0" timeOffset="160351.03">2407 5600 689 0,'0'0'22'15,"0"0"-14"-15,0 0 53 16,0 0-5-16,0 0-44 15,0 0-1-15,-43 0-11 16,71 0 2-16,17 0-2 16,15 0 17-16,11 0-7 15,20 0-5-15,9 0 0 16,22-7 6-16,20-2 0 16,13-4 1-16,15-4-9 15,11-5-5-15,-1-1 7 16,2-2-5-16,-9-1 1 15,-4 2 5-15,-8 1-2 16,-6 2-4-16,-6 1 1 0,-3 5-4 16,-4 1 6-16,-8 2-1 15,-7 0 2-15,-3 2 0 16,1 2 6-16,-1 0-9 16,-5 5-1-16,-4-2 3 15,-9 3 4-15,-9 1-7 16,-12-2 2-16,-12 0 4 15,-15 0-5-15,-10-4 4 16,-5 2 12-16,-10 0-9 16,-5-3 12-16,-5 3 9 0,-4-1-5 15,0 1-3 1,-5 3-10-16,4-1-6 0,-5 1 3 16,-1-1-4-16,-3-1-3 15,0 1 3-15,0 1 1 16,-2-2 8-16,-1-2-4 15,-1-2 9-15,1-3 3 16,0-5-10-16,1-5-6 16,-1-3-4-16,0-7-1 15,2-6 3-15,-1-4-2 16,-1-2-1-16,2-4 0 16,-4-3 5-16,-2-5-9 15,-2-8 11-15,0-3-7 16,0-4 0-16,0 2 0 15,0-2-5-15,3 1 5 16,5-1 0-16,1 1 0 0,2 7 0 16,1 8 0-16,-5 8 0 15,-1 10 0-15,-3 7 0 16,-1 9 1-16,-2 7-1 16,0 4 0-16,0 5 0 15,0 1-3-15,0 2-8 16,0 1 4-16,0-2 4 15,0 2-6-15,0-1 3 16,0-2 1-16,-6-2 4 16,-6 2 0-16,-6-3 1 15,0 1 0-15,-3-1-2 0,-6 4 2 16,-7-1 0 0,-8 3 2-16,-4 0-2 0,-3 0 1 15,-5 0-6-15,-1 0 10 16,-8 0-5-16,-5 0 2 15,-9 0-4-15,-9 0 1 16,-8 0-6-16,-12 0 5 16,-9 0-7-16,-7 0 7 15,-8 0-6-15,2 0 2 16,4 0-3-16,3-1-4 16,5-1-2-16,13 2-5 15,6 0 8-15,9 0-11 16,6 0 4-16,0 0 6 0,1 7-4 15,-5 1 6 1,-2 0 10-16,0 1 1 0,0-2-4 16,3-1 1-16,4 1 3 15,4-3-1-15,8-2-2 16,5-2 2-16,13 2 1 16,2-2-2-16,6 0 2 15,-5 1-1-15,-3-1-2 16,-4 1 3-16,-6 1 4 15,-2-1-4-15,-11 3 0 16,-4 1 0-16,1-1-1 16,7 0 4-16,10 0-6 15,11-1 5-15,7 3-2 16,9-2 0-16,6 0 1 0,7 2-2 16,3-1 1-16,-1 0-2 15,0 2 2-15,-1 2 2 16,0-1-2-16,-1 0 0 15,5-1 3-15,3 0-3 16,-1-1 0-16,4 1 8 16,0-4-6-16,-1 1 0 15,2 1 4-15,2-1-2 16,-3 0-1-16,4 2-2 16,-2 1-1-16,0 3 0 15,-1 5 4-15,-2 2-2 16,4 3-2-16,3 3 0 15,3-3 4-15,0 1-3 0,0 2 2 16,0-1-1-16,0 0 0 16,0 1-2-16,0-1 0 15,0 0 4-15,0-1-4 16,3-1-2-16,0 1 2 16,-3 1 0-16,0 1-3 15,0-4 6-15,0 1-2 16,0-1-1-16,0-1 0 15,0-1 2-15,-6 2-3 16,0 1 2-16,1 2-1 16,1 2 0-16,-3 1 0 15,1-1 0-15,1 4 0 16,-1 2 0-16,0 1 1 16,-3 6-1-16,2 1 7 0,-2 6-7 15,1 0 1-15,1 3 6 16,7 2 9-16,0-4-12 15,0 2-1-15,0-2 0 16,3-3-3-16,4-6 2 16,-2-5 5-16,-2-3-5 15,-2-4-2-15,1-3 1 16,1-3 1-16,-2-5-2 16,2-2-1-16,-1-5 1 15,-1-3 8-15,-1-1-6 0,2-2-2 16,-2 0 3-16,0 0-1 15,0 0-2 1,0 0-2-16,0 0-73 0,7 1-37 16,-1 1-73-16,2-2-227 15</inkml:trace>
  <inkml:trace contextRef="#ctx0" brushRef="#br0" timeOffset="161473.6">6148 5850 732 0,'0'0'7'16,"0"0"4"-16,0 0 75 15,0 0-6-15,0 0-33 16,0 0-13-16,46-32-27 16,-46 68-2-16,0 18 1 0,0 4 12 15,-4 0-5-15,-11-3 7 16,7-5-5-16,4-5-7 16,4-6-6-16,0-8 1 15,6-7 5-15,13-5-5 16,8-9-1-16,12-7 3 15,19-3 6-15,15-9 26 16,15-19-16-16,9-6-8 16,-2-9-1-16,-1-2-1 15,-4-3-11-15,-5 0 4 16,-1 0-4-16,-10 4 4 16,-7 6-4-16,-9 9-8 15,-11 12 8-15,-11 8-3 16,-11 8-18-16,-12 1 2 15,-1 0-3-15,-6 3-2 0,0 9-15 16,-5 5-4 0,-1-3-20-16,0 1-40 0,-10-1-110 15</inkml:trace>
  <inkml:trace contextRef="#ctx0" brushRef="#br0" timeOffset="162800.07">23168 15159 635 0,'0'0'45'0,"0"0"-36"16,0 0 31-16,0 0 41 15,0 0-25-15,0 0-17 16,0 0-19-16,63-66-16 15,-63 85-2-15,0 12 4 16,-12 8 20-16,-12 6 7 16,0 2-13-16,0-2-1 15,3-3 2-15,5-5-17 0,6-8 4 16,7-8-4 0,3-6 5-16,0-5-1 0,0-5 2 15,0-3 2-15,15-2 9 16,18 0 27-16,17-2-13 15,14-13-12-15,8-4-2 16,6-9-6-16,10-5-12 16,9-8-2-16,8-2 5 15,4-4-5-15,-1 2-1 16,-7 3-12-16,-8 10-11 16,-15 11-15-16,-13 12-1 15,-22 9-32-15,-18 0-2 0,-11 0-30 16,-14 9-104-16,0-1-438 15</inkml:trace>
  <inkml:trace contextRef="#ctx0" brushRef="#br0" timeOffset="165741.34">20346 13450 147 0,'0'0'33'0,"0"0"17"0,-104-12 14 16,65 9-14-16,-3 1 19 16,-4 2-12-16,-3 0-16 15,-3 0 28-15,1 0-22 16,0 9-18-16,4 4-8 16,3-1 12-16,4 5-17 15,3-1-8-15,2 2 2 16,1 5-4-16,-2 2 6 15,-3 6 2-15,-1 1 6 16,-2 2 1-16,2 0 0 16,-3-1-12-16,1 2-1 15,2 2-7-15,0 0 8 16,5 2-2-16,4 5-7 0,0 2 2 16,1 2 1-16,0 2 4 15,3-1 7-15,2-4-12 16,7-1 1-16,5-2 9 15,3-1-10-15,7 0 9 16,0-2-6-16,3 2 0 16,0 2-3-16,0-2-2 15,0 0 0-15,0-1 0 16,0-1 0-16,0-6 6 16,0-2-4-16,8-2-2 15,0-1 1-15,2 0 0 16,-1 2 0-16,1 1 1 15,4-1-2-15,1-2 5 0,4 1-4 16,5-2 3-16,-2-1-3 16,2 0 3-16,1 1-2 15,1-2 0-15,-1-3-2 16,-1-2 2-16,2-2 7 16,2 2-3-16,2 0-3 15,4 1 1-15,3 0-3 16,0 1 5-16,2-2-6 15,2-1 1-15,-1 0-3 16,2-2 3-16,-2 0-1 16,5-1 2-16,0-3-1 15,2-4-1-15,1-1 1 16,-2 0 4-16,2-3 0 16,-3-1 10-16,2 0-13 0,1 2 11 15,0-1-2-15,1-1 1 16,0 1-2-16,-1 0-6 15,-5 1 5-15,-2 0-3 16,-1-4-4-16,0 3 0 16,3-3-1-16,3 1 8 15,3-2-3-15,3 1-2 16,0-2-1-16,0 0-1 16,0 0 9-16,-1 0-8 15,-1 0 1-15,-2 0 3 16,0 0-7-16,-3-2 12 0,-1 0-4 15,-5-1 3-15,-1-1-3 16,-3 0-1-16,2 1-4 16,1-2 0-16,4 0-1 15,4-2-1-15,-1 4 1 16,2-3 0-16,-3 4 2 16,-1-4-4-16,-1 4 1 15,-5-2 7-15,1-1-1 16,-3 2-1-16,-2-2-2 15,0 1 2-15,1-2-3 16,2 2 0-16,2-1 2 16,1 3-5-16,2-2 1 15,-2 0 2-15,-3 1-2 16,0-1 3-16,-3 4-4 0,0-3 0 16,-3 3 0-16,0-2 1 15,1 1 4-15,-1-2-4 16,1 0 2-16,-1 1 1 15,-2-1-4-15,1 0 1 16,-6 3 1-16,0-2-1 16,-1 1 2-16,-1-2-1 15,3 0-2-15,-1-1 0 16,2-2 3-16,3 0-1 16,-1 0 1-16,1-1-3 0,1-2 2 15,-1 1-1-15,-1-1 1 16,1-2 0-16,-2-1 1 15,1-2-5-15,-1-1 5 16,3-2-3-16,-3-1 0 16,-2 1 1-16,0-2 6 15,-4 2-7-15,-1-1 1 16,-1 0-1-16,0-3 0 16,1-1 1-16,-2-1-1 15,2-4-2-15,-1-3 2 16,0-3 1-16,2 2 3 15,0-3-4-15,-1 4 2 16,4 3-1-16,-4 0-2 16,2 3-1-16,-2 0 2 15,-2 3 0-15,-1-2 2 0,-2 2-2 16,0 0 0-16,-1 1 0 16,0 1 0-16,-3 0 0 15,-1 1-2-15,2-3 2 16,-2 2 0-16,0-1-1 15,2 1 0-15,-3 1 1 16,1 0 0-16,-1 3 1 16,-1 1-1-16,0 1 0 15,1 1 0-15,-4 0 0 16,1-2-4-16,-2 0 3 16,-3-2 1-16,0-2-3 15,0 0 3-15,0-5-2 16,0-2 1-16,-3-1 1 15,-5-2 0-15,1 0 0 0,-5-2-6 16,2 1 12-16,-3-1-12 16,-1 3 3-16,0 2 3 15,-4 5 0-15,-1 1 0 16,-4 3-1-16,1-1 1 16,-2 2 0-16,-2 1 0 15,1 0-4-15,-3 2 4 16,-5 1-3-16,0-3 0 15,-3 1 3-15,-2-1-1 16,-1-3-6-16,-5 0 7 16,-6-2 0-16,-5 0 0 15,0 2-3-15,1-2-2 16,3 4 4-16,4 0 0 0,3 4 0 16,0 0 2-16,2 2-2 15,-4-1 0-15,-5 1-1 16,-7-1-2-16,-11-2-1 15,-4 0 1-15,-7-1-1 16,-6 1-2-16,-3-1 4 16,2 0 1-16,9 1 0 15,7 0 1-15,7 1-5 16,5 2 6-16,5-3 0 16,6 3 0-16,5 2 0 15,1 2-1-15,-4 2 1 16,-8 1 1-16,-4 2-1 0,-4 0-1 15,-3 0 1-15,4 0 5 16,6 0-5-16,7 0 0 16,8 0-3-16,6 0-2 15,8 0 5-15,2 0 1 16,2 0-1-16,3 0 0 16,2 0-2-16,-1 0 3 15,5 0-1-15,-3 0 1 16,2 0-1-16,1 0 0 15,-2 0-6-15,0 0 6 16,0 0 5-16,-1-3-5 16,1 1-1-16,-2-1-4 15,5 3 5-15,0-1 0 0,-3-1-1 16,5-1 1-16,-6 0 0 16,2-2 0-16,-2 0 0 15,2 3 1-15,1 0 0 16,4 1-1-16,0 1 0 15,0-2-1-15,2 2 1 16,-2-3-1-16,-5 3 1 16,-2 0 1-16,-17 0-1 15,-16 0-13-15,-17 8-129 16,-14 1-125-16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0T06:09:10.1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1267 1424 604 0,'0'0'61'0,"0"0"47"16,0 0-28-16,0 0-16 15,0 0-19-15,0 0-13 16,0 0-5-16,0 0-23 16,0-13-4-16,0 36 0 15,-8 8 7-15,-3 15-4 16,-1 5 1-16,2 2 2 16,4 0 1-16,0-2-6 0,3-7 2 15,3-5-3 1,0-6 0-16,0-6 4 0,0-5-4 15,0-8 0-15,1-3 0 16,2-6 0-16,-1-1 0 16,-1-4 0-16,1 0-18 15,1 0-16-15,4-1-42 16,-1-18-31-16,5-10-284 16</inkml:trace>
  <inkml:trace contextRef="#ctx0" brushRef="#br0" timeOffset="207.6">1336 1249 602 0,'0'0'229'0,"0"0"-223"15,0 0 69-15,0 0-19 16,0 0-43-16,0 0-13 15,-3-43-4-15,9 43-67 16,9 10-59-16,3 7-63 16</inkml:trace>
  <inkml:trace contextRef="#ctx0" brushRef="#br0" timeOffset="700.89">1512 1642 420 0,'0'0'22'16,"0"0"-1"-16,0 104 76 16,0-65-47-16,0-5-45 15,0-6 9-15,0-8 1 16,0-6 0-16,0-7 13 15,0-4 3-15,0-3-2 0,-3 0 27 16,0 0 1 0,-1-14 0-16,1-11-44 0,-3-9-1 15,1-11-9 1,2-6-3-16,2-2 0 0,1 2-20 16,0 6 4-16,7 10-2 15,11 8 18-15,3 8 1 16,3 5-1-16,3 4 0 15,-2 6-1 1,6 4 0-16,-1 0 0 16,-3 8 1-16,1 12-1 0,-8 6 2 15,-1 8 2-15,-5 7 6 16,-7 4 6-16,-7 2-5 16,0 2 3-16,-2-3 1 0,-6-5-14 15,2-5 7-15,4-5-5 16,1-6-1-16,1-4-1 15,0-7-14-15,0-3-28 16,0-7-46-16,6-4-138 16</inkml:trace>
  <inkml:trace contextRef="#ctx0" brushRef="#br0" timeOffset="1286.81">2113 1170 794 0,'0'0'19'0,"0"0"7"15,0 0 21-15,0 0-32 16,0 0-7-16,6 82-4 15,3-7 18-15,-4 10-5 16,-5 9-5-16,0 7 6 16,-11-1-5-16,-11-2-12 15,-5-5 0-15,6-8 8 16,0-12-9-16,8-11 0 16,7-14-3-16,6-12 2 15,0-8 1 1,0-6-6-16,16-5-18 0,1-8 5 15,2-6-10-15,5-3-7 0,-3-1 14 16,0-19-5-16,-5-5 8 16,-10-9 12-16,-6-8 4 15,0-6 1-15,-3-3-9 16,-10-2 5-16,-7 2 6 16,-5 4 4-16,1 2-1 15,-3 8 5-15,5 4 0 16,5 7 2-16,5 4 12 15,2 3 0-15,10 1-6 16,0-1 3-16,10-2-11 0,16-4-7 16,15-2-1-16,4 3 0 15,3 1-7-15,-5 9 5 16,-13 5-24-16,-12 2 14 16,-12 6 3-16,-6 1-12 15,0 0-69-15,0 1-268 16</inkml:trace>
  <inkml:trace contextRef="#ctx0" brushRef="#br0" timeOffset="1597.67">2495 1530 874 0,'0'0'16'0,"0"0"-16"15,0 0 0-15,0 0 28 16,-15 112 6-16,8-64-11 16,1 0-2-16,0 0-15 15,3-6 0-15,1-3-2 16,1-12-4-16,1-8 0 15,0-7 1-15,0-7-1 16,0-4-4-16,0-1-7 0,-3 0-36 16,-6-14-42-1,0-17-206-15</inkml:trace>
  <inkml:trace contextRef="#ctx0" brushRef="#br0" timeOffset="1778.85">2456 1339 679 0,'0'0'211'0,"0"0"-203"15,0 0 35-15,0 0 9 16,0 0-42-16,0 0-10 0,12-56-7 16,9 56-41-16,1 8-69 15,1 3-179-15</inkml:trace>
  <inkml:trace contextRef="#ctx0" brushRef="#br0" timeOffset="2104.73">2850 1402 685 0,'0'0'18'0,"0"0"0"0,0 0 61 15,22 90-17-15,-22-47-17 16,0 6-9-16,-13 1-8 16,-2 1-14-16,-7-5 4 15,1-6-4-15,4-8-7 16,3-5-7-16,3-5 0 15,2-7 0-15,5-2 0 16,1-7 0-16,3-3-3 16,0-3-26-16,0 0-38 15,7 0-70-15,17-18-160 16</inkml:trace>
  <inkml:trace contextRef="#ctx0" brushRef="#br0" timeOffset="2373.8">3114 1371 795 0,'0'0'23'0,"0"0"21"16,0 0-12-16,-106 57-24 16,70-9 1-16,2 8 4 15,9 6-12-15,7 2 10 16,12-5-10-16,6-7 2 15,0-11-3-15,16-9 10 16,4-7-2-16,2-6 2 16,9-7-8-16,2-4 0 15,6-6-2-15,4-2-6 16,2-2-67-16,-5-18-111 0</inkml:trace>
  <inkml:trace contextRef="#ctx0" brushRef="#br0" timeOffset="2718.35">4164 1109 933 0,'0'0'24'0,"0"0"21"16,0 0-8-16,0 0-31 15,0 0-1-15,3 143-2 16,-1-56 26-16,-2 5-21 16,0 0-5-16,0-11-3 15,0-8 4-15,0-11-11 16,0-10-3-16,-6-15 0 15,1-10-10-15,-1-10-15 0,3-8-3 16,0-6-24 0,-4-3-18-16,-7-4-33 0,-8-21-475 15</inkml:trace>
  <inkml:trace contextRef="#ctx0" brushRef="#br0" timeOffset="3132.85">4070 1438 620 0,'0'0'36'16,"0"0"-5"-16,90-43 62 15,-53 36-55-15,-1 7-26 0,2 0 23 16,-2 1-8 0,-1 19-8-16,-7 7-6 0,-1 7 9 15,-9 8-4-15,-5 3 4 16,-2 4-1-16,-5-3-10 15,-1-5-4-15,1-5-3 16,-1-7-2-16,4-7 0 16,9-8-1-16,-2-3-1 15,8-8-6-15,6-3 0 16,0 0 5-16,1-19-5 16,-1-5 6-16,-3-10-3 15,-5-9 4-15,-2-7-1 16,-7-7 0-16,-10-4 8 15,-3 3-7-15,-5 5-1 16,-20 14 5-16,-8 8 20 16,-11 14-16-16,-9 11 0 15,-5 6-9-15,3 11 3 0,13 15-3 16,21 6-26 0,21 2-143-16,0-5-478 0</inkml:trace>
  <inkml:trace contextRef="#ctx0" brushRef="#br0" timeOffset="4105.31">5642 1180 795 0,'0'0'22'16,"0"0"-6"-16,0 0 3 16,0 0-19-16,-47 104 0 15,27-27 0-15,1 10 7 16,5 7 2-16,-2-1-7 16,-2-1 1-16,0-6-3 15,0-10 7-15,2-14-7 16,1-13-8-16,9-15-25 15,6-14 25-15,0-11 7 16,0-5 2-16,0-4 5 16,0 0 41-16,0-14-2 15,6-12-20-15,6-11-6 0,-2-11-3 16,1-10-9-16,2-13-1 16,-1-11-5-16,3-3 0 15,-3 1 0-15,6 3 6 16,-3 8-13-16,1 4 6 15,1 10-4-15,3 12-1 16,1 15 0-16,3 15 4 16,9 10-8-16,10 7-2 15,8 7-9-15,0 22 0 16,-4 13 14-16,-14 8-8 0,-16 4 4 16,-13-5 3-16,-4-6 7 15,-12-5 0-15,-16-9 2 16,0-4 8-16,-10-6 10 15,-1-4 3-15,-2-3 0 16,2-3-4-16,3-6-16 16,8 0-3-16,4 0-11 15,13-2-59-15,10-1-111 16</inkml:trace>
  <inkml:trace contextRef="#ctx0" brushRef="#br0" timeOffset="4547.76">6266 1299 792 0,'0'0'26'16,"0"0"9"-16,0 0 3 15,0 0-38-15,0 0 3 16,-87 109 0-16,65-57-2 16,4 2 0-16,6-1-1 15,12-3 0-15,0-5-1 16,0-7 1-16,21-7-1 16,-2-10 0-16,7-8-3 0,-1-9 2 15,6-4 2-15,1 0 3 16,-1-16-3-1,-3-4 1-15,-4-11 7 0,-4-5 7 16,-4-6 17-16,-7-9 2 16,-3-5-10-16,-6-2-13 15,0 1-5-15,-9 4 4 16,-12 14-6-16,-3 12-4 16,-11 16 0-16,-4 11-5 15,-5 12-31-15,4 20-24 16,16 5-25-16,20 1-165 15</inkml:trace>
  <inkml:trace contextRef="#ctx0" brushRef="#br0" timeOffset="4922.1">6728 1259 741 0,'0'0'17'0,"0"0"-7"0,0 0 14 16,-43 90-14-16,43-42 12 15,18 0-3-15,10-4-3 16,6 1 0-16,2 0-7 15,-3-3 4-15,-5-3-13 16,-4-3 0-16,-9-8 5 16,-6-9-5-16,-6-7 0 15,-3-7 1-15,0-5 1 16,-15 0 13-16,-13 0 8 16,-8-2-14-16,-3-12-9 15,5-6-23-15,7-7-37 16,12-7-42-16,11-6-307 15</inkml:trace>
  <inkml:trace contextRef="#ctx0" brushRef="#br0" timeOffset="5154.1">6847 1335 694 0,'0'0'5'15,"-53"90"28"-15,15-23 37 16,-8 10-28-16,-3 5-22 15,-2-2 0-15,-1-2-12 16,6-10 3-16,3-12-9 16,10-8 6-16,6-10-8 15,13-13 4-15,4-7-1 16,10-12-3-16,0-6 0 16,0 0-3-16,18-6 2 0,18-17-29 15,8-11-101-15,7-12-571 16</inkml:trace>
  <inkml:trace contextRef="#ctx0" brushRef="#br0" timeOffset="5449.54">7328 931 778 0,'0'0'0'16,"15"81"1"-16,-5-5 46 0,-1 21 7 16,-8 14-28-16,-1 5-15 15,-5-2-7-15,-10-17-1 16,-2-18-2-16,5-10-2 16,6-19-6-16,6-13 1 15,0-14 4-15,0-9 1 16,14-8-1-16,7-6-27 15,4 0 16-15,5-10-20 16,-2-14-51-16,0-10-171 16</inkml:trace>
  <inkml:trace contextRef="#ctx0" brushRef="#br0" timeOffset="5634.54">7225 1462 795 0,'0'0'76'15,"0"0"-23"-15,0 0-3 16,0 0 8-16,0 0-51 16,113-79-3-16,-65 69-2 15,0 3-2-15,-5 0-1 16,-3 0-39-16,-9-1-68 16,-14-3-125-16</inkml:trace>
  <inkml:trace contextRef="#ctx0" brushRef="#br0" timeOffset="6312.81">7810 1096 281 0,'0'0'638'0,"0"0"-629"16,0 0-5-16,0 0 22 15,0 0-20-15,0 0-2 0,47 19-4 16,-29 51 2 0,-3 24 2-16,-12 12-3 0,-3 6 8 15,-19 1 1-15,-11-4-10 16,0-7 9-1,3-13-9-15,6-10-2 0,8-11-9 16,7-13 11-16,6-12-15 16,0-9 1-16,8-10-19 15,9-10 8-15,4-6-5 16,4-6 12-16,-2-2-1 16,1-3 8-16,-5-18 11 15,-7-8 6-15,-6-9 7 16,-6-9 17-16,0-9-5 15,-21-7-13-15,-12-4-3 16,-2 4 1-16,3 5-4 16,11 14 16-16,11 8-11 0,10 3-1 15,3 3 13-15,31-1-16 16,12 0-7-16,17 4 0 16,7 5-2-16,0 5-10 15,-9 7 3-15,-13 8 8 16,-13 2-2-16,-10 0 1 15,-6 3-6-15,-5 13 8 16,-4 7-1-16,-4 7 0 16,-6 6 1-16,0 7 3 15,0 6-1-15,-9-3 4 16,-4 0-3-16,4-6-3 0,1-6 0 16,5-6-2-1,-1-8 1-15,4-9-1 16,0-6-13-16,0-5-23 0,0 0-26 15,13 0 3-15,1-12-139 16</inkml:trace>
  <inkml:trace contextRef="#ctx0" brushRef="#br0" timeOffset="6526.58">8284 1383 908 0,'0'0'10'16,"0"0"-1"0,0 0 68-16,-2-82-23 0,2 72-45 15,2 7-4-15,1 3 4 16,-2 0-9-16,5 0-23 16,6 8-38-16,3 11-79 15,1-1-125-15</inkml:trace>
  <inkml:trace contextRef="#ctx0" brushRef="#br0" timeOffset="6836.21">8670 1391 387 0,'0'0'397'15,"0"0"-386"-15,0 0 11 16,94 34 24-16,-79 5-26 16,-9 9 16-16,-6 9-4 15,0 1-12-15,-21 3-12 16,-4-5-3-16,-5-8-2 16,-3-5 0-16,5-11-6 15,1-8 6-15,5-9 0 16,5-5-2-16,7-4-1 15,4-3-1-15,4-3-1 0,2 0-20 16,9-2-42 0,25-16-135-16</inkml:trace>
  <inkml:trace contextRef="#ctx0" brushRef="#br0" timeOffset="7085.85">9067 1383 717 0,'0'0'10'16,"-76"75"-4"-16,28-24 96 15,-3 10-34-15,4 3-35 16,8 1-27-16,15-1 2 0,14-8-8 16,10-6 0-1,6-9 0-15,19-7 7 0,6-10-12 16,5-8 7-16,4-10-4 15,2-4-9-15,3-2 2 16,4-3-49-16,-10-13-55 16,-8-4-256-16</inkml:trace>
  <inkml:trace contextRef="#ctx0" brushRef="#br0" timeOffset="8173.96">10726 1288 824 0,'0'0'5'0,"0"0"4"16,0 0 36-16,-111-4-3 16,70 37-38-16,-6 16 2 15,1 7-4-15,10 4 7 16,6 3-8-16,14-2 4 0,7-2-5 16,9-5 7-1,0-4-4-15,10-8-2 0,13-9-1 16,7-8-4-16,8-10-8 15,6-8-22-15,6-7-14 16,4-2-21-16,0-20-31 16,-5-7-13-16,-9-12-42 15,-11-5 91-15,-7-6 56 16,-7-1 8-16,-6 5 48 16,-6 6 92-16,-3 12-4 15,0 8-36-15,0 10-1 16,-2 7-29-16,-2 5-25 15,-2 0-29-15,-2 5-16 16,-1 20-2-16,-1 10 0 16,3 7-2-16,5 6 4 0,2-2 0 15,3 0 0-15,18-8 0 16,3-8 0-16,2-8-27 16,-1-8 5-16,0-11-3 15,0-3 10-15,1-3 14 16,-1-16 1-16,-4-8 1 15,-2-5 15-15,-4-7 12 16,-9-9 1-16,-3-5-22 16,-3-3 16-16,0 4-17 15,-15 15 2-15,-3 8-7 16,-6 14 21-16,-4 13-16 16,-5 2-6-16,-3 12-1 0,2 15-3 15,6 9-4-15,13 0-56 16,15-2-81-16,3-5-372 15</inkml:trace>
  <inkml:trace contextRef="#ctx0" brushRef="#br0" timeOffset="8656.77">11270 1448 621 0,'0'0'0'0,"-9"73"0"15,6-27 80-15,3 5-41 16,0 2-29-16,0 0-7 16,0-2-3-16,0-8 0 15,-2-11-15-15,2-13-11 16,-1-10 15-16,1-7 11 15,0-2 30-15,0-9 72 16,0-15-27-16,1-10-45 16,1-11-22-16,1-6-4 15,-3-7-4-15,0-3-4 16,8 3-18-16,2 7-9 16,6 7-6-16,7 13 28 15,6 9 7-15,3 13-6 0,4 9 6 16,3 0 2-16,4 14 0 15,0 11 1-15,0 8 0 16,-7 4 4-16,-8 5 17 16,-10 5 0-16,-9-1-2 15,-6 3-2-15,-3-1-11 16,0-3 1-16,-6-5 0 16,-4-7-7-16,-1-8-1 15,0-4-9-15,3-8-42 16,3-9-96-16</inkml:trace>
  <inkml:trace contextRef="#ctx0" brushRef="#br0" timeOffset="9412.9">11859 1366 932 0,'0'0'3'0,"0"0"8"16,0 0 45 0,0 0-26-16,0 0-29 0,0 0 1 15,106 106-2-15,-63-31 6 16,-10 2-2-16,-9-1 1 15,-11-8-4-15,-5-12-1 16,-5-13-9-16,-3-12 7 16,0-15-4-16,0-8 3 15,0-8 3-15,0 0 0 16,0 0 11-16,0-10 11 16,0-18-19-16,6-11-3 15,3-10-2-15,1-11-13 16,1-3-25-16,-1-7-22 15,5 1-16-15,4 5 36 16,7 8-3-16,6 18 1 16,7 15 41-16,3 14-7 15,-2 9 8-15,-2 5 2 0,-4 17 5 16,0 9 19-16,-2 3 3 16,-4 3 5-16,0-4-5 15,-4-2-4-15,-2-6-15 16,-3-6-1-16,-3-7-4 15,-4-7 0-15,1-2 3 16,-1-3-3-16,4-5 3 16,-2-15 7-16,1-6-7 15,-9-7-2-15,-6-7-1 16,0-1-3-16,-5 3 2 0,-13 6 8 16,-1 10 17-1,-5 10 0-15,0 12-13 0,-6 4-11 16,-1 26 0-16,0 12-3 15,2 9 0-15,6 2 0 16,11 4 2-16,6 0-1 16,6-6-1-16,9-2 1 15,7-10-1-15,3-10-1 16,2-5 1-16,-1-11 0 16,5-3 0-16,2-7-4 15,6-3-4-15,0 0-39 16,0-9-78-16,-5-12-267 15</inkml:trace>
  <inkml:trace contextRef="#ctx0" brushRef="#br0" timeOffset="9754.76">12797 1387 826 0,'0'0'46'0,"0"0"-21"15,0 0 37-15,83 15-42 16,-39 19-1-16,1 8 0 16,-8 8-11-16,-7 3-3 15,-11-2 5-15,-11 2-4 0,-8-4 1 16,0-8-7 0,-5-7 1-16,-11-8-2 0,-6-11 0 15,-2-5-1-15,-3-8 2 16,6-2 2-16,-1 0-1 15,5-18 1-15,8-7 7 16,6-8-5-16,3-10 10 16,5-8 4-16,20-11-18 15,9-6-2-15,7-2-11 16,5 0-27-16,9 7-75 16,12 17-91-16</inkml:trace>
  <inkml:trace contextRef="#ctx0" brushRef="#br0" timeOffset="10108.04">13750 1371 859 0,'0'0'27'0,"0"0"-20"16,0 0 54-16,-114 2-41 16,70 34-10-16,8 10-3 15,11 3-6-15,19 7 3 16,6 4-2-16,18 0 1 0,15-2 6 16,0-5-5-1,-3-9-2-15,-10-12-2 0,-10-11 0 16,-10-8 0-1,0-9 5-15,0-4 0 0,-14 0 6 16,-11-2-1-16,-7-17-10 16,-2-8-21-16,4-12-55 15,12-13-89-15</inkml:trace>
  <inkml:trace contextRef="#ctx0" brushRef="#br0" timeOffset="10325.44">13592 1439 634 0,'0'0'3'0,"-71"121"52"16,23-36 53-16,-9 4-64 15,-2 0-28-15,-4-7-11 16,3-11 1-16,4-13-5 16,12-14-1-16,13-11 0 15,13-13 1-15,15-11-1 16,3-4 0-16,12-5-1 15,31-2-15-15,17-20-62 16,13-12-427-16</inkml:trace>
  <inkml:trace contextRef="#ctx0" brushRef="#br0" timeOffset="10517.31">14025 1425 854 0,'0'0'9'0,"0"0"-8"16,-18 114 35-16,11-52 16 16,-1 5-32-16,-1 0-12 15,-1-3-4-15,2-8-4 16,4-15-6-16,2-10-40 16,2-16-52-16,0-10-118 15</inkml:trace>
  <inkml:trace contextRef="#ctx0" brushRef="#br0" timeOffset="10678.13">14053 1194 862 0,'0'0'8'15,"0"0"-7"-15,0 0-2 16,0 0-45-16,0 0-135 15,0 0-462-15</inkml:trace>
  <inkml:trace contextRef="#ctx0" brushRef="#br0" timeOffset="11364.84">14699 1381 880 0,'0'0'11'0,"0"0"-10"15,-112 70 6-15,72-17 16 16,3 12-16-16,5 5-5 16,6 3-2-16,9-5-3 15,8-10-20-15,9-12-58 16,3-12-1-16,20-10-28 0,3-15 12 15,3-7 69 1,-1-2 19-16,-3-9 9 0,-2-13 1 16,-4-9 119-16,-3-10 6 15,1-10-55 1,-1-9-25-16,-1-6-25 0,0-4-12 16,-6 4-8-16,-1 6-8 15,-1 14-8-15,3 17 14 16,1 12-2-16,0 13 4 15,6 4 0-15,4 11-3 16,4 22 0-16,1 12 6 16,-2 8-1-16,-5 8 8 15,-8-1-2-15,-7-5 4 16,-4-8-6-16,0-8-4 16,0-13-1-16,-1-10 0 0,-4-8-1 15,2-8 11 1,2 0 31-16,-2 0 27 0,1-17-10 15,1-15-17-15,1-11-36 16,0-12-6-16,4-6-21 16,15-2-10-16,6-4-22 15,6 9 5-15,4 14-19 16,4 19 27-16,2 19 19 16,-2 6 0-16,2 23 18 15,-4 15 3-15,-2 9 6 16,-5 7 22-16,-7 11 3 15,-7 2-8-15,-6 1-1 0,-7-5-1 16,-3-10-19 0,0-7 7-16,0-11-7 0,-8-8-2 15,-7-9-31-15,2-8-80 16,0-10-538-16</inkml:trace>
  <inkml:trace contextRef="#ctx0" brushRef="#br0" timeOffset="12167.19">16750 1364 746 0,'0'0'62'0,"0"0"4"16,0 0 19-16,0 0-61 0,0 0-21 15,0 0-3-15,0 0 0 16,-24 117 4-16,21-58 2 16,2 2 12-16,1-2-6 31,0-3-5-31,0-7-6 0,7-9-1 0,11-7 0 16,2-9 0-16,5-8-3 15,6-8 3-15,7-8 7 16,5 0-7-16,-3-15 0 15,-3-14-1-15,-5-8 1 16,-5-12 5-16,-7-10 0 16,-4-11 1-16,-8-2 1 15,-8-5-7-15,0 10-4 16,-3 11 2-16,-10 17-8 16,5 22 0-16,1 17-5 0,1 14-34 15,2 20-57 1,4 7-2-16,1-1-244 0</inkml:trace>
  <inkml:trace contextRef="#ctx0" brushRef="#br0" timeOffset="12485.8">17526 1320 855 0,'0'0'46'0,"0"0"-1"0,0 0 17 16,0 0-44-16,0 0-12 16,-96 88-3-16,84-37 1 15,11 7-4-15,1 1-2 16,25 3 2-16,5-1 0 16,0-7 7-16,-8-8-7 15,-9-12 2-15,-13-10-6 16,0-10 9-16,-4-5 0 15,-17-8-3-15,-7-1-1 16,-6 0-1-16,-1-19-3 16,1-5-52-16,10-12-96 15,9-8-382-15</inkml:trace>
  <inkml:trace contextRef="#ctx0" brushRef="#br0" timeOffset="12707.1">17433 1422 552 0,'0'0'24'0,"-46"116"43"16,10-46 63-16,-9 4-55 15,-3 0-34-15,-4-2-20 16,-1-6-4-16,4-9-5 16,7-7-5-16,9-12-3 15,11-10-4-15,13-10 0 16,6-7 6-16,3-6-6 15,10-5-6-15,22 0-18 16,10-12-52-16,10-14-170 0</inkml:trace>
  <inkml:trace contextRef="#ctx0" brushRef="#br0" timeOffset="12911.92">17845 1419 821 0,'0'0'117'16,"0"0"-117"-16,0 0 3 16,-6 90 7-16,0-30 28 15,3 5-24-15,0 3-10 0,0-4 5 16,0-6-9 0,2-10 0-16,1-12-15 0,0-14-41 15,0-13-53 1,0-9-74-16</inkml:trace>
  <inkml:trace contextRef="#ctx0" brushRef="#br0" timeOffset="13071.98">17820 1221 927 0,'0'0'10'0,"0"0"-5"16,0 0 17-1,0 0-22-15,0 0-68 0,0 0-35 16,55 34-225-16</inkml:trace>
  <inkml:trace contextRef="#ctx0" brushRef="#br0" timeOffset="13992.07">18170 1726 611 0,'0'0'7'0,"0"0"37"15,-24 90 56-15,15-65-57 16,3-6-42-16,3-7 12 0,0-6-5 16,3-4 4-16,0-2 28 15,0 0 31-15,0-13-3 16,0-13-46-16,0-9-20 15,0-11 2-15,0-9-4 16,9-4-1-16,3-3-12 16,0 4-11-16,4 8-4 15,1 13 4-15,-1 12 19 16,-1 13 2-16,5 7 3 16,5 5 0-16,9 5-2 15,7 21-5-15,0 13 7 16,-2 8 0-16,-5 6 2 15,-7-5-2-15,-3-3 0 0,-4-6 0 16,-3-12-2-16,0-12 1 16,2-8-1-16,3-7 2 15,5 0 3-15,5-14 1 16,-1-11 4-16,-3-11 7 16,-5-10-11-16,-2-8 9 15,-4-10-4-15,-6-4-8 16,-5-2 2-16,-6 12-3 15,0 14 0-15,-11 16 24 16,-14 18 0-16,-6 10-10 16,-8 9-13-16,2 20-1 15,3 12-3-15,14 5 0 16,11 0 1-16,9-4-8 16,3-8-12-16,15-6-24 0,6-8 6 15,1-11 3 1,0-6 0-16,-3-3 3 0,-2-1 20 15,-2-15 14-15,-4-4 2 16,2-3 10-16,-4 0 15 16,0 2 12-16,-3 4-3 15,-5 6 0-15,-4 7 4 16,0 4-18-16,0 0-17 16,0 17-5-16,0 17-6 15,-1 13 6-15,-9 8 1 16,-2 7 3-16,-1 3-3 15,2 5 1-15,2 5-2 0,1 3 1 16,4 2-1-16,-4 2 0 16,1-4-1-16,-4-5-1 15,-3-8 0-15,0-9 2 16,-2-9-6-16,4-14 6 16,0-15 0-16,6-12 2 15,0-6 0-15,-2-8 32 16,-3-18 19-16,-1-13-30 15,1-4-1-15,5-1-8 16,6-2 2-16,4-6-2 16,22-4-14-16,14-5-9 15,10 2-17-15,11 6-45 16,12 14-33-16,1 11-103 0</inkml:trace>
  <inkml:trace contextRef="#ctx0" brushRef="#br0" timeOffset="14625.78">20554 1339 870 0,'0'0'21'0,"0"0"-21"15,0 0 1-15,0 0-1 16,-107 41 6-16,72-4-6 15,5-1-4-15,9 3 3 16,8 0 1-16,13 0-2 16,0 1 0-16,13 4-4 15,8-1 5-15,3-1-1 16,-3-1 2-16,-6-3-3 16,-3-6-1-16,-8-5 3 15,-4-6-2-15,0-3 2 16,0-4 2-16,-11-5 5 15,-3-2 13-15,-3-3 11 16,-4-3-8-16,-2-1 11 16,-3 0-17-16,-2-3-13 0,1-6-3 15,5-3-3-15,7-6-44 16,10-2-89-16,5-7-625 16</inkml:trace>
  <inkml:trace contextRef="#ctx0" brushRef="#br0" timeOffset="14898.85">20840 1105 938 0,'0'0'10'0,"0"0"-10"0,0 0 20 16,0 0-20-16,0 91 3 15,-3-3 4-15,-4 9 17 16,-2 4-12-16,-2-4-12 16,1-11 0-16,2-12 0 15,5-12 5-15,2-16-5 16,1-12-21-16,0-9-23 16,0-9-19-16,0-11-25 15,4-5-43-15,2-9-112 16</inkml:trace>
  <inkml:trace contextRef="#ctx0" brushRef="#br0" timeOffset="15430.93">20804 1497 105 0,'0'0'351'16,"0"0"-351"-16,120-30 3 15,-71 23 20-15,1 2-18 16,-5-4-4-16,-4 1-1 15,-12-1 0-15,-8 2 12 16,-9 2 53-16,-6 2 36 16,-5 1 17-16,-1 2-38 15,0 0-2-15,0 0-37 16,0 0-3-16,-8 0-33 16,-13 19-3-16,-11 15 0 15,-6 10 8-15,5 6-10 16,12 1-1-16,12 2-1 0,9-3-3 15,7-8 5-15,16-8-12 16,7-10-11-16,3-9 5 16,0-8 14-16,0-7 1 15,-3 0 1-15,-4-14 2 16,-2-11-1-16,-4-8 1 16,-4-8 5-16,-5-8-1 15,-8-6-2-15,-3-3-2 16,0 4-5-16,0 13 5 15,-6 15 3-15,3 13 6 0,1 9 14 16,2 4-13-16,0 4-10 16,0 23-11-16,5 14 10 15,9 13 1-15,2 2 1 16,1 0-1-16,-1-4 0 16,-1-9 0-16,0-9 1 15,-2-7-1-15,0-8 0 16,1-7-6-16,5-4-40 15,6-6-46-15,3-2-74 16</inkml:trace>
  <inkml:trace contextRef="#ctx0" brushRef="#br0" timeOffset="15723.71">21777 1339 795 0,'0'0'43'16,"0"0"-10"-16,0 0 15 16,-94 17-30-16,63 22-9 15,2 10 3-15,8 2 0 16,8 6 3-16,10 1-9 16,3 1 4-16,3-2-7 15,16-8-1-15,5-10-1 16,-1-9 1-16,0-10-2 15,3-6 0-15,0-8-11 0,0-6 9 16,2 0-14-16,0-4-33 16,-2-18-54-16,-1-6-98 15</inkml:trace>
  <inkml:trace contextRef="#ctx0" brushRef="#br0" timeOffset="15988.59">22042 1105 852 0,'0'0'37'16,"0"0"44"-16,0 0 32 15,0 0-69-15,0 0-44 0,0 0-1 16,19 125 1-16,0-40 14 16,-2 5-5-16,-5-3 2 15,-4-3-9-15,-7-6 3 16,-1-13-5-16,0-11-3 15,0-17-4-15,-1-14 0 16,-1-12-8-16,2-8-32 16,0-3-10-16,0-2-2 15,5-20-67-15,10-15-313 16</inkml:trace>
  <inkml:trace contextRef="#ctx0" brushRef="#br0" timeOffset="16343.05">22476 1296 628 0,'0'0'17'15,"0"0"105"-15,-101 89-33 16,60-57-15-16,-3-5-35 16,3-1-14-16,6-2 3 15,8-6-16-15,9-2-11 16,11-7 8-16,4-3-9 15,3-2 1-15,0 0-1 16,12 2 2-16,19 4 4 16,16-1-5-16,10 2 5 15,1 5-6-15,-7 4-7 16,-11 3-11-16,-17 7 7 16,-11 3 11-16,-11 2-5 15,-1-2-1-15,-9 3 7 16,-9-5-1-16,1-3 6 15,5-4-6-15,2-4-2 0,4-5 1 16,6-4-49-16,0-3-40 16,0-7-78-16,12-1-512 15</inkml:trace>
  <inkml:trace contextRef="#ctx0" brushRef="#br0" timeOffset="16900.82">23147 1064 99 0,'0'0'765'15,"0"0"-756"-15,0 0-4 16,0 0-4-16,-11 77 1 15,5-14 53-15,-2 7-32 16,-1 6 8-16,5-1-20 16,2-8-7-16,2-8-3 15,0-9-1-15,8-7 1 16,10-7-2-16,4-7-16 16,8-9-16-16,6-10-3 15,1-6-7-15,4-4 16 16,-6-8 10-16,-2-15 10 0,-1-12 7 15,-3-7 8-15,-1-9 15 16,-3-2 19-16,-3 0-24 16,-6 11 1-16,-9 12 34 15,-2 15 5-15,-5 12 11 16,0 3-5-16,0 0-53 16,0 20-11-16,-8 18-3 15,-5 18 3-15,0 15 15 16,0 3-7-16,-3 5 0 15,0-3-8-15,-5-6 0 0,0-6 2 16,1-12-2-16,6-11-1 16,3-11 1-16,2-11-1 15,6-8 2-15,2-5-4 16,1-5 1-16,0-1-15 16,0 0-19-16,12 0-47 15,7-14-50-15,7-6-531 16</inkml:trace>
  <inkml:trace contextRef="#ctx0" brushRef="#br0" timeOffset="19233.07">1118 2621 187 0,'0'0'121'16,"0"0"-118"-16,0 0-2 16,0 0 14-16,0 0 66 15,0 0-41-15,106 19-27 16,-58-16 2-16,10 0 14 16,5 2-6-16,1-1 2 15,3 1-15-15,-1-5 9 16,-1 0-16-16,1 0 13 15,7 0 7-15,6-7-5 16,-3-2 5-16,-3 3 0 16,-9 3-7-16,-4 3-2 0,-2 0-2 15,5 0-9-15,1 0 6 16,0 0-7-16,8 2 7 16,-1 2-1-16,1 1-4 15,0 0 0-15,-1-1 0 16,-4 1-2-16,2-2 0 15,1 2-2-15,3 0 1 16,3-3 2-16,-3 0-3 16,0 3-2-16,-1-2 1 15,1-1 0-15,3-2 2 16,8 0-2-16,4 0 0 16,1-3 1-16,2-1 0 15,3 1 1-15,-6 3 5 0,-3 0-5 16,-9 0 1-16,-3 3 0 15,-4 2-1-15,1-1 4 16,4-4-5-16,3 0 0 16,6 0 1-16,5 0 6 15,3-9-4-15,9 3 13 16,-4 0-9-16,-1 3 7 16,-4 3-4-16,-6 0 7 15,-3 0-7-15,4-5-6 16,4 2-1-16,7-3 3 15,6-2 7-15,7-1-8 0,2-1-2 16,3 3 3-16,-5-1-6 16,-1 2 1-16,-6 4-1 15,-4-2 0-15,-4 2 7 16,-7-1-7-16,2-1 0 16,1 1 2-16,1-3 5 15,5 0-7-15,1 2 0 16,1-3 0-16,1 4 1 15,1-4-1-15,-5 3-1 16,-7 0 1-16,-1 2 2 16,-2-1-1-16,-2 3 1 15,4-4-2-15,2 1 0 16,4 2 0-16,5 0 8 16,0-1-8-16,1 0 1 0,0 1-1 15,1-1 3-15,-1 1 0 16,0-1-3-16,3 0 1 15,5-1 2-15,3 2 7 16,9 0-8-16,0 1-1 16,9 0 10-16,1 0-4 15,1 0 8-15,-1 0-8 16,-2 0-3-16,4 0 3 16,-2 0-7-16,6 0 6 15,4 0 9-15,-2 0-6 0,-1 0-6 16,-12 0 6-1,-9 0 3-15,-11 0 6 0,-11 0-12 16,-3-5 19-16,-8-5-15 16,-4 1 10-16,-4-2-2 15,-1 0-3-15,-3-1 0 16,-3 0-6-16,-3 4 9 16,-12-1-8-16,-10 4-1 15,-13 1-6-15,-10 0 1 16,-3 0 5-16,-3 1-3 15,1 3-5-15,-3-2 2 16,2 2-3-16,3 0-2 16,4 0-1-16,4 0-43 15,-2 0-37-15,-2 0-91 16,-12-4-251-16</inkml:trace>
  <inkml:trace contextRef="#ctx0" brushRef="#br0" timeOffset="21565.64">11977 2535 350 0,'0'0'102'0,"0"0"-100"16,0 0 5-16,0 0 1 15,0 0 18-15,0 0 1 16,112-26 6-16,-72 22-9 16,0 0 4-16,5 4-4 15,7 0 2-15,2-3-14 16,10 3-3-16,5-3 1 16,7-3 6-16,6 1-9 15,3-3-2-15,-2 5-5 16,-8 1 2-16,-10 2-2 15,-12 0 0-15,-10 0 0 16,0 4 4-16,3 2-4 0,7-3-1 16,7-3 1-1,9 0 2-15,6 0 5 0,9 0 16 16,5 0-8-16,4 0-15 16,-4 0 5-16,-4 0-5 15,-6 2 0-15,-1-2 0 16,-2 0 2-16,-3 0 0 15,-3 0 0-15,-1 0-2 16,7 0 0-16,3 0 0 16,9 0-1-16,1 0 4 15,1-2-4-15,-4-3 1 16,-2-1-1-16,-6 4-5 16,-1 0 6-16,-1 2 2 0,8 0 0 15,5 0 0 1,5 0 0-16,10 0 4 0,4 0-6 15,4 6 4-15,1 0-2 16,-4 3-2-16,-3-1-1 16,-8 2 1-16,-1-4 0 15,-1 0 1-15,-1-1 0 16,3-2 0-16,1 0-1 16,0 0 0-16,-1 2 1 15,0-2-1-15,-1-3 2 16,-4 3 3-16,-5-3-6 15,-3 2 2-15,-5-2 1 16,5 1-2-16,2-1 3 0,2 0 2 16,1 0 1-16,2 1 2 15,-2 2 5-15,-4-1-7 16,-3 0-2-16,-2 1-2 16,1-3 5-16,-4 2-3 15,-5-2 2-15,-9 0-6 16,-3 0 4-16,1 0 5 15,5 0 2-15,3 0-8 16,1 0 4-16,-2 0-1 16,-5 3-6-16,-3 0 4 15,-1-3 0-15,0 0 7 16,1 1-6-16,3-1 1 16,3 1 3-16,3-1-4 15,0 0 0-15,2 0-3 0,1 0 1 16,-3 0 2-1,-4 0-7-15,1 0 3 0,0 0-2 16,2 0 2-16,1 0-2 16,3 0-2-16,1-1 3 15,5-3-1-15,-1-1 3 16,1-2-2-16,-4 2 5 16,-4 0-3-16,-4-2-4 15,-1 2 4-15,-2 0-2 16,2 2 2-16,-3-1-2 15,-5 4-1-15,-5 0 0 16,-1 0 2-16,-1 0-1 0,4 0 0 16,2 0 2-16,3 2 3 15,-1 0-1-15,4-2-2 16,-2 0-1-16,-1 0 2 16,-4 0 4-16,-3 0-6 15,-7-2 8-15,0-3 1 16,-3 3-6-16,0-2 14 15,1 0-10-15,3 0-7 16,0 1 6-16,8 3-3 16,5 0 3-16,2-2 0 15,3 1-7-15,-6-2 1 0,-4-3-1 16,-3 1 0 0,-2 0 5-16,-1 0-2 0,-1-2 0 15,1-1 8-15,0 0 0 16,-2 2-8-16,0 1 5 15,0 1-7-15,0 2-1 16,1-1 1-16,4 3 2 16,-1 0 2-16,2 0-3 15,-2 0-1-15,1 0-1 16,-1 0-1-16,-2 0 1 16,4 0-1-16,-4 0 1 15,-1-2 0-15,-2-5 3 16,-6-1 1-16,-1 0-6 15,-1-1 4-15,-3 2-1 0,-1 0-1 16,0 2 0-16,-1-1-1 16,0 1 2-16,-3 4 1 15,0-2-2-15,-3 3 0 16,-2 0-2-16,0-2 2 16,1 2 0-16,2-2 0 15,-1 1 1-15,0-2-1 16,-2 2-1-16,-3-1 1 15,-3-1 0-15,-5 2 1 16,-3-1-1-16,0-2 1 16,0 3 10-16,0-1-9 15,2 0 2-15,-1 2-3 16,-4 0 6-16,0 0-7 0,-3 0 0 16,-2 0 2-16,-3 0 2 15,0 0 4-15,0 0-5 16,0-2-6-16,0 1-18 15,-15 0-67-15,-18-1-62 16,-9 2-49-16</inkml:trace>
  <inkml:trace contextRef="#ctx0" brushRef="#br0" timeOffset="23884.99">1959 3784 384 0,'0'0'78'16,"0"0"23"-16,0 0 33 0,0 0-92 15,0 0 14-15,0 0-24 16,-38-74-2-16,29 65 9 16,-7 4-7-16,-4 0-11 15,-5 2-4-15,-5 3-3 16,-3 0-14-16,-3 8 22 15,-2 12-22-15,3 2 3 16,1 4 4-16,7 3-7 16,2 5 0-16,2 6-2 15,1 6 2-15,1 3 0 16,6 3 2-16,2 1-1 16,7 1-1-16,4 2 4 15,2-4-4-15,0-2-2 16,0-6 2-16,8-6 0 15,8-5-1-15,8-7-12 16,4-10-3-16,8-9 13 0,9-7-8 16,4 0-4-16,0-14-2 15,-1-7 0-15,-6-8 10 16,-7 0 5-16,-6-5 2 16,-11-2 8-16,-2-6 12 15,-8-3 5-15,-4-7-8 16,-2-2 2-16,-2-3-8 15,0 5-10-15,0 8 7 16,0 12-8-16,-5 10 0 16,4 8 20-16,-2 8-11 15,-2 6 4-15,5 0-9 0,-3 0-4 16,3 6-2-16,0 17-4 16,0 16 2-16,0 11 4 15,0 4 3-15,3 5-1 16,2-1-3-16,2-2 2 15,1-4-1-15,2-7 0 16,2-5-8-16,7-8-17 16,-5-6 7-16,5-5-3 15,-4-8-9-15,0-2-14 16,0-8-16-16,4-3 26 16,-2 0-83-16,4-7-307 15</inkml:trace>
  <inkml:trace contextRef="#ctx0" brushRef="#br0" timeOffset="24269.98">2625 3701 780 0,'0'0'39'0,"0"0"33"0,0 0-16 16,0 0-47 0,0 0-6-16,0 0 1 0,22 123-1 15,-14-55 8-15,-4 7 3 16,-4 3 0-16,0 1-6 15,0-3-6-15,0-5 1 16,0-9-3-16,-2-12-1 16,-2-12-4-16,4-13-5 15,0-10-5-15,0-8-13 16,0-5-32-16,2-2-25 16,5-2-8-16,-1-17-99 15</inkml:trace>
  <inkml:trace contextRef="#ctx0" brushRef="#br0" timeOffset="24509.78">2355 4092 203 0,'0'0'372'0,"0"0"-351"15,0 0-20-15,0 0 11 16,115 0 60-16,-42 0-12 15,3 0-21-15,-5-1-21 16,-8-3 1-16,-9 1 2 16,-8-2 0-16,-7 0-11 15,-6 1-9-15,-5-2-1 16,-4-1-7-16,-12 1-72 0,-5-3-183 16</inkml:trace>
  <inkml:trace contextRef="#ctx0" brushRef="#br0" timeOffset="25139.06">3438 3530 870 0,'0'0'18'16,"0"0"-18"-16,0 0 25 15,0 0-22-15,0 0-3 16,-3 125 0-16,3-50 0 16,0 5 1-16,-2 2 2 15,-4 4-3-15,-3-5 0 16,-4-2 1-16,4-10 2 15,-3-13-3-15,6-17-7 16,2-16-7-16,2-9 5 16,2-8 8-16,0-5 1 15,0-1 3-15,0 0 0 16,0 0 4-16,0-16-2 16,0-9-5-16,0-8-1 0,2-7-1 15,11-4-1-15,5-3-13 16,12 4-8-16,6 7-8 15,5 11 9-15,-2 13-1 16,-3 12 5-16,-6 5 4 16,-8 19 0-16,-1 9 14 15,-6 1 1-15,-9 3 0 16,-3 0 3-16,-3-2-3 16,0 1 0-16,-6-3 0 15,-5-4 1-15,-5-2-1 16,1-7 0-16,-3-4 8 15,0-4 12-15,-4-6 20 0,-2-3 15 16,-6-3-5-16,-4 0-16 16,-2 0-10-16,0-3-10 15,6-6-5-15,5-2-8 16,9-1-1-16,11-2-28 16,5-7-122-16,11-5-450 15</inkml:trace>
  <inkml:trace contextRef="#ctx0" brushRef="#br0" timeOffset="25575.37">4170 3739 792 0,'0'0'16'0,"0"0"6"16,0 0 17-16,0 0-36 0,0 0-3 15,60 99 7-15,-30-25 27 16,-2 6 1-16,-4 4-25 16,-5 0-1-16,-4-6-5 15,3-10 2-15,-3-10-4 16,6-11 3-16,-6-13-4 16,1-11 0-16,-4-7-1 15,-3-5-6-15,-3-8-15 16,-3-3-23-16,0 0-32 15,3-6 21-15,-3-15-102 16,0-7-306-16</inkml:trace>
  <inkml:trace contextRef="#ctx0" brushRef="#br0" timeOffset="25848.69">4558 3747 659 0,'0'0'82'16,"0"0"-82"-16,0 0 0 16,-28 74 22-16,4-20 16 15,-2 10-10-15,-5 6 17 16,-5 2-22-16,2-3 1 16,0-4-16-16,1-5-1 15,6-5-5-15,5-6-1 16,5-6-1-16,4-9 1 15,5-12-1-15,4-5-7 0,4-11-21 16,0-4-37 0,0-2-29-16,0-7-50 0,0-18-352 15</inkml:trace>
  <inkml:trace contextRef="#ctx0" brushRef="#br0" timeOffset="26054.75">4036 4215 622 0,'0'0'26'0,"0"0"-12"16,124-20 53-1,-57 13 5-15,7-1-56 0,1 1 6 16,1-3-17-16,-6 1-2 16,-10-2 2-16,-10 5-5 15,-9-4-16-15,-10 1-15 16,-10 1-88-16,-15-2-369 15</inkml:trace>
  <inkml:trace contextRef="#ctx0" brushRef="#br0" timeOffset="26451.14">5417 3774 843 0,'0'0'25'16,"0"0"-20"-16,0 0 71 15,-82-18-46-15,42 29-18 16,-2 15-12-16,-7 11 4 15,1 6-3-15,-1 7 1 16,10 5 4-16,3 1 7 16,6-2-11-16,11 1-2 15,10-5 0-15,9-2 0 16,3-7 2-16,24-4-2 16,6-7 0-16,9-8-1 15,7-5-4-15,4-8 5 0,1-6-1 16,-2-3-11-16,-4 0-30 15,-9-3-56-15,-11-15-18 16,-10-2-121-16</inkml:trace>
  <inkml:trace contextRef="#ctx0" brushRef="#br0" timeOffset="26813.73">5757 3571 717 0,'0'0'31'0,"0"0"32"15,0 0 7-15,0 0-41 16,0 0-29-16,0 0 0 15,-16 129 2-15,-11-46 14 16,-4 9 1-16,-7 9 2 16,-1 5-8-16,2 4-9 15,9-1 1 1,5-10-3-16,10-10-3 0,7-15 1 16,6-16-5-16,0-16 3 0,5-12 2 15,5-13-2 1,-4-9-7-16,-2-6-16 0,1-2-24 15,4-10-27-15,4-17-287 16</inkml:trace>
  <inkml:trace contextRef="#ctx0" brushRef="#br0" timeOffset="27581.67">6500 4065 628 0,'0'0'54'0,"0"0"-15"16,0 0 78-16,-34-72-49 16,13 60-29-16,-7 1-16 0,-5 4 0 15,-6 7-12 1,-3 0-9-16,-3 9 3 0,2 15-5 16,-2 5 1-16,5 8-1 15,4 1 2-15,6 5 3 16,8 3-4-16,8 3 0 15,10-2-1-15,4 0 0 16,6-4 0-16,17-4-9 16,5-8 0-16,2-8-8 15,1-7-7-15,2-8-4 16,1-8 8-16,-1 0-1 16,-2 0 16-16,0-17 3 15,-1-4 4-15,-3-6-4 16,0-6 4-16,0-6 2 15,0-11 4-15,-3-6-6 0,-1-10 0 16,0-5-1-16,-8-4-1 16,-3-1-5-16,-8 1 5 15,-1 3 1-15,-3 5-1 16,0 7 0-16,-6 4 3 16,-1 9 16-16,2 11-7 15,2 13-10-15,2 12 0 16,1 10 11-16,-2 1-7 15,2 21-6-15,0 27-10 16,0 25 7-16,2 17 3 16,2 8 0-16,-4 5 2 15,0-2-2-15,0-7 0 0,0-9-3 16,-4-10 6 0,-4-12-7-16,1-10-7 0,4-16 8 15,3-7 0-15,0-11 1 16,0-8 2-16,0-2-2 15,15-6 0-15,3-3-15 16,7 0 0-16,2-2-71 16,1-13-266-16</inkml:trace>
  <inkml:trace contextRef="#ctx0" brushRef="#br0" timeOffset="27836.86">7120 4180 909 0,'0'0'43'0,"0"0"-37"15,0 0 21-15,0 0 22 16,93-6-46-16,-50 3 6 15,3 3-8-15,-2 0-1 16,-7-1-19-16,3-6-63 16,-7-3-86-16</inkml:trace>
  <inkml:trace contextRef="#ctx0" brushRef="#br0" timeOffset="28339.43">7924 4025 628 0,'0'0'79'0,"0"0"-79"16,0 0 35-16,84 0-2 15,-53 0-27-15,-1 0-6 0,-2-11 3 16,-1-3 4-1,-6-5-7-15,-3-4 0 0,-3-5 0 16,-6-3-4 0,-8-1 4-16,-1 6 0 0,0 2 25 15,-10 7 37-15,-5 2 13 16,0 6-33-16,-1 4-19 16,-7 5-4-16,-6 0-14 15,-3 10 1-15,-4 16 3 16,2 9-3-16,6 6 9 15,1 7-3-15,5 5 0 16,3 1-4-16,3 4-5 16,4 2-3-16,2-3 6 15,7-4-5-15,3-6-1 0,0-10-4 16,12-6-1 0,7-5 4-16,5-8-3 0,6-4 0 15,6-7 4-15,5-4 7 16,-2-3-7-16,-1 0-1 15,-4-4-1-15,-3-10-4 16,-2-6-4-16,-4-3-31 16,-4-8-75-16,-8 2-257 15</inkml:trace>
  <inkml:trace contextRef="#ctx0" brushRef="#br0" timeOffset="30573.95">14205 3425 320 0,'0'0'103'0,"0"0"-83"15,3-73 109-15,-3 56 3 16,0 5-76-16,0 3-23 16,0 5 22-16,0 3-22 15,0 1-12-15,0-2-1 16,0 2-9-16,0 0 5 16,0-1 1-16,0 1-4 15,0 0-12-15,0 0 0 16,0 0-1-16,0 3-1 15,0 13 1-15,0 9 0 16,0 6 3-16,0 8 3 16,-4 4-3-16,-2 6-2 15,0 9 4-15,-3 1-5 0,2 2 4 16,-3-4 0 0,-1 3-1-16,-1 2-2 0,-1 3-1 15,3 5 0-15,3 4 8 16,2 1-8-16,4 4 2 15,-1 2-1-15,2 3-1 16,0 3 0-16,0 3 0 16,0 4 3-16,3 1-3 15,0 0 0-15,-3-2 0 16,0 1 0-16,0-1 0 16,-3 6 0-16,-7 2 2 15,3 5-4-15,2 7 4 16,-1 8-4-16,3 6 4 15,0 2 2-15,1 4-4 16,2-1 1-16,0-1-1 0,0 1 0 16,0 1 0-16,0 1 2 15,-4 6-1-15,0 2-1 16,-4 4-1-16,-2 2 1 16,-5-4 2-16,1 0-2 15,-2-2 2-15,-2 2-2 16,2 6 1-16,-1-2 1 15,-1 0 4-15,2 2 1 16,1-7-6-16,0 0 2 16,-1-1 2-16,-2 0-3 15,1 4 1-15,1-1-1 16,4 5-1-16,-1-2-1 0,2-3 4 16,2 0 0-16,-1-1 1 15,-2 1-3-15,3 0-1 16,-3 2 1-16,2 2-1 15,-4-7 0-15,2 1-1 16,-3-1-1-16,-4 0 1 16,1 6 2-16,-3-2-2 15,-1-1 0-15,1 4 0 16,3-7 0-16,-1-2-1 16,2 0 1-16,1-5 1 15,1 5 3-15,-3 1-5 16,6-1 1-16,-4 2 0 15,-2-5 1-15,0 0 1 0,-3-1-1 16,-1-4 1-16,-2 2-2 16,-2 3 6-16,1-5-1 15,3 3-3-15,1-6 2 16,1-4 1-16,3-2-2 16,0-4 1-16,2-3-3 15,-1 1 1-15,-5 1 0 16,-1-1-2-16,-1-1 0 15,-2-3 6-15,-1-2-3 16,3-6-2-16,0-3 5 16,5-8-5-16,2-6 2 15,10-8 0-15,1-7 2 0,4-10-4 16,1-5 0-16,0-9 2 16,0-8-3-16,0-11 1 15,0-10-1-15,0-10 1 16,0-9-2-16,0-1-13 15,0-8-23-15,0-21-15 16,-2-20-108-16,-9-18-176 16</inkml:trace>
  <inkml:trace contextRef="#ctx0" brushRef="#br0" timeOffset="32853.65">18692 3182 194 0,'0'0'512'0,"0"0"-491"16,0 0-8-16,0 0 20 16,0 0-20-16,0 0-13 15,0 0 5-15,-10 23 4 16,4-1 3-16,0 5-2 15,-2 4 7-15,-2 5-3 16,1 4-1-16,1 8-6 16,-1 9 2-16,1 3 6 15,-1 6-15-15,1 1 8 16,-1-2 4-16,-1-1-12 0,-1 1 1 16,-2 0 0-16,-1 1-1 15,-2 2 0-15,1 1 0 16,-1 3 2-16,-1 2 4 15,3 4-4-15,0 2-2 16,1 4 1-16,2 10-2 16,-1 1 3-16,0 2-1 15,0 0 3-15,-1-3-4 16,1 1 5-16,-2-2 2 16,0-1-5-16,-3 0 4 15,-1 0-3-15,1 3 0 0,1 3 14 16,2 8-13-16,3 1 2 15,1 1-5-15,2 4 0 16,1 0 1-16,-1 0-2 16,-1 1 0-16,-1-3 8 15,1 2-5 1,1 0 7-16,-2 6-5 0,0 1 1 16,1 3-2-16,-3 2-3 15,1-1 1-15,1-1-1 16,-2 2 7-16,0-3-5 15,0 0-3-15,-3 8-4 16,5 2 4-16,-4 0 0 16,2 5 1-16,-1-4-1 15,1 0 1-15,-2-1 1 0,1-3 1 16,-2 0 3 0,0 7-5-16,3-3 0 0,-4 4 0 15,2 1 4-15,0-5-2 16,-3 1-3-16,-1 1 0 15,0-5 5-15,-1 5-3 16,-2 0-1-16,2-3 0 16,-1 1 1-16,0-3 5 15,3-5-5-15,-1 0 1 16,3-2-2-16,0-4 5 16,2 6 5-16,-2 2-5 15,1-2-6-15,0 2 15 16,0-3-15-16,4-5 0 15,-4 6 9-15,5-3-5 0,-1-5-4 16,1 2 1-16,2 3-1 16,0 0 6-16,0-4-6 15,0-1 2-15,1-6-1 16,-3 0 2 0,-1-5-3-16,0 0 5 0,0-3-4 15,-2-3 1-15,0 2 0 16,1-2 0-16,0-4 1 15,2-1 0-15,1-10-1 16,0-3-1-16,1-6-1 16,-2-5 1-16,0-3 1 0,-4-6-2 15,-2-3-3-15,-1-4 3 16,1 1 4-16,-3 1-3 16,3-5 1-16,-1 2 3 15,0-2-1-15,3-1 4 16,3 3 4-16,0-1-7 15,0-1 1-15,3-3 0 16,2-6-4-16,-2-1 1 16,3-3 0-16,-1-2-2 15,1 0 3-15,-1-1-4 16,1 0 2-16,-1 1-1 16,-2-3-1-16,1 2 1 15,1-3 1-15,-1-4 0 0,2 0-2 16,1-1 1-1,-3-3-1-15,3 0 2 0,0-5-2 16,0-4 0-16,0-4 1 16,1-1-1-16,1-2 0 15,-1 2 0-15,1-1 0 16,-2 4 0-16,1 0 0 16,-3-1 0-16,2 2 1 15,0-3-1-15,0 2 1 16,0-2 0-16,0-1-1 15,1-3-1-15,1-2 1 16,1 2 1-16,-2-1-1 16,2 2 3-16,-1 0-2 15,1 0-1-15,0 1 1 0,0-3-1 16,0 1 1-16,0-2-1 16,0 0 1-16,0-2-1 15,0-3 0-15,0 0 1 16,0 0-1-16,0 0-2 15,0 0-5-15,0 0-7 16,0-8-25-16,-7-6-29 16,0-2-33-16,6-5-23 15,1-4-51-15,0-6-338 16</inkml:trace>
  <inkml:trace contextRef="#ctx0" brushRef="#br0" timeOffset="34841.46">11620 4051 473 0,'0'0'14'0,"0"0"-14"16,0 0 14-16,0 0 3 16,0 0-14-16,0 0 3 15,81 3-6-15,-38 0-2 16,9-1 2-16,8 3 1 15,7-1-1-15,5-1-1 0,5 0-10 16,0-3-3 0,3 0-5-16,3 0 11 15,0 0 0-15,-3 0 4 0,-1 0 4 16,-1-3 0-16,-1 2 24 16,1-2 7-16,-4 1-19 15,0-1-6-15,6 3-2 16,6-3-2-16,13 1 4 15,13 0 48-15,6 1-19 16,8 1-1-16,4 0-28 16,0 0-6-16,0 0 2 15,-2 5 3-15,0 3 0 0,4 0-3 16,-2-1 3-16,4-1-5 16,-3 1 0-16,1-3 0 15,1-1 0-15,2 0 0 16,0-3-1-16,-3 0 1 15,0 1 3-15,-5-1-3 16,-5 3 4-16,-2-2-4 16,-11 1 1-16,0-1 6 15,-2-1 1-15,0 0-5 16,5 0 8-16,-1 0-9 16,4 0 2-16,1 0-4 15,0 0 0-15,-4 0 2 16,-2 0 0-16,-5-3-4 0,-2 0 2 15,-2-1-1-15,3 1 2 16,0 3 1-16,0 0-2 16,3 0 0-16,0 0 0 15,1 0-3-15,1 0 3 16,-3 0 4-16,0 0-4 16,-5-1-1-16,-1-5 0 15,3 1 1-15,2-1-13 16,2 0-2-16,2 1 0 15,0-1 7-15,-3 3 4 16,-1 0 2-16,-6-1 2 16,-4 1 11-16,-4 2-4 0,-4 1 2 15,-2 0 8 1,-3 0-6-16,-3 0 0 0,-5 0-3 16,-3 0 4-16,-3 0-3 15,-2 0 6-15,1 0 3 16,-3 0 0-16,-3-1 0 15,-3 1-7-15,-4-2-3 16,-5 2 21-16,0-1-3 16,-5-1-4-16,-4 2 2 15,-3-3 4-15,-7 0-7 16,-6 1 3-16,-6-3 2 16,-4 1-8-16,-4-1 10 15,-4 2-8-15,-3 1 5 16,-3 1-12-16,0 1 0 15,0-1-4-15,0-1-9 0,0-2-18 16,-3 2-20-16,-15-3-36 16,-9 2-51-16,-4-2-82 15</inkml:trace>
  <inkml:trace contextRef="#ctx0" brushRef="#br0" timeOffset="36164.5">11877 2928 679 0,'0'0'71'0,"0"0"-61"16,0 0-9-16,0 0 5 15,-18 106 11-15,11-49 21 16,-5 7-12-16,0 5-6 16,-6-1-13-16,4-2 1 0,-2-4-2 15,1-7-4-15,3-4 5 16,3-4-7-16,3-11-5 16,2-10-9-16,0-9-18 15,1-10-19-15,-2-7-16 16,-4 0-161-16</inkml:trace>
  <inkml:trace contextRef="#ctx0" brushRef="#br0" timeOffset="36647.72">11571 3252 430 0,'0'0'20'15,"85"-47"-2"-15,-37 30 81 0,0 4-49 16,-2 4-18-16,-6 6 15 16,-7 3-11-16,-5 0-3 15,-5 0-7-15,-8 12-8 16,-2 4 0-16,-1 5-2 16,-4 2 2-16,-1 8-8 15,-6 2 7-15,-1 3-14 16,0 1 3-16,0 1 0 15,-8-1-1-15,0-3-5 16,4-1-1-16,2-4-4 16,2-6-3-16,0-8-2 15,9-7-8-15,9-2-1 0,2-6 9 16,2 0-2 0,-3-10 3-16,-4-5-5 0,-2-5 14 15,-2-7-1-15,-2-3 0 16,3-4 1-16,-5-5 1 15,-4-1 6-15,-3-2 1 16,0 0 10-16,-3 5-5 16,-9 10 4-16,-4 8 9 15,2 5-7-15,-5 7-19 16,-2 6-1-16,-1 1-1 16,-2 0-13-16,6 11-48 15,6 6-46-15,12-1-209 16</inkml:trace>
  <inkml:trace contextRef="#ctx0" brushRef="#br0" timeOffset="36960.8">12289 3087 745 0,'0'0'26'0,"0"0"-26"0,0 0 10 15,0 92 34-15,0-44-6 16,0 5-11-16,-2-2-10 16,-2 2-11-16,-2-4 0 15,1-2-1-15,1-7-1 16,1-4-4-16,1-10-3 15,-1-6-11-15,3-8-23 16,0-10-20-16,0-2-70 16,0-2-274-16</inkml:trace>
  <inkml:trace contextRef="#ctx0" brushRef="#br0" timeOffset="37573.78">12423 3165 630 0,'0'0'8'15,"0"0"17"-15,0 0 69 16,-103 87-57-16,76-57-4 16,2 0-12-16,3-1-8 15,8-6-12-15,6-3 5 16,8-4-2-16,0-3 3 15,0-4-7-15,19-4 0 16,7-2 2-16,7-3-2 16,2 0-1-16,-4 0-7 15,-7 0-5-15,-7 1 8 16,-4 5 1-16,-6 4 0 16,0 5-2-16,-2-1 4 0,-2 6 2 15,3 1-1-15,0-4-1 16,4 0 4-16,2-1-5 15,6-5-4-15,2-4-2 16,3-4-15-16,3-3-3 16,-3 0-3-16,-1-7 0 15,-3-8 17-15,0-5 13 16,-4-4 3-16,0-5 11 16,-3-2 13-16,0-6-12 15,-2 0-10-15,-5-1-2 16,-4 2-1-16,-1 8 0 15,0 8 29-15,-6 8-3 0,-7 7 5 16,-2 5-21-16,-4 0-10 16,-1 20 2-16,1 8-4 15,4 9 0-15,3 1 0 16,9 3 0-16,3-1 3 16,0-4 1-16,0 0-4 15,12-5 0-15,0-7-1 16,1-5-1-16,4-6-7 15,2-9-24-15,5-2-9 16,0-2-73-16,3-2-517 16</inkml:trace>
  <inkml:trace contextRef="#ctx0" brushRef="#br0" timeOffset="38042.91">13051 3212 750 0,'0'0'35'0,"0"0"-35"16,0 0 0-16,-16 74 24 16,7-27 10-16,-2 1-15 15,1 2-10-15,1 0-1 16,-2 0-8-16,1-6 0 15,1-7 0-15,3-14 0 0,3-13-5 16,1-6 5 0,1-4 0-16,1 0 8 0,0-3 18 15,0-17 1-15,0-10-11 16,4-4-14-16,7-11 4 16,7 1-7-16,0-4 1 15,4 0-8-15,3-1-15 16,5 6-2-16,2 7-15 15,3 14 17-15,0 11 2 16,-2 11 9-16,-2 0 10 16,-7 16 1-16,-5 12 2 15,-4 8-1-15,-6 1 6 0,-6 0-2 16,-2-1 0 0,-1 0-4-16,0-3 1 0,0-3-1 15,0-1-7-15,-4-8-37 16,-6-6-87-16,4-7-289 15</inkml:trace>
  <inkml:trace contextRef="#ctx0" brushRef="#br0" timeOffset="39682.22">14993 2793 432 0,'0'0'107'0,"0"0"-29"0,0 0 20 16,0 0-51-16,0 0-22 16,-90-38 4-16,61 38-18 15,-4 12-4-15,-5 12 4 16,1 8 0-16,6 7 1 15,5 4 1-15,9 3 2 16,6 4-5-16,8-1 3 16,3-1-4-16,0-4 0 15,0-6-7-15,14-5 0 16,-1-8 0-16,5-7 1 16,9-3-3-16,1-9 0 15,6-1-4-15,4-5-2 16,1 0-21-16,1-2-35 15,-3-12-38-15,-6-6-154 0</inkml:trace>
  <inkml:trace contextRef="#ctx0" brushRef="#br0" timeOffset="40158.11">15172 2763 545 0,'0'0'54'16,"0"0"36"-16,0 0-45 16,0 0-38-16,0 0-3 0,0 83 3 15,0-35 18-15,0 2-18 16,0 0 1-16,0-1-2 16,0-3-6-16,-6-7 5 15,-1-7-5-15,4-7 0 16,0-10 1-16,3-6-2 15,0-6 2-15,0-3 0 16,0 0 0-16,0 0 2 16,0-10 5-16,0-14-5 15,0-8-3-15,7-5-10 16,2-5-20-16,0 1-32 16,2 2-13-16,6 8 13 15,5 9-13-15,5 10 52 16,1 12 13-16,0 0 5 15,-3 12 5-15,-3 9 6 16,-4 4 20-16,-4 4 27 0,-4 0-12 16,-3 0-22-16,-4-2-9 15,-3-1 2-15,0-4 6 16,0-2 1-16,0-4-7 16,-3-6-10-16,-2 0-2 15,2-6-21-15,1-1-95 16,2-3-184-16</inkml:trace>
  <inkml:trace contextRef="#ctx0" brushRef="#br0" timeOffset="40945.28">15699 2869 622 0,'0'0'22'16,"0"0"1"-16,0 0 4 16,0 0-18-16,-82 45 5 15,60-11 18-15,5 2-9 16,6 1-14-16,8-2-5 16,3-1-3-16,0-3-2 15,14-6 1-15,5-6 0 16,1-8-16-16,3-5-12 15,1-6 6-15,0 0-8 16,-6-6 3-16,-2-10 14 0,-4-2 12 16,-3-4 1-16,-3-7 7 15,-3 0 25-15,-1-3-19 16,1 0-7-16,-2 6 3 16,-1 7-1-16,2 8 16 15,-2 7 1-15,0 3-3 16,0 1-14-16,1 0-7 15,2 9-1-15,2 12-1 16,3 4 0-16,0 4 1 16,1-2 3-16,4-2-2 15,2-2-1-15,3-9 0 16,-3 0 1-16,1-8-1 0,-2-6 0 16,2 0 0-16,-2 0 2 15,2-13-2-15,-4-6 2 16,-4-3 4-16,-1-4 13 15,-4-3-7-15,-3-5 0 16,0-3-10-16,0 1 0 16,0 5 3-16,-12 7-4 15,0 7-1-15,0 7 9 16,-3 8-9-16,3 2 0 16,1 0 0-16,5 0 0 15,6 2-1-15,0 8-7 16,1 1-11-16,21 2 16 0,11-2 3 15,11 1 0-15,2-1-1 16,-4 0 1-16,-8 0-2 16,-9 1 1-16,-6 4 0 15,-6 2-3-15,-3 3 3 16,-4 2 1-16,-3-2 5 16,-2 1-3-16,1 0 0 15,-2 1-1-15,1-2 0 16,-1-3 2-16,0-1-6 15,0-4 2-15,0-3-21 16,0-4-30-16,2-6-111 16</inkml:trace>
  <inkml:trace contextRef="#ctx0" brushRef="#br0" timeOffset="41328.32">16651 2682 448 0,'0'0'81'16,"0"0"18"-16,0 0 6 0,0 0-67 15,0 0-24-15,0 0-13 16,-88 14 8-16,59 23 21 16,-1 11-3-16,0 6-9 15,5 5 4-15,4 3-2 16,6-1-14-16,5-2 1 16,5-3-7-16,5-3 0 15,0-7-1-15,16-8-12 16,10-6-2-16,5-12-1 15,5-8-9-15,4-7-9 16,3-5-47-16,-4 0-131 16</inkml:trace>
  <inkml:trace contextRef="#ctx0" brushRef="#br0" timeOffset="41709.49">16823 2864 617 0,'0'0'28'0,"0"0"-24"15,0 0 24-15,0 0 11 16,0 0-13-16,-55 104 3 16,55-67-14-16,0 0-12 0,0 0 3 15,6-6-6 1,6-3 0-16,0-7 0 15,4-7 8-15,3-5-8 0,3-6 0 16,1-3 0-16,1 0 0 16,0-12 0-16,-6-6 0 15,-2-3 1-15,-4-6 0 16,-6-4 20-16,-6-6 0 16,0-2-4-16,-3 1-3 15,-15 4-3-15,-1 11-10 16,-3 7 6-16,0 11-7 15,-1 5-1-15,0 0-2 16,4 16-25-16,7 8-28 16,9-2-93-16,3-3-485 15</inkml:trace>
  <inkml:trace contextRef="#ctx0" brushRef="#br0" timeOffset="42242.45">17251 2902 742 0,'0'0'49'0,"0"0"-45"15,0 0-2-15,0 0 3 0,-18 118 14 16,7-64 7-16,0 6-10 15,-1 2-13-15,-6-2 0 16,2-4 0-16,-2-6-6 16,2-9-5-16,3-11-14 15,6-10 10-15,4-9 1 16,3-7 11-16,0-4-2 16,0 0 2-16,0-4 13 15,7-15 2-15,6-12 23 16,0-6-1-16,-3-13-16 15,1-6 3-15,-3-6-16 16,2-2-7-16,-1 0-1 16,1 6 0-16,0 2 1 15,6 8 0-15,4 14-2 16,4 13-14-16,6 12 6 0,0 9-4 16,1 0-1-16,-3 16 2 15,-5 13 10 1,-8 5 1-16,-9 4-2 0,-6-1 3 15,0-3 0-15,-17-6 2 16,-4-5-2-16,-4-7 5 16,0-2-3-16,1-4-2 15,3-5-2-15,2-2-35 16,8-3-76-16,11 0-371 16</inkml:trace>
  <inkml:trace contextRef="#ctx0" brushRef="#br0" timeOffset="42597.35">17526 2905 586 0,'0'0'37'0,"0"0"69"15,86 41-37-15,-65-12-40 16,-6 2 1-16,-3 3-4 15,-6-3-7-15,-5-1-8 16,-1-1-4-16,0-5-1 16,0-3-1-16,-1-5-5 15,-10-5-2-15,-2-4 2 0,-1-6 2 16,0-1-2-16,-3 0 6 16,2-10 4-16,2-8 4 15,3-5-5-15,8-6 0 16,2-1-9-16,2-8 0 15,18-3-7-15,7-2-16 16,5 3-14-16,2 9-39 16,2 9-30-16,-3 12-44 15,-2 9-147-15</inkml:trace>
  <inkml:trace contextRef="#ctx0" brushRef="#br0" timeOffset="42906.34">18005 2674 580 0,'0'0'65'0,"0"0"-21"15,25 83 70-15,-4-22-33 16,-6 9-30-16,-6 5-23 16,-5 1-4-16,-4-2-6 0,-7 1-9 15,-16-7-7 1,-11-3-2-16,-8-12-23 16,-8-10-57-16,-10-9-80 15,-4-9-425-15</inkml:trace>
  <inkml:trace contextRef="#ctx0" brushRef="#br0" timeOffset="43502.75">15561 3398 352 0,'0'0'313'0,"0"0"-237"0,0 0-9 15,0 0-7-15,0 0-40 16,0 0-16-16,-80-2 9 15,59 18-6-15,3 3-4 16,0 9 6-16,4 2-9 16,1 8 8-16,7 5-7 15,6 1 1-15,2 2 0 16,21-1 0-16,7-4 6 16,3-6-8-16,-1-5-11 15,-7-7 6-15,-12-5-10 16,-8-4 2-16,-5-2 7 0,0-3 6 15,-18-1 1-15,-14-1 6 16,-3-3 13-16,-4-4-19 16,6 0 10-1,10 0-9-15,9 0-2 0,9 0-6 16,5-9-22-16,2-6-71 16,22-8-191-16</inkml:trace>
  <inkml:trace contextRef="#ctx0" brushRef="#br0" timeOffset="43743.7">15877 3371 700 0,'0'0'60'0,"0"0"-59"15,0 0 10-15,-10 83 25 16,-2-27 7-16,0 7-12 15,-1-1-6-15,-1 2-15 16,1-8-9-16,1-6 1 16,1-7-2-16,5-9-9 15,1-10-9-15,0-9-29 16,2-8-53-16,-3-7-231 16</inkml:trace>
  <inkml:trace contextRef="#ctx0" brushRef="#br0" timeOffset="44307.2">15754 3584 429 0,'0'0'58'16,"0"0"6"-16,98-27 13 16,-55 25-50-16,1 2-19 15,-2 0 3-15,-2 0-5 16,-9 0-2-16,-6 0 0 15,-11 0 19-15,-8 1 7 16,-5 3 1-16,-1 3-18 16,0 7 0-16,-16 4 18 15,-11 7 13-15,-4 0-27 0,-1 2-11 16,7 1-1 0,6 2-5-16,10 2-1 15,4-2-1-15,5-4-15 0,0-2-4 16,3-7 6-16,11-2 3 15,2-8-3-15,5-5 8 16,0-2 1-16,1 0 6 16,2-7-1-16,0-10 2 15,-5-4 3-15,-1-4 0 16,-6-1 0-16,-5-6 6 16,-2-6 9-16,-2-2-12 15,-3 5-5-15,0 4-2 0,0 11 7 16,0 9 9-1,0 5-5-15,0 6-6 0,0 0-5 16,0 18 0-16,0 11-2 16,0 8 2-16,0 2 0 15,0 2 0-15,0 0 0 16,0-2 0-16,0-3-1 16,0-5-2-16,10-6-24 15,5-8 12-15,2-6-6 16,7-5 5-16,2-4-25 15,3-2-83-15,-1 0-301 16</inkml:trace>
  <inkml:trace contextRef="#ctx0" brushRef="#br0" timeOffset="44620.84">16690 3553 693 0,'0'0'18'16,"0"0"23"-16,0 0 0 15,-100 27-32-15,65 5 3 16,0 8-7-16,3 0 13 16,6 6-4-16,10-1-8 0,6 0-2 15,10 0 3 1,0-5-7-16,7-7 0 0,11-4-3 15,6-9 3 1,-1-5-2-16,4-5-15 0,0-2-3 16,-1-8-4-16,0 0-40 15,1 0-50-15,-6-11-243 16</inkml:trace>
  <inkml:trace contextRef="#ctx0" brushRef="#br0" timeOffset="44875.1">16831 3492 660 0,'0'0'56'16,"0"0"-55"-16,0 0 13 16,0 113 36-16,0-56-11 15,0-1-15-15,0 0-3 16,-3-2-13-16,-9-2-3 15,0-4-3-15,0-9-2 16,6-8-1-16,1-13-4 16,5-6 1-16,0-9-19 15,0-3-29-15,9 0-43 16,11-3-176-16</inkml:trace>
  <inkml:trace contextRef="#ctx0" brushRef="#br0" timeOffset="45230.3">17013 3626 551 0,'0'0'38'0,"0"0"90"16,-97 91-47-16,65-62-51 15,7-4-8-15,8-2-1 16,6-3-12-16,8-7-6 15,3-3 2-15,0-4 3 16,20-3-5-16,12 0 6 16,8-2-5-16,2-1-4 0,-6 3-9 15,-8 0 9-15,-6 7 0 16,-8 4 0-16,-5 3-3 16,-2 6 0-16,-6 2 3 15,-1 2 1 1,0-1 0-16,2-1-1 0,1-3 0 15,2-5 0-15,1-3-3 16,0-3 1-16,2-3 0 16,3-3-31-16,1-5-32 15,3 0-90-15,-2 0-484 16</inkml:trace>
  <inkml:trace contextRef="#ctx0" brushRef="#br0" timeOffset="47170.18">19648 3110 394 0,'0'0'19'0,"0"0"14"16,0 0 63-16,0 0-52 0,0 0-33 15,0 0 7-15,0 0 1 16,-28-7 9-16,28 7-2 16,0 0 5-16,0 0-10 15,-1 0-1-15,-3 0 1 16,-3 0-11-16,-5 10 2 16,-6 7 2-16,-3 8 11 15,0 5-8-15,0 7 3 16,5 4-6-16,6 0-4 15,4 0 5-15,4 1-6 16,2-4-9-16,0 1 2 16,14-3-2-16,6-6 0 15,3-4 3-15,-1-7-2 16,5-6-1-16,-2-5-6 16,2-6 6-16,0-2 5 0,-3-6-5 15,-3-11-1-15,-2-7 1 16,-4-5 2-16,-1-4 12 15,-4-6-3-15,-5-8-1 16,-4-6 5-16,-1-1 5 16,0-4-17-16,-10 8-3 15,-6 7 8-15,0 14-6 16,3 11 0-16,-4 10-2 16,-3 8-8-16,-5 0 8 15,-4 17-8-15,-1 11-27 16,5 6-24-16,14 2-53 15,11-3-109-15</inkml:trace>
  <inkml:trace contextRef="#ctx0" brushRef="#br0" timeOffset="47577.37">19947 3200 503 0,'0'0'5'15,"0"0"6"-15,0 0 90 16,13 94-36-16,-9-58-33 16,2 5-2-16,-1-2-14 15,2 1-8-15,4-3-7 16,1-4-1-16,4-5 0 15,-1-8 0-15,3-7 0 16,0-7 0-16,3-6 0 16,-2 0 0-16,1-19 1 15,-1-4 40-15,-4-9 22 16,1-3-7-16,-5-6-18 16,-1-7-20-16,-6-3-15 15,-2 1 0-15,-2-1-3 16,0 9-6-16,0 10-10 0,0 14-10 15,0 11-10 1,-2 7-23-16,-2 0-60 0,-2 0-161 16</inkml:trace>
  <inkml:trace contextRef="#ctx0" brushRef="#br0" timeOffset="47923.87">20522 2908 753 0,'0'0'30'0,"0"0"-17"16,0 0-11-16,-4 86 9 15,1-20 48-15,0 8-21 16,-2 4-11-16,0-1-13 16,0-2-7-16,0-3-3 15,5-8-4-15,0-8-1 16,0-13-7-16,2-11-10 16,6-15 9-16,-1-13-20 15,2-4-5-15,3 0 3 16,4-17-4-16,-4-16-74 15,-6-10-254-15</inkml:trace>
  <inkml:trace contextRef="#ctx0" brushRef="#br0" timeOffset="48103.3">20403 3205 506 0,'0'0'228'0,"0"0"-228"16,0 0 44-16,0 0-18 15,127-29-24-15,-71 29 3 16,6 0-5-16,-3 0-2 16,-4 0-7-16,-10-1-47 0,-9-9-63 15,-12-3-191-15</inkml:trace>
  <inkml:trace contextRef="#ctx0" brushRef="#br0" timeOffset="48549.78">20902 3132 89 0,'0'0'206'0,"0"0"-193"16,0 0 135-16,0 0-16 15,6 85-49-15,-6-47-22 16,0 6-20-16,0 2-21 16,0 7 1-16,-4 2-6 15,-6 4-2-15,-1 0-7 16,-1 1-3-16,-1-4-3 16,-1-6 1-16,1-10-2 0,3-7-2 15,3-12-9 1,4-10 3-16,3-5 7 15,0-6 4-15,0 0-2 0,0-13 56 16,5-11-30-16,6-11 5 16,2-9-7-16,-3-11 1 15,2-10-8-15,2-5-4 16,-2-5-5-16,-3 0-2 16,-2 4-6-16,1 4 0 15,1 6-1-15,4 13 1 16,0 13-10-16,4 12-4 15,1 15 3-15,6 8-4 16,4 0-14-16,2 21 11 16,-1 11 10-16,-6 7 3 15,-11 2 3-15,-9-2 2 0,-3-5 0 16,0-5 1-16,-14-5-1 16,-5-7 0-16,-2-5 1 15,-5-4 5-15,-3-3-6 16,-5-4-6-16,1-1-59 15,10 0-141-15</inkml:trace>
  <inkml:trace contextRef="#ctx0" brushRef="#br0" timeOffset="48966.25">21444 3178 779 0,'0'0'60'15,"0"0"-37"-15,0 0 3 16,0 0-26-16,0 0 0 16,-21 107 0-16,16-58 11 15,4-2-5-15,1-3-5 16,0-3 0-16,1-7-1 15,13-8 0-15,2-10 0 16,1-8 4-16,2-7-4 16,1-1 0-16,5-5 24 15,2-15 19-15,1-6 5 16,-1-4-20-16,-5-9-3 0,-3-5-5 16,-5-9-5-1,-6-1-7-15,-5 3-5 0,-3 4-3 16,0 9-2-16,-2 11-15 15,-4 10 4-15,-1 10-15 16,-2 7-32-16,1 0-54 16,2 0-38-16,6 8-222 15</inkml:trace>
  <inkml:trace contextRef="#ctx0" brushRef="#br0" timeOffset="49263.83">21815 2888 421 0,'0'0'216'15,"0"0"-165"-15,0 0 28 16,0 0-49-16,44 85 27 16,-34-21-12-16,-3 2-1 15,-4 6-26-15,-3 1 3 16,0-2-12-16,0-2 6 15,-6-4-11-15,-4-8-4 16,1-5-4-16,5-12 2 16,4-10-21-16,0-12-2 15,0-8 14-15,13-7-7 16,11-3 8-16,4-1-16 16,7-19-46-16,-2-10-126 0</inkml:trace>
  <inkml:trace contextRef="#ctx0" brushRef="#br0" timeOffset="49406.99">22018 3207 717 0,'0'0'51'16,"0"0"47"-16,0 0-48 16,99-27-41-16,-50 27-9 15,3 0-1-15,0 5-61 0,-8 3-122 16</inkml:trace>
  <inkml:trace contextRef="#ctx0" brushRef="#br0" timeOffset="51102.82">12610 4371 544 0,'0'0'35'16,"0"0"-18"-16,0 0 53 15,-90-12-21-15,56 19-18 16,-4 15 2-16,1 7-6 16,1 5 0-16,2 7-7 15,1 3-5-15,6 4-1 0,6 1-3 16,8 6-1 0,9-6-8-16,4-3 4 0,0-5-6 15,16-10 1-15,6-5-1 16,4-11 0-16,4-7-1 15,1-6 1-15,7-2-4 16,0 0-2-16,-1-15 6 16,-2-5 0-16,-6-6-1 15,-5-5-1-15,-3-5 2 16,-6-8 3-16,0-5-3 16,-8-4 0-16,-4 3 1 15,-1 1 3-15,-2 5-3 0,0 11 2 16,0 11-2-1,0 12 3-15,0 6-2 0,0 4 5 16,-2 0-7-16,-2 0-5 16,-1 14-6-16,-2 11 11 15,-2 5 0-15,3 9-2 16,3 5 1-16,1 5 1 16,2 1-2-16,0 0-1 15,5-5 3-15,13-9 0 16,-3-2 2-16,4-7-4 15,2-6 3-15,3-2-2 16,0-8-8-16,3-5 0 16,-1-3-10-16,1-3-22 15,0 0-65-15,-6 0-359 16</inkml:trace>
  <inkml:trace contextRef="#ctx0" brushRef="#br0" timeOffset="51740.25">12365 5624 507 0,'0'0'53'16,"0"0"44"-16,0 0-2 15,0 0-35-15,0 0-15 16,0 0-11-16,7-28-29 16,-7 56-3-16,0 14 2 15,-10 16 6-15,-2 7 11 16,0 6 14-16,2 0-12 16,-1 1-6-16,1-5-12 15,-2 1 0-15,1-2-3 0,-1-9 0 16,6-14-2-1,3-11-16-15,3-15 16 0,0-9 0 16,0-3-3-16,0-4-9 16,0-1-4-16,0 0-29 15,0-19-46-15,8-5-36 16,-5-4-248-16</inkml:trace>
  <inkml:trace contextRef="#ctx0" brushRef="#br0" timeOffset="51980.86">11978 6062 194 0,'0'0'457'0,"0"0"-411"0,0 0 14 15,0 0 3-15,0 0-40 16,0 0-20-16,61-5 3 16,4 5 2-16,11 2 4 15,7-2-4-15,-1 1 3 16,-5-1-1-16,-10 0-5 15,-8 0-5-15,-8 0 0 16,-8 0 0-16,-6-4 0 16,-8 1-4-16,-8-2-46 15,-8 2-87-15,-11 1-491 16</inkml:trace>
  <inkml:trace contextRef="#ctx0" brushRef="#br0" timeOffset="52966.82">12159 6914 81 0,'0'0'640'0,"0"0"-632"16,0 0 49-16,0 0-14 15,0 0-37-15,-36 73-5 16,17-6 24-16,-7 8 4 16,0 8-19-16,0 0-8 0,10-3 3 15,4-3-5 1,9-8 3-16,3-11-2 0,0-12-1 16,0-11-5-16,0-14 4 15,0-11 1-15,0-3 0 16,0-7 1-16,6 0 14 15,3-10 23-15,1-14-16 16,2-6-10-16,3-5 0 16,-1-1-1-16,3-3-10 15,4 2-1-15,2 2 0 16,5 8-1-16,2 9-1 16,4 11-18-16,-1 7 3 15,0 3-3-15,-8 21 9 16,-4 3 1-16,-3 6 1 15,-8 1 3-15,-4 1 5 0,-6 1-10 16,0-3 2-16,-1-1 9 16,-16-3-9-16,-5-5 0 15,-3-2 5-15,-2-8 3 16,-3-2 1-16,-3-5 14 16,-3-6 6-16,-1-1 4 15,0 0-6-15,3-12 31 16,5-5-22-16,8 0-9 15,5 0-10-15,13 0-8 16,3 0 0-16,11 2-49 16,25 6-83-16,6-1-481 15</inkml:trace>
  <inkml:trace contextRef="#ctx0" brushRef="#br0" timeOffset="53577.7">12069 8000 677 0,'0'0'31'15,"0"0"-30"-15,11 104 59 16,-4-45 0-16,5 4-28 16,0 5 4-16,0 3-12 15,3 0-6-15,0-3-11 16,0-4 1-16,-3-10-4 16,-2-8-3-16,-4-7 0 15,-1-10 0-15,-4-8-1 16,2-7-2-16,-3-5 2 0,2-4 0 15,-2-5-5-15,0 0-25 16,0 0-38-16,-3-10-104 16</inkml:trace>
  <inkml:trace contextRef="#ctx0" brushRef="#br0" timeOffset="53850">12277 8176 599 0,'0'0'22'0,"0"0"-19"15,0 0-3-15,-73 113 57 16,46-64 4-16,-4 8-18 16,-2 1-17-16,-3 3-9 15,0-3 2-15,5-6-11 16,1-5-4-16,3-5-4 15,8-7 0-15,4-9-12 16,6-8-11-16,3-8-18 16,6-7-54-16,0-3-151 15</inkml:trace>
  <inkml:trace contextRef="#ctx0" brushRef="#br0" timeOffset="54060.85">11741 8550 629 0,'0'0'37'16,"0"0"-31"-16,0 0 9 15,145-3 31-15,-66-1-30 16,5-1-11-16,-7 1 10 16,-2 1-7-16,-8 0 10 15,-9 3-2-15,-9-2-2 16,-13-1-14-16,-9 1-1 15,-12-2-44-15,-9-2-207 16</inkml:trace>
  <inkml:trace contextRef="#ctx0" brushRef="#br0" timeOffset="54732.44">12216 9498 685 0,'0'0'34'0,"0"0"45"15,0 0-11-15,-81-38-16 16,50 38-21-16,-9 9-11 15,-2 17 0-15,-6 11-3 16,3 9 5-16,3 5-3 16,2 7-9-16,9 2 1 15,6 1-3-15,11 2-2 16,11-6-3-16,3-3-3 16,17-5 0-16,18-9 2 15,12-8-2-15,8-5 7 0,3-11-7 16,0-10-6-1,-3-6 6-15,-5 0-1 0,-4-1-1 16,-7-15-5-16,-7-1-21 16,-8-8-32-16,-9-1-76 15,-8-4-257-15</inkml:trace>
  <inkml:trace contextRef="#ctx0" brushRef="#br0" timeOffset="55453.84">12032 10610 628 0,'0'0'79'0,"0"0"-6"15,0 0-25-15,0 0-39 16,-61 93 35-16,15-27 10 16,-9 12-9-16,-5 3-8 15,-1 0-26-15,4 0 3 16,4-3-10-16,5-7 1 16,6-5-4-16,8-10 1 15,7-12-1-15,13-15 0 16,7-13 2-16,4-11-3 15,3-5-7-15,0 0-23 0,0-10-41 16,12-13-66-16,4-9-439 16</inkml:trace>
  <inkml:trace contextRef="#ctx0" brushRef="#br0" timeOffset="56374.21">11546 12516 447 0,'0'0'94'0,"0"0"27"16,0 0-7-16,-18-82-45 15,0 69-36-15,-4 1-1 0,4 5 0 16,-6 2-12 0,-3 5-5-16,-6 0-5 0,-6 20-6 15,-5 11-1-15,-1 10 7 16,-1 6-8-16,12 5 5 16,5 3-4-16,13-1 1 15,7-3 1-15,9-7-4 16,0-2 0-16,13-7-2 15,5-6 1-15,5-5-2 16,5-10-6-16,5-8 0 16,4-6 3-16,5 0 4 15,-2-20-4-15,-1-6 4 16,-2-6 1-16,-4-7 0 16,-5-7 2-16,-5-9 9 15,-4-13-11-15,-8-4 7 0,-4-4-3 16,-7-1-7-16,0 4 7 15,-10 4-5-15,-7 6 3 16,-4 10 2-16,2 15-3 16,2 13 6-16,8 11-3 15,2 10 6-15,6 2-7 16,-1 2-3-16,2 19-4 16,0 22 0-16,0 18 4 15,16 12-1-15,2 13 1 16,-3 7 1-16,-4 2-1 15,-1-4 0-15,-3-8 0 16,1-17 0-16,1-13-12 0,3-13-16 16,-2-11 10-1,-2-5 3-15,2-9-4 0,1-4-21 16,1-4-55-16,2-5-142 16</inkml:trace>
  <inkml:trace contextRef="#ctx0" brushRef="#br0" timeOffset="56922.89">11006 14087 715 0,'0'0'37'16,"0"0"-24"-16,0 0 61 16,109 0-29-16,-57 0-21 15,5-3-5-15,-1 0-6 16,-5 1 1-16,-8 2-11 16,-11 0-1-16,-14 0-2 15,-8 0-9-15,-9 0-38 0,-1 8-80 16,-1 1-221-1</inkml:trace>
  <inkml:trace contextRef="#ctx0" brushRef="#br0" timeOffset="57557.41">11146 15014 641 0,'0'0'2'0,"0"0"-2"16,0 0 7-16,0 0 61 16,107 15-22-16,-72-15-17 0,-2 0-10 15,-2-4 2 1,-3-7-7-16,-2-3 7 0,-8-2-3 15,-2-6-10-15,-2-2 1 16,-4-5 10-16,-3-3-13 16,-4-2 2-16,-3 2 6 15,0 1-11-15,-4 8 1 16,-14 7 12-16,-6 7-4 16,-3 3 7-16,-8 6-11 15,-1 0 1-15,-2 11-5 16,1 16-2-16,4 13 3 15,2 10-5-15,2 8 1 16,6 2 0-16,2-1-1 16,9 0 0-16,4-1 0 0,8-5 0 15,0-3 0 1,9-10 0-16,21-11 1 0,6-9 1 16,9-9 1-16,4-7-3 15,2-4 0-15,-2 0 1 16,-3-1-5-16,-8-9-16 15,-7-4-73-15,-9-3-99 16</inkml:trace>
  <inkml:trace contextRef="#ctx0" brushRef="#br0" timeOffset="58172.21">11164 16123 724 0,'0'0'45'16,"0"0"2"-16,0 0 49 0,0 0-39 15,0 0-33-15,0 0-20 16,0-3-4-16,3 57 0 15,6 21 9-15,-4 5-2 16,-2 3 7-16,1-2-6 16,-1-10-4-16,0-12-1 15,0-12-2-15,3-10 0 16,-3-11 7-16,3-7-8 16,-3-6 0-16,3-6 0 15,-2 0-4-15,1-7-19 16,4 0-57-16,7 0-37 15,2-8-29-15</inkml:trace>
  <inkml:trace contextRef="#ctx0" brushRef="#br0" timeOffset="58615.97">11586 16286 727 0,'0'0'29'0,"0"0"12"16,0 0 69-16,0 0-71 16,0 0-28-16,0 0-11 15,-71 75 12-15,53-24 10 16,0 4-15-16,4 3 1 16,3-2 7-16,3-1-15 15,8-6 0-15,0-5 9 16,0-8-9-16,15-5 1 0,3-7 0 15,4-7-2-15,3-7 1 16,4-8 0-16,-1-2 0 16,5-4 3-16,-2-17 2 15,-4-5 15-15,-3-9 11 16,-3-4 15-16,-3-5-25 16,-3-7 10-16,-2-5-8 15,-4-6-12-15,-9-4-8 16,0 1-2-16,-13 7-1 15,-11 15-2-15,-3 18-13 16,-3 17 8-16,-1 8 5 0,-1 10-12 16,1 15-4-16,10 6-19 15,11 2-24-15,10-3-59 16,6-8-73-16</inkml:trace>
  <inkml:trace contextRef="#ctx0" brushRef="#br0" timeOffset="58834.41">12020 15888 671 0,'0'0'7'0,"0"0"47"0,-13 104 0 15,4-62-35-15,-2-1-10 16,-3-5-9-16,-1-7-34 16,-6-11-150-16</inkml:trace>
  <inkml:trace contextRef="#ctx0" brushRef="#br0" timeOffset="59139.66">10660 15952 761 0,'0'0'8'16,"0"0"-5"-16,-5 88 30 16,5-47 13-16,0 1-25 15,8 0-12-15,7-3-8 16,1-6-2-16,2-9-67 16,0-9-139-16</inkml:trace>
  <inkml:trace contextRef="#ctx0" brushRef="#br0" timeOffset="60039.64">12966 15925 503 0,'0'0'43'15,"0"0"-12"-15,0 0 72 16,0 0-62-16,0 0-31 15,0 0-4-15,3 107 29 16,-3-43-4-16,0 2-8 16,0 5 11-16,0 1-15 15,-5 1-4-15,-1 5 2 16,2 1 9-16,-1 1-14 16,0-2 0-16,-1 0-4 15,-2-2-4-15,-1 1 1 16,-1 5-4-16,-2-2-2 15,0-1 2-15,-2-5 0 0,4-9 0 16,5-8-1 0,5-7 0-16,0-12 1 0,0-12-1 15,9-12 1-15,-1-8-1 16,0-6 9-16,2 0 9 16,-1-14-2-16,0-8-16 15,-6-4-46-15,-3-4-79 16,0-3-74-16</inkml:trace>
  <inkml:trace contextRef="#ctx0" brushRef="#br0" timeOffset="61710.82">17177 15637 304 0,'0'0'11'16,"0"0"27"-16,0 0 64 16,-33 101-17-16,27-67-35 15,3 4-6-15,0 4 1 0,3 6-18 16,-4 4-2-16,-1 3-10 15,-3-3 2-15,-3-2-5 16,0-2-2-16,-1-1 9 16,3 1-11-16,3 3 0 15,3 1 7-15,3-2-11 16,0-2-3-16,-1-3 1 16,-2-3 0-16,0-4-2 15,-3-6 1-15,-1-1 9 16,1-4 8-16,-1 1-7 15,4-5 8-15,3 2-7 16,0-1-2-16,0-3 0 0,0-2 0 16,0-5-8-1,0-4-2-15,0-5 2 0,0-1 7 16,0-4-8-16,5 1 8 16,-2 1 1-16,0-2 5 15,-1 1-15-15,1-1-1 16,-2 0 1-16,-1 2 1 15,3-2-1-15,-3 0-2 16,1 0-22-16,2 0-30 16,2 0-33-16,2-10-86 15</inkml:trace>
  <inkml:trace contextRef="#ctx0" brushRef="#br0" timeOffset="64024.66">19368 4468 461 0,'0'0'14'16,"0"0"73"-16,0 0 6 15,0 0-46-15,-93-14-30 16,65 21 16-16,-5 7-8 16,2 3 3-16,-1 5-5 15,3 0 0-15,2 7-8 0,5 2-10 16,2 10-4-1,2 5 9-15,5 3-9 0,4-3 5 16,3-3-6 0,6-7 0-16,0-7-5 0,3-4 5 15,16-8-5-15,8-6 3 16,6-5-2-16,3-6-6 16,0 0 7-16,-5 0-6 15,-4-15 9-15,-4-4 0 16,-2-8 1-16,-1-2 9 15,1-10 0-15,-2-8 2 16,-3-5 0-16,1-2-2 16,-5 2-10-16,-2 8 6 0,1 6-6 15,-5 12 0-15,-2 9 6 16,-1 9 0-16,-3 3-3 16,0 5 10-16,0 0-13 15,0 19-5-15,0 15 0 16,-6 14 5-16,5 9 0 15,1 3-5-15,0-2 5 16,4-3 0-16,11-11 0 16,0-6 0-16,4-8 6 15,2-9-6-15,6-5-4 16,3-8 3-16,4-5-4 16,3-3 0-16,-1 0-28 15,-1-2-36-15,-9-10-134 16</inkml:trace>
  <inkml:trace contextRef="#ctx0" brushRef="#br0" timeOffset="65575.92">15178 5223 22 0,'0'0'200'0,"0"0"-178"16,-5-92 81-16,4 63-26 0,-1 2-14 15,1 5 8-15,-2 5 0 16,1 6-13-16,0 3-12 15,0 3-8-15,2 3-6 16,-1 2-6-16,1 0-12 16,0 0-9-16,-2 10-5 15,-2 20-2-15,-1 15 2 16,-1 10 0 0,0 8 13-16,-3 10 0 0,0 2-11 15,0 3 18-15,-2 4-8 16,1 4-11-16,3 6 9 15,1 1-9-15,0 1 6 16,0-5-6-16,0-9 0 16,-3-3-1-16,-1-4 2 0,-1-3-1 15,2-9-1 1,-1-6 3-16,6-9 0 0,0-7-3 16,4-7 0-16,0-6 0 15,0-4 0-15,0-4 2 16,8-2-2-16,-1-4 3 15,-1-3 5-15,-3-3-1 16,-1-4 3-16,-1 0-2 16,2-2 1-16,5 0 16 15,11 0-3-15,11 0-7 16,13-4-13-16,12-4-1 16,10 1 3-16,3 4-2 15,5 1-2-15,9 2-3 16,11 0 3-16,8 0-1 15,6 7 5-15,0 4-7 0,-7 2 3 16,-4-3-11-16,-9 2 9 16,-5-2-4-16,-8-5 1 15,-6 0 4-15,-9-2 0 16,-7-3 1-16,-10 0 0 16,-6 0 1-16,-9 0-1 15,-8 0 1-15,-4 0-1 16,-4-6 13-16,-1-4-3 15,-1-2 7-15,0-5-3 16,-2-4 2-16,1-2 9 0,-2-3-8 16,-2-6-3-1,1-2 0-15,-4-2-4 0,4-1 7 16,-5-3-5-16,0-3 9 16,0-2-11-16,0-8 4 15,-5-3-8-15,4-5 0 16,1-4-3-16,0-5 1 15,0-6-1-15,7-6 4 16,7-1-7-16,0-1 1 16,5 1-1-16,0 4 1 15,-1 1 1-15,1 3-2 16,-1 3 0-16,-5 6 4 16,0 3-4-16,-3 10 0 15,-6 11-2-15,-1 12 3 16,-3 13-2-16,0 6-4 0,0 8-12 15,0 3-20-15,0 14-114 16,0 12-31-16,-16 8 9 16</inkml:trace>
  <inkml:trace contextRef="#ctx0" brushRef="#br0" timeOffset="66365.88">15103 5823 426 0,'0'0'34'0,"0"0"17"0,0 0 35 15,0 0-40-15,0 0-20 16,0 0-2-16,-37 33-11 16,49-29 12-16,21 2 6 15,20-3 3-15,25-1-6 16,19 1-10-16,18-3 2 15,13 3-2-15,6-2-18 16,4-1 3-16,-3 0 4 16,-6 0-14-16,-6-3 7 15,-8-1 0-15,-12-3 5 16,-15 5-1-16,-18 1-3 16,-16 1-1-16,-15 0 0 15,-11 0 0-15,-4-1 3 16,-5 1-2-16,-5 0 1 0,-2-1-2 15,-6 1 2-15,-5-2-2 16,-1 2 0-16,0 0-2 16,-3 0-38-16,-19 0-56 15,-13 0-10-15,-5 0-185 16</inkml:trace>
  <inkml:trace contextRef="#ctx0" brushRef="#br0" timeOffset="66807.02">15909 6031 749 0,'0'0'15'16,"0"0"59"-16,0 0 0 16,0 0-58-16,0 0-13 15,0 0-1-15,0 68 1 0,0-19 0 16,-2 6 19-16,-1 0-4 15,-1 0-8-15,-1-2-8 16,2-8 0-16,-1-6-1 16,3-10-2-16,-1-5 1 15,1-10 0-15,1-2 9 16,-2-5-9-16,2-4-7 16,0-1-3-16,0-2-9 15,0 0-16-15,0 0-24 16,0-15-59-16,0-8-158 15</inkml:trace>
  <inkml:trace contextRef="#ctx0" brushRef="#br0" timeOffset="67028.03">15640 6258 225 0,'0'0'381'0,"0"0"-359"15,0 0 79-15,0 0-25 16,0 0-60-16,102-9-16 16,-35 9 13-16,6 0 8 15,4 0-14-15,0 0 3 16,-1 0-4-16,-6 0-4 16,-14 0-2-16,-14 0-12 15,-16-3-42-15,-22-3-67 16</inkml:trace>
  <inkml:trace contextRef="#ctx0" brushRef="#br0" timeOffset="68477.95">19051 6929 474 0,'0'0'71'0,"0"0"15"15,0 0 36-15,-1-73-54 16,-15 62-11-16,-5 4-26 15,-3 3-12-15,-9 4 0 16,-1 2-16-16,-5 20 4 16,0 6-2-16,3 7 0 15,2 3-1-15,6 6-3 16,2 3-1-16,6 3 0 16,0 3-1-16,7 1 1 15,5-3 0-15,7-1 0 16,1-6-14-16,0-10-7 15,13-5 1-15,9-11 3 0,5-6-4 16,6-7 8-16,1-5 7 16,-1 0 0-16,-3-1-3 15,-6-13 9-15,-4-6 0 16,-3-5 4-16,-5-8 17 16,0-3 0-16,-1-7 1 15,-4-2-1-15,3-1-17 16,0 0 6-16,-1 3-7 15,1 6 4-15,-3 10-7 16,-1 11 0-16,-4 12 6 0,-2 4 12 16,0 0-18-16,0 17-1 15,0 17-1-15,0 13 1 16,4 4 2-16,5 5 2 16,2-1-1-16,4-4-1 15,4-5-1-15,3-6 3 16,-2-7-3-16,-1-10 0 15,-3-6-4-15,-2-6 2 16,-2-7-10-16,0-4-1 16,-2 0 0-16,2-4-29 15,-1-10-37-15,-2-9-148 16</inkml:trace>
  <inkml:trace contextRef="#ctx0" brushRef="#br0" timeOffset="69057.75">19385 6690 701 0,'0'0'7'0,"0"0"-7"16,0 74 48-16,10-21-9 15,-4 10-9-15,-3 6-9 0,-3 3-6 16,0-1-6 0,-3-7-8-16,-6-5 2 0,-3-9-3 15,4-7-2-15,4-6 2 16,-1-12 5-16,4-9-5 16,-1-7-2-16,2-6 2 15,0-3 3-15,0 0 0 16,0 0 18-16,8-15 15 15,9-10-27-15,6-5-7 16,4-7 3-16,-2-2-2 16,2-3-3-16,0 2-9 15,-3 6-11-15,-2 8 7 16,1 11-2-16,-3 9 5 16,3 6-10-16,-2 4 11 15,1 18 2-15,-1 9 3 16,-9 4 4-16,-3 4-3 0,-7 6 3 15,-2-2 0-15,0 2-1 16,0-5 1-16,-10-5 1 16,-3-6 2-16,-5-5-2 15,-1-10-1-15,-1-3 0 16,-1-6 4-16,-2-4 21 16,-4-1 2-16,0 0 1 15,-3-9-24-15,1-5 0 16,6-5-4-16,5 2-23 15,9-3-49-15,9 1-152 16</inkml:trace>
  <inkml:trace contextRef="#ctx0" brushRef="#br0" timeOffset="70652.7">14971 7560 445 0,'0'0'121'0,"0"0"-71"16,0 0 50-16,0 0-38 0,0 0-46 16,0 0-16-1,11 22 1-15,-11 21 9 0,0 14 9 16,0 13 7-16,0 11-8 16,-8 11 2-16,-1 8-12 15,-2-1 2-15,4-4-5 16,-2-3-5-16,1-8 2 15,-3-4-2-15,-3-5 0 16,-5-7 2-16,-4-5 0 16,-1-4 0-16,-1-2-2 15,4-4 3-15,6-3-6 16,6-6 3 0,6-5 0-16,3-7 5 0,0-7-4 15,0-3 0-15,0-6 0 16,0-2-1-16,3-4 0 15,0-1 2-15,-1-1-2 0,-2-1 0 16,1-4 0-16,1 2 0 16,-1-2 0-16,4 0 0 15,2-3 0-15,8 3 8 16,5-3-7-16,5 0 10 16,6 0-10-16,7 0 2 15,9 0-2-15,10 0 1 16,11 0-2-16,11-3-3 15,9 1-1-15,3 2 4 16,0 0-6-16,-3 5 2 16,-4 6 4-16,-5 3 0 15,-6-1 3-15,0-1-6 0,-1 2 3 16,7-3 0-16,2 1 2 16,-1-4-2-16,-7-2 4 15,-10-1-4-15,-13-5 2 16,-14 0-2-16,-12 0 0 15,-9 0 5-15,-8 0 9 16,1-8 11-16,-1-3 9 16,1-4-13-16,-1 1-8 15,-1-1 11-15,2-2-14 16,0 0 6-16,-2-3-11 16,1 1 3-16,-1-2 9 15,-3-6-9-15,0 1-2 16,-2-7-6-16,1-7 8 15,2-7 4-15,2-5-2 0,1-6-2 16,4-5-1-16,2-5 0 16,-1-6-3-16,3-4-2 15,0-6 7-15,3 0 1 16,1-5-8-16,4-3 2 16,0 0-4-16,1 2 0 15,2 3 3-15,-4 8-3 16,1 2 1-16,-4 4 1 15,-4 2-2-15,-2 6 0 16,-5 8 1-16,-2 10-1 0,-5 15 2 16,-1 11 0-16,0 12 4 15,0 7-6-15,0 2 0 16,0 0-11 0,0 14-60-16,0 11-13 0,0 8 0 15,-4 1-72-15,-17 1-117 16</inkml:trace>
  <inkml:trace contextRef="#ctx0" brushRef="#br0" timeOffset="71490.95">14977 8511 317 0,'0'0'66'0,"0"0"-23"15,0 0 86-15,-93-10-43 16,81 9-26-16,8 1-8 16,2 0-7-16,2 0 7 15,0 0-29-15,0 0-3 16,0 0-17-16,20 0-2 15,18 0 2-15,18 0 3 16,20 0 5-16,19 4-4 16,18-1-6-16,14-2 3 15,13-1 7-15,-1 0-10 0,-6 0-2 16,-9-2 6 0,-9-7-9-16,1 2 6 0,0-1-4 15,-1-2 4-15,-10 2-2 16,-17-3 6-16,-21 0-6 15,-20 2 0-15,-18 3 1 16,-14 1 0-16,-8 2-1 16,-7 1 9-16,0 0-9 15,0 2-1-15,-22 0-68 16,-14 0-20-16,-12 0-190 16</inkml:trace>
  <inkml:trace contextRef="#ctx0" brushRef="#br0" timeOffset="71923.93">15685 8594 566 0,'0'0'66'0,"0"0"24"16,0 0 14-16,0 0-46 16,0 0-29-16,0 0-18 15,4-6-8-15,-4 38-1 16,0 8-1-16,-7 7 12 15,-6 2 5-15,1 0-6 16,1-2-3-16,5-6-7 16,5-6 3-16,1-7-5 15,0-8 0-15,0-6-2 16,0-6 2-16,0-2-1 16,0-6-15-16,0 0-17 15,0 0-12-15,0 0-13 16,0-6-59-16,0-11-228 0</inkml:trace>
  <inkml:trace contextRef="#ctx0" brushRef="#br0" timeOffset="72122.87">15426 8824 570 0,'0'0'58'15,"0"0"2"-15,0 0 62 16,0 0-90-16,0 0-31 15,143-25 8-15,-63 23 8 16,5-1-3-16,3 0-11 0,-7-1 4 16,-11 2-6-16,-12-5-2 15,-19 3-20-15,-17-2-73 16,-20-2-191-16</inkml:trace>
  <inkml:trace contextRef="#ctx0" brushRef="#br0" timeOffset="74463.93">2831 8593 554 0,'0'0'22'0,"0"0"65"16,0 0 2-16,0 0-57 15,-36-73 9-15,36 70-4 16,0 2-5-16,0 1-32 15,0 7-2-15,16 18-7 16,10 15 6-16,2 11 6 16,-1 12 4-16,1 7-3 15,2 11 0-15,1 3 4 16,4 8-2-16,6 7-6 16,3 3 10-16,3 4-10 15,0 1 4-15,-3 1-3 16,-8 6 9-16,-3 3 20 0,-5-2-18 15,-1-5 0-15,6-4-9 16,3 0 4-16,3 0-6 16,5-1 4-16,-2-1 2 15,-3-3-3-15,-2-6-2 16,-3-3-1-16,-4-6 3 16,-3-10-1-16,0-7 4 15,-6-12-2-15,3-5-4 16,-5-8 1-16,-1-7 6 15,-2-8-8-15,-5-9 1 16,-5-9 4-16,1-7-4 16,-4-1-1-16,-3-3 0 15,2 0 0-15,-1 0 6 0,5-6 19 16,5-13-3-16,11-11-21 16,8-7-1-16,9-5 8 15,5-3-6-15,3-2-2 16,-1-1-9-16,-1-2 8 15,2-1-6-15,4-7-5 16,3-9 12-16,13-6-5 16,4-10 3-16,7-16 2 15,10-14-3-15,13-11-1 16,17-9 0-16,12-2 3 16,9-4-21-16,-2 2-2 15,-6 4-2-15,-11 10 10 0,-19 11 12 16,-22 16 4-16,-19 11 1 15,-23 15 2-15,-13 12 5 16,-6 6 17-16,-3 5-3 16,1 1-22-16,8 0 6 15,0 6-5-15,3 2 1 16,-2 7 1-16,-6 6-2 16,-7 9-1-16,-7 3 0 15,-5 6 0-15,0 1 6 16,0 2-4-16,0 0-2 15,0 1 0-15,-3-1 0 0,-6 0 0 16,-6-2 0 0,0 2 0-16,0-1-1 0,-1-1 1 15,-2 2 0-15,-6 0 1 16,-6 0-1-16,-10 2 3 16,-11-1-3-16,-7 1 0 15,-9-1 1-15,1 0-1 16,1 1 0-16,2-2 1 15,2 1-1-15,-5-2 0 16,-4 3 0-16,-6-3-3 16,-9 3 3-16,-3 0 0 15,-9-1 0-15,-6 2 0 16,-9 0 0-16,-7-2 0 16,1 0 2-16,5-2-1 0,13 1-1 15,13-3 0-15,17-2 0 16,9-1 1-16,4 1-1 15,4 0 0-15,-4 4 1 16,-7 4-1-16,-6 1-2 16,-12 0 1-16,-2 1 1 15,2 7 0-15,9-1 0 16,12-1 0-16,10-2 2 16,11-2 2-16,14-2-4 15,6 0 4-15,9 0-2 16,4 0 5-16,1 0 4 15,1 0-2-15,1 0-2 16,-2 0 2-16,-3 0-4 0,3 0-4 16,0-2 1-16,0-1 3 15,4 0-1-15,-2 2-4 16,4 0 0 0,-4 1-2-16,1 0-12 0,1 0-6 15,-1 0 0-15,3 0 2 16,0 0-11-16,-1 0 4 15,-1 0-8-15,-4 4-16 16,0 13-14-16,6 4-38 16,8-2-95-16</inkml:trace>
  <inkml:trace contextRef="#ctx0" brushRef="#br0" timeOffset="75431.12">4030 9939 548 0,'0'0'60'16,"0"0"-47"-16,0 0 107 15,0 0-47-15,0 0-42 16,0 0-13-16,3-20-18 15,-3 51-2-15,1 9 2 16,2 10 5-16,-3 5 8 16,2-1 2-16,-1-2-6 15,-1-2-5-15,3-4-3 16,-1-7 2-16,4-9-2 16,1-10-1-16,-1-5 1 15,-1-10-1-15,-4-3-2 16,1-2-17-16,-2 0-22 15,0 0-31-15,-2-15-154 16</inkml:trace>
  <inkml:trace contextRef="#ctx0" brushRef="#br0" timeOffset="75684.2">3639 10206 663 0,'0'0'78'0,"0"0"-55"16,0 0-11-16,0 0 1 16,97-3 8-16,-31-7 7 15,5-4-1-15,5 0-4 16,2 0-21-16,-5-2 5 16,3-4-4-16,-12 4-1 0,-13 1-1 15,-8 3-2-15,-15 2-7 16,-11 1-36-16,-5-4-53 15,-12 1-154-15</inkml:trace>
  <inkml:trace contextRef="#ctx0" brushRef="#br0" timeOffset="76152.32">3815 9017 660 0,'0'0'13'0,"0"0"60"16,0 0 8-16,0 0-29 0,0 0-10 16,0 0-15-16,12-36-26 15,24 57-1-15,13 16 5 16,3 11 3-16,-4 16-3 15,-9 3 5-15,-5 3-7 16,-8-7-3-16,-3-6 1 16,0-10-1-16,-3-8 0 15,-3-8 0-15,-2-10-7 16,-8-8-9-16,-4-8-21 16,-3-5-28-16,0 0 11 15,-6-17-12-15,-13-15-384 16</inkml:trace>
  <inkml:trace contextRef="#ctx0" brushRef="#br0" timeOffset="76407.7">4040 8944 534 0,'0'0'41'0,"0"0"-40"15,0 0 46-15,-13 98 47 16,4-51-34-16,0 2-32 15,6 2 5-15,-3 0-19 16,1-3 2-16,-2-2-11 16,0-3 0-16,-1-6-1 15,-1-3-3-15,2-7 0 16,4-7-1-16,0-4-5 16,1-9-36-16,1-3-25 15,-4-4-64-15,-2-8-178 0</inkml:trace>
  <inkml:trace contextRef="#ctx0" brushRef="#br0" timeOffset="76591.83">3744 9324 407 0,'0'0'25'16,"0"0"21"-16,0 0 86 15,0 0-82-15,0 0-31 16,91-14 31-16,-14-10-8 15,11-2-25-15,1-7-9 16,-2 4-8-16,-12 3 0 0,-14 5-51 16,-15 8-267-1</inkml:trace>
  <inkml:trace contextRef="#ctx0" brushRef="#br0" timeOffset="80674.89">15534 7906 667 0,'0'0'22'0,"0"0"-8"0,0 0 71 15,0 0-13 1,0 0-19-16,0 0-27 0,0 0-18 16,41-25 4-16,-25 44-12 15,2 12 3-15,1 2 8 16,-4 9-1-16,0 1-1 15,-4 3-4-15,2-1 5 16,-3 0 1-16,1-4-8 16,4-5 1-16,-2-4-3 15,2-5 0-15,-3-6 0 16,-3-5-1-16,-2-5 0 16,-2-5 0-16,-4-3-8 15,-1 0-14-15,0-2-9 16,2-1-20-16,-2 0-26 15,0-6-85-15</inkml:trace>
  <inkml:trace contextRef="#ctx0" brushRef="#br0" timeOffset="80981.67">15862 7919 630 0,'0'0'63'0,"0"0"-4"16,0 0 18-16,0 0-54 16,0 0-22-16,0 0 2 15,-71 70 4-15,44-30 21 0,-3 2-12 16,1-2 2 0,-1-2-6-16,4-2-2 15,1-5-10-15,4 0 0 16,3-2 1-16,3-4 2 0,5 1 0 15,-1-4 1-15,4-5-4 16,1-1-4-16,3-5 4 16,0-4-8-16,3-2-28 15,0-5-69-15,-2 0-68 16</inkml:trace>
  <inkml:trace contextRef="#ctx0" brushRef="#br0" timeOffset="81185.36">15424 8185 232 0,'0'0'398'0,"0"0"-392"16,0 0 3-16,109-17 58 16,-44 17-46-16,6 0-17 15,-3 0 4-15,-6-3-8 16,-7-1-4-16,-8-1-15 15,-8-3-80-15,-9-7-277 16</inkml:trace>
  <inkml:trace contextRef="#ctx0" brushRef="#br0" timeOffset="82104.67">14799 7833 148 0,'0'0'172'0,"0"0"-114"0,0 0 58 15,0 0-47-15,0 0-55 16,0 0-14-16,49-6 0 15,-16 3 0-15,7 3 4 16,2-3 2-16,7 3-5 16,1-1-1-16,5 0 4 15,0 1 3-15,0 0-2 16,-2 0 15-16,-3 0-7 16,-2 0-4-16,-5 0 22 15,-1-2-20-15,-1 1-10 16,0-1 12-16,3-2 2 15,3 1-8-15,2-1-2 16,2 1 7-16,4 2-5 16,-4-1 9-16,-3 2-15 15,-1 0 3-15,-1 0-1 0,2 0 0 16,3 0 7-16,0 0-8 16,2 0 6-16,1 0-8 15,-1 0 7-15,-3 0-3 16,-1 0 3-16,-1 0-3 15,0 0 4-15,4 0-3 16,0 0 4-16,-3 0-2 16,-3 0-1-16,-5 0 5 15,-8 0 3-15,-2 0 0 16,0 0 0-16,-1 0-9 16,3 0 3-1,3 0 11-15,1 0-9 0,-1 0 0 16,-1 0 0-16,-3 0-3 0,-11 0 6 15,-8 0-11-15,-7 0 2 16,-6 0 6-16,0 0-1 16,0 0-9-16,-4 0-41 15,-18 0-83-15,-3 0-116 16</inkml:trace>
  <inkml:trace contextRef="#ctx0" brushRef="#br0" timeOffset="84716.33">18905 9499 472 0,'0'0'55'0,"0"0"-5"0,0 0 51 16,-41-91-62-16,29 68-17 15,1 3-1-15,-4 5-4 16,0 4-3-16,-5 8 1 15,-6 3-4-15,-7 3-4 16,-4 16-3-16,0 8 4 16,5 6 0-16,7 4 8 15,9 4-8-15,7 5-6 16,3 2 0-16,1-2 0 16,4-2 1-16,-2-1 4 15,3-6-7-15,0-4 0 16,0-7 0-16,6-6 0 15,6-5-5-15,7-8-5 16,5-4-6-16,9-3 16 16,1 0 0-16,-1-15 4 0,0-4-2 15,-5-5-2 1,-3 0 3-16,-5-5 0 0,-4-3 1 16,-5-4 0-16,-5-3 13 15,1 0-14-15,-1-3-2 16,0 8-1-16,0 4 0 15,0 10 2-15,0 8 2 16,-5 8 1-16,1 4 15 16,-2 0-17-16,4 14-3 15,2 19 1-15,3 9-1 16,2 8 6-16,-2 0-6 16,3-3 2-16,7-1 1 0,3-4-2 15,5-4-1 1,0-6 0-16,0-5 0 0,-2-8-6 15,-2-10-22-15,-3-4 2 16,-3-5-26-16,-2 0-2 16,-3-21-66-16,-6-6-357 15</inkml:trace>
  <inkml:trace contextRef="#ctx0" brushRef="#br0" timeOffset="85286.46">19447 9213 643 0,'0'0'45'16,"0"0"-40"-16,0 0 10 15,-20 77 65-15,16-26-40 16,-1 8-20-16,-3 5-2 15,-3 3-9-15,-1-1-3 16,-3-3-1-16,-1-4-3 16,-1-6 0-16,4-8-1 15,4-11-1-15,3-7 1 16,3-11-1-16,3-4 0 0,0-7 1 16,0-2-1-1,0-3 1-15,0 0 6 0,6-6 17 16,10-14-16-1,4-7 0-15,2-4-8 0,4-5-2 16,-1 2-2-16,3 0 2 16,-1 9-11-16,-3 9 3 15,2 11-9-15,-3 5 3 16,1 0 0-16,-3 16 13 16,-2 2 2-16,-1 4 0 15,-4 4-1-15,-1 1-2 16,-9 6 4-16,-4 0-6 15,0 0 1-15,-7-2-2 0,-12-3 4 16,-7-5 2 0,0-3 0-16,-3-6-2 0,0-4 3 15,-4-5 3 1,0-4-2-16,1-1 3 0,1 0 0 16,0-6-4-16,4-4-6 15,5 0-36-15,13-3-114 16,9-3-358-16</inkml:trace>
  <inkml:trace contextRef="#ctx0" brushRef="#br0" timeOffset="85672.63">20288 9567 582 0,'0'0'121'15,"0"0"-76"-15,0 0 55 16,0 0-40-16,-100-53-41 16,64 57-8-16,-7 20-2 15,0 10 4-15,2 7-1 0,6 5-3 16,6 3-3-1,5 2 0-15,8 1-5 16,10-6 2-16,6 0 1 16,0-8-3-16,11-5 1 15,16-7-1-15,7-6 4 0,9-6-3 16,3-5 0-16,3-6-2 16,-1-3 0-16,-5 0 0 15,-4-2-20-15,-4-13-31 16,-8-4-54-16,-11-8-147 15</inkml:trace>
  <inkml:trace contextRef="#ctx0" brushRef="#br0" timeOffset="87507.3">14568 10028 315 0,'0'0'34'16,"0"0"137"-16,0 0-71 16,0 0-31-16,0 0-27 15,0 0-33-15,3-12-9 16,-3 36 0-16,0 15 6 16,0 11-2-16,-3 14 29 15,-5 11-8-15,-5 7-3 16,-4 10-5-16,-5 2 1 15,-2 7-10-15,1 0 0 16,1 0-8-16,5-2 0 0,2-4 0 16,-2-3 8-1,1-3-7-15,-5-6-1 0,3-4 0 16,2-4-2-16,-1-9 2 16,5-5 0-16,-1-7 2 15,3-7-2-15,-1 0-1 16,1-5-2-16,1 0 6 15,1-5-2-15,2-3-1 16,2-4 0-16,1-6-1 16,3-6 1-16,0-2-1 15,0-6 1-15,0-2 0 0,2-1-5 16,11-3 2 0,2 3 2-16,7-4 1 0,9 1 0 15,7-1 7-15,8 1-7 16,6-1 0-16,3 3 2 15,7-2-2-15,7 3 0 16,9-4 0-16,15 3 1 16,11-3 1-16,8 5 1 15,3-1 1-15,-2 2-4 16,-10 1-2-16,-12 1 2 16,-12 2-2-16,-7-2 8 15,-1-1-6-15,-5-2 0 16,-1 1 1-16,-5-2-1 15,-5-1 9-15,-4-1-9 16,-3 0 12-16,-8-2-2 0,-7 3-7 16,-5-3 7-16,-7 0 2 15,-7-1-7-15,-6-2 7 16,-2 0 7-16,-1 0 2 16,0 0 10-16,1 0-18 15,1-7 7-15,0-1 2 16,1-4-15-16,-1-2 1 15,3-6 6-15,1-6-7 16,-2-6 2-16,3-5 2 16,-2-7 2-16,4-10-11 15,-1-7-2-15,6-6 12 16,1-4-9-16,7-8-1 0,1-5 9 16,4-7-11-16,-1 0 3 15,-1-2 0-15,-2 3-3 16,-1 1 1-16,-3-3 3 15,-1-2 7-15,2 2-8 16,1-3 5-16,0 3-7 16,2 5 2-16,-1 6 0 15,-2 7 0-15,0 3-3 16,-2 10 0-16,-1 10 0 16,-4 10 0-16,-4 11 0 15,-2 6 3-15,-2 4 0 16,-1 4-3-16,-3 6 3 15,0 0-9-15,-2 6 13 16,-1 1-14-16,-3 2 9 16,2 0-4-16,-2 1 2 0,0 0-13 15,0 0-38-15,-3 9-47 16,-24 16-8-16,-13 4-33 16,-10 1-236-16</inkml:trace>
  <inkml:trace contextRef="#ctx0" brushRef="#br0" timeOffset="90431.75">5208 13528 666 0,'0'0'15'0,"0"0"-15"15,0 0 0-15,0 0 1 16,-15 103 11-16,15-41 15 15,0 6 1-15,0 5-20 16,0-1 7-16,-4-3-2 16,-4-4-5-16,-2-7-8 15,4-10 1-15,3-10-1 16,0-10 0-16,3-6 0 16,0-7 1-16,0-6-1 15,0-5 0-15,0-3-8 16,0-1-22-16,3 0-41 15,-3-5-128-15</inkml:trace>
  <inkml:trace contextRef="#ctx0" brushRef="#br0" timeOffset="90686.85">4743 13984 37 0,'0'0'636'16,"0"0"-622"-16,0 0-13 16,0 0 11-16,127-29 37 15,-47 21-11-15,10 2-21 16,1 1-9-16,-3 0-1 16,-12 0 0-16,-6 0 4 0,-11-2-8 15,-8-2 1-15,-5 1-1 16,-11 3 0-16,-13 1-6 15,-16-1-57-15,-6 0-271 16</inkml:trace>
  <inkml:trace contextRef="#ctx0" brushRef="#br0" timeOffset="91122.08">5253 12501 704 0,'0'0'15'0,"0"0"42"15,0 0-24-15,0 0-33 16,0 0 4-16,66 104 9 0,-25-35 4 16,-2 8 0-16,-3 5-5 15,-3 1 5-15,-5-2-10 16,-1-8-6-16,-2-13 2 15,-1-11-2 1,-4-13-1-16,-4-14 0 0,-7-8 0 16,-3-8-13-16,-3-6-24 15,-3 0 13-15,0-17 17 16,0-15-111-16,-3-7-84 16</inkml:trace>
  <inkml:trace contextRef="#ctx0" brushRef="#br0" timeOffset="91384.72">5523 12550 500 0,'0'0'8'16,"-27"72"102"-16,12-23-29 15,0 1-26-15,2 4-7 16,-5 6-16-16,0 1-14 15,0 1-10-15,-3-4 1 16,3-7-1-16,-1-8-6 16,4-8-2-16,2-11 4 15,2-5-3-15,4-6-1 16,-1-10-42-16,1-3-105 16,-4-6-356-16</inkml:trace>
  <inkml:trace contextRef="#ctx0" brushRef="#br0" timeOffset="91576.1">5065 12950 509 0,'0'0'60'0,"0"0"-60"16,113-36 20-16,-44 20 49 15,9 1-39-15,1-2 4 0,-6 1-26 16,-3 0 7-1,-12 0-15-15,-16 2-5 0,-17-3-42 16,-17-2-232-16</inkml:trace>
  <inkml:trace contextRef="#ctx0" brushRef="#br0" timeOffset="-138150.52">5675 11221 492 0,'0'0'89'0,"0"0"10"15,0 0-18-15,0 0-33 16,0 0-5-16,0 0-3 15,0 0-7-15,6-36-16 16,-6 36-7-16,0 0-10 16,0 7 1-16,-9 12 0 15,-6 10 16-15,-3 11-6 0,-6 4-2 16,-1 7 17 0,-2 2-10-16,-1 2 12 0,4 5-4 15,-3-2-8 1,2 0 8-16,1-7-21 0,3-6 3 15,3-6 4-15,8-5-9 16,1-7 5-16,3-3 6 16,0-7-3-16,1-7 3 15,4-3 6-15,-3-4 4 16,4-3-3-16,0 0 7 16,0 0-4-16,0 0 6 15,0 0-14-15,0 0-5 0,0 0-9 16,0 0 2-1,0 0-2-15,0 0 0 0,0 0-18 16,0 0-76-16,0 0-43 16,0 0-46-16,-11 0-357 15</inkml:trace>
  <inkml:trace contextRef="#ctx0" brushRef="#br0" timeOffset="-135233.95">15300 11253 624 0,'0'0'62'16,"0"0"-48"-16,0 0 34 16,0 0 6-16,-4 84-17 15,4-45 18-15,0 7-9 0,0 7-5 16,0 2 0 0,0 1-4-16,0-3-11 0,0-4-8 15,0-3-8 1,0-5-8-16,0-2 4 0,0-6 4 15,0-4-7-15,0-7-3 16,0-7 3-16,0-6-2 16,0-5-1-16,0-2-7 15,0-2-9-15,0 0-48 16,0-2-18-16,-11-16-58 16,1-10-217-16</inkml:trace>
  <inkml:trace contextRef="#ctx0" brushRef="#br0" timeOffset="-134987.09">14999 11668 522 0,'0'0'120'16,"0"0"-63"-16,0 0 22 15,0 0-26-15,135-21-20 16,-70 16 0-16,3 0-2 15,1 0-11-15,-5-4-7 16,-3 1 3-16,-8-1-10 16,-9 1 0-16,-8-1-4 15,-8 2-2-15,-10 0 0 16,-7 0-7-16,-8 3-5 0,-3 0-57 16,-5 1-122-1</inkml:trace>
  <inkml:trace contextRef="#ctx0" brushRef="#br0" timeOffset="-133645.71">18538 11027 358 0,'0'0'104'0,"0"0"-25"15,0 0 57-15,0 0-65 16,0 0-17-16,3-80-16 16,-17 71 5-16,-1 1-15 15,-6 4-6-15,-3 3-2 16,0 1 4-16,-6 0-6 16,-1 3-5-16,-3 13 10 15,-1 4-10-15,3 8-7 16,-3 1 4-16,4 1 6 15,7 6-11-15,4-1-5 16,7 5 6-16,6-1-2 16,2 3 6-16,4 1-10 0,1-4 8 15,0 0-5-15,0-3-6 16,13-3 1-16,8-5 1 16,4-4-5-16,3-6 5 15,5-4-1 1,2-8-15-16,1-6-2 0,-1 0 9 15,-2-6-10-15,-3-14 5 16,-3-9 14-16,-5-6 1 16,-1-4 4-16,-7-4-1 15,-5-5 1-15,-5-3-4 16,-4-3 0-16,0 2-2 16,0 6 2-16,-3 6 0 0,-3 10 0 15,3 11 0-15,0 7 1 16,-1 7-1-16,2 3 1 15,0 2 3-15,1 0-4 16,-1 0-5-16,2 17 4 16,0 11 1-16,0 6 3 15,0 7 1-15,0 3-4 16,5 2 7-16,3 1-4 16,2-2 0-16,3-1-3 15,4-4 0-15,4-4-1 0,2-6-9 16,3-7 8-1,-3-7-15-15,0-7 0 0,-2-4-5 16,-3-5-26-16,-3 0-20 16,-3 0 10-16,-2-14-77 15,-4-6-217-15</inkml:trace>
  <inkml:trace contextRef="#ctx0" brushRef="#br0" timeOffset="-132934.91">18944 10684 67 0,'0'0'557'16,"0"0"-510"-16,0 0 40 16,0 0-16-16,0 0-46 15,0 0-17-15,-6 3-1 16,8 42 5-16,4 9 10 16,-3 9-1-16,-3 5 6 15,0 0-18-15,0 4 13 16,0 0-14-16,0-5-3 15,0-3-2-15,0-6-3 16,-5-8 0-16,1-7-1 0,4-9-5 16,0-11-6-1,0-11 7-15,0-5 4 0,0-5-3 16,0-2-16-16,0 0 20 16,0-14 5-16,7-13-5 15,2-10 0-15,1-3-5 16,3-3-4-16,0 2-10 15,3 6-2-15,4 4 10 16,-2 6-14-16,3 5 23 16,1 4 0-16,3 7 1 15,6 5-2-15,5 4-2 0,-1 0 4 16,-1 21-2 0,-4 5-4-16,-6 9 6 0,-11-1-8 15,-7 4 8-15,-6 0-1 16,0-1 1-16,-13 0 1 15,-1-2 1-15,-1-3 1 16,3-5-2-16,-2-4 9 16,-2-5-5-16,0-2 6 15,-2-8 15-15,-1-2-1 16,-2-6 12-16,-2 0-1 16,-2 0-13-16,-2-7-2 15,-1-4-18-15,4-2 7 0,6-1-9 16,5-2-19-1,7-1-40-15,4 0-101 0,2 1-492 16</inkml:trace>
  <inkml:trace contextRef="#ctx0" brushRef="#br0" timeOffset="-132445.18">19937 10997 597 0,'0'0'54'0,"0"0"67"16,0 0-36-16,0 0-41 16,-97-45-15-16,61 46 13 15,-6 21-18-15,-2 4 11 16,0 12 0-16,5 3-3 16,4 4-14-16,2 6 2 15,7 2-8-15,5-2 4 16,10-1-12-16,11-1-1 15,0-1-2-15,14-2-2 16,13 0 2-16,4-10-5 0,3-6 4 16,1-10 0-1,-2-10-7-15,1-4 11 0,-2-6-4 16,3 0 4-16,-1 0-4 16,-1-8 0-16,-5-4-1 15,-4-3-23-15,-6-3-11 16,-2-4-32-16,-5-4-113 15,-2 0-660-15</inkml:trace>
  <inkml:trace contextRef="#ctx0" brushRef="#br0" timeOffset="-129135.2">20397 11110 235 0,'0'0'48'16,"0"0"18"-16,0 0 39 16,0 0-19-16,0 0-29 15,-5-83 23-15,5 67-26 16,0 0-18-16,0-1 0 15,0 3 12-15,0 0-6 16,0 3 1-16,0 0-9 16,0 5 1-16,0 1-12 15,0 2 9-15,0 3-9 0,0 0-9 16,0 0-14-16,2 0 0 16,2 21 0-16,6 9 4 15,1 10 1-15,3 5 2 16,2 3 11-16,4 1 2 15,0 1-7-15,6-1-10 16,0-2 7-16,1-3-5 16,-4-3-1-16,-4-1-3 15,-4-4 9-15,-3-4-10 16,-1-4-5-16,-5-6 4 0,-1-4 2 16,0-7-2-16,-4-5 0 15,1-4 1-15,-2 0 0 16,0-2 0-16,1 1-22 15,-1-1-6-15,0 0-5 16,0 0 6-16,0 0-11 16,0-9-59-16,-13-11-32 15,1-6-213-15</inkml:trace>
  <inkml:trace contextRef="#ctx0" brushRef="#br0" timeOffset="-128707.03">20755 10981 572 0,'0'0'43'15,"0"0"76"-15,0 0-25 16,0 0-28-16,0 0-20 15,0 0-22-15,0-29-7 16,0 29-9-16,-6 9-8 16,-15 15 0-16,-7 9 23 15,-4 8-4-15,-2 4 9 16,4 2-4-16,6 0-9 16,4-2 4-16,3-5-9 0,2-4-4 15,3-4-1-15,2-3-4 16,0-2 2-16,0-4 0 15,3-3-3-15,-3-3 0 16,2-4 8-16,4-3-8 16,-1-3-6-16,5-4 6 15,0-3 0-15,0 0 9 16,0 0-9-16,0 0 0 16,0 0-3-16,0 0-25 15,0-10-43-15,0-2-38 16,0-3-30-16,0-3-176 15</inkml:trace>
  <inkml:trace contextRef="#ctx0" brushRef="#br0" timeOffset="-128440.96">20278 11293 515 0,'0'0'86'15,"0"0"27"-15,0 0-1 16,0 0-54-16,0 0-27 15,0 0-10-15,101-28 4 16,-44 26 1-16,4 2 4 16,3 0-4-16,3 0 2 15,0 0-14-15,-3 0 3 16,-6 5-14-16,-9-4 3 0,-10-1-6 16,-10 3 0-1,-13-3-6-15,-6 0-10 0,-10 0-44 16,0 0-63-16,-11 0-289 15</inkml:trace>
  <inkml:trace contextRef="#ctx0" brushRef="#br0" timeOffset="-124635.16">5060 12621 264 0,'0'0'125'0,"0"0"-116"16,0 0 81-16,0 0 5 15,0 0-35-15,0 0-24 0,0 0-11 16,-34-53 2 0,30 52-6-16,4 1-12 0,0-1 10 15,-3-1-4-15,3 2 4 16,0 0-4-16,0 0 0 15,0 0-5-15,0 0 1 16,0 0-8-16,0 0 9 16,0 0-3-16,0 0-6 15,0 0-1-15,0 0-2 16,0 0 6-16,0 0-4 16,0 0 4-16,0 0 1 15,0 0-4-15,0 0 8 16,0 0-5-16,0 0 1 15,0 0-3-15,0 0-1 16,0 0-3-16,0 0-4 0,0 0-2 16,15 4 6-1,1 7 1-15,5-2 0 16,6 4-1-16,3-1 1 0,1 4 0 16,2 2 4-16,3 3-2 15,-2 3-2-15,-1 0 3 16,4 3 2-16,-3 1 1 15,2 0 4-15,3 1-4 16,7-2 1-16,8-2 6 16,3 0 1-16,2-3-1 15,-2-2-7-15,-2-3-1 16,-7-5 1-16,-8-2-3 0,-4-3 0 16,-8-3 1-1,-7-1-4-15,-6-3 5 0,0 0-6 16,-6 0 1-16,-3 0-1 15,-3 0 6-15,0 0-6 16,-3 0-3-16,0 0 1 16,0 0-10-16,0 0-17 15,0 0-18-15,0-8-34 16,-12-8-122-16</inkml:trace>
  <inkml:trace contextRef="#ctx0" brushRef="#br0" timeOffset="-124197.54">5848 12411 421 0,'0'0'14'16,"0"0"59"-16,0 0 50 16,0 0-69-16,0 0-42 15,-88 28-1-15,45 8 37 0,-8 15-6 16,-6 10 2-16,-5 6 4 16,-1 5-13-16,5-2-13 15,6-5-2-15,4-1-2 16,9-6-5-16,5-8 14 15,9-7-26 1,5-9 15-16,8-7-13 0,5-7 2 16,2-8-1-16,4-5-4 15,-1-2 0-15,2-4 4 16,0 2 6-16,0-1-8 16,0-1-2-16,0 0-2 15,-1 1-10-15,1 0-28 16,-2-2-38-16,-5 0-40 15,-2 0-186-15</inkml:trace>
  <inkml:trace contextRef="#ctx0" brushRef="#br0" timeOffset="-123787.28">4914 13070 474 0,'0'0'13'0,"0"0"32"0,0 0 68 16,0 0-55-16,0 0-31 15,0 0-20-15,11-50 3 16,16 37-2-16,7-2-2 15,14-1 2-15,8-2 8 16,10-1 0-16,9 0 7 16,2-4-4-16,5 0-7 15,2-1-1 1,-4-1 2-16,-11 3-1 0,-11 3-12 16,-19 4 6-16,-14 1-5 15,-7 5 0-15,-6 1 1 16,-3 1-1-16,-5 2-1 15,-2 3 0-15,-1-1-2 16,-1 3-27-16,0 0-23 16,0 0-58-16,-16 0-146 0</inkml:trace>
  <inkml:trace contextRef="#ctx0" brushRef="#br0" timeOffset="-121972.06">5366 12516 264 0,'0'0'41'0,"0"0"45"15,0 0 1-15,0 0-39 16,0 0-5-16,0 0-23 16,-94-10 9-16,69 16-4 15,0 7 14-15,-5 7-19 16,0 5 5-16,2 8 8 16,4 1-12-16,6 6-10 15,5-3 5-15,5-3-2 16,5-5-11-16,3-1 1 15,0 0 7-15,0-2-8 16,12 1 0-16,3-2 6 16,0 1 0-16,7-2 1 15,0-2-1-15,5-1-2 16,6-1 2-16,0-3 4 16,0-3-5-16,1-4-1 0,-4-2-2 15,6-3 2 1,-5-2-6-16,-1-3 8 0,3 0-7 15,0 0-1-15,5-14 1 16,-2-5 0-16,0-3 2 16,-3-2-3-16,-5-3-1 15,-7 0 2-15,-6-1-1 16,-5-3 9-16,-10-3-10 16,0-3 1-16,-7-2 5 15,-11-4-6-15,-6 3-3 16,-3 0 0-16,-1 6 3 15,4 8-4-15,0 6 3 0,5 10-5 16,-2 3 4-16,0 4 2 16,-3 3-2-16,-4 0 0 15,-2 3-8-15,0 14 10 16,3 3 3-16,2 7-3 16,4 6 5-16,3 3-2 15,2 1-2-15,8 2 2 16,4-4 2-16,4 1-5 15,0 0 0-15,3-1-2 16,13 0 2-16,7 0 5 16,2-1-5-16,2-5 0 15,3-5 0-15,1-7 0 16,3-5 0-16,8-4 0 0,1-6 7 16,6-2-1-1,-1 0-6-15,-2-11 1 0,-1-8-1 16,-2-3 2-16,-4-3 3 15,-6-2-5-15,-3-3 0 16,-8 0-1-16,-10 1 2 16,-7-5-1-16,-5-3 0 15,-11-2 0-15,-20-5-2 16,-12-1 1-16,-8-1-4 16,-4 5 0-16,0 10 3 15,1 14-5-15,12 11 7 16,0 6-6-16,2 0 5 0,3 11 1 15,-1 10 6-15,1 4-1 16,6 7-4-16,-2 2-1 16,6 1 9-16,6 3-9 15,2 1 2-15,10 3-6 16,6-4 3-16,3 2 0 16,0-2 1-16,17 0 0 15,5-3-1-15,5-7-1 16,-1-6 2-16,4-7 1 15,0-6-1-15,3-6 3 16,4-3-3-16,2 0 6 16,4-15-6-16,-2-7 4 15,-7-2-10-15,-4-2 12 16,-11 0-4-16,-8-2 7 16,-10-2-4-16,-1-2-3 0,-12-6-3 15,-16-2 1-15,-13 2-2 16,-8 0-1-16,3 5 1 15,1 11-1-15,9 10 3 16,8 7-4-16,6 5 4 16,2 0 0-16,4 13 11 15,1 2-10-15,0 5-1 16,3 3 4-16,5 3-4 16,4 6-24-16,3-1-59 15,0 0-45-15,0-9-252 16</inkml:trace>
  <inkml:trace contextRef="#ctx0" brushRef="#br0" timeOffset="-121413.75">5754 12954 763 0,'0'0'12'0,"0"0"5"15,0 0 69-15,0 0-24 16,0 0-40-16,0 0-13 15,-12-29-3-15,12 29-6 16,0 0-58-16,0 0-56 16,0 0-211-16</inkml:trace>
  <inkml:trace contextRef="#ctx0" brushRef="#br0" timeOffset="-120360.3">7664 13176 609 0,'0'0'41'16,"0"0"1"-16,0 0 64 0,-14-78-36 15,9 72-21-15,4 3-7 16,-1 3-9-16,1 0-11 15,-1 7-22-15,-1 20-1 16,-1 14 1-16,0 13 11 16,1 8-4-16,3 7 15 15,0 0-11-15,0 2 5 16,7-2-5-16,11-3-3 16,1-3-3-16,-1-6-2 15,0-10-1-15,-1-6-2 16,-6-10 4-16,-3-9-4 15,-5-7 2-15,0-6-2 16,0-4 3-16,-3-5-3 16,0 0 2-16,0 0-2 0,0 0-5 15,0-9-11-15,-15-10-29 16,-9-4-96-16,-1-7-31 16,1-1-258-16</inkml:trace>
  <inkml:trace contextRef="#ctx0" brushRef="#br0" timeOffset="-120042.86">7319 13643 554 0,'0'0'33'0,"0"0"-14"0,0 0 97 16,0 0-35-16,0 0-36 15,0 0 1-15,-39-20-15 16,39 18-15-16,0-2 1 15,18-4 3-15,16-4-13 16,20-3 10-16,17-8 1 16,13 1-4-16,7-1 5 15,-1 3-7-15,-5 3-2 16,-14 2-5-16,-14 0 5 16,-11 4-5-16,-15 3 4 15,-7 1-1-15,-10 2-8 16,-8 5 1-16,-2-2-3 15,-4 2-10-15,0 0-53 16,-10 0-54-16,-14 0-59 0,-2-6-486 16</inkml:trace>
  <inkml:trace contextRef="#ctx0" brushRef="#br0" timeOffset="-119445.23">7252 12025 576 0,'0'0'20'15,"0"0"-2"-15,0 0 107 16,-23-73-46-16,23 68-20 16,-1 2-5-16,1 3-21 15,1 0-27-15,26 23-3 16,12 8 7-16,7 12 32 15,2 3-19-15,1 4 9 16,-3 0-8-16,-1-2-8 16,-3-3-7-16,-2-3 0 15,-9-9-3-15,-2-3-6 16,-10-7 2-16,-4-6 5 0,-3-4-7 16,-6-5 0-1,-4-1 0-15,-2-2-17 0,0 2-50 16,-2 6-51-16,-16 3-49 15,-4-1-272-15</inkml:trace>
  <inkml:trace contextRef="#ctx0" brushRef="#br0" timeOffset="-116595.02">6421 12230 151 0,'0'0'22'0,"0"0"23"16,0 0 36-16,0 0 11 16,0 0-35-16,0 0 15 15,0 0-27-15,-48-23-7 16,48 23-9-16,0 0-10 16,-1 0-8-16,1 0-9 15,0 0-2-15,0 2 0 16,0 10 0-16,3 7 7 0,9 2-4 15,1 3 7 1,4 3 3-16,2 2-6 16,3 2 10-16,6 3-9 0,4 1 17 15,2 8-15-15,5 5 13 16,-2 8-7-16,0 5-7 16,-4 2-2-16,-5 0-1 15,-3 1 6-15,-3 5-11 16,5 1 14-16,-5 3-6 15,5 2 13-15,-3-3-6 16,6-2-1-16,-2 0-12 16,2-2 4-16,7-2-4 15,-1-1-3-15,7-2 1 16,5 2 5-16,3 3-5 16,1-2 1-16,-5-4-2 0,-5-4 4 15,-6-6-3-15,-9-2 1 16,1-5-2-16,-4-4 2 15,0-1-2-15,2 0 1 16,3-2 5-16,5 0-4 16,4-1-1-16,4-2 5 15,4 1-2-15,3-4 6 16,3 2 0-16,-1 1 6 16,-3 0-6-16,-4 1-9 15,-6-3 3-15,-4-1 2 16,-3-4-5-16,-2-5 1 15,-7-3 0-15,-4-3 14 0,-5-5-4 16,-7-5-8 0,0-2-3-16,-4-2 2 0,1-3-3 15,1 0-4-15,-4 0 4 16,0 0 1-16,0 0-1 16,0 0-15-16,0 0-15 15,0-5-62-15,0-8-94 16</inkml:trace>
  <inkml:trace contextRef="#ctx0" brushRef="#br0" timeOffset="-115940.18">8018 14633 455 0,'0'0'112'15,"0"0"-109"-15,0 0 66 16,0 0-5-16,0 0-26 16,32-82 6-16,-22 57 8 15,-4-8-18-15,0-6 2 16,-6-10-13-16,3-9 14 16,-3-10-26-16,5-10 0 15,2-3-9-15,8-5 0 16,0 2 8-1,3-7-1-15,1 1 9 0,-4 1-7 16,3-3-7-16,0 7 10 0,1-4-7 16,3-3-3-16,0-1-4 15,3-6 5-15,0 0-5 16,0 1 1-16,1 2-1 16,-7 5 0-16,-4 2 3 15,-6 5-3-15,-6 2-3 16,-3 3 3-16,0 2-1 15,0-4 5-15,6 3-1 16,9 4-2-16,12 11-1 16,-2 7 0-16,5 6-1 15,-6 4 1-15,-2 3 8 16,-4 3 0-16,2 0 3 16,2-1 3-16,5-3-8 15,7 0 0-15,9-2 7 0,5-3-10 16,-2 6 6-16,-10 4-2 15,-8 8 14-15,-14 9 2 16,-8 6-4-16,0 2 4 16,-5 3-5-16,-1 5-6 15,0 2-7-15,0 1-2 16,0 2-3-16,0 1-5 16,-1 0-7-16,-17 0-27 15,-12 14-20-15,-12 10-17 16,-13 10-67-16,-6 7-34 15,-18-3-183-15</inkml:trace>
  <inkml:trace contextRef="#ctx0" brushRef="#br0" timeOffset="-114892.08">6397 12062 305 0,'0'0'1'15,"0"0"26"-15,0 0 79 16,0 0-30-16,-100-3-22 15,82 0 5-15,2 2 0 16,10 1 1-16,3-1-23 16,1 1-10-16,2-3 9 15,0 3 11-15,0-3-15 16,0 1-6-16,3-5-7 16,12-4 0-16,11-3-11 0,4-2-3 15,5 1-1 1,2-1 1-16,2 1-4 15,7-2 8-15,2 0-6 0,4 0 14 16,5-3-7-16,4 0-2 16,5 0-1-16,1 0-4 15,0 1 0-15,0 2 2 16,-6 0 0-16,-1 3-4 16,-3-3-1-16,6 2 1 15,0-2-1-15,-3 1 4 16,3 3-3-16,-5-1 0 0,-4 2 2 15,-2 2-2-15,0 0 1 16,-1 2-2-16,1-1 0 16,-1 1 0-16,-3-1 0 15,-2-1 1-15,-4 3 3 16,-8-1-3-16,4-1 1 16,-5 4 0-16,-1-2 6 15,2 0-4-15,2 4-4 16,1 0 0-16,5-1 7 15,-2-3-6-15,2 2 1 16,4-2-1-16,-2-4 4 16,0 1-3-16,-5 0 5 15,-3-1-7-15,-8 4 1 16,-7 0 4-16,-6-1-2 16,-2 1 8-16,1-3-5 15,2-1 2-15,2-1 2 0,0 2-4 16,-2 2-4-16,-7 1 2 15,-3 2-2-15,-3 4 3 16,-3-2-5-16,0 3-10 16,-4 2-5-16,-26 20-70 15,-16 9-52-15,-13 2-67 16</inkml:trace>
  <inkml:trace contextRef="#ctx0" brushRef="#br0" timeOffset="-113601.98">7024 12180 180 0,'0'0'86'0,"0"0"17"16,0 0-31-16,0 0-25 15,0 0-14-15,0 0 16 0,-20-54 23 16,20 46-27-1,-2-1 16-15,1-2-5 16,1 0-30-16,0-1 3 0,0-1-10 16,0-1 4-16,0 5-9 15,0-1 2-15,0 3 13 16,0 4-4-16,0 1 5 16,0-1-12-16,0 1-5 15,0 1 2-15,0 1-6 16,0 0-3-16,0 0 8 15,0 0-8-15,0 0-1 16,0 0 1-16,0 0-6 16,0 0 0-16,0 0 0 15,0 0 6-15,3 0-5 16,12 0-1-16,3 0 12 0,0 3-3 16,4 2-7-16,-1 2 0 15,3 1 6-15,-3-1-3 16,1 0-4-16,0 1 1 15,-2 0 6-15,2 1-7 16,1 1 0-16,2 1 3 16,2 2 4-16,1 0-2 15,3 2-2-15,-3-2 2 16,0 1 0-16,-4 0 0 16,-2-1-4-16,-3-1 0 15,-1-2 5-15,0 0-4 16,-1 2 2-16,2-1 0 0,2 2-4 15,-2 1 5 1,5 1-1-16,1-1 4 0,-1 2-5 16,-1-2 2-16,-1-2-1 15,-1 1-1-15,-1 0 2 16,0-1-4-16,-2-1-2 16,-1 0 4-16,-1 1-1 15,-4-1-3-15,4 2 3 16,-5-4-1-16,-4-1-2 15,2 1 0-15,-3-1 2 16,-3-3-2-16,2 0 1 16,1 2-1-16,-3-1 7 15,4 0-5-15,-3 1 1 16,2-1 11-16,0-2-7 16,-1-1 0-16,2 1-2 0,-4-1-4 15,-3-2 1-15,0-1 6 16,0 1-1-16,0-1 3 15,2 0-2-15,-2 0 0 16,0 0 6-16,0 0-14 16,0 0 1-16,0 0 2 15,0 0-2-15,0 0 0 16,0 0 2-16,0 0-2 16,0 0 5-16,0 0-5 15,0 0 5-15,0 0 1 16,0 0-3-16,0 0-2 15,0 0-2-15,0 0 1 0,0 0 0 16,0 0 0-16,0 0-1 16,0 0 0-16,0 0 0 15,0 0-8-15,0 0-5 16,-2 0-32-16,-8 0-35 16,-4 3-54-16,-6 12-87 15,-9 13-117-15</inkml:trace>
  <inkml:trace contextRef="#ctx0" brushRef="#br0" timeOffset="-111819.88">15099 10440 736 0,'0'0'20'0,"0"0"66"15,0 0-13-15,0 0-46 16,0 0-12-16,0 0 23 16,95 71 8-16,-51-24-16 15,1 9 5-15,-4 6 2 16,1 5-10-16,-5 0-7 15,0-5 11-15,-4-4-16 16,-2-6-4-16,-2-9-1 16,-8-8-4-16,0-8 2 15,-4-7 8-15,-6-8-4 16,-5-5-8-16,-3-4-1 0,-3-1 1 16,0-2 4-16,0 0-4 15,0 0-4-15,0-2-25 16,-3-13-133-16,-5-6-156 15</inkml:trace>
  <inkml:trace contextRef="#ctx0" brushRef="#br0" timeOffset="-109083.08">18722 12596 434 0,'0'0'58'16,"0"0"29"-16,0 0 21 16,-81-81-31-16,53 74-32 15,-5 3-7-15,-6 4 1 16,-1 0-8-16,1 4-9 16,7 13-8-16,0 5 7 15,4 7-1-15,3 7-8 16,2 6-9-16,4 2 5 15,4 7 3-15,4 1-6 16,8 4 0-16,3-3 2 0,0-4-6 16,11-5 0-16,11-6 0 15,5-7 1-15,1-7-2 16,2-8 0-16,0-7 2 16,1-9-2-16,1 0 0 15,-2-6-4-15,-1-16 8 16,-5-6-4-16,-6-6 4 15,-3-7 1-15,-6-7 2 16,-6-3-6-16,-1-3 6 0,-2 0-5 16,0 4-1-16,0 7 0 15,-5 13-1-15,-1 12 0 16,1 10 0-16,2 8 7 16,2 0-7-16,-3 8 0 15,2 18-3-15,2 7-2 16,0 12 5-16,17 0 0 15,9 8 1-15,3 1-1 16,0 1 0-16,0-4 1 16,-2-4 0-16,-3-8 1 15,-2-6-2-15,-1-9-4 16,-3-9-1-16,0-6-6 16,-2-6 1-16,5-3-24 15,3 0-34-15,3-3-24 16,-1-13-26-16,0-7-322 0</inkml:trace>
  <inkml:trace contextRef="#ctx0" brushRef="#br0" timeOffset="-108522.9">19010 12368 513 0,'0'0'137'16,"0"0"-130"-16,0 0 31 16,27 87 32-16,-18-24-14 0,-2 10-20 15,-6 9 0-15,-1 0-17 16,0-3-9-16,0-5-3 16,0-10-3-16,0-7 0 15,0-14-4-15,8-11 1 16,3-11 8-16,-3-11-8 15,0-3-1-15,-4-7 0 16,4 0 9-16,4-16 15 16,1-12-12-16,2-9-1 15,-2-7 0-15,1-5-11 16,2 1-1-16,2 6-19 16,0 9-11-16,3 12 3 15,3 10 3-15,0 9 17 16,4 2-10-16,1 3 7 15,-3 17 11-15,3 7-4 0,-6 8 5 16,-7 5-6 0,-6 4 5-16,-10-2-2 0,0-2 2 15,-3-1-1-15,-14-8-4 16,-2-6 5-16,-2-6 3 16,-4-8 5-16,-7-5 33 15,-2-3-4 1,-6-3 12-16,3 0-6 0,2-3-23 15,4-11 1-15,9 0-13 16,7-3-8-16,10-1 0 0,5-3-83 16,23 1-84-1,12-4-508-15</inkml:trace>
  <inkml:trace contextRef="#ctx0" brushRef="#br0" timeOffset="-108128.86">20054 12526 783 0,'0'0'20'0,"0"0"69"15,-107-26-15-15,65 27-23 16,0 27-31-16,2 11-1 16,4 11-9-16,6 6-10 15,8 3 6-15,8 2 4 16,11 0-3-16,3-3-3 16,2-5-4-16,16-7-3 15,7-8 3-15,3-9 1 16,5-4 2-16,2-8-3 15,0-6 7-15,5-6-11 16,-2-4 4-16,-4-1-7 16,1 0-22-16,-4-5-25 0,-3-12-72 15,1-9-77 1,-3-7-391-16</inkml:trace>
  <inkml:trace contextRef="#ctx0" brushRef="#br0" timeOffset="-107835.02">20400 12492 679 0,'0'0'57'0,"0"0"-10"15,0 0 17-15,73 84 9 16,-43-28-31-1,-2 5 2-15,1-1-18 0,-1-2-12 16,-1-3-5-16,-2-7 3 16,-1-6-11-16,-6-9 0 15,-2-8-1-15,-2-8 1 16,-6-7-2-16,-3-5 1 16,-2-5-9-16,0 0-14 15,2-3-12-15,-2-16-93 16,-3-12-173-16</inkml:trace>
  <inkml:trace contextRef="#ctx0" brushRef="#br0" timeOffset="-107554.89">20642 12433 614 0,'0'0'10'16,"0"0"37"-16,-27 118 47 15,16-56-29-15,-3 5-5 16,-2-1-26-16,-1-4-4 16,-3 2-10-16,1-5-10 15,0-6-8-15,3-6 1 16,3-10 0-16,4-10-3 16,5-7 2-16,4-9-4 15,0-4 2-15,0-5-3 0,0-2-11 16,0 0-43-1,4 0-45-15,4-12-107 0</inkml:trace>
  <inkml:trace contextRef="#ctx0" brushRef="#br0" timeOffset="-107383.22">20361 12917 572 0,'0'0'79'0,"0"0"6"16,0 0-9-16,0 0-31 15,106-67-19-15,-57 55-7 16,2 2-4-16,1 3-15 16,3 2 0-16,1 2-2 0,-3-3-15 15,-5-1-114-15,-2-3-408 16</inkml:trace>
  <inkml:trace contextRef="#ctx0" brushRef="#br0" timeOffset="-106773.05">21360 12557 688 0,'0'0'16'15,"0"0"73"-15,0 0-35 16,-95-56-4-16,62 56-31 16,4 0 7-16,0 8-11 15,4 18-5-15,2 5 3 16,4 7 15-16,5 4-16 16,5-1 7-16,4 1-12 15,5-3-6-15,0-3 2 16,0-2-3-16,5-5 6 15,9-3-5-15,5-6-1 16,1-8 0-16,1-3-4 16,1-7-3-16,1-2 5 15,-1 0 2-15,0-19 2 0,-1-7 3 16,-4-7 0 0,-3-9-5-16,-2-9 6 0,-3-14 4 15,-3-10-9 1,-1-7 4-16,-5-3-5 0,0-1-2 15,0 5-3-15,-11 3 1 16,-1 11-2-16,-2 15 5 16,3 19 1-16,5 16 1 15,1 12 4-15,4 5 0 16,1 22-5-16,0 24 0 16,6 20 4-16,15 13 10 15,3 8-5-15,1 2-5 0,-3-3-2 16,-1-9 7-16,-3-11-9 15,0-14 3-15,-3-13-1 16,1-10-2-16,-2-9-9 16,2-6-12-16,2-6-62 15,3-6-141-15</inkml:trace>
  <inkml:trace contextRef="#ctx0" brushRef="#br0" timeOffset="-104950.91">14431 13106 298 0,'0'0'45'0,"0"0"-3"0,0 0 40 16,0 0-14-16,0 0-35 15,0 0-11-15,-23-58-4 16,22 58 10-16,1 0-28 15,-2 3-1-15,2 18 1 16,0 8 0-16,0 8 2 16,-2 7 25-16,2 6 4 15,0 6 3-15,0 8 0 16,0 6 1-16,5 13-4 16,4 10-10-16,-3 8 1 15,-3 0 3-15,-3-4-13 16,0-7-4-16,-4-6-3 15,-5-5 5-15,-3-7-1 16,3-5-5-16,1-9 12 0,1-4-11 16,-2-4 0-16,3-8 3 15,2-6-3-15,2-6 3 16,2-7 2-16,0-6-7 16,0-5-1-16,0-5 4 15,0-2-6-15,0-2 2 16,2-1-1-16,5-2 1 15,9 0 5-15,14 0-3 16,9-10-2-16,9-1-2 0,0-3 2 16,-1 3-1-1,-2 2-1-15,4 1 4 0,6-2-4 16,8 3 0-16,9-1-1 16,5 1-3-16,1 0 3 15,7 0 1-15,4 2 0 16,7 0 1-16,7-1 0 15,9 0 2-15,-1-1-3 16,-2 2 1-16,-9-1-1 16,-12 2 3-16,-7 1-3 15,-7-1-6-15,-2 0 6 16,-5 1 2-16,-3 0-1 16,-4 0 3-16,-3 2 4 15,-4-1-2-15,-4 1-2 0,-7 0 14 16,-1-1-16-16,-9 0 15 15,-3-2-10-15,-8-1 12 16,-8 2-10-16,-3-3 5 16,-2-2 11-16,-1 1-9 15,-2-3 12-15,1-2-11 16,-2-5 5-16,1-5-12 16,-2 0 3-16,1-7 0 15,1-4-8-15,0-9 5 16,-3-8-1-16,-1-8-4 15,-1-7 1-15,0-4-4 16,0-4-1-16,-1-8 0 16,-8-5 3-16,2-4-3 0,-1-5-2 15,2 0 2 1,-1 3-5-16,1 0 4 0,3 5-1 16,0 4 1-16,3 9-1 15,0 6 1-15,0 8 0 16,0 7 0-16,6 5 1 15,6 6-1-15,-5 3 0 16,5 5 0-16,0 2 0 16,-2 6 0-16,1 5 0 15,-1 4 0-15,-4 7 0 16,0 3 0-16,-4 4 0 16,-2 3-4-16,0 0-14 0,0 8-62 15,0 21-47-15,-18 12 19 16,-6 10-24-16,-10 4-155 15</inkml:trace>
  <inkml:trace contextRef="#ctx0" brushRef="#br0" timeOffset="-103704.2">14565 14076 210 0,'0'0'58'15,"0"0"44"-15,0 0 28 16,0 0-64-16,0 0-14 15,0 0 9-15,-60-22 0 16,59 21-18-16,1-1 3 16,0 2-10-16,0-1-9 15,0 1-10-15,0-4 15 16,0-2-9-16,12-4-20 0,8-1 2 16,6-4-3-16,5 0 6 15,5 1-6-15,4-1-2 16,6 1 10-16,1-2-2 15,2 3-2-15,-4 1 1 16,-2 1 2-16,-1 0-5 16,-1 2 0-16,4-1 1 15,6 0-4-15,1 2 3 16,3 1-1-16,-1 1-2 16,-3-2 0-16,-3 3 0 0,-1 0 6 15,1-2-6-15,1-1 2 16,-1 4 3-16,0-4-5 15,1 2 1-15,-1 0-1 16,-1 1 9-16,-2-1-9 16,-2 2 6-16,-5-2-3 15,-2 1 1-15,-2-1-4 16,1 0-1-16,0 1 0 16,-1-1 0-16,3 0 3 15,-2-2-1-15,-2 1-2 16,-3 2 0-16,-1 0 7 15,6-1-5-15,6 3 2 16,3 0 10-16,2-1-8 16,-6 3-2-16,-3 1 0 15,-2 0-2-15,-2 0 2 0,-5 0-4 16,-3 0 4-16,-1 0-5 16,-3 0 2-16,-3 0 0 15,1-2 2-15,0 2 3 16,0 0 0-16,0-1 2 15,-3 0 3-15,2-1-4 16,1 0 4-16,0 2 0 16,-3 0-3-16,-3-1 2 15,-4 1-9-15,-3-2 8 16,-3 2-9-16,-1 0 10 0,-2 0-9 16,0 0 3-1,0 0-4-15,0-1 5 0,0 1-2 16,0 0 0-1,0 0 0-15,0 0 0 0,0 0 0 16,0 0-1-16,0 0-1 16,0 0-1-16,0 0 1 15,0 0-1-15,0 0 0 16,0 0 0-16,0 0 0 16,0 0-16-16,0 0-40 15,0 0-43-15,0 0-50 16,0 0-75-16,-17 3-17 15</inkml:trace>
  <inkml:trace contextRef="#ctx0" brushRef="#br0" timeOffset="-102521.25">14345 13435 274 0,'0'0'79'16,"0"0"10"-16,0 0-3 15,0 0-40-15,0 0-6 16,0 0-4-16,-5 0-17 16,5 0 11-16,13-2 2 15,9-5-10-15,13 0-19 16,5-1 13-16,9-2-4 15,1 1 8-15,0 1-3 0,1-1-3 16,1 0 2 0,0 1 4-16,5-3-13 0,1 2 9 15,5-3-2-15,2 0 0 16,6 3 3-16,0-1-15 16,-1 0 14-16,-3 3-5 15,-4 0-5-15,-6 2 12 16,-8 0-16-16,-7 1 9 15,-1 1 5-15,3-2-8 16,3 0 0-16,4 1 3 16,6 0-6-16,-1 2 0 0,0-2-3 15,-3 1 4 1,-3-1-6-16,0 2-2 0,-3-2 2 16,-1-1 3-16,-4 1-2 15,-2 0-1-15,0-1 7 16,-1 2 1-16,-2 0-4 15,0-1 2-15,-2 2 0 16,-4 0 0-16,2 1-2 16,-2 1 2-16,-1-2-4 15,0 2 2-15,-2-1 4 16,0-1 3-16,-1 2-7 16,2-3 5-16,-2-1 7 15,1 3-14-15,-1-1 8 16,-5 2-6-16,-1 0 3 0,-4-1 7 15,-3 1-4-15,-3-1 4 16,-4 1 0-16,1-2-10 16,-1-1 6-16,1 0-2 15,1-1 0-15,1 1-1 16,-4-1 4-16,-2 1-8 16,1 0 2-16,-3-1-2 15,1 3 1-15,0 1 2 16,-3-2-2-16,0 2 0 15,0 0-2-15,0 0-4 16,0 0 0-16,0 0-4 0,0 0-51 16,0 0-99-1,0 11-60-15,-13 2-110 0</inkml:trace>
  <inkml:trace contextRef="#ctx0" brushRef="#br0" timeOffset="-97224.09">1910 15020 722 0,'0'0'64'16,"0"0"-11"-16,0 0 0 15,0 0-37-15,0 0-16 16,0 0 7-16,-6 92 2 16,6-41 4-16,0 5 29 15,0 4-17-15,0 1 8 16,0-1-13-16,0-2-12 15,0-3-4-15,0-6 2 16,2-6-3-16,2-8-3 16,1-13 0-16,-2-8-2 15,0-7 2-15,-3-6-2 16,3-1 2-16,-3 0 0 16,0 0-14-16,0-1-54 0,0-13-49 15,-6-9-202-15</inkml:trace>
  <inkml:trace contextRef="#ctx0" brushRef="#br0" timeOffset="-96951.95">1617 15458 653 0,'0'0'70'0,"0"0"-14"0,0 0 5 16,0 0-37-16,0 0-11 15,0 0-2-15,97-33-8 16,-32 19 4-16,7-2 5 16,-2 0-11-16,-9 3 14 15,-6 2-9-15,-14 3 0 16,-10 2-3-16,-7 2-2 16,-5 1 2-16,-10 2-3 15,-6 0-19-15,-3-1-119 16,0-1-627-16</inkml:trace>
  <inkml:trace contextRef="#ctx0" brushRef="#br0" timeOffset="-96467.2">1542 14439 678 0,'0'0'31'15,"0"0"108"-15,0 0-63 16,0 0-32-16,0 0 2 16,0 0-41-16,-2-19-5 15,29 43 0-15,9 7 6 16,6 6-3-16,-3 4 2 15,-1-1-5-15,-3 0 2 16,-4-2 3-16,2-2 2 16,-3-9-7-16,-8-3 0 15,-2-5 3-15,-9-6-2 16,-6-6-1-16,-5 0 0 16,0-4-46-16,0-1-37 0,-5 0-63 15,-17-2-207-15</inkml:trace>
  <inkml:trace contextRef="#ctx0" brushRef="#br0" timeOffset="-95973.9">1369 13861 596 0,'0'0'40'0,"0"0"57"16,0 0 22-16,0 0-40 15,0 0-18-15,0 0-27 16,-27-36-18-16,27 33-6 15,21-4-6-15,22-3-4 16,14 1 3-16,7-1-3 16,-1 3 0-16,-8 4 2 15,-3-1-2-15,-10 3 0 16,-2 1-2-16,-14 0 2 16,-7 0-18-16,-13 14-83 15,-6 4-168-15</inkml:trace>
  <inkml:trace contextRef="#ctx0" brushRef="#br0" timeOffset="-93225.02">3466 15098 677 0,'0'0'2'16,"0"0"11"-16,-15-81 79 16,15 62-19-16,-3 8-24 15,-1 7-10-15,4 4 8 16,-2 0-26-16,1 17-21 16,1 17 0-16,0 14 2 15,0 11 9-15,10 7-2 0,2 1 8 16,0-3-9-1,1-4 10-15,-2-7-15 16,2-7 4-16,-2-10-7 0,-1-10 2 16,2-6 2-16,-6-5-4 15,0-8 5-15,-4-3-10 16,-1-2-13-16,-1-2-43 16,0 0-27-16,0 0-54 15,-6-17-278-15</inkml:trace>
  <inkml:trace contextRef="#ctx0" brushRef="#br0" timeOffset="-92976.84">3231 15416 514 0,'0'0'15'0,"0"0"73"15,98-22 28-15,-49 11-70 16,8-3 1-16,4-1-18 16,2 1-15-16,-5-1-8 15,-6 2 2-15,-9 1-8 16,-11 3 3-16,-15 3-7 16,-12 0-35-16,-5-1-100 15</inkml:trace>
  <inkml:trace contextRef="#ctx0" brushRef="#br0" timeOffset="-92524.88">3054 14595 583 0,'0'0'119'16,"0"0"-85"-16,0 0 65 0,0 0-34 16,0 0-24-1,0 0-29-15,75-42-8 0,-23 28 3 16,-1-2-7-16,1 2 0 15,-4 5 0-15,-6 1 0 16,-8 8 0-16,-6 0-23 16,-20 8-127-16,-8 9-284 15</inkml:trace>
  <inkml:trace contextRef="#ctx0" brushRef="#br0" timeOffset="-89902.22">2592 14543 381 0,'0'0'41'16,"0"0"36"-16,0 0 14 16,0 0-37-16,0 0-13 15,0 0-16-15,-15-17-18 16,15 17 2-16,0 7-9 15,14 10-2-15,3 5 2 16,4 5 13-16,0 6 10 16,0 2-4-16,1 6 3 0,1 8-4 15,7 9-6 1,4 4 2-16,0 3-3 0,5-2 2 16,3-2 4-16,-2-1-14 15,-3 1-1-15,-2-3 4 16,-1 0 3-16,-1 1-7 15,8 3 1-15,1-2-3 16,6 8 7-16,0-4 1 16,2-2-8-16,-2-8 1 15,3-4-2-15,1-2 4 16,3-3-1-16,-1 0 3 16,-3-2-3-16,-4 1 0 15,-5-3 5-15,-4-5-5 0,-7-4 0 16,0-8 0-16,-7-4-2 15,0-6 10-15,-9-3-4 16,-2-2-3-16,-4-5 3 16,-3 3-3-16,0-3 6 15,-2 2 3-15,1-1-2 16,-2-2-5-16,0 0-2 16,0-3 2-16,-3 0 0 15,0 0-2-15,3 0 8 16,-3 0 19-16,0 0 1 15,5 0 10-15,-2-6-10 16,4-12-13-16,-1-7-13 0,1-9-3 16,1-11 0-1,2-8-1-15,-2-6 2 0,-1 0-3 16,1 2 0-16,2 3 7 16,-1 3 0-16,2-6-5 15,0-2 1-15,-2-6 5 16,2-3-5-16,-1-4-3 15,-1-6 7-15,6-6-7 16,-3-4-2-16,0 1 2 16,-3 0 3-16,-8-3-3 15,-1 1-2-15,0 5 0 16,-13 2-5-16,-2 8 6 16,0 12 1-16,6 3 0 15,0 10 1-15,9 9 2 16,0 6-3-16,0 4 0 0,0 5 0 15,0 5-5-15,12 0 8 16,-3 4-4-16,3 1 1 16,-3 3-1-16,-6 5-5 15,3-3 6-15,-4 5-1 16,2 0 2-16,-1 0-2 16,0-2 2-16,1 2-1 15,-1-2 3-15,-1 4-3 16,-1 0-1-16,-1 1 1 15,0-1 0-15,0 0 0 0,2-2 1 16,-2 1-1-16,1-2 0 16,1 1 1-16,-1 0-2 15,1 1 2-15,-2-1-2 16,0 3 2-16,0-3 0 16,0 0 1-16,0 1-2 15,0 0-1-15,0 0 1 16,0 1 0-16,0 0 4 15,0 0-3-15,0 2-1 16,0 1 1-16,-2 0 1 16,-2-2 0-16,-7 2-2 15,-8 0-1-15,-2 0 1 16,-10 0 0-16,1 0 1 0,-4 0 0 16,-4 9-1-1,-5-1-4-15,-8 1 4 0,-7 3 0 16,-6 0 0-16,-6 4 1 15,-9 0-1-15,-6 5 3 16,3-1-5-16,-2 2 4 16,2-3-4-16,12 1 5 15,4-2-5-15,8-3 4 16,11 0-4-16,6-1 3 16,5-3-1-16,-2-2 0 15,5 2-4-15,-3-5 4 16,-4 2 2-16,-3-3-2 15,-1 1 0-15,0-1 0 16,5 0 0-16,11-3 2 16,8 0 0-16,8-2 12 15,8 0-13-15,4 0 8 0,0 0 3 16,0 0-2-16,0 0-8 16,0 1 5-16,0-1-5 15,0 0 0-15,0 0 1 16,0 0-2-16,0 0 0 15,0 0-1-15,0 0 1 16,0 0-1-16,0 0 2 16,0 0-1-16,0 0 3 15,0 0 2-15,0 0-1 16,0 0 0-16,0 0 1 16,0 0-4-16,0 0 1 15,0 0-2-15,0 0-1 16,0 0 1-16,0 0-1 0,0 0-5 15,0 0-16-15,0 4-47 16,16 5-28-16,14 5-32 16,6 4-33-16,-2 0-242 15</inkml:trace>
  <inkml:trace contextRef="#ctx0" brushRef="#br0" timeOffset="-86103.08">18489 14154 404 0,'0'0'94'15,"0"0"14"-15,0 0-19 0,0 0-34 16,-9-87-13-16,-4 71 2 15,-4 2-12-15,-3 3-14 16,-4 4 5-16,0 4-3 16,-2 3-10-16,0 0 3 15,-3 5 1-15,-1 14-11 16,-1 7 2-16,-3 6 2 16,2 7 1-16,6 3-6 15,5 5-1-15,9 2 2 16,6 0-1-16,6-4-1 15,0-3-1-15,4-3 3 16,14-6-3-16,3-7 0 0,3-6 1 16,3-6-1-1,2-9-4-15,3-5 3 16,-2 0 1-16,-5-12-1 0,-1-10 1 16,-2-5 0-16,-4-5 0 15,-6-7 0-15,-3-5 0 16,-6-7-1-16,0-4-2 15,-3-2 2-15,0 5-4 16,0 7-14-16,0 9 6 16,0 14 13-16,0 8 0 15,0 7 0-15,0 6 0 16,0 1 0-16,0 0-1 16,3 14-1-16,5 13-1 0,1 10 1 15,0 9 2 1,-1 5 1-16,-2 0 0 15,-3-1 2-15,2-3 0 16,1-6-1-16,4-6-2 0,2-7 0 16,4-4 4-16,-2-10-3 15,4-4-1-15,-2-8 0 16,5-2-1-16,3 0-10 16,-1 0-57-16,-4-14-51 15,-7-6-273-15</inkml:trace>
  <inkml:trace contextRef="#ctx0" brushRef="#br0" timeOffset="-85545.2">18758 13727 547 0,'0'0'56'15,"0"0"12"-15,0 0-40 16,0 0-11-16,29 72 53 16,-18-16-12-16,-5 8-5 15,-3 6-31-15,-3 3 1 16,0 2-18-16,0-3-5 16,0-6 1-16,-6-4 0 15,0-13-1-15,3-15 0 0,0-17 0 16,1-7 0-1,2-10 0-15,0-1 22 0,0-20 29 16,0-8-46-16,10-9-4 16,4-4-1-16,4-4 0 15,2 0-1 1,2 4-20-16,-1 7 4 0,1 14-5 16,1 15 18-16,-1 6-16 15,1 0 9-15,5 9 7 16,2 16 3-16,1 4 0 15,-3 6-1-15,-5 2 2 16,-11-1 2-16,-5 0-2 0,-7-1 2 16,0-4-2-1,-6-4 3-15,-9 0 7 0,-6-8 1 16,-5-2-3-16,-3-7 12 16,-4-3 12-16,-1-2-18 15,0-5 3-15,2 0-1 16,7 0-15-16,7 0 1 15,5-8-2-15,8-3-5 16,5-6-80-16,5-6-223 16</inkml:trace>
  <inkml:trace contextRef="#ctx0" brushRef="#br0" timeOffset="-85174.3">19751 13883 509 0,'0'0'205'0,"0"0"-144"15,-97-31 39-15,52 31-46 16,-8 12-29-16,-1 19-7 15,3 13 5-15,5 11-3 16,13 5-9-16,7 6-7 16,13-3 4-16,9-5-6 0,4-3 2 15,0-4-4-15,10-4 1 16,10-4 0-16,2-8 0 16,5-7 0-16,6-8 2 15,7-8-2-15,0-7-1 16,6-5-2-16,-1 0 2 15,-3-1-34-15,-3-15-67 16,-11-4-180-16</inkml:trace>
  <inkml:trace contextRef="#ctx0" brushRef="#br0" timeOffset="-84861.96">19996 13872 688 0,'0'0'37'0,"0"0"17"16,0 0 36-16,74 86-33 16,-45-32-15-16,-1 10-2 15,2 3-11-15,-5 2-14 16,-1-9 0-16,-3-5-15 15,-3-10 1-15,-3-14-1 16,-2-9 0-16,-2-8 0 0,0-7 0 16,1-6 0-1,2-1 0-15,-1-5-30 0,-5-12-72 16,-5-11-125-16</inkml:trace>
  <inkml:trace contextRef="#ctx0" brushRef="#br0" timeOffset="-84630.3">20252 13897 551 0,'0'0'10'0,"0"0"37"16,-36 103 76-16,24-52-51 0,1 7-16 15,-3 1-15-15,-2-1-16 16,1-4-20-16,-3-4 1 15,3-4-4-15,0-9 0 16,6-8 0-16,3-8-3 16,3-9 1-16,0-4-2 15,3-5-25-15,-1-3-106 16,-2 0-302-16</inkml:trace>
  <inkml:trace contextRef="#ctx0" brushRef="#br0" timeOffset="-84455.15">19961 14311 600 0,'0'0'63'0,"97"-34"3"15,-42 17 43-15,-1 2-48 16,2 1-40-16,-3 1 1 16,1 2-22-16,-5-1 1 15,9 4-2-15,11 1-105 16,4-2-412-16</inkml:trace>
  <inkml:trace contextRef="#ctx0" brushRef="#br0" timeOffset="-83769.8">21109 13995 730 0,'0'0'2'0,"0"0"18"15,0 0 85-15,-74-74-59 16,51 67-19-16,-3 7-24 16,0 0 5-16,-6 3-8 15,1 16 0-15,0 6 0 16,1 5 10-16,4 5 6 15,5 3 4-15,3 1-10 16,9 1 7-16,2 1-16 0,5 0 0 16,2-3 1-1,0-4-1-15,6-4 0 0,10-5 4 16,0-5-5-16,0-4 0 16,2-7 0-16,0-3 1 15,0-6-1-15,3 0 0 16,-1-3 3-16,-1-14 3 15,1-5 1-15,-1-11-5 16,-2-6-1-16,2-12 0 16,-2-11-1-16,1-9 1 15,-3-4-1-15,0-4 0 16,-6 2-5-16,-3-1-13 16,-6 0 7-16,0 11-5 0,0 11 11 15,-11 15-1-15,-3 12 6 16,1 12 6-16,6 7-6 15,1 10-8-15,-1 3 5 16,4 27 2-16,3 19-8 16,0 17 9-16,0 11 4 15,3 8 1-15,8 1 1 16,1-3-1-16,2-6 1 16,-4-5-1-16,2-10-3 15,3-9-2-15,-3-8 1 16,4-9-1-16,1-4 0 15,2-9 1-15,0-4-1 16,1-4 1-16,1-6-1 16,1-1 0-16,1-5-23 0,-2-3-149 15,-2 0-486-15</inkml:trace>
  <inkml:trace contextRef="#ctx0" brushRef="#br0" timeOffset="-79836.24">21538 13397 780 0,'0'0'1'15,"0"0"-1"-15,0 0 79 16,9-75-8-16,-8 67-12 16,1 2-27-16,-2 3 4 0,0 3-12 15,0 0-13 1,0 0-2-16,0 0-5 0,0 0-1 15,4 16-1-15,4 9 5 16,2 10 4-16,-1 5 6 16,0 1 10-16,0 6-6 15,0 2-3-15,2 5 3 16,2 5-4-16,2 0 7 16,3 7-1-16,-2-4-5 15,2-1-2-15,0 4-1 16,-2 1-3-16,0-4-6 15,-5-1 0-15,-3-8-6 16,-4-7 4-16,-1-7 1 16,-3-6 1-16,2-8 4 15,-1-3-3-15,2-5 4 0,-2-5 1 16,1 2 2-16,3-2-6 16,-2-4 4-16,-2 1-4 15,2-4 1-15,0 0-3 16,0-2 2-16,-1 0-3 15,-1-3 1-15,-1 1 1 16,0-1 0-16,0 3 1 16,2-3-4-16,-2 0 4 15,0 0-1-15,0 0-4 16,0 0-2-16,0 0-1 16,0 0 0-16,0 0-19 0,0 0-38 15,0 0-43-15,0 0-78 16,-3 0-186-16</inkml:trace>
  <inkml:trace contextRef="#ctx0" brushRef="#br0" timeOffset="-76933.14">22524 13462 708 0,'0'0'2'0,"0"0"80"15,0 0-11-15,0 0-21 16,0 0-4-16,0 0-24 16,12-32-11-16,-8 44-10 15,2 15 4-15,2 9 9 16,-5 10 11-16,0 10 0 16,-3 8 3-16,0 5 9 15,0-1-13-15,-2-4-10 16,-5-5-9-16,-1-1-5 15,1-1 7-15,0-2-7 16,2-6 0-16,0-4 1 16,1-9-1-16,1-5 4 15,-1-6-4-15,1-5-1 0,0-6-2 16,1-5 3-16,1-4-1 16,-1-3 2-16,2-1-2 15,-3-1-4-15,-1 0-28 16,-6-1-27-16,0-12-67 15,4-4-52-15,6-3-266 16</inkml:trace>
  <inkml:trace contextRef="#ctx0" brushRef="#br0" timeOffset="-76554.61">22227 13904 575 0,'0'0'70'16,"0"0"61"-16,0 0-29 16,0 0-49-16,0 0-14 15,0 0-15-15,8-8-13 16,14 8-4-16,9 0-6 15,11 0 8-15,7 1 16 16,8 4-4-16,3-2 2 0,1-3 6 16,0 0-9-16,-1 0 3 15,-4 0-8 1,-7-3-2-16,-7-4 2 0,-9 1 6 16,-6 0-10-16,-5 3-2 15,-10-1-3-15,-6 3-5 16,-4 1-1-16,-2 0 0 15,0 0-32-15,-12 5-122 16,-20 10-94-16</inkml:trace>
  <inkml:trace contextRef="#ctx0" brushRef="#br0" timeOffset="-73053.39">15379 14166 258 0,'0'0'65'16,"0"0"-12"-16,0 0 30 16,0 0-8-16,0 0-22 0,0 0-10 15,0 0 2-15,-60-1 9 16,44 1-33-16,-2 0 13 15,-4 0-17-15,-2 0 7 16,0 0 7-16,3 0-7 16,3 0 8-16,6 0-18 15,5 0 8-15,4 0 7 16,2 0-2-16,1 0-9 16,0 0-3-16,0 0-14 15,0 0 4-15,0 0-3 16,0 0-2-16,4 0 7 15,12 0-5-15,8-2-2 16,7-1 3-16,7-3 4 16,4 1-4-16,1-1 0 15,-3 0-3-15,-2 1 5 0,-4 0 0 16,-3 1-1-16,1 1 8 16,0 0-7-16,-1 1-2 15,2 0 7-15,-1 1-9 16,-1 1 3-16,-6-2-2 15,-5 2 2-15,-5-1 5 16,-5 1-9-16,-4-1 9 16,-4 1 3-16,1 0-6 15,-3 0 4-15,0 0-3 16,0 0 1-16,0 0-7 16,0 0 0-16,0-1 1 15,0 1-2-15,0 0 0 0,0 0-6 16,0 0-27-1,-3 0-52-15,-12 2-38 0,-8 6-108 16</inkml:trace>
  <inkml:trace contextRef="#ctx0" brushRef="#br0" timeOffset="-72324.76">15214 14188 205 0,'0'0'43'0,"0"0"24"0,0 0-4 15,0 0-1-15,0 0 10 16,0 0-18-16,-17 2-11 15,14-2 13-15,-1 0-21 16,-1 0 4-16,4 0 0 16,-1 0 0-16,1 0-8 15,1 0-11-15,0 0 10 16,0 0-16-16,0 0 9 16,0 0 2-16,0 0-2 15,0 0-8-15,0 0 3 16,6 0-15-16,12 0 5 15,10 0-7-15,6-3 5 0,5-2 8 16,3-1-1 0,-2 0 0-16,-5-1 6 0,-4-2 3 15,-3 4-14-15,-3-2 12 16,-1-1 0-16,3 1-3 16,2 2 3-16,5-4 0 15,-1 4 0-15,-4 0-1 16,-2 0-3-16,-7 3-4 15,-5-1 3-15,-6 0-11 16,-6 3 9-16,-2-1 1 16,-1 1-1-16,0 0-4 15,0 0-2-15,0 0-4 16,0 0-1-16,0 0-2 16,-1 0-2-16,-13 0-3 15,-10 7-21-15,-7 7-72 0,-6 3-103 16,-6 1-242-1</inkml:trace>
  <inkml:trace contextRef="#ctx0" brushRef="#br0" timeOffset="-64774.4">18236 15078 232 0,'0'0'153'15,"0"0"-69"-15,0 0 29 16,0 0-29-16,0 0-18 16,0 0-2-16,0 0-26 15,0-60-10-15,0 45-2 16,0-4 3-16,-12 2 0 16,-3 2-8-16,-6 2-6 15,-1 3 16-15,-1 3-16 16,-4 4 0-16,0 3-14 0,-2 0 1 15,0 4-1-15,-1 16 6 16,2 8-2-16,-2 2-3 16,4 6 1-16,2 3-2 15,6 2 5-15,4 0 1 16,10 0-7-16,4-2 9 16,0-2-9-1,6-4 0-15,12-4 8 0,-1-7-8 16,3-4 0-16,-1-7 0 15,2-8 1-15,0-3-1 16,3 0 1-16,1-5 1 16,-1-15 0-16,-3-4 3 0,-2-5 5 15,-1-5-8-15,-4-9 0 16,-2-6-1-16,-2-1-1 16,-2 3 0-16,-4 6 0 15,1 9 0-15,-4 9 0 16,-1 8 0-16,0 8 0 15,0 4 6-15,0 3-2 16,0 0-4-16,0 13-3 16,0 14-7-16,0 12 10 15,2 6 0-15,5 2 1 16,2 0 0-16,2-1 6 16,3-9-4-16,3-4-3 15,2-6-4-15,0-8 4 16,1-6 0-16,1-4 0 0,-1-5 0 15,-1-2-1-15,1-2-18 16,-4 0-37-16,-2-15-22 16,0-6-35-16,-3-8-121 15,3-11-391-15</inkml:trace>
  <inkml:trace contextRef="#ctx0" brushRef="#br0" timeOffset="-64250.1">18626 14811 667 0,'0'0'14'0,"0"0"82"16,0 0 0-16,0 0-76 15,0 0-20-15,0 0 0 16,-16 112 53-16,8-56-16 16,-3 2-1-16,0 2-11 15,-1 0-14-15,-1-1-7 16,2-7 1-1,2-8-5-15,4-9 0 0,2-13 0 16,0-8 1 0,3-8-1-16,0-4 0 0,0-2 2 15,0 0 16-15,0-11 48 16,11-8-53-16,7-10-9 16,6-7-6-16,1-3 8 0,2-2-12 15,2 4 5 1,-1 8 0-16,-4 11-10 0,-2 11 8 15,1 7 2-15,-4 0-3 16,2 15-7-16,0 10 9 16,-8 9 1-16,-2 4 1 15,-10 0-1-15,-1 0 1 16,0-2 0-16,-9-7-1 16,-6-2 1-16,-1-6 0 15,-1-6 0-15,-3-5 1 16,-6-3 3-16,-2-4 0 15,-5-1 15-15,-3-2-9 0,1 0-6 16,3-5-4 0,8-5 2-16,9 0 2 0,8-2-4 15,7-1-3-15,7-3-54 16,25-2-123-16,11-2-325 16</inkml:trace>
  <inkml:trace contextRef="#ctx0" brushRef="#br0" timeOffset="-63850.36">19518 15044 833 0,'0'0'13'16,"0"0"-8"-16,0 0 94 16,-108-35-29-16,67 35-46 15,-2 22-16-15,-3 12 6 16,5 9 9-16,9 6-5 16,8 1 1-16,6-2-3 15,7 0-7-15,4-1-4 16,4 0 4-16,3-3 1 15,0-5-9-15,0-6 0 16,12-4 2-16,7-9-1 0,4-3-1 16,7-8 1-1,5-3 1-15,1-4 0 0,1-2-2 16,-1 0-1-16,-3 0-7 16,-3 0-26-16,-2-9-102 15,-2-8-192-15</inkml:trace>
  <inkml:trace contextRef="#ctx0" brushRef="#br0" timeOffset="-63501.64">19931 15032 918 0,'0'0'1'16,"0"0"10"-16,0 0 7 15,0 0-16-15,0 0 22 16,51 108 43-16,-28-54-42 16,-3 4 13-16,-3-2-7 15,-4-2-15-15,-2-4-12 16,-4-4-3-16,-1-10 5 15,3-8-6-15,0-10 0 0,3-8 0 16,3-4 0-16,0-3 1 16,0-3-1-16,-3 0-3 15,-3-3-59-15,-6-13-58 16,-3-5-132-16</inkml:trace>
  <inkml:trace contextRef="#ctx0" brushRef="#br0" timeOffset="-63229.37">20261 14988 797 0,'0'0'41'0,"0"0"-18"0,0 0 25 16,-91 95 21-1,56-34-12-15,0 7-23 0,-1 3 0 16,0 1-16-16,4-5-2 15,3-11-13-15,7-12-3 16,8-12 2-16,4-7-1 16,4-9 6-16,2-2-7 15,-1-5 0-15,2-4-6 16,2-3-32-16,-2-2-39 16,-3 0-42-16,-2-14-169 15</inkml:trace>
  <inkml:trace contextRef="#ctx0" brushRef="#br0" timeOffset="-63044.47">19742 15405 287 0,'0'0'499'0,"0"0"-445"16,0 0 16-16,0 0-31 16,114-31 18-16,-59 23-19 15,3 3-6-15,1-1-7 16,1 2-15-16,0 2-7 15,-5-2-3-15,-4 1 0 16,-10-1-45-16,-12-4-159 16</inkml:trace>
  <inkml:trace contextRef="#ctx0" brushRef="#br0" timeOffset="-62376.57">20840 15196 710 0,'0'0'12'0,"0"0"68"0,0 0-8 16,0 0-39-16,-104-38-23 16,74 38 5-16,-2 3-5 15,-2 15 0-15,0 7 21 16,1 4-18-16,3 6-4 16,5 2 0-16,6 2-6 15,6 0 1-15,7 2 1 16,6-4 1-16,0-4-6 15,2-4 0-15,13-7 0 16,6-8-1-16,4-4 1 16,2-9 0-16,6-1 1 15,1-1 0-15,5-15 1 16,-3-8 13-16,-3-4 6 16,-3-8 12-16,-4-7-3 15,1-7-8-15,-3-4-16 0,0-12-5 16,-5-3-1-1,-1-2 0-15,-7-1 0 0,-7 3-2 16,-4 5 1-16,0 11 1 16,0 15-9-16,0 19 5 15,0 15 1-15,-9 4-4 16,-2 11-2-16,-2 19 2 16,1 11 0-16,6 12 6 15,6 9 1-15,0 7 1 16,14 6 6-16,2-2 5 15,-2-4-10-15,-1-7 2 16,-6-8-3-16,1-9-2 16,-2-7 2-16,1-9-2 15,2-7 1-15,3-5 0 0,4-4-16 16,3-3-63-16,-2-6-145 16</inkml:trace>
  <inkml:trace contextRef="#ctx0" brushRef="#br0" timeOffset="-61974.12">21282 14763 822 0,'0'0'11'0,"0"0"-2"16,0 0 99-16,0 0-32 15,0 0-50-15,0 0-26 16,44 28 1-16,-23 31 36 16,0 10 8-16,-4 5-14 15,-4 2 0-15,-6 3-7 16,-2-1-6-16,-4-5-1 15,-1-6-16-15,0-13 1 16,0-4 3-16,0-8-5 16,0-9 0-16,2-7-1 0,7-7 1 15,3-6 0-15,4-5 0 16,2-4 0-16,3-3-3 16,-5-1-48-16,-1 0-80 15,-9-13-182-15</inkml:trace>
  <inkml:trace contextRef="#ctx0" brushRef="#br0" timeOffset="-61595.57">22106 14973 850 0,'0'0'1'15,"0"0"36"-15,0 0 27 16,0 0-50-16,0 0-13 16,2 78 59-16,-11-14-13 15,-7 8-3-15,-3 7-6 16,-1-1-12-16,-2-3-18 15,2-7-4-15,2-10-2 16,6-13-2-16,7-12 1 0,4-13 5 16,1-7-5-16,0-4-1 15,0-5 1-15,3-3-4 16,3-1 3-16,0 0-31 16,-1-7-51-16,-5-10-107 15,0-6-358-15</inkml:trace>
  <inkml:trace contextRef="#ctx0" brushRef="#br0" timeOffset="-61396.28">21726 15366 563 0,'0'0'209'0,"0"0"-143"16,0 0 33-16,0 0-29 0,0 0-18 15,128-29-11-15,-64 28-11 16,2-1-16-16,-2 2 2 15,-4 0-16-15,-5 0-3 16,-7 0 1-16,-6 0 2 16,-8-2-99-16,-9-7-197 15</inkml:trace>
  <inkml:trace contextRef="#ctx0" brushRef="#br0" timeOffset="-60800.52">22715 15288 748 0,'0'0'30'16,"0"0"-27"-16,0 0 2 16,0 0 5-16,0 0-8 15,0 0-3-15,90 17 4 0,-59-17-1 16,0 0 2 0,-3 0-1-16,-2-6 6 15,-6-7 3-15,-4-3 26 0,-3-2 0 16,-1-4-20-16,-3-4-7 15,-3-2-1-15,-3-3-2 16,-3 4-4-16,0 4 1 16,-3 6 28-16,-14 4-19 15,-3 5 7-15,-3 2-11 16,-4 6-2-16,-1 0-1 16,-2 10-2-16,-1 11 1 15,1 9-3-15,0 9 14 16,3 4 4-16,3 4-7 15,4 3-1-15,5-3-7 16,5 2-1-16,5-6-5 0,5-3 1 16,2-2-1-1,15-4 4-15,8-9 0 0,5-4-2 16,5-6 0-16,2-7 24 16,4-6 20-16,-3-2-2 15,-2 0-3-15,-5-1-26 16,-3-7-9-16,-1-2 0 15,-3 0-6-15,-9 0-62 16,-9-2-103-16,-6 2-435 16</inkml:trace>
  <inkml:trace contextRef="#ctx0" brushRef="#br0" timeOffset="-57375.56">14611 15065 437 0,'0'0'5'0,"0"0"78"15,0 0-12-15,0 0-1 16,0 0-28-16,0 0-32 16,-37 1-7-16,28 45-1 15,-9 17 53-15,-2 16 5 16,-5 14-21-16,0 7-7 16,6 10 0-16,8 6-12 15,11 10-4-15,0 3-2 16,2-1 3-16,8-5-8 15,-5-9-4-15,-5-13 1 16,0-11-1-16,-11-8 6 16,-7-11-10-16,-3-9 6 15,0-6-5-15,3-8-2 0,4-9 0 16,6-10 1-16,2-14 0 16,6-7-1-16,0-8 0 15,0 0-1-15,0 0 1 16,0 0 27-16,9 0-3 15,10-6-8-15,11-4-15 16,6-2 3-16,9 3-3 16,7-3 0-16,9 2-1 15,12-1 0-15,11 2 0 16,8-1 0-16,7-1 0 0,-1 5 0 16,-4 0 0-16,-8 3 0 15,-8 3 0-15,-12 0 0 16,-6 0-1-16,-8 3 1 15,-2 4 4-15,0-2-2 16,0-1-2-16,-3-4-3 16,-1 0 3-16,-6 0 1 15,-3-9-1-15,-4-6 6 16,-5 3 7-16,-3-5 3 16,-5-1 2-16,0-3 9 15,-5-8-4-15,-1-4-4 16,1-10-5-16,3-9 5 15,-1-13-8-15,2-11-4 16,-4-13-5-16,1-8 1 16,-3-10-3-16,-3-6 1 0,-6-2 0 15,-4 1-1-15,0 6 0 16,-1 8 0-16,-7 3 0 16,0 8 2-16,6 9-7 15,2 13 3-15,0 11 2 16,6 17 3-16,6 11-3 15,-2 14 0-15,5 9-3 16,2 5-5-16,2 3-7 16,-1 19-31-16,-3 9-15 15,-9 10-33-15,-6 5-23 16,-14 1-85-16,-26 0-496 16</inkml:trace>
  <inkml:trace contextRef="#ctx0" brushRef="#br0" timeOffset="-56733.82">14552 16151 407 0,'0'0'28'0,"0"0"15"16,0 0 74-16,0 0-28 15,-90-15-32-15,80 15-17 16,2 0-5-16,3 0-22 15,2 0-3-15,3 0-3 16,0 2 4-16,2 0-6 16,31-2 7-16,25 0 60 15,31-12-17-15,32-10-19 16,18-2-9-16,12 1-2 16,-2 4-14-16,-8 1-4 15,-11 1 3-15,-7 0-10 16,-19-1 5-16,-13 4 3 15,-21 0-3-15,-20 2-5 16,-12-1 0-16,-14 4 0 16,-6 2 2-16,-10 5-2 0,-7 2 7 15,-1 0-7-15,-8 0-45 16,-20 17-116-16,-12 7-28 16,-9-1-331-16</inkml:trace>
  <inkml:trace contextRef="#ctx0" brushRef="#br0" timeOffset="-56280.86">15032 16404 219 0,'0'0'176'0,"0"0"-158"16,0 0 114-16,0 0-41 0,0 0-5 16,0 0-31-16,-60 5-23 15,60-5-11-15,0 0 8 16,2 0-18-16,17 0 12 16,14 0 34-16,12-7 0 15,13-5-17-15,5-1-18 16,2 1-7-1,-8 3 3-15,-8 2-13 0,-15 4 0 16,-13 3-5-16,-15 0-14 16,-6 0-71-16,-8 6-163 15</inkml:trace>
  <inkml:trace contextRef="#ctx0" brushRef="#br0" timeOffset="-53951.17">18034 16273 488 0,'0'0'77'0,"0"0"-40"0,0 0 72 16,-85-74-55-16,63 69-21 15,-5 5-15-15,-3 0 2 16,-1 5 6-16,-1 16-10 15,4 6-6-15,4 7 21 16,7 4-20-16,4 4-1 16,7 3 4-16,6 2-7 15,0 1 4-15,0-2-6 16,13-5-5-16,6-5 1 16,0-9 2-16,2-8-2 15,3-7-1-15,1-7 2 16,1-5-2-16,5 0 2 15,0-14-2-15,-3-6-2 16,-3-7 2-16,-8-4 8 0,-4-7-7 16,-3-5 9-1,-4-6-9-15,-5-2-1 0,-1-2 1 16,0 7-1-16,-9 8 1 16,-2 11-1-16,1 14 6 15,6 6-6-15,1 7 1 16,1 2-2-16,-3 20 1 15,3 7-5-15,2 10 5 16,0 6 5-16,3 7-5 16,17 5 0-16,3-1-3 15,3-4 3-15,-1-5 0 16,-1-8 0-16,0-10 0 16,0-5 5-16,-5-11-5 15,-3-8-1-15,-1-5 1 0,-4 0-26 16,1-10-69-16,3-12-167 15</inkml:trace>
  <inkml:trace contextRef="#ctx0" brushRef="#br0" timeOffset="-53422.17">18330 16010 719 0,'0'0'17'0,"0"0"-12"16,0 0 10-16,10 105 34 16,3-46-2-16,-1 10-16 15,-4 1-2-15,-5 2-15 16,-3-9-8-16,0-11-3 16,0-12-3-16,2-7 0 15,-1-11 1-15,2-11-2 16,-2-5 2-16,-1-6 0 15,2 0-1-15,1-4 31 16,1-16 21-16,2-6-40 16,3-6-9-16,3-5-3 15,0-1 0-15,4-1-4 16,1 6-19-16,7 8-11 16,6 8 16-16,4 13 0 0,6 4 2 15,0 2 13-15,-4 20 1 16,-3 4 1-16,-9 8 1 15,-6 4-8-15,-6 4 8 16,-9 2 5-16,-3-2 4 16,0-2-3-16,-8-6-4 15,-7-5 4-15,-1-7 18 16,-5-7-14-16,-6-4 15 16,-7-5 24-16,-12-6 2 15,-5 0-23-15,-1 0-16 16,10-13-8-16,15 1 0 15,21-5-8-15,9-3-15 16,39-6-145-16,19-4-285 0</inkml:trace>
  <inkml:trace contextRef="#ctx0" brushRef="#br0" timeOffset="-53005.83">19440 16213 597 0,'0'0'27'15,"0"0"38"-15,-101-29 39 16,64 29-47-16,0 0-2 16,-2 15-18-16,5 16-1 15,1 10 2-15,6 7-19 16,6 6-1-16,5 4 2 16,5 0-10-16,3 0 6 15,8-5-13-15,0-5-2 16,5-6 5-16,16-11-3 15,6-5 0-15,6-10 3 16,4-5 0-16,6-6-6 16,-1-5 0-16,-2 0 0 0,-4 0 0 15,-6-7-63 1,-6-10-48-16,-8-5-94 0</inkml:trace>
  <inkml:trace contextRef="#ctx0" brushRef="#br0" timeOffset="-52704.77">19708 16191 791 0,'0'0'18'0,"0"0"45"15,0 0-5-15,0 0-45 16,0 0 11-16,82 95 16 15,-51-37 17-15,-1 2-28 16,-5 1-17-16,1-6 0 16,-4-4-4-16,-1-7-8 15,-2-14 0-15,-4-7 3 16,-3-9-1-16,-3-6-2 16,-3-8 0-16,0 0-13 15,-3 0-18-15,-1-20-93 16,-2-7-134-16</inkml:trace>
  <inkml:trace contextRef="#ctx0" brushRef="#br0" timeOffset="-52471.24">20006 16133 680 0,'0'0'9'0,"0"0"77"16,-45 121 1-16,24-56-28 15,-1 4-18-15,-2-1-6 16,0-4-5-16,0-8-28 16,2-5 14-16,3-8-13 15,7-7-1-15,3-11-2 16,3-7 0-16,2-5-2 0,2-7 2 16,1-5-45-16,-1-1-102 15,-2-3-208-15</inkml:trace>
  <inkml:trace contextRef="#ctx0" brushRef="#br0" timeOffset="-52299.82">19608 16576 679 0,'0'0'55'16,"0"0"0"-16,0 0 9 15,106-34-34-15,-41 26-14 16,2-2-14-16,-1 1-2 15,-5 2 0-15,-7-4-1 0,-11 0 0 16,-7-5-104-16</inkml:trace>
  <inkml:trace contextRef="#ctx0" brushRef="#br0" timeOffset="-51677.24">20904 16327 669 0,'0'0'64'0,"0"0"-43"15,0 0 72-15,-100-84-22 16,66 76-29-16,-3 5-6 15,-4 3-4-15,0 5-17 16,0 17-5-16,2 7-1 16,5 7 0-16,3 3-8 15,4 3 8-15,8 5-1 16,5 2 2-16,8-1 0 16,6 1-5-16,0-7-5 15,15-7 0-15,7-6 1 16,7-10-1-16,-4-6-1 15,8-6 1-15,4-7 1 16,-1 0 0-16,3-16 4 0,-2-9-3 16,-1-7 6-1,-5-11-6-15,-4-6 0 0,-4-11-1 16,-6-9-1-16,-5-7 0 16,-5-6-17-16,-7 0-9 15,0 4 1-15,0 3-1 16,-2 8 14-16,-7 16 1 15,0 16 7-15,3 16 4 16,0 19-1-16,0 4-3 16,6 33-1-16,0 16 3 15,8 12 2-15,17 8 7 16,3 7 21-16,-2 4-19 0,-4 1-2 16,-6-9-4-16,1-9-3 15,-4-11 3-15,3-13-2 16,-5-10-1-16,2-12-1 15,-2-6-3-15,2-9-82 16,7-6-140-16</inkml:trace>
  <inkml:trace contextRef="#ctx0" brushRef="#br0" timeOffset="-51229.19">21252 15989 667 0,'0'0'25'16,"0"0"111"-16,0 0-34 16,0 0-89-16,0 0-7 15,0 0-4-15,22 96 20 16,5-31 37-16,0 7-11 0,-3 6-21 16,1 7 1-16,-1-8-9 15,0 1 0-15,-2-10-15 16,-4-6 12-16,0-8-10 15,-6-10-6-15,-2-10 1 16,-1-12 5-16,-4-5-6 16,-2-9 2-16,0-5-1 15,-3-3 0-15,1 0 2 16,1 0-6-16,-1 0-8 16,1-11-109-16,-2-8-296 15</inkml:trace>
  <inkml:trace contextRef="#ctx0" brushRef="#br0" timeOffset="-49696.15">22182 16227 667 0,'0'0'63'15,"0"0"54"-15,0 0-40 0,0 0-70 16,0 0-5-16,0 0 6 16,-20 110 49-16,7-52-12 15,0 2-13-15,3 0-9 16,2-4-9-16,8-1-4 15,0-8-9-15,0-7 6 16,5-6-7-16,2-9 2 16,-1-6-2-16,-3-8 1 15,0-5 0-15,-3-3-1 16,2-3 3-16,0 0-3 16,-2 0-9-16,0 0-35 15,0-3-51-15,-10-14-103 16,-11-8-201-16</inkml:trace>
  <inkml:trace contextRef="#ctx0" brushRef="#br0" timeOffset="-49507.17">21815 16574 577 0,'0'0'129'0,"0"0"-34"16,0 0 6-16,0 0-32 15,0 0-54-15,93-23-3 16,-41 21-2-16,6 1 2 15,-1 0-6-15,-3 1-3 16,-2 0-3-16,-6 0-3 16,-1-2 2-16,-6-3 1 15,-5-1-32-15,-6-5-117 16,-4-4-376-16</inkml:trace>
  <inkml:trace contextRef="#ctx0" brushRef="#br0" timeOffset="-49003.61">22737 16506 648 0,'0'0'48'0,"0"0"-43"15,0 0 63-15,0 0-26 0,100 0-33 16,-60 0-4-16,-5 0-3 16,-7 0 0-16,-7-9 2 15,-3-6-4-15,-4-2 6 16,-6-5-3-16,-2-2 6 16,-3-3-8-16,-3 1-1 15,0-1 8-15,-3 3-5 16,-11 6 5-16,-5 4 3 15,0 5 15-15,-3 6-14 16,-4 3-10-16,-1 2 5 16,-1 16 5-16,0 10-4 15,2 6-3-15,4 5 11 16,4 2 5-16,5 0 2 16,5 0-8-16,5-2-4 0,3-2-1 15,0-2-5 1,5-5 1-16,11-3 11 0,4-4-16 15,3-5 2-15,6-4 2 16,2-4-3-16,2-3 7 16,1-2-9-16,-1-3 0 15,-5-2-2-15,2 0-65 16,-3-9-53-16,-2-11-264 16</inkml:trace>
  <inkml:trace contextRef="#ctx0" brushRef="#br0" timeOffset="-48756.06">23350 16474 362 0,'0'0'350'0,"0"0"-281"15,127-29 60-15,-72 17-58 16,0 4-32-16,1-1-14 15,-8 2-12-15,-7 2-9 16,-8 1 2-16,-8-1-7 16,-10 4 1-16,-10-2-43 15,-5 0-112-15,-14-2-509 16</inkml:trace>
  <inkml:trace contextRef="#ctx0" brushRef="#br0" timeOffset="-47605.21">17799 15941 435 0,'0'0'2'0,"0"0"52"15,0 0 35-15,0 0-47 16,0 0-33-16,0 0 4 15,-84-37 2-15,66 67-5 0,-4 15 31 16,1 16 10 0,-3 14 16-16,-1 14-22 0,-2 7-5 15,0 6 4-15,2 4-15 16,2-7-8 0,7-7 1-16,5-6 3 0,11-10-20 15,0-10 21-15,0-6-10 16,5-11-4-16,1-6-3 15,-5-10-2-15,-1-8-3 16,0-8 6-16,0-5-8 16,0-7 2-16,0-3-3 15,0-2 1-15,0 0-2 16,0-21 0-16,0-11-31 16,17-16-87-16,5-13-69 0,5-11-367 15</inkml:trace>
  <inkml:trace contextRef="#ctx0" brushRef="#br0" timeOffset="-45252.2">17870 15899 288 0,'0'0'13'0,"0"0"-9"15,0 0 19-15,0 0 52 16,0 0-33-16,0 0-2 15,-19-36-12-15,19 32-6 16,12 0-9-16,7-3-5 16,6 0-5-16,5-1 3 15,2-1-5-15,2 1 10 16,0 0 6-16,1 4 0 0,-1-1-4 16,-3 0-8-1,3 2 2-15,-1 2 2 0,-1 1 2 16,-1 0-2-1,2 0-8-15,1 0 13 0,5 0-14 16,5 0 12-16,1 0-4 16,1 0 0-16,-2 0-7 15,-7 0 5-15,-1 0-2 16,-5 0-1-16,2 0-2 16,-2 0 9-16,4-2-1 15,2 1 11-15,2 0-5 16,2 1-13-16,0-2-1 15,-2 1 3-15,-1 1-3 16,0-1-1-16,-4 1 0 0,-1 0 0 16,-3-2 1-16,-4 2-1 15,0 0 0-15,-4 0 0 16,2 0 0-16,3 0 0 16,4 0 0-16,4 0 1 15,3 2 1-15,3-1 3 16,-4-1-8-16,-3 1 6 15,-5 2-3-15,-7-2 0 16,-3 4 0-16,1-3-7 16,2 3 13-16,5 0-12 15,1 0 6-15,3-2 0 0,1-3 0 16,1 3 0 0,-3-3 0-16,-2 0 0 0,-3 0 1 15,-1 0 4-15,2 0-5 16,0 0 0-16,4-3 0 15,6 3 0-15,6 0 0 16,3 0 2-16,4 0-3 16,-3 0 1-16,-3 0 0 15,-7 0 0-15,-8 0 0 16,-7-2 0-16,-6 2 0 16,-4-1 0-16,-4 1 0 15,-1-2 1-15,0 1 2 16,2-2-3-16,2 3-2 0,0-2 1 15,4 0 1 1,2 1 1-16,-1-1-1 0,3 0 0 16,-2 0 0-16,-2 2 0 15,2-2 1-15,-1 1-1 16,4 1 0-16,4-2 6 16,4 2-5-16,6-1-1 15,7 1-6-15,6 0 6 16,3 0 2-16,-2 0 1 15,-3 0-6-15,-9 0 7 16,-6-3-5-16,-2 1 2 16,-3-5-2-16,-1 4-4 15,-1-3 5-15,5 1 0 16,-1-2 0-16,3 1 0 0,-1-1 0 16,-1 4 0-16,-1-1 0 15,-1 1 3-15,2 1-2 16,1 0-1-16,-1 2-1 15,1 0 1-15,2 0 1 16,3 0-1-16,4 0 0 16,6 0 0-16,1 0 2 15,2 0-2-15,-4 0 0 16,-2 0 0-16,-3 0-2 16,-3 0 3-16,-2 0-1 15,-4 0 0-15,0 0 0 16,0 0 0-16,1 0 0 0,5 0 0 15,1 0 2-15,5 0-2 16,1 2 0-16,1-2 1 16,2 2-1-16,-4 1 0 15,-4-3-1-15,-3 1-1 16,-2-1 2-16,-1 1 0 16,1-1 1-16,3 2-1 15,2-2 1-15,2 0 6 16,0 0-7-16,-3 0 4 15,-3 0-3-15,0 0 0 16,-4 0 6-16,-1 0-6 16,1 0 3-16,-5 0-1 15,2 0-2-15,0 0 3 0,-1 0-2 16,1 0 3 0,2 0-5-16,3 0 0 0,1 0 1 15,4 0 1-15,-1 0-2 16,2 0 0-16,-3 0 2 15,-2 0-2-15,-2 0 1 16,-3 0 0-16,1 0 2 16,0 0-1-16,3 0-2 15,3 0-1-15,1 0 1 16,5 0 0-16,2 0 0 16,-2 0 0-16,-1 0 0 15,-4 0-4-15,-3 0 4 16,-1 0 0-16,-3-2 2 15,0 2-2-15,1 0 0 0,3 0 0 16,2 0 1-16,5 0-2 16,2 0 3-16,-1 0-1 15,-2 0-1-15,-3 0 2 16,-1 0-2-16,-3 0 0 16,-3 0 2-16,0 0-2 15,-2 0 2-15,0 0 1 16,-2 0 1-16,4 0-3 15,-4 0 8-15,1 0-5 16,-3 0 1-16,-4 0-5 16,2 0 4-16,-4 0 3 0,1 0-1 15,-7 0 4 1,-1 0-2-16,-3 0-4 0,-2 0-1 16,2 0 1-16,0 0-1 15,1 5-3-15,0 0-1 16,2 4 1-16,-2-2 0 15,0 1 3-15,0 0-3 16,-2 1-1-16,0 3 1 16,-1 0 2-16,-3 2 2 15,0 4 0-15,0 1 4 16,0 5-6-16,0 3 2 16,0 2 4-16,0 5 2 15,0 5 3-15,0 2-2 16,0 1 5-16,0 1-3 15,0 1-3-15,0 0 4 0,0 0-5 16,0-4 4 0,0 0-2-16,0 2-5 0,0-1-2 15,0-1 1-15,4-2 1 16,1-1-5-16,-1-2 5 16,-2-3-5-16,-2-2 0 15,1-2 3-15,-1 0 3 16,0-2-5-16,0-3 7 15,0 3 0-15,0-2 1 16,0 5-9-16,0-3 4 16,0 4-3-16,0-1 6 15,0 1-5-15,0 0 2 16,0-6 0-16,0-1 3 16,0-4 4-16,0-5-1 0,0-2 2 15,0-5-5-15,2-2 1 16,1 0-4-16,0 0 0 15,0-1-2-15,1 0-3 16,-1 1 2-16,-2-3 0 16,-1-2-2-16,0 0 0 15,0 3-23-15,-1-3-62 16,-18 0-78-16,-8 0-267 16</inkml:trace>
  <inkml:trace contextRef="#ctx0" brushRef="#br0" timeOffset="-43048.11">17491 17327 419 0,'0'0'17'0,"0"0"67"16,0 0 5-16,0 0-61 16,0 0-15-16,0 0-1 15,8-19-4-15,5 15 3 16,2-1 0-16,3 3 4 15,4-4 16-15,0 2 2 16,0 2 2-16,2-1-6 16,-1-1-8-16,3 3 2 15,1 1-9-15,3 0-5 16,-1 0 4-16,1 0-7 16,0 0-2-16,1 0-3 15,2 0 4-15,1 0-4 0,2 0 3 16,1 0-2-16,1 0 5 15,3 0 0-15,3 0 7 16,-1 3-1-16,3 2 2 16,2-3-11-16,-2-1 7 15,3 2-7-15,-1-3 7 16,4 2-4-16,2-2-4 16,3 1 5-16,2 2-4 15,1-3 3-15,1 2-5 16,2 1 5-16,1 0 9 0,2 3-7 15,1-1 0-15,-1 2-8 16,-4 0 1-16,-1-1 0 16,5 1 2-16,-1-2-3 15,6-1 0-15,0 1 4 16,1-1-3-16,-7-2 2 16,-7 0-3-16,-2 0 0 15,-8 0 1-15,-2-1 4 16,-6 3-4-16,-3-4 5 15,-1 0 1-15,3 0-3 16,0 0 0-16,1 0 0 16,5 0 1-16,-3 0 0 15,2 0-4-15,-4 0-2 16,-1-7 9-16,4 5-8 16,7 0 9-16,5 2-9 0,8 0 9 15,1 0-7-15,-1 0 1 16,2 0-4-16,-1 0 1 15,0 0-2-15,2 0 1 16,-5-5-3-16,0-3 1 16,0 1 2-16,-3-3 1 15,4 4 3-15,-3-2-4 16,1-3 0-16,0 2 0 16,-4 0 1-16,-2 2-1 15,0 1 0-15,-4 2 0 0,-2 0 1 16,0 3 0-1,-1-2-2-15,0-1 0 0,0 1 1 16,3 0 2-16,4 0 8 16,1 0-9-16,1 2-1 15,1-3-1-15,-3 1 0 16,1 0 1-16,3-1 1 16,2 1 0-16,0-1 0 15,-1 1 0-15,-4-2-1 16,-3 3 0-16,-1 0 1 15,0-1 4-15,2-2-2 16,2 2-2-16,1-3 0 16,2 3-1-16,0-1-1 15,-4-1 1-15,-3 0 0 16,-5 2 4-16,-4-2-7 0,1 1 6 16,-3 1 1-16,0-1-2 15,-2 1-2-15,-5 0-2 16,-1-1 1-16,-2 4 1 15,0-3 3-15,1 2-3 16,-1-1 5-16,-3 1-3 16,0 1 1-16,-3 0-2 15,3-2 4-15,1 2-3 16,2-1 4-16,1 1-4 16,1-2 6-16,-1-1-4 15,0 3-1-15,1 0 2 16,-2 0-1-16,-2 0-3 0,-1 0 5 15,-4 0-6 1,0 0 1-16,-2-2 4 0,1 2-1 16,2-2-3-16,3 2 1 15,1 0 5-15,0-1-6 16,1 1 0-16,-3 0 1 16,-3 0-1-16,-1-3 0 15,-2 3-1-15,-5 0 2 16,2 0-1-16,0 0-1 15,1 0-1-15,-3 0 1 16,0 0 0-16,-5 0-3 16,0 0 3-16,-1 0 0 15,-2 0 1-15,0 0 2 0,-1 0-3 16,1 0 0 0,-2 0 2-16,-2 0-2 0,0 0 3 15,-3 0 2-15,0 0 0 16,0-1-4-16,0-2-1 15,-3-4-28-15,-25 1-72 16,-16-10-89-16,-21-1-259 16</inkml:trace>
  <inkml:trace contextRef="#ctx0" brushRef="#br0" timeOffset="-39641.89">4482 4631 560 0,'0'0'62'0,"0"0"64"15,0 0-39-15,0 0-32 16,0 0-5-16,0 0-12 16,0 0-4-16,6-13-16 15,-6 13-16-15,3 10 8 16,1 16-9-16,1 8 10 0,-2 10 4 16,-3 4 5-1,0-3-10-15,0 1-2 0,0-4-6 16,0-6 0-16,0-6-1 15,3-3-1-15,1-4 0 16,-4-9 1-16,3-1-1 16,-3-5-24-16,0-1-45 15,3-3-73-15,3-4-212 16</inkml:trace>
  <inkml:trace contextRef="#ctx0" brushRef="#br0" timeOffset="-38980.2">5778 4827 748 0,'0'0'20'0,"0"0"18"16,0 0 20-16,0 0-15 15,0 0-41-15,0 0-1 16,82-53-1-16,-60 53 0 16,-8 0 0-16,-1 6 2 15,-8 10-2-15,-4 5 0 16,-1 3 6-16,0 5 4 16,-16 0 1-16,-5 4-2 15,-6-1-1-15,5 0-2 16,-2 0-1-16,12-7-1 15,6-5-4-15,6-8-1 16,0-2 1-16,3-7 1 16,22-3 2-16,11 0 4 15,19-3 1-15,6-13-6 16,2-2-2-16,-5 0-14 0,-10 3-52 16,-14-1-95-1</inkml:trace>
  <inkml:trace contextRef="#ctx0" brushRef="#br0" timeOffset="-37993.33">2853 4766 648 0,'0'0'22'16,"0"0"1"-16,0 0 33 16,0 0-30-16,0 0-17 15,94-59-9-15,-61 59 9 16,-6 0 6-16,-8 5-6 0,-10 10 2 16,-3 7 0-1,-6 3 18-15,-9 6 4 0,-16 0 3 16,-7-6-9-16,4-4-6 15,9-9-2-15,7-6-7 16,7-3-3-16,5-2-9 16,0-1 3-16,0 0-6 15,5 5-17-15,12 0-17 16,9 6 35-16,1 4 0 16,1 4-4-16,-4 1 1 15,-2 1-3-15,-8 2-10 16,-1-1 6-16,-10-1 0 0,-3-2 1 15,0-2 2 1,-6 0 0-16,-13-2 9 0,-11 0 8 16,-9 1 6-16,-10 1-9 15,-3-3 3-15,7 0-8 16,17-8-1-16,17-4-64 16,11-2-329-16</inkml:trace>
  <inkml:trace contextRef="#ctx0" brushRef="#br0" timeOffset="-36823.93">7241 4611 829 0,'0'0'28'0,"0"0"-2"0,0 0 38 16,0 0-53-16,0 0-11 16,0 0-2-16,-18 49-1 15,15-11 3-15,3-4 5 16,0 0-5-16,0-7 0 15,8-4 0-15,1-6 0 16,3-5 0-16,1-2 0 16,5-5-1-16,0-5 1 15,4 0 0-15,1-5 4 16,-3-9-1-16,-3-8 0 16,-2-4 22-16,-5 1-14 15,-2-4 0-15,-2 3-3 16,-2 4 3-16,-1 5-3 15,-3 8-3-15,0 6 3 0,0 3-1 16,0 0-6-16,3 16-1 16,0 13 0-16,0 10 4 15,-1 4 2-15,-1-4 2 16,-1 0-2-16,2-3-5 16,1-3-1-16,0 0 0 15,1-7-5-15,0-4-19 16,-2-5-48-16,1-6-32 15,-3-8-130-15</inkml:trace>
  <inkml:trace contextRef="#ctx0" brushRef="#br0" timeOffset="-34662.88">4006 6055 80 0,'0'0'464'16,"0"0"-450"-16,0 0 62 15,0 0 0-15,0 0-44 16,-3-80-18-16,3 64 16 16,-3-4-12-16,3-2-4 15,0 3 13-15,-2 1-17 16,2 4 10-16,-1 2-5 15,1 5 30-15,-2 2-24 0,2-1 3 16,-1 2-8-16,-2 0-7 16,3 1 6-16,-1 0-1 15,1 0-5-15,0 2-4 16,0-1 0-16,0 2-2 16,0 0 0-16,0 0-3 15,0 0 6-15,0 0-3 16,0 0-2-16,0 0 1 15,0 0 0-15,-2 0 5 16,2 0-5-16,-1 0-1 16,1 0 7-16,0 0-5 15,0 0-2-15,0 0-1 16,0 0 1-16,0 0 1 0,0 0-1 16,0 0 3-1,0 0-4-15,0 0-1 0,0 0 1 16,0 0 0-1,0 0 1-15,0 0 5 0,0 0-6 16,0 0-2-16,0 0 2 16,0 0-4-16,0 9 3 15,0 11 1-15,0 12-1 16,0 5 0-16,7 0 1 16,-1 4 0-16,0 3 1 15,0 2-1-15,0 9 0 16,-3 6 2-16,1 4-2 0,-1 5 0 15,0-1 0-15,-1-7 4 16,-1-6-4-16,2-11-4 16,0-8 3-16,0-8 1 15,-1-11 1-15,1-7-1 16,-3-6-2-16,0-3 2 16,0-2 0-16,0 0 1 15,0 0-1-15,0-4 11 16,3-16-5-16,-3-9-6 15,7-7 2-15,4-8-2 16,-1-4 0-16,2-1-14 16,0-1-7-16,0 9-6 15,-3 6 3-15,1 12 10 0,-2 12 12 16,-1 6-3 0,4 5-4-16,5 0-5 0,2 13 10 15,9 6-1-15,-2 5 4 16,-1 3 1-16,-6 3 0 15,-2 1-3-15,-7 0-8 16,-4 0 7-16,-5-3-3 16,0-2 3-16,-8-4 4 15,-9-3 0-15,-5-4 4 16,-6-4 7-16,1-1 19 16,-4-2-9-16,-5-4 1 15,5-1-4-15,-2-1-16 0,-1-2 7 16,8 0-8-1,1 0 4-15,9 0-5 0,8-8-3 16,8-6-39-16,2-3-107 16,23-6-219-16</inkml:trace>
  <inkml:trace contextRef="#ctx0" brushRef="#br0" timeOffset="-33940.99">4816 6041 680 0,'0'0'42'0,"0"0"-1"16,-98-15 46-16,63 15-12 16,1 3-38-16,6 18 2 15,1 8-28-15,6 12-2 16,3 5 2-16,9 6 0 15,3 4 1-15,3 0-3 16,3 0-1-16,0-5-7 16,12-5-2-16,6-9 2 15,10-8 0 1,4-7 1-16,5-5-2 0,0-8 2 16,2-7-2-16,1-2 0 15,-1 0-6-15,-8-1-18 16,-4-12-51-16,-3-2-16 15,-6-4-42-15,-9-1-347 0</inkml:trace>
  <inkml:trace contextRef="#ctx0" brushRef="#br0" timeOffset="-33676.12">4941 6062 778 0,'0'0'32'0,"0"0"-28"16,0 0 4-16,0 0 35 15,121 83-10-15,-76-40 16 16,-5 4-23-16,-4 1-12 0,-8-3-7 16,2-6-4-16,-6-7 1 15,-3-8-4-15,-5-7 0 16,-4-5-3-16,-4-7-5 15,-1-3-45-15,-6-2-68 16,-1 0-87-16</inkml:trace>
  <inkml:trace contextRef="#ctx0" brushRef="#br0" timeOffset="-33421.32">5173 6031 635 0,'0'0'2'16,"-20"85"99"-16,14-36-42 15,0 3-21-15,3 3-20 16,-1-1-16-16,-4-3 3 16,-1-3-5-16,-1-7 0 15,1-7 1-15,0-8-1 16,0-7 0-16,3-10-1 15,3-5-37-15,-3-4-118 16,0 0-231-16</inkml:trace>
  <inkml:trace contextRef="#ctx0" brushRef="#br0" timeOffset="-33253.25">4955 6399 615 0,'0'0'23'0,"0"0"-23"15,0 0 68-15,113-73 4 16,-58 51-53-16,0 3-12 16,1 2-3-16,-6 0-8 15,-2 4 3-15,-6 2-4 16,1 0-54-16,6 0-311 16</inkml:trace>
  <inkml:trace contextRef="#ctx0" brushRef="#br0" timeOffset="-32620.95">5942 6042 673 0,'0'0'2'0,"0"0"42"16,0 0 41-16,-79-31-35 0,52 31-25 16,-1 0-2-1,-2 10-3-15,-1 10-4 16,1 6-6-16,2 2-2 0,2 4 4 16,4 3 1-1,1 3-7-15,10 0-1 0,10 2-1 16,1-2 7-16,9-4-10 15,19-6-1-15,-1-6 2 16,3-6-3-16,0-7 1 16,-2-6 0-16,2-3-3 15,-2 0 5-15,-1-12-5 16,-3-10 6-16,-2-5-3 16,-2-7 0-16,-4-6 0 15,-4-7 6-15,-6-4-2 16,-6-9-4-16,0-5 0 0,-9-5-12 15,-12-5-7-15,-4 4-7 16,0 5 22-16,1 10 0 16,4 9 4-16,4 11 1 15,7 14 1-15,3 10-1 16,6 12 1-16,0 2-2 16,7 25-10-16,19 17 7 15,5 18 2-15,3 13 1 16,1 10 0-16,-7 0 4 15,-1-5 3-15,-8-9-7 16,-5-5-2-16,-5-12 2 16,-2-10 0-16,-1-11-9 15,-3-12-19-15,6-8 2 16,3-11-31-16,4-2-51 0,5-7-241 16</inkml:trace>
  <inkml:trace contextRef="#ctx0" brushRef="#br0" timeOffset="-32305.92">6409 5621 700 0,'0'0'41'0,"0"0"36"15,0 0-53-15,0 0-19 0,-15 88-5 16,5-8 52-16,-1 15-12 16,-5 8-12-16,5-3-8 15,-1-8-14-15,2-12-2 16,1-8-4-16,4-12 0 16,2-14 0-16,2-11 0 15,-1-12 0-15,2-9 0 16,0-8-5-16,0-4-5 15,0-2-46-15,0 0-58 16,-1-6-226-16</inkml:trace>
  <inkml:trace contextRef="#ctx0" brushRef="#br0" timeOffset="-30502.08">3539 6103 442 0,'0'0'93'0,"0"0"29"0,0 0-57 16,0 0-16-16,0 0-20 15,0 0 2-15,-104-33-24 16,68 38 16-16,0 13-5 16,5 9-13-16,2 10 8 15,7 13 1-15,3 9-4 16,8 1 4-16,7 1-2 15,4-3-6-15,0-3-5 16,4-10-1-16,14-9 0 16,2-10-2-16,2-5 2 15,2-9-9-15,1-6 4 16,6-6 3-16,1 0-9 0,-1-12-7 16,0-8-3-1,-5-6 8-15,-5-2 11 0,-5-3-3 16,-7-5 5-16,-3-3-2 15,-4-4 2-15,-2-2-1 16,0-4 1-16,-3 3 0 16,-11 4 0-16,1 8-1 15,2 10 1-15,1 10 1 16,1 6 19-16,6 5 6 16,0 3-17-16,3 2-9 15,0 19-7-15,0 14 4 16,21 10 3-16,4 8 2 0,11 0-1 15,4 0 0-15,5-4-1 16,-3-6 0-16,-3-9 1 16,-4-4-1-16,-4-9-8 15,-6-5-13-15,-3-8-23 16,0-6-79-16,-4-2-489 16</inkml:trace>
  <inkml:trace contextRef="#ctx0" brushRef="#br0" timeOffset="-29782.24">6725 5716 732 0,'0'0'29'15,"0"0"-28"-15,0 0 54 16,0 0-27-16,0 0-27 16,27 75 22-16,-14-24 28 15,-5 7-23-15,1-4-13 16,1 1-1-16,-2 1-10 16,-1-1-3-16,2-1 1 15,-3-1 0-15,-3-8-4 16,5-10-7-16,-4-8-9 15,1-11-6-15,-4-3 8 16,2-9-22-16,-2-1-55 0,-1-3-86 16,2 0-101-16</inkml:trace>
  <inkml:trace contextRef="#ctx0" brushRef="#br0" timeOffset="-29559.68">6612 6178 729 0,'0'0'7'0,"0"0"-2"15,0 0-2-15,83-35 28 0,-44 27-18 16,6-2 9-16,4 1 1 16,2-1-18-16,0-1-4 15,-1 0-1-15,-2 3 0 16,-6-1-1-16,-2-3-15 15,-4-2-75-15,-2-3-288 16</inkml:trace>
  <inkml:trace contextRef="#ctx0" brushRef="#br0" timeOffset="-29052.08">7520 5884 589 0,'0'0'119'16,"0"0"-118"-16,0 0 37 16,0 0-18-16,0 0-15 15,99-1-1-15,-65-7-4 16,0 0 0-16,-7-2 0 15,-8-5 0-15,-8 1 0 16,-5-3 0-16,-3-5 2 16,-3 1 4-16,0-1 12 15,-6 0 14-15,-5 0-4 0,-5 2-10 16,1 4-6-16,0 4 11 16,0 4-10-16,-1 8-4 15,1 0-8-15,-6 7 0 16,-1 18-1-16,-1 13 3 15,2 9-2-15,5 8 1 16,6 2-1-16,4 2 1 16,6-5-2-16,0-4 1 15,0-9 4-15,13-4-5 16,6-7 2-16,4-5-2 16,2-8 0-16,1-5 1 15,2-5 2-15,2-4-3 16,0-3 0-16,1 0 0 0,-1 0-10 15,1-12-8 1,-4-5-75-16,-2-3-331 0</inkml:trace>
  <inkml:trace contextRef="#ctx0" brushRef="#br0" timeOffset="-28754.33">8263 5907 615 0,'0'0'125'16,"0"0"-105"-16,80-21 83 15,-44 12-42-15,0-2-33 16,4 1-2-16,-4-4-6 15,3 2-5-15,-8 3-9 16,-4-1-4-16,-10 3-2 16,-6 4-1-16,-8 1 0 15,-3 2-23-15,-4 0-100 16,-20 0-298-16</inkml:trace>
  <inkml:trace contextRef="#ctx0" brushRef="#br0" timeOffset="-27213.86">2883 5934 288 0,'0'0'88'0,"0"0"14"15,0 0-3-15,-39-75-25 16,30 63-36-16,5 7 5 16,1 2 9-16,3 3-12 0,0 0-33 15,0 18-7-15,0 25-3 16,0 18 3-16,0 14 22 16,-2 16-4-1,2 11 11-15,0 10-6 0,0 4-10 16,0 1-3-16,0-4-5 15,0-10 3-15,0-10-6 16,-4-9-2-16,-4-17 0 16,5-15 0-16,-1-14 0 15,1-16 0-15,3-8 0 16,0-8 0-16,0-6-5 16,0 0-7-16,0-20-3 15,0-16-28-15,13-17-43 16,2-9-86-16</inkml:trace>
  <inkml:trace contextRef="#ctx0" brushRef="#br0" timeOffset="-25451.75">2807 5818 443 0,'0'0'51'16,"0"0"27"-16,0 0-19 15,0 0-11-15,0 0-15 16,0 0-15-16,-6-33-15 15,6 25-2-15,10 1 5 16,7 0-6-16,2-2-4 16,9 1 4-16,2 0 5 15,9-3-5-15,6 1 3 16,7 0-3-16,6-1 0 16,-3 2-2-16,-3-1 0 15,-4 1 3-15,0 1-1 16,-3 2 0-16,1-2-2 0,2 2 2 15,-1-2 1-15,0 0-1 16,0 1 0-16,4-4 0 16,3 0 1-16,6-3-1 15,2 0 11-15,5 1-5 16,-1 1-6-16,-2 0 2 16,0 0-1-16,-1 3 0 15,-2 0-1-15,0 3 1 16,-3-2 0-16,-3 1-1 15,-1 0 0-15,-3 0-1 16,1-2 2-16,5-1-1 16,4 0 0-16,5-2 1 15,4 0 3-15,1 2-2 16,-4 0-2-16,-7 3 0 0,-3 2-2 16,-11 0 2-16,0 3 0 15,-2-2 2-15,3 1 2 16,5-2-3-16,2-1-1 15,6 1 1-15,1 1 3 16,0 0-4-16,2 1 3 16,-2 0-3-16,-4 2 0 15,-5 0-3-15,-5 1 2 16,-3-3 1-16,-1 1 0 16,5-3 1-16,1-1-1 15,2-1 0-15,2-1 0 16,4 1 0-16,0-1 2 15,-5 3-2-15,-4 1 0 0,-5 1-3 16,-6 3 7 0,-1-2-5-16,1 2 1 0,5 0 0 15,1 0 2-15,6 0-2 16,-1 0 2-16,6 0-2 16,1-3 5-16,2 3-2 15,4 0-3-15,1 0 0 16,-2 0 0-16,-6 0 0 15,-5 0-2-15,-7 0 2 16,0 0 0-16,-2 0 1 16,3 0 0-16,2 0 0 15,4-5 0-15,4-1-1 0,-1 0 6 16,-2-1-5-16,0 1 0 16,-1 0-1-16,-2 0 0 15,0 1-2-15,-1-1 2 16,-6 1 5-16,-1 2-5 15,-6 0 0-15,4-1 0 16,-1-3 0-16,0 2 5 16,1-1-5-16,-1 0 0 15,7 0 0-15,-3 0 0 16,1 2 0-16,2-1-1 16,-1 2-2-16,4 0 5 15,0-3-2-15,3 1 0 16,3-1 1-16,-5 0-2 0,2-2 1 15,-4 5 0 1,-4-1 1-16,-2-1-1 0,-4 0 0 16,-1 2 0-16,5-2 1 15,2 1-2-15,3-4 2 16,2 2-2-16,0-1 1 16,2 0 0-16,-5 2 1 15,-5 0 0-15,-10 2-1 16,-4 2 4-16,-8-1 2 15,-4-1 10-15,1 1-2 16,-2 1-8-16,-1 1 2 16,-2-2-8-16,-1 2 4 0,-2 0 1 15,-2 0-5-15,-3 0 1 16,1 0-1-16,-1 0 0 16,2 2 0-16,1 9 0 15,-2 0 1-15,2 4-1 16,0 1 1-16,-1-2 0 15,3 3-1-15,0 0 0 16,1 2 0-16,3 1 0 16,3 1 0-16,-2 1 1 15,-1 0 0-15,2 5-1 16,-1-1 0-16,-1 5 0 16,3 1 6-16,-3 0-1 15,0 6-3-15,1-1 2 16,-1 2-4-16,0-3 2 0,3 3-1 15,0-3 1-15,-1 1-1 16,2 2-1-16,-4 3 3 16,-3 2-2-16,-4-1-1 15,-2 3 10-15,0-5 0 16,0 0-4-16,-3-2-1 16,-5 2-4-16,2-4 5 15,1 0-4-15,5-3 2 16,0-1-4-16,0-2 0 15,0-4 2-15,0-4-2 16,0-7 0-16,0-5 0 16,0-4 0-16,0-3 2 15,0-2 0-15,0-1 5 0,0 0 6 16,0-1 4-16,0 0-5 16,0 0-7-16,0 0 0 15,0 0-5-15,-1 0-18 16,-24 0-87-16,-13 0-148 15</inkml:trace>
  <inkml:trace contextRef="#ctx0" brushRef="#br0" timeOffset="-23188.97">3077 7064 282 0,'0'0'20'16,"0"0"8"-16,0 0 16 16,0 0 10-16,0 0-9 15,0 0 42-15,-66 0-39 16,66 0-19-16,0 0 3 16,0 0-12-16,0 0-6 15,0 0 5-15,0 0-19 16,0 4 4-16,0 2 6 15,12 4 3-15,3-2 18 16,9 0-13-16,4-2 1 16,5-2-14-16,6-2 3 15,1-1 0-15,2-1-3 16,-2 0 3-16,2 0-4 0,-2 0 0 16,2 0-3-16,4 0 5 15,2 0-6-15,1 0 4 16,2 0-4-16,-2-3 7 15,5 2-2-15,-1-2-4 16,-2 0 8-16,3-1 0 16,1-2-7-16,5-2-2 15,4-3 3-15,3 2-1 16,6-2 6-16,2 2-7 16,-1 1 9-16,1 2-10 15,-5-4 0-15,-5 2 0 0,1-2 1 16,4-1-1-16,2 0 1 15,7-3 2-15,-3 0 1 16,-3 0-3-16,2 2 9 16,-2-1-7-16,-2 2 4 15,1 0-4-15,-5-1-1 16,-3 4 4-16,0-3-6 16,-1 5 1-16,7-4 1 15,0 3-2-15,0 1 1 16,-1-2-1-16,1 2-3 15,-3-4 2-15,3 2 1 16,-4-1 1-16,-2 0-1 16,-4 1 0-16,-2 0-3 15,-3-1 3-15,0 2 0 0,-3 0 4 16,1-1-4-16,-1 1 1 16,0 0 5-16,-3-1-5 15,0 2-2-15,-1 1 3 16,0-3-1-16,1 2 0 15,8 0 1-15,-3-3-1 16,-1 1-1-16,-1-1 6 16,-5-1-5-16,-1 2 3 15,0-2-1-15,0 1 4 16,6 1-3-16,1-1 1 16,2 2 2-16,2-1-3 15,1 0-2-15,3 0 4 16,-1 0-6-16,1-1 1 0,0 1-1 15,-6-2 1-15,3 2 2 16,-7-3 0-16,1 0 0 16,2 0-3-16,-1 0 10 15,4-2-4-15,0 1 1 16,0 0-5-16,-1 1 0 16,-4 3-2-16,-5-1 7 15,-4 1-7-15,-3 0 2 16,-1 1 4-16,1 0-2 15,-1-1 5-15,2 1 4 0,0 0 2 16,1 0-9 0,-6 2 12-16,-3 0-7 0,-5-1 4 15,-4 3 1 1,-2-2 3-16,-4 2-2 0,0 0-3 16,0 0-1-16,-3 0-4 15,-1 3 3-15,-3-3-3 16,-3 3-2-16,-4 0-1 15,-1 0-2-15,-1 0 0 16,0 0 0-16,1 0-1 16,2 0 0-16,-1 0-1 15,2-2 5-15,2 2-5 16,5-3 4-16,-2 0-5 16,3 0 3-16,0 0 1 15,-1 0 0-15,-4 3 5 16,-1-4-2-16,-2 3 0 15,6-2-3-15,-3 2-1 0,1-1-3 16,3 2 1-16,0-1 0 16,1 0-2-16,1 1 1 15,2-2-1-15,-4 1 0 16,2 1 4-16,-6-1-3 16,2 1 1-16,-3-2-2 15,-2 2 0-15,3 0-2 16,2-2 2-16,4 2 1 15,1 0 0-15,-1 0-1 16,2 0 0-16,-1 0 0 16,-6 0-1-16,-1 0 1 15,0 0 0-15,-6 0 1 0,-1 0-1 16,-2 0 1 0,0 0-2-16,0-1-13 0,0 1-16 15,0 0-26-15,0 0-58 16,-14 0-37-16,-4 0-38 15,-4 3-101-15</inkml:trace>
  <inkml:trace contextRef="#ctx0" brushRef="#br0" timeOffset="-19993.84">21493 15930 358 0,'0'0'33'0,"0"0"35"16,0 0 54-16,0 0-22 15,0 0-23-15,0 0 5 16,68-73-25-16,-62 63-8 15,-2 1-3-15,-3 4 3 16,1 5-14-16,-2 0-5 16,0 0-4-16,0 0-16 15,0 0 3-15,0 0-13 0,0 7 0 16,-10 16 1 0,-6 8 4-16,-1 8 5 0,-3 0 6 15,1 1 8-15,-2 1 1 16,1 1-3-16,-2-1-3 15,0 2 6-15,0 1-14 16,5-1-5-16,1 2 5 16,1-3-10-16,0-1 8 15,0-2-1-15,0-2-5 16,0-1 5-16,0-5-4 16,5-2 0-16,-1-2 2 15,1-3-5-15,1-4-1 16,1-4 3-16,4-6-3 15,1-3 2-15,1-4 0 16,2-3 2-16,0 0 16 0,0 0-12 16,0 0-7-16,5-12-2 15,5-3-5-15,2-2-41 16,3 0-35-16,0 0-87 16,1-2-144-16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0T06:17:17.6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26699 883 750 0,'0'0'45'0,"0"0"-14"16,0 0 62-16,0 0-37 15,0 0-21-15,0 0-30 16,0 0 4-16,21-30-8 16,4 21-1-16,3-1 1 15,2 0 2-15,2 1-2 16,-4 2-1-16,-4 4 0 16,-6 0 7-16,-8 3-5 15,-4 0 1-15,-4 0-2 16,-2 0 2-16,1 3 1 15,1 17-2-15,-2 6 3 0,0 6 3 16,0 5 3 0,-3 2-2-16,-6 0 3 0,-5 2-4 15,2-4-4-15,2-4-1 16,0-4-1-16,3-3 0 16,3-10-1-16,1-2-1 15,3-4-1-15,-2-5 1 16,2-3 0-16,0 1-10 15,0-3-23-15,0 0-26 16,0 0-64-16,0-8-66 16</inkml:trace>
  <inkml:trace contextRef="#ctx0" brushRef="#br0" timeOffset="642.67">26960 584 462 0,'0'0'54'0,"0"0"13"0,0 0 15 15,-108-24-36-15,73 24-12 16,-4 0-11-16,-4 0-2 16,-5 13 0-16,0 3-5 15,-1 4 0-15,2 4-3 16,2 5 10-16,0 5-12 16,6 2 2-16,3 5 10 15,5 1-2-15,7 3 1 16,3 4 2-16,8-3 6 15,4 0-20-15,4 2 2 16,5 2-6-16,0-1 5 16,11 0-10-16,14 0 1 15,6-1 0-15,5-3 4 16,3-4-6-16,6-7-1 16,1-10 1-16,8-11 0 0,4-6 1 15,6-7 1-15,3 0-1 16,5-13 0-16,-2-11 4 15,-3-10-4-15,-4-9 0 16,-8-7-1-16,-9-9 7 16,-12-5-2-16,-10-9 12 15,-10-7-8-15,-14-4-4 16,-2-4-3-16,-29 2-1 16,-17 3-1-16,-11 12 7 15,-9 13-12-15,-3 19 8 16,-2 18-6-16,-4 21 0 0,-4 11 3 15,-7 38-1-15,1 19-7 16,12 10-37-16,20 1-51 16,25-6-60-16,21-13-424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0T06:17:27.9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1830 1521 597 0,'0'0'47'16,"0"0"30"-16,0 0 13 15,0 0-39-15,0 0 5 16,0 0-13-16,0 0 5 15,0-45-11-15,0 45-12 16,0 0-8-16,0 0-10 16,-3 13-7-16,-2 19-5 15,-1 16 5-15,-3 10 1 16,-1 3 4-16,4-5 1 16,0-8-3-16,6-9-1 0,0-8-2 15,0-5 0-15,0-8 4 16,0-6-2-16,0-2 0 15,0-4-2-15,0-3-2 16,3-3 1-16,-3 0-11 16,0 0-23-16,3-3-5 15,-3-21-28-15,0-12-157 16</inkml:trace>
  <inkml:trace contextRef="#ctx0" brushRef="#br0" timeOffset="169.87">1846 1218 760 0,'0'0'5'0,"0"0"11"16,0 0 12-16,0 0-21 16,0 0-7-16,0 0-52 15,24-22-68-15,-12 37-142 16</inkml:trace>
  <inkml:trace contextRef="#ctx0" brushRef="#br0" timeOffset="677.78">2080 1564 195 0,'0'0'430'15,"0"0"-409"-15,-7 98 49 16,7-58 0-16,0 4-32 16,0-1-15-16,7 3-14 15,-2-6-4-15,-1-5-4 16,-1-6-1-16,0-14 0 16,0-6 0-16,-1-5 6 15,-1-4-1-15,-1 0 52 16,0 0 2-16,0-11-6 0,0-15-31 15,-3-10-22 1,-6-8-2-16,0-7-8 16,-1-5-3-16,4-5-17 0,6 2-10 15,0 6 13-15,6 9-5 16,10 10 22-16,1 9 4 16,5 9 2-16,2 11 4 15,4 5-6-15,2 0 3 16,3 12 1-16,0 10 4 15,-5 7 6-15,-1 7 3 16,-9 3-4-16,-3 4 11 16,-6 3 3-16,-5-6-11 15,-4-1-4-15,0-3-4 16,0-8 0-16,0-3 0 0,0-8-2 16,0-6-2-16,0-3-13 15,5-8-47-15,5 0-41 16,7-10-144-16</inkml:trace>
  <inkml:trace contextRef="#ctx0" brushRef="#br0" timeOffset="1295.33">2566 1155 344 0,'0'0'238'0,"0"0"-200"16,0 0 51-16,0 0-10 16,84 117-17-16,-69-50-19 15,-6 13 2-15,-3 2-27 16,-3 8 5-16,-3 2-21 16,0 2 12-16,0-7-7 15,-4 0-6-15,-10-7-1 16,8-13 0-16,4-13 0 15,2-13-1-15,2-16-6 16,13-9 1-16,3-8-12 16,0-8 5-16,6 0 8 15,-2-5-6-15,-1-19 9 0,-2-5 2 16,-8-9 5-16,-4-9 7 16,-7-8-5-16,0-2-2 15,-18-5 3-15,-7 4-5 16,-3 4 1-16,-5 6 2 15,3 7-5-15,2 5 4 16,1 4-4-16,12 2 5 16,6 2-4-16,9 1-4 15,0 6 2-15,15-1-13 16,21 3-3-16,10 5 9 16,6 6-8-16,-1 6-2 15,-2 2-5-15,-10 4 16 16,-8 13 1-16,-7 5 4 15,-3 2 1-15,-6 3 0 0,-2 2 5 16,1 5-2-16,-2 4 10 16,1-1-10-16,-1-1-2 15,-2 0-2-15,-1-7 1 16,0-7-1-16,-4-5-3 16,-2-7-16-16,-3-2 0 15,0-3-29-15,0-5-55 16,0 0-161-16</inkml:trace>
  <inkml:trace contextRef="#ctx0" brushRef="#br0" timeOffset="1489.73">2874 1374 856 0,'0'0'3'15,"0"0"10"-15,0 0 54 16,0 0-46-16,0 0-21 16,0 0-14-16,1-69-46 15,13 77-73-15,-1 6-369 16</inkml:trace>
  <inkml:trace contextRef="#ctx0" brushRef="#br0" timeOffset="1813.22">3235 1336 752 0,'0'0'5'15,"0"0"11"-15,0 0 44 16,65 106-30-16,-57-54 20 15,-8 5-21-15,0-1-3 16,0 0-7-16,-12-2-10 16,0-8-2-16,0-8-7 15,2-8 1-15,-1-6-1 0,4-8 8 16,1-3-8-16,0-5-3 16,5-4-26-16,1-4-25 15,0 0-10-15,11-16-20 16,16-16-97-16,9-11-363 15</inkml:trace>
  <inkml:trace contextRef="#ctx0" brushRef="#br0" timeOffset="2075.75">3499 1339 622 0,'0'0'99'15,"0"0"2"-15,0 0-25 16,0 0-49-16,0 0-20 0,-88 56-4 15,58 0 14-15,0 10 4 16,9 1 4-16,5-2-5 16,13-4-7-16,3-6-10 15,12-9 2-15,13-5-1 16,7-12-3-16,2-5 6 16,3-11-6-16,5-4 0 15,0-9-1-15,5 0 0 16,1-4-3-16,6-11-31 15,-2-5-94 1,-1-6-161-16</inkml:trace>
  <inkml:trace contextRef="#ctx0" brushRef="#br0" timeOffset="3577.58">4840 1079 614 0,'0'0'53'0,"0"0"40"16,0 0-9-16,0 0-44 0,0 0-27 15,0 0-13-15,0 75 0 16,0-8 27-16,0 10 17 16,0 3-25-16,10 1-2 15,-2-6-1-15,-1-6-5 16,2-9-10-16,-3-10 0 16,-3-11-1-16,0-11-1 15,-3-7-4-15,0-8-25 16,0-4-1-16,0-4-15 15,-11-5-8-15,-11 0-34 16,-6-2-283-16</inkml:trace>
  <inkml:trace contextRef="#ctx0" brushRef="#br0" timeOffset="4000.24">4613 1400 488 0,'0'0'25'15,"0"0"34"-15,125-85 40 16,-71 66-34-16,1 3-38 16,-4 8-5-16,-6 8-6 15,-8 0 4-15,-6 24 6 16,-4 7 5-16,-6 6 8 16,-6 7-14-16,0 3 0 15,-3-2-9-15,-3-2-14 16,1-2 5-16,4-5-7 15,2-5-1-15,-1-6 1 0,6-8 0 16,-3-8-4-16,6-4-4 16,1-5 3-16,3 0-2 15,1-19 3-15,-3-6 4 16,-6-4 0-16,-2-7 1 16,-6-5 6-16,-5-4 2 15,-7-7 1-15,0-3-4 16,-3-4 0-16,-19 7-1 15,-5 13-2-15,0 10 5 16,-6 14 24-16,-3 12-27 0,-5 3-2 16,2 1-3-16,3 19-3 15,8 10-21-15,13 0-77 16,12 4-128-16</inkml:trace>
  <inkml:trace contextRef="#ctx0" brushRef="#br0" timeOffset="4625.6">6227 1229 748 0,'0'0'15'16,"0"0"-15"-16,0 0 0 16,-9 93 6-16,6-24 30 15,-3 4-3-15,0 3-15 16,0 1-4-16,5-4-4 15,-1-3-9-15,2-9 1 16,0-11-1-16,0-12-2 16,0-13-4-16,2-11 5 15,1-9 0-15,-2-5 0 16,1 0 14-16,-2-16 83 0,1-15-36 16,-1-14-47-1,0-10 16-15,0-10-15 0,-4-10-12 16,-1-4-3-16,5-6-6 15,0 2-5-15,0 0-5 16,15 11-10-16,3 16-9 16,9 16 14-16,6 18-6 15,4 13-8-15,6 9 8 16,-1 4 15-16,-3 19 2 16,-2 10 4-16,-16 8 6 15,-6 2 0-15,-14 1 0 0,-1-2 11 16,-10-7 11-1,-20-6 0-15,-9-5 14 0,-3-7-5 16,2-4-13-16,10-3-9 16,8-3-7-16,7 0-2 15,8-5-58-15,5-2-84 16,2 0-683-16</inkml:trace>
  <inkml:trace contextRef="#ctx0" brushRef="#br0" timeOffset="5014.63">6813 1170 883 0,'0'0'17'0,"0"0"3"15,0 0 29-15,0 0-44 16,0 0-5-16,-61 110 0 15,43-43 1-15,5 0 5 16,7-9-6-16,6-12 0 16,0-9-2-16,13-8-3 15,10-9 4-15,5-9-8 16,3-6 6-16,2-5-2 16,-3-7 2-16,-3-12 3 15,-8-6 7-15,-1-6 8 16,-8-9 25-16,-8-10 5 0,-2-7-20 15,0-7-20 1,-19 6 2-16,-1 10-4 0,-4 12-3 16,2 18 0-16,0 11-3 15,-3 7 3-15,-1 0-14 16,0 22-44-16,9 5-40 16,15-1-76-16</inkml:trace>
  <inkml:trace contextRef="#ctx0" brushRef="#br0" timeOffset="5367.09">7237 1085 797 0,'0'0'5'16,"0"0"-1"-16,-94 39 27 15,77-3-12-15,11 5 13 16,6 5-7-16,5 1-19 16,20-2-5-16,9 1-1 15,5-6-2-15,-1-3-4 16,-5-5-12-16,-10-6-7 16,-12-9 9-16,-7-7 13 15,-4-6 3-15,0-3 4 16,-19-1 31-16,-11 0-6 15,-12 0-14-15,-1 0-9 16,4 0-3-16,6-4-3 16,8-7 0-16,13-3-18 0,5-8-60 15,7-7-193-15</inkml:trace>
  <inkml:trace contextRef="#ctx0" brushRef="#br0" timeOffset="5615.24">7625 760 450 0,'0'0'412'16,"0"0"-406"-16,0 0-6 16,0 0 0-16,0 140 32 15,-2-55 9-15,-7 8-26 16,3 9-7-16,-3 3-4 15,5-3 0-15,2-12-4 16,2-19-20-16,0-18-33 16,0-22-7-16,8-14 10 15,-1-10-20-15,-1-7-248 16</inkml:trace>
  <inkml:trace contextRef="#ctx0" brushRef="#br0" timeOffset="5798.85">7410 1160 740 0,'0'0'1'15,"0"0"2"-15,125-29 9 16,-58 21 50-16,8 4-42 16,-2-1-13-16,-7 0-6 15,-10-1-2-15,-11-2-17 16,-20-2-128-16</inkml:trace>
  <inkml:trace contextRef="#ctx0" brushRef="#br0" timeOffset="6437.81">8142 815 819 0,'0'0'34'16,"0"0"-22"-16,0 0 12 16,0 0-24-16,0 79-1 15,6-6 1-15,0 16 33 0,-6 18-14 16,-6 10-9-16,-13 0 3 15,-5-2-12 1,2-9 1-16,0-11 0 0,3-9-4 16,7-7-3-16,2-10-7 15,10-11-2-15,0-15 0 16,0-15-71-16,10-19 83 16,10-9 2-16,2-9 12 15,9-23 15-15,2-9 0 16,-3-9-1-16,-2-5-1 15,-10-8-8-15,-15-3 5 16,-3-3-10-16,-15-1-8 16,-22 7-1-16,-5 11 1 15,1 7-2-15,5 9-2 0,12 4 12 16,13 3-10 0,11-5-1-16,14-3-1 0,35-1-10 15,17 4-14-15,11 9-6 16,-2 11-8-16,-11 11 7 15,-15 3 11-15,-16 16 16 16,-12 10-6-16,-9 8 10 16,-5 5 0-16,-2 4 16 15,-4 2 5-15,-1-2-11 16,0-1-7-16,0-4 0 16,0-5-3-16,3-7 1 15,3-6-2-15,-1-9-17 16,-1-5-6-16,4-6-6 0,0 0-67 15,0-14-144-15</inkml:trace>
  <inkml:trace contextRef="#ctx0" brushRef="#br0" timeOffset="6620.17">8475 1039 879 0,'0'0'48'16,"0"0"-3"-16,0 0 16 16,0 0-61-16,0 0-1 0,0 0-78 15,37-12-80-15</inkml:trace>
  <inkml:trace contextRef="#ctx0" brushRef="#br0" timeOffset="6907.92">8861 1085 950 0,'0'0'44'0,"0"0"-44"15,0 0 0-15,96 41 11 0,-74 7 8 16,-10 16-4-1,-9 6-11-15,-3 3 9 0,-11-6-2 16,-15-13-9-16,-4-8 8 16,-2-10-9-16,1-5 0 15,1-5-2-15,5-8 0 16,10-6-8-16,8-6-13 16,7-4-45-16,7-2-83 15,23-6-205-15</inkml:trace>
  <inkml:trace contextRef="#ctx0" brushRef="#br0" timeOffset="7160.26">9258 1099 771 0,'0'0'102'16,"0"0"-63"-16,0 0 8 15,0 0 10-15,-99 78-6 16,63-22-21-16,1 12-11 15,11 5-12-15,6-2 4 16,12-7-11-16,6-9 1 16,3-9-1-16,21-9-3 15,4-7 3-15,5-10-10 16,3-8-8-16,4-8-5 16,5-4-31-16,-3 0-43 15,0-11-78-15</inkml:trace>
  <inkml:trace contextRef="#ctx0" brushRef="#br0" timeOffset="7833.29">10627 1138 785 0,'0'0'39'15,"0"0"-34"-15,0 0-4 16,0 0 0-16,-36 92 10 16,23-33 13-16,1 4-1 15,7-3-14-15,5-8-2 16,0-7-5-16,14-9 0 15,14-7 6-15,8-5-8 16,10-12 0-16,5-9-1 0,0-3-4 16,-4-9 5-1,-6-14-1-15,-8-5 1 0,-10-7 3 16,-8-8 37 0,-7-13 8-16,-8-10-20 0,0-1-17 15,0 7-11-15,-8 14-7 16,-2 19-9-16,5 12-5 15,4 14-14-15,1 1-44 16,0 9-131-16,6 9-154 16</inkml:trace>
  <inkml:trace contextRef="#ctx0" brushRef="#br0" timeOffset="8132.88">11282 1096 725 0,'0'0'17'0,"0"0"8"15,0 0 33-15,-58 89-18 16,58-39 0-16,6 3-25 16,25 3 4-16,9-2-6 15,5-4-9-15,-6-3 9 16,-8-7-13-16,-10-8 2 15,-15-13-1-15,-6-7-1 16,0-4 0-16,-11-7 2 16,-18-1 20-16,-13-3-22 0,-3-17-13 15,1-7-52 1,8-7-42-16,9-8-281 0</inkml:trace>
  <inkml:trace contextRef="#ctx0" brushRef="#br0" timeOffset="8346.94">11224 1154 552 0,'0'0'55'15,"-12"117"62"-15,-5-35-37 16,-5 7-39-16,-8 0-7 16,-1-7 5-16,0-10-12 15,-1-6-12-15,4-14-2 16,6-13-3-16,5-9-6 15,8-11-4-15,6-12 0 0,3-2 0 16,0-5-17-16,7-5-89 16,16-18-135-16</inkml:trace>
  <inkml:trace contextRef="#ctx0" brushRef="#br0" timeOffset="8555.44">11682 1209 941 0,'0'0'4'0,"0"0"-3"0,0 77 7 15,0-21 24-15,0 7-4 16,0-1-27-16,0-3 2 16,0-8-3-16,0-11-12 15,0-13-44-15,4-13-24 16,4-14-101-16</inkml:trace>
  <inkml:trace contextRef="#ctx0" brushRef="#br0" timeOffset="8696.16">11682 1001 679 0,'0'0'149'16,"0"0"-149"-16,0 0-20 15,0 0-106-15,0 0-14 16</inkml:trace>
  <inkml:trace contextRef="#ctx0" brushRef="#br0" timeOffset="9580.9">12028 1537 634 0,'0'0'24'16,"0"0"63"-16,-15 97-36 16,13-75-25-16,2-9-6 0,0-6 0 15,0-6-4-15,0-1 4 16,-1 0 23-16,-6-4 21 16,-3-20 2-16,-2-12-61 15,-1-10-5-15,4-9-6 16,6-6-8-16,3-14-21 15,0 1-4-15,11 10 3 16,8 11-7-16,3 23 17 16,1 16 15-16,1 13-1 15,-1 1 8-15,4 18-4 16,3 16 8-16,1 9 0 16,1 7 4-16,-1-2-2 15,0-5-2-15,-1-11-3 16,0-9 3-16,0-9 0 15,1-8 1-15,2-6 1 0,4 0 3 16,-1-15-3-16,-3-9 3 16,-6-8 0-16,-6-13 31 15,-9-6-13-15,-5-6-6 16,-7 1-12-16,0 9-4 16,-15 7 1-16,-7 12-2 15,1 11-2-15,0 12 1 16,-1 5 0-16,2 17-7 15,-1 11 4-15,8 3 3 16,4 3-3-16,9-3 4 0,0-1 0 16,5-5-1-1,12-6 3-15,1-8-4 0,-1-8-1 16,0-3 3-16,0-2 0 16,-1-13 7-16,-1-2-3 15,0-2 13-15,-4 1-6 16,-2 1 5-16,1 2-4 15,-4 6-6-15,-3 4-5 16,0 5-1-16,-3 0 3 16,2 5-6-16,-1 19 1 15,1 14 2-15,-2 13 2 16,0 10 7-16,0 8 8 16,0 5-8-16,0 8 0 15,0 3 9-15,0 7-7 16,0 2-7-16,3-6-4 0,2-10-1 15,0-14 1 1,1-16 0-16,-5-18 2 0,1-16-2 16,-2-9 5-16,0-5 18 15,0-2 79-15,-18-18-12 16,-3-11-66-16,-9-10-14 16,0-4 2-16,3-5-11 15,10-6-1-15,14-5 0 16,3-4-7-16,33-2-26 15,26 8-36-15,22 12-54 16,10 10-68-16,-3 8-200 16</inkml:trace>
  <inkml:trace contextRef="#ctx0" brushRef="#br0" timeOffset="10174.84">14777 1023 860 0,'0'0'34'15,"0"0"54"-15,0 0-22 16,-85-31-45-16,47 31-20 0,-8 9 8 16,1 17-5-1,2 3-3-15,10 5 4 0,14 2-5 16,12 3-5-16,7 6 3 16,14 6 0-16,18 1-2 15,5 4 3-15,-1-6-4 16,-5-9-7-16,-8-6-4 15,-11-7 12-15,-5-6-2 16,-7-5 6-16,0-3 0 16,-9-3 2-16,-11 0 8 15,-8-3 11-15,-8-4-7 16,-2 1-4-16,0-3-5 16,6-2-5-16,6 0 0 15,8-2-16-15,11-10-67 16,7-7-62-16,22-13-460 0</inkml:trace>
  <inkml:trace contextRef="#ctx0" brushRef="#br0" timeOffset="10430.27">15076 738 946 0,'0'0'12'15,"0"0"-7"-15,0 0-5 16,0 0 0-16,5 120 5 16,-1-41 41-16,-2 7-22 0,-2 11-12 15,0 9-7-15,0-2-4 16,-6-9 1 0,1-14-2-16,4-23-36 15,1-18-16-15,0-14-9 0,0-12-11 16,3-14-69-16,-2 0-263 15</inkml:trace>
  <inkml:trace contextRef="#ctx0" brushRef="#br0" timeOffset="10985.09">14951 1180 778 0,'0'0'26'15,"0"0"-9"-15,0 0 16 0,103-40-22 16,-51 35-7-1,6 4 0-15,5-2-3 0,-2-1-1 16,-7 0-8-16,-8 0 7 16,-16 0 0-16,-15 3 0 15,-9-1 1-15,-6 0 5 16,0 2 73-16,0-1-11 16,-9-1-24-16,-6 2-34 15,-7 0-6-15,-5 5-2 16,-1 17 1-16,-1 11 0 15,5 11-2-15,6 9 0 16,12 5 0-16,6-2 0 16,0-6 0-16,17-10 0 15,2-10-1-15,2-10-9 0,0-8 0 16,1-8 2-16,2-4-2 16,1 0 9-16,-2-14 1 15,-1-11 1-15,-2-7 4 16,-7-9-1-16,-1-5-1 15,-8-11 10-15,-2 1-12 16,-2 4 5-16,0 12-1 16,0 17 7-16,0 10 1 15,0 12 4-15,0 1-11 16,0 0-6-16,0 26-4 16,0 15 3-16,9 13-1 15,2 6 2-15,0 1 1 0,1-6-1 16,0-10 0-1,3-12 1-15,1-7-2 0,3-9-3 16,4-5-16-16,9-7-16 16,5-5-40-16,9 0-41 15,4-5-153-15</inkml:trace>
  <inkml:trace contextRef="#ctx0" brushRef="#br0" timeOffset="11240.94">16006 1085 769 0,'0'0'53'16,"0"0"21"-16,0 0 27 0,-85-24-57 15,59 42-33-15,-2 18-4 16,4 12 18-16,6 10-8 16,11 9-14-16,4 1 7 15,3-5-10-15,4-10 1 16,13-10 0-16,2-8-1 15,3-11-1-15,1-5-2 16,2-8-5-16,-1-7-2 16,5-4-24-16,5 0-42 15,1-14-37-15,3-9-71 16</inkml:trace>
  <inkml:trace contextRef="#ctx0" brushRef="#br0" timeOffset="11509.71">16313 764 822 0,'0'0'76'0,"0"0"-4"16,0 0-20-16,0 0-52 16,0 0 2-16,7 142-1 15,7-55 28-15,-3 5-7 16,-3 10 2-16,-6-5-19 15,-2-5 4-15,0-15-8 16,-5-19 1-16,-3-16-2 16,3-14-1-16,3-8 0 15,2-11-2-15,0-4-31 0,0-5-30 16,11 0-62 0,16-17-43-16</inkml:trace>
  <inkml:trace contextRef="#ctx0" brushRef="#br0" timeOffset="11884.09">16722 920 791 0,'0'0'18'0,"0"0"-13"0,-46 72 40 16,4-25 28-1,-9 6-26-15,-5 3 0 16,-2 0-27-16,5 1-10 15,7-5-4-15,14-9-4 0,13-11-2 16,10-12 0-16,9-7 3 16,0-3-3-16,24-3 4 15,22-4-2-15,11 0 16 16,8-1-16-16,-7 3-1 16,-13 7 1-16,-10 7-2 15,-13 5 0-15,-8 9 0 16,-7 5-2-16,-7 2 1 15,0 1 1-15,0-3 0 16,-9-4 0-16,2-4 0 16,-1-4 0-16,2-3-4 0,-1-4-12 15,1-2-26 1,0-4-44-16,-2-2-76 0</inkml:trace>
  <inkml:trace contextRef="#ctx0" brushRef="#br0" timeOffset="12344.31">14162 2155 570 0,'0'0'15'16,"0"0"-7"-16,0 0 62 15,0 0-2-15,0 0-32 16,0 0 13-16,-3-3-29 15,78 3-8-15,44-6 10 16,48-5-8-16,48 2 11 16,35-5-17-16,18 1 7 15,5 3-11-15,-17 3 6 16,-37 6-7-16,-38 1-2 16,-43 0 6-16,-38 0 9 0,-32 0-5 15,-29-1 19-15,-19-2-11 16,-14 0 13-16,-6 1 7 15,0-5-26-15,-4 1-13 16,-23-2-41-16,-13 3-84 16,-17-1-101-16</inkml:trace>
  <inkml:trace contextRef="#ctx0" brushRef="#br0" timeOffset="13047.44">10442 2113 696 0,'0'0'21'15,"0"0"-7"-15,0 0 13 16,0 0 42-16,0 0-32 16,119 25-22-16,17-11 38 15,37-6-37-15,20-2-2 16,11-3 2-16,3-3-5 15,2 0-3-15,-6 0-4 16,-6-14 14-16,-9 2-7 16,-23 0-9-16,-29 2 4 15,-37 4-3-15,-37 2-3 0,-28 2 1 16,-23-1 0-16,-8 3 0 16,-3 0 7-16,0 0-8 15,0 0-12-15,-2 0-98 16,-5 0-45-16</inkml:trace>
  <inkml:trace contextRef="#ctx0" brushRef="#br0" timeOffset="13959.12">6281 2348 520 0,'0'0'29'0,"0"0"1"16,0 0 53-16,0 0-1 0,0 0-38 16,0 0-8-1,-65-24 4-15,92 22-34 0,26 1-4 16,29-3-1-16,28 1-2 16,20-1 3-16,25 4 3 15,24 0 5-15,15 0-6 16,18 4 1-16,-5 4-7 15,-13 2 6-15,-26-1-5 16,-23-1 1-16,-27-2 0 16,-24-1-1-16,-22-5 1 15,-19 0 0-15,-12 0 17 16,-9 0 15-16,-6 0 16 16,-7-2-1-16,-10-3-10 15,-1 1-4-15,-6 3-3 0,-2-1-3 16,0 2-13-16,0 0-14 15,0 0-1-15,0 0-63 16,-16 0-79-16,-14 0-77 16</inkml:trace>
  <inkml:trace contextRef="#ctx0" brushRef="#br0" timeOffset="14959.73">1718 2525 229 0,'0'0'123'0,"0"0"-91"16,0 0 33-16,0 0 11 0,0 0-4 16,0 0-39-1,-51 0-10-15,51 0-14 0,5 0-5 16,20 0 7-16,20 2-2 15,29-1 13-15,25-1-11 16,17-1-1-16,20-12-7 16,15 0-1-16,11-2 0 15,11 1-2-15,6 3 0 16,12 2 3-16,3 2-2 16,10 1 0-16,5-2 2 15,6-2-2-15,-2-2 0 16,-3-3 13-16,-14 1 2 15,-14 1-8-15,-22 4-5 16,-28 0 13-16,-26 1 6 16,-33 1 5-16,-25 3-6 0,-18 1 7 15,-17 0 8 1,-10 3 5-16,-3 0 2 0,0 0-2 16,0 0-17-16,0 0-15 15,0 0 1-15,0 0-4 16,0 0-6-16,0 0-5 15,0 0-31-15,0 0-78 16,0 8-50-16,-13 3-31 16</inkml:trace>
  <inkml:trace contextRef="#ctx0" brushRef="#br0" timeOffset="16675.46">2258 4235 304 0,'0'0'96'0,"0"0"-14"16,0 0 59-16,0 0-79 0,0 0-9 16,0 0 0-1,3-46-30-15,-3 39 0 0,0 0 9 16,-6 0 1-1,0 2-4-15,-3-1-13 0,-4 3-1 16,-7 3-14-16,-5 0-1 16,-8 4-1-16,-7 15 1 15,1 4 4-15,-3 7-3 16,-1 4-1-16,7 1 0 16,8 5-1-16,7 0 1 15,6 3-2-15,6-1 2 16,3-2-1-16,6-1 1 15,0-2 0-15,1-4-2 16,13-3 2-16,2-2 0 16,-1-3-1-16,3-5-1 15,-1-9-3-15,5-4 2 16,3-7-2-16,8 0-2 16,0-4-4-16,3-14 0 0,-6-3 2 15,-5-4 7-15,-6 1 2 16,-5-5 1-16,-5-2 13 15,-2-5-2-15,-4-3 1 16,0-5-8-16,-3 1-5 16,0-3 0-16,0 7-2 15,0 5 2-15,0 10 0 16,0 10 0-16,0 8-1 16,0 6-3-16,0 0 7 15,0 0-6-15,0 6-3 16,3 15-13-16,18 11 14 0,0 9 4 15,3 5 0-15,-2 4 1 16,0 0 0-16,-5-3 1 16,2-4-1-16,-2-5 0 15,-1-6 0-15,-1-4 0 16,1-3 0-16,-5-9-1 16,4-2 1-16,-2-6-3 15,-2-4-22-15,5-3-33 16,0-1-64-16,-5 0-282 15</inkml:trace>
  <inkml:trace contextRef="#ctx0" brushRef="#br0" timeOffset="17022.8">2659 4163 822 0,'0'0'34'16,"0"0"11"-16,0 0-6 15,0 0-31-15,0 0-6 16,84 75 19-16,-40-24-5 0,-2 10-7 16,1 6 5-1,-5 3-14-15,-4 2 8 0,-3-7-5 16,-5-7 0-16,-3-8-3 15,-6-16-2-15,-1-9 0 16,-7-11 1-16,-3-10-5 16,-1-4 1-16,-5 0-9 15,3-2-3-15,1-16-29 16,-4-10-116-16,0-8-384 16</inkml:trace>
  <inkml:trace contextRef="#ctx0" brushRef="#br0" timeOffset="17284.77">3035 4134 488 0,'0'0'126'0,"-16"75"-110"15,4-20 85-15,-6 6-26 16,0 5-17-16,-3 1-21 15,-1-2-25-15,2-2-1 16,1-4 0-16,1-4-8 16,3-6-1-16,3-10-2 15,0-8 0-15,6-12-2 16,2-7 2-16,2-7-14 16,2-5-32-16,0 0-10 0,0-2-48 15,0-18-210 1</inkml:trace>
  <inkml:trace contextRef="#ctx0" brushRef="#br0" timeOffset="17488.79">2588 4584 549 0,'0'0'44'15,"0"0"-43"-15,107-27 43 16,-40 16-1-16,8-2-17 15,4 0-14-15,-2-1-9 16,1 0-3-16,-4 2 0 0,-2 0-1 16,-8 2 1-1,-7-2-5-15,-12 0-163 16</inkml:trace>
  <inkml:trace contextRef="#ctx0" brushRef="#br0" timeOffset="18041.02">4128 3710 660 0,'0'0'14'0,"0"0"-7"15,0 0 30-15,-88 37-13 16,54 7 3-16,0 13 12 16,1 13-16-16,0 10 0 15,8 6-3-15,4 0-5 16,9 1-5-16,3 3-6 15,6-3-2-15,3 2-2 16,0-3 0-16,3-7-7 16,12-8 6-16,0-13 0 15,9-15-6-15,-2-16 6 16,6-8-1-16,2-11 4 16,0-2-4-16,6-6 0 15,0 0-12-15,1-6-63 16,-3-12-205-16</inkml:trace>
  <inkml:trace contextRef="#ctx0" brushRef="#br0" timeOffset="18628.09">4321 4034 803 0,'0'0'9'0,"0"0"-4"0,0 0 18 16,0 0-19-1,0 0-3-15,-11 90 2 0,8-26 11 16,2 5 5-16,1 2-4 16,0-2-5-16,0-5-7 15,0-5-3-15,6-12 1 16,6-10-1-16,-2-13-2 15,1-10 0-15,-7-10 2 16,-1-4-1-16,0 0 1 16,3-4 6-16,3-15 30 15,0-11-27-15,3-3 1 16,-2-3-10-16,2-2 2 16,6 2-2-16,4 3-4 15,4 11-8-15,-1 8-3 0,5 10-4 16,-3 4 3-1,3 0 15-15,-5 11-1 0,-1 6-6 16,-6 7 6-16,0 5 1 16,-8 1 1-16,-4 3 0 15,-6 1 2-15,0-2-2 16,0 1-1-16,-9-2 1 16,-3-6 5-16,-4-2-2 15,1-6-1-15,-3-4 6 16,-3-4 3-16,0-4 11 15,-9-2-13-15,-7-3-2 16,-9 0 10-16,-6 0-11 16,5-3-1-16,10-3-5 15,12-2-5-15,20-6-14 0,5-6-88 16,15-9-323-16</inkml:trace>
  <inkml:trace contextRef="#ctx0" brushRef="#br0" timeOffset="18973.7">5187 4107 941 0,'0'0'0'0,"0"0"-4"16,0 0 3-16,0 0-15 15,9 93 16-15,-1-29 8 16,-1 7 12-16,-7 1-7 16,0-4-11-16,0-1-1 15,-10-2-1-15,-2-6 2 16,1-10-4-16,3-15-8 15,3-15-5-15,2-13-2 16,3-5 13-16,0-1-58 0,0-4-42 16,8-18-73-1</inkml:trace>
  <inkml:trace contextRef="#ctx0" brushRef="#br0" timeOffset="19179.1">4911 4441 707 0,'0'0'23'16,"0"0"-23"-16,0 0 54 15,135-24-16-15,-71 18-27 16,9 0 2-16,-3-1-9 0,0 0-4 16,-3 4-3-1,-7-4 2-15,-8 1-18 0,-6 1-82 16,-13-2-317-16</inkml:trace>
  <inkml:trace contextRef="#ctx0" brushRef="#br0" timeOffset="19630.34">6263 4052 662 0,'0'0'37'0,"0"0"20"15,0 0 12-15,0 0-16 16,-97-21-25-16,58 32-15 16,-4 12 3-16,1 11 10 15,5 8-15-15,2 8 10 16,7 6 3-16,10 5-9 16,8 2-4-16,7 0-3 15,3-5-4-15,0-8-4 16,18-5 0-16,4-8-1 0,9-7-1 15,4-9-3-15,2-8 1 16,3-6-2-16,-4-7 1 16,0 0-15-16,-6 0-10 15,-5-12-40-15,-7-3-38 16,-9-5-351-16</inkml:trace>
  <inkml:trace contextRef="#ctx0" brushRef="#br0" timeOffset="20405.74">6375 3481 609 0,'0'0'16'0,"0"0"-12"16,0 0 47-16,107 81 32 16,-61-18-26-16,0 17-9 0,-10 15-17 15,-15 14-11 1,-12 10-1-16,-9 3-1 0,0-2-11 15,-9-7-7-15,-1-8 0 16,-2-6 0-16,0-15 1 16,0-6-1-16,-4-18 0 15,-4-14 0-15,-1-10 0 16,-1-8-4-16,4-7-14 16,0-7 0-16,6-7-50 15,6-7-102-15</inkml:trace>
  <inkml:trace contextRef="#ctx0" brushRef="#br0" timeOffset="21005.45">7203 3746 311 0,'0'0'320'0,"0"0"-289"16,0 0 63-16,0 0-49 0,0 0-43 15,-14 86-2-15,-7 0 40 16,-7 19 13-16,-3 12-19 16,-5 1-21-16,0-1 7 15,3-5-14-15,3-6-3 16,3-8-3-16,7-14 0 15,6-18-3-15,9-23-2 16,4-14 0-16,1-12 4 16,0-10 1-16,1-2 0 15,10-5-15-15,10 0-4 16,0-12-43-16,4-9-115 16</inkml:trace>
  <inkml:trace contextRef="#ctx0" brushRef="#br0" timeOffset="21672.83">7818 4263 685 0,'0'0'29'0,"0"0"14"15,0 0 25-15,0 0-41 16,-107-68-5-16,76 68-10 16,-4 0-5-16,-2 5-6 15,0 19 1-15,0 7-1 16,2 5 3-16,4 8 6 15,7 2-2-15,6 2-5 16,8-2 1-16,7-1-4 16,3-5 0-1,0-1 0-15,13-7 0 0,8-4-17 16,3-9-6-16,4-9 12 16,1-7 0-16,0-3 3 15,3-3 3-15,1-17-6 16,-5-6 11-16,2-5 5 15,-2-6 9-15,-4-3 15 0,1-11-10 16,-4-7-4-16,0-7-7 16,-2-7 1-16,-2-3-9 15,-4-4-2-15,-4 0 0 16,-7-1-5-16,-2 4-3 16,0 8 10-16,-8 11 1 15,-5 15 0-15,5 17-1 16,4 11 1-16,1 13 10 15,3 2-11-15,-3 33-14 16,3 27 11-16,0 24 3 16,0 15 0-16,0 8 0 0,3-6 0 15,4-10 0 1,4-14 1-16,2-17-2 0,2-14 1 16,0-12 0-1,5-11-9-15,0-8-13 0,3-7-26 16,-1-9-107-16</inkml:trace>
  <inkml:trace contextRef="#ctx0" brushRef="#br0" timeOffset="23246.53">10751 4250 475 0,'0'0'13'16,"-100"-8"-12"-16,61 8 26 0,12-1 71 15,13 1-37-15,6 0-20 16,8-3-17-16,0 3-24 16,0 0 6-16,0 0-5 15,0 0-1-15,19 0-7 16,7 0 7-16,20 6 6 15,9-1-3-15,11-2 1 16,9-2-7-16,8 1 6 16,8-2-3-16,1 0 0 15,1 0-4-15,4 0 2 16,7 0 0-16,9 0 2 16,8 0 2-16,11 0-2 15,-4 0 1-15,7 0-1 16,6 0 0-16,5 0 0 0,9 0 1 15,17 0-1 1,16 0 5-16,22 0 80 0,17 0-12 16,10 0-56-16,5 0-14 15,-5 7-2-15,-5 1 2 16,-9 1-3-16,-10 0 3 16,-4 2-3-16,-9-4 0 15,-4 0-3-15,-2 1 3 16,-1-4 0-16,-2 1 3 15,4-5-3-15,5 0 0 16,3 0-2-16,-2 0 2 16,-1 0 3-16,-9 0-1 15,-6-2-2-15,-9-7-4 0,-6 1-1 16,-3-2 5-16,-2 0 0 16,6 1 4-16,-1-1-4 15,5 0 0-15,7 0-7 16,2-1-2-16,2-1 7 15,1 0 2-15,-2 2 0 16,-8-1 2-16,-2 0-2 16,-5 1-2-16,-3-2 2 15,3 0-1-15,5 1 2 16,8 0 1-16,7-1-1 16,11 1-2-16,8-2 1 15,5 1-1-15,6-2 1 0,-1-2 0 16,-3 0 1-16,-8-1-3 15,-1 0 3-15,-3 0-4 16,0 0 3-16,3 0 0 16,1 0 2-16,7 2-2 15,9 0 0-15,4 1-1 16,9 0 2-16,2 2-4 16,-1-1 6-16,1 4-6 15,-3-2 0-15,0 2 3 16,1 1 3-16,-5 0-3 15,-3 3 1-15,0-2 0 16,-2 2-1-16,1 0 0 16,-5 3 0-16,-4 2-2 0,-3 0 6 15,-5 0-6 1,-9 7 4-16,-9 1 3 0,-11 1 0 16,-18-1 8-16,-15 0 1 15,-19-1 0-15,-20-1 5 16,-19-3-3-16,-26-3 2 15,-26 0 1-15,-16 0 5 16,-17 0 4-16,-5 0 2 16,-1 0-17-16,0 0-13 15,0 0-56-15,-28 0-108 16,-21-5-117-16</inkml:trace>
  <inkml:trace contextRef="#ctx0" brushRef="#br0" timeOffset="25251.98">14623 2793 474 0,'0'0'157'0,"0"0"-151"0,0 0 17 15,0 0 28-15,0 0-30 16,0 0-5-16,0 0-16 16,-2 17 1-16,-1 12 4 15,2 6 16-15,-5 2-9 16,3 3-3-16,0 3-1 15,-1 2-6-15,4 3 0 16,0 4-1-16,0 4 7 16,0 1 5-16,4 5 0 15,5 4-2-15,3 5-5 16,-1 5-2-16,-2 6 6 16,1 0-3-16,-4 1 2 15,0-1-8-15,-3 3 1 16,0 2-1-16,1-2-1 0,-1 1 0 15,2 1 0 1,2 4 0-16,2 2 3 0,3 11-2 16,0 4-1-16,1 2 0 15,-2 2 0-15,-1 1 0 16,2 1 2-16,0 1 0 16,-1 2 1-16,5-4-1 15,-1 6-1-15,0 7-1 16,-2 0 1-16,1 5-1 15,-2 1 0-15,-3-4 1 16,1 0-1-16,-3 1 1 16,1-3 3-16,1 3-4 0,0 7 2 15,0-1-1 1,2 5 3-16,0-2 2 0,0-5-3 16,2 5 3-16,-4-5-2 15,0 4-2-15,1 6 0 16,-1 2 6-16,-1 1-5 15,3 2 3-15,-1-6 1 16,-1 1-3-16,2-3 3 16,-3 3-1-16,2 4-1 15,-2-2 0-15,1 4-3 16,-2 1 7-16,-1-8-6 16,-1 1-1-16,-2-2 2 15,1 1 2-15,-3 3-3 0,1 1 6 16,-1 1-6-16,-1-2 0 15,0-4 5-15,0 1-3 16,0-4-1-16,0 2-1 16,0 3-2-16,0 0 9 15,0 3-8-15,0-2 0 16,-1-5 4-16,-2 1-5 16,-4-2 3-16,2 2 1 15,1 2-5-15,-2-1 2 16,1 2-1-16,0-5 1 15,0-2 2-15,0 1-2 16,1-3 0-16,-1-3 8 16,1 4-7-16,-3-2-2 15,1-2 6-15,1 1-7 0,-1-8 2 16,3-2-1 0,0-2 1-16,1-8 0 0,2-6-2 15,0 0-3-15,0-2 3 16,0-1 3-16,0-2-3 15,0-4 0-15,-4-4 2 16,-3 1-2-16,1-1 0 16,0-4 4-16,3-4 5 15,1-5-9-15,2-5 2 16,0-5-2-16,0-3 1 16,0-5 5-16,2-2-6 15,2-4 0-15,1-3 1 16,-1-9 0-16,1-4-1 0,-1-6 2 15,-3-6-2-15,-1-7 0 16,0-7 0-16,0-6-5 16,0-4 3-16,0-4-23 15,0-5-13-15,-10-19-77 16,-8-14-129-16</inkml:trace>
  <inkml:trace contextRef="#ctx0" brushRef="#br0" timeOffset="27351.33">19774 2343 602 0,'0'0'55'0,"0"0"-55"15,0 0 0-15,0 0 10 16,0 0-4-16,0 0 27 15,0 0 3-15,22 91-13 16,-13-54-11-16,-2 1-3 16,-2 0-4-16,-4 0-5 15,-1 4 0-15,0 2 2 16,0 3-2-16,0 4 18 16,0 2-11-16,-4 3-4 15,-2 7-2-15,0 0 16 16,1 2-12-16,1 1 7 15,1 1-4-15,-2 3-2 0,1 2-1 16,-2 0-1-16,2 4-3 16,2 2-1-16,2 0 3 15,0-2 2-15,0-3-5 16,0 3 0-16,5 1 1 16,5 1-1-16,0-1-3 15,4 0 3-15,-2-1 3 16,-2 4-3-16,2-1 0 15,-3 1 0-15,-3 7 1 16,0 0-1-16,0 5 0 0,-3 0 0 16,1 0-1-16,-1 0 1 15,2 3 0 1,-1 1 0-16,1 3 1 0,2 0-1 16,-2 3 1-16,1 2 1 15,0 7-1-15,0 1 2 16,4 4-1-16,-1 3-1 15,2-3 1-15,2 4-2 16,0-1 7-16,1 2-4 16,1-1 1-16,1 9-2 15,-1 1 2-15,3 0 0 16,-2 6 0-16,1-4-3 16,-1 1 3-16,-1 3-1 0,-3-5-2 15,0 5 3-15,-3 3 4 16,-3 1-2-16,-2 3 7 15,-1 1-10-15,0-5 2 16,-3 1-3-16,0-2 2 16,0 2-1-16,0 4 6 15,0 2-3-15,0 3-1 16,0-2 2-16,0 1 0 16,0-1 0-16,0-4-2 15,0 7 2-15,0 0-5 16,0 2 0-16,0 2-1 15,11-5 2-15,1-1-1 0,2 1 1 16,2-3 6-16,0 6-7 16,0 0-2-16,1 3 3 15,-4 0 4-15,0-2 0 16,-2-3-6-16,1-2 2 16,1 2-2-16,-1 2 3 15,2 1-4-15,-4-3 5 16,1-5-4-16,-1-4 3 15,-3-1-4-15,0-7 3 16,-3 5 0-16,-4-1 3 16,0-1-6-16,0 2 4 15,0-5 3-15,0-5-3 0,0-2 2 16,0-3-5 0,0-3 2-16,0 0-1 0,0 1 2 15,3-6-3-15,3-2-1 16,-2-3 1-16,-1-7 0 15,2-3 0-15,-2-4-2 16,0-5 4-16,-2-7-5 16,-1-5 3-16,0-1-1 15,0-5 0-15,0 0 8 16,0-1-8-16,0-5 0 16,0-6 4-16,0-11-6 15,0-7 4-15,0-4 1 16,0-8-3-16,0-9 0 0,0-10 0 15,0-7-1 1,0-5-18-16,0 0-11 0,-3-15-10 16,-9-15-87-16,-4-7-101 15</inkml:trace>
  <inkml:trace contextRef="#ctx0" brushRef="#br0" timeOffset="28862">20788 2704 692 0,'0'0'72'0,"0"0"-41"15,0 0 38-15,0 0-12 16,-91-24-36-16,68 24 0 15,0 7 3-15,-4 8-10 16,0 7 2-16,-3 6 0 16,3 4 3-16,3 7-13 15,2 4 0-15,7 3-6 16,3 4 5-16,9-3-1 16,3 3-4-16,0-3 1 15,15-4-1-15,6-4-6 16,4-10 6-16,7-8-13 0,2-8-5 15,6-9 8 1,0-4-7-16,1-1 1 0,-3-18 9 16,-6-6 7-16,-8-7 6 15,-6-7 32-15,-5-7-8 16,-3-8-1-16,-5-7-6 16,-5-6-15-16,0-2 4 15,-9 3-12-15,-13 9-3 16,-5 15 2-16,-3 19 0 15,-6 13 1-15,-3 10 0 16,-7 0 0-16,4 19-5 16,9 10-25-16,14 11-45 15,19-1-47-15,0-2-63 0</inkml:trace>
  <inkml:trace contextRef="#ctx0" brushRef="#br0" timeOffset="29261.79">21109 2671 802 0,'0'0'9'0,"0"0"-7"16,0 0-2-16,-14 91 7 15,9-40 2-15,4 5 1 16,1-3-6-16,0-2-3 16,4-7-1-16,17-8 0 15,3-8 0-15,6-11-2 16,3-8-18-16,3-9 1 16,-2 0 11-16,0-17 8 15,-2-10 9-15,-7-5 35 16,-5-10 27-16,-6-5 19 15,-5-10-35-15,-6-3-25 16,-3-1-20-16,0 2-1 16,0 11-9-16,0 12-14 15,0 17 9-15,0 9-30 16,0 10-51-16,0 0-54 0,0 0-243 16</inkml:trace>
  <inkml:trace contextRef="#ctx0" brushRef="#br0" timeOffset="29547.42">21705 2271 870 0,'0'0'5'0,"0"0"-1"0,0 95-4 15,0-27 53-15,0 8-19 16,0 7-9-16,-7-2-3 16,-4 0-21-16,4-3 4 15,2-6-5-15,5-13 0 16,0-11-13-16,2-15-10 16,12-11 7-16,5-9 0 15,0-6-33-15,-2-7-41 16,-3 0-163-16</inkml:trace>
  <inkml:trace contextRef="#ctx0" brushRef="#br0" timeOffset="29742.76">21663 2674 723 0,'0'0'37'0,"0"0"-35"16,94-16 33-16,-53 15-6 15,5 1-20-15,0 0-1 16,2 0-8-16,-6 0-1 16,-2 0-16-16,-6-6-106 15,-8-1-517-15</inkml:trace>
  <inkml:trace contextRef="#ctx0" brushRef="#br0" timeOffset="30191.95">22138 2713 455 0,'0'0'76'16,"-15"73"17"-16,5-24 13 16,-1 4-41-16,3 3-33 15,1 1-13-15,0 2-3 16,2 4-8-16,4-1-8 16,1-1 3-16,0-8-3 15,3-8-3-15,11-11 1 16,-2-16 0-16,-2-6 1 15,0-12 2-15,-4 0 4 16,1-7 76-16,3-14 1 16,-4-12-28-16,2-8-13 15,-3-7-4-15,-2-8-7 16,-2-8-17-16,1-7-9 16,-2-4-4-16,0 0-17 15,0-3-15-15,0 8 1 0,7 11 2 16,3 14 0-16,10 17 7 15,5 12-9-15,14 14 2 16,3 2 2-16,2 15 8 16,-9 11 2-16,-14 8 9 15,-11 4 5-15,-10-1 3 16,0-1 5-16,-15-3 4 16,-10-7 6-16,-3-2 1 15,-7-7-5-15,-1-5 4 16,2-3-15-16,3-1-3 0,5-5-53 15,11-3-67-15</inkml:trace>
  <inkml:trace contextRef="#ctx0" brushRef="#br0" timeOffset="30565.79">22753 2675 901 0,'0'0'32'15,"0"0"-30"-15,0 0 2 0,0 0-4 16,-41 106 0-16,32-54 14 16,7 0-13-16,2-6 1 15,2-5-1-15,15-12-1 16,5-7 2-16,3-10-2 15,2-8-9-15,1-4 9 16,2-1 3-16,-3-17 11 16,-4-10 37-16,-4-5 3 15,-9-9-7-15,-1-11-5 16,-8-5-16-16,-1-2-18 16,0 2-4-16,0 8-4 15,-3 13-18-15,-2 12-9 16,5 13-18-16,0 10-24 15,0 2-64-15,2 0-124 0</inkml:trace>
  <inkml:trace contextRef="#ctx0" brushRef="#br0" timeOffset="30856.79">23283 2269 882 0,'0'0'39'16,"0"0"-39"-16,0 0 0 15,-4 95 4-15,1-24 41 16,1 9 9-16,-1 0-25 0,-1-1-12 16,1-1-4-16,0 0-8 15,1-8-2-15,2-11 1 16,0-13-4-16,0-14-13 15,0-12 1-15,11-8-3 16,4-8-10-16,10-4-7 16,8 0-27-16,1-11-76 15,-4-14-325-15</inkml:trace>
  <inkml:trace contextRef="#ctx0" brushRef="#br0" timeOffset="31026.19">23327 2653 855 0,'0'0'62'0,"0"0"0"16,0 0 32-16,0 0-81 15,107-19-6-15,-48 16-7 16,4 3-7-16,-2 0-39 16,-9-1-85-16,-14-6-176 15</inkml:trace>
  <inkml:trace contextRef="#ctx0" brushRef="#br0" timeOffset="32401">16307 2895 615 0,'0'0'34'16,"0"0"54"-16,0 0-1 15,0 0-45-15,0 0-15 16,0 0-10-16,-89-25 5 16,57 40 0-16,1 7-2 15,3 2 1-15,2 7-18 16,10-1 9-16,3 1-8 15,10-4 0-15,3 0-3 16,1-1-1-16,21-1 1 16,10 1 1-16,4-4 0 15,5 2 1-15,-1-2-3 16,-2 2 0-16,-7-1-1 0,-9 0 1 16,-8-2-6-16,-8-1 3 15,-6-3-8-15,0-3 11 16,-10 0 0-16,-9-3 0 15,-6-4 1-15,-5-3 12 16,-1-1 11-16,-2-3-7 16,2 0-3-16,4 0-7 15,5 0 5-15,1-3-9 16,4-3-3-16,3-4-10 16,6-2-39-16,8 0-68 15,0-3-148-15</inkml:trace>
  <inkml:trace contextRef="#ctx0" brushRef="#br0" timeOffset="32703.72">16602 2842 796 0,'0'0'58'16,"0"0"-55"-16,0 0-1 16,0 0-2-16,2 116 30 15,-2-51 21-15,0 3-31 0,0 1-6 16,0 0-5-16,0-6-8 16,3-8 0-16,1-10-1 15,1-7-8 1,-4-12-17-16,4-7-20 0,-4-3-34 15,-1-12-83-15,0-4-262 16</inkml:trace>
  <inkml:trace contextRef="#ctx0" brushRef="#br0" timeOffset="33217.04">16553 3183 607 0,'0'0'10'0,"0"0"-7"16,0 0 32-16,115-49-13 15,-69 43-13-15,2 3-8 16,3 1-1-16,-5 2 0 16,-6 0 1-16,-12 0-1 15,-11 0 0-15,-8 7 2 16,-6 7 17-16,-3 2 40 16,0 4-16-16,-4 2-17 15,-7 2-3-15,2-1-9 16,1 3-11-16,6 0 0 15,2 0-1-15,0-3-2 16,10-1-2-16,5-5 2 16,3-6-8-16,-2-5-2 15,5-6-6-15,0 0 13 16,-3-3-5-16,0-13 3 0,-6-7 4 16,-4 0 1-16,-6-6 1 15,-2-3 4-15,0-2 0 16,-15-2 2-16,0 1 5 15,-1 6-5-15,5 11-5 16,5 7 10-16,1 7 19 16,3 4-20-16,2 0-11 15,0 12 0-15,2 14-7 16,11 8 7-16,4 7 2 16,0 2-1-16,4 1-1 15,2-2 3-15,2-8-3 16,3-6 1-16,4-8-2 0,-2-8 0 15,1-7-29 1,0-5-7-16,-1 0-43 0,-2-4-145 16</inkml:trace>
  <inkml:trace contextRef="#ctx0" brushRef="#br0" timeOffset="33506.99">17432 2975 829 0,'0'0'16'0,"0"0"18"0,0 0 30 16,-93 12-47-16,71 21-3 16,4 7-5-16,5 7-5 15,10 0 11-15,3-1-15 16,1-2 2-16,18-3 0 15,5-7-2-15,3-6 0 16,0-8 0-16,0-6 0 16,3-3-12-16,1-8-16 15,3-3-35-15,-3 0-26 16,-2-14-48-16,-7-9-459 16</inkml:trace>
  <inkml:trace contextRef="#ctx0" brushRef="#br0" timeOffset="33766.15">17697 2750 476 0,'0'0'269'16,"0"0"-261"-16,0 0-4 15,21 107 55-15,-10-53-21 16,-4 0-4-16,-1 4-2 15,-2-4-17-15,-4-1-13 16,0-8 2-16,0-8-3 16,0-11-1-16,0-6 0 15,0-9 0-15,3-5-5 16,2-1-33-16,4-5-58 0,7-5-194 16</inkml:trace>
  <inkml:trace contextRef="#ctx0" brushRef="#br0" timeOffset="34108.08">18018 2870 710 0,'0'0'13'0,"0"0"70"0,-90 68-16 15,53-39-27-15,3-1-1 16,4 0-18-16,12-4-7 15,8-7-6-15,10-2-5 16,0-3 0-16,10-2-2 16,21-2 6-16,11-4-2 15,9 3 0-15,0 3-5 16,-8 2-3-16,-9 5-7 16,-12 4 0-16,-8 4 5 15,-6 5 4-15,-7 3 1 16,-1 1 0-16,0-3 4 15,0-3-3-15,0-2-1 16,0-4-1-16,0-1-7 16,0-5-56-16,0-3-55 15,0-5-218-15</inkml:trace>
  <inkml:trace contextRef="#ctx0" brushRef="#br0" timeOffset="34638.01">15953 3834 753 0,'0'0'36'0,"0"0"-20"15,0 0 49-15,-107-2-11 16,67 28-28-16,-6 8-1 0,5 9-2 16,5 3-1-16,11-2-7 15,10-2-7-15,14-3-7 16,1-2 0-16,15-3 2 15,11-4 0-15,9-7-3 16,2-6 0-16,4-4-6 16,5-7-29-1,2-6-15-15,2 0-51 0,-1-14-41 16,-5-12-323-16</inkml:trace>
  <inkml:trace contextRef="#ctx0" brushRef="#br0" timeOffset="35071.22">16232 3635 852 0,'0'0'19'16,"0"0"-19"-16,0 0-2 16,0 0 2-16,5 110 10 15,4-55 10-15,-1 8-9 16,2 0-1-16,0 0-5 15,-1-5 5-15,1-10-9 16,0-9-1-16,-4-13 0 16,-2-8 0-16,0-8 0 15,-2-7-1-15,-2-3 1 16,0 0 4-16,0-6 35 16,0-16-2-16,0-12-35 0,0-4-4 15,0-8-15 1,0 2-28-16,0 4-35 0,7 4 8 15,13 14-18-15,7 8-10 16,0 11-8-16,1 3 32 16,-1 1 59-16,0 18 17 15,-1 8 48-15,-6 2 22 16,-2 4 13-16,-6 2-36 16,-5-3 3-16,-1 2-18 15,-1-4-20-15,-4-2 3 0,-1-4-14 16,0-6-2-16,0-2-8 15,0-10-20-15,0-3-87 16</inkml:trace>
  <inkml:trace contextRef="#ctx0" brushRef="#br0" timeOffset="35438.48">16777 3866 479 0,'0'0'28'15,"0"0"83"-15,92 30-28 16,-63-6-46-16,2 4-15 0,-3 2 9 16,-2 1 8-1,-4-1-27-15,-10 1-12 0,-12-3-2 16,0-2 2-16,-10-4-5 15,-14-2-10-15,-6-8 1 16,4-3 2-16,3-5 7 16,2-4 5-16,9 0 11 15,2-14 18-15,5-9 21 16,5-7 6-16,0-9-33 16,12-9-17-1,9-5-4-15,9-3-2 0,7 6-20 16,0 6-60-16,5 10-42 15,2 14-123-15</inkml:trace>
  <inkml:trace contextRef="#ctx0" brushRef="#br0" timeOffset="35801.04">17545 3585 673 0,'0'0'29'0,"0"0"-25"16,0 0 36-16,-58 119 28 15,19-52-18-15,-2 10 5 16,-1 5-20-16,1 4-14 16,3 0-5-16,5-5-12 15,9-4-3-15,4-9-1 16,7-10 0-16,6-13 5 16,5-15-5-16,2-13-10 15,0-11-40-15,0-6-5 16,5 0-70-16,14-17-279 15</inkml:trace>
  <inkml:trace contextRef="#ctx0" brushRef="#br0" timeOffset="36227.72">17760 3830 726 0,'0'0'57'0,"0"0"-57"0,0 0 31 15,-82 19 11 1,59 10-17-16,1 7-1 0,4 8-12 16,6 2-8-16,6 4 0 15,6-2 1-15,0-4-4 16,2-3 3-16,10-7-4 15,5-9 0-15,5-7-6 16,1-10-2-16,7-8-6 16,2 0 6-16,-1-6 7 15,-3-16 0-15,-2-5 1 16,-6-5 34-16,-6-7-12 16,-5-4 23-16,-6-6-17 15,-3-2-13-15,-6 1-1 16,-14 6-5-16,-4 10-9 15,-2 12 4-15,-1 11-4 16,2 11-2-16,-1 0-11 0,4 18-34 16,2 11-63-16,8 5-70 15</inkml:trace>
  <inkml:trace contextRef="#ctx0" brushRef="#br0" timeOffset="36759.75">18102 3796 806 0,'0'0'19'0,"0"0"-15"15,0 0-3-15,-27 79 3 16,16-20 17-16,1 8-5 15,-4 7 2-15,1 1-9 16,0-4-9-16,0-4 0 16,4-6-4-16,2-12-20 15,4-11-9-15,2-13 18 16,1-15-7-16,0-6 22 16,0-4 12-16,0-5 53 15,0-17-6-15,7-9 25 16,2-9-42-16,-3-7-15 15,2-4-1-15,-1-10-10 0,0 0-11 16,2-5-5-16,3 0-8 16,5 2 3-16,2 8-13 15,4 11-6-15,0 16 9 16,0 15 0-16,-1 8-5 16,-2 6 9-16,2 2-2 15,2 15 8-15,-2 6-3 16,-9 7 4-16,-6 4-1 15,-7 2 1-15,-4-5 4 16,-19 1 2-16,-9-6 1 16,-2-6 8-16,-2-4-5 15,2-6 3-15,4 0-9 16,6-5-19-16,14-3-73 0,10-2-91 16</inkml:trace>
  <inkml:trace contextRef="#ctx0" brushRef="#br0" timeOffset="37125.04">18480 3747 727 0,'0'0'10'0,"0"0"56"16,97 13-19-16,-64 10-16 0,-3 7 4 15,-8 3-11-15,-5 3-1 16,-6 3-8-16,-6-2-3 16,-5 0-9-16,0-4 0 15,0-6-3-15,-9-1-3 16,-6-8 3-16,2-7 0 16,-4-3 5-16,2-5-5 15,-1-3 9-15,-3 0 2 16,4-11 6-16,-1-11 5 15,5-4-11-15,9-11 0 16,2-4-3-16,8-8-8 16,19-3-5-16,7-1-24 15,9 3-41-15,2 8-41 16,-3 8-5-16,-10 10-108 0</inkml:trace>
  <inkml:trace contextRef="#ctx0" brushRef="#br0" timeOffset="37386.48">19107 3517 779 0,'0'0'9'0,"65"104"34"15,-35-29 44-15,-12 9-13 16,-9 5-19-16,-9 1-27 16,-4-2-18-16,-26-11-6 15,-15-8-4 1,-19-9-32-16,-15-14-157 0,-5-9-397 16</inkml:trace>
  <inkml:trace contextRef="#ctx0" brushRef="#br0" timeOffset="38129.15">15654 3534 664 0,'0'0'33'0,"0"0"27"16,0 0-6-16,-114 84-22 16,75-17 24-16,1 19-26 15,5 10 0-15,6 10-5 16,11 6-6-16,11 2-5 15,5-2 0-15,8-11-12 16,23-13-2-16,11-21 2 0,12-21-2 16,8-13 0-16,4-14-2 15,2-8-16-15,-4-11-37 16,-7 0-70-16</inkml:trace>
  <inkml:trace contextRef="#ctx0" brushRef="#br0" timeOffset="39243.21">11358 2956 658 0,'0'0'14'15,"0"0"15"-15,-14 111 48 16,10-46-34-16,-2 10-12 16,2 3 7-16,1-2-18 15,1-7-11-15,2-3-7 16,0-6 1-16,0-11-3 0,0-8-3 15,0-11 3 1,0-10 0-16,0-3 0 0,-9-5-18 16,-6-7-7-16,-4-5-7 15,-8 0-36-15,-7-20-314 16</inkml:trace>
  <inkml:trace contextRef="#ctx0" brushRef="#br0" timeOffset="39669.25">10942 3403 642 0,'0'0'3'0,"0"0"2"16,121-82 62-16,-63 57-11 0,9 3-25 15,1 3-18-15,4 6-8 16,-6 6-2-16,-5 7-3 16,-9 0 3-16,-13 6 5 15,-9 16-2 1,-9 6 5-16,-9 4 4 0,-5 3-2 15,-7 3 16-15,0 0-18 16,0 3-6-16,0 4 5 16,-2-1-8-16,2-4 2 15,0-6-4-15,8-10-7 16,10-10-6-16,7-8-18 16,1-6 8-16,2 0 6 15,0-10 11-15,-4-12 6 16,-6-7 2-16,-3-5 6 15,-6-8 30-15,-1-5-5 16,-7-4-18-16,-1-1-3 0,-3 2-9 16,-15 6-2-16,-7 9 9 15,-5 11 0-15,-3 9-9 16,-3 12 5-16,-5 3-12 16,0 3 0-16,8 16-35 15,14 3-53-15,18-2-76 16</inkml:trace>
  <inkml:trace contextRef="#ctx0" brushRef="#br0" timeOffset="39971.14">12049 3031 877 0,'0'0'20'16,"0"0"-20"-16,0 0 0 15,3 87 2-15,3-27 55 16,0 8-33-16,-1 2-9 16,0 3-1-16,-2 1-10 15,0-6-4-15,0-7 0 16,-2-11-1-16,2-16-3 15,-1-14-3-15,1-8-34 16,3-7-20-16,0-5-41 0,3-6-161 16</inkml:trace>
  <inkml:trace contextRef="#ctx0" brushRef="#br0" timeOffset="40561.89">12331 3178 639 0,'0'0'53'0,"-63"88"63"15,22-41-38-15,-3-2-27 0,7-4-20 16,4-6-15-16,7-7-10 16,11-9-4-16,7-8 2 15,8-3-4-15,0-6 1 16,0-2-2-16,25 0-17 15,12-2 9-15,9-9-4 16,2-3-22-16,-11 6 5 16,-7 7 12-1,-10 1 13-15,-7 2 0 0,-2 18 4 16,-4 6 1-16,-1 6 2 16,-2 0 3-16,2-1-5 15,5-5 0-15,4-6 0 16,1-8-3-16,5-5 3 15,1-5-5-15,5-2-5 0,1 0-10 16,1-16 7-16,-4-6 6 16,2-4 6-16,-6-5 1 15,1-5 11-15,-2-7 10 16,-1-3-6-16,-4 0 5 16,-3 3-14-16,-8 6 20 15,-4 8 5-15,0 8 2 16,-6 9 2-16,-11 7-21 15,-7 5-8-15,0 9-6 16,-2 20 0-16,7 8 1 0,7 6-2 16,9 7 2-16,3 2-2 15,0-1 2-15,14-1-2 16,3-9 2-16,0-7-3 16,4-11-12-16,3-5-9 15,2-8 1-15,6-7-25 16,-1-3-18-16,9 0-54 15,2-8-438-15</inkml:trace>
  <inkml:trace contextRef="#ctx0" brushRef="#br0" timeOffset="40989.83">13091 3255 881 0,'0'0'52'0,"0"0"-47"16,0 0 10-16,0 0-10 16,-18 83-1-16,14-32 4 15,-5 2-3-15,1 7-2 16,-2 1-4-16,-3-8 2 16,-1-9-2-16,8-17 1 15,0-14-2-15,3-9 1 16,3-4 1-16,0 0 12 15,0-14 56-15,0-16-31 16,0-12-35-16,3-9-4 16,12-3-7-16,0 0-15 15,3-4-14-15,3 5 3 0,3 10-7 16,7 12 6 0,2 16 8-16,-5 15 17 0,-1 0 7 15,-3 25 4-15,-2 8 1 16,-1 10 22-16,-7 6 18 15,-7 5-22-15,-2 3-8 16,-4-2-4-16,-1-4-7 16,0-6-3-16,0-8-41 15,-10-8-69-15,-4-12-387 16</inkml:trace>
  <inkml:trace contextRef="#ctx0" brushRef="#br0" timeOffset="41873.37">12887 4939 657 0,'0'0'50'0,"0"0"37"15,0-98 16-15,-7 63-39 16,-3 6-32-16,0 1 18 16,-3 6-10-16,-4 7-19 15,1 5-3-15,-5 6 7 16,-5 4-17-16,-9 7-7 16,-4 18 1-16,-4 11-3 15,3 4 1-15,5 7 0 16,8 2-2-16,9 6-4 15,7 3 5-15,8 0 1 16,3-2-1-16,3-3 1 16,16-10-10-16,5-8 1 0,4-9-2 15,0-9-6-15,4-9-1 16,0-8 6-16,3 0 0 16,-1-11 2-16,-1-12 7 15,-3-7 3-15,-6-4 1 16,-4-8 14-16,-6-4 6 15,-3-6-7-15,-4-1-4 16,-3 0-4-16,-2 5-2 16,-2 13-4-16,0 14 2 15,0 11-1-15,0 10-1 16,0 0 0-16,0 10-1 16,0 18-6-16,-3 15 3 15,-3 9 1-15,2 7 3 16,4-2 0-16,4-2 0 15,18-5-1-15,10-10 1 0,-1-10-13 16,0-10-8-16,-1-7-11 16,0-9 5-16,-3-4-6 15,3 0-24-15,-4-7-13 16,-5-9-53-16</inkml:trace>
  <inkml:trace contextRef="#ctx0" brushRef="#br0" timeOffset="43007.96">12610 5886 678 0,'0'0'63'15,"0"0"16"-15,0 0 33 16,0 0-61-16,0 0-33 16,0 0-18-16,0 0 1 15,44 68 5-15,-5-15 21 16,0 5 7-16,-1 5 0 16,-6 0-11-16,-7 1-13 15,-5 0 5-15,-4-5-13 16,-4-4 2-16,0-9 0 15,-2-10-3-15,-2-8-1 16,-1-11-7-16,0-6-8 0,-5-7-13 16,3-4-22-16,-2 0-18 15,0-4-6-15,-3-18-30 16,0-10-211-16</inkml:trace>
  <inkml:trace contextRef="#ctx0" brushRef="#br0" timeOffset="43269.73">12942 5934 260 0,'0'0'396'0,"0"0"-387"16,-30 88 74-16,15-40-7 16,-1 5-23-16,-2 2-1 15,-1-1-19-15,-2 1-9 16,3-6-3-16,-3-3-7 15,4-6-8-15,3-6-1 16,3-9-3-16,2-6-2 16,5-4 0-16,1-7-1 15,1-5-31-15,2-1-67 16,0-2-5-16,0-2-25 16,0-15-216-16</inkml:trace>
  <inkml:trace contextRef="#ctx0" brushRef="#br0" timeOffset="43477.93">12542 6357 724 0,'0'0'61'16,"0"0"-32"-16,0 0 28 15,0 0-15-15,91-27-39 16,-16 14 13-16,6-2-11 16,3 1 3-16,-2 0-5 15,-10 1 3-15,-6 4 9 16,-13-1-5-16,-11 5-10 15,-12 0-1-15,-12 0 0 16,-9 2-23-16,-9-1-66 16,0 0-91-16</inkml:trace>
  <inkml:trace contextRef="#ctx0" brushRef="#br0" timeOffset="44587.47">12929 7031 700 0,'0'0'40'15,"0"0"-16"-15,-87 72 54 16,51-26-9-16,3 9-27 0,7 8-14 15,3 5 1-15,8 4 4 16,4 2-12-16,3-2-12 16,6 0-8-16,2-6 11 15,2-5-10 1,17-9 5-16,2-12-7 0,5-7 0 16,-1-10 2-16,-1-7-2 15,1-7 0-15,3-2 5 16,-2-6-4-16,2-1-1 15,-1 0-17-15,-5 0-47 16,-8-2-80-16,-10-10-171 16</inkml:trace>
  <inkml:trace contextRef="#ctx0" brushRef="#br0" timeOffset="45797.25">12818 8453 650 0,'0'0'31'15,"0"0"64"-15,0 0-26 16,0 0-17-16,0 0-30 16,0 0-21-16,-3 29 1 0,11 17 8 15,-3 11 24-15,-3 7-3 16,-2 5-8-16,0 0-5 16,-10 1 8-16,-2-7-14 15,3-2-12-15,2-13 5 16,4-8-5-1,3-12 1-15,0-10-1 0,0-5 4 16,1-7-4-16,1-5-4 16,2 1 4-16,-3-2 5 15,4 0-1-15,1-11 2 16,0-11-4-16,-2-6 2 16,-1-6-2-16,0-4 5 15,1-5-6-15,4-3-1 16,3 0-7-16,6 5-6 15,6 7-5-15,4 8 1 16,0 7 0-16,-2 9-2 0,2 6 14 16,-5 4 5-16,6 0-4 15,1 14 0-15,2 11 0 16,-1 9 2-16,-2 6 1 16,-7 5 1-16,-6-2 4 15,-9-1-4-15,-6-5-1 16,0-1 1-16,-15-5 1 15,-6-3 2-15,-4-3 5 16,0-3 0-16,1-8 7 16,1-4 3-16,2-5-5 15,-2-2 5-15,-1-3-10 0,0 0-2 16,-3 0 4-16,0-10-2 16,2 0-7-16,-1-2-1 15,6 3-41-15,8-2-51 16,10-3-77-16</inkml:trace>
  <inkml:trace contextRef="#ctx0" brushRef="#br0" timeOffset="46472.53">12955 9602 597 0,'0'0'19'15,"0"0"67"-15,0 0 9 0,0 0-58 16,0 0-32-16,0 0-4 15,14 107 45-15,-9-44-13 16,-5 4-6-16,0 1 6 16,0-2-11-16,-2-2-14 15,-4-5-2-15,3-4-1 16,0-5-4-16,0-7 0 16,0-6 1-1,3-11-2-15,0-11-2 0,0-9 2 16,0-3 0-16,0-3 0 15,0 0-1-15,0-3-19 16,0-14-27-16,0-9-64 16,1-5-52-16,-1-1-279 15</inkml:trace>
  <inkml:trace contextRef="#ctx0" brushRef="#br0" timeOffset="46706.08">12648 10031 651 0,'0'0'37'15,"0"0"-4"-15,0 0 48 16,0 0-41-16,0 0-20 16,0 0-3-16,108-27 14 15,-52 27-17-15,5-1-5 16,1 1 6-16,-3-3 15 16,1 0-15-16,-3 0-3 15,-7-4-1-15,-5 1 3 16,-8 0-14-16,-5-1 1 0,-10 1-4 15,-10 4-55 1,-3-2-57-16,-9-1-193 0</inkml:trace>
  <inkml:trace contextRef="#ctx0" brushRef="#br0" timeOffset="47411.16">13182 11005 658 0,'0'0'51'0,"0"0"46"15,0 0 12-15,0 0-35 16,-40-72-38-16,22 67-11 15,-3 5-5-15,-4 0-14 16,-7 14-1-16,-2 11-1 16,-4 9 5-16,3 5-1 15,4 4 3-15,6 5-4 0,5 1 6 16,7 1-12-16,5 3 1 16,7-4 8-16,1 0-10 15,6-3 0-15,17-8 1 16,7-6 0-16,3-9-1 15,3-9 0-15,0-9 1 16,2-5 8-16,0 0-6 16,-2-9-3-16,-2-4 4 15,-4-4-8-15,-5-3 1 16,-3 1-28-16,-8-3-26 16,-8 1-81-16,-6 1-300 15</inkml:trace>
  <inkml:trace contextRef="#ctx0" brushRef="#br0" timeOffset="48123.58">13049 12051 615 0,'0'0'38'0,"0"0"49"16,0 0 13-16,0 0-51 0,0 0-23 16,0 0-10-1,63 11 21-15,-38 25 0 0,-2 9-4 16,-5 6-6-16,-2 10-1 16,-4 6-2-16,-6 0-14 15,-6-1-1-15,0 0-4 16,-6-6-5-16,-16-7 7 15,-11-5-6-15,-1-11-1 16,-4-5 1-16,1-8-1 16,4-5 0-16,5-5-25 15,10-3-37-15,9-8-68 16,9-3-115-16</inkml:trace>
  <inkml:trace contextRef="#ctx0" brushRef="#br0" timeOffset="48894.82">13230 13246 560 0,'0'0'69'0,"0"0"78"0,0 0-55 16,0 0-28-16,0 0-40 16,0 0-23-16,-27 56 1 15,11 8 25-15,-5 13 13 16,-3 8-10-16,-3 5-7 15,-4 3-9-15,-1-2-1 16,1-5-12-16,3-12 4 16,4-11-1-1,7-14-2-15,4-15-2 0,6-10-5 16,2-10-2-16,4-6-37 16,1-6-91-16,0-2-172 15</inkml:trace>
  <inkml:trace contextRef="#ctx0" brushRef="#br0" timeOffset="49842.04">13260 15027 536 0,'0'0'11'15,"0"0"74"-15,-6-97-9 16,-5 69-27-16,-4 5 4 16,-7 2-27-16,-6 4 6 15,-5 6-8-15,-1 6 5 16,2 4-10-16,2 1 0 15,-4 6-9-15,1 19-6 16,-5 12 3-16,-1 10-1 16,4 5 5-16,6 5 5 15,8 1-12-15,12-1 19 0,9 1-20 16,0-3 4 0,17-4-4-16,5-9 0 0,3-4-3 15,0-12 0-15,2-6 3 16,0-10-3-16,0-8 0 15,1-2-1-15,2-2 1 16,3-20 3-16,-2-8-2 16,3-9 2-16,-4-8-3 15,-2-12 6-15,-2-7-3 16,-10-8 2-16,-2-4-5 16,-8-8 2-16,-5-1-7 15,-1 3 5-15,0 5 0 16,-3 9 0-16,-9 11 2 15,2 12-2-15,-2 13 0 16,2 15-4-16,2 9 3 0,2 10 1 16,-3 16-6-16,2 27 3 15,1 20 3-15,6 17 2 16,0 16 4-16,0 5-4 16,7-2-1-16,6-4-1 15,1-13 0-15,2-11-2 16,2-14 2-16,3-10 0 15,-2-13-3-15,1-8-16 16,-1-9-48-16,-2-5-60 16,1-9-324-16</inkml:trace>
  <inkml:trace contextRef="#ctx0" brushRef="#br0" timeOffset="50517.35">12608 16102 659 0,'0'0'38'16,"0"0"75"-16,0 0-11 15,0 0-55-15,0 0-27 16,0 0-17-16,3 10 2 0,12 33 28 15,0 6-12-15,-5-1-7 16,-4-2-9-16,-1 1-4 16,-4-7 0-16,1-9-1 15,-1-5-2-15,2-7-41 16,4-10-96-16,7-7-274 16</inkml:trace>
  <inkml:trace contextRef="#ctx0" brushRef="#br0" timeOffset="51012.33">13221 16151 593 0,'0'0'145'15,"0"0"-138"-15,0 0 50 16,0 0-16-16,0 0-38 16,-94 43 7-16,73-5 11 15,3 9-9-15,2 1 5 16,1 3-3-16,6 2-6 16,3-3-1-16,4-3-7 15,2-5 0-15,2-5 1 16,16-6 1-16,4-6-2 15,0-6 0-15,5-5 0 16,-1-4 0-16,1-9 1 0,3-1 1 16,4 0-2-16,1-17 0 15,0-7 0-15,-4-5 23 16,-10-5 9-16,-1-4 23 16,-7-7-16-16,-9-3 1 15,-4-12-9-15,0-3-1 16,-8-6-18-16,-14 0-5 15,-7 8-4-15,-1 10-3 16,0 18 0-16,-4 18-1 0,-8 15-2 16,-7 5 3-16,-2 21-31 15,5 7-12-15,20 2-30 16,21 0-56 0,5-7-73-16</inkml:trace>
  <inkml:trace contextRef="#ctx0" brushRef="#br0" timeOffset="51270.84">13716 15874 828 0,'0'0'33'0,"0"0"-17"0,0 0 17 16,0 0-5-16,0 0-10 16,0 0-8-16,-37 81-8 15,37-53-1-15,0-2-1 16,3-6-44-16,15-9-52 16,3-7-126-16</inkml:trace>
  <inkml:trace contextRef="#ctx0" brushRef="#br0" timeOffset="51427.1">13955 15762 562 0,'0'0'28'16,"0"0"14"-16,0 0 34 15,0 96-65-15,0-66-11 16,0 1-19-16,-9-6-360 15</inkml:trace>
  <inkml:trace contextRef="#ctx0" brushRef="#br0" timeOffset="52292.75">12762 15981 670 0,'0'0'47'0,"0"0"31"15,0 0 16-15,0 0-61 16,0 0-26-16,0 0-7 16,8 106 25-16,6-48-1 15,5 3-6-15,-2 3 7 16,1-1-11-16,-2 4-6 15,-1-2 3-15,-4-2-4 16,0-5 1-16,-5-4-8 16,-1-7 0-16,-1-7-2 15,-1-5 2-15,6-11 0 16,-3-4 0-16,3-8 7 16,-3-8-7-16,4-3-6 15,1-1-11-15,-2 0-65 16,4-12-129-16</inkml:trace>
  <inkml:trace contextRef="#ctx0" brushRef="#br0" timeOffset="53195.31">13855 15775 606 0,'0'0'28'0,"0"0"4"15,0 0 93-15,-109 102-70 0,75-54-4 16,2 3-15-16,4 0-9 16,1-3-7-16,5-7-8 15,5-7 2-15,6-9-11 16,3-9 3-16,5-6 0 16,1-6-5-16,2-3 3 15,0-1-1-15,0 0 7 16,0 0-10-16,0 0-35 15,11-12-88-15,2-3-338 16</inkml:trace>
  <inkml:trace contextRef="#ctx0" brushRef="#br0" timeOffset="56525.02">20940 4682 344 0,'0'0'69'0,"0"0"12"16,0 0 64-16,13-72-53 16,-8 52-32-16,1 0-15 15,-3 0-1-15,0 5 6 0,-2 0-8 16,-1 4 5-16,0-2-10 15,0 3-17-15,-3-1 0 16,-9 3-9-16,-1 2 7 16,-3 3-12-16,-6 1-6 15,-4 2 5-15,-7 0-4 16,-3 12-2-16,-3 6 0 16,2 2 1-16,1 3 2 15,3 5 0-15,7 5-3 16,5 5 1-16,9 5 0 15,9 1 0-15,3-2 0 16,0-6-2-16,9-4-8 16,8-2-7-16,2-10 2 15,3-3-6-15,3-9-1 16,0-5 5-16,0-3 0 16,1 0 9-16,0-7 4 0,-4-9 4 15,-4-7 0-15,-3-7 9 16,-3-4 4-16,-3-7 2 15,-3-4-2-15,0 3 2 16,0 0-15-16,0 6 1 16,-1 12 3-16,-2 11 2 15,-3 6 0-15,0 6 8 16,0 1-10-16,0 0-2 16,0 0-4-16,2 17 1 15,1 14-1-15,0 10 1 0,3 6 2 16,3 0-1-16,3-3 1 15,1-4-1 1,7-6 0-16,3-7 2 0,3-8-2 16,1-5 0-16,7-6 0 15,-1-5 0-15,3-3 0 16,-4 0-10-16,0 0-30 16,-5-5-57-16,-9-10-179 15</inkml:trace>
  <inkml:trace contextRef="#ctx0" brushRef="#br0" timeOffset="58780.33">16483 5291 465 0,'0'0'16'16,"0"0"19"-16,0 0 66 0,0 0-47 15,0 0 1-15,0 0 4 16,0-46-36-16,0 46-3 16,0 0-20-16,0 21-1 15,0 16 1-15,0 13 3 16,0 16 3-16,0 10 3 15,0 5 5-15,2 11-4 16,2 3 0-16,2-1-10 16,1-2 5-16,-4-7-5 15,0-12 0-15,-3-4 0 16,0-8 0-16,0-7 0 16,0-9-2-16,0-9 2 15,0-9 8-15,0-12-8 16,0-4-4-16,0-8 4 0,2-3 6 15,1 0-6-15,1 0 4 16,2 0 9-16,3 0-13 16,2-8 2-16,-1 1 2 15,10 2-8-15,5-4 4 16,9 2 0-16,8-3-11 16,9 0-1-16,5-1-11 15,13 0-3-15,8-1 1 16,7 2 4-16,11 3 1 15,4 0 8-15,-1 3 12 16,-1 3 0-16,-9-1 0 16,-12 2-4-16,-15 0 3 15,-10 0 0-15,-9 0 1 0,-9-3 6 16,-8 1 5-16,-8-3-7 16,-4 1 11-16,-4-1 4 15,-3-3-3-15,0 2 3 16,-1-5-3-16,0-1 5 15,-2-2 6-15,0-5-12 16,-1-1-4-16,-1-7 0 16,1-4-3-16,-2-5 7 15,0-6-9-15,0-8 11 16,0-8-8-16,0-10-9 0,0-2 11 16,0-5-4-1,7-3-4-15,5 1-1 16,3 2-2-16,-3 0 4 0,1 5-8 15,-3 3 9-15,-6 5-9 16,-1 4 8-16,0 4-6 16,-3 7 4-16,0 5-4 15,0 9-1-15,0 6-3 16,0 7-11-16,0 4-9 16,0 1-24-16,1 6-90 15,-1 6-119-15</inkml:trace>
  <inkml:trace contextRef="#ctx0" brushRef="#br0" timeOffset="59793.99">16599 5755 224 0,'0'0'61'15,"0"0"9"-15,0 0 37 0,0 0-18 16,0 0-40-16,0 0-10 15,-31 17-1-15,31-17-1 16,0 0-5-16,0 0-5 16,9 0-3-16,9 0-7 15,6 0-10-15,4 0-2 16,9 0-4-16,5 0 3 16,12-1-1-16,13-2 0 15,10 2 3-15,6-4-6 16,2 0 1-16,1-2 0 15,2 0 0-15,6-1 0 16,0 0 8-16,-3 2-8 16,-6 0 5-16,-10 0 0 15,-8 1 11-15,-6 1-5 16,-7 0 9-16,-7 0-11 0,-3 0 18 16,-1 1-11-16,-3-2-1 15,-1 3 2-15,-8-2-10 16,-5 1 6-16,-10 2-13 15,-10 1 13-15,-2 0-7 16,-4 0 3-16,0 0 1 16,0-2-1-16,0 2-5 15,0 0 1-15,0 0-4 16,0 0-1-16,0 0-2 16,0 0-5-16,0 0-30 0,0 0-40 15,-9 0-46 1,-10 6-34-16</inkml:trace>
  <inkml:trace contextRef="#ctx0" brushRef="#br0" timeOffset="60877.78">17021 5856 558 0,'0'0'48'15,"0"0"-9"-15,0 0 35 16,0 0-22-16,0 0-27 16,0 0-11-16,-17-9-7 15,17 9 7-15,0 0-1 16,0 0-5-16,0 0-7 15,0 0-1-15,0 0 1 16,4 10-1-16,6 5 0 16,4 4 2-16,1 4 4 15,6 4 2-15,1 2 2 0,3 4 2 16,1 2-8 0,-5 0-1-16,3 1-1 0,-4-3-2 15,0-4 0-15,1-5 0 16,-5-7-1-16,-2-4 1 15,-4-1-8-15,-1-3-6 16,-5-4 4-16,-2-1-1 16,-2-2-2-16,0-1 0 15,0-1 0-15,0 0-22 16,0 0-73-16,-6 0-268 16</inkml:trace>
  <inkml:trace contextRef="#ctx0" brushRef="#br0" timeOffset="61267.08">17239 5903 458 0,'0'0'44'0,"0"0"57"15,0 0 2-15,0 0-41 16,0 0-44-16,0 0-9 16,-14-8-9-16,1 25 5 0,0 7 0 15,-2 3 1-15,1 2 7 16,0 3-6-16,2-1 1 16,-1 0-3-16,0-1-2 15,4-1-3-15,-1-3 0 16,3-2 0-16,1-6 1 15,-1-4-1-15,2-4 0 16,0-5 0-16,4-1 0 16,-1-4 0-16,2 3-3 15,-1-3-5-15,1 0-15 16,-2 0-22-16,-2 0-28 16,-1 0-91-16,1-12-332 15</inkml:trace>
  <inkml:trace contextRef="#ctx0" brushRef="#br0" timeOffset="61534.7">16920 6067 352 0,'0'0'127'0,"0"0"-125"15,0 0 72-15,0 0 3 16,109-25-59-16,-60 21 9 0,2-1 4 16,4 0 1-1,5-2-8-15,1 2-7 0,-3 0-13 16,-9 1-4-16,-10 3-2 16,-12-1-41-16,-14 1-163 15</inkml:trace>
  <inkml:trace contextRef="#ctx0" brushRef="#br0" timeOffset="63431.78">16482 6807 540 0,'0'0'22'0,"0"0"-2"0,0 0 19 15,0 0-33-15,0 0-2 16,-5 79 14-16,5-18 27 16,0 12-20-16,0 10 5 15,0 4-2-15,0 8-11 16,0-2-6-16,0 0-6 15,0-5 1-15,0-7 2 16,0-3-6-16,0-6 3 16,0-4-3-16,0-1 1 15,0 0 0-15,0-2 2 16,0-2 4-16,0-7-6 16,0-6-2-16,0-2 3 15,0 0-2-15,0-1-2 16,0-2 5-16,0-6-4 0,1-3 10 15,3-9 2-15,-3-6-12 16,2-4 6-16,2-4-6 16,1-3 0-16,1 1 6 15,-1-5-5-15,0 1-2 16,5-5 0-16,6-1 0 16,8-1 0-16,11 0 0 15,12 0 0-15,7 0 1 16,14-5-2-16,10 0-5 15,15 3-2-15,10-1-13 16,12 2 5-16,10-1 15 16,2 2 0-16,2 0-20 15,-3 0 16-15,-8 0 5 0,-10 0 0 16,-9 0-2-16,-10 0 2 16,-13 0 2-16,-11 0-2 15,-16 0-5-15,-14-2 5 16,-11-7 2-16,-8-1 6 15,-4 1 14-15,-5-2 9 16,-2-1-1-16,-2 0 5 16,-2-1-11-16,-1 2-3 15,1-5-7-15,-1-3-9 16,-1-4 2-16,2-4-2 16,-1-4-3-16,2-9 6 15,1-8 1-15,3-9-5 0,0-9-1 16,2-7 6-16,3-6-9 15,-2-2 0-15,-2-3-1 16,2 0 1-16,-2-3 0 16,-1 0 5-16,2-4-4 15,3 1 1-15,6 0-1 16,3 1 2-16,6 0-1 16,3 5-2-16,-1 0-2 15,0 5 2-15,-4 7 3 16,-7 11-2-16,-2 10-1 15,-5 9 0-15,-2 5 0 16,-3 5 4-16,-2 6-3 16,-1 1 5-16,0 3-4 0,-1 2 0 15,-1 1-1-15,-1 5-1 16,0 6 1-16,2 2-1 16,-2 6-1-16,0 0-17 15,0 3-83-15,0 23-15 16,-11 13 11-16,-14 16-139 15</inkml:trace>
  <inkml:trace contextRef="#ctx0" brushRef="#br0" timeOffset="64533.77">16602 8081 306 0,'0'0'37'16,"0"0"10"-16,0 0 79 15,0 0-34-15,0 0-45 16,0 0-5-16,0 0 7 15,-70-16-14-15,69 16-4 16,1 0-12-16,0 0 0 16,0 0 0-16,0 0-11 15,0 0-4-15,0 0-4 16,3 0 5-16,21 0-2 0,16 6 6 16,11-4-6-16,8 0 4 15,8-2 1-15,3 0-5 16,4 0-3-16,2 0 0 15,0 0 0-15,0 0 1 16,0 0 0-16,1-2-1 16,0-4 0-16,-3 2 3 15,-4-3-3-15,2 0 0 16,-1-2 3-16,4 0 0 16,2-2-1-16,-2 3-1 15,-2-1 1-15,-4 4 5 0,-3-1-7 16,-5 3 0-16,-3-3 1 15,-5 2-3-15,-6 0 2 16,-3-1 0-16,-3-1 6 16,2 2-6-16,-3-2 9 15,1 4-5-15,0 0 6 16,-5 1-10-16,-5 1 8 16,-2-2-6-16,-7 0 2 15,-4 2-2-15,3 0 3 16,0-2 0-16,-2 1 3 15,2-1 2-15,-4 2-10 16,-4 0 5-16,-7 0-3 16,-3 0 5-16,-3 0-5 15,0 0 3-15,0 0 10 0,0-1-15 16,0-1-7-16,0 2 3 16,0 0-39-16,0-1-23 15,-14-4-62-15</inkml:trace>
  <inkml:trace contextRef="#ctx0" brushRef="#br0" timeOffset="66132.7">13002 7034 194 0,'0'0'83'0,"0"0"-35"15,0 0 62-15,0 0 11 16,0 0-69-16,0 0 0 16,-38-20-20-16,29 20 1 15,-5 0-5-15,0 1 7 16,-4 8-14-16,2 2-9 16,-2 2 1-16,1 1-1 15,3 3-6-15,0 2 8 16,4 0 2-16,2 1 1 0,-1 0-11 15,3 2 10 1,-2 6-2-16,3 0-4 0,-1 2 2 16,0 1 4-16,3 1-9 15,-3 0-3-15,5 2 1 16,-1-1-5-16,2-3 3 16,-1 2 0-16,1-2-2 15,-2-1 1-15,1-2 2 16,1 0-4-16,-3-1 0 15,0 0 1-15,1-1 9 16,-1 2-9-16,3-1 7 0,0-1-5 16,0-1 3-16,0-1 0 15,0 0 4-15,5 0-4 16,4-3-4-16,2 0-1 16,0-3 7-16,5-2-7 15,-1-4 5-15,0-4-1 16,0-2 6-16,0-1-3 15,-2-4 3-15,4 0 5 16,-5 0 4-16,0 0-18 16,-2 0 6-16,-2 0-3 15,-2 0-5-15,-5 0-21 16,-1-2-43-16,-6 2-128 16</inkml:trace>
  <inkml:trace contextRef="#ctx0" brushRef="#br0" timeOffset="69309.1">27597 6146 608 0,'0'0'48'15,"0"0"-24"-15,0 0 58 16,0 0-33-16,0 0-12 15,-93 6-19-15,73 10-2 16,-3 4 7-16,-2 7-6 0,1-2 1 16,2 3-5-1,3 4-2-15,-1 4 0 16,2 2-6-16,0 2 6 16,-3 3 13-16,4-2-15 0,1 0 2 15,3-2 0-15,1 1 0 16,4 2-8-16,-1 2 6 15,2 1-7-15,0 0 5 16,1 2-7-16,0 1 4 16,3 1-3-16,-1 2 0 15,4-3 1-15,0 0-2 16,0-7 3-16,4-4-1 16,5-4-2-16,1-2 3 15,3-5-3-15,-2-4 2 0,4-2 1 16,0-4-2-16,1-2 1 15,1 0-1-15,-3-4 7 16,-2-5-1-16,-1 1-2 16,1-3 2-16,-3-2 0 15,4 1 3-15,-1-2 0 16,-3 0-2-16,0 0-8 16,-3 0 4-16,-2 0-4 15,-1 0 0-15,2 0-18 16,-1 0-29-16,1-3-47 15,-1-4-105-15</inkml:trace>
  <inkml:trace contextRef="#ctx0" brushRef="#br0" timeOffset="71661.86">28429 6652 675 0,'0'0'5'16,"0"0"-1"-16,0 0 5 15,0 0-7-15,0 0 7 16,0 0-9-16,0 0-2 16,0-21-43-16,0 31-105 15,0 9-97-15</inkml:trace>
  <inkml:trace contextRef="#ctx0" brushRef="#br0" timeOffset="71859.95">28538 7095 808 0,'0'0'47'0,"0"0"15"15,0 0 34-15,0 0-36 16,0 0-29-16,0 0-22 15,0-24-6-15,0 18-3 16,0 3-17-16,0-2-25 16,5 2-41-16,5-3-70 15,3-5-349-15</inkml:trace>
  <inkml:trace contextRef="#ctx0" brushRef="#br0" timeOffset="72803.17">28875 6157 645 0,'0'0'32'15,"0"0"32"-15,0 0 13 16,0 0-41-16,0 0-20 0,0 0-16 16,0 0 0-1,-9 56 0-15,9 3 1 0,0 10 16 16,0 3-3-16,0 1-5 15,0 2-2-15,0-1-3 16,0-5-2-16,3-3-2 16,8-4 6-16,-1-8-6 15,-2-4 0-15,-2-7-1 16,-5-11-9-16,1-12 2 16,-2-11 8-16,0-4-1 15,0-3 0-15,0-2 1 16,0 0 20-16,0-14 17 15,0-10-24-15,0-10-8 16,0-5-4-16,0-5 3 16,0-2-4-16,0 0-6 15,4 0-5-15,9 3-1 16,2 3-11-16,3 7-4 0,1 10 11 16,0 7 0-16,0 7 16 15,-4 6-4-15,1 1 1 16,1 2 2-16,0 0 0 15,4 10 0-15,2 13-1 16,-1 9 2-16,-3 5 2 16,-3 1-1-16,-5 0-1 15,-3-2 5-15,-4-6-5 16,1-1-1-16,-4-7-2 16,2-5 3-16,3-5 0 0,0-4 0 15,2-6-4-15,4-2 1 16,4 0-1-16,-1-5 4 15,1-10-3-15,-5-6 3 16,-3-4 3-16,-1-7 3 16,-4-3-3-16,-2-4 0 15,1 3 0-15,-2 2 0 16,1 6 9-16,-1 10-3 16,2 5 6-16,-2 7 21 15,0 5-19-15,0 1-15 16,0 0-1-16,1 0-1 15,4 13-7-15,5 12 7 16,0 8 1-16,0 3-1 16,0 0 0-16,-3 0-1 15,-2-1 2-15,-1-4-1 0,-1-5 0 16,0-9-1-16,-1-7-7 16,1-7 0-16,1 1-7 15,-3-3-25-15,3-1 5 16,-3 0-28-16,1-10-51 15</inkml:trace>
  <inkml:trace contextRef="#ctx0" brushRef="#br0" timeOffset="73012.13">29351 6321 794 0,'0'0'17'16,"0"0"-2"-16,0 0 20 16,0 0-15-16,0 0-20 15,0 0-21-15,17-14-42 16,2 28-33-16,2 3-239 16</inkml:trace>
  <inkml:trace contextRef="#ctx0" brushRef="#br0" timeOffset="73680.8">29834 6452 767 0,'0'0'34'0,"0"0"-24"15,0 0 41-15,0 0-15 16,-92-18-31-16,63 37-1 16,-5 6 2-16,3 3 1 15,7 2-6-15,8 2 5 16,13-2-4-16,3 0-4 16,0-2 1-16,16-5 0 0,4-7-3 15,3-4-1 1,1-6 4-16,-2-6-7 0,-2 0 3 15,-1-5 5-15,-1-10 0 32,-4-5 0-32,0-4 9 0,-2-4 13 0,-3-3-8 15,-1 2 13-15,-1 2-14 16,-4 6-2-16,0 8 7 16,-1 9-2-16,-2 3-7 15,0 1 3-15,0 0-12 16,1 8-8-16,2 21 2 15,2 14 4-15,-1 13 2 0,2 7 0 16,-3 5-3-16,1 5 3 16,4 4 3-16,0 3-3 15,5-2-5-15,0-4 5 16,2-5 0-16,0-7 0 16,0-4-8-16,-4-8 0 15,-4-13 4-15,-4-12-3 16,-1-12-4-16,-2-5 3 15,0-8 8-15,-5 0 9 16,-15-2 39-16,-6-16-27 16,-4-3 1-16,1-6 3 15,6-5 3-15,4-6-15 16,5-4-3-16,8-1-5 16,4-4-4-16,2-3-1 15,0 0-13-15,12-1-20 16,6 2-38-16,0 3-49 0,-2 5-230 15</inkml:trace>
  <inkml:trace contextRef="#ctx0" brushRef="#br0" timeOffset="74244.86">30131 6087 814 0,'0'0'11'0,"0"0"-5"0,0 0 26 16,0 0-32-16,0 0 0 15,-6 131 0-15,6-42 5 16,4 4 1-16,1 3-5 15,-2-2 1-15,-2-5-2 16,-1-8 0-16,0-12-3 16,0-12-21-16,0-16 0 15,0-15-2-15,0-14 11 16,0-7 15-16,0-5 6 16,0 0 25-16,0-20 12 15,0-6-27-15,0-9 14 16,0-5-17-16,0-6-8 0,2-3 1 15,4-6-6-15,3-1-18 16,4 8-10-16,4 7 0 16,4 16 5-16,4 11 9 15,5 14-26-15,4 0 19 16,4 17 20-16,5 12-5 16,-5 5 6-16,-5 3 0 15,-6 1 2-15,-10 2-2 16,-9-3 2-16,-5 2 13 15,-3-7 3-15,0-1-16 16,-4-5 6-16,-6-2-5 16,2-6 3-16,4-6-6 0,2-5-12 15,2-7-40-15,0 0-368 16</inkml:trace>
  <inkml:trace contextRef="#ctx0" brushRef="#br0" timeOffset="74641.37">30734 6688 365 0,'0'0'20'0,"0"0"11"0,0 0 55 16,96-96-56-16,-73 62-13 15,-7-4-11-15,-7 6-3 16,-9 5 29-16,0 8 93 16,-7 5-37-16,-14 2-45 15,-6 7-5-15,-4 5-6 16,1 2-16-16,-3 19-3 16,5 9-9-16,7 6 3 15,2 7 0-15,8 2 1 16,8 2-1-16,3 2-4 15,0-4 0-15,4-3-1 16,13-1-2-16,5-9 0 16,1-6 3-16,-2-4-3 0,3-8-27 15,5-8 8 1,6-4-21-16,3-2-37 0,1-3-38 16,-1-16-90-16</inkml:trace>
  <inkml:trace contextRef="#ctx0" brushRef="#br0" timeOffset="74946.73">31229 6419 742 0,'0'0'52'0,"0"0"-24"0,0 0 21 15,0 0-13-15,0 0-16 16,-90 64-5-16,77-30-3 15,12 3-2-15,1 4 0 16,4-1-5-16,17 2 5 16,3 2-7-16,-4-1-3 15,-3 0 2-15,-5-8 5 16,-6-8-7-16,-6-8 0 16,0-10 0-16,0-3 0 15,-18-3 0-15,-7-3-3 16,-8 0-11-16,-3-6-41 15,5-12-46-15,8-6-120 16</inkml:trace>
  <inkml:trace contextRef="#ctx0" brushRef="#br0" timeOffset="75191.09">31150 6486 595 0,'0'0'83'0,"0"0"-65"15,-21 118 89-15,-2-55-53 16,-6 10-10-16,-7 2-33 16,-9 5 1-16,0-5-12 15,-4-5 1-15,2-12 0 16,9-16-1-16,13-12-5 16,10-17 4-16,10-6 0 15,5-5 0-15,0-2-15 16,0 0-20-16,14-10-14 15,13-13-108-15</inkml:trace>
  <inkml:trace contextRef="#ctx0" brushRef="#br0" timeOffset="75480.67">31442 5942 824 0,'0'0'0'16,"0"0"-13"-16,0 111 13 15,9-29 34-15,-3 15 0 16,-1 7-11-16,-5-1-4 16,0-6-15-16,0-12-1 15,0-10-2 1,0-14-1-16,0-18-3 0,0-14-5 15,0-9 2-15,1-10-9 16,14-6-4-16,3-4-11 16,7 0 20-1,4-18-80-15,-1-13-263 0</inkml:trace>
  <inkml:trace contextRef="#ctx0" brushRef="#br0" timeOffset="75654.34">31462 6385 769 0,'0'0'75'16,"0"0"-71"-16,0 0 38 15,95-49 4-15,-33 39-39 16,9 3-7-16,1 1-1 16,-10 0-42-16,-14 1-111 15</inkml:trace>
  <inkml:trace contextRef="#ctx0" brushRef="#br0" timeOffset="76650.87">29677 8182 639 0,'0'0'56'15,"0"0"-22"-15,0 0 62 16,0 0-46-16,0 0-39 16,0 0-11-16,-16 64 0 0,6 13 5 15,-8 15 21 1,-4 9-2-16,-1-2-22 0,2-3 1 15,4-10 4-15,7-14-7 16,7-14 0-16,3-16 3 16,0-18-3-16,0-9 0 15,0-8 1-15,0-7-1 16,0 2 2-16,0-2 19 16,0-5 29-16,2-15-12 15,1-13-30-15,-1-9 4 16,-1-8-2-16,-1-9-4 15,2-10-5-15,5-7 1 16,2-8-2-16,3-1-4 16,1-2-4-16,4 5-2 0,2 9-1 15,3 6-3-15,6 11 0 16,2 17-1-16,3 12-3 16,5 21 6-16,-1 6 0 15,0 31 7-15,-4 20 2 16,-11 11-3-16,-11 4 6 15,-11 0 0-15,0-4-2 16,-23-4 2-16,-5-11-1 16,-5-7 4-16,3-10-1 15,0-8-1-15,5-7-2 16,4-7 2-16,2-3-2 0,-3-5-10 16,2 0-76-1,5-13-183-15</inkml:trace>
  <inkml:trace contextRef="#ctx0" brushRef="#br0" timeOffset="77514.89">29988 8565 794 0,'0'0'22'16,"0"0"-20"-16,0 0 44 0,0 0 2 15,0 0-35-15,0 0-11 16,36 9 6-16,-10-15-1 16,1-9-7-16,-3-10 6 15,-3-4-3-15,0-11 2 16,-2-5-3-16,-1-5-2 16,2-4-2-16,-5-4-3 15,-5-3-3 1,-7 2 7-16,-3 8-4 0,0 10 4 15,-18 14 1-15,-1 13 1 16,-5 10 9-16,-3 4-5 16,-3 0 2-16,-3 20-5 15,2 10-1-15,6 3-1 16,5 1 2-16,13-3-2 16,7-6 3-16,0-2-3 0,22-6 1 15,14-6-1 1,9-4-4-16,9-7 2 0,4 0-10 15,-2 0 0-15,-5-11 0 16,-11 4 5-16,-10-2 3 16,-12 7 0-16,-11 2 3 15,-4 0 1-15,-3 0 0 16,0 17-11-16,0 9 11 16,0 8 8-16,0 3-7 15,0 1 0-15,-1 2 2 16,-1 1-2-16,2-4 3 15,0-4-4-15,0-5 0 16,11-8 0-16,5-4 1 16,4-8-1-16,4-5 1 0,5-3-1 15,3 0 0 1,1-15-3-16,-2-7 7 0,-1-2-4 16,-3-8 1-16,-2-5 2 15,-1-5-3-15,-6-5 0 16,-3-6 3-16,-8-5-3 15,-4-2-5-15,-3 1 4 16,0 11 0-16,-7 13 1 16,-11 14 2-16,-2 11 8 15,-1 10-2-15,-2 1-6 16,-3 28-2-16,2 17-2 16,6 12 2-16,8 6 2 15,8 2 3-15,2-6-2 0,0-3 1 16,14-8-4-1,4-8 3-15,1-7 3 0,4-8-5 16,2-9 2-16,0-7-2 16,3-5-1-16,4-5 0 15,-1 0-1-15,2-1-16 16,-5-13-58-16,-6-6-66 16,-5-6-524-16</inkml:trace>
  <inkml:trace contextRef="#ctx0" brushRef="#br0" timeOffset="78164.75">31183 8061 748 0,'0'0'10'15,"0"0"25"-15,0 0 3 16,-112 51-12-16,73-6 8 16,3 6-15-16,8 4-8 15,4 0 1-15,11-1-4 16,9-4-7-16,4-7-1 16,0-5 0-16,13-5-2 15,6-9-3-15,5-9-2 0,0-5-11 16,3-5-1-16,4-3-1 15,2-2-1-15,1 0-7 16,-3-3-13-16,-4-7 16 16,-3 1 7-16,-5-4 10 15,-7 3 8-15,2-1 2 16,-5-2 23-16,3-2 6 16,2 2-14-16,6-5-3 15,-1-2-11-15,5-4 3 16,0 1-5-16,1-2 4 15,-2-4-4-15,-2 1 0 0,-2-1-1 16,-5 2-2-16,-7 2 1 16,-4 4 1-16,-3 2 19 15,0 3 11-15,0 2 4 16,-4 5-15-16,-9 4-12 16,-1 5-3-16,-4 2-2 15,-5 23-1-15,0 9 1 16,1 7-2-16,3 4 3 15,7 1 4-15,5 1-2 16,7-1-3-16,0-3-1 16,0-7 2-16,13-7-3 15,4-9 2-15,3-4-2 16,3-6-6-16,2-4 5 16,2-5-7-16,6-1-21 15,-6 0-37-15,-2-4-27 0,-4-16-358 16</inkml:trace>
  <inkml:trace contextRef="#ctx0" brushRef="#br0" timeOffset="78789.82">31903 8231 588 0,'0'0'92'0,"0"0"-66"15,0 0 49-15,0 0-21 16,-95-49-33-16,71 49-13 16,-3 0 8-16,2 15-8 15,-4 9 1-15,4 5-3 16,-1 4-3-16,6 5 2 15,2 2 6-15,6 2-9 16,9 0-1-16,3-2-1 16,0-4 3-16,10-6-6 15,10-6 3-15,2-7-19 16,2-6 1-16,3-5-8 16,1-6 9-16,-1 0 6 15,-2-6-1-15,-1-13 9 16,-4-8 3-16,-3-4 2 0,0-9 12 15,-7-7-3-15,-1-7 4 16,-4-10-13-16,-4-4-2 16,-1-3-1-16,0-1-4 15,0 2 3-15,-3 5-8 16,-3 9 5-16,-1 5 2 16,-2 10 3-16,2 11-1 15,2 14 2-15,2 9-1 16,3 7 3-16,0 18-3 15,0 26-5-15,4 19 5 16,10 17 10-16,2 8-10 0,2 1 11 16,-4-5-10-16,-1-10 4 15,-3-12-3-15,-2-10-2 16,5-10 0-16,1-11-2 16,2-8-14-16,2-10-8 15,4-10-80-15,4-3-244 16</inkml:trace>
  <inkml:trace contextRef="#ctx0" brushRef="#br0" timeOffset="79254.37">32206 8085 662 0,'0'0'56'16,"0"0"-32"-16,0 0 39 15,0 0-42-15,-90 68-14 16,78-25-4-16,5 4-1 16,6 0 3-16,1-2-4 15,0-2 0-15,8-7-2 16,6-5-8-16,1-6-25 16,-2-12-9-16,1-6 15 15,5-7-18-15,-1 0-8 16,-2-11 27-16,-1-10 27 15,-3-6 7-15,-3-4 21 16,0-8 8-16,-2-4-26 16,0-1-5-16,-4 3-5 15,0 11 6-15,-3 9 52 0,0 9-3 16,1 7-26 0,-1 5-3-16,3 3-26 0,3 23-4 15,3 9 4-15,3 10 4 16,1 2 2-16,-1 0 0 15,0-5 2-15,-2-3-5 16,0-5-3-16,0-9 0 16,-1-2 0-16,1-9-8 15,5-6-4-15,-1-5-10 16,0-3-60-16,-2 0-172 16</inkml:trace>
  <inkml:trace contextRef="#ctx0" brushRef="#br0" timeOffset="79760.64">32461 8020 687 0,'0'0'65'15,"0"0"-64"-15,0 0 40 16,30 108 2-16,-14-59-1 15,-4 2-21-15,0 1-1 0,-3-5-5 16,-4-2-13-16,-4-6-1 16,-1-5-1-16,0-6 2 15,0-6 4-15,2-10-6 16,-1-5-1-16,1-7-2 16,-2 0 6-16,0 0-1 15,0-10 26-15,1-12 11 16,1-13-34-16,-2-9 0 15,0-6-5-15,0-9-15 16,0-3-10-16,5 0-9 16,1 6 2-16,3 10-12 15,2 14 27-15,4 14 8 16,-2 9 8-16,8 9 1 16,4 0 0-16,7 14-3 15,5 17 3-15,2 10 1 0,-2 10 6 16,-6 2 6-1,-10-2-9-15,-7-2 9 0,-8-9 5 16,-6-1-5-16,0-7 0 16,0-3-12-16,0-4 3 15,-8-6-4-15,-2-2-5 16,4-3-35-16,1-10-38 16,5-4-358-16</inkml:trace>
  <inkml:trace contextRef="#ctx0" brushRef="#br0" timeOffset="80305.08">33207 7935 723 0,'0'0'72'0,"0"0"-49"15,0 0 11-15,0 0-16 16,0 0 5-16,-81 73 8 16,65-28-7-16,1 9-8 15,7 4-1-15,5 3-13 16,3-5 0-16,0-10 1 16,3-6-3-16,11-11-3 15,4-4 1-15,2-8 1 16,6-3 0-16,7-10 1 0,1-4 0 15,5 0-1 1,3-9 0-16,-2-11 1 0,-3-6 4 16,-2-7-4-16,-3-8 2 15,0-13-1-15,-7-7-1 16,-4-4 6-16,-14 1-12 16,-5 11 5-1,-2 13 0-15,0 14-2 0,-9 13 3 16,-3 11 11-16,-5 2-7 15,-5 27-6-15,-6 21 5 16,4 14 4-16,14 5 0 16,10 3 2-16,3-5 0 15,22-9-8-15,9-6 6 16,-1-13-7-16,1-7-4 0,2-9 4 16,-2-7 0-16,4-5-3 15,-3-8 3-15,1-1-34 16,0 0-64-16,-10-17-89 15</inkml:trace>
  <inkml:trace contextRef="#ctx0" brushRef="#br0" timeOffset="82440.02">27786 6082 89 0,'0'0'239'0,"0"0"-196"0,0 0 47 15,0 0-7-15,0 0-32 16,0 0-17-16,0-5 2 15,0 5-13-15,0 0 4 16,0 0 3-16,-6 0-13 16,-6-1-10-16,-2 0 10 15,0-1 0-15,-1 2-7 16,0 0 10-16,-3 0-9 16,2 0-1-16,-5 0-10 15,-1 3 7-15,1 3 2 16,-5 5 9-16,4-1-8 15,3 0 1-15,1 2-1 16,1 0-3-16,4 0 2 16,0 0-3-16,1-2-4 0,-2 2 3 15,-2 3 1-15,0 2 0 16,-1 0 3-16,-2 2 2 16,2-2-2-16,-1 2 3 15,2-4-6-15,1 0 0 16,3 1-5-16,-1-3 5 15,1 1-4-15,1 0-2 16,-2-1 0-16,1 6 0 16,-3 0 2-16,3 1 1 15,-1 1-1-15,2-6-2 16,1 2 2-16,-1-3-1 16,4-1 2-16,-1-1-3 15,2 2 3-15,2 0-2 0,-3 3 0 16,0 2-1-1,4 1 1-15,-1 2 2 0,1 0-1 16,-2 1-1-16,0 0 2 16,2-2 0-16,-2-3-2 15,1 1 0-15,-1-4 0 16,1 1-1-16,2-2 1 16,0 1 3-16,2 5-3 15,0-3 1-15,0 5-2 16,0-1 5-16,0 1-2 0,0 0 3 15,2 2-3 1,4-4 0-16,-3 0-2 0,2-2 2 16,-2 0-2-16,0-1 1 15,1-1 0-15,5 1 0 16,1 0-1-16,4-3 0 16,1 1 3-16,2 1-1 15,0-2-3-15,4-1 8 16,-3-2-7-16,0-1 1 15,1 1-2-15,-2-2 2 16,0 1-6-16,2 0 5 16,3-1-1-16,0-1 4 15,3-3-4-15,2 2-1 16,-1-4 1-16,-1 0 2 16,-1 0 2-16,-3-2-1 15,-2 1-2-15,2-1-1 16,-2 0 2-16,1 2 2 0,2 0 0 15,-1 0-1-15,0-2-3 16,-2 1 8-16,2-2-8 16,-4 0 1-16,0 0 6 15,-1 0 2-15,0 0 0 16,-4-3-7-16,-2-3 5 16,-2-1-7-16,-5 1 0 15,-2-3-3-15,-1-1-26 16,0 1-22-16,-9 3-70 15,-7 3-71-15,-1 2-367 0</inkml:trace>
  <inkml:trace contextRef="#ctx0" brushRef="#br0" timeOffset="82811.62">27849 7065 565 0,'0'0'25'0,"0"0"99"15,0 0-34-15,0 0-44 16,0 0-5-16,0 0 5 0,0-48-25 16,0 48-21-1,0 3 1-15,0 15-1 16,0 12 0-16,-3 5 3 0,-4 3 22 15,-3 3-7-15,0 1-3 16,0 2 0-16,2 1-12 16,1-2 4-16,-2-5-5 15,4-5 2-15,2-7-3 16,2-5-1-16,1-5 0 16,0-3 2-16,0-6-2 15,0-3-2-15,0 1-25 16,1-4-41-16,8-1-43 15,5 0-189-15</inkml:trace>
  <inkml:trace contextRef="#ctx0" brushRef="#br0" timeOffset="83357.83">27783 5716 773 0,'0'0'29'0,"0"0"-26"16,0 0 6-16,0 0 32 15,9 109-2-15,-4-50-5 16,-1 2 22-16,2-3-37 15,2-2-8-15,6-4-7 16,3-1-1-16,2-3-3 16,-4-12-53-16,-7-14-155 15</inkml:trace>
  <inkml:trace contextRef="#ctx0" brushRef="#br0" timeOffset="85521.27">17508 8168 672 0,'0'0'43'16,"0"0"40"-16,0 0 15 15,0 0-37-15,0 0-25 16,0 0 6-16,0 0-9 16,-20-58-19-16,20 58-14 15,0 14 0-15,17 15 0 16,2 6 1-16,2 5 9 16,3 6 2-16,0-2 2 0,0 4-3 15,3 0-2 1,4-4-2-16,-1-5-5 0,-2-5 2 15,-3-8-4-15,-7-4 0 16,-7-5 0-16,-4-4 0 16,-4-2-6-16,-1-7-13 15,-1-1 7-15,-1 0-8 16,0-3-30-16,0 0-31 16,0-3-37-16,-12-11-121 15</inkml:trace>
  <inkml:trace contextRef="#ctx0" brushRef="#br0" timeOffset="85803.13">17670 8299 632 0,'0'0'49'0,"0"0"19"15,0 0-21-15,0 0-37 16,0 0 10-16,-39 79 13 15,23-43 17-15,0 3-21 16,-4-2 2-16,0-1-11 16,3-2-3-16,4-8-14 15,4-5-2-15,4-6 1 16,5-5-1-16,0-3-1 0,0-4-22 16,0-3-40-1,0 0-33-15,6 0-20 0,-4-13-169 16</inkml:trace>
  <inkml:trace contextRef="#ctx0" brushRef="#br0" timeOffset="85986.1">17349 8487 650 0,'0'0'54'0,"0"0"-39"15,0 0 29-15,0 0-11 0,114-23-9 16,-50 8-10-16,5-1-2 15,1-2-8-15,-4-2-4 16,-8 1 0 0,-12 1 0-16,-16 2-45 0,-15-1-184 15</inkml:trace>
  <inkml:trace contextRef="#ctx0" brushRef="#br0" timeOffset="86593.64">17636 7386 616 0,'0'0'80'16,"0"0"19"-16,0 0-17 16,0 0-35-16,-92 7-26 0,57 20 0 15,2 14-6 1,2 5 7-16,6 6 1 0,9 2-7 16,8-1-2-16,8-4-9 15,0-3-2-15,22-7-1 16,6-6 3-16,7-8-5 15,2-9-2-15,4-7-5 16,2-5-36-16,-6-4-59 16,-9 0-133-16</inkml:trace>
  <inkml:trace contextRef="#ctx0" brushRef="#br0" timeOffset="90349.72">953 11354 549 0,'0'0'37'15,"0"0"5"-15,0 0 36 0,0 0-47 16,0 0-31-16,0 0-6 16,0 14-2-16,16 12 8 15,3 11 3-15,1 12 2 16,5 4 5-16,-1 6-2 16,-2 1 3-16,1-2-7 15,7 0 1-15,6-1-2 16,8 4 0-16,3 8 6 15,2 5-1-15,1 7 66 16,-6 2-46-16,-3 0-25 16,-3 0 5-16,-7 1 6 15,2-2-3-15,0 1 8 16,-2 2-11-16,5 2 3 16,5-1-7-16,-2 1 10 0,5-4 1 15,-1-1 0-15,-1 2-6 16,-3-6-2-16,-8-3 5 15,2-2-2-15,-8-5-6 16,2 0 4-16,-3-6-7 16,-1-1 6-16,3-2-7 15,-5-2 0-15,4 4 2 16,-4 0-2-16,1-2 7 16,-4-6-3-16,-3-4-4 15,0-9 4-15,-4-6-4 16,0-6 0-16,-3-4 0 15,1-1 2-15,1-3 0 16,-2-3-2-16,-1 2 1 0,-2-6-1 16,2-1 1-16,-4-4-1 15,0-2 1-15,0 1-2 16,-3-3 1-16,3-3 0 16,-3-1 0-16,3 0 0 15,-1 0 0-15,-1 0 9 16,2-5 15-16,0-11-6 15,4-1-14-15,1-5-1 16,1-5 0-16,6-3-3 16,-2-8 0-16,5-7-1 15,5-11 1-15,5-15 0 16,9-17-2-16,2-10-8 0,1-13-2 16,2-4-5-16,-8 2 4 15,-4 0 10-15,-3 9-18 16,-6 3 21-16,6 5 0 15,1 0 0-15,5-8-1 16,8-1-3-16,1-4 4 16,9-3-1-16,10 3 1 15,8 3-21-15,9-2 6 16,-1 3-30-16,-4 2-5 16,-6 9 9-16,-13 5 2 15,-8 8 32-15,-13 7 7 16,-3 1-1-16,-5 4 1 15,-4 6 0-15,3 6 1 0,-2 10 3 16,-4 5 0-16,-6 5-2 16,-1 9 1-16,-7 6 9 15,-4 9 14-15,0 6 0 16,0 5-11-16,0 0-6 16,0 1-6-16,0 0-3 15,0-1-1-15,0 1 1 16,0 1 0-16,0 0-2 15,-4 0 2-15,-7 0 0 16,2 0 0-16,-6 0 1 16,-1 0-1-16,-2 0 0 15,-4 0 0-15,-5 0 0 16,-3 0 0-16,-4 1-1 16,-5 2-1-16,-2 0 2 0,-3 2 3 15,-3-2-3-15,-8 4-1 16,-6 3 1-16,-11-1 0 15,-11 5 3-15,-2 0-3 16,-6 0-3-16,3 0 3 16,-3 0 0-16,-3-1 0 15,0-1 2-15,0-6-2 16,6 2 0-16,-3-3-2 16,6 1 2-16,2-1 5 15,-5 1-5-15,1 0-2 16,-1-1 1-16,6-1 2 15,16-2 7-15,8 0-6 0,9 0 1 16,9-1-2-16,7-1 0 16,9 0 0-16,9 0 3 15,5 0 6-15,4 0-7 16,3 0-1-16,0 0 0 16,0 0-2-16,0 0 5 15,-6 2-3-15,0-1 9 16,-3 2 4-16,-6 0-3 15,0-1-2-15,0 1 0 16,-1 0-7-16,2-1 0 16,1-1 2-16,4 2-2 15,-1-3 3-15,7 0-4 16,0 0 0-16,3 0 2 0,3 2 0 16,0-2-4-1,0 1 1-15,0-1 0 0,0 0 0 16,0 0-1-16,0 0-3 15,0 0-3-15,0 1-23 16,4 7-37-16,5 7 30 16,3 3-21-16,0-2-81 15</inkml:trace>
  <inkml:trace contextRef="#ctx0" brushRef="#br0" timeOffset="91086.35">1992 12583 496 0,'0'0'317'16,"0"0"-313"-16,0 0 43 16,0 0 13-16,0 0-48 15,0 0-12-15,20 24 0 16,14 12 5-16,6 6 1 15,2 4 5-15,-3 2 5 16,4-3-3-16,-4 0-8 16,-3-1-2-16,-3-4 3 15,-5-4-6-15,-1-3 2 16,-8-7-1-16,-1-4-1 16,-6-8 0-16,-3-5 0 15,-3-3 0-15,-3-4-1 0,-3-2 1 16,0 0-2-16,0 0-10 15,0 0 4-15,-18-3-63 16,-9-11-92-16,0-7-322 16</inkml:trace>
  <inkml:trace contextRef="#ctx0" brushRef="#br0" timeOffset="91393.78">2252 12521 722 0,'0'0'24'0,"0"0"-20"16,0 0 7-16,0 0 1 15,0 75 39-15,0-25-3 16,0 6-17-16,0 5-5 16,-6 0-9-16,-6-5 4 15,0-3-18-15,3-8 1 16,6-3-1-16,3-5-2 15,0-7-1-15,0-8 0 16,0-6 2-16,0-6 1 16,0-2-3-16,0-4-16 15,3-1-21-15,0-3-27 16,-3 0 1-16,0-2-26 16,0-12-387-16</inkml:trace>
  <inkml:trace contextRef="#ctx0" brushRef="#br0" timeOffset="91606.19">1982 12980 667 0,'0'0'44'0,"0"0"-31"16,0 0 10-16,0 0 6 15,124-70-13-15,-66 44 2 0,6 1-3 16,3-1-3-16,-6 0-4 15,0 2 2-15,-10-1-10 16,-5 2 0-16,-7 2-8 16,-15 0-60-16,-10 2-329 15</inkml:trace>
  <inkml:trace contextRef="#ctx0" brushRef="#br0" timeOffset="92305.4">2136 11537 191 0,'0'0'498'15,"0"0"-481"-15,0 0 80 16,0 0-56-16,0 0-30 15,-96 76 0-15,78-27-3 16,5 7 14-16,7 3 8 16,6 2-20-16,0-2 2 15,12-1-7-15,13-3-1 16,5-6 1-16,6-6-1 16,4-4-3-16,2-5-1 15,-3-8 0-15,1-4-5 0,-6-8-36 16,-3-10-59-16,-5-4-154 15</inkml:trace>
  <inkml:trace contextRef="#ctx0" brushRef="#br0" timeOffset="93123.78">2228 11504 245 0,'0'0'78'0,"0"0"-32"15,0 0 87-15,0 0-62 16,0 0-31-16,-89 15-3 15,69-3 1-15,2 4-17 16,0 1 3-16,-1 1 6 16,3 6-8-16,2 3-3 15,2 7-5-15,2 4-7 16,2 8 3-16,5 3 6 16,2 2-8-16,1 6 1 15,0 1-5-15,10 1 1 16,11-2-1-16,6-7-4 15,7-5 0-15,2-8 0 0,3-8 0 16,4-10-8 0,2-9-26-16,-2-6-11 0,-7-4-69 15,-11 0-298-15</inkml:trace>
  <inkml:trace contextRef="#ctx0" brushRef="#br0" timeOffset="93810.08">2073 11592 276 0,'0'0'20'15,"0"0"65"-15,0 0 26 16,-88 92-31-16,70-47-22 16,10 13-2-16,8 5-5 15,0 5-26-15,14 0-9 16,16-6 3-16,3-1-14 16,1-10-2-16,9-10-3 15,-1-7 0-15,7-7-37 16,-10-10-56-16,-8-7-311 15</inkml:trace>
  <inkml:trace contextRef="#ctx0" brushRef="#br0" timeOffset="94836.18">796 13631 671 0,'0'0'16'16,"0"0"66"-16,0 0-12 16,0 0-36-16,0 0-26 15,0 0-6-15,2 12 1 16,11 15 3-16,5 7 28 16,-3 2-11-16,-3 3 6 15,1-2-20-15,-2 2 0 16,-1 0-1-16,-1-3 2 15,-3-4 3-15,0-5-1 16,-3-8-7-16,3-6 5 16,-1-6-5-16,-1-5 1 15,-3-2 11-15,2 0 5 16,5-4 26-16,11-21-1 16,12-18-9-16,14-18-12 0,9-14-20 15,12-9-1-15,2-4 0 16,8 0-5-16,-1 12 0 15,-1 15-28-15,-11 20-74 16,-21 23-104-16,-26 18-203 16</inkml:trace>
  <inkml:trace contextRef="#ctx0" brushRef="#br0" timeOffset="100272.43">20891 8303 460 0,'0'0'60'0,"0"0"36"16,0 0-17-16,0 0-35 16,37-88-7-16,-31 72-1 15,-3-1 3-15,-3 0 3 16,0 3 4-16,0 1-8 15,0-1 0-15,-2 4-8 0,-6 0-10 16,0 3-7-16,-1 3-3 16,-3 1-5-16,-3 3-4 15,-7 0 4-15,-8 8-5 16,-3 12 1-16,2 2-1 16,1 6 0-1,5 3 1-15,4 2-1 0,3 5 0 16,7 2 0-16,7 5 0 15,4 2-3-15,0-1 2 16,3 0 1-16,12-6-8 16,6-7-1-16,2-7-16 15,2-7 3-15,3-8 8 0,3-4 3 16,2-7-2-16,1 0-8 16,-3 0 13-16,-2-15-1 15,-7-4 9-15,-2-5 0 16,-5-3 0-16,-4-7 4 15,-1-5-3-15,-4-5 5 16,-5-2 3-16,-1-3 0 16,0 5 3-16,0 7-3 15,-9 11 4-15,4 10 7 16,1 10 5-16,2 6-9 16,1 0-12-16,-1 4-4 15,2 19-3-15,0 13 2 16,6 8 2-16,13 3-2 15,4 7 2-15,4-2-1 16,0-2 1-16,-2-4 0 0,-3-10 0 16,-2-6-2-1,-1-9-1-15,1-7-2 0,1-7-17 16,1-6-16-16,-1-1-11 16,-6 0-67-16,-6-15-92 15</inkml:trace>
  <inkml:trace contextRef="#ctx0" brushRef="#br0" timeOffset="100895.88">21262 7796 716 0,'0'0'40'0,"0"0"26"16,0 0 0-16,0 0-51 15,0 0-15-15,0 0 9 16,9 115 24-16,3-54-12 16,1 9-1-16,1 5-8 15,-2-1-2-15,-2-3-8 16,-4-6 2-16,-3-9-8 15,-1-11 6-15,-1-9-6 0,1-14 4 16,-1-7-1-16,2-8-2 16,-1-4 0-16,-2 0-5 15,4-3 8-15,-1 0 1 16,4-11-1-16,3-9 0 16,1-6 2-16,0-6-1 15,-1-4 0-15,0-6-1 16,1-4-9-16,-2-1 2 15,1 7-2-15,1 11-2 16,-2 9 11-16,1 11-5 16,4 9-1-16,7 0 2 15,5 9 4-15,7 13 0 0,-3 7 0 16,-4 4-4-16,-9 3 4 16,-7-3 0-16,-9 1-2 15,-1 0 0-15,-3-3 4 16,-15-3-1-16,-4-3 19 15,-2-3-13-15,-1-3 3 16,-1-6 6-16,1-3 7 16,-2-4 0-16,0-3-9 15,0-3 3-15,2 0-7 16,1 0-10-16,7-7-14 16,4-5-88-16,9-1-225 15</inkml:trace>
  <inkml:trace contextRef="#ctx0" brushRef="#br0" timeOffset="110433.06">24906 1654 124 0,'0'0'8'0,"0"0"48"16,0 79 26-16,-4-52-24 0,-1 2-2 16,4 0 16-16,1 0-16 15,0-1-36-15,0 2 16 16,1 1-3-16,5 3-3 16,1 3 4-16,-1 4-5 15,-3 3-11-15,0 2 2 16,-1 1-6-16,-1 2-8 15,-1 2-4-15,0 2 6 16,0 3-3-16,0 1 0 16,0-3 2-16,-4 0 1 15,-2-3 5-15,-3 4-2 16,0 4 0-16,2 3 0 16,-4 4-4-16,1-1-4 15,-2 1 2-15,-1 1 0 16,0-1-2-16,3 3-2 0,0 0 2 15,2 5 2-15,5 6 9 16,2 1-5-16,1 5 5 16,0 1-13-16,0-3 9 15,0 5-1-15,6 1-2 16,3 1-1-16,1 2-4 16,-3 0-1-16,4 1 3 15,-2-1-4-15,0 5 0 16,0 1 0-16,2-2 0 15,-1 0 3-15,-3 0-3 16,-2-3 0-16,-4 5 0 16,-1 1 1-16,0 4-1 0,0 0 1 15,0 0 0 1,6 2-2-16,0 6 2 0,3 4-1 16,3-3 0-16,1 4 0 15,2-4 0-15,3 0 2 16,1 0-2-16,0-3 2 15,1 2-2-15,-3 1 0 16,-2 8 0-16,-3 2-1 16,-1-1 2-16,-2 2-1 15,1-9 0-15,-2 1 1 16,-2-1-1-16,2-5 0 16,-1 2 1-16,2 2 2 0,0 5-3 15,-1 1 0 1,-2-1 1-16,-3 2-1 0,-2-5-1 15,-1 0 1-15,0-1 1 16,0-2 0-16,0 0 4 16,0 1 1-16,0 4-1 15,-1-1 1-15,-2-1-1 16,-2-3-4-16,2-1 1 16,-1-6 7-16,1 1-6 15,-1 2-3-15,3-5 2 16,-2 2 5-16,-1 6-5 15,1 1 4-15,0 3-2 16,-2 0 1-16,2-4-4 0,0 0 1 16,3 1 6-1,0 1-7-15,0-1 0 0,0 5 5 16,0 4-2-16,0-2-1 16,0 4 4-16,2-3-3 15,1-2-1 1,0-1 0-16,1 0-3 0,5-3 6 15,-1 3-1-15,1 6-3 16,0-1-2-16,-1 3 8 16,-2-3-8-16,0-2 0 15,-3-5 7-15,1-2-3 16,-1-2-3-16,1-4 2 0,-3 1-3 16,-1 3 0-1,2-1 6-15,-2-4-5 0,1 1-1 16,1-4 5-16,-1-4-4 15,1-4 0 1,-1-6 1-16,-1-6 1 0,0-6-3 16,0-1 0-16,0-9 1 15,0 1-1-15,0-2-1 16,-4-3 1-16,2 1 0 16,1-3 0-16,-1-2 8 15,2 0-7-15,-1 2 8 16,1 1 6-16,0 3 5 15,0-4-3-15,0-3-6 16,0-1-1-16,0-4-4 16,0 0-6-16,0-1 8 15,3 0-5-15,1 0 2 0,-1-1-3 16,2 1-2-16,-2 3 2 16,0 0 0-16,0-3 2 15,-2-2-4-15,1-4 3 16,-1-5-3-16,2-2 1 15,-2-5-1-15,1-1-4 16,-1-3 4-16,-1 2 4 16,0-3-4-16,0-2 0 15,0-3-1-15,0-4-3 16,0 1 8-16,-1-2-7 16,-1-4 5-16,1 1-2 15,-2-2 0-15,2-1 0 16,1-1 1-16,-2-2 0 0,1-3-1 15,1-2 0-15,0-3 5 16,0-2-5-16,0-1 4 16,0 0 2-16,0 0 4 15,0 0-1-15,0 0-7 16,0 0-2-16,0 0 4 16,0 0 3-16,1 0-7 15,1 0-9-15,2-1 1 16,-4-5-59-16,0-8-88 15,0-9-270-15</inkml:trace>
  <inkml:trace contextRef="#ctx0" brushRef="#br0" timeOffset="113674.73">27939 6113 122 0,'0'0'145'0,"0"0"-98"16,0 0 53-16,0 0-5 15,0 0-30-15,0 0-21 16,0 0 3-16,-25-23-22 16,21 22-9-16,0-1 4 15,-1 2-10-15,-2 0-2 16,1 0-2-16,-5 0-1 16,2 0 5-16,-1 0-6 15,-3 0 8-15,0 0 3 16,-1 0-6-16,-4 2 3 15,-2 2 1-15,2 2-5 0,-3-2-2 16,5-1 0-16,0 0 0 16,-2 1-2-1,1 3 5-15,0-2 0 0,1 1-4 16,-1 1 1-16,-1 1 7 16,0 3-8-1,-1 3 3-15,-1 0-5 0,2 0 3 16,-1 2-3-16,2-2-3 15,-2 3 2-15,2 0-2 16,-2 0 4-16,0 0-4 16,2-1 2-16,0-2 0 15,1 2 3-15,-1-2 2 0,2-1 2 16,0-1-1-16,3 0-6 16,0-2 2-16,5 2 3 15,-2-3-6-15,2 3 1 16,-1-2 1-16,0 0-3 15,1 2 5-15,1-2-3 16,-3 2-1-16,1-3-1 16,1 2 4-16,1-2 3 15,-1 2-2-15,2-1-1 16,1-2 4-16,-1 3-5 16,2 0-3-16,-1 0 2 0,-1 2-1 15,-1-4 2-15,2 4-1 16,-1-2 3-16,1-1-3 15,1 2 1-15,0-2-3 16,-2 1 0-16,1 2 1 16,1-1 2-16,0 2 3 15,2-1-5-15,-3-3 0 16,3 2 1-16,1 0 4 16,0 0-4-16,0-1-1 15,0 0 4-15,0 1-6 16,0-1 3-16,0 2-4 15,0-2 4-15,3 1-1 16,2 1 0-16,-1-1 0 16,2 2 4-16,0-1-5 15,-2-3 3-15,2 3-2 16,0 0-2-16,1-2 2 0,0 2 0 31,-1-1 0-31,-2-2 0 0,4 2-1 0,-1 0 0 16,0 0 3-16,1 1-2 15,0-1 0-15,3-4-1 16,0 1 0-16,3-1 13 16,-3 0-11-16,1-1-2 15,1 0 6-15,-2 1-4 16,1 1-2-16,0-1 0 16,-2-1 1-16,3 1-1 15,0 0 2-15,-3-2-1 16,2 4-1-16,0-5 0 0,0 0 1 15,0 3-1-15,0-4 0 16,3 1 3-16,1 2-2 16,2-4 1-16,0 2 2 15,-3-1 3-15,1 1-4 16,-2-2 1-16,-4 2-4 16,2-2 0-16,-5 0 1 15,1 4 1-15,-1-5-2 16,-1 4 1-16,-1-4 0 15,1 1 0-15,0 2-1 16,4-2 0-16,-1 1 0 0,3 1 0 16,0 0 1-1,-3 0 0-15,0 1-1 16,1 2 0-16,1-4-2 16,1 2 6-16,1-3-7 0,1 1 6 15,2-1-6-15,4-1 4 16,3-1-1-16,3-1 10 15,-3 0 0-15,-2 0-3 16,-9 0-2-16,-6 0-2 16,-3 0-1-16,-3 0-2 15,0 0 0-15,0 0 0 16,0 0-28-16,0 0-16 16,0-3-39-16,0-5-72 15,0-1-46-15,0-2-356 16</inkml:trace>
  <inkml:trace contextRef="#ctx0" brushRef="#br0" timeOffset="114078.03">27950 7095 343 0,'0'0'52'16,"0"0"26"-16,0 0 35 16,0 0-48-16,0 0-20 0,0 0-19 15,-3-23 13-15,2 23-11 16,-1 0-20-16,0 0 6 16,-3 0-9-16,-1 6-3 15,-3 12 0-15,-4 8 2 16,2 1 20-16,-1 6-12 15,-1 3 2-15,2 3-4 16,1 3-1-16,0-1-4 16,-1 2-5-16,3-2 0 15,3-1 2-15,2-1-2 16,1-3 0-16,2-2 2 16,-1-3-1-16,-2-4-2 15,1-9 2-15,1-3-1 16,1-8 0-16,0 0-2 0,0-4 0 15,0-3-36-15,0 0-48 16,0 0-167-16</inkml:trace>
  <inkml:trace contextRef="#ctx0" brushRef="#br0" timeOffset="114888.95">27848 5767 267 0,'0'0'65'16,"0"0"25"-16,0 0 10 16,0 0-26-16,0 0-41 15,0 0-23-15,-3 1-8 16,1 17-2-16,2 12 21 16,0 4 13-16,0 8-3 15,0 12 14-15,10 6-23 16,-1 4 9-16,-1-1-22 0,-4-3 3 15,1-7-12-15,1-8 4 16,0-6 0-16,3-3-4 16,4-5-2-16,-1 0-2 15,2-3-30-15,-1-5-77 16,-3-4-155-16</inkml:trace>
  <inkml:trace contextRef="#ctx0" brushRef="#br0" timeOffset="118471.97">26309 9225 508 0,'0'0'38'0,"0"0"17"16,0 0 59-16,0 0-61 15,0 0-33-15,0 0-15 16,0 0-4-16,-16 19 6 15,10 16-5-15,0 8 6 16,3 3 7-16,0-3 18 0,3 3-20 16,0-4 8-1,0-2-12-15,9-5-3 0,2-2-2 16,3-4-4-16,2-4 1 16,-2-6 3-16,3-6-4 15,1-4-2-15,1-5-12 16,2-3 2-16,-2-1 5 15,-4 0 2-15,-1-8 0 16,-5-9 5-16,-2-4 3 16,-2-4-3-16,0-4 0 15,0 0 5-15,1-2-5 16,-3 2-1-16,2 7 1 0,-2 4 0 16,0 4 0-1,-2 5 0-15,2 1 0 0,-3 5 1 16,0 2 10-16,0 1-8 15,0 0 3-15,0 0-6 16,0 0-1-16,0 0 1 16,0 2 0-16,1 13-1 15,5 1-1-15,3 4 4 16,1-1-3-16,1 1 1 16,1 2-1-16,0-1 1 15,0-4 0-15,0-2 0 16,1-4 3-16,2-5-3 15,3-4-7-15,3-2 6 16,0 0-13-16,1-5 11 16,-1-9-5-16,-6-6 3 0,-2 1 3 15,-7-2 2-15,-3-3 0 16,-3-3 4-16,0-5 6 16,0-4 6-16,0-5-14 15,-4-2-2-15,-2 6 2 16,0 2-2-16,3 12 1 15,0 11-1-15,0 7-1 16,3 2 1-16,0 3-28 16,0 0-59-16,0 0-250 15</inkml:trace>
  <inkml:trace contextRef="#ctx0" brushRef="#br0" timeOffset="120155.34">26750 9189 66 0,'0'0'44'0,"0"0"-3"16,0 0 19-16,0 0-4 15,0 0-19-15,0 0 17 16,0-40-8-16,0 31 16 15,-3 4 12-15,-2-2-27 16,-1 0-18-16,-4 1 8 16,1 1-9-16,-3 1-16 15,-4-3 14-15,0 2-11 16,0 0 6-16,0 1 2 16,-1 1-3-16,1 3 1 15,-7 0-7-15,0 0-10 0,-3 0 10 16,1 0-4-1,1 3 4-15,3 8-8 0,0-1 2 16,3 2-4-16,1 4 2 16,-1 5-2-16,3 1 15 15,0 4-9-15,1 3-3 16,5-3 4-16,1 1-2 16,-1-1-5-16,1-1 2 15,0 0-5-15,1 0 3 16,3 0-4-16,4 2 6 0,0-4 3 15,0 2-4-15,0 0 10 16,4-1-9-16,10-2 6 16,-1 2-7-16,2-3 0 15,3-1 3-15,3-2-7 16,1-2 3-16,3-4 6 16,1-3-10-16,2-4 5 15,2-2-5-15,2-3 0 16,0 0 8-16,2-5-8 15,-2-7 2-15,-7-2 1 16,1-1 2-16,-6-3-1 16,-3-3-4-16,-5-1 3 15,-2-6 2-15,-4-2-5 16,0-1 5-16,-5-6-8 16,-1-4 9-16,0 0-4 15,0-3-2-15,-13-4-3 16,0 2 3-16,-4 4 2 0,-2 9-2 15,-2 7 2-15,-3 8 11 16,-1 1-6-16,1 3-6 16,-5 7-1-16,0 1 0 15,-1 6 0-15,3 0-4 16,5 7-44-16,8 16-10 16,7 12-60-16,7 5-27 15,0 7-269-15</inkml:trace>
  <inkml:trace contextRef="#ctx0" brushRef="#br0" timeOffset="120747.76">27091 9227 502 0,'0'0'12'0,"0"0"84"15,0 0-2-15,0 0-51 16,0 0-29-16,0 0-6 16,-10 30-5-16,2 3 19 15,2 4-4-15,2 4 8 16,1 0 14-16,3 0-25 16,0-2-3-16,0-3 4 15,3-4-11-15,6-2-2 16,1-5-3-16,7-5 0 15,-2-6 2-15,4-4-2 16,3-6 1-16,1-4 3 0,4 0-4 16,-1-9 3-1,1-10-1-15,0-3-1 16,-2-7 2-16,-3-2-1 0,-5-4-2 16,-6-2 21-16,-3-6-5 15,-5-7-2-15,-3-6-2 16,0-4-8-16,0 6-3 15,-4 4-1-15,-3 14 0 16,4 13-2-16,-2 11-10 16,4 8-4-16,-1 4-20 15,1 0-66-15,-1 11-56 16,1 2-256-16</inkml:trace>
  <inkml:trace contextRef="#ctx0" brushRef="#br0" timeOffset="121146.18">27530 8826 718 0,'0'0'8'0,"0"0"-8"0,0 0 1 16,0 0-1-16,-2 80 20 15,2-25 4-15,0 10 19 16,0 8-10-16,0 7-6 16,-3-1-18-16,2-6 4 15,1-10-9-15,0-13-1 16,9-8-3-16,3-10 6 15,4-6-5-15,-1-6 0 16,1-10-1-16,2-1 5 16,0-7-2-16,1-2-3 15,1 0-8-15,-1 0-22 16,-1-11-6-16,-4-7-38 16,-5-6-121-16</inkml:trace>
  <inkml:trace contextRef="#ctx0" brushRef="#br0" timeOffset="121353.63">27569 9232 298 0,'0'0'332'0,"0"0"-323"15,0 0 53-15,107-58 8 16,-71 46-40-16,-3 2-11 15,-1 2 0-15,-2 1-11 16,-1 2-8-16,-3 1-8 0,-8 0-82 16,-7-5-620-16</inkml:trace>
  <inkml:trace contextRef="#ctx0" brushRef="#br0" timeOffset="122672.89">28383 9104 453 0,'0'0'20'0,"0"0"0"16,0 0 104-16,-87-22-49 16,61 22-48-16,-4 5-7 15,-1 12 2-15,4 3-8 16,6 4 4-16,4 0-3 15,8-2-2-15,6 4-9 0,3-2 2 16,0 0-3-16,0 1-2 16,14-2 0-16,5 4 0 15,3-1 6-15,1 4-6 16,-1-3-1-16,-4 2 0 16,-7-5-1-16,-5 0 0 15,-5-4 1-15,-1 1 0 16,0-4-1-16,-7 0 2 15,-11-5 4-15,-5-1-5 16,-4-2 5-16,-2-2-4 16,-1-5-1-16,3 0 15 15,6-2-10-15,9 0 1 16,6 0 2-16,3 0 4 16,3 0-12-16,0 0 0 15,3-3-41-15,15-8-133 0,6 1-402 16</inkml:trace>
  <inkml:trace contextRef="#ctx0" brushRef="#br0" timeOffset="122924.67">28574 9305 707 0,'0'0'54'0,"0"0"-54"16,0 0 10-16,0 72 32 16,0-38-17-16,0 5-3 15,0-3-18-15,0-2 4 16,0-4-8-16,0-7-2 16,0-6 0-16,-2-9-19 15,1-2-14-15,-5-6-27 16,-3 0-125-16</inkml:trace>
  <inkml:trace contextRef="#ctx0" brushRef="#br0" timeOffset="123100.9">28675 9076 663 0,'0'0'0'16,"0"0"-4"-16,0 0-6 16,0 0-115-16,0 0-179 15</inkml:trace>
  <inkml:trace contextRef="#ctx0" brushRef="#br0" timeOffset="124083.29">29102 9279 717 0,'0'0'9'15,"0"0"44"-15,-82-30 16 16,50 30-42-16,1 0-22 15,-5 9 12-15,2 12-8 16,1 7 1-16,3 1-1 16,5 5 8-16,6 1-11 15,5 0-4-15,5 0 1 16,6 1 5-16,3-1-6 16,0 0-2-16,2-9 3 15,10-1-2-15,1-6-1 0,3-7-7 16,3-2-1-1,3-6-1-15,2-4 7 0,1 0-6 16,-2-3 0-16,0-14 7 16,1-3-1-16,-3-7 1 15,-3-5 0-15,-2-4-6 16,-4-5 7-16,-3-5-1 16,-1-7-12-16,-5-8-2 15,-3-5-1-15,0-2 1 16,0 4-2-16,0 3 3 15,0 11 8-15,0 5 6 16,-3 5-3-16,-5 11 3 0,2 8 12 16,3 10 9-16,0 6-10 15,2 4 2-15,-1 1-13 16,-1 3-1-16,-1 20-3 16,-1 13 2-16,3 9 1 15,2 7 1-15,0 5 3 16,0 2-3-16,0 1 9 15,0-1 0-15,2-6-3 16,1-3-3-16,5-4 3 16,2-2-2-16,7 0 1 15,2-5-4-15,5-4 0 16,3-5-1-16,1-6 2 16,0-7-6-16,1-8-2 0,-2-3-4 15,1-6-10 1,2 0 14-16,0 0-4 0,-2-14 3 15,0-6 7-15,-2-5 0 16,-2-6 2-16,-4-6 4 16,-1-4-1-16,-6 0 4 15,-9-2-6-15,-1-1 1 16,-3 5-4-16,0 8 2 16,-3 5 13-16,-7 11 13 15,0 8-12-15,3 5-11 16,-3 2 1-16,-5 9-2 15,-3 17-4-15,-4 10-1 0,1 6 1 16,4 4 1-16,6 1-1 16,6-2 0-16,5-1 0 15,0-6 0-15,12-5 0 16,4-5 0-16,5-6 0 16,4-4-1-16,0-6-1 15,3-3 2-15,0-5 2 16,2-2-2-16,0 0-12 15,-2-2-31-15,-2 0-38 16,-6-9-217-16</inkml:trace>
  <inkml:trace contextRef="#ctx0" brushRef="#br0" timeOffset="124951.83">30696 9247 620 0,'0'0'38'0,"0"0"-4"0,0 0 54 16,0 0-52-16,0 0-16 16,0 0-16-16,-100-65 1 15,74 82-5-15,0 7 0 16,4 2 1-16,5 4 0 16,8 1 0-16,8-2-1 15,1 5-1-15,6 1 0 16,18-1 1-16,5-1-1 15,4 1 1-15,-1 1-6 16,-4-3 1-16,-8-3-10 16,-6-5 4-16,-6-4 3 15,-8-4 5-15,0-5 3 16,0-2 0-16,-15-4 4 16,-3-1 3-16,-9-2-5 15,-3-2 1-15,2 0-3 16,4 0-3-16,8 0 3 0,4-7 0 15,9-8-26-15,3-3-73 16,0-6-217-16</inkml:trace>
  <inkml:trace contextRef="#ctx0" brushRef="#br0" timeOffset="125240.89">30648 9299 483 0,'0'0'20'0,"-50"79"123"16,20-29-28-16,-3 1-65 15,-4 5-30-15,-6 4-5 16,-2 2-5-16,-3-3 3 16,6-3-11-16,3-6 5 15,7-8-1-15,8-11-6 16,6-9 2-16,9-9-2 15,6-7 0-15,3-3 5 16,0-3-6-16,0 0 1 16,9 0-47-16,19 0-25 15,14-7-116-15</inkml:trace>
  <inkml:trace contextRef="#ctx0" brushRef="#br0" timeOffset="125561.39">31163 9062 613 0,'0'0'3'0,"0"0"-3"15,0 0 1-15,0 0 19 0,-57 122 38 16,32-54 3-16,-3 6-29 16,4-6-17-16,2 0-7 15,2-1-6-15,1-6-2 16,5-2-1-16,6-14-2 16,5-11-18-16,3-13-5 15,0-7 3-15,3-8-47 16,5-6-94-16,-5 0-30 15</inkml:trace>
  <inkml:trace contextRef="#ctx0" brushRef="#br0" timeOffset="126171.6">30859 9486 508 0,'0'0'57'16,"0"0"-33"-16,0 0 40 0,92-42-33 15,-36 34-19-15,9 0-11 16,1 2-2-16,-2-2 0 16,-7 2-1-16,-14-2-5 15,-9 2 2-15,-10-2 5 16,-12 2 9-16,-3 3 30 16,-9-1 19-16,0 3-14 15,0 1-5-15,0 0-13 16,-16 0-21-16,-10 0-1 15,-5 14-4-15,-5 9 0 16,2 6 0-16,4 0 3 16,6 5-2-16,9 0 0 0,8 1 2 15,7 0 1-15,0-3-2 16,1-4-1-16,13-3-1 16,2-8-1-16,4-6-6 15,0-3-7-15,4-8-2 16,-3 0 5-16,3 0 10 15,-3-16 1-15,-1-7 0 16,-3-5 1-16,-2-7 6 16,-3-4 6-16,-3-2-10 15,-4 0 4-15,-1 3-5 16,-1 11-2-16,-3 7 3 16,0 11-1-16,0 6 10 0,0 3-6 15,0 0-2 1,0 5-4-16,3 17-5 0,1 10 2 15,4 6 3-15,1 3 2 16,3 2-1-16,1-6 0 16,2-2-1-16,-1-4 3 15,0-9-6-15,1-5 6 16,6-3-6-16,3-4-13 16,3-6-24-16,0-1-9 15,-3-3-33-15,-2-7-87 16,-4-11-116-16</inkml:trace>
  <inkml:trace contextRef="#ctx0" brushRef="#br0" timeOffset="126496.62">31905 9406 555 0,'0'0'95'15,"0"0"-57"-15,0 0 55 16,0 0-48-16,0 0-24 15,0 0-18-15,-84-48 1 16,59 68-3-16,1 5 0 16,-2 7 13-16,6 2-2 15,6 3 3-15,4 4-14 16,10 2 1-16,0-4 8 16,4 0-9-16,16-8-1 15,2-6-1-15,0-6-1 0,-1-7-6 16,0-5 1-1,0-4 7-15,-3-3 0 16,0 0 0-16,-3 0 3 0,1-2 0 16,-1-8 1-16,0-3-4 15,-2-6-38-15,1-3-80 16,-4-9-387-16</inkml:trace>
  <inkml:trace contextRef="#ctx0" brushRef="#br0" timeOffset="126820.28">32155 9137 709 0,'0'0'43'0,"0"0"17"16,0 0 27-16,0 0-38 15,0 0-41-15,0 0-8 16,0 45 0-16,0 14 16 15,0 2-3-15,0 2 9 16,0-3-13-16,0-7-7 16,0 0 1-16,0-8 2 15,0-6-5-15,-1-8-4 16,1-9 1-16,0-8-1 16,0-7-15-16,0-5-6 15,0-2-26-15,6 0-5 16,13-2 4-16,5-19-53 0,3-11-274 15</inkml:trace>
  <inkml:trace contextRef="#ctx0" brushRef="#br0" timeOffset="127202.99">32503 9241 506 0,'0'0'30'0,"0"0"30"16,0 0 67-1,0 0-56-15,-109 88-38 0,78-66 18 16,-1-4-4-16,5-1-19 16,5-3-2-16,7 0-12 15,7-2 0-15,5-5 1 16,3 0-9-16,0-2 0 16,11 3 1-16,16-1 0 15,7-2-3-15,4-1-4 16,-1 1-1-16,-6-1-11 15,-4 0 2-15,-8 3 8 16,-5 2-4-16,-4 7 3 16,-5 3 2-16,-5 9-2 15,0 4 3-15,-2 2 1 16,-7 0 1-16,5-1-1 16,4-4-1-16,0-6 3 15,13-3 2-15,8-4-5 0,3-7 3 16,3-4-2-16,1-4-1 15,-3-1-16-15,-1-1-106 16,-9-15-309-16</inkml:trace>
  <inkml:trace contextRef="#ctx0" brushRef="#br0" timeOffset="128747.79">26903 10543 132 0,'0'0'486'0,"0"0"-481"15,0 0 90-15,-4-74-28 16,4 57-38-16,0 5-1 15,0 4 7-15,0 6 0 16,0 2-8-16,0 2-17 16,0 23-10-16,0 18 0 15,0 15 0-15,-3 10 1 16,-5 7 2-16,2 0-2 16,1-1 1-16,3-5-2 15,1-6-2-15,-1-6 1 16,2-11-10-16,0-12-22 15,0-13 15-15,0-10 16 16,0-5 1-16,0-4-1 16,0-2 2-16,-3 0 10 0,3-15 12 15,0-8-12-15,0-10-2 16,0-4-3-16,16 0 2 16,4-2-7-16,5 7-7 15,5 3-22-15,3 9-3 16,0 11-4-16,4 6 1 15,-5 3 5-15,-3 3 18 16,-8 14 8-16,-3 4 4 16,-8 3-1-16,-4 4 1 15,-4-2 2-15,-2 2 7 16,0-3-3-16,-8-3 8 0,-2-1-5 16,-6-3 2-1,0-6 1-15,-4 0 1 0,-6-5 5 16,0-2 16-16,-6-5-13 15,-4 0-3-15,-1 0-8 16,-2-4 0-16,6-4-8 16,8 1-2-16,12-3-1 15,13-2-43-15,0-2-69 16,22-6-460-16</inkml:trace>
  <inkml:trace contextRef="#ctx0" brushRef="#br0" timeOffset="129164.82">27329 10767 410 0,'0'0'329'15,"0"0"-321"-15,0 0-2 16,0 0-5-16,0 0 5 16,-26 101 14-16,26-52-6 15,4-2-4-15,10 0-5 16,1-5-5-16,0-8 2 16,1-6-2-16,1-8 0 0,-1-8 2 15,2-6-2-15,3-6-4 16,-1 0-10-16,0-7 2 15,-1-13 8-15,-5-3 2 16,-2-7 2-16,-5-4 2 16,-2-6 5-16,-5-4 0 15,0-5-2-15,0-1-3 16,0 7-2-16,0 8-4 16,-2 11-3-16,-1 14-5 15,-1 9-58-15,1 1-119 16</inkml:trace>
  <inkml:trace contextRef="#ctx0" brushRef="#br0" timeOffset="129522.19">27809 10346 748 0,'0'0'1'0,"0"0"-1"16,0 0 6-16,0 0-3 0,-8 130 53 16,8-63-23-1,2 8-5-15,4 0 0 0,-2 1-9 16,-2-2-19-16,-2-3 6 15,0-6-4-15,0-8-3 16,0-10 1 0,0-15 0-16,3-11 4 0,7-6-4 15,2-9 0-15,4-3-3 16,5-3-7-16,3 0-28 16,1-13-57-16,-1-9-82 15</inkml:trace>
  <inkml:trace contextRef="#ctx0" brushRef="#br0" timeOffset="129704.2">27786 10780 753 0,'0'0'38'16,"0"0"-32"-16,0 0 54 15,103-22-6-15,-55 16-30 16,3 1-14-16,-1 1-9 15,-3 2-1-15,-8 2-64 16,-14 0-253-16</inkml:trace>
  <inkml:trace contextRef="#ctx0" brushRef="#br0" timeOffset="131706.19">26578 12350 325 0,'0'0'51'15,"0"0"76"-15,0 0 16 16,0 0-56-16,0 0-42 0,-24 84-20 16,24-70 7-1,0-1-11-15,0-2-7 0,0-2-4 16,2-1 2-16,7-5-2 15,4-1-1-15,5-2 5 16,7-2-4-16,4-13 11 16,0-7-8-16,0-5-4 15,-4-4 3-15,-1-5-5 16,2-5-3-16,-4-7-2 16,0-3-2-16,-4-10 6 15,0 1-6-15,-3-3-16 16,-2-2-7-16,-2-1-5 15,-5 6 2-15,-6 4 6 16,0 9 7-16,0 9 8 0,-8 12 5 16,-4 11 0-1,-1 5 10-15,-1 7-4 0,0 3-4 16,0 0-1-16,4 18-2 16,1 9 1-16,4 7 0 15,2 7 0-15,2 7 0 16,-1 2 1-16,1 3 1 15,-1-2 0-15,2-2 2 16,0 0-2-16,0-6-1 16,0 1 0-16,5-1 0 15,8-1 0-15,5 0-1 16,3-2 4-16,0-6-4 16,1-4-4-16,2-5-1 15,-2-9-3-15,1-5-10 16,4-6 2-16,1-5-2 15,2-2 3-15,0-17 1 0,-3-5 7 16,-7-6 7-16,-4-4 0 16,-5-6 1-16,-2-3-1 15,-1-4 0-15,-5 2 1 16,0 4-1-16,-3 7 7 16,0 11 7-16,0 7 10 15,0 9 8-15,0 5 1 16,-2 2-22-16,1 0-6 15,-2 0-5-15,-2 7-1 16,-1 13 1-16,2 4 0 16,1 6 0-16,3 4 1 0,0 2-1 15,0 4 1-15,12-4-1 16,4 0 0-16,4-8 0 16,2-4 1-16,3-9-1 15,2-4-8-15,1-8-5 16,-2-3 1-16,-1 0 2 15,-4-5-1-15,-2-12 11 16,-5-8 0-16,-2-6 7 16,-3-7-1-16,-5-3 4 15,-4-6-2-15,0-2 6 16,-11 1-13-16,-12 5 5 16,-5 9-1-16,-5 12 6 15,0 11-2-15,-3 9 3 16,4 2-8-16,-1 9-1 0,6 10-3 15,10 5-4-15,13 2-56 16,4-1-105-16</inkml:trace>
  <inkml:trace contextRef="#ctx0" brushRef="#br0" timeOffset="132370.78">27673 12022 653 0,'0'0'13'0,"0"0"-7"15,0 0-1-15,0 0 21 16,-37 96-14-16,29-51 3 16,4-1-7-16,4 0-4 15,0-2-2-15,13-6 0 16,11-7-2-16,3-7-4 16,0-9-15-16,-1-9-1 15,0-4-1-15,1 0-17 16,-5-12-20-16,-1-9 38 0,-6-6 20 15,-5-5 6-15,-4-6 18 16,-3-3 4-16,-3-1-4 16,0-1 12-16,0 7-16 15,0 9 14-15,0 10-24 16,0 7 22-16,0 10 8 16,0 0-25-16,0 0-10 15,2 5-5-15,10 15-2 16,1 5 2-16,3 5 0 15,1 1 1-15,-1 0-4 16,-2-3 9-16,2-5-6 16,-1-5 0-16,1-7-8 0,4-6 8 15,4-5-16-15,3 0-1 16,1-12 16-16,0-7-2 16,-6-4 3-16,-5-5 0 15,-8-5 15-15,-5-4 18 16,-4-4-4-16,0-5-19 15,0-2-2-15,-4 7 1 16,-2 5-9-16,2 13-3 16,-1 12 1-16,1 11 0 15,-1 0-48-15,2 14-100 16,-1 6-290-16</inkml:trace>
  <inkml:trace contextRef="#ctx0" brushRef="#br0" timeOffset="132783.7">28502 12079 305 0,'0'0'6'0,"0"0"1"16,0 0 31-16,96-35-29 0,-82 22-8 15,-6-4 8 1,-8-1 3-16,0-3 44 0,0-2-29 16,-18 1 42-16,0 3 14 15,-3 5-43-15,1 6 15 16,3 5-12-16,-2 3-17 16,0 0-19-16,3 17 4 15,0 5 9-15,6 6 10 16,1 6-5-16,1 4-10 15,4 3 0-15,4 5-5 16,0-1-7-16,8-1-1 16,12-2 1-16,5-5-3 15,4-5 2-15,1-8-2 16,-4-7-9-16,0-9 0 16,-3-3-10-16,0-5-30 15,-2 0-30-15,-3-7-119 16</inkml:trace>
  <inkml:trace contextRef="#ctx0" brushRef="#br0" timeOffset="133211.81">29042 11823 669 0,'0'0'16'0,"0"0"55"16,-92 6-8-16,62 11-23 15,3 3-21-15,3 5-13 16,9 3-1-16,5 3 2 15,10 3-2-15,0 4 2 16,12 2-4-16,9 2-3 16,4 2 4-16,0-2 0 15,-1 1-4-15,-7-5-1 16,-6-7-8-16,-5-6-4 16,-4-10-2-16,-2-6 12 15,0-4-1-15,-3-3 4 16,-13-2 6-16,-2 0-2 0,-5 0-4 15,4-10-1-15,5-5-17 16,3-6-50-16,6-9-263 16</inkml:trace>
  <inkml:trace contextRef="#ctx0" brushRef="#br0" timeOffset="133460.78">28974 11900 419 0,'0'0'20'0,"-45"86"103"15,18-26 25-15,-4 11-82 16,-2 2-36-16,-3 1-10 16,0-5-10-16,3-5-3 15,-1-6-4-15,7-5-3 16,2-8 0-16,6-11 0 15,5-11-1-15,7-8-2 16,7-8-31-16,0-7-151 16</inkml:trace>
  <inkml:trace contextRef="#ctx0" brushRef="#br0" timeOffset="133784.6">29284 11531 429 0,'0'0'6'0,"22"79"94"15,-10-18 50-15,-7 11-68 16,-5 10-41-16,0 2-10 15,-11 0-13-15,-4-9-12 0,3-6-5 16,6-15-1-16,4-10 0 16,2-14 0-16,10-12 0 15,13-8 0-15,9-7 1 16,2-3-1-16,1-3-13 16,-4-21-70-16,-6-8-91 15,-7-11-408-15</inkml:trace>
  <inkml:trace contextRef="#ctx0" brushRef="#br0" timeOffset="133970.07">29336 11896 688 0,'0'0'27'15,"0"0"-11"-15,97-27 65 0,-49 21-37 16,4 4-36-16,0 2-8 15,-4 0 1-15,-5 0-1 16,-12 2-76-16,-13 2-300 16</inkml:trace>
  <inkml:trace contextRef="#ctx0" brushRef="#br0" timeOffset="135042.47">26741 13168 257 0,'0'0'335'16,"0"0"-297"-16,0 0 76 15,0 0-45-15,0 0-42 0,0 0-22 16,1 3-4-16,-1 33-1 16,0 11 18-16,0 10 1 15,0 4-14-15,-3 2 5 16,-3 0-5-16,-3 1-1 15,2-3-4-15,1-5 2 16,0-6-2 0,1-11 0-16,0-5 0 0,5-11 1 15,-2-4-1-15,2-9 0 16,0-6 1-16,0-4 6 16,0 0-1-16,0-2 12 15,0-15 26-15,0-14-38 16,0-11 15-16,0-13-16 15,0-5 2-15,3-7-5 16,6 0 1-16,1-3-3 0,4 3-6 16,1 1-11-16,-2 6-13 15,3 5-7-15,1 10-3 16,-2 7 17-16,6 11 8 16,1 10 9-16,7 4-6 15,2 13 8-15,0 0 0 16,2 16 3-16,-8 15-1 15,-4 10 2-15,-9 5 6 16,-9-2 12-16,-3-1 0 16,-16-4-5-16,-16-3-4 15,-5-2 1-15,-3-7-7 16,4-5-2-16,5-2-1 16,11-6-4-16,2-3 2 15,9-1-37-15,8-7-106 0</inkml:trace>
  <inkml:trace contextRef="#ctx0" brushRef="#br0" timeOffset="135841.18">27221 13548 660 0,'0'0'37'0,"0"0"29"16,0 0-19-16,0 0-41 15,0 0-1-15,0 0-5 16,72-86 8-16,-58 62-7 16,0-6 0-16,-2-6 1 15,-2-6 0-15,-2-5-2 16,-5 1 4-16,-3 2-5 15,0 2 1-15,-2 9-2 16,-18 5 2-16,-5 11 7 16,-2 5 4-16,-1 8 7 15,1 4-6-15,7 0-6 16,5 0-5-16,11 8 4 16,4 5-5-16,5-2-6 15,20 1 6-15,13-1 1 0,7-2 0 16,7-1 0-1,0-3-1-15,-4 1-5 16,-8 1-3-16,-12-2 8 0,-10 2 0 16,-5-1-1-16,-3 5 1 15,0 0 1-15,0 6 1 16,-1 2 5-16,0 5-7 16,-1 3 0-16,4 3 1 15,0-2 0-15,4-2-1 16,1-3 0-16,-1-5-1 15,0-6 1-15,1-7-7 16,2-5 7-16,1 0-4 0,3 0 8 16,1-16-5-16,0-5 3 15,-3-5-4-15,0-5 4 16,-2-3-2-16,-4-5 4 16,0-2-4-16,-8-3-4 15,-5 3 4-15,-2 2 0 16,0 6 2-16,-13 11 1 15,-1 7 2-15,-2 10 6 16,-1 5-9-16,0 5-2 16,-2 18-5-16,5 10 5 15,8 7 4-15,6 7-1 16,0 3 6-16,12-3 4 16,6-1-6-16,-1-8-7 0,1-6 4 15,3-6-4-15,1-9 0 16,3-5 3-16,3-4 3 15,2-3-5-15,4-4-1 16,3-1-40-16,-4 0-54 16,4 0-417-16</inkml:trace>
  <inkml:trace contextRef="#ctx0" brushRef="#br0" timeOffset="136519.62">28478 13039 327 0,'0'0'24'16,"0"0"17"-16,0 0 129 15,0 0-74-15,-91 101-18 16,75-59-23-16,4 1-18 0,6 3-9 16,6-3-12-16,0-2-2 15,0-2-2 1,9-3-12-16,6-7 0 0,-1-5 0 15,2-4 1-15,2-8-1 16,4-2-20-16,2-7 5 16,3-3 6-16,1 0-3 15,2-6 7-15,0-8 3 16,-1-6 4-16,1-6-2 16,-1-3 0-16,-4-2 0 15,1-2-2-15,-4-2-1 16,0 1 1-16,-7 2-1 15,0-2 3-15,-7 7 0 16,-7-1 2-16,-1 8 8 16,0 1 18-16,-3 5 1 0,-10 4-11 15,-1 6-9-15,-1 2-7 16,-1 2-1-16,4 2 0 16,-3 18 1-16,4 7-2 15,4 10 3-15,3 3 3 16,4 4-3-16,0 1 1 15,0-1 6-15,1-7-5 16,11-4-5-16,3-6 3 16,4-9-1-16,5-4 3 0,4-3-4 15,7-3-1 1,1-3-22-16,-2-5-48 16,-3 0-33-16,-4 0-487 15</inkml:trace>
  <inkml:trace contextRef="#ctx0" brushRef="#br0" timeOffset="137170.57">29365 13176 521 0,'0'0'51'0,"0"0"27"15,0 0 28-15,0 0-61 16,-105-60-16-16,75 59-6 16,-1 1 1-16,-4 0-9 15,3 14-8-15,2 5 13 16,4 5-9-16,7 3 0 15,6 4-4-15,5 2-3 16,5 1 4-16,3 5-4 16,0 0-4-16,3-3 0 15,8-4 2-15,1-5-1 16,4-6-1-16,-1-4-13 16,4-10 8-16,1-2-13 0,-1-5-1 15,2 0 7-15,1-9 12 16,-2-11 2-16,-2-9 3 15,-3-8 0-15,1-11 5 16,-5-7-4-16,-1-9-4 16,-4-6-2-16,-2-5-1 15,-4-2 1-15,0 0-1 16,0 6 1-16,-12 10 0 16,2 16 0-16,2 16 5 15,4 17 26-15,2 7-3 16,2 5-5-16,0 12-23 15,0 22-2-15,0 17 1 16,0 12 2-16,6 7 2 0,2 4-3 16,2-2 1-1,-1-5-1-15,5-7 0 0,4-8-2 16,-3-9-21-16,4-7-5 16,3-7-17-16,5-10-30 15,1-7-67-15,5-6-292 16</inkml:trace>
  <inkml:trace contextRef="#ctx0" brushRef="#br0" timeOffset="137655.73">29782 13072 716 0,'0'0'46'15,"0"0"14"-15,0 0 4 16,0 0-49-16,-97-15-14 16,76 40 7-16,2 6-2 15,2 6-3-15,10 2-1 16,2 4-1-16,5 0 1 16,0-2 1-16,2-2-6 15,11-7 1-15,4-6-4 16,-4-11-20-16,5-7 0 15,-4-6 7-15,0-2 1 16,0 0 15-16,-2-16 3 16,-2-6 0-16,-2-6 16 15,-1-5 19-15,-2-6-11 0,0-4 5 16,-2 1-14-16,-3 3 4 16,2 10-14-16,-2 12 14 15,0 10 1-15,2 7-5 16,1 0-12-16,4 12-3 15,6 15 0-15,4 9 0 16,1 3 0-16,-2 4 0 16,-1-2 0-16,0 0 1 15,0-4-2-15,-3-6-1 0,0-5-2 16,-2-7-31-16,1-5-18 16,2-12-53-16,-2-2-286 15</inkml:trace>
  <inkml:trace contextRef="#ctx0" brushRef="#br0" timeOffset="138173.74">30047 12947 706 0,'0'0'56'0,"0"0"-14"16,0 0-28-16,0 0-3 16,2 103 23-16,4-52-3 15,-1 3-8-15,-5 1-18 16,0 3-3-16,0-4 2 16,0-4-1-16,0-9-3 15,-2-12-1-15,1-12 1 16,1-6-8-16,0-6 7 15,0-5 1-15,0 0 7 16,0-19 5-16,3-11 8 16,1-5-9-16,3-4-7 15,-2-8 1-15,1-3-4 16,0-1-2-16,1-1 0 16,4 4-19-16,1 5-6 0,5 8-10 15,0 11 13-15,5 12-6 16,1 12 0-16,2 0 11 15,1 26 13-15,0 8 5 16,0 6 11-16,-1 7 14 16,-3 3-7-16,-4-1-8 15,-3 0-1-15,-7-5 0 16,-4-3-9-16,-2-7 3 16,-2-5-3-16,0-9 0 15,0-3 0-15,0-8-4 16,8-4-18-16,6-5-85 15</inkml:trace>
  <inkml:trace contextRef="#ctx0" brushRef="#br0" timeOffset="138777.64">30769 12905 569 0,'0'0'72'0,"0"0"52"15,0 0-67-15,0 0-39 0,0 0-14 16,0 0 4-16,-89 56 14 16,74-15 23-16,8 5-22 15,0 2-13-15,6 2-1 16,1-3-7-16,0-1-2 15,0-5 0-15,0-5 0 16,5-3 0-16,7-10 0 16,7-3-5-16,3-6-5 15,2-4-5-15,6-8 11 16,2-2-4-16,1 0 7 16,0-12-2-16,-1-7 3 15,-1-6 1-15,-1-8 5 16,1-8 1-16,-1-7 4 15,-2-5-8-15,-2-5 3 16,-4 1-6-16,-7 1 1 0,-8 4-1 16,-7 10 10-16,0 11 10 15,-6 7 1-15,-14 15 7 16,-4 8-19-16,-6 1-7 16,2 22 0-16,4 19-2 15,6 10 4-15,12 4 8 16,6 1-1-16,0-3-6 15,12-4 0-15,7-8-4 16,2-6 4-16,8-7-5 16,6-7 3-16,2-5 2 15,4-7-3-15,-2-2-1 16,1-5-1-16,-4-2-3 16,0 0-38-16,-5 0-44 15,-6-13-76-15</inkml:trace>
  <inkml:trace contextRef="#ctx0" brushRef="#br0" timeOffset="139604.69">27228 14634 610 0,'0'0'4'0,"0"0"63"16,0-76 46-16,0 61-30 15,0 11-24-15,0 2-1 16,0 2-37-16,0 2-19 16,0 18 1-16,0 10 1 15,0 6 6-15,0 3 9 16,0 4-3-16,0-1-12 0,0-1-4 16,0-4 2-1,0-6 5-15,0-12-7 16,0-6 0-16,0-6-1 0,0-4-19 15,3-3-4-15,-1 0-16 16,3 0-14-16,5-6-18 16,0-16-43-16,1-11-259 15</inkml:trace>
  <inkml:trace contextRef="#ctx0" brushRef="#br0" timeOffset="139807.78">27294 14266 753 0,'0'0'23'0,"0"0"32"15,0 0 36-15,0 0-61 16,0 0-24-16,0 0-1 16,-4-47-5-16,11 47-21 15,6 0-19-15,1 13-33 16,2 4-86-16,2-1-326 15</inkml:trace>
  <inkml:trace contextRef="#ctx0" brushRef="#br0" timeOffset="140243.15">27517 14551 315 0,'0'0'43'0,"0"0"35"15,0 89 55-15,4-53-57 16,3 0-29-16,1 1-22 16,-4-3-18-16,1-5 0 15,-4-5 3-15,-1-10-9 16,0-3 2-16,0-9 4 16,0-2-3-16,0 0 57 15,0-8-1-15,0-14-24 16,0-6-17-16,-1-7-9 15,-4-5-5-15,4-1-1 16,1-3-3-16,0-5-1 16,10 1-7-16,10 5-18 15,8 7-17-15,5 11 4 0,4 11 18 16,3 9 0-16,-2 5 13 16,-4 0 6-16,-6 17 0 15,-3 7 1-15,-8 10 12 16,-1 2-4-16,-5 1 11 15,-2 2-6-15,-2-3-11 16,-2-2 6-16,-4-3-8 16,-1 0-3-16,0-2-2 15,0-2-20-15,0-8-37 16,0-6-147-16</inkml:trace>
  <inkml:trace contextRef="#ctx0" brushRef="#br0" timeOffset="140641.06">28293 14305 568 0,'0'0'33'0,"0"0"16"15,0 0 15-15,-87 47-32 0,71-13 1 16,8 5 0-16,8 4-14 16,0 3-3-16,13 2 5 15,7 2-12-15,-1-3-6 16,-3-4-3-16,-1-4-1 16,-6-4 1-16,0-7 0 15,-5-8 0-15,-2-7 0 16,-2-4 0-16,0-6 3 15,0-3-3-15,0 0 6 16,-6 0-1-16,-12 0-1 16,0-10-4-16,-1-8 0 15,6-6-11-15,8-7-21 16,5-5-43-16,0-6-155 16</inkml:trace>
  <inkml:trace contextRef="#ctx0" brushRef="#br0" timeOffset="140887.07">28253 14414 470 0,'0'0'49'0,"-86"115"71"16,32-46-35-16,-1 1-46 16,-3 5-23-16,4-3-3 15,0-5-3-15,4-11-2 16,9-15-6-16,11-9 4 15,8-11-3-15,11-11-3 16,8-5 6-16,3-5-6 0,0 0 1 16,0 0-5-1,22 0-11-15,9-10-25 0,10-7-91 16,6-8-230-16</inkml:trace>
  <inkml:trace contextRef="#ctx0" brushRef="#br0" timeOffset="141108.62">28538 14493 521 0,'0'0'26'0,"0"0"91"15,0 108-43-15,0-75-43 16,0 0-11-16,0-4-13 15,-4-2-3-15,-1-7-4 16,2-6 0-16,0-8-24 16,3-6-121-16,0 0-401 15</inkml:trace>
  <inkml:trace contextRef="#ctx0" brushRef="#br0" timeOffset="141257.31">28620 14282 731 0,'0'0'6'0,"0"0"3"0,0 0 31 15,0 0-40-15,0 0-7 16,0 0-172-16,25 18-390 16</inkml:trace>
  <inkml:trace contextRef="#ctx0" brushRef="#br0" timeOffset="142141.64">29164 14427 803 0,'0'0'7'15,"0"0"-4"-15,0 0 62 16,-86-39-22-16,56 39-31 16,-3 3-6-16,-4 16-3 15,-3 7 7-15,3 4-2 16,2 7 0-16,4 3 2 16,4-1-10-16,8 2 4 15,10 0-4-15,7-3 1 16,2 0-1-16,11-1 0 15,13-6-27-15,5-9 2 16,3-5-16-16,1-10 5 0,-1-7 4 16,-2 0 5-1,0-11 16-15,-3-13 11 0,-2-7 1 16,-3-6 17-16,0-3 7 16,-3-7-9-16,2-6-8 15,0-8-8-15,0-6 2 16,-1-2 0-16,-2-1-4 15,-1 1 1-15,-7-2-7 16,0 1 2-16,-5 3 5 16,-4 4-7-16,1 17 8 0,-2 13-2 15,0 17 2 1,0 11 2-16,0 5 11 0,0 8-13 16,-6 21-5-16,-6 14 4 15,5 13 1-15,2 9 8 16,4 6 9-16,1-1-13 15,0 0 2-15,0-4-3 16,0-6 2-16,6-2-5 16,3-10 2-16,1-5-2 15,0-11 0-15,3-10 0 16,1-9 0-16,1-7 1 16,6-6 10-16,4 0-4 15,4-5 3-15,1-12 6 16,-2-7 5-16,0-10-7 15,-1-4 5-15,-6-6-14 16,-2-7 0-16,-5-4 1 16,-8-3-2-16,-6 6-2 0,0 11 0 15,-7 14 3-15,-6 16 1 16,-1 11-6-16,-6 5-1 16,-4 24 1-16,-4 13 0 15,1 10 9-15,9 4 4 16,5 1-3-16,11-2-2 15,2-4-2-15,8-7-5 16,14-9 4-16,9-6-4 16,4-9 1-16,6-9-2 15,0-2-4-15,1-6 0 16,-1-3-11-16,1 0-45 0,3 0-38 16,0-16-188-16</inkml:trace>
  <inkml:trace contextRef="#ctx0" brushRef="#br0" timeOffset="142852.54">30635 14030 697 0,'0'0'32'0,"0"0"25"15,-100-4 1-15,64 21-34 16,-2 7-9-16,5 7 3 16,3 1-1-16,12 4-5 15,10 3-7-15,8 2 2 16,16 2 0-16,23-2-5 15,8 1 7-15,5-6-9 16,-7 0-4-16,-9-5-10 16,-11-3-7-16,-9 1 0 15,-9-4 18-15,-7 1-1 0,0-1 4 16,0-4 0-16,-8-5 0 16,-5 1 0-16,-1-7 0 15,-5 0-2-15,-2-3 4 16,0-5-2-16,-3-2 7 15,-1 0-5-15,-2 0-1 16,2-4-1-16,4-7-4 16,8-1-41-16,11-5-161 15</inkml:trace>
  <inkml:trace contextRef="#ctx0" brushRef="#br0" timeOffset="143140.29">30911 13886 808 0,'0'0'8'0,"0"0"-5"15,-3 96 39-15,6-25 18 16,9 10-39-16,-4 9 5 15,-4-3-20-15,-2-2-5 16,-2-6-1-16,0-9 0 16,-16-11-26-16,-6-15-24 0,0-13-35 15,0-8 11-15,7-8-115 16,5-10-362-16</inkml:trace>
  <inkml:trace contextRef="#ctx0" brushRef="#br0" timeOffset="143731.79">30838 14400 684 0,'0'0'47'0,"0"0"30"15,0 0-30 1,66-75-37-16,-20 66-10 0,9 6-1 16,7 3-6-16,-3 0-10 15,-5 0-12-15,-8 0-17 16,-13 0 7-16,-11 0 19 15,-6-6 17-15,-8-5 3 16,-3-1 26-16,-5-2 14 16,0-1 1-16,0 5-6 15,-2 1-6-15,-9 4-15 16,-8 5-8-16,-2 0-3 16,-9 8-3-16,0 15 0 15,-1 5 9-15,4 6 0 16,4 4 4-16,5 1-1 15,9 6-2-15,6 1-8 16,3-1 3-16,0 0-3 16,17-6-2-16,5-9-1 0,3-7-6 15,0-12-6 1,3-5 3-16,1-6 2 0,-1 0-1 16,-3-17 9-16,-2-7 5 15,-2-6-1-15,-5-8 14 16,-4-4-10-16,-3-3-1 15,-4 0-4-15,-1 3-2 16,-4 11-1-16,0 12 2 16,0 11-2-16,0 5 0 15,0 3 0-15,0 0-1 0,0 8-6 16,0 17 5 0,0 8 2-16,0 4 2 0,3 0-1 15,7 2 1-15,4-2-2 16,1-1 0-16,2-6 0 15,2-5 0-15,3-5 0 16,6-5 0-16,10-2-16 16,8-2-48-16,6-4-64 15,2-5-171-15</inkml:trace>
  <inkml:trace contextRef="#ctx0" brushRef="#br0" timeOffset="144051.79">31939 14222 692 0,'0'0'63'16,"0"0"-1"-16,0 0 5 16,-82-22-19-16,56 22-28 15,-1 16 3-15,2 13-11 16,0 6 5-16,0 9-2 15,6 4-6-15,6 0-3 16,9 1 4-16,4-2-6 16,0-5-2-16,16-4 3 15,4-5-4-15,2-5 0 16,0-6-1-16,1-3 0 16,2-2-35-16,0-6-36 15,2-3-36-15,2-8-75 0,-3 0-237 16</inkml:trace>
  <inkml:trace contextRef="#ctx0" brushRef="#br0" timeOffset="144342.51">32194 13961 771 0,'0'0'25'0,"0"0"-12"0,0 0 39 16,21 123-4-16,-8-56-4 15,-7 7-25-15,-4 1 5 16,-2-3-18-16,0-3 1 16,-8-7-7-16,-7-7 0 15,2-12 1-15,1-8-1 16,5-12 0-16,2-7-15 15,3-7-21-15,2-5-22 16,0-4-49-16,0-3-38 16,8-18-449-16</inkml:trace>
  <inkml:trace contextRef="#ctx0" brushRef="#br0" timeOffset="144739.34">32483 14218 340 0,'0'0'30'0,"0"0"158"16,0 0-57-16,-45 76-56 15,22-52-28-15,-4-1-6 16,-1 0-21-16,1 2-10 16,-2 0-2-16,4-2-5 15,4-1 0-15,5-5-3 16,10-4 0-16,6-5 0 0,6 0-4 15,21-4 4 1,8 3 0-16,3-4-6 0,-3 0-16 16,-5 0-5-16,-7 1 25 15,-4 6-5-15,-5 4 5 16,-6 5 1-16,-3 4 0 16,-5 3 1-16,0 1 1 15,0 4 1-15,-2-3 1 16,-1-3 1-1,3-3-2-15,0-3 16 0,0-4-7 16,8-3-2-16,5-4 8 16,7-2-1-16,-1-5-16 15,-1-1-32-15,1 0-164 16</inkml:trace>
  <inkml:trace contextRef="#ctx0" brushRef="#br0" timeOffset="177290.52">5180 11223 131 0,'0'0'8'0,"0"0"15"0,0 0 40 15,0 0-1 1,0 0-28-16,0 0 21 0,0 0-10 16,0 0-18-16,-26-14-6 15,26 14-5-15,0 0-13 16,0 0-3-16,0 0 4 15,0 13-3-15,2 11 0 16,4 2 5-16,3 5 2 16,0 4-1-16,-2 5 7 15,2 1 9 1,-1 8 1-16,7 0-10 0,-2 3 5 16,5 1 0-16,3 1 2 15,-2 0 2-15,5 4 9 16,0 1-4-16,0 0-16 0,0 2-10 15,3-2 12-15,1 0-12 16,2-1 5-16,0-3-5 16,1-1-2-16,2-1 6 15,-2 3-3-15,-1-3 1 16,-2 3-1-16,-1-1 1 16,-2-1 0-16,-2-1-3 15,-2-1 3-15,1-3-3 16,2-3 2-16,3-4-1 15,1-2-2-15,5-1 3 16,-2 0-1-16,-1 2 3 16,-2-1-4-16,-4 2-1 15,0 2 0-15,-3-2-3 0,1-2 5 16,-2-1-2-16,2 2 1 16,2-5-1-16,0 1 0 15,-3-6-1-15,6 1 1 16,-2-1 3-16,0-4-3 15,-1 5 0-15,1 0 2 16,-2 1-1-16,-1 1-1 16,-1-1 0-16,0-2 0 15,0 1 3-15,3 2-3 16,-2 2 0-16,1-2 2 16,-1 0-1-16,0-2 1 15,-1 3 1-15,-1 4-6 0,0 0 7 16,3 3-4-16,-2-2 22 15,0-4-12-15,1-3-8 16,-4 1-1-16,0 1 1 16,-2-1-2-16,-1 2 0 15,-1-4 4-15,2-4 27 16,-4-3-26-16,3-1 3 16,-3-2-8-16,-2 2 0 15,-4-2-1-15,3-2 1 16,-1-4 4-16,-4-5-4 15,2-7 0-15,-3-2-1 16,-3-2 1-16,3 0 1 16,-3 0 6-16,1 0 0 15,1 0 9-15,-1 0-12 16,1 0 3-16,-2 0-3 0,3 0-2 16,0-5 1-16,3-6-2 15,9-6-1-15,-2-5 2 16,5-2 1-16,-3-5-2 15,3-3 1-15,-2-4 0 16,1-10-1-16,0-6-1 16,2-9 1-16,0-5 0 15,5-6 2-15,1-1-3 16,5-1 3-16,1 5-2 16,0 1 0-16,-1 3 8 15,0-4-3-15,1-3 1 16,1-4-1-16,-1-2 9 0,2-3-14 15,1-5 2-15,2 1-2 16,0-2 4-16,7 1-9 16,-3 0 9-16,1 1-3 15,-5 2-1-15,-2 2-1 16,-6 1 0-16,-2 3 1 16,-4 2 1-16,-1-5-2 15,-3 4 0-15,-2-4 0 16,3-3 3-16,-2-5-2 15,4 5-1-15,1 4 0 16,2 5 1-16,6 6-3 16,0 1 6-16,1 2-5 15,2 3 1-15,4 2 0 0,-1 3 0 16,1-4-3-16,2-1 4 16,1-3-2-16,2 2 1 15,0 0 0-15,1 0 0 16,-6 5-1-16,1 0 1 15,-2 2 0-15,-4 1 1 16,-3 2 0-16,-4 6-2 16,-1 1 2-16,-2 3 0 15,-2 3 0-15,-1 4-1 16,-1 5 0-16,-8 6-1 16,-4 6 3-16,-3 5-2 15,-3 5 0-15,0 1 3 0,0 3 0 16,0 2-3-16,-7 2-2 15,-5 0 2-15,-6 1-1 16,-1 0 1-16,-4 0 0 16,-2 0-3-16,-5 0 4 15,-9 0-1-15,-4 0 3 16,-5 7 0-16,-9 3-6 16,-1 0 3-16,-1 2 0 15,-4 0 1-15,3-2 2 16,2 2-3-16,3-1-1 15,0 2 1-15,2 1 0 16,-6 2 0-16,-11 3 1 16,-2 2 0-16,-8 1-2 0,-1-2 2 15,-2-1-3 1,1 0 3-16,4-3-2 0,5 0 2 16,7 0-1-16,7 0 1 15,4 1-1-15,2 0 0 16,1-1 0-16,-2-2 0 15,2 2 0-15,-2 0 0 16,-2 4-1-16,-1 1-2 16,-3 1 1-16,2-1 2 15,-1-2 2-15,-1 0-1 16,5-2-2-16,1 0 1 16,5-1-1-16,-2-3-2 15,3 1 3-15,2-1-2 16,6-3 2-16,1-1 0 0,5-2-1 15,1-1 1-15,0 0 0 16,-1 3-1-16,-2 0 1 16,3-1 0-16,0-2 3 15,2 0-2-15,1-1-2 16,-1 3 1-16,-5-2 0 16,-1 0 0-16,1-1 0 15,-4 1 0-15,-2-1 0 16,2 4-2-16,-1-1 2 15,0 3 0-15,-1 2 2 16,3-2-3-16,2 2 2 16,3-3 2-16,4-1-3 15,6-4 2-15,3 0-2 0,6-2 4 16,3-1 4-16,3-2-5 16,2 1-1-16,1-1 2 15,1 2-3-15,2-2 2 16,0 1 5-16,2-1-2 15,-1 0 3-15,2 0-1 16,0 0 0-16,0 0-5 16,0 0 10-16,0 0-11 15,0 0 0-15,0 0-1 16,0 0-1-16,0 0-5 16,0 0 1-16,2 2-81 15,16 7-19-15,20-3 23 0,4-6-141 16</inkml:trace>
  <inkml:trace contextRef="#ctx0" brushRef="#br0" timeOffset="178340.58">6685 13157 461 0,'0'0'185'16,"0"0"-135"-16,0 0 45 16,0 0-40-16,0 0-9 15,0 0 1-15,0 0-22 16,-57-53-11-16,57 53-14 16,0 19-1-16,6 6 1 15,9 9 3-15,6 2 12 16,6 1-6-16,4 5 3 15,5 0 14-15,3 2-12 16,0-2-8-16,-1 2-4 16,-2-4 3-16,-5 0-4 15,-2-4 0-15,-6-4 4 16,-6-11-5-16,-4-4 3 0,-4-7-4 16,-4-3 4-16,-2-4-6 15,0-2 3-15,-3-1 0 16,3 0 0-16,-3 0 1 15,0-4-2-15,0-10-32 16,-3-3-46-16,-6-6-45 16,-6-3-121-16</inkml:trace>
  <inkml:trace contextRef="#ctx0" brushRef="#br0" timeOffset="178646.22">6933 13118 260 0,'0'0'157'0,"0"0"-78"15,0 0-31-15,0 0 16 16,-69 92 3-16,54-41 0 16,0 5-15-16,3 2-12 15,6 0-12-15,0-5-1 16,5-5-15-16,1-4-6 15,0-8-2-15,0-7-4 16,0-9 1-16,0-3-1 0,0-6 0 16,0-3 1-1,0-6-2-15,0-2-32 0,1 0-40 16,2-14 19-16,-3-6-75 16,0-9-177-16</inkml:trace>
  <inkml:trace contextRef="#ctx0" brushRef="#br0" timeOffset="178826.71">6621 13551 422 0,'0'0'66'16,"0"0"-65"-16,0 0 42 16,0 0 25-16,116-87-20 15,-74 56 10-15,7-1-6 0,3 0-29 16,-5 2-18-16,-1 3-5 15,-9 2-49-15,-3-2-187 16</inkml:trace>
  <inkml:trace contextRef="#ctx0" brushRef="#br0" timeOffset="179434.61">6546 11962 552 0,'0'0'9'0,"0"0"32"16,-43 92 17-16,34-37-12 15,3 8 9-15,4 8-14 16,2 3-8-16,0 1-15 16,14-7-1-16,7-7 2 15,1-3-7-15,2-11-8 0,0-5-1 16,6-10 1-16,3-10 1 16,-2-8-1-16,6-7-1 15,0-4-3-15,-4-3 0 16,-3-3-45-16,-6-11-120 15,-11-6-307-15</inkml:trace>
  <inkml:trace contextRef="#ctx0" brushRef="#br0" timeOffset="182736.46">6403 11154 383 0,'0'0'46'15,"0"0"46"-15,0 0 45 16,0 0-45-16,0 0-31 16,0-71 0-16,-2 64-14 15,1 2-14-15,-1 2 1 16,1 3-4-16,1 0-15 16,0 0-14-16,0 6 1 15,0 16-2-15,0 7 0 16,0 10 4-16,3 8 9 0,6 5 0 15,0 6 6 1,3 0-7-16,-2-3-3 0,2-3 2 16,2-5-6-16,-4-8-2 15,2-5 5-15,-3-11-7 16,0-5 1-16,-2-5-1 16,-4-5 0-16,-1-3-1 15,-2-2 0-15,1-3 0 16,-1 0 0-16,0 0 6 15,0 0 1-15,0 0-5 16,0-9-2-16,0-3-29 16,-1 3-22-16,-11-2-63 15,0 2-89-15,-4 1-348 0</inkml:trace>
  <inkml:trace contextRef="#ctx0" brushRef="#br0" timeOffset="183159.74">6148 11430 390 0,'0'0'30'0,"0"0"56"16,0 0 44-16,0 0-60 16,0 0-26-16,0 0-1 15,-12 0-19-15,15-2-8 16,10-1-4-16,7-5-7 16,13-2 1-16,8-1 3 15,6-2 7-15,9-1 1 16,1-1 0-16,6-2 3 15,-4-1 1-15,-4-1-3 16,-4 1 9-16,-9 1-2 16,-8 2-13-16,-10 4 5 15,-9 4-8-15,-8 4-1 16,-7 3-5-16,0 0 3 0,-5 0-6 16,-18 7-40-16,-8 9-110 15,-8 1-105-15</inkml:trace>
  <inkml:trace contextRef="#ctx0" brushRef="#br0" timeOffset="183766.7">6364 11061 247 0,'0'0'119'0,"0"0"-75"15,0 0 58-15,0 0-33 16,0 0-37-16,0 0-30 15,0 4-1-15,0 18 0 16,0 6 30-16,0 5 20 16,3 4-28-16,6 1 0 15,3 4 10-15,6 0-22 16,1 1-5-16,1-1 4 16,-1-1-2-16,-1-1 3 15,-3-3-8-15,0-1 0 16,-5-6 2-16,-2-8-2 0,-1-2 1 15,-1-9-4 1,-3-5 0-16,0-2 1 0,0-1 1 16,-3-3-1-16,0 0-1 15,0 0 0-15,0 0 0 16,0-3-9-16,-9-8-74 16,-1-2-149-16</inkml:trace>
  <inkml:trace contextRef="#ctx0" brushRef="#br0" timeOffset="184068.2">6215 11461 113 0,'0'0'361'16,"0"0"-349"-16,0 0 70 16,0 0-2-16,0 0-68 15,0 0-12-15,55-34 3 16,-13 17-3-16,1-1 1 16,8-2 8-16,-2-1-3 15,-1 2 11-15,-5 2-9 16,-9 6-4-16,-11 4-4 15,-11 4-36-15,-12 2-497 0</inkml:trace>
  <inkml:trace contextRef="#ctx0" brushRef="#br0" timeOffset="186560.86">7699 13438 808 0,'0'0'18'15,"0"0"-17"-15,0 0 7 16,0 0 28-16,0 0 1 0,0 0-21 15,0 0-7 1,30 46 17-16,-24-15 18 0,-2 2-12 16,-4-1-9-1,0 0-10-15,0-4 4 0,0-5 0 16,-1-4-4-16,-1-5-2 16,2-6-4-16,0-3 4 15,0-1-3-15,0-3 7 16,0-1 0-16,3 0-8 15,13 0 10-15,13-15 13 16,19-19 5-16,18-16-6 16,17-14-5-16,20-12-8 15,10-10 15-15,11-3-20 16,-6 6-9-16,-18 12 6 0,-27 23-8 16,-33 20-3-1,-26 19 3-15,-14 9-28 0,-34 26-81 16,-16 12-98-16,-8 9-832 15</inkml:trace>
  <inkml:trace contextRef="#ctx0" brushRef="#br0" timeOffset="188879.74">6701 11950 243 0,'0'0'24'16,"0"0"22"-16,0 0 6 15,0 0-14-15,0 0-9 0,0 0-8 16,-58 25 44-16,49-24-37 16,3 4 9-16,0-2 4 15,0 2-3-15,-1-3-21 16,-2 3-2-16,3 0 1 15,-3 1-5-15,1 2 7 16,0 2-2-16,-1-1 0 16,1 2 1-16,-1 0-11 15,3 1 1-15,0 0 3 16,3 2-7-16,2 1 2 16,-1-1 2-16,2 3-2 15,0-3-1-15,0 2 0 16,0 1-3-16,0 0 2 15,0 2 5-15,2 1 5 16,1-1-8-16,-2 1 3 0,1 0-4 16,1 0 12-16,0-1-10 15,1 1 1-15,-1 2 3 16,3 0-2-16,2 1-4 16,-2-1 4-16,4 3 3 15,-1 0-3-15,0 1-1 16,0 2-3-16,-2 1-1 15,1 3 4-15,-2-4-6 16,0 2 8-16,1-2-8 16,4-3-1-16,-1-2 1 0,6 0 2 15,-2-3 10 1,5 4-8-16,-1-5-3 16,-3 0-1-16,0-4 1 0,-3-3 1 15,-3-2 0-15,-3-7-3 16,0-1 0-16,-3-2 0 15,0 0 11-15,-2 0 5 16,2 0-6-16,2 0 5 16,-1 0-9-16,2-3-6 15,0-2-1-15,3-2-26 16,-3 0-79-16,-4-3-212 16</inkml:trace>
  <inkml:trace contextRef="#ctx0" brushRef="#br0" timeOffset="189953.95">6352 11103 208 0,'0'0'66'16,"0"0"64"-16,0 0-45 15,0 0 1-15,0 0-33 16,0 0-12-16,0 0-7 15,0-27-4-15,0 27-1 16,0 0-2-16,0 0-15 16,0 0-10-16,0 0-2 0,0 14-1 15,0 6 1-15,5 4 3 16,2 4 9-16,7 2 2 16,0 0 11-1,-3 1-8-15,7 2-1 0,-5-1-7 16,1 1 1-16,4 2 8 15,-1-2-15-15,0 2 0 16,-1-3 4-16,-2-4-6 16,-1-3-1-16,-4-7 1 15,-3-6 1-15,-3-3-2 16,0-5 5-16,-3-2-2 16,0-2-1-16,0 0 5 0,0 0-4 15,0 0 5-15,0 0-8 16,0 0 0-16,0-5-22 15,0 1-41-15,-4-2-112 16,-4-1-234-16</inkml:trace>
  <inkml:trace contextRef="#ctx0" brushRef="#br0" timeOffset="190452.34">6182 11445 473 0,'0'0'28'16,"0"0"64"-16,0 0-4 16,0 0-39-16,0 0-26 0,0 0-8 15,3-3 9 1,15-8-7-16,11-2-14 0,9 0 6 16,4 0 1-1,3 0-1-15,7-2 3 0,0-2-7 16,-4 0 7-16,-5 1-1 15,-4-2 16-15,-3-2-17 16,-5 1 3-16,-4 2 0 16,-3 3 4-16,-7 3-5 15,-6 5 0-15,-6 3-3 16,-4 1 3-16,-1 2 2 16,0 0 0-16,0 0-1 15,0-2-5-15,0 2-8 16,0 0-14-16,0 0-55 15,-3 13-48-15,-9 5-44 16,0 4-174-16</inkml:trace>
  <inkml:trace contextRef="#ctx0" brushRef="#br0" timeOffset="191386.75">7110 13677 197 0,'0'0'82'15,"0"0"-65"-15,0 0 2 16,0 0 48-16,0 0-22 15,0 0-11-15,-1 0-2 16,1 0 9-16,0 0-23 16,-2 0-11-16,-1 0-7 15,-3 0-11-15,0 0-84 16,-3 0-159-16</inkml:trace>
  <inkml:trace contextRef="#ctx0" brushRef="#br0" timeOffset="191900.62">6552 12489 346 0,'0'0'28'0,"0"0"-26"16,0 0-1-16,0 0 70 15,0 0-24-15,0 0-11 16,0 0-5-16,0 0-13 15,0 0-2-15,0 0-8 16,0 0 3-16,0 0-9 16,0 0-2-16,0 0 0 15,0 0 0-15,0 0-1 16,3 0-23-16,2 3-68 16,1 2-75-16</inkml:trace>
  <inkml:trace contextRef="#ctx0" brushRef="#br0" timeOffset="192328.96">6983 13805 602 0,'0'0'77'16,"0"0"-63"-16,0 0-13 16,0 0 19-16,0 0-9 15,0 0-4-15,0 0-7 16,0 0-11-16,0-3-8 15,0-1-33-15,-3-5-63 16,-1-4-273-16</inkml:trace>
  <inkml:trace contextRef="#ctx0" brushRef="#br0" timeOffset="192700.18">6631 12629 498 0,'0'0'0'0,"0"0"4"16,0 0 10-16,0 0 33 16,0 0-7-16,0 0-33 15,3-4-7-15,-3 4-3 16,3 0-23-16,3 0-31 15,2 7-44-15,1 15-136 16</inkml:trace>
  <inkml:trace contextRef="#ctx0" brushRef="#br0" timeOffset="192992.89">7067 13677 268 0,'0'0'1'15,"0"0"3"-15,0 0-2 16,0 0 21-16,0 0-7 16,0 0-12-16,0 7-1 15,-2-7-3-15,-1-7-48 16</inkml:trace>
  <inkml:trace contextRef="#ctx0" brushRef="#br0" timeOffset="193487.68">6858 12380 203 0,'0'0'4'0,"0"0"-1"16,0 0 22-1,0 0 46-15,0 0 53 0,0 0-85 16,0 6-27-16,0-6-12 16,0 2-34-16,0 3-138 15,0 2-46-15</inkml:trace>
  <inkml:trace contextRef="#ctx0" brushRef="#br0" timeOffset="197819.09">6577 11833 18 0,'0'0'23'0,"0"0"-1"0,0 0 13 15,0 0 5-15,0 0-10 16,0 0 12-16,-8 6-19 16,5-5 10-16,1-1-10 15,-1 3-8-15,0-2-4 16,0 1 2-16,-3 1-4 15,0-1 1-15,0 2-6 16,0-1 5-16,0-1 18 16,0-1-7-16,0 4-6 15,-4-2 2-15,4 0-3 16,1 1 3-16,-1-1-12 16,3-2-1-16,-2 2-1 15,2 0 3-15,0 2-3 0,-2 1 9 16,-1 1-11-1,0 2 1-15,-3-1 1 0,2 1 4 16,1-2-2-16,0 3 10 16,0-4 4-16,0-2-2 15,0 3-5-15,3-2-1 16,0 2-6-16,-3 3 2 16,0 1-3-16,-3 2-1 15,0 2 3-15,0-1-5 16,2-2 0-16,-1 3 2 15,2-2 0-15,0 1 1 16,0-2-1-16,2 1 1 0,1 0-1 16,0-1 6-16,3-1-5 15,0 0 2-15,0 3-3 16,0-2-1-16,0 4 1 16,0 0 4-16,0-2 6 15,0 1-11-15,0-2 1 16,-3 0 3-16,3-2-5 15,0-1 2-15,0 1-2 16,0-2 4-16,0 2-1 16,0 1-3-16,0 2 2 15,3 3-4-15,2 1 8 16,0 2-7-16,-2 0 3 0,2 0-2 16,-2-3 2-1,1-1-4-15,-1-2 4 0,0 0-5 16,2-3 7-1,-1 2-4-15,2-2 0 0,0-1 0 16,2 4-2-16,-2 1 4 16,1 3-4-16,-3 0 4 15,1 3-3-15,1-1 6 16,0 1-4-16,1-1-1 16,-4-3 1-16,3-2-1 15,-1-2 0-15,1-3-2 16,0 2-2-16,4-3 8 0,-2 0-2 15,1 1-1-15,1-2 9 16,-1 3-9-16,0-1 3 16,1 0 1-16,-2 2-3 15,-2-3-2-15,0 1 0 16,0 0 0-16,1-1 4 16,-1-1-4-16,2 1-1 15,-2-3 1-15,1 5 1 16,0-3 1-16,-1 1-1 15,2 0-1-15,-2-1 3 16,1 1-3-16,-2-1 3 16,-1 2 2-16,1-6-4 15,-1 6-1-15,1-5 0 16,-1 2 1-16,-1-2-1 16,3 1 0-16,2 0 0 0,-1 4 1 15,0-3 1 1,-1 0 7-16,0-2-6 0,2 1-2 15,-2 1-1-15,4-3 4 16,-2 2-4-16,-1-2 0 16,2-2 1-16,-3 1-1 15,0-1 2-15,2-1 0 16,-4-1-2-16,5 0 9 16,-2 0 0-16,-1 0 0 15,2 0 2-15,1 0 0 0,-2 0-7 16,2 0-2-1,3 0-2-15,-3 0 1 16,2-1 3-16,2-6-3 0,-1 0 0 16,0 0-1-16,3 0 9 15,-3 0-4-15,-2-1 1 16,-1-2 0-16,2-2 9 16,-1 2-2-16,0 0-3 15,-2 1 11-15,2-2-16 16,-2 0 0-16,-1 1 6 15,1-3-11-15,0-3 14 16,3 0-10-16,-3-1 3 16,-2 2 5-16,1 0-10 15,-3 1 5-15,1 1 7 16,-1-1-9-16,-1 0 0 0,-1-1 3 16,1 0 4-16,0 0-2 15,1-3-10-15,-1 0 2 16,2-1-2-16,-1 1 6 15,-1-3-3-15,0 1 0 16,0 2-3-16,-1 2 2 16,-1 2 0-16,1-2 10 15,-2-1-9-15,0 0 2 16,0-2-4-16,0 0 5 16,0 2 0-16,0-2-2 15,0 1 2-15,0 1-5 16,-2 1 1-16,-2-1 0 15,2 3 0-15,-2 2 1 16,2-1 2-16,-1 1 0 0,0 1 0 16,2-2-3-16,-4 3 5 15,1-5-5-15,-2 1 0 16,0-1 1-16,1-1-2 16,-1 1 0-16,-1 1 1 15,1 1 1-15,0 1 4 16,0 1 2-16,3 0-3 15,-3 0-3-15,-1-1-2 16,2 1 1-16,-1 1 8 16,0-1-6-16,0-1 0 15,-1 0-2-15,-1-1 0 16,1 1 0-16,1 0 3 16,-3 0 3-16,0 3-6 0,3-2-2 15,-2 2 3-15,1-1 0 16,1 3 3-16,0-3-6 15,-1 3 0-15,-2-1 5 16,3-2-3-16,-2-1 1 16,1 2 1-16,-2-1-4 15,0 0 0-15,3 0 0 16,0 6 1-16,3-3 1 16,1 3 1-16,-3-2-3 15,2 1 1-15,-2-1-1 0,1-1 1 16,-1 2-1-1,-1-1 0-15,-1 2 0 0,4 0 1 16,0 0 2-16,0 1-3 16,1 0 0-16,-1 0 3 15,2 1-1-15,-2-2 3 16,0 2-4-16,0-3 2 16,0 1-3-16,-3 1 0 15,5 0 0-15,-1 0 8 16,-1 1-8-16,2 2-1 15,-1-2 1-15,-1 2 0 16,3-2 2-16,0 1-1 16,-3 1-1-16,3-2-7 15,-6 0 7-15,3 1 7 16,-1-2-7-16,-1 1-7 0,-1 1 7 16,-3 0-1-16,-7 1-3 15,-5 0 2-15,-13 8-2 16,-10 14-31-16,-11 10-65 15,-6-4-104-15,-3-9-246 16</inkml:trace>
  <inkml:trace contextRef="#ctx0" brushRef="#br0" timeOffset="-102117.14">6415 11139 136 0,'0'0'69'0,"0"0"-23"15,0 0 1-15,0 0-3 16,0 0-8-16,0 0 18 15,0 0-30-15,-6-54 19 16,6 53-13-16,0 1 2 16,0 0 6-16,0 0-16 15,0 0 3-15,0 0 7 16,0 0-8-16,0 0-1 16,0 0-6-16,0 0 1 0,0 0 0 15,0 0 1-15,0 0-4 16,0 0 0-16,0 0 0 15,0-1 3-15,0-2 10 16,0-3-4-16,0-1-9 16,0 0-2-16,-3 0 3 15,3 1-3-15,-3-1 5 16,0 0 4-16,0 3-5 16,0-2-1-16,1 4-2 15,1-1-4-15,-2 2 0 0,3 1 4 16,0 0-5-1,-1 0-1-15,1 0 4 0,0 0-3 16,0 0-2-16,-2 0-2 16,2 0-5-16,-1 0 2 15,-2 10-1-15,0 3-1 16,1 3 1-16,1 4 1 16,1 1-2-16,0 5 1 15,0 5 2-15,0 5 3 16,0 4-2-16,0 2 5 15,0 4 0-15,0-3 2 16,0 1-1-16,10-6-4 16,3-1 0-16,1 0-4 15,-1-4 0 1,-1-4-2-16,-3-2 0 0,-3-5-1 0,0-7 4 16,-3-7-3-16,-3-2 2 15,2-4-2-15,-2-2 6 16,0 1-6-16,0-1-1 15,0 0-1-15,0 0 2 16,0 0-7-16,0 0-25 16,0 0-20-16,0 0-18 15,0 0-19-15,0-5-56 16,-15-2-217-16</inkml:trace>
  <inkml:trace contextRef="#ctx0" brushRef="#br0" timeOffset="-101508.02">6285 11480 442 0,'0'0'109'0,"0"0"-44"16,0 0 34-16,0 0-52 15,0 0-15-15,0 0-4 16,-49-5 9-16,46 5-3 0,3 0 5 16,0 0-4-16,0 0 2 15,0 0-6-15,0 0 2 16,0 0 2-16,0 0-2 16,0 0-8-16,0 0-9 15,0 0-6-15,12 0-4 16,6-7-1-16,9-1 1 15,1-2-2-15,6-1 9 16,1 0-5-16,2-2-1 16,-3 3-5-16,2 1-2 15,-2 1 8-15,-2-1-7 16,-4 2 0-16,-3-1 4 16,-1 0-1-16,3 2 2 15,-3-3-2-15,1 3 2 0,-4 1 2 16,3 0-2-16,-3 1 4 15,3 1 4-15,-2-2-2 16,-4 0 1-16,-3 2 9 16,-6 2-8-16,-3 0-4 15,-2-1 5-15,-2 2-9 16,-1 0 10-16,-1 0-10 16,0 0 5-16,0 0-6 15,0 0 6-15,0-1-8 16,0 1-3-16,0 0 2 15,0 0-2-15,0 0-23 16,0 0-52-16,-10 5-32 16,-13 15-41-16,-7 5-55 15,1-2-317-15</inkml:trace>
  <inkml:trace contextRef="#ctx0" brushRef="#br0" timeOffset="-91576.36">1071 6690 122 0,'0'0'126'0,"0"0"-69"0,0 0 10 16,0 0 19-16,0 0-38 15,0 0-6-15,0 0-11 16,8-14-7-16,-8 11 2 15,2 1 7-15,-2 1-3 16,0-1-6-16,0 2 7 16,0-1-3-16,0-1-8 15,0 2 7-15,0 0-1 16,0 0-3-16,0 0-4 16,0 0-4-16,0 0-9 0,0 0-1 15,0 0-1 1,0 0-4-16,0 0 4 0,0 0-4 15,0 0 2-15,0 0 2 16,-10 0-2-16,-4 0-4 16,1 0 7-16,1 0-9 15,1 3 4-15,-2 3 0 16,1 2 2-16,2-3-2 16,-1 1 6-16,2 0-6 15,0 2 1-15,2 0-1 16,-1 1 0-16,-2 2 0 15,-2 0 1-15,3 2-1 16,0-1 1-16,-1 1 2 16,2 0-3-16,-1 2 0 0,0-2 4 15,2 1-3-15,-1 0-1 16,1 1 6-16,-1-3-6 16,1 0 3-16,1 5 0 15,-3-2-1-15,3 2 5 16,-3 3 0-16,3-2-3 15,-1 2-3-15,-1-1 2 16,1 1 0-16,1-1-1 16,3 5 1-16,0-2-3 15,0-2-4-15,0 0 4 16,0-2 11-16,1-1-11 16,1 0-5-16,1 0 5 15,0-1 1-15,0 1 0 0,0-2-1 16,0 0 8-16,0 1-8 15,0-2-3-15,0 2 3 16,0-4 0-16,0 2 1 16,0 0-1-16,0-1 0 15,0 2 2-15,1-4-2 16,4 3 3-16,-2 1-3 16,0-2 0-16,0-1 0 15,3 1 0-15,-3 1 0 16,-3-3 1-16,4 3 2 15,-1-1-2-15,-3-1-1 16,3 0 1-16,0 1-1 16,0-4 1-16,2 3-2 0,-1 1-1 15,1 0 2-15,0 0 1 16,-2 0-1-16,2 3 0 16,-2-4 0-16,3 0 0 15,0 1 1-15,3 1-1 31,0-2 1-31,-2 0-1 0,1 0-1 0,2-3-1 16,-1 2 2-16,2-2 2 16,-1 1-1-16,2 0 0 15,6-1-1-15,-3 1 1 16,4 0 7-16,3-3 11 16,1 0-2-16,1-2 5 0,-2-3-7 15,2 0 6 1,-3 1 8-16,-2 2-13 0,-5-2-5 15,-1 2-1-15,-5-5 6 16,-4 1-5-16,-1-1-5 16,-1 0 9-16,-1 0-3 15,-1 0 0-15,0 0-10 16,0 0 5-16,0 0-3 16,0 0-4-16,0 0-10 15,0 0-49-15,0 0-73 16,-4-10-98-16</inkml:trace>
  <inkml:trace contextRef="#ctx0" brushRef="#br0" timeOffset="-90340.14">1168 6750 210 0,'0'0'47'0,"0"0"8"15,0 0-42-15,0 0 24 16,0 0 18-16,0 0-26 0,-12-5-2 15,7 5 3 1,2 0 5-16,0 0-12 0,-3 0 3 16,-1 0 2-1,4 0-11-15,-2 0 0 0,-1 0-7 16,0 0 6-16,-4 0-3 16,4 0 1-16,0 0 6 15,1 0-6-15,-1 0-3 16,-2 2-3-16,0 3-1 15,-1 0 4-15,3-2-5 16,-1 3 0-16,-1-1 0 16,2 3 3-16,-3-1-9 15,-1 0 1-15,4-1-1 16,0 0 2-16,-2 2 5 16,1 0-5-16,0 0-2 15,-1 1-1-15,2 2 1 0,-1-5 2 16,1 2 9-1,0-1-10-15,0 1 3 0,0 2 2 16,0-3-6-16,0 2 4 16,3 1-4-16,0 1 3 15,-3 2-3-15,3 2 3 16,-2-1-1-16,4-2 3 16,-2 1-5-16,2-1 1 15,1 1 0-15,-2 1 0 16,2 0-1-16,-1 2 1 15,1 1 2-15,0 1-1 16,0 1 1-16,0-2 5 16,0 0-2-16,0 0-5 0,0 4-1 15,1-4-5-15,1 0 5 16,-1-3 0-16,3-4-2 16,-1-5-30-16,-1-3-61 15,-2-2-371-15</inkml:trace>
  <inkml:trace contextRef="#ctx0" brushRef="#br0" timeOffset="-85976.93">16939 8966 579 0,'0'0'37'0,"0"0"13"0,0 0 37 16,0 0-46-16,0 0-15 15,0 0-12-15,0 0-13 16,-13-13 1-16,3 24 0 16,-1 12-1-16,-5 5 4 15,1 5-4-15,0 6 18 16,1 6-6-16,2 5 7 15,1 3-1-15,-1-2 0 16,0 2-5-16,-2 0-1 16,1 3 4-16,3 5-11 15,-1 1 1-15,5 2-6 16,0-3 2-16,5-2 4 16,1 1-2-16,-2-1 2 15,-1 1 10-15,-1 0-13 0,-2-3 14 16,-3-2-1-1,-2-7 4-15,2-1-5 0,0-4-4 16,1 1 0-16,3-2-3 16,4 0 1-16,-1-3 11 15,2-1-20-15,0 2 7 16,0 2 3-16,0 0-9 16,0-1 7-16,0-3 1 15,0-5-3-15,0-5-2 16,0-3-1-16,0-1-4 15,0-1 2-15,0-5 1 16,0-4-3-16,0-2 0 0,0-5-1 16,0-4 3-16,0 1-2 15,0-3 0-15,0-1 1 16,0 2-3-16,0-2 4 16,2 0-2-16,7 0 8 15,10 0-8-15,12 0 0 16,14-7-1-16,7-3 1 15,11 0 1-15,11-2-1 16,7 2-13-16,6 1-7 16,4 0 15-16,1 3 0 15,-1 1-3-15,-5-1-4 16,-4 5 2-16,-10 0 6 16,-8-2 3-16,-7 0 1 0,-8 0 6 15,-10-1-6-15,-8-2 1 16,-5 0 2-16,-3 1 0 15,-3-2-1-15,-1-1 0 16,3 1 7-16,-2 0-9 16,1-2 1-16,-2 2 0 15,-2-2 0-15,-3 2-1 16,2-2 0-16,0 0 4 16,-1-4 1-16,1-2 2 15,-1-6 8-15,3-2-8 16,0-8 1-16,-2-9 7 15,5-4-10-15,-3-10 1 16,3-4-4-16,-2 0-3 16,-1 3 5-16,-1-2 0 0,-2 2-2 15,-2-3 19-15,-1-2 1 16,1-1-8-16,1-4-7 16,-1-3 1-16,4-4-2 15,-4-3-2-15,5 4 0 16,-3 6-4-16,-2 9 3 15,-2 8-3-15,0 8-2 16,-3-1 2-16,-2 4 7 16,0-4 11-16,0 2 0 15,-2 0-10-15,2 2-7 16,2-2 21-16,4 3-22 16,-2-3 12-16,4 2-11 15,0 3 0-15,-1 4-1 0,-2 6 0 16,-5 7 11-16,-1 5-5 15,-2 3-4-15,-2 6-2 16,1-2 2-16,-1 0 5 16,1 2-12-16,1 0 5 15,-3 3-3-15,2 0-33 16,-2 0-51-16,0 16-78 16,0 11-58-16,-20 9-74 15</inkml:trace>
  <inkml:trace contextRef="#ctx0" brushRef="#br0" timeOffset="-85120.25">16798 10152 527 0,'0'0'62'16,"0"0"19"-16,0 0 20 16,0 0-63-16,0 0-21 15,0 0-10-15,-18-3 6 16,18 3-11-16,1 0 15 16,19 0 11-16,20 0 5 15,15 0 4-15,14 0-9 0,7 0-1 16,3 0-8-1,1 0-8-15,3-5-1 0,2 0 3 16,0-2-8-16,-1 1-3 16,0-2 7-16,4 2 4 15,2 0-1-15,-7-1-3 16,-5 1-2-16,-14 2-1 16,-16 1 4-16,-14-1-1 15,-13 1 5-15,-11 1-8 16,-4 1 5-16,-4 0 3 15,-1 1 1-15,-1 0-14 16,0 0 1-16,0 0-1 0,0 0 3 16,0 0-8-16,0 0-55 15,-3 2-54-15,-22 13-33 16,-11-1-96-16</inkml:trace>
  <inkml:trace contextRef="#ctx0" brushRef="#br0" timeOffset="-84704.03">17326 10258 613 0,'0'0'74'0,"0"0"-49"16,0 0 56-16,0 0-20 16,0 0-40-16,0 0-14 15,33 13-5-15,-14 15 16 16,0 11 9-16,1 0-7 15,-1 4 10-15,1 1-11 16,-1-3-4-16,-3-1-10 16,-2-6-2-16,-2-3-2 0,-2-7-1 15,0-6-3-15,-2-3-14 16,-2-8 2-16,-3-2-6 16,0-2-25-16,-3-1-36 15,0-2-34-15,0 0-163 16</inkml:trace>
  <inkml:trace contextRef="#ctx0" brushRef="#br0" timeOffset="-84423.47">17585 10237 505 0,'0'0'151'0,"0"0"-119"16,0 0 43-16,0 0-28 15,0 0-44-15,0 0 1 16,-92 82 1-16,58-35 20 16,-2 0 1-16,3-5-3 15,3-5-13-15,5-5-6 16,6-3 3-16,6-4-6 16,4-4-1-16,5-5 2 15,0 0-7-15,4-4-3 16,0-4-51-16,0-4-14 15,0-4-93-15,10 0-242 16</inkml:trace>
  <inkml:trace contextRef="#ctx0" brushRef="#br0" timeOffset="-84216.21">17192 10508 488 0,'0'0'43'0,"0"0"19"16,92-22 24-16,-43 14-58 16,6 2 10-16,8-2 8 15,4 0-9-15,0 2-15 16,-4 0-10-16,-8-1-8 16,-7 2-4-16,-12 0-32 0,-8-4-103 15</inkml:trace>
  <inkml:trace contextRef="#ctx0" brushRef="#br0" timeOffset="-83545.06">17724 9590 454 0,'0'0'134'0,"0"0"-104"16,0 0 71-16,0 0-32 0,0 0-56 15,0 0 4 1,-104 45 11-16,77-7 3 0,-2 8-5 16,2 4 0-16,2 5-5 15,3-3-3-15,10-3-2 16,6-2-10 0,6-8-4-16,0-7-2 0,12-4 2 15,6-9-1-15,0-3-1 16,1-7-2-16,2-1-12 15,0-4-32-15,-3-4-69 16,-9 0-430-16</inkml:trace>
  <inkml:trace contextRef="#ctx0" brushRef="#br0" timeOffset="-82721.69">16881 9523 332 0,'0'0'110'16,"0"0"-39"-16,0 0 20 16,0 0-38-16,0 0-36 15,0 0-17-15,45 0 6 16,-8 0 1-16,8 0 8 16,6 0 7-16,4 0 4 15,6 0-1-15,5 0-7 16,2-3-5-16,4 1 2 15,-2 2-6-15,0 0 1 0,5-3 0 16,2 3 4-16,8-1 2 16,3 1 0-16,2-2-10 15,-2 2 8-15,-6 0-5 16,-2 0-7-16,-8 0-1 16,-11 0 8-16,-9 0 0 15,-7 0-4-15,-6-3 2 16,-5 0-3-16,-5 0 16 15,-7 3-12-15,-5-2 4 16,-4 0 3-16,-7 1-6 16,-5 1-2-16,-1 0-2 15,0 0-5-15,0 0-4 16,-4 0-3-16,-14 0-34 16,-7 0-8-16,-7 0-45 0,0 0-70 15</inkml:trace>
  <inkml:trace contextRef="#ctx0" brushRef="#br0" timeOffset="-82209.18">17802 8990 536 0,'0'0'44'16,"0"0"73"-16,0 0-42 0,0 0-58 16,0 0-14-16,0 0 8 15,1 63 15-15,-1-29 4 16,-3 5-3-16,0 1-15 15,2-2-5-15,1-1-5 16,0-3 3-16,0-7-5 16,0-3 1-16,0-4-1 15,0-5 0-15,0-4-1 16,0-2 1-16,-5-4-19 16,1-2-24-16,-5-3-35 15,-2 0-55-15,1-8-359 16</inkml:trace>
  <inkml:trace contextRef="#ctx0" brushRef="#br0" timeOffset="-81993.58">17573 9235 67 0,'0'0'472'0,"0"0"-446"15,0 0 81-15,0 0-37 16,0 0-50-16,0 0 2 15,103-27-4-15,-50 22 7 16,5-2 14-16,1 1-26 16,1 5 5-16,-10 1-17 15,-6 0-2-15,-13 0-46 16,-16 7-92-16,-15 0-405 16</inkml:trace>
  <inkml:trace contextRef="#ctx0" brushRef="#br0" timeOffset="-79475.11">21269 10741 385 0,'0'0'65'15,"0"0"-15"-15,0 0 58 16,0 0-30-16,0 0-42 16,-17-74-6-16,6 62 5 15,-4 4-16-15,-1 0 3 16,0 3-8-16,-3 3 10 0,-1 2-12 15,-3 0-7 1,0 6 3-16,-3 11 0 0,1 5 0 16,-1 7-5-16,1 5-2 15,1 4 12 1,3 3-10-16,2 4-2 0,4-1 1 16,6-2-1-16,8-3 1 15,1-5 1-15,0-1-3 16,4-6 0-16,8-3 2 15,0-6-2-15,4-7 0 16,2-4-1-16,8-4 1 16,3-3 1-16,4 0-1 15,2-3 0-15,-4-9 3 16,-3-7-3-16,-3-3 1 16,-4-8-1-16,-4-3 1 0,-1-8 4 15,-5 1 1 1,-4-4-2-16,0-2 2 0,-1 3-6 15,2 4 2-15,-3 8 1 16,-1 11-3-16,-2 8 0 16,-2 9 5-16,0 2 0 15,0 1-4-15,0 0-1 16,0 6-1-16,0 13 0 16,0 10 0-16,0 4 1 15,0 6 1-15,10 1-1 16,3 4 0-16,4-3 0 15,-2-2 0-15,-1-7 1 0,0-2-1 16,1-8 0-16,0-3-1 16,-1-7 1-16,0-3-1 15,1-5-3-15,0-3-9 16,3-1-11-16,0 0-46 16,3 0-57-16,-5-14-298 15</inkml:trace>
  <inkml:trace contextRef="#ctx0" brushRef="#br0" timeOffset="-78819.04">21711 10372 554 0,'0'0'70'16,"0"0"14"-16,0 0-27 15,0 0-36-15,0 0 2 16,32 72-2-16,-28-24 18 16,-2 6-9-16,-2 9-11 15,0 2-1-15,0 1-9 16,-10-1-5-16,1-6-4 15,0-6 0-15,-2-8 1 16,-1-1 0-16,-2-7 2 16,5-7-3-16,2-10 0 0,4-8 0 15,1-7 0-15,2-3-3 16,0-2 3-16,0 0 0 16,0-15 8-16,0-14-7 15,5-4 3-15,4-7-4 16,0-2-7-16,6 3 6 15,3 2-20-15,2 6 14 16,6 9-4-16,-1 8 1 16,2 4-1-16,1 9-6 15,2 1 12-15,1 3 3 16,4 14 0-16,-2 6 2 16,-2 2-1-16,-4 5-2 0,-11 3 1 15,-4 2 4-15,-9-1-2 16,-3 2 3-16,0-4-2 15,-16-2 0-15,-2-4 11 16,-8-5-3-16,-2-2 1 16,0-6-7-16,-2-4 11 15,2-5 0-15,4-4 5 16,3 0-13-16,-2 0 2 16,-2-7-5-16,-3-4-2 15,-2-3-1-15,3 1-12 16,6 0-55-16,6 0-82 15</inkml:trace>
  <inkml:trace contextRef="#ctx0" brushRef="#br0" timeOffset="-78212.68">22654 10692 657 0,'0'0'65'16,"0"0"30"-16,0 0-31 15,0 0-37-15,0 0-3 16,0 0-7-16,-57-52-14 15,33 55 3-15,-6 14-6 16,-3 8 3-16,-1 3 4 0,0 6 6 16,3 7-12-16,-2 3 9 15,2 1 10-15,4 1-12 16,6 0-2 0,4-3-5-16,10-1 3 0,7-3-3 15,0-3 2-15,1-3-1 16,16-5-2-16,8-4-2 15,10-8 2-15,6-3 12 16,6-6 1-16,2-5-6 16,-1-2 14-16,-4 0-19 15,-6-3 19-15,-7-8-10 16,-4-1-6-16,-7 0-1 16,-4 0-8-16,-5 4-28 15,-11 1-43-15,0 2-125 0</inkml:trace>
  <inkml:trace contextRef="#ctx0" brushRef="#br0" timeOffset="-76040.3">16858 11229 383 0,'0'0'23'0,"0"0"23"0,0 0 108 16,0 0-98-1,0 0 3-15,0 0 6 16,-14-56-29-16,12 56-4 0,2 0-17 16,-4 0-15-1,-3 9 1-15,-5 10 0 0,-6 9-1 16,0 5 2-1,2 9 11-15,3 8-2 0,6 6 5 16,4 5 6-16,3 5-10 16,0 3 9-16,0 4-4 15,0 3-4-15,0 3-4 16,0-4-3-16,0-3 1 16,0-5-3-16,0-1 1 15,0-4-3-15,0-1 0 16,0-2-1-16,0-2 2 15,0 1-1-15,0 1-2 16,-9 4 0-16,2 2 0 0,1-3 3 16,1-3-3-1,-2-3 0-15,4-3 0 0,0-2 0 16,1 0 4-16,2-5-8 16,0-5 4-16,0-7 0 15,0-10 0-15,2-3 4 16,1-7-4-16,-2-1 0 15,-1-2 2-15,0 0 1 16,0-4-2-16,0 0-1 16,0 1 0-16,0-3-1 15,0-1 1-15,5 1-5 16,2-2 5-16,7 1 8 16,6-3-7-16,9 1 5 0,4-2 2 15,4 0-2-15,11 0-5 16,8 0-1-16,8 0 7 15,8-6-6-15,9-3-1 16,1 2-1-16,4 0-2 16,-4-1 3-16,-7 2 6 15,-8 1-6-15,-9 2-2 16,-7 1 0-16,-2 2 2 16,-4 0 0-16,1 0 1 15,-1 0 0-15,-2 0 6 16,-3 0-7-16,-2 0 0 15,-4 0 0-15,0 0 0 0,-3 0 0 16,-5-3-3-16,-1 2 3 16,-4 1 0-16,0 0 1 15,-3-1 0-15,-2 0 3 16,-2-1-1-16,-1-2 2 16,-2-1-4-16,-1 2 23 15,-1-5-4-15,-2-1 0 16,-1 1-1-16,-1-3-11 15,1-1 12-15,0-5-3 16,-2-5-4-16,1-3 3 16,-1-6 2-16,4-7-10 15,2-6 4-15,4-7-4 16,5-5-2-16,5-9-2 16,4-9-4-16,2 0 0 0,4-1 4 15,-7 5 2-15,2 3-4 16,-7 2-2-16,-1-3-6 15,-5 0 6-15,1-4 4 16,-2-2 0-16,1-3-2 16,-2 0-2-16,2-5-2 15,-1 5 1-15,1 2 1 16,2 7 0-16,-2 2 0 16,4 2 1-16,-4 4-1 15,0 2 7-15,-3 8-7 16,-2 1-2-16,-3 1 0 15,-2-3 1-15,-2-2 0 16,-1-3 1-16,-1 1 0 0,-2 6 0 16,0 3 1-16,1 10 0 15,1 7 1-15,1 5-2 16,0 7 1-16,0 8-2 16,-2 1 4-16,-1 5-6 15,2 2 3-15,-2-1-4 16,0 2-9-16,0 2-50 15,0 23-63-15,0 14 28 16,-17 5-85-16,-12 2-372 16</inkml:trace>
  <inkml:trace contextRef="#ctx0" brushRef="#br0" timeOffset="-75296.74">16899 12385 427 0,'0'0'81'0,"0"0"-14"16,0 0 38-16,0 0-53 15,0 0-30-15,0 0-11 16,-19 0 1-16,19 0-4 16,0 0 8-16,7 0-1 15,19 0 30-15,13 3-1 16,17-3-9-16,15 0-12 16,10 0-2-16,13 0-9 15,11-2 13-15,-2-4-22 16,2-1 15-16,-3 2-9 15,-7 1-2-15,-1 1 3 16,-1 0 1-16,-1 0 0 0,5 1 1 16,-5 0 6-16,-6 2-5 15,-10-1-7-15,-15 1-5 16,-15 0 9-16,-16-2-2 16,-14 1 6-16,-11 0-13 15,-5 1 7-15,-2 0-8 16,-27 0-20-16,-12 0-68 15,-11 5-56-15,-3 7-97 16</inkml:trace>
  <inkml:trace contextRef="#ctx0" brushRef="#br0" timeOffset="-74853.19">17384 12514 688 0,'0'0'29'0,"0"0"38"0,0 0-21 15,0 0-32-15,0 0-13 16,0 0-1-16,51 54 3 16,-38-12 10-16,-2 7 0 15,-4 4 5-15,-1 3-17 16,-5 1 0-16,2-2 2 15,3-5-2-15,3-11 1 16,3-6 0-16,-1-6 2 16,-2-8 0-16,-2-4-4 15,2-5 0-15,-4-2-16 16,-2-5-22-16,0-3-22 16,0 0-40-16,-2-11-175 0</inkml:trace>
  <inkml:trace contextRef="#ctx0" brushRef="#br0" timeOffset="-74572.2">17594 12654 506 0,'0'0'14'15,"0"0"-6"-15,0 0 81 16,0 0-27-16,0 0-29 0,-86 78 22 15,65-44-16 1,-1 0-14-16,-1 0 1 0,1-4-11 16,1-1-12-16,0-2 4 15,3-3-5-15,-1-4-2 16,4-4 4-16,2-3-4 16,3-4-2-16,6-4-9 15,2-3-22-15,2-2-55 16,0 0-78-16</inkml:trace>
  <inkml:trace contextRef="#ctx0" brushRef="#br0" timeOffset="-74376.71">17236 12841 472 0,'0'0'54'0,"0"0"-21"0,113-34 87 15,-58 23-52-15,7-1-38 16,6 3-3-16,1 0-21 16,-2 2-6-16,-8 1 0 15,-10 1-108-15,-17-4-313 16</inkml:trace>
  <inkml:trace contextRef="#ctx0" brushRef="#br0" timeOffset="-73877.76">17949 11719 468 0,'0'0'93'15,"0"0"-19"-15,0 0 20 16,0 0-58-16,-83 16-24 16,53 23 11-16,-3 9-6 15,2 7 0-15,7 1 0 16,6 1-4-16,9-5-4 15,9-4-7-15,0-6 1 16,1-6-3-16,16-8-1 0,5-6-4 16,5-5-11-16,3-8-6 15,3-6-34-15,0-3-127 16</inkml:trace>
  <inkml:trace contextRef="#ctx0" brushRef="#br0" timeOffset="-72712.79">16817 11655 199 0,'0'0'9'0,"0"0"43"16,0 0-5-16,0 0-17 15,0 0 16-15,0 0 25 16,-1 21-12-16,8-21 3 16,12 0-23-16,8 0-10 15,9 0-21-15,9 0 7 16,9 0-6-16,7-4 5 0,3-1 1 16,9-2 4-1,3 1 0-15,6 0-5 0,0 1-2 16,-3 2-8-1,-4 2 7-15,-4-1-8 0,-3 0-3 16,-1 2 9-16,0-2-8 16,1-1-1-16,4-1 2 15,5 0 1-15,1 0-1 16,-2-4-2-16,-4 2 9 16,-9-2-5-16,-5-2 6 15,-5 2 7-15,-2 1-7 16,-2-2 7-16,-1 2-7 15,-6 2 11-15,-5 1-11 16,-8-2 0-16,-12 3-5 16,-9 2-3-16,-7-1-2 0,-1 2 0 15,0 0-1-15,-12 0-15 16,-9 0-27-16,-5 0 4 16,-1-1-27-16,4-2-52 15,-1-1-296-15</inkml:trace>
  <inkml:trace contextRef="#ctx0" brushRef="#br0" timeOffset="-72203.54">18245 11060 417 0,'0'0'90'0,"0"0"20"15,0 0-31-15,0 0-45 16,0 0-26-16,0 0-6 16,0-1 2-16,0 22-2 15,0 9 1-15,0 2 21 16,0 6 7-16,0-1-19 15,0 1 2-15,0 0-5 16,0-3-2-16,0-4-7 16,0-5 2-16,0-6 2 15,-5-7-4-15,2-4 0 16,0-2 0-16,0-5-6 0,-4 1-15 16,-5-3-31-1,-3 0-80-15,-5-14-299 0</inkml:trace>
  <inkml:trace contextRef="#ctx0" brushRef="#br0" timeOffset="-71988.44">18003 11268 336 0,'0'0'139'16,"0"0"-58"-16,0 0 14 15,0 0-24-15,113-39-35 0,-68 29 0 16,9 2-14-16,-1 4-9 16,-2 3-12-16,-5 1-1 15,-7 0-16-15,-10 0-111 16,-12 4-379-16</inkml:trace>
  <inkml:trace contextRef="#ctx0" brushRef="#br0" timeOffset="-67063.11">12941 12107 73 0,'0'0'44'16,"0"0"25"-16,0 0-13 16,0 0-23-16,0 0 4 15,0 0-9-15,-2 0-6 16,2 0-2-16,-3 0-10 15,2 0-4-15,-2 0-2 16,3 0 1-16,0 0 22 16,0 0 21-16,0 0-16 15,0 0-6-15,0 0-19 16,-2 0 2-16,2 0 0 0,0 0-1 16,0 0-2-16,0 0 2 15,0 0-3-15,0 0-2 16,0 0 1-16,0 0 3 15,0 0 0-15,0 0 10 16,0 0-11-16,0 0 8 16,0 0 1-16,0 0-6 15,0 0-3-15,0 0 1 16,0 0 1-16,0 0-7 16,0 0 5-16,0 0 0 15,0 0-3-15,0 0 18 16,0 0-8-16,0 0-2 15,0 0-6-15,0 0-3 16,0 0-2-16,0 0 1 0,0 0 0 16,0 0 1-16,0 0-2 15,0 0 1-15,0 0 2 16,0 0-3-16,0 0 2 31,0 0 2-31,0 0-3 0,0 0 0 0,0 0 9 16,0 0-8-16,0 0-1 15,2 0 0-15,-1 0-1 16,-1 0 1-16,2 0 0 16,-1 0-1-16,2 0 0 15,0 0 0-15,3 0 1 16,0 0 0-16,-2 2 0 0,2-1-1 16,-4 1 2-1,1-2-1-15,2 2-1 0,-4-2 0 16,5 0 2-16,-3 0-1 15,1 0 4-15,2 0-3 16,-1 0 3-16,-1 0-2 16,2 0-1-16,-2 0 1 15,-2 0-2-15,3 0-1 16,-2 0 1-16,1 0 2 16,1 0-1-16,2 0-3 15,-1 0 2-15,-2 3-2 16,1-2-2-16,-1 2 3 15,1 2 0-15,1-1 0 0,-2 0 1 16,1 2-1 0,-1 0 0-16,1-1 1 0,-2 1-1 15,1-3 1-15,-1 0-1 16,1 2 0-16,-1-1 0 16,-1 1 0-16,1 0 1 15,0 0-1-15,-1-1 0 16,1 1 6-16,-2 0-6 15,2 1-1-15,-1 0 1 16,1 2-3-16,1-3 5 16,-1-1-4-16,0 3 4 15,0-1-4-15,0-2 6 0,0 1-4 16,0 1 0 0,-2 0 1-16,1-1-4 0,3 2 7 15,0-1-4-15,-2 1 0 16,2 0-3-16,-1-1 2 15,-1 2 1-15,2-1 0 16,-4 1 0-16,1-1 1 16,-2 0-1-16,0-2 6 15,1 1-6-15,1-1 0 16,-1 1-5-16,2-1 5 16,0 1 0-16,-2 2 0 15,1-3 0-15,1 2 1 16,-3 2-2-16,0-2 1 15,3-1 0-15,-3 1 8 16,0 0-8-16,0-1 1 0,0 3-1 16,0-2 0-16,0 1 1 15,0-2 0-15,0 0 1 16,0 2-2-16,0-2 1 16,0-1-1-16,0 3 0 15,-3-1-4-15,3 1 4 16,-3-2 6-16,3 5-6 15,-3-2-1-15,1 3-3 16,-2-2 3-16,3 0 1 16,-1 0 1-16,-1 0 6 0,2-2-7 15,-1 1 1 1,-1-3-1-16,0 2 0 0,2 0 0 16,-2 0 1-16,0 2-1 15,0 0 2-15,1 1 0 16,2-3-1-16,-1 1 0 15,-2 0 0-15,2 1-1 16,1-2 5-16,-2 1-5 16,-1-1-1-16,3-2 1 15,-2 0 0-15,2-1 1 16,-1 1-1-16,1 0 3 16,-2-1-3-16,1 1 1 15,-2 0 0-15,0 2-1 16,0 0 1-16,-3 1 3 15,-1-1-3-15,-1 2 1 16,-1-3-1-16,3 3 0 0,-1 0 3 16,-1-1-4-16,2 1-2 15,2-2 2-15,1 0-2 16,0 1 8-16,-3-4-6 16,1 1 1-16,2-1-1 15,-3 0 0-15,0-1 2 16,-1 2 8-16,0-1-6 15,-1 0 1-15,2-1-1 16,0 1-3-16,0 0 0 16,2-2 1-16,-1 3 0 15,-1-5 2-15,2 3-3 16,-1 1 5-16,0-4-1 16,-3 3-3-16,6-1 4 0,-4 1 0 15,0-1-1 1,-1-1-1-16,3 1-1 0,1 0 2 15,0-2-1-15,1 1 3 16,1-1-2-16,1 1 0 16,0-2 0-16,0 0 13 15,0 0 3-15,0 0 9 16,0 0 6-16,0 0 2 16,0 0-4-16,0 0-1 15,0 0 3-15,0 0-10 16,0-2-5-16,0-4-7 0,0 0-3 15,1-1-4 1,4 2 3-16,-2 2-4 0,-3-1-2 16,1 3-2-16,-1-1 0 15,0 2 1-15,2 0 0 16,-2 0-3-16,1-2 2 16,-1 2-2-16,0 0-2 15,0 0-1-15,0 0-27 16,3 0-52-16,-2 0-113 15,-1 0-103-15</inkml:trace>
  <inkml:trace contextRef="#ctx0" brushRef="#br0" timeOffset="-63156.22">13027 12051 32 0,'0'0'54'16,"0"0"-28"-16,0 0 42 15,0 0-28-15,0 0-6 16,0 0 17-16,0 0-9 16,-4 0 30-16,4 3-33 15,0-3-12-15,0 0-1 16,0 2-22-16,0 1-1 16,0 2 8-16,0-3 5 15,0 0-8-15,0 1 5 16,0-1 2-16,0 1-8 15,6 0 11-15,1 3-14 16,2-1 7-16,-2 2-7 0,1 0 1 16,2 1-4-16,-4 0 0 15,0 1-1-15,-1-4 6 16,-1 2-5-16,-1-1 1 16,3-1 1-16,-2 3 1 15,1-1-1-15,-2 2 10 16,0 2-5-16,-1 0-6 15,-1 4 1-15,2-1-1 16,-1 0 1-16,1 0 0 16,1-3-3-16,-1 2 1 15,0 1-1-15,0-4 0 0,0 3 2 16,-2 0 2-16,-1 0 0 16,0 0-1-16,0 0-2 15,0 2 1-15,2-5 3 16,1 2-2-16,0-3 1 15,0 2-1-15,-1-3-2 16,-2 0-1-16,0 1-1 16,0 1 1-16,0-2 0 15,0 2 2-15,0 1-2 16,0 0 3-16,0 1-2 16,0 1 3-16,0-1-4 15,0 1 5-15,-5-3 0 16,3 0 0-16,-1 0 1 15,2-3-5-15,-1-1 2 0,2 2 0 16,-1 0 5 0,1 1-7-16,0 2 8 0,0 0-4 15,0 0-3-15,-3 2-1 16,0 0 1-16,-2 0 0 16,0-2-1-16,2 0 0 15,0-1 3-15,0-1 2 16,1-2-6-16,1-2 0 15,-2 1 3-15,-2-2 0 16,2 1 0-16,0 0 3 16,-6 0 3-16,3 2-2 15,-3 0 1-15,-1 2-2 16,2 0-5-16,1 0 4 16,1 0-1-16,0-2-4 0,-1-2 1 15,-1 2 0-15,4-2 0 16,-1 0 4-16,0-2-1 15,1 1 7-15,-2-1 3 16,3-1-6-16,-3 1 1 16,0-1-7-16,2 1 3 15,-2 2-1-15,3-3-3 16,0-1-1-16,0 0 4 16,1 1 0-16,-1-1-1 15,-1 0-1-15,-2 0 4 16,0 1-3-16,2 1-2 0,-1-3 6 15,1 2-4 1,-1-2-3-16,-1 0 5 0,3 0-1 16,0 0 2-16,0 0 10 15,2 0-11-15,1 0 14 16,-2 0-5-16,1 0-4 16,1 0 11-16,0 0-14 15,0 0 4-15,0 0 6 16,0 0 6-16,0 0 8 15,0 0-18-15,-2 0-4 16,2 0-2-16,-1 0-1 16,1 0 1-16,0 0-3 0,0 0-2 15,0 0-1 1,0 0 0-16,0-2 0 0,0 2 5 16,0 0-6-16,0 0 0 15,0 0-5-15,0 0 5 16,0 0 0-16,0 0-10 15,0 0-19-15,0-2-37 16,0-1-31-16,0-3-60 16,0-5-222-16</inkml:trace>
  <inkml:trace contextRef="#ctx0" brushRef="#br0" timeOffset="-61407.19">12577 12388 19 0,'0'0'76'0,"0"0"-30"16,0 0 2-16,0 0-1 15,0 0 17-15,0 0-8 16,0 0-9-16,-38-5 3 16,31 5 10-16,-2 0-21 15,-4 0-15-15,-3 0-3 16,2 0 13-16,-1 0 5 0,-2 0 0 15,2 0-3 1,-4 0-6-16,0 0-17 0,-4 0 1 16,-4 0-4-16,-3 0 6 15,-1 0-4 1,0 3-5-16,-1 3 5 0,4-1-6 16,0 0 2-16,-2 1 1 15,-1 0-5-15,-9 1 6 16,-5 1 4-16,-9 2-13 15,-4-2 15-15,3 3-5 16,1 1-10-16,5 0 16 16,5 3-16-16,1 0 0 15,4 2 3-15,-1 4 1 16,-6 3-6-16,1 2 1 0,-1-4 0 16,4 1 2-1,2-2-1-15,3-2-1 0,2 0 2 16,1-2-2-16,1 0 9 15,-1-2-9-15,-2 3 2 16,-1 0 5-16,4-2-6 16,-3 3 1-16,3-2 2 15,-1 3-4-15,4-1 0 16,-1-1 2-16,-2 6 2 16,3-1-3-16,-3 3 0 15,0 3-1-15,0 0 1 16,-2 1-1-16,1 0 0 15,1-4 3-15,5-1 1 16,1 0-4-16,6-2 2 16,0-1 1-16,2 0-1 0,5-3 8 15,2-6-8-15,6-3-2 16,3-6 1-16,3-2-1 16,0-2 3-16,0 0 15 15,0 0-6-15,0 0-4 16,0 0-7-16,0 0-2 15,0 0 1-15,3 0-22 16,17 0-62-16,5 0-30 16,3-5-126-16</inkml:trace>
  <inkml:trace contextRef="#ctx0" brushRef="#br0" timeOffset="-59886.89">12013 12310 448 0,'0'0'33'0,"0"0"53"16,0 0-30-16,0 0-45 15,0 0-6-15,0 0 0 16,-5 0-1-16,5 2 5 16,0 2-2-16,5 0 2 15,-1 1 5-15,2-1-5 16,0-1 4-16,0 0 8 15,1-1-9-15,1 0 4 16,1-2-1-16,1 2-10 16,1-1 2-16,-2 3-3 15,6 0 5-15,-2 0-3 0,2 1-2 16,0 2-3 0,1-2-1-16,1-1 1 15,2 1-1-15,-2-2 4 0,2 0 7 16,-1-1-10-16,-2-1 0 15,4 1 0-15,-1-2 1 16,4 0-1-16,0 1 4 16,1-1-1-16,-3 1 7 15,0 3-10-15,-3 0-1 16,-3 0 2-16,0 0 4 16,-3 1-3-16,1-3-3 15,-1 3 0-15,-1-4 1 16,2 2 0-16,-3-2 2 15,1-1-2-15,2 2-1 16,-4-1-5-16,0 1 5 0,-2 1-1 16,-1 1 1-16,-1-1 0 15,0 0 0-15,-1 0 8 16,-1 0-8-16,1-3 1 16,-1 1-1-16,2 1 1 15,1 0-1-15,0-2 2 16,0 0 2-16,-2 3-3 15,-1-3 0-15,-3 0-1 16,0 0 0-16,0 0 2 16,0 0 5-16,0 0 6 0,0 0 11 15,0 0 0 1,0 0 4-16,0 0-5 0,-6 0-8 16,-7 0-7-16,-6 0-7 15,-7 0 5-15,-8 0 13 16,0 0-3-16,-5 2 4 15,1 5-6-15,-2 3 3 16,6 2-4-16,0 0-6 16,2 1 2-16,4 1-7 15,4-4 4-15,4 5 1 16,3-2 0-16,0-3-1 16,1 2-1-16,4-2-2 15,0-4 4-15,8-2 1 16,1-4 2-16,1 0-3 15,2 0 8-15,0 0-2 0,0 0 0 16,0 0 1-16,0 0 0 16,0 0-3-16,0 0-4 15,0 0 0-15,0 0-2 16,0 0-5-16,0 0 4 16,0 0 10-16,0 0-7 15,0 0-6-15,0 0 6 16,0 0-1-16,0 0-4 15,0 0 0-15,0 0-2 16,0 0-3-16,0 0-15 16,0 0-35-16,0-4-40 15,0-4-59-15,0-1-152 0</inkml:trace>
  <inkml:trace contextRef="#ctx0" brushRef="#br0" timeOffset="-57731.89">7262 14675 378 0,'0'0'68'15,"0"0"37"-15,0 0-10 16,0 0-45-16,0 0 9 16,0 0-21-16,-10-17-10 15,8 17-9-15,1 0-6 0,-1 0 3 16,-1 0-2-16,3 0 0 16,-3 0-8-16,-4 12-6 15,2 3 3-15,-1 7-2 16,0 0 0-16,5 3 0 15,1 1-1-15,0-1 4 16,0 2-1-16,0-1-2 16,9 2-1-16,3-1 2 15,1 1-2-15,2-4 0 16,0-3 0-16,3-9-1 16,1-2-1-16,-4-4-9 15,3-6 0-15,-2 0 8 16,1 0 1-16,-1-13 2 15,-1-6 0-15,-3-5 3 0,-3-5-1 16,-3-1 7-16,-6-6-5 16,0-1 2-16,0 2-2 15,-3 5-4-15,-6 6 4 16,-1 6-1-16,4 7 0 16,0 5 9-16,3 3-3 15,0 2 0-15,1 1-8 16,2 0 0-16,0 0-1 15,0 0 0-15,0 0 1 16,0 0-2-16,0 0 1 16,0 0-3-16,0 13 3 15,6 3-2-15,5 3 2 16,-1 1 0-16,4 4 2 0,0-5-1 16,0 1-1-1,0-3-3-15,2-2-4 0,0-4-4 16,-1-4 2-16,1-3 2 15,-2-3 0-15,4-1 4 16,-5 0 2-16,-2 0-1 16,-1-4 0-16,-2-9 3 15,-2-4-1-15,-2-4 7 16,1-3 1-16,-3-1 3 16,0-4-5-16,1 0 4 15,-3-5-8-15,0 0 2 16,0 3-1-16,-3 1-3 0,-7 7 1 15,1 8 0 1,1 3-1-16,2 5 0 0,2 4 0 16,2-1-2-16,2 4-1 15,0 0-22-15,0 0-38 16,0 0-39-16,0 7-28 16,3 0-196-16</inkml:trace>
  <inkml:trace contextRef="#ctx0" brushRef="#br0" timeOffset="-57341.86">7768 14545 482 0,'0'0'33'16,"0"0"-29"-16,0 0 92 15,0 0-31-15,22 92-39 16,-13-67-14-16,0-3 11 16,-1 1-11-16,0-3 7 15,0-3-12-15,-2 0 11 0,-3-5-13 16,4-2 3-1,-5-2-4-15,-1-4-1 0,1-2-3 16,-2-2 1-16,0 0 0 16,0 0 6-16,0 0 11 15,0 0 8-15,0-14-26 16,0-3-1-16,0-2-23 16,-2-5-57-16,-5-6-202 15</inkml:trace>
  <inkml:trace contextRef="#ctx0" brushRef="#br0" timeOffset="-57140.19">7824 14322 384 0,'0'0'119'0,"0"0"15"16,0 0-34-16,0 0-61 15,0 0-23-15,0 0-13 16,-4-22-3-16,4 22-3 16,-2 0-49-16,2 10-81 15,0 1-151-15</inkml:trace>
  <inkml:trace contextRef="#ctx0" brushRef="#br0" timeOffset="-56045.63">8030 14739 74 0,'0'0'165'15,"0"0"-104"-15,0 0 86 16,0 0-43-16,0 0-73 16,0 0-5-16,42 37-2 15,-31-37-12-15,2 0 10 16,-1 0-3-16,4-12 15 0,-2-6 7 16,2-6-13-16,-4-7-2 15,2-1-6-15,-3-4 5 16,-6-5-2-16,-2-1-14 15,-3-5-8-15,0-4 3 16,-5 0-2-16,-7-5 0 16,1 3-2-16,-2 0-6 15,0 3 4-15,3 5-12 16,1 7 8-16,-3 13-2 16,7 8 8-16,-1 9 0 15,2 5 7-15,2 3-5 16,1 0 0-16,-4 0-2 0,-2 0-2 15,-2 10 1 1,-3 4 1-16,-1 0-1 0,4 3 2 16,-2 2-1-16,4 4 0 15,4 3 0-15,3 3 1 16,0 1 6-16,0 3-6 16,10 5 8-16,4-1-8 15,2 4 1-15,-1-2 1 16,3-2-1-16,0-2-2 15,0-3 4-15,0-3-4 16,1 0 0-16,2-3 1 16,-3-7-1-16,6-2-1 15,-2-4 1-15,-4-5 0 16,3-4 1-16,0-4 4 0,0 0-1 16,4 0-4-1,-1-10 1-15,1-5-3 0,-1-4 4 16,-3-4 3-16,0-4-5 15,-5-5 2-15,-2-7 0 16,-5-1 0-16,-2-9-2 16,-7 0 0-16,0-6 0 15,0-3-7-15,-9-1-5 16,-4 1-3-16,-2 5 0 16,0 7-1-16,0 13 3 15,3 8 13-15,0 8 1 16,2 8 2-16,1 4 9 0,1 3-4 15,2 1-5-15,-1 1-3 16,2 0 0-16,1 0 0 16,-2 0 0-16,0 13 0 15,-1 4 0-15,2 7 0 16,2 3 1-16,0 5-1 16,3 6 7-16,0 0 5 15,0 3-4-15,6 3-1 16,7-4 2-16,2 2-5 15,0-1 4-15,8-1-6 16,-1-1 0-16,2-2 1 16,1-3-2-16,-4-3 1 15,0-8 1-15,3-5-3 16,-2-10 5-16,-1-5 4 16,3-3 18-16,3 0 3 0,1-6-4 15,-3-6-12 1,-1 1-9-16,-6-3-5 0,-3 1 0 15,-4 1-42-15,-7-3-103 16,-4 3-277-16</inkml:trace>
  <inkml:trace contextRef="#ctx0" brushRef="#br0" timeOffset="-54604.97">6406 15637 173 0,'0'0'103'0,"0"0"23"16,0 0-30-16,0 0 7 15,0 0-33-15,0 0-12 16,-15-34-9-16,15 26-16 16,0 3-15-16,0 1-5 15,0 1-2-15,0-1-5 16,0 4-3-16,0 0-3 15,0 0 0-15,1 0-2 0,7 0 2 16,1 4 0-16,6 6 0 16,0 4 1-16,1 5 0 15,-1 4 0-15,4 6 4 16,-5 1-3-16,5 3 1 16,-4 6 2-16,0 0-3 15,-3-3 0-15,1 0-4 16,-2-2 5-16,-5-1 3 15,0-2-6-15,0-4 0 16,-6-5 0-16,1-6 2 16,-1-6-2-16,0-6 1 0,0-2 0 15,0-2-1-15,0 0 1 16,0 0 8-16,0-6 40 16,0-12-10-16,0-5-26 15,-1-7-13-15,-11-4 2 16,0-5-5-16,-3 0 3 15,0-2-10-15,6-4-1 16,2 5-21-16,5 1 19 16,2 7-2-16,0 4-5 15,6 5 20-15,3 3-2 16,3 3-9-16,0 4-4 16,1 0 14-16,4 2-2 15,-2 5 3-15,4-2 0 16,-2 3 2-16,-1 4-2 0,-1 1 0 15,1 0 0-15,-2 6 0 16,-1 11 0-16,1 4 0 16,0 4-1-16,0 7 1 15,2-1 6-15,-1 3-5 16,-3 2 1-16,0 0 1 16,0 0 2-16,1-1-3 15,-2-2 0-15,-2 0-2 16,0-3 1-16,-2-5-1 15,1-2 3-15,-4-3-3 16,1-6-2-16,-1-3 2 16,-3-4 0-16,1-5 0 15,1 1 0-15,-3-3-3 16,3 0-22-16,0 0-35 16,3-5-60-16,0-12-116 0</inkml:trace>
  <inkml:trace contextRef="#ctx0" brushRef="#br0" timeOffset="-54033.28">7041 15813 157 0,'0'0'73'0,"0"0"25"16,0 0-4-16,0 0-46 16,0 0 8-16,0 0-22 15,60 12-12-15,-48-12-15 16,1-9 11-16,-2-3-11 16,-2-4 4-16,1 1 13 15,-5-2-2-15,-5 2 1 16,0-4-8-16,0-1 2 15,-8-1-6-15,-2 2-1 16,1 0 0-16,0 4-7 16,-1 3 14-16,-1 3 4 15,5 1 1-15,-6 4-4 16,0 3-2-16,-3 1-2 0,-3 0-14 16,-1 2 1-1,1 14-1-15,3 4-1 0,3 2 1 16,3 5 1-16,5 4 0 15,4 2 1-15,0 2-2 16,10 1 2-16,4-2-2 16,2-4 3-16,1 1 0 15,-1-4 0-15,-1-2 3 16,0-2-4-16,-2-3-1 16,2-4 1-16,2-6 2 15,2 1-4-15,0-6 0 16,1-2 0-16,2-3-5 0,-1 0-10 15,-5 0-7-15,-1 0 1 16,-6 0-34-16,-6-3-111 16</inkml:trace>
  <inkml:trace contextRef="#ctx0" brushRef="#br0" timeOffset="-52976.09">7325 15642 527 0,'0'0'40'15,"0"0"38"-15,0 0-1 16,0 0-46-16,0 0-8 16,0 0-4-16,49-39-9 15,-32 45-2-15,3 13-3 16,3 5 16-16,-1 2-3 16,2 3-10-16,0 2-2 15,1 0-3-15,-3-1 6 16,-5-2 0-16,2-3-7 0,-4-2 1 15,-3-4 1-15,-1-2-2 16,-4-8 0-16,-1-1-2 16,-3-5 0-16,-2-1 0 15,1-2 3-15,-2 0-3 16,0 0 8-16,0 0 12 16,1-8 8-16,2-13-19 15,-1-4-3-15,-2-7-6 16,0-7-1-16,0-3-9 15,0-3-2-15,-2 4-8 16,-2 3-9-16,4 7 1 16,0 4 8-16,0 5 8 15,4 5 12-15,4 5 0 16,2 1 1-16,-1 4-1 0,0 1 0 16,3 1 3-1,3 3-4-15,3 2 2 0,-3 0 2 16,4 0-2-16,-4 0 4 15,-3 6-3-15,0 9 1 16,-3 7 3-16,3 3 0 16,-2 1-4-16,1 1-2 15,2-5 1-15,-1-2-1 16,3-5 0-16,0-7 0 16,0-3 0-16,0-5 0 0,1 0 0 15,-2 0 2 1,0-12-1-16,-3-3 8 0,0-2-8 15,-3-4 4-15,-3-2-2 16,-5-3-3-16,0-3-1 16,0-2-7-16,-10-1 4 15,-4 6-4-15,2 6 6 16,-3 4-1-16,2 6 3 16,-2 4 0-16,0 5 2 15,-3 1-1-15,4 0 0 16,1 3 0-16,3 11-1 15,2 6 0-15,1 5 0 16,1 3 1-16,6 3 2 16,0 2-3-16,0-1 0 15,0 3-2-15,0 2 8 0,6-2-5 16,6-1 0 0,0-1-1-16,2-6 1 0,0-2-1 15,4-5 0 1,-3-5 0-16,6-1 0 0,-2-6 8 15,-1-1 4-15,1-3 5 16,-2-4-5-16,4 0 4 16,-2 0-6-16,-2 0-9 15,-1-1 1-15,-1-9-2 16,-2-1-5-16,-2 0-39 16,-5-4-29-16,-6-2-142 15</inkml:trace>
  <inkml:trace contextRef="#ctx0" brushRef="#br0" timeOffset="-52462.17">8235 15402 585 0,'0'0'29'0,"0"0"36"16,0 0-2-16,97-11-33 16,-56 11 12-16,0 0-8 15,-4 11-2-15,-3 6-9 16,-8 5-11-16,-7 1 3 15,0 4 4-15,-5 0-19 16,-2-2 8-16,1-1 3 16,-5-1-9-16,-2-2 1 15,-5 0-3-15,-1-1 1 16,0-2-1-16,-6-2-6 16,-4-7-8-16,-2-6-2 15,1-3 8-15,1 0 8 16,0-19 1-16,-1-6 1 15,6-6 10-15,5-9 6 0,0-6-6 16,0-1 0-16,0-9-7 16,0 0 6-16,8-4-11 15,2-3 3-15,4 7 0 16,5 8-3-16,1 14-7 16,0 15-11-16,3 16-29 15,-2 3-55-15,4 2-130 16</inkml:trace>
  <inkml:trace contextRef="#ctx0" brushRef="#br0" timeOffset="-51602.04">9182 14618 547 0,'0'0'16'15,"0"0"76"-15,0 0-5 16,0 0-79-16,0 0-8 15,0 0 0-15,-3 107 25 16,13-52 8-16,4 6-13 16,3 5 3-16,-1 0-4 15,0-2-16-15,-3-6 13 16,-5-3-12-16,2-6 0 0,-4-10 0 16,-1-8-2-1,-2-9 4-15,0-11-3 0,-2-5-4 16,-1-3 7-16,0-3-5 15,0 0 2-15,0 0 25 16,0-8 40-16,0-12-41 16,0-6-26-16,0-8 9 15,0-5-9-15,0-1-1 16,0-4-1-16,0 2-9 16,0 4-11-16,12 5 2 15,0 8 5-15,3 13-8 16,1 7 6-16,7 5 8 0,3 0 2 15,9 14 4 1,1 9 1-16,-5 3 0 0,0 0 1 16,-8 5 0-16,-10-1-2 15,-4 4 5-15,-6 0-3 16,-3-1 2-16,0-2 8 16,0-4-8-16,-2-6 8 15,-6-5-2-15,-1-2 3 16,-5-4 14-16,1-2-9 15,-5-2-1-15,-5-2-2 16,-3-3-6-16,-1-1-5 16,2 0-1-16,0 0 8 15,3-2-9-15,0-11 0 16,5-3-5-16,4-1-43 16,10-1-39-16,3-2-101 0</inkml:trace>
  <inkml:trace contextRef="#ctx0" brushRef="#br0" timeOffset="-50997.92">9726 14962 293 0,'0'0'9'16,"0"0"10"-16,0 0 83 15,0 0-20-15,0 0-18 16,0 0-16-16,91-1-23 16,-76-7 8-16,-3-2 9 15,-2-4 4-15,-4-2-12 16,-3-3 5-16,-1-3-18 15,-2-4-1-15,0-3-16 16,0 2-2-16,0 0-2 16,-2 3 0-16,-5 4 7 15,-2 6-7-15,0 4 6 16,-3 4 4-16,-1 5 6 0,-2 1-9 16,-6 0-7-16,4 0 3 15,-5 5-3-15,6 10 0 16,2 6 1-16,0 4-1 15,4 7 2-15,4 3 0 16,3 7-2-16,3 0 6 16,0 3-3-16,0-2-1 15,2-2 3-15,10-4-5 16,7-2 0-16,1-8 0 16,4-6 3-16,-1-5-3 15,3-9 6-15,-1-2 6 16,5-5 17-16,0 0-5 0,-1 0-4 15,1-10-6 1,-4-3-7-16,-2-1-4 0,-5-2 2 16,-4-1-3-16,-2 0-4 15,-5 0-10-15,-5 0-102 16,-3 3-119-16</inkml:trace>
  <inkml:trace contextRef="#ctx0" brushRef="#br0" timeOffset="-49542.38">7029 16515 427 0,'0'0'99'0,"0"0"-40"15,0 0 50-15,0 0-46 16,0 0-63-16,0 0 1 16,-22 33 1-16,31 5 7 15,4 5 13-15,1 7 5 0,-2 1 1 16,4 4-19-1,-2 1-3-15,-1-5 3 0,-2-6-7 16,-1-9-1-16,-4-7-1 16,0-9 0-16,-2-6 1 15,-1-5 0-15,-1-4-1 16,-1-2 3-16,-1-3-2 16,0 0 3-16,0-1 22 15,0-15 22-15,0-8-26 16,0-7-18-16,-3-6 0 15,-1-7 1-15,1-4-5 16,-3-6 1-16,-4 0-1 16,-1 0-1-16,-3 5 0 15,-3 3-1-15,3 3-5 16,2 3 5-16,6 5 1 0,6 3-22 16,0 8 2-16,2 5-3 15,14 4 18-15,8 5-9 16,5 8 15-16,2 2 2 15,3 5-2-15,-5 17-2 16,-7 7-5-16,-6 2 7 16,-7 0 6-16,-4-4-5 15,-4 2-1-15,-1-7 4 16,0-2 0-16,-12-3 11 16,-10-2-11-16,-5-2 17 15,-1-1-10-15,-1 1-9 16,3 2 3-16,4 1-2 0,5 2-3 15,8 2-47-15,9-3-78 16,0-6-260-16</inkml:trace>
  <inkml:trace contextRef="#ctx0" brushRef="#br0" timeOffset="-48971.83">7479 16824 275 0,'0'0'117'0,"0"0"-61"16,0 0 45-16,0 0-51 15,0 0-15-15,0 0 9 16,56 13-16-16,-32-28-9 15,0-6 0-15,-5-3 0 16,1-5 3-16,-6-3-10 16,-5-4 3-16,-4-3-6 15,-5-4 1-15,0-3 1 16,-2-2-6-16,-14-1 0 16,-2 2-4-16,-1 4 0 15,1 5-2-15,0 9 1 16,4 7 0-16,1 5 0 0,1 7 3 15,2 4 4-15,2 4-1 16,1 2-2-16,-1 0 1 16,-2 6-5-16,-2 13-1 15,4 12 1-15,1 4 0 16,7 6 1-16,0 2-1 16,0 6 0-16,15-2 13 15,6 2-7-15,1-2-1 16,2 1-1-16,1-5-2 15,1-4 1-15,-1-3-3 16,1-7 1-16,-1-4 0 16,0-8 1-16,-1-4 1 15,0-9-2-15,-1-4-1 16,2 0 3-16,2 0-3 0,1-7-19 16,0-6-97-1,-4-4-522-15</inkml:trace>
  <inkml:trace contextRef="#ctx0" brushRef="#br0" timeOffset="-48372.18">8047 16493 427 0,'0'0'100'16,"0"0"21"-16,0 0-46 16,0 0-46-16,0 0 3 15,-96-26-14-15,74 41-3 16,2 7-3-16,1 4-5 16,7 0 5-16,2 2 6 15,8 0-16-15,2 1 12 16,0 0-7-16,2-3-2 15,9 1 0-15,0-5-3 16,1-4-1-16,-2-2-1 16,-1-9 1-16,-1-2-1 15,4-5-1-15,0 0 1 16,1-3-1-16,5-14 1 16,-2-6 2-16,-2-6 1 15,-8 0 1-15,0-5-1 16,-2-5 0-16,-4 0 2 0,0-2-5 15,-4 2-5-15,-8 8 1 16,0 7-15-16,-1 12 15 16,5 7-6-16,5 5 8 15,0 3-1-15,3 17-6 16,0 7 9-16,0 3 0 16,3 1 0-16,17 5 1 15,2-2 2-15,6 0-2 0,-1 0 0 16,3-5 3-16,-3-6 1 15,-5-3-4-15,-2-5-1 16,-1-6 3-16,-4-1 2 16,7-5-5-16,-1-2 0 15,1-1-14-15,-2 0-45 16,-2-2-104-16</inkml:trace>
  <inkml:trace contextRef="#ctx0" brushRef="#br0" timeOffset="-47716.96">8420 16269 579 0,'0'0'103'15,"0"0"-4"-15,0 0-52 16,0 0-35-16,0 0-5 16,-91 47-3-16,77-11 15 15,5 3-7-15,9 3 3 16,0-1 0-16,6 2-8 16,11-6 3-16,2 0-6 15,0-5-1-15,-1-4 3 16,2-4-5-16,0-6 2 15,0-2-2-15,5-6-1 16,1-2 3-16,-1-5-1 16,2-3 2-16,-2 0-4 0,1-9 1 15,-1-10-1-15,-1-4 1 16,-6-2 0-16,3-6-1 16,-5-5 5-16,-4-3-5 15,1-5 2-15,-7-2-2 16,-1-1 0-16,-5 8 0 15,0 6-3-15,0 11 0 16,0 8 3-16,-6 6 2 16,-6 3 2-16,4 5 1 15,-2 0-1-15,-5 1-4 16,3 16-1-16,2 8 1 16,5 8 3-16,5 3-3 0,0 5 2 15,3 0-2-15,9-2 3 16,2-6 0-16,2-3-1 15,4-8 1-15,3-3 3 16,4-6 0-16,3-7-2 16,1-3 8-16,-1-3-4 15,0 0-3-15,-3 0-3 16,-2-1-2-16,0-6 0 16,-2-3-48-16,-1-1-57 15,-4-6-139-15</inkml:trace>
  <inkml:trace contextRef="#ctx0" brushRef="#br0" timeOffset="-46956.29">9261 16264 389 0,'0'0'139'0,"0"0"-18"16,0 0-22-16,0 0-46 16,0 0-26-16,-93-27-4 15,74 30-11-15,1 13 3 16,2 4 3-16,5 2-7 16,5 7-2-16,6 2-1 15,0 3-5-15,0 7 7 16,8-4-4-16,2-1-2 0,0-5-4 15,1-3 0 1,-2-6 2-16,3-5-2 0,-3-6-2 16,3-3 2-16,1-5 3 15,2-3-3-15,0 0 0 16,5-8 6-16,-6-7-2 16,0-7-1-16,-1-5 2 15,-5-9 1-15,-1-6-6 16,-2-9 12-16,-5-5-8 15,0-6-3-15,0-5 0 16,0-2-1-16,-9-4-1 16,-2 1-11-16,-2 7 11 15,1 8-24-15,-2 15 20 0,4 16 4 16,1 10 1 0,6 9 0-16,1 7-4 0,1 3 3 15,1 24-4-15,0 16 5 16,0 15 1-16,17 7 3 15,3 1 3-15,3-5 3 16,-1-7-3-16,-1-7-6 16,0-10 10-16,-3-4-10 15,4-8 0-15,2-7 0 16,4-3 3-16,-1-7-3 16,3-6-1-16,-2 0-8 15,-4-2-58-15,-3 0-70 0,-8-2-497 16</inkml:trace>
  <inkml:trace contextRef="#ctx0" brushRef="#br0" timeOffset="-46182.42">10083 15762 304 0,'0'0'21'0,"0"0"145"0,0 0-69 15,0 0-35-15,0 0-1 16,30 71 21-16,-23-32-23 15,2 3-29-15,0 3-12 16,0 1 1-16,7-3-13 16,-1-4 8-16,0-7-13 15,-3-6 6-15,-3-9-3 16,-3-8-1-16,-5-3-3 16,1-6 2-16,-2 0-2 15,0 0 5-15,0-9 4 0,1-9-9 16,-1-4-48-16,2-4-125 15,-2 0-507-15</inkml:trace>
  <inkml:trace contextRef="#ctx0" brushRef="#br0" timeOffset="-45989.17">10116 15613 576 0,'0'0'37'16,"0"0"62"-16,0 0-27 16,0 0-54-16,0 0-17 0,0 0-1 15,-8-51-51-15,5 68-48 16,3 0-140-16</inkml:trace>
  <inkml:trace contextRef="#ctx0" brushRef="#br0" timeOffset="-45399.22">10335 15735 357 0,'0'0'80'0,"0"0"55"0,18 96-21 16,-9-57-70-16,2-1-21 16,0-1-8-16,0-1-7 15,-1-5-4-15,-4-6 3 16,-3-8-1-16,-3-9 6 16,0-4 13-16,0-4 9 15,0 0 20-15,0 0-2 16,0-12-15-16,0-11-17 15,-12-3-19-15,-3-6 8 16,0-1-9-16,-3-3-3 16,6-1 0-16,0 0-15 15,6-5 0-15,6 3-7 16,0 5 3-16,2 3 6 16,16 9-4-16,1 5 15 0,2 2 3 15,3 8 4-15,-2 4-4 16,2 3 5-16,5 0 5 15,0 8-7-15,4 10 11 16,3 6 1-16,-5 4 1 16,-7 3 2-16,-5 3-1 15,-9 0-10-15,-7 0 6 16,-3-2-5-16,0-1-2 16,0-2 3-16,0-3-5 15,-3-6-2-15,1-6 0 0,2-5 0 16,0-3-6-1,0-4-13-15,5-2-33 0,9 0-54 16,7-5-52-16,0-12-385 16</inkml:trace>
  <inkml:trace contextRef="#ctx0" brushRef="#br0" timeOffset="-44880.12">11076 15454 317 0,'0'0'132'16,"0"0"46"-16,0 0-42 15,0 0-81-15,0 0-13 16,-39-76-19-16,20 73-15 15,-3 3 1-15,-5 0 1 16,-3 16-9-16,0 4-1 16,2 2 7-16,7-1-3 15,3 0 1-15,10-2 5 16,5-1-5-16,3-1-1 16,0-1-2-16,14 1 1 15,4 0 5-15,5-2-6 16,2 2 0-16,0-2-2 0,5 1 0 15,-3 0 1-15,-5 0-1 16,0 3 0-16,-5 0 0 16,-1-2 0-16,-5 3 2 15,-2 0-2-15,-5-1 0 16,-4 0 0-16,0-1-2 16,0 1 2-16,-6-5 0 15,-3-2 0-15,1-2 0 16,-2-4-2-16,4-1 4 15,-3-5 0-15,0 0-1 16,-1 0-1-16,-1 0-1 16,2 0-4-16,1 0-2 15,2 0-46-15,0-7-36 0,1 0-107 16</inkml:trace>
  <inkml:trace contextRef="#ctx0" brushRef="#br0" timeOffset="-44551.87">11219 15408 524 0,'0'0'101'0,"0"0"-26"0,0 0 18 15,0 0-36-15,0 0-10 16,39 96-8-16,-33-64-17 16,0-1-9-16,-1-3-1 15,0-3-8-15,0-3 1 16,-2-10-4-16,0-3-1 16,-2-6 0-16,-1-3 1 15,0 0 1-15,0 0-2 16,0-1-14-16,0-14-52 15,0-6-112-15</inkml:trace>
  <inkml:trace contextRef="#ctx0" brushRef="#br0" timeOffset="-44373.97">11269 15170 631 0,'0'0'29'0,"0"0"63"16,0 0-19-16,0 0-56 16,0 0-17-16,0 0-4 15,-3-29-76-15,3 43-30 16,0 1-250-16</inkml:trace>
  <inkml:trace contextRef="#ctx0" brushRef="#br0" timeOffset="-43332.75">11639 15259 424 0,'0'0'83'16,"0"0"63"-16,0 0-78 15,0 0-44-15,-91-2-5 0,71 15 3 16,-1 5-8 0,2 5 6-16,7 2-4 0,1 1 8 15,4 4-11-15,3 2 11 16,1-2-5-16,3 3-8 15,0 0-11-15,0 0 4 16,0-3 5-16,3-4-7 16,7-6 1-16,0-4-3 15,-1-7 3-15,5-3-1 16,-2-6-1-16,1 0 7 16,-1 0 1-16,6-6 4 15,-5-11-4-15,-1 0 2 16,-3-9-8-16,-4-2 3 15,-1-8-3-15,-2-7-2 0,-2-6-1 16,0-6 0-16,0-5-1 16,0-4 1-16,0-1-7 15,0 3-6-15,-6-2 0 16,-2 4-6-16,-2-1 6 16,-2 4 4-16,0 8-5 15,0 5 1-15,6 17 12 16,-3 8 1-16,2 9-4 15,2 8 4-15,1 2 0 16,1 4 0-16,0 19-4 16,1 11 4-16,2 7 2 0,0 8-1 15,8 3 0-15,8 1 7 16,2 3-7-16,-2 1 1 16,-2 0 4-16,-1-3-3 15,-1-5-1-15,2-4-2 16,3-8 0-16,1-8 0 15,2-6 1-15,1-8-1 16,-2-3-3-16,-1-7 0 16,1-5-2-16,1 0 1 15,-1 0 4-15,0-12-5 16,-5-8 5-16,1-7 0 16,-6-7 6-16,-3-5-5 15,-3-9-1-15,-3-2-6 16,0-3 4-16,0 2-15 0,-5 5-18 15,-8 6 25 1,-5 9-3-16,-1 10 13 0,-1 12 2 16,-1 8 6-16,1 1-8 15,1 14-1-15,3 15 1 16,6 10 4-16,7 3 2 16,3 6 5-16,0 1-4 15,4 1 2-15,8-5 2 16,4-5-10-16,4-7 12 15,2-8-5-15,7-8-2 16,-1-5 13-16,9-7 2 16,2-5 2-16,-2 0 3 0,-1-3-8 15,-3-7-2-15,-5 0-11 16,-2-1 0-16,-6 3-5 16,-6 2-9-16,-5 3-48 15,-6 3-95-15,-3 0-682 16</inkml:trace>
  <inkml:trace contextRef="#ctx0" brushRef="#br0" timeOffset="-42471.75">9849 16757 219 0,'0'0'85'0,"0"0"79"0,0 0-45 16,66-74-29-16,-56 61-2 15,-7 5-27-15,-3 4-16 16,0 4 5-16,0 0-8 16,0 0-14-16,-13 0-17 15,-6 4-11-15,-3 10 0 16,1 6 1-16,2 0-1 16,2 0 1-16,8-1-1 15,5 3 3-15,4-3-3 16,0 0 6-16,9-1-6 15,13 1-5-15,6-2 5 16,2 2 0-16,2-4 2 16,-3 2-2-16,-2 0 3 15,-3 0-3-15,-6 2 7 16,-2-5-7-16,-4 3-7 0,-4-3 4 16,-1-3-10-16,-5 0 12 15,-2-1-5-15,0-1-4 16,-2 1 10-16,-14-3 2 15,-6 3-1-15,-5-2-1 16,-6 1 2-16,2-4-1 16,-4-1 0-16,4-4 1 15,6 0 0-15,5-4-2 16,8-10 0-16,9-3-21 16,3-3-69-16,5-1-28 15,14 0-132-15</inkml:trace>
  <inkml:trace contextRef="#ctx0" brushRef="#br0" timeOffset="-42100.51">10241 16449 635 0,'0'0'29'0,"0"0"23"15,0 0-6-15,0 0-35 16,0 0-9-16,0 0 28 16,31 102 18-16,-21-55-19 15,-2 4-3-15,-5-1-12 16,0 0 1-16,-1-8-4 15,-1-5-11-15,4-10 0 16,2-4 1-16,0-6-3 16,1-5 0-16,-2-4-35 15,4-6-20-15,-4-2-5 16,-3 0-58-16,-3 0-47 16,0-6-59-16</inkml:trace>
  <inkml:trace contextRef="#ctx0" brushRef="#br0" timeOffset="-41472.46">10199 16741 339 0,'0'0'83'16,"0"0"37"-16,0 0-62 15,49-76-42-15,-26 62-3 16,2 1-12-16,0 4 15 16,1-2 16-16,-1 5 6 15,-2-2 15-15,0 2-18 16,3-1-15-16,-1 2 3 15,-4 0-22-15,-2 3 1 16,-7 1-2-16,-4-3 2 16,-4 3-2-16,-2 1 0 0,-2 0 0 15,0 0 7 1,0 0-3-16,0 0 10 16,0 0 5-16,0 0-8 0,0 0-5 15,-8 5-6-15,-2 8-1 16,-1 6-2-16,1 3 3 15,5 4 0-15,4-1 0 16,1 2 0-16,0-4 0 16,0-3 0-16,7-2 0 15,4-7 1-15,-2-4-5 16,0-2 1-16,0-5 2 16,3 0 1-16,4 0 7 15,2-5 1-15,0-10-5 16,-2-7 3-16,-1-1-6 15,-6-2 6-15,1-4-3 0,-7-1-1 16,-3 0 2-16,0-2-3 16,0 5 3-16,0 8 2 15,0 10-4-15,-1 5-2 16,-1 4 9-16,2 0-6 16,0 0-3-16,0 16-4 15,0 6 0-15,0 6 5 16,5 2-1-16,9-1 0 15,3-1-2-15,7 1 2 16,1-4 7-16,0-5-7 0,0-5 4 16,-4-7-4-16,-1-1 2 15,-3-6 1-15,4-1-3 16,-3 0-9-16,3 0-13 16,-2-8-50-16,-1-4-97 15</inkml:trace>
  <inkml:trace contextRef="#ctx0" brushRef="#br0" timeOffset="-41074">11054 16332 526 0,'0'0'77'0,"0"0"78"16,0 0-48-16,0 0-40 16,0 0-41-16,0 0-9 15,-88-5-12-15,68 34 4 16,2 6 7-16,9 5-2 16,8-1-5-16,1 3 2 15,0 0 5-15,4-1-16 16,7 0 7-16,4-4-1 15,-3-6 1-15,-2-2 2 16,2-5 3-16,6-7-6 16,3-3 8-16,7-6-8 15,4-5 15-15,-1-1-11 16,-1-2-5-16,-10 0-5 0,-7 0-1 16,-7 0-19-16,-5 0-36 15,-1 0-24-15,0 0-5 16,0-7-69-16</inkml:trace>
  <inkml:trace contextRef="#ctx0" brushRef="#br0" timeOffset="-40636.43">11343 16056 347 0,'0'0'348'0,"0"0"-248"15,0 0-26-15,0 0-61 16,0 0-12-16,0 0 28 15,31 106 6-15,-23-57-8 16,-2 4-5-16,-2 5-4 0,-4 6-1 16,0-5-7-1,0 0 1-15,0-12-9 0,0-12 3 16,0-9-2-16,0-11-3 16,0-4 2-16,0-4-1 15,5-3-1-15,2 0-10 16,-1-3-32-16,-3-1-13 15,0 0 2-15,-1 0 10 16,-2-10 9-16,1-7-18 16,-1-6-74-16,5-3-226 15</inkml:trace>
  <inkml:trace contextRef="#ctx0" brushRef="#br0" timeOffset="-40215.07">11614 16143 544 0,'0'0'145'15,"0"0"-39"-15,0 0-44 16,0 0-29-16,0 0-12 16,0 0 14-16,-35 83-9 15,14-53-6-15,-3 0-2 16,0-3 3-16,2-3-14 15,8-5 3-15,7-6-6 16,4-5 0-16,3-3-4 16,0-4 0-16,1 1 0 0,19-2 1 15,8 0 10 1,7 1 0-16,-4 3-8 0,-4 3 1 16,-7 5-4-1,-2 5 4-15,-4 5-5 0,-4 2 5 16,-1 2 0-16,-1 1-3 15,-2 0 3-15,0-3 1 16,-2-2-3-16,3-3 3 31,-2-7-5-31,-1-3 3 0,-2-3 0 0,1-5-2 16,2-1-1-16,3 0-5 16,3 0-7-16,-1 0-36 15,-1-1-93-15,-9-11-232 0</inkml:trace>
  <inkml:trace contextRef="#ctx0" brushRef="#br0" timeOffset="-34025.17">10563 13258 49 0,'0'0'56'16,"0"0"-8"-16,0 0-21 16,0 0-8-16,0 0 34 15,0 0-31-15,-54-24 8 16,41 20-14-16,-2 3 19 15,0 1-1-15,-3 0 14 16,3 0-24-16,-1 0 11 16,-1 0-11-16,-2 0-8 0,3 0-16 15,-2 0 5 1,-2 0 7-16,1 0-5 0,-5 3-1 16,-1-1-3-16,-7 4-3 15,-2 1 0-15,-6 1 0 16,-2 3 1-16,-3-2-1 15,-1-1 2-15,3 0 1 16,3-4-3-16,5-2-5 16,7 1 5-16,7-3 5 15,-3 0-5-15,5 2 2 16,-8 3-2-16,0-3 10 16,-4 3-10-16,-5 3 0 15,2-1 8-15,-4 3-8 16,-3-2 0-16,2 3 1 15,0-3-1-15,-4 1 0 0,7 0 0 16,-1 1 6-16,-2 0-6 16,-1 0 1-16,-2-1 3 15,0 4-2-15,-3 1 11 16,2 0 1-16,-3 1-9 16,4 2 3-16,5-2 3 15,0-1 0-15,2-2-7 16,1-3 2-16,4 1-2 15,0 0-2-15,-1 0 3 16,3-2 0-16,-5 3-5 16,0-1 3-16,0 2 1 15,2-3-2-15,1 2 6 16,5-2-6-16,4-2 4 0,7-2-3 16,5 0-2-16,1 2 0 15,-3-1-1-15,2 2 0 16,-6 1 0-16,-3 4 2 15,0-3-2-15,-4 3 0 16,2-2 0-16,0-1 0 16,-3 1 1-16,4-3-1 15,-2-1 0-15,5-4 0 16,1 1 0-16,-3 2 0 16,0 3 0-16,-6 1-1 15,-3 2 1-15,-1 1-2 16,-2 1 2-16,2-2 7 0,-2 1-7 15,5 0-5 1,-3-2 5-16,5 2 0 0,-4-1 2 16,0 0-2-16,2-1 0 15,-2 0 3-15,7-1 0 16,-2 2 0-16,-2-2 2 16,-1 3-4-16,0-2 2 15,-1 1 1-15,-2 1-1 16,-1 1-3-16,1 0 2 15,6 1 0-15,1-3-1 16,1 1-1-16,1 0 0 16,1-4 0-16,-3 2 1 0,-1-2 1 15,1 2 2-15,-3 2 1 16,-6 0-2-16,-1 2-2 16,-2-1 5-16,3-1-5 15,0 0 4-15,-1 0-3 16,3 1 1-16,-1-2-3 15,1 1 0-15,0-1 0 16,-2 2 3-16,3-2-2 16,-1 2 3-16,-2 1-3 15,5-3 0-15,-2 1 3 16,6-1-2-16,0-1-2 16,2 0 2-16,2 0-1 15,-1-1-1-15,-4 5 0 0,-1-1 1 16,-2 3 3-1,-6 0-4-15,-2-3 1 0,-1 1 0 16,-3-1-1-16,7-3-2 16,6 0 2-16,1-1 0 15,4-1 3-15,1 2 0 16,0-2-2-16,5 2-1 16,-2 0 0-16,-2 0 1 15,-5 3 1-15,1 2-2 16,-7-1 0-16,4 1 5 15,0-1-4-15,-1 2-2 16,1 2 3-16,-1 0-2 0,-2 3 1 16,0 2-1-1,1-2 1-15,1 0-2 0,3 3 2 16,1-1 5-16,4 2-6 16,1-3 0-16,3 0 2 15,-4-1-2-15,4-1 0 16,-3 1 0-16,2-3 1 15,2 1-1-15,0 1 0 16,0 1 0-16,2 2 0 16,-2 1-2-16,1 0 3 15,-2 1-1-15,4 2 1 16,0 0-1-16,0-2-1 16,2 3 1-16,1-3 0 15,3 2 0-15,-2-2-1 16,5 1 1-16,0-1 1 0,-4 2 0 15,4 3-1-15,-3 2 0 16,-3 6-1-16,-2 0 2 16,-2 0-2-16,-2-3 1 15,3 0 0-15,1-3 1 16,1-1 0-16,3 2-1 16,2 0 1-16,2 1-3 15,0 0-4-15,2 3 5 16,8 1 1-16,-1 5 0 15,2 0 0-15,-4-1 0 16,0 0 0-16,-2-4 0 16,-2-2 4-16,3-2-4 0,0-1 0 15,1 1-4-15,4-1 8 16,-1-3-8-16,5 0 8 16,3 2-7-16,1 2 3 15,2 3 0-15,0 4 0 16,0 2 0-16,-2-1 0 15,-1-2 0-15,0-4 0 16,-3-4 0-16,3 1 3 16,0-4-3-16,1 1 0 15,4 1 0-15,-1 1 0 16,5-2 1-16,0 4-1 16,3 3 2-16,4 3-2 15,-3 0 0-15,-4-6 2 0,0-4 0 16,-3-2 3-1,-2-9 1-15,-4 2-6 0,0-2 1 16,1-2 3-16,1 1-4 16,7 0 8-16,4-2-5 15,5-1-3 1,10 1 0-16,3-2 1 0,2 3-1 16,1-6 0-16,-10 2 5 15,-9-4-8-15,-11-3 5 16,-6 0-3-16,-4-4 2 15,3-2 1-15,2 5 0 16,3-6 4-16,9 5-4 0,4 1 9 16,4 2-8-1,12 2-1-15,1 2-2 0,5 0 0 16,3-4-2-16,-2-2 2 16,-5 0 0-16,-6-2 2 15,-5 2 6-15,-7-1-8 16,1 2 3-16,-3 0-3 15,1 0-5-15,2 0 5 16,2-1 5-16,3-2-5 16,1 2-3-16,-1-2 3 15,0 1 0-15,3 2 1 16,2 0 0-16,3 3 6 16,0 1-7-16,-1 4-1 15,-2-2 1-15,1 0 0 16,-2 0 0-16,0-6 0 0,5-4-2 15,-2-3 2-15,5 0 8 16,-1 0-3-16,-2-8 6 16,4-1-2-16,0-2-6 15,1 0-3-15,-1 1 7 16,3-2 24-16,-6 0-11 16,-2 4-10-16,-3-1-4 15,-8 4-5-15,1-2 2 16,-5 1-3-16,-1 0 0 15,2 2 3-15,0 1-2 16,5 0 1-16,3-4-2 16,4 3 0-16,5 1 8 0,2-4-8 15,1-2-4 1,-1-2 4-16,-3-3 3 0,-3 2-2 16,2 2-1-16,-3-2 3 15,5 0-3-15,1 0 0 16,0 3 5-16,-2-2-3 15,0 1-2-15,-4 0 0 16,-3-1 2-16,-2 0-4 16,-4 2 4-16,-6-1 5 15,-5 1-3-15,0 3 0 16,-5-2-4-16,4 3 5 16,-1-1-4-16,1 2-2 15,-3-3 1-15,2 5 0 16,-4 1 0-16,-1 1 0 15,0-3 0-15,0 0 0 0,1 2 0 16,3-1 0-16,2-1 0 16,0 1 1-16,6-1-1 15,0 1 1-15,1 1 4 16,5 1-5-16,1 0 0 16,-1-3-3-16,0 0 3 15,-5 0 0-15,-4-2-3 16,-3-1 3-16,0 0 1 15,-3-2 0-15,1-1-1 16,0-3 1-16,1 0 6 16,-1 3-5-16,5-1 4 15,0-2-2-15,4 0 0 0,1-3-4 16,0 1 0-16,0-3-6 16,-4 2 6-16,-3-2 10 15,-4 3-9-15,-3 2-1 16,-2 5 0-16,-2-1 1 15,-2 2-1-15,-2 3 0 16,1 0 0-16,1-2-8 16,0 0 16-16,2-2-6 15,0 0-2-15,2-3 0 16,1 1-1-16,1 0 1 16,-3 0 0-16,1 1 0 15,-2 0 3-15,-1 0 1 16,-1-1-4-16,0 0 0 0,4 1 0 15,-2-4 1 1,2 2-4-16,-2-1 7 0,2 0-4 16,-1-3 1-16,1 2 0 15,-4-1 0-15,1 1-1 16,-5 0 0-16,1-3 5 16,0 3 4-16,-3-2-2 15,0 0-3-15,1 2 1 16,-1-3-3-16,0 1-2 15,5 1 4-15,-4-1-4 16,3-1-1-16,-1 1 1 16,-4 2 0-16,6-1 3 0,-1-1-2 15,-1 2-1 1,1-2 0-16,2 3 3 0,2-5-3 16,2 2 1-16,-1 2-2 15,1-2 1-15,-1 3 0 16,-3-1 0-16,2-1 1 15,-4 2 1-15,0-1 0 16,1-1 6-16,2-1 0 16,-2 0-7-16,-1 1 3 15,0 0-2-15,1 0 0 16,0 1 1-16,0-3-3 16,0 2 6-16,-2-5-6 15,4 1 0-15,-2 0 2 0,2 0-2 16,-1 0 2-16,-1 3 2 15,0-3-4-15,-2 0 0 16,-1 2 2-16,4-3 1 16,-3-2-3-16,-2 0 1 15,1-5 2-15,-1 2-1 16,-1-2 2-16,0-2 0 16,-3-1-4-16,3-2 2 15,0-5-2-15,0-4 0 16,0-2 1-16,0-2-1 15,3 4 2-15,1 6-2 16,-1 3 0-16,2 2 2 16,-1 4 0-16,1 2-4 0,-2 1-1 15,1 1 3-15,-1 3 1 16,-2-1-1-16,1 0 0 16,-4-1 2-16,1-1 0 15,-2 0-2-15,0-1-3 16,-2 0 3-16,1 4 3 15,1 0-3-15,0 0 0 16,4 2 0-16,0 1-5 16,-2 2 1-16,4 1-1 15,-3-2 2-15,0 0 2 16,0-3 1-16,0-1-1 16,-2-1 1-16,1-3 0 15,-2 0-1-15,1-1-4 16,1 1 5-16,-1 1-1 0,-1 0 1 15,5 2-5 1,-4 0 2-16,3-1 5 0,-4-1-5 16,0 1 6-16,-1-3-6 15,1 1 2-15,0-3 0 16,0 2 1-16,0 0-1 16,0-1-2-16,-1-2-1 15,-1 4 2-15,-1-1 0 16,0-3-5-16,0 0 3 15,0 0 0-15,0 1 2 16,-1 1 1-16,-4 3-2 16,-1-2 3-16,0 0 0 0,0-1 0 15,-3-1 0-15,3 2-2 16,-1-1 0-16,-2 2 1 16,-2-1 1-1,1 0-1-15,-2 0 1 0,-3 2-3 16,1-2 2-16,0-1 1 15,-1-1 0-15,3-2 0 16,1 1 0-16,4 1 1 16,0-2-1-16,2 1 0 15,2 1-1-15,0 3 0 16,-3 0 1-16,1 2 0 16,-3 0 0-16,0 0 0 15,2 1 0-15,-4-2-1 16,-4 0-2-16,2-1 3 0,-5-3 0 15,0 1-4-15,-2 1 4 16,1 0 0-16,0 5-1 16,-1 0-1-16,-1 3 1 15,-1 1-2-15,-1 2 0 16,4 4-2-16,-1-1 5 16,-1 2-1-16,-2 0-4 15,-2-1 4-15,-3 1 1 16,-1 0 0-16,-1-2 1 15,0-1-1-15,0 2 0 16,1 0 1-16,1 1-2 16,-1-5-4-16,-2-2 4 15,-4-1 1-15,-1-1 7 0,-1-2-6 16,1-1-1 0,3 0 0-16,2-2 0 0,2 4 0 15,6 2-1-15,3 3 1 16,5 2 0-16,3 2 0 15,3 0 0-15,0 0 0 16,1-1-1-16,-5 2 4 16,1-3-4-16,-1 2 2 15,-2-3-2-15,0 3-2 16,-1 0 3-16,3-1 1 16,-1 1-1-16,2 0 0 0,2 2 0 15,2 2-1 1,-2-3 1-16,2 1 6 15,-1-6-6-15,-1 2-5 16,0-3 4-16,-1-2 1 0,-5-1 1 16,1 1 0-16,0-1-1 15,0 0 0-15,-1-1-1 16,3-1 1-16,2-3 2 16,-5-1 5-16,6 1-14 15,-3 1 14-15,-3 0-14 16,3 2 13-16,-1 2-12 15,2 1 12-15,1 0-11 16,-2-1 5-16,1 2-1 16,-2 0 1-16,3-1 0 0,-4 0 5 15,-2 0-5-15,2 2-2 16,-1-1 2-16,5 4-2 16,0 0 2-16,2 1 0 15,1 0 0-15,-1 0 2 16,-1-2 1-16,0 2-3 15,0-1 1-15,-1-1 0 16,-2 3-1-16,1 0 0 16,-3 1-1-16,-3-2 1 15,2 3 8-15,0-3-8 16,-1 2-7-16,4-1 7 16,-1 0 0-16,2 2 0 15,2 1 1-15,2 1 0 16,1-2-1-16,0 2 0 15,3 1 0-15,1-1 0 0,1 3 0 16,1-1-1-16,0 1 2 16,-2 0-1-16,2 0 0 15,0 0 2-15,0 0-2 16,0 0 0-16,0 0-2 16,0 0 2-16,0 0 0 15,0 0 4-15,0 0-4 16,0 0-5-16,0 0-4 15,0 0-15-15,0 1-70 16,0 13 21-16,0 6-3 16,11-2-40-16,10-8-208 15</inkml:trace>
  <inkml:trace contextRef="#ctx0" brushRef="#br0" timeOffset="-29237.19">12914 11998 88 0,'0'0'51'0,"0"0"10"16,0 0 38-16,0 0-41 16,0 0 20-16,0 0-24 15,0 0-9-15,-17-4 0 16,16 1 7-16,-1 2-18 16,2 0-13-16,-1-1 10 15,1 2 2-15,0 0-15 16,0 0-1-16,0 0-14 15,0 0 2-15,0 0-5 16,0 0 0-16,0 0 1 16,0 0-1-16,0 0 0 15,0 0 0-15,0 0 3 16,0 2-2-16,0 0 2 0,4 1 2 16,1 1-1-16,1-1-1 15,1 1 0-15,2-2 5 16,-3 1-5-16,0-1 0 15,-1 1-2-15,-1 0 2 16,2-2 0-16,-2 2-1 16,-1 0-2-16,-1-2 1 15,-1 2 1-15,2 0-1 16,-1 2-1-16,1-1 7 16,3 1-7-16,0 0 0 15,-2 2 2-15,-1-3-1 16,3 0 3-16,-3-2 1 0,0 2-3 15,2 0 0 1,0-2 3-16,0 0-1 0,0 1 2 31,-1-1-6-31,2 3 0 0,-3-1 3 0,3 0-3 16,-2 0 2-16,1 1-2 16,-1 0 2-16,1 0 2 15,-2-1 1-15,3 1-4 16,0 3 2-16,-2-1-3 15,2 2 8-15,-1-1-7 16,-1 1 1-16,-1-3 4 16,0 1-6-16,1 2 0 15,-4-4 0-15,3 2 6 16,-3-1-6-16,2 0-2 0,-2-1 2 16,0 3 2-16,0-1-1 15,0 1 0-15,0 1 0 16,0-1 1-16,0 0-1 15,0 2 1-15,0-3-1 16,0 3 1-16,0-4 0 16,0 0-1-16,0-1 1 15,0 1 4-15,0 0-6 16,0-1 1-16,0 3-2 16,0-2 4-16,0 1-3 15,-2 1 0-15,-1 2 4 0,-2-4-3 16,2 2 1-1,0 0-2-15,-2 1 0 0,2 0 0 16,0-1 0-16,0 3 1 16,0-3-1-16,-1 0 0 15,0-1 2-15,-1 3-2 16,3-3 0-16,-2 3-1 16,1-3 1-16,-2 2 2 15,1 1-2-15,1 0-1 16,-1 0 1-16,-1 4 0 15,1-2 2-15,-1 0-3 16,-1-1 2-16,4-1 2 16,-1-2-3-16,-2 4-1 15,2-4 1-15,0 2 0 16,0 1 4-16,0 0-4 0,1 0-3 16,-1 2 2-1,2-3-1-15,-2 0 4 0,1-1 2 16,-1-2-4-16,2 0 0 15,1 0-4-15,-3 0 4 16,0 1 0-16,0-2-2 16,0 2 2-16,0 1 2 15,1-2-1-15,-2 2 1 16,1-2-2-16,-2 5-2 16,1 0 1-16,0-2 1 15,1 2 1-15,0 0 1 16,0-1 0-16,1 2-3 0,-1-1 1 15,2 0 0-15,-4 3 0 16,3-3-1-16,1 0 1 16,-3 1 0-16,1-2 0 15,0-1-2-15,-2 2 2 16,1 0 0-16,-2-3 3 16,0 4-4-16,-1-4 2 15,0-1-1-15,1 1 1 16,0 2 1-16,-1-2-3 15,1 0 2-15,0 1-1 16,-1-2 0-16,-1 3 0 16,-4 1 0-16,2 0 1 15,-3 1-1-15,0-1 7 0,3 0-5 16,0-3-1 0,1-1 9-16,3 1-4 0,-2-4-5 15,1 1 13-15,1-1-12 16,-2-1 0-16,1 1 1 15,-2 1 5-15,0 0-4 16,1 1 0-16,2-3-2 16,-1 0 2-16,1-1-1 15,0 1-1-15,0-2-1 16,0 0 4-16,2-2-4 16,-1 0 8-16,2 0 5 15,0 0 0-15,-1 0 19 0,1 0-12 16,1 0-3-16,1 0-3 15,1 0-3-15,0 0-3 16,0 0-3-16,0 0 0 16,0 0 1-16,0 0 6 15,0 0-1-15,0 0 3 16,0 0-2-16,0 0 2 16,0 0-2-16,0 0-7 15,0 0-1-15,0 0-5 16,0 0 1-16,0 0 0 15,0 0 0-15,0 0-1 16,0 0 2-16,0 0 0 16,0 0-2-16,0 0 1 15,0 0-1-15,0 0 0 0,0 0 0 16,0 0-1 0,0 0 1-16,0 0 0 0,0 0 0 15,0 0 0-15,0 0 0 16,0 0 0-16,0 0-1 15,0 0-4-15,0 0 4 16,0 0-3-16,0 0 3 16,0 0-6-16,0 0 3 15,0 0 2-15,0 0 2 16,0 0-1-16,6 0 0 16,1 0 1-16,5-2 0 15,-1 0 3-15,-1-1-3 16,3 2 0-16,-2 0-2 0,4-3 2 15,-2 0 0-15,2-1 0 16,3 0 0-16,-6-1 0 16,1-2 0-16,-5 3-1 15,1 1 2-15,1-1 0 16,-2 0-1-16,-1 0-1 16,2 0 1-16,-1-2-2 15,1 1 1-15,-2-2 0 16,2 0 1-16,0 1-1 15,-3 0 1-15,2-4 0 16,0 2 0-16,1-2 0 16,0-1 0-16,0 1 0 15,-1-2 0-15,-2 2 1 0,0-3 0 16,1 5-1-16,0 1-6 16,1-1 6-16,-5 3 0 15,3-1 0-15,-3 0 0 16,3-3 0-16,0 0 0 15,0-3 0-15,0 0 1 16,-2-2-1-16,1 3 2 16,0 0 3-16,-2 2-4 15,4-2 1-15,-3-2-2 16,1-1 0-16,1 2-5 16,-1-3 3-16,0-3 2 15,1 0 2-15,-3-1-2 16,-2 3 0-16,1 3 2 0,-2-1-2 15,1 2-1-15,1 0 1 16,1 2 0-16,-1 0 5 16,3-4-5-16,-2 1 0 15,0 0 0-15,-1-2 0 16,1 0 2-16,0 1-7 16,0 3 10-16,0-1-6 15,0 7 1-15,0-3 0 16,1 2-1-16,-1-4 3 15,-2 2-4-15,1 0 2 16,1-2-1-16,-3-1 2 16,2 0-2-16,-2 0 2 0,0 0-1 15,0 1 0 1,1 2 0-16,1-1 0 16,-1 0 4-16,-1 0-4 0,0-1-2 15,0-1 2-15,0-1 1 16,0-1 0-16,0-1-1 15,0 1 1-15,0 1-1 16,0 2 0-16,0-1-1 16,0 1 1-16,-4 1-1 15,-1-2 2-15,0-1-1 16,-2 1 0-16,0-2-1 16,-2-1 1-16,-3 1 0 15,1-1 0-15,4 2-3 16,-1 1 2-16,1 3 1 0,3 1 0 15,-1 4 0-15,-1-1 5 16,0-2-5-16,-6 2-1 16,3 0-6-16,0-2 7 15,-4 2 0-15,7 1-2 16,-2-1 2-16,2 2 2 16,-2-1-2-16,0 1 0 15,1-2 0-15,-4 3 5 16,2-1-5-16,0 0 0 15,-1-1 0-15,-2-1 0 16,1 1 0-16,0 0 0 16,0-1 0-16,2 1 0 15,0 1 0-15,2 1 0 0,-1-3 0 16,-1 3 0 0,1-1 0-16,-3 1 0 0,2-2 0 15,-1 3 0-15,1-1-1 16,0 0 1-16,-2 0 0 15,4-1-1-15,-1 1 1 16,2-1 0-16,-1 0 1 16,-5 0-2-16,1-1 2 15,-2 4-2-15,0-1 2 16,-1-2-2-16,4 1 1 16,1-1 0-16,1 0 2 15,-2 1-2-15,4-1 0 0,0 1 0 16,1 0 0-1,1 0 0-15,-2 1-1 0,0-1 1 16,0 2 0-16,2-3 0 16,1 3 0-16,1-3 0 15,2 3 0-15,0 0 0 16,0 0 1-16,0 0-1 16,0 0 1-16,0 0-2 15,0 0 2-15,0 0-2 16,0-1 6-16,0 1-10 15,0-1 8-15,0 1-3 16,0 0 0-16,0-2-2 0,0 2 1 16,0 0 0-1,0 0-6-15,0 0-12 16,0 13-74-16,0 10-36 0,0 4-74 16</inkml:trace>
  <inkml:trace contextRef="#ctx0" brushRef="#br0" timeOffset="-16773.99">820 8740 350 0,'0'0'131'15,"0"0"-46"-15,0 0 41 16,0 0-60-16,0 0-3 16,-12-80-15-16,10 67 1 15,2 2-10-15,0 4 14 0,0 1-5 16,0 5-4-1,0 1-15-15,0 0 0 0,0 0-26 16,-1 0 3 0,1 0-6-16,-4 5 0 0,4 17-6 15,0 8 1-15,0 12 7 16,0 5-2-16,0 0 8 16,7-1-8-16,-1 3 1 15,3 2 1-15,2 0-2 16,-3 5 0-16,0-1-1 15,-5-2 1-15,0 1 0 16,-3-2 0-16,3-4 3 16,-3-9-3-16,0-11-9 15,0-11 9-15,0-6 4 16,0-8-2-16,0 0-2 0,0-3-6 16,0 0 6-16,0 0 5 15,0-8-2-15,0-10 2 16,0-12 0-16,0-9-6 15,-6-1 8-15,-3-7-12 16,-3-1 5-16,3-1-9 16,0-4 3-16,6 0 3 15,0 2 2-15,1 3 1 16,2 4 0-16,0 1 1 16,0 1-1-16,0 1 0 15,5 0-3-15,4 1-1 16,3 3-4-16,1 1 2 0,1 3 5 15,-1 7-11-15,-1 5 11 16,1 6 2-16,-5 5-3 16,-2 6 3-16,-3 1-2 15,3 3-2-15,3 0 0 16,3 7-9-16,4 8 12 16,2 5 0-16,1 1-2 15,-2 3 0-15,-2 0 1 16,-2 3-8-16,-4-2 9 15,-6 0-1-15,-3 2-5 16,0 0 3-16,0 0-6 16,-10 0 6-16,-5-3 0 0,-3 2 4 15,-2-8-2 1,-2-2 2-16,-2-1-1 0,-1-4 2 16,0-3 1-16,2-3 4 15,2-3 4 1,2-2-3-1,4 0-3-15,3 0-3 0,5 0 0 0,2 0-2 16,5 0-31-16,0 0-72 16,2 0-120-16,17 0-409 15</inkml:trace>
  <inkml:trace contextRef="#ctx0" brushRef="#br0" timeOffset="-16180.53">1333 8674 306 0,'0'0'247'0,"0"0"-180"15,0 0 14-15,0 0 6 16,0 0-48-16,0 0-24 0,-46-32-1 16,43 32 12-1,0 0-15-15,-3 0-7 0,-2 2-1 16,-5 13-3-16,-2 7 0 16,0 4 0-16,2 5 0 15,2 1 0-15,4 0 0 16,7-1 5-16,0 0-5 15,0-1 1-15,10-2 0 16,4-3 2-16,2-3-3 16,2-4-1-16,-2-3-2 15,1-7 0-15,1-3-8 16,-3-5 8-16,1 0-3 16,3 0 6-16,-5-13 9 15,2-6 0-15,1-3-2 16,-7-6 18-16,2 1-5 0,-6-7 8 15,-6-3-6 1,0-4 1-16,0 0-2 0,-9-1-14 16,-7 0 12-16,-4 5-18 15,1 9-1-15,0 9 10 16,-1 8-6-16,4 7-3 16,1 4-2-16,-3 0 1 15,4 7-20-15,3 15-40 16,8 5-29-16,3-1-30 15,1-5-218-15</inkml:trace>
  <inkml:trace contextRef="#ctx0" brushRef="#br0" timeOffset="-15497.88">1661 8506 531 0,'0'0'51'0,"0"0"-44"15,0 0-7-15,0 0 4 0,0 0 5 16,0 109 34-16,3-60 11 15,2 3-15-15,-2 0-16 16,-2 1-9-16,-1-5-12 16,0 1 2-16,0-3-1 15,0-6-3-15,0-2-1 16,0-4 1-16,0-6 1 16,0-6-1-16,0-8 1 15,0-6 0-15,0-4-1 16,0-2 11-16,0-2 21 15,0 0 7-15,0 0 28 16,0-14-15-16,0-12-27 16,0-9-13-16,0-10 7 15,0-8-9-15,0-6-3 0,0-2-6 16,0-1 3 0,0-2-4-16,0 0 2 0,2 2-2 15,5 4 0-15,2 8-7 16,3 13 1-16,-3 9 3 15,1 7 3-15,1 9 0 16,2 4-10-16,4 6 1 16,8 2 8-16,9 0-8 15,5 10 5-15,1 4 2 16,-7 2-5-16,-8 4 2 16,-14 2-2-16,-8 6-1 15,-3 2-14-15,-11 2 11 16,-14-1 8-16,-6-5 3 0,-4-5 1 15,0-4-1-15,6-4-2 16,1-4 2-16,6-1 1 16,1-2-1-16,7 0-1 15,1-1-57-15,7 1-68 16,6-6-374-16</inkml:trace>
  <inkml:trace contextRef="#ctx0" brushRef="#br0" timeOffset="-14042.69">2713 8310 582 0,'0'0'15'0,"0"0"23"16,0 0 24-16,0 0-25 15,-84-36-15-15,65 36-16 0,-6 17-6 16,-4 7 2-1,-2 8 2-15,4 3 0 0,2 3 11 16,10 4-15-16,4 0 9 16,7 2-9-16,4 0 2 15,0-1-7-15,21-7-2 16,1-4-4-16,8-6-17 16,-2-9 6-16,-1-7 0 15,3-8-3-15,-6-2 9 16,3-1-15-16,-2-16 7 15,-3-5 13-15,-5-6 11 16,-2-3 25-16,-8-6 10 16,-2-4 18-16,-5-3 0 15,0-1 2-15,0-2-45 16,-5 4 9-16,-4 2-14 0,0 10 7 16,5 7-12-16,-2 8 6 15,6 11 15-15,-3 2-6 16,3 3 2-16,0 0-14 15,0 7-6-15,0 12 2 16,0 6 1-16,0 7 0 16,9-2-5-16,3 3 5 15,1 0 6-15,2 1-6 16,3-1-3-16,-2 1 2 16,-2-4 1-16,2-2 6 15,-4-9-6-15,3-4 0 16,-6-5-5-16,6-6-1 0,-2-4 5 15,5 0 0-15,2-7 1 16,2-10 0-16,-1-5 0 16,-3-7 2-16,3-7-2 15,-4-4 7-15,0-7-2 16,1-8 5-16,-3-7-4 16,1-8-2-16,-5-6-2 15,-4 0-1-15,0 3 0 16,-7 6-1-16,0 1-4 15,0 4 0-15,-8 2-1 16,-9 9-2-16,-1 10 0 16,-1 11 7-16,4 10 2 0,4 8-2 15,0 8 0-15,2 4 0 16,-6 0 0-16,-2 12-3 16,0 13 1-16,0 8 2 15,5 9-3-15,3 8 2 16,2 0 1-16,5 1 0 15,2 1-3-15,0-3 3 16,8-2 4-16,8 1 0 16,2 4-2-16,4-1-2 15,2-1 0-15,1-6-1 16,-2-3 2-16,1-5 3 16,-2-3-4-16,-2-3 5 15,2-4-5-15,-3-4 0 0,1-5 0 16,4-6-7-16,-2-4 4 15,6-5-1-15,-4-2-7 16,3-3 1-16,-3-16 7 16,-2-4 6-16,-4-5-2 15,0-10 13-15,0-6-1 16,-3-10-2-16,4-11-10 16,-5-8 1-16,-1-4 3 15,-2 0-3-15,-4 1-1 16,0 1-1-16,-4 3 0 15,-1 5 0-15,-2 6 0 16,0 7 0-16,-3 9 0 16,-10 10 0-16,-1 11-1 15,5 9 3-15,-3 9-2 0,3 6 10 16,-4 0-4-16,-4 24-3 16,0 13-3-16,-3 14 0 15,2 8 2-15,8 7-2 16,4 6 0-16,3 1 2 15,3-3-2-15,0-2 1 16,0-5 3-16,10-2-4 16,4-7 0-16,2-4 2 15,4-10-2-15,2-9-3 16,8-6 3-16,1-8 5 16,2-4-3-16,3-6-2 15,1-2 4-15,-3-5 5 0,-4 0-9 16,0 0 0-16,-5 0-1 15,-2-5-47-15,-7-7-49 16,-2-3-131-16</inkml:trace>
  <inkml:trace contextRef="#ctx0" brushRef="#br0" timeOffset="-13072.82">5123 7715 494 0,'0'0'31'0,"0"0"13"15,0 0 56-15,0 0-29 16,0 0-30-16,0 0-27 15,0 0 17-15,-79-32-7 16,61 32-21-16,-4 7 12 16,-2 11 7-16,0 6-20 15,-1 5 9-15,2 9 3 16,1-1-4-16,7 6-9 16,5 1 4-1,7-2-1-15,3 1-4 0,0-1-1 16,12 1 1-16,4-3 2 15,8-5-1-15,-3-4-1 16,7-7 0-16,1-7-1 16,-1-7-1-16,5-3-3 0,0-7-1 15,2 0 5-15,-2-11-2 16,-2-9 3-16,-4-9 3 16,-3-8 5-16,-6-1 8 15,-4-9 14-15,-9-2-6 16,-3-3-2-16,-2-5 2 15,0 0-17-15,-9 1 0 16,-6 7 4-16,-7 9-9 16,-2 14 6-16,4 11 15 15,-2 9-6-15,-2 6-15 16,-4 0-2-16,1 13-2 0,-3 9 2 16,2 4-8-1,5 3-36-15,4 3-23 0,5-6-45 16,6-3-142-16</inkml:trace>
  <inkml:trace contextRef="#ctx0" brushRef="#br0" timeOffset="-12306.88">5575 7604 681 0,'0'0'15'16,"0"0"26"-16,0 0 9 15,0 0-43-15,0 0 1 16,-58 109 17-16,58-53-12 0,0 5-1 16,4 1-4-16,16 2 2 15,-2 0-3-15,-2 3-3 16,-1-3-2-16,-7-5 1 15,-7-4 0-15,-1-10-3 16,0-6 0-16,-3-6 3 16,-7-8-3-16,2-7 2 15,2-7-2-15,3-5 0 16,3-6 0-16,0 0 12 16,-1-6 14-16,-1-13 5 15,-1-12-9-15,2-8 14 16,-2-8-16-16,1-10 4 15,-2-10-24-15,-1-2 8 0,-1-3-8 16,-1-1-2-16,4 3 2 16,3 2 0-16,0 2-6 15,0 6 5-15,15 5-8 16,1 7-8-16,5 9-2 16,1 11-4-16,-2 12 6 15,1 8 2-15,-5 8 5 16,2 0 7-16,-2 7 2 15,-2 13 1-15,7 5 0 16,-6 4-1-16,-2 4 0 16,-2 3-5-16,-8-1 4 15,-3-2 4-15,0-1 2 16,-11-3-4-16,-8-5 1 16,-8-4-2-16,-1-4 5 0,-1-6-6 15,4 0 4-15,7-5-4 16,15-1-13-1,3-4-62-15,24 0-190 0</inkml:trace>
  <inkml:trace contextRef="#ctx0" brushRef="#br0" timeOffset="-11305.33">6050 7737 232 0,'0'0'6'15,"0"0"3"-15,0 0 78 16,0 0-19-16,0 0-34 15,0 0 0-15,68-30 45 16,-59 11-40-16,-3-4 0 16,0-2 18-16,-1-4-26 15,-1 0-19-15,-3-4-2 16,-1 3 6-16,0 1 9 16,0 5-1-16,-10 3-14 15,-4 7 7-15,-3 3-3 0,-3 8 4 16,-1 3-18-16,-4 0 1 15,-3 15 2-15,1 9-3 16,3 3 7-16,6 4 2 16,6 1 1-16,8 4-2 15,4-2-2-15,0 4-5 16,0 3 18-16,7-1-16 16,2 0 4-16,3-2-7 15,0-2 0-15,-2-7 0 16,1-4 4-16,4-6-4 15,-2-5 0-15,5-5-3 0,7-4-1 16,2-5-12-16,0 0 11 16,3-3 3-16,-3-11 2 15,0-5 0-15,-2-6 1 16,-3-7 1-16,-5-5 5 16,4-6 1-16,-5-7-2 15,-4-3 0-15,2-1-5 16,-3-3 1-16,-3 2-1 15,-4 4 1-15,-2 5-2 16,-2 9 0-16,0 8 0 16,-3 8 4-16,-9 5-2 15,0 10-1-15,-2-1 3 0,0 6 6 16,2 1-9-16,-2 0-1 16,5 0 0-16,3 8 0 15,0 3 0-15,0 4 0 16,3 4-1-16,3-2-1 15,0 2 2-15,0-2-1 16,8 0 1-16,14-3-1 16,14-1 0-16,10-5 1 15,11-4 5-15,7-3-4 16,-3-1-1-16,-7 0 3 16,-12 0 0-16,-14 1-3 15,-7 5-2-15,-9-3 2 16,0 8 0-16,-5 1 0 15,-1 9-3-15,-1 7 3 16,-4 5-1-16,2 6-5 0,-2 4 6 16,-1 1 0-16,0-2 1 15,0-1-1-15,0-6 0 16,0-5 0-16,0-8 1 16,0-5 2-16,0-5-6 15,0-6 2-15,2-2 0 16,4 0-14-16,6-4-41 15,4 0-85-15,4 0-510 16</inkml:trace>
  <inkml:trace contextRef="#ctx0" brushRef="#br0" timeOffset="-10608.18">7195 7403 551 0,'0'0'56'0,"0"0"63"15,0 0-42-15,-80-53-35 16,63 48 1-16,-1 3-25 15,2 2 2-15,-4 0-9 0,0 6-10 16,-2 12 2 0,0 6-5-16,-2 5 4 0,2 4 8 15,4 3-7-15,6 0-3 16,8 1 5-16,4 0-5 16,0-2-2-16,3-1 2 15,10-2 0 1,-1-4-3-1,3-4 3-15,-2-5-2 0,4-5-7 0,1-6 8 16,1-4-1-16,5-4-2 16,-3 0 1-16,3-4 2 15,-2-12 1-15,-3-4 6 0,-4-5-4 16,-4-4 10-16,2-3-1 16,-5-3 1-16,-2-5 8 15,-2 0-5-15,0-6-3 16,-1 0-6-16,-1 4-4 15,-1 3-2-15,-1 10 0 16,0 8 1-16,0 13-1 16,0 4 1-16,0 4-1 15,0 1-5-15,0 19-5 16,5 12 5-16,4 4 5 16,6 7 4-16,0 1-4 15,3 2 0-15,-5 3 2 16,0-5-2-16,-2-2-4 15,-5-5 4-15,2-10 0 16,-1-5-17-16,2-8 5 0,1-7 4 16,8-6 2-16,6-1-5 15,1 0 3-15,1-7-15 16,-1-6-68-16,-9-1-63 16,-11-6-500-16</inkml:trace>
  <inkml:trace contextRef="#ctx0" brushRef="#br0" timeOffset="-10177">7550 6822 707 0,'0'0'2'16,"0"0"3"-16,0 0 19 16,0 0-21-16,28 73 24 15,-8-11 11-15,-4 5 4 16,1 5-4-16,-4 0-3 15,-4-2-32-15,-3 0 9 0,-6-1-3 16,0-5-7 0,-3-5 5-16,-9-6-7 0,-3-7 0 15,5-5 0 1,-1-10-1-16,8-11-5 0,0-7-8 16,3-7 7-16,0-3 7 15,0-3-5-15,-3 0 5 16,-4 0-39-16,-5-14-93 15,-6-4-581-15</inkml:trace>
  <inkml:trace contextRef="#ctx0" brushRef="#br0" timeOffset="-9660.9">7457 7282 583 0,'0'0'31'0,"0"0"88"15,81-64-73-15,-42 44-13 16,1 3-14-16,-1 6-10 16,-3 1 2-16,-5 9-5 15,-7 1-2-15,0 0 1 16,-5 4 9-16,-4 10-8 16,1 4 1-16,-4 3 0 15,-1 3-4-15,4 6-3 16,-6 2 7-16,-2-1-7 15,-1 3 0-15,-6-1-1 16,0 3 2-16,0-1 0 0,-10-3-1 16,-1-4-1-16,5-6-7 15,6-5 3-15,0-5-2 16,11-5-3-16,11-3 7 16,3-4-14-16,2 0 12 15,-4-6 5-15,-4-8 1 16,-2-3 9-16,-1-6 4 15,-4-3 9-15,0-7-4 16,-2-5-9-16,-2-5-2 16,-3-5 1-16,-3 2-5 15,-2 3-4-15,0 5 3 16,-12 7-3-16,-9 7 11 0,0 5 3 16,-4 7-14-16,-2 6 6 15,-1 3 1-15,3 3-7 16,2 0-7-16,7 9 7 15,8 8-9-15,8 4-40 16,0-3-45-16,2-2-106 16</inkml:trace>
  <inkml:trace contextRef="#ctx0" brushRef="#br0" timeOffset="-4716.07">8184 7084 476 0,'0'0'97'0,"0"0"-40"0,0 0 55 16,0 0-44-16,0 0-30 15,0 0-21-15,0 0-3 16,0 0-4-16,42-56-7 15,-22 56 3-15,0 0-2 16,2 0 4-16,1 0-5 16,-2 7 5-16,-2 8-7 15,2 0-1-15,-5 6 2 16,1 3-2-16,-4 5 3 16,0 3 0-16,-2 4 0 15,2 0 1-15,-2 3-3 16,-2 0 0-16,1-3 1 15,-7 0-2-15,0-4-4 16,-3-3-1-16,0-2-3 0,-6-7 8 16,-7-4-3-16,-6-2 1 15,0-6-1-15,0-4 3 16,1-2 0-16,2-2 8 16,2 0 1-16,4-13 14 15,1-7-6-15,6-8-3 16,3-6 1-16,0-6-12 15,0-9 8-15,6-1-8 16,12-7-4-16,1 2 1 16,7 5-3-16,2 4-15 15,3 7 7-15,-2 9 5 16,-6 10 1-16,-4 8-1 0,0 9-48 16,0 3-26-16,1 0-75 15,2 7-305-15</inkml:trace>
  <inkml:trace contextRef="#ctx0" brushRef="#br0" timeOffset="-4212.03">8974 6934 534 0,'0'0'47'0,"0"0"-22"16,0 0 66-16,0 0-28 15,0 0-50-15,0 0-6 16,-98 4-6-16,80 20 3 15,2 6 5-15,7 1 3 16,9 0-1-16,0 1-3 16,10 2 2-16,17-5 0 15,3 1 5-15,1 1-5 0,-2-3 1 16,-4-1-6 0,-4-1-1-16,-5 1 0 0,-4 0 1 15,-6-3 1-15,-3-2-4 16,-3-3 4-16,0-4-2 15,0-1-2-15,-3-3 4 16,-7-3-4-16,-4-2-2 16,-5-3 1-16,4-3-1 15,-3 0 4-15,0 0-3 16,5-13 7-16,2-4-7 16,2-3-1-16,2-6-40 15,4-4-93-15,3 0-208 16</inkml:trace>
  <inkml:trace contextRef="#ctx0" brushRef="#br0" timeOffset="-3875.36">8973 6895 330 0,'0'0'139'16,"0"0"-42"-16,0 0 1 15,0 0-69-15,0 0-20 16,-29 89-2-16,4-19 41 16,-3 8-8-16,-5 2 0 15,0-1-7-15,-1-4-13 16,-2-2-9-16,2-6 3 0,3-10-12 16,5-10 2-1,7-12 1-15,1-11 0 16,9-8 9-16,3-8-5 0,1-3 5 15,3-5-10-15,2 0 13 16,0 0-16-16,0 0 19 16,0-3-11-16,4-10-9 15,8-1-92-15,2 0-49 16,0 5-251-16</inkml:trace>
  <inkml:trace contextRef="#ctx0" brushRef="#br0" timeOffset="-2381.06">1163 9818 692 0,'0'0'44'15,"0"0"-9"-15,0 0 29 16,0 0-6-16,0 0-43 16,0 0 3-16,-18-46-3 15,18 46-13-15,0 0-2 16,-3 0-2-16,3 10-3 0,-3 9 5 15,-1 4 0-15,1 4 0 16,1 0 0-16,2 1-1 16,0 2 1-16,0-1 1 15,2 3-1-15,11-3 3 16,2-1 0-16,3-3-3 16,6-3-1-16,-3-3 1 15,1-2 2-15,0-3 2 16,-5-3-3-16,4 0-1 15,-5-6-1-15,4-2 0 16,-3-3 1-16,3 0 7 16,1 0-4-16,1-16 7 15,3-6-7-15,-2-6 10 16,-4-3 1-16,-5-6 18 0,-1-3-5 16,-7-6 9-1,-6-7-9-15,0-3-10 0,0 3-7 16,-6 3-10-16,-7 11 4 15,5 11-3-15,1 11 0 16,4 12-1-16,1 4-5 16,2 1-28-16,0 11-68 15,11 13-52-15,5 1-181 16</inkml:trace>
  <inkml:trace contextRef="#ctx0" brushRef="#br0" timeOffset="-1745.12">1772 9676 739 0,'0'0'21'16,"0"0"-19"-16,0 0-1 16,0 0 3-16,0 0-3 15,16 73 0-15,-1-28-1 0,4 3 8 16,-5 3-5 0,-1-2 5-16,-4-2-1 0,-9-3-4 15,0-9-3-15,0-13-2 16,0-9 2-16,0-9 2 15,0-4 42-15,0 0 44 16,0 0-29-16,0 0-2 16,0-14-31-16,0-8-19 15,-4-6-7-15,-4-4 3 16,2-7-1-16,-1-3-2 16,4-3-6-16,3-5-12 15,0 0-5-15,0 1-13 16,10 9-3-16,5 7-2 15,-2 9 10-15,-2 11 7 16,4 8 24-16,3 3-7 16,4 2 5-16,6 3 0 15,4 16 1-15,2 8 1 0,-1 4 0 16,-3 2 2-16,-5 2-2 16,-5 1 3-16,-4 2-3 15,-7-1 3-15,-3 2-1 16,-6 0 0-16,0-3 0 15,0-2 1-15,-9-4 5 16,0-5-8-16,3-7 9 16,0-5-9-16,6-7-10 15,0-1-4-15,0-5-28 0,7 0-77 16,7-8-284-16</inkml:trace>
  <inkml:trace contextRef="#ctx0" brushRef="#br0" timeOffset="-1412.95">2395 9134 144 0,'0'0'559'0,"0"0"-536"0,0 0 9 16,0 0 38-1,0 0-50-15,0 0-17 0,42 84 11 16,-30-6 19-16,-9 11-2 16,-3 1-6-16,0 0-8 15,0-4-8-15,0-11-9 16,0-15 3-16,6-11-2 16,1-13 2-16,1-12-1 15,-1-8 0-15,-1-8-2 16,0-3-6-16,-3-4 4 15,-1-1-23-15,-1 0-23 16,-1 0-26-16,0-10-90 16</inkml:trace>
  <inkml:trace contextRef="#ctx0" brushRef="#br0" timeOffset="-1066.28">2243 9624 516 0,'0'0'56'0,"0"0"-35"16,0 0 39-16,73-84-7 16,-30 59-45-16,2 1-4 15,3 2 30-15,-6 6-15 16,-8 7 11-16,-4 8-7 16,-8 1 10-16,0 9-12 15,-5 14-8-15,-1 8-10 16,-2 5 14-16,-4 3-8 15,-1-2-8-15,0 1 8 16,-3-4-9-16,3-1 0 16,-3-9-3-16,0-2 8 15,0-6-5-15,-3-7 0 0,0-3-4 16,1-5 4-16,-1-1 0 16,3 0-4-16,3 0-28 15,1-12-50-15,-2-8-155 16</inkml:trace>
  <inkml:trace contextRef="#ctx0" brushRef="#br0" timeOffset="-911.19">2889 9138 814 0,'0'0'0'16,"0"0"0"-16,0 0 7 15,0 0-7-15,0 0-2 16,0 0-59-16,13-23-124 16</inkml:trace>
  <inkml:trace contextRef="#ctx0" brushRef="#br0" timeOffset="-78.62">3157 9794 672 0,'0'0'14'15,"0"0"-13"-15,0 0 60 16,0 0-6-16,0 0-27 15,0 0 4-15,66 42-4 16,-44-42-25-16,-1 0 10 16,0-12-10-16,0-11 7 15,-2-9 6-15,-2-6 0 0,-1-11-4 16,-2-7 16 0,0-9-11-16,-5-7-14 15,-1-12-2-15,-5-2-2 0,-3-1-2 16,0 6-17-16,-3 6 0 15,-9 7-3-15,-4 9 9 16,-1 13-2-16,2 12 12 16,0 13-6-16,-1 11 8 15,1 5 1-15,-3 5-4 16,-6 5 3-16,2 21-1 16,-4 16 3-16,6 6-1 15,2 8-1-15,9-1 4 16,3-2-4-16,6 1 4 0,0-2-2 15,1 3 0 1,17 0 1-16,3-1-1 16,0 1 0-16,3-4 0 0,-6-1 0 15,1-6 1-15,-1-1 1 16,0-6-2-16,3-8 0 16,4-7-2-16,3-6-4 15,7-11-10-15,2-5-1 16,-1 0 9-16,1 0-4 15,-1-16 1-15,-9-9 11 16,0-6 0-16,-3-5 5 16,-4-9 16-16,-3-7 17 0,1-8-9 15,-6-4-7 1,-8-1-14-16,-4 4 1 0,0 13-7 16,-7 15-2-1,-4 18 3-15,-2 11 1 0,1 4 2 16,-7 26-6-16,-1 21 2 15,-2 17-2-15,4 3-3 16,15-1 1-16,3-10 2 16,12-10 0-16,10-10 0 15,11-5-2-15,1-9 2 16,2-7 0-16,6-6 0 16,1-9-1-16,0 0 1 15,3 0-1-15,-2-16-57 16,-5-2-132-16</inkml:trace>
  <inkml:trace contextRef="#ctx0" brushRef="#br0" timeOffset="979.07">3714 9149 35 0,'0'0'309'0,"0"0"-255"15,0 0 69-15,0 0-24 16,0 0-13-16,0 0-44 15,0-2-25-15,3 29-15 16,7 14 11-16,-4 8 10 16,0 11 7-16,-1-1-17 15,-2-2-8-15,2-8-4 16,0-9 2-16,4-8-2 16,0-9-1-16,6-5 1 15,0-5-1-15,-2-7 0 16,5-6-3-16,0 0 3 15,-3-9 0-15,3-10 5 16,-6-4-4-16,-5-7 9 16,-7-2-9-16,0-1 10 0,-2 8-3 15,-11 8-7-15,3 10 9 16,-2 7-1-16,1 0-6 16,1 18-3-16,-3 7-2 15,2 7 1-15,5 0-1 16,3 0 2-16,3-4 0 15,0-3 2-15,15-8-2 16,3-4-3-16,0-8-4 16,3-5 5-16,-2 0 2 15,-1-7 5-15,-2-13 7 0,-2-4 11 16,-4-4-9 0,-4-2 12-16,-6 1-3 0,0 0-8 15,-16 0 0-15,-1 7 0 16,-5 6-15-16,3 11-1 15,-1 5-11-15,-1 8-36 16,4 15-32-16,6 4-38 16,11-7-207-16</inkml:trace>
  <inkml:trace contextRef="#ctx0" brushRef="#br0" timeOffset="1742.18">4627 8647 726 0,'0'0'7'0,"0"0"-7"16,43-72 48-16,-25 61-9 0,1 7-26 15,2 4-11 1,-6 21-1-16,1 27 5 0,-8 16 13 16,-8 17 8-16,0 11 6 15,-11-1-16-15,-7 5-2 16,9-2-4-16,5-3-8 15,4-2 3-15,0-5-5 16,6-3-1-16,-3-5 0 16,-3 2 0-16,0-5 0 15,-3-6-7-15,-3-15-25 16,3-15 17-16,3-17-6 16,0-15 19-16,15-5 2 15,10-15 36-15,8-16-8 16,1-6 1-16,-1-6-11 15,-9-3-2-15,-3-2-14 16,-12-3 3-16,-9 0-3 16,0-1-2-16,-21 2-3 0,-12 5 1 15,-9 0-2 1,-8 5 2-16,-2 1-1 0,5 3 3 16,13 3 1-16,13 3 3 15,15 1-3-15,6-1-2 16,15-4-4-16,25-1-6 15,11 3-8-15,10 5 3 16,-1 9 7-16,-5 10-1 16,-12 8 8-16,-7 3-3 15,-9 20 4-15,-9 9 0 0,0 7-1 16,-8 3 1-16,-2 5-3 16,-1 0 4-16,-1 1 0 15,0-5 5-15,3-4-5 16,0-8-2-16,-2-6 2 15,1-6 5-15,-2-7-5 16,-3-4-5-16,1-4-5 16,-1-4-30-16,3 0-41 15,2-7-12-15,1-15-192 16</inkml:trace>
  <inkml:trace contextRef="#ctx0" brushRef="#br0" timeOffset="1926.05">5168 8877 717 0,'0'0'99'15,"0"0"-90"-15,0 0 58 16,0 0 1-16,-18-72-49 16,27 69-19-16,13 3-17 15,-4 2-51-15,-3 13-58 16,-10 5-255-16</inkml:trace>
  <inkml:trace contextRef="#ctx0" brushRef="#br0" timeOffset="2378.86">5292 9059 541 0,'0'0'74'15,"0"0"-68"-15,21 75 48 16,-12-40 29-16,2 4-36 16,-3 4-34-16,-2-1 2 15,-6-4-15-15,0-2 2 16,0-9 0-16,0-10 0 16,0-6 2-16,0-10-3 15,0-1 38-15,0 0 32 16,0-17 1-16,0-7-47 15,0-9-10-15,0-9-10 16,0-2-4-16,0-4-1 0,0-1 0 16,3 0-10-16,16 2-23 15,5 5-44-15,6 6-3 16,3 10 32-16,-2 14 45 16,0 12 0-16,-4 0 3 15,0 19 3-15,0 10 5 16,-3 5 34-16,-3 0-19 15,-6 2-1-15,-2 1-2 16,-7 1-13-16,-1-1 3 16,-4 3-10-16,-1-2-6 15,0-7-5-15,0-7-82 16,0-11-184-16</inkml:trace>
  <inkml:trace contextRef="#ctx0" brushRef="#br0" timeOffset="2933.84">6270 8952 679 0,'0'0'186'0,"0"0"-186"15,-91-83 17-15,73 69 31 16,2 5-24-16,1 9-9 0,-1 0-12 15,-7 11-3-15,-2 16 1 16,-5 9 0-16,5 8 2 16,4-1 0-16,10 3-3 15,8-6 0-15,3-1-3 16,0-3-1-16,5-6 0 16,7-7-12-1,7-9 3-15,0-5 3 0,1-9 5 16,7 0-2-16,3-16 7 15,-2-11 1-15,3-2 8 16,-4-3 6-16,-6-7-5 16,-4-3 11-16,-7-7-8 15,-4-8 13-15,-6-3-13 16,0-5 0-16,0 2-12 0,0 1 3 16,0 5-1-16,0 9-2 15,0 14-1-15,0 15 0 16,0 12-1-16,-2 7-3 15,-1 15-2-15,0 25-12 16,2 16 17-16,1 11 1 16,0 2 0-16,10-1 2 15,11-4-2-15,3-7 1 16,3-9-2-16,0-8 2 16,-5-12 0-16,-1-7 2 15,-3-6-6-15,3-6-37 16,1-6-21-16,4-3-65 15,2 0-371-15</inkml:trace>
  <inkml:trace contextRef="#ctx0" brushRef="#br0" timeOffset="3288.91">6668 8654 672 0,'0'0'58'16,"0"0"-23"-16,-88 25 48 16,54 3-26-16,7 3-26 15,11 1 2-15,16 0-4 0,0 2-7 16,33 2 9 0,5-2-8-16,3 4-15 0,-2 1 10 15,-11-1-17-15,-9 1-1 16,-8-2 1-16,-10-2 1 15,-1-7-2-15,0-3 0 16,0-9 7-16,-6-4-7 16,-1-5-6-16,-2-2 4 15,0 0-14-15,0-5-21 16,-7 0-18-16,-7-9-11 16,-4-14-36-16,-1-7-31 15,4-7-337-15</inkml:trace>
  <inkml:trace contextRef="#ctx0" brushRef="#br0" timeOffset="3526.9">6664 8754 625 0,'0'0'11'16,"-58"93"-1"-16,22-29 15 15,0 6 42-15,-1 8-41 16,-5 8-7-16,-4 4-13 15,-8-1-4-15,-5-5 1 16,-2-13-1-16,8-11 0 16,10-18-2-16,18-18-3 0,14-12 3 15,11-11 25 1,0-1-5-16,8 0-17 0,14-14-3 16,5-7-109-16,-5-5-382 15</inkml:trace>
  <inkml:trace contextRef="#ctx0" brushRef="#br0" timeOffset="4598.92">8511 7949 261 0,'0'0'65'0,"0"0"41"15,0 0 16-15,0 0-48 16,0 0-18-16,0 0-31 16,-86-41-8-16,67 41 5 15,0 11 1-15,-2 13-7 16,-3 11 9-16,0 16 2 15,2 10-7-15,4 7 19 0,3 9-9 16,6-2-13 0,9 3 4-16,0 2-10 0,0 2-10 15,3 0 3-15,9-4-4 16,3-8 5-16,-2-10-3 16,5-9-2-16,1-12 0 15,-2-10 0-15,7-10-3 16,-2-7 3-16,1-7-6 15,2-5-21-15,0 0-33 16,-4-5-42-16,-4-15-54 16,-11-3-468-16</inkml:trace>
  <inkml:trace contextRef="#ctx0" brushRef="#br0" timeOffset="4949.8">7932 7830 747 0,'0'0'5'0,"0"0"11"15,0 0 42-15,0 0-21 16,0 0-29-16,0 0-8 16,-3 20 0-16,6 5-2 15,0 2 4-15,6-1 2 16,-3 2-4-16,1-1-29 15,2-4-44-15,3-4-153 16</inkml:trace>
  <inkml:trace contextRef="#ctx0" brushRef="#br0" timeOffset="5262.12">9024 7799 761 0,'0'0'0'16,"0"0"4"-16,0 0-2 16,0 75 3-16,-2-30-1 15,-8 8 0-15,-5 7-4 16,-2-2-55-16,-3-7-416 16</inkml:trace>
  <inkml:trace contextRef="#ctx0" brushRef="#br0" timeOffset="16432.8">1162 6135 145 0,'0'0'71'16,"0"0"6"-16,0 0-7 16,-105 0-4-16,72-3-7 15,-7 2-12-15,-3 1-24 16,-5-2 4-16,2 2 1 15,-5 0-9-15,3 0 7 16,-5 0 6-16,-4 0-13 16,2 0-9-16,7 0 1 15,2 0 4-15,16 3-5 0,3 2-1 16,9-2-1 0,2-1-8-16,8-1 1 15,4 1-2-15,1-1 5 16,1 2-8-16,1 0 5 0,-2 2-2 15,2-1 2-15,-1 1-1 16,-1 0 5-16,0 3-5 16,-3 1-5-16,3 1 5 15,-3 4 2-15,3 3-2 16,-4 5 0-16,-1 4 0 16,2 4 0-16,0-1 1 15,-1 2 1-15,4 4-2 0,0-1 0 16,3 2 5-1,0 3-5-15,0 1 0 0,0 6 1 16,0 0 1-16,0 2 0 16,0 3 4-16,0 1-5 15,0 3-1-15,0 2 1 16,0 1-4-16,0-2 3 16,0-2 0-16,0-5 1 15,0-2 3-15,0-2-4 16,0 0 0-16,0 1 0 15,3-2 2-15,4 1-2 16,-2-5 0-16,-2-4-5 16,-3-3 10-16,0-1-5 15,0-1 0-15,0-2 0 16,0 3-2-16,-5 0 4 0,-2-3-6 16,1 2 8-16,3 1-6 15,-3-1 4-15,4 2 1 16,-1 1-3-16,2-1 0 15,-2 1 0-15,1-1 0 16,-2-1 0-16,3-1 0 16,-2 2 0-16,1-4 0 15,1 3 0-15,-1-4-1 16,2-5 2-16,0 5-1 16,0-3 1-16,0 0-2 0,0 1 0 15,3-5 0 1,2-1 1-16,-1-3 3 0,-1-5-3 15,1-3-2-15,1-1 0 16,1-5 2-16,3 1 4 16,1 1-3-16,1-1 2 15,-2 2-2-15,4-2-1 16,-1 3 1-16,1-1 3 16,-2-2-4-16,1-1 0 15,3-1 0-15,4-2 0 16,7 0 7-16,9 0-1 15,16 0-5-15,1-4 1 16,2-1 6-16,-9-2-6 16,-6 1 0-16,-7 2-2 15,2-1 2-15,1 0-4 16,1-1 5-16,1 0-6 16,9-5 6-16,2 1 3 0,-2-1-6 15,-1 0 1-15,-2 1 3 16,-4 3-1-16,-6 3-2 15,-5 1-1-15,-3 1 1 16,-2 1-1-16,-7-1 0 16,-1 1 1-16,-3-1-1 15,-3 2 6-15,1-4-6 16,-2 3 6-16,1-2 3 16,1 0 0-16,2 0-3 15,-1 0-2-15,-1-1 1 16,-1 1-5-16,3 2 0 15,0-1 1-15,-3 1 3 0,0 0 0 16,-6-1-3-16,1 2-1 16,-1-3 9-16,-1-1 5 15,2-1 18-15,2-2-2 16,3-3-18-16,0 0-1 16,0 0-6-16,0 2 4 15,-4-1-7-15,2-3 11 16,-1 0 2-16,-2-6-8 15,1 0 1-15,1-2 5 16,1-2-5-16,-4 1 3 16,3-2-10-16,-1-2 8 15,-1-2 4-15,1 1-13 16,-2 1 5-16,2-3 3 0,-3 0 0 16,1 0-3-16,-3-3 3 15,0 1-3-15,0-1 6 16,0 0-7-16,0-1 2 15,0-3-6-15,0 2 1 16,0-2 4-16,0 2-4 16,0 2 1-16,0 1-1 15,0 4-1-15,0-3 0 16,-3 6 0-16,1-2 0 16,2 0 2-16,-2 1-2 0,2 0 1 15,0 2-1 1,0-1 0-16,0 0 0 0,0-1 1 15,0-1-1 1,0 1 0-16,0 2-3 0,0 1 3 16,0-1 6-16,0 0-3 15,0-2-2-15,0-2-1 16,0-1 1-16,0 0 0 16,0-4-1-16,0 3-2 15,0-2 2-15,0 1 7 16,0 1-7-16,0 3 1 15,0-2-1-15,2 4 0 16,0 0 1-16,-2-2-1 16,3-2 0-16,-3-1 0 15,3 0 0-15,0-2 0 0,3 1 0 16,-1-2 0-16,-1 1 0 16,2 1-1-16,-2-1 2 15,1 0-2-15,-1 1 1 16,1-1-2-16,-2 0 2 15,0 3-7-15,1 2 7 16,-1 4-2-16,-3 4 2 16,0 2-7-16,0 4 7 15,3 5 0-15,-3 1 0 16,0 1 1-16,0 1 0 16,0 1-2-16,0 0 7 15,0 1-12-15,0 1 5 16,0-2 1-16,0 0 0 15,0-1-1-15,0 0 0 0,0-1-1 16,-6 1 0-16,-1-1-2 16,4 1 3-16,-3 0 0 15,-2 1-3-15,0 1 1 16,-3-1 3-16,-1 2-2 16,-3 0 2-16,-6 0-2 15,-3 0-1-15,-4 0 3 16,0 0-1-16,-1 0 1 15,1 0-2-15,3 0 1 16,1 2 1-16,4-1 0 16,3 1 0-16,0-1 7 15,4-1-7-15,-2 0-1 16,0 0-1-16,3 0 2 0,0 0-7 16,2 2 3-16,-4-2 4 15,-1 3-7-15,0-3-1 16,-1 2 5-16,4 0-3 15,-3-2 3-15,3 1-1 16,-4-1 4-16,2 2 0 16,-2-1-4-16,-2 0 3 15,-1 1 0-15,-5-1 1 16,3 1 0-16,-6-2 0 16,-3 5 0-16,-6 1-1 15,-7 2 0-15,-7 5-50 16,0 5-36-16,1 1-44 0,9-10-98 15</inkml:trace>
  <inkml:trace contextRef="#ctx0" brushRef="#br0" timeOffset="20071.74">1236 6650 43 0,'0'0'63'15,"0"0"-34"-15,0 0 2 16,0 0-9-16,0 0-6 15,0 0 15-15,0 0 11 16,0-5 8-16,0 5-44 16,-3 0 6-16,0-2 52 15,-1 2-23-15,-2-2-39 16,0 1 25-16,0 1 0 16,-6-2 15-16,3 2-8 15,-3 0-6-15,-6 0-25 16,3 0 25-16,0 0-2 15,2 7-4-15,-5 0-5 0,3 3 3 16,-3-2 4-16,-1 1-2 16,4-2-9-16,6-2 10 15,0 3-17-15,0 4 2 16,1 2-5-16,-5 1 8 16,1-1-7-16,-4 1 11 15,7-2 8-15,0-2-12 16,1 1-7-16,-2 0 6 15,4 3-2-15,-3 2-2 16,4 3-1-16,-2 3-1 0,1 6-2 16,2 0-2-16,-4 2 17 15,5-3-13 1,0-3-4-16,-4-2 2 16,2 1 9-16,-1-2-11 0,0-1 1 15,2 1 5-15,-2-2-4 16,0 2 0-16,3 0 5 15,0 1 2-15,0-3-9 16,3-1 13-16,0 1-13 16,0-1 1-16,0-2-1 15,0 0 2-15,0-1-2 16,0 1 0-16,-3 3 0 16,3-1 4-16,-3 0-4 15,3 1 0-15,0-2 0 16,-3 0 1-16,3 0 1 0,-2-3-2 15,1 2 0-15,1-1 0 16,0-1 3-16,0-1-3 16,0 1 0-16,0-3 3 15,3 2-3-15,0-2 1 16,0 0 0-16,-3 1-1 16,3 1 0-16,0 2 1 15,0 0-1-15,0 1 0 16,3 0 0-16,0-1 0 15,-2 0 0-15,1-1 1 16,-2 0-1-16,0-2 2 16,0 0-2-16,0 0 0 15,-3-2 1-15,3 2-1 16,1-2 0-16,-4-2 0 16,6 3 3-16,-6-3-6 15,3-1 3-15,3-2 0 0,-4 1-1 16,1-4 2-16,-2 1-1 15,1-1 2-15,-1 0-4 16,1 2 2-16,-1-1 0 16,3 2 2-16,-1-1-1 15,-1 2 0-15,1-2-1 16,0 1 0-16,-3 3 0 16,3-1 0-16,0 1 1 15,0 0-1-15,0-2-1 16,6 0-1-16,-2 1 2 15,1 2-1-15,1 1 1 0,1-2-2 16,1-1 2-16,-2-1 4 16,2 3-4-16,0-3 0 15,0 1 1-15,0 0-1 16,0-2 0-16,-1 1 1 16,5-3 0-16,-3-1 10 15,-2 0-5-15,-2-1 3 16,-5-2 0-16,0 0 6 15,0 0-7-15,-3 0 6 16,0 0 4-16,0 1-7 16,0-1 3-16,0 0-4 0,3 0-5 15,1 0 3 1,1 0-6-16,2 0 3 0,4 0-5 16,-1-3 8-16,2 0-4 15,-7 0-8-15,-2 3 1 16,-3 0-44-16,0 0-36 15,-2 0-103-15,-19 0-231 16</inkml:trace>
  <inkml:trace contextRef="#ctx0" brushRef="#br0" timeOffset="24047.3">1797 6547 137 0,'0'0'85'15,"0"0"-56"-15,0 0 14 16,0 0-20-16,0 0-3 16,0 0-12-16,0 0-6 15,0 0 0-15,0 0-1 16,0 0 7-16,0 0-7 15,0 0 0-15,0 0 18 16,0 0 16-16,0 0-7 16,0 0 11-16,0 0 0 15,0 0-3-15,0 0-4 16,0 0-21-16,0 0 0 16,0 0 2-16,0 0 6 15,0 0 3-15,0 0-12 16,0-1-6-16,8-2 0 15,3 1 1-15,0-3 1 0,5 1-4 16,4 1 5-16,-1-3-6 16,5 0 4-16,-6 0 6 15,4-2-5-15,-4 1 0 16,3 0-4-16,3-1 7 16,0 1-4-16,1-3-4 15,2 2-1-15,-3-1 9 16,3 1-5-16,1 1-3 15,5-2-1-15,4 0 3 16,0-1-6-16,1 0 6 16,2 0-6-16,3-4 3 15,2 5 0-15,1-2 11 0,-4 2-6 16,-1 4-4-16,-5-1 3 16,-4 0 4-16,-4 3-5 15,-3-4 5-15,-5 2-1 16,4 0 1-16,-2 0 1 15,-2-1 7-15,0 1-2 16,-2 0-6-16,-4 0 1 16,-5 4 4-16,-1-1-7 15,-3 1 8-15,-2 1-8 16,-3 0-2-16,0 0 2 16,0-2-3-16,0 2-1 0,3 0 3 15,-3 0-4 1,0 0 1-16,0 0-1 0,0 0-1 15,0 0 2-15,0 0 3 16,0 0-3-16,0 0 2 16,0 0-1-16,0 0 3 15,0 0-5-15,0 0-1 16,0 0-2-16,0 0-2 16,0 0-29-16,0 0-54 15,-3 0-66-15,-16 6-28 16,-8 1-143-16</inkml:trace>
  <inkml:trace contextRef="#ctx0" brushRef="#br0" timeOffset="28417.92">1184 6822 7 0,'0'0'115'16,"0"0"-75"-16,0 0 2 15,0 0 2-15,0 0-12 16,0 0 3-16,0-8-8 16,0 6 12-16,0-2-3 15,0 1-13-15,0 1-11 16,0 2 9-16,0-1-6 15,0-1 9-15,0 1-7 16,0-1 1-16,0 2 1 16,0 0-6-16,0-1 4 0,0 1 3 15,0 0-8-15,0-2 4 16,0 2 15-16,0-1-7 16,0 1-11-16,0 0 5 15,0 0-6-15,0 0 1 16,0-2 4-16,0 1-13 15,0-1 3-15,0 2 1 16,0-2-4-16,0 2 9 16,0 0-11-16,0-2-1 15,0 2 5-15,-3-1 3 16,3 0-7-16,-3 1 9 16,3 0-2-16,0 0-6 15,0 0-1-15,-2 0 4 16,1 0-4-16,-1 0 1 15,1 0-2-15,-3 0 6 0,2 0-6 16,-1 0 1-16,-1-2-2 16,-4 2 2-16,2 0 2 15,0 0-4-15,-4 0 0 16,1 0 0-16,1 0 3 16,-2 0-3-16,-2 0 0 15,1 3-2-15,-5 4 2 16,-3 0 0-16,5-1 0 15,2-1 1-15,2 0 2 16,4-3-3-16,0 1-3 16,-2 1 3-16,0 2 0 15,-1 1 1-15,1 0 1 0,-5 1-2 16,7 1 2-16,-3 0-2 16,3-2 0-16,0 0 0 15,0-1 0-15,3 1 5 16,-3-2-5-16,0 1 1 15,4-1 1-15,-1 1-1 16,-1 1 2-16,1 0-3 16,-1 1 0-16,-1 2 2 15,-1 0-2-15,3 1 0 16,-3 0 0-16,-1 0 4 16,1 1-3-16,0-1 0 15,0-1 0-15,3 0 3 16,-3 2-1-16,0-5-3 0,3 4 1 15,0-2-1-15,-3-2 2 16,3 1-2-16,1-1 3 16,-1 0-3-16,-1 3 0 15,1 1 0-15,0 4 3 16,0 0-2-16,0 1 2 16,0-1-2-16,2 0-1 15,-1 1 3-15,-1 0 0 16,0 1-2-16,3 1 0 15,-3 1-1-15,-1 0 2 16,1 0-2-16,0 0 0 16,0 1 3-16,0 0-1 0,1 3-2 15,2-2 1-15,0 2 0 16,0 1 0-16,0-1 4 16,0 0-4-16,0-3 2 15,-1-1-1-15,1-1-2 16,0-2 0-16,0-1 1 15,0 0-1-15,0-2 2 16,0 2-2-16,0-2 6 16,1 1-5-16,4 1-1 15,1-1 2-15,4 0-1 16,-4 0 1-16,0 3 1 16,0-1-1-16,-1 1-1 15,2 0-1-15,-4 0 1 16,3-3 0-16,0 3-1 15,-3-2 1-15,2-2-1 0,2 1 0 16,0-1 0-16,-1-1 2 16,2 3-1-16,2-2 0 15,1 3 1-15,-2 1-1 16,2 1 0-16,-3 1-1 16,4-2 0-1,-2 4 0-15,-1-3 0 0,-1 1 1 16,5-2-1-16,-1 0 0 15,-1-2 3-15,2-3-3 16,-1-2-3-16,3 0 3 16,0-2 10-16,4 0-10 15,-1 1 12-15,3-1-2 0,1 1-5 16,-1 1 0-16,-3-4 2 16,0 1-6-16,-3 0 2 15,3-4 3-15,-3 1-4 16,-2-2 0-16,-1-1 2 15,-1-1 4-15,0 0 6 16,0 0-2-16,-5 0-9 16,0 0 1-16,-5 0 0 15,1 0-3-15,-2 0 1 16,0 0-2-16,0 0 4 16,0 0-4-16,0 0-2 0,0 0-40 15,0 0-63 1,0 0-132-16</inkml:trace>
  <inkml:trace contextRef="#ctx0" brushRef="#br0" timeOffset="32274.16">12584 12135 39 0,'0'0'46'0,"0"0"17"16,0 0-12-16,0 0-8 0,0 0-4 15,0 0 1-15,0 0-14 16,0-14 2-16,0 11-5 16,0 0-7-16,0 0 7 15,0 3-1-15,0-3 12 16,0 1 13-16,0 2-4 15,0-2-2-15,0 2-12 16,0-1 3-16,0-1-10 16,0 2 0-16,0-1-5 15,0 0-1-15,0-1-2 16,3 1-5-16,-2 0 1 16,1 1-9-16,1-2 8 15,0 1-1-15,0 1 1 16,0 0 3-16,2 0-8 15,3 0 2-15,1 0-2 0,2 0 3 16,-1 0 0-16,1 0 0 16,-1 0-3-16,0 1 4 15,2-1 1-15,1 2-3 16,3-2 4-16,-1 0-1 16,1 0 4-16,-4 2-2 15,0 1-2-15,-5 0 1 16,3 3 1-16,-2-2-8 15,3 3 4-15,-2 2-5 16,2-1 1-16,0 4-3 16,0-2 1-16,-1 0 7 15,0-1-8-15,0 2 0 0,3 0 2 16,-4-2 4-16,0-1-5 16,-1 2 1-16,0 2-2 15,-2-1 1-15,0 0 2 16,-1 0-2-16,0 1 2 15,1-1-3-15,-1 3 2 16,1-4-2-16,-3 0 1 16,0-1 2-16,-1 2-2 15,-1-2 0-15,-1 3 0 16,3 0-1-16,-3-2 3 16,1 2-2-16,-1 0-2 15,0 2 3-15,0 1 0 16,0 1-2-16,0 3 1 0,0 1-1 15,-1 0 12-15,-8 2-9 16,4 3-3-16,-1 0 2 16,-1 0 0-16,0-1 0 15,2-2-2-15,-1 1 4 16,2-1-3-16,-4-2-1 16,2-1 2-16,0 2-2 15,-3-1 0-15,2-2 8 16,-5 0-8-16,0 1 1 15,1-1 1-15,-3 0-1 16,0 2-2-16,1 0 4 16,1-1-10-16,-3 3 14 0,3-3-7 15,-3 1 1 1,2-1-1-16,-1-2-6 0,1 0 6 16,1-2 6-16,-1 1-5 15,0-1-1-15,0-1 0 16,3 1 0-16,1-3 1 15,1 0-1-15,-4 3-1 16,3-3 1-16,-4 2 1 16,1-2-1-16,0 1 1 15,-4 1-2-15,2 0 2 16,-2 0-2-16,1-1 2 16,0-3-2-16,3 1 1 15,-1-3-1-15,2-1 0 0,2-2 2 16,-1 2 1-1,-1-2-2-15,2-2 1 0,1 0-3 16,2-1 3-16,1 0-1 16,2 0 0-16,1-2 0 15,1 0 1-15,-1 1-1 16,2-1 2-16,0 0-2 16,0 2 3-16,0-2-3 15,0 0 0-15,0 0 4 16,0 0-4-16,0 2-2 15,0-2 1-15,0 0 2 16,0 0 0-16,0 0 2 0,0 0 7 16,0 0-8-1,0 0-1-15,0 0 10 0,0 0-8 16,0 0-2-16,0 0 2 16,0 0 1-16,0 0 2 15,0 0-5-15,0 0-1 16,0 0 1-16,0 0-1 15,0 0 0-15,0 0 0 16,0 0 1-16,0 0-2 16,0 0 0-16,5 0 1 15,0 0-9-15,1 0-5 16,-2 0 1-16,0-2-4 16,-1 2-4-16,-1 0-2 15,-1 0 5-15,1 0-9 16,-1 0 8-16,2 0 10 0,-1 0 4 15,-2 0 3-15,3-3 2 16,0 1 4-16,1-1-4 16,2 0-6-16,-3 2 6 15,0 0-7-15,-1 1-11 16,-1 0-38-16,-1 0-15 16,0 0-58-16,0-2-117 15</inkml:trace>
  <inkml:trace contextRef="#ctx0" brushRef="#br0" timeOffset="43331.99">21413 12775 256 0,'0'0'86'0,"0"0"19"16,0 0 38-16,0 0-46 15,0 0-52-15,0-71 3 16,-14 60-8-16,-3 2-10 15,-3 1-6-15,-2 0-1 16,-2 8 0-16,-4 0-11 16,1 0-2-16,-5 0-3 0,0 15 1 15,-1 2-6 1,-2 5 7-16,4 2-2 0,3 5 3 16,4 3-9-1,6 3 15-15,3 4-16 0,6 5 7 16,1-3-1-16,4 2 5 15,0-1-7-15,1-3-4 16,3-1-2-16,0-7 2 16,0-3 9-16,10-7-8 15,5-4-1-15,6-5-4 16,3-3 4-16,4-6 4 16,3-3-4-16,2 0 0 0,0-12 8 15,0-8-7-15,-5-8 2 16,0-6 2-16,-5-6-2 15,-2-7-1-15,-3-5-1 16,-8-3 2-16,-2 2-3 16,-7 6 3-16,-1 7-2 15,0 6-1-15,0 9 0 16,0 6 0-16,0 7 4 16,0 7 6-16,-3 5 2 15,3 0-6-15,-3 0-6 16,0 10-1-16,0 13-3 15,-1 10 4-15,-1 9 1 16,-1 7 2-16,3 4-1 16,0 3 0-16,0-2-2 15,3-1 2-15,0-5-2 0,0-7 0 16,9-8 0-16,5-7 6 16,-2-7-6-16,-1-5 1 15,0-4-1-15,-2-5 0 16,3-3 0-16,-2-2-33 15,6 0-6-15,1-3-72 16,1-17-94-16</inkml:trace>
  <inkml:trace contextRef="#ctx0" brushRef="#br0" timeOffset="44019.95">21801 12441 597 0,'0'0'40'16,"0"0"88"-16,0 0-63 15,0 0-58-15,0 0-1 16,-3 80 6-16,-5-22 21 15,0 8 1-15,-3 1-11 16,-3 4-1-16,-2 4-12 16,-1-3-2-16,0-2-7 0,1-12 2 15,5-8 1-15,5-12-7 16,3-12 3 0,1-5 0-16,2-10 0 0,0-7 5 15,0 0-3-15,0-4 3 16,0 0 9-16,0-4 20 15,5-13-20-15,11-12-10 16,1-7-2-16,0-6-2 16,3-3 0-16,-2-1-9 15,-3 6-8-15,3 4 0 16,-5 10 5-16,3 6 5 16,2 7-4-16,3 5 4 15,6 8 7-15,6 0-6 16,4 4 2-16,2 14-1 0,-8 4 2 15,-6 9 3-15,-9 0-3 16,-10 5 2-16,-6-2-4 16,0 2 9-16,-6-3-7 15,-10-2 6-15,-1-2 2 16,-1 0-5 0,-3-3 1-16,-3-2-1 0,-1-4 0 15,-2-3 0-15,0-8 0 16,3-1 5-16,-1-6 18 15,-1-2-4-15,0 0 1 16,0-2 0-16,4-9-6 0,2-2-6 16,4 0-6-1,9 1-2-15,5 2 0 16,2-1-17-16,0 0-61 0,14-3-67 16,8 0-286-16</inkml:trace>
  <inkml:trace contextRef="#ctx0" brushRef="#br0" timeOffset="44650.21">22649 12762 473 0,'0'0'79'0,"0"0"39"0,0 0-20 15,-53-72-57-15,38 61 4 16,-3 3-8-16,-3 5-17 16,-6 3 2-16,-6 0-12 15,-4 3 4-15,1 11 9 16,0 8-5-16,5 3 5 15,1 6-14-15,5 7 9 16,5 5-4-16,4 1-4 16,5 2-9-16,6 3 9 15,3-3-5-15,2 1-3 16,0-2-2-16,7-4 1 16,7-5 2-16,1-4 1 15,1-4-4-15,2-6 0 16,-1-2-5-16,7-3 11 0,1-5-6 15,5-2 5-15,1-5-4 16,0-2-1-16,-1-1 4 16,-2-2-1-16,-2 0-3 15,-5 0-5-15,-2-6-2 16,-3-5-17-16,-4-2-44 16,-4-2-83-16,-2-4-617 15</inkml:trace>
  <inkml:trace contextRef="#ctx0" brushRef="#br0" timeOffset="45145.39">23145 12668 603 0,'0'0'70'0,"0"0"46"16,0 0-28-16,0 0-17 15,0 0-18-15,0 0-20 16,8-39-23-16,-8 64-9 16,-1 13 5-16,-9 13 9 15,-1 7 1-15,0 8-5 16,-2 6 3-16,1-5-3 16,1-1-10-16,0-10 3 15,3-8 1-15,-1-5-7 16,2-11 2-16,1-5 0 15,3-8 0-15,2-4 8 16,1-5-8-16,-2-3 1 16,2-3 0-16,0-3 0 0,0 1-1 15,0-2 0 1,0 0-20-16,0 0-28 0,0-15-97 16,0-9-109-16</inkml:trace>
  <inkml:trace contextRef="#ctx0" brushRef="#br0" timeOffset="45475.75">22842 12983 579 0,'0'0'110'0,"0"0"-5"16,0 0-35-16,0 0-10 15,112-5-18-15,-57 5 24 16,4 0-17-16,4 0-12 16,1 0-4-16,-4 0 8 15,-8 0-16-15,-9 0-9 16,-11 0 9-16,-4 0-8 16,-6 0-7-16,-5 0-5 15,-4 0-1-15,-7 0-4 16,-4 0-3-16,-2 8-55 15,-11 3-106-15,-17 1-54 16</inkml:trace>
  <inkml:trace contextRef="#ctx0" brushRef="#br0" timeOffset="49418.99">17931 11201 6 0,'0'0'141'0,"0"0"-44"16,0 0 16-16,0 0 3 15,-33-76-27-15,26 61-19 16,1 3-8-16,2 4-16 15,2 1-8-15,1 2 1 16,1 3 4-16,0 2-11 16,0 0 3-16,1 0-3 15,14 2-4-15,9 13-19 16,9 6-7-16,10 4 2 0,2 4 12 16,4 3-3-1,3 1-3-15,1 6-7 0,-1 3 1 16,-9-2 7-16,-6-4-6 15,-10-7-5-15,-9-5 1 16,-2-9-1-16,-7-5 3 16,-4-3-3-16,-2-4 0 15,0-1-8-15,0-2-8 16,-2 0-22-16,2 0-16 16,0 0-6-16,-2-9-4 15,1-11-9-15,-2-9-207 16</inkml:trace>
  <inkml:trace contextRef="#ctx0" brushRef="#br0" timeOffset="49671.87">18376 11070 346 0,'0'0'94'15,"0"0"36"-15,0 0-51 16,-94 51-21-16,54-19-4 16,-2 5-4-16,-3 2-28 15,6 1 0-15,2 4-8 0,7-1-11 16,8 1-3-16,6-5-3 16,8-5-16-16,6-7-48 15,2-7-134 1</inkml:trace>
  <inkml:trace contextRef="#ctx0" brushRef="#br0" timeOffset="50779.75">17697 11747 289 0,'0'0'141'0,"0"0"4"16,0 0-17-16,0 0-62 16,0 0-15-16,0 0-6 15,0-37-17-15,8 37 8 16,3 0-13-16,3 0-13 15,7 8 10-15,6 13-17 16,7 4 19-16,5 8 0 0,1 1 7 16,-1 2-11-16,-2 0 0 15,-4-2 2-15,1 2-8 16,-2-4-1-16,-2 0-1 16,-5-4-8-16,0-3 2 15,-4-3 0-15,0-5 0 16,-3-3-3-16,-3-3-2 15,0-3 4-15,-6-3-2 16,-3-2 0-16,-2-2 0 16,-1-1-1-16,0 0 0 15,-2 0-13-15,1-1 4 16,-2-14-34-16,0 0-39 0,0-5-37 16,0 0-44-16,0 2-279 15</inkml:trace>
  <inkml:trace contextRef="#ctx0" brushRef="#br0" timeOffset="51146.81">18291 11790 428 0,'0'0'86'16,"0"0"34"-16,0 0-28 15,0 0-45-15,0 0-23 0,-95 11-12 16,50 17 15-16,-9 9 3 16,-6 6 16-16,1 4-6 15,-4 2-1-15,2-6-1 16,3-1-12-16,10-6-7 16,6-5 0-16,12-6-10 15,9-6 1-15,5-7 3 16,5-2-8-16,4-6 1 15,4-1 3-15,3-3-6 16,0 3-2-16,0-3 4 16,0 0-2-16,0 0 0 15,0 0-3-15,0 0-2 0,10-3-30 16,4-3-43 0,-1 0-70-16,-2-1-133 0</inkml:trace>
  <inkml:trace contextRef="#ctx0" brushRef="#br0" timeOffset="63564.35">13309 13352 25 0,'0'0'66'16,"0"0"-9"-16,0 0-41 16,0 0-13-16,0 0 11 15,0 0 3-15,0 0 20 16,0-38-8-16,0 36-8 15,0-1-5-15,0 1 4 16,-1 0-8-16,-1-1 6 16,1 1 1-16,-2-1-2 15,1 3-1-15,1 0 8 16,-1 0 2-16,-4 0-7 0,0 0-10 16,-4 0-3-1,1 0-6-15,1 0 4 0,4 3-4 16,1 2 0-16,-3 1 1 15,3 0 1-15,1 2 0 16,-1-1 3-16,2 2 0 16,-2-1-4-16,-2 1 10 15,2 2 9-15,0 0-4 16,-2 3-1-16,3 1-1 16,-2 2-1-16,-1-3 18 15,2 2-17-15,-3-3 1 16,3-1-2-16,0 0-3 0,0 0 0 15,0-2 0-15,-1 0-3 16,-1-1-4-16,-2 1 3 16,-2 0-3-16,-3 4 4 15,0 0 0-15,-4-1-1 16,2 1-3-16,-1-2-2 16,2 0 5-16,4-2-4 15,-3 2 3-15,3 1-3 16,1-2-2-16,0 0 3 15,3 0-2-15,-1 1-1 16,3 1 8-16,0-2-6 16,0 2-2-16,0-1 0 15,-1 2 4-15,1-4-3 16,0 0-1-16,-2-1 4 16,2 2 1-16,-1-2-2 0,-1-2 1 15,1 0-4-15,-2-4 3 16,3 5 7-16,-2-3-10 15,2 4 7-15,-1-2-7 16,-1 2 1-16,1 0 0 16,-2-2 4-16,0 2-3 15,0 0 4-15,0-1-6 16,-3 1 7-16,3 1-6 16,2-3 2-16,-1 0-2 15,2-1 3-15,2-2-3 16,-1 2 0-16,1 0 5 15,-2-1-6-15,1 0-1 0,-3 5 1 16,2-3 7-16,-2 3-5 16,2-1 4-16,0 0-1 15,1 1 0-15,-1-1 1 16,2-1-3-16,1 2-3 16,-2-3 15-16,2-4-11 15,0-1 4-15,0 1-1 16,0-3 1-16,0 0-3 15,0 0 3-15,0 0-5 16,0 0 16-16,0 0 3 16,0 0-2-16,0 0-8 15,0 0-11-15,0 0 12 16,0 0-10-16,0 0-3 0,0 0 6 16,0 0-12-1,0 0 5-15,2 0-55 0,5 0-38 16,1-1 0-16,-2-3-45 15,-3-2-255-15</inkml:trace>
  <inkml:trace contextRef="#ctx0" brushRef="#br0" timeOffset="65633.82">17294 13505 174 0,'0'0'46'0,"0"0"41"16,0 0-17-16,0 0 14 15,0 0-29-15,0 0 14 16,9-75-27-16,-7 70 1 15,-2 3-1-15,0 2 1 16,0 0-9-16,0 0-19 16,0 10-15-16,0 4 0 15,-2 9 7-15,-2 3-1 16,2 3 4-16,2 5-3 16,0 8 6-16,0 5 12 15,0 4-6-15,0 0-1 16,0 2 3-16,0-2-6 15,0 1-9-15,0 0 16 0,-1 1-10 16,-2 0-6-16,-3 1 9 16,3-4-7-16,0 0 13 15,0-3-4-15,0-4-10 16,2-1-2-16,-1-4 3 16,2-1-5-16,-1-3-2 15,-1-1 1-15,1-5 3 16,-2-2-4-16,1-4 0 15,-1-7 1-15,3-2-2 16,0-2 0-16,0-6 0 16,0-1 0-16,0-2 0 15,0 1 4-15,0-1-2 16,0 1-4-16,5-3 4 0,7 0-2 16,5 0 7-1,9 0-6-15,5 0 9 0,11-8-4 16,15-1-6-16,8-2 1 15,9 0-1-15,4-1 4 16,1 5-4-16,-4 1 0 16,-5 2 1-16,0 3-1 15,-4-2 8-15,-1 2-7 16,3 1-1-16,0-2-3 16,-1 2 2-16,-4 0 1 15,-4 0 0-15,3 0 1 16,3 0-1-16,4 0 2 0,-5 0 0 15,-9 0 3-15,-10 0 0 16,-11-3-3-16,-2 0 2 16,-7-1 1-16,-2-1 4 15,-3-2-1-15,-3-2 3 16,-5 1 3-16,-2-4 4 16,0-2-2-16,-2 0 4 15,0-6-10-15,-2-1-3 16,-2-2 6-16,0-6-6 15,-1-3-6-15,2-2 7 16,-1-7-6-16,2 0 0 16,0-8 0-16,3-7 2 15,0-4-3-15,-3-5-1 0,0 2 2 16,1 0 0 0,-1 3-2-16,2-1 0 0,3 0 3 15,-1-1-2-15,0 2 3 16,2 3 3-16,3 1-2 15,-1-1 1-15,3-1-4 16,0 0-2-16,-4 2 0 16,1-2 0-16,2 2 1 15,-2 2-1-15,0 2 1 16,0 2 0-16,-2 4-1 16,-5 0 0-16,2 6 0 15,-3 7-2-15,0 8 3 16,-1 9-1-16,-2 6 5 15,1 5-4-15,-2 2-1 0,2 0-1 16,-4 3-5-16,2 0 5 16,-2 14-22-16,0 15-41 15,-2 15-32-15,-23 9 1 16,-16 3-42-16,-17-1-65 16</inkml:trace>
  <inkml:trace contextRef="#ctx0" brushRef="#br0" timeOffset="66776.84">17420 14030 117 0,'0'0'81'15,"0"0"3"-15,0 0 35 16,0 0-26-16,0 0-34 16,0 0-13-16,-43 20-1 15,41-19 7-15,1 4-21 16,1-4-8-16,0-1 5 16,0 0-11-16,0 0 12 15,0 0 12-15,10 0-15 0,13 0 4 16,8 0-11-1,10-4-5-15,4-4 15 16,9 0-14-16,1-1 3 0,3 2-7 16,2-2 6-16,-2 1-9 15,0 2 6-15,-2 0-4 16,2 1 3-16,0-2-7 16,3 2 0-16,2 0 11 15,-4 0-10-15,-2 4-2 16,-5-1 0-16,-4 1 2 15,-2 0-6-15,-1-1 6 16,3-1 0-16,-2 1 0 16,-1-3-2-16,-3 3 3 15,0-1 1-15,0 1-1 16,0 2 0-16,-5-2-3 0,-1 1 1 16,-4-1 3-16,-4-1-4 15,-1 0 3-15,-2-1 2 16,-2 2 4-16,-1 0-1 15,-1-1 0-15,-2 1-2 16,-1-1 0-16,-2 0 1 16,-4 0-1-16,-1-1-3 15,-2 0 7-15,-2 1-5 16,-1 0 0-16,-3 0-1 16,2 0 6-16,-2 0-6 0,1 1 2 15,-3-1-7 1,2 1 6-16,-1 0-10 0,-1 1 7 15,1 0-5-15,-1-1 3 16,1 1-4-16,-2 1 0 16,1 0-1-16,1 0 0 15,-2 0-23-15,0 0-30 16,-3 0-31-16,-21 1-77 16,-10 3-60-16,-7 3-252 15</inkml:trace>
  <inkml:trace contextRef="#ctx0" brushRef="#br0" timeOffset="69781.9">2898 14290 527 0,'0'0'8'0,"0"0"50"16,0 0 42-16,0 0-47 15,-11-75-19-15,11 74 7 16,0 1-7-16,0 0-17 16,0 7-10-16,2 11-7 15,14 6 0-15,5 2 10 16,3 1-2-16,6 4 7 0,4-1-2 16,6 4 1-16,1 3 1 15,2 4-3-15,-3 4 5 16,-1 8-3-16,0 3 6 15,-2 3-4-15,3 3-5 16,1 1 0-16,6 6-2 16,0 0-2-16,3-2 2 15,1-4-6-15,-2-4 1 16,2-3-1-16,-5-1 0 16,0 0-1-16,-5 0-2 15,-5 0 0-15,-5-1 6 16,-4-2-7-16,-5-1 2 0,2-5 1 15,-2-3-2-15,1-4 1 16,-1-2-1-16,-3-5 0 16,-2-6 5-16,-4-5-9 15,-5-7 4-15,-2-6 0 16,-2-3 7-16,-2-4-7 16,-1-1-6-16,1 0 6 15,2 0 10-15,-3 0 1 16,1 0 7-16,-1 0 14 15,-1 0-12-15,2-2-4 16,1-7-4-16,0-1-6 16,3-4-4-16,3-3 2 15,1-3-3-15,-1-1 0 16,2-1 6-16,4-7-3 16,0-5 4-16,1-7-7 0,3-8 0 15,1-6 3-15,2-11-4 16,0-6 3-16,1-10-2 15,2-10-1-15,4-7 4 16,2-9-2-16,5-4-2 16,5 1 0-16,-2 5-5 15,0 9 5-15,1 1-2 16,-1 1 2-16,3-1 0 16,10 1 0-16,0 6 0 15,-1 9-1-15,-5 11-1 16,-10 12 2-16,-6 9-9 15,-11 9 9-15,-5 5 1 0,-4 6-1 16,-6 3 0-16,1 6 2 16,-5 2 0-16,0 3 0 15,0 3 0-15,0 2-1 16,0-1 0-16,0 3-2 16,0 0 1-16,-5 2 0 15,-3 1 0-15,0 1 0 16,-4 0 0-16,-7 1 0 15,-2 2-1-15,-5 0-1 16,-9 0 4-16,-10 0-4 16,-7 0 1-16,-9 5 1 0,-14 4 0 15,-8 6 3-15,-13 3-2 16,-4 2 1-16,2 0-2 16,4 1 0-16,6-3 0 15,4-2 0-15,-1 1-7 16,-6-2 6-16,-10 4 2 15,-14 5 4-15,-9 1-5 16,-7 4 0-16,4-3 0 16,11-1 0-16,19-4 2 15,22-6-1-15,32-7-2 16,21-5 2-16,14-3 3 16,8 0 12-16,0 0 1 15,0 0-2-15,0 0-14 16,0 0 3-16,0 0-1 0,0 0 3 15,0 0-12-15,0 0 5 16,0 0 1-16,0 0-1 16,0 0-2-16,2 0 2 15,9 3-6-15,6 8-15 16,8 5-24-16,10 6-9 16,11 4-39-16,3 1-23 15,5-4-114-15</inkml:trace>
  <inkml:trace contextRef="#ctx0" brushRef="#br0" timeOffset="70613.82">3881 14757 659 0,'0'0'41'16,"0"0"36"-16,0 0 16 15,0 0-35-15,0 0-27 16,0 0-13-16,-5-49 14 16,5 49-17-16,0 0-9 15,8 7-6-15,8 15-2 16,5 5 1-16,3 6 1 0,-2 7 0 15,5 2 3 1,-1 0 0-16,-1-2 7 16,5-6-9-16,-5-2 6 0,2-5 1 15,-5-6-7-15,-4-3 5 16,0-4-6-16,-6-3-1 16,4 0 1-16,-5-7 4 15,-5-2-3-15,-3 0-1 16,-3-2 3-16,0 0-3 15,0 0-2-15,0-3-1 16,-3-11 3-16,-8-6-10 16,-1-4-30-16,-1-5-46 15,4-7-61-15,4-2-397 0</inkml:trace>
  <inkml:trace contextRef="#ctx0" brushRef="#br0" timeOffset="70925.6">4136 14637 544 0,'0'0'46'0,"0"0"70"16,0 0-80-16,0 0-34 16,-63 120-1-16,45-65 17 15,-1 8 11-15,1-5-2 0,6-4-2 16,3-7-4-16,2-12-2 15,4-7-13-15,1-8 6 16,2-5-4-16,0-7-8 16,0-3 3-16,0 0-3 15,0-4 0-15,0 1 0 16,0-2-5-16,0 0-17 16,0 0-28-16,0 0 6 15,-1-10-31-15,-5-7-273 16</inkml:trace>
  <inkml:trace contextRef="#ctx0" brushRef="#br0" timeOffset="71104.87">3860 14995 524 0,'0'0'56'0,"0"0"-54"0,94-59 91 16,-48 35-42-16,2-2-14 15,1 2 3-15,-4 1-27 16,-2 8 5-16,-10 5-18 16,-14 0-13-16,-13 1-136 15</inkml:trace>
  <inkml:trace contextRef="#ctx0" brushRef="#br0" timeOffset="72260.11">4058 13912 308 0,'0'0'129'0,"0"0"-21"16,0 0 47-16,0 0-68 16,0 0-29-16,0 0-19 15,-18 18-31-15,-2 14 3 0,-3 10-5 16,-2 5 16 0,1 6 16-16,0-1 5 0,4 1 5 15,4-9-17 1,4-6-7-16,2-8-9 0,7-9-9 15,3-8 10-15,0-6-11 16,0-3 3-16,0-4-8 16,0 1 3-16,0 3-3 15,0 2-1-15,-3 3-73 16,-15-2-65-16,-11-2-79 16</inkml:trace>
  <inkml:trace contextRef="#ctx0" brushRef="#br0" timeOffset="73531.8">2883 15204 707 0,'0'0'38'0,"0"0"-10"16,0 0 62-16,0 0-21 15,0 0-23-15,0 0-10 16,-30-46-4-16,30 46-7 16,6 0-25-16,16 18-3 15,8 10 3-15,3 8 10 16,9 6-8-16,1 5-1 16,5-1 13-16,-2-1-14 0,-4-2 5 15,-2-6-2 1,-6-3-1-16,-4-2 4 0,-3-4-6 15,-6-6 2-15,-5-5-2 16,-5-7 1-16,-4-5 0 16,-5-3-1-16,2-2 0 15,-4 0-11-15,0 0-6 16,0-5-3-16,-18-10-14 16,-4-2-56-16,-5-6-24 15,3-8-58-15</inkml:trace>
  <inkml:trace contextRef="#ctx0" brushRef="#br0" timeOffset="73832.69">3118 15126 448 0,'0'0'33'15,"0"0"45"-15,0 0 48 16,0 0-77-16,0 0-47 15,-77 90 0-15,52-32 1 16,2 2 14-16,2 0 6 16,4-3-2-16,0-4 10 15,2-5-11-15,3-10-14 16,3-5-2-16,-1-8-4 16,1-4 3-16,3-3-1 15,-3-5-2-15,5-4 0 0,-1-3-3 16,-1-6-11-16,3 0-45 15,3-15-27-15,-3-4-293 16</inkml:trace>
  <inkml:trace contextRef="#ctx0" brushRef="#br0" timeOffset="74869.92">2716 15109 359 0,'0'0'38'16,"0"0"-5"-16,0 0 49 15,0 0-33-15,0 0-37 16,0 0-8-16,68 45 14 0,-30-9 8 16,7 10 15-16,5 1 22 15,8 6-30-15,8-6-12 16,1-3-6-16,0-6-8 16,-1-5-5-16,-10-7 4 15,-3-2-4 1,-7-7 0-16,-10-3-1 0,-8-5-1 15,-7-1 5-15,-9 0-3 16,-3-1-1-16,-6-2-1 16,-3 2-4-16,0-4-56 15,-15-3-96-15,-3 0-323 16</inkml:trace>
  <inkml:trace contextRef="#ctx0" brushRef="#br0" timeOffset="75297.85">3232 14905 463 0,'0'0'6'16,"0"0"33"-16,0 0 14 15,-54 72-37-15,36-15 0 0,-7 6 37 16,4 10-10-16,-3 4-2 16,0-2-7-16,2-5-9 15,2-7-10-15,3-10 2 16,3-8-8-16,1-10-1 15,5-8 0-15,2-5-1 16,-2-5 3-16,3-5-7 16,-4-2 0-16,3 0 1 15,-4-1-2-15,-1-2 0 16,2-1-2-16,-1-2-14 16,1-4-20-16,4 0-17 15,4-14-25-15,1-5-95 16,0-6-184-16</inkml:trace>
  <inkml:trace contextRef="#ctx0" brushRef="#br0" timeOffset="75750.58">2796 15103 304 0,'0'0'10'16,"0"0"1"-16,0 0-6 16,0 0 2-16,0 0 72 15,124 72 13-15,-72-34-28 16,2 7-22-16,-3 5-11 16,-2-1-16-16,-4-4-11 15,-2-6-2-15,-7-10 2 16,-3-5-3-16,-5-9-1 0,-4-4 0 15,-9-5 1-15,-5-3 5 16,-4-2-6-16,-3-1-7 16,-3 0-5-16,0 0-30 15,0-11-57-15,-12-4-225 16</inkml:trace>
  <inkml:trace contextRef="#ctx0" brushRef="#br0" timeOffset="76013.03">3114 15008 376 0,'0'0'1'0,"-46"99"1"15,25-27 61-15,3 8 37 16,2 3-27-16,-4 2-39 16,-1-4-10-16,-1-7-15 15,2-8-5-15,-2-10-4 16,-2-8 0-16,-7-13-22 16,0-9-144-16</inkml:trace>
  <inkml:trace contextRef="#ctx0" brushRef="#br0" timeOffset="83567.03">17266 12581 144 0,'0'0'18'16,"0"0"9"-16,0 0 102 15,0 0-11-15,0 0-5 16,-60-80-38-16,57 66 7 15,2 4-25-15,-1 3-19 16,2 4-3-16,0 1-1 16,0 2-1-16,0 0-9 0,9 17-13 15,15 9-2 1,11 4 2-16,6 12-1 0,7 4 13 16,6 8 1-16,0 9-1 15,1 7-10 1,1 3 8-16,-1-1-5 0,-2-6-6 15,-7-9-4-15,-4-12 3 16,-8-9-8-16,-10-13 4 16,-5-7-1-16,-8-7-4 15,-4-2 3-15,-5-5 0 16,-2 0-3-16,0-2 8 16,0 0-8-16,0 0 0 15,-2-4 0-15,-8-12-34 0,1-3-29 16,-2-4-37-1,1-2-51-15,3-5-224 0</inkml:trace>
  <inkml:trace contextRef="#ctx0" brushRef="#br0" timeOffset="83928.61">17978 12538 374 0,'0'0'86'0,"0"0"33"16,0 0 28-16,0 0-100 15,-118 62-42-15,48-6 8 16,-12 9 29-16,-8 8 4 16,-4 0-3-16,-3-1-2 15,6-8 12-15,8-8-27 16,11-7-1-16,14-9-12 15,13-4-5-15,10-12 2 16,13-6-3-16,11-8 3 16,6-7-8-16,4-3 6 15,1 0-5-15,0 0 0 16,0 0 1-16,1-3-4 16,11-4-8-16,1-1-54 15,4-1-54-15,1 1-69 16,0-3-412-1</inkml:trace>
  <inkml:trace contextRef="#ctx0" brushRef="#br0" timeOffset="85349.07">21144 14204 288 0,'0'0'93'15,"0"0"-2"-15,0 0 30 0,0 0-37 16,0 0-36 0,20-84 4-16,-20 69-36 0,-14 0 27 15,-5-1-17-15,-5 4-5 16,0 1-1-16,-4 5 1 16,-1 3-9-16,1 3-2 15,1 0 4-15,-1 12-10 16,-3 13 6-16,-4 9-9 15,2 9 5-15,2 5-1 16,7 3 1-16,10-1 0 16,7 0 1-16,7-4 5 15,0 0-12-15,12-4 3 16,5-5-2-16,0-4 0 16,0-8-2-16,2-5 2 15,2-9 3-15,0-6-3 0,3-5 0 16,1 0 0-16,4-7 1 15,-3-14 5-15,1-8-5 16,-3-5 5-16,-1-6-2 16,-4-7 2-16,-1-4-2 15,-3-2-4-15,-3-2 4 16,-4 4-4-16,-3 7 1 16,-3 12 3-16,-2 13-5 15,0 8-4-15,0 8 4 16,0 3 5-16,0 0-5 15,0 11 0-15,-5 14-9 16,1 11 9-16,4 3 2 0,0 6-2 16,0 4-1-16,10 2 1 15,2 0 8-15,1-3-8 16,-1-9-1-16,1-6 1 16,0-11 0-16,-1-7 2 15,3-4-2-15,0-8-1 16,4 0 1-16,3-3-1 15,-1 0-12-15,2 0-21 16,-4-12-68-16,-6-10-9 16,0-7-87-16</inkml:trace>
  <inkml:trace contextRef="#ctx0" brushRef="#br0" timeOffset="85913.89">21553 13832 306 0,'0'0'273'15,"0"0"-234"-15,0 0 73 16,0 0-73-16,0 0-36 16,22 102 12-16,-22-39 18 15,0 2-2-15,-11 5-7 16,-3-2 1-16,2-3 3 15,0-3-15-15,3-6-4 16,3-3 1-16,-1-10-6 16,4-8 2-16,3-10-5 15,0-13 0-15,0-5 0 16,0-6 1-16,0-1 1 0,0 0 25 16,0-16 18-16,10-10-2 15,2-8-27-15,3-5-11 16,5-7-4-16,3 0-2 15,7 1 0-15,1 6-27 16,-2 10-7-16,-2 12-2 16,-4 10 5-16,0 7 4 15,4 0 14-15,1 20 8 16,0 5-1-16,-2 7 4 16,-7 6 0-16,-10 4 2 15,-7 2 0-15,-2-2-1 16,0 0 1-16,-15-5 0 0,0-4 3 15,-3-8-3-15,-2-5-2 16,-3-7 2-16,-9-8 4 16,-5-4 1-16,-5-1-1 15,2 0 17-15,4-4-13 16,11-6-3-16,9-1-3 16,11 1 6-16,5-2-8 15,15-5-57-15,19 2-113 16</inkml:trace>
  <inkml:trace contextRef="#ctx0" brushRef="#br0" timeOffset="86351.65">22646 14192 572 0,'0'0'55'16,"0"0"48"-16,0 0 1 16,0 0-52-16,-91-70-20 0,48 70-11 15,-11 3-1-15,1 21-10 16,1 9 1-16,5 4 10 15,10 7-4-15,7 3 0 16,9 0-8-16,9 1 3 16,6 1 2-16,6-1-5 15,0-4 5-15,8-3-14 16,8-3 6-16,8-9-6 16,3-4 2-16,6-8-1 15,3-5-1-15,-1-2 1 16,1-8 0-16,0 0 4 15,-7-2-5-15,-3 0-11 16,-2-9-48-16,-3-8-53 16,-1-4-38-16,-1-3-384 0</inkml:trace>
  <inkml:trace contextRef="#ctx0" brushRef="#br0" timeOffset="86804.01">23039 14123 674 0,'0'0'21'0,"0"0"72"15,0 0-1-15,0 0-50 16,0 0-19-16,0 0-21 16,13 106 1-16,-13-48 19 15,-7 7 11-15,-10 3-1 16,-2 2-8-16,0-6-16 15,3-9 2-15,3-10 0 16,7-12-10-16,5-9 1 0,1-9 4 16,0-7-5-16,0-2 3 15,0-5-2-15,0-1 0 16,0 0 0-16,7 0 2 16,2-12-3-16,0-9-47 15,-2-3-53-15,-3-8-71 16,-3-2-338-16</inkml:trace>
  <inkml:trace contextRef="#ctx0" brushRef="#br0" timeOffset="87043.04">22700 14405 595 0,'0'0'80'0,"0"0"-17"0,116-1 3 15,-53 1-11-15,1 0-1 16,0 0-13-16,-1 0-4 16,-2 0-13-16,-4 0 5 15,-5 0-9-15,-9 0-11 16,-7 0-7-16,-8 0 4 16,-7 4-6-16,-10-4-47 15,-7 0-141-15,-4 0-658 16</inkml:trace>
  <inkml:trace contextRef="#ctx0" brushRef="#br0" timeOffset="87661.06">23805 14069 456 0,'0'0'52'0,"0"0"118"15,0 0-70-15,0 0-45 16,0 0 12-16,0 0-21 0,20-22-24 16,-16 22-5-16,2 20-1 15,7 14-10-15,1 10 11 16,5 9 15-16,2 7-1 16,6 3-2-16,5 4 3 15,2 0-4-15,1-2-12 16,-5-6-1-16,-6-10-12 15,-1-10 3-15,-7-10-5 16,-7-8 1-16,-3-9-1 16,-5-4-2-16,-1-8 1 15,0 0-4-15,0 0-20 16,-4-7-2-16,-11-12-16 16,-3-8-51-16,6-5-63 15,3-7-160-15</inkml:trace>
  <inkml:trace contextRef="#ctx0" brushRef="#br0" timeOffset="87980.15">24138 14107 351 0,'0'0'224'0,"0"0"-126"16,0 0-18-16,0 0-62 15,-34 75 8-15,5-28 42 0,-4 3-3 16,-1 4-8 0,-2-1-16-16,2 0-15 0,2 0-7 15,4-5-6-15,3-4-3 16,1-2-5-16,5-6-3 16,4-3-1-16,3-5 0 15,5-8-1 1,2-6 4-16,2-5-4 0,3-5 0 15,0-1-4-15,0-3 3 16,0 0-20-16,0-2-14 16,0-15-47-16,0-8-109 15</inkml:trace>
  <inkml:trace contextRef="#ctx0" brushRef="#br0" timeOffset="88208.83">23628 14475 529 0,'0'0'85'16,"0"0"-7"-16,129-7 28 15,-55 7-33-15,12 0-12 16,5 0-7-16,2 0-3 16,-6 0-8-16,-9 0-12 15,-11 0-10-15,-17 0-5 16,-16 1-16-16,-15 3 0 15,-17 6-2-15,-2-1-69 16,-29-1-120-16,-5 1-179 16</inkml:trace>
  <inkml:trace contextRef="#ctx0" brushRef="#br0" timeOffset="91122.97">13084 13849 44 0,'0'0'38'0,"-49"82"-21"16,26-46-2-16,-1-6-15 15,5-8 3-15,8-8-3 16,7-7 1-16,4-5-3 16,0-2 5-16,0 0 2 15,0 0 22-15,0-3-23 16,0-3-4-16,0 3-8 16,0-1 8-16,0 3-3 15,0-3 3-15,0 4 3 16,0 0-3-16,0-2 0 0,0 2-2 15,0-1 2-15,0-1 0 16,0 2-1-16,0-1 1 16,0 1-5-16,0-1-21 15,0-2-48-15</inkml:trace>
  <inkml:trace contextRef="#ctx0" brushRef="#br0" timeOffset="94308.98">18367 14126 72 0,'0'0'66'0,"0"0"24"15,0 0-7-15,0 0-28 16,0 0 7-16,0 0-12 15,0-19-10-15,0 16-6 16,0 2-3-16,0-4 1 16,0 3 2-16,0-3-4 15,0 1 1-15,0 0-1 16,1 0-3-16,1 1-6 16,-2 1 0-16,0-1 1 15,0 1 0-15,0 0 2 16,0-1-3-16,0 1-7 15,0 2 3-15,0 0-4 16,0 0-2-16,0 0-8 16,0 0 2-16,0 0 1 0,0 0-6 15,0 0 3-15,0 0-9 16,0 0 8-16,0 0-2 16,0 0 0-16,-6 8 0 15,0 1-2-15,-3-1 5 16,0 3-3-16,2 1 2 15,-3 0-3-15,3 0 3 16,0 0-2-16,1-1 2 16,-2 0 1-16,-3 4-3 15,3 0 2-15,-3 1-2 16,-2 2 4-16,3 1-2 16,-4-1 2-16,4-1 4 15,-2-1-7-15,-1 2 6 0,0-3-7 16,0 0 3-16,3 1 5 15,-1-2-8-15,-2 2 0 16,2-1 0-16,-1 2 3 16,1-1 4-16,1 1-2 15,1-5-3-15,1 0 4 16,2-4-5-16,1-1 0 16,2-1 0-16,2-3 0 15,-2 2-1-15,0-2 0 16,-2 0 4-16,2 0-2 15,0 0 1-15,2-3-3 16,1 0 0-16,0 0 4 16,0 0-2-16,0 0-2 15,0 0 3-15,0 0 5 0,0 0-8 16,0 0 6-16,0 0 1 16,0 0 8-16,0-7 6 15,0-3-19-15,0 1 7 16,4 1-9-16,4-4 5 15,-1 1-4-15,1 0-1 16,2 0 1-16,-1-2 3 16,2-1-4-16,-1 2 0 15,3-5 0-15,1 2 1 16,1-2-1-16,-2 0 7 0,0 0-11 16,1 2 9-16,1 1-5 15,-2 0 0-15,2 0-1 16,-3 1 1-16,-1-1 0 15,2 2-8-15,1-1 8 16,-1 1 4-16,0 0-4 16,-2 2 1-16,-2-1 0 15,-2 5-1-15,-1-3 0 16,0 2 0-16,0 0-1 16,-2-1 2-16,1 3-1 15,-1-4 1-15,1 1-1 16,0 0 0-16,2-3 0 15,-3 4 0-15,2-3 1 16,-1 4-1-16,-2 0 0 16,0 1 0-16,-3 3 0 15,1 1 0-15,-1-1 0 0,0 1 0 16,0-1 0-16,0 1 0 16,2 1-1-16,-2 0 1 15,0 0 2-15,0 0-1 16,0 0-1-16,0 0 0 15,0 0 0-15,0 0-1 16,0 0 0-16,0 0 0 16,0 0-7-16,0 0 7 15,0 0-3-15,-6 0 3 16,-2 0 1-16,2 3 0 16,-1 1 0-16,-1 1 1 0,-1 3-3 15,-1 1 2 1,-2 1-2-16,0 1 2 0,-3 1-1 15,2 3 1-15,-3 3 0 16,-1 0 3-16,1-1-3 16,2 0 0-16,-1 0 2 15,3-2-2-15,-2 2 0 16,-2 2 1-16,-1 2-1 16,2 1 0-16,-3 3-4 15,3 3 6-15,0 0-2 16,0 0 1-16,0-1-1 15,3-5 0-15,0-5 0 16,6-7 0-16,2-3 0 16,1-2 0-16,1-5 1 15,2 0-2-15,0 0 0 0,0 0 1 16,0 0 4-16,0 0-3 16,0 0 3-16,0 0-4 15,-1 0-5-15,-5 0-61 16,-3-8-72-16,0 3-69 15</inkml:trace>
  <inkml:trace contextRef="#ctx0" brushRef="#br0" timeOffset="117902.32">20814 15250 356 0,'0'0'85'16,"0"0"-27"-16,0 0 63 15,0 0-59-15,0 0-20 16,-91-31-19-16,72 31 6 15,3 0-11-15,-2 11 4 16,0 4-3-16,2 2 7 16,-4 3-12-16,1 3 4 15,1 2-2-15,2 3 5 16,2 2-5-16,5 2 1 16,0-1-3-16,5-1-7 15,4-2 0-15,0-1 5 16,0-1-5-16,4-1-5 0,11-5-2 15,0-4 3-15,6-2-3 16,-2-6 1-16,4-3-1 16,1-5 1-16,-1 0 9 15,3 0-7-15,-1-10-2 16,-4-7 0-16,0-10-1 16,-2-4 2-16,-2-11 7 15,-4-3-8-15,-4 3 2 16,-4 0 2-16,-5 5-3 15,0 7-1-15,0 8 0 16,0 5 0-16,-2 5 10 0,-2 6 4 16,2 4-8-1,0 0 0-15,2 2-7 0,0 0 0 16,0 2-10-16,0 18 3 16,0 8 7-16,4 7 0 15,3 5 3-15,2 2-3 16,0 0 0-16,0 1-1 15,2-5 1-15,0-4 1 16,0-8-1-16,2-2-2 16,-1-6 0-16,-1-7-2 15,0-6-10-15,-3-1 1 16,1-4-7-16,3 0-21 16,-2-4-21-16,-1-12-59 15,0-9-182-15</inkml:trace>
  <inkml:trace contextRef="#ctx0" brushRef="#br0" timeOffset="118480.66">21117 15073 518 0,'0'0'59'0,"0"0"65"15,0 0-30-15,0 0-72 0,0 0-13 16,0 0-6 0,5 61 36-16,-2-13-13 0,-3 6-2 15,0 1 3-15,0 3-25 16,-2-5 9-16,-9-2-6 16,0-6-4-16,2-9 1 15,3-5 2-15,3-10-4 16,0-9 0-16,3-3 0 15,0-7 0-15,0-2 0 16,0 0 0-16,0 0 1 16,0-5 5-16,3-16-3 15,9-6-2-15,5-7 2 16,3-1-1-16,3 2-2 16,0 3-9-16,2 6-12 15,-2 7-4-15,-2 9 1 16,-3 7 14-16,-1 1 2 0,2 0 2 15,0 13 3-15,2 7 3 16,0 6-2-16,-3 5 5 16,-3 3-6-16,-8 2-3 15,-5-1 6-15,-2-5-6 16,0-6 1-16,-14-7 4 16,-7-5 1-16,-2-5 24 15,-7-4 16-15,-1-3-6 16,-2 0 5-16,-2 0-4 15,4 0-7-15,1-12-19 16,5 2 0-16,8-1-9 0,7 2-3 16,10-2-69-16,0 1-106 15</inkml:trace>
  <inkml:trace contextRef="#ctx0" brushRef="#br0" timeOffset="118935.51">21981 15333 582 0,'0'0'104'0,"0"0"8"15,0 0-37-15,0 0-33 16,-103-47-14-16,70 47 0 16,0 10-12-16,-2 13 2 15,5 7-4-15,2 1 11 16,5 5-9-16,2 1-9 15,6 1 10-15,5 1-10 16,7 1-2-16,3-1-5 16,0-2-2-16,16-4 2 15,5-5 0-15,5-6 1 16,0-5-3-16,4-5 4 0,0-4-4 16,-2-2-8-16,-1-3 5 15,-2-3-31-15,-3 0-47 16,-2 0-32-16,0-13-248 15</inkml:trace>
  <inkml:trace contextRef="#ctx0" brushRef="#br0" timeOffset="119300.32">22323 15272 761 0,'0'0'28'16,"0"0"60"-16,0 0-40 15,0 0-46-15,0 0 20 16,3 99 7-16,-3-44 12 15,0 3-18-15,-6 6-6 16,-9-5-4-16,0-3-9 0,3-7 2 16,3-12-4-1,2-8 0-15,4-8 0 0,3-9 4 16,0-3-6 0,0-6-11-16,0-2-8 0,0-1-39 15,0 0-32-15,0-13-110 16</inkml:trace>
  <inkml:trace contextRef="#ctx0" brushRef="#br0" timeOffset="119487.73">22074 15586 556 0,'0'0'110'0,"0"0"-29"15,0 0-26-15,88-21 5 16,-36 18-1-16,3 3-47 15,2-3 18-15,-1 3-11 16,-3 0-11-16,-4 0 3 16,-4 0-11-16,-8 0-60 15,-9 0-291-15</inkml:trace>
  <inkml:trace contextRef="#ctx0" brushRef="#br0" timeOffset="120057.79">22986 15398 686 0,'0'0'47'16,"0"0"47"-16,0 0 0 15,0 0-58-15,0 0-23 16,0 0-4-16,30 38 7 15,-12 10 19-15,0 10-9 16,3 1-15-16,0 0 2 0,-2-4-13 16,1-9 4-1,-3-5-3-15,-5-10-1 0,-1-7 1 16,-2-7-2-16,-5-10 1 16,-1-2-13-16,-3-4-14 15,0-1-44-15,0 0-24 16,-7-20-113-16</inkml:trace>
  <inkml:trace contextRef="#ctx0" brushRef="#br0" timeOffset="120338.15">23192 15374 600 0,'0'0'10'0,"0"0"28"15,-7 87 55-15,-3-41-37 16,-7 3-8-16,-5 2 0 16,-4 1-14-16,-3-6-15 15,0-3-11-15,1-5 2 16,5-4-6-16,4-4-2 16,7-6-2-16,3-4 3 15,6-8-3-15,0-1-3 16,3-8-21-16,0 2-30 15,0-5-42-15,0 0-49 16,0-9-25-16</inkml:trace>
  <inkml:trace contextRef="#ctx0" brushRef="#br0" timeOffset="120491.37">22836 15754 403 0,'0'0'117'0,"0"0"-29"16,0 0-10-16,85-32-4 15,-39 26-38-15,3 2-18 16,6 4-7-16,7 0-6 16,3 0-1-16,4 0-4 15,-2 0-29-15,-13 0-215 0</inkml:trace>
  <inkml:trace contextRef="#ctx0" brushRef="#br0" timeOffset="121286.86">23942 15553 445 0,'0'0'90'0,"0"0"57"15,0 0-60-15,-62-75-38 16,41 62 3-16,-3 6-17 15,-3-1-5-15,-2 6-8 16,-3 2-5-16,1 0-2 16,1 13-2-16,2 3 3 15,3 5-4-15,3 7 4 16,3 5-9-16,7 6 1 16,4 0-4-16,6 3 5 15,2-3-3-15,0-2-6 16,5-2 0-16,6-4 2 0,0-4-2 15,0-6 0-15,1-4-1 16,5-6 0-16,-1-5-8 16,5-5 8-16,1-1 0 15,-1 0 1-15,2-18-2 16,0-6 2-16,0-10 7 16,-2-6-7-16,3-7 5 15,-2-8-4-15,-1-6 0 16,0-5-1-16,1-2-8 15,-4 1-7-15,0-2-2 0,-3 5-5 16,-8 3-2 0,-4 4 19-16,-1 10 2 0,-2 12 2 15,0 12 1-15,0 12 5 16,0 11-1-16,0 0-2 16,-2 25-2-16,-2 22 0 15,-1 17 7-15,4 17 8 16,-2 6 11-16,2 5-12 15,-1 0-9-15,-1-11 0 16,0-9-5-16,1-12 4 16,2-14-1-16,0-7-6 15,7-8 6-15,9-9 0 16,2-5-3-16,6-5-1 16,1-4-8-16,2-5-15 15,-5-3-106-15,-7 0-258 0</inkml:trace>
  <inkml:trace contextRef="#ctx0" brushRef="#br0" timeOffset="125830.67">17165 15337 406 0,'0'0'2'0,"0"0"40"16,0 0 78-16,0 0-49 15,0 0-24-15,0 0-19 16,0 0-3-16,-15-41-18 15,12 58-6-15,-2 19 3 16,-3 19 26-16,-5 16 13 16,-6 16 3-16,-2 14-13 15,-3 9-10-15,2 11-2 16,5 2-10-16,7 1-4 16,9-5 6-16,1-12-1 0,0-9 3 15,0-9-8-15,1-9 7 16,-1-5-11-16,0-5 5 15,-12-12-5-15,3-7-1 16,-1-10 2-16,4-9 1 16,3-9 0-16,0-10-4 15,3-8 2-15,0-5-1 16,0 0 1-16,9-5 1 0,18-15-2 16,13-3-1-1,9-1 1-15,12 6-2 0,10 4 0 16,10 2-1-16,9 1 1 15,7 2 0-15,7-3-1 16,1 0 1-16,-4 3-3 16,0 1-1-16,-4 6 1 15,4 2 0-15,3 0 3 16,-4 0 4-16,-2 0-4 16,-8 0-3-16,-10 0 3 15,-11 1 0-15,-12-1-5 16,-14 0 5-16,-10 0 8 15,-6 0-7-15,-7-8-1 0,-2-6 4 16,-1-3 11 0,-1-5 1-16,-1-1 6 0,3-7 2 15,-2-3-3-15,-1-4-1 16,-3-5-14-16,-3-5 14 16,0-10-14-16,-1-6 1 15,-2-10-2-15,0-6 0 16,1-9 3-16,0-7-3 15,-1-6-5-15,2-3 1 16,-1-1-1-16,-1 0 0 16,0 7 0-16,0 2 1 15,3 7-1-15,0 11 0 16,-2 12 6-16,3 16-6 16,0 16 0-16,-6 15-5 0,-1 12 4 15,0 7-3-15,3 0-6 16,3 19-48-16,5 10-5 15,-7 9-53-15,-7 0-66 16,-6 2-240-16</inkml:trace>
  <inkml:trace contextRef="#ctx0" brushRef="#br0" timeOffset="126580.93">17363 16010 3 0,'0'0'284'0,"0"0"-277"15,-82-5 25-15,46 5 57 16,-1 2-8-16,3 8 5 16,1 2-39-16,6 0 16 15,6 0-14-15,9-6-14 16,7 1-18-16,5-3 2 15,0-1-9-15,0 0-3 16,0 2 12-16,8-1-6 0,10-2 6 16,6 1-9-1,9-3 10-15,10 0-8 16,8 0 5 0,17 0-3-16,13-9 5 0,20-4-10 0,16-4 3 15,15 0 8-15,9 0-11 16,12 0 0-16,4 0 2 15,1-3-2-15,-1 4-7 16,-10-1 0-16,-15 3 1 16,-15 1-2-16,-20 1 4 15,-16 2 3-15,-22 1 11 16,-18 0-8-16,-14 4-4 16,-14 0 1-16,-9 2-6 0,-4 3-1 15,0-2-1-15,0 2-6 16,-3 0-37-16,-17 0-37 15,-10 14-17-15,-12 7-13 16,-10 2-87-16</inkml:trace>
  <inkml:trace contextRef="#ctx0" brushRef="#br0" timeOffset="126973.16">18251 16150 536 0,'0'0'49'0,"0"0"54"16,0 0-22-16,0 0-69 16,0 0 1-16,-80 76 10 15,43-28 8-15,0 2 5 16,3-2-9-16,5-4-2 0,4-7-7 16,8-4-5-16,4-8-8 15,4-8-2-15,5-5-1 16,1-5-1-16,3-5-1 15,0 1 0-15,0-3-43 16,7 0-100-16,11 0-131 16</inkml:trace>
  <inkml:trace contextRef="#ctx0" brushRef="#br0" timeOffset="128365.79">18103 16696 536 0,'0'0'0'15,"0"0"-5"-15,0 0 5 16,0 0 16-16,0 0 11 15,0 109 15-15,9-67-8 16,0 3-10-16,1 4-2 0,5 7 1 16,6-5 0-1,5 0-2-15,3-1-17 0,0-1-2 16,-1-6 1-16,-4 1 0 16,-2-5-5-16,-5-3 2 15,0-7 0-15,3-5 2 16,5-4-2-16,8-8 8 15,10-3-8-15,5-5-2 16,9-3 2-16,-2 2 0 16,-3 1 7-16,-9 2-7 15,-5 3-5-15,-4 0 5 16,-1 1 6-16,4-1-6 16,8-3 0-16,10 1 0 15,11-5-1-15,7 3 0 0,7-5 1 16,11 2 6-16,7-1-4 15,4-1 19-15,-2 0-13 16,1 0 5-16,-2 0-8 16,1-3-4-16,4-7 4 15,-2 0 9-15,-1-6-5 16,2 1 1-16,-6-2-9 16,1-2 17-16,1 0-12 15,-1-5-4-15,-4-1-1 16,-10 1 16-16,-5 4-14 15,-10 1 8-15,-4 2-6 16,2 1-2-16,0 1-2 16,7 0 4-16,6-6 5 0,8 6-8 15,4 1 1-15,7 0 12 16,1 1-14-16,6 4 4 16,-5-1-4-16,-4-2-1 15,-6 4 6-15,-9-1-6 16,-3-2 0-16,-3 3 0 15,-3-3 1-15,-7-3-2 16,-3-3 1-16,-8-3-4 16,-4-2 4-16,-2 1 9 15,-2 3 13-15,-2 1-17 0,1 0 1 16,-5 0 12 0,-2 2-9-16,-3 0-3 0,2 3-1 15,2 2-5 1,2 1 6-16,1-2-5 0,2 0 2 15,0 0-3-15,-2-3 0 16,2 0 1-16,-3 2-1 16,-5 1-1-16,-1 3 1 15,-3-3 1-15,1 3 3 16,0-1-1-16,-1-2 2 16,3 0-1-16,0 0 2 15,1-1 3-15,2-2-7 16,-1-1 0-16,3-1 4 15,2 1-4-15,-3 0-1 16,2 3 4-16,1 2-5 0,-4 1 7 16,2-2-3-16,-5 2-2 15,-1 1-1-15,-5-1 2 16,-7-1 2-16,-4 3-4 16,-6 0 0-16,-4 4 4 15,-6 0-5-15,-2 0-2 16,1 2-3-16,-2-1-13 15,0 2-4-15,0 0 0 16,0 0-10-16,-2 0-14 16,-8 0-49-16,-6 0-13 15,-3-2-87-15,-1-4-422 16</inkml:trace>
  <inkml:trace contextRef="#ctx0" brushRef="#br0" timeOffset="128734.9">23889 16405 566 0,'0'0'84'16,"0"0"-20"-16,0 0 5 16,0 0-48-16,0 0-17 15,0 0 1-15,108 3-6 16,-70 1 5-16,-4 0 1 15,-2-4 1-15,-4 3-6 16,-3-1 8-16,-7 2 1 16,-2 0 7-16,-3 3 4 0,-6 2-8 15,0 5 3-15,-4 3 5 16,-3 5-16-16,0 4 11 16,-3 4 6-16,-14 2-6 15,-7 5-7-15,-3-1 16 16,1 1-19-16,-1 0 2 15,4-5-7-15,4-6 0 16,6-2-5-16,3-7-26 16,-2-8-51-16,6-5-59 15,0-4-343-15</inkml:trace>
  <inkml:trace contextRef="#ctx0" brushRef="#br0" timeOffset="132077.76">24875 15173 313 0,'0'0'72'0,"0"0"45"0,0 0-16 16,0 0-37-16,0 0-28 15,0 0 11-15,0 0-13 16,-21-67-17-16,6 69 0 16,-6 25-13-16,-9 14 8 15,-5 12 38-15,-1 6-6 16,-2 8-6-16,-5 4-8 16,-5 3 12-16,-1 0-7 15,0 0-11-15,3-6-8 16,5-1-7-16,7-6 11 15,6-9-11-15,5-10 1 16,8-11-9-16,4-11 6 16,3-7 2-16,5-6 1 0,3-4-5 15,0-3-1-15,0 0 8 16,0 0-2-16,0 0 8 16,0 0-14-16,0-7-2 15,2-3-2-15,1 1-9 16,-3 2-37-16,0 6-39 15,-2 1-51-15,-20 0-145 16,-8 8-405-16</inkml:trace>
  <inkml:trace contextRef="#ctx0" brushRef="#br0" timeOffset="133897.43">20324 14983 257 0,'0'0'47'0,"0"0"51"0,0 0 26 15,0-75-39-15,0 64-34 16,4 2-3-16,1 7-11 0,-4 0-6 16,-1 2-13-1,0 2-17-15,0 20 5 0,0 15 11 16,-4 11 32-16,-9 13-19 15,-4 14 7-15,-2 6 5 16,-4 8-8-16,1 1 2 16,-2 1-8-16,0-2-2 15,3 1-8-15,5-3-1 16,0-2-5-16,5-8-9 16,5-7 3-16,3-14-6 15,3-12 13-15,0-10 1 16,-2-10-9-16,2-9-3 0,-1-4 1 15,-2-3 1 1,2-6-3-16,1-2 1 0,0 0 3 16,0 0-5-16,0-1-1 15,0-16-35-15,0-11-45 16,5-11-45-16,17-11-43 16,6-17-203-16</inkml:trace>
  <inkml:trace contextRef="#ctx0" brushRef="#br0" timeOffset="136344.67">20125 14907 400 0,'0'0'48'0,"0"0"-37"15,0 0 58-15,0 0-12 16,0 0-47-16,0 0-9 16,78-54-1-16,-32 50 3 15,8 1 18-15,3 1-12 16,2 2 11-16,2 0-5 15,5 0 1-15,3 0-2 0,-2 2-2 16,3-1-9 0,-8 2 7-16,-3 1-4 0,-7 0-4 15,-1 0 7-15,-1 0 1 16,0 0-6-16,3 1 0 16,2-1 9-16,-1 1-9 15,2-1 5-15,0 0-6 16,2 1 2-16,5-3-2 15,1 1-2-15,0-1 5 16,-7 2 1-16,-8 1-7 16,-7 1 8-16,1 0-8 15,2-2 5-15,4 0 2 16,3-1-3-16,-2-1-3 0,-1 1 0 16,-3-1 6-1,-1 0-7-15,-2 3 4 0,-3-3-1 16,-3-1-3-16,-4 1 1 15,-3-1 0-15,-3 1 0 16,0 1 1-16,3-2 0 16,4 2 8-16,3-2-7 15,5-1 1-15,1 3-1 16,-4-3 2-16,-1 2-5 16,-7-2 2-16,-6 0-1 15,-1 1 0-15,-3-1-1 16,0 0 0-16,3 0 5 15,4 0 2-15,5 0 1 16,3 0-3-16,4 0 2 0,2 0-3 16,5 1-4-1,3 3 5-15,3 2-3 0,4-1-2 16,2 1 0-16,3 0 0 16,0-1 0-16,-1 1 0 15,-1-2-3-15,3-1 3 16,-2 1 3-16,3-1-3 15,-1-1 1-15,-2-1-1 16,-6 0 0-16,-3-1 1 16,-4 2 2-16,-3-2-6 15,0 0 6-15,1 0-3 16,0 1 1-16,6 1-1 16,0 1 0-16,1 0-4 0,0-1 4 15,-2 1 6-15,-3-1-6 16,-2-2-1-16,-3 0 0 15,0 0 1-15,-4 0 0 16,0 0 0-16,3 0-1 16,0 0 1-16,4 0 2 15,0 0-2-15,5 0 0 16,-3 0 0-16,-4-3 0 16,-3 1 0-16,-7 0 0 15,-4-1 1-15,-5 0-1 16,-1 0-1-16,-2-1 1 15,-2 2 1-15,4-3-1 0,2 2 0 16,4 1 0-16,2 1 0 16,0-1 0-16,-2 1-1 15,-1-1 1-15,-6 1 1 16,0-2 4-16,-2 2-1 16,-4 0 3-16,2 1-3 15,-3-2 2-15,-1 1-5 16,0-1 6-16,-2 2 0 15,-3 0-7-15,-2 0-4 16,-2 0 4-16,-3 5 1 16,-1 4 2-16,-2 6 4 15,0 3-4-15,0 3-1 16,0 3 8-16,0 3 3 0,0 1-8 16,-2 2-2-1,-1 2 10-15,2-1-3 0,-2 3 4 16,-1-1-5-16,1 4 10 15,2 4-9-15,1 2 6 16,0 6 0-16,3 0 11 16,8 4-15-16,-4-1-11 15,0 0 6-15,-5 1-3 16,-2-4-4-16,0 4 0 16,-3-5 3-16,-9-2 0 15,3-7-3-15,0-5 0 16,-1-6 3-16,2-3-3 0,2-6 1 15,0 1-2 1,-3-3 1-16,3 0 0 0,2-3 0 16,-1-3 0-16,1 0 0 15,2-5 2-15,-1 2-2 16,2-3 0-16,-3 1-1 16,1-5-1-16,-2 4-2 15,-2-2-4-15,-4 0 8 16,-2 1 3-16,-4 1 2 15,-2 2-5-15,-3-2 0 16,-5 2 3-16,-1-2-3 16,-4 0-1-16,-2-2 1 15,-7 0 0-15,-5 0 0 0,-5-2 5 16,-10-1-3 0,-7 0-2-16,-8 0 2 0,-5-9-5 15,-1 1 2-15,-8-3-8 16,-1 2-12-16,-4 1 10 15,3 2-1-15,9 1 0 16,12 2 8-16,7 3 2 16,6 0 2-16,1 0-1 15,0-1 3-15,-3-2-3 16,-6 0 3-16,-6 0-4 16,-11 1 2-16,-7-3 0 15,-8 3 8-15,-14 1-8 16,-9 1 0-16,-10 0 4 15,-2 0 2-15,9 3-5 0,14 4 1 16,14 2 8-16,11-3-3 16,7 3-1-1,3 1 3-15,3 0-4 0,-1 0 0 16,0-1 7-16,-8 3-12 16,-10-2 0-16,-7 3 0 15,-1-2 4-15,4-1-4 16,14-2 3-16,16-3-3 15,9-3-3-15,13-2 2 16,6 0 1-16,4 0 1 16,-4-3 1-16,-5-6-2 15,-12 3 3-15,-13-3-3 16,-15 2-2-16,-10 3 2 0,-1 1 4 16,7 3-1-1,8 0-3-15,14 0 1 0,13-1-5 16,11 1 8-16,12-2-4 15,11 1 1-15,4 1-1 16,2 0 0-16,-1 0-3 16,-5 0 3-16,-7 0 1 15,-4 0 4-15,-7 0-4 16,-2 0-2-16,-2 0 1 16,0-1 0-16,5-2 0 15,6-3 3-15,5 0 0 16,4-2-3-16,5 2 0 15,3 1 1-15,0 0 4 16,-1 2 6-16,-1 1-7 0,-5-1 7 16,-2-1-11-16,-2 1 2 15,0-1 1-15,4 1-2 16,0-1 6-16,9-2 2 16,3 2 4-16,4 0 2 15,2-2 5-15,0 1-7 16,0 0-9-16,0 1 2 15,0 1-2-15,0 1 3 16,0-1 2-16,0 1 0 16,0 0-1-16,0 1-1 15,-4-2 0-15,3 1-2 16,-2 0-2-16,1 0-2 16,1-1-1-16,1 3 2 0,0-2-1 15,-2 0-1 1,2 1 0-16,0 1 0 0,-1 0-9 15,1 0-28-15,-2-2-53 16,-1 1-39-16,-2-3-46 16,-2-5-155-16</inkml:trace>
  <inkml:trace contextRef="#ctx0" brushRef="#br0" timeOffset="138865.91">5196 3237 192 0,'0'0'397'16,"0"0"-361"-16,0 0 86 15,0 0-31-15,0 0-23 0,0 0-11 16,0 0 0-16,0-42-16 16,0 42-11-16,0 0-17 15,0 7-11-15,0 17-1 16,-1 13-1-16,-4 12 2 16,1 1 19-16,2 0 7 15,2-3-10 1,0-4-14-16,0-3 2 0,0-7-4 15,0-3-1-15,3-9-1 16,0-9 0-16,0-2 1 16,-1-9-1-16,-1-1-67 15,-1 0-78-15,0-1-190 16</inkml:trace>
  <inkml:trace contextRef="#ctx0" brushRef="#br0" timeOffset="139788.16">2938 3420 355 0,'0'0'251'16,"0"0"-222"-16,0 0 72 15,0 0-39-15,0 0-25 16,0 0-33-16,0 0 2 15,3-36-3-15,6 36-3 16,9 3 0-16,0 10 6 16,3 6 14-16,-7 1-4 15,-6 5-9-15,-5 2 1 16,-3 2-2-16,0 4-1 16,-11 1 16-16,-9 0-10 15,-7 0 9-15,-3-2-9 0,3-6 0 16,2-2-6-16,10-9-5 15,3-5 3-15,9-6 2 16,3-3-3-16,0-1-1 16,0 0 0-16,12 0-1 15,19 0 0-15,14-7 1 16,15-8-3-16,7 0 2 16,1 3-45-16,-2 1-26 15,-8 0-51-15,-10 3-426 16</inkml:trace>
  <inkml:trace contextRef="#ctx0" brushRef="#br0" timeOffset="140799.57">6971 3043 511 0,'0'0'57'16,"0"0"-18"-16,0 0 29 15,0 0-46-15,0 0-5 16,0 0 2-16,70 24-6 16,-68-12 9-16,-2 0-6 15,0 1 1-15,0 0-2 16,-14 0 6-16,-8 1 13 15,0-2-7-15,1-2-15 16,9-1-2-16,6-5 1 0,4-1-7 16,2-2-2-1,0 1-1-15,0 1-2 0,5 1 1 16,14 2-1-16,2-2 0 16,3 6 1-16,-2-1-7 15,-5 5-9-15,-2 2 12 16,-5 2-12-16,-5 1-3 15,-4-1-2-15,-1-1 3 16,0-2 12-16,0-3-1 16,-6-4-6-16,-4-2 8 15,-2-3 5-15,-3 1 10 16,-6-3 20-16,0 1 15 16,-4-2-20-16,4 0-11 0,3 0-3 15,6 0-11-15,6 0-16 16,3 0-168-16</inkml:trace>
  <inkml:trace contextRef="#ctx0" brushRef="#br0" timeOffset="142465.29">4844 5227 587 0,'0'0'35'16,"0"0"24"-16,0 0 38 16,0 0-40-16,0 0-6 15,0 0-21-15,0-57 7 16,0 57-16-16,0 0-9 16,0 15-7-16,0 13-4 15,0 13 1-15,0 5 0 16,-4 4 6-16,1 2 0 15,3-1-4-15,-3-3-2 16,3-1 7-16,0-7-9 16,0-8 1-16,0-11-2 15,0-8 0-15,3-7 1 0,-3-5 0 16,3-1-5-16,1 0 5 16,-1 0-3-16,2-10 7 15,1-9 0-15,1-6-3 16,2-1-1-16,-3-1 0 15,6 1 0-15,1 2-2 16,1 6-4-16,2 2 1 16,1 8-6-16,0 4-9 0,3 4-2 15,2 0 0 1,-1 12 5-16,3 7-4 0,-6 5-12 16,3 5 18-16,-9 0 15 15,-2 3-8 1,-4-3 5-16,-6 0 1 0,0-5 2 15,0-5 0-15,-6-2-1 16,-4-3 2-16,-2-4-1 16,-4-2 3-16,-1-4 8 15,-2-3 1-15,-5-1-3 16,-4 0 19-16,-4 0 1 16,-2-4-19-16,-2-5-3 15,6 0-3-15,5 0 0 16,8 1 2-16,7 4-5 15,9-2 1-15,1 1-2 0,3-3-24 16,19-1-61-16,9-1-58 16</inkml:trace>
  <inkml:trace contextRef="#ctx0" brushRef="#br0" timeOffset="142827.34">5475 5304 755 0,'0'0'38'16,"0"0"-22"-16,0 0 14 15,0 0-9-15,0 0-16 16,0 78 4-16,0-34 17 16,0 8-6-16,-3-2-8 15,-3 1-6-15,2-4-3 16,-1-7-2-16,2-10-1 16,2-7 3-16,1-9-3 15,0-6 0-15,0-3-16 16,0-4-13-16,0-1-24 15,0 0-57-15,-2 0-256 16</inkml:trace>
  <inkml:trace contextRef="#ctx0" brushRef="#br0" timeOffset="143023.79">5232 5588 642 0,'0'0'55'15,"0"0"-14"-15,0 0 16 16,0 0-35-16,97-34-17 16,-48 28-5-16,0 3 7 15,-4-2-7-15,-6 2 4 16,-12 1-2-16,-8 1-2 0,-13-1-21 16,-6 0-199-16</inkml:trace>
  <inkml:trace contextRef="#ctx0" brushRef="#br0" timeOffset="143663.7">5805 5293 546 0,'0'0'124'0,"0"0"-39"16,0 0-3-16,0 0-19 15,-94-26-28-15,64 26-10 16,-4 2 4-16,-5 15-20 15,-3 5 10-15,5 5-17 16,4 1 6-16,5 4 6 16,4-1-13-16,7 2 9 15,1 2-9-15,4-1 4 16,6 2-6-16,6 0 6 16,0-4 1-16,0-1-4 15,3-1-2-15,11-2 1 16,3-3-2-16,6-4 1 15,-1-3 0-15,7-4 1 16,2-4-1-16,9-3 1 16,0-4-1-16,2-3 0 0,-2 0 0 15,-4-1-11-15,-6-11-5 16,-3 2-10-16,-9-7-21 16,-3 1-37-16,-11-2-67 15,-4-3-348-15</inkml:trace>
  <inkml:trace contextRef="#ctx0" brushRef="#br0" timeOffset="144219.94">5766 5327 187 0,'0'0'150'15,"0"0"-92"-15,0 0 82 16,0 0-29-16,0 0-56 16,0 0-30-16,-91-3 10 15,58 18-8-15,-4 5-12 16,-5 4 4-16,3 2 1 15,2 1-15-15,4 4 16 16,6 0-19-16,7-1 9 16,3 4-8-16,8 4-3 15,6-4 6-15,3 2-3 16,0-4 3-16,0-1-5 16,12-1-1-16,9-5 0 15,3-4 0-15,10-5 0 0,9-3 8 16,2-6-8-16,6-5 0 15,-3-2-15-15,-7 0-31 16,-3-5-28-16,-10-9-163 16</inkml:trace>
  <inkml:trace contextRef="#ctx0" brushRef="#br0" timeOffset="144680.44">6367 5316 656 0,'0'0'63'0,"0"0"11"16,0 0 11 0,0 0-37-16,0 0-36 0,0 0-9 15,-15 22 2-15,5 18-5 16,-1 7 10-16,1 6-2 15,1 0-8-15,6 1 10 16,0-5-7-16,3-4-3 16,0-3 1-16,0-9 0 15,0-3 0-15,6-9-2 16,-3-7 5-16,0-8-8 16,0-3 4-16,-3-3-7 15,0 0-33-15,0 0-13 16,0 0-6-16,0-9-124 15</inkml:trace>
  <inkml:trace contextRef="#ctx0" brushRef="#br0" timeOffset="144925">6099 5600 515 0,'0'0'79'0,"0"0"-41"16,0 0 46-16,0 0-28 16,106-12-25-16,-60 10 10 15,6 1-12-15,0 0-11 16,2-4-6-16,0 0-6 0,-8 1 2 16,-6-2-8-16,-7 1 0 15,-9-2-15-15,-8 3-51 16,-8-2-129-16</inkml:trace>
  <inkml:trace contextRef="#ctx0" brushRef="#br0" timeOffset="146170.56">4218 5482 486 0,'0'0'65'15,"0"0"40"-15,0 0-17 16,0 0-28-16,0 0-13 15,0 0-12-15,-42-37-15 16,27 37-2-16,-4 0-6 16,-5 8-5-16,-5 9 2 15,-2 4-8-15,6 5 7 16,1 4-3-16,6 2-4 16,5 4-1-16,5 0 5 15,5 4-10-15,3 1 6 16,0-1-1-16,3 1 4 15,9-1-1-15,6-2-3 16,-1-9-2-16,3-4 2 0,-2-9 0 16,3-6-1-1,0-6-12-15,3-4 5 0,1 0-2 16,-1-2-3-16,0-17-2 16,0-6 10-16,-5-6 5 15,-2-3 0-15,-3-5 1 16,-3-1 6-16,-5-2 1 15,-6-5 5-15,0 0-5 16,0 0-3-16,0 4-3 16,0 7-2-16,0 11 1 15,-6 8 2-15,3 8 0 16,1 7 23-16,1 2 2 0,1 0-27 16,0 0-1-16,0 9-2 15,0 13-5-15,0 9 7 16,9 11-3-1,7 4 2-15,1 0 1 0,2 1 8 16,1-5-8-16,2-1 1 16,0-9-2-16,2-3 1 15,3-9-1-15,-3-6 1 16,1-5 0-16,-1-6 0 16,0-3-3-16,-3 0-20 15,7-3-27-15,-2-9-61 0,-1-5-191 16</inkml:trace>
  <inkml:trace contextRef="#ctx0" brushRef="#br0" timeOffset="147047.77">7007 5356 714 0,'0'0'32'16,"0"0"0"-16,0 0 58 16,0 0-20-16,0 0-34 15,0 0-14-15,-16-40 4 16,16 40-20-16,1 8-6 16,14 18 0-16,2 13-6 15,2 10 6-15,2 7 8 16,-3 1-6-16,1 2 4 15,3-3-4 1,-4-1 3-16,3-9-8 0,-3-7 9 16,-3-9-4-16,-3-12-2 0,-3-6 0 15,-5-7-2 1,-2-5-14-16,-2 0-6 0,0 0-6 16,0 0-5-16,0-17-23 15,0-5-45-15,0-8-142 16,-3-5-293-16</inkml:trace>
  <inkml:trace contextRef="#ctx0" brushRef="#br0" timeOffset="147334.82">7198 5375 356 0,'0'0'8'15,"0"0"41"-15,-57 101 86 16,31-52-45-16,-4 0-26 16,0 1-20-16,4-3 1 15,7-5-31-15,7-3-3 16,3-6-10-16,5-2 7 16,1-8-8-16,1-3 1 15,2-8-1-15,0-5 0 16,0-1-8-16,0-6-25 15,0 0-57-15,0 0-80 16,0-13-160-16</inkml:trace>
  <inkml:trace contextRef="#ctx0" brushRef="#br0" timeOffset="147523.67">6879 5675 467 0,'0'0'44'0,"0"0"20"15,0 0 42-15,0 0-78 16,79-22-22-16,-30 15-4 16,8-2 5-16,1 1-5 0,0-1 1 15,-4 1 1-15,-2 0-4 16,-6 2-3-16,-7-1-57 16,-9 2-295-1</inkml:trace>
  <inkml:trace contextRef="#ctx0" brushRef="#br0" timeOffset="148253.9">7884 5479 583 0,'0'0'45'0,"0"0"42"16,0 0-5-16,-85-43-22 16,60 36-20-16,-2 4-15 15,2 2 0-15,2 1-10 16,2 0-2-16,-1 3-5 15,2 13-2-15,-2 4-5 16,1 5-1-16,5 4 0 16,1 5 2-16,7 3-1 15,5 0-1-15,3 0 0 16,0-5 0-16,6-3 0 16,5 0-2-16,5-8 2 0,-1-4 0 15,0-4-2-15,2-6-1 16,-1-5 3-16,5-2-8 15,0 0 8-15,3-14 4 16,1-6-4-16,-3-5 0 16,-2-5 3-16,-1-2 5 15,-4-7 6-15,1-8-3 16,-5-5-2-16,1-7-5 16,-5 0-3-16,-1-2 0 15,-3 2 1-15,-3 0 0 16,0 7-2-16,0 5-6 0,-6 10 6 15,2 11 7-15,-1 12-7 16,2 8-1-16,0 6 1 16,-1 0 0-16,4 15-6 15,0 19 4-15,0 12 0 16,15 11 2-16,-3 0 0 16,1 5 0-16,-1 1 0 15,-4 0 0-15,-1-3 1 16,-4-3 0-16,0-10-1 15,-2-9 0-15,2-8 1 16,2-8-1-16,1-5-4 16,3-7-7-16,0-3-15 0,4-4 3 15,5-3-52-15,4 0-27 16,-2 0-85-16</inkml:trace>
  <inkml:trace contextRef="#ctx0" brushRef="#br0" timeOffset="148642.71">8609 5218 630 0,'0'0'66'16,"0"0"-65"-16,0 0 19 16,0 0 44-16,-68 107-29 15,33-46 3-15,-1 8-1 16,-1 4 3-16,1-1-34 16,5-4 7-16,2-6 3 15,3-6-15-15,5-6 4 16,4-11-3-16,4-7-2 15,7-14-1-15,3-7 1 16,3-5 4-16,0-6-4 16,0 0 2-16,0 0 1 15,0 0-3-15,0 0-14 16,0-13-72-16,0 1-109 16,0-2-492-16</inkml:trace>
  <inkml:trace contextRef="#ctx0" brushRef="#br0" timeOffset="152170.81">4233 6459 236 0,'0'0'97'15,"0"0"-22"-15,0 0 39 16,0 0-14-16,0 0-33 15,0 0-38-15,-11 0-7 16,11 0-18-16,2 0 17 16,14 0 6-16,8 0-18 15,16 0 9-15,11-6-3 16,7-2 7-16,8 2-16 16,-1 0 11-16,1 1-12 15,6 2 3-15,2 1-4 16,1 1 0-16,2-2-4 15,-2 1 1-15,4-1-2 16,0 2 6-16,3-1-7 0,0 0 2 16,-1-3 0-16,4 3 3 15,-3-3 3-15,-2 2 9 16,-2-2-14-16,-2 1 7 16,-3-3-5-16,3-1-3 15,2 2 4-15,5-3-4 16,-1 2 4-16,2 0-3 15,-1-1 0-15,1 1-1 16,-8 0 0-16,1-1 0 16,-6 1 0-16,1-1 0 15,3-1 4-15,9 0 0 16,-1 2-5-16,1-3 4 0,4 6-3 16,-5-4 0-16,-1 1 0 15,-1-1-2-15,-7-2 1 16,-5 2 2-16,-5-1-2 15,-1 0 3-15,4-1-2 16,0 3 0-16,3-3 6 16,-1 5-6-16,-3-2 0 15,-1 0-1-15,-8 0 2 16,-2 0-1-16,-7 0 0 16,-8 0 0-16,-1-1 0 15,1 2 2-15,-4 0-2 16,-2-2 0-16,-1 4-2 15,1-2 1-15,1-1-3 16,-4 3 4-16,-3-1 1 16,-1 2 1-16,-3-1 0 0,-2 0 3 15,-5 0 1-15,-1-1 3 16,-5 1-2-16,-2 0 5 16,-1-2 11-16,-2-1 1 15,-1 0-3-15,1 2-16 16,1 0 7-16,-4 4 4 15,0-1-15-15,-1 2 5 16,1-2-2-16,0 1-4 16,0-2 6-16,-2 0-4 15,2 0-2-15,0 1 0 0,0-3 10 16,3-1-6 0,-3-3 10-16,0 1-1 0,0-1-4 15,0-2-6-15,2 0-3 16,-2-1 8-16,0-2-5 15,0-5-2-15,-1-5 1 16,1-5 3-16,-1-3-4 16,2-3 2-16,1-1 0 15,1-4-1-15,0-2 1 16,1-4-3-16,1-4 0 16,-2-6 2-16,-2 0 0 15,-2-2-4-15,-1 2 0 16,1-1 2-16,-1-1 6 0,5 4-6 15,0 1-6-15,0 3 5 16,3 8 2-16,-2 11-8 16,-1 9 5-16,-3 9 2 15,-3 7 8-15,0 1-8 16,0 5-1-16,0 0 1 16,0 0-13-16,0 0 2 15,0 0-5-15,-1 0 7 16,-5 0 8-16,-6 0-6 15,0 0 7-15,0 0 2 16,0 0 2-16,0 0-4 16,-4 0 0-16,1 0 0 15,-3 0 0-15,-3 0 0 16,-1 0-1-16,-7 0 1 0,-8 0 12 16,-3 5-11-16,-2-1 0 15,-1 1-1-15,0 2 0 16,2 1 1-16,4-2-1 15,4 2 0-15,5-3 0 16,0-1 2-16,-4 0 1 16,0 0-3-16,-4-1-3 15,-2-3 3-15,-1 2 1 16,-4 1-1-16,0-1 2 16,-6 1-4-16,-3 4-2 15,-4-4-5-15,-9 3 0 16,-2-1-17-16,-5 0 1 15,6-1 23-15,2-2-7 16,3-1-9-16,3-1 8 0,-2 0 2 16,-1 0-25-16,1 0 23 15,5 0 4-15,3 0 2 16,4 0-16-16,2 0 14 16,1 0-7-16,-1 0 2 15,0 0 4-15,-3 0-2 16,-2 0-3-16,5 0 0 15,-3-1 1-15,-2-1 8 16,3 2-2-16,-1 0 2 16,1 0 3-16,-1 0 3 15,7 0-3-15,2-3-6 16,4 0 6-16,2 2 3 16,1-1-3-16,-3 2 0 0,0 0 4 15,-7 0-4-15,-2 0-2 16,-4 2 0-16,-4 2 2 15,0 1 5-15,-2-1-4 16,6-2-2-16,1 0 2 16,3-2 1-16,2 0-2 15,0 0 0-15,4 0 2 16,6 0-1-16,2 0 1 16,1 0-2-16,3 0 0 15,-4 0-1-15,-2 0-5 16,0 0 6-16,-1 1 2 0,-5 1-2 15,-4 0 3-15,-3-2-2 16,-4 1-1-16,-5-1 0 16,0 1-1-16,-1-1 1 15,-4 0 0-15,3 0 2 16,2 0 0-16,-2 0-2 16,-1 0 0-16,3 0 1 15,-2 0 5-15,1 0-6 16,-1 7 1-16,-4 4-1 15,1-2 0-15,-1 0 0 16,0 2 2-16,8-2-2 16,4 0 6-16,6 0-6 15,0-2 3-15,1-2-2 16,-1 1-1-16,4-1 0 0,3-2 12 16,0 2-9-16,2-2 1 15,6 2-3-15,-1-1 0 16,1 3 0-16,3 0-1 15,-2-2 0-15,3 3 0 16,3-1 4-16,2-2-2 16,1 2-1-16,6-3 0 15,4-2 6-15,2-1 1 16,1 1-6-16,0-2 8 16,2 1-6-16,-3-1 8 15,6 2-4-15,-3 1-3 16,0-1 3-16,0-1-3 15,-3 0-3-15,2 2-2 0,-2-2 2 16,1 2 1 0,1 2-2-16,-2-2-1 0,0 1 0 15,3 2 0-15,0-2 3 16,0 1-8-16,0 0 1 16,3 5 4-16,-2-2 0 15,1 1-2-15,1 3 2 16,-2 0 1-16,1 0 7 15,-1-1-8-15,1 3 2 16,1-1-2-16,0 2 2 16,0 2-2-16,0 0 6 15,0 2-5-15,0 1 1 16,4 1-1-16,1-1-1 16,-2 0 3-16,3 0 1 0,-3 0 0 15,-3 0-4-15,0-2 1 16,0 0 1-16,0 1-2 15,0-2 3-15,0 0 2 16,0 0-1-16,0-1-2 16,0 0 3-16,0-2-1 15,0 0-2-15,-3-1 0 16,0 3 0-16,3 2-1 16,-3 3 2-16,3 1 6 15,-3 2-7-15,3-3-1 16,0 2-1-16,0-4-5 15,0 3 5-15,0 0 0 16,0-2 1-16,0 2 1 0,0 0-2 16,0 1 1-16,0-1 4 15,0 1-4-15,0-1-1 16,0 3 0-16,0-1 0 16,0-1 4-16,0 2-1 15,0-3 3-15,3 1-3 16,0-2-1-16,0-2 0 15,0 1-2-15,-3-1 2 16,6-2 2-16,-3 2-1 16,1-2-3-16,1-1-2 0,2-1 2 15,5 0 2 1,2-1 1-16,5-1 16 0,2 0-6 16,7 0 6-16,4-3-18 15,-1-2 11-15,4-2 2 16,0-1-10-16,-2-2 0 15,-2 1 0-15,0-3-4 16,-1-1 0-16,0 0 0 16,7 0 9-16,2 0-9 15,7-10 2-15,5 0-2 16,3-3 1-16,4 0-4 16,-3 3-5-16,-10 3-13 15,-14 6-63-15,-14 1-101 16,-14 0-236-16</inkml:trace>
  <inkml:trace contextRef="#ctx0" brushRef="#br0" timeOffset="163308.15">19353 570 233 0,'0'0'204'0,"0"0"-153"16,0 0 56-16,0 0-5 15,-17-80-51-15,10 66-3 16,-2-1-15-16,0 4 3 16,2 3-3-16,-3 2-10 15,-3 3 2-15,1 1-9 16,-7 2-9-16,-5 0-3 15,0 8 3-15,-4 9-3 16,1 3-4-16,2 2 9 16,4 2-5-16,3 2-4 15,2 3 1-15,3 3 2 16,5 1-3-16,2 2 1 0,6 1-5 16,0-5 8-16,0-4-4 15,1-1 0-15,9-4-5 16,2-3 3-16,1-5-8 15,0-6 2-15,0-2-6 16,4-3 4-16,1-3-7 16,1 0 13-16,2 0-7 15,-2-4 6-15,-1-8-2 16,0-2 7-16,-3-4 0 16,0-5 1-16,1-4-1 15,0-5 1-15,3-2 8 16,0-2-7-16,-1 0-2 0,-2 6 0 15,-5 8 4-15,-3 6 8 16,-4 8-1-16,-3 4 8 16,-1 2 3-16,0 2-2 15,0 0-10-15,0 0-8 16,0 0 2-16,0 0-4 16,0 0 0-16,0 0 0 15,0 14-7-15,0 6 5 16,0 8 2-16,2 5 1 15,-1 1-1-15,4 3 0 16,-2-2 0-16,1-2 0 16,5-1 1-16,-3-6-1 15,3-4-1-15,2-6 1 0,0-3 0 16,0-6-5-16,2-2 5 16,-1-1-6-16,0-3 0 15,3-1-22-15,-3 0-24 16,1 0-84-16,-7-1-433 15</inkml:trace>
  <inkml:trace contextRef="#ctx0" brushRef="#br0" timeOffset="163816.96">19924 505 738 0,'0'0'35'16,"0"0"8"-16,0 0 42 16,0 0-41-16,0 0-35 15,0 0-9-15,15 29-9 16,-1 11 9-16,2 9 3 15,-1 5 1-15,0-4-3 16,-3-3 5-16,1-4-2 16,-2-8-4-16,-4-6 0 15,3-7 3-15,-2-4-3 16,-2-8 1-16,0-3-4 16,0-3 3-16,0-4-8 0,0 0-45 15,0 0-22-15,1 0-23 16,-1-16-123-16,-2-7-195 15</inkml:trace>
  <inkml:trace contextRef="#ctx0" brushRef="#br0" timeOffset="164052.99">20170 527 401 0,'0'0'157'0,"0"0"-136"16,0 0-13-16,0 0 22 15,-67 82 10-15,39-43-1 16,1 1-17-16,-3 6-3 0,3-2 1 16,-3-1-8-16,2-4-5 15,4-5 0-15,2-5-7 16,5-9 1-16,3-4 0 16,4-5-2-16,0-2 0 15,6-3-41-15,1-5-76 16,1-1-235-16</inkml:trace>
  <inkml:trace contextRef="#ctx0" brushRef="#br0" timeOffset="164260.76">19669 833 675 0,'0'0'57'16,"0"0"-53"-16,0 0 2 15,0 0 25-15,127-14-10 16,-70 14-15-16,4 0 0 16,-2 0-6-16,-1-4 0 15,-2 0-6-15,-5-5-26 16,-7 0-85-16,-10-6-396 16</inkml:trace>
  <inkml:trace contextRef="#ctx0" brushRef="#br0" timeOffset="164955.9">20570 448 715 0,'0'0'38'16,"0"0"-29"-16,0 0 64 15,0 0-22-15,0 0-10 0,0 0-31 16,0-30-10 0,0 56-7-16,-12 8 5 0,0 12 2 15,-4 8 2-15,2 3-1 16,1 1 3-16,1-4-3 15,3-3 0-15,3-5-1 16,-1-7 0-16,4-8 0 16,1-10 0-16,2-6 0 15,0-9 0-15,0-4-2 16,0-2 0-16,0 0 2 16,0 0 0-16,0 0 10 15,5-13-1-15,6-6 1 16,3-6-10-16,2-3 4 15,4-6-3-15,4 0-1 16,2 0 1-16,1 4-5 0,3 8-4 16,-3 10-7-16,-3 9 4 15,-3 3 2-15,-2 0 0 16,2 17 8-16,-3 4-5 16,0 5 4-16,-5 3-2 15,-4 2 3-15,-5 1-4 16,-4-2 2-16,0-3-1 15,0-2-2-15,-8-2 0 16,-4-7 2-16,-1-2 4 16,-3-3-1-16,-3-2 1 15,1-6 3-15,-4 2 2 16,1-5 0-16,-2 0 11 16,-4 0 3-16,1 0-1 15,-3-8 0-15,3 1-15 0,3-3 1 16,8 1-3-16,2 1-1 15,9-4-8-15,4 1-63 16,0-7-197-16</inkml:trace>
  <inkml:trace contextRef="#ctx0" brushRef="#br0" timeOffset="165313.76">21271 563 852 0,'0'0'10'15,"0"0"-7"-15,0 0-2 0,0 0 4 16,0 0-5-16,-13 103 4 16,4-48 9-16,0 2-3 15,-6-2-5-15,3-8-3 0,0-4-2 16,3-7 0 0,4-7 0-16,2-9-9 0,3-11-5 15,0-4 3-15,0-5-12 16,0 0-29-16,0 0-109 15</inkml:trace>
  <inkml:trace contextRef="#ctx0" brushRef="#br0" timeOffset="165513.59">20962 825 741 0,'0'0'44'0,"0"0"-37"15,0 0 2-15,0 0 45 16,117-6-31-16,-65 6-23 0,3 0 1 16,0 0 1-16,0 0-2 15,-4 0 0-15,-3 0-33 16,-6 0-60-16,-11 0-336 16</inkml:trace>
  <inkml:trace contextRef="#ctx0" brushRef="#br0" timeOffset="165925.59">21835 633 588 0,'0'0'160'16,"0"0"-139"-16,0 0 52 15,0 0-14-15,0 0-38 16,-103-24-11-16,67 38-6 16,-4 11-2-16,0 4 2 15,4 4 14-15,6 3-11 16,5 1-4-16,8-1-1 15,5-4 6-15,9-2-6 16,3-2-2-16,3-2 0 16,20-3 4-16,8-3-4 15,3-5 0-15,2-7 0 0,0 0 0 16,-5-7 0-16,-1-1 0 16,-3 0 0-16,0 0-15 15,-5-5-36-15,-5-10-89 16,-4-6-336-16</inkml:trace>
  <inkml:trace contextRef="#ctx0" brushRef="#br0" timeOffset="166969.84">22294 424 252 0,'0'0'111'16,"0"0"21"-16,0 0-2 16,0 0-38-16,0 0-25 0,0 0-5 15,5-46-28-15,-5 46-20 16,-6 23-14-16,-14 15 2 15,-8 15-2-15,-5 12 19 16,-1 6 2-16,-5 2-3 16,3 3-13-16,1-4-3 15,2-4-1-15,4-6 3 16,7-9-4-16,5-7 1 16,4-9 1-16,4-11-2 15,5-9 1-15,1-7-1 16,1-7 0-16,2-2-1 15,0-1 1-15,0 0-22 16,0 0-13-16,0-1-25 16,5-12-129-16</inkml:trace>
  <inkml:trace contextRef="#ctx0" brushRef="#br0" timeOffset="167753.87">22651 760 89 0,'0'0'438'0,"0"0"-383"16,0 0 43-16,0 0-31 15,-11-79-9-15,2 70-25 16,-2 4-8-16,-5 0 4 16,-3 5-18-16,-8 0-7 15,-2 0-1-15,-4 7 0 16,1 9 0-16,3 4 7 15,2 5-7-15,3 0 1 16,3 3-2-16,3 2-1 16,6 2-1-16,3 0 0 15,8-3 0-15,1 0 0 16,0-5-1-16,10-2 1 0,5-5-3 16,6-6-9-16,3-3 3 15,2-7 0-15,4-1-3 16,-1 0 8-16,3-1-1 15,-4-11 5-15,0-4 1 16,-3-4 1-16,0-4 0 16,1-4 4-16,-3-5 11 15,-1-5-8-15,-3-3 0 0,0-5-4 16,-5-3 6 0,-2-4-7-16,-2-1-2 0,-4-1-1 15,-1-1 1-15,-4-6 0 16,1 4 0-16,-1 5 0 15,1 8 1-15,1 20-1 16,-1 12 2-16,-2 11-1 16,0 2 6-16,0 0-9 15,0 22 0-15,0 25-4 16,-10 19 4-16,1 15 6 16,0 0-6-16,2 0 3 15,2-6 0-15,2-6-3 16,0-6 0-16,3-7 2 15,0-11-2-15,0-9 1 16,0-8-1-16,2-7 0 16,7-8-10-16,1-3 7 15,2-1-24-15,3-4-37 0,-3-3-78 16,-4-2-396-16</inkml:trace>
  <inkml:trace contextRef="#ctx0" brushRef="#br0" timeOffset="170053.8">23347 699 632 0,'0'0'77'0,"0"0"-61"15,0 0 7-15,0 0 24 16,91 0-26-16,-26 0-10 0,9 0-3 16,-2 0-5-16,-7 0 16 15,-13 0-8-15,-13 0-9 16,-15 0-1-16,-15 3-1 16,-9 2-2-16,0 1-48 15,-18 0-62-15,-19 2-25 16,-6 0-176-16</inkml:trace>
  <inkml:trace contextRef="#ctx0" brushRef="#br0" timeOffset="170251.56">23325 834 576 0,'0'0'49'0,"0"0"-8"0,0 0 19 16,0 0-1-16,107 5-35 15,-50-3 5-15,3 0-19 16,-2-2-4-16,-2 2-3 16,-6-1 2-16,-6-1-5 15,-11 0-3-15,-6 0-81 16,-12 0-164-16</inkml:trace>
  <inkml:trace contextRef="#ctx0" brushRef="#br0" timeOffset="170583.95">23766 609 554 0,'0'0'78'16,"0"0"-71"-16,0 0 7 15,0 0-12-15,0 0-2 16,115 17 1-16,-77-3-1 15,-3 1 0-15,-5-1 0 16,-3-2 0-16,-5 3 2 16,-3-3 2-16,-5 4-3 15,-5-1-1-15,-4 1 1 16,-5 0 7-16,0-2 27 16,-14 6-2-16,-10-4-5 15,-5 1-10-15,-4-3-8 16,0-1-4-16,2-1-5 0,5-3-1 15,7 1-32 1,13-3-108-16,6-1-474 0</inkml:trace>
  <inkml:trace contextRef="#ctx0" brushRef="#br0" timeOffset="171308.02">24885 669 551 0,'0'0'48'0,"0"0"15"16,0 0 62-16,0 0-73 0,0 0-23 16,-44-78-13-16,25 71 9 15,-3 4-9-15,-2 3-9 16,-2 0-6-16,-1 1-1 15,3 15 3-15,-2 5-3 16,6 8-5-16,3 3 2 16,2 5 2-16,6 1 1 15,5-2-2-15,4 0 2 16,0-3 0-16,6-3-1 16,12-7-2-16,4-3 0 15,5-10 2-15,1-1-5 16,0-6-5-16,2-3-7 15,0 0 13-15,-2-4-2 16,-2-10 6-16,-7-4 1 16,-2-7 0-16,-7-4 13 0,-2-6-3 15,-4-7-3-15,-4 0-4 16,0 0-2-16,0 7 2 16,0 11-2-16,0 8 2 15,0 10 15-15,0 6-3 16,0 0-5-16,0 0-9 15,0 0-1-15,0 17-8 16,0 12 5-16,0 6 3 16,9 5-1-16,3 4 1 15,3-2 0-15,1-3 0 16,4-2 3-16,-1-9-3 16,2-6 0-16,-2-5-2 0,2-5 2 15,-3-4-11-15,1-5-33 16,-2-3-46-16,-2 0-243 15</inkml:trace>
  <inkml:trace contextRef="#ctx0" brushRef="#br0" timeOffset="172068.74">25260 422 347 0,'0'0'218'15,"0"0"-186"-15,0 0 92 16,0 0-47-16,0 0-37 0,0 0-28 16,-2-38-9-16,2 64-3 15,0 15-2-15,0 11 2 16,0 5 10-16,0 1-3 15,-3 0 3-15,0 0-7 16,-2-4-3-16,-2-3 2 16,1-6-2-16,0-6-1 15,2-10 0-15,1-8-2 16,1-6-6-16,1-8 6 16,1-4-7-16,0-3 4 15,0 0 6-15,0 0 4 16,0-5-2-16,0-10 6 15,7-7-6-15,7-1-2 16,4-7-4-16,2 2 4 16,2-3 4-16,3 1-4 0,3 6-13 15,2 5-2 1,1 11-12-16,1 8-5 0,-4 0 0 16,-3 13 21-16,-4 9 1 15,-6 4 6-15,-3 2-2 16,-8 1 5-16,-4-1 1 15,0-3 0-15,-8-1 2 16,-8-4-2-16,-1-2 7 16,-1-4-1-16,-3-4 11 15,-1-4 3-15,-1-2-2 16,1-4 10-16,-1 0 7 16,1 0-12-16,2 0-12 0,0 0-5 15,5-7-6-15,0-1-5 16,9-1-53-16,6-5-95 15,0-2-502-15</inkml:trace>
  <inkml:trace contextRef="#ctx0" brushRef="#br0" timeOffset="172451.2">25789 663 737 0,'0'0'56'0,"0"0"-37"16,0 0 42-16,0 0-37 15,0 0-21-15,0 0-3 16,58 76 1-16,-31-27 1 16,-1 1-2-16,-7-2 9 15,-4-3-3-15,0-6-6 16,-5-4 0-16,-1-8 0 16,3-5-1-16,-6-7 1 15,2-3 2-15,-1-8-2 0,-1-1-9 16,1-3-17-16,2 0-31 15,-3-6-60-15,0-14-352 16</inkml:trace>
  <inkml:trace contextRef="#ctx0" brushRef="#br0" timeOffset="172735.31">26041 599 409 0,'0'0'28'16,"0"0"-18"-16,-31 99 68 0,16-53 12 15,1-2-30-15,0 3-13 16,-3-2-30-16,-2-2-9 16,-2 1-1-16,-2-6-6 15,-2-3-1-15,1-7 2 16,6-6-2-16,4-7 4 15,3-3-4-15,8-8-3 16,1-1 3-16,2-3-17 16,0 0-71-16,0 0-163 15,12-3-151-15</inkml:trace>
  <inkml:trace contextRef="#ctx0" brushRef="#br0" timeOffset="172905.53">25735 951 488 0,'0'0'78'0,"0"0"-67"16,97-18 60-16,-49 13 2 15,1 3-56-15,8-3-6 16,-2 1-10-16,2 0-1 16,-5-3-8-16,-4 0-52 15,-11-2-279-15</inkml:trace>
  <inkml:trace contextRef="#ctx0" brushRef="#br0" timeOffset="176116.31">26787 613 395 0,'0'0'94'0,"0"0"-35"16,0 0 66-16,0 0-58 16,0 0-34-16,0 0-20 15,0 0 7-15,-84-41-5 16,44 41 2-16,-3 0 5 15,-3 0 10-15,-1 17-22 16,3 3 10-16,2 6-10 16,4 6-4-16,7 5-4 15,6 3-1-15,6 7 5 16,8 1-5-16,8 0 0 16,3-1 4-16,3-3-3 0,21-2-2 15,7-6 6-15,5-2 0 16,1-8-5-16,2-7-1 15,0-3 1-15,-2-10-8 16,-1-3 6-16,0-3-1 16,-6 0-8-16,-2 0-22 15,-3-5-55-15,-4-9-89 16</inkml:trace>
  <inkml:trace contextRef="#ctx0" brushRef="#br0" timeOffset="176813.83">27282 802 620 0,'0'0'30'0,"0"0"49"15,0 0 0-15,0 0-33 0,-85-56-27 16,60 54-10 0,-2 2 6-16,-1 0-9 0,-1 0-6 15,1 16-1 1,4 4 1-16,-3 5 0 0,3 0 0 16,5 3 1-16,7 1-1 15,7 0 7-15,5-2-7 16,0 0 2-1,0-4 7-15,13-3-8 0,1-3 1 16,1-5-1-16,0-5-1 16,0-2-6-1,1-3 6-15,0-2 0 0,0 0 0 16,0 0 3-16,4-14-1 16,-1-3 2-16,-1-5-4 0,1-5 5 15,-1-6 2-15,2-4 0 16,-4-9-4-16,0-4 0 15,-2-7-6-15,-4-2 7 16,-1 0-2-16,-1 1-2 16,-3 1 3-16,-2 4-3 15,-1-2-5-15,-2 5 5 16,0 8 0-16,0 11 4 16,0 14-4-16,0 8 2 15,0 9 9-15,0 0 8 16,-2 0-19-16,-2 22-10 15,0 16 9-15,2 17-1 16,2 11 0-16,0 5 2 0,7 1 0 16,6 0 0-16,-3-1 0 15,0-4-4-15,2-9 4 16,-1-12-3-16,1-9-6 16,-3-11-12-16,0-9 12 15,-4-3-21-15,2-8-7 16,-3 1-12-16,4-7-41 15,-1 0-127-15</inkml:trace>
  <inkml:trace contextRef="#ctx0" brushRef="#br0" timeOffset="177287.98">27870 303 307 0,'0'0'82'0,"0"0"35"0,0 0 21 16,0 0-42 0,0 0-53-16,0 0-17 0,15-6-24 15,-20 37 0-15,-8 19 2 16,-8 14 19-16,-3 8 3 16,-6 8-10-16,-4 3-1 15,-2 3-4-15,0 2-4 16,0-6-6-16,1-5 0 15,-1-5-1-15,2-8 0 16,3-8 0-16,8-9 3 16,2-11-3-16,6-11-15 15,9-8 10-15,2-9-2 16,4-6-5-16,0-2-9 16,0 0-11-16,4-5 2 0,14-12-82 15,0-5-376 1</inkml:trace>
  <inkml:trace contextRef="#ctx0" brushRef="#br0" timeOffset="177862.58">28274 591 572 0,'0'0'90'0,"0"0"-35"15,0 0 42-15,0 0-47 16,0 0-41-16,0 0-4 16,3 37-5-16,-3 4 4 15,0 12 14-15,0 3-2 16,0 2-6-16,-4 2-6 16,-2-3 2-16,-2-2-3 15,-1-7-3-15,-1-9 2 16,4-10-3-16,0-5 1 15,4-8 0-15,1-6-1 16,1-4-2-16,0-4-34 16,0 0-33-16,0-2-43 0,0 0-107 15</inkml:trace>
  <inkml:trace contextRef="#ctx0" brushRef="#br0" timeOffset="178090.75">27980 917 615 0,'0'0'69'15,"0"0"-37"-15,0 0 13 0,0 0-26 16,124-7-12 0,-67 7 2-16,1 0-1 0,1 0 4 15,1 0-8-15,-4 0 1 16,-1-4-2-16,-5-2-2 15,-6-4-1-15,-6 1-29 16,-11 1-78-16,-10-2-265 16</inkml:trace>
  <inkml:trace contextRef="#ctx0" brushRef="#br0" timeOffset="181537.56">24604 1392 7 0,'0'0'110'0,"0"0"-76"16,0 0 16-16,0 0 13 15,0 0-10-15,0 0-11 16,-80 13 40-16,80-13-30 15,0 0-16-15,0 1-2 0,0 1-8 16,0-1-5 0,0-1 3-16,0 0-10 0,0 0 32 15,14 0-16-15,14 2-16 16,21-2 10-16,14 0 10 16,16 0-14-16,5 0 8 15,2 0-17-15,2 3 6 16,-5 2-7-16,-2 0-4 15,-3 0-4-15,-5 2 0 16,1-2-1-16,1 0 9 16,7 0-10-16,9-1 0 15,12-1 3-15,6-2 3 0,2-1 6 16,-1 1-5 0,-5 1 1-16,-5 0-6 0,-6-1 0 15,-3 1 1-15,-4-1 2 16,-2 1-4-16,-2 0 7 15,-1-2-8-15,3 1 2 16,3 1-2-16,2-1 2 16,-2-1-2-16,-2 0 2 15,-5 0-2-15,-4 1 5 16,-6-1-5-16,-7 0 0 16,-3 3-3-16,-1-1 3 15,1 1 1-15,0-1 1 16,2 0-2-16,-4-2 2 15,-1 0-2-15,-1 0 0 16,-3 0 0-16,-2 0 7 0,-1 0-7 16,1 3-1-16,-2 3-1 15,0 0 0-15,2 1 0 16,-2 0 2-16,3-2 1 16,-1 0 0-16,-3-2-1 15,-2 0 3-15,-6-2-2 16,-5-1-1-16,-6 0 1 15,-8 0-1-15,-5 0 0 16,-3 0 1-16,-3 0-1 16,-2-1 0-16,3-2-2 15,-3 2 6-15,1-3-8 16,1 4 8-16,-2-3-4 16,-2 1 1-16,-1 1 2 15,3-4-3-15,-5-1 0 0,3-3 4 16,-3 1 0-16,1 1 6 15,-2 2 0-15,0 1 1 16,2 0-7-16,-2 0 9 16,2-1-11-16,-2 0 7 15,1-2-5-15,1-3 4 16,-2-2 7-16,3 0 8 16,-3-3-12-16,1-4 6 15,1-1 4-15,-2-4-13 16,3-5-5-16,0-1 1 15,2-6-2-15,-2-4 3 0,1-4-5 16,-1-4 0 0,1-2-1-16,-1 0 1 0,0-3 1 15,-3-3-1-15,-2 4-1 16,1-2 1-16,-1 1 0 16,2 3-2-16,3 8-1 15,-1 6 6-15,-2 12-3 16,-2 6 1-16,1 4-1 15,-1 5 0-15,-1 0-2 16,0 1 2-16,0 1 0 16,0 2 0-16,0 0 3 15,0-2-6-15,0 3 3 16,0-3-6-16,0 1-4 16,0 0 10-16,-4-1-5 0,-4 3-5 15,-1-5 8 1,-1 3 2-16,-3-2 1 0,-1 2 2 15,0 3-1-15,-3-2 1 16,0 0-1-16,1 2-2 16,-2-1 1-16,1 1-1 15,-5-1 0-15,-3 0 1 16,-3-3 0-16,-7-1-1 16,-4-1 0-16,-7-2 1 15,-6 2-3-15,-5-5 2 16,-1 1-1-16,0 1 0 15,1 1-3-15,4-1 4 16,0 0 1-16,1 2-1 0,0 2 0 16,1 0-2-1,2 2 0-15,-3 3-2 0,-2 0 4 16,-5 1-3-16,-3-3 2 16,-2 0-3-16,0-4 3 15,-2 1 0-15,-1-1-2 16,0-3-1-16,2 1 0 15,4 2 3-15,5-4 1 16,4 4-1-16,6-1 2 16,4 1-2-16,3 2 3 15,1 0-4-15,-3-1 4 16,-4 2-3-16,-5 0 2 16,-9-2 1-16,-5 2-2 15,-3 0-8-15,-6 1 8 0,1-1-2 16,2 0 0-16,-3 2 2 15,8 0 4-15,4 0-3 16,5 0-2-16,4 2 2 16,4-1-6-16,-4 1 10 15,-7 0-10-15,-10 0 10 16,-14 0-6-16,-13 1 2 16,-10 0-2-16,0 1 3 15,6 0 0-15,9 0-2 16,12-2-1-16,9 1 0 15,7-1 1-15,7 2-1 16,4 0 1-16,1 0 3 16,-1 0-3-16,-4 0 1 0,1 0-1 15,3 0 0-15,7 7 0 16,11-1-3-16,10-2 3 16,12 1-1-16,2-3-2 15,5-1 1-15,1 1 2 16,-1-1 8-16,2 2-8 15,0-2-8-15,0 2 6 16,-1 1-6-16,1-1 4 16,0 1-2-16,0 1 4 15,0 0 2-15,0-2 0 0,-2 2 3 16,2-1-3 0,0 1 0-16,-2 0 3 0,3 2-7 15,-1 1 4-15,2 5 0 16,-1 1 0-16,1 1-2 15,1 2 2-15,0 1 0 16,-2-2 0-16,2 0 0 16,0 0 0-16,-3 1 0 15,0 3 2-15,0 6-2 16,0 3 0-16,0 7 0 16,3-1 0-16,0 2 0 15,0-2 0-15,2-2 3 16,2-1-3-16,1-1 0 15,-2-1 3-15,-2 1-1 16,-1 0 0-16,0 1-2 0,0 4 1 16,-9 1-1-1,-4-1 4-15,-1 0 0 0,0-2-1 16,3-2 7-16,2-2-10 16,0-5 0-16,3-1-2 15,0-4 2-15,3-1 0 16,0 1 6-16,0 0-4 15,-1-1-4-15,-2 1 4 16,0-3-1-16,1-2-1 16,2-3 1-16,0-2 0 15,2-5 2-15,1 1 4 16,-2-3-7-16,2 0-1 16,0-3 1-16,0 0 3 15,0 0-3-15,0 2 2 0,0-2-2 16,0 1-4-16,0-1 4 15,-1 2 4-15,1-2-4 16,0 0 2-16,0 0 0 16,0 0-2-16,0 0 0 15,0 0-6-15,0 0 3 16,0 0-19-16,-3 0-14 16,0 0-52-16,-9 0-64 15,-9 0 1-15,-4 0-193 16</inkml:trace>
  <inkml:trace contextRef="#ctx0" brushRef="#br0" timeOffset="187187.56">26150 1523 188 0,'0'0'79'16,"0"0"-13"-16,0 0 20 15,0 0-40-15,0 0 2 16,0 0-1-16,0 0-7 16,0 0-8-16,0-2 8 15,0 1-12-15,0-1-11 16,0 1 5-16,0 1-4 15,0 0 0-15,0 0-17 16,0 0 4-16,0 0 1 16,0 0-2-16,0 0 3 0,0 0-5 15,0 0 1 1,0 0-2-16,0 0 5 0,0 0-3 16,0 0 6-16,0 0 5 15,0 0 5-15,0 0-8 16,0 0-3-16,0 0-5 15,0 0-3-15,0 0 3 16,0 0 6-16,0 0-8 16,0 0-1-16,0 0 4 15,0 0 8-15,0 0-7 16,0 0 15-16,0 0-11 16,0 0-3-16,0 0-2 0,0 0-4 15,0 0 1 1,0 0 1-16,0 0-1 0,0 0-1 15,0 0 2-15,0 0-2 16,0 0 3-16,0 0-2 16,0 0 0-16,0-2-1 15,0 2 8-15,0-1-8 16,0-1 1-16,0 2-2 16,0 0 1-16,0 0 0 15,0 0-20-15,0-1-33 16,0-6-57-16,0-5-282 15</inkml:trace>
  <inkml:trace contextRef="#ctx0" brushRef="#br0" timeOffset="188820">8373 6304 72 0,'0'0'35'0,"0"0"8"15,0 0 5-15,0 0-13 16,0 0 0-16,0 0-8 15,2 3 2-15,-2-3 3 16,0 0 21-16,0 0-8 16,0 0-18-16,0 0 16 15,0 0-13-15,0 0-25 16,0 0 4-16,0 0-5 16,1 0 1-16,-1 0 11 15,0 0-8-15,0 0 0 16,0 0-2-16,0 0 9 15,0 0-3-15,0 0-1 16,0 0-8-16,0 0 8 16,0 0-9-16,0 0 7 0,0 0-8 15,0 0 0-15,0 0-2 16,0 0 4-16,0 0 0 16,0 0-3-16,0 0 0 15,0 0-4-15,0 0 3 16,0 0-34-16,0 0-81 15,0 2-80-15,0 0-125 16</inkml:trace>
  <inkml:trace contextRef="#ctx0" brushRef="#br0" timeOffset="207593.58">20054 1188 337 0,'0'0'84'0,"0"0"14"16,0 0 6-16,0 0-45 15,0 0-14-15,0 0-12 16,0 0-17-16,-12-30-3 15,6 30-13-15,-6 16 2 16,-4 6-2-16,1 8 2 16,-2 3 6-16,5-1-8 0,1 0 4 15,2 0 4-15,1-4 4 16,2-6-3-16,2-3-8 16,1-5 2-16,1-4-2 15,2-3-1-15,0-3 4 16,0-1-3-16,0-2 3 15,0 0-1-15,-1 3-3 16,-1 3-13-16,1-5-58 16,1-2-262-16</inkml:trace>
  <inkml:trace contextRef="#ctx0" brushRef="#br0" timeOffset="208607.75">22168 1308 266 0,'0'0'83'0,"0"0"-72"15,0 0 58-15,0 0-25 16,0 0-8-16,89-41-4 16,-81 41 1-16,-3 0-13 15,-3 0-15-15,-1 0-4 0,1 10 16 16,-2 4 8 0,0 3 2-16,0 2 7 15,0-2-12-15,0 3 0 0,-8 1-11 16,-2-4 7-16,-1 3-3 15,2-3-10 1,-1-3 1-16,1-2-2 0,3-1-1 16,0-5-3-16,2 1 2 15,-1-1-1-15,5-3 1 16,-1 0 1-16,1-2-3 16,0-1 0-16,0 0 2 15,0 0-1-15,1 0 0 16,19 0 0-16,6 0 7 15,10 0-3-15,3 0-5 0,1-2 3 16,-1-1-3-16,-5-2-14 16,-8 5-76-16,-14-3-204 15</inkml:trace>
  <inkml:trace contextRef="#ctx0" brushRef="#br0" timeOffset="209473.64">21343 1127 70 0,'0'0'35'0,"0"0"46"16,0 0-23-16,0 0-22 15,-47 74 23-15,28-62-17 16,3-1-8-16,4-2-19 16,4-4-2-16,5-4-7 15,3 0 0-15,0-1 1 16,0 0 0-16,0 0 0 16,0 0-2-16,0 0 2 15,3 0 0-15,6 1-6 16,3-1 1-16,3 5-2 15,-3-1 0-15,1 1 1 16,-1 4-1-16,-3 3 0 0,0 1 0 16,-4 1 1-16,-4 3-1 15,-1-4 5-15,0 0 6 16,0-4-9-16,-1-3 6 16,-5 0 11-16,-3-3-11 15,-2-2 14-15,-1 1 3 16,-2-2-5-16,-5 0-5 15,-1 0-14-15,-6 0 9 16,1 0-5-16,-2 0-5 16,6 0-84-16,3 0-282 15</inkml:trace>
  <inkml:trace contextRef="#ctx0" brushRef="#br0" timeOffset="-125486.47">12842 12037 106 0,'0'0'39'16,"0"0"32"-16,0 0 12 16,0 0-10-16,0 0-26 15,0 0 3-15,0 0-7 16,0 0 10-16,0 0-1 16,-27-56-24-16,26 55 4 15,1 0 1-15,0-2-17 16,0 3 10-16,0 0-2 15,0 0 6-15,0 0-6 16,0 0-2-16,0 0-1 31,0 0-5-31,0 0-6 0,0 0-2 0,0 0-5 0,0 0-1 16,0 0-1-16,0 0-2 16,7 3 2-16,2 4 2 15,6 3-2-15,-2-1 0 16,2 1 0-16,2 0-1 15,-2 0 0-15,1 1 6 16,-1-1-6-16,-2 2 0 16,-1 0 1-16,-1 2-1 15,-1 2 2-15,-1 0-2 16,-3 1 3-16,0 0-1 16,1-2-2-16,-2 3 2 0,0 2 0 15,-1 2 1-15,-2 1 3 16,1 1-3-1,-2-1-3-15,-1 2 11 0,2-2-11 16,-2-3 3-16,0 2 0 16,1 0 0-16,-1 2-3 15,0-1 2-15,0 7 0 16,0-1-3-16,0 2 2 16,0 2 1-16,0-5 4 15,0-3-6-15,0-1 0 16,-1-3 5-16,-4 1-5 15,-2-3 1-15,-1 1 3 16,-4-1 7-16,2 0-7 16,-1 0 2-16,-5 0 4 0,1 1-7 15,-4 2 5 1,-4-3-7-16,1 3 11 0,-4 1-7 16,-2 2-3-16,-2-5-2 15,2 2 8-15,0-3-5 16,1-4-3-16,3-3 6 15,6 0-1-15,0-4 5 16,6-1-7-16,0 0 7 16,3 0-1-16,-1 0-2 15,-2 2-2-15,3-3 3 16,0 2-5-16,2-4 3 16,2 1 3-16,2-5-6 0,3 2 7 15,0 0-1-15,0-1-5 16,0-1 6-16,0 2-4 15,0-2 5-15,0 0 5 16,0 0 2-16,0 0-9 16,0 0 2-16,0 0-2 15,0 0-3-15,0 0-5 16,0 0 2-16,0 0 3 16,0 0-6-16,0 0 0 15,0 0 0-15,0 0 0 16,0 0 3-16,0 0-4 15,0 0 1-15,0 0 0 16,0 0 2-16,-1 0-2 16,-4 0-24-16,-4 0-24 0,-3 0-59 15,-4 0-4-15,-5 2-8 16,0 3-89-16,0 5-386 16</inkml:trace>
  <inkml:trace contextRef="#ctx0" brushRef="#br0" timeOffset="-111484.76">8645 7917 262 0,'0'0'45'15,"0"0"42"-15,0 0-2 16,0 0-35-16,0 0-19 0,0 0-10 16,0 0-9-16,0 0 10 15,-3-17 18-15,-2 16 8 16,1-3-12-16,1 1-21 16,-3 1 10-16,6 1 1 15,-3-1-14-15,1 2 13 16,1-1-10-16,-4 1-6 15,2-1-6-15,-4 1 11 16,3 0-1-16,-2-2-7 16,0 2 5-16,-2 0-2 15,-1 0-5-15,2 0 7 16,-1 0-2-16,1 0-7 16,-2 4 4-16,0 3 2 15,3-2-7-15,-2 2 2 0,-2 1 5 16,1 0-8-16,-3-2 6 15,3 2-3-15,0-1-1 16,2-1 3-16,-3-1-2 16,2 1 2-16,2-2-5 15,1 1 7-15,1-2-4 16,0 0 1-16,-1-1 0 16,2 2-1-16,-3 1 0 15,0 0 1-15,0 3-4 16,-3 1-1-16,3 1 1 0,0 0 1 15,0-1-1-15,0 1 3 16,1 0-3-16,0-2 0 16,-1 1 1-16,3-1-1 15,0 0 0-15,0 0 4 16,0-2-3-16,-1 5-1 16,1-2 0-16,-2 5 0 15,2-1 2-15,0 4-1 16,0-3 2-16,0 3 1 15,2-2-3-15,-4-3-1 16,2 2 2-16,-1-2 0 16,4 1-2-16,0-2 0 15,0 2 0-15,0-1 1 0,0 2-2 16,0 3 3 0,0 0-3-16,0-1 2 0,4 0 1 15,-4 1-1-15,0-1 0 16,3 1-1-16,-3 1 2 15,0-2-2-15,3 2 0 16,-1 0-2-16,-1 1 4 16,-1 1-2-16,2 0 0 15,-1 1 7-15,-1-1-5 16,2 1-2-16,-1-1 1 16,-1-1-1-16,0 1 1 15,0 0 0-15,0 0-1 0,0-2 4 16,0-1 0-1,-1-2-1-15,-4 1-2 16,2-1-1-16,-3 1 9 0,2 1-7 16,2-2 2-16,1-1 3 15,1 2-4-15,0-2 2 16,0 0-1-16,0 0-1 16,0 1 4-16,0 1-3 15,0 1-1-15,3 0 3 16,4 0 2-16,-2-2-5 15,-1 0-1-15,1-3-2 16,-1 0 0-16,2-2 0 16,3 0 9-16,-3-1-2 15,3 0 10-15,1 1-9 16,-2-2-8-16,1 4 6 0,0-1-3 16,4 0 1-16,-4 1-3 15,0 0 4-15,1-2 2 16,-2-1-4-16,3 1-3 15,-1-4 3-15,-1 0-2 16,0-1 2-16,1 0 6 16,2-1 0-16,2 1 4 15,2-2-7-15,2-3 11 16,-2 2-9-16,2-2-2 16,-4 0-1-16,0 0-4 15,-3 1 1-15,3-1 4 16,-3 0-2-16,-2 0 12 15,2 0-13-15,-4 0 12 16,-1 0 6-16,-3 0-11 0,-1 0 4 16,-1 0-9-1,1 0 12-15,-2 0-7 0,1 0-9 16,2 0 13-16,-1 0-14 16,-1 0 5-16,1 0 1 15,0 0-5-15,0 0 1 16,-1 0 0-16,-1 0-1 15,0 0 2-15,0 0-3 16,2 0 0-16,-2 0 0 16,0 0 4-16,0 0-4 15,0 0 0-15,0 0-56 0,0 0-61 16,-9 0-62 0,-9 2-64-16</inkml:trace>
  <inkml:trace contextRef="#ctx0" brushRef="#br0" timeOffset="-103818.97">1157 6762 186 0,'0'0'18'15,"0"0"26"-15,0 0 27 16,0 0 26-16,0 0-47 16,0 0-17-16,0 0 3 15,0-15 6-15,0 15-15 0,0 0-7 16,0-1-5 0,0 1 13-16,0 0 0 0,0 0 9 15,0 0-13-15,-1 0-2 16,-1 0-4-16,-1 0 6 15,3 0-14-15,-3 0-4 16,-3 0 2-16,-4 0-2 16,-1 0-1-16,-1 4-4 15,-1 3 4-15,2-2-2 16,0 0 1-16,3 2-1 16,-4 1 0-16,2-4-2 15,2 4-1-15,-2 1 7 16,0-2-1-16,-1 1-1 15,5 1-4-15,-3-2 10 0,2 1-8 16,-1 2-1 0,2 3 3-16,0 0-5 0,0 1 2 15,-1-2 1-15,2 3-1 16,-1-5 2-16,0 6-4 16,0-2 1-16,-1 2-1 15,1 0 5-15,0-3 0 16,0 1-4-16,3 3 8 15,-3 1-8-15,2-1 1 16,-2-1 0-16,3 1 0 16,-2-3-2-16,2 1 6 15,-3-1-6-15,2-1 2 16,1-1 4-16,3 0-5 0,0 3-1 16,0-1 2-16,0 1 0 15,0-1-1-15,0 2-1 16,0 2 1-16,0-1 3 15,0 2-4-15,0-2 1 16,0 0-1-16,0 2 2 16,0-3-2-16,0-1 3 15,0 1-3-15,3-3 4 16,1 0-3-16,-1-1-1 16,0 0 1-16,3 2 1 15,-3 1-1-15,2 1 8 16,-2-2-9-16,0-1 0 15,1 2 0-15,-3-1 4 0,1 0-1 16,-1 0-1-16,1 0-2 16,1 0 0-16,0 2 5 15,3-1-5-15,-3 1 2 16,5 0 0-16,-1-1-1 16,-1 2 1-16,0-1 0 15,0 0 0-15,-3 0 2 16,4-2-1-16,-4 1-1 15,3-2-2-15,0 3 0 16,0-2 3-16,3 3 2 16,-3 0-3-16,0-2-1 15,0 2 8-15,4-2 0 0,-2-4-5 16,-1 3 0 0,1-3-3-16,2 1 0 0,-1-2-1 15,2 0 5-15,0 0 5 16,-3-2-2-16,4 3-6 15,-2-2-1-15,1 0-1 16,1 1 10-16,-2-3-6 16,4 1 2-16,-1-1-2 15,-4-3 5-15,0 2-9 16,1-2-2-16,-1-1 2 16,-1 0 0-16,-1-3-26 15,-1 0-37-15,3 0-22 16,2-7-65-16,0-14-360 15</inkml:trace>
  <inkml:trace contextRef="#ctx0" brushRef="#br0" timeOffset="-67650.38">8627 7964 38 0,'0'0'42'15,"0"0"-22"-15,0 0 3 16,0 0 4-16,0 0-7 16,0 0-6-16,0 0 8 15,0 0-8-15,0 0 4 16,6-21 20-16,-6 21-13 16,0-3 5-16,0 3-5 15,0 0 6-15,0-1-11 16,0 1 0-16,0-2-5 15,0 2 3-15,0 0 11 0,0-1-13 16,0 1-6 0,0 0 9-16,0 0-12 0,0 0 3 15,0 0-8-15,0 0-2 16,0 0 6-16,0 0-3 16,-6 0 1-16,0 0-3 15,0 0-1-15,-7 0 16 16,-1 0 3-16,-2 0 6 15,-4 7-6-15,-4 2 1 16,-1-1 3-16,3 2-9 16,2-1 0-16,4 1-6 15,4 0 0-15,-1 0 0 16,4 1-4-16,-2 1-2 0,-2 5 3 16,1-2 0-16,1 3 7 15,-2 2-2-15,2 2-1 16,1-3 5-16,1 3-6 15,2-5 1-15,-1 0-7 16,1-1 4-16,4-2-2 16,-2 0 3-16,1 0-7 15,1-1 5-15,-2 2-2 16,-1-1 4-16,2 1-3 16,-2 1 2-16,0-1-1 15,0 4 2-15,1 0-2 16,-2 1-1-16,1 1 0 15,2-1 0-15,-1 0 3 16,2-2-1-16,0 1-3 0,0 0 0 16,0-2-2-16,-1 0 2 15,-1-1-2-15,2-1 1 16,-1-1 0-16,1 2 0 16,0 1 0-16,0 0-1 15,0-1 2-15,-4 1-1 16,1-1 3-16,-2-1 0 15,2-1-2-15,1 0-1 16,0-1 7-16,0-2-7 16,2 1 0-16,0 2-2 15,2-1 3-15,-1 1 2 16,1-1-3-16,-2 0 2 16,1 1-1-16,1 2 0 15,-1-4 1-15,2 2-2 16,0-1-1-16,0-1-1 0,0-1 8 15,0 0-7-15,0-1 3 16,0-3 4-16,0 1 1 16,0-2-7-16,0 2 3 15,2-2 0-15,1 0 0 16,0 2 2-16,1-3-5 16,2 3 9-16,0 1-8 15,3 2 1-15,0 1 3 16,2 0-6-16,-1 0 4 15,-1 0 5-15,0 0-7 16,4 2-1-16,-2-3-2 16,1 0 0-16,1 1 1 0,-1-2 5 15,1-2-2-15,1 1-3 16,-4-2 7-16,1-2-8 16,-4 2 4-16,-1 1-2 15,4-2-1-15,-2 2 1 16,1 0-2-16,1-1 6 15,1 0-6-15,-1 0 4 16,2 1-4-16,2 0 1 16,0 0 1-16,0-1 0 15,2 0-1-15,-1-1 1 16,3-1-1-16,-3-1 2 0,3 2 1 16,-3-2 1-16,1 0-2 15,1 1 4-15,1-2 2 16,-3 2-3-16,1-3 2 15,-2 2-3-15,0-1 0 16,1 0 0-16,0 0 4 16,2 1 0-16,-1-1 2 15,-4 2-1-15,6 0 2 16,-3-1 2-16,-2 1 0 16,1-1 2-16,-4-1-5 15,-1-2 0-15,-3 1 2 16,0 0-1-16,3-2 3 15,-5 0-2-15,-1 0 0 16,-1 0 2-16,-1 0-5 0,-1 0 0 16,0 0-1-16,0 0 0 15,0 0 0 1,0 0 1-16,0 0-5 0,0 0 2 16,0 0-1-16,0 0-1 15,0 1-1-15,2-1 0 16,-2 0 1-16,0 0-2 15,0 0-1-15,0 0 2 16,0 0 0-16,0 0-1 16,0 0 2-16,0 0-2 15,0 0 3-15,0 0-2 16,1 0 3-16,-1 0-2 16,0 0-1-16,0 0 1 0,0 0 1 15,2 0-4 1,-2 0-2-16,1 0 1 0,-1 0 1 15,0 0-1-15,0 0 0 16,0 0 0-16,0 0 0 16,0 0-1-16,0 0 0 15,0 0 0-15,0 0-1 16,0 0 2-16,0 0-1 16,0 0 0-16,0 0 0 15,0 0 1-15,0 0-1 16,0 0-1-16,0 0 1 15,0 0 0-15,0 0-1 0,0 0 1 16,0 0-2-16,0 0 1 16,0 0 0-16,0 0 0 15,0 0 1-15,0 0-5 16,0 0-3-16,0 0-11 16,0 0 0-16,0 0-6 15,0 0-7-15,0 0-9 16,0 0-4-16,-1 0-17 15,-13-6-28-15,-11-2-72 16,-15 0-29-16,-10-1-134 16</inkml:trace>
  <inkml:trace contextRef="#ctx0" brushRef="#br0" timeOffset="-63811.86">1154 6813 95 0,'0'0'39'0,"0"0"12"15,0 0-4-15,0 0 6 16,0 0-50-16,0 0 4 16,0 0-3-16,0-25-3 15,3 23 27-15,-1 0-6 16,-2 1-2-16,1 0-3 16,1-1 11-16,-1 2 0 15,-1-1 2-15,0 1 8 16,0 0-5-16,0 0-7 15,0 0 3-15,0 0 0 16,0 0 8-16,0 0-7 16,0 0-6-16,0 0-3 15,0 0-5-15,0 0-4 16,0 0 5-16,0 0-9 16,0 0 8-16,0 0-5 15,0 0 0-15,0 0 4 0,0 0-2 16,0 0 1-16,0 0 2 15,0 0 4-15,0 0-8 16,0 0-3-16,0 0 0 16,0 0-7-16,0 0 5 15,0 0-6-15,0 0 7 16,0 0-7-16,-1 0-1 16,-4 0 1-16,-1 1 1 15,-3 5-1-15,-1 1 0 16,2-1 4-16,-1-2 0 15,-1 0 2-15,4-3-4 16,0 3 6-16,0-2-7 16,3-1 6-16,-2 2-6 0,0 0 1 15,2-2-1-15,-2 2 4 16,2 0-5-16,-3 1 4 16,0-1-5-16,3 1 1 15,-4-1 5-15,1 0-5 16,0 1 7-16,-2 0-7 15,-2 2 5-15,1-2-3 16,3 1 0-16,0-3 2 16,2 1-4-16,-2 2 0 15,1-3 7-15,2 1-4 0,-3 2 0 16,0-1-4-16,-1-1 1 16,-1 4 5-1,1-2-4-15,-2 0 6 0,-3 3-3 16,3-3-2-16,3 1 3 15,0-1-4-15,-3 0 8 16,3-1-8-16,0 0 2 16,0 0-3-16,3-1 7 15,-4 0-8-15,1 2 3 16,-2 1-3-16,2 2 6 16,-1-4-3-16,1 1-2 15,0 0 3-15,0 0-3 16,0 1 0-16,0 2-2 15,2-4 1-15,-2 4 0 16,3 0 0-16,-5 3 1 0,2 4-1 16,-4 2-1-16,-1-2 1 15,2 0 4-15,-1-2-3 16,7-1 1-16,-3-1-1 16,3-2 0-16,0-2 2 15,0 0 0-15,-3-2-3 16,2 2 2-16,1 0 0 15,-2 1 0-15,2 1-1 16,0 2 3-16,0-1-3 16,0 2 0-16,0-1-1 15,3 0 0-15,-4 0 0 16,1-2 7-16,0 2-7 16,3 3 0-16,-3-2-1 0,1 1 2 15,-1-1-1-15,2-1 3 16,-4 0-2-16,4 1-1 15,-2-2 4-15,-1 1-1 16,4-2-6-16,-3 1 6 16,3-3-5-16,0 1 4 15,0 0-2-15,0 1 0 16,0-1 3-16,0 0-3 16,-2 3 0-16,-1-2 0 15,0 0 4-15,3 3-4 16,0-3 1-16,0 2-2 15,0-1 4-15,0 0-1 0,0 0-1 16,0-3-1-16,0 2 0 16,0 1 2-16,0 0-2 15,0 0 0-15,0-1 0 16,0 1 4-16,0 1-4 16,0-1 0-16,0 1 1 15,0 0-1-15,0 0 1 16,0-1-1-16,0-2 1 15,0 1 1-15,3 0-2 16,-1 0 1-16,2 2 4 16,0 0-2-16,1-1-1 15,1 0-1-15,0 1 4 0,-3 1-2 16,0-2-2-16,0 1 1 16,4-3-2-16,-4 2 3 15,-3-3-2-15,6 2-1 16,-3-1 5-16,0 1-2 15,2-1-1-15,-2 1 1 16,1 1-1-16,-1-1-2 16,0 2 0-16,3-1 5 15,0 2-4-15,0 0 0 16,1-3 1-16,-2 1-2 16,-1-2 1-16,-1 1 5 15,2-1-1-15,-2 0 1 16,3 1-1-16,1-2 1 0,1 2-2 15,-2-2 3 1,1 3 1-16,2-3-4 0,-3 3 6 16,0-2-4-16,0 0-4 15,6-1 0-15,-5 2 3 16,4-1-3-16,-1 0 3 16,-4 0 3-16,5-2-3 15,-5 0-4-15,4 1 3 16,-1-3-2-16,3 3 3 15,0-3 5-15,-2 0-3 16,-2 1-3-16,-1-3 0 16,-1 1 2-16,2 0-5 15,-4-3 5-15,2 2-3 16,-4-2 4-16,3 2-4 16,-2-1-3-16,2 1 7 0,-2-2-4 15,0 0 6-15,0 1-6 16,-3-1-2-16,3 1 0 15,0 1 0-15,-3-1 3 16,3 1-1-16,-1-2-1 16,0 0-2-16,0 2-1 15,-1-2 1-15,1 0 1 16,-1 0 2-16,1 0-3 16,-1 0 0-16,-1 0 0 15,0 0 1-15,0 0-1 16,0 0 1-16,0 0 6 15,2 0-7-15,-2 3 0 0,1-3 0 16,-1 0 1-16,0 0-2 16,2 0 2-16,-2 0-6 15,0 0 6-15,0 0-1 16,0 0 0-16,0 0 5 16,0 0-3-16,0 0-2 15,0 0 0-15,0 0 0 16,0 0 1-16,0 0 0 15,0 0-1-15,0 0 0 16,0 0-2-16,0 0 4 16,0 0-4-16,0 0 3 15,0 0-2-15,0 0-1 0,0 0-18 16,0 0-37-16,0 0-28 16,0 0 12-16,0 2-15 15,0-1-15-15,0 2-37 16,-5-1-75-16,-6-2-264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0T06:33:09.2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11164 577 269 0,'0'0'106'0,"0"0"-11"16,0 0 20-16,0 0-37 15,0 0-27-15,9-74 6 16,-9 63-19-16,2 3-1 0,-2-3-4 15,1 3 12-15,1 4-11 16,-1-1 15-16,1 5-22 16,-2 0 4-16,0 0-15 15,0 0-6-15,0 9-10 16,3 13-4-16,2 8 4 16,1 9 6-16,-1 6 3 15,-4 6 2-15,1 7-7 16,-2 3 15-16,0 3-16 15,0 1 0-15,-9-6 2 16,-3-3-3-16,5-7-2 16,-1-6 0-16,5-7 1 15,1-8-1-15,2-10-1 16,0-8-6-16,0-5 1 16,0-4-5-16,0-1-19 0,0 0-21 15,0 0-20-15,2-8-24 16,-2-12-112-16</inkml:trace>
  <inkml:trace contextRef="#ctx0" brushRef="#br0" timeOffset="599.03">10882 872 614 0,'0'0'41'15,"0"0"-24"-15,0 0 14 0,106-58-19 16,-40 42 6-16,7 3-11 16,0 2-5-16,-4 1 5 15,-8 4-1-15,-8 0-5 16,-8 3 6-16,-6 1-6 16,-11 2 0-16,-10 0-1 15,-6 0 2-15,-8 0 2 16,-1 0 1-16,-3 2-4 15,2 2 5-15,-2 3 0 16,0 2 3-16,0 2-3 16,0 3 7-16,0 3-4 15,-3 2 4-15,-6 3 13 16,-1 1-25-16,2 2 11 16,1 1-10-16,2 0 6 15,1 0-5-15,4-1-3 0,0-1 2 16,0-3 1-16,4-3-3 15,11-3 4-15,3-6-8 16,3-3 4-16,4-6 0 16,2 0 3-16,0 0 1 15,-3-8-8-15,-3-7 6 16,-3-2-2-16,-5-4 0 16,-1-4 2-16,-6-4 4 15,-3-9 1-15,-3-2-6 16,0-5 15-16,-5 1-13 15,-11 3 6-15,-2 7-9 16,-4 8 0-16,-5 9 3 0,-1 6-3 16,-2 7 0-16,2 4 5 15,8 0-5-15,5 10-1 16,9 7-15-16,5 2-59 16,1-2-89-16,0-5-483 15</inkml:trace>
  <inkml:trace contextRef="#ctx0" brushRef="#br0" timeOffset="983.9">12011 560 615 0,'0'0'103'16,"0"0"-60"-16,0 0 38 15,0 0-46-15,0 0-35 16,0 0-4-16,-3 92 4 16,-2-37 13-16,0 4 1 15,5 5 21-15,-3-2-33 16,1-2 15-16,-1-4-14 15,2-10-3-15,-1-8 0 0,1-10 0 16,-1-7-3 0,1-8-1-16,-1-4 4 0,1-5-7 15,1-4-4-15,0 0 9 16,0 0-19-16,0-7 11 16,1-13-39-16,11-5-76 15,6-8-279-15</inkml:trace>
  <inkml:trace contextRef="#ctx0" brushRef="#br0" timeOffset="1685.04">12277 678 387 0,'0'0'116'0,"0"0"39"15,0 0-49-15,0 0-53 16,0 0-34-16,0 0-19 15,-48 49 2-15,15-15 25 16,0 2-6-16,2 0-7 16,3-4-3-16,4-3-10 15,5-7 9-15,8-7-10 16,5-6 0-16,6-2 8 16,0-6-6-16,0-1-2 15,12 0 0-15,12 0 8 16,6 0 0-16,1 0-4 15,-3-3 6-15,-4 1-10 16,-6 2-1-16,-5 0 1 0,-3 0-2 16,-4 9-5-1,-2 8 4-15,-2 3 1 0,-1 1 2 16,2 3-4-16,-3-2 4 16,1 0 0-16,4-2 5 15,2-1-5-15,2-2 0 16,5-5 0-16,1-3-1 15,2-4-6-15,6-2-1 16,-1-3 3-16,5 0-2 16,0-8 2-16,1-6 1 15,-1-3 3-15,-2-4 0 0,-5-1 1 16,-1-8 0 0,-5-3 2-16,-1-6 16 0,-5-2-2 15,-7 2-9-15,-1 3 2 16,0 8 10-16,-4 10 9 15,-10 6-12-15,-1 9 11 16,-1 3-20-16,-5 0-6 16,0 6-1-16,-1 14 0 15,5 7 0-15,3 4-2 16,5 3 0-16,4 4 2 16,5-1 0-16,0-1 1 15,0-3-1-15,8-2-2 0,8-6 1 16,0-4-17-1,4-4-3-15,3-4-12 0,4-4 4 16,3-4-11-16,3-3-36 16,0-2 19-16,0 0-93 15,-4 0-280-15</inkml:trace>
  <inkml:trace contextRef="#ctx0" brushRef="#br0" timeOffset="2171.21">12869 838 276 0,'0'0'497'0,"0"0"-439"0,0 0 22 16,0 0-29-16,0 0-41 15,0 0-8-15,1 39-1 16,2 3-1-16,-1 1 0 15,-2 4 2-15,0-2-2 16,0-4 3-16,0-5 0 16,0-7-3-16,0-9 3 15,0-8-3-15,0-8-1 16,0-4 1-16,0 0 7 16,0 0-5-16,0-9 16 15,0-14-6-15,0-10-2 16,0-10-6-16,8-6-1 15,3-5-3-15,4-1-2 16,3 2-4-16,3 6 1 0,3 11 2 16,-2 13-28-1,4 12 31-15,0 10-8 0,7 1 9 16,9 12-1-16,7 19 0 16,2 10-4-16,-11 5 1 15,-12 5 3-15,-15 4-7 16,-13-6 4-16,0-3 2 15,-2-10-6-15,-9-8 7 16,-2-5-10-16,1-6-6 16,2-7-49-16,-1-5-114 15</inkml:trace>
  <inkml:trace contextRef="#ctx0" brushRef="#br0" timeOffset="4458.83">10448 1584 247 0,'0'0'91'0,"0"0"-48"16,0 0 36-16,0 0-19 0,0 0-41 15,0 0-12-15,24 0 6 16,1 0 4-16,4 2-1 16,3-1 6-16,4 1-13 15,3-2-1-15,6 0 0 16,-2 0-6-16,2 0 0 16,-6 0-1-16,-5 0 6 15,-1 0-5-15,1 0 5 16,8 0-3-16,4-3 11 15,9-4-7-15,11 1 13 16,8 0-18-16,7 1 3 16,6 0-6-16,2 1 4 15,-3 3-4-15,-5 1 5 16,-6 0 0-16,-4 0-5 16,5 0 1-16,1 0-1 0,4 0 0 15,4 0 2-15,2 0 1 16,1 0-3-16,3 0 1 15,-2 0 3-15,-5 0-2 16,-2 0 6-16,-5-1-8 16,-6 0-4-16,-3-1 4 15,-3 2 2-15,-1-1 4 16,5 1 1-16,11-4-6 16,11 3 3-16,8-1 24 15,6 1-23-15,5 1-4 16,1 0 3-16,2 0-4 15,-1 6 3-15,0 4-2 0,-3 2 5 16,1-3-4-16,4 4-1 16,3-1-1-16,7-5 1 15,7 2 0-15,2-2 3 16,6 1-4-16,4-1 0 16,2 3 2-16,-1-1-5 15,2-1 6-15,-2-1-6 16,-3-1 8-16,1-2-10 15,-4-2 10-15,-5 1-8 16,2 1 3-16,-2-1-2 16,-1-2 2-16,3 2-7 15,2 0 11-15,-1-3-6 16,1 0 2-16,-3 0 0 16,-4 0 1-16,2 3 0 15,-2-3-2-15,-1 2 2 0,-1 1-2 16,-1 0 5-16,-1-2-9 15,0 1 7-15,-2-1-3 16,1-1 1-16,-1 2-6 16,5 0 6-16,4 1 5 15,-3 2-5-15,3-1 1 16,-1-1-3-16,0 0 1 16,0 1 1-16,-2-1 0 15,-4-1 1-15,0 2-1 16,4-1 1-16,-2 0-1 0,-2-3 0 15,2 0-5-15,-1 0 11 16,-5 0-7-16,2-5 1 16,-6-2-2-16,-2 0 2 15,-1 1 1-15,0-1-1 16,-2 2 0-16,1 1 1 16,-3 0-1-16,-3 1 0 15,-2 0 2-15,-3 1-4 16,-2 2 4-16,-3 0-4 15,-2-3 0-15,1 3 2 16,3 0 1-16,1 0 0 16,-2 0-2-16,1 0 2 15,-2 0-1-15,-3 0 0 0,-2 0-6 16,-2 0 6-16,-2 0-2 16,-2 0 1-16,-5 0 1 15,-3 0-14-15,1 0 13 16,1-3 1-16,4-3-3 15,2 1 6-15,-1 0-1 16,2 1-1-16,-1 1 2 16,-1-2-3-16,-1 2 0 15,2 0-4-15,4 1 5 16,-2-1-2-16,1 1 2 16,-2 0-2-16,-6 0 2 15,3-3-1-15,3 3 3 16,0 0-2-16,1-1-1 15,4 3 0-15,-1 0 0 0,-2 0 0 16,-1 0-4-16,2 0 8 16,2 0-6-16,-1 0 2 15,-1 2 0-15,-3-2 0 16,-4 0 1-16,-5 0-1 16,1 0 0-16,-1 0 0 15,-3 0-3-15,3 0 3 16,2 0 2-16,0 1-1 15,0 0-2-15,-3 0 2 16,0-1 0-16,-1 2-1 16,-1 0 0-16,-5-2-4 15,-7 0 4-15,-8 0 0 16,-1 0-2-16,-1 0 2 16,3 0 1-16,2-4 2 0,4 2-2 15,3-1 0-15,2 2 0 16,3-1-1-16,1 2 0 15,0-1 0-15,-5 1 0 16,0-3 1-16,-6 2-1 16,-5-3-3-16,5 0 3 15,6-1 3-15,6-1-3 16,11 1 0-16,5-1 2 16,8 0 2-16,6 4-1 15,6-3 10-15,4 4-13 16,2 0 1-16,0-2-3 0,1 1 7 15,4-1-10-15,3-1 10 16,6 0-6-16,2 1 7 16,-1 2-1-16,-8 1 6 15,-4 0-11-15,-9 0 8 16,-11 1-4-16,-13 3-1 16,-13-2 12-16,-19-2-4 15,-18 0-3-15,-16 0 7 16,-7 0 5-16,-6 0 20 15,-3 0-25-15,0 0-2 16,-3 0-10-16,0-2-2 16,0 2 6-16,0 0-7 15,0-1-7-15,-1 1-22 0,-17 0-72 16,-8-2-54-16,-11 2-457 16</inkml:trace>
  <inkml:trace contextRef="#ctx0" brushRef="#br0" timeOffset="7443.72">14202 415 89 0,'0'0'223'0,"0"0"-161"16,0 0 60-16,0 0-28 16,0 0-13-16,0 0-20 15,0-68-15-15,0 65-2 16,0 3-11-16,0 0-13 16,0 0-9-16,-1 0-6 0,1 0-5 15,-3 0 1-15,0 13-1 16,-4 4 0-16,2 3 0 15,-1-1 10-15,3-1-10 16,-3 1 0-16,4-1-5 16,-1 2 5-16,-1-1 1 15,3 2 2-15,-1 2 3 16,2-1-10-16,-1 3 6 16,1 3-2-16,-2 2 5 15,-1 2-5-15,2 2-3 16,-2 3 2-16,1-2 1 15,1 4 0-15,-1-2 9 16,2 3-9-16,0 0 0 0,0-1 0 16,0 2 2-16,-1 2 1 15,-1-1 2-15,-1 0-4 16,0 3 2-16,-1 0-2 16,-2 4-1-16,1 2 0 15,-1 7 1-15,-1 4-1 16,0 1 0-16,1-3 6 15,-2 1-5-15,2 0 0 16,0 2-1-16,-3 2 1 16,3 1 2-16,2 1 1 0,-1-1-4 15,4-1 0 1,1 1 1-16,0 1-1 16,0-2 2-16,0 3 0 0,0 1-2 15,0 6 0-15,0-4 0 16,0-2 0-16,-5-2 2 15,0-4 1-15,-2 5-6 16,0 1-1-16,-1 2 4 16,-2 0 0-16,3 0 3 15,-1 0-4-15,2 4 2 16,-1-3-1-16,2 6 0 16,2 1-1-16,0 4 1 15,-1-1 1-15,1 1-1 16,0-2 0-16,-2-1 0 15,1 2 1-15,1 0 7 0,0-1-8 16,-2 0 0-16,1 0 2 16,-1 3-3-16,1-1 1 15,-2 1-5-15,3 6 5 16,0-1 0-16,0 1 6 16,0-1-3-16,0-3-3 15,2 1-5-15,-1 0 5 16,-1-1 0-16,0 2 0 15,3 0 0-15,-2 1 5 16,1 2-1-16,-2 5-4 16,2 0 0-16,1 3-1 15,0-1 1-15,0-2 0 16,0 0 3-16,0 1-2 0,0 0 3 16,0 1-3-1,0 0 1-15,0 2 0 0,0 3-2 16,0 6 1-16,0 0-1 15,0 0 3-15,0 0 0 16,5-2 2-16,0-2 2 16,0 2-7-16,1 2 1 15,-2-1 1-15,1 2-2 16,-1 4 0-16,-1 2 3 16,-2-2 1-16,-1 3-3 15,0-3 0-15,0-2-1 16,0 2 0-16,0-3 0 0,0 2 1 15,0-1 0 1,0 8 0-16,-4-3 6 0,0 0-6 16,-1 3 0-16,2-6 1 15,-1 0 0-15,-1-1 0 16,2 1 0-16,-3-3 2 16,0 3-4-16,-1 4 0 15,1-2 1-15,0-1 2 16,-4 1-1-16,0-4-2 15,0 0 2-15,-3 0-2 16,1-3 1-16,-5 2 0 16,1 0-1-16,-3 7 3 15,0-3-3-15,-3 2 0 16,1-2 3-16,2-1-2 16,-4-3 0-16,3-1 0 0,-3 1-1 15,4-2 0-15,-2 2 1 16,0 5-1-16,2-2 0 15,-2 0-2-15,2 1 2 16,-1-6 0-16,1 0 0 16,2 0 0-16,-2 0 3 15,1-3-3-15,-2 3 0 16,1 3-2-16,-3 0 2 16,2 0 0-16,0-3 4 15,0-1 0-15,2-5-4 16,-1 1-6-16,1-4 6 15,-3-2 2-15,2 0 2 0,-5 1-4 16,1-1-1-16,3 1-2 16,-1-3 1-16,6-5 2 15,0-3 0-15,0-3 0 16,-1-2 1-16,-1 0-1 16,2-2 0-16,-1-3 0 15,-2-1 0-15,3 1 0 16,-1-1 5-16,2 4-4 15,1 1 1-15,2 0 5 16,2 0-2-16,2-2 0 16,1-4-4-16,6-2 0 15,-2-1-1-15,1-4 1 0,1-3 1 16,0-2-2 0,0-2 3-16,-2 1-3 0,1-5 0 15,-4-1 0-15,-1-1 0 16,-2-2 0-16,0-2 0 15,1 1 8-15,0 0-4 16,0-3-4-16,3-1-7 16,-1-5 7-16,4-1 8 15,-2-2-5-15,3-7-1 16,-2 2-1-16,2-2 0 16,0-1-1-16,0-1 4 15,0 0-2-15,0-2 1 16,0-2 0-16,0-2 1 0,0 4-2 15,-1-7-1 1,1-1-1-16,0-5 2 0,-2-2-2 16,2-5 2-16,0-2-1 15,0 3 1-15,-1-6-2 16,1 2 0-16,-2 0 0 16,1-1 3-16,1 0-2 15,-2-1-1-15,1-1 0 16,1-4 0-16,-3 0 0 15,3 0 0-15,0 0 3 16,0 0 1-16,0 0-1 16,0 0-1-16,-3-1-2 15,-9-12-71-15,-9-4-135 0,-4-5-669 16</inkml:trace>
  <inkml:trace contextRef="#ctx0" brushRef="#br0" timeOffset="10039.31">1154 3255 507 0,'0'0'60'0,"0"0"5"16,0 0 15-16,0 0-35 15,0 0-23-15,0 0-4 16,0 0-6-16,-80-16-2 16,57 25 7-16,2 2-7 15,-4 5 13-15,1 3-11 16,0 3 1-16,2 5 0 16,-2 2-1-16,5 5 0 15,-1 5 3-15,-2 3-5 16,3 5 8-16,-1 3 2 15,5 4-8-15,3 1-5 0,-1 4 10 16,4-1-17 0,3-1 10-16,1-3-7 0,5-3 6 15,0-3-9 1,0-6-4-16,11-8 4 0,2-4 0 16,-1-7 2-16,2-5 2 15,2-5-4-15,1-1 0 16,0-5 1-16,1-2-1 15,3-2 0-15,-3-3-13 16,4 0-21-16,-5-2-55 16,-4-12-77-16</inkml:trace>
  <inkml:trace contextRef="#ctx0" brushRef="#br0" timeOffset="10549.11">1409 3785 722 0,'0'0'50'0,"0"0"-47"16,87-11 22-16,-46 1 35 16,-2 2-38-16,-6 2 9 15,0-1-17-15,-11 2 7 16,-5 4-16-16,-7-2-5 15,-4 1 7-15,-3 2-7 16,-3 0-12-16,0 0-44 16,0 0-140-16</inkml:trace>
  <inkml:trace contextRef="#ctx0" brushRef="#br0" timeOffset="11104.59">2315 3614 765 0,'0'0'70'0,"0"0"-67"16,0 0 25-16,0 0-2 15,0 0-19-15,0 0-4 16,-2 104 8-16,-1-59 2 16,-3 0 4-16,3-3-3 15,-3-3-7-15,2-3-2 16,-1-6-3-16,4-6-2 15,1-8 10-15,0-10-9 16,0-1-1-16,0-5 1 0,0 0 6 16,0 0-1-16,0 0 0 15,0-2-6-15,0-14-12 16,0-10-30-16,0-2-42 16,0-6-109-16</inkml:trace>
  <inkml:trace contextRef="#ctx0" brushRef="#br0" timeOffset="11294.24">2434 3425 693 0,'0'0'19'0,"0"0"1"0,0 0 52 15,0 0-47-15,0 0-15 16,0 0-10-16,0-27-13 15,0 27-44-15,9 12-30 16,12 5-60-16,4 1-250 16</inkml:trace>
  <inkml:trace contextRef="#ctx0" brushRef="#br0" timeOffset="11616.01">2731 3491 601 0,'0'0'64'0,"0"0"-50"16,0 0 48-16,0 0-8 15,-99 46-21-15,83-15 5 16,11 5-10-16,5 1-12 16,0 1-15-16,14 0 20 15,10-1-16-15,6 0 0 16,1-6 5-16,-4 0-4 15,-8-4-6-15,-10-8 0 16,-1-2-2-16,-8-7 2 16,0-1-2-16,0-2 2 15,-5-3-1-15,-13 0-6 16,-4-4 7-16,-5 0-10 16,0 0-4-16,6-12-26 15,8-9-24-15,10-4-52 0,3-11-306 16</inkml:trace>
  <inkml:trace contextRef="#ctx0" brushRef="#br0" timeOffset="11870.24">2726 3567 479 0,'0'0'42'15,"-61"113"14"-15,25-41 69 16,-7 1-52-16,-3 2-36 0,0-5-18 15,4-6 1-15,6-5-12 16,6-11-5-16,12-12-1 16,6-9-2-16,5-14 2 15,7-4 1-15,0-3-2 16,0-5 0-16,0-1-1 16,0 0-11-16,0-1-13 15,10-15-57-15,1-5-245 16</inkml:trace>
  <inkml:trace contextRef="#ctx0" brushRef="#br0" timeOffset="12689.33">3579 3605 631 0,'0'0'54'15,"0"0"-43"-15,0 0 18 16,0 0 8-16,0 0-31 16,0 0-1-16,-25 99-5 15,4-39 3-15,2 1 9 0,-2 0-9 16,6-1 6 0,3-3-9-16,6-6 1 0,3-10 0 15,3-9-1-15,0-9-1 16,0-10 1-16,0-3-1 15,0-6-1-15,0-4 2 16,0 0 0-16,6 0 15 16,0-19-6-16,0-12 6 15,3-9 9-15,-5-10-7 16,1-8-4-16,-2-8-8 16,3-5-4-16,3-3-1 15,-2 2-5-15,4 7-9 16,2 9 5-16,4 12-4 15,3 13 3-15,1 9 1 16,3 10-3-16,5 5 7 0,2 7-3 16,6 4-7-1,-4 18 7-15,-5 10 2 0,-7 6-4 16,-9 5 1-16,-12 0 1 16,0-5 8-16,0-4-4 15,-18-9 6-15,-1-4-2 16,1-4 9-16,-6-5 6 15,5-3-4-15,-1-4 5 16,-2-2-9-16,1 0-3 16,0-1-4-16,-1-1-33 0,1 1-25 15,13-2-217 1</inkml:trace>
  <inkml:trace contextRef="#ctx0" brushRef="#br0" timeOffset="13142.95">4097 3530 671 0,'0'0'23'0,"0"0"43"0,0 0-20 16,0 0-26-1,0 0-13-15,0 0-7 0,-52 45 1 16,38-6 0-16,4 6 1 16,4 0 4-16,3-3-4 15,3 0 5-15,0-8-5 16,0-3-2-16,8-4 0 16,3-10-4-16,1-5-11 15,3-5 7-15,0-7-3 16,3 0 7-16,6-4 1 15,-3-16 6-15,3-3-6 16,-4-5 3-16,-6-6 0 16,1-6 3-16,-9-3 1 15,-6-7 8-15,0 1 5 16,0 5-6-16,-12 8-7 16,-3 11 0-16,-3 11 3 0,-3 10-5 15,-1 4-1-15,-8 1-2 16,5 21-6-16,4 4-6 15,7 4-59-15,13-2-157 16</inkml:trace>
  <inkml:trace contextRef="#ctx0" brushRef="#br0" timeOffset="13772.29">4488 3502 474 0,'0'0'37'0,"0"0"-37"15,0 0 0-15,0 0 2 16,0 102 14-16,0-51 17 15,0 4-15-15,-2 1-1 16,-2-1-8-16,1-1 0 16,3 1-8-16,0-6-1 15,0-7-2-15,0-4 2 16,0-9 0-16,0-4-4 0,0-4 1 16,0-6-8-16,0-7 7 15,0-5 4-15,0-3 11 16,0 0 74-16,-3 0-37 15,3-14-37-15,-3-8 26 16,3-7 23-16,-3-11-14 16,-3-5-17-16,3-9 0 15,-2-2-8-15,4-6-15 16,1-2 6-16,0-3-10 16,3-2 1-16,15 9-2 15,6 9-1-15,1 11-6 16,-1 12 1-16,-2 8-2 15,-5 11 5-15,2 4-5 0,2 5-3 16,6 8-3-16,1 18 10 16,-7 4-5-16,-6 7 7 15,-12 0-4-15,-3-4 3 16,-3-3 4-16,-15-6 0 16,0-6-1-16,-1-1 0 15,-4-3-1-15,4-6 1 16,1 1-1-16,5-3 0 15,4 2-14-15,6-3-79 16,3-3-270-16</inkml:trace>
  <inkml:trace contextRef="#ctx0" brushRef="#br0" timeOffset="14345.05">4962 3468 784 0,'0'0'17'16,"0"0"-8"-16,0 0 1 15,0 0-5-15,0 0-4 16,-27 105 2-16,12-43 4 0,2 3 1 15,-2-2 5-15,0-1-8 16,2 0-4-16,-1-3-1 16,1-2 0-1,4-10-9-15,1-12-9 0,5-11-6 16,2-13 10-16,1-8 14 16,0-3 10-16,0 0 46 15,0-20-30-15,3-5 11 16,3-11-17-16,0-6-6 15,0-8 0-15,1-8-12 16,-1-2-2-16,0-5 0 16,2-1-7-16,5 0 3 15,5 6-10-15,6 10-3 16,3 13-6-16,1 13 7 0,0 11 4 16,-4 9 9-16,-6 4-6 15,0 0 8-15,-6 21-10 16,-3 6 4-16,-3 5 6 15,-6 1 1-15,0-1 0 16,0-3 3-16,-15-5 6 16,3-6-8-16,-4-2 8 15,-1-4-8-15,4-2 2 16,1-3-3-16,0-2-5 16,3-1-30-16,6-3-115 15</inkml:trace>
  <inkml:trace contextRef="#ctx0" brushRef="#br0" timeOffset="14770.45">5217 3648 503 0,'0'0'115'0,"0"0"-96"16,0 0 2-16,0 0 31 15,85-2-26-15,-62-6-7 16,-1 1-14-16,0-6 0 16,-5-3 2-16,2-5-3 15,-3-3-1-15,-2-6-2 0,-8 3 0 16,0 2 5 0,-6 4-6-16,0 6 16 0,-3 6 23 15,-6 2-16-15,-2 7-5 16,-3 0-1-16,-6 0-17 15,-1 16 10-15,-4 12-10 16,3 7 6-16,-1 8-5 16,4 1 12-16,1 5-10 15,6-3-3-15,3-3 6 16,7-4-7-16,2-5 1 16,0-2 0-16,14-4-1 15,7-3 0-15,0-7-8 16,7-4-18-16,4-6-1 0,3-2-14 15,1-4-69-15,1-2-294 16</inkml:trace>
  <inkml:trace contextRef="#ctx0" brushRef="#br0" timeOffset="15424.31">5942 3575 501 0,'0'0'65'0,"0"0"-11"0,0 0 43 16,0 0-22-16,-79-63-42 16,62 58 1-16,1 4-14 15,3 1-6-15,-4 0-5 16,1 6 0-16,-2 12-2 15,-3 7 4-15,2 4-3 16,-1 2 4-16,4 4-12 16,4-1 12-16,3 2-9 15,6-2 1-15,3-4-4 16,0-1-8-16,3-5 0 16,9-6-4-16,4-3-18 15,1-3 18-15,5-7-20 16,-1-3 8-16,2-2 21 15,-3 0-1-15,1-6 3 0,-4-11 1 16,-1-7 3 0,-1-7 17-16,0-6 5 0,-3-13-14 15,1-10-11-15,-4-9 15 16,-3-6-11-16,0 2-4 16,-3 0-1-16,-3 6 0 15,0 8 1-15,0 4 0 16,0 11-2-16,0 13 2 15,-3 9 0-15,2 15 12 16,-1 5-8-16,1 2-4 0,1 19-5 16,0 19 4-1,0 16 1-15,0 6 2 0,4 6-1 16,6 4 0 0,-5-5-1-16,1-2 0 0,2-8-1 15,-4-11 2-15,5-10-1 16,1-5 0-16,1-8 0 15,5-6 0-15,-1-5-5 16,3-5-15-16,4-3-34 16,-5-2-24-16,4 0-141 15</inkml:trace>
  <inkml:trace contextRef="#ctx0" brushRef="#br0" timeOffset="16940.14">1096 5196 147 0,'0'0'301'0,"0"0"-220"16,0 0 45-16,0 0-42 16,0 0-37-16,0 0-6 15,-72-28-17-15,47 28-13 0,0 0 15 16,-7 16-8-1,-2 7-5-15,-2 10-1 0,0 6 2 16,1 4 4-16,2 4-9 16,6 1 8-16,9-1-8 15,9-2-5-15,6-3 0 16,3-4 0-16,0-3-4 16,18-5 2-16,3-7-9 15,-3-7 7-15,6-5-9 16,1-8-17-16,5-3-2 15,4 0 27-15,2-12-3 16,0-9-2-16,-1-4 0 16,-12-4 3-16,-5-3 1 15,-11-5 2-15,-7-3 10 0,0-1 5 16,-3-9 6 0,-10 0-10-16,-8 2-4 0,0 7-5 15,0 9 2-15,-1 11-3 16,1 9 2-16,-1 12 1 15,-8 0-4-15,0 11 3 16,-3 14-11-16,5 4 8 16,13 3-34-16,15-4-41 15,0-3-55-15,12-11-259 16</inkml:trace>
  <inkml:trace contextRef="#ctx0" brushRef="#br0" timeOffset="17373.09">1269 5230 645 0,'0'0'79'0,"0"0"-70"16,0 0 4-16,0 0-5 15,0 0 0-15,-24 80 11 0,12-40-3 16,5 5 3 0,2-2-17-16,5 1 14 0,0-1-11 15,5-4-4-15,8-5-1 16,2-6 2-16,1-8-6 16,1-7 4-16,2-9-22 15,2-4 18-15,6 0-2 16,-6-9 6-16,6-13 0 15,-8-3 3-15,1-4-3 16,-4-7 3-16,-4-5 23 16,-3-4-11-16,-5-5-3 15,-1-3-2-15,-3 7-10 16,0 8 3-16,0 12-7 16,0 11 4-16,0 8 0 15,0 4 0-15,-1 3-21 16,-2 0-38-16,-2 0-127 15</inkml:trace>
  <inkml:trace contextRef="#ctx0" brushRef="#br0" timeOffset="17714.23">1661 4971 719 0,'0'0'44'15,"0"0"-44"-15,0 0 2 0,-6 99 28 16,6-41 20-16,0 5-16 16,0 3-13-16,0-1-6 15,0-1-9-15,0-4 0 16,0-6-3-16,0-9-3 15,6-12 2-15,5-9-4 16,1-6 2-16,1-9-4 16,2-6-13-16,4-3-6 15,-1 0 3-15,3-11-11 16,0-6-29-16,-5-6-73 16,-4-10-315-16</inkml:trace>
  <inkml:trace contextRef="#ctx0" brushRef="#br0" timeOffset="17916.21">1684 5249 197 0,'0'0'495'0,"0"0"-483"15,83-28-4-15,-38 20 49 16,3-1-31-16,2 1-20 15,1 3-2-15,-9-1-4 16,-12 3-48-16,-13-4-301 16</inkml:trace>
  <inkml:trace contextRef="#ctx0" brushRef="#br0" timeOffset="18746.36">2972 5068 597 0,'0'0'70'15,"0"0"-60"-15,0 0 31 16,0 0-4-16,0 0-15 16,0 0-13-16,-100 57 0 0,75-17 7 15,6-1 3 1,2 3 2-16,7 0-11 15,5 1-8-15,5-2 4 16,0-2-6-16,5-2 4 0,11-4-4 16,-1-3 0-16,3-7-5 15,0-6-2-15,3-4-2 16,1-7-8-16,2-6 12 16,3 0-5-16,-3-3 10 15,0-16-3-15,-5-4 0 16,-4-3 3-16,-5-6 5 15,-5-4 11-15,-5-3-8 16,0-7 1-16,-18 0 12 16,-6-2-4-16,-4 4-7 15,7 9-10-15,-3 11 0 16,6 11 5-16,5 11-4 0,-2 2-1 16,0 7-9-16,-1 20-17 15,5 6-35-15,8-1-78 16,3-4-307-16</inkml:trace>
  <inkml:trace contextRef="#ctx0" brushRef="#br0" timeOffset="19269.62">3231 5165 539 0,'0'0'7'0,"0"0"13"15,0 89 81-15,0-43-51 16,4 3-17-16,0 2-20 16,1-1-9-16,-1 0-2 15,2-5 0-15,-3-8-2 16,2-10-14-16,-5-12 7 15,0-10-2-15,0-5 9 16,0 0 1-16,0-2 33 16,0-19 0-16,0-7-16 15,0-8-10-15,-3-3 11 0,1-3-14 16,2-2-5 0,0-1-3-16,0 4 2 0,5 4-9 15,8 6-8-15,9 8 12 16,1 7 6-16,7 8-16 15,-2 8 15-15,-1 0-6 16,1 9 6-16,-4 13 2 16,3 5 1-16,-9 4 6 15,0 5 6-15,-9 1 1 16,-8-1-12-16,-1-2 14 16,0-3-9-16,-3-2-5 15,-4-6-3-15,-1-3 3 16,7-4-3-16,-1-5 0 0,2-4-32 15,3-4-74 1,18-3-319-16</inkml:trace>
  <inkml:trace contextRef="#ctx0" brushRef="#br0" timeOffset="20337.47">3745 5626 506 0,'0'0'14'16,"0"0"79"-16,0 0 40 0,0 0-71 15,0 0-35-15,0 0-20 16,52-44 2-16,-34 21-9 16,0-5 8-16,-3-5 16 15,-3-9-16-15,-3-7 1 16,1-8-1-16,-2-5-6 15,-5-6-2-15,-3-3-12 16,0 4-2-16,-5 5 3 16,-11 9 2-16,-2 11 8 15,-1 13 1-15,0 11 6 16,5 7 6-16,2 11-4 16,0 0-8-16,0 7-1 15,-3 22-1-15,3 13-1 16,6 16 3-16,6 10 0 15,0 4 3-15,0 1 3 0,14-1-6 16,2-10 0 0,-1-3 1-16,4-9-1 0,2-6-18 15,2-10-10-15,-1-12-16 16,5-7 5-16,1-10-23 16,2-5-8-16,0 0-18 15,-2-17 26-15,-3-7 52 16,-5-3 10-16,-1-5 42 15,-5-5 50-15,-1-3-34 16,-7-6-3-16,0 1-30 16,-1 3-8-16,-4 6-7 15,-1 11 14-15,0 11 11 16,0 7-11-16,0 4 8 16,0 3-17-16,0 0-15 0,0 9-7 15,0 14 7-15,0 7-2 16,0 7 2-16,9 2 0 15,-3 0 1-15,3-1-1 16,1-6 1-16,-1-7 4 16,2-5-5-16,0-7-11 15,3-6-8-15,4-5-5 16,1-2-2-16,5-3 21 16,3-16 1-16,-2-4 4 15,-5-6 0-15,1-5 0 16,-8-3 0-16,-4-2 7 0,-3-1 11 15,-3 3-8 1,-3 5 9-16,0 9-2 0,0 7 5 16,0 8 5-16,0 5-22 15,0 3 9-15,0 0-14 16,0 7-2-16,0 15-3 16,0 7 4-16,0 12 1 15,6 10 1-15,3 7 3 16,-2 4 1-16,2 9-3 15,-1 1 4-15,-1 1-4 16,-1-4 1-16,-1-2-1 16,-4-3-2-16,-1-10 2 0,0-5-2 15,0-12 1 1,0-9-1-16,-6-8-6 0,-9-7 1 16,-1-7-2-16,-2-4 7 15,-2-2 9-15,-5-2 5 16,0-18 30-16,-2-7 9 15,0-7-9-15,5-5 1 16,8-3-7-16,8-3-21 16,6-2-11-16,3-1-6 15,27 2-7-15,17 5-44 16,14 6-50-16,4 11-26 16,-5 9-214-16</inkml:trace>
  <inkml:trace contextRef="#ctx0" brushRef="#br0" timeOffset="21382.23">831 6615 118 0,'0'0'413'0,"0"0"-331"15,0 0 28-15,0 0-14 16,0 0-29-16,0 0-38 16,-5-51-15-16,5 69-13 15,0 19-1-15,0 18 5 16,0 11 10-16,0 2-3 15,0 2-11-15,6 1 6 16,3 0-4-16,-2-7-1 16,1-11-2-16,-2-16-6 15,-2-13 6-15,-1-12 2 16,0-7-2-16,-3-4-8 16,0-1 8-16,0 0 14 15,3-12-11-15,-3-13 12 16,6-11-13-16,0-9-2 15,4-5 0-15,7 2-1 0,2 9-9 16,8 11-7-16,-1 11-11 16,2 10 16-16,-1 7-8 15,3 7-5-15,-5 19 14 16,-1 10 6-16,-5 4-8 16,-4 4 3-16,-6-2 10 15,-4-2-1-15,-3-3 1 16,-2-3 0-16,0-4 1 15,0-5-1-15,-11-3 5 16,-6-3 2-16,-7-5 8 16,-4 0 13-16,-5-8 2 15,2 1-7-15,-1-7 1 0,1 0-14 16,10 0 13 0,4-7-14-16,6 0-9 0,5-6-1 15,6 4-7-15,0-1-45 16,6-4-30-16,19 1-51 15</inkml:trace>
  <inkml:trace contextRef="#ctx0" brushRef="#br0" timeOffset="22064.37">1369 6921 723 0,'0'0'32'15,"0"0"-26"-15,0 0-5 16,0 0 2-16,0 0 9 16,-22 93 6-16,22-48-11 15,0-4 10-15,0-2-14 16,3-7 0-16,10-7-3 15,6-3 5-15,-1-8-6 16,3-6 1-16,-1-5-3 16,2-3-20-16,0 0 11 15,-1-11 8-15,0-9 4 0,-2-4 1 16,-5-7 2-16,2-6 14 16,-7-9 8-16,1 0-25 15,-5 0 6-15,-2 8 6 16,-3 10-1-16,0 11 17 15,0 7-11-15,0 6 7 16,0 2-2-16,0 2-15 16,0 0-5-16,0 6-2 15,0 19-11-15,0 14 11 16,3 14 0-16,0 8 2 16,0 1 1-16,-3 4 1 15,0 2-3-15,0 2 2 16,0 4 1-16,0 2-3 15,0-3 0-15,0 0-1 0,0-4 1 16,0-6 0-16,0-4-1 16,0-9 1-16,3-14-1 15,-3-10 0-15,0-13-1 16,0-9 1-16,0-4 0 16,0 0 14-16,-6-10 43 15,-6-13-31-15,0-8-5 16,0-4 4-16,-1-2-13 15,10-5-3-15,3-1-9 16,0-2-2-16,3 2-23 16,19-1-30-16,13 7-18 15,11 2-58-15,3 3-348 0</inkml:trace>
  <inkml:trace contextRef="#ctx0" brushRef="#br0" timeOffset="22601.97">2796 6824 817 0,'0'0'18'0,"0"0"-15"16,0 0 29-16,0 0-20 16,0 0 0-16,0 114 24 15,0-56-7-15,2-6-13 16,1-5-11-16,0-10-4 15,4-8 2-15,-4-8-3 16,-3-7 1-16,0-8 0 16,3-1-1-16,-1-5-3 15,-2 0-7-15,1 0-2 16,-1-12-12-16,0-13-43 16,0-11-55-16,0-12-379 15</inkml:trace>
  <inkml:trace contextRef="#ctx0" brushRef="#br0" timeOffset="22786.66">2832 6553 712 0,'0'0'37'0,"0"0"-32"16,0 0 55-16,0 0 9 15,0 0-34-15,0 0-22 16,-15-72-12-16,15 72-1 15,0 0-24-15,0 3-72 16,0 11-20-16,6 1-179 16</inkml:trace>
  <inkml:trace contextRef="#ctx0" brushRef="#br0" timeOffset="23105.79">3107 6399 719 0,'0'0'41'0,"0"0"-38"16,0 0 5-16,0 0-7 16,-5 89 12-16,5-21 18 15,0 12 7-15,2 7-11 16,6 0-22-16,0 0-1 0,4-5 0 15,3-8-4-15,-3-15-5 16,0-17 0-16,-2-14-1 16,2-12-4-16,-3-12-15 15,0-4 2-15,0-2-11 16,3-19 33-16,1-9-5 16,-4-9 4-16,-7-6-120 15,-2-6-445-15</inkml:trace>
  <inkml:trace contextRef="#ctx0" brushRef="#br0" timeOffset="23276.95">3060 6812 382 0,'0'0'67'0,"0"0"64"16,94-41-33-16,-58 29-52 15,0-1-37-15,4 2-9 16,-1 1 0-16,0 3-3 15,0 2-86-15,-2 0-354 16</inkml:trace>
  <inkml:trace contextRef="#ctx0" brushRef="#br0" timeOffset="23646.12">3878 6718 703 0,'0'0'6'0,"0"0"19"16,-100-7 42-16,66 25-33 15,1 10-17-15,6 8 13 16,12 3-22-16,12-1 1 15,3 6 3-15,21 1-12 16,16 0 5-16,8-1-3 0,1-6-2 16,-10-7-3-1,-9-4-5-15,-14-8 8 0,-10-4-9 16,-3-5 7 0,0-3 2-16,-15-3 3 0,-7-3 3 15,-2-1-3-15,-3 0 4 16,3 0-7-16,3-10-24 15,5-7-56-15,7-7-127 16</inkml:trace>
  <inkml:trace contextRef="#ctx0" brushRef="#br0" timeOffset="23882.41">3747 6897 434 0,'0'0'32'0,"-53"105"23"16,22-45 30-16,-2 0 11 16,3-5-56-16,2-4-15 15,4-5-9-15,0-4-10 16,2-5-1-16,7-10-5 16,2-9 1-16,4-8-2 15,4-5 0-15,-1-5-15 16,3 0-28-16,-4-22-117 15</inkml:trace>
  <inkml:trace contextRef="#ctx0" brushRef="#br0" timeOffset="24096.84">3451 6360 675 0,'0'0'10'0,"0"0"-10"15,0 0-1-15,0 0 1 16,0 85 0-16,9-52-2 16,2 1-21-16,-7-3-380 15</inkml:trace>
  <inkml:trace contextRef="#ctx0" brushRef="#br0" timeOffset="24599.29">2470 7772 639 0,'0'0'56'0,"0"0"-43"16,0 0 51-16,0 0-23 15,0 0-16-15,107 7 20 0,-13-7-10 16,27-1-16-16,20-12-14 15,16-3 16-15,0 2-15 16,-5-3 5-16,-12-1-11 16,-16 0-8-16,-21 0 8 15,-18-1 7-15,-21 3-7 16,-19 2-40-16,-21 3-1 16,-24 2-89-16,-8-1-403 15</inkml:trace>
  <inkml:trace contextRef="#ctx0" brushRef="#br0" timeOffset="25767.02">481 8676 603 0,'0'0'96'0,"0"0"-79"16,0 0-9-16,0 0-5 15,0 0 6-15,32 84 16 16,-28-35 1-16,-4 3-10 0,0 1-6 15,0-1-5-15,0-7-3 16,0-10-2-16,0-9-1 16,3-13 1-16,-1-6 1 15,-2-5 3-15,0-2 1 16,0 0 12-16,0-1 36 16,0-20-22-16,0-9-13 15,0-9-6-15,0-7-11 16,0-1-1-16,0-3 0 15,1 1-19-15,5 6 2 16,3 2 1-16,3 10 0 16,10 11-12-16,2 7 24 15,4 9-5-15,7 4 9 16,-4 2-12-16,2 20 8 16,0 7 4-16,-8 7 4 0,-1 1 1 15,-12-3-4-15,0 0 1 16,-7-4 2-16,-1-7 5 15,-4-4-1-15,0-8-8 16,0-5 2-16,0-4 5 16,0-2 11-16,0 0-4 15,0-4 16-15,0-14-20 16,0-7-2-16,0-6-8 16,4-7-4-16,2 1-14 0,2-3 7 15,5 2-9-15,8 7-16 16,9 9 3-16,10 11 9 15,2 11 5-15,-3 0 10 16,-1 22 8-16,-12 8 1 16,-4 4 1-16,-7 2 23 15,-6 1 1-15,-6 2-1 16,-3 0-9-16,0 2-3 16,0-2-6-16,-6-1-2 15,-3-3-2-15,-1-9-2 16,5-6-13-16,2-9-33 15,3-8-44-15,0-3-259 16</inkml:trace>
  <inkml:trace contextRef="#ctx0" brushRef="#br0" timeOffset="26318.3">1500 8683 552 0,'0'0'206'15,"0"0"-183"-15,0 0 9 16,0 0 23-16,-98-40-25 16,74 43-21-16,1 17-5 15,-2 10 1-15,1 9 6 0,5 4-10 16,10 5-1-1,6 3 0-15,3-1-2 0,0-4-4 16,0-4-8-16,16-8-10 16,1-10-12-16,2-7 1 15,2-8 4-15,3-7-4 16,3-2-17-16,-2 0 23 16,2-16 10-16,-5-6 13 15,-4-2 4-15,-3-9 2 16,-6-3 29-16,-3-3-1 15,-6-6 8-15,0 2-22 16,0-1 11-16,0 10-6 16,0 8-7-16,-6 11 6 15,6 12 9-15,0 3-10 16,0 0-17-16,0 9-5 0,0 17 0 16,3 9 5-16,6 5 7 15,1 1-6-15,1 0 9 16,-2-2-5-16,6-2 1 15,-2-7-4-15,2-4 5 16,0-8-14-16,0-5-13 16,-3-7-4-16,1-6-55 15,-1 0-60-15,-3 0-341 16</inkml:trace>
  <inkml:trace contextRef="#ctx0" brushRef="#br0" timeOffset="26655.04">1830 8299 845 0,'0'0'3'0,"0"0"-3"15,0 0 14-15,0 0 18 16,0 0-32-16,0 0-1 0,6 103 1 16,12-27 9-1,-6 6-2-15,-2 2-4 0,-7-1-2 16,-3-2-1 0,0-8 3-16,0-10-3 0,0-14-4 15,0-16-25-15,0-14 6 16,3-11-1-16,0-5-29 15,0-3-31-15,0-7 35 16,-3-18-143-16</inkml:trace>
  <inkml:trace contextRef="#ctx0" brushRef="#br0" timeOffset="26831.54">1721 8735 629 0,'0'0'55'16,"0"0"-31"-16,0 0 14 15,0 0 12-15,103-40-33 16,-45 31-10-16,5 1 0 16,-2 1-7-16,-9 1-23 15,-7 0-31-15,-5-2-110 16,-12 0-365-16</inkml:trace>
  <inkml:trace contextRef="#ctx0" brushRef="#br0" timeOffset="27179.62">2549 8571 730 0,'0'0'7'15,"0"0"2"-15,0 0 46 16,-96-7-3-16,65 28-30 16,-2 12 10-16,2 8-18 15,2 2 4-15,7 5-6 16,6-1 10-16,8-4-12 16,8 1-7-16,0-5-2 15,5-1 6-15,14-5-4 16,3-6-6-16,1-8 1 0,4-6 0 15,3-7-1-15,1-6-11 16,2 0 8-16,5 0-37 16,0-14-63-16,-4-7-217 15</inkml:trace>
  <inkml:trace contextRef="#ctx0" brushRef="#br0" timeOffset="28063.64">2773 8266 708 0,'0'0'42'15,"0"0"35"-15,0 0-5 0,0 0-44 16,0 0-28-16,0 0-8 15,8 120 8-15,-2-39 14 16,-1 8-7-16,-4 2-6 16,-1 1 4-16,0-6-5 15,0-5 0-15,-10-9 0 16,0-10-7-16,-1-9-26 16,2-18 0-16,4-15-16 15,3-13 26-15,2-7 23 16,0 0 1-16,0-17 7 15,10-11 10-15,-1-7 17 16,2-8-5-16,-3-5-18 16,0-3-9-16,1-1-2 15,4 4-2-15,1 7 1 16,2 7-7-16,2 15-5 0,-2 7 2 16,-2 9 3-16,-1 3 7 15,1 0-2-15,5 16 0 16,2 7 2-16,3 3 2 15,3 6 0-15,-5 2 0 16,0 1 14-16,-7 0-13 16,-4-1-3-16,2-6 1 15,-5-5-1-15,1-9 0 16,1-7-1-16,2-6-3 16,4-1 4-16,4 0 1 0,5-15-1 15,-4-8 0-15,0-4 0 16,-11-3 3-16,-4-4 3 15,-4 0 6-15,-2 0 5 16,0 1-6-16,0 8 2 16,0 8-13-16,0 8 8 15,0 6 2-15,0 3-10 16,3 0-3-16,3 20-1 16,7 11 2-16,-1 8 1 15,0 0 1-15,-6-1-1 16,3 0 1-16,-3-2-3 15,1-6-10-15,-1-9-14 16,-1-5-14-16,-1-9 2 16,1-5 12-16,1-2-15 15,1 0-30-15,-1-16-122 16</inkml:trace>
  <inkml:trace contextRef="#ctx0" brushRef="#br0" timeOffset="28267.67">3198 8381 787 0,'0'0'18'0,"0"0"-10"15,0 0 38-15,0 0-33 0,0 0-13 16,0 0-32-16,16-12-61 15,6 28-47-15</inkml:trace>
  <inkml:trace contextRef="#ctx0" brushRef="#br0" timeOffset="29215.02">3724 8972 366 0,'0'0'3'0,"0"0"107"16,0 0 68-16,0 0-52 0,0 0-62 16,0 0 8-16,-40-18-39 15,31-4-4-15,3-7-16 16,3-2-5-16,3-6-2 15,0-4-12-15,9-3-12 16,12 1-10-16,-2 0-2 16,2 11 6-16,3 9-21 15,-6 13 23-15,-2 10 13 16,-2 2 7-16,-1 21-4 16,2 13 6-16,0 7 0 15,-3 3 8-15,3-4-5 16,0-5 2-16,4-5-4 0,5-11-1 15,0-7 0-15,7-9 9 16,5-5-6-16,-2-2 15 16,-1-16-18-16,-3-7 16 15,-8-8-15-15,-4-4 22 16,-5-5-13-16,-7-8 12 16,-4-3-19-16,-2-1 2 15,0 4-4-15,-3 11 3 16,-9 15-2-16,-1 15 5 15,-5 9-5-15,0 4-2 16,-6 22 0-16,3 6 0 16,6 3 1-16,9-2-2 15,6-4 0-15,0-3 1 0,3-9 4 16,12-5-4 0,3-7-18-16,-3-5 1 0,3 0 6 15,-3-4 11-15,3-12 2 16,-3-5 8-16,-4-1-9 15,-3-2 8-15,1 0 3 16,-3 3-10-16,0 4 7 16,-5 7-5-16,1 7-2 15,-2 3 3-15,0 0-5 16,0 10-5-16,0 16 0 16,-2 10 5-16,-2 6 3 15,-3 4 0-15,2 5 0 0,-1 4 2 16,0 8-3-16,6 7 0 15,0 5 0-15,15 6 0 16,7 3 1-16,-1-4-3 16,-4-4 1-16,-4-11-1 15,-4-13 2-15,-3-13-2 16,-6-12 0-16,0-12 0 16,0-7-2-16,-12-7 2 15,-12-1 2-15,-4-3 2 16,-2-14 15-16,6-7 20 15,3-2 26-15,6-9-14 16,3-6-8-16,8-9-10 16,4-6-17-16,10-5-6 15,25 0-10-15,14 6-14 16,13 14-42-16,13 9-37 0,4 11-34 16,-4 7-301-16</inkml:trace>
  <inkml:trace contextRef="#ctx0" brushRef="#br0" timeOffset="29990.36">2682 10178 644 0,'0'0'58'15,"0"0"18"-15,0 0 14 16,0 0-41-16,0 0-44 16,44 80 11-16,-24-10 13 15,-1 7-5-15,-4 5-3 16,-5 3 2-16,-4 0-3 15,-6 5-9-15,0-3-9 16,-3-4 2-16,-16-8 0 16,-2-14-4-16,0-11 2 15,-1-11-2-15,5-13-12 16,1-12 12-16,1-4 1 0,-1-9-1 16,-5-1-5-16,1-4-42 15,3-17-42-15,3-8-127 16</inkml:trace>
  <inkml:trace contextRef="#ctx0" brushRef="#br0" timeOffset="30373.6">2265 10075 765 0,'0'0'15'0,"0"0"-4"16,0 0 3-16,0 0-11 0,0 0 31 16,-7 99-3-1,7-66-10-15,0-1-12 0,0-3-4 16,0-6-1 0,7-3 1-16,-1-5-10 0,3-3-30 15,6-8-92-15,0-4-474 16</inkml:trace>
  <inkml:trace contextRef="#ctx0" brushRef="#br0" timeOffset="30646.29">3049 9994 877 0,'0'0'22'0,"0"0"-6"15,0 0-4-15,0 0 11 16,23 102 22-16,-15-56-23 16,2 2-11-16,1-2-7 15,-2 3-4-15,-7-6-18 16,-2-2-47-16,0-10-82 15,-8-14-506-15</inkml:trace>
  <inkml:trace contextRef="#ctx0" brushRef="#br0" timeOffset="31325">2185 11536 495 0,'0'0'37'0,"0"0"13"16,0 0 110-16,0 0-58 15,0 0-54-15,0 0-15 0,-48 0-21 16,78 3-7-16,16 1 11 15,14 0-4-15,1-3 5 16,0-1-9-16,-4 2-8 16,-9-2 0-16,-7 1-12 15,-11 1-65-15,-12-2-112 16</inkml:trace>
  <inkml:trace contextRef="#ctx0" brushRef="#br0" timeOffset="35982.87">8594 369 207 0,'0'0'79'0,"0"0"-37"15,0 0 30-15,0 0-36 16,0 0 2-16,0 0 6 16,0 0-22-16,-15-17-20 15,15 17 5-15,-4 0-7 16,-2 3 2-16,0 11-1 15,-3-2 5-15,1 3 5 16,-2 2 1-16,4 0 1 16,3 1 1-16,0 2 12 15,3 2-9-15,0 5-1 16,0 0 11-16,0 2-15 16,0 1 3-16,1 2 0 15,4 0-4-15,-2 2-8 16,0-1 2-16,0 1-3 0,0 0 2 15,-1-1 3-15,0 2-2 16,0-2 1-16,-1 4-6 16,2-2 8-1,2 3-4-15,-1 1 0 0,2 1-3 16,0 3 8-16,0 4-2 16,-3 6 0-16,2 5 1 15,-2 2-6-15,1 1-1 16,1-3 7-16,1-4-8 15,2-4 2-15,0 1 5 16,3 4-3-16,0-3-2 16,1 2 2-16,-3-4-1 15,3 1-3-15,-4-1 2 0,-1 1-2 16,2 2 2-16,-3 2 2 16,0 2-1-16,-3-2-1 15,0 6-1-15,3-1-1 16,0 6 3-16,0-1 1 15,3 1 4-15,1-1-7 16,2-4 0-16,-3 1 4 16,-1 3 1-16,-3 0-3 15,-2 0-3-15,-1 1 6 16,-1-3-6-16,2 3 0 16,2-3 0-16,-2 3 1 15,3 1-1-15,1 2 1 0,-2 2 1 16,-2 4 2-1,-3 0-2-15,0-1 1 0,0-3-2 16,0-1 0-16,-6 3 0 16,-3 0 0-16,1 2 10 15,1-3-9-15,-1 1 2 16,0 0-4-16,0 2 2 16,-1-1-2-16,0 1 1 15,2 3 7-15,-1 2-6 16,1 2 0-16,-5 1 2 15,6-2-6-15,0-2 4 16,0 0 6-16,-1 0-8 16,2 0 0-16,-1 0 0 15,-3-2 5-15,-1 1-5 16,2 1 0-16,-1 0 4 0,0 2-4 16,-4 5 1-16,4 1 3 15,-2 1-4-15,-3-5 1 16,3 3 2-16,-2-3-3 15,1 0 1-15,-1 2-1 16,-1-1 0-16,3 0 0 16,-2 1 1-16,-2 0 0 15,2 2 1-15,-1 3 4 16,0 1-5-16,0 1 0 16,3-2-1-16,-3-2 1 0,0 0 1 15,2 1-2 1,-3-2 0-16,1 1 0 0,-2-3 0 15,2-1-1-15,0 2 6 16,-4 2-5-16,2 3 2 16,-2 1-4-16,1 0 4 15,-2-3-4-15,0 0 1 16,2 0 1-16,-2-1 6 16,2 2-4-16,0-3-2 15,3-1 1-15,-1 1-1 16,3-1 2-16,1 2-1 15,0 3 2-15,2-2-1 16,-1 1-1-16,-1-1 2 16,2-3-2-16,-4 0-1 15,5-1-4-15,1-1 4 0,-3-1 0 16,4-1 3-16,-2 0-3 16,5-3 0-16,-2 2 3 15,1 0-3-15,0 2 1 16,1 0-1-16,1-1 0 15,-2-2 4-15,-1-3-4 16,-1 2 7-16,0-1-7 16,-4 0 0-16,4 0 0 15,-3-5 3-15,0 2 1 16,2-1-3-16,-1-2 2 16,5 3-2-16,-3 3 0 15,-1 0 2-15,1-2-3 0,-2-1 4 16,-1-3-2-1,-1 2-2-15,-2-2 1 0,-1 2 9 16,2 0-6-16,-1-3 1 16,0-1-3-16,2-1 4 15,-1 0 3-15,1 1-6 16,1-3 2-16,1 1-5 16,0 7 5-16,-1-2-3 15,1 4-1-15,-1-3 6 16,2 0-5-16,-1 0 6 15,1 4-8-15,-1 0 3 16,-2 0 7-16,4 1-8 16,0 1 1-16,1-2-1 0,2 4 1 15,2 0-1-15,-1 5-1 16,0 2 2-16,2 2-1 16,-2-2 4-16,2-2 0 15,-1-1-2-15,-1-1-3 16,-1-2-1-16,0-2 3 15,0-3-2-15,-3 0 1 16,3-2 0-16,-3 1-2 16,-1-3 2-16,1 6-1 15,-2-2 1-15,1-1-1 16,-2-2 3-16,3-6-3 16,1-5 2-16,1-1-2 0,-1-2-1 15,-2-6 0 1,1-1 0-16,0-6-1 0,-3-3 1 15,3-2 0-15,-3-3 1 16,0 1-1-16,0-4 1 16,-1 4 0-16,1 0-1 15,-2 0 1-15,0 0 3 16,-1-2 2-16,1 0-6 16,1 1 1-16,1 4 6 15,0 0-7-15,-3 2 3 16,6-3-2-16,0 1 0 15,1-6-1-15,1-3 0 16,0 1 1-16,2-5 3 16,2 1-4-16,0 1 3 15,0-1-3-15,-1 2 0 0,-1 0 3 16,1 4-2 0,-1-1 4-16,2 1-3 0,-3 4-2 15,3-4 0-15,-1 0 2 16,1-2 1-16,0-2-2 15,-2 2 2-15,2 0-3 16,0 0 0-16,0 0 0 16,0 0 0-16,0-2 0 15,0 2 0-15,0 0 0 16,0-2 1-16,0 3-1 16,0-4 0-16,0-1 0 15,0 1 1-15,0-2-1 0,-1-1 0 16,-1-1 0-1,-1 0 0-15,3-3 1 0,-3-3-2 16,3 1 2 0,0 0 0-16,0-2 1 0,0 0-2 15,0-1 5-15,0-1-10 16,0-3 5-16,0-3 0 16,0 3 0-16,0-2 2 15,0-1 3-15,0 1-5 16,0-5 0-16,0-1 0 15,0-1-1-15,0-1 0 16,0-4-1-16,0 0 1 16,0-3 1-16,0 0 7 0,0 0-3 15,0 0-8 1,0 0 2-16,0 0-35 0,0-1-21 16,0-8-3-16,0-4-37 15,3-7-163-15</inkml:trace>
  <inkml:trace contextRef="#ctx0" brushRef="#br0" timeOffset="37589.57">8924 1802 407 0,'88'0'16'0,"16"0"-16"15,24-3 26-15,11 0 31 16,9 1-38-16,4 2 19 16,-9 0-2-16,-7 0-26 15,-18 0-10-15,-24 0-5 16,-24 0 4-16,-21 3-55 16,-19-3-342-16</inkml:trace>
  <inkml:trace contextRef="#ctx0" brushRef="#br0" timeOffset="39296.25">14994 553 526 0,'0'0'63'16,"0"0"44"-16,0 0-18 15,-86-10-47-15,56 10-23 16,-3 9 3-16,3 7-10 15,1 3 8-15,2 0-12 16,7 1-1-16,7 0-4 16,7-1 0-16,6-1-2 15,0 0-1-15,1 2 0 16,19 0-4-16,2 0 4 16,7 2 1-16,-2-3 0 15,1 0-2-15,-3-2 1 0,-1 3-1 16,-6-1-7-16,-2 1 0 15,-7 3-6-15,-3-1 3 16,-4 3 11-16,-2-2-3 16,0 2 0-16,-5-6 2 15,-7-2 0-15,-2-4 0 16,0-4 1-16,-2-4 1 16,-4-2 7-16,-4-3 14 15,-6 0-1-15,1 0-9 16,-1 0 4-16,8 0-8 0,6-5 7 15,5-3-7-15,6-1-8 16,2 1-8-16,3-1-70 16,0-1-101-16</inkml:trace>
  <inkml:trace contextRef="#ctx0" brushRef="#br0" timeOffset="39641.35">15172 485 752 0,'0'0'32'0,"0"0"-16"16,0 0-6-16,0 0-10 15,0 0 10-15,0 124 23 16,0-66-4-16,0 7 0 16,0 1-7-16,-3-1-15 15,-7-5-5-15,2-8-2 16,1-9 3-16,0-10-5 16,4-11 2-16,3-5-5 15,-1-9-9-15,1-3-7 16,0-3-29-16,0-2-50 15,0 0-184-15</inkml:trace>
  <inkml:trace contextRef="#ctx0" brushRef="#br0" timeOffset="40225.06">15142 773 455 0,'0'0'8'15,"0"0"14"-15,118-29 18 16,-73 24-39-16,-1 4 9 16,-8 1-8-16,-6 0 1 15,-12 0 3-15,-6 0 16 16,-8 0 19-16,-4 0-12 0,0 0-26 16,0 0 36-1,0 3 2-15,-9 3-16 0,-7 6 3 16,-6 2-12-16,-2 4 11 15,-3 4-10-15,0 1-1 16,8 4-15-16,2-1 10 16,7 2-6-16,7-2 0 15,3 0-5-15,0-3 1 16,18-3-3-16,1-5 0 16,5-3-13-16,0-6 0 15,3-5 5-15,-2-1-8 16,-2 0 1-16,-3-4 6 0,-5-11 8 15,-4-3 3 1,-1-3 5-16,-3-5 5 16,-1-2 2-16,-3-3-3 0,-3 0-8 15,0 3-1-15,0 5-2 16,0 9 2-16,0 5 21 16,0 5 2-16,0 4-20 15,0 0-2-15,0 0-1 16,0 11-1-16,-1 11-12 15,1 7 13-15,0 5 12 16,0 2-3-16,1 0-6 16,7-2-3-16,-2-3 0 15,1-4 0-15,1-5 0 16,-2-6-10-16,1-5-4 16,5-4-18-16,2-5-46 0,3-2-171 15</inkml:trace>
  <inkml:trace contextRef="#ctx0" brushRef="#br0" timeOffset="40564.37">15825 732 404 0,'0'0'314'15,"0"0"-251"-15,0 0 13 0,0 0-41 16,0 0-26-16,0 0 2 16,-92 53 7-16,75-19 3 15,7 3-2-15,3 3-6 16,0-2-2-16,7-2-11 16,0-3 7-16,0-5-5 15,11-3-4-15,5-8 2 16,2-2-5-16,6-5 0 15,1-6 3-15,2-3-4 16,2-1-11-16,-1 0-25 16,-1-7-40-16,-5-7-74 15,-5-6-215-15</inkml:trace>
  <inkml:trace contextRef="#ctx0" brushRef="#br0" timeOffset="40878.24">16110 470 645 0,'0'0'62'0,"0"0"14"16,0 0-32-16,0 0-37 15,0 0-3-15,0 74 3 16,5-20 29-16,-2 7-1 0,-3 2-13 15,0 3-10-15,0 1-4 16,0-6-4-16,-5-7-2 16,-1-9 0-16,0-11-2 15,3-7-2-15,2-8-2 16,1-5 2-16,0-6-9 16,0-2-14-16,0-2-11 15,0-2-7-15,3-2-25 16,9 0-35-16,-2-14-114 15</inkml:trace>
  <inkml:trace contextRef="#ctx0" brushRef="#br0" timeOffset="41270.25">16492 640 168 0,'0'0'428'0,"0"0"-371"16,-118 47 62-16,75-26-34 15,-3 2-36-15,5-1-33 16,6-1 9-16,8-4-11 16,8-3 2-16,9-5-6 15,7-2-4-15,3-1-5 16,0 0-1-16,17 2-8 15,14 4 8-15,6 2 7 0,7 3-2 16,-8 2-1 0,-8 4-4-16,-6 2-7 0,-9 3-2 15,-2 2 1-15,-6 0 8 16,-1-1 0-16,-2-2 0 16,-2-3-1-16,0-5-6 15,0-2 1-15,0-4-15 16,0-4-11-16,0-1-17 15,0-4-45-15,0-4-185 16</inkml:trace>
  <inkml:trace contextRef="#ctx0" brushRef="#br0" timeOffset="41782.33">17362 416 525 0,'0'0'82'16,"0"0"-18"-16,0 0 50 16,0 0-85-16,0 0-18 15,-114 49 32-15,74-4 8 16,2 10-13-16,6 10-14 15,5 6-8-15,3 5-9 16,5 2 3-16,5-3-5 16,4-7-3-16,6-4-2 15,4-10 0-15,0-10-2 16,0-10 1-16,13-10-8 16,6-7-3-16,11-3 0 15,7-4 12-15,4-3 0 16,1-4 0-16,-3 0-22 0,-7-3 5 15,-9 0-58-15,-6 0-34 16,-3-8-113-16</inkml:trace>
  <inkml:trace contextRef="#ctx0" brushRef="#br0" timeOffset="42229.96">17542 777 321 0,'0'0'380'0,"0"0"-335"15,0 0 27-15,0 0-28 16,0 0-35-16,-83 8-3 16,57 20 10-16,4 5 1 15,4 4-3-15,6 3-3 16,3 1 0-16,6 1-8 15,3-3-3-15,0-2 1 16,0-5-2-16,13-11-3 16,4-3-14-16,2-8 2 15,1-3 10-15,2-7 3 16,0 0 6-16,1 0-2 0,-4-13 4 16,-1-6-1-1,-1-4 5-15,-3-8 2 0,0-7-1 16,-4-3-6-16,-2-2-4 15,-5-2 4-15,-3 5-1 16,0 6-3-16,-3 5 3 16,-13 10 6-16,-1 9 0 15,-2 3-7-15,-1 6-2 16,1 1-7-16,3 6-44 16,6 9-102-16,10 0-354 15</inkml:trace>
  <inkml:trace contextRef="#ctx0" brushRef="#br0" timeOffset="42815.78">17909 764 763 0,'0'0'17'16,"0"0"-3"-16,0 0-13 16,0 0 2-16,-22 105 1 15,13-46 20-15,-2 5-5 0,-4 3 0 16,-1-3-4 0,-5 1-11-16,-3-1-4 0,0-6 3 15,3-2-10-15,5-8 3 16,4-11-11-16,3-10 2 15,8-10-12 1,-1-10 0-16,2-3 24 0,0-4 1 16,0 0 20-16,3-8 21 15,9-12-15-15,2-7 6 16,-1-10 6-16,-3-10-10 16,1-7-8-16,-1-4-9 15,-1-5-10-15,0 0 4 16,0-1-5-16,0 2-2 15,3 4-1-15,4 5 6 0,1 10-5 16,2 11 2 0,-4 12-19-16,3 11 14 0,-2 9-17 15,7 0-5-15,4 19 18 16,0 10 6-16,-5 7-8 16,-10 1 2-16,-8-4 0 15,-4 0 9-15,0-5 1 16,-4-4-1-16,-8-6 1 15,-4-4-2-15,-3-4 2 16,-4-3 7-16,-3-4-8 16,-2 0-2-16,3-1-1 15,7-2-74-15,6 0-185 16</inkml:trace>
  <inkml:trace contextRef="#ctx0" brushRef="#br0" timeOffset="43243.01">18228 841 715 0,'0'0'49'0,"0"0"-21"0,0 0 24 15,82 17-32-15,-50 6-3 16,-1 9-4-16,-7 2-5 16,-7 4-2-16,-9 0-6 15,-6 1 1-15,-2 0 5 16,-3-6-6-16,-17 0 3 16,-2-6-6-16,-1-7 3 15,0-5-7-15,0-5 1 16,4-8 4-16,-2-2 2 15,2 0 0-15,5-18 3 16,5-6 4-16,9-8-6 16,0-4 1-16,18-7 6 15,9-3-8-15,7-6 1 16,2 2 3-16,3 2-4 16,0 5-15-16,-2 11-36 0,0 9-12 15,-2 12-85 1,-1 4-367-16</inkml:trace>
  <inkml:trace contextRef="#ctx0" brushRef="#br0" timeOffset="43675.06">18971 540 582 0,'0'0'31'0,"0"0"-29"16,0 0-2-16,-37 90 84 16,19-37 1-16,0 8-38 15,-8 10-13-15,0 6 10 16,-6 6-31-16,-1 3-7 0,2 1-1 16,1 0-2-1,3-2-3-15,7-5 7 0,5-15-7 16,6-13-1-16,7-19 1 15,2-13 0-15,0-9-7 16,0-6-27-16,14-5-39 16,5-2-16-16,4-18-253 15</inkml:trace>
  <inkml:trace contextRef="#ctx0" brushRef="#br0" timeOffset="44072.05">19280 933 664 0,'0'0'7'0,"0"0"46"15,0 0 25-15,0 0-23 16,0 0-32-16,0 0 0 16,-106-53-11-16,67 60-6 15,-3 16 8-15,0 4-1 16,4 5 16-16,8 5-9 16,7 2-15-16,6 1 12 0,8-1-14 15,9 0-3-15,0-5 2 16,12-1-5-16,18-3 3 15,5-6 0-15,8-5-1 16,2-7 1-16,0-7-6 16,-5-3 0-16,-2-2-35 15,-7-2-36-15,-3-16-27 16,-4-8-193-16</inkml:trace>
  <inkml:trace contextRef="#ctx0" brushRef="#br0" timeOffset="44633.64">19544 681 671 0,'0'0'26'0,"0"0"4"16,0 0-5-16,0 0-17 15,-8 78 35-15,7-32-8 16,-5 5 10-16,1 4-21 16,4 1-9-16,-1-1-9 15,2-4-2-15,-1-1 0 16,-4-8-3-16,1-3-1 16,-5-5 0-16,2-9 0 15,1-3-7-15,1-8-1 0,2-3 6 16,1-6-6-1,2-4 5-15,0-1-1 0,0 0 4 16,0-1 4-16,0-16 2 16,0-7-6-16,8-3 2 15,0-6-2-15,-2-4-7 16,2-5-4-16,1-1-11 16,4 0 0-16,4 4 7 15,2 8-21-15,4 10-6 16,1 13 9-16,1 8-10 15,-1 0 10-15,-4 19 18 16,0 8 8-16,-3 8 7 0,-2 3 4 16,-2 2 14-1,-4-1 1-15,-6-7-18 0,-3-1 20 16,0-2-9-16,0-5-6 16,-1-3 4-16,-6-5-6 15,0-4-3-15,1-3-1 16,2-4-4-16,1-5-41 15,3 0-259-15</inkml:trace>
  <inkml:trace contextRef="#ctx0" brushRef="#br0" timeOffset="45099.07">19878 897 610 0,'0'0'86'0,"0"0"-30"15,0 0 10-15,0 0-28 0,0 0-29 16,95-7 1-1,-66 26-4-15,-4 6 3 0,-5 10 1 16,-3 2-1-16,-6 8 6 16,-2-1-8-16,-8-2-6 15,-1-2 2-15,0-6-3 16,-6-4 0-16,-6-2-4 16,0-11-12-16,-2-2-5 15,3-8 9-15,-1-5 7 16,2-2 5-16,1 0 3 15,-3-14 9-15,4-6 17 16,2-7-5-16,5-4-1 16,1-5-4-16,0-6-16 15,18-6-3-15,7-4-23 16,12-3-18-16,8 4-23 16,7 3-42-16,2 7-224 15</inkml:trace>
  <inkml:trace contextRef="#ctx0" brushRef="#br0" timeOffset="49209.4">20212 492 494 0,'0'0'54'16,"0"0"-30"-16,0 0 62 15,0 0-30-15,0 0-51 16,0 0 0-16,0 0-3 0,8 14-2 15,-5 6 18-15,0 2-5 16,4 10 17-16,-1 4-8 16,3 4 2-16,0 5-12 15,1 3 7-15,-2 3 15 16,-4 4-32-16,-2 4 14 16,-2 2-1-16,0 1-9 15,-12-1 2-15,-6-4-7 16,-4-1 3-16,-3 2-2 15,0-7-2-15,1-1 1 16,2-3-1-16,7-11 0 16,5-8-2-16,2-7 0 15,5-9-6-15,3-5 0 16,0-5-35-16,0-2-59 16,0 0-174-16</inkml:trace>
  <inkml:trace contextRef="#ctx0" brushRef="#br0" timeOffset="49950.07">21447 870 455 0,'0'0'46'0,"0"0"56"15,0 0 20-15,0 0-70 16,0 0-13-16,0 0-22 15,-58-36-5-15,37 36-1 16,-3 0-10-16,-1 7 8 16,-2 10 2-16,4 5-7 15,1 4 4-15,3 3 2 16,4 6-2-16,3 1-4 16,5 0 3-1,4 1-6-15,3-2 0 0,0-3 4 16,7-4-5-16,9-6-6 15,1-5 2-15,5-6 4 16,2-5-3-16,3-6 1 0,4 0 1 16,0 0-5-1,-1-12 6-15,-3-4 7 0,-7-6-2 16,-4-3 11-16,-4-6 9 16,0-8-2-16,-2-1-5 15,-2-4-9-15,-1-2-8 16,-4 7-1-16,-3 7 0 15,0 11 0-15,-6 10 0 16,-12 7 2-16,-12 4-2 16,-9 0-1-16,-5 8-4 15,2 9-36-15,12 4-33 0,14-2-27 16,16-2-140 0</inkml:trace>
  <inkml:trace contextRef="#ctx0" brushRef="#br0" timeOffset="50373.47">21656 865 593 0,'0'0'99'0,"0"0"-42"16,0 0-1-1,0 0-56-15,0 0-5 0,0 0 2 16,4 56 3-16,-2-24 6 16,-1 4 5-16,1 1-1 15,1-2-6-15,3 0-1 16,3-4-3-16,4-5 3 16,2-8 0-16,3-7-2 15,4-5 3-15,2-6-4 16,2 0 1-16,-1-6 1 15,-3-9 5-15,-4-6 10 16,0-5 3-16,-4-6 19 16,-3-4-7-16,-3-4-14 15,-2-3-13-15,-6 0-1 16,0 3-4-16,0 5 0 16,0 8-10-16,-6 10-16 15,-2 10-15-15,-2 7-13 0,1 0-47 16,2 0-176-16</inkml:trace>
  <inkml:trace contextRef="#ctx0" brushRef="#br0" timeOffset="50700.58">22215 497 716 0,'0'0'40'16,"0"0"32"-16,0 0-55 15,0 0-14-15,0 0-3 16,2 122 44-16,-1-57-9 16,-1 4-5-16,0 3-17 15,0-1-4-15,0 0-8 16,-6-3 0-16,-6-10-1 15,5-13-9-15,4-15-9 16,3-13-1-16,0-10 6 16,0-5 10-16,9-2-3 15,13 0-7-15,6-17-70 16,-1-6-151-16</inkml:trace>
  <inkml:trace contextRef="#ctx0" brushRef="#br0" timeOffset="50867.46">22072 845 463 0,'0'0'317'15,"0"0"-305"-15,0 0 21 16,0 0 11-16,102-50-21 16,-56 45-16-16,4 3-7 15,-3-1 0-15,-1 3-48 16,-9-7-147-16</inkml:trace>
  <inkml:trace contextRef="#ctx0" brushRef="#br0" timeOffset="51440.04">22746 760 207 0,'0'0'609'0,"0"0"-604"16,0 0-5-16,0 0-1 0,0 0 1 16,-36 121 11-16,20-54 3 15,-3 3 6-15,-4 2-19 16,4-4 11-16,-4-3-11 15,3-4-1-15,3-6-2 16,1-9-3-16,7-10-12 16,3-13-3-16,2-14 13 15,4-6 7-15,0-3 0 16,0 0 28-16,0-15 32 16,5-20-38-16,6-7 4 15,2-9 5-15,2-7-1 16,2 0-14-16,2-4-7 15,0-2-8-15,2-1-2 16,2 2-6-16,2 9-6 0,2 10-7 16,1 13 3-1,-1 12-15-15,1 15 3 0,0 4-3 16,0 14 9-16,-3 15 15 16,-4 6-4-16,-9 6 9 15,-9-3 0-15,-3-2 3 16,-2-5 0-16,-14-7 0 15,-7-4 1-15,0-6 0 16,-4-5 10-16,-2-3-9 16,-1-2-2-16,0-4-2 15,7 0-68-15,8 0-334 16</inkml:trace>
  <inkml:trace contextRef="#ctx0" brushRef="#br0" timeOffset="51849.18">23101 841 730 0,'0'0'48'0,"0"0"-48"16,0 0-1-16,0 0 1 15,0 0 23-15,-25 106-1 16,22-67-9-16,3 3-8 16,0-4-3-16,0-3 8 15,12-10-10-15,7-7 0 16,3-7 0-16,4-6 0 16,2-5 0-16,2 0 0 15,-4-5 1-15,0-12 6 16,-6-5 23-16,-7-9 7 15,-3-2 3-15,-4-6-15 16,-4-5 3-16,-2-2-23 16,0 0-5-16,0 7 0 15,0 9-3-15,0 10-15 16,0 12 0-16,0 5-25 16,0 3-37-16,2 0-84 15,1 3-159-15</inkml:trace>
  <inkml:trace contextRef="#ctx0" brushRef="#br0" timeOffset="52204.24">23567 507 733 0,'0'0'29'16,"0"0"-29"-16,0 0 0 15,0 0 6-15,-11 119 31 16,7-54 14-16,-6 5-17 16,0 3-25-16,-3-4 0 15,1-2 0-15,2-3-8 16,2-8-1-16,2-15 0 15,4-8-5-15,2-12-2 16,0-9-2-16,3-3 2 16,10-6 5-16,6-3 2 15,7 0 0-15,9 0-11 16,2-17-31-16,-1-5-92 16</inkml:trace>
  <inkml:trace contextRef="#ctx0" brushRef="#br0" timeOffset="52397.11">23567 788 546 0,'0'0'190'0,"0"0"-186"15,105-28 40-15,-63 23 3 0,6 2-39 16,-3 2-8-16,-4-1-13 15,-9-1-209-15</inkml:trace>
  <inkml:trace contextRef="#ctx0" brushRef="#br0" timeOffset="99275.9">11683 1726 170 0,'0'0'278'0,"0"0"-237"16,0 0 80-16,0 0-60 0,0 0-23 15,0 0-6-15,0 0 16 16,0 0-21-16,-21-36-12 16,14 34 24-16,-1 2-10 15,0 0-4-15,0 0 0 16,-1 0-13-16,0 0 8 15,-1 0-8-15,-2 0-3 16,-6 0-1-16,0 9-5 16,-3 4 4-16,0 6-2 15,3 0-1-15,-1 5-3 16,0 5 2-16,0 1 2 16,-1 3-4-16,-1 6 4 15,1 0-1-15,-2 2-1 16,3 1-1-16,2 1 6 15,1 2-8-15,8 4 0 16,1-1 1-16,4-3 1 0,3-3-1 16,0-1 0-16,0-7-1 15,3-6 1-15,7-5-1 16,2-5 3-16,-1-4-3 16,-1-2 0-16,0-3 1 15,-2-4-1-15,1-2 0 16,-3-1 0-16,0 0-19 15,-2-2-55-15,2 0-62 16,-3 0-206-16</inkml:trace>
  <inkml:trace contextRef="#ctx0" brushRef="#br0" timeOffset="100344.86">11397 2847 293 0,'0'0'89'0,"0"0"-35"16,0 0 58-16,0 0-31 15,0 0-36-15,0 0 6 16,9-47-8-16,-9 41-6 16,0 0-4-16,0 2 8 15,0 0-10-15,-3 1 2 16,-6 0-3-16,-2 1-16 16,-2 2-4-16,-5 0 6 15,-3 0-11-15,0 0 2 16,-3 10-6-16,2 7 2 15,1 4-1-15,3 5-1 0,2 1 0 16,4 5 4 0,0 0-4-16,5 1-1 0,1 2 1 15,1-1 1-15,5-3-1 16,0-3-1-16,0-2 0 16,5-4 0-16,5 0 0 15,3-2 1-15,1-3-1 16,-1-3 0-16,-1-3 0 15,0-3 0-15,0-2-3 16,-1-2-3-16,0-4 3 0,3 0 2 16,2-2-4-1,1-14 4-15,2-5 1 0,-1-5-3 16,-2-5 6-16,-2-4-3 16,-2-2 0-16,-2-1 2 15,-2 1-2-15,0 4 0 16,-3 6 3-16,-2 6-2 15,-2 5 1-15,-1 6 6 16,0 6 4-16,0 1 5 16,0 3-15-16,0 0 4 15,0 0-4-15,0 0-4 16,0 0-2-16,0 6 1 16,2 9 1-16,1 11 1 15,5 4-1-15,-1 7 2 16,2 1 0-16,1-1 2 15,2-1 1-15,2-7-2 0,-1-5 1 16,2-2-4-16,7-6 2 16,-4-4-4-16,3-5 0 15,0-4 2-15,-4-3-3 16,-1 0-9-16,-3 0-58 16,-1-7-57-16,-3-5-198 15</inkml:trace>
  <inkml:trace contextRef="#ctx0" brushRef="#br0" timeOffset="101343.26">11413 3808 198 0,'0'0'69'0,"0"0"-30"16,0 0 59-16,0 0-8 0,0 0-31 15,0 0 1-15,3-42-24 16,-1 38 7-16,-2-2 5 16,1 2-4-16,-1 1-14 15,0 0 11-15,0 2-2 16,0-2-7-16,0 2 6 16,0 1-5-16,0-2 1 15,0 2-12-15,0 0-16 16,0 0 5-16,0 0-8 15,0 10-3-15,0 12 0 16,0 7 7-16,0 8 4 16,0 1-1-16,0 7 4 15,0-2-1-15,0 2-13 16,0-5 2-16,0-1-2 16,0-3 3-16,0 4-3 0,2-3 1 15,-1 1 0-15,1-2 7 16,-2-4-6-16,0-2-2 15,0-6 1-15,0-6-2 16,0-5 1-16,0-4-10 16,0-4 1-16,0-2-14 15,0-3-11-15,0 0-14 16,0 0-49-16,0-5 15 16,0-12-90-16,0-3-221 15</inkml:trace>
  <inkml:trace contextRef="#ctx0" brushRef="#br0" timeOffset="101691.17">11184 4106 638 0,'0'0'48'15,"0"0"24"-15,0 0 6 16,0 0-35-16,0 0-21 0,0 0-14 16,0-21 2-1,23 17-3-15,13-2-3 0,13-1-3 16,8 1 4 0,4-1 15-16,-1 0 3 0,-2 1-6 15,-7-1-1-15,-4 0-12 16,-6 2 1-16,-4-2-5 15,-7 1 5-15,-8 2-2 16,-5-1-3-16,-8 4 0 16,-8 1-5-16,-1 0-61 15,0-1-64-15,-12 0-430 16</inkml:trace>
  <inkml:trace contextRef="#ctx0" brushRef="#br0" timeOffset="102781.93">11367 4492 544 0,'0'0'65'0,"0"0"-32"16,0 0 75-16,0 0-45 0,0 0-42 16,0 0-19-1,0-8 0-15,0 24-2 0,6 9 1 16,-2 12 13 0,2 8 4-16,-3 10 12 0,0 4-5 15,-1 3-10-15,-1 0-4 16,-1-5-7-16,2-3 2 15,-2-4-5-15,0-3-2 16,0-5 3-16,0-6 0 16,0-10-2-16,0-8 0 15,0-8 1-15,0-5-1 16,0-2 0-16,0-3 8 16,0 0 10-16,0-6 18 15,0-14-18-15,0-2-6 16,0-7-5-16,3 0-2 15,1-2-5-15,1 0 1 0,2 2-1 16,2 6 1 0,1 1-1-16,1 7 0 0,4 4-3 15,3 5 2-15,1 1-3 16,2 5-2-16,5 0 6 16,2 3-13-16,-1 13 11 15,-2 7-2-15,-7 2 3 16,-5 2-5-16,-5 1 1 15,-5 0 2-15,-3 0 2 16,0-2-3-16,0-3 0 16,0 1-5-16,-9-5 6 15,-6-7-3-15,-2 0 6 16,-3-4 8-16,-7-6 15 0,-3 0 3 16,-4-2-3-1,-1 0-6-15,4 0 1 0,7-7-14 16,8-3 6-16,4 0-10 15,12-1 0-15,0-1-27 16,13 0-56-16,15 2-98 16</inkml:trace>
  <inkml:trace contextRef="#ctx0" brushRef="#br0" timeOffset="103577.25">11427 5532 604 0,'0'0'35'16,"0"0"51"-16,0 0 8 16,0 0-39-16,0 0-18 15,0 0-26-15,19-24-9 16,-1 37 6-16,1 14-7 15,5 9 15-15,-3 6 3 16,-6 6 3-16,-3 7 10 16,-3 4-17-16,-3 5-5 15,-5-1 1-15,-1-5-2 16,0-6-5-16,-9-5-1 0,-10-6 1 16,-6 0-1-16,-5-7-3 15,6-2 1-15,-2-8 5 16,6-7-3-16,5-7 1 15,0-4-4-15,6-5 1 16,0 1 7-16,-1-2-8 16,2 0-9-16,5 0-19 15,3 0-56-15,0-9-53 16,12-3-280-16</inkml:trace>
  <inkml:trace contextRef="#ctx0" brushRef="#br0" timeOffset="104384.42">11275 6556 476 0,'0'0'183'16,"0"0"-123"-16,0 0 46 0,0 0-28 15,0 0-39-15,0 0-24 16,4-19-15-16,8 38 4 16,7 10 1-16,2 12 10 15,0 7 21-15,1 6-13 16,-5 4 8-16,-1 5-19 15,-1-1-2-15,1 1-8 16,1-9-2-16,-1-10 0 16,-2-9 1-16,-2-10-2 15,-5-11 1-15,-1-3 0 16,-1-7 5-16,-2-4-5 16,-3 0 0-16,0 0-9 15,0 0-3-15,0-2-20 16,0-16-53-16,-9-3-38 0,-3-9-151 15</inkml:trace>
  <inkml:trace contextRef="#ctx0" brushRef="#br0" timeOffset="104673.92">11486 6677 577 0,'0'0'87'0,"0"0"-19"15,0 0 4-15,0 0-50 16,0 0-17-16,-48 73 44 0,20-24 2 16,1 4-19-1,2 2-9-15,3 2 0 0,2-6-8 16,1-4-1 0,4-6-6-16,3-7-2 0,0-5-6 15,6-7 0-15,0-8 1 16,5-6-3-16,1-5-9 15,0-1-26-15,0-2-46 16,0 0-24-16,0-13-36 16,1-12-490-16</inkml:trace>
  <inkml:trace contextRef="#ctx0" brushRef="#br0" timeOffset="104895.57">11110 6974 298 0,'0'0'374'0,"0"0"-349"16,0 0 2-16,0 0 1 16,91-26-9-16,-26 17 6 15,10 3 1-15,2-2 0 16,-3 0-12-16,-4 2-4 16,-13-1 10-16,-12 0-18 15,-14 2 13-15,-10 1-15 16,-7-1 0-16,-6 0-11 15,-8 2-120-15,0 1-425 16</inkml:trace>
  <inkml:trace contextRef="#ctx0" brushRef="#br0" timeOffset="105804.57">11594 7559 428 0,'0'0'88'0,"0"0"-11"16,0 0 20-16,0 0-41 16,0 0-29-16,0 0-8 15,-38-20 0-15,22 20-6 16,-6 7 7-16,-8 14 0 15,0 8 8-15,-6 10 13 16,3 7-24-16,4 5 0 16,2 5 0-16,7 3-6 15,5 2 0-15,9 6-9 16,6 1 4-16,0-1-5 0,0-4 0 16,14-7 0-16,4-11-1 15,1-6 0-15,1-10 0 16,2-6 3-16,3-10-6 15,3-5 3-15,-1-4-2 16,-4-4-26-16,4 0-30 16,-8-1-117-16,-5-12-470 15</inkml:trace>
  <inkml:trace contextRef="#ctx0" brushRef="#br0" timeOffset="106513.81">11519 8701 463 0,'0'0'110'16,"0"0"-1"-16,0 0 9 16,0 0-55-16,0 0-24 15,0 0 10-15,-78-47-17 16,44 61-9-16,-6 13-7 16,1 5 4-16,3 9 0 15,2 2-1-15,10 3-17 16,5 3 15-16,7-1-13 15,7-2-4-15,5-3 7 16,0-4-7-16,9-4 2 16,9-3-1-16,2-5-1 15,2-4 2-15,3-7-3 16,1-6 2-16,0-3-2 0,3-7 1 16,-1 0-2-1,-1 0-16-15,2-14-20 0,-6-1-47 16,-5-2-37-16,-9 0-234 15</inkml:trace>
  <inkml:trace contextRef="#ctx0" brushRef="#br0" timeOffset="107114.97">11148 9691 538 0,'0'0'99'0,"0"0"-50"15,0 0 23-15,0 0-26 0,0 0-24 16,0 0 11-16,80 21 4 15,-41-14-13-15,6-2 2 16,1-3-8-16,3 0 3 16,1-2-12-16,-3 0 3 15,-6 0-12-15,-9 0 2 16,-12 0 2-16,-10 0-4 16,-7 0-28-16,-3 0-54 15,-4 4-234-15</inkml:trace>
  <inkml:trace contextRef="#ctx0" brushRef="#br0" timeOffset="108095.09">11515 10618 223 0,'0'0'178'0,"0"0"-110"15,0 0 43-15,0 0-2 16,0 0-52-16,0 0-6 0,17-73 5 16,-17 57-15-1,0-1 1-15,-6 3 1 0,-8-1-4 16,-6 4-26 0,1 0-5-16,-5 6 1 0,0 5-1 15,0 0-6-15,-1 0-1 16,-2 8 1-16,3 8 3 15,0 6-4-15,6 4 0 16,-1 4 0-16,5 2-1 16,4 4 0-16,4 3 0 15,5 2-1-15,1-1 1 16,0-1 0-16,12-5 1 16,1-3-1-16,5-6-5 15,0-6-2-15,1-4 3 16,-1-6-10-16,3-7 3 0,0-2-1 15,0 0 3-15,1-3 6 16,-1-17-4-16,0-4 7 16,-2-5 4-16,1-10-4 15,-4-2 0-15,-1-8 1 16,-3-4 0-16,0-2 8 16,-5-7-7-16,1-7-2 15,-2-1 2-15,-2 2-9 16,2 7 7-16,-1 11-2 15,-5 13 0-15,0 11 0 16,0 11 2-16,0 6 2 16,-9 4-2-16,1 5 3 15,1 0-2-15,-4 7-1 16,1 12 0-16,4 8 0 0,6 7 3 16,0 15-3-16,11 11 1 15,9 12-2-15,0 3 2 16,-7 0-2-16,-4-2 1 15,-6-7 0-15,-3-11 1 16,0-9-1-16,0-10 2 16,0-12-5-16,1-6-2 15,7-7 4-15,-2-5-18 16,9-3-17-16,-2-3-23 16,-1 0-71-16,2-2-274 15</inkml:trace>
  <inkml:trace contextRef="#ctx0" brushRef="#br0" timeOffset="109475.14">11437 11572 472 0,'0'0'109'0,"0"0"21"15,0 0-32-15,0 0-46 0,0 0-5 16,0 0-24-16,0 0-11 15,24-25-9-15,-6 28 3 16,4 18-5-16,3 14 2 16,-5 11 18-16,-4 16 11 15,-7 4-4-15,-7 9 2 16,-2-2-28-16,0-4 9 16,-2-8-10-16,-10-7 2 15,-4-9-3-15,-4-8 3 16,0-5-3-16,-3-7 0 15,5-7 0-15,-1-4 6 16,11-6-6-16,4-6 1 16,4-2 2-16,0 0-3 15,0 0-3-15,0 0-12 16,0-7-79-16,10-7-80 0,3-1-367 16</inkml:trace>
  <inkml:trace contextRef="#ctx0" brushRef="#br0" timeOffset="110379.88">11434 12729 269 0,'0'0'97'16,"0"0"-14"-16,0 0 61 16,21-75-25-16,-15 63-35 0,-3 4-7 15,-3 8-19-15,0 0-6 16,0 3-29-16,0 26-19 16,-7 17 5-16,-16 17 40 15,-10 9-21-15,-7 6 2 16,-3-3-13-16,-2 0-3 15,8-5-6-15,4-11-3 16,6-9-2-16,10-11-3 16,6-11 0-16,5-11 0 15,6-9 0-15,0-4 1 16,0-4-1-16,0 0 0 16,0-1-8-16,0-18-42 15,0-4-49-15,7-4-113 16,8 1-446-16</inkml:trace>
  <inkml:trace contextRef="#ctx0" brushRef="#br0" timeOffset="111418.9">11306 13829 149 0,'0'0'109'0,"0"0"-58"15,0 0 54-15,0 0-25 16,0 0-12-16,0 0 11 15,19-49-20-15,-19 45 12 16,0 4-22-16,0 0-14 16,0 0-13-16,0 0 1 15,0 0 2-15,0 0-10 16,-10 10-9-16,-13 12 4 16,-5 7 0-16,-2 8 8 15,0 3 3-15,4 6 2 16,0 3-9-16,5 4 5 15,5 2 9-15,1-1-15 16,3 4 0-16,5 0-5 16,2 0 0-16,5 0-5 15,0-6-1-15,6-4-2 16,6-8 1-16,3-7 4 0,-3-5-5 16,3-6 0-16,-5-6 0 15,-1-7 0-15,0-2 1 16,-1-3-2-16,-2-4 1 15,0 0-3-15,1 0-16 16,-1 0-43-16,1-11-72 16,-2-4-116-16</inkml:trace>
  <inkml:trace contextRef="#ctx0" brushRef="#br0" timeOffset="112809.45">11057 15175 489 0,'0'0'72'15,"0"0"-39"-15,0 0 39 16,0 0-19-16,0 0-28 16,0 0 8-16,-6 37-13 0,6-29-6 15,9 2 6-15,1-3-7 16,2-3-5-16,4-1 2 16,2-3 3-16,5 0 3 15,2-1-7-15,-1-10-2 16,-5-5-6-16,1 1 0 15,-7 1 1-15,-1-5 3 16,-6-1-4-16,-3 1 0 16,-3-4 0-16,0 0 0 15,0 3 1-15,-3 1-2 16,-6 2 3-16,-4 4 4 16,-2 4 8-16,-3 5-10 15,-3 4-3-15,-2 0 3 16,-5 11-5-16,0 11 1 0,-4 9 1 15,1 2-2-15,3 6 1 16,4 3 5-16,3 2-5 16,8 2-1-16,5 3 2 15,3-1-2-15,5-5 1 16,0-4 0-16,8-3 3 16,10-5-4-16,5-7 1 15,2-7-1-15,0-7 1 16,3-5 1-16,1-5 1 15,-2 0 1-15,0 0-1 16,-5-5-1-16,0-7-2 16,-2 0-3-16,-2-2-51 15,-1-3-83-15,-6 1-425 0</inkml:trace>
  <inkml:trace contextRef="#ctx0" brushRef="#br0" timeOffset="115939.09">11488 14923 31 0,'0'0'135'16,"0"0"-101"-16,0 0-2 0,0 0 0 15,0 0-11-15,0 0-18 16,-18 0 1-16,15 0 0 16,1 0-1-16,1 0 7 15,1 0-4-15,0 0 2 16,0 0 1-16,0 0 12 15,0 0-2-15,0 0-2 16,0 0 0-16,0 0-3 16,0 0-4-16,0 0-4 15,0 0-5-15,0 0-1 16,0 0 6-16,0 0-3 16,-2 0-1-16,2 0 3 0,0 0-2 15,0 0-3-15,0 0 3 16,0 0 3-16,0 0-3 15,0 0 4-15,0 0 10 16,0 0-2-16,0 0-2 16,0 0-13-16,0 0 4 15,0 0 7-15,0 0 0 16,0 0 5-16,0 0 5 16,0 0 6-16,0 0-10 15,-1-1-8-15,-2 1 0 16,2-1-3-16,-1-1-1 15,2 2-1-15,-1 0 2 16,-1 0-3-16,2 0-2 0,-1 0 6 16,-1 0-7-16,-1 0 0 15,0-1 0-15,1 1 2 16,-1 0-2-16,2 0 2 16,-1 0 1-16,1 0 2 15,-1 0 2-15,1-2 5 16,-2 2-6-16,2 0-3 15,-2 0-2-15,1 0 0 16,-2 0 2-16,-1 0-2 16,1 0 2-16,-1 0 0 15,2 0 1-15,-1 0-3 16,-2 0 4-16,1 0-5 16,1 0 3-16,-2 0 5 15,0 0-5-15,-4 0-1 0,-1 3 7 16,3 0-5-16,-2 1 6 15,0 0-2-15,1 2-6 16,0-4 1-16,0 2 3 16,1-1-2-16,-2 4 1 15,3-3-1-15,-4 2 2 16,3-1-2-16,-2 1-2 16,1-2 6-16,2 2-4 15,-5-1-4-15,6 2 4 16,-2 1 1-16,-2 1-3 15,0 1 3-15,-1 0-2 16,3 2 5-16,0 1-6 16,0-2 1-16,2 0 4 15,0 1-2-15,2 0-1 0,-2 0-2 16,1-1 2-16,1 1 0 16,-2 0-4-16,1 0 1 15,1 2 0-15,-2 0 2 16,2 3-1-16,-1-4-1 15,2 0 4-15,0 4-1 16,0-5-2-16,1 5 5 16,-1-5-4-16,-2 2 5 15,2 3 1-15,0-3-6 16,1 1 4-16,1 0-3 16,1 2-3-16,0 0 7 15,0-1-6-15,0-2-2 16,0 1 1-16,0 3 1 0,0-1 1 15,0 1-2-15,0 0 3 16,0-1-1-16,3 0 2 16,1 0-2-16,5-1 3 15,-3-3-4-15,5 2 1 16,-4-3 4-16,2 2-2 16,-2-1-5-16,1 2 5 15,4-1-2-15,-2-2 0 16,2 2-3-16,0-1 5 15,0 0-4-15,1 0 2 16,-2-3-3-16,-2 1 1 0,4-3-1 16,-2 1 4-1,-2-4-4-15,2 1 4 0,2-4-4 16,-3 2 4-16,5-3 6 16,-3 3-4-16,3-4-3 15,-3 3-1-15,-2-2 1 16,-4 1-2-16,-3-2 0 15,-3 1 1-15,3-1-2 16,-3 0 0-16,0 0-2 16,3 0-26-16,-1 0-42 15,2-7-49-15,1-11-252 16</inkml:trace>
  <inkml:trace contextRef="#ctx0" brushRef="#br0" timeOffset="116670.1">11462 14986 84 0,'0'0'94'16,"0"0"-72"-16,0 0 36 16,0 0-12-16,0 0 1 0,0 0 18 15,-43-27-7-15,36 23-13 16,-2 4-3-16,-5 0-2 15,-1 0-7-15,-1 0-7 16,-2 1-5-16,-1 9 19 16,-2 3-13-16,0 2-11 15,-2 3 5-15,3 4-4 16,2-2 2-16,-2 6-5 16,3 2-5-16,0 4 13 15,2 1 9-15,0 1-9 16,-1 2-1-16,7-3-7 15,0 3-1-15,3 2-7 16,3 1 2-16,2 5-3 16,1 0 3-16,-2 2-4 15,2-2 5-15,0-2 0 16,0-2-7-16,9-5-3 16,4-3 2-16,5-2-2 0,0-4 2 15,0-7-1-15,2-2 0 16,-3-5 0-16,1-5 1 15,-3-1-1-15,3-3-1 16,-3-2-24-16,1-1-58 16,-1 0-105-16</inkml:trace>
  <inkml:trace contextRef="#ctx0" brushRef="#br0" timeOffset="117923.93">11115 16429 566 0,'0'0'30'0,"0"0"6"0,0 0 77 16,0 0-49-1,0 0-19-15,0 0-24 0,0 79 3 16,0-75-14-16,6-1 8 15,9-3-14-15,3 0 16 16,6 0 4-16,4-7-10 16,-3-6-6-16,-1-2 2 15,-4-3-7-15,-3-2 0 16,-3-3-6-16,1-4 7 16,-6 0-4-16,-2-2 1 15,-3 1-1-15,-4 6 7 16,0 2-7-16,0 8-5 15,-5 2 5-15,-6 3 0 16,-1 5-1-16,-4 2 0 16,-1 0 1-16,-5 0 0 0,0 5 9 15,-5 7-8 1,2 6-1-16,-1 3 1 16,-1 4 1-16,2 0-1 0,6 6 2 15,2-1-2-15,5 1 0 16,5 1 0-16,2 0 2 15,2 1-1-15,3-2 1 16,0-4-2-16,0 2-1 16,8-3 0-16,8-4-4 15,1 0 4-15,3-5 0 16,3-2 2-16,-2-4-1 16,1-3-1-16,-1-1 0 15,-5-4 0-15,4-3 7 16,-4 0-7-16,-1 0 2 0,2 0 2 15,-1-5-3-15,-4-5-1 16,6 0 0-16,-5-1-40 16,-1-2-76-16,-6 6-421 15</inkml:trace>
  <inkml:trace contextRef="#ctx0" brushRef="#br0" timeOffset="118512.56">10933 17340 603 0,'0'0'243'15,"0"0"-214"-15,0 0 48 16,0 0-10-16,0 0-41 15,0 0-11-15,-2 0-6 16,29 0-5-16,8-2 1 0,11-3-3 16,0 5 0-1,3-3-2-15,-1-2 2 0,-2-1 0 16,-5-2 3-16,-9-1 5 16,-6 4 1-16,-10-2-8 15,-10 4-2-15,-3 3-1 16,-3 0-48-16,0 0-201 15</inkml:trace>
  <inkml:trace contextRef="#ctx0" brushRef="#br0" timeOffset="120479.17">26028 372 351 0,'0'0'44'16,"0"0"-33"-16,0 0-8 16,0 0-3-16,0 0-35 15,0 0 20-15,0 0 15 16,-51 0-3-16,38 0-4 16,1 0-37-16,1 2-182 15</inkml:trace>
  <inkml:trace contextRef="#ctx0" brushRef="#br0" timeOffset="130138.93">24042 599 195 0,'0'0'71'16,"0"0"16"-16,0 0-11 0,0 0-39 15,0 0 2-15,0 0 7 16,0 0-7-16,24-34 8 16,-22 34 13-16,-2-2-16 15,0 2-27-15,0 0 3 16,0 0-18-16,0 0 5 16,0 0-14-16,0 4 5 15,0 9 2-15,0 3 2 16,-2 3 2-16,-2 1-3 15,-2 2 10-15,3 1-7 16,0 2-3-16,1 1 7 16,1 3-4-16,-1 1 1 15,2 1-2-15,-1 1 3 16,-2 1-5-16,0 2 1 16,-3-1 3-16,-1 4-2 15,-1 0-2-15,-1-1 2 0,0 0-3 16,-1-1 1-16,2 0 0 15,-2 6 1-15,-4 5 14 16,1 0-8-16,-5 9-3 16,1-4 9-16,0-1 5 15,-2-3-6-15,3-1-2 16,0 1 6-16,1 3-4 16,0 0-2-16,0 0-3 15,1 0 1-15,0-3-4 16,0 2 3-16,3-1-3 15,-1-5 0-15,1 3-3 0,2-2 1 16,0 2-3 0,2 0 3-16,0 3 0 0,1 2-1 15,-2 1 4-15,0 5-1 16,0 0 0-16,2 0-4 16,1-4 3-16,1-2-3 15,1 4 1-15,0 1 0 16,-1 4 1-16,0 4-2 15,1 2 0-15,2 1-1 16,-1 3 1-16,2 4 1 16,0-2-2-16,0 2 1 15,0 3 0-15,0 1 1 16,8 2-1-16,2 0-1 16,-4-3 2-16,2 0-2 15,-2 1 2-15,-1 3-2 0,0 6 9 16,1 1-4-16,0-4-4 15,0 4 3-15,1 2-3 16,-1 0-1-16,2 8 0 16,-2-1 1-16,0 3-1 15,0 0 1-15,-2-1-2 16,1 0 2-16,-1-1 3 16,2-1-4-16,-1 1 1 15,2 0 2-15,-1-2-2 16,-2 7 0-16,1 0 4 15,0 1-4-15,-2 1 4 16,1-2 0-16,-1-4-2 0,0-2-2 16,0 3 1-16,0-3 3 15,3 1-5-15,-2-1 2 16,3-3 1-16,0 7-3 16,0-1 1-16,-1-1 2 15,0 0-1-15,1-3 2 16,-1 1-3-16,-1-3-1 15,-2 3 1-15,-2-6 0 16,1 6-1-16,0-6 3 16,-1 4-3-16,-1 4 1 15,2-2 1-15,-2-1-2 0,0 0 0 16,0-4 0 0,0 0 2-16,0 1-1 0,0-4 4 15,-3 0-5-15,-5-1 1 16,0-1-1-16,-2 2 2 15,1 5 0-15,0-2-2 16,-3 3 4-16,3-1-1 16,-1-5 6-16,0 0-6 15,-3 2-1-15,3-2 0 16,-2 2 4-16,2-2-3 16,1 2 3-16,-3 0-3 15,1 7 0-15,-2 5 1 16,3 0-2-16,-1 1-2 15,1-2 0-15,2-1 4 16,1 3 2-16,1 1-4 0,3 1 0 16,-1-1 2-16,2 5-2 15,2 4 2-15,0 0 0 16,0 5-4-16,0 0 5 16,0-5-3-16,0 1 2 15,0 0-3-15,0 0-1 16,0-1 2-16,0 8-1 15,0-2 0-15,0 1 4 16,0 4-5-16,0-6 0 16,0 0 3-16,0-1 0 15,0-3-2-15,-2-2 5 16,-1 3-5-16,0 1 2 0,-1-2 1 16,-2-2-3-1,-2-1 1-15,-2-8-2 0,-1 0 0 16,-1 0 0-16,1-8 1 15,-1 2 0-15,0-3 2 16,6 1-3-16,-2 3 0 16,4-1 2-16,2 0 3 15,1-6 0-15,1-3-5 16,0-1 2-16,0-1 2 16,0-5-4-16,0 0 3 15,0-4-2-15,0-2 2 16,0-3-2-16,0 0-1 15,0-1 0-15,0 0 0 16,0-1 2-16,0-7-2 0,0-4 0 16,-7-6 2-16,-2-3 0 15,-1-4-2-15,-3-2 0 16,1-3 0-16,-1 3 1 16,-2-5-1-16,3 0 0 15,-3-2 1-15,1 0 0 16,1 0-1-16,0-2 2 15,-2 1 0-15,1 5-2 16,0 1 5-16,-2-2 2 16,2 1-5-16,2 1 2 15,1-3 6-15,3-1-9 0,1 4 1 16,1-7-2-16,3 3 5 16,-3-4-1-16,0-1-5 15,-1-4 6-15,-2-6-7 16,3-2 6-16,1-8-5 15,4-2 3-15,1-5-2 16,-2-3 0-16,2-2 1 16,0-1-1-16,0-2 1 15,0 0 2-15,0 0-3 16,0 0 1-16,0 0 0 16,0 0-1-16,-4 0-18 15,-5-2-47-15,-6-10-36 16,-10-12-49-16,-8-12-179 15</inkml:trace>
  <inkml:trace contextRef="#ctx0" brushRef="#br0" timeOffset="131513.87">24675 649 488 0,'0'0'58'15,"0"0"27"-15,0 0 38 16,0 0-38-16,0 0-16 16,0 0-5-16,36-53-10 15,-36 53-34-15,0 5-16 16,0 20-4-16,-12 12 0 15,-5 13 16-15,1 8-2 16,-4 1-6-16,3 1 2 16,3 0-7-16,1-5 1 15,2-8-3-15,4-4 4 16,2-9-5-16,1-5 0 0,-2-5 0 16,3-5-5-16,-1-6-13 15,-1-3-16 1,2-4-38-16,-3-6-28 0,-4 0-67 15,-4-17-199-15</inkml:trace>
  <inkml:trace contextRef="#ctx0" brushRef="#br0" timeOffset="132052.04">24315 998 569 0,'0'0'54'0,"0"0"-19"15,0 0 63-15,0 0-45 0,0 0-52 16,0 0-1-1,105-68 0-15,-47 64-2 0,3 1-5 16,-1 0 2-16,-3-1 1 16,-5-2 3-16,-3 2-2 15,-9-1 3-15,-9 0 1 16,-8 3 1-16,-11-2-2 16,-6 1 2-16,-6 2 1 15,0-2 20-15,0 1 3 16,0 1 2-16,-5-2-18 15,-4 3-5-15,-2 0-4 16,-3 0-1-16,-4 0 0 16,3 12 5-16,-3 5-3 15,5 5-2-15,0 2 2 16,4 5-2-16,4-2 0 16,2-1 2-16,3-1-2 0,0-5-3 15,0-1 3-15,4-3-3 16,9-6-3-16,6 0 4 15,2-7 0-15,1-3 2 16,1 0 0-16,-3 0 0 16,-2-6 4-16,-1-10 0 15,-1-4 13-15,-6-6 12 16,1-1-5-16,-2-6-12 16,-6-3 0-16,-2 1-3 15,-1 3-8-15,0 6 5 16,-7 6-5-16,-5 8 5 15,1 5-6-15,-3 5 0 16,-5 2 0-16,-4 0-14 0,-3 12-70 16,6 2-74-16,11-2-219 15</inkml:trace>
  <inkml:trace contextRef="#ctx0" brushRef="#br0" timeOffset="132376.01">25160 684 212 0,'0'0'600'0,"0"0"-595"15,0 0-5-15,0 0-1 16,-12 75 1-16,9-27 22 15,1 3-12-15,-2 1 16 16,-4-2-17-16,-1-1 1 16,-1-9-9-16,1-5 3 15,1-10-3-15,4-8-2 16,0-6 0-16,4-5-5 16,0-5-22-16,0-1-13 15,0 0-13-15,4-13-26 16,9-13-220-16</inkml:trace>
  <inkml:trace contextRef="#ctx0" brushRef="#br0" timeOffset="132928.34">25401 735 549 0,'0'0'23'15,"0"0"64"-15,-82 70-2 16,54-41-29-16,3 0-35 15,3-2 14-15,3-4-14 16,6-2-14-16,2-5-1 16,8-7-5-16,3 1-1 15,0-7-1-15,0 1 0 16,10-1-4-16,10-1-6 16,4-2 1-16,3 0 0 0,-2 0 0 15,-7 5 2-15,-2 1 2 16,-6 5 2-16,-4 1 1 15,1 3-1-15,2 0 4 16,1-1-4-16,7 0 3 16,-1-3 1-16,7-3 1 15,2-4 4-15,0-4-5 16,2 0 0-16,-1 0-2 16,-1-8-4-16,-3-7 6 15,-5-2 1-15,-4-7 4 16,-4-3 7-16,-3-3 11 15,-4-2-10-15,-2 3-1 16,0 7 7-16,-2 3-4 0,-8 9 19 16,-4 5-18-16,-4 5-5 15,-1 0-11-15,-2 17 2 16,0 9-6-16,3 8 0 16,5 1 2-16,7 3 4 15,6-4-2-15,0 0 0 16,0-7-2-16,6-4 2 15,6-6-3-15,7-3-12 16,3-6-3-16,4-5-10 16,2-3-25-16,2 0-50 15,-5-8-147-15</inkml:trace>
  <inkml:trace contextRef="#ctx0" brushRef="#br0" timeOffset="133356.87">25823 887 286 0,'0'0'453'0,"0"0"-435"16,0 0-4-16,0 0-7 15,0 0-7-15,5 80 10 16,-2-41-4-16,0 0-2 16,-3 1 0-16,0-4-3 15,0-3 0-15,0-7-1 16,1-12 0-16,-1-3 0 15,2-7 4-15,-2-4-3 0,0 0 8 16,1-10 38-16,1-12-2 16,-1-4-36-16,5-9-6 15,5-5-3-15,2-6 0 16,6-3-9-16,4 8-10 16,1 4-12-16,4 14 2 15,1 12 6-15,-4 8 4 16,-1 3 13-16,-2 6-2 15,-2 16 8-15,0 5 3 16,-1 5 5-16,-6 4 4 16,-4 0-4-16,-2-2 1 15,-4-1-5-15,-2-5-2 0,-1-2-1 16,0-5-1-16,0-4 0 16,-7-4-14-16,7-5-93 15,0-8-218-15</inkml:trace>
  <inkml:trace contextRef="#ctx0" brushRef="#br0" timeOffset="135231.16">26802 308 601 0,'0'0'15'15,"0"0"-14"-15,0 0 7 16,0 0-6-16,0 0-1 16,0 0 35-16,39 78-20 15,-28-52 10-15,-2 1-16 16,-1 1 12-16,-5 6-3 15,-1 2-8-15,-2 3 5 16,0 3-7-16,-2 2 10 16,-7-1-9-16,1 3-3 15,1-3-3-15,3-1 20 16,-1 2-10-16,1-3-11 16,-1 2 0-16,1-1-1 15,-1 0 2-15,1 0-4 0,2 2 3 16,2-1-3-16,0 6 2 15,0 4 6-15,0 1-4 16,0 2 3-16,8 0 2 16,-2 0 1-16,-3-2 1 15,0 1-1-15,1 1-5 16,-2-1-4-16,-1 1 5 16,1-2-5-16,-2-1 2 15,1 2-3-15,1 1 0 16,3 0 0-16,-2 2 1 15,0 2 3-15,-1-2-4 0,-1 3 5 16,-1-1-4-16,0 5 0 16,0 1 3-16,0 2-3 15,0-1 0-15,-4 4 2 16,1 4 10-16,3 4 2 16,0 8-2-16,0 5 36 15,0 3-34-15,1 5-13 16,7 3 0-16,3 6 3 15,0 0-5-15,0 3 6 16,-2 1-6-16,-2 0 0 16,-4-1 2-16,-1 3-2 15,-2-1 0-15,0 1-5 0,0 2 5 16,0 5 1 0,-2-1-1-16,-5 5 0 0,1 0 1 15,-2-3 0-15,1-2 1 16,-2 0-2-16,2-1 3 15,-4 0-1-15,3 5-1 16,-2 1 3-16,0-2-4 16,2 4 0-16,-2-5 0 15,2-3 1-15,2 0 0 16,-1 0 0-16,0-1 0 16,-1 1-1-16,2 7 1 15,0-3 0-15,-3 1 4 16,3 0-2-16,-3-5-3 0,2 0 0 15,-2-3 1 1,3 0 0-16,1 3-1 0,-1 4 0 16,2-1 1-16,-2 3 2 15,-1 0-3-15,2-7 3 16,-3 1 0-16,1-4-3 16,-3-2 1-16,-1-3-1 15,1 5 4-15,-2 5-4 16,0-5 0-16,-1 5 0 15,2-4-2-15,2-1 2 16,0-2 5-16,2-1-4 16,-2-2 1-16,0 1 3 15,-3 3-3-15,0 2 2 0,-3 0-2 16,0 3 0-16,-1-3 2 16,1 1-2-16,2 0 1 15,0 1 0-15,3 1 2 16,0 1 1-16,1 6-5 15,-1 0 2-15,2 3-1 16,2-3-1-16,0 1 0 16,0 1 2-16,3 2-2 15,1 0 1-15,2 4-2 16,0 5 0-16,0-2 0 16,0 2 5-16,-3-6-5 15,-4-4 2-15,1 0-1 0,-3-3-2 16,0 0 1-1,-3 5 0-15,3-4 1 0,-3-2 1 16,0-3-2-16,-1-9 0 16,-5-2 0-16,-1-6-2 15,-3-4 3-15,0-5-1 16,-3-1 1-16,1 1-1 16,1 3-1-16,1-2 1 15,3 2 2-15,2-2 6 16,0-5-5-16,0 1 4 15,-1 1-2-15,5-5 3 16,1 0-3-16,1-2-4 0,4-1 1 16,0 2-2-1,1 0 1-15,1-2-1 0,-1-4 1 16,-3-7-1-16,0-7 0 16,-1-1 0-16,-3-4 0 15,-1 0 0-15,2-2 0 16,-1-5 1-16,-1 1-1 15,2 2 1-15,-1-4-1 16,0 1 0-16,-1 1 2 16,-1 1 10-16,2 2 13 15,-1 1-17-15,1 2 12 16,2-4-12-16,0-2-7 16,3-2 3-16,-1-5 0 15,3 0 0-15,0-1 0 16,2-1 1-16,1 2 3 0,-2 1-5 15,4-3 3 1,-1-1-5-16,2-3 10 0,0-2-9 16,0 0 8-16,0-7-9 15,0-2 2-15,0-5 0 16,3-1-2-16,0-4 0 16,0 0 1-16,-1-5-2 15,-1-5 0-15,-1 0 0 16,0-4 1-16,0-5 0 15,0-1-1-15,0 0 0 16,0-4 0-16,0 0 1 16,0 2-1-16,0-2-1 0,0 0-3 15,0 0-3-15,0 0-6 16,-9 0-18-16,-4-3-40 16,-4-8-63-16,1-11-70 15,1-12-333-15</inkml:trace>
  <inkml:trace contextRef="#ctx0" brushRef="#br0" timeOffset="136987.23">27839 655 678 0,'0'0'87'16,"0"0"-44"-16,0 0 20 0,-91-29-5 15,62 29-30-15,1 0-5 16,1 3-7-16,3 10-5 15,-1 4-5-15,2 4-3 16,6 0 2-16,3 3-2 16,6 2-2-16,7-1-1 15,1 1 0-15,3 0 0 16,14-1 0-16,8 2 0 16,2-4 0-16,-4 4-7 15,-3-4 3-15,-7 0 4 16,-7-1-8-16,-4-3 8 15,-2-1 0-15,0-2-1 16,-12-2 1-16,-6-3 1 0,-4-3 1 16,1-2 2-1,-3-6-2-15,0 0 1 0,3 0 4 16,3 0-4-16,2-2-3 16,7-7 0-16,3-4-43 15,6-4-69-15,0-5-231 16</inkml:trace>
  <inkml:trace contextRef="#ctx0" brushRef="#br0" timeOffset="137281.31">28058 556 754 0,'0'0'79'15,"0"0"-70"-15,0 0-8 16,0 0 1-16,-2 93 37 16,-10-38-5-16,-4 2-14 15,-1 1-11-15,0-4-3 16,2-1-1-16,3-7-4 16,4-8 0-16,5-6-1 15,3-12-8-15,0-4-8 16,0-9-22-16,0-2-27 15,0-5-49-15,0 0-139 16,0-11-210-16</inkml:trace>
  <inkml:trace contextRef="#ctx0" brushRef="#br0" timeOffset="137822.37">27913 827 485 0,'0'0'33'0,"0"0"-23"16,0 0 36-16,95-22 21 15,-57 22-46-15,4 0-13 16,4 0-8-16,-3 0 0 16,-5 0 0-16,-9-3-1 15,-11-1-1-15,-10 3 2 16,-8-1 39-16,0 0 82 16,0-1-39-16,-9 1-50 0,-12 2-15 15,-6 0-12-15,-4 0-2 16,1 7 5-16,2 11 0 15,6 2-8-15,6 3 0 16,6 5 0-16,4 1 0 16,6-2-1-16,0 0 1 15,0-4 0-15,15-4 0 16,4-5-1-16,1-5-4 16,5-6-6-16,3-3 4 15,1 0 0-15,-3-5 5 16,-2-12-5-16,-7-4 3 15,-1-2 4-15,-4-6 0 16,-2-2 0-16,-5 2 0 0,-2 5 2 16,-2 6 0-16,-1 10 7 15,0 5-2-15,0 3-1 16,0 0-5-16,0 1-1 16,0 17-7-16,0 6 7 15,0 5 0-15,0 2 0 16,0-1 0-16,0-1 0 15,0-3-1-15,5-6 1 16,5-3 0-16,7-4 0 16,2-5-18-16,5-5-39 15,1-3-30-15,1 0-84 16,-3-15-207-16</inkml:trace>
  <inkml:trace contextRef="#ctx0" brushRef="#br0" timeOffset="138067.57">28604 756 568 0,'0'0'158'16,"0"0"-72"-16,0 0-34 15,0 0-41-15,0 0-2 16,0 0 7-16,-84 77-7 16,72-43-9-16,5 2 0 15,4-1 1-15,3-1-1 16,0-8 5-16,0-4-5 15,0-5-4-15,4-6 4 16,5-3 0-16,7-5-1 16,4-3 0-16,5 0-2 0,4 0-56 15,-2-10-46 1,-4-9-158-16</inkml:trace>
  <inkml:trace contextRef="#ctx0" brushRef="#br0" timeOffset="138326.49">28829 517 791 0,'0'0'43'0,"0"0"-34"0,0 0-9 16,0 0 1-16,0 89 30 16,0-35-6-16,0 3-8 15,0 2-2-15,0-5-8 16,0-7-5-16,0-7-1 15,0-9-1-15,-2-9 0 16,1-4 0-16,1-10 0 16,0-3-11-16,0-5-37 15,7 0-49-15,12-6-53 16</inkml:trace>
  <inkml:trace contextRef="#ctx0" brushRef="#br0" timeOffset="138652.84">29069 680 572 0,'0'0'55'0,"0"0"-9"15,0 0 59-15,-104 56-48 16,75-39-21-16,8 1-17 16,5-4-8-16,7-1-4 15,4-1-4-15,5-3 2 16,0-1-4-16,3-1-1 15,17-2 1-15,7 1-1 16,3 0-6-16,-3-2-5 16,-5 4 6-16,-4 1 2 15,-5 3 0-15,-4 5-1 16,-3 3 1-16,-3 2 2 16,-1 0 0-16,-2-1 1 15,2-1 0-15,-2-3 1 0,3-1-1 16,2-3 0-16,6-1-51 15,11-3-113-15,8-6-215 16</inkml:trace>
  <inkml:trace contextRef="#ctx0" brushRef="#br0" timeOffset="142305.97">30584 1560 301 0,'0'0'89'0,"0"0"-82"16,0 0-3-16,0 0-1 15,0 0 15-15,0 0 6 16,129 0-8-16,-62 0-4 16,8 0 7-16,14 0 6 15,15-4 11-15,10 0 4 16,12 2 15-16,12 2-23 15,9 0-12-15,13 0 8 16,12 0 24-16,2 5-12 16,-1 4-24-16,-3 0-2 15,-13 4-2-15,-10-1-6 16,-21-2 5-16,-19 2-3 16,-19-5-4-16,-21 0 1 0,-13-3 3 15,-14-4 12 1,-8 1-15-16,-10-1 5 0,-3 0-1 15,-7 0-2-15,-6 0-6 16,-1 0 1-16,-5 0-2 16,0 0-1-16,-11 0-61 15,-13 0-168-15</inkml:trace>
  <inkml:trace contextRef="#ctx0" brushRef="#br0" timeOffset="143118.87">31545 856 565 0,'0'0'51'15,"0"0"79"-15,0 0-67 16,0 0-32-16,0 0 15 16,-56-76-17-16,50 72 4 15,1 2 4-15,-1 2-20 16,-4 0-17-16,-5 6-8 16,-8 11 8-16,0 3 1 15,0 2 0-15,2 2 4 16,7 5-5-16,6-1 1 15,5 2-1-15,3-2 1 16,0 0 3-16,19-3-1 16,9-2-1-16,5-6-1 15,5-6 0-15,1-5 1 16,2-6-2-16,-2 0 4 16,-3 0 0-16,-5-12-4 0,-9-5 6 15,-1-7-2 1,-9-3 0-16,-6-11 3 0,-6-1-5 15,0 0 5-15,-12-4-4 16,-13 2-3-16,-6 4 3 16,-2 5-1-16,4 8 1 15,4 11-1-15,4 10-2 16,2 3-3-16,-2 2 1 16,-1 16-5-16,4 5-31 15,6 6-52-15,9 0-42 0,3-8-178 16</inkml:trace>
  <inkml:trace contextRef="#ctx0" brushRef="#br0" timeOffset="143500.03">31924 589 711 0,'0'0'18'0,"0"0"25"15,0 0-6-15,0 0-33 16,0 0 1-16,0 0-3 0,-3 126 51 16,3-53-20-16,-4 12 4 15,-7 7-11-15,-4 2-14 16,-6 2-2-16,-9 1-5 15,-1-10-5 1,0-4-1-16,-2-16 1 0,5-19 0 16,4-15 1-16,6-13-1 15,9-9 0-15,6-5 0 16,3-6 5-16,0 0-3 16,0 0-2-16,8-9-9 15,12-13-63-15,10-11-86 16,0-12-281-16</inkml:trace>
  <inkml:trace contextRef="#ctx0" brushRef="#br0" timeOffset="144025.79">32174 869 611 0,'0'0'25'0,"0"0"-25"15,0 0 1-15,0 0 0 16,0 0 41-16,42 112 17 16,-33-54-19-16,-9-2-15 15,0 0-3-15,0-5-17 16,0-9 3-16,-4-7-7 16,1-12 2-16,0-9 2 0,1-8-2 15,2-5 9-15,0-1 37 16,0 0 20-16,0-1-13 15,0-18-5-15,-1-7-28 16,-2-10-22-16,-3-8 1 16,0-5-1-16,-3-9 0 15,6-1-2-15,3 0 0 16,0 4-4-16,5 5-3 16,11 8-3-16,5 10 0 15,1 10-2-15,5 10 2 16,4 9-1-16,1 3 3 15,-1 3 8-15,-4 14-1 0,-6 1-2 16,-8 2 1 0,-3 0 3-16,-5-1-2 0,-5-3 2 15,0-4 0-15,0-3 6 16,0-2 5-16,0-3 7 16,-13 1-10-16,-5 3 3 15,-12-1-1-15,-8 0-5 16,-2 2-5-16,5 1 0 15,9 2-74-15,14-2-115 16,12-4-354-16</inkml:trace>
  <inkml:trace contextRef="#ctx0" brushRef="#br0" timeOffset="150100.23">25355 2164 37 0,'0'0'198'0,"0"0"-148"16,0 0 74-16,0 0 13 16,0 0-75-16,0 0-6 15,0 0 2-15,2-58-22 16,1 47 2-16,1 1 18 16,-1 1-31-16,0 0 3 15,1 1-13-15,1 0 1 16,-1 1-4-16,-1 0-1 15,2 4 3-15,-2 3 0 16,-3-3-8-16,0 3-5 16,0 0 2-16,0 3-3 15,0 16-2-15,0 12-2 16,0 11 4-16,0 4 2 0,-4 6-2 16,-1 1 0-16,-1 6 1 15,0 4 1-15,-2 0-3 16,-2-3 1-16,1-6 0 15,0-9-2-15,-1-6 2 16,4-5-13-16,3-7 1 16,3-8 0-16,0-7-4 15,0-5 1-15,7-4 9 16,11-3 2-16,4 0-13 16,4-3 3-16,-1-12-9 15,-4-3 8-15,-7-3-2 16,-4-2 14-16,-9-5-3 15,-1-5-23-15,0-1 21 0,-13-5 3 16,-7 1 5 0,-6-1 15-16,-4 2 1 0,-2 5 1 15,1 3 5-15,0 7 3 16,-1 3 0-16,1 4-10 16,6 3-7-16,6 4-3 15,10 4-3-15,7 1 9 16,2 3 2-16,0 0-6 15,0-2 6-15,9-5-10 16,16-3 8-16,11-1-11 16,10-2-2-16,4 3 0 15,0 3 1-15,-6-1 0 0,-4 4-28 16,-6 3-29 0,-4 1-33-16,-8 0-75 0,-11 0-308 15</inkml:trace>
  <inkml:trace contextRef="#ctx0" brushRef="#br0" timeOffset="150731.47">25319 3195 624 0,'0'0'38'0,"0"0"-38"16,0 0 83-16,0 0-51 16,0 0-30-16,0 0 0 15,76 21 4-15,-59 15 16 16,-4 6-9-16,-4 5 9 16,-6 4-4-16,-3 4 4 15,0 1-8-15,0 3-2 16,-5-5-5-16,-12-3-4 15,-4-5-3-15,-3-7 5 16,-3-6-5-16,-3-2 2 0,3-6-1 16,1-3 2-16,0-5-3 15,8-8 0-15,5 1 1 16,5-6-1-16,4-1-2 16,2-3-12-16,2 0-57 15,0 0-110-15</inkml:trace>
  <inkml:trace contextRef="#ctx0" brushRef="#br0" timeOffset="151343.96">24958 4557 685 0,'0'0'14'0,"0"0"29"16,0 0 58-16,0 0-45 0,0 0-48 15,0 0-8-15,0 0-9 16,2 19 5-16,13 29 4 16,0 8 5-16,-1 5 15 15,-5-3-12-15,-2-4 12 16,-4-7-7-16,0-5-6 15,1-1 1-15,-1-7-6 16,-2-3 3-16,1-6-4 16,-2-3 0-16,0-8-1 15,0-2-9-15,0-5-20 16,0-4-12-16,0-3-26 16,0 0-17-16,0-13-150 15</inkml:trace>
  <inkml:trace contextRef="#ctx0" brushRef="#br0" timeOffset="151623.94">25115 4613 622 0,'0'0'6'15,"0"0"-2"-15,-58 89 30 16,25-45 31-16,-3 2-13 0,-3 0-23 16,2-6 3-1,4-4-15-15,8-1-9 0,5-6-4 16,10-2-3-16,1-3-1 16,6-4 0-16,3-6-40 15,0-7-79-15,0-6-95 16,0-1-213-16</inkml:trace>
  <inkml:trace contextRef="#ctx0" brushRef="#br0" timeOffset="151840.81">24766 4845 368 0,'0'0'217'16,"0"0"-202"-16,0 0 7 0,0 0 26 15,127-17-33-15,-68 17-1 16,7-1-2-16,3-1-6 16,-1 1 3-16,-1-2-9 15,-7-2 0-15,-8-1 0 16,-12-2-52-16,-11-2-301 16</inkml:trace>
  <inkml:trace contextRef="#ctx0" brushRef="#br0" timeOffset="152589.81">25057 5659 233 0,'0'0'381'0,"0"0"-370"16,0 0 44-16,0 0 29 16,0 0-35-16,0 0-37 15,-61-32-12-15,36 58 4 16,-10 14-3-16,-7 16 7 16,-1 8 9-16,-3 9 6 15,4 2-3-15,2 0-8 16,4 2-11-16,6 5 0 15,5 0 4-15,8-4-4 0,10-3 0 16,7-7-1-16,7-7-2 16,27-9 1-16,10-11-32 15,5-11 0-15,-3-9-5 16,-7-8-38-16,-9-6-254 16</inkml:trace>
  <inkml:trace contextRef="#ctx0" brushRef="#br0" timeOffset="153769.97">24891 7590 387 0,'0'0'73'15,"0"0"8"-15,0 0 23 16,0 0-23-16,6-86-27 16,-6 74 0-16,-1 1-24 15,-11 5-11-15,-5 4 5 16,-6 2-14-16,-7 0-5 16,-5 10-1-16,-2 11-2 15,1 4 7-15,6 4-8 16,5 2 1-16,7-2 0 15,8 2 3-15,7-1-5 16,3-1 0-16,0-2 0 0,16-5 0 16,2-7 0-1,3-5-1-15,-2-6 1 0,1-4 0 16,0 0 0-16,-1-7 0 16,1-11-1-16,3-2 2 15,-1-6-2-15,-1-3 2 16,-2-3-1-16,-4 3 0 15,-1 0 1-15,-8 5-1 16,-2 5 0-16,-2 8 1 16,-2 5-1-16,0 2 4 15,0 4 0-15,0 0-3 16,0 0-1-16,0 7-6 0,0 16 5 16,0 8 1-16,0 10 0 15,0 4 6-15,-3 5-3 16,-6 7 2-16,-3 4 0 15,1 0 0-15,-1 5-1 16,-1-1-3-16,1 0 1 16,-1-4-1-16,2-5-1 15,2-8-1-15,3-7 1 16,0-6-1-16,2-7 1 16,1-4 0-16,-2-6 2 15,1-5-2-15,-1-2 0 16,1-8-3-16,0 0 3 15,1-3 4-15,-2 0 9 0,-1-9 21 16,-3-12-5-16,-4-8-9 16,1-5 0-16,-2-7-6 15,1-3-6-15,1 1-3 16,0 4-4-16,6 5-1 16,4 7 0-16,2 5 0 15,3 4 2-15,18 1-2 16,6 4-14-16,12 2-30 15,9 0-63-15,7 2-108 16</inkml:trace>
  <inkml:trace contextRef="#ctx0" brushRef="#br0" timeOffset="154480.44">24808 9148 657 0,'0'0'8'0,"0"0"-3"16,0 0 80-16,0 0-24 15,0 0-61-15,0 0 3 16,-9 107 21-16,-9-35 19 16,1 3-20-16,1 2-13 15,2 5 8-15,1-4-9 16,4-2-9-16,0-8 2 15,3-10-2-15,0-11 0 0,3-13 0 16,2-9-1 0,-1-11 1-16,2-6 0 0,0-5 0 15,0-2-8-15,0-1-22 16,0 0-9-16,0-9-29 16,0-11-117-16,0-7-228 15</inkml:trace>
  <inkml:trace contextRef="#ctx0" brushRef="#br0" timeOffset="154724.01">24461 9587 685 0,'0'0'0'0,"0"0"0"16,0 0 44-16,0 0 37 15,0 0-49-15,0 0-29 16,65-26 4-16,-16 26-7 15,9 0 1-15,9 7 1 16,2 1 9-16,3 0 4 16,-1-4-8-16,-7 1-1 15,-7-5-4-15,-14 0-1 16,-13 0-2-16,-8 0-17 16,-11 0-84-16,-8 0-162 15</inkml:trace>
  <inkml:trace contextRef="#ctx0" brushRef="#br0" timeOffset="155649.99">24667 10764 492 0,'0'0'32'0,"0"0"40"15,33-74 18-15,-25 61-5 16,-5 8-20-16,-2 4-3 15,-1 1-32-15,0 0-21 16,0 25-8-16,0 16 0 0,-6 15 29 16,-9 9-4-1,0 3-4-15,-1 0-1 16,-1-2-12-16,0 0-5 16,2-3 1-16,-2-6-4 0,2-3 0 15,-1-10-1-15,4-9 1 16,2-13-1-16,5-9-1 15,4-10 0-15,1-3 1 16,0 0 1-16,0-12 8 16,0-12-9-16,6-3 3 15,5-5-1-15,3-3-4 16,5-3 3-16,2 0-1 16,2-1 1-16,5 3-1 15,0 7-16-15,2 7-7 16,2 10-17-16,-1 9 19 15,0 3 7-15,-1 8 13 16,-6 17-2-16,-3 6-4 0,-6 3 6 16,-8 8 1-16,-4 0 7 15,-3 0-6-15,0-1 4 16,0-1-2-16,0-2 5 16,-7-4-7-16,-1-5 0 15,1-5 0-15,-5-7-1 16,3-8 0-16,-2-2-9 15,0-4-31-15,1-3-99 16,1 0-269-16</inkml:trace>
  <inkml:trace contextRef="#ctx0" brushRef="#br0" timeOffset="156275.04">24511 12160 468 0,'0'0'154'0,"0"0"-130"15,0 0 42-15,0 0 1 16,85-26-43-16,-58 55-21 15,-4 17 36-15,-6 12 4 16,-11 14 6-16,-6 8-16 16,-12 5-11-16,-15-2-1 15,-6-7-15-15,1-10-6 16,-1-12 5-16,1-12-3 16,1-8-2-16,-3-7-2 15,-2-8 0-15,-3-2-27 16,5-3-49-16,6-5-59 15,11-6-235-15</inkml:trace>
  <inkml:trace contextRef="#ctx0" brushRef="#br0" timeOffset="156945.7">24214 14004 304 0,'0'0'115'0,"0"0"-34"16,31-74-8-16,-22 55-21 16,2-1-5-16,-1 4 22 15,-2 7-15-15,-1 1-32 16,-1 5 12-16,3 3-22 15,0 0 7-15,5 8-15 16,6 17 4-16,2 13 14 16,-3 11 12-16,-6 9-6 15,-10 10 9-15,-3 6-10 16,-5-1-8-16,-15-1-9 16,-3-6-2-16,-1-4 1 0,0-5-8 15,1-5-1-15,-3-5 2 16,3-8 0-16,0-6 0 15,2-7-1-15,0-6 1 16,3-5-2-16,5-8 0 16,5-1-14-16,5-5-33 15,3-1-47-15,0-1-44 16,0-15-531-16</inkml:trace>
  <inkml:trace contextRef="#ctx0" brushRef="#br0" timeOffset="157719.81">24214 15605 613 0,'0'0'16'0,"0"0"21"16,0 0 60-16,28-77-8 15,-23 69-24-15,-4 6-16 16,1 2 1-16,-1 0-45 16,2 5-1-16,0 22 2 15,0 11-3-15,-3 17 21 0,0 10-10 16,-4 11-4 0,-15 12 15-16,-1 3-13 15,-2 5-9-15,2-4 3 0,4-8 0 16,4-11-5-16,4-9-1 15,5-11 8-15,3-13-8 16,0-8 0-16,0-9 2 16,0-6-2-16,0-7 0 15,3-3-5-15,4-4-5 16,-6 1-21-16,2-4-23 16,-2 0-86-16,4 0-94 15</inkml:trace>
  <inkml:trace contextRef="#ctx0" brushRef="#br0" timeOffset="158189.66">24546 15896 700 0,'0'0'24'16,"0"0"9"-16,0 0-7 16,0 0-7-16,0 0 25 0,-31 74-6 15,9-27-4-15,-2 6-10 16,0-3 1-16,5 0-10 16,4 0-14-16,4-6-1 15,8-1 1-15,3-6 7 16,0-8-8-16,0-5 0 15,9-9 0-15,11-5 1 16,5-7-1-16,8-3 3 16,4 0-2-16,2-20 8 15,-3-5 28-15,-2-8-8 16,-4-6 2-16,-3-8 3 16,-3-8-9-16,-5-6-3 15,-10-2-9-15,-9 4-10 16,0 8 0-16,-24 12-2 15,-7 14-1-15,-5 11 0 16,3 14 0-16,3 0-1 16,8 6-26-16,11 14-42 0,8 5-57 15,3-4-45-15,2-4-401 16</inkml:trace>
  <inkml:trace contextRef="#ctx0" brushRef="#br0" timeOffset="158418.79">25122 15533 740 0,'0'0'56'16,"0"0"-55"-16,0 0 4 15,-53 80 26-15,29-43-30 16,-5 6-1-16,-2-1-31 16,-3-4-231-16</inkml:trace>
  <inkml:trace contextRef="#ctx0" brushRef="#br0" timeOffset="158877.18">23962 15395 657 0,'0'0'6'15,"0"0"3"-15,0 0 45 16,-5 97 12-16,12-60-38 16,9 0-18-16,3-2-9 15,-1-3-1-15,4-6-23 16,-2-11-177-16</inkml:trace>
  <inkml:trace contextRef="#ctx0" brushRef="#br0" timeOffset="163217.93">16362 1920 219 0,'0'0'56'0,"0"0"-31"16,0 0 52-16,0 0 1 0,0 0-21 16,0 0-11-1,0 0 9-15,8-22 1 0,-8 22-7 16,0 0-14 0,0 0 7-16,0 0-8 0,0 0-13 15,0 0 1-15,0 0 4 16,0 0-14-16,-6 0-1 15,-3 0-3-15,-4 3-1 16,0 8 4-16,-3 2-1 16,3 1-7-16,-2 6-1 15,3 2 4-15,-2 0-3 16,1 6 5-16,2-2 15 16,0 1-4-16,3 0-14 15,2 0 3-15,0 1-5 16,1 0 4-16,2 2-1 0,-1 0 1 15,4 1 2-15,0 0-2 16,0 1-2-16,0 0 0 16,4-3 0-16,7 3 0 15,1-6-1-15,3 0-2 16,-2-5 2-16,2-3-3 16,-1-2 7-16,0-5-5 15,-3-1 2-15,0-3 5 16,-1-4-7-16,-3 0 0 15,1-1 5-15,-2-2-6 16,-3 0 2-16,0 0-4 16,-3 0 1-16,0 0-1 15,0 0 0-15,0 0-17 0,0 1-33 16,0-1-43-16,0 0-54 16,3 0-169-1</inkml:trace>
  <inkml:trace contextRef="#ctx0" brushRef="#br0" timeOffset="165017.41">21015 2997 179 0,'0'0'106'15,"0"0"-48"-15,0 0 55 16,0 0-27-16,0 0-19 15,0 0 3-15,34-10-5 16,-32 6-8-16,0-1-16 16,0 0-8-16,-2 0 0 15,0 0 0-15,0 1-13 16,0 0 12-16,0 0-8 16,-6 1-6-16,-3-1-13 15,-3 1-1-15,-1 1-1 0,-1 2 0 16,-2 0 2-1,-1 0-2-15,1 7-2 0,-1 7 4 16,1 3-4-16,1 4 0 16,-1 4 0-16,2 2 1 15,1-1-1-15,5 1-2 16,1 0 0-16,2 2 0 16,0-3 0-16,3-1 2 15,1 0-2-15,1-2 1 16,0-1 0-16,0-5 0 15,1-1 0-15,9-5-4 16,-1-1 0-16,4-3-6 16,0-3-3-16,-1-2-1 15,2-2 0-15,0 0 8 16,2 0-2-16,-1-9 6 0,0-6 1 16,0-3 1-16,0-5-1 15,0-4 1-15,4-6 2 16,-4-1-2-16,3-3 0 15,-4-1-1-15,-3 2 1 16,-3 4 2-16,-3 5 1 16,-5 4 8-16,0 5 7 15,0 8-5-15,0 5 0 16,0 2-4-16,0 3-3 16,0 0-6-16,0 0 1 15,0 0-2-15,0 8-5 16,0 12 1-16,0 7 4 15,0 4 1-15,0 3 0 0,0 3 1 16,0-4-1-16,1 0 0 16,4-2 0-16,3-6-2 15,1-3 2-15,3-2-1 16,3-4 1-16,-1-6 0 16,0-2 0-16,0-3-4 15,1-3 0-15,-2-2-18 16,5 0-13-16,-1 0-19 15,0-14-39-15,2-1-255 16</inkml:trace>
  <inkml:trace contextRef="#ctx0" brushRef="#br0" timeOffset="168165.99">16064 3345 362 0,'0'0'81'15,"0"0"42"-15,0 0-22 16,0 0-38-16,0 0 2 16,0 0-33-16,0-10-6 0,0 10 14 15,0 0-15 1,-3 0-10-16,-3 0-5 0,-3 3-3 15,-6 4 4-15,-4 8 5 16,1-1 1-16,-3 4-6 16,3 3-3-16,-1 5-4 15,-2 2 3-15,4 3-3 16,1 5 6-16,1 1-8 16,2 1 2-16,2 3 0 15,0-1-2-15,6-3 3 16,2 2-4-16,3-5 1 15,0 1-1-15,0-3 0 16,10 0 4-16,2-1-5 16,2 0 4-16,2-3-2 15,0-1 1-15,2-4-3 0,2-3 2 16,-1-1 4-16,3-5-3 16,5-1-1-16,0-5 6 15,3-3-1-15,-3-2-4 16,-4-1 3-16,-3-2-5 15,-4 0-1-15,-4 0-9 16,-1 0-32-16,-2-10-73 16,-6-4-74-16</inkml:trace>
  <inkml:trace contextRef="#ctx0" brushRef="#br0" timeOffset="169133.31">16844 3503 232 0,'0'0'92'16,"0"0"-37"-16,0 0 86 16,0 0-39-16,0 0-46 15,0 0 10-15,3-35-10 16,0 30-17-16,-1 1 16 15,-2 1-9-15,1 1 3 16,-1 2-18-16,0 0-10 16,0 0-7-16,0 0-4 15,0 8-10-15,0 14 0 16,2 14 0-16,-1 12 9 16,1 5-5-16,-1 0 9 15,1 0-3-15,2-1 1 16,2-6 6-16,0-4-13 15,1-4-2-15,1-8-1 0,-1-6 2 16,-2-4-3 0,-2-4 0-16,-2-8 1 0,2-1-3 15,-1-3 6-15,-1-1-3 16,1-2-1-16,-1-1 0 16,-1 0-5-16,0 0 5 15,0 0-23-15,0-8-23 16,-3-4-52-16,-7-5-42 15,-2-1-119-15</inkml:trace>
  <inkml:trace contextRef="#ctx0" brushRef="#br0" timeOffset="169471.93">16649 3741 266 0,'0'0'230'16,"0"0"-168"-16,0 0 55 16,0 0-17-16,0 0-63 15,0 0-10-15,-5-3-15 16,5 3 11-16,13 0-15 16,9-1 9-16,12-1-7 15,11-1 1-15,11 1 0 16,8-3 0-16,7 4 8 0,-3-3-9 15,-9 2-8 1,-9-3 0-16,-11 2 7 0,-9 1 1 16,-10-1-3-16,-5 2-6 15,-6-1 1-15,-3 2-2 16,-3 0 0-16,-3 0-45 16,0 0-77-16,0 0-267 15</inkml:trace>
  <inkml:trace contextRef="#ctx0" brushRef="#br0" timeOffset="172816.04">3408 12122 413 0,'0'0'66'0,"0"0"-37"15,0 0 59-15,-27-77-13 16,21 63-22-16,3 5-28 16,0 1 13-16,3 5-1 15,0 3-13-15,-3 0 1 16,3 0-5-16,0 0-14 16,0 0 0-16,0 6-4 15,3 14-2-15,18 8 6 16,7 8 6-16,8 4-6 15,3 4 3-15,7 1-8 0,-1 5 1 16,1 3-2-16,-3 2 5 16,1 4-5-16,0 3 3 15,0 3-4-15,0 6 3 16,1 0-1-16,3 2-1 16,0-3 8-16,4 4-7 15,0 2 0-15,3-1 20 16,6 0 11-16,-1-8-28 15,1-5 6-15,-3-1-9 16,-4-2-1-16,-3-3 0 16,-4 2 0-16,-3-9 0 15,-2-2 2-15,-2-6-1 0,-3-3-1 16,-3-2 1-16,-2-3 1 16,-4 4 0-16,-4-1-1 15,-6-3-1-15,-5-5 8 16,-7-9-4-16,-3-11-2 15,-1-5 0-15,-2-3 9 16,0 0 5-16,0 0 4 16,0 0 2-16,0 0 2 15,1 0-8-15,-1 0-9 16,2 0-4-16,-2-5-1 0,3-6-1 16,1-3 1-1,2-3 2-15,0-5-4 0,6-5 1 16,4-5 0-16,1-6-2 15,5-5 2-15,2 1 1 16,0-4-1-16,-3-5 0 16,1-6 0-16,-1-9-2 15,3-7 1-15,-3-9-3 16,6-5 2-16,1-9-2 16,6 4-5-16,6 0 0 15,5-1-6-15,4 4 12 16,-1-2 2-16,0 3 2 15,0 4-2-15,7 3 1 16,6 0-2-16,9 2 0 16,2 5 1-16,-2 6-1 15,0 3 2-15,-9 8-2 16,-10 7 1-16,-11 10 0 0,-14 9 1 16,-10 6-1-16,-10 9 0 15,-3 1 0-15,-3 2 9 16,0 3-5-16,0 0 2 15,0 4-5-15,0-2 2 16,0 3 0-16,-6 2-3 16,0 2-4-16,-6-2 2 15,-3 0 2-15,-4 3 0 16,-8 0-1-16,-4 0 1 16,-2 0 1-16,-5 0 0 15,1 0-1-15,-2 0 0 16,-5 3 1-16,-7 1-1 0,-6 2 1 15,-10 1 0-15,0 2 1 16,-3 1-2-16,-3 0 0 16,1 0 0-16,0-1-4 15,0 1 4-15,1-2 0 16,1 1 1-16,-4-2-1 16,-4 1-1-16,-7-3 1 15,3 1 7-15,-1 1-7 16,-3-2 0-16,-3 3 1 15,-12 3 0-15,-4-2-1 16,-4 4 0-16,3-2-1 16,5 0 0-16,9 0 2 15,11-2-1-15,11 0 0 0,10 1-2 16,11-2 2 0,6 2 0-16,13-3 2 0,9 0-2 15,5 0 7-15,5-4-7 16,2 0 2-16,2 0-2 15,1 0 0-15,4-2-1 16,2-1 1-16,0 0-1 16,0 0 1-16,0 0 1 15,0 0 2-15,0 0 2 16,0 0 0-16,0 0 2 16,0 0-6-16,0 0 4 15,0 0 0-15,0 0-2 16,0 0-2-16,0 0 0 15,0 0 0-15,0 0-1 0,0 6-2 16,11 4-20-16,14 7-60 16,11 8-33-16,7-1-128 15</inkml:trace>
  <inkml:trace contextRef="#ctx0" brushRef="#br0" timeOffset="173582.25">4774 12642 485 0,'0'0'83'0,"0"0"16"15,0 0-11-15,0 0-27 16,-98 9-34-16,71 11 0 15,5 6-3-15,-1 6 0 16,2-1 16-16,5 3-21 16,7 0-2-16,4 2-2 15,5 0-6-15,0 3-2 16,0 2-2-16,8 3-2 16,8-1-2-16,-2-4 2 15,2-7-3-15,-1-2 1 16,0-7-1-16,-3-6 0 15,4-2 0-15,-1-4 0 0,3-6-1 16,-1-1 1-16,0-3-4 16,0-1-37-1,5 0-68-15,-4 0-93 0,-1-15-292 16</inkml:trace>
  <inkml:trace contextRef="#ctx0" brushRef="#br0" timeOffset="174219.59">4589 12056 563 0,'0'0'52'15,"0"0"49"-15,0 0-8 16,0 0-41-16,0 0-47 15,0 0 2-15,-3-2-6 16,3 26-1-16,0 8 12 0,0 6 20 16,3 3-13-1,5 0 1-15,-1 0-13 0,2-4 2 16,2-3-3 0,-3-1-6-16,0-5 3 0,-2-2-3 15,-3-8-2 1,0-4 2-16,-3-5 1 0,0-7 7 15,0-2-7-15,0 0 0 16,0 0 4-16,0 0 3 16,0 0 0-16,0-7-8 15,-6 3-18-15,-3 1-19 16,-6 0-37-16,-3 3-65 16,2-2-120-16,1 0-175 15</inkml:trace>
  <inkml:trace contextRef="#ctx0" brushRef="#br0" timeOffset="174511.91">4307 12335 518 0,'0'0'34'0,"0"0"-4"15,0 0 84-15,0 0-53 16,0 0-25-16,0 0-7 15,-16-13-8-15,34 10-9 16,7-3-7-16,11-2 3 16,4 0 4-16,5 0 5 15,3-1-14-15,1-2 9 16,0 0 0-16,-1-1-5 0,-2-1-1 16,-3 1-5-16,-8 4 0 15,-7 2-1-15,-7 3 0 16,-9 3-41-16,-12 0-120 15,0 7-408-15</inkml:trace>
  <inkml:trace contextRef="#ctx0" brushRef="#br0" timeOffset="175291.15">5487 13095 703 0,'0'0'29'15,"0"0"-8"-15,0 0 57 0,0 0-6 16,0 0-33-16,0 0-11 15,0-37 12-15,0 37-20 16,0 0 1-16,0 0-2 16,-3 0-7-16,3 1-8 15,0 8-2-15,0 4 8 16,0 1-2-16,0 1-1 16,0 4-1-16,0 0 4 15,0 4-5-15,0-1 4 16,0-2-2-16,3-3-6 15,-3-1 4-15,3-2-4 16,0-3 3-16,0-4-3 16,0 0 3-16,2-4 0 15,5 2-7-15,2-5 7 16,18 0-4-16,10-3 12 0,12-19 13 16,8-7-5-16,3-8-15 15,-4-3-2-15,2-6 0 16,-4 3-3-16,-8 6 0 15,-10 7 0-15,-12 8-25 16,-12 11-42-16,-9 4-78 16,-6 6-263-16</inkml:trace>
  <inkml:trace contextRef="#ctx0" brushRef="#br0" timeOffset="178342.61">21132 4405 119 0,'0'0'4'16,"0"0"-2"-16,0 0 5 16,0 0 2-16,0 0-8 15,0 0 0-15,54-39 4 16,-45 34 9-16,-1 3 32 15,3-2 16-15,0 1-19 0,-1 1-22 16,-1-1-4 0,0 1 0-16,-1-1 21 15,0 0 18-15,-2-1-10 0,-1-1 21 16,0 0 9 0,-4-2-10-16,1-2-18 0,-2-1-2 15,0 2-7-15,0-1-12 16,0-1-11-16,-10 2-1 15,-2 1 8-15,-2 2-15 16,-3 0 3-16,-2 4-7 16,-3 1 11-16,-1 0-14 15,1 0 2-15,-2 12 4 16,0 4-5-16,0 3-2 16,3 6 0-16,2 2 0 15,1 3 0-15,6 2 2 16,1 0-2-16,3-1 1 15,5-3-2-15,3 0 1 0,0-4 0 16,1-1 5-16,14-6-5 16,3-4-4-16,4-5 0 15,7-6-6-15,1-2 6 16,-1 0-6-16,-2-7 4 16,-2-7 6-16,-5-4-1 15,-1-1 1-15,-2-3 0 16,-4-5 1-16,-1-1-1 15,-3-4 1-15,-3 0 3 16,-1-3-4-16,-4 5 0 0,-1 6 1 16,0 8 1-16,0 8 11 15,0 3-2-15,0 5 9 16,0 0-19-16,0 0-1 16,0 17-10-16,0 5 9 15,0 6-1-15,3 4 2 16,7 5 0-16,-2-1 0 15,1 2 1-15,-2-6-1 16,2 0 0-16,-3-9 1 16,2-3-1-16,-1-5 0 15,2-3 0-15,0-6-3 16,5-1 0-16,3-2-35 16,6-3-56-16,-4 0-151 0</inkml:trace>
  <inkml:trace contextRef="#ctx0" brushRef="#br0" timeOffset="178966.99">21617 4068 645 0,'0'0'20'16,"0"0"-15"-16,0 0-1 0,0 0 31 16,0 0 3-1,31 98 13-15,-24-55-6 0,-4 3-23 16,-3 2-3-16,0 1-5 16,0-7-3-16,0-2 1 15,0-8-7-15,0-6-5 16,0-6 2-16,-2-6-1 15,1-5-1-15,1-3 0 16,0-5 2-16,0-1 2 16,0 0-2-16,0 0 2 15,0 0 4-15,0 0 3 16,0-8 39-16,0-8-36 16,3-1-10-16,7-1 0 15,2-2-4-15,2-1 0 0,3 1 1 16,-1 3-1-16,1 1-6 15,-1 6-5-15,2 5 7 16,2 5-10-16,2 0 5 16,-4 3 1-16,3 12-1 15,-4 5 7-15,-4 4 2 16,-6 3-2-16,-2 2-6 16,-5-3 5-16,0 1-1 15,-5-2 1-15,-8-5 1 16,-4-3 1-16,2-4-1 15,-6-5-1-15,-1-3 3 16,-1-5 19-16,-3 0 13 16,-3 0 5-16,3-5-10 0,2-3-12 15,6-2-7-15,1-4-8 16,4 5-11-16,0 1-96 16,5-1-146-16</inkml:trace>
  <inkml:trace contextRef="#ctx0" brushRef="#br0" timeOffset="182497.84">11256 5542 344 0,'0'0'97'0,"0"0"6"15,0 0-17-15,0 0-35 16,0 0-8-16,0 0-11 15,0-5-7-15,0 5-6 16,0 0-13-16,0 0-1 16,0 0 5-16,0 0 0 15,0 0-1-15,0 0 1 0,0 0 0 16,0 0-1-16,0 0-5 16,2 0-2-16,7-2 3 15,3 2 1-15,1-1 5 16,1-3-3-16,4-1 9 15,-2 1-6-15,-1 1-3 16,-3 1-7-16,-3 2 3 16,-2 0-2-16,-2-2 0 15,1 2 4-15,1 0-1 16,-2 0-2-16,1 0 1 16,-2 0-4-16,2 0 1 0,3 0-1 15,0 0 2 1,2 0 1-16,0 0-4 0,0 0 2 15,-2 3-1-15,-3 1 4 16,3 0-3-16,-3-1-1 16,-2 0 0-16,2 0 5 15,0 0-2-15,1 2 6 16,1-2-2-16,-5 0-5 16,5 3 1-16,-1-1 4 15,-3 1-7-15,1 0 0 16,-1 2 3-16,1-1 3 15,-1 0-5-15,-1 0-1 16,-1 0 0-16,2-1 6 16,1 1-5-16,-2 0 0 15,0-2 3-15,-2 4-3 0,2-1 8 16,0 2-6-16,0 1-2 16,0-1 3-16,3 3-3 15,-5 1-1-15,1 0 10 16,-1 1-10-16,1-1 3 15,-1 2 6-15,2-3-6 16,0 0 1-16,-1 1-1 16,3-2-2-16,-2 2 3 15,-2-1-4-15,1 1 0 16,-2-1 1-16,0 1-1 16,0 0 4-16,0 1-2 15,0-2 1-15,0-2-2 0,0-3 9 16,0 3-10-16,0-3 1 15,0 1 2-15,0-1-3 16,0 1 0-16,0 0 3 16,0-1-1-1,0 3 4-15,0-2-3 0,-2 3-3 16,-1 0 3-16,2-3-3 16,-4 1 4-16,5-3-4 15,-3 3 1-15,0-3-1 16,1 1 2-16,-1-1 0 15,-1 0-1-15,1-1 4 16,-1-1-4-16,-1 1 4 0,-1 0-1 16,-1-1 5-16,-2 3-7 15,1 0 7-15,-1 1-7 16,3-2 2-16,2-2-4 16,-2 3 2-16,3-4-1 15,-3 1 2-15,3 0 0 16,-3 0-2-16,1 0 3 15,-2-2 1-15,1 1-2 16,-1 3 4-16,-1-2 4 16,-2-1-8-16,2-1-2 15,2 2-1-15,0-5 3 16,-2 3-1-16,-3-3 8 16,3 0-4-16,-2 2 0 15,-2-2 8-15,2 0-12 16,-5 0 11-16,1 0-9 0,-3 3-3 15,-2 1 4-15,-1-1-4 16,-1 2 1-16,6-2-1 16,3-3 1-16,5 0 1 15,-1 0 2-15,-1 0 2 16,-4 0 6-16,-1 0-5 16,-4 0 2-16,3-6-3 15,-2 1 9-15,0-1-3 16,1 0 0-16,-2-2-2 15,3 2-5-15,-3-2-1 16,3 1 15-16,-3 2-10 16,5-3-4-16,-2 4-5 0,6 0 2 15,1 1 0-15,0 1 0 16,3 2 5-16,1-3-2 16,1 1-2-16,0-1 6 15,-2 1 0-15,5-1 3 16,-3 1-11-16,3 0 3 15,0 2-1-15,0-3-2 16,-2 3-2-16,2 0 0 16,0 0 0-16,0-2 1 15,0 2-2-15,0 0-1 16,0 0-16-16,0 0-7 0,0 0-34 16,0 0-31-1,17 0-12-15,11 0-35 0,7 0-58 16,-1-4-327-16</inkml:trace>
  <inkml:trace contextRef="#ctx0" brushRef="#br0" timeOffset="184801.29">21291 5808 512 0,'0'0'76'0,"0"0"36"16,0 0-26-16,0 0-35 15,0 0-15-15,0 0 0 16,7-73-9-16,-7 64 18 16,0 0-7-16,0 1-11 15,-12-1-18-15,-3 2-4 16,-3 4 0-16,0 0-2 16,-1 3 2-16,-3 0-2 15,3 3 6-15,-3 11-9 16,0 9 2-16,-3 7-1 0,-1 7-1 15,2 5 5 1,0 2-3-16,4 0 1 0,3-2-3 16,4-1 0-16,4 2 1 15,3-4-1-15,4-3 0 16,2-4 0-16,0-6 0 16,15-6 0-16,6-6-11 15,4-6 1-15,4-4 5 16,2-4 0-16,0 0 2 15,-2-8 3-15,-4-9 0 16,-2-4-1-16,-3-5 2 16,-5-4-1-16,0-4 6 0,-6-6-3 15,0-4-2-15,-2-2 5 16,-1 0-3-16,-1 4-3 16,-2 6 0-16,0 10 1 15,-3 9-1-15,2 5 0 16,-2 7 3-16,0 3 6 15,0 2-8-15,0 0-1 16,0 5-9-16,0 17 6 16,0 4-2-16,0 6 5 15,0 4 2-15,0 2-2 16,0 1 0-16,0 4 0 16,0-2 0-16,1-1 0 15,4-2 0-15,3-6 0 0,1-6 0 16,0-5 1-1,3-8-2-15,0-4-2 0,1-3-8 16,1-4-21-16,0-2-55 16,-3 0-37-16,1-5-223 15</inkml:trace>
  <inkml:trace contextRef="#ctx0" brushRef="#br0" timeOffset="185504.73">21702 5540 597 0,'0'0'63'0,"0"0"-5"16,0 0 45-16,0 0-25 15,0 0-32-15,0 0-31 16,0-29-14-16,2 49-1 16,5 11 0-16,1 7 10 15,-3 8 4-15,-2 5 9 16,-3 10-2-16,0 3-6 16,0 0-8-16,0-4-3 15,0-8-2-15,-3-4-1 16,0-7-1-16,1-5 7 15,0-7-7-15,2-7 0 16,0-5 0-16,0-8 0 0,0-5 0 16,0-3 0-16,7-1 0 15,1 0 0-15,3-2 2 16,-1-15-1-16,-1-8 6 16,-2-7-4-16,2-2-2 15,3-8 3-15,-1 1-8 16,2 4-4-16,0 1 2 15,4 8-12-15,-1 5 13 0,3 9 1 16,3 9-8 0,1 5 1-16,4 0 0 0,2 17 5 15,-3 7 4-15,0 5 0 16,-4 3 2-16,-7 3-1 16,-7-3 1-16,-7 2 0 15,-1-2 1-15,-6-1-1 16,-15 0 7-16,2-1-4 15,-7-6 10-15,1 0-9 16,-2-7-4-16,1-4 1 16,3-4 3-16,-3-5 2 15,3-4-5-15,-3 0 17 16,0 0-11-16,-1-5 0 16,3-8-6-16,3 1-1 15,6-1-6-15,11 1-20 16,4-3-59-16,13-3-110 0</inkml:trace>
  <inkml:trace contextRef="#ctx0" brushRef="#br0" timeOffset="185963.94">22555 5721 689 0,'0'0'45'0,"0"0"69"16,0 0-30-16,0 0-42 16,0 0-30-16,0 0-2 15,21 58 4-15,-15-5 16 16,-3 9 9-16,-1 3-14 16,-2-2-7-16,0-1 2 15,0-3-15-15,0-4 0 16,-6-7-4-16,0-11 0 0,2-7 0 15,0-7-1 1,4-9 9-16,0-3-9 0,0-5-1 16,0-6-6-1,0 0-6-15,0 0-23 0,0 0-20 16,0-17-88-16,-1-5-193 16</inkml:trace>
  <inkml:trace contextRef="#ctx0" brushRef="#br0" timeOffset="186251.06">22360 5988 689 0,'0'0'56'16,"0"0"25"-16,0 0-13 15,0 0-41-15,91-7 1 16,-45 7 2-16,5 5-1 15,2 1-10-15,1-1 10 16,1-1-15-16,-1 1 1 16,-5-4-6-16,-7-1-1 15,-9 0-4-15,-8 0 2 16,-8 0-2-16,-4 0-4 16,-7 0-2-16,-4-3 2 15,-2 2-73-15,0 1-122 0,-14 0-496 16</inkml:trace>
  <inkml:trace contextRef="#ctx0" brushRef="#br0" timeOffset="188481.92">15897 6462 276 0,'0'0'125'0,"0"0"-43"0,0 0 64 15,0 0-61-15,-12-84-39 16,12 67 4-16,0 4-22 15,0 3 16-15,0 3-11 0,0 3 12 16,0 4-11 0,0-1-4-16,2 1-15 0,6 0-15 15,6 15 7-15,10 11-2 16,5 9 2-16,4 5 6 16,0 9 5-1,-2-1-16-15,-2 3 14 0,-2-3-5 16,-1 2-11-16,-4-3 8 15,0-5-8-15,-1-5 1 16,-5-6 3-16,0-6-5 16,-5-6 1-16,-1-6 0 15,-7-8-1-15,-1-3 0 16,-2-2-14-16,0 0-8 16,0 0-7-16,0-12-29 15,0-7-92-15,0-6-82 0</inkml:trace>
  <inkml:trace contextRef="#ctx0" brushRef="#br0" timeOffset="188824.7">16219 6360 602 0,'0'0'39'0,"0"0"-29"0,0 0 2 15,0 0 37-15,0 0 32 16,-36 89-40-16,23-54 4 16,-2 3-5-16,-2 4-14 15,-2 1-18-15,-2 3 14 16,0-3-5-16,-1-2-5 16,1-8-4-16,4-3-3 15,3-6-5-15,3-6 0 16,4-5 0-16,1-5 5 15,5-3-5-15,-1-3 0 16,2-2 0-16,0 0-7 16,0 0-34-16,0-5-27 15,2-14-106-15,1-7-410 16</inkml:trace>
  <inkml:trace contextRef="#ctx0" brushRef="#br0" timeOffset="189051.34">15882 6635 568 0,'0'0'48'16,"0"0"-33"-16,0 0 68 15,0 0-30-15,0 0-8 16,82-11-23-16,-21 5 18 16,8-3-13-16,4-1 3 15,-5 1 2 1,-3 3-14-16,-12 1-6 0,-12 1-2 15,-12 4-10-15,-11 0-2 0,-9 0-3 16,-9 4-48 0,0 9-80-16,-6-1-227 0</inkml:trace>
  <inkml:trace contextRef="#ctx0" brushRef="#br0" timeOffset="189914.45">15879 7607 128 0,'0'0'494'0,"0"0"-460"16,0 0 89-16,0 0-18 15,0 0-27-15,0 0-43 16,21-45-25-16,-15 62 1 15,3 11-2-15,4 8 11 16,2 6 1-16,3 5-5 16,-1 4-1-16,5 5-5 0,0-1-2 15,3-4-5 1,2 0-3-16,-4-8 0 0,-1-8 3 16,-4-5-1-16,-6-10-2 15,-4-9-2-15,-4-5-2 16,-2-3-21-16,-2-3-15 15,0 0-24-15,0 0-10 16,0-12-32-16,0-16-165 16</inkml:trace>
  <inkml:trace contextRef="#ctx0" brushRef="#br0" timeOffset="190221.94">16179 7572 600 0,'0'0'67'16,"0"0"-50"-16,0 0 53 16,0 0-45-16,0 0-19 15,0 0 6-15,-36 85 30 16,18-40 3-16,-2 5 10 16,-5 2-8-16,0 0-5 15,1-5-17-15,0-1-4 16,5-4-13-16,1-1 1 15,4-6-5-15,3-4-4 16,3-7 0-16,2-8 0 16,2-5 0-16,0-4 0 0,4-6 0 15,0-1-17-15,0 0-34 16,0 0-40-16,-2-14-81 16,0-8-267-16</inkml:trace>
  <inkml:trace contextRef="#ctx0" brushRef="#br0" timeOffset="190421.15">15728 7956 238 0,'0'0'358'0,"0"0"-280"16,0 0 5-16,0 0-49 0,99-33-7 15,-47 27-2-15,5-3-20 16,5 3 12-16,4-2-16 15,-3-3 3-15,-8 3-4 16,-11 0-4-16,-12-1-85 16,-13 0-206-16</inkml:trace>
  <inkml:trace contextRef="#ctx0" brushRef="#br0" timeOffset="191055.19">16924 7428 558 0,'0'0'66'0,"0"0"31"15,0 0 2-15,0 0-58 16,0 0-19-16,0 0-15 16,-93-11 3-16,72 30-4 15,-8 6 12-15,-2 6 20 16,-3 5-5-16,1 6-10 15,1-1 9-15,3 8-12 16,5 1-4-16,3 4-13 0,6 1 5 16,2 1-6-1,5 1 1-15,5 0-2 0,3 1 12 16,0-1-12-16,0-7-1 16,3-5 0-16,11-6-1 15,4-8 2-15,1-6-1 16,2-6 1-16,1-5-1 15,3-8 1-15,4 0 1 16,-4-4 8-16,-4-2-10 16,-2 0-29-16,-8 0-79 15,-8-9-118-15</inkml:trace>
  <inkml:trace contextRef="#ctx0" brushRef="#br0" timeOffset="193745.79">1051 13319 379 0,'0'0'61'0,"0"0"37"16,0 0 31-16,0 0-29 15,-73-78-49-15,70 76-6 16,2 0-5-16,1 2-21 16,0 0-9-16,0 0 1 15,0 0-7-15,0 0-3 16,0 3-1-16,0 12 0 16,14 13 1-16,3 11 14 0,5 5 6 15,2 8 4 1,4 3 9-16,2 4-22 0,0 2-8 15,4 3 3-15,2 6-3 16,0 5 4-16,3 3-7 16,1 4 1-16,-1-1-2 15,1-1 0-15,0-1 0 16,-1 2 2-16,-3-5 5 16,-3-2-4-16,1-4-3 15,-7-3 3-15,0-1-3 16,-2-7 0-16,2-4 4 15,0-8-4-15,-3-1 0 0,4-3-1 16,-1-6 1-16,1 1 2 16,-5-6-2-16,2-5-2 15,-13 0 2-15,3-5 0 16,-5-3 0-16,-2-3 3 16,5-2-3-16,-4-3 0 15,3-3-1-15,-2-1 1 16,-5-1 1-16,1-2 3 15,0 0-4-15,-3-4 2 16,-3 0-2-16,3 0 0 16,-3 0 2-16,2 0 27 15,0 0-5-15,3-8-2 16,1-9-14-16,1-12-4 0,4-7 0 16,-1-14-3-1,5-13 1-15,3-6 0 0,3-5-2 16,3-5-1-16,9-3 0 15,5-6 1-15,3-5 4 16,2-3-4-16,5-8 0 16,5-1 2-16,8-6-2 15,8-2-8-15,5 4-3 16,1 3 11-16,-3 6-11 16,-5 13 2-16,-15 14 9 15,-10 13 0-15,-14 14-2 16,-10 10-1-16,-5 7 3 15,-2 5 0-15,-5 4 1 16,0 3 1-16,0 5 1 0,-5 2-1 16,-1 5 0-16,0-1 3 15,0 4-5-15,0 1 0 16,0 1-6-16,-1 0 4 16,-14 0 2-16,1 0-3 15,-6 0 3-15,-4 0 0 16,0 0 0-16,-2 0 4 15,-2 0-4-15,-3 0-1 16,-6 0-1-16,-4 1 2 16,-2 2 0-16,-5 3 0 15,-4-1 1-15,-2 3-1 16,-4-3 0-16,-3-1-1 16,-4 0 3-16,-1-4 0 0,0 2-2 15,-1-2 0 1,-3 0 4-16,-3 0-4 0,-6 3 0 15,-5-2-4-15,4 5 9 16,-1-1-10-16,2-1 7 16,2 4-2-16,-1-3 3 15,2-2-3-15,6 1 3 16,9-2-2-16,6-1 3 16,10-1 1-16,6 0 3 15,12 0 0-15,6 0-5 16,5 0 6-16,7 0 6 15,6 0 0-15,0 0-1 0,3 0-2 16,0 0-7-16,0 0 3 16,0 0-4-16,-3 0-2 15,-4 0 0-15,-1 0 1 16,-1 2-3-16,0 1 1 16,2-3-1-16,4 0 0 15,0 0 2-15,3 0 0 16,0 0 2-16,0 0-4 15,0 0 4-15,0 0-1 16,0 0 1-16,0 0-4 16,0 0 0-16,0 0-3 15,0 0-1-15,0 0-2 16,0 2 0-16,0 3-5 16,0 2-20-16,13 7-36 0,7 7-25 15,5 2-30-15,5 1-96 16,-3-2-439-16</inkml:trace>
  <inkml:trace contextRef="#ctx0" brushRef="#br0" timeOffset="195206.12">1703 14260 681 0,'0'0'15'0,"0"0"31"16,0 0 56-16,0 0-47 15,0 0-16-15,0 0-14 0,-15-44-16 16,15 44-7 0,0 8-2-16,6 11 7 0,19 10-7 15,5 4 3-15,9 4 2 16,6 3 7-16,1-2 1 16,-4 1-3-16,-8-3-5 15,-7-8-1-15,-3-6-3 16,-8-5 0-16,-5-3-1 15,-4-6 3-15,-2-1-3 16,-2-5 0-16,-3 0-3 16,2-2-6-16,-2 0-1 15,0 0-17-15,0-16-27 16,0-5-63-16,-5-8-133 16</inkml:trace>
  <inkml:trace contextRef="#ctx0" brushRef="#br0" timeOffset="195457.81">1924 14175 503 0,'0'0'23'16,"0"0"-14"-16,0 0 1 16,-39 77 26-16,30-32 26 15,1 5-6-15,0-3-21 16,3-4-19-16,-4-1 6 15,-1-7-6-15,1-6-11 16,4-4 3-16,5-10-3 0,0-3-5 16,0-6 2-16,0-3-2 15,3-3-6-15,5 0-58 16,-1 0-113-16,-4-9-147 16</inkml:trace>
  <inkml:trace contextRef="#ctx0" brushRef="#br0" timeOffset="195650.49">1749 14509 382 0,'0'0'99'16,"0"0"-41"-16,0 0 48 16,0 0-94-16,0 0-12 0,70-75 0 15,-28 51 1-15,7-2 0 16,-2 3 2-16,-3-1-6 15,-8 1-19-15,-9 0-282 16</inkml:trace>
  <inkml:trace contextRef="#ctx0" brushRef="#br0" timeOffset="196173.12">1962 13464 577 0,'0'0'24'0,"0"0"52"16,0 0 4-16,-104 12-58 15,76 15-22-15,0 9 15 16,6 7-7-16,6 4 9 16,7 0-7-16,9 3-8 15,0 0 7-15,3-4-9 16,14 0 4-16,11-6-2 15,2-7-2-15,7-7-3 16,-3-6-14-16,-1-3-56 16,-3-5-113-16</inkml:trace>
  <inkml:trace contextRef="#ctx0" brushRef="#br0" timeOffset="196773.27">2585 14239 641 0,'0'0'53'0,"0"0"-48"16,0 0 27-16,0 0 4 15,0 0 0-15,0 0-5 16,52 81-8-16,-43-57-3 16,-2 1-7-16,-1-3-1 15,0 1-3-15,0-4-1 16,-3-4 1-16,2-2 1 15,-2-5-5-15,-2-2 12 16,3-3-10-16,-1-3-5 16,3 0 0-16,8 0 13 15,14-17 34-15,11-11 6 16,10-12-34-16,8-6-16 16,4-10 11-16,9-3-16 0,3-2 0 15,-3 7-2 1,-7 8-1-16,-14 17-73 0,-16 12-65 15,-18 11-60-15</inkml:trace>
  <inkml:trace contextRef="#ctx0" brushRef="#br0" timeOffset="199841.92">21243 8534 542 0,'0'0'58'0,"0"0"16"16,0 0 20-16,0 0-38 15,0 0-19-15,0 0-14 16,-54-67-2-16,30 67-8 16,-4 0-5-16,-2 3-4 15,0 8 2-15,2 7-5 16,1 3 3-16,1 6 1 16,3 3-3-16,5 6 2 15,3 0-3-15,2 3-1 16,5-1 4-16,5-1-2 15,3-6-2-15,0 1 1 16,9-3-1-16,9-9 0 16,3-2 1-16,1-8-1 0,5-5-1 15,0-5-1-15,1 0 0 16,-1-7-3-16,-3-10 4 16,-6-6-3-16,-3-2 4 15,-6-3 5-15,-3-6-5 16,1-2 5-16,-3-3-4 15,2-1 4-15,1 1-5 16,-3 8-1-16,-1 7 1 16,-1 10 1-16,-2 8-1 15,0 4 8-15,0 2 13 16,0 0-20-16,0 5-1 16,0 17-2-16,0 6 2 0,3 6 0 15,5 3 0 1,1 4 1-16,0-1-1 0,-1-2 0 15,-2-2 0-15,0-7 0 16,0-7 0-16,0-4 0 16,2-8 0-16,1-3 0 15,2-3-11-15,4-3-10 16,-2-1-29-16,4 0-47 16,-2-12-157-16</inkml:trace>
  <inkml:trace contextRef="#ctx0" brushRef="#br0" timeOffset="200423.92">21525 8231 649 0,'0'0'41'0,"0"0"-19"15,0 0 5-15,0 0-26 16,0 0 52-16,28 96-11 16,-20-41-17-16,-4 5-1 15,-4 2-12-15,0-1-7 16,0-4 0-16,0-8-1 0,0-5-4 16,-1-9 1-1,-2-7-1-15,1-9 7 0,1-7-12 16,1-6 5-16,0-6 0 15,0 0 8-15,0 0-2 16,0-13 7-16,0-7-10 16,9-8-3-16,1-2-2 15,0-1 2-15,6-1 0 16,3 6 0-16,1 4-1 16,1 10-19-16,0 5-11 15,-3 6 22-15,-3 1-8 16,-2 0 7-16,-4 11 1 15,1 9 3-15,-2 3 6 16,-2 3 1-16,-1 0-1 16,-4 2 9-16,1-1-6 0,-2 1-3 15,0-3 0-15,0-1 8 16,0-3-7-16,-5-4 0 16,-8-3 3-16,-5-4 2 15,-1-5 2-15,-3-3-5 16,-3-2 16-16,-3 0-12 15,0 0-6-15,1-6 8 16,6-5-9-16,7 0-22 16,7-4-32-16,5-2-108 15</inkml:trace>
  <inkml:trace contextRef="#ctx0" brushRef="#br0" timeOffset="200780.28">22229 8349 724 0,'0'0'25'16,"0"0"2"-16,0 0-1 0,0 0 28 15,11 107-13 1,-11-52-1-16,0 6-17 0,0-1-9 16,-8-2-7-1,-1-4-3-15,1-6 4 0,2-7-7 16,1-8-1-16,1-8 1 16,4-8-5-16,0-7 2 15,0-5-8-15,0-3-18 16,0-2 2-16,0 0-42 15,0-11-89-15,-1-13-434 16</inkml:trace>
  <inkml:trace contextRef="#ctx0" brushRef="#br0" timeOffset="200986.47">21964 8657 651 0,'0'0'23'0,"0"0"-11"0,114-1 59 16,-65 1-42-16,3 0-10 16,-2 0-2-16,-1-2 4 15,-6 0-11-15,-1 1-8 16,-8-3-1-16,-6 1-1 16,-6 1-5-16,-8-1-58 15,-6-1-209-15</inkml:trace>
  <inkml:trace contextRef="#ctx0" brushRef="#br0" timeOffset="201485.23">23021 8506 313 0,'0'0'103'0,"0"0"27"0,0 0 4 15,0 0-49-15,0 0-34 16,0 0-12-16,-27-64-1 15,9 61-15-15,-7 3-7 16,-4 0 12-16,-1 9-15 16,-2 11-2-16,-3 7 3 15,4 4 5-15,0 4-8 16,2 2-2-16,5 2-6 16,8 3-1-16,4 3-2 15,8-4 0-15,4 1 0 16,0-5 2-16,7-3-2 15,12-4-3 1,5-6 3-16,4-6 6 0,2-4-6 16,2-4 0-16,2-6 1 15,-1-1-1-15,1-3 3 0,-2 0-1 16,-6-3-2-16,-3-6-6 16,-7-4 5-16,-3 1-53 15,-8-1-88-15,-5 1-414 16</inkml:trace>
  <inkml:trace contextRef="#ctx0" brushRef="#br0" timeOffset="204284.5">15658 9307 518 0,'0'0'55'0,"0"0"-3"16,0 0 50 0,0 0-28-16,0 0-35 0,0 0-7 15,0 0 2-15,-1-66-3 16,1 66-9-16,0 0-14 16,0 0 8-16,6 3-16 15,13 17 1-15,2 12-1 16,3 6 0-16,0 6 6 15,-2 6 5 1,1-2-10-16,0 4 10 0,1-2-8 16,-3-1-3-16,-1-3 1 15,-4-5 0-15,-3-6-1 16,-1-4 0-16,-4-5 2 16,-4-7-5-16,1-5 7 0,-4-4-4 15,2-4 1-15,-3-3-1 16,2-2 0-16,-2-1-10 15,0 0-30-15,0 0-15 16,0-10-85-16,0-7-111 16</inkml:trace>
  <inkml:trace contextRef="#ctx0" brushRef="#br0" timeOffset="204598.81">15942 9358 506 0,'0'0'22'0,"0"0"5"15,0 0 25-15,0 0 3 16,-69 89-15-16,48-42 5 16,-1 3-4-16,1 4-4 15,-2-1-14-15,3-5-16 16,3-2 6-16,2-8-8 15,5-6-3-15,4-6 0 16,0-6-2-16,0-5 0 16,3-5 1-16,2-6-1 15,1-1 0-15,0-3-14 16,0 0-47-16,0-1-26 16,0-15-184-16</inkml:trace>
  <inkml:trace contextRef="#ctx0" brushRef="#br0" timeOffset="204821.8">15487 9657 391 0,'0'0'17'0,"0"0"42"15,0 0 6-15,100-9-30 16,-50 4 1-16,13 1-14 15,4 0-10-15,3-2 9 0,-3 1-16 16,-6 3 5 0,-7-2-4-16,-7 3-3 0,-6-2-6 15,-10-1-30-15,-6-2-172 16</inkml:trace>
  <inkml:trace contextRef="#ctx0" brushRef="#br0" timeOffset="205485.13">16644 9042 495 0,'0'0'17'16,"0"0"5"-16,0 0 47 15,0 0-9-15,0 0-45 16,0 0-11-16,-64-6-1 16,46 33 1-16,-7 14 10 15,-1 9 10-15,1 4 14 16,1 4-8-16,5 0-8 16,1-5-4-16,4 1-5 15,4-1 2-15,6 2 2 16,1 1-7-16,1 0-4 15,2 0-3-15,0-3-1 0,0-7-2 16,0-3 0-16,9-4 0 16,3-8-1-16,-2-6 1 15,3-5 0-15,0-4 1 16,0-6 3-16,3-1-8 16,1-4 1-16,1-2-30 15,-4-3-94-15,-4 0-284 16</inkml:trace>
  <inkml:trace contextRef="#ctx0" brushRef="#br0" timeOffset="206680.98">16913 9523 528 0,'0'0'52'0,"0"0"6"15,0 0 50-15,0 0-34 16,0 0-37-16,0 0-2 15,-54-15-6-15,54 15-2 16,0 0-2-16,0 0-12 16,0 0 10-16,15 0-2 15,15 0-6-15,13 0-5 16,15 0 1-16,5 0-4 16,0 0 0-16,-2 0-3 15,-9 0-3-15,-9 0 11 16,-9-2-5-16,-16 2-6 15,-8 0 9-15,-7 0-10 16,-3 0 0-16,0 0-6 16,-17 0-68-16,-12 6-143 15</inkml:trace>
  <inkml:trace contextRef="#ctx0" brushRef="#br0" timeOffset="209242.97">20982 10009 421 0,'0'0'61'0,"0"0"36"16,0 0-12-16,0 0-30 15,0 0-18-15,0 0 7 16,0 0-32-16,-88-32-2 16,74 40-6-16,-4 8 1 15,2 6-1-15,-3 2 1 16,-1 3 5-16,2 0-10 15,-3 4 6-15,-1 3-1 16,6 2-3-16,1-1-2 16,7-1-6-16,8-8 6 15,0-4 5-15,6-6-4 0,15-7 0 16,3-3 6-16,1-6-7 16,-1 0 1-16,0 0-1 15,-2-7 1-15,-2-8-1 16,-4-2 0-16,-1-3 1 15,-4-6 0-15,-2-3 5 16,-1-6 5-16,-2-4-3 16,0 3-5-16,0-1 1 15,-1 5-2-15,-2 9-2 16,1 8 1-16,-4 7-1 0,2 8 0 16,-2 0 1-16,0 0-1 15,0 9-3-15,0 11 1 16,0 9-4-16,1 3 6 15,4 6 5-15,-1-1-4 16,2 3-1-16,0-5 1 16,3-4-1-16,-2-5-1 15,1-9 1-15,-2-7 0 16,0-6 0-16,0-1-1 16,3-3-2-16,5 0-25 15,2 0-51-15,1-6-114 16,-1-8-409-16</inkml:trace>
  <inkml:trace contextRef="#ctx0" brushRef="#br0" timeOffset="209794.03">21250 9769 645 0,'0'0'3'15,"0"0"11"-15,0 0 28 16,0 0-31-16,0 0-4 16,16 80 27-16,-10-34 4 15,-6 10-11-15,0 2-2 0,0 4-9 16,-14 2-13 0,-1-3 1-16,0-1-1 0,3-9-3 15,4-11-3-15,3-13 3 16,3-10-1-16,2-8 2 15,0-6 5-15,0-3-3 16,0 0 7-16,0-2 11 16,0-15 19-16,9-7-36 15,4-5-1-15,4-5-3 16,-2-3 0-16,4-2-4 16,1 3-11-16,0 5-17 15,1 9-7-15,0 10 19 16,-5 10-7-16,1 2 0 15,-2 2 11-15,1 18 15 0,1 8-3 16,-3 6 2-16,-3 4 2 16,-6 2 0-16,-5-6 0 15,0-2 0-15,0-9 4 16,-10-6-1-16,-3-6 2 16,-3-5 7-16,-7-4 6 15,-2-2 22-15,-3 0-16 16,-2-5-2-16,6-6-14 15,3-1-6-15,5 2-2 16,8-2-18-16,8-3-78 16,0-3-340-16</inkml:trace>
  <inkml:trace contextRef="#ctx0" brushRef="#br0" timeOffset="210124.1">21772 9962 577 0,'0'0'73'0,"0"0"-11"15,0 0-30-15,0 0 12 16,0 0 6-16,26 112-13 0,-23-64-3 15,-3 1-15 1,0 1-14-16,0 0-2 16,0-3 2-16,0-8-5 0,-2-5-1 15,-2-11 1-15,1-7 0 16,1-2 0-16,2-9-29 16,0-4-27-16,0-1-34 15,0 0-38-15,0-15-253 16</inkml:trace>
  <inkml:trace contextRef="#ctx0" brushRef="#br0" timeOffset="210316.71">21611 10196 273 0,'0'0'176'0,"0"0"-143"15,0 0 57-15,0 0-27 16,106 0-25-16,-66 0-18 15,-1 2-6-15,0-2-10 16,-1 0-3-16,-5 0-1 16,-1 0-9-16,-4 0-132 15,-4-8-308-15</inkml:trace>
  <inkml:trace contextRef="#ctx0" brushRef="#br0" timeOffset="210821.84">22405 10040 328 0,'0'0'117'0,"0"0"18"0,0 0-52 15,0 0-23-15,0 0-22 16,0 0-7-16,0 0-13 15,-99-36 6-15,69 49-11 16,3 8 8-16,4 5-1 16,1 5-7-16,3 4 4 15,3 0-8-15,2 5-3 16,3-1-1-16,5 2-5 16,3-1 1-16,3-4 0 15,0-4-1-15,3-8 0 16,11-6 1-16,8-6-2 15,3-3 2-15,6-5-1 16,2 0 1-16,1-4-2 16,-5 0 0-16,-4 0-24 15,-1 0-73-15,-2-4-143 0</inkml:trace>
  <inkml:trace contextRef="#ctx0" brushRef="#br0" timeOffset="211508.23">22816 10190 382 0,'0'0'92'16,"0"0"56"-16,0 0-89 16,0 0 4-16,0 0-36 15,-99-60 4-15,77 57-8 16,3 3-4-16,0 0-3 16,2 0 1-16,0 13-8 15,-2 4-6-15,2 5 2 16,-1 2 4-16,3 6 3 15,4 0-9-15,1-1-2 0,7 1-1 16,3-5-1 0,0 0 1-16,0-8 1 15,10-5 0-15,2-3 6 0,2-5-7 16,2-3-6-16,1-1 6 16,-1 0 6-16,2-5-6 15,-2-11-6-15,0-2 6 16,0-10 5-16,0-4-3 15,1-4 9-15,-1-5-11 16,2-3-2-16,1-2 2 16,2 0 2-16,-1-3-2 15,0-2-3-15,-2 1 2 16,-6 3-14-16,-6 5 14 0,-4 10-1 16,-2 6 0-16,0 11 2 15,0 10 0-15,0 5 6 16,0 0-6-16,-2 15-1 15,-1 16-2-15,0 15 1 16,3 6 2-16,0 7 10 16,0 2-3-16,0-1 0 15,0-4 5-15,0-4-12 16,0-9 3-16,3-5-6 16,8-9 4-16,3-9-1 15,2-4 0-15,3-4-1 16,5-7-26-16,-1-5-93 0,-1 0-370 15</inkml:trace>
  <inkml:trace contextRef="#ctx0" brushRef="#br0" timeOffset="-213872.26">11306 11486 26 0,'0'0'210'15,"0"0"-189"-15,0 0 22 16,0 0 4-16,0 0 6 16,0 0 41-16,0 0-56 15,-34-31-1-15,26 30-3 16,0-2-3-16,4 2-3 15,-2-1 0-15,5 2 13 16,1-1-17-16,0 1 6 0,0 0-6 16,0-2-7-16,0 2 0 15,0 0 2-15,0 0-8 16,0 0-6-16,0 0 0 16,1 0-5-16,11 0 1 15,5 0-1-15,0 6 0 16,4 1 2-16,-3 0-4 15,0 3 6-15,0 0-4 16,-5-2 0-16,-1 2 1 16,0 1-1-16,-1-2 0 15,-1 1 1-15,5 3 1 16,-1-1-2-16,-1 2 1 0,0-1-1 16,2 0 4-16,-1-1-3 15,-1 1-1-15,-3-1 0 16,1-1 0-16,-2 0 2 15,-3 0 1-15,0 0-3 16,-2 3 0-16,1-2 7 16,-1 4 0-16,2-3-4 15,-3 0 3-15,0 1-4 16,2-1 7-16,-2 0-9 16,1 0 2-16,-1 1 0 15,-1-2-2-15,1 2 2 16,-2 1 0-16,-1-1 4 15,3 3-5-15,-3 0 6 0,0-2 1 16,0 2-2-16,0-2-2 16,0 2 1-16,0-1-5 15,0-2 0-15,1 0 0 16,1 0 4-16,-1-2-3 16,1-1-1-16,-1 3 0 15,1-1 5-15,-2 0-5 16,0 1 0-16,0 2 1 15,0-3 0-15,0-1 10 16,0-1-9-16,-2-3 7 16,-1 1-7-16,-1-3 0 15,-2 2-2-15,0-2 5 16,0 4-3-16,0-1 0 16,-4 2 3-16,1 1-5 15,-2-4 3-15,1 1 4 0,1-2-5 16,0-2 2-16,-3 2 1 15,2 0-1-15,1-3-1 16,-3 1 2-16,4-1-2 16,1 0-2-16,-1-1 0 15,-2 0 2-15,-2 0-3 16,1 0 3-16,-2 2-2 16,4-2 0-16,-4 1 1 15,7-2-1-15,-5 1 2 16,1 0-2-16,-5-1 0 0,1 1 0 15,0-1-1-15,2 1 2 16,0-2 1-16,7-1 0 16,1 0-1-16,2 0 3 15,1 0 4-15,1 0-5 16,-2 0 7-16,2 0 1 16,0 0-5-16,0 0-2 15,-1 0-3-15,1 0-1 16,-2 0 0-16,1 0-1 15,-1 0 0-15,2 0 0 16,0 0 5-16,0 0-3 16,0 0-1-16,0 0 0 15,0 0-1-15,0 0 2 0,0 0-2 16,0 0 1 0,0 0-1-16,0 0 3 0,0 0-3 15,0 0 0-15,0 0-1 16,0 0 1-16,0 0 0 15,0 0 0-15,0 0 3 16,0 0-2-16,0 0 0 16,0 0-2-16,0 0 3 15,0 0-1-15,0 0-1 16,0 0 1-16,3 0 1 16,5 0-2-16,-1-3 0 15,4-3-2-15,-1 1 1 0,-1 0 1 16,1 1 4-1,1 1-4-15,-3-2-3 0,2 0 2 16,-1 1 2-16,1-1 2 16,2-1-2-16,0-1-1 15,0-2 1-15,0 0-1 16,-3-1 0-16,0-2 0 16,1 1-3-16,-2-2 0 15,1 3 3-15,-3-3 0 16,1 2 1-16,-1 2 2 15,-1-2-3-15,-1 5 0 16,1-2 2-16,-1 0-4 16,2 0 4-16,0-2-4 15,0-1 4-15,2-1-2 16,-1 0 0-16,-1-1 3 0,0-1-3 16,0 2-3-16,-2 1 3 15,1 2 1-15,-1 1 0 16,1 0-2-16,-4 1 4 15,1 0-3-15,1 1 0 16,-2-3 0-16,1 0 0 16,-1-1 0-16,1-2-1 15,-1-2 1-15,1 3 1 16,-1 2-1-16,1-1-1 16,-2 5 0-16,0-2 1 15,1 2 4-15,-1 0-3 16,0 1-2-16,0-1 2 0,2-3-1 15,-2 1 0 1,1-4 0-16,-1 1 0 0,3 0 0 16,-2 0 0-16,-1 2 0 15,0-2 0-15,0 3 0 16,0 1 0-16,0 1-6 16,0-1 6-16,0 2 0 15,0-4 6-15,0 3-6 16,0-1 0-16,0-2 0 15,0 1 0-15,0 0-6 16,0-2 6-16,0 2 1 16,0 1 5-16,0-2-6 15,0-1 0-15,-4 1 1 0,0-1-1 16,1 1 0 0,0-1-7-16,1 0 7 0,-1-1 1 15,-1 0 5-15,-4 1-12 16,2-3 6-16,-1-2-1 15,-4 1 2-15,0-4-1 16,-3-2 0-16,2-1 7 16,-4-5-7-16,-5 4 0 15,0-3-1-15,-9 3 1 16,-3 3-1-16,-8 2-4 16,-1 7 1-16,-1 3-13 15,8 6-29-15,19 0-23 0,16 3-100 16,6 2-323-1</inkml:trace>
  <inkml:trace contextRef="#ctx0" brushRef="#br0" timeOffset="-212842.54">14765 11318 172 0,'0'0'362'0,"0"0"-334"0,0 0 112 15,-37-83-46-15,32 74-43 16,3 4 9-16,2 5-25 16,0 0-2-16,0 0-22 15,0 14-11-15,2 16 0 16,17 13 8-16,2 13 1 15,8 2 4-15,4 6 15 16,2-2-14-16,-1-2-1 16,-1-4-2-16,-6-4-5 15,-3-4-3-15,-5-10 2 16,-6-6-5-16,-2-6 1 16,-6-7 0-16,-2-7-1 15,-2-5 0-15,-1-2 0 16,0-4-23-16,0-1-20 0,-3 0-12 15,-9 0-41-15,-4-18-61 16,2-10-256-16</inkml:trace>
  <inkml:trace contextRef="#ctx0" brushRef="#br0" timeOffset="-212537.59">14942 11262 375 0,'0'0'174'0,"0"0"-158"16,0 0 49-16,-55 73 31 15,34-18-36-15,-6 10-10 16,-1 1-18-16,0-1 7 16,1-8-18-16,5-7-6 15,3-6-6-15,5-4-7 16,5-7 4-16,1-7-5 15,5-7 1-15,0-5 1 16,3-4-3-16,0-6 0 16,0-3-3-16,0-1 1 15,0 0-48-15,0 0-5 16,9-17-69-16,2-7-350 16</inkml:trace>
  <inkml:trace contextRef="#ctx0" brushRef="#br0" timeOffset="-212305.7">14565 11615 524 0,'0'0'18'0,"0"0"-7"16,0 0 45-16,0 0-7 15,104-46-15-15,-58 39 7 0,4-1-19 16,5 0-5-1,3-1-1-15,-1 2-7 0,-2 0-3 16,-6 3-6-16,-4-1-1 16,-6 5-3-16,-8 0-70 15,-7-3-255-15</inkml:trace>
  <inkml:trace contextRef="#ctx0" brushRef="#br0" timeOffset="-209417.51">20792 11458 397 0,'0'0'84'0,"0"0"50"16,0 0-63-16,0 0-23 15,0 0-14-15,0 0-13 16,0 0-1-16,-72-47-3 16,52 47-13-16,-3 16 9 15,0 5-10-15,0 4 14 16,2 5-9-16,2 3-7 16,4 0 4-16,2 3 1 15,4-1-5-15,3-2 7 16,3-1-8-16,1 0-3 15,2-1 3-15,0-8 3 16,14-2-3-16,5-7-2 0,5-6 2 16,1-4 0-16,2-4 0 15,0 0 0-15,-3-7 0 16,-4-10 3-16,-4-3-6 16,-2-9 3-16,-3 0 0 15,-2-5 7-15,0-6-6 16,-3-1 0-16,1-2 0 15,-2 4-1-15,-1 6-1 16,-2 10 1-16,-2 12 0 16,1 6 3-16,-1 5-2 15,0 0-1-15,0 16 0 16,0 7 0-16,0 5 2 16,3 6-2-16,3 4 0 0,2-1 0 15,-1-1 0-15,2 1 0 16,0-5 0-16,0-3 0 15,-1-5 1-15,2-6-2 16,-4-7 1-16,1-3 0 16,1-6-2-16,2-2-2 15,2 0-20-15,3 0-42 16,-2-6-61-16,0-9-339 16</inkml:trace>
  <inkml:trace contextRef="#ctx0" brushRef="#br0" timeOffset="-208839.72">21087 11139 572 0,'0'0'20'0,"0"0"-19"16,0 0 36-16,3 87 35 15,4-33-19-15,-4 10-21 16,-3 6 1-16,0 1-11 16,0-6-10-16,0-14-11 15,-7-8 6-15,0-8-7 16,1-10 1-16,3-7-1 16,3-8-4-16,0-5 4 15,0-5 5-15,0 0-5 0,0 0 4 16,0-5 20-16,7-11-18 15,2-4-6-15,1-7 0 16,1-2-2-16,1-3 0 16,2-1-3-16,1 5-19 15,0 4 4-15,-2 11 8 16,-2 7 0-16,2 6 8 16,2 0-15-16,3 5 9 15,1 12 9-15,-1 7 0 16,-3 2 1-16,-3 4-7 0,-5 1 6 15,-4-1 1 1,-3-1 2-16,0-3 4 0,0-1 4 16,-6-4-3-16,-8-4 8 15,0-5-8-15,-7-2 18 16,0-6-11-16,-6-4 5 16,-1 0-4-16,0 0-6 15,1 0-4-15,2-9-1 16,8 1-3-16,7-1-1 15,8 1-2-15,2-1-44 16,16-5-113-16,13-1-415 16</inkml:trace>
  <inkml:trace contextRef="#ctx0" brushRef="#br0" timeOffset="-208501.79">21613 11339 659 0,'0'0'5'15,"0"0"42"-15,0 86 43 0,0-35-38 16,0 3-9-16,0 0-18 15,0-3-15-15,0-2 0 16,0-4-1-16,0-3-9 16,-3-11 2-16,1-7-6 15,2-10 9-15,0-5-5 16,0-3 1-16,0-6-2 16,0 0-9-16,0 0-44 15,0 0-58-15,0-14-222 16</inkml:trace>
  <inkml:trace contextRef="#ctx0" brushRef="#br0" timeOffset="-208315.58">21437 11621 398 0,'0'0'120'0,"0"0"-29"16,0 0-45-16,0 0-42 15,88-3 14-15,-49 3-7 16,2 0-3-16,-1 0 0 15,-2 0-4-15,-5 0-1 16,-3-3 2-16,-5 3-10 16,-4-3-10-16,-5 0-167 15</inkml:trace>
  <inkml:trace contextRef="#ctx0" brushRef="#br0" timeOffset="-207938.73">22202 11433 487 0,'0'0'78'0,"0"0"41"15,0 0-49-15,0 0-32 16,-103-39-16-16,75 41-3 16,-5 19-10-16,1 7 6 15,3 7 12-15,0 2-3 0,5 1-10 16,9 2 2 0,4-2-15-16,6-2 5 0,5-1-2 15,0-4-4-15,2-3 1 16,14-6-5-1,1-3 6-15,0-5-2 0,4-6 0 16,2-1 0-16,2-2-6 16,-1-4-19-16,-1-1-57 15,-1 0-94-15</inkml:trace>
  <inkml:trace contextRef="#ctx0" brushRef="#br0" timeOffset="-207263.55">22367 11579 485 0,'0'0'111'16,"0"0"-1"-16,0 0-45 15,0 0-33-15,0 0-14 16,-82-26-8-16,60 26 4 16,1 7-5-16,-1 9 7 15,4 4 2-15,4 2-9 16,4 3-6-16,3 1 7 16,2 1 2-16,4 0-12 15,1-2 5-15,0 0-4 0,0-4-1 16,1-1 0-1,11-5 0-15,-2-4 0 0,2-2 3 16,3-7-4-16,0 0 3 16,1-2-4-16,0 0 2 15,0-6 0-15,-3-8 1 16,2-5 1-16,-3-4 3 16,0-5-4-16,-2-3 0 15,-2-8 2-15,2-2-3 16,-2-3 0-16,2-7 0 15,2-6 0-15,-3 0-6 16,0-1-3-16,-3 8-6 0,-4 9 5 16,-2 13 7-1,0 10 6-15,0 6-1 0,0 8 0 16,0 2-2-16,0 2 0 16,-2 5-1-16,-1 20-5 15,2 11 6-15,1 10 0 16,0 9 6-16,0 6-6 15,0 1 3-15,0-3 1 16,6-5-4-16,2-6 0 16,0-7 2-16,3-8-2 15,0-3 0-15,6-10-2 16,2-6 2-16,3-3-6 16,0-3-7-16,0-5-48 15,-3-1-82-15</inkml:trace>
  <inkml:trace contextRef="#ctx0" brushRef="#br0" timeOffset="-206845.65">22743 11554 415 0,'0'0'103'15,"0"0"36"-15,0 0-48 16,0 0-72-16,0 0-17 16,0 0 0-16,106-4 15 15,-72 4-11-15,-1 0 1 16,-1 0-7-16,-6 0 9 0,0 0-3 16,-4 0-2-16,-1 0 7 15,-3 0 0-15,-5 0-11 16,-5 0-4-16,1 0 1 15,-9 1-102-15,0 2-268 16</inkml:trace>
  <inkml:trace contextRef="#ctx0" brushRef="#br0" timeOffset="-206422.02">22755 11546 409 0,'0'0'103'0,"0"0"1"15,0 0-74-15,0 0-4 16,105-3 5-16,-70 3-2 15,3 3 16-15,-1 1-12 16,0-1-22-16,-2-2 1 16,-4 2-7-16,-6 0-5 15,-8-1 0-15,-7-2-29 16,-10 0-280-16</inkml:trace>
  <inkml:trace contextRef="#ctx0" brushRef="#br0" timeOffset="-201442.56">4658 14702 532 0,'0'0'2'15,"0"0"-1"-15,0 0 30 16,0 0 46-16,0 0-45 15,0 0-1-15,0 0-25 16,-23-18-4-16,23 45-2 16,0 12 8-16,3 11 15 15,8 8 1-15,11 5-2 16,5 0 0-16,10-2-2 16,5-2-5-16,4-2 3 15,1 2-4-15,-1 1-4 16,-4 2-1-16,-2 3-2 0,-6-4-3 15,-4 1-1-15,3-2 2 16,0 0-5-16,1-1 1 16,2-2 2-16,4 0-1 15,-1 0-2-15,-3 7 0 16,-5 4 3-16,-4 2-3 16,-5-4 11-16,-5-10-9 15,-3-3-2-15,-3-5 1 16,1-4 1-16,0-3 0 0,-2-6 4 15,2-10-3 1,-3-3-1-16,0-7-2 0,-1-5 1 16,-1-3-1-16,-4-3 0 15,-2-4 1-15,1 0 1 16,-2 0-2-16,0 0 7 16,3-2 41-16,3-11-23 15,0-6-21-15,6-5 3 16,0-7-5-16,4-10 1 15,4-5-3-15,5-10-1 16,3-11 0-16,4-9 1 16,5-12 1-16,6-1 2 15,2 2-2-15,10 1-1 16,3 4 1-16,5-1-1 0,4-2 1 16,3-4 2-16,0-4-3 15,2 0 0-15,5 0 0 16,4-2 0-16,-2 7 0 15,-2 5 1-15,-14 13-2 16,-12 15 2-16,-13 13 1 16,-9 9-2-16,-11 6 2 15,-9 3-1-15,1 2 0 16,-7 4 0-16,-1-1 5 16,-2 3 0-16,0 2 0 15,0 0-1-15,0 3 0 0,-8 3-5 16,1 1 2-1,-2 0 2-15,-2 4-3 0,-3 1 4 16,-3 1-5-16,-2 0 0 16,-5 1-6-16,1-2 6 15,-5 2 3-15,-2 0-3 16,-10 0 5-16,-5 0-4 16,-10 4-1-16,-9 5-1 15,0 1 1-15,-12 1 0 16,0-3 1-16,-5 2-1 15,-1-3-1-15,6-1 1 16,4-1 0-16,-2 1 1 16,8-1 0-16,-7 6 2 15,-4 1-3-15,-4-1 1 16,-4 4 0-16,-2-1-1 0,1-3-2 16,1 1-2-16,6-3 8 15,12-6-1-15,10-1 1 16,14-2-2-16,10 0 2 15,8 0 1-15,4 0 8 16,9-2-2-16,4-1-4 16,4 3 0-16,0 0 0 15,4 0-4-15,0 0-1 16,0 0-1-16,0 0 0 16,0-3-1-16,0 3 0 15,0 0 0-15,0 0 0 16,0 0 4-16,0 0-4 0,0 0 0 15,0 0-6 1,0 3-44-16,0 13-23 0,13 8-37 16,5 3-34-16,7-2-198 15</inkml:trace>
  <inkml:trace contextRef="#ctx0" brushRef="#br0" timeOffset="-200883.94">5336 15163 559 0,'0'0'56'0,"0"0"-1"0,0 0 62 16,0 0-64-16,0 0-39 16,0 0-6-16,-19 2-8 15,31 27 0-15,3 10 12 16,7 4 4-16,2 3 21 16,0-2-12-16,3 1-11 15,3-5 4-15,-2 0-7 16,-3-5-2-16,-4-5 3 15,-4-3-8-15,-4-5-2 16,-4-4-2-16,-4-1 5 16,-2-8-5-16,-2-2 1 15,1-3 1-15,-2-2-1 0,1-2 2 16,1 0-3-16,-2 0-6 16,0-2-13-16,0-10-42 15,0-6-39-15,0-4-86 16</inkml:trace>
  <inkml:trace contextRef="#ctx0" brushRef="#br0" timeOffset="-200571.61">5557 15207 495 0,'0'0'45'16,"0"0"31"-16,0 0-20 0,0 0-47 15,0 0 32-15,-67 104-16 16,52-57 9-16,-1 4-3 16,1-2-3-16,3-5-13 15,1-3 1-15,1-7-3 16,6-4-8-16,1-8-5 16,-2-5 5-16,5-5-9 15,-3-5 11-15,3-3-8 16,0-4 2-16,0 0-2 15,0 0-22-15,0-3-10 16,-6-14-70-16,0-7-93 16,0-3-88-16</inkml:trace>
  <inkml:trace contextRef="#ctx0" brushRef="#br0" timeOffset="-200390.67">5214 15501 237 0,'0'0'10'15,"0"0"98"-15,0 0-43 16,0 0-9-16,88-43-8 16,-43 22 13-16,7-3-14 15,5-1-2-15,2-1-20 16,-2 4-19-16,-3 2 1 16,-11 3-7-16,-10 0-129 15,-8 0-416-15</inkml:trace>
  <inkml:trace contextRef="#ctx0" brushRef="#br0" timeOffset="-199838.88">5741 14822 542 0,'0'0'41'16,"0"0"57"-16,0 0 1 0,0 0-46 15,0 0-25-15,0 0-3 16,-12-32-17-16,12 33-5 16,1 19-3-16,14 8 0 15,6 8 5-15,3 7 13 16,4-2-9-16,2-5 5 16,4-3-6-16,1-7-5 15,-4-4-1-15,-4-5-2 16,-5-6 2-16,-8-3-2 15,-5-3 0-15,-2-1-10 16,-3-2-72-16,-2-2-134 16</inkml:trace>
  <inkml:trace contextRef="#ctx0" brushRef="#br0" timeOffset="-198774.44">6348 15838 792 0,'0'0'0'16,"0"0"11"-16,0 0 28 15,0 0-36-15,0 0-2 16,0 0 9-16,73 87 31 16,-33-34-16-16,-1 6-5 15,-3 3 0-15,-5-1-10 16,-1-6-5-16,-5-9-4 15,-1-9 3-15,-5-8-4 0,-5-9 8 16,-2-6-8 0,-5-9 1-16,-4-5-2 0,-1 0 1 15,1-3-13-15,0-19-33 16,0-8-52-16,0-8-62 16,-2-8-207-16</inkml:trace>
  <inkml:trace contextRef="#ctx0" brushRef="#br0" timeOffset="-198564.19">6655 15811 565 0,'0'0'35'15,"0"0"15"-15,0 0 31 0,-67 88-54 16,49-29 18-16,3 6-17 16,0-1-2-16,5-3-2 15,-1-8-6-15,5-8-9 16,-4-5 1-16,4-9-9 15,1-3 2-15,2-8-3 16,0-7 0-16,2-5-2 16,1-6-58-16,0-2-68 15,0-3-197-15</inkml:trace>
  <inkml:trace contextRef="#ctx0" brushRef="#br0" timeOffset="-198329.76">6312 16229 485 0,'0'0'41'16,"0"0"-41"-16,0 0 0 15,88-58 2-15,-22 27 8 16,14-11 37-16,8-3 19 15,3-1-51-15,-9 5-9 16,-10 8-6-16,-20 8-21 16,-19 8-206-16</inkml:trace>
  <inkml:trace contextRef="#ctx0" brushRef="#br0" timeOffset="-197601.38">6294 15807 715 0,'0'0'8'0,"0"0"25"0,0 0 44 15,0 0-62 1,0 0-15-16,0 0 5 0,118 67 33 15,-57-18-3-15,-1 7-15 16,-2 5-4-16,0-2 0 16,-3 0 3-16,-3-8-11 15,-5-6-6-15,-7-11-2 16,-4-10-1-16,-11-9 1 16,-7-10 1-16,-7-5 1 15,-3 0-4-15,-5-2 0 16,2-12-32-1,-5-4-67-15,0-4-46 0,0-7-262 16</inkml:trace>
  <inkml:trace contextRef="#ctx0" brushRef="#br0" timeOffset="-197301.87">6704 15545 653 0,'0'0'0'15,"-47"100"34"-15,17-26 74 16,-3 12-64-16,5 8-4 16,-2-1-17-16,3-3-4 15,1-7-10-15,1-15-3 16,3-8-2-16,-2-8-3 0,0-7-1 15,0-9 1-15,6-9-1 16,6-11 0-16,5-11 0 16,6-5-12-16,1 0-29 15,0-16-47-15,0-11-364 16</inkml:trace>
  <inkml:trace contextRef="#ctx0" brushRef="#br0" timeOffset="-196875.85">6124 15755 333 0,'0'0'31'0,"0"0"194"16,0 0-150-16,0 0-59 16,0 0-14-16,0 0 22 15,92 61 20-15,-26-27-5 16,13-3-17-16,8 5 13 15,5-1-13-15,5 2-11 16,-6 0 2-16,-6-2-12 0,-12-5 3 16,-13-5-4-1,-18-7 0-15,-14-4-1 0,-9-8 1 16,-10-3 1-16,-7-3-1 16,-1 0-1-16,-1 0-11 15,0 0-33-15,0-6-32 16,-4-11-192-16</inkml:trace>
  <inkml:trace contextRef="#ctx0" brushRef="#br0" timeOffset="-196641.83">6726 15587 631 0,'0'0'3'15,"-102"128"47"-15,45-49 19 16,2 6-21-16,-2 5-22 16,5-1-11-16,0 1-7 15,4-9-8-15,2-10 7 16,5-10-7-16,7-13-1 16,7-12-18-16,13-11-49 15,9-18-177-15</inkml:trace>
  <inkml:trace contextRef="#ctx0" brushRef="#br0" timeOffset="-194323.11">14942 12535 560 0,'0'0'86'0,"0"0"33"16,0 0-50-16,0 0-25 15,0 0-33-15,0 0-1 16,-110 102 22-16,65-42 1 15,2 1-1-15,1 2-7 16,5 0-6-16,4 0-15 16,5-6 2-16,2-6-3 15,7-10 4-15,4-8-6 16,6-12-1-16,4-9 0 16,2-5 1-16,2-4 1 15,1-3-1-15,0 2 3 16,0-2-2-16,0 0-2 15,0 0-6-15,0 0-39 0,0-12-67 16,10-4-65-16,6-7-365 16</inkml:trace>
  <inkml:trace contextRef="#ctx0" brushRef="#br0" timeOffset="-192653.54">20582 12620 301 0,'0'0'77'16,"0"0"-7"-16,0 0 13 15,0 0-24-15,0 0-5 16,0 0 1-16,8-80-5 16,-8 69 1-16,-5 0-13 15,-9 7-15-15,-5 1-6 16,-3 3-13-16,-1 0 3 0,-2 4-5 16,-2 11 3-16,2 5-3 15,1 4-1-15,3 5 0 16,2 0-1-16,4 5 0 15,7 0 8-15,5 2-8 16,3 0 0-16,0 0 1 16,0-2-2-16,6-4 0 15,8-5-15-15,1-6-2 16,1-4 0-16,1-7 3 16,0-6 0-16,1-2 12 15,2-4 0-15,0-17-4 16,-1-6 14-16,-5-4-5 0,-2-6 7 15,-3-2 6-15,-5-5-4 16,0-1-7-16,0 1-4 16,-2 3 6-16,1 9-9 15,-2 9 8-15,1 10-7 16,-2 6 5-16,0 7 5 16,0 0-8-16,3 14 0 15,4 15-7-15,0 5 7 16,2 10 5-16,-2 0 0 15,1 4-4-15,0 2 2 16,1-5-1-16,0-2-2 16,1-7 6-16,-1-8-6 15,0-8-2-15,3-5-10 0,1-6-12 16,5-6-6-16,0-3-57 16,-1 0-154-16</inkml:trace>
  <inkml:trace contextRef="#ctx0" brushRef="#br0" timeOffset="-192124.91">20813 12366 617 0,'0'0'22'0,"0"0"-11"16,0 0 11-16,0 0 48 0,1 98-23 15,6-44-19-15,-4 8 9 16,-3 0-14-16,0-3-7 16,0-2-6-16,-7-7-4 15,-3-3-3-15,0-6 0 16,2-9-3-16,5-7 0 16,2-12 2-16,1-7-2 15,0-5 1-15,0-1-1 16,0 0 2-16,10-9 9 15,1-11-3-15,2-7-5 16,-1-4-2-16,1-3 1 16,1 0-2-16,2 0 0 15,-1 8-5-15,4 4-7 16,0 12-7-16,0 10 2 0,0 0 3 16,-2 6 7-16,2 15 4 15,-4 1 0-15,0 6 2 16,-5 3 0-16,-2-1 1 15,-2 4 0-15,-6-1 0 16,0-1-1-16,0-6 1 16,-9-6 0-16,-6-3 1 15,-4-7 11-15,-5-7-1 16,-4-3 13-16,-1 0-4 16,-1 0-9-16,2-6-7 15,7-3-2-15,10 1-2 0,11-2-38 16,0-4-147-16</inkml:trace>
  <inkml:trace contextRef="#ctx0" brushRef="#br0" timeOffset="-191781.77">21377 12525 587 0,'0'0'13'0,"0"0"-9"16,0 0 36-16,-5 115 42 15,-1-61-25-15,-1 1-15 16,-3-1-17-16,1-3-10 15,3-5-14-15,1-7 4 16,4-5-1-16,1-10-4 16,0-7 0-16,0-8-5 15,0-6 1-15,0 0-19 16,0-3-16-16,0 0-31 16,6-9-159-16</inkml:trace>
  <inkml:trace contextRef="#ctx0" brushRef="#br0" timeOffset="-191593.93">21084 12811 558 0,'0'0'71'15,"0"0"-16"-15,0 0-2 16,123-7 2-16,-65 6-30 16,-4-1 1-16,-1 0-12 15,-2 0-6-15,-6 1 4 16,-2 1-11-16,-7 0 4 15,-8 0-5-15,-10 0-27 16,-8 0-190-16</inkml:trace>
  <inkml:trace contextRef="#ctx0" brushRef="#br0" timeOffset="-191191.52">22018 12609 629 0,'0'0'33'15,"0"0"50"-15,0 0-17 0,-97-22-43 16,66 31-12-16,0 16-2 16,-2 8 14-16,3 5 8 15,5 2-17-15,5 0-1 16,5 2 3-16,6-1-16 16,9-3 2-16,0-3 1 15,3-4-3-15,13-6 0 16,3-3 0-16,3-5 5 15,-1-4-5-15,4-3 0 16,4-5-3-16,1-2-15 16,2-3-44-16,1 0-52 15,-1 0-110-15</inkml:trace>
  <inkml:trace contextRef="#ctx0" brushRef="#br0" timeOffset="-190601.59">22281 12824 381 0,'0'0'170'0,"0"0"-29"16,0 0-37-16,0 0-52 16,0 0-28-16,0 0 9 0,-58-62-17 15,35 62-10 1,4 0-3-16,-5 10 7 0,2 9-8 15,4 4-1 1,0 1-1-16,6 4 0 0,5 3 0 16,4 0 0-16,3-1 0 15,0-4-1-15,1-4-2 16,9-5-8-16,1-4-5 16,-1-6-4-16,4-4-6 15,1-3 5-15,2 0 12 16,4 0 8-16,0-10-7 15,2-10 8-15,-4-4 0 16,-1-7 3-16,-3-8 6 16,0-3 18-16,-3-8-18 15,-3-3 4-15,-3-3-13 16,-2-6 0-16,-2 1 0 0,-2 5 1 16,0 9-1-16,0 14 0 15,0 15 2-15,0 10-1 16,0 8-1-16,0 0 0 15,0 5-2-15,0 22-4 16,0 14 4-16,0 12 4 16,0 7 0-16,0 1 15 15,3-1-2-15,4-6-8 16,-3-6-7-16,-1-5 0 16,0-6 3-16,2-8-3 15,1-3 1-15,3-9-1 0,1-5 0 16,2-2-7-1,2-5-16-15,1-3-47 0,-1-2-142 16</inkml:trace>
  <inkml:trace contextRef="#ctx0" brushRef="#br0" timeOffset="-190352.78">22549 12852 574 0,'0'0'123'0,"0"0"-35"16,0 0-22-16,0 0-45 16,0 0-16-16,0 0-5 15,97-10 1-15,-67 10-7 16,0 0-5-16,-3 0-32 15,-5 0-94-15,-5 0-297 16</inkml:trace>
  <inkml:trace contextRef="#ctx0" brushRef="#br0" timeOffset="-189928.38">23032 12545 586 0,'0'0'78'16,"0"0"64"-16,0 0-75 16,0 0-41-16,0 0-25 0,0 0 1 15,57 72 5-15,-36-21 8 16,0 3-2-16,-2-1 6 16,-5-3 2-16,-3-3-13 15,-1-5-3-15,-6-6 0 16,-1-6-3-16,0-8-1 15,-1-5-1-15,-1-5-2 16,2-3-32-16,0-3-10 16,4-4-28-16,1-2-40 15,-2 0-109-15</inkml:trace>
  <inkml:trace contextRef="#ctx0" brushRef="#br0" timeOffset="-189628.68">23270 12533 338 0,'0'0'44'16,"0"0"120"-16,-34 109-48 15,17-63-39-15,-5-1-21 16,-7 2-5-16,0-3-27 15,-3-2-4-15,2 0 0 16,4-5-14-16,7-2-3 16,6-6-1-16,4-5-2 15,5-7 0-15,2-5 0 0,2-2-1 16,0-6-10-16,0-1-35 16,0-3-31-16,0 0-102 15,6-4-354-15</inkml:trace>
  <inkml:trace contextRef="#ctx0" brushRef="#br0" timeOffset="-189435.59">22949 12872 534 0,'0'0'116'15,"0"0"-44"-15,80-8-31 16,-35 8 0-16,4 0-17 0,7 0-7 15,-2 0 4-15,4 0-13 16,-5 3-8-16,-4 1-2 16,-8-3 0-16,-11-1-96 15,-11 0-359-15</inkml:trace>
  <inkml:trace contextRef="#ctx0" brushRef="#br0" timeOffset="-186790.18">11306 13822 75 0,'0'0'34'16,"0"0"14"-16,0 0-5 0,0 0-11 15,0 0-14-15,0 0 0 16,30-29 16-16,-29 27-2 16,-1-1-1-16,3 1 4 15,-3 1 12-15,0 1-13 16,0 0 9-16,0 0 2 16,0 0-7-16,0 0-16 15,0 0-3-15,-3 0-7 16,-7 11 0-16,-1 1 9 15,-2 2-3-15,2 5-3 16,1 3-5-16,1 0 3 16,3-1 5-16,0 0-4 15,1-2-7-15,-2-1 7 16,-3-1-4-16,-1 3 5 0,-2 0-6 16,2 6 9-16,-1 1-7 15,2 2-6-15,3-2 9 16,-1 0-8-16,2-1 7 15,-1 0-10-15,1-1 2 16,1-1 2-16,1-2-4 16,-2 2 1-16,0-1 2 15,-3 0-1-15,3 3 0 16,-2-2 2-16,2 1 9 16,5 1-7-16,1-1-4 15,0-1-2-15,10 1 3 16,7-5-3-16,8-2 1 0,4-3 0 15,0-4 4-15,6-4-5 16,-2-5 0-16,-5-2-2 16,-6 0 4-16,-7 0-4 15,-6 0-2-15,-1 0-34 16,-4 0-67-16,-1-3-147 16</inkml:trace>
  <inkml:trace contextRef="#ctx0" brushRef="#br0" timeOffset="-185761.92">13758 13677 151 0,'0'0'247'16,"0"0"-185"-16,0 0 41 0,-86 46-29 16,63-12-16-1,1 5-15-15,1 6-20 0,4 6 16 16,3 5-15-16,-2 7-4 16,3 2-5-16,1 1-2 15,3-3 4-15,2-2-12 16,5-3 20-16,2-6-12 15,0-3 11 1,5-6-17-16,8-5 1 0,1-7 0 16,0-6 2-16,0-5-8 15,2-6 5-15,2-3-4 16,3-7 4-16,1-2-6 16,2-2-2-16,-3 0-13 15,-1 0-81-15,-10 0-282 0</inkml:trace>
  <inkml:trace contextRef="#ctx0" brushRef="#br0" timeOffset="-185133.98">15630 14171 11 0,'0'0'0'0,"0"0"-11"16</inkml:trace>
  <inkml:trace contextRef="#ctx0" brushRef="#br0" timeOffset="-181397.56">20164 13249 116 0,'0'0'54'15,"0"0"31"-15,0 0-35 16,0 0 32-16,0 0-11 16,0 0-15-16,-89-34 11 0,74 27-25 15,-3 4-16-15,0-1-2 16,-4-1-1-16,-4 2-2 16,-5-2-2-16,-5 1-7 15,-8-1 8-15,-4-3-1 16,-9-1-11-16,-6 2 7 15,-2-1-8-15,-8 4-2 16,-2-1 0-16,-2 2-3 16,0 1 2-16,6 2-4 15,1 0 0-15,0 0 0 16,-2 0 4-16,-2 0-4 16,-4 0 1-16,-1 0-1 15,-8 0 0-15,-2 0-1 16,-2 2 1-16,0 0 0 0,-2-1 1 15,-7-1-1-15,-13 2 0 16,-5 0 4-16,-1 1-4 16,10 0 0-16,11 4 0 15,15 0 0-15,12 2 1 16,11-1 1-16,11 1 0 16,4 1-2-16,7 0 1 15,-1 4 4-15,-1-2-4 16,2 1 1-16,2 0-2 15,2-2 1-15,1-2 6 16,0 2-7-16,3-5 4 16,4 2-3-16,2-4 1 15,5 1 6-15,-1-3-4 0,-2-1 1 16,-7 3 4-16,-3-3-1 16,-3 2 2-16,1 1-4 15,1 0 1-15,-2 2-3 16,0 1-3-16,1 0 2 15,-2 0-1-15,0-1 5 16,-3 0-4-16,-2 1 1 16,0-2 0-16,4 0-2 15,3-2 8-15,7 2 1 16,-2-1-4-16,0 1-2 16,-1 0-1-16,-2 0 2 15,0 0-5-15,-2-3 2 0,2 3-2 16,3-3-1-1,-1 1 3-15,0 0-3 0,3-1 3 16,1-1-3-16,3-1 0 16,2 0 0-16,3 1 2 15,-3-1 0-15,2 3-2 16,1-1 2-16,-2 0-2 16,5 3 2-16,1-2 2 15,0 0-1-15,2-2 0 16,5-1-2-16,4 0-1 15,0 3 2-15,1-3-1 16,2 0 3-16,-3 0 4 16,-2 0-1-16,-3 0 6 15,-1 0-4-15,-2 0-1 16,1 0 2-16,1 0-8 0,3 0 1 16,3 0 3-1,0 0 3-15,1 0-9 0,2 0 0 16,0 0 2-16,0 0-2 15,0 0 1-15,0 0-1 16,0 0 2-16,0 0 1 16,0 0 2-16,0 0-3 15,0 0-1-15,0 0 1 16,0 2-2-16,0 4 0 16,0 1 0-16,0 2 0 0,0 2 1 15,0 0-2 1,0 3 1-16,0 1-3 0,0-1 3 15,0 1 3-15,0 1-3 16,5-1 0-16,-1 0 0 16,1 4 1-16,-2 5-1 15,-3 5 0-15,0-2 1 16,-2 5 0-16,-7-4-1 16,1-1 0-16,2 2 1 15,-3 0-1-15,1 1 0 16,2 1 0-16,-4 2 0 15,2 1 0-15,-1 5 0 16,-1 2 0-16,1 2 0 16,0-3 1-16,-1 1-1 15,-1 2-2-15,2-4 2 0,-1 2-3 16,1 0 8-16,0 0-8 16,-1 2 5-16,-1 1-4 15,2 1 4-15,-1 0-6 16,-1 3 4-16,2-4 0 15,-4 5 0-15,4 0 0 16,0 3 0-16,1 2 0 16,0-2 0-16,2-3 0 15,-1-1 0-15,1-1 1 16,-2 0-1-16,0-1 1 0,-1-2 0 16,-2 0-1-1,0-4-2-15,-1-1 2 0,-1-4 0 16,0-1 2-1,0-1 3-15,3-3-2 0,-2 0-3 16,0-2 0-16,1 2 1 16,2 1-1-16,-1 1 1 15,1 3 0-15,-2 4 1 16,1-2-2-16,0 1 0 16,2-2 0-16,0-1 0 15,0 2 2-15,-1 7-2 16,0 2 3-16,-1 5-3 15,1-1 0-15,1-2 1 16,2-4-2-16,-1 5 2 16,1 3-1-16,1 5 2 0,-1 10-2 15,2 1 3-15,-2 0-1 16,1-4-2-16,1-11 0 16,1-10 0-16,1-7 1 15,2-5 1-15,-1-2 2 16,1 0-3-16,0 0-1 15,-2 0 1-15,2 0 0 16,-1 0 0-16,-1 0 1 16,1 2-1-16,-2-1 1 15,1-5-2-15,0 1 0 16,2-1 0-16,-2-2 1 16,-1 4 2-16,0-4-3 15,0 2 4-15,2-1-4 0,-2 0 3 16,0 1 0-16,-2 1-3 15,2 3 0-15,-4 5 7 16,-1-1-7-16,1 1 0 16,-1-6 1-16,1-5 3 15,6-8-1-15,-1-6-2 16,2-5 0-16,0-2 3 16,0-2 1-16,0 0 1 15,0 0-1-15,0 0 6 16,0 0-11-16,0 0 3 15,0 5-6-15,0 1 5 16,0 2-2-16,0 1 3 16,0-6-2-16,0-3-2 15,0 0 3-15,0 0 5 0,0 0-4 16,0 0-3-16,0-6-16 16,5-14-120-16,12-12-372 15</inkml:trace>
  <inkml:trace contextRef="#ctx0" brushRef="#br0" timeOffset="-159090.49">19332 1925 26 0,'0'0'61'0,"0"0"0"16,0 0-11-16,0 0 4 15,0 0-8-15,0 0-11 16,0 0 6-16,0-44 30 15,0 40-35-15,0-4-15 16,1 0 17-16,2 2 2 16,-1-2-6-16,-2 1 21 15,1 2-18-15,1-2-6 16,0 3-12-16,1 1 9 0,-3-2-2 16,0 3-5-1,0-1-1-15,0 2 7 0,1 0 2 16,-1 0 2-16,0 1-15 15,0 0-12-15,0 0 1 16,0 0-4-16,0 0 4 16,0 0-5-16,0 0 0 15,0 10 0-15,-4 3 4 16,-4 4-4-16,-1 2 0 16,0 0 4-16,2 1-4 15,1 1 0-15,1 2 3 16,-4 0-3-16,3 4 0 15,0-2 3-15,-3 1-3 16,-1-3 1-16,1 2 1 16,0-3 3-16,3 2-5 0,-1-2 0 15,2-2 1-15,1 1-1 16,-1-2 0-16,2 1 2 16,-1 1-1-16,1-1-1 15,-2 0 1-15,1 2 0 16,1-1 3-16,-2 1-4 15,-1 2 0-15,2 0 0 16,-5 0 2-16,3-2 9 16,-3 1-11-16,0 1 0 15,0 1 4-15,0 0-4 0,3-1 6 16,0 2-6 0,0 0 0-16,2 1 0 0,1 2 0 15,-2 1 0-15,1 1 1 16,-2 1 0-16,0 2 1 15,-3-1 0-15,3-1 0 16,-3-1 0-16,0 0-2 16,3-1 0-16,0-1 3 15,2 2-2-15,-1-1 1 16,1 0-2-16,-2 0 0 16,3 0 0-16,-2 2 0 15,4 2 0-15,-2-1 3 16,1 2 0-16,1 2-3 15,-1-1 0-15,2 3-1 16,-1 1 1-16,-1-1 0 0,1-1 0 16,1 2 0-16,-2-2 1 15,2-1-1-15,-1-1 0 16,-1 0 5-16,1 1-5 16,-3 0 2-16,-1 3-7 15,2 2 12-15,-1 4-15 16,-3-2 9-16,1 1-1 15,1 1 0-15,0-5 2 16,1 3-2-16,-1-2 0 16,1 1 7-16,1 3-7 15,1 2 0-15,-1-2 1 16,-1 2-6-16,1 1 5 0,0 3 0 16,1-1 0-16,-2 3 0 15,1 3 1-15,1 0-1 16,-1 1 0-16,2-3 0 15,-1-2 0-15,1 1 6 16,-1 1-11-16,1 1 5 16,1 2 0-16,0-1 0 15,-3-1 9-15,2 0-9 16,-1-1 0-16,1-1 1 16,-1 4-1-16,1 0 0 15,1-4 1-15,-2 4-1 16,2-4 0-16,0 1 0 15,0 2-6-15,0 2 6 16,0-1-1-16,0 0 1 16,0-5 10-16,0 0-10 0,0 4 0 15,0 0 0-15,-1-1 6 16,-1-1 0-16,1-1-5 16,1-1-1-16,0 0 0 15,0-2 2-15,0-1-2 16,0 1 0-16,0 2 0 15,0-2 0-15,0 1-6 16,0 0 6-16,0-1 1 16,0 5-1-16,0-3 0 15,0 0 8-15,0 0-8 0,0-5 0 16,0 1 0 0,0 0 1-16,-4 1-7 0,0-2 13 15,1 1-12-15,-3 0 11 16,3-5-11-16,2 3 11 15,1 0-2-15,0-2-3 16,0 1-1-16,0 0 1 16,0 0 2-16,0 1-1 15,0-2-2-15,0 3 0 16,0-1 3-16,3-3-3 16,1 4 0-16,-3 2-7 15,-1 0 8-15,0 0-1 16,2-1 7-16,-1-3-7 15,-1 0-5-15,2-1 5 16,-1 1 0-16,-1 0 1 0,0 1-1 16,0-2 1-16,0-1 2 15,0-4-3-15,0 1 0 16,0-3 6-16,0-1-6 16,0 0-8-16,0-3 8 15,0 1 2-15,0-1-2 16,0 1 0-16,0 0 3 15,0 1-3-15,0 0 2 16,-1 0 7-16,-1 0-3 16,-1 1-6-16,2 4 4 15,-2 2-1-15,2 2 0 16,1 0 0-16,0-1-3 0,-2-3 3 16,2 0-3-16,0 0 8 15,0-1-6-15,0 1-2 16,-1 3 2-16,-1-2-3 15,1 1 4-15,-1-2 4 16,-1-1-7-16,0 1-3 16,2-1 3-16,-1-3 10 15,1 1-10-15,1 1 1 16,0 0 4-16,0-2 2 16,0 1-7-16,0-1 0 15,-2 0 2-15,2 2 2 16,0-2-2-16,0 4-2 15,0-2-6-15,0 7 6 16,0 3 5-16,8 1 4 16,1-2-1-16,-1-4-6 0,-2 2-2 15,1 1 1-15,-3 3 5 16,1-2-3-16,-2 0 0 16,-2-4-3-16,2 1 2 15,-3-2 0-15,0 0 6 16,0-4-8-16,0-2-3 15,0-2 0-15,0 2 3 16,0-1 1-16,0 0 0 16,0-2 6-16,-3-3-7 15,2 0 0-15,-2 3-5 0,1-2 5 16,1 2 0-16,1-2 1 16,-2 2 0-16,2 3-1 15,-1 2 0-15,1 1 0 16,0-1 8-16,0-1-8 15,0-2 0-15,0 2 1 16,0-3-1-16,4 2 1 16,-1 1-8-16,3 0 7 15,-3 1 0-15,1-2 2 16,-1 1-2-16,0-5 2 16,0 1 3-16,0-1-5 15,-1-3 0-15,1 2 4 16,-2-3-9-16,1 3 5 15,2-5 0-15,-2 3 2 16,1-2-1-16,-2-1 2 0,1 0-2 16,-1-2 3-16,-1 0 0 15,2 0-1-15,1-1-1 16,0-2-1-16,0 3-1 16,0 0 0-16,0-1 4 15,2 5 1-15,0-3-1 16,-1 6-3-16,1-1 2 15,0-2-3-15,-1 3 1 16,2-6-1-16,-3 3 0 16,1-4-1-16,2-1 1 15,0 0 3-15,2-2 3 16,1-1-8-16,-3-1 4 0,-2-3-2 16,1-3 2-16,-1 1 0 15,-1-5 4-15,0-3-6 16,-2 0 3-16,-1-5-3 15,2 0 4-15,-2-2-2 16,1 1-2-16,1 1 0 16,-2-1 0-16,0 1 3 15,0-2-1-15,0 1-2 16,0 0 7-16,0-1-2 16,1 0-5-16,-1 2 3 15,2 1-9-15,-2 2 13 16,0 1-12-16,1 2 11 15,-1 4-10-15,0 2 9 16,0 3-10-16,0 2 10 16,0 3-5-16,0-2 3 0,-1 0-3 15,-2-6-3-15,1-1 3 16,-1-4 0-16,2-2 0 16,1-2 7-16,-3-2-7 15,3-1-6-15,0-2 6 16,0 0 1-16,0 0 2 15,0 0-3-15,0 0 3 16,0 0 5-16,0 0 0 16,0 0 5-16,0 0-10 15,0 0 0-15,0 0-2 0,0 0-1 16,0 0 4 0,0 0 0-16,0 0-3 15,0 0-1-15,0 0 0 0,0 2 0 16,0-2 3-16,0 0-3 15,0 0-5-15,0 0 2 16,-1 3 5-16,1-3-7 16,0 0 10-16,0 0-8 15,0 0 3-15,0 0 0 16,0 0 1-16,0 0-1 16,0 0 0-16,0 0 0 15,0 0-7-15,0 0-10 16,0 0-10-16,0-8-23 15,7-4-62-15,0-7-10 0,0 0-74 16,-1-3-341-16</inkml:trace>
  <inkml:trace contextRef="#ctx0" brushRef="#br0" timeOffset="-154293.28">16307 14145 124 0,'0'0'99'0,"0"0"-29"0,0 0 16 15,0 0-19-15,0 0-7 16,0 0 11-16,0 0-32 15,2-52 7-15,-2 43-7 16,0 1-7-16,0 1-12 16,0 0-1-16,0-1-5 15,0 4 2-15,-5-3-2 16,-1 3 4-16,-2-1-5 16,-5 1-5-16,-2 2-6 0,-4 2 3 15,-3 0-3-15,-1 0-2 16,-2 5 0-16,-4 9 2 15,3 5 4-15,0 2-4 16,4 2-2-16,5 1 3 16,6 2-1-16,3 2 1 15,4 0-3-15,1 2 4 16,3-1-4-16,0 0 0 16,0 0-5-16,0-5 5 15,0-2 7-15,0-5-6 0,3-2-2 16,4-6-5-1,5 1 5-15,0-6-7 0,6-2 6 16,1-2 2-16,4 0-1 16,-1-6-3-16,-1-10 4 15,1-5 0-15,-1-3 4 16,-4-4-5-16,-1-2 1 16,-4-1 0-16,-2 0 2 15,-2 1-2-15,-4 6 0 16,1 0 0-16,-2 9 0 15,-2 4 0-15,1 3 6 16,-2 5-6-16,0 1 1 16,0 2-2-16,0 0 1 15,0 0 0-15,0 11-2 16,0 14 2-16,0 9 0 0,0 5 0 16,0 0 7-1,0-3 1-15,8-2-2 0,-1-4-4 16,0-5-1-16,1-3 0 15,-1-7 0-15,-1-2 1 16,0-5 0-16,0-5-4 16,-1-1 2-16,3-1-3 15,3-1-9-15,-1 0-31 16,4 0-65-16,-4-3-373 16</inkml:trace>
  <inkml:trace contextRef="#ctx0" brushRef="#br0" timeOffset="-153674.75">16635 13914 511 0,'0'0'33'0,"0"0"30"16,0 0 55-16,0 0-47 15,0 0-61-15,0 0-10 16,0 16 3-16,0 21 9 16,0 7 3-16,0 4 5 15,-3 1-11-15,-6 3 10 16,-1-3-17-16,2-3 4 16,-1-5 3-16,1-7-8 0,2-6-1 15,1-12-1 1,4-8 1-16,1-4-1 0,-2-4 6 15,2 0 1-15,0 0 14 16,0-4 8-16,2-14-25 16,8-6-1-16,5-3 1 15,0-2-3-15,3 0-8 16,2 5-4-16,-1 5-15 16,1 4 9-16,0 8-10 15,-2 5 15-15,-2 2-4 16,-2 0 7-16,-1 7 1 15,-1 7 5-15,1 1 2 0,-1 2-3 16,0 0 5-16,0 2 2 16,-6 1-2-16,-5 1-5 15,-1-1 3-15,0 1 1 16,-13-3 1-16,-3 1 0 16,-2-4 0-16,0-1 2 15,-1-6-4-15,1-4 3 16,-2 0-1-16,-1-4 1 15,-4 0 14-15,0 0-11 16,-1 0-2-16,1-7 3 16,3 0-5-16,4 0 0 15,10-2-22-15,8 2-77 16,2-3-381-16</inkml:trace>
  <inkml:trace contextRef="#ctx0" brushRef="#br0" timeOffset="-153292.15">17239 13955 609 0,'0'0'12'16,"0"0"-10"-16,0 0 31 15,0 75 27-15,0-29-16 16,-6 7-17-16,-2 0-9 16,2-6-4-16,-2-1-14 15,2-5 9-15,1-5-9 16,4-5 0-16,1-4 1 15,0-6 3-15,0-4-4 16,0-4 3-16,0-6-3 16,0-3-8-16,0-3-24 15,0-1-41-15,0 0-53 16,0-7-351-16</inkml:trace>
  <inkml:trace contextRef="#ctx0" brushRef="#br0" timeOffset="-153094.25">17050 14287 473 0,'0'0'116'0,"0"0"2"15,0 0-39-15,0 0-65 16,0 0-1-16,113-25 3 16,-67 18-8-16,-1 4 5 15,6 0 1-15,-4 0-10 0,-2 0 0 16,-7 1-3-1,-7 2-1-15,-7 0-48 0,-9-2-119 16</inkml:trace>
  <inkml:trace contextRef="#ctx0" brushRef="#br0" timeOffset="-152616.91">18154 14030 447 0,'0'0'53'15,"0"0"53"-15,0 0 5 16,-85-36-66-16,53 36-19 16,-2 4-6-16,-2 17 9 15,-1 10-6-15,0 6-6 16,4 3 3-16,3 6-8 0,7 0-2 15,3 3-5-15,9-3 1 16,5-5-4-16,6-5 1 16,0-5-3-16,8-5 2 15,5-6-2-15,6-5 1 16,4-3 1-16,4-4-2 16,4-4 8-16,1-2-8 15,1-2-35-15,3 0-32 16,-1 0-57-16,1-14-255 15</inkml:trace>
  <inkml:trace contextRef="#ctx0" brushRef="#br0" timeOffset="-151972.12">18443 14231 273 0,'0'0'187'15,"0"0"-45"-15,0 0-22 16,0 0-49-16,-15-77-39 16,1 63-4-16,1 4 2 15,1 3-17-15,1 4-4 16,0 3-4-16,-3 0-5 16,-3 3 0-16,-4 14 6 15,0 6-3-15,0 4 0 16,-1 1 11-16,5 3-3 15,1 0-9-15,7 0 2 0,3 0 3 16,6-4-7-16,0-3 0 16,4-3 0-16,10-4 0 15,4-2 1-15,0-4-1 16,-1-7 1-16,3-2 0 16,-1-2 0-16,1 0-1 15,-1-15 3-15,0-8-3 16,1-6 0-16,-2-8 4 15,1-6-4-15,0-8 1 16,0-5 1-16,0-7-2 16,-4-4-3-16,1 2 2 15,-2-2-5-15,-4 8-10 16,-6 7 3-16,-4 7 6 16,0 15 6-16,0 9 0 0,-4 11 0 15,-5 10 2-15,3 0 9 16,-1 27-9-16,-3 12 0 15,2 11 2-15,3 8 6 16,4 6 1-16,-1 5-1 16,2 2 0-16,0-2-8 15,0-10-1-15,0-6 0 16,0-12 0-16,0-7 0 16,0-7 0-16,5-5 0 15,3-5 0-15,5-5-1 16,3 0-8-16,3-2-12 0,5-5-55 15,1-4-54-15,1-1-568 16</inkml:trace>
  <inkml:trace contextRef="#ctx0" brushRef="#br0" timeOffset="-151660.72">18844 14176 767 0,'0'0'9'15,"0"0"24"-15,0 0 20 16,0 0-33-16,0 0-11 15,96-33-6-15,-63 33 1 16,-2 0-4-16,0 0 2 16,-6 0-2-16,-2-1 0 15,-10-2-3-15,-5-2-37 16,-7-3-46-16,-1 0-405 16</inkml:trace>
  <inkml:trace contextRef="#ctx0" brushRef="#br0" timeOffset="-151286.78">19396 13880 520 0,'0'0'48'0,"0"0"-21"16,0 0 55-16,0 0-17 15,0 0-29-15,0 0-14 16,88-5-6-16,-70 35 19 0,3 6-4 16,-3 7 4-1,0 6-3-15,-2 2 0 0,-1-1-19 16,-2-4 0-16,-1-4-5 15,-1-2 3-15,-1-8-9 16,-2-5-2-16,1-6 1 16,1-5 1-16,-2-7-4 15,-2-1 0-15,0-4-23 16,-1-3-56-16,-2-1-30 16,-1-3-136-16</inkml:trace>
  <inkml:trace contextRef="#ctx0" brushRef="#br0" timeOffset="-150982.65">19723 13833 531 0,'0'0'20'15,"0"0"73"-15,-36 76 11 16,17-35-40-16,-1 7-26 15,-2 1 5-15,-2 7-20 16,-1-5-9-16,2-3-2 16,5-2-7-16,2-8 2 15,2-8-2-15,1-4-3 16,4-7-1-16,3-6-2 16,0-5 1-16,6-4-3 0,0-4-16 15,0 0-15-15,0 0-34 16,12-6-42-16,0-12-373 15</inkml:trace>
  <inkml:trace contextRef="#ctx0" brushRef="#br0" timeOffset="-150800.62">19398 14195 328 0,'0'0'158'0,"0"0"-91"0,0 0 24 16,100-33-27-16,-57 28-38 15,0 2 1-15,3 0-16 16,-1 2 0-16,3 1-9 16,1 0-2-16,3 0-6 15,-3 0-50-15,-5-4-180 16</inkml:trace>
  <inkml:trace contextRef="#ctx0" brushRef="#br0" timeOffset="-144669.78">16219 15112 330 0,'0'0'52'15,"0"0"42"-15,0 0 5 16,0 0-60-16,0 0-12 16,0 0 5-16,0 0-10 15,-72-36-8-15,53 36 1 0,-1 3 0 16,-3 11 0 0,-4 5-4-16,0 4 1 15,-3 5 2-15,5 5-12 16,4 0 6-16,3 0-4 0,8-1 2 15,1-3 0-15,7 2-5 16,2-2 2-16,0-3-3 16,0-2-1-16,11-6 1 15,-1-4 0-15,4-4-3 16,3-7 3-16,4-3-6 16,6 0 6-16,-3-10 0 15,5-8 8-15,-6-7-8 16,-5-3 1-16,-6-6 7 15,-4-4-7-15,-3-2 9 0,-3-2-7 16,-1 0 5-16,2 11-7 16,-1 11-1-16,-1 10 0 15,-1 7 8-15,0 3-4 16,0 0-4-16,3 14-1 16,0 11 1-16,4 9-1 15,-3 4 1-15,5 2 0 16,-2-5 0-16,4-3-6 15,3-7 6-15,0-1 7 16,-1-8-7-16,-1-4-3 16,-1-3 1-16,-1-2 0 15,1-1-16-15,1-2-7 16,4-4-69-16,0 0-98 0</inkml:trace>
  <inkml:trace contextRef="#ctx0" brushRef="#br0" timeOffset="-144159.89">16553 14939 630 0,'0'0'23'15,"0"0"-20"-15,0 0 11 16,-28 110 24-16,23-56 8 0,1 5-35 15,1 2 2-15,0-1-4 16,-2-3 0-16,1-8-9 16,2-8 2-16,-2-13-2 15,4-13-1-15,0-8 1 16,0-6 0-16,-1-1 4 16,1 0 34-16,0-14 11 15,0-9-36-15,5-9-12 16,9-3-1-16,4-2-1 15,4 2-14-15,4 9-21 16,0 5 8-16,3 13 3 16,-1 8-10-16,-3 0 15 15,-2 12 9-15,-1 9 7 16,-6 8 3-16,0 3-4 16,-6 3 10-16,-6 2-6 0,-1-3 2 15,-3-4 0-15,0-3-1 16,0-6 0-16,-13-6 21 15,-7-5 6-15,-5-4-8 16,-6-6 23-16,-5 0-8 16,-6 0-21-16,4-6 1 15,5-7-10-15,9-3 0 16,12 0-8-16,12-5-45 16,9-1-139-16</inkml:trace>
  <inkml:trace contextRef="#ctx0" brushRef="#br0" timeOffset="-143831.08">17287 15008 772 0,'0'0'11'0,"0"0"25"16,0 0-18-16,0 0-13 16,-9 85 5-16,8-25 18 15,-2 0-10-15,0 6-10 16,0-7-5-16,3-2-2 0,0-7 1 16,0-8 2-1,0-13-4-15,0-9-6 0,0-8 4 16,0-8-13-16,0-4-6 15,0 0-16-15,3-2 18 16,-3-15-50-16,0-7-195 16</inkml:trace>
  <inkml:trace contextRef="#ctx0" brushRef="#br0" timeOffset="-143655.87">17057 15338 560 0,'0'0'109'0,"0"0"-51"15,0 0-35-15,0 0 4 16,100-19-9-16,-35 13-1 16,4-4-3-16,5 2-11 15,-6-1-2-15,-5 2-1 16,-9 3-10-16,-17-1-111 16,-12 1-473-16</inkml:trace>
  <inkml:trace contextRef="#ctx0" brushRef="#br0" timeOffset="-143293.9">18246 15025 665 0,'0'0'1'0,"0"0"-1"16,-106-28 73-16,71 28-39 15,2 0-20-15,0 23-10 16,2 11 6-16,-1 12 2 16,4 5 4-16,4-1-1 15,9 1 6-15,10-3-11 16,5-6-4-16,0-5 1 15,19-4-2-15,4-7-4 0,3-3 3 16,2-6 1-16,3-3-5 16,4-4-9-16,8-5-21 15,3-4-20-15,3-1-56 16,-4-1-242-16</inkml:trace>
  <inkml:trace contextRef="#ctx0" brushRef="#br0" timeOffset="-142745.95">18599 15187 628 0,'0'0'94'0,"0"0"5"0,0 0-46 16,0 0-14-16,0 0-30 15,-87-30-5-15,57 49 5 16,1 6-7-16,6 7 1 15,2 3-3-15,9-1 6 16,4 0-2-16,5-4-4 16,3 1-1-16,0-6 0 15,0-3 1-15,3-5 0 16,9-8-6-16,4-2 6 16,4-4 0-16,2-3-3 15,2 0-5-15,3-10 2 16,-3-9 6-16,-3-6 0 15,0-4-6-15,-5-9 5 16,-1-5 1-16,-3-10 0 0,-5-6 0 16,-2-1 1-16,-4-5-1 15,-1 1-4-15,0 5 1 16,0 5-1-16,0 13 4 16,-1 13 0-16,-4 12 0 15,1 13 4-15,1 3 1 16,-1 16-5-16,-2 20 1 15,1 14 1-15,5 6 2 16,0 4 1-16,0 3-5 16,5-1 9-16,4-6-7 15,1-7 1-15,0-12-3 0,-2-9-1 16,4-6 1-16,-2-5 0 16,4-8 0-16,5-1-2 15,5-2-18-15,4-6-61 16,2 0-144-16</inkml:trace>
  <inkml:trace contextRef="#ctx0" brushRef="#br0" timeOffset="-142474.45">19092 15196 761 0,'0'0'27'16,"0"0"-27"-16,0 0 14 16,0 0 12-16,119-2-20 15,-74 2-3-15,1 0 2 16,-10 0-5-16,-6-1-14 15,-11 0-69-15,-10-4-324 16</inkml:trace>
  <inkml:trace contextRef="#ctx0" brushRef="#br0" timeOffset="-142090">19705 14930 634 0,'0'0'31'16,"0"0"42"-16,0 0-13 0,0 0-40 15,0 0-13-15,0 0 18 16,88 101 9-16,-64-48 12 16,-1 1-15-16,0-2-14 15,1-5-1-15,0-8-2 16,-2-3-2-16,-5-8-7 16,0-6-5-16,-2-4 3 15,0-3-3-15,-4-5-2 16,-2-3-22-16,-1-4-31 15,-2-3-31-15,1-2-23 16,-1-17-236-16</inkml:trace>
  <inkml:trace contextRef="#ctx0" brushRef="#br0" timeOffset="-141847.4">20063 14952 617 0,'0'0'21'0,"0"0"48"16,-48 88 8-16,27-40-28 16,-4 8-16-16,-5 1-17 15,-1 4 9-15,-1-7-21 16,-1-8 3-16,5-6-5 16,3-10-1-16,4-8 0 15,7-6 3-15,3-3-4 0,5-5-6 16,3-4-43-1,1-4-46-15,2 0-208 0</inkml:trace>
  <inkml:trace contextRef="#ctx0" brushRef="#br0" timeOffset="-141661.39">19681 15312 551 0,'0'0'56'15,"0"0"0"-15,0 0-22 16,104-27-8-16,-46 18-11 16,7 2 0-16,-3 0-8 15,3 0-4-15,-4-1-3 16,-8-2-11-16,-6-4-103 0</inkml:trace>
  <inkml:trace contextRef="#ctx0" brushRef="#br0" timeOffset="-138537.34">13685 14979 73 0,'0'0'183'15,"0"0"-127"-15,0 0 49 16,0 0 16-16,0 0-48 15,0 0 12-15,0 0-36 16,-3-50-2-16,-9 50-19 16,0 0 0-16,-9 1-14 15,-6 22-10-15,-5 12 2 0,-7 11 4 16,0 11 5-16,3 9 1 16,6 0 1-16,8 2-4 15,7-4 2-15,8-3 5 16,5-7-11-16,2-8-3 15,0-5-2-15,3-5-4 16,9-9 4-16,0-4 1 16,0-4-4-16,3-8-1 15,3-3-1-15,7-3-23 16,6-5-39-16,8 0-20 16,-2-12-83-16</inkml:trace>
  <inkml:trace contextRef="#ctx0" brushRef="#br0" timeOffset="-138140.5">14202 14945 655 0,'0'0'40'0,"0"0"40"15,0 0-8-15,0 0-53 16,0 0-11-16,-91 59 4 16,62-6 10-16,-4 7 8 15,3 5-7-15,2 3 0 16,4 0-9-16,9-6-2 15,6-4 0-15,9-5-9 16,0-7 0-16,12-4 0 16,6-5 11-16,4-5-14 15,2-9 1-15,-2-4-6 16,-2-7 5-16,4-2-4 16,-1-7-49-16,3-3-40 15,-7 0-109-15</inkml:trace>
  <inkml:trace contextRef="#ctx0" brushRef="#br0" timeOffset="-119453.52">15964 16007 254 0,'0'0'33'0,"0"0"44"0,0 0 37 16,0 0-31-16,0 0-45 15,0 0 20-15,0 0-41 16,-90-41 12-16,65 41-9 15,-2 6-1-15,1 8-1 16,-1 6 8-16,1 3-20 16,2 2 4-16,4 2 5 15,3-1-4-15,4 4-3 16,7-2 1-16,3 2-4 16,3 0 4-16,0-3-7 15,6 0 2-15,6-6-3 16,6-4 3-16,1-2-4 0,-1-8 5 15,3-5-11 1,2-2 10-16,3 0-4 16,-2-14 1-16,1-8 0 0,-3-2 4 15,-2-5-2-15,-7-7-2 16,-1-1 1-16,-3-6-2 16,-3-1 3-16,-4 5-3 15,-1 8 1-15,-1 9 5 16,0 11-4-16,0 8-1 15,0 3 7-15,0 0-8 16,0 0 1-16,-6 17-8 16,0 9 14-16,2 6-6 15,4 5 1-15,0 3-2 0,0 3-1 16,6-1 1 0,3-4 2-16,1-4 1 15,0-9-3-15,1-4 1 16,-2-6-1-16,1-5-4 0,2-3-1 15,2-5-1-15,5-2-32 16,5 0-75-16,1 0-248 16</inkml:trace>
  <inkml:trace contextRef="#ctx0" brushRef="#br0" timeOffset="-118883.02">16323 15913 462 0,'0'0'78'15,"0"0"-65"-15,0 0 10 16,0 0 32-16,-1 109-5 15,-6-61-22-15,2 3-3 16,-1 0-18-16,3 0-3 16,0-4-1-16,-2-6 3 15,1-6-6-15,-2-9 0 16,3-10 0-16,0-4-1 0,2-7 2 16,1-4 1-1,0-1-2-15,0 0 9 0,0-11 19 16,0-9-3-16,6-8 1 15,10-2-24-15,1 1 7 16,6 2-4-16,4 6-5 16,0 4 2-16,1 10-4 15,-1 7-5-15,0 0-4 16,0 9 3-16,-3 12 3 16,-2 7 5-16,-4 5-5 15,-9 4 2-15,-4-1-1 16,-5-2-5-16,0-5 2 0,-13-3 6 15,-4-6 1-15,0-6 0 16,-1-6 0-16,-1-5 8 16,-2-3 31-16,-6 0 3 15,-3 0-19-15,-3-11-8 16,2-3 7-16,4-2-10 16,7 2-12-16,14-3-3 15,6 0-104-15,23-4-527 16</inkml:trace>
  <inkml:trace contextRef="#ctx0" brushRef="#br0" timeOffset="-118424.58">16989 16106 551 0,'0'0'95'0,"0"0"-72"15,0 0-13-15,0 0 41 16,-4 92-5-16,0-46-9 16,0 1-7-16,-2-1-14 15,3-3-7-15,-2-4-2 16,4-8-3-16,-1-4 3 15,1-4-4-15,1-8-3 16,0-5 0-16,0-4-3 16,0-5-21-16,0-1-11 15,0 0-40-15,0-9-137 16,0-16-290-16</inkml:trace>
  <inkml:trace contextRef="#ctx0" brushRef="#br0" timeOffset="-118228.83">16796 16313 544 0,'0'0'73'15,"0"0"44"-15,0 0-55 16,0 0-48-16,0 0 4 16,96-2-17-16,-45 4 0 15,-1 4 6-15,4 0-6 16,-5-1 3-16,2 0-8 0,-6-3-16 15,-5-2-203-15</inkml:trace>
  <inkml:trace contextRef="#ctx0" brushRef="#br0" timeOffset="-117718.3">17802 16155 13 0,'0'0'563'15,"0"0"-497"-15,0 0 26 0,-84-22-32 16,54 23-32-1,-1 20-16-15,-5 8 6 0,5 7 7 16,1 3-9-16,7 2 4 16,4 5-8-16,9-2-9 15,4-1 2-15,6-6 1 16,0-1-5-16,6-5 1 16,10-7 1-16,7-6-3 15,-1-6-7-15,6-5 0 16,2-4 3-16,6-3-16 15,4 0-40-15,2 0-42 16,-3-3-394-16</inkml:trace>
  <inkml:trace contextRef="#ctx0" brushRef="#br0" timeOffset="-116966.83">18242 16300 503 0,'0'0'97'16,"0"0"-5"-16,0 0 22 16,-60-74-68-16,42 64-28 15,0 3 3-15,-1 7-5 16,-2 0-6-16,-2 0-8 15,-2 14 0-15,0 7 6 16,0 6 3-16,6 5-4 16,3 2 5-16,6 2-7 15,7 0-5-15,1 0 7 16,2-1-5-16,0-4 2 16,6-5-4-16,6-2 5 0,3-7-5 15,3-7-16 1,1-3 2-16,4-4 4 15,-1-3-1-15,4 0 0 0,-1-15 11 16,2-6-2-16,1-7 2 16,-1-9 1-16,-1-8 7 15,0-10-8-15,0-7 0 16,-3-4 1-16,-3-1-1 16,-5 1-1-16,-8 5-13 15,0 3 6-15,-5 16 3 16,-2 11 4-16,0 15 1 15,0 11 7-15,0 5 17 0,-5 2-23 16,-2 28 1 0,3 15-4-16,4 11 4 0,0 9 5 15,0 5 2-15,6 2-6 16,1-8-2-16,-1-4-1 16,-3-14 3-16,0-9-3 15,0-9 3-15,0-6-3 16,2-5 0-16,6-6-5 15,4-2 4-15,6-1-22 16,6-5-91-16,0-3-343 16</inkml:trace>
  <inkml:trace contextRef="#ctx0" brushRef="#br0" timeOffset="-116675.3">18690 16361 587 0,'0'0'87'0,"0"0"-43"0,88-12 18 15,-52 9-26-15,2-2-21 16,-4 5-13-16,-3 0 2 16,-4 0 1-16,-3 0-5 15,-10 0-45-15,-11-6-336 16</inkml:trace>
  <inkml:trace contextRef="#ctx0" brushRef="#br0" timeOffset="-116070.72">19339 16029 587 0,'0'0'69'16,"0"0"27"-16,0 0-12 15,0 0-54-15,0 0-27 16,0 0 2-16,23 46 3 16,-5-3 13-16,3 6 16 15,2 4-14-15,4 0-2 16,-3-1-20-16,-1-4 10 0,-3-9-6 16,-6-6-5-1,1-8 1-15,-6-6 1 0,-3-7 1 16,-1-2-3-16,-3-7 0 15,-2 0-22-15,0-3-23 16,0 0-43-16,0 0-70 16,0-14-536-16</inkml:trace>
  <inkml:trace contextRef="#ctx0" brushRef="#br0" timeOffset="-115777.85">19638 15966 506 0,'0'0'14'0,"0"0"61"15,-35 100 66-15,18-53-63 16,-3 2-39-16,-2 0 0 16,-5-1-16-16,-3-2-7 15,0-4-5-15,0-3 6 16,4-6-14-16,3-3 2 15,7-6-5-15,4-4 2 16,5-5-8-16,3-6 6 16,3-3 0-16,1-5 0 15,0 0-1-15,0-1-36 0,0 0-22 16,6-7-36 0,-3-13-263-16</inkml:trace>
  <inkml:trace contextRef="#ctx0" brushRef="#br0" timeOffset="-115613.98">19308 16345 232 0,'0'0'243'0,"0"0"-171"15,0 0 58-15,96-21-65 16,-43 17-43-16,4 4 8 16,3 0-30-16,-2 0 1 15,-2 0-1-15,0 0 0 0,-7-1-84 16,-10-8-597-1</inkml:trace>
  <inkml:trace contextRef="#ctx0" brushRef="#br0" timeOffset="-114235.49">20213 16247 50 0,'0'0'125'0,"0"0"-69"16,0 0 76-16,0 0-45 16,0 0-26-16,0 0-43 15,0 0 2-15,84 13-9 16,-63-19-10-16,0-7 0 16,-4-2 2-16,-3-2-3 15,-5-2 1-15,-2-3-2 16,-2-1-1-16,-5-2 2 15,0 1 3-15,0 4 7 16,-3 5-5-16,-7 3 25 0,-2 7 16 16,-3 2-23-16,-3 3-8 15,-3 0 1-15,-1 7-2 16,-2 10 15-16,1 3-8 16,0 4 6-16,2 1-3 15,4 3-6-15,1 6-3 16,2 2 7-16,4 3-9 15,1 0 3-15,5-4-16 16,4-5 3-16,0-3 9 16,0-7-7-16,10-1-2 15,9-4 6-15,7-4-6 0,2-2 8 16,2-5-10 0,0-2 0-16,-4-2 3 0,0 0-4 15,-4 0 0-15,1-8-8 16,-6-5-31-16,-5-6-67 15,-4-1-348-15</inkml:trace>
  <inkml:trace contextRef="#ctx0" brushRef="#br0" timeOffset="-111694.5">13303 16852 360 0,'0'0'134'0,"0"0"-76"15,0 0 47-15,0 0-46 16,0 0-22-16,0 0-15 16,-78 3-10-16,53 14 10 15,0 8 8-15,-5 7 3 16,-1 7-3-16,-1 8-8 15,4 0 10-15,3 3 2 16,5-2-18-16,4 0 4 0,7 2-8 16,6-6 4-1,3 3 6-15,0-2-13 16,0-1-7-16,10-3 4 0,2-1 0 16,0-6 8-16,-3-6-14 15,0-5 2-15,1-4-6 16,-2-6 6-16,-1-4-4 15,1-4-9-15,4-1-31 16,4-4-25-16,11 0-24 16,6 0-32-16,1-14-158 15</inkml:trace>
  <inkml:trace contextRef="#ctx0" brushRef="#br0" timeOffset="-111179.78">13746 16987 144 0,'0'0'155'0,"0"0"-76"16,0 0 54-16,0 0-35 16,0 0-56-16,0 0 6 15,-58-31-3-15,43 31-21 16,-2 2-13-16,-5 13 20 15,-2 11-8-15,0 9 19 16,-4 5-7-16,0 2-3 16,-1 4-4-16,4-3 3 15,7 0-10-15,6 0-8 16,8 2-1-16,4 2 1 0,0-2-8 16,0-1 1-1,1-4 5-15,5-10-11 16,2-2 2-16,-1-11 0 0,0-2-2 15,1-5 1-15,1-3-1 16,3-3 0-16,-2-1-1 16,7-3-3-16,1 0-41 15,2 0-60-15,1-2-93 16</inkml:trace>
  <inkml:trace contextRef="#ctx0" brushRef="#br0" timeOffset="-110475.2">13937 17265 406 0,'0'0'101'0,"0"0"7"15,0 0-1-15,0 0-52 16,0 0-2-16,0 0-2 16,-45-13-14-16,45 13-10 15,0 0-2-15,0 0-3 16,0 0 4-16,12-1-15 15,12-1-1-15,10 1 5 16,8 1-4-16,7-4-10 16,-1 1 12-16,-3 3-7 15,-3-2-2-15,-4 2-3 16,-7-1 0-16,-5 1 3 0,-10-3-4 16,-8 3 0-16,-1 0 0 15,-4 0 0-15,-3 0-10 16,0 0-25-16,0 0-43 15,0 0-75-15,-7 0-104 16</inkml:trace>
  <inkml:trace contextRef="#ctx0" brushRef="#br0" timeOffset="-105466.45">8646 14193 450 0,'0'0'0'0,"0"0"58"16,0 0 13-16,0 0-43 16,0 0-25-16,0 0-3 15,0 0 13-15,-64 121 34 16,33-47 1-16,-11 16-3 16,-3 19-2-16,-5 15-14 15,3 6-7-15,3-2-1 16,3-2-9-16,0-11 9 15,3-6-16-15,1-6 9 16,1-9-7-16,0-2 7 0,-4-2-13 16,4-2 4-16,2 3 0 15,4 1 4-15,3 1-3 16,2-1 4-16,4-6-10 16,0-4 5-16,-1-5-3 15,2-7-2-15,-2-9 0 16,1-8 1-16,5-4 0 15,-1-6 0-15,7-5 0 16,0-3-1-16,1-2 5 16,1-3-5-16,2 0 0 15,-1-2 1-15,4-3 2 16,1-6 2-16,2-5-5 0,0-5-7 16,0-8 6-16,2-1-9 15,17 0 10-15,11 0 3 16,10-7 17-16,9-1-11 15,3 2-4-15,1 3 3 16,-1 3-2-16,8 0-5 16,4 0-1-16,5 0 0 15,5 2 0-15,-2-2 1 16,-1 0 2-16,-1-6 2 16,-7-3-5-16,-5 3-1 15,-10-2 1-15,-5 5 0 16,-7-1 0-16,-3 0 0 15,0-2 4-15,-2 1-3 0,3-5-1 16,3-3 9-16,1-3 2 16,-1-4 4-16,-3 0 11 15,-4-3-8-15,-6-1-3 16,-3-1 9-16,-2-6-6 16,-1-7 2-16,2-11-2 15,2-9 5-15,3-9-10 16,4-9 2-16,2-3-10 15,6 1 15-15,1-4-12 16,0 3 13-16,0-7-7 16,1 2-9-16,-5-2-2 15,6-3 3-15,-6 1-5 0,1-5-1 16,2-9 8-16,0-2-8 16,3-4-2-16,2-3 1 15,-4-2-1-15,-4 0 1 16,-7 2 1-16,-9 5-6 15,-8 2 4-15,-3 9 1 16,-2 3 1-16,2 12 0 16,-1 14 0-16,4 16 0 15,0 14-1-15,-1 14-2 16,0 5 2-16,-1 9 1 16,-3 4-1-16,1 1 0 15,3 3-5-15,6 0 0 16,0 2 2-16,4 11-31 0,-7 6-28 15,-5 12-31-15,-7 6-25 16,-23-1-118-16</inkml:trace>
  <inkml:trace contextRef="#ctx0" brushRef="#br0" timeOffset="-104534.75">7996 16218 230 0,'0'0'19'16,"0"0"51"-16,-82 31 78 16,61-23-48-16,7-1-38 15,6-5-10-15,6 2-9 16,1-4-23-16,1 0 4 15,0 1-4-15,0-1-11 16,0 0 2-16,0 0 10 16,0 0 2-16,0 0-7 15,0 0 7-15,16 0 5 16,9 0-1-16,11 0 6 16,9-1-7-16,12-8-11 15,8-2-4-15,10-2 10 16,4-2-15-16,6 1-5 15,3 2 7-15,0 3 3 16,0 1-9-16,1-1 1 16,1 1-3-16,-1-3 7 15,-5 5 9-15,-8-3-13 0,-13 2 10 16,-11 2-6-16,-12 0-2 16,-7 1-5-16,-3 1 15 15,-3 0 0-15,-2 0 1 16,-3 1-6-16,-4 2-5 15,-3-3 3-15,-7 1-7 16,-5 2 2-16,-3 0-3 16,0 0-5-16,0 0-2 15,0 0-39-15,-15 0-49 16,-14 0-67-16,-15 10-115 0</inkml:trace>
  <inkml:trace contextRef="#ctx0" brushRef="#br0" timeOffset="-104063.05">8615 16349 419 0,'0'0'110'15,"0"0"-52"-15,0 0 51 16,0 0-47-16,0 0-43 15,0 0-8-15,-101-25-2 16,69 30 2-16,-5 12 6 16,3 6 13-16,-1 2-8 15,4 3-3-15,10-1-9 0,8-2 11 16,5 4-13 0,8-2-2-16,0-1 4 0,0 2-5 15,17 0 1 1,0 0-6-16,3-3-2 0,-1-3 2 15,2-3 0-15,-1-9 0 16,2-3-18-16,3-7-18 16,2 0-52-16,4 0-81 15,-2-10-405-15</inkml:trace>
  <inkml:trace contextRef="#ctx0" brushRef="#br0" timeOffset="-103522.48">8858 15526 655 0,'0'0'33'0,"0"0"31"16,0 0-11-16,0 0-29 15,-99 28-8-15,71 4 12 0,3 10 0 16,0 4-13-1,5 7-7-15,8-3 3 0,8 1-8 16,4-4-3 0,0-5 2-16,15-4 0 15,4-7 4-15,2-11-12 0,0-7-11 16,7-7-44-16,1-6-43 16,-3-3-140-16</inkml:trace>
  <inkml:trace contextRef="#ctx0" brushRef="#br0" timeOffset="-102814.38">8172 15441 192 0,'0'0'90'0,"0"0"-67"15,0 0 76-15,0 0-18 16,0 0-45-16,0 0 8 16,0 0-2-16,-6 3-25 0,31-3-5 15,10 0 37-15,8 0-11 16,12 0-12-16,11 0-11 16,11 0-1-16,13-3 10 15,7-4-20 1,1 0 4-16,2 2-3 0,0 0 1 15,-3 3 2-15,-4 0-7 16,-7 1 8-16,-7 1-1 16,-1-3-6-16,-4-1 2 15,-1-3 14-15,-4-2 1 16,-5-1-7-16,-4 0 6 16,-8-1-12-16,-8 0 2 15,-11 1 7-15,-16 3-4 16,-4 2-1-16,-11 0 3 15,-2 3 5-15,0-1-8 0,0 0-9 16,0 2-1-16,-20-2-32 16,-6 3-62-16,-4 0-32 15,0 0-204-15</inkml:trace>
  <inkml:trace contextRef="#ctx0" brushRef="#br0" timeOffset="-102091.35">8784 15097 459 0,'0'0'89'0,"0"0"33"15,0 0-35-15,0 0-50 16,0 0-9-16,0 0 15 16,77 0-10-16,-23 0-5 15,2-2-4-15,1-6-10 16,0 1 4-16,-5 0 3 16,-10 0-12-16,-12 2 3 15,-11 2-11-15,-11 2 3 0,-8 1-4 16,0 0-3-1,-2 0-37-15,-18 12-50 0,-8 1-72 16</inkml:trace>
  <inkml:trace contextRef="#ctx0" brushRef="#br0" timeOffset="-98313.64">8485 17199 16 0,'0'0'47'0,"0"0"-4"15,0 0-14-15,0 0 0 16,0 0 8-16,0 0 11 16,0-4-15-16,0 2 12 15,0 0 15-15,0 1-17 16,0-1 22-16,-3 2-15 15,3 0 2-15,0 0-15 16,0 0-7-16,-1 0-8 0,1 0-5 16,-2 0 2-16,2 0 1 15,0 0-15-15,0 0 3 16,0 2-7-16,0 6 22 16,0 2-2-16,6 1 6 15,0 1-12-15,-1 5-3 16,-2 0 3-16,1 5 2 15,1-1-5-15,-1 4-8 16,2-1 5-16,-2-2-2 16,2-4-1-16,-1-2-2 0,-2-6-2 15,3-5 3-15,0 0-1 16,-3-4-3-16,0 1 11 16,-2-1-8-1,2 0 6-15,0 1-1 0,3-2-1 16,6 0-4-16,11-3 16 15,14-15 4-15,12-7-3 16,15-11-3-16,12-6-3 16,11-6 11-16,5-13-9 15,4-3-7-15,-5 3 5 16,-12 12-1-16,-11 13-7 16,-17 9-6-16,-14 15 0 15,-14 4 8-15,-11 2-8 0,-8 6-1 16,-1-3 0-16,-3 3 0 15,0 0 0-15,0 0-1 16,0 0-20-16,0 0-49 16,0 0-27-16,-9 6-39 15,-9 5-104-15</inkml:trace>
  <inkml:trace contextRef="#ctx0" brushRef="#br0" timeOffset="-84864.21">30837 1939 212 0,'0'0'54'16,"0"0"19"-16,0 0 33 15,0 0-38-15,0 0-5 16,0 0-1-16,0 0 2 0,0-43-3 16,1 36-19-16,2-1-8 15,0 4 5 1,-1-4-24-16,2 3 3 0,-1-1-4 16,3 0 2-16,-3 4-7 15,0 0-8-15,-2 1-1 16,1 1 1-16,-1 0 5 15,-1 0-6-15,0 0-2 16,0 1-1-16,0 15-23 16,0 6 24-16,0 6 2 15,0 6 2-15,-3 5 1 16,-10 0-2-16,-2 7 0 16,-3 3 0-16,-3 2-1 15,-3 7 4-15,-2 0-2 0,-1 0-1 16,1 2 0-1,7-2 0-15,3-2-1 0,3-9 0 16,3-9-1-16,6-6-1 16,1-6 0-16,3-7-7 15,0-4 0-15,0-3 5 16,0-7-4-16,9 0-6 16,4-5-13-16,2 0 23 15,7 0 2-15,5-6 1 16,2-11 1-16,2-5 3 15,-1-6-3-15,-7-4 6 16,-6-1-6-16,-5-4 0 16,-11-2 0-16,-1-2 7 15,-5 0 16-15,-15 2-16 16,-4 4 0-16,-4 5 0 0,0 2 4 16,1 5-11-1,2 1 5-15,5 3 3 0,4 2-2 16,7 6 1-16,4 5-1 15,5 0 17-15,0 0 2 16,0 1-6-16,0-4-11 16,11 1-8-16,8-3 0 15,6 1 0-15,3 1 1 16,4 1 3-16,-2 3-4 16,-3 1-3-16,0 1-3 0,-4 0-35 15,-2 3-31 1,-6 0-31-16,-5 0-79 0,-8 0-446 15</inkml:trace>
  <inkml:trace contextRef="#ctx0" brushRef="#br0" timeOffset="-77898.54">27376 3372 145 0,'0'0'41'16,"0"0"-4"-16,0 0 67 16,0 0-12-16,0 0-36 15,0 0 13-15,0-78-2 16,0 66 2-16,0 2-11 15,0 4-16-15,-1 0-1 16,-1 5-8-16,2 1-8 0,-2 0-1 16,-1 0-14-1,-1 4-10-15,-3 18 5 16,-2 10-6-16,-6 9 5 16,1 6 4-16,-2 1 3 15,4 1 2-15,3 0-3 0,3-2-10 16,0-2 4-16,2-6-4 15,2-5 1-15,1-11 2 16,1-7-2-16,0-8 0 16,-2-4 0-16,2-3-1 15,0-1 1-15,0 0 6 16,0 0 1-16,0-9 15 16,0-16 9-16,0-13-17 0,0-15-14 15,12-9-1-15,8 1-2 16,3 0-2-16,4 7-7 15,-2 7 6-15,-2 6-3 16,-2 9 4-16,-2 7 2 16,-5 7 2-16,0 7-7 15,0 4 2-15,2 4-6 16,2 3-6-16,3 0-4 16,3 16 14-16,-6 7-3 15,-5 6 4-15,-8 3 2 16,-5 2 3-16,0-5-9 15,-15 0 9-15,-3-8 1 16,-1-1 1-16,-3-6-1 16,-3-2 1-16,0-3-1 0,0-3 2 15,1-3-2-15,2-1 1 16,5-2-1-16,4 0-4 16,7 0-71-16,6 0-112 15</inkml:trace>
  <inkml:trace contextRef="#ctx0" brushRef="#br0" timeOffset="-77487.24">27853 3338 575 0,'0'0'22'15,"0"0"-13"-15,0 0 28 16,0 0-22-16,0 0-6 16,-85 56-4-16,66-28 5 15,5 3 7-15,4-3-4 16,7-2-7-16,3-2-6 16,0 0 5-16,0-9 3 15,12-4-8-15,2-4 0 16,2-6-4-16,0-1 4 15,4 0 11-15,-4-11-9 16,2-8 14-16,-3-9 12 16,-3-1-9-16,-5-5 8 15,-1-1 4-15,-6 0-28 0,0 4 1 16,0 7-2-16,-4 8 0 16,-5 10-2-16,-3 6 0 15,-1 0 0-15,-1 4-20 16,-1 15-37-16,8 1-48 15,7-3-185-15</inkml:trace>
  <inkml:trace contextRef="#ctx0" brushRef="#br0" timeOffset="-76972.81">28135 3324 621 0,'0'0'49'16,"0"0"-41"-16,0 0 1 16,0 0-3-16,-31 88 5 15,18-36 10-15,1 4 4 16,-1-1-14-16,2-2 3 16,3-5-5-16,1-4-6 15,-2-4 1-15,2-3-4 16,-1-7-2-16,0-9 0 15,1-6-12-15,4-12 3 16,3-3 11-16,0 0 19 16,0-3 16-16,0-21 8 0,0-10-3 15,0-11-10-15,3-8-20 16,6-9 1 0,2-2-8-16,3 0-3 0,3 6 0 15,2 8-10-15,1 8-2 16,-1 9-12-16,0 9 20 15,-4 8-2-15,-2 10 5 16,-2 6-5-16,1 0-10 16,4 6 3-16,1 16 8 15,-1 6 0-15,-5 2 4 16,-11 2-2-16,0-2 3 16,-5-2 0-16,-15-4 3 15,-2-3-1-15,0-5-2 16,-3-4 1-16,1-3-1 15,0 0 0-15,0-2-49 0,8-2-174 16</inkml:trace>
  <inkml:trace contextRef="#ctx0" brushRef="#br0" timeOffset="-76609.96">28651 3314 678 0,'0'0'21'16,"0"0"-17"-16,0 0 4 16,-88 34 8-16,69-5-3 15,9 2-8-15,8-2-2 16,2 4-2-16,6-1 3 15,10 0-4-15,1 1 0 16,-2-5 0-16,-5-2 4 16,-7-6-4-16,-3-6 1 15,0-7 2-15,0-3-1 16,0-4 8-16,-7 0 8 16,-6 0-4-16,-4 0-7 15,-2-6-7-15,3-9-11 16,6-9-56-16,7-5-265 0</inkml:trace>
  <inkml:trace contextRef="#ctx0" brushRef="#br0" timeOffset="-76392.99">28620 3396 389 0,'0'0'70'0,"-67"87"-17"16,24-30 65-16,-2 7-41 15,-6 0-42-15,1-5-16 0,0-7-1 16,9-14-12-16,8-7-2 16,10-10 4-16,7-7 3 15,7-5-5-15,6-5-6 16,3-4-9-16,0 0-126 16,9-4-361-16</inkml:trace>
  <inkml:trace contextRef="#ctx0" brushRef="#br0" timeOffset="-71780.46">29282 3425 130 0,'0'0'83'0,"0"0"-52"0,0 0 29 16,0 0-5-16,0 0 15 15,0 0-25-15,0 0 8 16,-25 0-7-16,23 0-9 16,1 0 1-16,-1 0-7 15,2 0-14-15,0 0 4 16,0 0-5-16,0 0-3 15,0 0-2-15,0 0 3 16,0 0-7-16,0 0 6 16,0 0 1-16,0 0-6 15,0 0 4-15,0 0 5 16,0 0-6-16,0 0-8 16,2 0 3-16,2 0-5 15,2 0 1-15,2 0-2 16,4 0 1-16,3 0 3 0,6 0-2 15,2 0 1-15,7 0 4 16,3 0-3-16,-2 0 2 16,1 0-5-16,-4 0 8 15,-7 0-8-15,-2 0 1 16,-4 0 2-16,-3 0-4 16,-4 0 0-16,-2 0 0 15,-3 0 1-15,1 0-1 16,-3 0 3-16,1 0 1 15,-2 0-4-15,1 0 0 16,-1 0 0-16,2 0 0 16,-2 0 1-16,0 0-1 0,0 0-1 15,0 0 1 1,0 0 0-16,0 0 1 0,0 0-1 16,0 0-1-16,0 0 1 15,0 0-1-15,0 0 2 16,0 0-1-16,0 0 1 15,0 0-1-15,0 0-1 16,0 0 1-16,0 0 0 16,0 0-1-16,0 0-17 15,0 0-9-15,0 2-10 16,2 1-24-16,-1 0-83 16,1 0-56-16,-2-2-148 15</inkml:trace>
  <inkml:trace contextRef="#ctx0" brushRef="#br0" timeOffset="-71295.91">29282 3442 208 0,'0'0'104'0,"0"0"-48"16,0 0 44-16,0 0-17 15,0 0-37-15,0 0-14 16,2 0-17-16,13 0 8 16,9 3 26-16,4-1-15 15,8 0 1-15,1-1-16 16,5-1 1-16,0 0 6 16,-5 0-6-16,-6 0-6 15,-5 0 10-15,-7 0-12 16,-6 0-4-16,-1 0 2 15,-6 0-2-15,-3 0-2 16,-3 0-5-16,0 0 0 0,0 0-2 16,0 0-15-16,0 0-57 15,-3 0-94-15,-7 0-530 16</inkml:trace>
  <inkml:trace contextRef="#ctx0" brushRef="#br0" timeOffset="-70217.88">30758 3226 424 0,'0'0'32'0,"0"0"-3"16,0 0 97-16,0 0-40 15,0 0-33-15,0 0-16 16,41-63-5-16,-35 59 0 16,-3 0-6-16,-3 3-14 15,2-1 7-15,-2 2-7 16,3 0-10-16,-2-1 0 15,1 1 4-15,-1-2 1 16,-1 2-7-16,0 0-1 16,0 0 0-16,0 0 1 15,0 0-5-15,0 0 3 16,0 2-5-16,0 12 1 16,3 9 6-16,2 8 0 15,-3 6 9-15,1 4-7 16,-1 3 8-16,-2 3-5 0,0 4 5 15,-2 3-5-15,-18 9-4 16,-6 2 2-16,-6-1 6 16,-3-2-7-16,2-7 4 15,7-8-6-15,6-7 3 16,10-5-3-16,7-6 1 16,3-7 2-16,0-4-3 15,1-5-1-15,10-2-1 16,3-3-1-16,2-5-6 15,3-1-1-15,2-2 0 16,1 0 7-16,2-12-2 16,1-8 4-16,-2-8 0 0,-7-4 1 15,-3-1 0-15,-8-2 2 16,-5 0 0-16,0-2 15 16,-22-2-5-16,-8-2 7 15,-9 0-5-15,-4 2 0 16,4 7-3-16,6 8 3 15,14 8 0-15,10 3 9 16,6 5-5-16,3-3 10 16,0 2-10-16,0-3 1 15,9-1-6-15,9 1-9 16,5 0-4-16,2 4-5 16,2 4 3-16,1-1 0 15,-3 2-2-15,-3 3-4 0,1 0-7 16,-4 0-24-16,1 0-7 15,-4 0-17-15,0 0-26 16,-5 0-118-16</inkml:trace>
  <inkml:trace contextRef="#ctx0" brushRef="#br0" timeOffset="-69782.22">31248 3548 525 0,'0'0'67'16,"0"0"-23"-16,0 0 36 15,0 0-27-15,0 0-24 16,120 0 13-16,-77 0 0 16,-3 0-14-16,1-3 12 0,-3 0-8 15,-7-2 2 1,-4 2-15-16,-9-2 3 0,-5 3-6 15,-3 1-1-15,-6 1-9 16,-2 0-3-16,-2 0-6 16,0 0-13-16,0 0-31 15,0 0-37-15,-2 1-35 16,-7 9-80-16,-6 1-361 16</inkml:trace>
  <inkml:trace contextRef="#ctx0" brushRef="#br0" timeOffset="-68027.55">28456 3973 611 0,'0'0'83'16,"0"0"-21"-16,0 0 16 15,0 0-13-15,0 0-31 0,0 0-11 16,-4-6-19-16,4 17-2 16,4 12-2-16,9 13 7 15,3 8 2-15,-2 1 5 16,-3 2 1-16,0-4-4 16,-1-2 1-16,-3-2-5 15,1-5-6-15,-1-7 0 16,0-5 0-16,-2-4-1 15,-2-7-1-15,0-5 0 16,-2-3-11-16,1-3-12 16,-2 0-27-16,0 0-9 15,0-5-12-15,-2-16-41 16,-11-6-125-16,-5-5-168 16</inkml:trace>
  <inkml:trace contextRef="#ctx0" brushRef="#br0" timeOffset="-67637.94">28450 4157 315 0,'0'0'126'0,"0"0"-42"15,-21-100-2-15,21 71-24 16,0 2-30-16,0 5-22 16,8 2-5-16,-1 0 6 15,4 5 12-15,0 3-9 16,-3 2 6-16,0 3 10 16,-5 1-4-16,0 4-3 15,-1 2-8-15,3 0-10 16,2 0-1-16,2 10 3 15,3 2-3-15,-1 2 1 16,-4 0-1-16,-5 2 3 0,-2 4 1 16,0 5 0-1,-20 2 0-15,-8 5-1 0,-4-1 3 16,-6-2-2-16,-1 3 5 16,2-6-9-16,-1 1 2 15,4-3-1-15,9-3 4 16,7-5-4-16,9-4 2 15,9-3-3-15,0-4 0 16,3 2 8-16,19-2 8 16,11-3-2-16,10 0-8 15,9-2 3-15,7 0-5 16,3-9 0-16,2-5-2 16,-1-1-2-16,-3 0-29 15,-5-3-54-15,-12 1-59 16</inkml:trace>
  <inkml:trace contextRef="#ctx0" brushRef="#br0" timeOffset="-66781.03">29408 3852 440 0,'0'0'240'16,"0"0"-230"-16,0 0 49 15,0 0 18-15,0 0-44 16,0 0-21-16,4-9-12 16,8 33 0-16,7 15 6 0,1 13 28 15,-7 10-17-15,-4 5 15 16,-6-1-7-16,-3-2-3 15,0-4-3-15,-7-7-8 16,-7-8-9-16,0-6 3 16,0-10 5-16,-2-6-10 15,-4-5-9-15,-2-1-9 16,-4-6-73-16,1-2-103 16</inkml:trace>
  <inkml:trace contextRef="#ctx0" brushRef="#br0" timeOffset="-63356.93">28838 2680 214 0,'0'0'19'16,"0"0"-10"-16,-87-22 36 15,58 18 0-15,-3 1-5 16,-5-2-17-16,-8 5 11 15,-4-3-13-15,-9 3 7 16,-6-2-14-16,-6 2 16 16,-2-1 1-16,-1-2-10 15,4 0-5-15,8 0 8 16,9 2 6-16,3-2-8 16,2 3-15-16,3 0 0 0,-1 0 7 15,2 0-12-15,1 0 2 16,-3 2 4-16,-1 6-8 15,-6 1 0-15,-5 0 8 16,-1-1-3-16,0 2 0 16,4-1 1-16,3 1 0 15,5 0 1-15,10 0 3 16,8-1 0-16,5 3-2 16,7-1-5-16,2 2 0 15,0 1 2-15,0 4-5 16,-2 3 2-16,1 2 1 15,-3 1-3-15,-1 4 4 16,-1-1-1-16,-2 3 1 0,1 0 4 16,3-2-4-16,5 0-4 15,2 0 0-15,5 3 7 16,3-5-5-16,2 6 1 16,1-1 17-16,-2 0-14 15,-5 3-5-15,-2 0 4 16,0 5-5-16,0 2 4 15,0-2-2-15,3 1-1 16,2 4-1-16,1 4-3 16,3-4 3-16,0-2 4 15,0-4 2-15,0-4-4 16,0-1-2-16,0-1 1 16,4-2 1-16,-2-1 0 15,1 2-2-15,-3 2 1 16,3 1 3-16,3 2-3 15,5 1-1-15,3 0 1 0,4-2 4 16,1-2-4-16,4-3 3 16,-3-1 5-16,-1-2-6 15,-3-1-1-15,-3-1-2 16,2 1 3-16,-3-1-1 16,3-1 0-16,2-1-4 15,3 0 1-15,6-2-2 16,6 2 3-16,4-2 3 15,5 1 0-15,3-1-1 16,-3 0 0-16,-2 0 1 16,-3-2 0-16,-1-2-1 0,1-3-2 15,0-1 1-15,7-1-1 16,3 1 2-16,11 0 6 16,5 1 0-16,6 3-8 15,-4 4 3-15,-5 2-3 16,-2-3 9-16,-6-1-8 15,1-4-1-15,-3-5 1 16,3-3-1-16,2-3 0 16,-2-1-3-16,2 0 6 15,1-3-3-15,-1 0 3 16,5 0 2-16,2 0-1 0,4 0 2 16,0-6-4-1,1 2 7-15,1-3-7 0,0-3-1 16,-1 3 10-16,-1-6-8 15,-5-1 1-15,-6 5 0 16,-6-2 13-16,-7 3-13 16,-5-1 3-16,-3 0-2 15,-3-2 2-15,0 0-1 16,-2 1 3-16,-1-1 1 16,-1-1-1-16,4 1-4 15,-4 0 0-15,1-1-1 16,0-2 1-16,-2 1 0 15,-1 1-5-15,-5 2 2 16,1 1 2-16,-3 1 5 16,-3-1-7-16,1-2 2 15,-3 0 3-15,-2-2 2 0,3-2 5 16,1-4-4-16,2 1-7 16,-2-2 3-16,4 4 4 15,-3-3-9-15,1 2 1 16,-2-1-2-16,0 1 5 15,-2-1-3-15,-1-1 0 16,-2 1 6-16,-3-2-1 16,0 0-5-16,-2 1-2 15,3 0 4-15,-2 2 4 16,3-3-5-16,-2 2 1 16,0-4-1-16,2-1 0 15,-2 0-1-15,0-4-2 0,-1 4 0 16,-2-2 3-16,0 0-1 15,0 3-1-15,-3 3-1 16,3 1 4-16,-2 2 3 16,2 1-2-16,0-2-1 15,0 1-1-15,2 2 1 16,-2-3-2-16,0-1-2 16,1-1 2-16,0 0-1 15,-2 1 0-15,1 0 1 16,-2 2 0-16,1 0 0 15,-1 0 5-15,1-2-6 0,-2 3 0 16,0-4-1-16,0 3 7 16,0-4-6-16,0 1 0 15,0-1 0-15,0 4 0 16,0 0-1-16,0 0 1 16,0 2 0-16,0-1 2 15,0-2-3-15,0-1-2 16,0 1 2-16,0-1 3 15,0-1-2-15,-5-1-2 16,-1-2 2-16,-1 0-2 16,1 4 1-16,-1-2 0 15,-1 2 1-15,-2 2-1 16,1-4 1-16,0 4-1 16,-3 1-1-16,2-4 1 0,-1 2 0 15,-2-1 0-15,-1-1 0 16,-1 2 0-16,2 3 0 15,-2 1-2-15,-2-3 2 16,-5 0-3-16,-6-2 3 16,-3-2-6-16,-8-2 6 15,-6-2 0-15,-7-2-4 16,-17 0 1-16,-12-1 3 16,-11-2-3-16,-9 0-9 15,-8 0-11-15,-9 1-8 16,-10 6-45-16,-8 5-26 15,3 4-35-15,8 1-51 16</inkml:trace>
  <inkml:trace contextRef="#ctx0" brushRef="#br0" timeOffset="-59612.71">27667 4953 75 0,'0'0'62'0,"0"0"1"15,0 0-9-15,0 0-6 16,0 0 8-16,0 0-20 15,0 0 6-15,0-8-3 16,0 8-9-16,0-3-6 16,0 3 7-16,0 0 5 15,0 0-14-15,0 0-1 16,0 0 4-16,0 0 0 16,0 0-3-16,0 0-7 15,0 0 0-15,0 0-1 16,0 0-2-16,0 0 5 15,0 0-4-15,-1 0-1 16,-1 0 0-16,1 0-6 16,-1 0-2-16,-1 0 1 0,3 0-2 15,-1 0-2-15,-2 0 1 16,1 0 2-16,-3 0-5 16,-1 0 2-16,-2 0 0 15,-1 0 0-15,-2 8-1 16,-2 1 2-16,1 1-1 15,0 2 0-15,0-1 3 16,1 3-4-16,-2 3 3 16,3 2 0-16,-3 2-1 15,2 3 3-15,-1 1 1 0,0 1-2 16,2 4-2-16,0 1 0 16,0 2 6-1,3 1-5-15,1-1 3 0,3-1 0 16,1 3 0-16,2-6 7 15,0 1-9-15,0 0 5 16,6-3-9-16,5 2 5 16,3-3 5-16,0 1-6 15,1-6 0-15,0-4-2 16,0-4 4-16,-3-5-4 16,2-2-2-16,-3 1-3 15,1-2-7-15,1 0-24 16,1-5-48-16,-1 0-35 15,-1 0-179-15</inkml:trace>
  <inkml:trace contextRef="#ctx0" brushRef="#br0" timeOffset="-59127.82">28030 5158 639 0,'0'0'10'0,"0"0"35"15,0 0 40-15,0 0-37 16,0 0-11-16,0 0-18 16,20-42 0-16,-11 42-16 15,6 10 4-15,3 13-2 16,5 7 11-16,-1 4 0 16,2 7 3-16,-2-2-9 15,7 3 5-15,-1-2-11 16,0 1 8-16,-1-7-4 15,-6-3-5-15,-3-4 1 16,-2-7-2-16,-5-3-1 16,-1-8 0-16,-3 1 2 15,-5-7-3-15,1-2-7 0,-3-1-12 16,0 0-22-16,0 0 8 16,0-6-18-16,0-14-43 15,-11-9-203-15</inkml:trace>
  <inkml:trace contextRef="#ctx0" brushRef="#br0" timeOffset="-58834.55">28355 5082 389 0,'0'0'155'0,"0"0"-113"15,0 0-25-15,0 0-6 16,0 0 56-16,-52 75-9 15,27-36-21-15,-1 3-7 16,-1 0 11-16,1 2-18 16,3-2-3-16,3-4-13 15,2-1 9-15,4-4-11 16,3-7-1-16,2-3-4 16,3-4 7-16,0-7-6 15,2-5 2-15,4-1-6 16,0-5 2-16,0-1-16 15,0 0-23-15,0-3-7 16,0-17-97-16,0-7-340 0</inkml:trace>
  <inkml:trace contextRef="#ctx0" brushRef="#br0" timeOffset="-58631.41">27958 5344 481 0,'0'0'105'15,"0"0"-95"-15,0 0 7 16,0 0 63-16,121-2-26 16,-59-2-23-16,9-2-3 15,0-2 4-15,-5 0-6 16,-7-1-6-16,-12 2-2 0,-9 0-11 16,-11 2-7-16,-12 1-4 15,-9 1-45-15,-6 2-91 16</inkml:trace>
  <inkml:trace contextRef="#ctx0" brushRef="#br0" timeOffset="-57677.9">25886 5000 527 0,'0'0'35'16,"0"0"-24"-16,0 0 13 0,0 0-15 15,0 0-6-15,0 0 41 16,82 12-3-16,-27-7-9 16,15 1-11-16,9-1 0 15,9 1 5-15,3 2-11 16,-1-2-10-16,-4-1 16 15,-2 0-9-15,-6-2 5 16,-3 0-8-16,0-1-2 16,-2 0 1-16,-6 0 10 15,-9 1-16-15,-11-1 1 16,-10-2 1-16,-10 0-2 16,-8 3 1-16,-8-3 3 15,-7 0-1-15,-1 0-5 16,-3 0-3-16,0 0 3 15,0 0 0-15,0 0 0 16,0 0 7-16,0 0-7 16,0 0 0-16,0 0-26 0,0 0-45 15,-6 0-40 1,-9 0-220-16</inkml:trace>
  <inkml:trace contextRef="#ctx0" brushRef="#br0" timeOffset="-57281.05">27023 4892 513 0,'0'0'103'15,"0"0"-92"-15,0 0 27 16,0 0 5-16,0 0-24 15,0 0-9-15,22 6-5 16,3 4 22-16,5-1 1 16,0 2-13-16,1 0 0 15,-1 0-3-15,-2 0-3 16,-2-1-3-16,-7 2 2 16,-1-4-8-16,-7-1 0 15,-5-2 1-15,-5 1 0 16,-1-2 3-16,0 3 1 15,0-2-1-15,0 4 3 16,-7 0 5-16,-9 1 0 0,-1 3-5 16,-2-1 3-16,-3 0-8 15,-1 0 1-15,3 2-3 16,4 5-8-16,3-2-74 16,3-2-145-16</inkml:trace>
  <inkml:trace contextRef="#ctx0" brushRef="#br0" timeOffset="-56282.83">25568 6093 534 0,'0'0'59'16,"0"0"-27"-16,0 0-22 15,85 8 41-15,8-3 2 16,26-1 1-16,20 2-36 0,6 1 0 16,8 1 9-16,7 1-15 15,-11-1-8-15,-3-2-3 16,-4-3-1-16,-11-3 5 15,-11 0-3-15,-21 0 7 16,-26 0-4-16,-25 0-5 16,-25 0 0-16,-18 0-2 15,-5 0-24-15,-20 0 8 16,-18-3-82-16,-8-2-124 16,0-1-274-16</inkml:trace>
  <inkml:trace contextRef="#ctx0" brushRef="#br0" timeOffset="-55939.62">27073 6021 622 0,'0'0'41'16,"0"0"-10"-16,0 0 29 15,0 0-37-15,0 0-23 16,0 0 3-16,87 17-3 16,-54-7 5-16,-1 1-2 15,0 0-2-15,-5-2 1 0,-8-1-2 16,-4 0 0 0,-11-2-2-16,-4 2 2 0,0-1 2 15,-1 5-2-15,-14 1 3 16,-4 3 4-16,-4-2 0 15,0 3-4-15,-2-1-2 16,0 1-1-16,3 0-1 16,8 0-45-16,7-4-105 15</inkml:trace>
  <inkml:trace contextRef="#ctx0" brushRef="#br0" timeOffset="-38683.14">25513 9565 325 0,'0'0'134'16,"0"0"-95"-16,0 0 42 16,0 0-21-16,0 0 5 15,131 8-19-15,-60-7-1 0,13-1-7 16,6 2-14 0,4-2-10-16,5 2-1 0,-2-2-6 15,1 0-2-15,-9 0-3 16,-16 0 0-16,-16 0-2 15,-20 0 1-15,-17 0-1 16,-14 0-1-16,-6 0 0 16,0 0-46-16,0 0 0 15,-16-2-22-15,-9-6-213 16</inkml:trace>
  <inkml:trace contextRef="#ctx0" brushRef="#br0" timeOffset="-38316.88">26218 9402 538 0,'0'0'76'0,"0"0"-11"15,0 0 21-15,0 0-48 16,0 0-25-16,0 0-4 15,66-5 11-15,-31 13-11 16,0 1 5-16,0 0-11 16,-2 3 1-16,-5-2 1 15,-6 2-3-15,-6-2-2 16,-5 1 6-16,-5 0-12 0,-1 3 8 16,-5-3-4-16,0 3 4 15,-2 2 2-15,-15 1-3 16,-6 0 2-16,-6-2 2 15,0 2-4-15,-1-3 2 16,3-3-2-16,6 0-1 16,8 2-19-16,5-4-62 15,6-3-98-15</inkml:trace>
  <inkml:trace contextRef="#ctx0" brushRef="#br0" timeOffset="-32276.03">25419 11209 360 0,'0'0'74'0,"0"0"-13"16,0 0 72-16,0 0-61 0,0 0-23 16,0 0-19-16,-31-8-14 15,44 8-16 1,14 0 0-16,18-1 3 0,21-1 13 16,23 1-1-16,18-3 1 15,16-2-2-15,2 1-13 16,-4-4-1-1,-14 1 4-15,-25 3-4 0,-30 1 0 16,-26-1-3-16,-22 2 1 16,-4 1-19-16,0-1 13 15,-6-1-19-15,-10-1-16 16,-2-2-28-16,0-1-50 16,0-1-237-16</inkml:trace>
  <inkml:trace contextRef="#ctx0" brushRef="#br0" timeOffset="-31950.85">26211 10962 417 0,'0'0'49'15,"0"0"59"-15,0 0 0 16,0 0-64-16,0 0-8 16,0 0-4-16,0 0 0 15,-28-24-16-15,25 24-7 16,3 0-1-16,0 0-7 0,0 0 4 16,0-2 1-16,0 2 4 15,0 0-1-15,0 0-6 16,0 0-3-16,0 0 0 15,0 0-10-15,0 2-45 16,0 7-6-16,0 2-46 16,-1 0-118-16</inkml:trace>
  <inkml:trace contextRef="#ctx0" brushRef="#br0" timeOffset="-21036.89">24970 5671 229 0,'0'0'63'16,"0"0"-23"-16,0 0 71 15,0 0-35-15,0 0-14 16,0 0-18-16,0 0-6 16,-68-22-19-16,53 22 6 15,-3 0 1-15,0 2-10 16,-5 7 6-16,3 1-8 15,0 0 6-15,2 1-5 16,2 2 0-16,-1 2 3 16,-2 2-8-16,1 2 2 0,-3 3 14 15,1 2-21 1,0-2 7-16,2 0 5 16,1-1-4-16,3-1-1 0,0-3-8 15,0 2-2-15,1 1 1 16,0-3 8-16,1 2-9 15,-1 0 3-15,2 2-5 16,2 2 5-16,-1-1 4 16,3 2-5-16,1 0-3 15,1 0 1-15,3 0 4 16,2 0-6-16,0 0 6 16,0 1-6-16,0-3 9 15,0-1-8-15,0 0 0 16,2 0 3-16,1-2 2 15,3 0-5-15,-1-2 2 0,-2 3-3 16,2-1 0-16,0 0 1 16,1 1 3-16,0-1-4 15,1-2 3-15,2 0 1 16,0 0 0-16,0 0 0 16,3-1 1-16,-1-1-4 15,-1 2 3-15,5-1-1 16,-2 1 4-16,4 0-7 15,-2 0 1-15,2-1 9 16,-1 0-3-16,0-1-7 16,-1-1 11-16,0 0-8 15,0-1 9-15,-1-4-3 0,0 2 1 16,2-2-8-16,-1-1 8 16,0-1-1-16,-1-1 7 15,-3-3-6-15,-3-2-1 16,0-1 2-16,-4 0 2 15,-1 0-4-15,-3 0-3 16,3 0 1-16,-2 0-4 16,-1 0-3-16,2 2-2 15,-2-1-39-15,0 1-67 16,0-1-62-16,0-1-330 16</inkml:trace>
  <inkml:trace contextRef="#ctx0" brushRef="#br0" timeOffset="6363.51">29818 773 7 0,'0'0'67'16,"0"0"-11"-16,0 0-29 16,0 0 13-16,0 0 20 15,0 0-6-15,0 0 9 16,0 0 0-16,0 3-4 16,0-3-20-16,0 0-20 15,0 0 0-15,0 0-2 16,0 0-3-16,0 0 5 15,0 0-5-15,0 0 4 16,0 0-4-16,0 0-2 0,0-5 0 16,0-2-6-16,0-2-2 15,0-2-4-15,0 2 5 16,0-2-4-16,0 0 0 16,0 0-1-16,0 7 0 15,0-1 7-15,0 0-7 16,0 4 1-16,0-1 0 15,0 0 3-15,0 2 0 16,0-3-2-16,0 3 3 0,0 0 0 16,0 0-5-16,0 0 2 15,0 0 1-15,0 0-3 16,0 0 0-16,0 0 0 16,-3 0-2-16,-2 1 1 15,2 6 1-15,-1 1 0 16,1 0 1-16,-2 1-2 15,1 0 1-15,3 3 0 16,-2 0 0-16,1 2 3 16,1 0-2-16,-1 2 0 15,1-1 1-15,-1-1 4 16,1 2-6-16,1 2 7 16,0-1-3-16,0 2-2 15,0-2 4-15,0 3-4 16,0-3 0-16,0 4-1 0,0-1 0 15,0-1 0-15,0 4 2 16,0-1-2-16,0 3 0 16,0 1-1-16,0-1 3 15,0 4-3-15,0 0 6 16,0 3-3-16,0 4 1 16,0 2-4-16,-2 1 0 15,2 1 7-15,-1-1-5 16,1 1 0-16,0-4 0 15,0 0 6-15,0-6-2 16,0-4-1-16,0-2-2 16,0-1 1-16,0 1 0 0,0 0-2 15,0 2 4-15,0 0-2 16,0 1 4-16,0 2 2 16,0-1-5-16,0 0-4 15,0-3 7-15,1-2-8 16,-1-1 2-16,0 2-1 15,0-1 2-15,0 0-1 16,0 4 1-16,0-2 4 16,0 1-5-16,0 0-1 15,0-2-1-15,0 1 2 16,0 1 0-16,-3-4 0 16,-2 2-2-16,2 0 0 15,1-2 3-15,0-2-2 16,1 1 0-16,1-4 1 15,-2 0 0-15,2 3-1 16,0-1-1-16,0 3 2 16,-1 0 0-16,1 2-1 0,0 2-1 15,0 3 0-15,0 4 2 16,0 0-1-16,0-4-1 16,0-2 3-16,0-3-3 15,3 2 0-15,4-2 2 16,1-2-2-16,-1 0 0 15,-2 0 2-15,-1-1-1 16,-2 0-1-16,0 2 1 16,0-1 0-16,1 1-1 15,0 1 3-15,0-1-3 16,0-1 5-16,0 0 3 16,-2-3-4-16,1 1-3 0,-1 0 3 15,-1 0 3-15,2-1-5 16,-1-1-2-16,1 2 5 15,-2 1-5-15,0 1 2 16,0 0-2-16,0 2 8 16,0 0-4-16,2 2 2 15,-1-3-2-15,2 1-4 16,0 1 1-16,0-2 1 16,-2 1 4-16,1-1-6 15,-1-3 1-15,-1 4-1 16,2-4 3-16,-1 4-2 0,1-2-1 15,-1 0 0 1,1 2 0-16,1-1 0 0,0 1 0 16,0-3 5-1,1-1-5-15,-1-4 0 0,0 1 0 16,0-5 2-16,-1 2-2 16,-1-1 0-16,1 1 1 15,-1 2-1-15,2-3 1 16,-1 1-1-16,1-2 0 15,0 4 1-15,-1-1-1 16,0 2 1-16,1 0-1 16,-2-1 1-16,2 0 1 0,-1 4-1 15,-2-3-1-15,1 3 0 16,1 3 0-16,-1-1 2 16,1 5-2-16,-1 0 2 15,-1 2 0-15,2 0 0 16,-2 2-1-16,0 1 2 15,0 1-2-15,0-3 2 16,0 2-2-16,0 0 0 16,0 3-1-16,0-1 2 15,0 0 0-15,0 0-2 16,0-1 1-16,0 0 0 16,0 0-1-16,0-4 1 15,0 1-1-15,0 0 0 16,0-2 0-16,0 2 1 15,0-1-1-15,0 0 1 16,0 1-1-16,0-2 0 0,0 1 0 16,0-4 0-16,0 2 3 15,0-1-2-15,0-1-2 16,0 1 2-16,-3 2-1 16,1-1 1-16,1 0-1 15,-2 4 0-15,-2 2 0 16,2 1 0-16,0 0-1 15,-2 0 2-15,0 2-1 16,-1 1 0-16,0 1 0 0,-2 2 0 16,0-1 1-1,-1 4 0-15,3 0-1 0,-3 1 1 16,1 1 0 0,2 2-1-16,0-1 0 0,2 1 0 15,-1 0 1-15,-2 6-1 16,3 1 6-16,-4 1-6 15,0 1-3-15,-2-3 3 16,1-2 4-16,0 0-2 16,-2 0-2-16,1 0 7 15,1 2-6-15,-1-3 3 16,1-1 3-16,2-1-7 16,-1-2 0-16,2 0 2 15,-1 0-1-15,-1 0-1 16,1 0 2-16,-3 2-2 15,2-1 4-15,-1-1-1 16,-1 1-3-16,1 0 0 0,-4 1 1 16,0 2 1-16,3 3 1 15,-2-3-2-15,3 0-1 16,0-4 3-16,0 3 4 16,0-3-10-16,0 0 3 15,2 0 0-15,-1 0 1 16,-1-3 3-16,3 1-4 15,0-1 1-15,2 1 0 16,-1 3-1-16,-2-2 0 16,3 4 1-16,-3-1 0 0,0 0 2 15,-1 0-3 1,0 2 0-16,3 0 4 0,1 3-4 16,2 6 0-16,-1 0 2 15,2 0-2-15,-1-1 0 16,-1-5 3-16,-1-2-1 15,1 2-2-15,0-4 0 16,0 2 1-16,0-1-1 16,1-3 0-16,1 1 1 15,1-2-1-15,0 0 0 16,0-4 1-16,-2 0-1 16,1 1 1-16,-1-2 0 15,1 1-1-15,-2 0 0 16,3 1 2-16,0 3-4 15,0-3 2-15,0 5 0 0,0 1 1 16,-2-1 0-16,1 1 4 16,-1-3-5-16,-2 0 1 15,1-3 0-15,2 3-1 16,-1 0 2-16,0 1 1 16,1 3-1-16,-2-2-2 15,0-2 1-15,-2 0 0 16,2-2 0-16,-2 2-1 15,0 1 0-15,2 0 5 16,-1 1-3-16,1 1 0 16,1 2-2-16,1 0 1 15,-2 2 1-15,1 2-2 0,-1 2 3 16,1 2-5-16,-2 4 9 16,3-4-2-16,-4-3 0 15,1 2-4-15,-1-1-1 16,-1 0 6-16,3 4-6 15,-2 0 3-15,2-3 6 16,3 5-5-16,-3-2-3 16,1 2 8-16,2 3-9 15,-1 2 1-15,1 3 0 16,0 2 7-16,0 7-7 16,0 2 5-16,0 2-4 15,0-3 0-15,0 4 1 16,0-1-2-16,0 0 1 0,1 3-1 15,2-1 0 1,0 3-1-16,-1-1 0 0,0 3 2 16,-2 7-1-16,0 0 2 15,0 0-1-15,0 0-1 16,0-6-1-16,0 0 1 16,-4 0 1-16,0 2-2 15,-4-6 1-15,2 3-1 16,-2-3 1-16,0 0-1 15,0 3 2-15,-1 3-1 16,-4-2 0-16,1-3-1 16,-3-4 0-16,-2-3 0 15,1-3 1-15,0-1-1 16,-2-5 0-16,1-3-4 0,1-3 4 16,2 0 0-16,1-2 2 15,3-1 3-15,1-2-8 16,-2 1 6-16,4-1-4 15,-1-1 6-15,0-2-3 16,2-4-2-16,0-5 1 16,-2-4 0-16,2-2-1 15,0-2 0-15,2 0 0 16,1 0 1-16,0 2-1 16,0-4-2-16,0 0 2 15,-2 1 2-15,4-7-1 16,-2 4-1-16,-2-4 2 15,4 0-4-15,-1-1 1 0,-1 2 1 16,2 0 4-16,-2 1-4 16,0 0 0-16,1 1 3 15,1 0-2-15,-1 1 1 16,1 1-1-16,1 3-1 16,0 2 6-16,0 4-5 15,0-3 0-15,0 0 2 16,0-1-3-16,0-2-2 15,3-3 2-15,-3 0 1 16,0 0-1-16,0-3 0 16,0 1-1-16,0-3 6 15,0-1-6-15,-5-2 1 0,2-1 0 16,-2-2 0-16,2-2 0 16,0-4 2-16,-2-2-2 15,2-3-3-15,-2 0 2 16,2 0 2-16,0 0-2 15,2-2 3-15,-3 3 4 16,1 1-6-16,1-2 0 16,-1 0 0-16,2 0-5 15,-1 1 5-15,1 2 6 16,-1 0-6-16,1 2 0 16,-2 3 2-16,0-2-2 15,-2 0-1-15,2-4 1 16,-3 0 0-16,2-2 0 15,1-2 4-15,0 0-4 16,0-1-5-16,0-5 5 0,0-1 0 16,1-2 7-16,1-2-7 15,1 0 0-15,0-3 1 16,0-1 0-16,0 0-1 16,0 0-4-16,0 2 4 15,0-2 5-15,0 0-4 16,0 2-1-16,0-2-3 15,0 0 1-15,0 1 2 16,0 1 0-16,0-1 1 16,0 1 3-16,0-2-4 0,0 0 1 15,0 0-6-15,0 1 9 16,0-1-4-16,0 2 0 16,0-2-5-16,1 0 1 15,-1 0 3-15,0 0-5 16,2 1-2-16,-2-1-5 15,0 2-2-15,0-2 9 16,0 3-3-16,1-3-1 16,-1 0-7-16,0 0-3 15,2 0-12-15,-2 0-9 16,3 0-3-16,0 0 11 16,0-3-14-16,3-8-18 15,-5-1-46-15,1-3-136 16</inkml:trace>
  <inkml:trace contextRef="#ctx0" brushRef="#br0" timeOffset="41275.43">27967 5995 199 0,'0'0'251'16,"0"0"-175"-16,0 0 63 15,0 0-72-15,0 0-12 16,0 0-12-16,0 0-8 15,0 0-10-15,-61-37-8 16,43 37-11-16,-3 0 9 16,-4 5-4-16,-5 7 1 15,0 5-2-15,-3 5 6 16,0 2-10-16,2 5 7 16,1 0-1-16,5 4-4 15,1 4 2-15,6 2-5 16,3 5 7-16,3 2-12 0,4 2 9 15,1 0-6-15,7-2 0 16,0 0 3-16,0-1 2 16,3-6-5-16,6-2-3 15,2-7-3-15,0-7 1 16,0-4 1-16,-1-5-3 16,4-2-1-16,-2-6-3 15,4-1-10-15,1-3 5 16,0-2-34-16,3 0-9 15,1 0-42-15,1-8-100 16,-1-8-258-16</inkml:trace>
  <inkml:trace contextRef="#ctx0" brushRef="#br0" timeOffset="41699.64">28061 6251 562 0,'0'0'41'15,"0"0"72"-15,0 0-34 0,0 0-32 16,0 0-12-16,0 0-12 15,4-31-16-15,2 31-7 16,2 18-4-16,4 10 4 16,2 10 7-16,0 4 14 15,1 3-2-15,-3 1-7 16,3 0-4-16,1-4-5 16,2-4 5-16,2-4-4 15,0-7-2-15,-2-2 0 16,-4-7-2-16,-4-3-3 15,-3-7 2-15,-2-2-10 16,-4-3-5-16,1-3-43 16,-2 0-10-16,0 0 15 15,0-11-84-15,0-9-500 16</inkml:trace>
  <inkml:trace contextRef="#ctx0" brushRef="#br0" timeOffset="41998.86">28262 6212 552 0,'0'0'41'0,"0"0"14"16,0 0-33-16,0 0-2 0,-66 80 38 15,43-36-20-15,-1 5-14 16,1-2 1-16,1-3-4 15,1-3-20-15,6-2 14 16,0-7-13-16,5-2-2 16,4-8 4-16,-1-2-4 15,4-6-3-15,1-4 3 16,2-3 0-16,0-3-21 16,0-3-29-16,0-1-62 15,0 0-72-15</inkml:trace>
  <inkml:trace contextRef="#ctx0" brushRef="#br0" timeOffset="42187.04">27871 6560 340 0,'0'0'146'0,"0"0"-103"16,0 0 97-16,0 0-72 15,0 0-60-15,0 0-7 16,108-52 1-16,-56 39 15 15,9-1-7-15,0 0-6 16,3-1 0-16,-7 0-4 16,-2 1-33-16,-6 0-166 15,-7 1-158-15</inkml:trace>
  <inkml:trace contextRef="#ctx0" brushRef="#br0" timeOffset="42709.97">28935 5966 275 0,'0'0'257'15,"0"0"-224"-15,0 0 31 16,0 0-20-16,-100 46-1 16,67 2-14-16,-3 15 4 0,-1 10-17 15,4 9 0-15,7 1-7 16,7-2 1-16,6-3-8 15,9-13 4-15,4-7-4 16,0-13-4-16,17-9-8 16,9-11-9-16,2-8-22 15,2-6-63-15,-4-9 99 16,-3-2-157-16,-5 0-268 16</inkml:trace>
  <inkml:trace contextRef="#ctx0" brushRef="#br0" timeOffset="44755.37">30303 7289 623 0,'0'0'22'16,"0"0"41"-16,0 0 12 16,0 0-30-16,0 0-18 0,0 0-9 15,-3-57-9-15,3 53 3 16,0 0 4-16,0 4-7 16,0 0 2-16,0 0-6 15,0 0 11-15,0 0-11 16,0 0-3-16,0 0 6 15,0 0-7-15,0 0 3 16,0 0-4-16,0 0 0 16,0 0 3-16,0 0 4 15,0 0-7-15,0 0-9 16,0 0 9-16,0 0 10 16,0 0-9-16,0 0 0 15,0 0 1-15,0 0-1 16,0 0 3-16,0 0-2 0,0 0-2 15,0 0 0-15,0 0 1 16,0 0 0-16,0 0 0 16,0 0 0-16,0 0 0 15,0 0-1-15,0 0 4 16,0 0-10-16,0 0 8 16,0 0-4-16,0 0 4 15,0 0 3-15,0 0-3 16,0-3-2-16,0 3 1 15,0-1-1-15,0-1 0 16,0-3 1-16,0-4-1 0,0 1-1 16,1-3 1-1,2 0 0-15,2 0 0 0,0-3 3 16,1 2-3-16,-1 4 0 16,-2 2 4-16,-1 5-3 15,-2 1-1-15,0 0 3 16,0 0-3-16,0 15-11 15,0 18 2-15,0 10 9 16,-4 12 21-16,-3 13-7 16,-3 9-5-16,-2 7-7 15,0 4 5-15,-3-2-1 16,3 1-3-16,-1-9-3 16,3-9 2-16,3-10-2 15,4-11 0-15,3-10-5 0,0-7-5 16,4-10 4-16,10-5-1 15,5-10-4-15,4-6-2 16,1 0 7-16,0-9 6 16,-1-13 4-16,-3-7-4 15,-4-6 0-15,-3-5 0 16,-7-7 0-16,-6-3-9 16,-1 2 9-16,-29 1-1 15,-14 5-7-15,-16 5 8 16,-6 4 29-16,1 5-7 15,3 3-1-15,15 6-6 16,17 5 14-16,16 2-6 16,11 2-5-16,3-2-12 0,3 0-6 15,20-2-3-15,9-3-1 16,9 2-3-16,3 3-13 16,-3 3-10-16,-5 1-4 15,-8 5-31-15,-4 3-45 16,0 0-72-16,-9 0-395 15</inkml:trace>
  <inkml:trace contextRef="#ctx0" brushRef="#br0" timeOffset="45017.08">30671 7486 744 0,'0'0'20'15,"0"0"3"-15,0 0 21 16,0 0-20-16,116-5-16 16,-74 2 2-16,-8 3-10 15,-4 0 4-15,-5 0-9 16,-8 0-17-16,-5 0-65 15,-3 0-197-15</inkml:trace>
  <inkml:trace contextRef="#ctx0" brushRef="#br0" timeOffset="45884.23">31641 7428 94 0,'0'0'252'16,"0"0"-204"-16,0 0 93 15,0 0-51-15,19-74-13 16,-19 59-22-16,-12 1-24 16,-9 4 5-16,-3 1-9 15,-7 2-7-15,-6 7 14 16,-6 0-9-16,-2 0-12 16,4 14 6-16,3 6-6 15,6 4-9-15,10 2-6 16,2 5 3-16,10 0-1 15,3 2 0-15,7 0-1 16,0-4 1-16,7 1 7 16,11-10-7-16,4-3-3 15,7-4 1-15,2-8 2 16,-1-3 0-16,0-2-4 0,-4 0 6 16,-3-9-2-16,-2-7 7 15,-3-7-6-15,-2 0 10 16,-3-8-5-16,-1-2-2 15,-1 2-3-15,-4 2 8 16,-1 7-1-16,-4 5-5 16,-2 4 8-16,0 7 3 15,0 3 5-15,0 3-2 16,0 0-14-16,0 0-3 16,0 7-12-16,0 15 5 0,0 7 7 15,-2 9 4-15,-1 6-4 16,-1 5 6-16,2 4-3 15,-2 3 10-15,3 4-11 16,-2 3 0-16,1 3 5 16,-1-1-2-16,0-2-3 15,1-6 0-15,2-5-2 16,0-7 3-16,0-8 1 16,0-4-4-16,0-11-2 15,0-5 2-15,0-6-4 16,-1-6-3-16,-4-4-8 15,-2-1 15-15,-6 0 17 16,-7-4 21-16,-4-15-1 16,-6-9-9-16,-2-2-5 0,0-7 3 15,5-4-7-15,8 1-7 16,10-1-12-16,9 1 0 16,0 1-3-16,25 3-7 15,17 8-34-15,13 9-19 16,8 5-66-16,-5 7-94 15</inkml:trace>
  <inkml:trace contextRef="#ctx0" brushRef="#br0" timeOffset="47494.64">27413 8917 302 0,'0'0'74'0,"0"0"52"15,0 0-39-15,0 0-34 16,0 0 6-16,0 0-20 15,-46-14-21-15,28 14 4 16,-6 8 3-16,-2 9 3 16,-4 5-6-16,-1 9-2 0,1 7 2 15,-2 8 1 1,3 10 2-16,-1 12-9 16,-2 4 2-16,1 3-4 0,3-3-3 15,2-4-10-15,8 0 0 16,5 0 2-16,7 2 8 15,6-5-10-15,0 1 2 16,6-8-1-16,10-7-1 16,3-11-1-16,-2-5 0 15,1-11-1-15,-3-5-9 16,1-2 1-16,-2-3-21 16,2-4-20-16,2-5-40 15,3-5-50-15,0 0-141 0</inkml:trace>
  <inkml:trace contextRef="#ctx0" brushRef="#br0" timeOffset="48224.15">27470 9324 780 0,'0'0'18'0,"0"0"3"16,0 0 58-16,0 0-64 15,0 0-4-15,0 0-11 16,0 0 25-16,75 114 0 16,-53-58-7-16,0 4 5 15,-3 4-6-15,-2-2-10 16,-2-4-6-16,-3-10 0 15,-1-7 4-15,0-10-4 16,-3-11-1-16,-4-5 11 16,-1-5-11-16,-1-5-2 15,1-2-15-15,-2-2-5 16,5-1-42-16,3 0-26 16,-1-15-24-16,-2-10-150 15</inkml:trace>
  <inkml:trace contextRef="#ctx0" brushRef="#br0" timeOffset="48478.84">27724 9394 600 0,'0'0'14'0,"0"0"32"15,0 0 15-15,-84 87-6 16,52-37-19-16,-3 3 6 0,1 0-7 15,2-1-9 1,9-8 6-16,4-8-17 0,9-4-6 16,4-8-6-16,2-5-3 15,4-2-1-15,0-6-4 16,0-2-55-16,0-5-46 16,1-4-96-16,4 0-116 15</inkml:trace>
  <inkml:trace contextRef="#ctx0" brushRef="#br0" timeOffset="48681.96">27340 9660 214 0,'0'0'425'16,"0"0"-386"-16,0 0 43 16,0 0-38-16,0 0-44 0,0 0 4 15,78-16-4-15,-18 12 2 16,4-2 7-16,4-4-6 15,-5 0 4-15,-5-3-7 16,-7-1 0-16,-14-2-56 16,-11-1-157-16,-10 0-334 15</inkml:trace>
  <inkml:trace contextRef="#ctx0" brushRef="#br0" timeOffset="49436.51">28364 9109 518 0,'0'0'58'0,"0"0"73"16,0 0-59-16,0 0-43 15,0 0-2-15,-81-8-16 16,54 35 13-16,-6 10-10 15,-1 13 10-15,-2 9-4 16,2 6 0-16,3 1 2 16,1 4-6-16,7 4 8 15,2 1-21-15,4 2 0 16,6-6 5-16,5-7-4 16,6-7-1-16,0-9 0 15,0-6-2-15,3-8 1 16,5-8-2-16,1-5 0 0,2-8-5 15,0-3 5-15,2-2-4 16,1-4 3-16,-2-4-35 16,3 0-44-16,-2 0-43 15,-1-17-283-15</inkml:trace>
  <inkml:trace contextRef="#ctx0" brushRef="#br0" timeOffset="49938.25">28507 9283 631 0,'0'0'20'0,"0"0"92"15,0 0-28-15,0 0-35 16,0 0-47-16,0 0 5 16,7 66-5-16,-7-16 34 15,0 8 1-15,0 5-7 16,0 4-15-16,-4-3-5 16,-2-3 0-16,3-7-9 15,1-10 4-15,2-10-5 16,0-6 8-16,0-7-7 15,0-6-1-15,0-4-3 16,0-6-7-16,0-4-15 0,0-1-8 16,0 0-7-1,0-3-34-15,0-14-143 0</inkml:trace>
  <inkml:trace contextRef="#ctx0" brushRef="#br0" timeOffset="50192.82">28311 9621 714 0,'0'0'48'15,"0"0"-8"-15,0 0 21 16,0 0-28-16,0 0-26 16,105-11 1-16,-50 11 1 0,5 0 8 15,1 0-8-15,0-3 8 16,-3-3-6-16,-8-2-4 15,-8-1-4-15,-10 1-3 16,-13 0 0-16,-8 5-6 16,-11 2-40-16,0 1-55 15,-13 0-290-15</inkml:trace>
  <inkml:trace contextRef="#ctx0" brushRef="#br0" timeOffset="52303.62">30161 10590 407 0,'0'0'46'0,"0"0"55"16,0 0-13-16,0 0-67 16,0 0-18-16,0 0-3 0,-10-48-13 15,8 42 2-15,-1 1 0 16,3-1 9-16,-1 0-4 15,1-3-3-15,0-1 9 16,0 0 1-16,0-4 2 16,0 2 15-16,0-2 1 15,0-3 8-15,0 1-9 16,0-1 8-16,0 3-3 16,0 2 4-16,0 4 3 15,0-1-10-15,0 4 6 16,0 0 0-16,0-2-14 15,0 2 0-15,0-4-7 16,0-1 18-16,0 1-1 16,0-1-4-16,0 0-7 15,0 0-8-15,0 1 20 0,-2 4-15 16,2 2 3-16,0 3 2 16,0 0-4-16,0 0-7 15,0 0 3-15,0 0-5 16,0 21 0-16,0 16-4 15,0 11 4-15,0 5 3 16,-3 4 0-16,-2 1-1 16,-5 8 0-16,0 6 4 15,-1 7-1-15,-2 6-2 16,-1-1-3-16,-3 1 8 16,-2-2-8-16,2-3-1 15,2-12 1-15,6-8-17 0,6-14 0 16,3-9 11-16,0-9-10 15,4-8 0-15,10-8 4 16,1-6-4-16,4-6 1 16,3 0-4-16,1-9-2 15,2-12 0-15,-1-5-1 16,-2-9 18-16,-5-4-2 16,-5-7 6-16,-11 0-1 15,-1-1 1-15,-12 0 0 16,-17 2 20-16,-9 3 14 0,-2 1 0 15,-6 5-2 1,2 4-8-16,3 4-4 0,5 5-3 16,9 5-3-1,12 4-6-15,9 3 0 0,6 4 8 16,0-3-13-16,9 0 9 16,16-2-9-16,11 1-1 15,5 1-2-15,3 2 0 16,1 1 0-16,-2 3-11 15,-6-2-19-15,-7 3 8 16,-7-1-22-16,-8 3-22 16,-2-1-21-16,-1-2-134 15</inkml:trace>
  <inkml:trace contextRef="#ctx0" brushRef="#br0" timeOffset="52548.5">30571 10721 729 0,'0'0'16'15,"0"0"10"-15,0 0 31 0,110-13-43 16,-72 13-2-1,-1 0-11-15,-4 0-1 0,-5 0 0 16,-7 0-1-16,-10 0-111 16,-7 0-330-16</inkml:trace>
  <inkml:trace contextRef="#ctx0" brushRef="#br0" timeOffset="53474.28">31310 10699 397 0,'0'0'75'15,"0"0"47"-15,0 0-27 16,-16-98-34-16,-1 73-11 16,-3 0-21-16,-4 5 11 15,-1 4-1-15,-3 5-2 16,-1 7-12-16,-2 4-13 15,-2 0-2-15,5 17-9 16,1 8 4-16,9 5 3 0,3 5-8 16,6 5 2-1,6 2 3-15,3-1-3 0,0-3 0 16,6-7-2-16,9-4 3 16,6-7-3-16,3-6 0 15,3-5 0-15,-1-6-6 16,1-3 12-16,-4 0-12 15,1-9 4-15,-2-10 0 16,0-3 2-16,-2-7 2 16,-1-3-1-16,-4-2-1 15,-2 1 1-15,-3 6 0 16,-4 3 5-16,-3 12-2 16,-3 5-3-16,0 6 20 0,0 1-15 15,0 0-5-15,0 1-1 16,0 18-8-16,0 10 8 15,0 9 1-15,0 6 5 16,0 4-6-16,0 3 3 16,0 6 8-16,0 0-8 15,0 3 1-15,0-2-3 16,0 3 0-16,-3-1 1 16,-2-1-1-16,-1-3-1 15,-2-1 0-15,0-3 0 16,0-2-3-16,1-8 2 15,4-9-1-15,0-11 1 0,3-8-2 16,0-10 1-16,0-1 2 16,0-3 1-16,0 0-1 15,-2 0 1-15,-2 0-1 16,-4 0 1-16,-4-7-1 16,-5-13 5-16,-2-6 1 15,-1 0 11-15,0-8 8 16,7 1-3-16,4-3-5 15,3 0-3-15,6-1-8 16,0 1-6-16,0 3 0 16,12 0-1-16,6 4-4 15,3-1 4-15,2 3-35 16,3 1-27-16,5 3-21 16,2-5-99-16,3-1-360 15</inkml:trace>
  <inkml:trace contextRef="#ctx0" brushRef="#br0" timeOffset="54074.73">31669 10203 608 0,'0'0'41'16,"0"0"70"-1,0 0-52-15,0 0-42 0,0 0-13 16,0 0-4-16,19 84 7 16,-8-18 37-16,-1 11-8 15,-9 7-6-15,-1 1-13 16,-1 2-8-16,-15 0-2 15,-3-7-6-15,2-8 3 16,-1-13-4 0,6-13 2-16,3-12-4 0,3-14 5 15,3-8-7-15,3-8 8 16,0-4 2-16,0 0-4 16,0-7 7-16,0-13 11 15,9-9-5-15,0-4-10 16,0-6-3-16,4-7-2 0,-1-3 9 15,2 1-9-15,4 4-14 16,1 10-8-16,2 10 1 16,3 11-3-16,1 12 1 15,4 1 7-15,0 11 9 16,3 16 7-16,4 8 0 16,-1 8-1-16,-5 5 1 15,-6 3 3-15,-13-2 5 16,-10-1 0-16,-1-6 4 15,0-4 0-15,-7-6-6 16,-6-4 1-16,0-4-7 16,1-6 0-16,2-4 0 0,-1-3-17 15,7-4-105-15,2-6-226 16</inkml:trace>
  <inkml:trace contextRef="#ctx0" brushRef="#br0" timeOffset="55714.08">27034 11838 351 0,'0'0'145'0,"0"0"-24"16,0 0 2-16,0 0-98 16,0 0-9-16,0 0 23 0,-25 115-3 15,6-57 5-15,-2 7-8 16,3 5-22-16,-1 2-2 15,4-2-6 1,1-5-2-16,5-10 4 0,3-12-4 16,2-12 3-16,1-12 2 15,0-9-6-15,3-7 0 16,0-3 9-16,0-3 50 16,0-17 1-16,0-10-45 15,0-5-9-15,4-6-4 16,4-7-1-16,1-6-2 15,0-8-1 1,1-2-8-16,2-1-4 0,4 1-12 16,3 8 5-16,3 10 1 15,0 16 7-15,2 13 2 0,-3 13 1 16,3 4-17-16,1 4 21 16,0 15 5-16,-3 6 1 15,-3 4-1-15,-7 3 0 16,-3-2 1-16,-6-2-1 15,-3-4 1-15,0-5-7 16,-20-2-6-16,-8-2 6 16,-2-6 7-16,0 2 6 15,8-5-6-15,7 2-52 16,13-2-65-16,2-5-130 16</inkml:trace>
  <inkml:trace contextRef="#ctx0" brushRef="#br0" timeOffset="56099.98">27406 12007 473 0,'0'0'87'0,"0"0"35"15,0 0-27-15,0 0-81 16,0 0-11-16,0 0 17 0,-35 76 14 15,25-41-7 1,7-1-20-16,3 1 9 0,0-8-11 16,12-4 4-1,5-5-8-15,0-8 1 0,3-4 2 16,-1-6 2-16,-1 0-2 16,-3-9-1-16,-3-12 3 15,-5-7 3-15,-2-5-2 16,-5-4 9-16,0-5-16 15,-3 0 0-15,-13 5 0 16,-4 8 0-16,1 9 0 16,-4 13-9-16,2 7-1 15,4 1-3-15,4 18-41 16,12 3-25-16,1 2-119 16,12-2-364-16</inkml:trace>
  <inkml:trace contextRef="#ctx0" brushRef="#br0" timeOffset="56574.88">27751 11970 663 0,'0'0'36'16,"0"0"42"-16,0 0-1 15,0 0-67-15,0 0-10 16,-32 78 14-16,25-26 4 15,-4 5-8-15,-1-1 2 0,2 0-10 16,-2-3 2-16,2-6-4 16,-3-4 0-16,0-11 0 15,6-9 0-15,2-9 1 16,4-10-1-16,1-4 3 16,0 0 5-16,0-15 39 15,0-9-10-15,0-6-30 16,7-6 16-16,-1-9-21 15,0-7 0-15,4-5-2 16,0-4 0-16,3 0-3 16,2 3-10-16,1 9-8 15,4 9 7-15,0 16-19 16,0 12 10-16,-2 12-2 16,1 0 13-16,-4 12 7 15,0 11 2-15,-6 2 3 0,-4 4-1 16,-5-2 0-1,0-3-5-15,-3-5 4 0,-10-2 2 16,-3-4-1-16,-2-5-7 16,0 0 7-16,-2-3 1 15,1-2-26-15,5-2-91 16,8-1-299-16</inkml:trace>
  <inkml:trace contextRef="#ctx0" brushRef="#br0" timeOffset="56929.82">28161 11913 730 0,'0'0'27'0,"0"0"59"16,0 0-36-16,-100 24-18 15,85 3-19-15,6 2-4 16,7 4 2-16,2 3-9 16,5-1 1-16,11 2 2 15,1-3-5-15,-2-5 4 16,-5-5-2-16,-6-5 4 16,-2-8-3-16,-2-5-3 15,0-3-1-15,-3-3 1 16,-15 0 11-16,-3 0-6 0,2-2-5 15,4-9-12-15,8-1-68 16,3-7-46-16,4-8-283 16</inkml:trace>
  <inkml:trace contextRef="#ctx0" brushRef="#br0" timeOffset="57139.34">28070 11970 474 0,'0'0'33'0,"0"0"113"15,-69 112-30-15,35-57-60 0,-3 2-18 16,-5 4-20-16,-3-3 0 16,0-5-11-16,1-8-5 15,5-9-2-15,9-8 5 16,8-11-2-16,9-8 10 16,9-4-5-16,4-5-3 15,0 0-5-15,4 0-9 16,28-5-53-16,13-11-97 15,11-7-440-15</inkml:trace>
  <inkml:trace contextRef="#ctx0" brushRef="#br0" timeOffset="57591.58">28731 11864 585 0,'0'0'56'0,"0"0"43"16,0 0 8-16,0 0-85 15,0 0-14-15,0 0 21 16,0 109 8-16,0-57 10 16,-2 3-17-16,-1 2-10 15,-3-1-5-15,2-3-10 16,-4-6 2-16,2-8-7 15,0-8-1-15,3-9 1 16,0-10 2-16,2-4-1 16,1-5-2-16,0-3 0 15,0 0-33-15,-2 0-31 16,-2-17-74-16,-1-10-234 16</inkml:trace>
  <inkml:trace contextRef="#ctx0" brushRef="#br0" timeOffset="57780">28495 12132 570 0,'0'0'80'0,"0"0"39"16,0 0-24-16,0 0-59 15,0 0-19-15,134-6-5 16,-58 6 15-16,-1 0-14 16,-5 0 5-16,-5 0 4 15,-14-3-4-15,-9-3-12 16,-18 1 0-16,-11 2-6 15,-13 3-45-15,0 0-93 0,-27 0-296 16</inkml:trace>
  <inkml:trace contextRef="#ctx0" brushRef="#br0" timeOffset="60736.63">27056 11537 233 0,'0'0'35'0,"0"0"53"16,0 0-24-16,0 0-31 15,0 0 1-15,0 0-15 16,-57-3 38-16,37 9-21 15,-5 7 6-15,1 1-10 16,0 1 12-16,3 1-23 0,-1 4-2 16,0 1-8-16,-1 4-7 15,1 0 9-15,-1 5 5 16,0 2-13-16,2 2 7 16,-3 3-2-16,3 2 8 15,2 3-18-15,-1-1 4 16,4 4 4-16,-1-2 0 15,1 1-4-15,2-2-3 16,0 0 6-16,2-5-9 16,-1 1 3-16,-1-2-1 15,2-2 5-15,-1-2 0 16,2-3-5-16,-1 2 0 16,2-2 0-16,-2 0 4 0,-2 0 10 15,2 1-9-15,1 1 8 16,2 0-3-16,-4 2-6 15,3 0-3-15,0-1 11 16,-2-1-11-16,1 2 9 16,1 0-6-16,1-1-2 15,-3 0 2-15,5-1 1 16,1 1-2-16,1 3-1 16,3-3-2-16,1 3 10 15,1-6-8-15,0 0-4 16,0-3 4-16,0-1-3 15,0-2 2-15,1-3-1 0,10-3 3 16,0 1 1 0,3-3-2-16,5 1 2 0,0 0 0 15,1-3 0-15,2 3-4 16,-2-2 1-16,3 3 4 16,-4-2-5-16,4 0 3 15,0-1 3-15,4-3-6 16,6 0-5-16,4-2 5 15,6 1 2-15,1-2-2 16,3 2 4-16,0 1-4 16,2 0 2-16,0 3 15 15,2-4-13-15,0 3-2 16,1 0-2-16,2-3 2 0,2 1-2 16,-1-3 0-1,2 2 0-15,-2-6-2 0,1 1 5 16,-4 0-5-16,1-2 5 15,-1 1-3-15,3 1 5 16,3 0-4-16,4 1 0 16,5-2 7-16,0 1-3 15,-1 2 9-15,-2-2-11 16,-1 0-2-16,0 0 2 16,2-1 4-16,3-1 1 15,-2-1-7-15,1 0-1 16,-2 1 1-16,-3-1 0 0,2-1 0 15,-1 1 0 1,1-2 3-16,0 0-4 0,-3 0 1 16,-2 0-1-1,-3 0 0-15,0-7 12 0,-3 1-3 16,-2-1-2-16,-5 0 4 16,0 0-5-16,-2-3 3 15,-4 1-1-15,3-1-6 16,-1 0 3-16,-1-1 4 15,1-3-6-15,2-2 14 16,-1-3-9-16,-1 2-4 16,-5-3 3-16,0 0-3 15,-4-1 1-15,-2 1-2 16,-1 0 5-16,-2 0-7 16,-1-2-1-16,-1-2 1 15,-2 0-1-15,0-7 6 16,-2-1-4-16,-3 0-2 0,1 1 3 15,-3-2-6-15,-4 1 3 16,-1 0-1-16,-2-2-1 16,-4 1 2-16,-3-1 2 15,-2-3-1-15,1 2-1 16,-1-2 0-16,2-1 12 16,0 1-12-16,2 0 4 15,-2-1 1-15,-3 4-5 16,0 2-1-16,0 1-1 15,0 2-9-15,-11 0 10 16,-2-2 1-16,-3 4 1 16,0-3-1-16,-1-1 1 0,2 0 1 15,-2 0-2-15,5 1 5 16,-1 5-4-16,3 2 0 16,-3 1-1-16,-1 3-3 15,-5-3-3-15,-3 3 5 16,-1-4 1-16,-3 1 0 15,-4-1 0-15,-1-2-2 16,-3 1-4-16,-1-2 6 16,4 2 6-16,3 2-6 15,4 2 2-15,3 4 0 16,3 1-4-16,-3-1 2 0,1 1-1 16,-5-3-1-1,-3-2-6-15,-5 0 7 0,-4 0 1 16,0-2 0-16,-5-2 1 15,-6 2-2-15,-1 0-2 16,-8 0 0-16,-1 1-1 16,1 0 2-16,-1 4 1 15,6 2-4-15,6 0-5 16,4 2 17-16,6 2-8 16,4-1 1-16,0 2-5 15,1 2-13-15,-5-3 15 16,-1 1-10-16,-5 0-3 15,2-4 13-15,-2 2-2 16,0 1 2-16,0 0 2 0,-1-1 1 16,0 1-5-16,1-2 3 15,1 1 2-15,2-1 0 16,7 4 0-16,5 0 0 16,4 3 0-16,0 0 4 15,-2 1-3-15,-2 1 2 16,-4 0-3-16,-2-1-1 15,-6-2 1-15,-3-1 0 16,0-1-4-16,-2 0 4 16,0-2 2-16,0 2 0 15,-1 4-2-15,1 1 1 16,0 1 6-16,0-1-5 16,2 3-1-16,3 1-1 0,0 0 1 15,-1 0-1-15,-5 0 0 16,-7 5 1-16,-9 7-1 15,-8 5 1-15,-2 0-1 16,0 7 3-16,9-2-2 16,10 2-2-16,16-4-4 15,13-2 1-15,16-5-4 16,7 2-12-16,0-1-12 16,0 8-21-16,1 2-52 15,8-2-155-15,-1 0-321 16</inkml:trace>
  <inkml:trace contextRef="#ctx0" brushRef="#br0" timeOffset="61732.02">26817 12852 476 0,'0'0'121'0,"0"0"-19"15,0 0-7-15,0 0-34 0,-18-77-27 16,10 67-6 0,-3 0 2-16,-3 4-14 0,-5 5-9 15,-4 1 12-15,1 0-4 16,-2 5-1-16,3 13-1 15,3 1-9-15,2 9-2 16,2 1-2-16,3 4 1 16,1 1-1-1,6 2 0-15,2-3 0 0,2-2 0 16,0-5 0-16,3-4-3 16,8-3-2-16,2-5-9 15,1-5-5-15,4-7 13 16,-2-2-11-16,3 0 11 15,-2-7 6-15,-2-11 4 16,0-5-1-16,-2-4 1 16,-1-4-1-16,3-5 4 0,-3-1-3 15,0 4-4-15,0 8 5 16,-6 6-5-16,-3 10 6 16,-2 5-2-16,-1 4 1 15,0 0-5-15,0 5-7 16,0 17 5-16,0 5 2 15,0 4 0-15,0 0 1 16,2-1-1-16,8-4-1 16,2-2 1-16,2-6-7 15,0-4-4-15,-1-4-12 16,-2-6-9-16,0-1-19 16,-1-3-27-16,2 0-49 15,-3 0-118-15</inkml:trace>
  <inkml:trace contextRef="#ctx0" brushRef="#br0" timeOffset="62146.97">27009 12827 430 0,'0'0'136'0,"0"0"-82"16,0 0-44-16,0 0 20 15,0 0-8-15,0 90-14 16,0-53-3-16,5 2-1 0,2 1-4 15,-1-1 18 1,0-7-6-16,-5-6-4 0,-1-9-5 16,0-9 2-16,0-4-2 15,0-4 43-15,0 0 37 16,3-14-33-16,0-6-29 16,-1-4-10-16,-1-4-7 15,2-2 0-15,4-1-4 16,7-3-8-16,6 1-4 15,5 5-32-15,0 9 4 16,-2 12 21-16,-10 5 4 16,-4 2 11-16,-3 7-3 15,-3 13 2-15,2 6 5 16,-2 4 1-16,-2 0 1 16,1-3-1-16,1-1 1 15,-2-3-3-15,2-6 7 0,0-3-6 16,3-5 0-16,1 1-38 15,7-6-124-15,7-3-330 16</inkml:trace>
  <inkml:trace contextRef="#ctx0" brushRef="#br0" timeOffset="62711.17">27637 12920 231 0,'0'0'376'0,"0"0"-319"0,0 0 76 16,0 0-73-16,0 0-29 15,0 0-13-15,-98-56-3 16,76 68-5-16,0 6 5 16,2 4 0-16,3 1-15 15,1 6 7-15,4 3 6 16,5-1-12-16,2 1-1 15,5 0-1-15,0-4 1 16,0-4 8-16,5-7-8 16,6-5 0-16,3-3-3 15,3-6-3-15,3-3 1 16,4 0 9-16,0-4-4 16,-1-12 0-16,0-4 0 15,-5-7 0-15,0-5 8 0,-2-7-6 16,0-11 0-16,-2-5 11 15,-2-6-12-15,-2-4 3 16,-2 1-3-16,-5 2-2 16,-2 9 0-16,-1 18 1 15,0 17 0-15,0 11-4 16,0 7-13-16,-6 10 15 16,-3 17 2-16,0 15-1 15,1 11 1-15,3 3 0 16,4 6-5-16,1 1 5 15,0-2 7-15,0-3-7 16,3-8 0-16,3-8 0 0,1-8 0 16,0-10-5-16,1-5-7 15,3-7-22-15,5-3-10 16,4-3-36-16,13-6-97 16</inkml:trace>
  <inkml:trace contextRef="#ctx0" brushRef="#br0" timeOffset="63117.06">28615 12707 531 0,'0'0'73'0,"0"0"50"15,0 0-31-15,0 0-36 16,0 0-13-16,0 0-10 16,-98-53-23-16,69 72 0 15,-6 10 14-15,-2 12-2 16,1 6-4-16,2 10 3 15,4 6-7-15,6 5-13 16,9-3 10-16,9-4-8 16,6-10-2-16,0-7-1 0,15-7 2 15,3-9-2-15,6-9 0 16,1-5-3-16,2-4-10 16,3-5-21-16,0-3-33 15,-4-2-56-15,-6 0-138 16</inkml:trace>
  <inkml:trace contextRef="#ctx0" brushRef="#br0" timeOffset="64466.21">31038 12489 287 0,'0'0'120'0,"0"0"-40"15,0 0 49-15,0 0-36 16,0-81-45-16,0 65-4 16,0 4 0-16,0 0-19 15,3 8 14-15,-2 1-1 16,1 3-24-16,-2 0-7 16,0 7-5-16,0 22-2 15,0 13 2-15,0 16 6 16,-2 13 5-16,-11 10 6 15,-1 5-14-15,1 3 6 16,1-5-1-16,-1-3-9 16,-1-3 2-16,1-5-2 15,-3-8-2-15,-2-10 1 16,3-8-7-16,0-11 3 0,9-7 2 16,6-4-6-16,0-9-11 15,12-6 4-15,9-7-2 16,6-3-2-16,2 0 15 15,-2-12 0-15,-3-6 4 16,-3-6-1-16,-8-5-4 16,-5-9 5-16,-8-6 1 15,0-2 1-15,-11-4 4 16,-15 3-7-16,-12 1 2 16,-6 5 4-16,-6 7 6 0,-5 3 18 15,4 4-6-15,10 2-9 16,14 5 2-16,15 2-1 15,12 4 2-15,0 2-9 16,21-1-3-16,19 1-5 31,6 1-4-31,8 2-12 0,-4 1-9 0,-3 1-42 16,-1 3-9-16,-7-2-73 16,-6 3-261-16</inkml:trace>
  <inkml:trace contextRef="#ctx0" brushRef="#br0" timeOffset="64701.84">31447 12777 512 0,'0'0'30'16,"0"0"-24"-16,88-19 40 16,-53 16-11-16,3 3-28 15,-2 0-7-15,-2 0-1 16,-12 0-154-16</inkml:trace>
  <inkml:trace contextRef="#ctx0" brushRef="#br0" timeOffset="65447.41">32129 12568 625 0,'0'0'26'0,"0"0"87"15,0 0-34 1,-91-67-41-16,56 66-16 0,1 1-4 16,-2 0-14-16,5 18 9 15,5 6-8-15,4 2-3 16,5 6-2-16,4 0 0 16,6 0 2-16,5 1 4 15,2-1-6-15,0-6-2 16,16 2 2-16,2-8 9 15,6-7-9-15,0-5 0 16,1-7-2-16,1-1-2 16,-1 0 4-16,2-7 0 15,-3-10 4-15,-3-4-4 16,-3-6 1-16,-1-4 3 16,-3-6-1-16,-1 1-2 15,-5 5 4-15,-2 4 2 16,-5 12-1-16,1 7 1 0,-2 8-3 15,0 0-3-15,0 12-1 16,0 16-1-16,-3 13-2 16,-6 8 6-16,-3 6 3 15,3 3-6-15,2 5 4 16,-3 2 3-16,-1-1-7 16,-1 3 6-16,-3-5-6 15,-2-1 0-15,0 0 0 16,0-7 0-16,-1-4-5 15,5-9-28-15,-2-10 15 0,3-6 0 16,3-10-2-16,5-6 19 16,1-5-2-16,1-4 3 15,1 0 1-15,-1 0 49 16,-4-14-9-16,-3-10-17 16,-6-5 7-16,-1-4 6 15,-4-4-14-15,3 0-1 16,6 1-11-16,7-1 1 15,4 2-9-15,6-1 1 16,17 1-4-16,9 4-8 16,4 4-14-16,2 9-49 15,1 5-28-15,-2 3-75 16,-4 3-479-16</inkml:trace>
  <inkml:trace contextRef="#ctx0" brushRef="#br0" timeOffset="66102.12">32422 12330 593 0,'0'0'46'0,"0"0"67"16,0 0-40-16,0 0-73 15,0 0-1-15,0 0 1 16,-19 104 5-16,11-30 16 16,-1 9 2-16,-1 5-2 15,-5-1-9-15,1-3 6 16,1-9-16-16,3-8-1 15,4-8 1-15,0-12-2 16,3-12 8-16,3-11-8 16,0-10 0-16,0-6 0 15,0-6 0-15,0-2 0 16,0 0 3-16,0 0 11 16,-2-13-4-16,1-9-8 15,1-6-1-15,0-6 1 16,0-7 4-16,10-7-6 0,5-3-1 15,6-2-4-15,4 1-27 16,2 5 4-16,2 10-17 16,-4 11 5-16,-1 12-1 15,-3 11 38-15,0 3-4 16,4 0-5-16,5 17 12 16,0 9 0-16,-2 10 6 15,-4 3-4-15,-9 3 9 16,-5 3 11-16,-8 1-14 15,-2 0 4-15,0-1-5 0,-5-3 6 16,-8-4 0 0,1-4-8-16,0-4-4 0,5-9-1 15,2-4 0-15,2-6 1 16,1-4-6-16,2-6-6 16,0-1-81-16,0 0-356 15</inkml:trace>
  <inkml:trace contextRef="#ctx0" brushRef="#br0" timeOffset="66486.89">33187 12504 653 0,'0'0'44'0,"0"0"7"16,0 0 52-16,0 0-57 16,0 0-37-16,0 0-8 15,39 79 18-15,-35-19 15 16,-4 9-4-16,0-1-7 0,-8-1 5 15,-4 2-23 1,-3-5 3-16,0-5-8 0,3-8 4 16,0-8-4-1,3-12-1-15,1-8-9 0,4-9-6 16,0-5-23-16,2-4-59 16,2-5 0-16,-1 0-59 15,1-10-426-15</inkml:trace>
  <inkml:trace contextRef="#ctx0" brushRef="#br0" timeOffset="66718.73">32876 12883 645 0,'0'0'69'0,"0"0"33"0,0 0-20 15,0 0-64-15,116-11 4 16,-53 10-6-16,7 1 0 15,3 0 12-15,1 0-5 16,-3 0-18-16,-6 0 4 16,-11 0-5-16,-13 0 2 15,-12 0-6-15,-13 0-15 16,-8 0-43-16,-8 0-111 16,0 1-259-16</inkml:trace>
  <inkml:trace contextRef="#ctx0" brushRef="#br0" timeOffset="69425.17">27813 13854 125 0,'0'0'86'15,"0"0"20"-15,0 0-21 16,0 0 18-16,18-80-36 16,-18 63-14-16,0 0 8 15,-9-2-37-15,-10-1 3 16,-7-1-15-16,-5 0 8 15,-5 2 4-15,-3 2-19 16,-5 3 17-16,-1 0-8 16,-6 3 2-16,-7 5-7 15,-6 4 5-15,-8 2 7 16,-5 0-7-16,-2 7-4 16,-2 5-1-16,1 0-6 0,3 1-3 15,9 1 9-15,11 3-9 16,11 3 0-16,6 3 0 15,0 7-1-15,2 5 1 16,-1 2 12-16,-2 3-6 16,-1 4 0-16,-2 1 3 15,0 1 2-15,-1 2-2 16,3 0-3-16,2 2-1 16,6-2-2-16,4-1-1 15,6 1 0-15,6-1-1 16,6 3 1-16,3-3-1 15,2 1 7-15,0 2-5 0,0-6-2 16,0 1 0 0,2-3-1-16,1-3 2 0,0 1-1 15,4 2 0-15,0-1-1 16,0 0 0-16,4-2 0 16,5-6 0-16,6-2 0 15,4-1 0-15,3-1 1 16,1 0-6-16,1-2 11 15,0 2-4-15,4-3-2 16,6 3-4-16,7-2 4 16,8-2 5-16,3-3-5 15,2-1 2-15,-3-2-2 16,-1-1 4-16,-3 0-4 16,0-1 0-16,-2-2 0 15,1-1 0-15,3 1-1 0,2-3 1 16,6-1 5-16,-1 0-5 15,3 0-3-15,-6 0 3 16,-2 0 0-16,-2 0 2 16,2 0-2-16,1 1 0 15,5-1 2-15,3 3-6 16,4-5 8-16,0 4-2 16,4-3 0-16,-1-1 0 15,1-1 2-15,0 1 7 16,4-2-5-16,-4-2 7 15,4 2-1-15,6-2 2 16,2-3 7-16,-1 1-11 0,-1 0-2 16,-5-2-1-1,-4 0 1-15,-3 2 6 0,-1-3-5 16,-4 1-8-16,-2-1 7 16,-2 0-1-16,-1 0 0 15,-3 0-6-15,-2-1 11 16,2-7-8-16,-3-2 8 15,0 1-8-15,-5-1 3 16,-2 1-1-16,-5 1 1 16,-2-1-5-16,0-1 8 15,0-4-9-15,5-4 6 16,2 0 8-16,5-2-8 16,-3 1-1-16,-1-1-6 0,-3-2 2 15,-7 0 3-15,-4-2-4 16,-5-2 9-16,-1-5-6 15,-2 0 2-15,-2-4 2 16,1 0-4-16,-4 2-2 16,-1-1-2-16,-4 2 1 15,-1-2 1-15,0-2 0 16,-3-2-2-16,0-4 1 16,-2 4 0-16,-1-4-1 15,-4 3 0-15,-1-1-1 16,0-1 1-16,0 0-1 15,0-1-1-15,-9-1 0 0,-6 1 2 16,-1 3-1 0,-3 2-2-16,0 5 1 0,0 3 2 15,1 3 0-15,3 5 0 16,-2 2-1-16,0 2-6 16,-4 2 3-16,-1-1 4 15,-3 2 0-15,-3-1 0 16,-4-1-1-16,-2 1 1 15,-4-4 3-15,-2-1-3 16,-3-7-3-16,1 1 2 16,0-3 1-16,5 5-4 15,1-3-5-15,3 7 6 16,0 1 1-16,-1 4 0 16,-3 2-7-16,-3 0 0 15,-5 2 0-15,-6-2 2 0,-2 2 3 16,-4-3-5-16,-2 2-3 15,1-1 1-15,0 1-2 16,3 1 6-16,6 1-4 16,4 1 8-16,9-2 3 15,5 2-1-15,2-1 0 16,1-4 2-16,0 0-1 16,-5-1 0-16,-8-2 0 15,-9-2-4-15,-16-5-1 16,-14 2-7-16,-19 0-32 15,-14 1-9-15,-11 3 6 16,-3 5-2-16,7 7-55 0,12 4-64 16,21 2-391-1</inkml:trace>
  <inkml:trace contextRef="#ctx0" brushRef="#br0" timeOffset="83663.55">15071 12639 48 0,'0'0'74'0,"0"0"-17"15,0 0 8-15,0 0-26 16,0 0-4-16,0 0-4 15,0 0-4-15,0 0-2 16,0-5 7-16,0 5 0 16,0-2-3-16,0 0-10 15,0 1-3-15,0 1 16 16,0-2-18-16,0 2 18 16,0-1-14-16,0 0 0 15,0-1-5-15,0 0 0 16,0 1 6-16,0-1 2 0,0 2-9 15,0-1 13 1,0-1-16-16,-2-1 1 0,1 0 4 16,-2-1-13-16,1 0 15 15,1-1-12-15,-2 2 4 16,0-2-4-16,1 0-3 16,-1 2 0-16,2-1 3 15,-1 4-3-15,2-2 0 16,-2-1-1-16,1 2 0 15,1-1 1-15,-2 1 0 16,2 0-1-16,-1-1 0 16,-2 2 0-16,3 0 2 0,-1-2-4 15,-1 0 2 1,1 1 0-16,-1-1 0 0,1 1 3 16,-1-1-3-16,1-1 1 15,-1-1-1-15,1 4 4 16,-2-2 1-16,1 0-1 15,1 2 1-15,-1-1 4 16,1-1-2-16,-2-1 1 16,-1 2-2-16,1 0-1 15,0 1-5-15,-2-2 5 16,0 2-3-16,1 0 2 16,-2 0 2-16,-3 0-4 15,0 0-1-15,0 0 6 16,-3 2-6-16,3 1 5 0,0 2 0 15,1-1 0-15,0-1-1 16,2 1-5-16,-2 2 3 16,-2 1 4-16,3 0-6 15,-2 2 4-15,1-1-4 16,-2 4 1-16,2-2-2 16,-1 3 2-16,-1 0-2 15,3-1 6-15,-3-1-4 16,3 0-1-16,0-2 5 15,-2 1 2-15,1-2-4 16,-1 1 1-16,-3 3-4 16,2-1 4-16,-2 0 0 15,0 4-5-15,0-2 4 0,-3 0 2 16,2 3-2 0,-2 0-4-16,1-2 5 0,0 3-5 15,0 0 0-15,-1-2 1 16,2 2-1-16,-2-3 3 15,1 1-3-15,2-1 2 16,-2-2-1-16,3 1-1 16,-2-1 2-16,2 1 0 15,1-2-2-15,-4 3 0 16,4-4 2-16,-3 3-2 16,4-2 1-16,-2 0-1 15,1 0 3-15,2-2 0 16,1 1-2-16,1-3-1 0,-1 1-6 15,-1 1 5-15,3-1 2 16,-1 0-2-16,2-2 7 16,-2 4-11-16,-1-3 6 15,-1 3-1-15,0-1 3 16,1-1-2-16,-2 0-1 16,0 1 0-16,3-1 0 15,0-2 1-15,-1 2-1 16,4-3 0-16,-2 1 3 15,1-1-3-15,1 0 1 16,-2-1-1-16,2 2 0 16,-1-1 0-16,1-1 0 0,0 2 4 15,0-2-4-15,0 1 1 16,2-3-1-16,-1 0 0 16,-1-1 0-16,3 1 2 15,0-2-2-15,0 0-1 16,0 0 1-16,0 0 1 15,0 0 0-15,0 0 1 16,0 0 1-16,0 0 10 16,0 0-10-16,0 0 0 15,0 0 2-15,0 0-4 16,0 0 6-16,0 0 0 16,0 0-3-16,0 0 1 15,0 0-5-15,0 0 2 16,0 0-2-16,0 0 1 15,0 0 0-15,0 0 2 0,0 0-3 16,0 0 5-16,0 0-3 16,0 0-2-16,0 0 0 15,0 0 5-15,0 0-1 16,0 0-3-16,0 0-1 16,0 0 0-16,0 0 3 15,0 0-1-15,0 0-2 16,0 0 2-16,0 0 4 15,0 0-11-15,0 0 5 16,0 0 0-16,0 0 2 16,0 0 3-16,0 0-5 15,0 0-6-15,0 0 6 0,0 0 1 16,0 0-1-16,5 0-24 16,-4 0-15-16,1 0-3 15,-1 0-2-15,-1 0 6 16,2-2 11-16,-1 1 4 15,2-1-13-15,3 1-47 16,-5-5-38-16,-1-1-246 16</inkml:trace>
  <inkml:trace contextRef="#ctx0" brushRef="#br0" timeOffset="88524.06">27419 4675 193 0,'0'0'38'15,"0"0"43"-15,0 0 28 16,0 0-42-16,0 0-35 15,0 0-5-15,0 0 8 16,0 0-2-16,0 0 0 0,0 0 9 16,0 0-8-1,0 0 10-15,0 0-11 0,0 0-9 16,-1 0-12-16,1 0-2 16,-2 0-2-16,1 0-8 15,-4 4 0-15,1 5 7 16,-4 5 0-16,0-3 8 15,2 0-7-15,-2 2 2 16,0 1 0-16,-2 3-4 16,1 2 7-16,-1 0 6 47,0 2-8-47,-1 0 0 0,0 1-2 0,0 2-3 0,2-2 11 0,-1 2-9 15,-1 2-2-15,0 0-4 16,1 4 8-16,-2 1 5 0,3-2-5 15,1 4-5-15,0 0 1 16,-1 3-4-16,3-4 6 16,-2 2-1-16,-2-3-1 15,1 1-4-15,0-3 8 16,-4-2-2-16,3-1 2 16,3-2 0-16,-3-4-1 15,4 0-2-15,-2-3-1 16,0-1 10-16,-2 0-6 15,1-1 3-15,0-3-1 16,2 0-6-16,3-2-3 16,2-5 5-16,-1 0-3 15,3-5 0-15,-2 1-3 16,2-1 1-16,0 0 4 0,0 0-2 16,0 0 0-16,0 0-3 15,0 0 4-15,0 0-4 16,0 0-2-16,0 0-25 15,0 0-90-15,0 0-123 16</inkml:trace>
  <inkml:trace contextRef="#ctx0" brushRef="#br0" timeOffset="89462.11">27519 6045 219 0,'0'0'60'0,"0"0"93"0,0 0-32 15,0 0-44-15,0 0-13 16,0 0-18-16,37-79-1 16,-30 66 5-16,-1 1-1 15,-2-1-16-15,-1 0 16 16,0 5-10-16,-3 1-2 16,0 2 8-16,0 5-16 15,0 0-1-15,0 0-12 16,0 0-7-16,0 0-6 15,-16 16 5-15,-7 7-7 16,-5 6 2-16,-2 5 3 16,2 3 3-16,0 1 4 15,0 3-1-15,3 3 1 16,1 2-5-16,-1 2 4 0,1-2-2 16,1 1 0-1,1-4 1-15,1 0 1 0,5-3-3 16,-2-4 0-1,3-1 0 1,-1-3-1-16,2-3-2 0,-2-3 1 0,4-5 3 16,0-3-5-16,3-6 3 15,3 0 4-15,1-7-9 16,4 1 2-16,-3-5 1 16,4-1-2-16,0 0-2 15,0 0 5-15,0 0-2 0,0 0-1 16,0 0 1-1,0 0-4-15,0 0 6 16,0 0-4-16,0 0-1 16,0 0-2-16,0 0-12 0,0 0-43 15,0 0-40-15,0 0-28 16,0 0-75-16,0 0-154 16</inkml:trace>
  <inkml:trace contextRef="#ctx0" brushRef="#br0" timeOffset="91473.02">26905 9147 214 0,'0'0'57'15,"0"0"-15"-15,0 0 78 16,0 0-38-16,0 0-12 15,0 0-20-15,0 0 4 16,13-36-11-16,-10 32-15 16,0-1 8-16,2 0-2 15,-2 0-3-15,1-2-3 16,2 1-1-16,-2-1 0 16,1 0 0-16,-1 1-7 15,0 0 4-15,-1 1-3 16,-2 0-1-16,-1 2-3 0,2 2-7 15,-2 1 8 1,0 0-18-16,0 0 4 0,0 0 1 16,0 0-1-16,0 0 1 15,0 0-8-15,0 0 4 16,0 0-1-16,0 0 2 16,0 0-2-16,0 0 0 15,0 0 0-15,0 0 2 16,0 0-1-16,0 0 0 15,0 0 2-15,0 0-2 16,0 0-1-16,0 0 0 16,0 0 0-16,0 0 0 0,0 0 1 15,0 0-1 1,0 0 1-16,0 0 0 0,0 0-1 16,0 0 1-16,0 0-2 15,0 0 2-15,0 0 0 16,0 0-1-16,0 0-2 15,0 0 2-15,0 0 0 16,0 0 1-16,0 0 0 16,0 0 0-16,0 0-1 15,0 0 1-15,0 0-1 16,0 0 2-16,0 0-1 16,0 0 0-16,0 0-1 15,0 0 0-15,0 0 5 0,0 0-4 16,0 0-1-1,0 0 4-15,0 0 0 0,0 0 1 16,0 0 1-16,0 0-3 16,0 0 1-16,0 0-1 15,0 0-2-15,0 0 0 16,0 0 2-16,0 0-3 16,-5 0-5-16,-3 6 5 15,-1 5 0-15,-2-2 1 16,3 1-2-16,1 0 0 15,-2 2 0-15,1 1 1 16,2 5 5-16,-3-1-5 0,1 3 0 16,0 3 5-1,0-3-2-15,2 4-2 0,-2 1 2 16,0-1-1-16,2 2 0 16,-1-4-1-16,-1-1-1 15,2-2 0-15,-1 0 1 16,1 1-1-16,0-2 3 15,-3 0 0-15,2 0-2 16,-1 1 3-16,0-4-1 16,0 3 2-16,0-3 5 15,2 2-3-15,0 4-5 16,2 2-1-16,-4 4 6 16,4-1 12-16,-1-4-15 15,2 2 1-15,-1-2-1 16,-1-1 4-16,0 0-2 0,0-2 1 15,-1 2 2 1,3-4 2-16,-2-2-2 0,2-4-1 16,2-3 4-16,-1 0-7 15,1-2 1-15,-2-3-4 16,2 0 2-16,1-3 3 16,0 0 0-16,0 0 3 15,0 0 3-15,0 0-3 16,0 0-9-16,0 0 6 15,0 0 7-15,0 0-11 16,0 0-3-16,0 0 2 16,0 0-2-16,0 0-3 0,-2 0-33 15,-5 0-43-15,-7 0-73 16,-5 0-120-16,1-8-590 16</inkml:trace>
  <inkml:trace contextRef="#ctx0" brushRef="#br0" timeOffset="97942.04">26936 14096 603 0,'0'0'75'0,"0"0"-8"16,0 0 15-16,0 0-23 16,0 0-24-16,0 0-13 0,0 0-15 15,0-3 3-15,-4 42-4 16,-14 12 13-16,-6 5-9 15,-5 4 5-15,3-4-7 16,0-1-1-16,7-6-5 16,2-11-1-16,8-10-1 15,5-14 10-15,1-8-10 16,3-6 1-16,0 0 3 16,0-6 22-16,6-21 20 15,8-12-19-15,3-7-22 16,3-6 0-16,1-3-4 15,1-7 1-15,2 1-2 16,4 1-13-16,5 10-10 0,0 13 2 16,-2 17 6-1,-3 11 10-15,-5 9-1 0,-2 2 2 16,-4 20 2-16,-6 7-5 16,-3 6 5-16,-5-1 2 15,-3-2 0-15,0-5 7 16,-6-7-7-16,-10-4 1 15,-4-3-1-15,-6-6-3 16,-2 1 0-16,-2-4 0 16,4 1-13-16,6 0-51 15,8-1-75-15,9-1-116 16</inkml:trace>
  <inkml:trace contextRef="#ctx0" brushRef="#br0" timeOffset="98298.67">27332 14129 604 0,'0'0'75'15,"0"0"0"-15,0 0 15 16,0 0-34-16,0 0-49 16,0 0-6-16,-36 13 2 15,22 16-2-15,4 4 0 16,7-2-1-16,3-3 0 15,0-4 3-15,4-7-3 16,11-7 0-16,4-6 0 16,3-4 4-16,1 0 0 0,1-10 0 15,-6-11 14-15,-2-6-13 16,-5-4 22-16,-4-5-9 16,-7-3 0-1,0-2-14-15,0 9 2 0,-10 5-6 16,-5 12 0-16,-4 12-14 15,-2 3-18-15,1 10-26 16,7 14-23-16,8 2-35 16,5-2-243-16</inkml:trace>
  <inkml:trace contextRef="#ctx0" brushRef="#br0" timeOffset="98744.52">27624 14074 643 0,'0'0'65'0,"0"0"0"16,0 0-21-16,0 0-43 15,0 0 6-15,-29 105 8 16,10-52 2-16,-1 4-10 16,-5 1-3-16,1-4 7 15,5-7-10-15,4-9 0 16,4-15-1-16,7-7 0 15,0-12 1-15,4-4-1 16,0 0 11-16,0 0 57 0,0-17 1 16,0-8-40-1,10-8-8-15,4-7-15 0,0-5 2 16,4-3-6-16,2-3 0 16,3-1-2-16,4 4-5 15,-1 7-19-15,-1 13-11 16,-6 13 7-16,-6 10 17 15,-5 5 6-15,-5 2-7 16,0 15 12-16,-1 3-3 16,-2 5 3-16,0-4 2 15,-12-3-2-15,-3-2 1 16,-3-4 0-16,0-5 3 16,-3-1-4-16,-2 1 0 15,3 2-3-15,4-2-72 16,10 0-121-16</inkml:trace>
  <inkml:trace contextRef="#ctx0" brushRef="#br0" timeOffset="99065.37">28016 14071 716 0,'0'0'25'0,"0"0"39"16,0 0-21-16,0 0-30 16,-83 32-10-16,67-3 3 0,5 5-6 15,6 4 1-15,5-3 0 16,0-2-2-16,9-1 2 16,7-6-4-16,-5-4 3 15,-4-7 0-15,-4-6 0 16,-3-5 1-16,0-2-1 15,0-2 7-15,-5 0 17 16,-11 0-9-16,-6-3-9 16,3-10-6-16,1-3-83 15,10-9-101-15</inkml:trace>
  <inkml:trace contextRef="#ctx0" brushRef="#br0" timeOffset="99275.26">27937 14184 554 0,'0'0'63'0,"0"0"-2"16,-101 117 21-16,57-68-34 15,-3 1-20-15,-3-2-25 16,5-7 6-16,3-4-6 16,7-9 0-16,7-7-3 15,11-7 0-15,8-5 0 16,7-6 0-16,2-3-3 15,10 0-79-15,19 0-155 16</inkml:trace>
  <inkml:trace contextRef="#ctx0" brushRef="#br0" timeOffset="99623.05">28753 14030 531 0,'0'0'256'0,"0"0"-247"16,0 0 34-1,0 0-23-15,0 0-10 0,0 0 13 16,8 115 21-16,-8-59-26 15,0 1 7-15,-10-5-11 16,-2-5-1-16,1-10-6 16,3-6-4-16,4-8-3 15,2-7-2-15,2-7 2 16,0-3-4-16,3-5-15 16,11-1-46-16,3 0-32 15,1-14-70-15,-3-13-328 16</inkml:trace>
  <inkml:trace contextRef="#ctx0" brushRef="#br0" timeOffset="99843.43">28877 14076 686 0,'0'0'40'16,"0"0"-26"-16,-81 33 40 15,46 4-10-15,-3 9-7 16,4 1-14-16,1 1 5 15,2-2-19-15,2-4-5 16,5-7-3-16,6-6 1 16,4-7-2-16,5-7 0 15,2-6-1-15,6-5-2 16,-1-4-37-16,2 0-38 16,0 0-65-16</inkml:trace>
  <inkml:trace contextRef="#ctx0" brushRef="#br0" timeOffset="100012.08">28490 14318 551 0,'0'0'58'16,"0"0"-37"-16,130-17 79 16,-66 15-37-16,2 0-35 15,-2 2-5-15,-4 0-19 16,-2 0-4-16,-3 0-9 15,-10 0-327-15</inkml:trace>
  <inkml:trace contextRef="#ctx0" brushRef="#br0" timeOffset="101238.33">26920 14936 724 0,'0'0'13'16,"0"0"22"-16,0 0 19 16,-91-28-30-16,65 33-21 15,-2 20 0-15,-2 6 0 16,5 3-3-16,7 0 0 0,5 0 2 16,7-1 1-16,6-2 3 15,0-3-5-15,6-1 0 16,13-7 4-1,3-4-5-15,1-6-3 0,2-9 2 16,0-1 1-16,1-4 6 16,-4-16-5-16,-4-6-1 15,-3-4 1-15,-8-4-1 16,-2-2 3-16,-2 3 2 16,0 1-3-16,0 11-2 15,-2 8 0-15,1 9 1 16,-2 4 8-16,0 0-7 15,0 10-2-15,0 16 0 16,0 8 0-16,0 2 13 16,0 3-10-16,0-5 3 15,0-4-6-15,9-4 1 16,7-5 0-16,8-6-1 0,3-2-5 16,7-5-20-16,2-4-58 15,0-4-134-15</inkml:trace>
  <inkml:trace contextRef="#ctx0" brushRef="#br0" timeOffset="101636.93">27199 15091 486 0,'0'0'145'16,"0"0"-141"-16,0 0 2 0,0 0 18 15,-11 89-4-15,9-53-8 16,2-2-5-16,0-4 3 15,0-5-10-15,0-5 1 16,0-8 0-16,0-7 1 16,0-5 9-16,0 0 99 15,0-4-34-15,-1-14-52 16,-9-7-21-16,-1-5 0 16,2-2 0-16,4 0-2 15,3-3-1-15,2 2-2 16,6 1-26-16,12 6 6 15,3 8 8-15,-3 6 11 16,1 9-3-16,0 3 5 0,2 2-1 16,3 13 2-1,0 8 0-15,-2 2 0 0,-5 5 2 16,-3 1-1-16,-3 1 0 16,-5-2 1-16,0-3-1 15,0-5-2-15,0-2-20 16,4-8-66-16,5-7-73 15,6-5-275-15</inkml:trace>
  <inkml:trace contextRef="#ctx0" brushRef="#br0" timeOffset="102154.4">27725 15103 131 0,'0'0'547'0,"0"0"-483"16,0 0 3-16,0 0 8 15,0 0-48-15,-55-72-8 16,32 72-18-16,-3 0 8 16,0 6-4-16,1 11-2 15,5 5-1-15,3 2-1 16,6 2-1-16,4 6 0 16,6-3 5-16,1 0-7 15,0-1 5-15,10-6-6 16,2-5 6-16,2-5-3 15,2-7 0-15,4-5-1 16,2 0 1-16,3-2 0 16,-1-16 0-16,-2-5-4 0,-2-8 4 15,-3-5 7-15,1-6-6 16,-3-6 7-16,0-3-7 16,-2-5 2-16,2-4-2 15,-3-3-1-15,-3 9 0 16,-4 9 5-16,-4 15-5 15,-1 16 0-15,0 7 1 16,0 7 3-16,0 0 0 16,-3 21-2-16,-7 18-4 15,-2 17 4-15,1 8-1 16,8-2-1-16,3 1 0 16,0-10-1-16,5-7 1 0,13-4 1 15,5-8-1-15,6-5-1 16,4-8-6-16,-1-9-8 15,3-2-44-15,1-3-38 16,1-7-216-16</inkml:trace>
  <inkml:trace contextRef="#ctx0" brushRef="#br0" timeOffset="102477.75">28696 14740 686 0,'0'0'51'16,"0"0"14"-16,0 0 1 16,0 0-40-16,-89 20-19 15,48 28 8-15,1 11 4 16,4 7 2-16,4-1-8 15,11 3-2-15,3-2-10 16,10-6 1-16,7-7-2 16,1-7 1-16,0-12 1 15,1-7-1-15,7-7-1 16,5-6-1-16,2-6-6 0,4-4-48 16,0-4-58-16,-2 0-421 15</inkml:trace>
  <inkml:trace contextRef="#ctx0" brushRef="#br0" timeOffset="105613">26521 15734 430 0,'0'0'83'0,"0"0"1"16,0 0 42-16,0 0-58 15,0 0-15-15,0 0-36 16,26-34-12-16,-20 68 1 15,-3 16 22-15,-3 16 7 16,-2 17-7-16,-19 7-5 16,-2 7 6-16,-3 3-16 0,5-5 6 15,3-6-13 1,6-6 5-16,5-8-8 0,0-6 4 16,4-4 3-16,-2-1 6 15,-1-4-7-15,-6-2-2 16,-1-2 9-16,-2-3-5 15,1-7-4-15,5-10 6 16,3-9-11-16,2-3 16 16,3-7-12-16,1-2-4 15,0-7 0-15,0 0-2 16,0-5 0-16,0 2 1 16,0-1 1-16,7 0 0 15,5-1 0-15,4 0 0 16,2 0 5-16,5-3-4 0,0 2-1 15,3-2 3-15,2 0 2 16,8 0-7-16,3 0-1 16,6 0 1-16,4 0 0 15,-2 0 10-15,-3-5-9 16,-4 2-1-16,-3 0 0 16,-3 3-1-16,2-1 1 15,-1-1-4-15,1 2 4 16,-4 0 1-16,0-1 1 15,-2-1 2-15,-2-3-7 16,0 0 6-16,-3-3-5 16,-1 0 4-16,-4 4-2 15,-2-1 0-15,-6-1 3 0,-1 1 8 16,-2 1-5-16,-1-1-4 16,2-3 10-16,1 1-7 15,1-5 1-15,3-2 14 16,-2-6 4-16,0 0 9 15,-2-4-4-15,2-4-5 16,-2-1 4-16,2-5-21 16,5-7 3-16,0-4-9 15,3-5 2-15,1-8 1 16,2-2-1-16,0-6-3 0,-3-1 3 16,1-3-1-1,0 0 4-15,0 0 4 0,0 4-6 16,-1 1-4-16,-3 3-1 15,1 0 1-15,2-3 0 16,-3 6 0-16,1 7 0 16,-4 14 0-16,-6 18 3 15,-6 10-6-15,-3 9 3 16,0 1-43-16,0 8-48 16,-12 19-24-16,-9 14-2 15,-7 2-102-15,-2-3-420 16</inkml:trace>
  <inkml:trace contextRef="#ctx0" brushRef="#br0" timeOffset="106477">26683 16547 68 0,'0'0'51'0,"0"0"31"16,0 0-9-16,0 0 38 15,0 0-7-15,0 0 1 16,0 0-24-16,-35-7-6 0,34 7-17 16,-1-3-14-16,2 3-14 15,0 0 7-15,0 0-17 16,0 0-6-16,0 0 8 15,0 0-6-15,0 0-10 16,0 0-6-16,6 0 11 16,21-3 0-16,16-1-10 15,17-2 6-15,17 0 5 16,8 0-12-16,5 2 17 16,-3-3-3-16,-7 0-5 15,-10 0 2-15,-7 1 0 16,-9 1 16-16,-7-1-4 15,-8 3 0-15,-9 1-2 16,-8-1-11-16,-7 3 4 16,-6 0-13-16,-6 0 4 0,-3 0-5 15,0 0 0 1,0 0-44-16,-19 5-63 0,-11 7 15 16,-9 0-88-16,-4 1-353 15</inkml:trace>
  <inkml:trace contextRef="#ctx0" brushRef="#br0" timeOffset="106881.53">26906 16682 516 0,'0'0'107'0,"0"0"-24"16,0 0 13-16,0 0-7 16,0 0-33-16,0 0-22 15,33-39-24-15,-37 58 6 16,-13 11 5-16,-8 7 4 15,-5 3 2-15,0-1-1 16,5-2 1-16,3-5-15 16,5-7-10-16,4-7 7 15,5-5-3-15,5-7-4 0,2-4-1 16,1-2 0-16,0 0 0 16,0 0-1-16,0 0-40 15,0 0-48-15,7-11-123 16,5-3-617-16</inkml:trace>
  <inkml:trace contextRef="#ctx0" brushRef="#br0" timeOffset="109973.83">31230 14292 199 0,'0'0'115'15,"0"0"21"-15,0 0 0 16,2-80-56-16,-8 58-14 16,-4 5-14-16,2 1-5 15,3 5-10-15,4 5 4 16,-1 3-19-16,2 3-6 16,0 0-3-16,0 0-13 0,0 20 0 15,3 18 0 1,4 18 2-16,-6 9-1 15,-1 10-1-15,-3 3 10 0,-18 1-3 16,0 1-1-16,-3-1-1 16,5-3-3-16,5 4-2 15,7-5 1-15,7-8-2 16,0-9 2-16,0-9-1 16,4-7 0-16,7-9 0 15,-2-10-1-15,3-10-6 16,0-7 2-16,1-6 3 15,2 0 1-15,3-16-3 16,-1-7 4-16,-1-12-1 0,-9-4 2 16,-5-7 7-16,-2-6-8 15,-14-5 1-15,-23-7-1 16,-9 3 0-16,-9 5 4 16,-2 13-2-16,8 8 3 15,9 9 6-15,14 7-7 16,14 5 9-16,11 3-2 15,1-3-10-15,12 0 0 16,16 1-2-16,11-2 0 16,4 4 1-16,5 3-4 15,-5 2-18-15,-4 5-6 16,-6 1-11-16,-8 0-23 16,-4 0-25-16,-5 0-149 15</inkml:trace>
  <inkml:trace contextRef="#ctx0" brushRef="#br0" timeOffset="110185.53">31521 14608 731 0,'0'0'47'0,"0"0"-37"16,0 0 35-16,0 0-22 15,85-30-18-15,-37 30-4 16,-5 0 0-16,-4 0-2 0,-9 0 1 16,-6 0-45-16,-5 0-150 15</inkml:trace>
  <inkml:trace contextRef="#ctx0" brushRef="#br0" timeOffset="110856.26">32198 14537 702 0,'0'0'30'0,"0"0"26"16,0 0 37-16,-38-86-41 0,21 77-24 15,-5 4-12-15,-5 5-12 16,-6 0-2-16,-3 15-1 15,0 8 4-15,4 4-5 16,6 4-6-16,10-1 4 16,7 3 0-16,9-1 2 15,0-3-1-15,5-2 1 16,18-6-4-16,6-6 3 16,1-5 1-16,-1-8-2 15,0-2 8-15,-6 0-12 16,0-15 6-16,-2-9 0 15,-3-5 6-15,-6-3-6 16,-2-5 2-16,0 1 2 16,-4 6 3-16,-2 10-4 15,-3 8 7-15,-1 8 4 0,0 4-5 16,0 0-9-16,0 14-1 16,0 16 1-16,0 14 0 15,-1 11 0-15,-4 8 3 16,2 14-3-16,0 2 0 15,1 4 0-15,1-6 0 16,-5-9 0-16,0-6 0 16,0-7 0-16,-4-5-1 15,-1-9-4-15,1-9 5 16,-1-8-9-16,0-9 6 0,2-6 1 16,2-8-3-16,-1-1 5 15,-6 0 28-15,-10-17 8 16,-8-8-13-16,-7-7 14 15,4-7-17-15,9-1 5 16,8-2-5-16,12-1-9 16,6 0-2-16,3-1-6 15,24-5-3-15,8 3-1 16,7 5-29-16,1 9-35 16,-2 8-40-16,-8 10-41 15,-7 0-99-15</inkml:trace>
  <inkml:trace contextRef="#ctx0" brushRef="#br0" timeOffset="111382.15">32504 14190 200 0,'0'0'464'15,"0"0"-440"-15,0 0 82 16,0 0-94-16,0 0-12 16,-1 85 7-16,1-15 26 15,-2 5-5-15,-8 10-9 16,1-1-4-16,3-3-8 16,3-2-6-16,3-7 0 0,0-14 0 15,0-14-1-15,0-17 0 16,0-15 0-16,0-7 0 15,0-5 1-15,0 0 4 16,0-12 29-16,0-18 11 16,0-9-40-16,0-13 1 15,0-2-6-15,0-3-1 16,0-2-21-16,0 4-17 16,6 8-25-16,10 11 15 15,5 17 22-15,1 12 16 16,5 7-1-16,-2 0 7 15,4 9 4-15,1 15-2 16,-5 8 3-16,1 7 4 16,-6 8 15-16,-6 4 2 15,-7 1 3-15,-5-1-12 0,-2-2 8 16,0-4-12-16,-9-11-8 16,-3-5 3-16,3-9-6 15,2-5-16-15,5-4-32 16,2-7-96-16,0-4-474 15</inkml:trace>
  <inkml:trace contextRef="#ctx0" brushRef="#br0" timeOffset="111676.27">33080 14405 733 0,'0'0'40'0,"0"0"-16"16,0 0-21-16,0 0 41 15,28 118 12-15,-25-58-23 16,-3 4-3-16,0 4-14 16,0-3-9-16,0-4-6 15,-1-6 4-15,-1-12-5 16,2-11 3-16,0-15-5 0,0-7 2 15,0-5-18 1,0-5-30-16,0 0-13 16,0-10-10-16,-1-14-252 0</inkml:trace>
  <inkml:trace contextRef="#ctx0" brushRef="#br0" timeOffset="111855.93">32923 14688 577 0,'0'0'79'0,"0"0"25"16,0 0-53-16,0 0-32 16,0 0-15-16,86-4-4 15,-37 4 6-15,-3 0-6 16,-8 0 0-16,-6 0 0 16,-7-2-5-16,-4-1-51 0,-3-4-87 15</inkml:trace>
  <inkml:trace contextRef="#ctx0" brushRef="#br0" timeOffset="112213.04">33505 14411 667 0,'0'0'60'16,"0"0"46"-16,0 0-40 0,0 0-34 16,0 0-20-1,0 0-8-15,75 26 2 0,-45 15 30 16,-5 10-16-16,-3 3-3 16,-7 5 7-16,0-3-7 15,-6-3 0-15,2-7-11 16,-3-4-6-16,0-9 4 15,-2-9 1-15,-2-9-5 16,-2-10 0-16,-2-5 1 16,1 0-1-16,-1 0-22 31,2 0-11-31,-2-15-23 0,0-11-78 0,0-15-125 16</inkml:trace>
  <inkml:trace contextRef="#ctx0" brushRef="#br0" timeOffset="112471.05">33736 14359 495 0,'0'0'16'16,"0"0"35"-16,-18 80 42 16,7-34-21-16,-5 8-12 15,-3 3-4-15,0 2-18 16,-4 1-10-16,1-7-10 0,1-5-6 15,5-2-8 1,-1-11-1-16,8-9-3 0,0-4 3 16,3-9 1-16,1-6-8 15,2-3 4-15,0-2-20 16,3-2-41-16,-3 0-38 16,-2-18-182-16</inkml:trace>
  <inkml:trace contextRef="#ctx0" brushRef="#br0" timeOffset="112681.71">33378 14711 520 0,'0'0'119'0,"0"0"-13"16,0 0-15-16,0 0-36 16,81-16-54-16,-20 12 4 0,9 0-3 15,-1-1 8-15,-5-5 5 16,-6 2 4-16,-13-2-1 15,-15 1-4-15,-14 1-11 16,-13 4-6-16,3 4-8 16,-6 0-123-16,0 0-379 15</inkml:trace>
  <inkml:trace contextRef="#ctx0" brushRef="#br0" timeOffset="115106.84">29524 16082 126 0,'0'0'72'0,"0"0"-29"16,0 0 40-16,0 0 12 16,0 0-25-16,0 0 9 15,0 0-2-15,24-84-32 16,-17 65 17-16,-1-1-16 16,-1 3-8-16,-1 3 7 15,-1 3-7-15,-1 5 6 16,-2 1-12-16,0 2-6 15,0 3-5-15,0 0-15 16,0 0-6-16,-8 17 0 0,-11 13 0 16,-1 10 2-1,-2 8 7-15,1 8-9 0,2 1 2 16,-2 3 3-16,5 5-4 16,2 0 1-16,5-4-1 15,2-2-1-15,1-6 0 16,-2-3 0-16,-2-4 1 15,-5-2 3-15,3-5-4 16,0-5 0-16,5-9 0 16,4-3 0-16,3-8 1 15,0-4-1-15,0-3-3 16,0-4-5-16,9-3 4 16,5 0 3-16,5 0 0 0,4-6 1 15,4-10 1-15,0-5 8 16,-5-4-9-16,-7-5-2 15,-3-7 2-15,-9-4 9 16,-3-1-6-16,0-3-3 16,-13 0-1-16,-5 0 1 15,-5 1 2-15,-2 3 3 16,0 4-1-16,-6 6-2 16,-1 3 3-16,1 8 3 15,1 1 9-15,3 4-10 16,6 3-3-16,8 5-1 15,7 4-3-15,6 1 5 16,0 1-5-16,0-3-1 16,24 0 1-16,8-4 1 0,9 3 2 15,2-1-6-15,-3 0-5 16,-5 1-15-16,-6-1-11 16,-5 3-22-16,-2 3-66 15,-2 0-105-15</inkml:trace>
  <inkml:trace contextRef="#ctx0" brushRef="#br0" timeOffset="115387.23">29806 16227 684 0,'0'0'56'16,"0"0"7"-16,0 0-11 15,91-36-29-15,-57 30-4 16,-2 2-8-16,-6 2 0 16,-5-2-6-16,-6 4-3 15,0 0-4-15,-6 0-22 31,0 0-89-31,1 0-238 0</inkml:trace>
  <inkml:trace contextRef="#ctx0" brushRef="#br0" timeOffset="116128.2">30522 16148 593 0,'0'0'66'16,"0"0"38"-16,0 0-45 16,0 0-17-16,0 0-16 0,-15-82 3 15,-3 74-9-15,-3 6-6 16,-4 2 4-16,-4 0-14 15,1 17 2-15,3 4-2 16,3 3 1-16,5 3-2 16,6-1-3-16,7 1 0 15,4-2 0-15,0-2 2 16,12-3-1-16,6-6-1 16,4-6 0-16,1-2 2 15,0-6-2-15,0 0 3 16,-4 0-2-16,0-15-1 15,-3-4 2-15,-3-4 1 0,-1-6 3 16,-1 0-7-16,-4-2 3 16,-3 3 1-16,-1 9-2 15,-3 5 3-15,0 11 17 16,0 3-4-16,0 0-17 16,0 17-2-16,0 13 2 15,-7 13-4-15,-3 9 4 16,0 5 0-16,0 7 0 15,-2 5 2-15,3 1 0 16,-2 0-3-16,-3 0 8 16,0-4-14-16,-4-6 7 15,3-7 0-15,1-13 0 16,3-8 0-16,1-11 0 16,4-8 1-16,1-7-1 15,4-3 1-15,-1-3 7 0,1 0-7 16,-5 0 16-1,-7-7 33-15,-4-11-33 0,-5-6-13 16,-2-6 16-16,6-3-1 16,3-4-5-16,6-4-3 15,7-4-5-15,2 0-3 16,0 3-2-16,16 5-1 16,4 7-14-16,4 7-5 15,6 9-27-15,4 6-38 16,2 2-67-16,-3 2-205 15</inkml:trace>
  <inkml:trace contextRef="#ctx0" brushRef="#br0" timeOffset="116776.05">30722 15891 475 0,'0'0'104'0,"0"0"17"15,0 0-44-15,0 0-36 16,0 0-33-16,0 0-6 16,6 51-2-16,-6 9 14 15,0 8 8-15,0 10-3 16,-8 0-3-16,-8 3-6 16,1-3 0-16,-3-7-8 15,5-12 4-15,2-12-6 16,2-14 1-16,5-11 0 15,2-10-2-15,1-7 2 0,1-5-1 16,0 0 11-16,0 0 21 16,0-3 0-16,0-13-4 15,6-11-25-15,5-4 1 16,2-6-2-16,3-7-2 16,0-3 1-16,4-2-1 15,-1-2-15-15,4 5-4 16,0 7 0-16,0 13-3 15,-4 12 16-15,-1 9 2 16,3 5 1-16,0 0-3 16,4 21 5-16,-1 11-6 15,-2 9 7-15,-8 7 11 16,-5 2 10-16,-3-2-12 16,-6-3 1-16,0-5-7 15,0-3-2-15,0-10 5 0,-6 0-6 16,-3-8 0-16,-2 0-30 15,3-7-94-15,2-4-378 16</inkml:trace>
  <inkml:trace contextRef="#ctx0" brushRef="#br0" timeOffset="117196.04">31448 16116 197 0,'0'0'386'0,"0"0"-296"16,0 0 26-16,0 0-31 16,0 0-47-16,0 0-25 15,5 5-10-15,-5 45 7 16,0 9 23-16,0 6-13 16,0 5-3-16,-5-2-7 0,-2-6-3 15,0-6-5-15,0-12 0 16,3-7-2-16,2-11 0 15,2-9 1 1,0-7 2-16,0-5-3 0,0-5-15 16,0 0-45-16,0 0-62 15,-3-17-22-15,-4-12-363 16</inkml:trace>
  <inkml:trace contextRef="#ctx0" brushRef="#br0" timeOffset="117381.62">31239 16399 244 0,'0'0'307'0,"0"0"-207"0,0 0-5 16,0 0-28-16,0 0-37 16,0 0-23-16,81-24-7 15,-36 24 10-15,7 0-9 16,1 0-1-16,0 0 4 16,1 0-4-16,-4 5-2 15,-6 1-17-15,-9-2-109 16,-9-4-384-16</inkml:trace>
  <inkml:trace contextRef="#ctx0" brushRef="#br0" timeOffset="117815.07">31836 16107 680 0,'0'0'51'0,"0"0"26"0,0 0 21 15,0 0-66 1,0 0-28-16,0 0 1 0,109 65 26 16,-76-8-12-16,-2 5 0 15,-4 5-6-15,-2-6 3 16,-7-6-9-16,-7-9 0 16,-4-10 0-16,-4-6-4 15,0-9 0-15,0-5 1 16,-2-7 1-16,1-3-1 15,1-4-4-15,0-2-6 16,1 0-21-16,-1-3-17 16,-3-19-86-16,2-9-99 15,-1-8-383-15</inkml:trace>
  <inkml:trace contextRef="#ctx0" brushRef="#br0" timeOffset="118086.03">32187 16096 499 0,'0'0'122'0,"0"0"-47"16,0 0-29-16,0 0-13 15,0 0 10-15,0 0-5 16,-81 112 15-16,57-66-9 16,0 2-10-16,0 3-2 15,5-2-13-15,0-1-3 16,-1-3-16-16,2-3 5 15,0-6-3-15,2-3-2 0,3-7-4 16,7-5 3 0,1-9-1-16,2-4-27 0,1-8-16 15,-2 0-62-15,-3 0-18 16,-1-15-84-16,1-9-260 16</inkml:trace>
  <inkml:trace contextRef="#ctx0" brushRef="#br0" timeOffset="118270.31">31762 16425 416 0,'0'0'118'15,"0"0"-56"-15,0 0 9 16,104-6-29-16,-55 6-17 0,6 0-9 16,0 0-3-16,-4 0-3 15,-6 0 2-15,-5 0-12 16,-3 0-1-16,-4-3-22 15,-3-1-146-15</inkml:trace>
  <inkml:trace contextRef="#ctx0" brushRef="#br0" timeOffset="118858.53">32938 16003 465 0,'0'0'50'0,"0"0"85"16,0 0-13-16,0 0-56 15,0 0-40-15,0 0-22 16,-4 42-3-16,-29 26 31 16,-9 10 13-16,-7 12-4 15,-6 4-13-15,0 1-16 16,1-3 1-16,3-6-11 15,8-13 2-15,9-13-3 16,8-17-1-16,11-13 3 16,8-12-3-16,1-9 0 0,5-4 4 15,1-5 6-15,0 0-8 16,0 0 0-16,0 0 0 16,0-5-2-16,8-7-76 15,-2 4-191-15</inkml:trace>
  <inkml:trace contextRef="#ctx0" brushRef="#br0" timeOffset="129679.03">704 16473 74 0,'0'0'68'15,"0"0"-22"-15,0 0 4 16,0 0 6-16,0 0-10 0,0 0 4 16,0 0-7-16,-11 21 5 15,11-21 18-15,0 0-12 16,0 0 24-16,0 0-12 15,0 0-16-15,0 0-5 16,0 0-2-16,0-5-11 16,0-5-11-16,0 0-9 15,-6-1-6-15,-1 2 0 16,1 2 1-16,-5 1 6 16,0 3-13-16,-3 3 4 15,-5 0-3-15,-7 0 1 16,-4 5-2-16,2 10 4 15,-2 4 0 17,9 2-4-32,2 4-3 0,1 1 0 0,8 1 3 0,1 2 2 0,4 0-2 15,4 3-2-15,1-1 2 16,0 1 6-16,0-1-6 16,0-1 0-16,1-7 0 15,11-4-6-15,3-5 3 16,2-6-9-16,2-5-3 15,5-3 8-15,1 0 4 16,6-17 3-16,-1-5 4 16,0-2-4-16,-7-3 1 15,-7-4 1-15,-7-4 2 16,1-3-4-16,-4-5 2 16,-3 4-2-16,0 3 0 0,-1 4 1 15,-1 10 2-15,1 6-3 16,1 7 1-16,-2 4-1 15,-1 5 0-15,0 0-1 16,0 0 1-16,0 6-6 16,5 16-2-16,2 6 7 15,8 8 1-15,0 3 0 16,-3 3 0-16,0 2 1 16,-2-4-1-16,2-2 0 15,0-7 0-15,-3-7 1 16,0-7-1-16,0-5 0 15,-2-6 0-15,2-3-10 16,2-3-21-16,5 0-17 0,6-6-14 16,-2-12-66-16,2-6-297 15</inkml:trace>
  <inkml:trace contextRef="#ctx0" brushRef="#br0" timeOffset="130258.83">1090 16160 555 0,'0'0'35'0,"0"0"42"0,0 0-20 16,0 0-39-16,0 0-18 15,0 0 20-15,0 121 14 16,0-63-10-16,0 5-2 15,0 0-8-15,0-5-7 16,3-7-4-16,0-5-3 16,0-10 2-16,-3-2 0 15,0-11-1-15,0-5-1 16,0-6 0-16,0-8 0 16,0-3 3-16,0-1 0 15,0 0 0-15,0 0 9 16,0 0 7-16,0-12 6 15,0-11-18-15,0-8-5 0,6-5 5 16,6 2-7 0,3-2-2-16,1 8-19 0,6 7 14 15,-2 9-7 1,1 8-4-16,1 4 6 0,4 0 6 16,-1 9 6-16,2 11-2 15,-5 6-3-15,-5 3 1 16,-9 5-2-16,-5-1 4 15,-3 2 2-15,0-2 1 16,-11-1-1-16,-3-6 0 16,-5-3 0-16,5-7 0 15,-2-5 8-15,-1-4 9 0,-2 0 22 16,-6-7-19-16,-5 0 4 16,2 0-7-16,-1 0-10 15,7-11-7-15,7 2-19 16,9-7-68-16,6-2-151 15</inkml:trace>
  <inkml:trace contextRef="#ctx0" brushRef="#br0" timeOffset="130631.17">1739 16327 710 0,'0'0'14'0,"0"0"-14"16,0 0 0-16,0 0-1 15,-8 89 1-15,1-33 21 16,-1 6 8-16,0-1-17 16,0-5 5-16,8-5-9 15,0-10-7-15,0-10 1 16,0-7-2-16,0-9 3 0,3-4-2 16,2-3-1-16,-2-7 0 15,0 1-19-15,1-2-71 16,-4 0-203-16</inkml:trace>
  <inkml:trace contextRef="#ctx0" brushRef="#br0" timeOffset="130812.87">1491 16617 641 0,'0'0'67'0,"0"0"-30"15,0 0 20-15,0 0-34 16,87-22-22-16,-28 17 2 15,4 1-3-15,4 1 0 0,-1 3 4 16,-5 0-4-16,-9 0 0 16,-16 0-23-16,-9 0-127 15,-18 0-215-15</inkml:trace>
  <inkml:trace contextRef="#ctx0" brushRef="#br0" timeOffset="131230.82">2425 16419 677 0,'0'0'9'0,"0"0"19"15,0 0 35-15,-85-29-21 16,58 29-9-16,-4 18-33 16,-5 12 3-16,-3 9 2 15,8 7-2-15,4 1 4 16,8 0-2-16,8-1 1 0,8-3-3 15,3-6-3 1,0-3 5-16,15-5-5 0,3-3 1 16,4-9-1-1,2-4 4-15,2-4-4 0,-1-5 2 16,5-1 1-16,1-3-3 16,-1 0-49-16,1 0-106 15,-1-7-299-15</inkml:trace>
  <inkml:trace contextRef="#ctx0" brushRef="#br0" timeOffset="131857.85">2768 16570 420 0,'0'0'157'16,"0"0"-57"-16,0 0-2 16,0 0-45-16,0 0-17 15,0 0-25-15,-58-64 16 16,44 64-18-16,-8 0-8 16,0 8 2-16,-5 10-1 15,1 4 1-15,1 5-2 16,3 0-1-16,4 6 0 15,9 1 0-15,3 0 0 16,6 0 0-16,0-5-2 16,0 0 1-16,0-7 1 0,6-4-1 15,7-4 1-15,-1-5-2 16,4-4-6-16,1-5 4 16,5 0 2-16,2-8 2 15,2-12 2-15,-2-2 6 16,-2-6-6-16,-3-1 9 15,-5-10 3-15,-2-2 4 16,-2-5-7-16,-4-6-7 16,5-2 4-16,-3-4-4 15,-2-2-4-15,-1 4-8 16,-2 7 1-16,-3 11 2 16,0 10-4-16,0 16 7 0,0 8-7 15,0 4 8 1,0 2-12-16,-5 25 11 0,-1 14 2 15,2 13 0-15,4 6 0 16,0 3-1-16,0-1 4 16,0-5-3-16,0-5 1 15,0-8 0-15,0-7-2 16,0-6 1-16,0-7-15 16,4-4-25-16,-1-4-43 15,-1-7-168-15</inkml:trace>
  <inkml:trace contextRef="#ctx0" brushRef="#br0" timeOffset="132254.34">2986 16581 760 0,'0'0'48'0,"0"0"-9"16,0 0 14-16,0 0-31 15,0 0-18-15,0 0 2 16,98-25-3-16,-67 25 2 16,-1 0-5-16,-7 0-9 15,-1 0-36-15,-6 0-37 16,-5 0-107-16</inkml:trace>
  <inkml:trace contextRef="#ctx0" brushRef="#br0" timeOffset="132644.57">3548 16308 685 0,'0'0'42'0,"0"0"25"16,0 0 8-16,0 0-48 15,0 0-27-15,0 0 2 16,39 47-1-16,-15 0 24 15,-2 4-3-15,5 2-7 16,-3 2-1-16,-2-9-4 16,-1-5-6-16,-4-6 0 15,-4-8-3-15,-3-6 0 16,-5-5 0-16,1-6-1 16,3-4 0-16,-5-1-1 15,1-4 1-15,-2-1-41 16,0 0-44-16,0 0-81 15,0-20-321-15</inkml:trace>
  <inkml:trace contextRef="#ctx0" brushRef="#br0" timeOffset="132913.2">3852 16240 544 0,'0'0'1'15,"0"0"21"-15,-40 101 69 16,18-50-16-16,-5 6-17 16,-3-2-21-16,3 2-9 0,-4-8-11 15,6-1 2 1,-1-4-10-16,8-8-3 0,2-3-3 16,5-10-1-16,7-6 3 15,-1-6-9-15,5-8 4 16,0 0-2-16,0-3-39 15,0 0-31-15,0 0-48 16,2-12-134-16</inkml:trace>
  <inkml:trace contextRef="#ctx0" brushRef="#br0" timeOffset="133070.64">3502 16653 426 0,'0'0'47'16,"0"0"14"-16,94-30 18 15,-54 22 22-15,2-1-62 0,4 1-13 16,2 1-5-16,-2 4-15 16,2 1-2-16,-5 2-4 15,-10 0-15-15,-15 0-136 16</inkml:trace>
  <inkml:trace contextRef="#ctx0" brushRef="#br0" timeOffset="135094.41">2588 17277 503 0,'0'0'43'15,"0"0"69"-15,0 0-31 16,0 0-42-16,0 0-19 16,0 0-8-16,62-62 4 15,-59 62-5-15,3 0-11 0,3 9 0 16,0 18 18 0,1 7-1-16,-2 11 0 0,-4 8-8 15,-4 9 17-15,0 5-14 16,0 3-3-16,0 2 0 15,-6-8-1-15,0-2-6 16,4-9 4-16,2-8-5 16,0-11 1-16,0-5-4 15,8-10 8-15,3-5-8 16,5-7 2-16,-1-4-8 16,3-3-16-16,3 0 0 15,0-4 7-15,-5-11 7 16,-1-5-7-16,-4-4 6 15,-4 0 10-15,-7 0 2 16,0 0 0-16,0-1 2 0,-13 0 15 16,-7 2 7-16,-7-4-3 15,-7 5 4-15,0 0-7 16,-2 2-10-16,2 2 6 16,1 1-11-16,8 1 8 15,1 3-11-15,6 3-1 16,6 0 5-16,3 1 5 15,6-2-10-15,3 0 5 16,0-1-5-16,0-4 0 16,9 3-12-16,10-4 12 15,-3 5-5-15,1 2 1 16,-1 3-29-16,1 3-30 0,5 4-47 16,-1-1-93-16</inkml:trace>
  <inkml:trace contextRef="#ctx0" brushRef="#br0" timeOffset="135336.2">2993 17473 689 0,'0'0'36'16,"0"0"-29"-16,0 0 36 0,91-19-7 16,-58 14-30-16,-2 5-3 15,-4 0 5-15,-1 0-8 16,-4 0-27-16,-1 0-116 16</inkml:trace>
  <inkml:trace contextRef="#ctx0" brushRef="#br0" timeOffset="136240.51">3818 17394 501 0,'0'0'52'0,"0"0"3"16,0 0 41-16,-82-75-45 0,61 58-30 16,5 8-1-16,1 3 4 15,4 2-4-15,1 4-15 16,-2 0-3-16,-3 2-2 16,-3 15 1-16,-4 6-2 15,1 4 0-15,-3 5 0 16,8 3 1-16,2-2 7 15,8 1-7-15,6-5-1 16,0-3-3-16,11-5-1 16,11-5 2-16,5-7-2 15,1-9 2-15,2 0 3 16,0-2-1-16,-6-13 2 0,1-6 1 16,-7-2-2-1,-6-5 3-15,-6-1 5 0,0 0 4 16,-5 0 0-16,-1 1 2 15,0 6-4-15,0 2 1 16,0 6-4-16,0 6-4 16,-1 5 4-16,1 3-7 15,-3 0-5-15,-1 5 0 16,-1 15-4-16,-1 9 9 16,6 7 4-16,0 7-4 15,0 0 0-15,8 4 2 16,8-4-1-16,-1 1 2 15,3 0 2-15,-5-1-4 0,-1-2-2 16,-3-1 2-16,-3-2-2 16,-4-1 1-16,-2-7-4 15,0 0 4-15,-5-3 4 16,-4-4-4-16,-3-7-6 16,2-5-2-16,-4-3 8 15,-2-4 0-15,-2-4 20 16,-6 0 14-16,0 0 6 15,-4-7-9-15,7-7 6 16,3-4-11-16,6-1 2 16,8-5-4-16,4-3-8 15,0 0-4-15,10-3-11 0,10 2-1 16,5 3 0-16,6 2-21 16,-1 4-20-16,6 2-41 15,-5 3-32-15,-1-1-82 16</inkml:trace>
  <inkml:trace contextRef="#ctx0" brushRef="#br0" timeOffset="136835.01">4079 17143 632 0,'0'0'24'0,"0"0"54"16,0 0-19-16,0 0-40 16,0 0-18-16,0 0-1 15,-21 112 12-15,14-53-7 16,-2 6 25-16,3 0-13 15,3-4-10-15,1-8-3 16,2-9-4-16,0-10 0 16,0-9 2-16,0-7-2 15,0-7 1-15,0-7-2 16,0-4 1-16,0 0 0 0,0 0 8 16,0 0 24-16,2-13 28 15,-1-8-40-15,5-8-20 16,2-6 2-16,2-3-2 15,7-5 0-15,-1 0-23 16,-1 4-9-16,4 9-5 16,-2 7 13-16,-2 12 3 15,-3 7 11-15,-1 4 0 16,3 0 2-16,1 2 8 16,0 17-1-16,-2 9-2 15,-1 7 3-15,-4 4 11 16,-2-1 1-16,-2-2-3 15,0-2 4-15,-2-4-1 16,-1-2-11-16,-1-8 5 0,0 2-6 16,0-5 2-16,0-3-2 15,0-1-3-15,-1-1-32 16,-4-4-55-16,4-4-325 16</inkml:trace>
  <inkml:trace contextRef="#ctx0" brushRef="#br0" timeOffset="137261.82">4704 17227 673 0,'0'0'13'0,"0"0"11"15,0 0 45-15,0 0-42 16,0 0-22-16,0 0 1 0,-3 94 39 15,-3-45-10 1,-3 1-7-16,3-1-4 0,2-3-5 16,2-5-10-16,1-7-8 15,-1-4 0-15,2-5 0 16,0-10 4-16,0-1-5 16,0-9 0-16,0 0-36 15,0-4-45-15,0-1-38 16,0 0-78-16,0-11-158 15</inkml:trace>
  <inkml:trace contextRef="#ctx0" brushRef="#br0" timeOffset="137510.13">4522 17498 398 0,'0'0'98'15,"0"0"-13"-15,0 0 22 16,0 0-40-16,0 0-16 15,0 0-30-15,36-37-14 16,-5 31 6-16,1 2 12 16,2 0-4-16,0-1-2 15,-1 3-7-15,-6-1 6 16,1 0-18-16,-7 2 11 16,1 1-10-16,-2 0-1 15,1 0-12-15,-2-5-37 16,-7 0-67-16,-6-1-302 15</inkml:trace>
  <inkml:trace contextRef="#ctx0" brushRef="#br0" timeOffset="137947.46">5269 17162 755 0,'0'0'12'16,"0"0"-1"-16,0 0 49 16,0 0-6-16,0 0-45 15,0 0-8-15,6 28 8 16,11 16 2-16,4 4 10 16,-1 1-4-16,-3 3 1 15,1-5-10-15,-5-2-3 16,2-8 0-16,-3-4-3 15,0-5 5-15,-2-5-6 16,1-4 0-16,1 0-1 0,-3-8-18 16,-3 1-29-1,-2-4-62-15,-4-8-66 0,0 0-181 16</inkml:trace>
  <inkml:trace contextRef="#ctx0" brushRef="#br0" timeOffset="138241.44">5466 17195 433 0,'0'0'74'0,"0"0"-7"0,0 0 47 16,0 0-56-16,0 0-42 15,0 0-11-15,-22 63 25 16,1-19 9-16,-9 1-6 15,-3 2-3-15,2-5-18 16,1-3-5-16,9-2-3 16,2-7-1-16,10-2 2 15,1-4-5-15,1-4 0 16,4-8-2-16,3-2-19 16,0-5-35-16,0-1-41 15,0-4-90-15,2 0-131 16</inkml:trace>
  <inkml:trace contextRef="#ctx0" brushRef="#br0" timeOffset="138460.13">5110 17454 526 0,'0'0'85'0,"0"0"-30"15,0 0 34-15,0 0-22 16,0 0-26-16,0 0-39 15,128-20-2-15,-61 13 0 16,2 3 6-16,-5-2-2 16,-3 3 2-16,-9 2-6 15,-10 1 2-15,-12 0-4 0,-5 0-67 16,-7-7-209-16</inkml:trace>
  <inkml:trace contextRef="#ctx0" brushRef="#br0" timeOffset="138841.81">6145 17145 706 0,'0'0'80'16,"0"0"-64"-16,0 0-15 15,0 0 25-15,-46 103 42 16,16-47-30-16,-6 5-5 15,0 2-5-15,2 2-22 16,1-2 5-16,5-8-11 16,8-11 5-16,6-11-10 15,6-12 9-15,8-10-8 16,0-7-23-16,0-4-60 0,0 0-142 16</inkml:trace>
  <inkml:trace contextRef="#ctx0" brushRef="#br0" timeOffset="143179.07">6594 17171 214 0,'0'0'133'0,"0"0"-50"16,0 0 13-16,0 0-42 16,0 0-20-16,0 0 17 15,9-36-21-15,-9 24-7 16,-3-3-9-16,-9 0-2 15,0-1 1 1,-4-2-3-16,-1 1-5 0,-2-2 3 0,-5 2-7 16,2-2 4-16,-4-1-4 15,1 1-2-15,-5 0 2 16,-3 2-1-16,-7 0 0 16,-2-1 0-16,-5-4 0 15,-3 2 5-15,-2-4-5 16,-3 2-3-16,1 1 2 15,2 0 1-15,0 3 0 16,1 1-4-16,5 2 4 16,-2 3 2-16,2 2-2 15,0 1-1-15,1 2 0 16,2-1 1-16,4 1-4 0,6 0 4 16,0-1 0-1,6 2-2-15,2-2 0 0,3 0 2 16,2-1 0-16,1 2-1 15,1-1 2-15,-3-1 3 16,-1 3-4-16,-2-1-5 16,-3 0-2-16,3 2 6 15,-3 0-1-15,-1 1 0 16,-2-2 2-16,5 0 0 16,-4 1 4-16,4-3-9 15,4 1 5-15,-1 0 0 16,1 0 2-16,-1 2-2 15,0-2 0-15,-3 2 0 16,-2 0-1-16,-1 0 9 0,-2 0-14 16,0-2 12-16,-1 0-6 15,1-2 0-15,0-1 0 16,1 2 1-16,3-2-1 16,1 1 0-16,4 1 0 15,0 0-3-15,0-1 3 16,2 1 3-16,-4-3-2 15,-2 3-1-15,-3-1 0 16,-5-2-1-16,0 1-2 16,-1 0 2-1,2-2 1-15,1 0 1 0,6 0-1 0,1-1-1 16,0 1 1 0,3 0 3-16,2 0-1 0,2-2-2 15,1 2 0-15,1 1 0 16,0-2 2-16,3 0-2 15,-3 1 0-15,3-2 3 16,-7-3-3-16,1-1 0 16,-9-1 1-16,-3-2-1 15,-7 1-1-15,-2-5-4 16,-4-2 10-16,-3-1-4 16,4-3-1-16,-1 2 2 15,4 3-2-15,3 3 0 16,3 2 2-16,2 1 1 15,-3 6-2-15,-1 0 3 16,-3 4 0-16,-4 5 1 0,-4-1 1 16,-1 2-4-16,0 2-2 15,2 1 1-15,-1-2-1 16,4 0 2-16,6 0 0 16,5-2-2-16,1 2 0 15,0-3-2-15,5 3 2 16,-2-4 3-16,-1 1 3 15,-4 2-6-15,-5 1-3 16,-6 1 3-16,-5 0 1 16,-4 1-1-16,4 1 0 0,-3-2 0 15,5 2 0 1,1-1 0-16,-2 0 0 0,-1-1 0 16,-6-1 0-16,1-1 1 15,-4 1 5-15,3 1-5 16,8 0-2-16,7-1 4 15,9 2-1-15,5 0-1 16,1 1 2-16,-1 0-3 16,1 0 1-16,-5 0-1 15,-2 0-1-15,1 0 1 16,-3 2 4-16,-2 0-4 16,-4-2 0-16,2 0-5 15,-1 0 7-15,3 0-4 16,6 0 4-1,2 0-2-15,-1 0 0 0,-2 0 2 16,-3 0 0-16,-10 0 2 0,-2 0-4 16,-7 5-1-16,-1 5 1 15,3-4-2-15,1-1 2 16,10 1 0-16,1-3 2 16,5-2-2-16,0 2 0 15,6 0 0-15,-4 1 2 16,1 3-2-16,-7 2-1 15,-5 1 1-15,-4 1 3 16,-2 1 1-16,-3 0-3 16,6 0 0-16,2-3-2 15,7-1 1-15,5-2-1 16,6 2-2-16,4 0 1 0,1 1 2 16,-2 4 0-16,-3 3 2 15,-5 2-2-15,-3 2-3 16,-1 0 3-16,4-3 1 15,0-2-1-15,5 2 0 16,1-5 0-16,7-3 1 16,3 0 1-16,3-3-4 15,-1 1 1-15,2 1 1 16,-4 1 3-16,-5 6-3 16,4-1-2-16,-6 2 1 15,6-1 2-15,0 0 1 16,3 2-2-16,-1-3 0 0,4 2-3 15,4-2 3 1,1-1-1-16,1 0 0 0,0-1 1 16,2 3 0-16,-2-1 1 15,0 3-1-15,-2 0 0 16,-1 2-1-16,3 1 0 16,3-1 1-16,0-2 1 15,-3 0-1-15,3 0 0 16,0-1 7-16,0-2-7 15,0 0 0-15,0-1 0 16,0 0 0-16,0-1 0 16,0 3 0-16,0 0 0 15,0 4 0-15,0-2 0 16,0 4-2-16,0-1 2 0,0-1 0 16,0 2 0-16,0 1-2 15,0 1 2-15,0 1 0 16,0 2 4-16,0 2-4 15,0-3 0-15,0 0-2 16,3 3 0-16,-3-3 2 16,3 0 2-16,-3 1 0 15,0 3-2-15,0-3 0 16,0 2 0-16,0 0 0 16,0-1 0-16,0-3 0 15,0 2 0-15,0-6 0 16,0 0 0-16,0 2 0 0,3 1-4 15,6 5 4-15,1 4 0 16,-1-2 2 0,-1 0 0-16,1-2 0 0,4 0-2 15,-1-1 0-15,0-2 1 16,0-1-1-16,0-3 0 16,1 1-1-16,1 0 2 15,2 0-2-15,-1 0 2 16,3 2 0-16,1-2-1 15,1-2 0-15,-1-1 2 16,-1-2 1-16,0-1-3 16,1-1 3-16,-2-6-3 15,8 2 0-15,-1 0 3 0,12 1-2 16,1 0 2-16,-1-3-3 16,1 3 5-16,-10 3-5 15,-6-2 0-15,0 1 0 16,-2-2 3-16,-1 3-3 15,3-6 2-15,-1 1-1 16,2-3 2 0,2-2-3-16,1 3 0 0,3-4 0 15,2 4 0-15,0 0-5 16,-2 1 10-16,-1 0-9 16,-3 3 4-16,0 1 0 15,1 1 7-15,2-1-7 16,3-2-5-16,3-2 5 0,3-3 0 15,4-2 7 1,6-1-12-16,-1-1 12 0,7 1-6 16,0 0-1-16,0-2-1 15,1 2 1-15,-1-3 2 16,3 0 0-16,3 0 6 16,8-10 1-16,1 1 5 15,7-1-12-15,-8-3 0 16,-3 7 5-16,-10-1-4 15,-9 7 3-15,-8 0-2 16,-8 0-4-16,-3 0 0 16,-4 7 1-16,2 2 1 0,2-2-1 15,2-3-1 1,1 0 4-16,2-2-2 0,1-2 1 16,-1 3-1-16,-3-3-2 15,-2 5 3-15,-2 1-2 16,2-2 0-16,-1 2 0 15,3-1 1-15,-2-1-2 16,3 2-3-16,-1-1 3 16,3-5 1-16,1 0 3 15,-1 0-4-15,-2 0 0 16,-3 0 5-16,-3 0-4 16,-3-2 0-16,2-4 5 15,0 3-4-15,1 2 1 16,2-4-2-16,-1 0 4 0,-1 0-5 15,6 0 4-15,-4 1-4 16,6 1 7-16,0 1-7 16,4-3 0-16,11 3 1 15,13-1-1 1,12 0 7-16,11 3 6 0,1 0-5 16,-6 0-8-16,-5 6 3 15,-8 1-7-15,-11 4 5 16,-10-3-4-16,-9-2 2 15,-9-2 1-15,-6-4 0 16,-2 0 1-16,2 0 7 16,-5 0-7-16,1 0-1 15,2 0 1-15,3 0 0 16,4 0-2-16,7-3 2 16,7 1-2-16,3-1 2 15,1 1-1-15,0-1 0 0,0 2 0 16,-1 1-1-16,0 0 1 15,0 0 0-15,-1-1 5 16,0-2-4-16,1-3-2 16,-2 1-2-16,-4 0 1 15,0 1 4-15,-2 0-3 16,-4 2 3-16,5 0-2 16,1-1 2-16,5 3-1 15,-5 0-1-15,2 0 0 0,-3 0 0 16,0 0 1-1,1 0-1-15,0 0 0 16,3 0 1-16,1 0-4 0,-4 0 7 16,2 0-8-16,0 0 12 15,-1 0-13-15,4 0 7 16,0 0-2-16,0 3 2 16,1-3-2-16,-3 4 0 15,1-1 5-15,2-2-5 16,0 1 0-16,2-2 3 15,4 0-1-15,-4 0 3 16,1 0-5-16,-3 0 0 16,-2 0-3-16,-1-6 10 15,2-1-8-15,-8 3 1 16,2-1 0-16,-8 0 1 0,-2 2 4 16,-1 0-3-16,2 0-2 15,-2 0 0 1,2-1 2-1,-3-3-1-15,6 1 0 0,-5 3-1 0,5-2 0 16,-3 2 1-16,-2 0-1 16,1 2 2-16,-4 0-2 15,-1 0 0-15,1-2 0 16,1-4 1-16,1 4 1 16,1-4 1-16,3 0 0 15,-1-1-3-15,5-1 0 16,-4 1 5-16,3 2-5 0,-2-2 3 15,-1 0-3-15,-1 0 6 16,-2 4-5 0,4-2-1-16,-4-4 4 0,-1 3-3 15,0-5 0-15,-2 0 2 16,-1 0 2-16,0-4 2 16,0 3-2-16,-3-4 3 15,1 0-2-15,-2 1-2 16,-1 0 6-16,-3-3-5 15,1-1 5-15,4 1-3 16,0-3 8-16,-2 1-12 16,2 6 3-16,-3-2 5 15,-5 3-5-15,-4 4 4 16,0 0-5-16,-1-2 10 16,-2 1-6-16,0-2-1 0,0-2-2 15,0-1 1-15,0-1 0 16,0 0-3-16,3 3 1 15,-3 0 1-15,0 1-5 16,0 2 16-16,0 0-15 16,0-1 16-16,0 3-18 15,-2 1 15-15,-4-3-12 16,-3 2 0-16,-4-4-3 16,-2-1 6-16,-3-3-5 15,-1-2 0-15,-1 1 1 16,0 0-4-16,0-2 5 0,1 0-3 15,-5 0 0 1,0 0-2-16,0 3-57 0,3 7-27 16,2 1-86-16,8 7-177 15</inkml:trace>
  <inkml:trace contextRef="#ctx0" brushRef="#br0" timeOffset="146766.57">2167 685 70 0,'0'0'44'16,"0"0"-13"-16,0 0 27 16,0 0-39-16,0 0-3 15,0 0-10-15,0 0 1 16,0 0-1-16,0 0-3 16,0 0 8-16,0 0 33 15,0 0 5-15,0 0 10 16,0 0 19-16,0 0-14 15,0 0-12-15,0 0 17 0,0 0-14 16,0-2-10-16,0 0-21 16,0 2 10-16,0 0 4 15,0 0-5-15,0 0-18 16,0 0-15-16,0 0 5 16,0 15-11-16,0 6 12 15,0 6-1-15,7 2 2 16,-1 3-6-16,3-3 7 15,2 0-7-15,2 0 4 16,-1-5 3-16,-2-5-8 16,-2-6 5-16,-5-6-9 15,-3-6 13-15,3 1-17 0,-3-1 9 16,0-1-1-16,0 0 4 16,0 0-2-16,0 0-2 15,0 0-7-15,0 0-20 16,6 0-37-16,9-4-95 15,3-11-513-15</inkml:trace>
  <inkml:trace contextRef="#ctx0" brushRef="#br0" timeOffset="147747.35">3727 753 635 0,'0'0'84'0,"0"0"-66"16,0 0 48-16,0 0-15 15,0 0-39-15,0 0-10 0,42-60-1 16,-21 56 0-16,-2 4 2 16,-4 0-3-16,-1 0-5 15,-6 0-7-15,-2 13 12 16,-1 4-12-16,-2 3 10 15,0 1 4-15,-3-1 0 16,0 2-1-16,0 0-1 16,0-2 6-16,0 1-2 15,-11 0-4-15,-2-1 3 16,-2-3 11-16,6 0-13 16,-1-2 13-16,5-5-1 15,2-5-7-15,2 1 2 16,1-3-5-16,0-1-2 15,0 2 1-15,6 0 0 16,10-1 3-16,2 1 5 0,3-2-1 16,3-2 1-16,-1 0-1 15,0 0-5-15,2 0-4 16,-2 0 1-16,-1 0 7 16,-2-2-8-16,-1-1-17 15,-4 0-44-15,-3 3-38 16,-9-1-235-16</inkml:trace>
  <inkml:trace contextRef="#ctx0" brushRef="#br0" timeOffset="148803.19">5360 694 521 0,'0'0'45'0,"0"0"-45"15,0 0 0-15,0 0-1 16,0 0 1-16,0 0 0 15,69 38 9-15,-66-19 7 16,-3-1 21-16,0 1 6 16,-8-5 1-16,-5-1-13 15,1-1-7-15,-1-5 9 16,8-3-10-16,2-3-11 0,2 1-9 16,1 1-3-1,0 1-3-15,0 3-22 0,16 1 11 16,5 1-3-16,3 2 4 15,-2 2-7-15,-1 0 13 16,-7 4-18-16,-7-1 16 16,-4 0 5-16,-3 1-7 15,0-2 9-15,0 0 2 16,-6-5 2-16,-6 2 3 16,0-4-2-16,2-1 11 15,-1-1-1-15,1-3 13 16,1-3 23-16,0 0-12 0,-3 0-6 15,-3 0-18-15,-1 0-7 16,4-5-6-16,6-1-19 16,6 0-87-16,0-1-343 15</inkml:trace>
  <inkml:trace contextRef="#ctx0" brushRef="#br0" timeOffset="149772.5">6950 663 439 0,'0'0'133'0,"0"0"-102"16,0 0 23-16,0 0-15 16,0 0-24-16,0 0 8 15,-47 55 3-15,36-32-10 16,2-1-3-16,3 0-2 0,2 0-10 15,4-4 14 1,0-2-15-16,0-4 2 0,13 0-1 16,-2-5 0-16,3-2 3 15,-3-5-2-15,5 0 5 16,-1 0-5 15,0 0 10-15,-1-7-9-16,-4-5 15 0,2-1-15 0,-3-1 18 0,0 2-20 0,-2 3 16 15,-2 4-15-15,-4 2 3 16,-1 3-3-16,0 0-2 16,0 0-7-16,0 12 0 15,-1 9 5-15,-9 7 1 0,-4 3 1 16,2-2 1-16,-1 0-1 16,1-2 5-16,3-5-4 15,3-5-1-15,1-3 0 16,4-2-16-16,-1-4-22 15,2-4-52-15,0-4-221 16</inkml:trace>
  <inkml:trace contextRef="#ctx0" brushRef="#br0" timeOffset="150433.88">6218 652 546 0,'0'0'148'0,"0"0"-126"15,0 0 31-15,0 0 12 16,0 0-44-16,0 0 1 16,-79 32-8-16,76-23-4 15,0-1-8-15,3 1-2 16,0 0 7-16,0 4-1 0,0-1-4 15,8 2-1 1,2-1 0-16,0 4 0 0,-1-3-1 16,0 3 0-16,-1-2 0 15,-4-3 0-15,-2 2 0 16,-2-4 0-16,0 0-1 16,0-4 0-16,0-2 1 15,0 0-1-15,0-1-2 16,-5 0 3-16,-4 0 0 15,-3 0 0-15,2-3 0 16,1 0-5-16,0 0-6 16,3 0-37-16,3 0-24 15,3-12-219-15</inkml:trace>
  <inkml:trace contextRef="#ctx0" brushRef="#br0" timeOffset="150612.06">6227 612 609 0,'0'0'106'15,"0"0"-89"-15,0 0 15 16,88-2 2-16,-48 2-32 16,5 0 0-16,-5 8-2 15,-5-3-80-15,-16-2-438 0</inkml:trace>
  <inkml:trace contextRef="#ctx0" brushRef="#br0" timeOffset="151969.79">3074 629 25 0,'0'0'283'15,"0"0"-208"-15,0 0 40 16,0 0-14-16,0 0-43 16,0 0-19-16,-20 0-8 15,10 0 0-15,-2 4-17 16,-6 12-5-16,-3 4 19 16,3 7-10-16,1 2 3 15,3 1-17-15,5 0 3 16,2 4-5-16,4-1 6 0,3-1-6 15,0 1 2 1,0-5-4-16,3-3 3 0,7-3-3 16,5-5 0-16,1-8-8 15,-2-1-5-15,7-6 12 16,-4-2-8-16,0 0 8 16,4-1-3-16,-6-9-2 15,-2-1 6-15,-4 0 0 16,-3-3 4-16,-6-2 2 15,0 2 2-15,0 0-5 16,-3 3 6-16,-9 2-5 16,2 3 1-16,-2 4 2 15,0-1-5-15,-6 3-4 0,-1 0-17 16,-4 17-40-16,-1 0-100 16,5-1-306-16</inkml:trace>
  <inkml:trace contextRef="#ctx0" brushRef="#br0" timeOffset="154638.91">1658 2184 194 0,'0'0'49'15,"0"0"22"-15,0 0 16 16,0 0-29-16,0 0-36 16,0 0 29-16,0 0-15 15,0-13 0-15,0 9 1 16,0-1 9-16,0-2-6 15,0 1-13-15,0-5 10 16,0 2-20-16,0-1 0 16,0 0-3-16,-7 3 13 15,1 1-11-15,3 2-6 16,-3 1-5-16,-2-1 6 16,-2 4-9-16,-5 0 1 0,-3 0 8 15,-3 0-11 1,0 10 0-16,-1 4-3 0,3 3 3 15,1 0 4-15,0 7-3 16,4 3-1-16,1 4 0 16,4 4-2-16,3 2-2 15,0 0 4-15,6-2-1 16,0-4 1-16,0-5-4 16,6-7-11-16,5-3 4 15,2-8-10-15,2-4-2 16,4-4 0-16,-1 0 12 0,0 0 11 15,3-12 0-15,-9-7 1 16,4-2 1-16,-2-6 0 16,-2-4 0-16,1-2 2 15,-4-3 0-15,-1 2 6 16,-1 1-7-16,-3 4 1 16,-2 5-4-16,-1 7 3 15,1 6-3-15,-2 7 2 16,0 4 16-16,0 0-18 15,0 0-2-15,0 1 2 16,3 16-3-16,3 7-3 16,1 2 6-16,-4 6 0 15,3 2 0-15,-1 0 0 16,-1-3 1-16,1-5-1 16,-1-4 0-16,2-2-1 15,-3-6-1-15,3-3-20 0,0-3-11 16,0-5-35-16,6-3-80 15,-3 0-132-15</inkml:trace>
  <inkml:trace contextRef="#ctx0" brushRef="#br0" timeOffset="155231.01">1891 1950 508 0,'0'0'109'16,"0"0"-70"-16,0 0-28 16,0 0 3-16,0 0 4 15,18 73 21-15,-12-31-10 16,-3 4-2-16,-3 0-18 15,0-2 0-15,0-3-2 16,0-3-4-16,0-1-3 16,0-5 4-16,0-5 4 15,0-7-8-15,-2-10-7 16,2-5 7-16,0-3 3 16,0-2 2-16,0 0-4 0,0 0 9 15,0-17 3-15,0-9-4 16,2-3-6-16,7-5-6 15,3 3-9-15,0 2-6 16,1 6-1-16,2 7-9 16,1 4 4-16,-1 7 3 15,0 5 13-15,3 0-20 16,-3 3 14-16,0 13 10 16,-3 4 2-16,-6 4-6 15,-3 0 7-15,-3 0 1 16,0 1 9-16,0-4 4 15,0-3-5-15,0-4 15 0,-2-5-12 16,-4 1 1-16,-2-6 10 16,0 2 1-16,-4-2-5 15,-6-1-7-15,-7-2 0 16,-5-1-9-16,0 0-4 16,6 0-51-16,11 0-71 15,13-8-350-15</inkml:trace>
  <inkml:trace contextRef="#ctx0" brushRef="#br0" timeOffset="155584.37">2414 2012 528 0,'0'0'35'0,"0"0"-33"16,0 0 19-16,0 0 46 16,0 109-28-16,0-67-16 15,0 3-1-15,-7 2-10 16,-2-1-5-16,3-2-1 0,0-7-5 15,0-10 4 1,5-8 0-16,1-10-5 0,0-4 4 16,0-2-4-16,1-3-12 15,5 0-43-15,0 0-81 16,0-8-354-16</inkml:trace>
  <inkml:trace contextRef="#ctx0" brushRef="#br0" timeOffset="155797.25">2230 2256 339 0,'0'0'246'0,"0"0"-227"0,0 0-12 16,0 0 11-16,0 0 47 15,116-4-41-15,-73-1 2 16,-4 2-13-16,1-3-2 15,-7-2-11-15,-6 3-3 16,0-1 2-16,-11 2-86 16,-10-1-290-16</inkml:trace>
  <inkml:trace contextRef="#ctx0" brushRef="#br0" timeOffset="157182.53">3602 2132 167 0,'0'0'84'16,"0"0"2"-16,0 0 52 16,0 0-50-16,0 0-21 15,0 0 4-15,1-26-24 16,-1 19-1-16,0 3-5 16,-1 1-12-16,-11 0 1 15,3-1-15-15,-6 4-5 16,-6 0-10-16,-3 0 1 0,-4 4 1 15,-2 8 2-15,5 6 6 16,-2 1-10-16,9 5 2 16,0 1-1-16,3 1 2 15,5 5-3-15,4-1 3 16,3 1-3-16,3-4 0 16,0 1 0-16,0-8 0 15,9-1-2-15,7-7-1 16,1 0 3-16,2-7-3 15,8 1-7-15,1-3 1 16,0-3-20-16,1 0-15 16,-4 0-9-16,-1 0-50 15,0-4-116-15</inkml:trace>
  <inkml:trace contextRef="#ctx0" brushRef="#br0" timeOffset="157803.87">3900 2210 173 0,'0'0'354'0,"0"0"-323"16,0 0 54-1,0 0-20-15,0 0-34 0,0 0-25 16,-91-29 6-16,70 29 8 15,-1 4-3-15,0 9 3 16,2 2-3-16,-1 4-3 16,5 3-13-16,4 1 4 15,6 2-4-15,3 3 0 16,3-2-1-16,0-2-3 16,0-5 3-16,9-5-2 15,3-6 0-15,1-1-15 16,-1-4 4-16,3-3 6 15,2 0-1-15,-1 0 8 16,-1-8 1-16,6-9 1 16,-5-2 15-16,-1-4-3 15,1-5-6-15,-4-3 23 16,-1-1-28-16,2-4 17 16,-4-2-18-16,0-1 0 15,-2 0 2-15,-5 2-4 0,1 1 0 16,-3 7 0-16,0 7-4 15,0 8 0-15,0 7 3 16,0 4-2-16,0 3 2 16,0 0 1-16,0 0-3 15,0 20-12-15,0 13 12 16,0 6 0-16,0 2 3 16,0 2 0-16,0-4-2 15,0 0 2-15,0-5 2 16,0-2-2-16,0-4-4 0,0-5 3 15,0-4-5-15,6-6-12 16,5-3-26-16,0-4-1 16,3-4-25-16,-1-2-94 15</inkml:trace>
  <inkml:trace contextRef="#ctx0" brushRef="#br0" timeOffset="158074.44">4177 2196 567 0,'0'0'123'15,"0"0"-92"-15,0 0 24 16,0 0-29-16,0 0-25 15,0 0 10-15,94 0-5 16,-71 0 0-16,-1 0-6 16,-4 0-2-16,-4 0-21 15,-10 0-90-15,-4-2-353 16</inkml:trace>
  <inkml:trace contextRef="#ctx0" brushRef="#br0" timeOffset="160467.51">5335 2146 624 0,'0'0'79'0,"0"0"-76"16,0 0 8-16,0 0 21 16,0 0-13-16,0 0-10 0,-2 0 3 15,2 0 3-15,11 0-5 16,8-3-7-16,1-7 4 16,1 0-3-16,-4-2-3 15,-3-3 6-15,-5 1-7 16,1 0-5-16,-7-1-2 15,-3-1 4-15,0 2-2 16,0 3 5-16,-13 1 6 16,1 3 2-16,-4 2 5 15,-4 5-3-15,1 0-3 16,-2 10-3-16,-3 10 3 16,0 8-7-16,3 5 3 15,5 2-3-15,4 1 3 16,6-1-1-16,6-1-1 15,0-3 10-15,11-2-11 0,6-5-2 16,4-2-3-16,-3-5 1 16,3-6-8-16,-2-3-23 15,1-8 10-15,-1 0-27 16,-1 0-45-16,0-10-196 16</inkml:trace>
  <inkml:trace contextRef="#ctx0" brushRef="#br0" timeOffset="160992.19">5644 1950 422 0,'0'0'92'16,"0"0"-71"-16,0 0 34 15,0 0 6-15,0 0-39 16,86 17 11-16,-77 16 2 15,-4 6 8-15,-5 6-27 16,0 2 10-16,-12 4-4 16,-6 4 5-16,0 1-24 15,0 3 0-15,3-2 0 16,3 1 6-16,3-8-9 16,6-5-4-16,0-6-6 15,3-9-1-15,0-6-4 16,0-5 2-16,0-6-7 0,0-6 12 15,8-7-2-15,5 0-5 16,5 0 4-16,3-5 10 16,0-11-10-16,0-4 3 15,-5-6 2-15,-10 0-2 16,-3-7 6-16,-3-1 4 16,-3 1-2-16,-15-1 2 15,-7 4 15-15,2-1 17 16,-2 5-7-16,3-1-6 15,1 2 11-15,9 2-14 16,3 3 2-16,3 1-2 16,3 0-7-16,3 4 1 0,0 0-8 15,0 2-2 1,7 3-4-16,5 3-5 0,2 4-3 16,7 1-32-16,-5 2-19 15,2 0-23-15,-3 0-132 16</inkml:trace>
  <inkml:trace contextRef="#ctx0" brushRef="#br0" timeOffset="161240.16">5899 2182 597 0,'0'0'9'0,"0"0"-7"15,0 0 47-15,106-1-28 16,-78 1-19-16,-7 0-2 16,-3 0-11-16,-12 0-81 15,-6-4-260-15</inkml:trace>
  <inkml:trace contextRef="#ctx0" brushRef="#br0" timeOffset="162344.32">6773 2155 327 0,'0'0'94'15,"0"0"-42"-15,0 0 43 16,0 0-49-16,0 0-33 16,0 0 16-16,-11-78 9 15,0 66-21-15,-6 3 24 16,2 1-21-16,-3 3 4 15,-4 2-2-15,1 3-13 16,-3 0 2-16,-1 0-11 16,-1 11 8-16,1 3 0 15,3 8-5-15,4 0-1 16,3 4 0-16,6-2 6 16,6-1-8-16,3 0 3 15,0-1-9-15,3-5 1 16,15-1 0-16,-2-5-9 15,5-4-9-15,4-4 8 0,-2-3 0 16,4 0 12-16,-5-5-2 16,-3-8 5-16,-2-3 0 15,-4-1 11-15,-1-3-7 16,-3-1 19-16,0-1-15 16,-3-2 0-16,3 2 1 15,-3 3-7-15,0 6-1 16,-2 5 4-16,-2 5-4 15,-2 3 0-15,0 0-1 16,0 0-9-16,0 14 2 16,0 6 6-16,0 8 1 15,0 6 1-15,0 5 1 0,0 5 2 16,4 6 4-16,1 6-6 16,-1 0-1-16,-2-2-1 15,-2-1 1-15,0-8-1 16,0-4 3-16,0-7-3 15,0-3-2-15,0-7-1 16,0-4 2-16,-3-6-6 16,0-3 3-16,1-5-1 15,1-3 5-15,-1-3 0 16,1 0 0-16,-8 0 15 16,-3-3 16-16,-10-11-12 15,-8-5 7-15,-1-4-2 16,-2 1 4-16,3-1-10 0,10-4 8 15,6 0 15 1,6-3-19-16,8-3-16 0,0 0-6 16,24 3-7-16,4 1-28 15,5 7 1-15,3 5-47 16,1 1-54-16,-4 4-281 16</inkml:trace>
  <inkml:trace contextRef="#ctx0" brushRef="#br0" timeOffset="162964.82">6977 1857 558 0,'0'0'143'0,"0"0"-134"15,0 0 18-15,0 0 7 16,0 0-34-16,0 0-2 16,-1 49 2-16,1-4 0 15,0 9 9-15,-2 4-4 16,-8 5 12-16,4-2-17 15,-5-2 4-15,2-3 2 0,1-7-8 16,0-11 4 0,8-10-4-16,0-11 2 0,0-9 0 15,0-3-2-15,0-4 2 16,0-1 4-16,0 0-1 16,0 0 4-16,0-10 36 15,0-11-28-15,9-9-4 16,1-2-7-16,1-6 5 15,1-1-9-15,3 2-3 16,-2 3-21-16,2 4-21 16,0 8 1-16,-2 10 13 15,-4 4 6-15,2 8 11 0,2 0-10 16,1 0 16-16,2 5 6 16,2 10-2-16,-3 4 4 15,-5 6 1-15,-5 6-1 16,-1 7 0-16,-4-1 16 15,0-1 6-15,0-4-8 16,0-5-12-16,-4-4 3 16,1-5 1-16,0-4-4 15,1-5-2-15,2-4-1 16,0-1 0-16,0-4-43 16,0 0-130-16</inkml:trace>
  <inkml:trace contextRef="#ctx0" brushRef="#br0" timeOffset="163328.34">7429 2029 736 0,'0'0'51'0,"0"0"-12"0,0 0 1 15,0 0-27-15,0 0-13 16,0 0-1-16,0 97 1 16,0-51 4-16,0 1-4 15,0 2 6-15,-6-3-1 16,-1-5-1-16,2-7-7 15,-1-9 3-15,3-8-3 16,0-5 3-16,3-4-10 16,0-4-6-16,0-3-18 15,0-1-24-15,3 0-73 16,2-1-235-16</inkml:trace>
  <inkml:trace contextRef="#ctx0" brushRef="#br0" timeOffset="163520.97">7258 2235 643 0,'0'0'34'15,"0"0"14"-15,0 0 16 16,0 0-33-16,0 0-20 16,105-8-7-16,-61 6 3 15,-2 2-4-15,1-1-3 16,-4-1-3-16,-5-1-12 15,-3 1-50-15,-7-2-157 16</inkml:trace>
  <inkml:trace contextRef="#ctx0" brushRef="#br0" timeOffset="164409.07">7948 2031 355 0,'0'0'323'0,"0"0"-282"15,0 0 34-15,0 0-29 16,0 0-39-16,0 0-1 15,11 31-6-15,5-4 0 16,2 7 12-16,0 3-11 16,-3 2 4-16,0 6 13 15,-2-1-17-15,2 0 10 0,0-7-10 16,0-9-1-16,-5-6 1 16,-2-10-3-16,-1-2 3 15,-2-6-2-15,-2-2 1 16,1-2-23-16,-1 0-17 15,3 0-25-15,-3-16-114 16</inkml:trace>
  <inkml:trace contextRef="#ctx0" brushRef="#br0" timeOffset="164677.82">8208 1963 522 0,'0'0'24'16,"0"0"-12"-16,-28 80 88 16,8-38-16-16,-1 2-42 15,-4 3-14-15,5 1-13 16,-2-1-5-16,4 1 3 16,3-4-13-16,-1-8 3 15,5-7 0-15,2-7 3 16,2-8-5-16,1-2 0 15,0-4-1-15,0-2-14 16,-2-1-11-16,-2-4-39 16,0-1-108-16,2 0-262 0</inkml:trace>
  <inkml:trace contextRef="#ctx0" brushRef="#br0" timeOffset="164854.81">7884 2274 556 0,'0'0'50'0,"0"0"-19"16,0 0 64-16,97-3-62 15,-45 3-17-15,6 0-16 16,5 0 0-16,-5 0 0 16,-10 0-26-16,-9 0-79 15,-12 0-337-15</inkml:trace>
  <inkml:trace contextRef="#ctx0" brushRef="#br0" timeOffset="172469.27">4527 2046 228 0,'0'0'135'16,"0"0"-77"-16,0 0 59 15,0 0-10-15,0 0-40 16,0 0-17-16,0 0-2 16,-8-48-16-16,8 43 5 0,0 2-13 15,0 3-3 1,0-1-3-16,0 1 14 0,0 0-27 16,0 0 13-16,0 0-14 15,0 0-4-15,0 1-4 16,0 14 1-16,9 7 3 15,7 8 0-15,-2 2-5 16,2 0 5-16,-1 4 1 16,3 3 3-16,0 0-7 15,3-1 4-15,0-1-1 16,-3-4 0-16,-5-6 1 16,1-3 8-16,-1-7-8 15,-6-2-1-15,1-6 1 0,-2-2 0 16,1-2-1-1,-2-2 0-15,-4-3-1 0,1 0-1 16,-2 0 2-16,1 0-5 16,-1 0-10-16,2 0-18 15,-2 0 1-15,1-3-33 16,-1-13-73-16,0-4-193 16</inkml:trace>
  <inkml:trace contextRef="#ctx0" brushRef="#br0" timeOffset="172828.84">4817 1987 485 0,'0'0'81'15,"0"0"-51"-15,0 0 54 16,0 0-43-16,0 0-38 15,0 0 2-15,-22 27-4 16,1 2 13-16,-4 8 11 16,2 4-5-16,-2 1 20 15,6 2-15-15,1 0-22 16,3-2 19-16,1-1-19 16,3-6 1-16,3-5 3 15,-1-6-4-15,6-5-2 0,-3-3-1 16,3-3 1-16,0-3 2 15,2-5-3-15,1-2 0 16,-2-2 0-16,2-1-4 16,0 0-22-16,0 0-20 15,0 0-8-15,-1-6-92 16,-1-9-443-16</inkml:trace>
  <inkml:trace contextRef="#ctx0" brushRef="#br0" timeOffset="173080.26">4519 2346 381 0,'0'0'97'0,"0"0"-10"0,0 0 34 16,0 0-62-16,0 0-41 16,0 0-13-16,66-19 6 15,-27 11-10-15,1 0 22 16,0 2-20-16,2-3 13 15,-4 1 4-15,-5 0-16 16,-6 2 10-16,-3 1-14 16,-6 2-8-16,-3 0-35 15,-3 3-57-15,-9 0-235 16</inkml:trace>
  <inkml:trace contextRef="#ctx0" brushRef="#br0" timeOffset="174212.81">4464 678 365 0,'0'0'115'16,"0"0"-26"-16,0 0 35 16,0 0-46-16,0 0-40 15,0 0-7-15,-3 0 0 16,3 0-6-16,0 0-9 16,0 0-2-16,0 0-5 15,15 0-7-15,9 0 13 16,10-7-5-16,9 1-5 15,-2-2-5-15,-4 3 1 16,-4 2 2-16,-11 3 3 16,-10 0-3-16,-8 0-3 15,-2 0 0-15,-2 0-13 0,0 0 5 16,0 0 7-16,0 0-1 16,0 3-4-16,0 12 6 15,-9 5 0-15,-3 3 4 16,0 3 1-16,0 1-5 15,2 0 2-15,1-2-2 16,0 3-1-16,0-6 1 16,7 0 1-16,1-3 9 15,1-5-10-15,0-1 0 16,0 1-21-16,12-5-82 16,7 0-148-16</inkml:trace>
  <inkml:trace contextRef="#ctx0" brushRef="#br0" timeOffset="175338.9">8661 1878 592 0,'0'0'83'15,"0"0"-18"-15,0 0 7 16,0 0-48-16,0 0-13 16,0 0-11-16,-29 35 3 0,0 0-2 15,-5 12 22-15,-2 4-8 16,0 9 2-16,-4 5-4 16,0 2 3-16,4 2-4 15,6-4-5-15,3-6-7 16,6-9 4-16,2-9-4 15,3-11 10-15,2-6-10 16,5-8 2-16,2-5-1 16,5-7 1-16,2-2-1 15,0-2-1-15,0 0-5 16,0 0-12-16,-6-2-51 16,-3-10-161-16</inkml:trace>
  <inkml:trace contextRef="#ctx0" brushRef="#br0" timeOffset="176575.74">1588 2002 12 0,'0'0'302'0,"0"0"-257"15,0 0-4-15,0 0 26 16,0 0-26-16,0 0-1 0,2-51 27 16,-1 44 0-1,-1 0-15-15,0 0-22 0,0 0-2 16,0 0-10-16,0 3 0 16,0 1 2-16,-1 2-2 15,1 1 0-15,0 0 4 16,-3 0-22-16,-5 10 0 15,-4 19 0-15,-7 12 0 16,1 11 3-16,3 12-1 16,0 9 3-16,6 11-3 15,2 6 10-15,4-3 6 16,0-5-14-16,1-10 2 16,-1-9-5-16,-4-6-1 15,1-10 7-15,3-12-7 0,-2-9 0 16,4-7 5-1,-2-5-5-15,3-4-5 0,-2-4 5 16,2-4 0-16,0-2-13 16,0 0-2-16,0 0-6 15,-1-21-19-15,1-11-119 16,0-12-282-16</inkml:trace>
  <inkml:trace contextRef="#ctx0" brushRef="#br0" timeOffset="177674.86">1102 1980 153 0,'0'0'61'15,"0"0"-24"-15,0 0 76 16,0 0 26-16,0 0-61 16,0 0-20-16,3-34 7 15,-3 34-24-15,0 0-22 16,0 0-15-16,0 22 0 15,-3 22-4-15,-6 21 0 16,-2 13 14-16,3 14 6 16,3 0 0-16,5-3 0 15,0-8-12-15,0-17-1 16,2-11 6-16,4-11-13 16,1-14 3-16,-4-8-3 15,0-9 1-15,-3-5 4 16,3-4-4-16,-3-2-1 0,0 0 2 15,3 0-2-15,-3 0-5 16,3-12-46-16,3-7-33 16,0-12-219-16</inkml:trace>
  <inkml:trace contextRef="#ctx0" brushRef="#br0" timeOffset="182411.75">1190 1840 249 0,'0'0'74'0,"0"0"-10"15,0 0-8-15,0 0-18 16,0 0-28-16,0 0-1 0,77-27 9 16,-44 23 11-1,0 0-7-15,3 1 5 0,4 0-6 16,-1 0-11-16,3 1 0 15,-2-1-1-15,3-2-2 16,1 1 11-16,0-1-16 16,1 1 10-16,1 2 6 15,2-1-17-15,7 0 13 16,2-2-14-16,4 1 9 16,3 0 2-16,-1-2-9 15,1-1-2-15,2 3 4 16,-1-1 2-16,4 1-3 15,-2-1-3-15,-1 1 0 16,-5 3-3-16,-6-1 6 16,-3 2-1-16,-7 0 5 0,-5 0-7 15,0 0 2 1,-5 0-3-16,-1 0 1 0,-1 0-1 16,7 0-1-16,-3 0 2 15,2 0 0-15,3 0 0 16,-2 0 9-16,-1 0-9 15,0 0 0-15,-2 0-2 16,-6 0 3-16,-5 0-1 16,4 2 0-16,-5 1-3 15,2-3 3-15,0 3 0 16,-1 1-4-16,7-3 3 16,2 1 1-16,5-1 0 0,6-1 1 15,-4 0 3-15,1 0-8 16,-4 0 4-16,-2 0 0 15,-4 0 8-15,-3 1-8 16,-2 2-6-16,1-1 6 16,-1 0 5-16,8 1-5 15,4-3-3-15,0 0 3 16,4 0 2-16,-3 0-2 16,-5 2-2-16,0-1 0 15,-8 1 2-15,-4 0 0 16,6 2 5-16,-2-1-10 15,8-2 11-15,6-1-6 16,10 0 3-16,6 0-3 0,0 0 0 16,-6 0 0-1,-4 0 0-15,-3 0-1 0,-8 0-5 16,-4 0 12-16,0 0-12 16,-3 0 13-16,-2 0-7 15,2 0 3-15,0 0-3 16,1 0 0-16,3 0-3 15,1 0 8-15,-1-1-5 16,3 1 1-16,-1 0 0 16,-2 0-1-16,2 0-1 15,0 0 1-15,0 0 0 16,4 0 0-16,-4 0 1 0,-2-3-1 16,-1 2 1-1,-2-2-1-15,-2 1 3 0,-1 0-6 16,2-3 3-16,1 4-1 15,2-2 2-15,3 1 7 16,4-1-8-16,0 0-4 16,4 2 4-16,2-3-1 15,-1 3-2-15,2-1 3 16,-2 0 7-16,0 1-7 16,0 1-1-16,-1-2 1 15,0 2-3-15,3 0 8 16,-2 0-5-16,3-1 0 15,2 0 0-15,-2-1 0 16,3-1 0-16,-2 1 0 16,2-1-2-16,1 0 0 0,0 1 2 15,-1 1 2-15,4 1-1 16,-1 0-1-16,2 0 0 16,4 0 0-16,1 0 0 15,3 0-2-15,-1-1-2 16,0-1 2-16,-7-1 2 15,-1 1-2-15,-4 2 0 16,0-3 2-16,-2 3-3 16,-1-2 6-16,-5 1-2 15,2-1-1-15,-2-1-1 16,2 2-1-16,0 1 4 16,2-3-4-16,4 3 5 0,-3 0-11 15,1 0 16-15,-4-2-16 16,-2 0 8-16,-3-1 0 15,-4-1 4-15,-1-2-4 16,-4 1-1-16,-1-1 1 16,-5 0 5-16,-1 2-5 15,0-1-1-15,-3 2 1 16,1 2 1-16,-1-2-1 16,-6-2 0-16,7 0-1 15,-3 2 2-15,0-1-2 16,-5-1-6-16,-5 2 7 15,-1 1 1-15,-4 0 6 16,4-1-7-16,-4 1 1 16,1-3 1-16,1 5-2 15,-2-3 0-15,0 3 4 0,-1 0-4 16,-1 0 0-16,-1-2 0 16,2 2 0-16,2 0 0 15,-2-2-3-15,5 1 2 16,0-1 1-16,0-1 2 15,1 3-2-15,1-1 0 16,-2 0 0-16,-1 1 0 16,1 0 2-16,0 0-2 15,-2 0-2-15,5 0 2 16,2 0 2-16,1 0 1 31,2 1-4-31,2 5 2 0,1-1-2 0,1 0 2 0,-1-1-1 16,-1 0 0-16,-1 0 1 15,3 1-5-15,7 0 4 16,3 2 0-16,7 1 0 16,1-1 4-16,-4 0-3 15,-4-2 0-15,-3 0 1 16,-5 0-2-16,-1-1 0 16,-9-2 2-16,-6-1-2 15,0 0 1-15,-2-1 5 16,1 2-5-16,-1-1-1 15,2 2 0-15,-1 0 1 16,-1 1-1-16,1-1 0 16,0 1 0-16,0 1-1 0,1 2 0 15,-3 0 1-15,0 1-4 16,-1 2 2-16,-1 4 2 16,2 1 1-16,1 4-1 15,1-2 0-15,-1 2-1 16,-1 1 1-16,-1 1 0 15,-1 1 1-15,-1 3-2 16,0 0 4-16,0 0-6 16,-3 3 3-16,-7 0 0 15,1 2 0-15,-3 1 0 16,1 2 0-16,1-3 0 16,0 2 6-16,2-2-6 0,1-1-5 15,1 0 5 1,4 3 0-16,2 2 0 0,0 2 0 15,-1-4 6-15,-1 1-6 16,-1-2 1-16,0-1-1 16,-1 1 0-16,-1-1-7 15,1 3 7-15,1-2 0 16,2 0-1-16,1-1 2 16,0-3-1-16,0-3 2 15,0-5-2-15,0-4 0 16,0-1 5-16,0-6-5 15,-3 1-8-15,-5 1 8 16,-3-3 8-16,1 3-8 16,0-1 0-16,-1-1-5 15,-2-3 5-15,-1-1 0 0,0-1 7 16,-3 2-1-16,-1-3-5 16,-1-1 4-16,-2-1-4 15,-3 2 2-15,-1-1 7 16,-2 1-3-16,3-1-4 15,0-1 1-15,2 3-4 16,-2-3 1-16,2 2 0 16,2 0 0-16,-1-1-1 15,1 2 1-15,1 0-1 16,-4 1 2-16,-3-2 28 0,-5 2-21 16,-2-4-9-1,-12 0 5-15,-4 0 4 0,-4 0-7 16,6 0-2-1,10 0 1-15,10 0-1 0,8 0 2 16,1 3-2-16,1-1-5 16,1 0 5-16,1-2 2 15,0 1-2-15,-1 1 1 16,-4-2-1-16,-6 0 1 16,-6 0 0-16,-5 0 3 15,-2 0-3-15,2-4-1 16,1 1-4-16,3 0 4 15,2-1 0-15,0 1 3 16,-1-1 1-16,1-1-2 16,-3 0-2-16,-2 2-3 0,-6 0 3 15,-1-1-2 1,-9-3 4-16,-2 2-2 0,3 0 9 16,-1-1-8-16,10 0-1 15,5 1-3-15,4 0 3 16,-1-2-3-16,-2 2 4 15,2 0-1-15,-1 0 0 16,1 3 8-16,-6-1-10 16,7 1 4-16,-4 0 0 15,-1-1-2-15,4-1 0 16,-3 1-3-16,4 3 3 16,3-2 0-16,-1 1-1 0,0-1 1 15,-1-1 1-15,-2 3-1 16,1 0 0-16,0 0-1 15,-1 0 1-15,4 0-8 16,2 5 8-16,1-2 1 16,3 2 0-16,6-2 0 15,5-1-1-15,2-1-4 16,5-1 3-16,-4 0 1 16,-2 0 0-16,-4 0 0 15,-2 0 0-15,-3-1 0 16,-4-4 8-16,-4 0-7 15,1-1-1-15,-2 0 0 16,3 1 0-16,-3 0 1 16,0-1 0-16,0 3-1 15,-1 0 0-15,1-1 0 0,-1 3 1 16,1 0-1-16,-4 1 0 16,1 0-1-16,-1 0 1 15,4 0 0-15,2 0 5 16,7 0-4-16,0 0-1 15,3 0 3-15,3 0-3 16,3 0 0-16,2 0-8 16,-4 1 8-16,-5 0 0 15,-5 3 1-15,-1-3-1 16,-8 1 0-16,2 1 0 0,-10 0 0 16,-6-1-2-16,-6-1 3 15,-8 1-1-15,3-1 7 16,-6 1-7-16,-3 1 1 15,3-3-8-15,3 4 14 16,1-2-11-16,7 0 4 16,3 1-1-16,4 0 1 15,1 0 7-15,3 2-7 16,-4-1 0-16,4-1 0 16,-4-1 0-16,4 0 0 15,-1-2 0-15,4 0 0 16,2 0-5-16,2 0 4 15,4-5 1-15,4-4 0 16,2 4 5-16,4 0-12 16,-4 2 5-16,2 2 2 0,-7 1 4 15,-8-1-4-15,2-1-15 16,-6 0 7-16,-2-1-1 16,0 0 8-16,-2-3 0 15,3-1 0-15,-1 0 1 16,1 0 0-16,0 3 0 15,-3 2-4-15,-1 2 4 16,-3 0 0-16,-1 0 0 16,2 7 6-16,3 0-4 15,4-1-2-15,0-1 0 16,0 3 0-16,-3-2-1 16,-4-1 1-16,0 2-3 0,1-2 6 15,-1 2-6-15,3-2 3 16,-2-1-1-16,-1 2-3 15,1-1 4-15,-2 1 0 16,-4 0 0-16,3-2 0 16,2-2 0-16,4-2 1 15,2 3 0-15,7-1 7 16,0-1-7-16,2 2 1 16,-2 1-2-16,-1-2-3 15,3 1 3-15,-1-2 0 16,-2 0 9-16,4-1-8 15,-1 0 0-15,1 0-2 16,-1 0 2-16,5 0 6 16,2 0-2-16,-1 0-5 15,6 0 8-15,-2 0-8 0,-3 0 2 16,-4 0-1-16,-2 0 3 16,2 0-1-16,1 0 1 15,3 0 8-15,7 0-9 16,-3-4 13-16,-1 1-5 15,2-1-2-15,-1 3-1 16,4-2-5-16,-2 3 5 16,4 0-8-16,-5-2 0 15,4 1 9-15,2-1-6 16,-2 2 9-16,3-2-6 16,-6 0 7-16,-3-1 2 0,-4-4-8 15,0 1 5-15,-5-2 5 16,-3 2-13-16,3-3 6 15,-3 4-5-15,3-1-4 16,8 3 1-16,6 2 8 16,7-1-7-16,4 0 1 15,4 2-4-15,-2 0 2 16,3 0 3-16,0 0-4 16,0 0 2-16,0 0-3 15,-5 0 0-15,-2 0 1 16,4 0 2-16,2 0-1 15,-1 0-1-15,5 0 2 16,0 0 4-16,0 0 2 16,0 0-2-16,0 0-2 0,0 0-2 15,0 0-1-15,0 0 2 16,0 0 1-16,0 0-5 16,0 0 11-16,0 0-10 15,0 0 3-15,0 0-4 16,0 0-4-16,0 0 4 15,0 0 1-15,0-3 3 16,0 3-3-16,0 0-1 16,0 0 0-16,0 0 0 15,0 0 1-15,0 0 0 16,0 0-1-16,0 0 2 16,0 0-2-16,0 0 0 0,0 0-2 15,0 0-1 1,0 0 3-16,0 0 0 0,0-2 0 15,0 2 0-15,0 0-5 16,0 0 5-16,0 0 3 16,0-1-3-16,0 1 0 15,0 0-1-15,0 0 3 16,0 0-2-16,0 0 2 16,0 0-2-16,0 0 1 15,0 0-1-15,0 0 1 16,0 0-1-16,0 0 0 15,0 0 0-15,0 0 1 16,0 0-1-16,0 0 3 0,0 0-2 16,0-2-1-1,0 2 2-15,0 0-1 0,0 0-1 16,0 0 0-16,0 0-2 16,0-1 3-16,0 1-2 15,0 0-13-15,0 0-20 16,0 0-39-16,0 0-26 15,-6 0-7-15,-12 13-57 16,-4 0-92-16,7 1-240 16</inkml:trace>
  <inkml:trace contextRef="#ctx0" brushRef="#br0" timeOffset="193476.15">4191 16576 585 0,'0'0'36'0,"0"0"-2"16,0 0 25-16,0 0-31 16,0 0-12-16,0 0 6 15,0 0 2-15,0 0-6 16,60 61 0-16,-48-60-14 16,4-1 7-16,-1 0 8 15,3 0-11-15,-2 0 7 16,2-9-6-16,0-5-7 15,-3 0 5-15,1-3-7 16,-7-2 14-16,0-2-13 0,-3 0 4 16,-3-1-4-16,-3 3 1 15,0 4 0-15,0 6-2 16,0 0 10-16,-9 2-6 16,-4 3-4-16,-8-1-3 15,-3 5 1-15,0 0 2 16,-1 0 9-16,1 0-9 15,0 0 1-15,3 10-1 16,-1 2 1-16,1 2 1 16,3 3 0-16,2 3 2 15,2 2-3-15,2 2 1 16,5 0 2-16,4 0 6 16,3 2-1-16,0 1 0 0,0-1-3 15,10 1-5-15,5-2 1 16,2-1 4-16,2 0-3 15,5-2-3-15,0-4 6 16,1-4-6-16,2-5 0 16,6-2 1-16,0-4 1 15,-2-3 10-15,0 0-12 16,-1 0 0-16,-3 0-34 16,4-8-36-16,-1-4-160 15</inkml:trace>
  <inkml:trace contextRef="#ctx0" brushRef="#br0" timeOffset="195108.25">20109 16726 161 0,'0'0'43'16,"0"0"59"-16,0 0-4 16,-91-20-10-16,85 18-35 15,5 0 3-15,1 2 3 0,0-3-2 16,0 3-13-16,6-2-12 16,8 1-20-16,9 1-6 15,5 0 2-15,9 0-7 16,10 0 0-16,8 3 6 15,3 5-4 1,2 1 8-16,-7-6-1 0,-5 4-10 16,-8-3 3-16,-8-1 12 15,-11 0-11-15,-6-3 2 16,-9 0-3-16,-5 4-3 16,-1 0-14-16,-15-1-101 15,-13-3-213-15</inkml:trace>
  <inkml:trace contextRef="#ctx0" brushRef="#br0" timeOffset="198324.16">2798 15240 740 0,'0'0'38'15,"0"0"-38"-15,0 0 8 16,0 0 10-16,0 0-4 16,31 109 8-16,-21-67 2 15,1 0-6-15,-5-5 7 0,2-3 0 16,-5-4 4-16,-2-7-16 15,2-6 14-15,-3-7-7 16,1-6 13-16,-1-2-17 16,3-2 28-16,3 0 14 15,11-8-4-15,20-17-14 16,17-12-10-16,28-13-20 16,13-9 4-16,14-7-11 15,6 0-3-15,-6 6 4 16,-12 11 3-16,-23 17-12 15,-30 15 12-15,-25 12-14 16,-16 5-9-16,-3 0-22 16,0 8-9-16,-24 16-15 15,-10 7-52-15,-2-3-93 16</inkml:trace>
  <inkml:trace contextRef="#ctx0" brushRef="#br0" timeOffset="199645.2">7264 3052 577 0,'0'0'162'0,"0"0"-132"15,0 0 23-15,0 0 43 16,0 0-37-16,0 0-20 16,0-29-9-16,0 29-15 15,0 0-4-15,0 0-11 16,0 20-2-16,3 6 2 16,-2 9 20-16,5 2 6 0,-2-2 1 15,1 2-9-15,1-4-3 16,-1-2 4-16,-1-3-9 15,2-8-4-15,-2-7 11 16,1-6-7-16,2-2 7 16,8-5-3-16,24 0 33 15,31-15 19-15,33-13-9 16,21-10-41-16,1-4 3 16,-1-2-11-16,-9 0-6 15,-20 8-2-15,-20 9 0 16,-29 14-58-16,-31 13-73 15,-21 7-75-15,-36 16-110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0T06:44:44.3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4516 3905 48 0,'0'0'57'0,"0"0"4"16,0 0 1-16,0 0-4 16,0 0-24-16,0 0-2 15,0 0-1-15,0 0 5 16,3-2-6-16,0 1-1 16,-1-2-6-16,1-4 5 15,0 2-26-15,0 0 7 16,1-4 5-16,2 2 6 15,-3-3-4-15,-2 0 11 0,1 1 0 16,-2-3 3-16,0-2-8 16,0-1-7-16,0-1 1 15,0 2 1-15,-9 0 3 16,-6 3-15-16,-6 0 5 16,-7 3-6-1,-6 4 4-15,-8 4 7 0,-9 0-13 16,-4 9 16-16,1 9-5 15,2 5-5-15,3 3-1 16,4 4-6-16,2 4 3 16,7 0-4-16,3 4-3 0,5 2 2 15,3-1 1-15,2 0 0 16,7 0 5-16,2-2-5 16,4-1 0-16,4-4 0 15,4-3-3-15,2 0 1 16,0-5 2-16,0 1 2 15,11-6 5-15,8 1-6 16,2-3 3-16,7-4-4 16,2 2 2-16,6-4 0 15,0 0-1-15,0 1-2 16,-2 2 2-16,-4 1 3 16,0 3-1-16,-5 2-1 15,-3 3-2-15,-5-1 0 0,1 5-3 16,-8 1 3-1,-3-2-11-15,-7 6 6 0,0 0-3 16,-4 4 6-16,-12 3-5 16,-5-6 4-16,1-4 2 15,-2-4 1-15,3-6-3 16,-1-4 3-16,-4-4 0 16,-4-3 7-16,-3-1 23 15,-7-4-2-15,-3-3-2 16,0 0 13-16,4 0-6 15,0-4-20-15,6-7 10 16,5-6-12-16,4-2-7 16,4-1-4-16,9 2-7 15,6 1-34-15,3 7-38 16,7 1-53-16,17-2-235 0</inkml:trace>
  <inkml:trace contextRef="#ctx0" brushRef="#br0" timeOffset="589.52">4789 4342 508 0,'0'0'24'16,"0"0"57"-16,0 0 8 15,-85-26-44-15,60 26-6 16,-2 0-11-16,2 17-21 15,-1 9 8-15,4 4-9 16,1 8 6-16,6 1-11 16,3 4 6-16,6 4-7 0,5-2 2 15,1 3 2 1,0-2-4-16,9-3 0 16,7-3-4-16,-1-7 3 0,6-6-5 15,-2-10-3-15,-2-5-3 16,3-7 7-16,3-5 5 15,1 0 0-15,4-11 3 16,-1-9 2-16,3-7 3 16,-8-7-1-16,2-5 2 15,-6-11 0-15,0-1 7 16,-6-3-3-16,-8-3-7 16,-4 8 0-16,0 5-6 15,-6 11 0-15,-12 9 6 16,-4 11-6-16,-5 4 6 15,3 7 0-15,-1 2-6 0,7 0 0 16,3 13-9-16,9 7-71 16,6-3-96-16</inkml:trace>
  <inkml:trace contextRef="#ctx0" brushRef="#br0" timeOffset="1218.83">5228 4735 493 0,'0'0'29'16,"0"0"-20"-16,0 0 12 15,0 0 13-15,0 0-18 16,0 0-11-16,6 71 9 16,5-70-7-16,3-1 16 15,4 0 19-15,0-11-1 16,0-11-14-16,-1-9 6 16,-3-7 6-16,1-7-9 15,-3-6-2-15,-2-8-10 16,2-7-9-16,3-6-8 0,-3-5 2 15,-2-5 1 1,-2-3-8-16,-5 1 0 0,-3-1-3 16,0 7-3-16,0 9 8 15,-14 13 0-15,-2 10-3 16,1 13 3-16,0 12 0 16,3 9 2-16,-2 8 2 15,-3 4-2-15,-5 19 2 16,-2 20 3-16,3 16-1 15,0 15-4-15,13 6 4 0,0 6-2 16,3 0-1 0,4 0 4-16,1 1-5 15,0 4 7-15,3-3-15 16,13-2 12-16,8-7-10 0,0-11 6 16,1-7-1-16,-4-11 0 15,0-9 2 1,-6-12 0-16,-2-6-1 0,1-6 0 15,-1-5 0-15,5-2 0 16,4-3 0-16,2-3-39 16,3 0-45-16,0-7-157 15</inkml:trace>
  <inkml:trace contextRef="#ctx0" brushRef="#br0" timeOffset="2012.55">5706 4342 570 0,'0'0'202'0,"0"0"-189"15,0 0 13-15,0 0-8 16,0 0-8-16,0 0 4 15,84 92 8-15,-59-39-14 16,-4 6 2-16,-6 5-2 16,-1-3-4-16,-3-7-1 15,-3-7-1-15,-1-13-2 16,-2-12 0-16,-2-6 1 0,-3-10 0 16,0-1 3-16,0-5-4 15,0 0 4-15,0-8 4 16,0-15-7-16,0-10-1 15,3-12-4-15,4-10-2 16,7-5-17-16,5 2-20 16,6 5-2-16,1 8 13 15,1 9 18-15,-5 11 9 16,-1 6 1-16,-3 10 4 16,1 2 3-16,5 6-3 15,6 1 4-15,3 0 4 16,-2 14-4-16,3 5 7 0,-4 4-6 15,-5 2 1 1,-2 2 8-16,-7 1-14 0,-5-1 2 16,-1-3-1-16,1-5 4 15,-1-3-3-15,5-6 0 16,4-4-1-16,1-6-1 16,5 0-1-16,-3-5 1 15,1-13 6-15,-5-3-5 16,-5-6 2-16,1-6 5 15,-7-8 16-15,-2-1-17 16,-5 1-7-16,0 6 0 16,-11 10 3-16,-11 8 3 15,-8 8 0-15,2 8 13 0,-5 1 13 16,-3 15-21-16,3 16-9 16,0 13 3-16,5 8-1 15,4 9-1-15,9 5-3 16,5 2 3-16,7-1-2 15,3-9-1-15,0-12-16 16,13-12-4-16,8-10 8 16,3-5 6-16,7-6 5 15,8-8-1-15,3-5 0 16,4 0-1-16,5-1-26 16,-2-13-48-16,-4-4-63 15</inkml:trace>
  <inkml:trace contextRef="#ctx0" brushRef="#br0" timeOffset="7206.33">8528 4322 29 0,'0'0'37'16,"0"0"-16"-16,0 0 1 16,0 0 13-16,0 0 5 15,0 0 2-15,0 0 12 16,-7 6 10-16,5-6-2 16,2 0 8-16,0 0-10 15,0 0-11-15,-3 0-20 16,-2-3-14-16,-1-4 11 15,-2-2-6-15,-1-1 4 16,-3 0 6-16,0 1-14 16,-2 0 1-16,-2 1 7 15,2 2-10-15,-1 1-6 0,-3 2 1 16,0 3 7-16,-6 0-15 16,-3 0 1-16,-1 13 7 15,-2 5-8-15,2 5 4 16,-1 7-5-16,1 5 0 15,-2 4 6-15,6 2-6 16,2-1 3-16,3 0-3 16,8 2 0-16,6-2 0 15,4 1-7-15,1-4 2 16,0 0 5-16,12-8-2 16,10-5-1-16,-2-6-1 15,10-7 4-15,3-5-5 16,2-6 4-16,4 0 1 0,-2-6 4 15,-1-10-2 1,-4-9 1-16,-4-6-5 0,-6-5 6 16,-4-8 5-16,-3-5-9 15,-2-4 6-15,-4 0-5 16,-3 1 7-16,-1 4-6 16,-5 7 0-16,0 7-1 15,0 11 0-15,0 7-1 16,0 10 0-16,0 3 9 15,0 1-3-15,0 2-6 16,0 0-1-16,0 7-5 16,0 13 3-16,0 11 2 0,0 7 1 15,0 5 2 1,3 2 0-16,0-1-2 0,1-1 1 16,2 3 0-1,3-1-1-15,0-2 0 0,4-3-1 16,1-6-1-16,2-8 1 15,2-6 0-15,2-6-5 16,2-4 2-16,3-6 0 16,2-4 4-16,5 0 3 15,3-7-2-15,-2-17 0 16,3-4 0-16,-2-9-1 16,1-10 1-16,-4-8-1 15,-1-5 2-15,-2-4-4 16,-4-3 0-16,-3-1-8 15,-5-1-5-15,-7 1-1 0,-2 1-4 16,-7-2 5-16,0-1 7 16,0 3 8-16,-13 11 0 15,-2 10 10-15,-1 12-3 16,2 7 19-16,0 8-21 16,0 4 7-16,2 7-5 15,3 7-4-15,-1 1 2 16,-2 0-2-16,3 24 1 15,-3 13-4-15,-1 13 1 16,-1 12-1-16,6 9 3 16,-3 0 5-16,2 2 1 15,1-1-5-15,5-2-4 0,3-2 7 16,0-4-6-16,0 0-1 16,6-4 0-16,8-5-1 15,-1 0-1-15,7-8 1 16,0-10 1-16,4-6-1 15,4-12-21-15,4-8 18 16,2-7 4-16,5-4 1 16,0 0-1-16,2-4 4 15,0-14-4-15,1-11-1 16,1-5 1-16,-4-10 3 16,0-9-3-16,-8-3 0 15,3-5 3-15,-8-4-1 16,-4-4 13-16,-3-5-14 0,-8-2 2 15,-4-1-6-15,-5-1 2 16,-2 0-5-16,-3 7-2 16,-17 10 8-16,-4 11 0 15,-1 12 0-15,1 12 5 16,3 6 8-16,2 10-5 16,3 7-2-16,-1 3-4 15,-1 15-1-15,0 21-1 16,0 22 0-16,6 17 0 15,4 15-1-15,5 6 1 16,1 2 0-16,2-5 14 16,0-2-13-16,0-3-1 0,7-4 1 15,10-3-1 1,2-9-2-16,4-8 2 0,-4-14 0 16,5-12 0-16,-6-9-6 15,6-12-4-15,-2-5 8 16,6-6-6-16,2-6 8 15,3 0-13-15,4 0-10 16,5-14-29-16,-3-7-147 16</inkml:trace>
  <inkml:trace contextRef="#ctx0" brushRef="#br0" timeOffset="7649.76">11121 3913 690 0,'0'0'32'0,"0"0"7"0,0 0 18 16,0 0-46-16,0 0-5 16,0 86-1-16,3-10 25 15,-3 15-3-15,0 7-7 16,0 4-11-16,-11 2 4 15,-1-4-10-15,-4-11 3 16,4-18-6-16,7-18 0 16,4-17 10-16,1-12-10 15,0-9-5-15,0-6 4 16,0-5-25-16,3-4-6 16,11-1-10-16,8-21-22 15,6-12-180-15</inkml:trace>
  <inkml:trace contextRef="#ctx0" brushRef="#br0" timeOffset="8050.79">11312 4243 437 0,'0'0'9'0,"0"0"67"16,119-89-24-16,-67 75-6 15,2 6-15-15,-3 8 0 16,-11 0-9-16,-6 9-8 15,-10 13 7-15,-6 7-2 16,-12 6 6-16,-6 6-8 16,0 7-1-16,-16 4-6 0,-14 5 3 15,-12 4 1-15,-6-1-8 16,-1 5 5-16,0-5-6 16,5-1-3-16,9-7 5 15,5-10-7-15,12-9 5 16,6-8-5-16,11-5 0 15,1-6 2-15,4-5-2 16,22-1 15-16,18-7-6 16,13-1 1-16,8 0 6 15,4-9-15-15,-6-3-1 16,-5-2 5-16,-6-1 0 16,-5 2-5-16,-9-3 0 15,-8 4-6-15,-9-3-14 0,-9 6-46 16,-11 3-50-16,-1 2-351 15</inkml:trace>
  <inkml:trace contextRef="#ctx0" brushRef="#br0" timeOffset="8675.6">13683 4483 615 0,'0'0'0'0,"0"0"-7"16,0 0 7-16,0 0 23 16,0 0-19-16,120 0 6 0,-77-5-10 15,-4-6 11 1,-5-2-10-16,-8-5-1 0,-6-4 3 15,-5-6-3 1,-7-8 6-16,-8-3-5 0,0-2 16 16,-5 3-12-16,-13 3 18 15,-2 12 14-15,-2 6-8 16,-1 9-1-16,-1 8-6 16,-3 0 4-16,-1 22-16 15,-2 16-4-15,0 11 12 16,6 11 0-16,2 6-3 15,5 3-6-15,11 7 0 16,6 1-1-16,0-4-8 16,11-6 3-16,11-13-3 0,2-11 1 15,0-9 0-15,1-12-1 16,-4-5-1-16,1-5 1 16,4-7-1-16,-1-4-4 15,5-1-25-15,-2-2-37 16,-2-17-57-16,-2-7-245 15</inkml:trace>
  <inkml:trace contextRef="#ctx0" brushRef="#br0" timeOffset="8968.48">14163 4167 769 0,'0'0'33'0,"0"0"21"0,0 0-30 16,0 0-15-16,80 86 8 16,-37-20 10-16,-6 9-2 15,-4 2-14-15,-8 0-7 16,-5-7 0-16,1-9 0 16,-4-11-2-16,-3-13-1 15,1-11-1-15,-3-9 0 16,-5-7-2-16,2-8-12 15,-3-2 0-15,0 0-9 16,0-22-35-16,2-11-58 16,-3-16-292-16</inkml:trace>
  <inkml:trace contextRef="#ctx0" brushRef="#br0" timeOffset="9216.39">14557 4048 526 0,'0'0'42'0,"-30"76"-16"16,2-17 70-16,-7 13-28 15,-7 5-6-15,-3 5-30 16,-6 2-14-16,-2 0-8 16,3-7 0-16,0-7-7 15,4-12-2-15,7-14-1 16,4-10 2-16,11-8 5 0,11-11-14 15,7-7 5 1,6-5-23-16,4-3-86 0,25-4-31 16,11-22-269-16</inkml:trace>
  <inkml:trace contextRef="#ctx0" brushRef="#br0" timeOffset="9784.49">14919 4109 777 0,'0'0'20'16,"0"0"-12"-16,-25 134-8 15,12-54 30-15,-3 14-5 16,-4 10-15-16,-5 3-1 15,-3-3-5-15,-2-8-4 16,-1-10-3-16,2-8-7 16,5-10-42-16,5-12 23 15,3-10 19-15,8-18-29 16,5-10 7-16,3-10 10 16,0-8 11-16,0 0 11 15,14-15 17-15,8-16 7 16,3-11 17-16,3-13 4 15,-1-10 6-15,0-11 4 0,-6-13-24 16,0-8-14-16,-3-7-4 16,-2 0-10-16,1 7 2 15,4 8-5-15,4 9 4 16,9 15-4-16,5 18-4 16,0 16-3-16,3 16-4 15,2 15 3-15,1 3 8 16,-2 31-1-16,-8 12 1 15,-15 14-2-15,-17 5 2 16,-3-1-3-16,-23-5-3 16,-16-6 5-16,-7-9 1 15,-8-7 9-15,-3-6-7 0,5-10 8 16,1-4 0-16,11-6-8 16,12-5 0-16,13-3-2 15,15-3-104-15,15-8-211 16</inkml:trace>
  <inkml:trace contextRef="#ctx0" brushRef="#br0" timeOffset="10679.74">15442 4616 761 0,'0'0'11'0,"0"0"0"16,0 0 30-16,0 0-17 16,0 0-16-16,0 0-2 15,1 4 0-15,13-4-5 16,7 0 8-16,5-7 4 16,7-13-3-16,2-3-4 15,-1-13 3-15,2-9-1 16,-2-7-8-16,0-7 0 15,-7-6-4-15,-6-1-4 16,-12 1 7-16,-9 6-5 16,0 4 2-16,-16 10 4 0,-8 10 6 15,-4 10 7 1,-5 15 4-16,-5 10-3 0,-6 0-11 16,2 25 0-16,6 6-3 15,9 2 0-15,15 3 0 16,12-4-6-16,0-1 4 15,26-1 2-15,20-8 0 16,16-3 4-16,9-7-1 16,5-7-2-16,-9-5 1 15,-12 0-2-15,-9-3 2 16,-6-13 3-16,-5 1-1 16,-7 0-4-16,-5 3 1 15,-7 4-1-15,-5 6 0 0,-4 2 7 16,-3 2-6-16,-1 21-1 15,-1 11 2-15,-2 7 3 16,0 6-1-16,-8 3-1 16,-3-5 0-16,1 0 2 15,6-10-5-15,4-3 0 16,0-6-7-16,12-5 4 16,12-4 3-16,7-7 0 15,7-9 0-15,4-1 2 16,2-3-2-16,0-18 3 15,-3-6-2-15,-2-5 4 16,-2-11-2-16,2-9-1 0,-4-7 4 16,-3-6-12-16,-10-2 4 15,-13 3-2-15,-9 5 1 16,0 9-3-16,-22 14-11 16,-6 14 17-16,-2 14 3 15,-5 8 5-15,0 17-3 16,-1 22-2-16,6 14 0 15,9 10-2-15,14 7 5 16,7 1-3-16,0 0 6 16,13-10-5-16,9-10 0 15,2-9-4-15,3-9 0 16,1-10 7-16,2-4-8 16,0-7 1-16,3-6 0 15,3-5-4-15,4-1-8 16,-1 0-65-16,-5-10-93 0,-11-9-440 15</inkml:trace>
  <inkml:trace contextRef="#ctx0" brushRef="#br0" timeOffset="11384.12">17600 3950 24 0,'0'0'571'0,"0"0"-553"15,0 0 19-15,-112-25 25 16,70 25-33-16,-7 13-7 16,1 10 0-16,4 4-4 15,7 2-2-15,10 2-1 16,11 3-10-16,11 1 0 15,5 1-5-15,5 2 0 16,17 0 1-16,5 0 0 16,-1-3-1-16,1-1 1 15,-7 1 0-15,-5-1 2 0,-8-3 1 16,-7-1-4-16,0-4 0 16,-3-3-2-16,-14-5-1 15,-5-3-4-15,-5-4 7 16,-2-3 7-16,-7-5 16 15,-6-3-2-15,-3 0-7 16,-1 0-2-16,7 0-5 16,8-5 4-16,14-4-11 15,12-2 0-15,5-5-22 16,20-4-54-16,19-3-170 16,15-2-319-16</inkml:trace>
  <inkml:trace contextRef="#ctx0" brushRef="#br0" timeOffset="11648.77">17837 4140 746 0,'0'0'18'0,"0"0"-18"15,0 0 4-15,-30 95 42 16,13-44-17-16,2 5 3 15,0-3-21-15,6-3-4 0,3-7 3 16,2-10-10 0,4-9 5-16,0-9 2 0,0-8-7 15,0-4-10 1,0-3-15-16,0 0 4 0,7-5-26 16,0-12-154-16</inkml:trace>
  <inkml:trace contextRef="#ctx0" brushRef="#br0" timeOffset="12152.94">17952 4042 617 0,'0'0'20'0,"-97"-3"12"15,41 14 47-15,-1 14-33 16,6 6-12-16,11 6-3 15,14 0-10-15,15 4-15 16,11 2 6-16,0 1-3 16,21 0-5-16,11 2-4 15,10 1 5-15,4 3-4 0,-1-3 1 16,-5 3-2-16,-13-4-11 16,-12-4 11-16,-10-5 3 15,-5-8-3-15,0-4-5 16,-17-8 2-16,-7-5-1 15,-9-3 4 1,-8-4 6-16,-9-3 14 0,-3-2 2 16,1 0-2-16,8 0-3 15,11 0 3-15,13-7 0 16,8 0-11-16,9-3-9 16,3-2-7-16,1-2-58 15,30-1-67-15,14-2-265 16</inkml:trace>
  <inkml:trace contextRef="#ctx0" brushRef="#br0" timeOffset="12420.06">18375 4286 797 0,'0'0'41'0,"0"0"-28"15,0 0-3-15,0 0-9 0,-22 89 18 16,8-35 17 0,-3 4-20-16,-1 1 1 0,2-2-10 15,2-5-2-15,4-8-5 16,3-11-9-16,4-13-14 16,3-6-16-16,0-9-27 15,0-5-60-15,0 0-274 16</inkml:trace>
  <inkml:trace contextRef="#ctx0" brushRef="#br0" timeOffset="12594.58">18547 4068 810 0,'0'0'32'0,"0"0"8"0,0 0 3 15,0 0-41-15,0 0-2 16,0 0-71-16,17-13-33 16,11 36-72-16</inkml:trace>
  <inkml:trace contextRef="#ctx0" brushRef="#br0" timeOffset="13303.91">18944 4105 734 0,'0'0'26'15,"0"0"5"-15,-95-27 34 0,57 36-40 16,-3 22-12-16,-4 14 0 16,0 10 0-16,8 9-11 15,6 4 4-15,8 2-5 16,14-3-1-16,9-6-2 15,0-8-39-15,15-8-15 16,5-13 18-16,3-15 3 16,1-12 34-16,0-5 0 15,-1-7 2-15,-3-20 8 32,1-8 15-32,-3-10 6 0,0-7-3 0,-1-9-5 15,0-4-11-15,1-4-10 16,0 0-1-16,3 11-1 0,0 13 1 15,-5 15-6 1,2 11-2-16,-1 18 4 0,5 1-10 16,5 12 9-16,4 17 5 15,2 12 2-15,-3 7-1 16,-9 6 10-16,-9 2-5 16,-8-2-4-16,-4-4 2 15,0-7-4-15,-3-9 0 16,-6-7-3-16,0-10 2 15,3-9 1-15,2-5 2 16,2-3-2-16,1 0 34 16,1-11 18-16,0-15-11 0,0-10-25 15,0-9-16-15,4-6 0 16,17-9-11-16,7-2-10 16,7 2-28-16,2 7-4 15,5 13 23-15,0 12-2 16,-2 16 16-16,0 12 11 15,-7 0-2-15,-2 25 7 16,-4 9 2-16,-1 11 11 16,-7 5 12-16,-7 3-5 15,-6 4-9-15,-6-2-6 16,0-3 0-16,-18-4-5 16,-3-6 3-16,-2-9-6 15,1-4 7-15,1-7-8 16,5-5 0-16,7-8-55 15,9-9-95-15</inkml:trace>
  <inkml:trace contextRef="#ctx0" brushRef="#br0" timeOffset="13897.75">20242 4109 458 0,'0'0'82'0,"0"0"22"15,-106-11-8-15,60 11-43 16,-3 4-7-16,5 11-16 16,11 5-8-16,13 6-12 15,13 6-6-15,7 7-3 16,11 9 11-16,20 2 9 16,8 6-6-16,1-1-3 15,-8 0 0-15,-7-5 2 16,-10-6-14-16,-9-9-1 15,-3-5 0-15,-3-12-2 16,0-5 3-16,0-8-19 16,-14-3 9-16,-8-2 10 15,-8 0 0-15,-4-7 4 16,3-13-4-16,2-3-21 0,13-5-41 16,7-5-20-1,9-3-206-15</inkml:trace>
  <inkml:trace contextRef="#ctx0" brushRef="#br0" timeOffset="14178.94">20199 4137 409 0,'0'0'12'15,"-74"116"155"-15,22-44-47 0,-9 10-63 16,-7 3-11-16,-10 5-22 15,3-4-22-15,1 1 5 16,2-9-7 0,8-11 2-16,6-8-1 0,7-12-1 15,17-13 1-15,13-11-2 16,9-11-2-16,9-8 3 16,3-4-1-16,0 0 1 15,0 0 1-15,16-8-1 16,11-13-25-16,9-9-120 15,12-12-506-15</inkml:trace>
  <inkml:trace contextRef="#ctx0" brushRef="#br0" timeOffset="14440.41">20908 3642 810 0,'0'0'18'16,"0"0"-18"-16,0 0 49 16,0 0-4-16,0 0-24 0,0 0-21 15,10-50-7 1,-3 70-50-16,5 13 7 0,0 4-62 15,-3 1-312-15</inkml:trace>
  <inkml:trace contextRef="#ctx0" brushRef="#br0" timeOffset="14644.47">20837 4609 299 0,'0'0'146'15,"0"0"-43"-15,-21 71 63 16,16-55-87-16,0-4-32 16,3-2-14-16,1-4-14 0,1-1-5 15,0-4-13-15,0-1 5 16,0 0-6-16,0-1-48 16,10-18-164-16</inkml:trace>
  <inkml:trace contextRef="#ctx0" brushRef="#br0" timeOffset="14939.9">21377 4373 559 0,'0'0'27'0,"142"0"-17"15,-44 0 103-15,12 0-53 16,8 0-37-16,0-9-10 16,0 0 0-16,-3-4-12 15,-18 6 6-15,-21 2 1 16,-26 5 6-16,-24 0 20 16,-14 0 11-16,-11 0-8 15,-1 0-31-15,0 0-6 16,-6 5-30-16,-19 7-62 15,-12 2-4-15,-8 2-260 16</inkml:trace>
  <inkml:trace contextRef="#ctx0" brushRef="#br0" timeOffset="17015.56">3790 5682 122 0,'0'0'110'0,"0"0"-79"15,0 0-7-15,0 0 13 0,0 0-1 16,0 0-15-16,3-4-10 15,16 4 0 1,12-4 18-16,17-4 32 0,15-2-20 16,14-3-27-16,14-1-2 15,12-2 3-15,15-1-4 16,9 2 6-16,13 1-11 16,-1 1 1-16,1 4-7 15,0 2 5-15,-1 4-2 16,-2 2 2-16,9 1 1 15,1 0-6-15,3 0 0 16,11 0 0-16,-3 0-3 16,2 0 6-16,1 0-4 15,-3 0 1-15,-1 0-2 16,1-3 2-16,2-5 3 0,0-1-1 16,-3 1 2-16,-5 3-4 15,-1 2-6-15,-2-1 5 16,3-4 1-16,6-2 8 15,10-4-8-15,6-3-6 16,5 0 6-16,6 1 0 16,-6 6 0-16,-5 3 0 15,-6-1 0-15,-6 3 5 16,5-2-8-16,6 0 6 16,9-2-6-16,6-1 3 15,12 0 0-15,-2 2 3 16,-1-3-3-16,2 7-3 0,-10-2 1 15,-1 4 4-15,-15 2 1 16,-8 0-3-16,-9 0 1 16,-7 0-2-16,4 0 2 15,7-3-1-15,13 1 3 16,9-1 0-16,4 3 20 16,2 0-5-16,-9 0-12 15,-13 0 17-15,-7 0-14 16,-8 0 4-16,0 0 2 15,-2 3-1-15,-6-3 0 16,5 1-2-16,-2 0-5 0,-1 1 8 16,5 1-14-1,2 0 11-15,5 1-2 0,1-1-6 16,-6 4-1 0,-6-2 10-16,-13 2-3 0,-9 0 2 15,-7-3-10-15,-4 1 16 16,0-1-5-16,2 0-4 15,8-1-4-15,9 0 1 16,4 0-5-16,7 3 11 16,0 2-12-16,-10 1 2 15,-3 0-2-15,-9 1 2 16,-5 1 0-16,-4 0 4 16,-5-1-5-16,2-3 2 0,0-2 2 15,-3-2 1 1,-3 0-3-16,0-3-1 0,-5 3 3 15,1 0 0-15,-1 3-5 16,0 4 11-16,5 0-5 16,5 0 1-16,-5-2 1 15,-2-4-2-15,-6-1-5 16,-8-1 1-16,-3 0 6 16,-4-2-6-16,2 0 1 15,2 0 3-15,4 0 6 16,1 3-7-16,1 1 2 15,-1 2-7-15,1 1 12 16,-4-4-11-16,-2 1 6 16,-7-2 3-16,-2-2 0 15,-5 0 3-15,0 0 0 0,1 0 5 16,0 0-2-16,-1 0-14 16,1 3 7-16,-4 1-7 15,-5-1 2-15,-6 0-2 16,-9-2 1-16,-6-1 6 15,-3 0 3-15,-2 0-10 16,-4 0 4-16,-2 0-3 16,-3 0 0-16,-6-7 2 15,-6-3-2-15,-8-3-3 16,-7-5-8-16,0-2-71 16,-34-4-95-16,-17-7-63 15</inkml:trace>
  <inkml:trace contextRef="#ctx0" brushRef="#br0" timeOffset="18806">7297 3138 375 0,'0'0'98'0,"0"0"-6"15,0 0-13-15,-11-96-34 16,11 72-8-16,0 4-2 15,8 6-2-15,-2 5-3 16,-1 7-3-16,-2 1-5 16,3 1-18-16,3 6-3 15,6 21 2-15,2 13-3 16,-6 13 9-16,-8 12 11 16,-3 10 3-16,-11 8 1 15,-19-1-17-15,2 8-1 16,-1 5 4-16,-1-3-4 0,5-5-1 15,1-6-5 1,5-11 0-16,4-9-7 0,3-12-18 16,12-12-26-16,0-17 31 15,4-13-9-15,16-7 12 16,8-8 15-16,6-17 1 16,5-11 1-16,-5-3 0 15,-4-6-4-15,-7-5 4 16,-9-2 0-16,-6-6 0 15,-8-8 0-15,0 1-5 16,-12 4-4-16,-9 11 7 16,-3 13-4-16,5 12 6 15,4 6 11-15,6 2 9 16,6 3 5-16,3 3-14 0,3-2-11 16,27 3-12-16,9-1 9 15,8 2-1 1,4 2 4-16,-3 5 4 0,-11 2-1 15,-10 0-3-15,-8 5-2 16,-8 9 1-16,-4 4 1 16,-5 3 0-16,-1 1-1 15,1 2 1-15,-2-3 4 16,4-3-3-16,2-3 7 16,5-4-8-16,-2-3-11 15,-2-5 10-15,0-3-5 16,1 0 6-16,-2-3 4 15,6-13 1-15,-3-4 7 0,-5 0 14 16,-1-7 0 0,-3 1-10-16,0-6-3 0,-3 1-4 15,-13 5-9-15,-5 4-3 16,-4 10-6-16,-2 9 4 16,-3 3 2-16,6 0 2 15,3 1-2-15,12 10-31 16,9 0-61-16,0-3-35 15,6-2-305-15</inkml:trace>
  <inkml:trace contextRef="#ctx0" brushRef="#br0" timeOffset="19129.53">7759 3219 592 0,'0'0'75'16,"0"0"-54"-16,0 0 56 15,89-24-41-15,-55 24-25 16,-1 7 12-16,-3 17-4 16,-5 4-5-16,-6 6-7 15,-6-1 4-15,-7 6-6 16,-6-1-3-16,0-3-2 16,-3-4-1-16,-10-7-1 15,-1-9-2-15,-1-5 4 16,2-6 5-16,2-4 7 15,1 0 14-15,2-4 14 16,4-14-3-16,1-7-19 0,3-14-18 16,0-5-4-16,15-10-6 15,10-4-41 1,2 7-48-16,3 10-40 0,-5 13-235 16</inkml:trace>
  <inkml:trace contextRef="#ctx0" brushRef="#br0" timeOffset="19655.49">7244 4533 610 0,'0'0'120'0,"0"0"-93"0,0 0 45 16,0 0-42-16,0 0-20 16,63-101 3-16,-44 67 7 15,2-4-6-15,0-4 1 16,-1-6-10-16,0 2 1 16,-2 4-1-16,-3 13-2 15,-6 13-1-15,-3 8-2 16,-6 6 0-16,0 2-6 15,0 5 2 1,0 17-20-16,4 9 24 0,1 5 6 16,1 6 7-16,3-2-4 15,1-1-8-15,4-4 3 16,2-4 1-16,-1-7-3 16,0-6-2-16,-3-7-23 0,-3-6-48 15,-2-5-161 1</inkml:trace>
  <inkml:trace contextRef="#ctx0" brushRef="#br0" timeOffset="20566.84">6069 6975 220 0,'0'0'195'0,"0"0"-135"16,0 0 55-16,0-85-28 15,1 73-15-15,-1 4-1 16,0 7-7-16,0 1-10 15,0 9-54-15,0 25 3 16,0 16-3-16,0 12 16 16,-4 9-2-16,-5 2 7 15,-6 5-5-15,0 0-10 16,2-7-5-16,4-9 4 16,6-15-5-16,3-12 0 15,0-15 0-15,0-7-4 16,0-6-32-16,1-7-15 15,5 0-35-15,3-19-71 16</inkml:trace>
  <inkml:trace contextRef="#ctx0" brushRef="#br0" timeOffset="21303.41">6161 6528 395 0,'0'0'39'0,"0"0"1"15,-83-25 53-15,47 25-39 16,-4 0-13-16,-5 0-18 15,3 10 13-15,-1 11-25 16,1 8 13-16,-4 7-3 16,0 10-5-16,-6 5 1 15,2 10-9-15,1 4 10 16,3 8-3-16,7-1 3 16,12 3 4-16,9-5-6 15,5-5-11-15,13-2 8 16,0 1-3-16,0 1-4 15,10 2-2-15,4-2 5 16,5-1-5-16,8 0-4 16,3-3-1-16,4 1-3 0,3-4 4 15,2-4 0-15,1-7 1 16,2-4-2-16,0-11-5 16,6-5-3-16,2-9-5 15,6-7 7-15,2-8 7 16,3-3 0-16,-1 0 1 15,-4-17 0-15,-5-5 0 16,1-2 0-16,-7-5 6 16,1-5-7-16,-7-6 13 15,-3-3 7-15,-2-3 8 16,-1-9-3-16,-3-2-7 16,-5-10 2-16,-4-5-10 0,-9-9-4 15,-6-3-4 1,-6-4 0-16,0-6 2 0,-9-5-4 15,-18 0-1-15,-12 0-2 16,-17 7 0-16,-15 10 3 16,-12 6-3-16,-11 9 7 15,0 11-3-15,-2 8 1 16,7 13-2-16,4 13-2 16,9 18-3-16,6 7-13 15,4 43-29-15,2 31-21 16,0 24 16-16,6 18-34 0,6 0-200 15</inkml:trace>
  <inkml:trace contextRef="#ctx0" brushRef="#br0" timeOffset="23468.56">7446 6925 526 0,'0'0'36'16,"0"0"59"-16,0 0 2 0,0 0-38 15,0 0-13 1,0 0-23-16,-6-45-23 0,6 85 4 16,0 18-4-16,-5 12 6 15,-7 8 3-15,-4 3 5 16,-8 6-8-16,4-1 4 16,-2-5-6-16,3-6-4 15,7-15 0-15,2-13 0 16,5-16-4-16,4-14 1 15,-1-9 2-15,2-5 1 16,0-3 4-16,0 0-4 16,0-9 9-16,0-16-2 15,0-12-7-15,0-12 0 16,0-12 4-16,8-13-4 16,8-10 0-16,6-7-6 15,3-3-10-15,5 0-13 0,0 9-11 16,1 14 20-16,-1 21 8 15,-6 18 9-15,-3 18-5 16,0 11 7-16,4 3-5 16,8 23 6-16,6 17 0 15,4 12-1-15,-3 13 1 16,-5 5 1-16,-12 4 0 16,-7-3 7-16,-12-3-6 15,-4-3 2-15,0-8 0 16,-9-7 1-16,-3-11-4 15,-1-13 1-15,5-10 1 16,7-11 0-16,1-5 7 16,0 0 15-16,0-7 22 0,0-17-20 15,7-14-22-15,8-12-1 16,3-10 1-16,1-5-5 16,1-5-5-16,1-3-15 15,-2 0-14-15,2 7 2 16,3 12 3-16,6 20 4 15,1 17 12-15,-1 12 9 16,3 5-2-16,1 15 6 16,0 20 6-16,-3 12-6 15,-5 6 2-15,-8 7 8 16,-12 4 12-16,-5 1-15 0,-1 1 5 16,0-2-6-16,-12-3-3 15,-4-6-3-15,1-9 0 16,-4-6 0-16,4-7 2 15,-2-6-2-15,7-10 3 16,4-2-3-16,6-9-36 16,0-6-82-16,24 0-158 15</inkml:trace>
  <inkml:trace contextRef="#ctx0" brushRef="#br0" timeOffset="24106.41">8718 7185 680 0,'0'0'4'16,"0"0"79"-16,0 0-26 16,-61-81-22-16,41 70-10 0,-4 6-6 15,-7 5-7 1,-2 0-5-16,-5 21 4 0,2 11-11 16,0 10 0-16,11 10 6 15,5 4-6-15,7 5 0 16,7-3 0-16,6-4 3 15,0-6-3-15,12-7-3 16,10-8 1-16,2-9-15 16,4-9-6-1,5-9 4-15,1-6 2 0,2 0 7 16,0-16 6-16,-6-6 3 16,-6-6 1-16,-5-5 1 15,-2-4 4-15,-6-9 3 16,-3-3-3-16,-4-6 3 15,-2-1-8-15,-2 8 1 16,0 9 0-16,0 14 2 16,0 11 1-16,0 8 2 0,0 6 7 15,0 2-13-15,0 21-8 16,3 13 8-16,10 11-1 16,-1 7 2-16,6 4 4 15,-1-2-4-15,-1-3 5 16,-1-8-6-16,-2-9 1 15,-2-8-1-15,-1-10 0 16,-1-8-3-16,0-6 0 16,3-4-19-16,4 0-2 15,-2-6-63-15,5-13-210 0</inkml:trace>
  <inkml:trace contextRef="#ctx0" brushRef="#br0" timeOffset="24585.76">9052 7109 762 0,'0'0'32'0,"0"0"-32"16,0 0 0-16,2 90 8 15,9-43 7-15,0 2-4 16,-2 3-8-16,-6-4 0 0,0-4-2 15,-3-10-1 1,0-10-1-16,0-10 1 0,0-6 2 16,0-7-2-1,0-1 0-15,0 0 37 0,-6-12 11 16,1-9-30-16,-2-10-8 16,-1-5-10-16,5-10-4 15,3-7 0-15,0-3-19 16,12-2-15-16,15 7-3 15,6 10 7-15,4 10-3 16,2 11 8-16,-2 13 24 16,-1 7-4-16,-3 2 8 15,1 21 1-15,-5 7 17 16,-7 7 17-16,-5 4-12 0,-7 7 6 16,-3 2-6-16,-4 1-5 15,-3 0-10-15,0-4-3 16,0-3-4-16,-6-9 0 15,-4-8-11-15,4-5-15 16,0-10-26-16,1-4-50 16,5-8-205-16</inkml:trace>
  <inkml:trace contextRef="#ctx0" brushRef="#br0" timeOffset="25046.44">9717 7023 181 0,'0'0'551'16,"0"0"-533"-16,0 0 42 15,0 0-34-15,0 0-25 16,0 0-1-16,-9 100 5 16,9-38 1-16,3 5 3 15,3 0-5-15,0-3-3 16,3-10 1-16,6-13 0 16,4-11-4-16,4-13 4 0,5-6-4 15,4-11 2 1,6 0-2-16,1-8 2 31,-3-12 0-31,0-7 0 0,-5-5 0 0,-4-9 10 0,0-6 8 16,-8-6 12-16,-1-6-3 15,-6-5-17-15,-5 2-9 16,-2 9-2-16,-5 8 4 16,0 19-6-16,0 14-13 15,-2 12-37-15,-18 2-66 16,-2 20-94-16,2 2-208 15</inkml:trace>
  <inkml:trace contextRef="#ctx0" brushRef="#br0" timeOffset="27491.72">10936 7137 304 0,'0'0'59'0,"0"0"28"16,0 0 12-16,0 0-25 16,0 0-12-16,0 0-6 15,-91-69-24-15,70 69-22 16,-9 0-5-16,-4 14 16 15,-2 8-12-15,-1 6-5 16,-1 6 9-16,4 7-5 16,7 2-6-16,10 2-1 15,6 2 1-15,9-3 0 16,2-3-1-16,2-7-1 16,16-3 0-16,4-6-3 15,5-9-5-15,1-4 2 16,4-9-1-16,2-3-11 15,1 0 15-15,-1-16-2 0,-3-5 1 16,-4-7 4 0,-5-5 5-16,-1-6 5 0,-7-6 12 15,-1-5-11-15,-4-1-1 16,-3 1-3-16,-3 3-5 16,0 6 0-16,-1 7 4 15,-1 12 3-15,2 10-9 16,-3 7 8-16,1 5 3 15,-1 0-11-15,2 18-6 16,2 13 1-16,1 9 5 16,4 7 0-16,4 3 4 15,-1 4-1-15,4-3-6 0,1-6 7 16,4-8-3 0,-2-11 0-16,2-8-1 0,1-8-7 15,4-8 3-15,2-2 4 16,3-8 0-16,2-13 3 15,0-5-3-15,-2-9 1 16,-1-9 6-16,-3-6 13 16,0-11 6-16,-3-3-15 15,-2-11 1-15,-1-9-12 16,-7-6 4-16,-6-1-8 16,-8-3 2-16,0 7-16 15,-8-2-10-15,-14 3 26 16,-3 7 0-16,0 13 2 15,1 16-4-15,6 21 4 16,3 17 0-16,3 12-2 0,-6 29 2 16,-4 30 0-16,-1 25 0 15,0 24 5-15,3 8-5 16,11 12 2-16,9-5 1 16,0-10 2-16,11-12-4 15,14-21-1-15,5-13 3 16,1-15-3-16,4-14 1 15,2-12 1-15,5-11-2 16,0-7 1-16,-1-8 5 16,4 0-6-16,-5-3-9 15,-1-12-23-15,-8-3-56 16,-8-4-181-16</inkml:trace>
  <inkml:trace contextRef="#ctx0" brushRef="#br0" timeOffset="28570.06">13443 6794 151 0,'0'0'60'0,"0"0"15"16,0 0 97-16,27-83 6 15,-27 71-95-15,-9 4-14 16,-7 7-22-16,-10 1-25 15,-8 9-2-15,-8 19 5 16,-2 9 5-16,0 13-5 0,4 11-4 16,4 6 2-16,8 4-15 15,13-5-4 1,10-6 3-16,5-9-7 16,17-5 1-16,19-7 8 0,5-6-9 15,7-10-3-15,3-11-11 16,2-10-5-16,0-2-9 15,1 0-8-15,-7-17 6 16,-5-7 10-16,-8-8 12 16,-5-4 8-16,-4-7 1 0,-4-6-1 15,-2-5 2 1,-1-3 0-16,-6 3 3 0,-3 9-4 16,-8 10 13-16,-1 14 1 15,0 9 11-15,-3 7-8 16,-5 5-1-16,-3 0-16 15,-1 24 3-15,-3 10-2 16,6 8-2-16,3 6 0 16,6 0 2-16,0-2-1 15,2 0-1-15,11-10 0 16,8-5 0-16,0-7-3 16,5-10-7-16,0-8 8 15,3-6-4-15,-3 0 6 16,3-12 1-16,-4-12 0 15,-1-2-1-15,-6-7 2 0,0-3 14 16,-8-9-2-16,-2-8 9 16,-8-11-15-16,0 1 3 15,-11 8-8-15,-14 8 8 16,-6 14-4-16,-2 13-5 16,-5 11-2-16,1 9 1 15,6 0-1-15,2 17 0 16,12 12-2-16,9 10-21 15,8 4-45-15,6-2-97 16,27-6-131-16</inkml:trace>
  <inkml:trace contextRef="#ctx0" brushRef="#br0" timeOffset="29072.62">14232 6708 331 0,'0'0'506'0,"0"0"-500"15,0 0-5-15,0 0 1 16,-4 92 32-16,4-27 2 16,0 6-22-16,1 4-11 15,-1-2 5-15,0-11-6 16,0-6-2-16,0-15-15 15,-4-14-12-15,2-12 17 16,2-11 10-16,0-4 1 0,0 0-1 16,0-11 50-16,0-13-32 15,0-6-7-15,0-12 10 16,8-4-15 0,2-12-1-16,3-7-5 0,4-4-6 15,2 0-38-15,1 11 20 16,7 11-11-16,4 14 1 15,8 16 4-15,3 12-2 16,-1 5 15-16,2 12 9 16,-5 15 8-16,-5 7 2 15,-8 10 7-15,-10 9 13 16,-8 1 9-16,-7 4 0 0,0-2-3 16,-3-6-14-1,-10-7-2-15,-1-6-10 0,0-4 0 16,2-8-2-16,-3-3 0 15,4-7-29-15,4-5-47 16,7-7-94-16</inkml:trace>
  <inkml:trace contextRef="#ctx0" brushRef="#br0" timeOffset="29830.51">14972 6614 857 0,'0'0'25'0,"0"0"-14"16,0 0 46-16,0 0-45 15,0 0-10-15,99 99 23 16,-61-24 12-16,-8 10-25 15,-7 4-3-15,-10-6-4 16,-7-13 1-16,-6-14-6 16,0-17 0-16,0-11-10 15,0-14 10-15,0-8-2 16,0-6 4-16,0 0 2 16,0-4-1-16,0-17 9 0,0-9-5 15,0-10-7 1,9-6-9-16,4-10-5 15,8-11-19-15,2-7-11 0,5 3-4 16,3 6-10-16,4 16-5 16,5 16 14-16,0 15 1 15,2 16 26-15,-2 2 6 16,-4 23 5-16,-3 7 10 16,-5 5 1-16,-3 2 14 15,1 1 0-15,-4-1 9 16,5-7-10-16,3-4-9 0,1-11 9 15,2-7 11 1,-2-7-22-16,-1-1 6 0,0-12-6 16,-5-11 1-16,-1-5 4 15,-7-8 6-15,-6-5 8 16,-5-2-7-16,-6-6 3 16,0 3-13-16,-4 7-4 15,-15 9 0-15,-8 13 5 16,-4 14-1-16,-5 3 3 15,-5 24 9-15,-2 20 7 16,-2 13-4-16,3 9-1 16,5 11-8-16,8 2-3 0,13-3-6 15,10-9 1 1,6-12-4-16,0-10-4 0,16-11 6 16,9-8 5-16,9-9-5 15,2-9 7-15,9-7-5 16,0-1-1-16,2 0 3 15,1-4-4-15,1-9-60 16,-1-3-49-16,-9-7-487 16</inkml:trace>
  <inkml:trace contextRef="#ctx0" brushRef="#br0" timeOffset="30224.23">16137 6766 828 0,'0'0'3'15,"0"0"-1"-15,115-9 15 16,-61 29 10-16,1 17-11 16,-6 10 11-16,-7 12-10 15,-11 3-9-15,-9-2-4 16,-10 1-4-16,-9-10-1 15,-3-3-14-15,-6-5-12 16,-14-10 9-16,-2-7-7 16,0-9 14-16,0-10 10 15,-5-7 1-15,0 0 10 0,3-9 8 16,2-15 15 0,9-6 4-16,11-8-13 0,2-8-2 15,22-6-13-15,21-12-5 16,10-7-3-16,10-4-2 15,3 5-15-15,-10 12-59 16,-5 19-18-16,-10 17 3 16,-2 15-141-16,-8 7-199 15</inkml:trace>
  <inkml:trace contextRef="#ctx0" brushRef="#br0" timeOffset="30568.43">17284 6725 16 0,'0'0'768'0,"-115"-9"-760"15,67 14 71-15,14 20-18 16,12 15-34-16,16 10-15 15,6 13 8-15,17 3-6 16,18 2-2-16,7-3-8 16,4-6 0-16,-12-4-1 15,-13-9-6-15,-12-8-9 16,-9-13-8-16,-9-10 10 0,-15-12 5 16,-11-3 5-16,-6-7 2 15,-5-19 0-15,3-3 6 16,12-5-8-16,17-5-51 15,14-2-66-15,9-10-233 16</inkml:trace>
  <inkml:trace contextRef="#ctx0" brushRef="#br0" timeOffset="30784.97">17236 6754 168 0,'0'0'254'0,"-69"114"-168"16,14-21 56-16,-16 14-51 15,-7 6-60-15,-5-9-27 0,2-12 5 16,11-12-9 0,3-13 0-16,6-14 2 0,9-10 59 15,14-14-43-15,19-10-12 16,13-10 0-16,6-5-6 16,2-4-7-16,26-3-59 15,12-18-131-15</inkml:trace>
  <inkml:trace contextRef="#ctx0" brushRef="#br0" timeOffset="31014.41">17572 6813 814 0,'0'0'12'0,"0"0"-3"16,0 125-2-16,0-54 41 15,0 1-10-15,-6-1-16 16,-10-7-11-16,0-8-8 16,3-7-1-16,4-14-2 15,3-13-7-15,2-9-22 16,0-10-45-16,2-3-21 16,2-5-180-16</inkml:trace>
  <inkml:trace contextRef="#ctx0" brushRef="#br0" timeOffset="31150.46">17738 6648 763 0,'0'0'13'0,"0"0"-12"16,0 0-1-16,0 0-50 15,0 0-109-15</inkml:trace>
  <inkml:trace contextRef="#ctx0" brushRef="#br0" timeOffset="31877.27">18309 6832 828 0,'0'0'16'0,"-87"-24"-5"15,36 24 50-15,-2 21-32 16,-2 22-5-16,6 14-18 16,7 14 5-16,6 3-8 15,9-2 0-15,11-6-3 16,11-7-7-16,5-8-27 16,5-12-8-16,14-10-4 15,3-11 11-15,0-11 20 16,1-7 3-16,-1 0 12 15,-1-18 11-15,-3-12-11 16,0-9 35-16,-1-7-12 16,-1-7-1-16,2-6-22 0,-3-5-3 15,2-5-3-15,3 2 5 16,2 9 1-16,2 12-1 16,-3 18-9-16,-1 15 4 15,-3 13-2-15,2 2 8 16,4 27-3-16,3 18 9 15,-6 11 0-15,-5 4 2 16,-7 0 7-16,-6-6-4 16,-2-5-1-16,0-5-3 15,0-10-2-15,0-8 2 0,-3-9-5 16,-1-9-1-16,3-9 8 16,1-1 9-16,0 0 20 15,0-8 8-15,0-14-4 16,0-12-36-16,0-4-1 15,8-7-2-15,6-8-3 16,7-5-15-16,6-10-24 16,9-2 8-16,6 3-21 15,4 6-1-15,2 19 18 16,1 16-9-16,-3 23 15 16,-1 6 17-16,-8 31 12 15,-7 17 2-15,-9 16 38 16,-11 8 1-16,-7 0 5 15,-3-2-23-15,0-9-8 16,-9-5 2-16,-4-12-8 0,2-7-2 16,5-9-1-16,3-10-6 15,3-8 0-15,0-9-26 16,0-4-61-16,5 0-182 16</inkml:trace>
  <inkml:trace contextRef="#ctx0" brushRef="#br0" timeOffset="33528.71">20242 6836 610 0,'0'0'29'15,"0"0"69"-15,0 0 16 16,0 0-56-16,0 0-30 16,0 0-22-16,0 0 17 15,22 95 18-15,-22-35-18 16,0 0-1-16,0-2-7 15,0-7-8-15,-3-8-6 16,3-8 0-16,0-6 4 16,0-8-4-16,0-7 0 15,0-5-1-15,0-4-1 16,0-2-9-16,0-3-21 0,6 0-35 16,-1-13-28-16,1-15-177 15</inkml:trace>
  <inkml:trace contextRef="#ctx0" brushRef="#br0" timeOffset="33693.68">20295 6567 825 0,'0'0'22'0,"0"0"14"0,0 0 24 15,0 0-41 1,0 0-19-16,0 0-6 15,11-8-48-15,17 22-44 0,4 0-184 16</inkml:trace>
  <inkml:trace contextRef="#ctx0" brushRef="#br0" timeOffset="34212.5">20573 6674 765 0,'0'0'32'0,"0"0"-27"15,0 0-4-15,0 0 6 0,0 125 10 16,4-66-7-16,4 8-4 16,1 4-6-16,3 0 1 15,-3-6 0-15,-3-4-1 16,-3-9 0-16,-3-12 0 15,0-14-2-15,0-13 2 16,0-12-1-16,0-1 3 16,0-20 62-16,0-15-32 15,5-14-10-15,0-7-17 16,0-10-1-16,-4-5-4 16,-1-4-12-16,0 2-15 15,0 8-2-15,6 10-4 16,10 11 13-16,4 14 8 15,7 12 2-15,3 15-1 16,1 3 3-16,6 3 4 0,6 20 3 16,8 7 1-16,0 6 2 15,-2 4 4-15,-10 4-1 16,-12 4 7-16,-15 4 2 16,-8 3 5-16,-4-3-10 15,0-4-5-15,-13-8-1 16,1-10-3-16,-2-6 6 15,8-7-6-15,3-8-9 16,3-7-28-16,0-2-106 16,0-14-546-16</inkml:trace>
  <inkml:trace contextRef="#ctx0" brushRef="#br0" timeOffset="34894.46">21308 6372 802 0,'0'0'1'15,"0"0"25"-15,0 0 1 16,0 0-20-16,126 53 23 16,-76 8 8-16,-8 16-12 0,-14 12-8 15,-13 11 1 1,-10 9-6-16,-5 7-12 0,0 0 3 15,-18-2 4 1,0-10-8-16,-3-5-14 0,0-12 9 16,3-12-21-16,2-15-17 15,8-14 18-15,8-16 12 16,0-13 3-16,22-10 8 16,11-7-8-16,8-5 7 15,4-19 0-15,-2-8 0 16,-6-7 1-16,-11-3 1 15,-14-5 1-15,-11-4 3 16,-1-8 25-16,-15-3-7 16,-15-1 10-16,-11 5-1 15,-4 3-7-15,-4 4-1 16,4 3-3-16,6 5-4 16,6 3-5-16,12 9-2 0,8 6-5 15,13 2 0-15,0 0-3 16,21 0-7-16,22-2-7 15,11 7-20-15,9 7-7 16,-4 9-1-16,-10 2 1 16,-11 0 12-16,-12 0 9 15,-3 0 12-15,-5 2 6 16,-2 3-1-16,1 5 3 16,0 6 15-16,4 9 5 15,-3 7 2-15,2 7-4 16,-8 8-1-16,1-1-5 15,-4-1-6-15,-3-1-4 0,1-9 2 16,-7-3-4-16,0-7 0 16,0-7 6-16,0-6-6 15,-4-5-7-15,-2-2-3 16,-2-4-21-16,1-1-33 16,-2-4-121-16,3-18-400 15</inkml:trace>
  <inkml:trace contextRef="#ctx0" brushRef="#br0" timeOffset="35065.49">21815 6640 729 0,'0'0'0'15,"0"0"12"-15,0 0 34 0,0 0-42 16,0 0-4-16,0 0-34 15,64-22-116-15</inkml:trace>
  <inkml:trace contextRef="#ctx0" brushRef="#br0" timeOffset="35365.65">22179 6628 531 0,'0'0'51'0,"0"0"-17"0,0 0 59 16,100 88-26-16,-80-41-19 15,-8 2-21-15,-9 0-1 16,-3 2-2-16,-5 2-5 16,-17-3-7-16,-5-3-3 15,-4-6 4-15,-1-4-3 16,1-9-5-16,6-6-1 15,5-9-2-15,8-6-2 16,8-2 0-16,4-5-2 16,0 0-36-16,12-12-31 15,10-13-89-15,8-12-293 16</inkml:trace>
  <inkml:trace contextRef="#ctx0" brushRef="#br0" timeOffset="35642.56">22538 6615 573 0,'0'0'90'0,"0"0"12"15,0 0-46-15,0 0-46 16,0 0 10-16,-99 67 20 16,69-17-16-16,2 8 11 15,8 8-17-15,6 5-6 0,9-4-8 16,5-7-2-16,8-11-1 15,17-11 2-15,6-11 0 16,2-5-2-16,1-10-1 16,6-7 0-16,4-2 2 15,6-3-4-15,7 0 2 16,6-8-11-16,2-6-74 16,3-4-88-16</inkml:trace>
  <inkml:trace contextRef="#ctx0" brushRef="#br0" timeOffset="35915.65">23331 6783 860 0,'0'0'5'0,"0"0"-2"16,107-19 3-16,-28 17-1 15,11 2-2-15,2 0-2 16,4 0-1-16,-4 0 1 16,2 0 1-16,-3-2-2 15,-12-1-3-15,-22-4 3 16,-18 0 0-16,-21-1-1 16,-11-4-1-16,-7-7-52 15,-6-3-113-15,-16-4-261 16</inkml:trace>
  <inkml:trace contextRef="#ctx0" brushRef="#br0" timeOffset="36159.58">23870 6503 426 0,'0'0'93'16,"0"0"-80"-16,0 0 9 15,108 23 32-15,-47 0 1 16,2 9-4-16,-8 2-31 15,-11 5 6-15,-16 2-10 16,-13 4 14-16,-14 1 4 16,-1 2-4-16,-13 1-2 15,-12-1 0-15,-5-5-19 0,0-8-2 16,-3-10-7 0,-1-5 1-16,1-4-5 0,3-4-7 15,6-4-62-15,12-5-200 16</inkml:trace>
  <inkml:trace contextRef="#ctx0" brushRef="#br0" timeOffset="36737.64">25036 6646 793 0,'0'0'11'0,"0"0"-5"16,-21 92 11-16,6-28 26 16,-6 14-16-16,-3 7-16 15,2 1-6-15,-1-3-5 16,0-7 0-16,0-7-2 15,0-9-2-15,4-13-9 16,3-13-6-16,9-13 12 16,4-12 3-16,3-5 3 15,0-4 1-15,0 0 1 16,4-17 38-16,15-12-23 0,3-10 5 16,1-9 10-1,3-11-10-15,-3-11-8 0,0-12-11 16,-4-7 6-16,-3-4-8 15,1 1-2-15,2 6-7 16,5 15-2-16,6 11-2 16,3 20 1-16,1 19-11 15,-1 12 3-15,-2 9-7 16,2 14 19-16,0 18 7 16,-2 11-5-16,-7 5 6 15,-12 4-1-15,-12 0 1 16,-1-4 0-16,-28-1 0 0,-8-10 21 15,-8-6-7-15,-5-10 5 16,-4-8 8-16,3-5-13 16,9-6-14-16,16-2-2 15,18 0-70-15,8-1-216 16</inkml:trace>
  <inkml:trace contextRef="#ctx0" brushRef="#br0" timeOffset="37150.36">25633 6598 785 0,'0'0'31'0,"0"0"7"15,0 0-8-15,0 0-21 16,-110 84 16-16,85-38 7 15,7 0-30-15,12-2 10 16,6 1-9-16,8-1-3 16,17-4 3-16,8-8-5 15,6-9 2-15,3-10-11 16,-2-8 6-16,-6-5-2 16,-4 0 7-16,-8-20 0 15,-4-8 8-15,-6-10 18 16,-3-7 2-16,-3-3 2 15,-5-3-7-15,-1 1-2 0,0-3-20 16,-8 9 1-16,-9 8-2 16,-5 14-4-16,-8 11 2 15,-3 10-15-15,0 1-3 16,5 15-6-16,16 12-58 16,12 1-83-16,18-4-446 15</inkml:trace>
  <inkml:trace contextRef="#ctx0" brushRef="#br0" timeOffset="37454.83">26160 6475 746 0,'0'0'29'16,"0"0"-20"-16,-80 31 23 15,72 6 4-15,8 8-10 16,5 5-14-16,23 5 6 16,8-1-7-16,2 4-4 15,-6-2-4-15,-8-1-3 16,-12-6 2-16,-11-10-3 16,-1-10 4-16,-8-12 4 15,-14-6-7-15,-3-8 0 16,-5-3 0-16,-2-7 0 0,-4-16-18 15,0-8-49 1,10-8-33-16,12-5-255 0</inkml:trace>
  <inkml:trace contextRef="#ctx0" brushRef="#br0" timeOffset="37685.61">26187 6536 182 0,'0'0'274'15,"-41"88"-214"-15,12-22 83 16,-5 11-34-16,-5 12-74 16,-4 4-19-16,-3-2-14 15,-6-8-1-15,-5-14 2 0,4-13 0 16,7-13-6 0,15-12 6-16,17-13-9 0,7-9 4 15,7-8 2 1,6-1 0-16,24-8-71 0,9-18-154 15</inkml:trace>
  <inkml:trace contextRef="#ctx0" brushRef="#br0" timeOffset="37947.78">26563 6099 763 0,'0'0'23'16,"0"0"-16"-16,9 75-5 16,6-8 51-16,-1 16-8 15,-1 9 2-15,-9 7-23 16,-4 7-15-16,0-2-2 16,-19-7-5-16,-1-15-4 15,3-16-28-15,8-23-12 16,6-18-2-16,3-12 16 15,0-11-8-15,6-2-46 16,10-11-313-16</inkml:trace>
  <inkml:trace contextRef="#ctx0" brushRef="#br0" timeOffset="38112.58">26386 6564 685 0,'0'0'18'0,"0"0"55"16,0 0-32-16,121-42-40 16,-62 40 0-16,5 2-1 15,-5 0-32-15,-12-9-270 16</inkml:trace>
  <inkml:trace contextRef="#ctx0" brushRef="#br0" timeOffset="38757.39">27172 6174 816 0,'0'0'57'0,"0"0"23"15,0 0-32-15,0 0-35 16,0 0-11-16,16 100 0 15,-4-30 19-15,-6 11-1 16,-6 14-14-16,0 9 12 16,-21 12-17-16,-4 5-1 15,-5-1 5-15,-5-8-5 16,-4-13-15-16,0-13-21 16,4-12-39-16,13-13 19 0,11-16-9 15,11-13 44-15,0-10-22 16,16-10 12-16,12-12 24 15,6 0 7-15,6-8 0 16,-1-16 18-16,-6-4 8 16,-6-5 10-16,-7-8 19 15,-7-9-8-15,-6-5-10 16,-7-6-5-16,0-2 7 16,-25-2-14-16,-11-3-6 15,0 4-4-15,5 6-3 0,12 8 13 16,16 11-4-16,3 1-8 15,26 5-10-15,16 5 0 16,9 6-3-16,8 12-14 16,4 8 1-16,-3 2 2 15,-7 11-4-15,-11 9 2 16,-9 3 12-16,-9 3-2 16,-3 6 3-16,-6 4 0 15,-5 7 0-15,-7 6 2 16,-3 1-6-16,0-1 7 15,-12-7-10-15,0-8 7 16,0-7 0-16,0-7 8 16,6-7-8-16,3-7-4 15,2-3-1-15,1-3-3 16,0 0-29-16,0-2-75 0,12-15-234 16</inkml:trace>
  <inkml:trace contextRef="#ctx0" brushRef="#br0" timeOffset="38955.53">27637 6505 762 0,'0'0'47'0,"0"0"1"0,0 0 42 15,0 0-42 1,0 0-30-16,0 0-18 0,-1-68 0 15,28 76-40 1,7 6-79-16,1-3-303 0</inkml:trace>
  <inkml:trace contextRef="#ctx0" brushRef="#br0" timeOffset="39291.92">27946 6523 587 0,'0'0'41'0,"0"0"30"16,104 5 27-16,-69 16-40 15,-4 9-31-15,-7 12-3 16,-11 7 0-16,-9 5-6 15,-4 2 2-15,-14-1-4 16,-13 2 2-16,-4-5-12 16,-4-5 2-16,2-10-5 15,2-11-4-15,4-3 4 16,5-10-6-16,5-3 3 16,7-4-3-16,7-3-5 15,3-2-49-15,9-1-64 16,21 0-190-16</inkml:trace>
  <inkml:trace contextRef="#ctx0" brushRef="#br0" timeOffset="39575.39">28595 6515 764 0,'0'0'44'16,"0"0"-21"-16,-105 17 8 15,52 15 27-15,-3 13-8 16,3 11-16-16,8 6-18 16,14 4-2-16,10 2-3 15,16-5-6-15,5-5-3 16,9-12-2-16,17-6 2 0,6-12-1 16,6-7-1-16,5-6 2 15,2-7-2-15,-1-4-4 16,-5-4 1-16,-3 0-35 15,-6 0-24-15,-6-8-54 16,-9-5-260-16</inkml:trace>
  <inkml:trace contextRef="#ctx0" brushRef="#br0" timeOffset="40783.5">5629 9019 620 0,'0'0'24'0,"0"0"-13"16,0 0 28-16,70-82-17 15,-31 73-12-15,4 4 14 16,0 5-14-16,-2 4 1 16,-7 18 10-16,-4 7 3 15,-11 8-2-15,-13 8 6 16,-6 6 2-16,-6 6-10 16,-21 5-4-16,-6 1 0 15,-1-3-11-15,0-4 2 0,2-5-4 16,4-8 0-16,4-4 6 15,8-8-5-15,10-9-2 16,6-3 0-16,0-7-1 16,18-4 0-16,16-8 3 15,11 0-1-15,12-10-2 16,4-12-2-16,0 1-4 16,-6-4-23-16,-4 1-48 15,-11-2-71-15,-9-2-165 16</inkml:trace>
  <inkml:trace contextRef="#ctx0" brushRef="#br0" timeOffset="41441.68">6357 8660 419 0,'0'0'28'0,"0"0"66"16,-103-57 6-16,61 44-40 0,-6 5-12 15,-2 2 7 1,0 4-38-16,-3 2 9 0,1 0-1 16,2 8-5-16,-5 13-14 15,1 12 2-15,-7 7-6 16,-6 8-2-16,1 8 2 15,4 4 5-15,8 6 2 16,14 1 4-16,10 2-1 16,6 3-10-16,11 2 5 15,7 2-3-15,6-1-2 16,0 2-2-16,0-2 3 16,9-2-1-16,9 0 2 15,5-3-1-15,10-5-2 16,14-10-1-16,11-8 0 0,13-13-6 15,4-11 6-15,2-10-1 16,0-12-13-16,0-1 6 16,-2-9-1-16,-8-13 9 15,-6-4 0-15,-9-7 5 16,-4-7-5-16,-6-8 0 16,-3-8 11-16,-1-9 5 15,1-7 19-15,-5-13-6 16,-8-10-21-16,-13-5 9 15,-11-4-11-15,-2 1-6 16,-30 6 1-16,-12 5 2 16,-13 9-1-16,-12 8-2 15,-14 11 0-15,-11 14 2 16,-7 17 1-16,-4 21-3 16,-7 12-6-16,-2 26 2 0,0 28 2 15,8 21-28-15,13 20-29 16,22 11-33-16,26 2-82 15,25-9-339-15</inkml:trace>
  <inkml:trace contextRef="#ctx0" brushRef="#br0" timeOffset="42650.17">7678 8893 528 0,'0'0'35'16,"0"0"18"-16,0 0 69 15,0 0-62-15,0 0-5 16,0 0-43-16,-4-7-9 16,4 58 6-16,0 18-3 15,0 4 7-15,-12 3-2 16,0-1-1-16,-2-5-1 16,4-10-8-16,3-14-1 0,2-14-2 15,2-17 2-15,0-8 1 16,3-6 1-16,0-1-2 15,0 0 14-15,-3-19 19 16,0-12-25-16,2-13-1 16,1-13-7-16,0-9 0 15,0-4-16-15,13-7 5 16,4 1-2-16,2 2-9 16,9 5 0-16,4 15-6 15,5 17 13-15,0 20-9 16,-1 17 16-16,-2 1-6 15,-4 29 13-15,1 9 1 0,-2 11 6 16,-7 7 8-16,-4-1 0 16,-2 1-3-16,-4-3-1 15,-4-3-7-15,-2-6-2 16,-2-6 5-16,-4-7-7 16,0-13 2-16,0-8 2 15,0-9-3-15,0-2 2 16,0-14 10-16,-4-14 3 15,1-13-15-15,3-10-2 16,0-5-18-16,0-11-3 16,13-2-7-16,2-1-8 15,9 10-8-15,9 12 17 16,4 21-6-16,6 15 5 0,-2 12 15 16,1 15 15-1,-2 18 12-15,-6 10 34 0,-6 9-3 16,-7 2-11-16,-9 7-13 15,-6 1 1-15,-6 3 0 16,0 1-6-16,-3-2 3 16,-9-6-16-16,-3-7 4 15,0-7-5-15,-1-13 4 16,7-6-4-16,4-11-5 16,5-7-31-16,0-7-56 15,19-1-240-15</inkml:trace>
  <inkml:trace contextRef="#ctx0" brushRef="#br0" timeOffset="43136.96">8815 8930 693 0,'0'0'37'15,"0"0"39"-15,-82-3-29 16,50 25-28-16,1 7-8 16,6 10-1-16,4 4-6 15,7 6-2-15,11 2 4 0,3 4-6 16,3-4 0 0,17-4-2-16,4-9 2 0,3-9 0 15,-1-10-1-15,3-12-20 16,-4-7-21-16,3 0 24 15,-2-16-2 1,-1-10 20-16,-4-11 0 0,-6-4 2 16,-3-7-1-16,-5-4 13 15,-5 0-4-15,-2 0-5 16,0 2-1-16,0 8-2 16,-6 13-1-16,1 15-1 15,4 9 4-15,1 5-4 16,0 12-7-16,0 18 6 15,0 11-4-15,0 12 5 0,3 4 20 16,-3 4-11 0,3-5-6-16,4-6 3 0,10-11-6 15,1-10-12-15,4-10-14 16,2-9-33-16,3-10-128 16,1 0-375-16</inkml:trace>
  <inkml:trace contextRef="#ctx0" brushRef="#br0" timeOffset="43590.71">9217 8919 587 0,'0'0'7'0,"-7"78"-4"0,7-27 41 16,0 2 8-16,0 6-36 15,0-1-9-15,0-1-7 16,0-6 2-16,0-13-1 16,0-13 1-16,0-12-2 15,0-9 0-15,0-4 2 16,0 0 61-16,0-16 5 16,-1-9-66-16,-7-10 4 15,2-7-5-15,3-9-1 16,3-5-9-16,0-6-18 0,5 1-2 15,12 5-33 1,9 8-25-16,4 13 5 0,8 17 40 16,-3 14 19-16,-4 4 22 15,-4 13 1-15,0 14 35 16,-5 10 9-16,-1 4 25 16,-5 6-23-16,-5 1-16 15,-5 2-9-15,-3 0-3 16,0 0 1-16,-3-3-10 15,0-10-5-15,0-6-3 16,0-7-1-16,-6-9-10 16,1-9-66-16,4-4-188 15</inkml:trace>
  <inkml:trace contextRef="#ctx0" brushRef="#br0" timeOffset="44004.25">9741 8901 688 0,'0'0'27'0,"0"0"-25"15,0 0 18-15,-6 80 36 0,6-35-22 16,0 7-8-16,8 5-7 15,4 6-10-15,4-4-2 16,2-6-7-16,6-12 0 16,1-14 0-16,-1-11 0 15,3-11-5-15,-2-5 3 16,2 0 2-16,0-19 5 16,4-10-1-16,-2-3-3 15,-3-8 15-15,-3-7-3 16,-6-4 21-16,-6-4-3 15,-3-2-15-15,-5-1-9 16,-3 0-7-16,0 3 8 16,-11 12-16-16,-2 13-4 15,-1 16-10-15,-2 14-37 16,1 3-75-16,3 19-68 0,6 3-299 16</inkml:trace>
  <inkml:trace contextRef="#ctx0" brushRef="#br0" timeOffset="44822.42">10603 8961 772 0,'0'0'1'15,"0"0"-1"-15,-106-24 37 16,78 31-1-16,1 21-35 16,5 8 0-16,2 9 7 15,4 9-5-15,7 4-3 16,0 4 0-16,9-3 0 16,0-9-2-16,3-8-2 15,12-14-1-15,7-8-16 16,2-11-10-16,0-9-4 15,6 0 26-15,-2-15 9 16,1-11-3-16,-4-8 10 16,0-7-5-16,-4-5 4 15,-6-7 7-15,0-2 2 16,-6 0-14-16,-3 4 1 16,-3 3 1-16,0 9 2 0,-3 9-3 15,0 13 7 1,0 9 4-16,0 8 8 0,0 0-13 15,0 15-8-15,0 17 0 16,5 8 0-16,3 7 7 16,6 4-1-16,-1 2-4 15,4 0-1-15,0-4 0 16,-3-10 1-16,7-9-2 16,-6-12 0-16,3-9-3 15,1-9 4-15,-1 0-1 16,9-14 1-16,0-15-1 0,2-7 6 15,0-8-2-15,-4-4 25 16,-4-6 5-16,-2-6-4 16,-5-10-3-16,-4-6-24 15,-7-6-1-15,-3-5-2 16,0-3 0-16,-19 1-15 16,-2 7 12-16,-8 12-15 15,0 20 16-15,3 22 1 16,4 19-1-16,-2 9-10 15,5 36 9-15,-4 20 3 16,9 16 0-16,11 13 3 16,3 7-2-16,14 6-1 0,18 0 1 15,5-6-1 1,4-10 1-16,3-13 0 0,-5-15-1 16,0-12 0-16,-2-15-4 15,-4-11 4-15,1-12 0 16,0-4 0-16,1-1-2 15,-2-16-9-15,-4-3-95 16,-8-4-118-16</inkml:trace>
  <inkml:trace contextRef="#ctx0" brushRef="#br0" timeOffset="45760.35">13578 8593 687 0,'0'0'16'0,"0"0"37"15,-117 8 26-15,72 30-45 0,3 13-6 16,4 9 2-16,11 11-6 15,9 1-9-15,13 1-9 16,5-3 1-16,2-7-5 16,22-2-1-16,9-10-1 15,4-10 0-15,9-11-2 16,8-18-26-16,4-12 5 16,6 0-6-16,-1-25-10 15,-3-9 5-15,-11-5 2 16,-12-6-26-16,-12-2 5 15,-11-4 26-15,-8 0 12 16,-6 1 9-16,0 4 5 16,-4 6 1-16,-9 12 21 15,3 9 30-15,1 9 15 16,3 10-14-16,0 0-13 0,0 16-35 16,-3 14-3-16,3 9 9 15,6 6 4-15,0 3-11 16,2-1 3-16,16-1-2 15,7-3-3-15,6-6 4 16,4-6-5-16,2-7 0 16,0-15-3-16,3-9 1 15,-2 0-4-15,-2-23 5 16,-7-4-5-16,-5-7 6 16,-9-5 6-16,-3-2 10 0,-6-8-4 15,-4-5 9 1,-2-2-7-16,-5-1-6 0,-22 7-6 15,-7 10 0-15,-9 16-2 16,-1 16-5-16,-2 8 5 16,4 7 4-16,8 17-4 15,9 8-4-15,14 4-19 16,11 0-32-16,11-3-103 16,16-8-475-16</inkml:trace>
  <inkml:trace contextRef="#ctx0" brushRef="#br0" timeOffset="46260.83">14436 8721 816 0,'0'0'0'0,"0"0"0"15,-10 110 0-15,10-51 17 16,0 3 7-16,6-2-18 16,4 0-4-16,-3-4 2 15,-3-7-4-15,-1-8 0 16,0-12 0-16,0-13-6 16,-3-15 5-16,0-1 1 15,0-6 32-15,0-17 14 16,0-8-13-16,0-5-14 15,0-4-13 1,-7-6-1-16,-3-4-1 0,6-4-8 0,4-4-3 16,0-1-28-16,14 3 11 15,14 8-12-15,5 13 17 16,4 16 3-16,5 17-3 16,-3 2 10-16,-2 25 6 15,0 14 3-15,-8 7 0 16,-7 4 1-16,-9 3 16 15,-4-3 3-15,-3-2-11 16,-1-2 2-16,3-5-5 16,-2-2-6-16,0-6 0 15,-1-6 0-15,-2-5 2 16,-1-7-6-16,-1-7-39 16,2-4-61-16,9-4-212 0</inkml:trace>
  <inkml:trace contextRef="#ctx0" brushRef="#br0" timeOffset="46968.34">15121 8643 763 0,'0'0'14'16,"0"0"-13"-16,97 28 27 0,-42 14 40 15,-1 13-31-15,-9 15-9 16,-10 3-11-16,-13 0-1 16,-11-1-13-16,-8-11 5 15,-3-7-7-15,0-12-1 16,0-12-2-16,0-12 2 16,0-10 0-16,0-6 2 15,0-2 10-15,0-7 2 16,2-17 2-16,4-13-13 15,4-9-2-15,7-5 2 16,1-6-3-16,4-3-1 16,5-7-10-16,3 2-19 15,6 5-24-15,7 12-15 16,3 18 23-16,2 16 19 16,-8 14-1-16,-6 0 16 0,-7 21 7 15,-3 9 5-15,0 3 4 16,-2 4 10-16,2-3 6 15,0-3-16-15,0-4 1 16,-1-6-4-16,3-8-1 16,1-9 7-16,0-4-7 15,0 0 1-15,-4-17 10 16,-3-7-10-16,-2-5 1 16,-6-4 7-16,-2-4 6 15,-5-4 2-15,-5-2-15 0,0-1-1 16,-13 5-1-16,-10 8 5 15,-3 14-2-15,-3 14 14 16,-6 4 0-16,-1 30-15 16,-2 17 5-16,4 13 3 15,5 7-4-15,8 2 2 16,8-3-2-16,10-3-2 16,3-7 1-16,0-8-5 15,12-6 3-15,9-6-3 16,8-10 2-16,7-4 0 15,10-7-2-15,4-7 1 16,7-3-1-16,2-3-11 16,2-3-61-16,-3 0-127 15</inkml:trace>
  <inkml:trace contextRef="#ctx0" brushRef="#br0" timeOffset="47354.41">16495 8710 761 0,'0'0'12'16,"0"0"6"-16,112 61 62 0,-68-24-22 15,-5 7-23 1,-6 5-6-16,-5 2-19 0,-9 0-10 15,-9-1 0-15,-10-2 9 16,0-4-9-16,-24-4-11 16,-9-10-9-16,-3-13-1 15,3-5 8-15,5-12 5 16,3 0 8-16,4-9 9 16,6-18 9-16,3-7-14 15,9-6 0-15,3-5 12 16,16-5-16-16,19-8 4 15,11-3 6-15,8-1-10 16,-1 3-6-16,3 3-42 16,-7 12-37-16,-6 11-64 15,-7 13-372-15</inkml:trace>
  <inkml:trace contextRef="#ctx0" brushRef="#br0" timeOffset="47663.8">17502 8626 740 0,'0'0'43'15,"-95"0"9"-15,48 23 14 0,8 11-30 16,15 12-11-16,17 5-5 15,7 2-16-15,16 4 3 16,19 0-3-16,6 2 1 16,0-3-5-16,-11-5-8 15,-14-7-44-15,-16-11-21 16,0-15-1-16,-18-11 12 16,-15-7-2-16,-8-7 41 15,-3-17-31-15,5-8-192 16</inkml:trace>
  <inkml:trace contextRef="#ctx0" brushRef="#br0" timeOffset="47890.35">17424 8695 84 0,'0'0'348'0,"-69"97"-277"15,23-28 74-15,-3 12-52 16,-2 5-49-16,-2 5-31 15,3 0-3-15,-2-8-8 16,3-12 0-16,7-16-4 16,11-14 5-16,10-12-7 15,11-12 5-15,7-8-1 16,3-4 0-16,0-5-47 16,21 0-155-16,16-14-108 15</inkml:trace>
  <inkml:trace contextRef="#ctx0" brushRef="#br0" timeOffset="48118.6">17769 8816 608 0,'0'0'15'16,"-28"102"22"-16,14-46 57 15,-1 1-37-15,3 1-38 0,0-4-16 16,2-4 1 0,4-8-4-16,3-16-6 15,3-11-33-15,0-12-79 0,4-3-153 16</inkml:trace>
  <inkml:trace contextRef="#ctx0" brushRef="#br0" timeOffset="48289.46">17906 8521 741 0,'0'0'13'0,"0"0"-7"16,0 0 5-16,0 0-11 15,0 0-16-15,0 0 2 0,33 91-135 16</inkml:trace>
  <inkml:trace contextRef="#ctx0" brushRef="#br0" timeOffset="49015.5">18428 8707 754 0,'0'0'29'16,"0"0"-23"-16,-118 31 49 16,75 6-26-16,-2 12 1 0,6 8-15 15,4 9-9-15,3-2-6 16,8 4 0-16,7-4 0 16,12-8-8-16,5-11-35 15,2-11 10-15,17-13 12 16,3-9 4-16,5-9-4 15,3-3 8-15,1-4 2 16,4-20 7-16,-4-5 0 16,-4-8 4-16,-6-6 1 15,-5-6 22-15,-4-3 15 16,1-3-9-16,-2-5 6 16,4 2-27-16,3 5 5 15,4 7-2-15,3 10-11 16,2 14 3-16,-3 12 2 0,3 10-5 15,0 8-6 1,-2 25 6-16,-6 11-1 0,-6 9 1 16,-12 5 0-16,-1 2 0 15,-3-6 14-15,-13-4-12 16,2-6 9-16,2-10-9 16,0-9 0-16,5-11-2 15,4-9 1-15,0-5 10 16,1 0 42-16,-1-15 1 15,-1-14-19-15,3-10-27 16,1-3-6-16,1-2-2 16,21-5 3-16,10-4-3 0,8-3-10 15,6-4-15 1,8 11-7-16,-1 8-28 0,0 22-1 16,-9 18 45-16,-11 2 8 15,-10 27 6-15,-10 11 2 16,-4 10 2-16,0 6 13 15,-5 2 9-15,-1 4-10 16,-3-4-3-16,0-2-10 16,0-4 10-16,-6-7-11 15,-5-4-1-15,0-10 1 16,-1-8-32-16,-3-10-100 16,5-8-378-16</inkml:trace>
  <inkml:trace contextRef="#ctx0" brushRef="#br0" timeOffset="49689.75">20960 8596 785 0,'0'0'24'15,"0"0"-19"-15,0 0 9 16,0 87 40-16,0-37-9 16,-2 4-8-16,-9 3-18 15,-1 2-9-15,1-3-7 0,3-4 2 16,4-10-3-16,0-8 1 16,3-10-3-16,1-7 0 15,0-11-13-15,0-6-74 16,0 0-16-16,0-23-70 15</inkml:trace>
  <inkml:trace contextRef="#ctx0" brushRef="#br0" timeOffset="49847.62">21022 8366 524 0,'0'0'212'0,"0"0"-203"16,0 0 34-16,0 0-5 15,0 0-38-15,0 0-1 16,36-24-40-16,-10 37-66 16,4-7-325-16</inkml:trace>
  <inkml:trace contextRef="#ctx0" brushRef="#br0" timeOffset="50280.41">21366 8867 363 0,'0'0'16'0,"-9"86"81"0,2-45 16 16,-2-6-73-16,3-6-27 16,0-11 7-16,3-9-11 15,3-5 19-15,0-4-1 16,-3 0 55-16,3-17-11 15,-1-12-54-15,-2-6-16 16,0-6 1-16,3-8 6 16,0-3-8-16,0-3-1 15,4 0-12-15,13 4-10 16,6 7 9-16,9 12-6 16,8 13 4-16,8 15 9 15,0 4 3-15,-2 9 0 16,-7 19 4-16,-8 8-1 0,-10 7 1 15,-9 3 15 1,-8 4 4-16,-2-2-2 0,-2 0 8 16,0-3-11-16,0-7-12 15,-9-3 9-15,1-8-11 16,0-6 0-16,0-5 0 16,0-5 0-16,4-7-44 15,2-4-108-15,2 0-489 16</inkml:trace>
  <inkml:trace contextRef="#ctx0" brushRef="#br0" timeOffset="50850.68">21911 8132 797 0,'0'0'4'0,"0"0"0"16,0 0 38-16,0 0-25 15,0 0-12-15,118 96 16 0,-86-7 9 16,-13 16 13-1,-14 13-26-15,-5 6-7 0,-13-1-4 16,-11-9 0 0,0-7-5-16,-1-6-1 0,4-12 0 15,7-9-20-15,1-11-3 16,7-11-9-16,6-15 1 16,0-9 11-16,12-15-7 15,15-14-27-15,7-5 47 16,5-15 3-16,-2-15 4 15,-4-6 2-15,-5-8 0 16,-5-7 11-16,-8-5 13 16,-6-3 5-16,-7 4-8 15,-2 2-8-15,-14 5 20 0,-21 4-5 16,-7 2 4-16,-3 1-14 16,3 3 3-16,12 4-8 15,14 2 2-15,16 3 3 16,0-2-17-16,17 1 2 15,16 3-2-15,3 6-6 16,3 5-9-16,-5 6-15 16,-2 3-19-16,-6 1-99 15,-5-1-244-15</inkml:trace>
  <inkml:trace contextRef="#ctx0" brushRef="#br0" timeOffset="51122.06">22473 8545 784 0,'0'0'11'16,"0"0"-11"-16,0 0 11 16,42 99 16-16,-27-44 4 15,-3 3-3-15,-9 1-13 16,-3-1-6-16,0-5-7 15,0-7-2-15,-9-9 2 16,0-11-2-16,0-9 4 16,-1-8-4-16,2-6-26 0,-2-3-22 15,-2 0-64 1,4-19-395-16</inkml:trace>
  <inkml:trace contextRef="#ctx0" brushRef="#br0" timeOffset="51288.37">22540 8311 688 0,'0'0'84'0,"0"0"-76"16,0 0 33-16,0 0-14 0,0 0-27 16,0 0-22-1,23-14 1-15,11 45-89 0,0-1-340 16</inkml:trace>
  <inkml:trace contextRef="#ctx0" brushRef="#br0" timeOffset="51581.33">22882 8351 488 0,'0'0'204'15,"0"0"-202"-15,97 51 42 16,-67 6 18-16,-8 15-20 0,-14 4-3 16,-8 2-23-1,-3-2 7-15,-21-6-22 16,-8-4 5-16,-5-11-4 16,-2-10 1-16,-1-13 0 0,6-8-2 15,7-12-1-15,13-5 0 16,6-4-4-16,8-3 2 15,0 0-2-15,20-16-52 16,18-9-103-16,12-9-315 16</inkml:trace>
  <inkml:trace contextRef="#ctx0" brushRef="#br0" timeOffset="51836.53">23374 8395 719 0,'0'0'0'16,"-88"44"37"-16,36 0 54 16,4 13-39-16,7 9-9 15,11 9-29-15,12 1 7 16,10-2-16-16,8-7-1 16,8-11-3-16,15-8-1 15,12-14 0-15,2-8 4 16,2-10 0-16,6-9 2 15,0-5-12-15,-2-2 4 16,-5 0-48-16,-5-7-64 16,-10-11-226-16</inkml:trace>
  <inkml:trace contextRef="#ctx0" brushRef="#br0" timeOffset="52370.49">23629 8523 779 0,'0'0'16'0,"0"0"-5"16,0 0 36-16,118 0-21 16,2 0-6-16,24 0 7 15,2 0-10-15,-8 0-4 16,-19 0-6-16,-19 1 0 15,-24-1-7-15,-26 0 0 16,-23 0-1-16,-18 0 1 16,-9-6-29-16,0-4-40 15,-14-1-122-15,-11-4-332 16</inkml:trace>
  <inkml:trace contextRef="#ctx0" brushRef="#br0" timeOffset="52685.91">24426 8254 632 0,'0'0'33'15,"0"0"-1"-15,0 0 60 16,0 0-52-16,0 0-33 16,0 0-5-16,68 11-1 15,-14 9-1-15,4 2 4 16,-2 3-1-16,-10-1-2 15,-12 3-2-15,-13 4 1 16,-12 0-1-16,-9 5 2 16,0-1 10-16,-19 0 28 15,-6-2-13-15,0-2-5 16,-5 0-4-16,3-4-9 0,1-2-7 16,-1-1 0-16,2-5 0 15,-2-2-2-15,3 0-28 16,6-5-81-16,16-7-239 15</inkml:trace>
  <inkml:trace contextRef="#ctx0" brushRef="#br0" timeOffset="53269.7">25721 8177 859 0,'0'0'12'0,"0"0"-10"16,0 0 7-16,0 0-8 15,0 120 25-15,0-28 5 16,-11 11-10-16,-10 6-11 15,0 1-6-15,-3-5-1 16,4-6-1-16,-1-6-2 16,3-9-1-16,3-16-5 15,4-13-1-15,7-18 3 0,1-18 4 16,3-11 0 0,0-8-2-16,0-1 2 0,7-26 29 15,11-11-23-15,0-13 6 16,1-9 1-16,-2-6-3 15,-1-13-6-15,-4-9 0 16,-1-4 4-16,-7-4-7 16,2-1-1-16,5 5-10 15,6 6 0-15,10 10 0 16,8 9-1-16,4 18-10 16,4 13-4-16,5 23 3 15,5 13 8-15,4 26-2 16,-5 26 11-16,-12 13 2 0,-15 9 3 15,-21-3 0-15,-4-4 1 16,-27-11 1-16,-12-12 16 16,-6-8-13-16,-3-13 27 15,-2-7-10-15,2-8-11 16,5-4-8-16,13-4-3 16,19 0-58-16,11-12-86 15</inkml:trace>
  <inkml:trace contextRef="#ctx0" brushRef="#br0" timeOffset="53689.78">26518 8297 306 0,'0'0'500'15,"0"0"-498"-15,0 0 46 16,0 0-21-16,-89 33-20 16,57 5 19-16,6 6-9 15,8 6-12-15,10-1-3 16,7 0 0-16,1-5 1 16,9-4-1-16,16-10-1 15,5-8 1-15,3-7-4 16,0-11 4-16,1-4-2 15,-1 0 4-15,-2-19-4 16,-1-6 2-16,-2-9 13 0,-4-7-3 16,-3-10 14-16,-7-11-10 15,-10-1-11-15,-4 4 3 16,-1 11-8-16,-22 14-3 16,-7 15-2-16,-7 13-5 15,-2 6 10-15,3 18-4 16,10 11-25-16,15 9-36 15,11-2-99-15,15-5-386 16</inkml:trace>
  <inkml:trace contextRef="#ctx0" brushRef="#br0" timeOffset="54054.24">27155 8196 693 0,'0'0'13'15,"-83"15"18"-15,47 17 7 16,6 7-1-16,14 4-12 16,13 3-20-16,3 0 3 15,27 1-4-15,15 0 5 16,8 2-8-16,1-3-1 0,-9-1 0 15,-14-3-1-15,-13-11 1 16,-11-5 7-16,-4-8-6 16,0-4 0-16,-18-7 11 15,-5-2 12-15,-6-5 6 16,-2 0-16-16,-3 0 0 16,1-7-5-16,0-5-9 15,8 0-11-15,8-3-50 16,13-3-14-16,4-5-66 15,22-3-546-15</inkml:trace>
  <inkml:trace contextRef="#ctx0" brushRef="#br0" timeOffset="54529.55">27539 7718 797 0,'0'0'13'16,"0"0"-13"-16,0 0 42 16,0 0-34-16,-5 98-5 15,17-12 40-15,3 18-7 16,-1 5-18-16,-3 5 4 15,-3-2-17-15,-7-8 0 16,-1-12-5-16,0-14 0 16,0-22-7-16,0-16-5 15,0-15 7-15,0-11-16 0,0-7 0 16,0-7 12-16,10 0 0 16,7-8-42-16,2-15-91 15,-3-8-330-15</inkml:trace>
  <inkml:trace contextRef="#ctx0" brushRef="#br0" timeOffset="54709.6">27436 8283 607 0,'0'0'39'0,"0"0"-30"16,0 0 91-16,22-82-43 16,8 69-24-16,6 2-18 15,6 2-13-15,7 2 6 16,-1 2 4-16,2-2-8 0,2-2-4 15,1-3-9-15,0-5-108 16,-4-1-388-16</inkml:trace>
  <inkml:trace contextRef="#ctx0" brushRef="#br0" timeOffset="55391.65">28255 7820 455 0,'0'0'216'0,"0"0"-191"0,0 0 63 16,0 0-32-16,0 0-34 15,0 0-14-15,94 52 16 16,-78 12 12-16,-1 12-6 15,-9 10-8-15,-6 6 1 16,0 7-12-16,-8 2-7 16,-21 4 0-16,-9-2-3 15,-5-6 2-15,1-7-3 16,9-12-22-16,8-13-14 16,13-19-10-16,8-14 20 15,4-16 9-15,0-10 17 16,16-6 0-16,6 0 27 15,8-11 8-15,6-11-17 0,0-3-4 16,-3-6-2-16,-5-2 4 16,-6-6 0-16,-6-6-9 15,-8-6 15-15,-8-2-12 16,0-5 11-16,-24-3-13 16,-7 2 0-16,-5 2-4 15,1 10 4-15,6 6 2 16,11 7 7-16,12 9-9 15,6 0-3-15,3 3-1 16,26-1-3-16,12 2-1 0,13 5-13 16,6 6-13-16,-1 9-8 15,-4 1 2-15,-8 0 9 16,-10 8 18-16,-10 6 2 16,-6 6 2-16,-7 6 0 15,-6 9 1-15,-3 2-2 16,-4 3 2-16,-1 1 3 15,0-2-1-15,0-3-1 16,0-5 6-16,-4-4-6 16,-1-6-1-16,0-4-9 15,1-7-7-15,3-6-16 16,-1-1 5-16,2-3 3 16,0 0-21-16,3-12-122 15</inkml:trace>
  <inkml:trace contextRef="#ctx0" brushRef="#br0" timeOffset="55607.65">28784 7983 754 0,'0'0'17'16,"0"0"18"-16,0 0 47 15,0 0-49-15,0 0-22 16,0 0-11-16,-19-52-15 16,23 57-39-16,13 6-67 0,2 3-211 15</inkml:trace>
  <inkml:trace contextRef="#ctx0" brushRef="#br0" timeOffset="55919.57">29136 8068 448 0,'0'0'20'15,"0"0"106"-15,66 83-32 0,-59-35-20 16,-7 6-18-16,0 4-20 15,-9-1-1-15,-14-3-17 16,-7-1 12-16,-6-5-24 16,0-9-2-16,2-8-1 15,2-6-2-15,7-11-1 16,4-4-2-16,11-5 2 16,5-3-6-16,5-2-21 15,2 0-17-15,20-6-71 16,14-11-361-16</inkml:trace>
  <inkml:trace contextRef="#ctx0" brushRef="#br0" timeOffset="56185.73">29453 8035 697 0,'0'0'11'16,"0"0"-5"-16,-121 72 75 15,74-14-15-15,6 9-9 16,11 2-24-16,10 5-20 16,14-4 7-16,6-4-10 15,6-7 3-15,18-14-11 16,3-8 2-16,9-7 0 16,0-9 3-16,2-6-2 15,4-6-1-15,3-4-4 16,-5-4-9-16,-2-1-33 0,-8 0-78 15,-10-11-224-15</inkml:trace>
  <inkml:trace contextRef="#ctx0" brushRef="#br0" timeOffset="57630.4">5462 11037 498 0,'0'0'18'15,"0"0"-7"-15,130-22 82 0,-81 22-41 16,-6 15-25-16,-13 15-7 15,-12 8-7-15,-15 4 9 16,-3 7 10-16,-18 0-12 16,-13-1 5-16,-10-4 4 15,-1-7-12-15,4-12 13 16,11-9-2-16,12-7 1 16,10-8-12-16,5-1-5 15,0 0-2-15,0 0-4 16,11-7 4-16,16-4-10 15,12 0-3-15,8 3-9 16,0 8 6-16,-6 2-10 16,-8 22 8-16,-9 8 3 15,-9 12 5-15,-6-1-2 0,-9 6 1 16,0-3 1-16,-6-5-6 16,-14-4 2-16,-5-4-2 15,-2-5 6-15,-4-5 13 16,-8-5 7-16,-7-5 5 15,1-4-6-15,-4-4-5 16,7-5 5-16,2 0-3 16,12-5-9-16,1-6-7 15,12-4-5-15,7-4-43 16,8-8-64-16,3-10-85 16,21-10-524-16</inkml:trace>
  <inkml:trace contextRef="#ctx0" brushRef="#br0" timeOffset="58282.5">5717 10701 440 0,'0'0'22'0,"0"0"85"0,-105-24-21 15,59 24-29-15,-3 0-7 16,-6 7-27-16,-5 15-21 16,-1 13 13-16,-5 9 13 15,2 13-21-15,0 7 18 16,6 9-17-16,6 8 10 15,7 3-10-15,8 4 9 16,7 1-11-16,9 5 2 16,3 1-6-16,7 1 0 15,4-1-2-15,4-4 6 16,3-2-5-16,2-1-1 16,25-6 0-16,14-10 1 15,19-5-1-15,10-10 0 0,13-11-1 16,7-12 0-16,1-11 1 15,3-17-28-15,0-6 18 16,-3-3 7-16,-9-24 3 16,-9-6-4-16,-4-13 4 15,-8-8 1-15,-3-9-1 16,2-9 5-16,-8-10 14 16,-9-5 9-16,-13-10-9 15,-8-9-1-15,-16-5 5 16,-6-3-7-16,-20 0-10 15,-27 3-1-15,-17 10-2 16,-15 8-3-16,-15 11-4 0,-6 16 3 16,-16 21 1-16,-5 22 8 15,-6 23-7-15,5 18-2 16,4 35-3-16,9 17 0 16,17 11 3-16,23 10-66 15,30-4-59-15,29-8-244 16</inkml:trace>
  <inkml:trace contextRef="#ctx0" brushRef="#br0" timeOffset="58801.21">6956 11280 707 0,'0'0'48'15,"0"0"27"-15,0 0-41 16,0 0-29-16,0 0-2 16,-6 117 31-16,-1-59-1 15,-2 6-18-15,-3-3-10 16,1-1 0-16,0-7 0 16,2-11-3-16,3-9-1 15,3-10 0-15,0-7-2 0,3-9-35 16,0-7-60-16,0 0-116 15</inkml:trace>
  <inkml:trace contextRef="#ctx0" brushRef="#br0" timeOffset="58960.23">6985 11032 607 0,'0'0'2'0,"0"0"-2"16,0 0-2-16,0 0-30 0,0 0-63 16</inkml:trace>
  <inkml:trace contextRef="#ctx0" brushRef="#br0" timeOffset="59407.21">7313 11500 404 0,'0'0'16'0,"0"89"32"16,6-43 10-16,1-2-8 16,-1-2-16-16,-3-9-8 0,-3-7-11 15,0-9 9 1,0-7 10-16,0-9 7 0,0-1 35 15,0-7 22-15,0-16-38 16,0-11-52-16,-3-6-4 16,-1-9-2-16,2-8 8 15,2-8-10-15,0-3-1 16,0 1-16-16,17 11-20 16,9 14 9-16,10 14-17 15,5 16 16-15,2 12 3 16,0 5 7-16,-4 23 15 15,-5 9 4-15,-7 6 0 16,-9 6 2-16,-12 4 3 16,-3-2-2-16,-3 1 9 15,0-5 0-15,0-7-11 0,0-4 2 16,0-7-1-16,0-5-4 16,0-5-2-16,0-9-20 15,0-8-85-15,0-2-333 16</inkml:trace>
  <inkml:trace contextRef="#ctx0" brushRef="#br0" timeOffset="60083.11">7948 10861 671 0,'0'0'0'16,"0"0"2"-16,88 59 28 15,-55-4 31-15,0 14-20 16,-8 16-3-16,-10 15-6 16,-10 9-19-16,-5 11-1 15,-3-3-9-15,-17-6-3 16,-2-9 5-16,4-14-4 15,6-9 0-15,6-8-1 16,6-9-1-16,0-13-14 16,0-13 1-16,17-12-15 15,2-14 7-15,6-10 19 0,0 0 3 16,0-22 1 0,-2-12 0-16,1-7-1 0,-5-8 25 15,-5-7 14-15,-3-2-13 16,-11-2-6-16,0-2-6 15,-19 1-4-15,-18 5 5 16,-15 3-6-16,-8 8-2 16,1 10 2-16,10 8-9 15,14 9 18-15,19 5-6 16,16-4 1-16,0-5-1 16,34-6-12-16,26-5-3 15,14 2-14-15,7 6-7 16,-14 8-20-16,-13 8 2 0,-20 9 28 15,-7 0 8-15,-5 3 6 16,-4 13-1-16,0 5 1 16,-3 5 4-16,3 7-3 15,-5 5 4-15,-4 4-4 16,0 4 0-16,-6 3 8 16,-1-1-9-16,-2-4-3 15,0-6 3-15,0-9 3 16,0-6-1-16,-5-10-2 15,2-6-3-15,0-7-15 0,3 0-18 16,0-3-42 0,0-15-275-16</inkml:trace>
  <inkml:trace contextRef="#ctx0" brushRef="#br0" timeOffset="60257.25">8362 11163 707 0,'0'0'8'0,"0"0"2"15,0 0 14-15,0 0-24 16,0 0-5-16,0 0-5 16,50-9-108-16</inkml:trace>
  <inkml:trace contextRef="#ctx0" brushRef="#br0" timeOffset="60560.36">8772 11197 155 0,'0'0'414'0,"0"0"-404"15,0 0 98-15,95 96-33 16,-80-50-31-16,-9 5-11 0,-6 4-7 16,0 1-1-16,-10-2-4 15,-10-4-12-15,-5-9 1 16,-5-6 0-16,-3-6-8 16,0-7-1-16,3-7-1 15,8-4 0-15,10-5-2 16,12-6-51-16,0 0-43 15,25-9-120-15</inkml:trace>
  <inkml:trace contextRef="#ctx0" brushRef="#br0" timeOffset="60826.68">9103 11137 625 0,'0'0'18'0,"0"0"-6"16,-90 77 82-16,59-31-46 16,1 9-7-16,5 6-6 15,8 6-14-15,10-1-10 16,7-4-7-16,9-8-3 16,18-10 0-16,7-8 4 15,0-5-3-15,-1-10 0 16,-2-7-1-16,-1-10-1 15,0-4-24-15,-3 0-14 16,-3-2-57-16,-3-14-227 16</inkml:trace>
  <inkml:trace contextRef="#ctx0" brushRef="#br0" timeOffset="61793.65">10260 10799 645 0,'0'0'18'15,"0"0"52"-15,0 0-17 16,0 0-46-16,0 0 18 15,49 136 23-15,-28-63-14 16,-6 4-14-16,-7 3 8 16,-5 1-16-16,-3-2-10 15,0 1 4-15,0-5 0 16,0-7-7-16,-2-8 1 16,-2-17-4-16,-2-12-29 15,3-14-12-15,-3-11-19 16,-3-6-59-16,-6-7-332 15</inkml:trace>
  <inkml:trace contextRef="#ctx0" brushRef="#br0" timeOffset="62253.5">10157 11154 461 0,'0'0'0'0,"105"-40"0"15,-41 26 7-15,5 4 27 16,-1 10 17-16,-7 0 6 0,-8 11 3 16,-10 15-8-1,-14 7 1-15,-10 4-8 0,-8 5-12 16,-6 2-3-16,-4 5-1 16,1 2-11-16,-2 5-8 15,0-2-2 1,3-4-7-16,1-4 1 0,5-9-2 15,6-11 0-15,6-6 0 16,6-8-1-16,4-11 3 16,6-1-3-16,-1-12 1 15,0-11 0-15,-6-9 0 16,-2-4-2-16,-7-3 2 16,-7-10 5-16,-4-2 11 15,-9-4 9-15,-1-5-11 0,-1 0-11 16,-23 1-2-16,-7 4 2 15,-8 15-6 1,-9 13 2-16,-7 16-9 0,-6 11 9 16,-5 9 2-16,4 18-2 15,13 4-10-15,26 5-49 16,23-5-57-16,10-8-240 16</inkml:trace>
  <inkml:trace contextRef="#ctx0" brushRef="#br0" timeOffset="63042.41">12357 11051 757 0,'0'0'18'15,"0"0"-18"-15,0 0 5 16,-25 95 4-16,16-24 18 15,1 10 17-15,1 10-21 16,4 0-14-16,3 5-5 0,0-4-1 16,0-9-1-1,0-9-2-15,0-13 1 0,0-17-1 16,0-19 0-16,0-11 0 16,0-11 0-16,0-3 4 15,-3-8 6-15,-3-21 28 16,-1-12-15-16,1-10-4 15,-3-9-1-15,3-9-15 16,3-12-2-16,-2-9 1 16,4-5-2-16,1 3 0 15,0 5-14-15,0 11 3 16,15 10-9-16,13 17 4 16,12 18-7-16,7 12-16 15,9 13 13-15,7 6 5 0,0 15-7 16,-8 19 12-16,-12 13 15 15,-14 8-2-15,-19 1 3 16,-10 0 1-16,-13-6-1 16,-20-10-9-16,-8-5 9 15,-6-9 2-15,-1-7 16 16,-1-5 11-16,4-8-12 16,6-3-12-16,11-1-5 15,17-2-54-15,11 0-73 16,14-8-387-16</inkml:trace>
  <inkml:trace contextRef="#ctx0" brushRef="#br0" timeOffset="63438.32">13075 11151 448 0,'0'0'221'0,"0"0"-210"16,-97 2 57-16,64 27-20 16,3 10-35-16,3 12 12 15,2 7-5-15,6 4-1 16,13 0-12-16,6-2-7 16,10-6 0-16,23-10-3 0,7-13 3 15,2-14 0 1,4-12-6-16,-3-5 6 0,-1-10 2 15,-3-16-2 1,-8-8-2-16,-7-7 2 0,-7-7 9 16,-11-4 8-16,-3-4-5 15,-3-1-1-15,-2 1-10 16,-16 0 5-16,-9 6-6 16,-1 10-7-16,0 16-10 15,1 16-17-15,6 8-4 16,4 15-9-16,11 16-20 15,6 1-129-15,11-2-266 16</inkml:trace>
  <inkml:trace contextRef="#ctx0" brushRef="#br0" timeOffset="63754.64">13561 11032 660 0,'0'0'7'0,"0"0"7"16,-101 24 49-16,75 10-13 15,8 12-15-15,12 5-12 16,6 1-13-16,15 2-7 16,24 3 3-16,7 0-6 15,6 1 2-15,-7-4-2 16,-9-11 0-16,-15-12-16 0,-13-12 1 15,-8-10 13-15,0-8-8 16,-22-1 5-16,-9 0 5 16,-9-7 5-16,1-12-5 15,5-8-4-15,7-8-18 16,12-9-45-16,9-7-192 16</inkml:trace>
  <inkml:trace contextRef="#ctx0" brushRef="#br0" timeOffset="63979.27">13518 11151 327 0,'0'0'29'0,"-30"121"71"15,6-37 17-15,-10 10-65 16,-3-4-40-16,-4-1-7 16,-2-13-5-16,3-10 0 15,2-12 4-15,4-10-4 16,10-10 19-16,8-14-6 15,10-8 4-15,4-7-15 16,2-5 4-16,8 0-6 16,20-12-1-16,15-19-114 15,11-11-454-15</inkml:trace>
  <inkml:trace contextRef="#ctx0" brushRef="#br0" timeOffset="64231.71">13880 10671 704 0,'0'0'2'0,"20"134"17"16,-10-38 43-16,0 8-22 15,-7 8-8-15,-3-3-20 16,-1-5-9-16,-14-9 0 15,0-14-3-15,5-18-2 16,4-17-2-16,3-21-16 16,1-13 8-16,1-9-2 15,1-3-31-15,-2-7-93 0</inkml:trace>
  <inkml:trace contextRef="#ctx0" brushRef="#br0" timeOffset="64538.73">13760 11236 581 0,'0'0'4'0,"0"0"-1"16,58-77 18-16,-6 60 11 15,13 7-31-15,4 10 2 16,-2 0 1-16,-13 8-4 16,-11 16-1-16,-13 6 1 15,-10 5 18-15,-7 4 19 16,-7 1 0-16,-5 4 7 0,-1 2-9 15,0 4-11-15,0-1-14 16,0-3 5-16,-3-3-14 16,-3-7 5-16,2-7-6 15,-2-7 2-15,0-7-1 16,3-7-2-16,1-5-1 16,1-3-2-16,-1 0-21 15,2-13-69-15,0-11-191 16</inkml:trace>
  <inkml:trace contextRef="#ctx0" brushRef="#br0" timeOffset="64738.53">14234 10952 515 0,'0'0'239'0,"0"0"-231"15,0 0 78-15,0 0-55 16,0 0-12-16,0 0-19 16,7-13-4-16,8 26-2 15,-6 0-51-15,-1 0-103 16</inkml:trace>
  <inkml:trace contextRef="#ctx0" brushRef="#br0" timeOffset="67931.7">14249 10822 409 0,'0'0'14'0,"0"0"70"15,0 0 22-15,0 0-33 16,0 0-27-16,0 0-10 16,-17-44-19-16,17 66-17 15,11 12 9-15,6 12 9 16,-4 12 16-16,-3 3-2 15,-7 7 3-15,-3 4-15 16,0 1-8-16,-10 7 9 16,-1 3-10-16,0 3-9 15,3 0 10-15,2-3-10 16,0-3 2-16,1-5-3 0,1 0-1 16,-7-5 3-1,1-3-3-15,-5-6-3 0,2-5 3 16,3-10 0-16,7-5 3 15,3-7-3-15,3-11 0 16,19-10-10 0,9-11 8-16,7-2-18 0,3-9 0 15,2-18 12-15,-3-6 8 16,-5-6 0-16,-6-5 0 16,-5-6 7-16,-9-9 5 15,-3-3-5-15,-9-9-1 16,-3-1-5-16,-1 0 2 0,-26 2-2 15,-12 3-1-15,-6 8 0 16,-4 7 2-16,3 10-1 16,8 12 3-16,10 8 8 15,12 5-2-15,7 5 9 16,9-1-10-16,0-1-7 16,12 1-2-16,19 0 0 15,14 5-4-15,10 1-33 16,2 4-18-16,1 2-59 15,-6-2-116-15</inkml:trace>
  <inkml:trace contextRef="#ctx0" brushRef="#br0" timeOffset="68199.59">14778 11200 585 0,'0'0'40'0,"0"0"-37"16,0 0-2-16,0 0 33 15,0 104 27-15,0-54-14 16,0 4-21-16,0 3-9 16,0 1-10-16,-1-5-6 15,-2-7-1-15,-2-13-1 0,5-9-2 16,0-15-13-16,0-9-39 15,0 0-57-15,0-15-292 16</inkml:trace>
  <inkml:trace contextRef="#ctx0" brushRef="#br0" timeOffset="68360.23">14721 11005 522 0,'0'0'26'0,"0"0"-26"16,0 0 0-16,0 0-20 0,0 0 4 15,0 0-198-15</inkml:trace>
  <inkml:trace contextRef="#ctx0" brushRef="#br0" timeOffset="68680.47">15203 11074 506 0,'0'0'2'0,"0"0"93"16,67 106-5-16,-61-56-34 15,-6 3-17-15,0 1 1 16,-15-2-7-16,-10-2-17 16,-5-4 4-16,-6-5-5 15,-1-7-3-15,-3-5 3 16,4-8-12-16,8-3 0 16,9-6-2-16,11-5-1 15,8-4-17-15,5-3-55 16,27-2-70-16,14-18-271 15</inkml:trace>
  <inkml:trace contextRef="#ctx0" brushRef="#br0" timeOffset="68935.69">15443 11023 319 0,'0'0'363'16,"0"0"-360"-16,-71 89 61 15,38-37-9-15,0 10-6 16,3 1-20-16,7 7-11 16,8-1-11-16,8-4-5 15,7-7-2-15,11-11 1 16,17-10-1-16,5-10 6 16,5-8-4-16,0-11-2 15,3-4 0-15,-3-4-3 0,2 0-32 16,-4-11-72-16,-7-6-251 15</inkml:trace>
  <inkml:trace contextRef="#ctx0" brushRef="#br0" timeOffset="69804.06">17099 11022 796 0,'0'0'9'15,"0"0"0"-15,-95-23 37 16,59 29-18-16,-2 26-11 16,-2 18-16-16,5 14 18 15,6 3-7-15,11 4 0 16,9-1-10-16,9-2-2 16,0-6 0-16,20-11 8 15,11-7-8-15,9-15-1 16,9-9-10-16,4-11-20 15,-2-9-4-15,-2-2-8 16,-3-23 2-16,-3-6 11 16,-5-13 21-16,-4-9 9 15,-4-3 3 1,-8-6 1-16,-7 3 11 0,-8 4 1 16,-7 11-1-16,0 15 14 0,0 10 2 15,0 10 13-15,-6 9-5 16,-2 0-37-16,-2 18-2 15,0 14-5-15,1 10 5 16,6 6 1-16,3 5-1 16,0 1 0-16,5-1 0 15,12-6 0-15,4-8 0 16,2-14-2-16,4-8 1 0,3-10-9 16,-1-7 6-1,3 0 4-15,-1-18 4 0,-3-7-3 16,-4-7 2-16,-3-6-1 15,-6-5 0-15,-3-7 23 16,-5-3-11-16,-5-2 5 16,-2-3-15-16,-3 6 2 15,-20 9-3-15,-5 14-2 16,-3 14 4-16,-5 13-5 16,-2 2 0-16,3 12 1 15,2 15-1-15,12 9-3 16,13 5-26-16,8-3-66 15,17-3-143-15</inkml:trace>
  <inkml:trace contextRef="#ctx0" brushRef="#br0" timeOffset="70309.37">17900 11122 726 0,'0'0'20'0,"0"0"-14"15,-22 85 18-15,17-30 14 16,2 8-14-16,3 6-11 16,-1 2-5-16,-2-5-5 0,-2-11-2 15,2-13-1 1,0-18 6-16,2-11-6 0,-1-9 1 15,1-4-1-15,1 0 5 16,-3-15 57-16,1-11-37 16,-1-12-17-16,2-9-4 15,1-7 1-15,0-8-5 16,0-4-1-16,15 2-27 16,6 2-13-16,1 9-8 15,2 10 3-15,1 16 25 16,2 16 17-16,0 11-6 15,3 3 3-15,4 25 2 16,2 11 5-16,-2 8 0 16,-7 10 17-16,-14 5-8 15,-10 6 22-15,-3-2-13 0,-4-3-10 16,-11-8 2-16,0-9-5 16,2-12-2-16,5-7-2 15,4-11-1-15,1-6-4 16,3-6-42-16,0-4-93 15,9-1-499-15</inkml:trace>
  <inkml:trace contextRef="#ctx0" brushRef="#br0" timeOffset="70994.45">18371 11039 707 0,'0'0'37'16,"0"0"-31"-16,0 0 65 16,115 75-32-16,-76-24-3 15,-7 10-12-15,-12 2-5 16,-11 3 0-16,-7-2-13 16,-2-3 1-16,0-11-4 15,-3-13-3-15,-2-12 6 16,2-11-6-16,0-8 3 15,3-5-2-15,0-1 5 16,0-5-3-16,0-19 12 16,14-12-11-16,5-11 2 0,5-6-6 15,3-6-3 1,2-6-23-16,3 1-30 0,1 0 1 16,1 7-11-16,2 14-6 15,0 14 27-15,-3 18-2 16,-4 11-2-16,-5 5 29 15,-3 22 20-15,-7 8 50 16,0 5 11-16,0-1-10 16,4-2-14-16,3-7-29 15,6-3-7-15,1-10 7 16,2-8-7-16,0-6 1 16,2-3 10-16,0-4 9 15,-5-13-16-15,-4-7 5 16,-8-4-8-16,-4-3 2 0,-8-5 4 15,-3-3-8-15,-2 0 0 16,-16 5 0-16,-3 9-3 16,-6 14-8-16,-2 11 0 15,-4 10 7-15,1 21 4 16,4 14 3-16,3 9-2 16,6 5 6-16,8 2-2 15,5 0-4-15,6-2 3 16,0-4-4-16,0-8-1 15,14-11 1-15,6-9 2 16,10-5-2-16,6-8 1 0,6-7 1 16,8-4-2-1,6-2-14-15,2-1-81 0,1 0-134 16</inkml:trace>
  <inkml:trace contextRef="#ctx0" brushRef="#br0" timeOffset="71359.78">19638 11074 779 0,'0'0'27'0,"0"0"-24"15,0 0 30-15,110 88-1 16,-65-35-7-16,-6 8-11 15,-9 7-9-15,-14 5-3 16,-15-4-1-16,-1-4-1 16,-16-11-14-16,-14-12-15 15,-1-10-10-15,0-15 12 16,-1-8 19-16,7-9 8 16,4 0 23-16,3-15 30 15,9-10 0-15,6-5-26 16,3-10-2-16,6-8-3 15,18-9-11-15,12-5-3 16,6-2-8-16,8-3-1 16,5 3-19-16,3 5-55 0,-1 8-105 15,-7 13-513 1</inkml:trace>
  <inkml:trace contextRef="#ctx0" brushRef="#br0" timeOffset="71753.88">20482 11083 545 0,'0'0'42'16,"0"0"56"-16,-103 48-14 16,85-5-47-16,12 9-13 15,6 2-6-15,12 4-5 16,16 2-3-16,2 3 5 16,-1-4-15-16,-13-6 3 15,-7-11-2-15,-9-7 2 16,0-12-2-16,-6-6-1 15,-6-8 0-15,-6-6-3 16,0-3 3-16,-4-1 1 16,-5-16-1-16,3-5-42 15,6-5-59-15,11-7-86 0,7-3-194 16</inkml:trace>
  <inkml:trace contextRef="#ctx0" brushRef="#br0" timeOffset="71957.34">20436 11136 434 0,'0'0'39'0,"-42"74"4"16,9-9 114-16,-4 16-86 15,-9 13-36-15,-3 3-14 16,-2 3-13-16,-2-8-8 0,4-12 0 16,6-10 0-16,7-12 0 15,9-16 5-15,11-13-4 16,10-10-2-16,6-11 1 15,0-5-4-15,8-3 4 16,20 0-60-16,9-19-189 16</inkml:trace>
  <inkml:trace contextRef="#ctx0" brushRef="#br0" timeOffset="72181.92">20837 11253 597 0,'0'0'13'0,"0"75"-8"0,0-23 62 16,-4 7 0-16,-4-1-33 16,-1-1-24-16,-6-6-7 15,3-8-2-15,-2-9-1 16,1-12-107-16,7-14-124 15</inkml:trace>
  <inkml:trace contextRef="#ctx0" brushRef="#br0" timeOffset="72362.83">21007 11039 704 0,'0'0'2'0,"0"0"-2"16,0 0 0-16,0 0-11 15,0 0-31-15,0 0-274 16</inkml:trace>
  <inkml:trace contextRef="#ctx0" brushRef="#br0" timeOffset="73133.42">21349 11243 779 0,'0'0'1'0,"0"0"4"16,-100 29 47-16,65 6-14 15,2 9-16-15,5 8-19 16,4 8 7-16,5 3-5 16,9-4-5-16,5-4 2 15,5-10-4-15,0-7-7 16,11-10-6-16,5-8-23 0,2-11 27 16,3-4 6-1,-1-5 3-15,2-7 4 0,1-13-2 16,0-4 2-1,-4-9 5-15,1-6 2 0,0-8-3 16,1-8-2-16,0-5 1 16,1-6-3-16,4 1-2 15,-2 6-8-15,-3 11-11 16,-2 15-7-16,-5 16 16 16,-4 16 9-16,-1 1-12 15,-2 19 6-15,5 14 4 16,-1 7 3-16,-4 8 1 15,-4 6 7-15,-3-1 4 16,0 3 2-16,0-6-5 16,-6-8-2-16,-3-6-7 0,2-11 6 15,-1-8-6-15,5-8 5 16,0-6-2-16,3-3 27 16,0 0 30-16,0-3 7 15,0-17-28-15,0-7-32 16,10-10 0-16,4-5-3 15,4-11-2-15,3-5-2 16,3-4-12-16,3 3-17 16,2-1-5-16,3 8-12 15,-1 11 3-15,-1 18 3 16,-2 15 26-16,-1 8 8 16,6 25 2-16,1 16 4 15,1 8 1-15,-10 7 0 16,-13 2 4-16,-12 1 5 0,0-4 14 15,-9-2-7-15,-10-10-2 16,1-5-7-16,1-7-2 16,4-8-4-16,4-4-1 15,2-5 0-15,5-3-2 16,2-5-10-16,3-3-81 16,16-3-296-16</inkml:trace>
  <inkml:trace contextRef="#ctx0" brushRef="#br0" timeOffset="74572.27">23364 11035 449 0,'0'0'13'15,"0"0"19"-15,0 0 67 16,0 0 7-16,0 0-51 15,0 0-13-15,0 0-10 16,-60-46-22-16,51 74-10 16,-1 14 0-16,-8 11 13 0,-2 7 8 15,0 1-3 1,3 0-9-16,5-1-2 0,11-3-2 16,1-3-5-16,19-8 5 15,15-7-2-15,7-11-3 16,6-11 0-16,7-11 2 15,6-6-2-15,5 0-1 16,2-22 1-16,-2-9 5 16,-10-7-5-16,-10-7 0 15,-8-5 0-15,-12-4 2 16,-5-4 2-16,-8-2 8 16,-5-1-9-16,-6 0 1 15,-1 4-3-15,0 11-1 16,0 12 0-16,-1 14 0 15,-2 13-11-15,3 7-47 0,0 8-56 16,9 19-135-16</inkml:trace>
  <inkml:trace contextRef="#ctx0" brushRef="#br0" timeOffset="74942.84">24455 10952 639 0,'0'0'43'0,"0"0"50"16,-89-4-40-16,56 31-18 15,6 4-21-15,10 10 9 16,14 5-15-16,3 4 3 15,13 5-4-15,17 2-7 16,4 2 2-16,-3 0-1 16,-7-2 7-16,-4-7-7 15,-13-11-1-15,-7-12 0 16,-6-13-7-16,-21-5 14 16,-8-5-7-16,-3-4 3 15,-2 0 3-15,6-13-6 16,6-8-10-16,8-11-43 15,8-4-13-15,12-10-106 16,0-4-285-16</inkml:trace>
  <inkml:trace contextRef="#ctx0" brushRef="#br0" timeOffset="75173.52">24378 10989 486 0,'0'0'9'0,"-31"104"2"15,4-33 66-15,-10 8-21 16,-11 3-2-16,-12 1-18 16,-2-1-15-16,-3-7 1 0,4-8-15 15,8-11-5 1,9-8 0-16,11-9-1 0,11-9 0 16,10-12-1-16,9-7 0 15,3-4-2-15,6-7-29 16,25 0-49-16,16-8-57 15</inkml:trace>
  <inkml:trace contextRef="#ctx0" brushRef="#br0" timeOffset="75414.39">24693 11065 740 0,'0'0'7'0,"0"0"-6"16,1 108 23-16,4-58 32 16,-4 4-30-16,1 4-8 15,-2-1-4-15,0-1-8 16,0-4-6-16,-2-13 0 16,-5-14-11-16,4-13-39 15,3-12-52-15,0-3-321 16</inkml:trace>
  <inkml:trace contextRef="#ctx0" brushRef="#br0" timeOffset="75549.59">24731 10794 565 0,'0'0'0'16,"0"0"-59"-16,0 0-151 15</inkml:trace>
  <inkml:trace contextRef="#ctx0" brushRef="#br0" timeOffset="76564.98">25140 11209 617 0,'0'0'10'0,"0"0"-8"0,-25 109 53 16,24-68-10-16,1 5-20 15,0-4-16-15,0-6 5 16,-4-8-10-16,3-9-1 16,-2-9 1-16,3-7 0 15,0-3 16-15,0 0 64 16,0-17-17-16,0-9-40 15,0-11-25-15,0-8 12 16,0-2-13-16,1-6-1 16,13-5-6-16,4-1-2 15,7 1-11-15,3 5-17 16,5 11 0-16,0 17 15 0,-6 16 6 16,-3 9-7-1,-6 4 18-15,0 21-1 0,1 12 4 16,3 6 1-16,5 6 0 15,2-6 6-15,-3-5 0 16,0-5-4-16,-3-8 0 16,0-6-2-16,1-10 2 15,3-6 17-15,4-3 0 16,3-5 11-16,4-14-15 16,0-10-9-16,-3-5 1 15,-6-4-6-15,-6-11 12 0,-7-5-4 16,-5-7-7-1,-10-3 6-15,-1 3-8 0,-4 6-1 16,-17 18-5-16,-9 14 2 16,-6 20-13-16,-2 3 17 15,0 26 5-15,5 13 0 16,11 6-5-16,14 2 0 16,8 0-4-16,7-4 7 15,15-4-3 1,5-8 1-16,2-10-1 0,-2-7-2 15,-1-12 2-15,-2-2-2 16,-4-1 1-16,0-15 1 16,-5-5 0-16,-2-2 2 15,4-4-2-15,-5-1-1 0,1 3 1 16,-4 5 3-16,-4 9-2 16,-2 4 5-16,-3 7-4 15,0 0 1-15,0 14-3 16,0 19-3-16,-6 13 3 15,-5 11 1-15,-1 8-1 16,0 7 0-16,-1 7 0 16,-4 5 1-16,4 2 3 15,7 1-4-15,5-6-4 16,1-2 4-16,0-6 0 16,5-3-12-16,0-12-6 15,-4-9-12-15,-1-12 10 16,0-10 10-16,0-12 8 15,0-7-2-15,-3-4 4 0,-1-4 9 16,-9-2 54-16,-7-18-19 16,-10-6-17-16,-5-9 9 15,-3-5-2-15,5-4-1 16,7-4-9-16,12 0 6 16,12-1-2-16,2-1-16 15,30 1-12-15,20-2-3 16,18 9-36-16,16 9-60 15,7 12-86-15,6 13-386 16</inkml:trace>
  <inkml:trace contextRef="#ctx0" brushRef="#br0" timeOffset="77164.52">27404 10628 701 0,'0'0'46'0,"-80"-2"-45"16,43 11 9-16,2 18 42 15,10 7-34-15,9 5-10 16,11 8-8-16,5 5 2 16,9 5-1-16,14 2 0 15,5 3 2-15,-1-1-1 16,-4-5-1-16,-6-8-2 15,-5-11-5-15,-8-11-20 16,-2-11 10-16,-2-7 10 16,0-6 6-16,-9-2-6 15,-11 0 6-15,-3 0 1 16,-3-8-1-16,5-3-3 16,-1-9-7-16,4-4-89 15,3-6-186-15</inkml:trace>
  <inkml:trace contextRef="#ctx0" brushRef="#br0" timeOffset="77427.08">27370 10701 723 0,'0'0'6'15,"0"0"-5"-15,-80 116 41 16,42-51 6-16,-6 8-24 15,-4 2-4-15,-6 5 0 16,-4-3-14-16,-2-2 0 16,4-2-4-16,2-11 0 15,12-8-2-15,11-12-2 16,10-18 2-16,10-11 0 0,8-7 0 16,3-6 5-16,0 0-5 15,2 0-15-15,25-15-37 16,12-9-75-16,11-12-180 15</inkml:trace>
  <inkml:trace contextRef="#ctx0" brushRef="#br0" timeOffset="77724.34">27871 10398 749 0,'0'0'6'0,"0"0"-4"16,0 109 2-16,0-29 21 15,-6 12 14-15,-4 7-24 16,-5 1-12-16,-3-6 4 16,-3-2-6-16,2-13 1 15,4-16-2-15,5-16-1 16,4-15-1-16,3-14 0 15,3-8 0-15,0-5 2 16,0-5-17-16,0 0-33 16,0-14-71-16,-3-13-345 15</inkml:trace>
  <inkml:trace contextRef="#ctx0" brushRef="#br0" timeOffset="78319.75">27786 10843 485 0,'0'0'7'0,"0"0"33"16,118-33 13-16,-64 28-18 16,2 5-26-16,0 0-9 15,-7 0 0-15,-3 0 0 16,-10 0 6-16,-12 0-6 16,-14 0 14-16,-10 0 33 0,0 0 12 15,0 0-10 1,0 0-24-16,-10 5-17 0,-8 9 19 15,-3 6-1-15,-1 5-8 16,-1 8-9-16,4 5-7 16,4 4-2-16,3 4 0 15,3-1 6-15,3-3-6 16,3-3 1-16,3-6 0 16,0-9-1-16,2-6 1 15,11-9-1-15,8-4 2 16,3-5-2-16,4 0 5 15,3-4-5-15,-1-13 1 16,-1-7-1-16,-7-3 1 16,-4-9 8-16,-2-9-2 15,-5-2 6-15,-2-7-7 0,-1 1-4 16,-5 2-1-16,1 10-1 16,-3 13 3-16,1 11-2 15,-2 11 0-15,0 6-1 16,0 6-2-16,0 22-7 15,3 12 7-15,1 7 2 16,-1 3 1-16,0-2 4 16,0-1 2-16,4-5-5 15,1-4 0-15,3-6-2 16,0-10 3-16,1-5-3 16,0-6 0-16,5-6 0 15,0-2 0-15,5-3-7 16,6 0-6-16,6 0-30 0,3-6 1 15,2-7-40-15,-5-7-189 16</inkml:trace>
  <inkml:trace contextRef="#ctx0" brushRef="#br0" timeOffset="78662.75">28836 10730 682 0,'0'0'26'0,"0"0"50"16,0 0-20-16,0 0-44 15,0 0-12-15,-97 52 8 16,72-12 0-16,1 5 5 16,8 5 14-16,1 2-27 15,9 2 17-15,6-3-13 16,0-3-3-16,12-6 0 15,10-5 3-15,2-8-2 16,1-6 0-16,0-7-1 16,1-6 1-16,3-4 1 15,0-4-3-15,-2-2-6 16,-1 0-7-16,-3-1-8 16,-2-13-22-16,-1-8-7 0,0-7-124 15,-3-7-464 1</inkml:trace>
  <inkml:trace contextRef="#ctx0" brushRef="#br0" timeOffset="78980.5">29291 10411 467 0,'0'0'199'0,"0"0"-159"15,0 0 48-15,0 0-73 0,0 0-14 16,6 86 5 0,5-15 32-16,-2 4 2 0,-6 9-4 15,-3 2-6-15,0-2-20 16,-5-4 2-16,-11-6-9 16,1-6 5-1,-1-13-8-15,3-14-2 0,5-10 2 16,3-15 1-16,5-6-1 15,0-5-2-15,0-3-7 16,0-2-16-16,13-2-14 16,9-18-66-16,6-8-189 15</inkml:trace>
  <inkml:trace contextRef="#ctx0" brushRef="#br0" timeOffset="79411.25">29680 10643 493 0,'0'0'26'0,"0"0"55"15,0 0 19-15,-91 104-21 16,59-68-32-16,-3-3-9 16,3-3-3-16,3-3-7 15,4-1-8-15,7-5-8 16,4-3-12-16,6-6 4 15,6-2-4-15,2-2 0 16,3-1 5-16,21 0-2 16,12 3 0-16,9-1 7 15,-3 1-10-15,-3 0-2 0,-11-2-8 16,-9 5 7-16,-7 2-6 16,-5 6 7-16,-7 6 0 15,0 5 0-15,-1 5-4 16,-19 3 6-16,1-1 1 15,1 0 0-15,5-7 0 16,7-5 4-16,6-5-4 16,0-6-1-16,4-4 2 15,14-6-1-15,7-6 12 16,4 0 8-16,2 0-8 16,-1 0-13-16,-7-7 1 15,-3-3-2-15,-4-4-50 16,-5-1-217-16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0T05:35:15.2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23443 1763 91 0,'0'0'469'0,"0"0"-394"16,0 0 48-16,0 0-27 15,0 0-31-15,-8-75-22 16,5 64 12-16,2 3-12 16,-4 1-9-16,4 1 14 15,-2 4-23-15,-1 0 6 16,2 2-4-16,1 0-9 16,-2 0-7-16,0 2-11 0,0 13-8 15,-4 12 8-15,1 6 10 16,1 4-8-1,3 2-2-15,2-6 0 0,0 0 5 16,0-6-3-16,0-5-1 16,0-3-1-16,4-4 6 15,-1-5-5-15,-1-4-1 16,-2-3-1-16,1-3-6 16,-1 0 5-16,0 0-4 15,2 0-16-15,-1 0-26 16,1 0-8-16,3-17-43 0,-1-11-138 15</inkml:trace>
  <inkml:trace contextRef="#ctx0" brushRef="#br0" timeOffset="249.63">23487 1353 794 0,'0'0'48'0,"0"0"-2"0,0 0 60 15,0 0-61-15,0 0-30 16,0 0-5-16,0-34-10 16,0 34-8-16,0 0-29 15,0 11-43-15,0 12-12 16,0 9 7-16,0-3-170 15</inkml:trace>
  <inkml:trace contextRef="#ctx0" brushRef="#br0" timeOffset="752.89">23633 1702 415 0,'0'0'155'15,"0"0"-137"-15,0 0 91 0,-10 83-42 16,10-54-39-16,0 1-12 16,0-3-4-16,0-4-8 15,0-4-4-15,3-5 11 16,-1-7-9-16,-2-4-2 16,0-1 1-16,0-2 29 15,0 0 11-15,0 0 11 16,0-9-6-16,0-12-26 15,0-8-7-15,-2-9-13 16,-7-2-6-16,2-2-12 16,4 4 3-16,3 6 5 15,0 5-9-15,1 2 14 16,13 5-17-16,2 3 17 16,5 3-7-16,2 8 10 15,-3-1 2-15,0 4 0 0,-1 3 3 16,-1 0-3-16,0 2-1 15,3 16 1-15,-1 4 14 16,-1 4 10-16,-3 8-19 16,-6 0 10-16,-5 5-5 15,-5 4-2-15,0-1-5 16,0-2 2-16,-6-6-4 16,-2-8-1-16,2-3-1 15,1-4-18-15,3-7-29 16,2-4-22-16,0-4-26 0,0-4-223 15</inkml:trace>
  <inkml:trace contextRef="#ctx0" brushRef="#br0" timeOffset="1493.33">24105 1280 749 0,'0'0'23'16,"0"0"43"-16,0 0-47 0,0 0-16 16,0 0 5-16,22 108 31 15,-17-48-15-15,-2 9-6 16,-3-2-3-16,0 0 0 15,0-4-8-15,0-2 2 16,0-1-2-16,0-3-4 16,-2-3 4-16,-2-10-7 15,1-3 2-15,3-10 0 16,0-8-1-16,0-4-1 16,9-5-11-16,9-6-4 15,1-5 1-15,4-3-7 16,-1 0 12-16,2-10 1 15,-3-10 5-15,1-7 3 16,-4-6 1-16,-8-5-1 16,-5-4 0-16,-5 0 1 0,-9 3 7 15,-18 3-3-15,-9 5 11 16,-1 8-5-16,1 4-2 16,5 3 5-16,6 6-11 15,10 1 8-15,5-3-2 16,7 2-4-16,3-6 0 15,0-3-5-15,11-2-17 16,14-1 3-16,5 1 5 16,3 4 1-16,0 5 3 15,-6 4 4-15,-2 3 1 0,-2 4 0 16,0 1-1-16,3 0 1 16,-3 6-2-16,-1 9-3 15,0 4 4-15,-4 3-7 16,-3 6 7-16,-1 0 2 15,-6 3 5-15,-2 3-5 16,-4 1-1-16,-2-2 0 16,0-2 1-16,0-3 1 15,0-7-2-15,-3-4 0 16,-2-5 0-16,3-6 0 16,1-3-7-16,1-3 0 15,0 0-16-15,0 0-24 16,0-12-29-16,0-10-196 15</inkml:trace>
  <inkml:trace contextRef="#ctx0" brushRef="#br0" timeOffset="1717.99">24423 1411 784 0,'0'0'26'0,"0"0"12"16,0 0 51-16,0 0-66 15,0 0-19-15,0 0-4 0,12-35-40 16,1 35-44-16,0 2-19 16,-3 8-138-16</inkml:trace>
  <inkml:trace contextRef="#ctx0" brushRef="#br0" timeOffset="2065.84">24764 1436 681 0,'0'0'97'0,"0"0"-80"0,0 0 2 16,0 0-16-16,0 0 4 16,48 85 12-16,-36-42 9 15,-8 0 8-15,-4-1-19 16,0-1-5-16,-7-2-2 16,-9-5-6-16,2-3 2 15,-2-4-3-15,2-3 7 16,3-5-7-16,0-3-3 15,5-7 1-15,3-4-1 16,1-3 0-16,2-2-14 16,0 0-18-16,0 0-22 15,19 0-22-15,7-15-44 16,10-4-226-16</inkml:trace>
  <inkml:trace contextRef="#ctx0" brushRef="#br0" timeOffset="2349.73">25103 1431 610 0,'0'0'130'0,"0"0"-67"16,0 0 35-16,0 0-47 16,0 0-47-16,-96 24-2 15,67 21 11-15,-3 7 0 16,4 3 5-16,4 0 4 15,6-7-15-15,9-6-3 16,9-3 3-16,0-7-4 0,13-3 4 16,12-4-5-16,5-6 3 15,2-5-5-15,5-4-13 16,2-3-2 0,5-3-30-16,5-4-39 0,4 0-37 15,2-1-244-15</inkml:trace>
  <inkml:trace contextRef="#ctx0" brushRef="#br0" timeOffset="2781.06">26098 1151 719 0,'0'0'101'0,"0"0"-59"15,0 0 53-15,0 0-34 0,0 0-61 16,0 0-2-16,15 76 2 16,-4-5 11-16,0 12-7 15,-5 3 10-15,-3-2-11 16,-3-9 0-16,0-16-3 16,0-11 0-16,0-10-8 15,0-12-4-15,0-4 0 16,0-11-5-16,0-6-21 15,0-2-19-15,-1-3-41 16,-10 0-54-16,-7-19-305 16</inkml:trace>
  <inkml:trace contextRef="#ctx0" brushRef="#br0" timeOffset="3240.31">25910 1468 752 0,'0'0'29'0,"0"0"18"15,0 0 27-15,46-83-49 16,2 71-25-16,13 5 0 16,5 4 1-16,-4 3 2 15,-8 0-2-15,-12 0 2 16,-11 0-2-16,-6 7 0 16,-5 6 2-16,-7 6 13 15,-4 8-3-15,0 7 4 16,-5 4-7-16,-2 4 6 15,-1 1-13-15,3-3-2 16,0-3 9-16,1-5-9 0,1-5-1 16,1-5 0-1,0-6-1-15,1-7 1 0,1-1-6 16,3-5 0-16,1-3-5 16,7 0 11-16,2-9 5 15,1-10-5-15,0-6 0 16,-2-5 2-16,-6-5 1 15,-5-9-2-15,-8-3-1 16,-2-3 0-16,-5 5 10 16,-17 5 1-16,-6 10 2 0,-4 9 10 15,-2 6-16 1,0 4 10-16,1 5-14 0,3 6-3 16,8 0 0-16,2 3-10 15,7 17-52-15,3 1-80 16,5-1-77-16</inkml:trace>
  <inkml:trace contextRef="#ctx0" brushRef="#br0" timeOffset="3907.68">27467 1388 356 0,'0'0'368'0,"0"0"-351"15,0 0 42-15,0 0-11 16,0 0-43-16,0 0 1 16,6 84 8-16,-6-25 16 15,0 3 6-15,-3-1-24 16,2-2 8-16,-1-3-16 16,-1-4 4-16,-3-2-8 0,-1-9 1 15,2-11-1-15,2-8-31 16,3-10 24-16,0-7 4 15,0-5 3-15,0 0 3 16,0-1 5-16,0-18 29 16,6-11-23-16,4-9-6 15,-2-13 10-15,1-8-11 16,-3-7-1-16,0-7-6 16,0-1-4-16,-2-4 4 15,1 11-1-15,1 10-4 16,2 21 1-16,3 17 1 0,3 11-5 15,7 7 4 1,10 2-1-16,15 14-8 0,6 16 12 16,1 9 1-16,-13 6-4 15,-16 3 3-15,-17-3-8 16,-7-4 8-16,-3-8 1 16,-18-6 0-16,-6-10 5 15,-7-2 1-15,-3-6 5 16,-3-5 1-16,-4-3-6 15,0 0-6-15,5-1-2 16,6 0-59-16,14 0-100 16,19 0-636-16</inkml:trace>
  <inkml:trace contextRef="#ctx0" brushRef="#br0" timeOffset="4399.46">28162 1366 719 0,'0'0'15'0,"0"0"7"16,0 0 51-16,0 0-42 15,0 0-21-15,0 0-8 0,-100 3 1 16,73 25 1-16,0 9 13 16,2 7-10-16,4 4-1 15,8-1-3-15,3-2-2 16,8-4 7-16,2-5-8 16,0-10-10-16,15-4 5 15,3-9-15-15,4-3 0 16,5-5 13-16,1-5 7 15,1 0 0-15,-1-6 11 16,-6-13 5-16,-2-3 13 16,-5-9-1-16,-5-6 1 15,-4-9 0-15,-3-8-10 16,-3-1-14-16,0 9-3 16,-6 10 3-16,-6 14 5 0,-1 13-2 15,-1 6-8 1,-2 3-2-16,-4 0 0 0,1 7-25 15,4 15-59-15,9 5-29 16,6-4-194-16</inkml:trace>
  <inkml:trace contextRef="#ctx0" brushRef="#br0" timeOffset="4777.83">28620 1320 632 0,'0'0'58'0,"0"0"-26"16,0 0 3-16,-83 0-9 16,56 19-17-16,7 8 1 15,10 4 2-15,10 3-5 16,0 5-2-16,22 0 8 15,5 2-12-15,3-7-1 16,-3 0 3-16,-5-3-2 16,-5-1 0-16,-7-4 0 15,-7-4 4-15,-3-3-4 16,0-2 1-16,0-5 10 0,-7-1 4 16,-6-5 1-1,-4-1-3-15,-5-1 5 0,-6-3-3 16,0-1-10-16,1 0-6 15,5 0 0-15,4-8-41 16,8-6-39-16,7-6-137 16</inkml:trace>
  <inkml:trace contextRef="#ctx0" brushRef="#br0" timeOffset="5057.26">28672 1285 596 0,'0'0'66'0,"0"0"-65"16,-28 81 65-16,-1-21 22 15,-7 14-33-15,-6 3-7 16,-2 2-11-16,-3-9-22 16,3-7-8-16,1-7-5 15,4-3 0-15,5-9-3 16,0-6 8-16,5-11-5 15,7-7 0-15,8-8-2 16,9-7-4-16,5-5 2 16,0 0-31-16,20-10-29 15,10-19-93-15,8-13-502 0</inkml:trace>
  <inkml:trace contextRef="#ctx0" brushRef="#br0" timeOffset="5381.56">29033 1028 882 0,'0'0'12'15,"0"0"40"-15,0 0 14 16,0 0-66-16,0 0-4 0,3 95 4 15,-3-17 1-15,-3 12 4 16,-13 11 1-16,-11 1-1 16,-3-2 2-16,-1-9-7 15,3-18-3 1,10-15-18-16,9-17-6 16,9-14-9-16,0-10 10 0,4-6-24 15,16-9 20-15,3-2 2 16,6-1 22-16,-3-18-65 15,-6-11-274-15</inkml:trace>
  <inkml:trace contextRef="#ctx0" brushRef="#br0" timeOffset="5558.01">28822 1409 846 0,'0'0'24'16,"0"0"-3"-16,0 0 49 15,0 0-13-15,95-74-38 16,-56 66-18-16,6 3 2 16,5 3-3-16,2 2-40 15,-7 0-69-15,-10 0-121 16</inkml:trace>
  <inkml:trace contextRef="#ctx0" brushRef="#br0" timeOffset="6337.81">29528 1196 838 0,'0'0'6'0,"0"0"-4"15,0 0 29-15,3-79 39 16,0 78-35-16,-1 1-20 16,2 0-10-16,3 15-5 15,1 21-1-15,1 18-3 16,-6 16 8-16,-3 19 8 16,-4 7-4-16,-20 4 8 0,-10 0-6 15,-4-8-5 1,-6-8 0-16,3-5-2 0,4-8-3 15,9-13-2-15,10-9-9 16,12-12-4-16,6-7 2 16,0-8 2-16,10-7-16 15,11-6-17-15,1-7 9 16,7-2 33-16,0-2 2 16,3-16 0-16,1-7 1 15,-10-8 0-15,-7-9 0 16,-13-9 1-16,-3-2-2 15,-17-3 0-15,-14 6 0 16,-6 3 10-16,2 8 0 0,9 4 31 16,7 8-16-16,9 2 5 15,10 3-13-15,0-1-1 16,13-1-16-16,20 2-1 16,18 2 0-16,8 8-7 15,6 3-11-15,-3 4-8 16,-9 5 7-16,-9 0-17 15,-12 0 24-15,-12 2-2 16,-6 5 12-16,-6 1 1 16,-3 4 1-16,0 2 1 0,-4 6 1 15,1 6 1 1,-1 0 6-16,-1 4 0 0,0 1 1 16,0 1-3-1,0 3 0-15,0-4-5 0,0-5 0 16,0-5-1-16,-1-8 0 15,-1-4-3-15,1-6 2 16,-1 0-1-16,2-3 1 16,0 0 1-16,0 0-4 15,0 0-4-15,0-10-4 16,0-10-35-16,-3-6-68 16,-1-7-429-16</inkml:trace>
  <inkml:trace contextRef="#ctx0" brushRef="#br0" timeOffset="6559.41">29901 1359 624 0,'0'0'212'15,"0"0"-202"-15,0 0 79 16,0 0-15-16,0 0-49 15,0 0-16-15,14-63-6 16,-8 63-3-16,-2 0-20 16,2 3-58-16,3 13-50 15,1 2-90-15</inkml:trace>
  <inkml:trace contextRef="#ctx0" brushRef="#br0" timeOffset="6916.33">30186 1417 611 0,'0'0'92'16,"0"0"-53"-16,0 0 48 15,0 0-24-15,0 0-42 16,0 0-7-16,67 19 10 0,-62 9-5 15,-4 9 3-15,-1 4 7 16,0 3-7-16,-1 0-7 16,-14-1-6-16,-3-4 3 15,-7 1-7-15,-4 0-2 16,-1-5-2-16,1-5 5 16,5-6-4-16,7-7-2 15,4-5-5-15,7-4 4 16,3-1-3-16,3-4-7 15,0 0-19-15,3 0-25 16,21 0-20-16,9-1 22 16,4-2-86-16,0 0-259 15</inkml:trace>
  <inkml:trace contextRef="#ctx0" brushRef="#br0" timeOffset="7215.74">30609 1506 560 0,'0'0'89'0,"0"0"-13"15,0 0 8-15,0 0-25 16,-110-14-35-16,58 48 20 16,-1 4 3-16,2 5-14 15,5 1-5-15,10 1-18 16,10 2-8-16,16 1 6 0,10-1-1 15,4-4-6 1,22-1 3-16,8-6 3 16,3-11-5-16,2-4-2 0,3-6 0 15,-5-6-1-15,-2-2-8 16,-7-4-28 0,-6-3-44-16,-8 0-46 0,-10-8-212 15</inkml:trace>
  <inkml:trace contextRef="#ctx0" brushRef="#br0" timeOffset="7974.37">27798 2288 656 0,'0'0'43'0,"0"0"-21"16,0 0-6-16,-88-14 56 15,85 14-19-15,3 0-34 16,0 0-3-16,0 0-5 15,0 0 14-15,3 0-16 16,18-1-4-16,15 1 7 16,23 0-2-16,22 0-7 15,23 0 4-15,22 0-5 16,15 0 18-16,16 0-20 0,3 0 2 16,-5 0-3-16,-6 0 1 15,-10 0-5-15,-10 0 5 16,-2-5 13-16,-3-6-10 15,-5 1 1 1,-7 2 0-16,-15 3 16 0,-12 1-9 16,-15 4 4-16,-10 0-1 15,-8 0 7-15,-8 0-3 16,-9 0-6-16,-9 0 5 16,-9 0 7-16,-7 0-14 15,-6 0 17-15,-2 0-5 16,-2 0-13-16,0 0 4 15,0 0 3-15,0 0-14 16,0 0 0-16,0 0 2 16,1 0 0-16,-1 0 3 0,0 0-7 15,0 0 0-15,0 0-1 16,0 0-12-16,0 0-36 16,-6 0-61-16,-22-3-43 15,-14-2-146-15</inkml:trace>
  <inkml:trace contextRef="#ctx0" brushRef="#br0" timeOffset="8715.41">26020 2187 589 0,'0'0'100'0,"0"0"-73"16,0 0 83-16,0 0-25 15,0 0-53-15,0 0-8 16,0 0-16-16,6 0 3 0,31 0-10 15,13-2 9 1,8-1-4-16,3 2-3 16,2-3 0-16,3-1-3 0,0 3-3 15,0-1-13 1,-9 3-4-16,-12 0-12 0,-19 0-52 16,-17 0-70-16,-9-1-348 15</inkml:trace>
  <inkml:trace contextRef="#ctx0" brushRef="#br0" timeOffset="9413.4">23702 2451 535 0,'0'0'51'0,"0"0"-33"0,0 0-8 16,0 0 57-16,0 0-25 15,0 0-35-15,-37 8-5 16,83-3 0-16,30-5 18 16,27 0 18-16,27 0-12 15,21-12 46-15,16 1-34 16,0 0-8-16,-5 2-11 16,-14 2 10-16,-21 2-23 15,-29 0 4-15,-29 1-10 16,-29 3 6-16,-20-1-5 0,-16 2-1 15,-4 0-13-15,0 0-9 16,-6-1-59-16,-18-1-31 16,-9 0-207-16</inkml:trace>
  <inkml:trace contextRef="#ctx0" brushRef="#br0" timeOffset="36498.08">31561 1194 620 0,'0'0'109'16,"0"0"-90"-16,0 0 80 16,0 0 10-16,-1-71-61 15,1 71-1-15,0 0-14 16,-2 0-28-16,2 12-5 16,0 25 2-16,0 18-2 15,0 16 7-15,0 5 0 16,0 1 3-16,-4-5 1 15,-2-2-5-15,-1-7-3 16,2-9-2-16,4-8 0 0,-1-10 0 16,2-7-1-16,0-10 0 15,0-7-1-15,0-9 2 16,0-1 1-16,0-2 5 16,0 0-7-16,0 0-1 15,0 0-10-15,0-2-53 16,-1-13-119-16,-7-1-381 15</inkml:trace>
  <inkml:trace contextRef="#ctx0" brushRef="#br0" timeOffset="58273.81">32069 1167 445 0,'0'0'184'15,"0"0"-154"-15,0 0 48 16,0 0-34-16,0 0-32 0,0 0-4 16,-11 30-8-16,-9 16 1 15,-6 17 36-15,-4 16 15 16,-9 4-3-16,2 9-17 15,-5-1-17-15,-1 2 3 16,0-4-8-16,0-6-4 16,1-10-5-16,10-14 2 15,6-12-3-15,10-14 1 16,8-10-2-16,2-10 1 16,4-6 0-16,2-2 0 15,0-5 0-15,0 0 2 16,0 0 2-16,0 0-4 15,9-13-27-15,6-10-111 16,3-4-276-16</inkml:trace>
  <inkml:trace contextRef="#ctx0" brushRef="#br0" timeOffset="58887.43">32397 1485 621 0,'0'0'16'0,"0"0"-11"16,88-13 13-16,-64 13 21 15,-8 8-26-15,-7 14-10 16,-9 7 16-16,0 4 4 16,-12 4 13-16,-9-3-10 15,-6-4 16-15,-1-3-19 16,-2-5 3-16,0-6 10 16,5-5-11-16,4-4 1 15,6-4-11-15,8-1-3 16,4-2-2-16,3 0-6 15,0 0 11-15,0 0-4 16,0 0-5-16,3 0 4 0,10-5-10 16,6 3-7-16,3 2-5 15,0 0-2-15,0 3-3 16,-5 14 0-16,-1 5 9 16,-4 4 1-16,-5 4-6 15,-5 3 8-15,-2 0-1 16,0-1 0-16,-15-1-5 15,0-6-9-15,-3-1 11 16,-4-7-3-16,-1-5 5 16,-2-3 7-16,-2-6 13 15,0-3 28-15,2 0 9 16,0-1-16-16,4-10 14 0,0-4 0 16,3 2-31-16,8 0 6 15,3 5-3-15,6-1-19 16,1 5-1-16,0 3-50 15,0 1-69-15,3 0-210 16</inkml:trace>
  <inkml:trace contextRef="#ctx0" brushRef="#br0" timeOffset="59451">30756 2369 355 0,'0'0'224'16,"0"0"-153"-16,0 0 40 0,0 0-20 15,0 0-28-15,0 0-28 16,-30-6-7-16,38 6-12 15,22 0 0-15,23 0-4 16,25 0 3-16,23 0-7 16,26-3-3-16,22 1 12 15,26-1 11-15,13 0-19 16,11-1 2-16,-6 0-1 16,-10-2 4-16,-23 0-11 15,-32 1 0-15,-28-3 9 16,-30 2 7-16,-19-2 1 15,-18 3 1-15,-14 1-1 16,-11 1 3-16,-5 1 1 0,-3 2-15 16,0 0 1-1,0 0-10-15,0 0-13 0,-14 0-48 16,-18 0-56-16,-13 0-150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0T05:45:37.4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15597 14064 330 0,'0'0'111'0,"0"0"-107"0,0-73 70 15,0 57 11-15,0 6-29 16,0 9 1-16,0 1-6 16,-3 13-38-16,-9 19-5 15,0 18 13-15,-6 11 26 16,3 14-5-16,-1 7-12 16,1 7 9-16,0 4-14 15,5 3 10-15,1 1-11 16,0 2-2-16,4 0-5 15,-1-6 4-15,3-9-5 16,0-14-5-16,2-16-1 0,1-12-5 16,0-8 1-1,0-11-4-15,0-7 0 0,0-7-2 16,0-5 0-16,0-4-1 16,0 0 1-16,0-7 0 15,0-18-46-15,7-13-70 16,8-13-73-16,2-12-102 15</inkml:trace>
  <inkml:trace contextRef="#ctx0" brushRef="#br0" timeOffset="2645.28">15585 14021 191 0,'0'0'45'15,"0"0"32"-15,0 0-64 0,0 0 0 16,0 0 5 0,103-20 29-16,-69 14-4 0,4 0 5 15,-1 1 2-15,5-1-13 16,1 0-10-16,5-2-2 16,5-1-4-16,4-5-12 15,10-1 1-15,2 1 2 16,1-2-11-16,-1 3 5 15,-3 2 0-15,-7 5-1 16,-8 1 3-16,-2 0-6 16,-4 4 2-16,-1 0 3 15,1-2 5-15,4-1-5 16,5-4-3-16,5 3-4 16,4-2 4-16,-2 0 1 0,-1 2-5 15,-6-2-3-15,-4 2 3 16,-5 1 0-16,-3 1 0 15,-2-2 2-15,3 3-2 16,1-4 2-16,3 2 3 16,4-6-1-16,6 0-4 15,9-1 1-15,5-2-1 16,1 4 12-16,1-1-12 16,-11 3 1-16,-8 2-1 15,-6 2 2-15,-8 1-4 16,3-1 4-16,2-3 1 15,7 0 5-15,6-1 1 16,5 1-7-16,3-5-2 0,-1 2 5 16,3-2-2-1,-2 0-3-15,-1 2 0 0,-7 1 0 16,-7 1 0-16,-4 2 0 16,-3 1 1-16,2 0 7 15,2-1-6-15,5 1 8 16,7 0-9-16,3 3 8 15,-1-1-7-15,0 1-1 16,-4-1 0-16,-2 2-2 16,2-2 1-16,-1 2 0 15,0 0 4-15,-2 0-2 16,-4 0 2-16,2 0-1 0,4 0-2 16,7 0 9-1,6 0-1-15,3-3-8 0,2 3 4 16,2 0-5-16,-3 0-3 15,-3 0 3-15,1 0 1 16,-8 0 5-16,-4 0-4 16,-2 0-4-16,-5 0 4 15,4 0-1-15,6 0 0 16,2 0-1-16,3 0 3 16,-4 0 2-16,-5 0-5 15,-8 0 0-15,-8 0-1 16,-4 0 2-16,0 0-1 15,-2 0 3-15,5 0-3 16,7 0 7-16,6 0-1 16,6 0-6-16,7 3 9 0,0-1-7 15,-3 3 5-15,-7-3-6 16,-11 2 4-16,-12-3 0 16,-12 1-4-16,-9-2 2 15,-8 0-1-15,-4 0 16 16,-2 0-6-16,0 0 10 15,0 0-2-15,0 0-10 16,1 0-8-16,3 0 7 16,-2 0-7-16,1 0-2 15,-3 0 0-15,0 0-1 16,0 0-1-16,0 5 1 16,0 3-1-16,-2 4 0 0,-6 5 2 15,-2 2 0-15,1 1-3 16,1-1 8-16,0 5-4 15,-1 0-1-15,0 6 0 16,-3 3 1-16,2 2-1 16,-1 7 1-16,-2 5 0 15,1 6 8-15,-1 2-8 16,1 4 1-16,2-3-2 16,3 1 8-16,3-4-8 15,-1 2 0-15,-1-6 0 16,-3-4-5-16,-2-1 5 15,-2-3 0-15,-1-4 1 16,5 0 7-16,0-2-8 0,1-1 2 16,4-1 4-1,1 4-6-15,1 4 1 0,2 4 0 16,-1 3 7-16,1 2 3 16,0-6-6-16,0 1 4 15,0-6 8-15,0-2-5 16,0-1-2-16,0 1 4 15,0 1-8-15,0 0-2 16,4 3 12-16,11-2 2 16,0 1-8-16,3-3 6 15,-3-3-8-15,1-3 4 16,-2-5-3-16,-2 1 1 0,-6-8-7 16,-3-2 3-16,-3-2-6 15,0-4 0-15,0 0 1 16,-5-5 2-16,-8 2-1 15,-2-3 0-15,-9 1 4 16,-10-2-5-16,-10 1 3 16,-12 0-4-16,-14 1 1 15,-10-1-1-15,-9 2 8 16,-5-1-8-16,-9 1-6 16,-4 0-3-16,-5 0 6 15,-1 1-10-15,1-2 7 16,4 2-1-16,5 0-3 15,8 0-1-15,5 0 1 0,4 0 2 16,1 1-6-16,1-3 1 16,2 0 13-16,0-1-9 15,-1-1 7-15,-4 1-4 16,2-1 4-16,3 0-8 16,3-4 0-16,9 0-1 15,4 0 9-15,2 0 1 16,0 2 1-16,0-1-5 15,0 1 4-15,0 0 0 16,4 0-1-16,0 1 2 16,2 1 0-16,0-1 3 15,-3 4-3-15,-2-1 0 0,-4-1-1 16,-3 4-2 0,-3-2 1-16,0 1 1 0,3 4 1 15,0-3-4-15,4 0 4 16,3-2 1-16,5-4-1 15,5-3 1-15,3 0-3 16,1 0 3-16,-3 0-1 16,-5 0 0-16,-13 3 1 15,-15 8-2-15,-7 2 2 16,-5-1 2-16,1-2-3 16,11-5-3-16,7-2 3 15,9-3 6-15,12 0-6 16,6 0-2-16,8-6 2 15,3 2 1-15,-1 1-1 16,-3 3 5-16,-9 0-5 0,-8 0 0 16,-9 0 0-16,-3 3 1 15,0 3-1-15,6-3 0 16,10-3 0-16,11 0 0 16,8 0 7-16,7-9 3 15,6 1 3-15,4 1-5 16,4 2-2-16,-3 1-5 15,-4 3 6-15,-6 1-4 16,-4 0-1-16,-4 0-4 16,2 0 1-16,5 0 1 15,-1-2 5-15,7-3-5 16,0-3 1-16,3-2 3 0,3-1 3 16,0 0-4-1,5 0 5-15,-1-1-6 0,0 0-2 16,3 0 6-16,-6 3-3 15,0 1 3-15,-6-1-4 16,-1 1-2-16,1-1 2 16,3 1 4-16,2-1-4 15,4 1-1-15,3-1 5 16,3-1-2-16,1 1-3 16,1-3 8-16,1 2-4 15,-1-1-3-15,0-2-2 16,1 2 1-16,-1 0-1 15,1 1 9-15,-1 0-9 0,2 3 2 16,1-1 4 0,-2 1-3-16,5 0-2 0,1-4 0 15,0 0 1-15,0-3 1 16,0-1-1-16,0-2-2 16,0 1 1-16,7-1-1 15,-3-1 0-15,-1 4 1 16,-3 2-1-16,0 0 0 15,0 4-12-15,-1 5-36 16,-14 1-68-16,-2-1-153 16</inkml:trace>
  <inkml:trace contextRef="#ctx0" brushRef="#br0" timeOffset="4961.49">24851 15126 1 0,'0'0'204'16,"0"0"-173"-16,0 0 35 16,0 0-3-16,0 0-21 15,0 0-1-15,0 0 5 16,-6 0 1-16,5-2 9 15,-2-1-24-15,0 0 12 16,-1 0-3-16,3-3-16 16,-2 1-2-16,1 1-2 15,1-1-10-15,1 3-4 0,-2-1 1 16,1 0-3 0,-1 2 0-16,1-1 1 0,1 0-2 15,0-1 0-15,0 2-3 16,0-1 1-16,0 1 0 15,0-1 10-15,0 0-11 16,0 1 20-16,0 0-7 16,0 0-8-16,0-1 8 15,-2-1-11-15,2 1 6 16,0-5 0-16,-1 4-4 16,-2-3 1-16,0 2-4 0,0-3 9 15,0 2-11-15,0 1 8 16,2-1 6-16,-1 3-2 15,1 1-6-15,-1 1 7 16,2 0-7-16,-1 0-2 16,-2 0-3-16,-5 5-2 15,-1 10-5-15,-1 10 6 16,-3 3 4-16,0 8-2 16,1 6 1-16,2 6-2 15,3 1 7-15,4 4 4 16,3 0 2-16,0 1-7 15,0 2 1-15,0 0-1 0,1 1 2 16,-1 3-2 0,0-2 0-16,0 3-3 0,-10 3 11 15,-1-4-2-15,5-1-5 16,3-3-2-16,3-9-6 16,0-7 7-16,0-10-4 15,0-7 7-15,0-5-7 16,0-9-3-16,0-3 6 15,0-4-3-15,0-2-1 16,0 0-1-16,0 0 3 16,0 0 0-16,0 0 4 15,0 0-8-15,0 0-2 0,0-8-36 16,0-6-16 0,0-6-41-16,0-7-74 0,0-10-266 15</inkml:trace>
  <inkml:trace contextRef="#ctx0" brushRef="#br0" timeOffset="8577.12">24899 14979 154 0,'0'0'58'16,"0"0"43"-16,0 0 8 0,0 0-42 15,0 0 3-15,0 0 1 16,-75-17-14-16,75 17-13 15,0 0-14-15,0 0 0 16,0 0-11-16,0-1-3 16,10-1-15-16,11-1-1 15,9-1-1-15,7 2 1 16,7-3 1-16,2 1-1 16,3-1 3-16,0 2-3 15,5-4 0-15,-2 3 0 16,-1 1 4-16,-2 0-3 15,-1 3-1-15,-3-3 2 16,1 2-2-16,2-2 0 16,5 1 0-16,5-1 1 15,5 0 3-15,1-1-4 0,-3 1 0 16,-2 1 3-16,-9 1-3 16,-5 0 1-16,0 1 1 15,-2-2-2-15,2 1 0 16,4 0 2-16,2-3-1 15,0-1-1-15,4 0 2 16,1-1-2-16,3 2 0 16,-4-3 1-16,-3 2-5 15,-7 2 5-15,-5 2-1 0,-1 1 3 16,-4 0 0 0,3-2-6-16,4 1 3 0,5-1 0 15,7-2 0-15,4 0 3 16,2 0-3-16,-5 1 2 15,-3-1-2-15,-4 3 0 16,-6 1-5-16,-5 0 5 16,0 0 1-16,-1 0 1 15,0 0 0-15,3 0-2 16,2 0 0-16,3 0 2 16,3 0 1-16,0 0-6 15,0 0 6-15,-2 0-5 16,-3 0 5-16,-6 0-2 15,-5 0-1-15,-1 0 0 16,-2 0 4-16,0 0 4 0,4 0-5 16,4 0-1-1,-1 0-1-15,4 0 8 0,0 0-8 16,0 0-1-16,0 0 2 16,-2 0 3-16,1 0-3 15,0 0 1-15,-4 0-1 16,1 0 0-16,-1 0-2 15,-3 0 3-15,2 0 1 16,2 0-4-16,-2 0 7 16,0 0-5-16,-1 0 4 15,-3 0-6-15,1 0 1 16,-1 0-1-16,-4 0 4 0,1 0-3 16,0 0 0-1,6 0-1-15,1 0 10 0,5 0-9 16,1 0 2-16,1 0-2 15,1 0 8-15,0 0-9 16,0 0 0 0,-4 0 1-16,2 1-1 0,-2 1 0 15,-1 0 2-15,1 1-5 16,2-2 4-16,3 2-1 16,-2 0 3-16,6-2-2 15,2 1 2-15,0 0 0 16,2 3-3-16,-3 1 0 15,-4 0-3-15,-1-2 1 0,-4-2 2 16,2 0 0 0,-1-2 6-16,0 0-6 0,4 0 4 15,1 0-4-15,1 0 1 16,2 0 3-16,1-3-4 16,-2 1 0-16,2-1 0 15,-2 3 0-15,0 0 1 16,-2 0-1-16,-5 0-5 15,1 0 5-15,-2 0 1 16,3 0 4-16,2 0-5 16,-3 0 0-16,3 0-1 15,-2 0 1-15,-1 0 2 16,2 4 2-16,0 0-4 16,0 0 1-16,-1 1 9 0,-1 0-8 15,2-1-2-15,1 0-1 16,-1 4-1-16,0-3-1 15,-2 2 6-15,1-2-3 16,-4 1 1-16,-2-2 1 16,-3 1-2-16,-5 0-3 15,-6-2 3-15,3-1 1 16,-4 2 1-16,0-1 4 16,-1-3-2-16,-4 2 0 15,0-2 6-15,-3 0-7 16,1 3-1-16,-5-3-2 15,-2 0 0-15,0 2 5 16,3 1-5-16,0 1 0 0,4 3 1 16,3-1 0-16,2 1-1 15,-4 0-1-15,-2-3 1 16,-5 0 2-16,-2-1-1 16,-4-2-2-16,-1 2 1 15,0 0-4-15,2 1 4 16,-2 2 0-16,1 5 0 15,2 1-2-15,0 2 4 16,2 5-4-16,2 2 6 16,-1 4-2-16,-2 0 8 15,1 2-6-15,-3 1-3 16,-2-1 7-16,0 1-5 16,0 3-1-16,0 0 0 0,-2 3 2 15,-3 5-3-15,4-1 8 16,1 2 3-16,-2 0-11 15,2 1 2-15,-1-3 0 16,-4-1 9-16,-3-1-10 16,-1-1-1-16,-3 3 2 15,-3-4 1-15,1 2-1 16,0 1-2-16,-2 1 0 16,3 4 7-16,3 3-8 15,4 1 4-15,4 0-3 16,2-4 12-16,0-3 0 15,0-3-6-15,0-5 1 0,0-5-1 16,0-3-5 0,0-3 2-16,0-2-2 0,-1-3 1 15,-8-1-2-15,0-1 1 16,0 2 1-16,-1-2-2 16,-1 1 0-16,3-1 0 15,2-6-1-15,2 0 0 16,3-4 3-16,-1-1-3 15,1-1 0-15,-4 0 0 16,-2 1 0-16,-8-2 7 16,-3 1 4-16,-9-1 0 15,-3 2-4-15,-3-2 3 16,-7 0-9-16,-3 0 0 16,-1 0-1-16,-5 0 0 0,1 0-2 15,-8 0 3-15,-5 0-1 16,2-5 0-16,1 1-5 15,8-4 4-15,5 2 1 16,3 3-1-16,6-2 0 16,-1 0-2-16,-2 0 5 15,-2-2-2-15,-6 0 0 16,-5 0 0-16,-9 2-1 16,-21-6 1-16,-13 3-1 15,-9-2 0-15,7 2 2 16,20 3 1-16,14 3-2 15,10 2 0-15,1 0 1 16,-1 0 0-16,-5-3 1 0,-2 0 2 16,-4-1-2-16,-7 0-1 15,-7 1 1-15,-8 3 1 16,-1-2 1-16,5 2-2 16,12 0 2-16,15 0-2 15,18 0 0-15,11 2-2 16,7 5 0-16,1-2 0 15,0 0 0-15,-2 2 0 16,0-2 0-16,-2-1 0 16,0-3 1-16,-1 1 0 15,0-2 5-15,1 0-5 16,1 0-1-16,-1 0 2 0,-1 0-2 16,0 0 0-16,1 0 0 15,-4 1 1-15,-9 1-1 16,-9 0 0-16,-4 1 1 15,-3-3-1-15,1 3 0 16,3-1 0-16,-3-2 0 16,-4 1-4-16,-3-1 4 15,-1 2 0-15,1-1 0 16,-1 0 0-16,-2-1-1 16,-4 2 4-16,-3-2-2 15,-1 0-1-15,-1 0 0 16,-1 0 0-16,-2 0-2 15,5 0 2-15,9 2 3 0,12-2 0 16,10 3-2 0,7-3-2-16,7 0 1 0,-2 1 0 15,-1-1 1-15,-5 1-1 16,-4 2-3-16,-5-2 3 16,-4 2-1-16,-4 0 1 15,-2-1 0-15,-3 1 0 16,-6-3 0-16,-5 0 1 15,-1 0-1-15,12 0 0 16,7 0 0-16,14 0 0 16,4 0 1-16,4 0-1 15,-5 0 0-15,-3 0-1 16,-8 0 2-16,-1 0-4 16,-5 5 2-16,-3-2 1 0,-2 1-1 15,0 0 2 1,3-3 1-16,5 1 2 0,6-2-4 15,2 0 0-15,7 0 0 16,-3 0 0-16,0 0 1 16,-4 0-1-16,-5 0 0 15,-6 0 0-15,-10 0 0 16,-1 0 0-16,-4 0-3 16,0 0 3-16,5 0 0 15,7 0 0-15,7 0 0 16,11 0 0-16,7 0 0 15,6 0 1-15,-1 2-1 16,1-2 0-16,-2 1 0 0,-2-1 0 16,-9 0 0-1,-7 0 0-15,-3 0 0 0,-8 0-4 16,2 0 4-16,1 0 0 16,3 0 0-16,3 0 5 15,3 0-4-15,1 0-2 16,8 0 1-16,1-1 0 15,6-1-1-15,0 2 1 16,-2 0 0-16,-5 0 0 16,-6 0 0-16,-10 2 0 15,-5 4-3-15,-4-2 1 16,3-1 2-16,12 1 2 0,8-3-2 16,13-1-2-16,4 0 2 15,6 0 0-15,1 0 2 16,4 0-1-16,-2 0 2 15,3 0-1-15,0 0 5 16,-2 0-3-16,2 0 4 16,0 0 1-16,0 0-2 15,0 0 6-15,-1 0-6 16,1 0 1-16,0 0-8 16,0 0 3-16,0 0 0 15,0 0-2-15,0 0-1 16,0 0 0-16,0 0 1 15,0 0 0-15,0 0-2 16,0 0 1-16,0 0-2 16,0 0 0-16,-2 0-7 0,-8 0-19 15,-5 0-11-15,-10 5-30 16,-8 1-43-16,-2-3-125 16,3-3-156-16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0T05:17:08.0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17858 1697 237 0,'0'0'102'0,"0"0"-57"0,0 0 74 16,0 0-27-16,0 0-41 15,0 0 5-15,0 0-11 16,0 0-3-16,0-34-9 16,0 27-1-16,0-2 0 15,0 1 2-15,0 1-2 16,0 2 0-16,0 1 3 16,0 1-3-16,0 1-19 15,0 2 5-15,0 0-7 16,0 0-2-16,0 0-6 15,0 0-6-15,0 5-11 16,0 11 10-16,0 8 4 16,0 8 9-16,0 2-8 0,0 2-1 15,0 5 0-15,0 1 0 16,0 1-1-16,0-3 1 16,0-1 3-16,0-6-2 15,0-5-1-15,0-2 0 16,0-7 0-16,0-6-3 15,0-3 2-15,0-3 1 16,0-2 4-16,0-5-4 16,0 0 1-16,0 0-1 15,0 0 0-15,0 0-22 16,0 0-36-16,-1-5-68 16,-1-12-230-16</inkml:trace>
  <inkml:trace contextRef="#ctx0" brushRef="#br0" timeOffset="9679.79">18470 1627 53 0,'0'0'7'15,"0"0"-7"-15,0 0 2 16,0 0-1-16,0 0 5 0,0 0 36 16,0 0 15-16,19-14-3 15,-19 14 23-15,0-3-42 16,0 1-3-16,0 0 2 15,0 0-18-15,0 1 8 16,0-1 6-16,0-1 56 16,0 1-29-16,0-1-10 15,0 0-13-15,0 0-6 16,0 0-2-16,0 0-7 16,0-1 0-16,0-3-3 15,0 1-5-15,-1-3 3 16,-1-4-3-16,-1 1 4 15,-1-3-6-15,1 2 4 16,-3 0 9-16,2 1-7 16,-1-1-3-16,0 0-8 15,-1-4-1-15,0 5 5 16,-1-1-8-16,1 6 1 0,2-3 2 16,-2 3 3-16,-2 0-6 15,-2-1 0-15,-2 1 2 16,-4-1-2-16,0-1 0 15,-4 0 1-15,-1-1 5 16,1 0-12-16,1 1 12 16,4 2-12-16,0-1 6 15,5 1 0-15,2 2 1 16,-1 3-1-16,3-1 1 16,0 1-1-16,-4-1 0 0,-5 1 0 15,-4-1-1-15,-1 0 6 16,-1-1-9-16,5 0 4 15,3 1 0-15,0 3-1 16,3-3 2-16,1 1-2 16,2 1 2-16,-1-1-2 15,-1 1 1-15,0 1 0 16,0 0 0-16,-4 0 0 16,-1 0 0-16,-2 0 0 15,-5 0 0-15,-1 0-2 16,-2 0 2-16,0 0 0 15,2 4 1-15,-2-1 0 16,5 2-1-16,-1-1 0 16,2 1-2-16,-1 2 1 15,-2 3 1-15,-3 3-1 0,-3-1 1 16,-3 2 0-16,2 1 0 16,0 0 0-16,2-1 0 15,7 2 0-15,-2 1-1 16,3-2 1-16,2 2 8 15,-1 0-7-15,5-1-2 16,-2-2-1-16,0-1 2 16,1 4-1-16,-2 0 0 15,3-1 2-15,0 2-1 16,1 4 0-16,0 0 0 0,0-2 0 16,-1 1 0-1,2-1 0-15,1-2 4 0,-2 1-4 16,1 1 0-16,-1-1 1 15,2-1-1-15,1 1 0 16,2-2 0-16,0 2 2 16,1 1-1-16,1 1 4 15,0-1-5-15,-1 2 1 16,0 1 3-16,1-1-1 16,-1 3-4-16,2 0 1 15,2-2 0-15,1-1 0 16,0 1 1-16,0-2-1 15,3-1 3-15,7 0 3 0,7 0-2 16,-2-1 5 0,2 0-8-16,3 1 3 0,-1 2 4 15,1-2-3-15,-1 1-5 16,2-2 4-16,-2 0-3 16,-1-2-1-16,2-3 2 15,-1 1-2-15,0-3 0 16,1 0 0-16,-1 1 5 15,-1-1-3-15,3 0 0 16,-3 0-2-16,1-2 2 16,0-2 0-16,-2 0-2 15,4 0-3-15,1 0 3 0,2-2 0 16,5 2 1 0,2-1-1-16,3-2 5 0,-1 1-2 15,-3-1 3-15,-6-4 7 16,-3-1-12-16,-4 0 7 15,-2 0 3-15,2 0-1 16,-5 0 2-16,1-1 0 16,2-6-5-16,0 0 5 15,0 1-6-15,3-2 4 16,-2-1-1-16,3 1 2 16,1-3-11-16,-1 3 7 15,-1 0-2-15,0-2 2 16,0-1 1-16,-1-2-7 15,2 0 9-15,-2 1 0 16,-1 0-9-16,0 3 2 0,-1-3 3 16,0 2 1-16,-3 0-2 15,0-1-3-15,1 1 0 16,-2-3 2-16,0 0 0 16,0 1 1-16,-2-2 1 15,0 0 0-15,0 0 6 16,0-2-11-16,-2 3 2 15,3-1 0-15,-2 2-1 16,0-1-1-16,-1 0 1 16,0 0 1-16,1 1 1 15,-2-3-3-15,0 3 0 16,1-3-1-16,-1-1 1 0,0 1 4 16,0-2-5-16,0 4 1 15,1 1 3-15,-2 3 1 16,0 0-4-16,-1 1 2 15,1 1-3-15,-1-1 1 16,-1 2-1-16,1 0 4 16,-1 0 0-16,-1 1-4 15,1-4 0-15,-2 1 2 16,2-2 0-16,-1 0-2 16,1 0 4-16,-2-1-2 15,1-1-2-15,0 1 1 16,-1 0 0-16,1 1-1 15,-1-2 0-15,2 3 7 16,-2-1-7-16,-1-2 2 16,2 1-3-16,-2 2 1 0,1-2 0 15,-1 1 4-15,2 1-4 16,-2-2-5-16,1-1 5 16,-1 0 0-16,0-3 1 15,0-3-3-15,0-2 2 16,-14 1-42-16,-12 2-25 15,-10 2-86-15,-7 5-67 16</inkml:trace>
  <inkml:trace contextRef="#ctx0" brushRef="#br0" timeOffset="40879.18">19490 1954 356 0,'0'0'124'0,"0"0"-58"16,0 0 57-16,0 0-58 16,0 0-20-16,0 0 10 15,0 0-12-15,0 0 4 16,9-38-8-16,-7 30 0 15,-2-2-10-15,0 1-9 0,0-2-10 16,0-3 1 0,0-2-5-16,0 1 0 0,0-2-4 15,0-2-1-15,0 2 0 16,0 0 6-16,-6 2-7 16,-5 2 3-16,-4 2 5 15,-3 1 4-15,-4 3-5 16,-3 2-2-16,-4 5-2 15,4 0-2-15,1 0 7 16,-1 3-7-16,-1 8-1 16,3 6 0-16,-1 2 3 15,4 4-4-15,-2 4 3 0,1 4 3 16,1 0-4-16,0 3-1 16,2 4 4-16,1-1 3 15,4-1-7-15,3 3 3 16,0 2-3-16,4 2 0 15,2-4 0-15,4-2-1 16,0-6 1-16,0-1 0 16,9-3 1-16,2-6-2 15,2-2 1-15,2-7-1 16,1-7 2-16,2-2-1 16,7-3 1-16,4 0 6 15,5-11-5-15,1-8 0 16,-3-6 8-16,0-5-6 0,-4-3 3 15,-1-9 0-15,-2-2-4 16,-4-4-1-16,-5-3 7 16,-4-1-9-16,-4 1-8 15,-4 4 7-15,-4 8 1 16,0 6-1-16,0 8 1 16,0 5 7-16,0 7-5 15,0 6-2-15,0 4 1 16,0 3 0-16,0 0-1 15,0 0-2-15,0 0-4 16,0 0-4-16,0 14-4 16,0 8 10-16,0 9-4 15,3 3 4-15,-1 7 3 16,-2 2 1-16,0 1 6 16,0 1 0-16,0 0-5 15,7-4 3-15,8 0 0 0,2-4-3 16,3-4 1-16,3-4-2 15,-1-4-1-15,-2-6-1 16,0-5 1-16,-3-4 1 16,-2-5-6-16,-5-2-2 15,0-3 4-15,3 0-39 16,3 0-9-16,5-5-36 16,1-13-67-16,0-8-266 15</inkml:trace>
  <inkml:trace contextRef="#ctx0" brushRef="#br0" timeOffset="41311.51">20298 1688 436 0,'0'0'89'16,"0"0"10"-16,0 0 29 16,0 0-49-16,0 0-30 15,0 0 2-15,16-34-26 16,-16 34-15-16,0 17-10 15,0 14 0-15,4 15 20 16,-1 11 16-16,-3 7-8 16,0 6 2-16,0 0-21 15,-3 1-7-15,-9-2 8 16,-3 1-7-16,0-6-3 16,0-13 0-16,8-10-40 15,2-22 34-15,5-10-7 16,0-6 1-16,0-3-43 15,11 0-16-15,7-7-5 16,2-16-100-16</inkml:trace>
  <inkml:trace contextRef="#ctx0" brushRef="#br0" timeOffset="41593.58">20096 2034 780 0,'0'0'40'0,"0"0"-7"16,0 0 60-16,0 0-20 0,0 0-53 15,0 0-20 1,6-11-1-16,43 8 1 16,16 0 5-16,10-4 5 15,3 0 6-15,-10 1-12 0,-11-2-4 16,-13 3 0-16,-14-1 0 15,-10 1 0-15,-4 0-15 16,-5 0-64-16,-5-2-87 16,-3-2-296-16</inkml:trace>
  <inkml:trace contextRef="#ctx0" brushRef="#br0" timeOffset="42289.71">20956 1470 669 0,'0'0'72'16,"0"0"27"-16,0 0-7 15,0 0-30-15,0 0-55 16,0 0-7-16,-15 10-12 16,14 38 9-16,-4 15 3 15,1 6 11-15,-3 4 10 0,-1 2-11 16,-1-2 1 0,-1-4-3-16,2-5-8 0,2-8 3 15,3-5-3-15,2-5 2 16,1-6-2-16,0-8 0 15,0-8 0-15,0-11-2 16,0-8-4-16,0-5 6 16,0 0 3-16,0 0 8 15,1-5 5-15,4-14 8 16,2-8-16-16,2-10-1 16,0-4-7-16,3 0-4 15,4 0-7-15,-2 5-1 16,1 5-9-16,-5 8 3 15,-1 6 4-15,1 5 3 16,1 5 1-16,5 2-16 0,4 5 8 16,5 0-12-16,4 0 10 15,-1 15 10-15,-4 7 8 16,-5 5 2-16,-6 4 0 16,-7-2 0-16,-4 6 2 15,-2-4 10-15,0 0 7 16,0-3-8-16,-11-1-1 15,-2-1-2-15,-2-1-4 16,-4 0-4-16,-6-2 1 16,-7-3 1-16,-2-5 1 0,-4-4 0 15,1-5 8 1,-1-5 22-16,0-1-15 0,5 0-6 16,8-3-3-16,7-10-2 15,9-4-7-15,9-1-7 16,0-5-82-16,29-2-121 15</inkml:trace>
  <inkml:trace contextRef="#ctx0" brushRef="#br0" timeOffset="42752.08">21746 1693 767 0,'0'0'30'16,"0"0"9"-16,0 0 65 16,0 0-62-16,0 0-42 15,0 0 0-15,22 36 0 0,3 10 3 16,6 12 31 0,4 7 0-16,-4 1-8 0,0 1-14 15,-2-6-8-15,-10-5 3 16,-4-11-6-16,-7-11-2 15,-3-6 2-15,1-10 2 16,-1-3 2-16,2-6-5 16,0-1-9-16,-2-5 5 15,-2-1-24-15,-1-2-12 16,-2 0-29-16,0-5-44 16,0-15-390-16</inkml:trace>
  <inkml:trace contextRef="#ctx0" brushRef="#br0" timeOffset="43044.15">22185 1676 834 0,'0'0'31'0,"0"0"-23"15,0 0-1-15,0 0-4 16,-47 82 5-16,17-19 21 15,-7 7-3-15,-5-2-8 16,-4-4 9-16,1-6-27 16,8-8 4-16,8-9-2 0,7-3-4 15,5-7 4-15,5-3-4 16,5-7 2-16,0-6-21 16,4-6-4-16,0-4-14 15,1-5-20-15,-1 0-20 16,-3-2-91-16,-3-18-396 15</inkml:trace>
  <inkml:trace contextRef="#ctx0" brushRef="#br0" timeOffset="43262.7">21614 2092 781 0,'0'0'50'0,"0"0"-3"16,0 0 54-16,0 0-68 15,0 0-31-15,133-48 0 0,-54 40 0 16,9 1 1-16,4-2 0 16,-5 1-1-16,-9-1 1 15,-17 1-3-15,-14 1-4 16,-11 0-16-16,-15 2-97 16,-10-1-118-16</inkml:trace>
  <inkml:trace contextRef="#ctx0" brushRef="#br0" timeOffset="43774.97">23046 1620 671 0,'0'0'47'0,"0"0"22"0,0 0 17 15,-109-36-47 1,63 36-9-16,-5 12-4 0,-3 15 2 16,1 6-9-16,4 7-1 15,5 7 0-15,8 4-9 16,7 3 1-16,6 1-5 16,7 1-4-16,7-1 4 15,6-4-2 1,3 0-3-16,0-4 0 0,12-6-2 15,12-3-1-15,4-6 6 16,4-5-3-16,-1-7 3 16,0-5-3-16,1-7 1 15,2-7-1-15,1-1 8 16,-2 0 1-16,-5-1-9 0,-5-12-5 16,1-2-21-1,0-5-61-15,4-5-74 0,2 0-324 16</inkml:trace>
  <inkml:trace contextRef="#ctx0" brushRef="#br0" timeOffset="44070.71">23343 2046 854 0,'0'0'79'0,"0"0"-65"16,0 0 35-16,0 0-18 16,86-21-26-16,-51 19 2 15,1 2-4-15,-2 0-3 16,-3 0 1-16,-5 0-1 15,-7 0-14-15,-6 0-67 16,-5 0-104-16</inkml:trace>
  <inkml:trace contextRef="#ctx0" brushRef="#br0" timeOffset="44937.6">24281 1997 474 0,'0'0'50'0,"0"0"22"0,0 0 42 16,0-81-59-16,-9 66-7 16,-6 0-15-16,-4 4 10 15,-4 0-12-15,-5 5-18 16,-2 3 10-16,-1 3 0 16,1 0-9-16,0 0-2 15,2 12 2-15,-2 5-4 16,3 7-4-16,2 4 0 15,3 4-3-15,2 3 9 16,4 5-10-16,5 1-1 16,5 1 5-16,6-1-6 15,0-4-3-15,8-3-3 16,11-6 3-16,1-4-7 0,2-6-4 16,-3-5 5-1,1-6 3-15,-2-5 4 0,0-2 4 16,2 0 4-16,3-6-2 15,0-10 2-15,2-7 5 16,5-5 0-16,-1-8 6 16,3-8-3-16,2-10-6 15,-2-6-3-15,-2-8 5 16,0-5-10-16,-6-4-1 16,-6 1-3-16,-4 0-1 15,-4 4-3-15,-6 8 7 16,-4 5 0-16,0 12 2 15,0 8 10-15,-9 12 2 0,-1 8 5 16,3 6 2-16,4 6-6 16,-1 5-2-16,4 2 1 15,-1 0-13-15,-1 0-1 16,1 12-11-16,-2 20-5 16,-3 16 17-16,3 11 5 15,0 5 0-15,-1 1-2 16,-1 1-3-16,1 0 2 15,-1 1-4-15,1-1 2 16,-2-5-2-16,-2-4 2 16,1-4 8-16,1-4-8 15,6-6 1-15,0-6-1 0,9-2-1 16,15-7-3-16,7-6 8 16,3-6-4-16,4-6 1 15,2-5 1-15,-3-2-2 16,-7-3-13-16,-10 0-29 15,-7-7-22-15,-7-11-78 16,-6-6-269-16</inkml:trace>
  <inkml:trace contextRef="#ctx0" brushRef="#br0" timeOffset="48844.96">22036 975 187 0,'0'0'422'15,"0"0"-352"-15,0 0 43 16,0 0-25-16,0 0-33 15,0 0-16-15,6-33 0 16,-6 31-8-16,0 2-5 16,0 0-10-16,0 0 0 15,0 0-4-15,0 0 2 0,0 0-13 16,0 0 3-16,0 0-4 16,0 0-5-16,0 10-9 15,0 10 13-15,0 11 1 16,0 5 8-16,0 0 4 15,0 3-7-15,0-3 12 16,0-4-8-16,5-1-8 16,-1-2 2-16,0-5 3 15,-1-5-6-15,-1-6 3 16,-1-3-2-16,1-1-1 16,-2-5 0-16,1-1 2 15,-1-2-2-15,0-1 0 16,0 0-2-16,2 0 8 15,0 0-12-15,-1 0 1 0,5 0-11 16,4 0-6-16,2 0-6 16,2 0-25-16,-8 0-98 15,-6 0-310-15</inkml:trace>
  <inkml:trace contextRef="#ctx0" brushRef="#br0" timeOffset="50538.86">20149 964 641 0,'0'0'26'0,"0"0"54"16,0 0-13-16,0 0-41 15,0 0-13-15,0 0-7 16,0 0-3-16,57-43-2 16,-37 38 1-16,2 2-1 15,0 0 1-15,-4 3 4 16,-2 0-5-16,-5 0 1 0,-2 0 1 16,-8 0-1-16,1 0-4 15,-2 1 5-15,0 8-2 16,1 2 3-16,-1 1-3 15,0 4 2-15,0 0 3 16,0 4 5-16,0 0-11 16,0-1 4-16,0 3 5 15,0-2-6-15,-8-1 2 16,-2 1-4-16,-2-1 1 16,-2 1 1-16,-1 0 1 15,-3-2-4-15,3-2 5 0,-3-1-3 16,4-3-2-16,1-1 4 15,4-5-4-15,5-1 2 16,-1-2 1-16,2-2 0 16,3-1-1-16,0 2-2 15,0-2 0-15,0 0 2 16,0 0 1-16,0 0-3 16,0 0-3-16,14 1 3 15,9 2 3-15,12-1 1 16,7-2 3-16,4 0 5 15,-3 0-9-15,0 0 6 16,-8 0-1-16,-6-8 13 16,-7 2 4-16,-8 1-4 15,-6 2 8-15,-4 0-11 16,-4 3-2-16,0 0-6 0,0 0-10 16,0 0-1-16,0 0-27 15,0 0-38-15,0 2-40 16,-4 11-23-16,-11 0-70 15</inkml:trace>
  <inkml:trace contextRef="#ctx0" brushRef="#br0" timeOffset="52150.95">23373 1069 313 0,'0'0'123'0,"0"0"0"16,0 0-20-16,0 0-49 15,0 0-16-15,0 0 2 16,-2-3-9-16,2 3 6 15,0-1-11-15,0 1-4 16,0-1 1-16,2-1-3 16,7-1-7-16,5-2-6 15,6 2-7-15,5 0-2 0,1 3-2 16,-3 0 3-16,-3 0-2 16,-2 0 3-16,-6 0 1 15,-3 0 1-15,-2 6-2 16,-2 1-6-16,-1 3 2 15,1 3 4-15,-3-1-4 16,-2 4 4-16,0-2-2 16,0-2-1-16,0 3 1 15,-8-4-2-15,-4 2 6 16,-5-1-4-16,4 0 4 16,0-4-3-16,2-3 1 15,3 2 0-15,4-5 4 0,2-1-4 16,1 1 1-16,1-2-1 15,0 0 0-15,0 0 3 16,0 0 0-16,0 0 7 16,0 0-10-16,0 0 5 15,0 0-4-15,3 0-1 16,8 0-1-16,6 0 1 16,3 4 0-16,-1 1 0 15,-4 0 4-15,-6-1-4 16,-5 1 0-16,-1 1-4 15,2-1 3-15,-2 2-3 16,-1 3 3-16,-1-1-2 16,1 7-3-16,-2-2 5 0,0 3 1 15,0 0-7-15,-2-4 7 16,-7 0-3-16,-3-1 3 16,-3-3 0-16,2-1 1 15,-2-5 2-15,1 1 0 16,0-2 7-16,0-2 14 15,-1 0-15-15,3 0 12 16,-1 0 3-16,5 0 4 16,-1 0-19-16,3-3 4 15,-1-2-1-15,3 4-12 16,-1 1 0-16,-1-3 0 16,-2 3 0-16,0 0-26 0,-3 0-46 15,1 0-26 1,-1 10-140-16</inkml:trace>
  <inkml:trace contextRef="#ctx0" brushRef="#br0" timeOffset="55746.8">21131 3545 440 0,'0'0'7'0,"0"0"39"15,0 0 13-15,0 0-43 16,0 0 1-16,0 0 22 16,0 0-5-16,18-31-4 0,-17 23 0 15,1-3 10 1,1-3-7-16,0-3-3 0,1-2 1 16,2-1-14-16,-3 4 12 15,3 2 2-15,-5 3 3 16,-1 7 11-16,0-1-15 15,0 2-7-15,0 2-10 16,0 1 3-16,0 0 0 16,0 0-8-16,0 0-7 15,0 0-1-15,0 0-3 16,0 1-14-16,0 16 10 16,-1 6 5-16,-5 7 4 15,0 4 1-15,2 7 0 0,-1 1-3 16,1 1 2-16,-1 3-2 15,-2-1 0-15,-2 5 0 16,-2 0 0-16,-2-4 0 16,3 1 3-16,0-3-3 15,0-3 0-15,4-4 0 16,0-3 1-16,0-5-1 16,3-2 1-16,0-5-1 15,1-5 1-15,0-3-3 16,2-5 0-16,0-3 2 15,0-5-5-15,0-1 2 16,0 0 3-16,0 0 0 16,0-1 9-16,2-15 3 15,8-8-7-15,0-4 0 0,3-8 5 16,1-3-9-16,2 0-2 16,2-2 0-16,3 7-8 15,0 5-7-15,-1 2 5 16,0 8 4-16,-2 5 0 15,0 2-1-15,-2 4 2 16,1 4-2-16,2 2-3 16,1 2 11-16,5 0-7 15,2 2 5-15,1 10 2 16,2 7 0-16,-5 0-1 16,-2 4-1-16,-8 3-4 15,-6-1 4-15,-5 1-6 16,-4 1 6-16,0 0-2 0,0 1 0 15,-6-2 2-15,-3-1 1 16,-3 1 1-16,-2-2 0 16,0-4-1-16,-4-3 1 15,3-3 1-15,-3-5-1 16,3-3 7-16,-4-2 7 16,-2-3 5-16,-4-1 2 15,-6 0-4-15,-5 0-2 16,-3-4 2-16,0-9 0 15,2 1-2-15,9-1-6 16,8 1 6-16,7 3-10 16,7-1 5-16,6 0-10 0,0 0-11 15,0 1-39-15,20-1-37 16,10 1-123-16,2 0-481 16</inkml:trace>
  <inkml:trace contextRef="#ctx0" brushRef="#br0" timeOffset="56518.08">22176 3788 448 0,'0'0'104'16,"0"0"-10"-16,0 0 16 15,0 0-46-15,0 0-32 16,0 0-5-16,-52-47 1 0,31 47-19 16,-4 0-1-1,-5 0 0-15,-3 5 7 0,2 9 2 16,1 3-8-16,2 3-4 15,1 5 2-15,6 5 2 16,2 1 2-16,5 6-4 16,2-1 0-16,6 4 2 15,0 1-4-15,3-2-5 16,2-2 4-16,1-1-4 16,0-5-4-16,4-4 4 15,12-1 0-15,1-4 2 16,5-3 2-16,0-2 4 15,-2-5-7-15,0 1 1 16,-1-6 1-16,1 0-1 16,2-5-2-16,1-2 0 0,-1 0 4 15,-2 0-2 1,-3 0-2-16,-1-7 0 0,-4-2-22 16,-1-1-46-16,-4-3-28 15,-4 0-75-15</inkml:trace>
  <inkml:trace contextRef="#ctx0" brushRef="#br0" timeOffset="57464.09">22470 3821 447 0,'0'0'92'16,"0"0"6"-16,0 0-1 16,0 0-51-16,0 0-7 0,0 0-6 15,29-30-4-15,-25 30-2 16,-1-3 8-16,1 3 1 16,1 0-19-16,2 0-5 15,6 6-10-15,4 14 2 16,4 8 6-16,-1 5 5 15,0 5-3-15,0 2 8 16,-5 2-8-16,1 1-4 16,-4 1-1-16,0-2-7 15,1 0 4-15,1-4-3 16,2-1 7-16,1-6-7 16,1-1 2-1,-3-4 0-15,1-7-3 0,-4-3 0 16,-2-5 0-16,-4-6 0 0,-1 2 0 15,-2-5 0-15,-2-2-4 16,-1 0-26-16,0 0-20 16,0 0-55-16,0-14-115 15</inkml:trace>
  <inkml:trace contextRef="#ctx0" brushRef="#br0" timeOffset="57913.99">22894 3738 548 0,'0'0'98'16,"0"0"-59"-16,0 0 1 16,0 0-21-16,0 0 29 15,-54 84-3-15,32-43-12 16,-2 5 3-16,-1 3-12 16,-1-1 2-16,3 0-8 15,-3-3-12-15,1-3-1 0,1-3-1 16,3-2-2-16,3-4-1 15,3-4 2-15,3-5 4 16,4-5-7-16,1-6 0 16,4-6 5-16,3-2-5 15,0-2 0-15,0 0 2 16,0-3 3-16,0 0-2 16,0 0-3-16,0 0-19 15,0-4-26-15,3-12-35 16,0-4-67-16,1-1-255 15</inkml:trace>
  <inkml:trace contextRef="#ctx0" brushRef="#br0" timeOffset="58198.93">22491 4087 357 0,'0'0'117'15,"0"0"-18"-15,0 0 20 16,0 0-44-16,0 0-45 15,0 0-5-15,14-16-13 16,14 16-11-16,12 0 7 16,10 0 11-16,6 0 7 15,5 0-14-15,-1 4 17 16,-3-4-5-16,-8 0-13 16,-12 0 11-16,-7 0-1 15,-10 0-6-15,-4 0 1 16,-6 0-2-16,-5 0-12 0,-1 0-4 15,-4 0-3-15,0 0-69 16,-7 0-113-16,-11 0-425 16</inkml:trace>
  <inkml:trace contextRef="#ctx0" brushRef="#br0" timeOffset="61512.06">21247 4584 270 0,'0'0'92'0,"0"0"-24"16,0 0 1-16,0 0 0 16,0 0-17-16,0 0-7 15,0 0 0-15,-85-8-6 0,70 5 3 16,-1 2-11-16,4-1 0 15,-3-1-7-15,1 3-11 16,1 0 5-16,3 0-4 16,2 0 3-16,4 0-2 15,0 0-1-15,4 0-3 16,0 0-4-16,0 0-4 16,0 0 0-16,0 0 0 15,0 0-3-15,0 0 0 16,0 0 3-16,0 0 1 15,0 0-1-15,0 0-2 16,0 0 0-16,0 0 4 16,2 0 0-16,9 0-5 0,5 0 5 15,10 0 2 1,3 0-3-16,4 0 5 0,6 3-7 16,0-1 5-16,0 0-5 15,-1 1 4-15,-1 0-5 16,-1 1 0-16,-3-2-2 15,1-1-1-15,1 2 2 16,1-1 4-16,4-1-2 16,2-1-2-16,4 0 2 15,3 0 0-15,5 0-2 16,-1 3 0-16,-2-3 5 16,-3 0-2-16,-5 3 0 15,0-2-3-15,-2-1 0 16,-2 1 0-16,1-1 0 0,-1 0-1 15,3 0 1-15,3 0 2 16,3 0 0-16,-1 0-2 16,-1 0 0-16,-3 0-1 15,-3 0 0-15,-3 0 2 16,-7 0-1-16,-3 0 3 16,-1 0 2-16,-1 0 4 15,3 0-7-15,2 0 0 16,1 0-1-16,2 0 13 15,-1 0-13-15,-6 0 12 0,-3 0 1 16,-7 0-2 0,-2 0-1-16,-4 0-3 15,3 0 8-15,-1 0-1 0,2 0-1 16,-2 0-4-16,-3-1 6 16,-2 0-9-16,0-2 8 15,-2 3 0-15,-4 0 0 16,1 0-3-16,-2 0 0 15,0 0 2-15,0 0 3 16,0 0-8-16,0 0 1 16,0 0-2-16,0 0-2 15,0 0-3-15,0 0-3 16,0 0-4-16,0 0-23 16,-6 0-81-16,-25 0-124 15,-15 0-288-15</inkml:trace>
  <inkml:trace contextRef="#ctx0" brushRef="#br0" timeOffset="65043.96">19217 3948 509 0,'0'0'71'15,"0"0"-20"-15,0 0 65 16,0-76-53-16,0 60-28 16,-4 2-1-16,-5 3-6 15,-2 0-3-15,2 2-11 16,0 3 4-16,-2-1-1 16,-2 5-4-16,-4 2-9 15,-3 0 1-15,-5 0 2 0,-2 9-5 16,-3 8 6-16,2 7-6 15,1 0 8-15,3 8-9 16,5-1 7 0,4 0-1-16,3 4-7 0,4-2 2 15,1 2 0-15,1 0 1 16,2 1 0-16,0 4-1 16,1-2-2-16,3-2 0 15,0-4 0-15,0-5 0 16,10-6-6-16,4-6-2 15,4-2 8-15,5-7 2 16,3-4 0-16,6-2 1 16,-1 0-3-16,0-7 1 0,1-7 4 15,-2-5-2 1,-4-6 2-16,1-4-3 0,-4-7 9 16,1-3-10-16,-1-7 1 15,-2-5-2-15,-1-3 2 16,-2-3-2-16,-5 1 4 15,-3 8-4-15,-4 7 2 16,-6 12-2-16,0 9 2 16,0 8 31-16,0 7-15 15,-1 2-5-15,1 3-6 16,0 0-7-16,-3 4-8 16,1 15 6-16,1 12 1 15,-1 5 1-15,2 6 1 16,0 2 3-16,0 2 1 0,0 0-2 15,0 1-4-15,0-2 6 16,0 0-10-16,6-3 8 16,5-6-3-16,5-4 0 15,-1-3 0-15,3-8-2 16,-1-3 2-16,3-7-3 16,1-4-5-16,0-4 4 15,-1-3-19-15,-1 0-7 16,-3-6-21-16,2-12-100 15,-1-4-135-15</inkml:trace>
  <inkml:trace contextRef="#ctx0" brushRef="#br0" timeOffset="65496.97">20360 3727 722 0,'0'0'33'0,"0"0"14"0,0 0 51 16,0 0-9-16,0 0-59 15,0 0-25-15,13-7-5 16,-16 28-6-16,-7 14 6 16,-4 9 11-16,-1 8 8 15,-2 4 2-15,3 4-3 16,1 0-4-16,4-2-3 16,1-4 0-16,4-7-6 15,2-2-1-15,-1-8-3 16,3-7 3-16,0-7-4 15,0-9-2-15,0-7 1 16,0-3 0-16,0-4-1 16,0 0-7-16,0 0 7 15,0 0-16-15,0-14-39 0,0-9-55 16,0-8-60-16,0-1-331 16</inkml:trace>
  <inkml:trace contextRef="#ctx0" brushRef="#br0" timeOffset="65752.03">20024 4057 561 0,'0'0'99'15,"0"0"-5"-15,0 0-9 16,0 0-35-16,0 0-34 16,0 0-13-16,42-10 4 0,0 8 4 15,11 2 22 1,6-3 14-16,3 3-31 0,2-3 6 15,-2 2-10-15,-7-2-6 16,-8 2 3-16,-12-2-4 16,-10 2-1-16,-10-1-3 15,-6 2-1 1,-6 0-6-16,-3 0-45 0,0 0-130 16,-18 0-277-16</inkml:trace>
  <inkml:trace contextRef="#ctx0" brushRef="#br0" timeOffset="66538.53">18791 4606 758 0,'0'0'53'15,"0"0"35"-15,0 0 8 16,0 0-56-16,0 0-24 15,0 0-7-15,-4-2-3 16,24 2-6-16,14 0 17 16,13 0 18-16,12 2-3 15,5-2-5-15,2 0-5 16,-2 0-9-16,-12-3 8 16,-4-4-7-16,-12 3-1 15,-6-2 0-15,-8 2-2 16,-8-1 4-16,-1 1-7 0,-3 1 1 15,2 0-3-15,2 1-3 16,-2 0 0-16,-5 1-3 16,-1-1 1-16,-5 2-1 15,-1 0-6-15,0 0 0 16,0 0-5-16,0 0-16 16,0 0-17-16,0 0-35 15,0 0-7-15,0 0-10 16,5 0-49-16,12 0-218 15</inkml:trace>
  <inkml:trace contextRef="#ctx0" brushRef="#br0" timeOffset="69333.86">19057 5692 450 0,'0'0'101'15,"0"0"-29"-15,0 0 29 16,0 0-34-16,19-72-47 16,-14 56-2-16,0 3 6 15,-2 0-4-15,-3-1 0 16,0-2 15-16,0 3 0 16,-3 1-11-16,-10 0 6 15,-4 2-6-15,-2 3-9 16,-2 2-1-16,0 2-6 15,-1 3 9-15,-1 0-13 16,1 0-4-16,-1 13 2 16,-2 4-1-16,1 5 0 0,-1 2 2 15,2 2 0-15,1 3 0 16,1 3-3-16,5 6 0 16,2 1 0-16,4 5 11 15,4-1-9-15,4 3-2 16,2-5 1-16,0 4 0 15,0-3-1-15,6 0-9 16,2-1 9-16,1-4-7 16,4-6-14-16,4-8 2 15,5-8 14-15,2-8 0 16,3-4 4-16,2-3 1 16,3 0 1-16,-1-17 0 15,-1-6 5-15,-3-5-4 0,-5-4 3 16,1-9 2-16,-4-7 4 15,-4-8 1-15,0-10-1 16,-6-4-5-16,-2 1-3 16,-2 8-2-16,-1 15 7 15,-4 15-8-15,0 9 12 16,0 10 12-16,0 7-6 16,0 0-8-16,0 5-8 15,0 0-2-15,0 0-8 16,-3 17-1-16,0 7 7 15,-1 8 2-15,-1 9 4 16,4 6-1-16,1 5-3 0,0 3-1 16,0 0 1-16,0-3 2 15,0-3 1-15,0-5-4 16,0-4 1-16,6-6-3 16,4-5-8-16,2-5 0 15,3-7 7-15,3-2-6 16,1-8 3-16,-1-4-1 15,3-3-4-15,1 0-13 16,-3 0 1-16,-3-10-38 16,-4-9-60-16,-5-3-156 15</inkml:trace>
  <inkml:trace contextRef="#ctx0" brushRef="#br0" timeOffset="70004.23">19645 5246 56 0,'0'0'745'15,"0"0"-712"-15,0 0 52 16,0 0 4-16,0 0-33 15,0 0-51-15,-1-50-5 0,1 86-11 16,0 16 11 0,0 14 2-16,1 12 0 0,2 2 7 15,-3 3-2-15,0 0-3 16,0-3 4-16,-3-4-4 16,-6-8 0-16,2-13-4 15,0-11 2-15,2-10-1 16,3-12 0-16,2-8-1 15,0-8 0-15,0-4-4 16,0-2 4-16,0 0 11 16,7-19 13-16,6-8-8 15,2-7-8-15,1-11 0 16,1-5-2-16,2-8-3 16,2 4-6-16,1 4 3 15,1 16-14-15,-4 10 7 16,-2 14 1-16,-1 3-2 0,0 7-3 15,7 0 0-15,2 5 1 16,2 17 4-16,-1 5 5 16,-3 10 1-16,-7 3-2 15,-10 1-6-15,-4-2-3 16,-2-2 11-16,-5-4-8 16,-13-4 7-16,-3-4 2 15,-1-3 3-15,-2-4-3 16,0-3 4-16,0-3-3 15,-1-2-1-15,-2-6 9 16,-1-1 11-16,-2-3-4 0,2 0 5 16,0-3-5-16,-1-6-5 15,8-2-5-15,2 0-7 16,10-1-29-16,9 0-50 16,4-5-131-16</inkml:trace>
  <inkml:trace contextRef="#ctx0" brushRef="#br0" timeOffset="70467.16">20585 5559 725 0,'0'0'43'0,"0"0"28"16,0 0 12-16,-102-58-55 15,68 57 2-15,-3 1-14 16,0 6 4-16,1 16-9 15,0 4 0-15,2 9-1 0,2 5 2 16,4 5-1 0,6 5-11-16,4 8 10 0,6 1-7 15,7 0-2-15,5-6 9 16,0-5-10-16,5-7 0 16,17-6 0-16,8-8 0 15,4-6 0-15,1-5 1 16,1-8 7-16,-2-3-8 15,0-2 12-15,-4-3-10 16,-3 0-2-16,-3 0-13 16,-7-11-35-16,-5-6-96 15,-1-3-231-15</inkml:trace>
  <inkml:trace contextRef="#ctx0" brushRef="#br0" timeOffset="70836.07">20775 5528 808 0,'0'0'12'0,"0"0"21"15,0 0 65-15,0 0-34 16,0 0-49-16,0 0-13 0,116 37 1 16,-73 8 14-16,-4 11 10 15,-5 13-15-15,-6 2 4 16,-7 1-10-16,-6-6 8 16,-2-13-7-16,-4-9-1 15,1-10-1-15,-3-13-3 16,2-4 1-16,0-6-3 15,0-4-14-15,1-6-15 16,2-1-7-16,0-1-68 16,1-20-72-16,-3-10-405 15</inkml:trace>
  <inkml:trace contextRef="#ctx0" brushRef="#br0" timeOffset="71128.57">21211 5534 709 0,'0'0'14'15,"0"0"-7"-15,0 0 55 16,-44 89-1-16,24-46-6 16,-7 12 1-16,-3 6-19 15,-2 2 2-15,-1 2-8 16,0-7-17-16,5-5-9 15,4-4-1-15,5-10-4 0,5-8 1 16,5-9-2 0,5-6 1-16,4-8-4 0,0-3-14 15,0-5-27-15,1 0 2 16,11 0 4-16,0-12-86 16,-7-10-215-16</inkml:trace>
  <inkml:trace contextRef="#ctx0" brushRef="#br0" timeOffset="71338.08">20782 5903 712 0,'0'0'49'16,"0"0"11"-16,134-17 21 15,-67 14-40-15,8 0-2 0,-1-2-13 16,2 2-6-16,-7-3-13 15,-8-3-5-15,-9-1-2 16,-5-4-5-16,-10 0-69 16,-9-6-111-16</inkml:trace>
  <inkml:trace contextRef="#ctx0" brushRef="#br0" timeOffset="71767.57">22047 5470 754 0,'0'0'30'15,"0"0"24"-15,0 0 64 16,0 0-45-16,0 0-43 16,0 0-30-16,4 12 0 15,-4 34 0-15,0 14 14 16,0 8 6-16,-7 3-2 0,-1 1 3 15,-2-7-7-15,-2-5-8 16,3-13-6-16,0-9-1 16,3-11 1-16,5-10 1 15,-1-8-1-15,2-4-4 16,0-5-18-16,0 0-22 16,0 0 10-16,0-5-55 15,0-14-94-15</inkml:trace>
  <inkml:trace contextRef="#ctx0" brushRef="#br0" timeOffset="72013.92">21723 5691 644 0,'0'0'93'0,"0"0"-55"15,0 0-1-15,0 0 26 16,114-9-23-16,-53 10 5 15,10 8-7-15,5 1-2 16,0-2-25-16,-7-1 13 16,-8-3-19-16,-7-1 1 15,-11-1-6-15,-10-2-1 16,-14 1-24-16,-14 1-49 16,-5-1-84-16,-14 4-479 15</inkml:trace>
  <inkml:trace contextRef="#ctx0" brushRef="#br0" timeOffset="73370.22">18582 6621 600 0,'0'0'75'0,"0"0"-53"0,0 0 89 16,0 0-36-16,0 0-45 15,0 0-8-15,-35-9-17 16,35 9-3-16,0 0-2 15,0 0 4-15,17 0 3 16,7 0 7-16,17-1 6 16,10-6 7-16,12 2 3 15,8 1-10-15,1-3-4 16,1 3-2-16,0 1-6 16,-3 0 6-16,-4 3-13 15,1 0 2-15,2 0 0 16,5 0-1-16,8 0 3 15,2-3 11-15,1-1-16 0,-1 0 5 16,-1 0 0 0,3 0-1-16,-1-1 0 0,-4 0-3 15,-4 1 4-15,-3-2-1 16,-1 1 4-16,-3 2 0 16,-1 0-8-16,-1 0 8 15,-4-2-7-15,2 2 5 16,-2-1-5-16,-3 0 6 15,0 0-4-15,-1-1-3 16,-3-2 6-16,-1 2 0 0,2 1-2 16,-1-1-3-16,2 2 1 15,0 2 3-15,-1 1-4 16,-1 0 2-16,-2 0-2 16,-4 0-1-16,-3-1 2 15,-1-1 1-15,1-1 2 16,0-2-7-16,-5 2 4 15,0 1 4-15,-4-1-5 16,-2 3 5-16,3-2-5 16,2 1 5-16,-1 1-3 15,3 0-2-15,-2-1 8 16,-2-1-7-16,-4 2 4 16,-6-3-5-16,-5 1 9 15,-5 2 3-15,-3 0 0 16,-3-3 7-16,1 1-3 0,1 1 6 15,1-2-10-15,-2 0 2 16,-1 2 6-16,-1-1-2 16,-2 2-10-16,-3 0 11 15,-5 0 4-15,0-2-3 16,-3 2-4-16,3 0-2 16,1 0 3-16,1-3-11 15,2 3 7-15,1-3 0 16,-2 1-10-16,0 1 6 15,-2-1 3-15,-2 2-12 0,-2-1 7 16,0 1-8 0,0-2-3-16,2 2-2 0,-2-1-38 15,2-3-21-15,-2-3-69 16,0-3-49-16,0-4-85 16</inkml:trace>
  <inkml:trace contextRef="#ctx0" brushRef="#br0" timeOffset="74550.06">23401 5804 524 0,'0'0'162'16,"0"0"-70"-16,0 0 11 16,0 0-32-16,0 0-22 15,0 0-12-15,-6 0-7 16,6 0-9-16,3-3-6 15,18-2-2-15,13-2-2 16,8 0 0-16,7-3 6 0,1 3 2 16,-3-1-10-1,-8 4-3-15,-11 0-1 0,-8 2-2 16,-11 1-2-16,-8 0 0 16,-1 1 2-16,0 0-3 15,0 0-22-15,0 0-55 16,0 0 0-16,-9 0-114 15,0 0-511-15</inkml:trace>
  <inkml:trace contextRef="#ctx0" brushRef="#br0" timeOffset="75486.9">24593 5920 320 0,'0'0'97'15,"0"0"-16"-15,0 0 41 0,0 0-52 16,19-75-27 0,-19 53 15-16,0-2-7 0,0-1-18 15,0 1-6-15,-6-2 13 16,-9 6-5-16,-1-1-6 16,-8 6-5-16,-1 4-11 15,-4 3 17-15,0 5-8 16,-1 3-20-16,0 0 1 15,3 0 0-15,3 15 3 16,6 4-4-16,0 8-1 16,5 7 0-16,-2 4 1 15,5 6-1-15,0-1 0 16,0 1 1-16,1-1-2 16,2-1 3-16,2-3-3 15,5-3-2-15,0-5-3 16,0-4 1-16,14-4-3 15,3-5 0-15,0-6 7 0,4-5 0 16,3-4 3-16,-2-3-2 16,2 0 0-16,3-8 0 15,0-9 0-15,1-6 10 16,0-4-6-16,1-7 1 16,-3-3 10-16,-3-8-2 15,2-10-1-15,-1-7-7 16,-2-8 0-16,1-5-4 15,-4 3-1-15,1-3-1 16,-5 5 0-16,-2 2 2 0,-3 1-2 16,0 1-1-1,-3 9-2-15,-4 10 3 0,-3 10 0 16,0 15-8-16,0 11 7 16,0 6-4-16,-3 2 4 15,-7 3-3-15,-3 7 2 16,-1 18-2-16,0 13 8 15,1 11 0-15,2 5-2 16,5 10 2-16,0 6 7 16,3 3-2-16,3 0-9 15,0 4 3-15,0 0 0 16,0-4 2-16,0-5-5 16,0-10-2-16,0-10 2 0,0-11 4 15,3-7-3 1,5-7-1-16,1-6 2 0,3-6-1 15,3-5 13-15,2-1-8 16,5-5 9-16,0 0-8 16,2 0-7-16,-1-5 0 15,-4-10-24-15,-3-4-93 16,-7-1-118-16</inkml:trace>
  <inkml:trace contextRef="#ctx0" brushRef="#br0" timeOffset="76163.89">24218 6488 714 0,'0'0'65'0,"0"0"-38"15,0 0 50-15,0 0-9 16,0 0-25-16,0 0-13 16,8-9-7-16,29 8-8 15,18-2 2-15,20 0 5 16,9 0 0-16,4-2 3 15,-4 0-6-15,-9 0-6 16,-6 0 15-16,-17-2-6 16,-10 2-4-16,-14 0 0 15,-13 1 7-15,-6 4-7 16,-8 0-6-16,-1 0-12 16,0 0 0-16,0 0-15 0,0 0-30 15,-11 0-40 1,-12 6-60-16,-4 0-76 0</inkml:trace>
  <inkml:trace contextRef="#ctx0" brushRef="#br0" timeOffset="80302.02">18989 7375 446 0,'0'0'55'16,"0"0"3"-16,0 0 60 16,0 0-62-16,3-76-14 15,-3 62-13-15,0 1 14 16,-7 3-12-16,-2 1-2 15,-1 4-6-15,0 0 7 16,-5 5-21-16,-7 0-3 16,-8 2-1-16,-7 13 0 15,-4 10 4-15,0 3-5 16,5 4-4-16,6 3 12 16,5 2-2-16,7 0 2 15,6 4-4-15,4 3-3 16,4-1-3-16,2 2-1 0,2-1 2 15,0 0-1-15,0-5 0 16,6-8-2-16,11-6-8 16,2-8 2-16,8-11 4 15,4-6 2-15,8 0 0 16,1-4 4-16,-1-14 1 16,-6-3-5-16,-3-5 2 15,-6-3 5-15,-4-7-7 16,-3-6 2-16,-4-5 1 15,-4-4 4-15,0-1-2 16,-4 2-4-16,-2 10-2 16,-2 6 2-16,-1 14 2 0,0 7 4 15,0 6 10-15,0 6-7 16,0 1-10-16,0 0 0 16,0 0-5-16,0 7-7 15,0 18 10-15,0 9 4 16,11 7 2-16,-2 5-3 15,1-1 2-15,-1 4-3 16,-3-4 1-16,2-1-1 16,-1-4 1-16,5-6 5 15,0-8-12-15,4-7 13 16,-2-5-7-16,0-5 0 16,2-5-9-16,-2-1 5 15,1-3-4-15,3 0-14 0,-3 0-28 16,0-6-37-16,-5-8-31 15,-2-7-154-15</inkml:trace>
  <inkml:trace contextRef="#ctx0" brushRef="#br0" timeOffset="80953.19">19387 7079 723 0,'0'0'14'0,"0"0"51"0,0 0 25 15,0 0-50-15,0 0-33 16,0 0-5-16,-6 13-1 16,6 31-1-16,0 12 15 15,0 9 9-15,0 6-12 16,0-1-2-16,0-1-6 15,-3-7-1-15,0-4 0 16,0-5-2-16,0-8-1 16,0-8 1-16,0-7-2 15,2-11 2-15,1-9-2 16,0-8 0-16,0-2 1 16,0 0 7-16,0-14 11 0,4-13 2 15,7-7-10-15,2-3-3 16,1-3-2-16,2-1-6 15,5-1 4-15,4 4-6 16,1 6 0-16,2 7-15 16,-3 8 7-16,-1 8-1 15,0 6-6-15,0 3 17 16,1 0 1-16,2 8 0 16,0 12-1-16,0 2 1 15,-5 5-3-15,-4 3 3 16,-6 1-4-16,-5-1 0 15,-7-1 2-15,0-1-4 0,-1 0 8 16,-12-5-2 0,-3 1 5-16,-1-3 7 0,0-5-1 15,-2 0 4-15,1-5-2 16,-2-4-1-16,-2-5 12 16,-3-2 1-16,-3 0-2 15,-1 0-7-15,1-1-13 16,7-5 4-16,2-3-6 15,6 0-1-15,6-2-22 16,7-1-41-16,0-2-60 16,20-3-204-16</inkml:trace>
  <inkml:trace contextRef="#ctx0" brushRef="#br0" timeOffset="81381.98">20372 7302 707 0,'0'0'38'0,"0"0"31"15,0 0 29-15,0 0-36 16,-87-64-42-16,60 64 2 0,-2 0-11 16,-6 12-4-16,-2 13-3 15,-1 11 5-15,4 6 2 16,4 5-2-16,5 6-3 16,6 4 4-16,7 3-6 15,6-3-2-15,6-2-2 16,0-5 0-16,13-10 0 15,12-5 0-15,8-9 2 16,3-6 3-16,3-6-5 16,1-7 2-16,-6-4-2 15,-4-2-11-15,-1-1-25 16,-3 0-43-16,3-6-32 0,-4-9-49 16,-1-6-524-1</inkml:trace>
  <inkml:trace contextRef="#ctx0" brushRef="#br0" timeOffset="81703.89">20631 7279 785 0,'0'0'49'16,"0"0"48"-16,0 0-14 15,0 0-55-15,0 0-23 0,0 0 3 16,109 73 7 0,-74-25 5-16,-7 5-6 0,-4 5 3 15,-5 1 5-15,-3-8-20 16,-1-3 5-16,-1-9-6 16,-1-9 4-16,1-7-5 15,-1-7-4-15,-1-10 3 16,0-3-18-16,4-3 7 15,1 0-12-15,2-12-27 16,-1-10-80-16,-8-6-67 16</inkml:trace>
  <inkml:trace contextRef="#ctx0" brushRef="#br0" timeOffset="81976.19">21025 7227 731 0,'0'0'66'0,"0"0"-65"16,0 0 31-16,-75 98 36 15,50-42-13-15,-2 4-19 16,2 2-4-16,-4-2-8 16,-1-3-10-16,2-8-3 15,4-5-7-15,5-8 3 16,2-6-5-16,7-7 0 15,4-8 1-15,3-5-3 16,3-6-3-16,0-2-29 16,0-2-31-16,0 0-45 15,2-2-17-15,-2-12-169 0</inkml:trace>
  <inkml:trace contextRef="#ctx0" brushRef="#br0" timeOffset="82185.69">20488 7640 689 0,'0'0'88'16,"0"0"-59"-16,0 0 28 0,0 0-24 15,128-19-20 1,-60 14-3-16,3 0 14 0,-1-2-6 16,-6-1-6-16,-3-2-2 15,-9 0-6-15,-8-3-2 16,-6 3-2-16,-5 2-37 15,5 2-96-15,2-2-282 16</inkml:trace>
  <inkml:trace contextRef="#ctx0" brushRef="#br0" timeOffset="82585.87">21701 7203 813 0,'0'0'8'0,"0"0"10"15,0 0 52-15,0 0 3 16,0 0-47-16,0 0-26 16,6 25 0-16,-6 29 9 15,0 9 26-15,0 7-4 0,0 2-9 16,0-3-7 0,0-7-1-16,-5-6-13 0,1-9 4 15,-1-7-2-15,2-11-3 16,0-8-10-16,3-8-18 15,0-7-11-15,0-3-23 16,0-3-15-16,0 0 1 16,0-17-46-16,0-9-280 15</inkml:trace>
  <inkml:trace contextRef="#ctx0" brushRef="#br0" timeOffset="82816.03">21460 7529 731 0,'0'0'55'0,"0"0"23"16,0 0-6-16,0 0-58 15,94-9-11-15,-34 9 19 16,7 0 1-16,5 0 1 16,-2 0-12-16,2-1 0 15,-4-2-7-15,-13-2-3 16,-10 1-2-16,-17 1-13 15,-13 3-67-15,-12 0-92 16,-3 0-460-16</inkml:trace>
  <inkml:trace contextRef="#ctx0" brushRef="#br0" timeOffset="84591.97">22637 7520 300 0,'0'0'76'15,"0"0"37"-15,0 0-22 16,0 0-18-16,0 0-18 15,0 0 10-15,73-71-32 16,-68 51 5-16,-3 1 0 16,-2-5-8-16,0-1-7 15,-5 0-5-15,-7 0 1 16,-3 5-5-16,0 3-2 16,0 6 8-16,-1 5-16 0,-3 6 4 15,-7 0 1-15,-5 0-6 16,-3 11 3-16,-1 7-1 15,4 4 1-15,3 3-6 16,1 3 6-16,3 5 0 16,4 1-3-16,4 2 1 15,7 3-1-15,4 0-1 16,5 1 0-16,0 1 3 16,0-2-5-16,10-2 0 15,-1-4 0-15,4-4 1 16,0-7-1-16,4-6-2 15,-1-4-4-15,7-6-1 16,2-4 3-16,2-2 4 0,-1 0-1 16,3-12 1-16,-5-9 0 15,1-4 0-15,0-4 7 16,-1-10-4-16,1-5-2 16,-2-9 3-16,1-4-6 15,-2-7 5-15,-1-3 0 16,-3-5-3-16,0 1 0 15,-4 5-1-15,-1 4 1 16,-4 3-2-16,-3 4-5 16,-3 6 6-16,-2 11-2 15,-1 14 2-15,0 15 0 16,0 6-2-16,0 3 3 0,0 0-1 16,-4 12-9-1,-7 20 9-15,-2 10 1 0,2 10 2 16,4 8-2-16,2-1 17 15,2 5-16-15,-1 3 3 16,4 2 6-16,0 1-10 16,0-7-2-16,0 0 2 15,0-9 9-15,6-9-9 16,3-4-3-16,0-9 3 16,3-5 10-16,-2-5-10 15,-1-6 5-15,3-7-5 16,-3-1 0-16,5-5 0 15,2-2 0-15,1-1-1 0,0 0-6 16,2 0-18 0,-2-11-52-16,-2-8-60 0,-3-5-282 15</inkml:trace>
  <inkml:trace contextRef="#ctx0" brushRef="#br0" timeOffset="85683.95">23288 7393 382 0,'0'0'64'0,"0"0"30"16,0 0 29-16,0 0-44 16,0 0-24-16,0 0-4 15,-11-4 12-15,13 1-12 16,7-2-10-16,4-1-25 15,10 0 0-15,11-2-10 16,10 1 4-16,9-2 5 16,2 3 4-16,0-1 9 15,-3 0 1-15,-11 1 2 16,-13 2-5-16,-10 0 2 16,-11 4-11-16,-4 0-1 15,-3 0-12-15,0 0-4 16,0 0-16-1,-4 2-48-15,-18 10-39 0,-13 5-1 16,-8-5-89-16</inkml:trace>
  <inkml:trace contextRef="#ctx0" brushRef="#br0" timeOffset="88075.83">18237 8231 402 0,'0'0'145'0,"0"0"-43"0,0 0 4 15,0 0-52-15,0 0-34 16,0 0-16-16,-1-17 1 15,11 14-5-15,2 0 1 16,4 1 2-16,7-5-3 16,5 4 2-16,6-3 1 15,10-2 3-15,8 3 3 16,5-1 2-16,-1 3 0 16,1 0 11-16,-8 3-11 15,-3 0-1-15,-4 0-4 16,-3 0 1-16,3 0-2 15,1 0 0-15,6 0-4 16,8 0 0-16,2 0 3 0,1 0-4 16,-3 0-2-16,-3 0 2 15,-7 3 5-15,-3-3-4 16,-3 0-1-16,-2 2 0 16,3 1 0-16,4-2 1 15,5 1 2-15,3-1 11 16,2 1-14-16,2 1 2 15,5 2-1-15,1 1-1 16,2-2 0-16,-2 0 0 16,0-1 1-16,-7 1-1 15,0-1 1-15,-2 0-1 16,0-2 1-16,3 0-1 16,0 1 0-16,3-2 0 0,-1 1 2 15,-2 3 3-15,-1-3-9 16,-3 1 6-16,-1-2-2 15,-4 2 7-15,2-2-6 16,-2 1-1-16,3 1 8 16,1-1-8-16,5 2 1 15,3 0-1-15,0-1 0 16,1 1 2-16,-3-1 2 16,-1-1-2-16,-1 0-2 15,-3 1 0-15,-2-1 0 16,-3-1 1-16,5 2 4 15,-2-2-5-15,-1 1 4 0,1-1 6 16,-1 0-6 0,0 0-2-16,2 0-1 0,2 0 5 15,2 0-1-15,-2 0-1 16,-2 0-4-16,-4 0 0 16,1 0 0-16,1 0 3 15,3 4-4-15,1 1 1 16,1-2 0-16,-2 1 1 15,0-1 0-15,1-1 0 16,-1 1-1-16,-1-1 6 16,2-1-4-16,0-1-2 15,1 0 1-15,1 0 9 0,-2 0-7 16,0 0-2 0,2 0-1-16,-2 0 4 0,2-1-4 15,-2-2 6-15,-2 1-6 16,1 0-3-16,-3-1 3 15,1 3 0-15,0-3-1 16,-4 0 4-16,-2 2-3 16,-4-1 4-16,0-1-3 15,0 0 3-15,1 1-4 16,6 0 0-16,2-1 0 16,-3 2 1-16,1 0 3 15,-6-1-2-15,0-1 3 16,-5-1 6-16,-6 1-8 15,-5 1 15-15,-6-3-7 16,-7 3 15-16,-4-3-4 0,-1 2 1 16,-3 1-4-1,-2-1-9-15,1 0 11 0,-2 2-8 16,0 0-2-16,-1-1-3 16,-2 1 5-16,1-1-6 15,-1 2-1-15,0 0-6 16,0 0-4-16,0 0 1 15,0 0-11-15,0 0-13 16,0 0-54-16,-18 0-55 16,-15 2-78-16</inkml:trace>
  <inkml:trace contextRef="#ctx0" brushRef="#br0" timeOffset="91805.97">17615 9481 333 0,'0'0'140'16,"0"0"-134"-16,0 0 103 16,0 0-39-16,0 0-33 15,54-73-13-15,-32 64-1 0,-1 4-5 16,2 5 0 0,-4 0-5-16,-1 0 1 0,0 0-3 15,-1 5-1-15,0 7 4 16,1 5 2-1,-5 7-6-15,-1 3 5 0,-7 6 0 16,-5 5-2-16,0 2 0 16,-14 2 3-16,-12 0 4 15,-7 0 5-15,-3-1-2 16,-2-5-11-16,1-1 3 16,3-2-10-16,4-2 3 15,9-4-7-15,8-2 2 16,7-5 5-16,1-3-6 15,5-4 0-15,0-3 4 16,0-3-2-16,2-1-5 16,16-4 3-16,10-2 15 15,11 0-2-15,7 0-8 0,5-5-6 16,-2-3-1-16,-6 1 2 16,-7 2-1-16,-7 3-1 15,-7-3-3-15,-6 1-16 16,-4-1-15-16,-1-1-21 15,-4-2-37-15,-1-3-100 16</inkml:trace>
  <inkml:trace contextRef="#ctx0" brushRef="#br0" timeOffset="92750.77">18085 9260 117 0,'0'0'112'0,"0"0"-89"0,0 0 68 15,0 0 42-15,-34-84-44 16,20 72-50 0,1 3 27-16,-3 1 1 0,-3 1-35 15,-1-1-4-15,-6 2 0 16,-2 3-1-16,0-2-8 16,-2 4 8-16,0 1-6 15,0 0-3-15,0 0-3 16,1 0-1-16,-1 7 2 15,-2 4-3-15,0 1 0 16,-3 3 0-16,1 5-2 16,-1 1-1-16,1 3 0 15,1 0-4-15,3 1 3 16,4 1-4-16,2 2 8 16,3 0-7-16,3 2-2 0,2 4 1 15,1 2-4-15,0 2 7 16,6 5-4-16,0 1 3 15,3 0-5-15,3 0 1 16,3 0 0-16,0-2-3 16,0-5 3-16,6 1-6 15,6-2 6-15,0 1-1 16,3 0-2-16,0 1 1 16,4-1-1-16,3 3 0 15,7-4 1-15,2 1-1 16,3-3-1-16,7-5-6 15,-1-6 7-15,2 0 1 16,0-6-1-16,-2-3-1 0,0-4 0 16,0-5 0-16,-1-5 1 15,4 0 0-15,-2-3 3 16,-2-9-3-16,1-2 0 16,-6-3 6-16,2-3-3 15,-2-1 12-15,2-4-10 16,2-6 18-16,-2-4 0 15,0 0 1-15,-6-1-11 16,-2-3-1-16,-4 0 2 16,-3-2-8-16,-1-2 0 15,-8-1 0-15,-2-6-2 16,-6-4 2-16,-4-4-3 0,0-3 2 16,0-2 0-16,0 0-3 15,-10 4-2-15,-9 1 0 16,-5 1 0-16,-11 5-2 15,-11 7 2-15,-9 9-6 16,-9 13 5-16,-8 12-5 16,-4 9 5-16,-4 2-8 15,1 14-43-15,7 16-42 16,12 8-19-16,15 6-112 16,10 2-426-16</inkml:trace>
  <inkml:trace contextRef="#ctx0" brushRef="#br0" timeOffset="113636.84">19748 9484 370 0,'0'0'60'0,"0"0"-8"0,0 0 53 16,0 0-28-16,0 0-32 15,0 0-16-15,0 0 4 16,0 0-15-16,-90-73-6 16,71 73 9-16,-5 0-7 15,-1 0-2-15,-2 3 6 16,-4 8-6-16,1 2-1 16,3 2 0-16,0 4-8 15,2 4 7-15,4 5-4 16,3 5-5-16,2 4 3 15,4 4 1-15,2 2-4 16,2 3 4-16,5-3-2 16,3-3 1-16,0-2-6 15,0-4 4-15,15-1-4 0,3-5 4 16,3-2-1-16,-2-5-1 16,5-6 0-16,-2-2 0 15,2-6 2-15,-1-2-2 16,0-5-4-16,0 0 4 15,-1 0 0-15,-1-12 2 16,1-8 2-16,1-6-2 16,-1-6-2-16,-2-6 0 15,-3-6 2-15,-3-10 1 16,-1-3-3-16,-5-6 5 16,-4 4-4-16,-2 8-1 0,-2 9 0 15,0 10 2 1,0 8 6-16,-6 4-3 0,0 8 16 15,1 5-10-15,1 5 2 16,3 2 5-16,-1 0-18 16,0 7-1-16,1 12-1 15,1 10-3-15,0 3 5 16,0 9 2-16,0 0-2 16,12-1 0-16,0 5 0 15,0-4 7-15,3-1-6 16,-2 0-2-16,0-2 2 15,1-4-1-15,2-4 0 16,-1-2 0-16,0-4-1 16,0-7 1-16,-2-4-2 15,-2-4-1-15,1-7-2 0,3 0 5 16,0-2-10 0,4 0-29-16,0 0-58 0,-2-13-102 15</inkml:trace>
  <inkml:trace contextRef="#ctx0" brushRef="#br0" timeOffset="114145.84">20437 9457 325 0,'0'0'307'0,"0"0"-246"16,0 0 33-16,0 0-35 0,0 0-19 15,0 0-24-15,39-26-9 16,-16 51 0-16,5 14 17 16,0 10 14-16,-3 8-9 15,-4 3-6-15,-3 2-5 16,2-2-11-16,-4-5-2 15,2-3-5-15,1-3 2 16,1-10 0-16,2-6-1 16,-1-8 0-16,0-7-1 15,-2-7-1-15,-4-4 0 16,-4-3-5-16,-2-4-19 16,-3 0-16-16,1-1-26 0,-4-14-44 15,-2-7-214-15</inkml:trace>
  <inkml:trace contextRef="#ctx0" brushRef="#br0" timeOffset="114417.18">20785 9520 496 0,'0'0'176'16,"0"0"-164"-16,0 0-3 15,0 0 85-15,-49 116-47 16,23-63 8-16,-3 1-12 16,0-6-12-16,2-1-11 15,5-4-8-15,5-5-3 0,5-6-7 16,6-1-2-16,2-6-1 16,3-6 0-16,1-5-12 15,0-4-30-15,0-7-32 16,0-3-19-16,7 0-81 15</inkml:trace>
  <inkml:trace contextRef="#ctx0" brushRef="#br0" timeOffset="114632.77">20370 9878 563 0,'0'0'52'0,"0"0"66"16,0 0-29-16,0 0-65 15,0 0-17-15,82-23-6 16,-22 15 1-16,10 0 4 16,6-1 4-16,0-3-1 15,-6 0 2-15,-10 2-4 16,-12-3-4-16,-14-1-3 16,-10 2-45-16,-9-5-220 15</inkml:trace>
  <inkml:trace contextRef="#ctx0" brushRef="#br0" timeOffset="115440.9">21428 9134 719 0,'0'0'18'0,"0"0"29"16,0 0 2-16,0 0-35 16,0 0-7-16,9 117 21 15,-9-44 9-15,0 3-14 16,0 5-7-16,0 2-1 15,0-6-5-15,-3-6-7 16,-3-11 0-16,0-10-5 16,-2-11 4-16,5-11-2 15,2-9 0-15,1-8 4 0,0-6 0 16,0-4-4-16,0-1 7 16,0 0 5-16,4-19 28 15,10-9-30-15,-2-11-8 16,2-4 1-16,3-4-6 15,5 0 1-15,5 10-7 16,3 6-10-16,1 11 2 16,2 8 0-16,1 10-1 15,-1 2 6-15,-1 1 2 16,-1 16 6-16,-1 8 2 16,-3 6 2-16,-8 7-5 15,-7 2 3-15,-9 1-1 0,-3-2-3 16,0-3 5-16,-11-4-1 15,-5-2 2-15,1-2 0 16,-3-4 1-16,3-3 6 16,-1-4-5-16,1-4-2 15,-6-3-1-15,-3-6 1 16,-4-4 11-16,-8 0 7 16,-3 0-3-16,-1-14 15 15,1-2-14-15,7-1-6 16,5 3-7-16,10 0-2 15,9 3-1-15,8 0-58 16,2 0-67-16,25-1-381 16</inkml:trace>
  <inkml:trace contextRef="#ctx0" brushRef="#br0" timeOffset="115923.9">22460 9392 788 0,'0'0'15'0,"0"0"-6"15,0 0 5-15,-6 80 30 16,4-20 26-16,2 9-33 15,0 6-6-15,0-2-13 16,-1-3-14-16,-3-1 4 16,-2-9-2-16,-2-7-6 15,-1-6 0-15,-1-9 2 0,2-12-2 16,4-8 1-16,1-6 5 16,3-10-6-16,0 0 0 15,0-2-7-15,0 0-13 16,0-11-64-16,0-11-69 15,0-7-341-15</inkml:trace>
  <inkml:trace contextRef="#ctx0" brushRef="#br0" timeOffset="116132.8">22106 9839 461 0,'0'0'300'16,"0"0"-269"-16,0 0 37 15,105-24-15-15,-46 22-27 16,10-1-13-16,6 1 8 16,2 0-11-16,-4-1 1 15,-4-1-10-15,-12-1-1 16,-10-3 0-16,-9 1-4 16,-12-6-82-16,-6 0-145 15</inkml:trace>
  <inkml:trace contextRef="#ctx0" brushRef="#br0" timeOffset="116727.49">23641 9405 667 0,'0'0'36'16,"0"0"29"-16,0 0 38 15,0 0-53-15,-101-56-17 16,64 56-7-16,-7 16-1 15,-2 13 0-15,1 12-3 16,2 5-8-16,6 8-4 16,5 4 1-16,9 5-1 15,11-1-9-15,8-3 5 0,4-1-5 16,7-8 1 0,13-7-2-16,6-4 0 0,3-9 0 15,4-4 0-15,6-9 5 16,2-3-5-16,0-8-7 15,-1-6 7-15,-2 0 0 16,-2 0 0-16,-5-9 0 16,-4-9-6-16,-5-4-22 15,-3-8-65-15,-2-1-117 16</inkml:trace>
  <inkml:trace contextRef="#ctx0" brushRef="#br0" timeOffset="117327.48">24116 9065 581 0,'0'0'47'0,"0"0"56"15,0 0-3-15,0 0-45 16,0 0-17-16,0 0-27 16,10-9 0-16,-10 47 3 0,0 20 23 15,-2 14 9 1,-5 7-16-16,-6 3 1 0,-7 5-1 15,-4 2-8-15,-6 1-12 16,-1 5-4-16,1-2-1 16,5-2-2-16,0-7-1 15,4-11-2-15,4-11 0 16,3-15-2-16,4-14-3 16,6-11 1-16,2-10 2 15,2-7 1-15,0-2 2 16,0-2 0-16,0-1 4 15,3 0-5-15,13 0-18 16,3-7-46-16,1-7-69 16,-4-1-126-16</inkml:trace>
  <inkml:trace contextRef="#ctx0" brushRef="#br0" timeOffset="118228.68">24824 9747 522 0,'0'0'51'0,"0"0"47"16,-6-84-4-16,-7 58-50 15,-4 3 2-15,-1 2-28 16,-1 9 17-16,2 1-10 16,-3 6 5-16,-1 5 0 0,-3 0-21 15,-3 5-6 1,-1 15 4-16,-2 8-6 0,0 5 6 16,2 9 0-16,5 0 9 15,5 2-6-15,8 1-4 16,6-1 0-16,4-2-5 15,0-1-1-15,10-3 0 16,8-4 0-16,0-4 0 16,-2-8 0-16,-1-5 0 15,0-6 1-15,1-4-1 16,2-5 0-16,3-2-1 16,1 0-5-16,4-14 4 0,-2-8 2 15,1-6 3-15,4-9-2 16,-1-6-1-16,3-11 8 15,0-6-8-15,-1-11-2 16,-3-5 2-16,-3-5 0 16,-6 1 1-16,-6-1-1 15,-6 1 0-15,-6 2 0 16,0 3 0-16,0 5 1 16,0 7-1-16,0 15 8 15,-3 11-8-15,1 13 2 16,1 12-2-16,1 12 1 15,-3 0-1-15,-3 22-8 16,2 21 5-16,1 23 3 16,-1 11 1-16,4 11 8 15,-1 3-2-15,-2 4 4 0,1 1-3 16,2-4-7 0,0-5 7-16,0-9-8 0,2-13 2 15,6-12-3-15,2-9 2 16,0-10 0-16,1-9-1 15,4-8 0-15,-3-6 2 16,4-5-2-16,1-5 1 16,3-1-1-16,4 0-10 15,-1-5-69-15,0-11-136 16</inkml:trace>
  <inkml:trace contextRef="#ctx0" brushRef="#br0" timeOffset="122356.84">20651 8729 126 0,'0'0'220'0,"0"0"-175"0,0 0 77 16,0 0-28-16,0 0-32 16,0 0-4-16,0 0-7 15,13-58-7-15,-13 48-13 16,0 1 5-16,0 3-5 16,0 0 5-16,0 2 4 15,0 3-8-15,0-2-3 16,0 3-5-16,0 0-9 15,0 0-2-15,0 0-7 16,0 4-6-16,0 14-2 16,0 9 2-16,0 8 2 0,0 5-2 15,0 3 5 1,0 1 3-16,0-1-1 0,-3-1-4 16,-6-4 1-16,3-7-2 15,0-6-2-15,0-8 3 16,4-8-3-16,-1-4 1 15,3-2-1-15,0-3 0 16,0 0 0-16,0 0 0 16,0 0 0-16,0 0-16 15,0 0-56-15,7-3-113 16,0-5-618-16</inkml:trace>
  <inkml:trace contextRef="#ctx0" brushRef="#br0" timeOffset="123865.55">24121 8644 562 0,'0'0'52'16,"0"0"46"-16,0 0-32 15,0 0-26-15,0 0-25 0,0 0-3 16,90-52-5-16,-66 50-6 15,1 2 2-15,1 0-3 16,-4 0 6-16,-4 0-6 16,0 6 0-16,-3 1 4 15,0-1-1-15,-3 3 0 16,-4 2-1-16,-5 2 4 16,-3 4 4-16,0 0-2 15,-1 3 7-15,-11-1 5 16,0-1-1-16,-1-1-18 15,-1-2 12-15,2 2-10 16,0-2-3-16,2-1 1 0,2-1-1 16,1-6 0-16,3 1 1 15,2-4-1-15,1-3 0 16,-1-1 0-16,2 0 0 16,0 3 1-16,0 3-1 15,16-1 1-15,13 3 5 16,9-2 1-16,7-4-1 15,3 1-6-15,-3-3 0 16,-5 0 0-16,-9 0 0 16,-6 0 1-16,-9 0-1 15,-9 0-4-15,-7 1-38 16,0 4-65-16,-12-2-109 16</inkml:trace>
  <inkml:trace contextRef="#ctx0" brushRef="#br0" timeOffset="125356.86">22545 8765 448 0,'0'0'72'16,"0"0"-51"-16,0 0 63 15,0 0-37-15,0 0-31 16,81-35-11-16,-49 35 1 15,2 0 2-15,-6 0-3 16,-5 8 6-16,-3 4-3 16,-7 1-2-16,-3 2 5 15,-5 1 21-15,-5 1-8 16,0 0-6-16,-6-2 13 16,-13 0-5-16,-5-1-7 15,-1-3 4-15,-2-1-2 0,6-5-3 16,1 0-9-16,8-2 8 15,8-1-9-15,2-2-4 16,2 0-4-16,0 0-2 16,0 0 2-16,6 2 1 15,11-2-1-15,7 3 0 16,4 1 0-16,-1 1 0 16,-2 4 0-16,-4-1-2 15,-2 3 1-15,-2 3 1 16,-5 0-3-16,-3 2 3 15,-1-2 0-15,0-1 1 16,-3 2-2-16,-1-3 2 16,-2-1-2-16,-2 2 1 15,0-3-1-15,-3 1 1 16,-11-3 0-16,-5 1 0 0,-3-5 1 16,0-1 10-16,-1-3 2 15,-3 0 9-15,1 0 0 16,0-2 7-16,-1-3-8 15,7-3-15-15,1 3 10 16,4 1-15-16,4 0 1 16,3 2-1-16,4 2-1 15,3 0-49-15,0 0-104 16,9 0-365-16</inkml:trace>
  <inkml:trace contextRef="#ctx0" brushRef="#br0" timeOffset="136148.87">22833 8992 80 0,'0'0'6'0,"0"0"-6"16,0 0-6-16,0 0-12 15,0 0-44-15</inkml:trace>
  <inkml:trace contextRef="#ctx0" brushRef="#br0" timeOffset="136373.81">22833 8992 68 0,'39'12'0'16,"-37"-12"-6"-16,-2 0 1 16,2 3-7-16</inkml:trace>
  <inkml:trace contextRef="#ctx0" brushRef="#br0" timeOffset="138734.34">20734 10165 644 0,'0'0'1'15,"0"0"5"-15,0 0 1 16,0 0 1-16,0 0 19 16,0 0-3-16,0 0-20 15,-50-11-4-15,48 11 2 16,-3 0 1-16,2 0-2 15,-1 0 2-15,1 0-6 16,0 0 6-16,1 0-2 0,2 0-1 16,-1 0-5-16,-1 0-32 15,2 5-97-15,0-3-79 16</inkml:trace>
  <inkml:trace contextRef="#ctx0" brushRef="#br0" timeOffset="139399.76">24196 10352 365 0,'0'0'0'16,"0"0"0"-16,0 0-2 16,0 0 2-16,0 0-3 15,0 0-40-15,-3-8-102 16</inkml:trace>
  <inkml:trace contextRef="#ctx0" brushRef="#br0" timeOffset="140004.81">22388 10188 646 0,'0'0'4'0,"0"0"-3"16,0 0 8-16,0 0-2 15,0 0-1-15,0 0-6 16,-22-23-1-16,17 23-63 16,-2 8-35-16,0-3-223 15</inkml:trace>
  <inkml:trace contextRef="#ctx0" brushRef="#br0" timeOffset="141983.87">19611 11277 264 0,'0'0'75'0,"0"0"-1"15,0 0 59-15,9-77-58 16,-9 57-32-16,0 3 1 15,0 1-16-15,0 4 16 16,0 3-15-16,-8 1 7 16,1 2-11-16,-6 4-4 15,-2 2 7-15,-6 0-18 16,-4 0-3-16,-10 0 3 16,-2 13-10-16,-2 6 12 15,-1 3-6-15,6 7 1 16,5 7 3-16,2 4-7 0,5 10-1 15,-1 4-2-15,6 0 6 16,5 2-5-16,3-3-1 16,7 3 0-16,2-1 0 15,0-1 0-15,12-4 0 16,6-4 1-16,2-5 0 16,5-10-1-16,2-4 0 15,5-10 0-15,3-11 1 16,5-6 0-16,-1 0 7 15,-2-11-7-15,-3-16 1 16,-4-7 5-16,-3-9 5 16,-6-7-5-16,-4-11-6 0,-6-3-1 15,-5-5 3-15,-6 1-3 16,0 4 1-16,0 14-3 16,-1 13 2-16,-8 14 0 15,0 12 0-15,4 7 1 16,1 2-1-16,1 2 0 15,0 0-3-15,0 17 1 16,1 9 2-16,2 19 0 16,0 11-1-16,0 9 1 15,3 4 0-15,-1-2 1 16,1-3 0-16,-3-9 2 0,1-4-2 16,4-7 0-16,1-10-1 15,6-6 1-15,3-6-1 16,2-2 1-16,3-5 1 15,-1-3-1-15,-1-5 1 16,-1-4-3-16,2-3 1 16,2 0-6-16,1-7-29 15,-1-11-41-15,-4-8-43 16,-2-15-203-16</inkml:trace>
  <inkml:trace contextRef="#ctx0" brushRef="#br0" timeOffset="142600.79">20061 10902 635 0,'0'0'60'0,"0"0"55"16,0 0-83-16,0 0-29 15,0 0 25-15,6 126 27 16,-6-58-16-16,0 8-20 16,0 7 2-16,0 4-10 15,-9-1 0-15,-7-5-7 16,-2-8 0-16,-3-13-3 16,3-9 0-16,3-12 1 15,8-11-2-15,4-11 1 0,0-9 1 16,3-6 1-16,0-2-3 15,7-7 9-15,13-15 14 16,5-10-12-16,2-9-6 16,0-9-4-16,-5-10-1 15,-2-5-1-15,-4 2-3 16,-2 10-18-16,-1 17 19 16,-1 16-4-16,3 12-2 15,3 8 3-15,10 0 5 16,9 20-4-16,9 8 4 15,2 8 1-15,-5 8-3 16,-10 4 3-16,-12 1 0 16,-13 0 0-16,-8-3 0 0,0-3 0 15,-23-2 1-15,-3-7 11 16,-6-8-2-16,-1-2 5 16,-1-9 3-16,0-4 7 15,-5-5-1-15,-3-6 2 16,0 0-5-16,2-1-8 15,3-14-6-15,9-3-3 16,11-4 7-16,14-1-11 16,3 0-7-16,12 5-38 15,21 6-65-15,3-1-123 16</inkml:trace>
  <inkml:trace contextRef="#ctx0" brushRef="#br0" timeOffset="142963.84">20733 11165 789 0,'0'0'4'15,"0"0"62"-15,0 0-26 0,0 0-37 16,47 73 25 0,-13-14 29-16,-1 12-17 0,-1 4-2 15,-6 1-20-15,-4-6-1 16,-5-13-4-16,-3-7-10 16,-2-12-2-16,-5-11 5 15,-2-5-2-15,-1-8-2 16,-1-9-2-16,-3-2 1 15,3-3-1-15,-3 0 0 16,4-8 0-16,2-11-39 16,5-12-83-16,5-11-101 15</inkml:trace>
  <inkml:trace contextRef="#ctx0" brushRef="#br0" timeOffset="143225.25">21049 11151 576 0,'0'0'13'16,"0"0"37"-16,-26 95 78 15,13-40-29-15,-4 15-41 16,-6 4-18-16,-6-2-8 16,-2-7-10-16,1-12-8 15,5-9-1-15,4-7-8 16,8-7-5-16,3-5 0 15,2-8 0-15,2-3 0 16,4-5 0-16,2-4-6 0,0-5-46 16,0 0-39-16,6-14-63 15,0-14-373-15</inkml:trace>
  <inkml:trace contextRef="#ctx0" brushRef="#br0" timeOffset="143416.78">20648 11596 656 0,'0'0'94'16,"0"0"0"-16,0 0-38 16,95-28-45-16,-27 20 6 15,7-2-2-15,1 0 0 16,-1-1 4-16,-9 2-12 0,-10 3-5 16,-14 2 2-16,-12 3-4 15,-9 1-3 1,-14 0-44-16,-7 5-93 0,0 7-332 15</inkml:trace>
  <inkml:trace contextRef="#ctx0" brushRef="#br0" timeOffset="144076.81">18931 12359 665 0,'0'0'47'0,"0"0"-23"0,0 0 86 15,0 0-43-15,0 0-53 16,0 0 5-16,-6-1-8 16,57-4-1-16,19-4 10 15,16-2 9-15,23-3-3 16,19 0-7-16,18-3 7 16,23-2-11-16,10 0-5 15,-1-3-6-15,-4 4 2 16,-11-1-2-16,-14 4 4 15,-15 2 26-15,-19 2-15 16,-17 5-7-16,-19-2 9 0,-13 4-3 16,-14 1-5-1,-13 1-3-15,-15-1-1 0,-12 0-1 16,-8 2-3-16,-4 0 2 16,0 1 1-16,0 0 3 15,0 0-2-15,0-1-7 16,0 1-2-16,-10-2-6 15,-8 2-20-15,-7 0-34 16,-5 0-49-16,1-1-51 16,4-7-160-16</inkml:trace>
  <inkml:trace contextRef="#ctx0" brushRef="#br0" timeOffset="145322.81">24030 11093 667 0,'0'0'58'15,"0"0"-26"-15,0 0 74 16,-113-63-29-16,56 63-39 16,-4 6-6-16,-3 22-5 15,3 9 3-15,9 5-4 16,11 7-2-16,10-1-9 15,7 5-4-15,7 1-9 16,5 7 1-16,5 0 2 16,7-4-1-16,0-7 0 15,20-8-4-15,8-6 0 0,6-2 0 16,1-4 0-16,1-5 1 16,-1-5-1-1,0-5 0-15,-2-3 2 0,1-8-2 16,1-1 0-16,0-3-18 15,-2 0-39-15,0 0-38 16,-2-12-25-16,0-8-125 16</inkml:trace>
  <inkml:trace contextRef="#ctx0" brushRef="#br0" timeOffset="146003.47">24581 11396 617 0,'0'0'61'0,"0"0"40"0,0 0-18 16,-52-86-4-16,28 73-41 16,-3 5-7-16,-4 5-11 15,-2 3-6-15,-3 0-4 16,0 10 2-16,2 12-6 15,1 7 0-15,6 12-3 16,6 4 1-16,1 5 0 16,3-2-4-16,4-1 2 15,4-4-2-15,7-4 0 16,2-3 0-16,0-5 2 0,15-4-2 16,3-6 0-16,7-6 0 15,1-8 1-15,3-4-1 16,1-3 8-16,0-6-7 15,1-13 1-15,1-8-1 16,-1-6 5-16,2-10-6 16,0-11 1-16,-3-9 1 15,-4-12-2-15,1-11 1 16,-5 0-2-16,-5-1 1 16,-8 3 0-16,-9 6-10 15,0 5 2-15,-1 12 1 16,-14 11 7-16,1 14 0 15,4 14 0-15,4 10 1 16,0 10-1-16,4 2 0 16,2 13-4-16,0 21 3 0,0 13 1 15,0 14 0-15,0 6 2 16,5 5 6-16,-4 4-6 16,-1 0 9-16,0 3-4 15,0-2-3-15,0-2-1 16,0-8 1-16,-4-8 2 15,-2-11-4-15,6-9-1 16,0-9-1-16,0-9 1 16,10-4 0-16,4-5-1 15,1-5-3-15,0-2 2 0,2-5-35 16,6 0-47 0,-1-14-90-16,2-14-318 0</inkml:trace>
  <inkml:trace contextRef="#ctx0" brushRef="#br0" timeOffset="146365.84">25328 10892 407 0,'0'0'395'0,"0"0"-373"15,0 0 84-15,0 0-52 16,0 0-51-16,0 0 14 0,-46 144 27 16,4-51-2-1,-4 13-15-15,-9 9 1 0,0-4-13 16,4-10-11-16,5-12-1 16,10-18-2-16,7-15 2 15,9-11 1-15,8-8 9 16,7-13-13-16,4-8 14 15,1-8-10-15,0-2-1 16,0-4 4-16,0-2 2 16,9 0-7-16,1 0-2 15,0-7-5-15,-2-4-63 16,-7 2-93-16,-1 1-281 0</inkml:trace>
  <inkml:trace contextRef="#ctx0" brushRef="#br0" timeOffset="146934.94">23544 12218 750 0,'0'0'110'0,"0"0"-105"16,0 0 27-16,0 0 7 15,81 0-25-15,-28 0-3 0,9 0 15 16,6 0 4 0,14 0-6-16,15-2 8 0,15-3-10 15,13 1 2-15,10-2 1 16,-1-2 7-16,-10 2 19 15,-17 3-21-15,-20-1-1 16,-18 4 5-16,-10 0 0 16,-13 0-10-16,-7 0-7 15,-9 0-3-15,-8 2-4 16,-10 0-5-16,-5-1 1 16,-7 1-5-16,0 0 0 15,0-1-1-15,0 2-7 16,-7-2-27-16,-16 1-17 15,-9 3-26-15,-8-5-65 16,-1 0-169-16</inkml:trace>
  <inkml:trace contextRef="#ctx0" brushRef="#br0" timeOffset="147790.37">22536 11080 749 0,'0'0'19'0,"0"0"13"15,0 0 90-15,0 0-48 16,0 0-44-16,0 0-30 16,0 17 2-16,0 26-2 15,0 11 16-15,2 7 15 16,5 9-5-16,-3 2-2 15,-4-4-13-15,0-7 7 16,0-14-14-16,-1-7 4 0,-4-9-2 16,2-8-4-16,-1-6 0 15,3-5 0-15,1-9-2 16,0 0 4-16,0-3 1 16,0 0-5-16,0 0-6 15,0-3-30-15,-5-17-51 16,-4-7-62-16,-6-2-160 15</inkml:trace>
  <inkml:trace contextRef="#ctx0" brushRef="#br0" timeOffset="148055.97">22249 11393 601 0,'0'0'65'0,"0"0"15"16,0 0 29-16,0 0-59 15,0 0-27-15,109-42 0 16,-28 32 11-16,13-1-21 16,6 5 17-16,-5 0-7 15,-8 6-2-15,-17-3-4 16,-22 3-8-16,-21 0-7 16,-14-1 5-16,-10 1-7 15,-3 0 0-15,0 0-5 16,0 0-38-16,0 0-66 15,-13 0-58-15,-1-1-154 0</inkml:trace>
  <inkml:trace contextRef="#ctx0" brushRef="#br0" timeOffset="150617.51">19421 13370 314 0,'0'0'122'0,"0"0"-52"16,0 0 14-16,0-85-3 0,0 61-33 16,0 2-21-16,0 1 8 15,0 4 6-15,-11 4 1 16,-9 4 2-16,-7 6-27 15,-4 3-1-15,-7 0-12 16,-3 13 7-16,2 13-3 16,0 3 10-16,5 7-14 15,4 3 2-15,8 2-3 16,9 5 7-16,5 1-8 16,7 3-1-16,1 1 3 15,0-1-4-15,4 0 0 16,11-3-2-16,4-10 0 15,4-10 2-15,2-10 0 0,5-13-1 16,3-4 0 0,1-10 1-16,2-16-2 0,-3-10 5 15,-3-5-4-15,-5-6 1 16,-1-6 0-16,-5-5 3 16,-6-5-3-16,-3-2 9 15,-5 3-9-15,-5 8-1 16,0 6 1-16,0 16 1 15,0 13 5-15,-5 11-4 16,-3 8 6-16,0 0-2 16,1 15-6-16,-2 16 3 15,8 13-4-15,1 4 2 16,0 5-2-16,14 6-3 16,2 0 4-16,3-1 2 0,0-2-2 15,-2-3 3-15,2-6-8 16,-4-7 6-16,0-8-3 15,-3-9 4-15,-3-7-4 16,3-9 3-16,-5-4-1 16,2-1 0-16,3-2-17 15,3-2-35-15,6-15-29 16,1-10-66-16,1-7-300 16</inkml:trace>
  <inkml:trace contextRef="#ctx0" brushRef="#br0" timeOffset="151185.41">19857 12922 689 0,'0'0'27'15,"0"0"-20"-15,0 0 8 16,13 78 58-16,1-23-31 15,-4 11-5-15,1 6-15 16,-7 8-3-16,-2-1-14 16,-2-6-4-16,0-8 1 15,0-13 0-15,-6-11 0 16,-5-12-2-16,5-8 0 0,2-13 0 16,2-6 2-16,2-2 5 15,0-6 55-15,0-14-35 16,0-10-23-16,9-6 1 15,9-7-4-15,-1-7-1 16,1-2 1-16,-2 4-2 16,-1 9 1-16,1 11-18 15,-1 11 3-15,4 11 0 16,1 6 3-16,4 0 2 16,4 19 9-16,4 8-4 15,-1 8 4-15,-3 8 1 16,-6 4 0-16,-9 3 0 15,-10-5-3-15,-3-4-2 16,0-9 5-16,-10-4 5 16,-6-5 1-16,1-5 6 0,-6-5 15 15,-1-5-5-15,-5-4 1 16,-9-4-3-16,1 0 8 16,-4 0-11-16,-2-11-10 15,4-3-4-15,9 0 0 16,4-2-3-16,9 4-3 15,12 1-29-15,3 0-78 16,24-3-101-16</inkml:trace>
  <inkml:trace contextRef="#ctx0" brushRef="#br0" timeOffset="151556.79">20585 13082 467 0,'0'0'370'15,"0"0"-367"-15,0 0 100 16,0 0-83-16,0 0-13 15,40 75 21-15,-11-14 9 16,-1 8-10-16,-3 6-4 0,-1-4-13 16,0-6-6-16,-3-9 0 15,-2-14-4-15,-1-12 0 16,-6-10 1-16,-1-7-1 16,-3-7 0-16,-3-4 0 15,2-2-2-15,3-5-18 16,3-11-23-16,-3-9-28 15,-4-4-52-15,-6-5-98 16</inkml:trace>
  <inkml:trace contextRef="#ctx0" brushRef="#br0" timeOffset="151818.1">20901 13089 745 0,'0'0'58'15,"0"0"-11"-15,0 0 18 16,0 0-56-16,-27 76 25 16,6-23 6-16,-4 6 3 15,-2 7-23-15,1-1-7 16,0-1-3-16,0-5-1 16,6-3-7-16,1-9-4 15,3-6 2-15,3-10-2 16,7-13-3-16,5-7-23 15,1-8-35-15,0-3-22 0,1 0-15 16,8-20-103 0</inkml:trace>
  <inkml:trace contextRef="#ctx0" brushRef="#br0" timeOffset="152035.75">20447 13462 609 0,'0'0'106'0,"0"0"-90"16,94-34 47-16,-20 22 11 16,12 1-37-16,5 0 15 15,-6 0-15-15,-12 0-5 0,-10 5-20 16,-12-2 6 0,-12 2-16-16,-13 1-1 0,-11 4 0 15,-10 1-1-15,-5 0-88 16,-15 16-195-16</inkml:trace>
  <inkml:trace contextRef="#ctx0" brushRef="#br0" timeOffset="152763.76">18774 14340 645 0,'0'0'37'16,"0"0"-8"-16,0 0 38 16,0 0-51-16,100-15-14 15,-31 6 26-15,13-2 4 16,9 0-7-16,7-1 9 15,7-2-11-15,6-1-5 0,6 0 7 16,8-2-20 0,3 0 16-16,3 0-2 0,2 0-10 15,-6 3-5-15,-4 0 3 16,-9 1 4-16,-4 2-4 16,-5-2-2-16,-5 1 11 15,-7-2-3-15,-11 1 1 16,-15 0-11-16,-12 3 17 15,-11 1-5-15,-14 3 0 16,-12 1-3-16,-8 3 5 16,-6-1 2-16,-4 3-13 15,0-2 6-15,0 2-12 0,-8 0-12 16,-11 0-14 0,-7 0-76-16,3 0-105 0,9 0-639 15</inkml:trace>
  <inkml:trace contextRef="#ctx0" brushRef="#br0" timeOffset="153465.72">22484 13034 494 0,'0'0'65'16,"0"0"57"-16,0 0-26 15,-99-42-48-15,58 42-12 16,-9 0-1-16,1 8-9 15,1 16 4-15,6 7-9 0,4 9-8 16,2 7 6 0,6 4-10-16,6 5 4 0,3 0-5 15,11 1-3-15,8-3 2 16,2-8-6-16,12-3-1 16,14-7 4-16,5-9-4 15,5-5 3-15,3-5-3 16,1-7 3-16,-1-3-1 15,-2-5-2-15,-3-2 0 16,1 0-13-16,-5-3-33 16,-1-11-43-16,0-5-89 15,-2-3-305-15</inkml:trace>
  <inkml:trace contextRef="#ctx0" brushRef="#br0" timeOffset="154141.21">23001 13249 637 0,'0'0'67'0,"0"0"34"16,0 0-32-16,-55-75-25 15,33 66-23-15,-5 8-6 16,-7 1-2-16,-4 1-9 0,-2 16 0 16,1 6 6-16,5 6 2 15,7 5-3-15,6 0-6 16,3 7 6-16,9-1-3 16,5 0-5-16,4 1 0 15,0-7 1-15,4-4-2 16,10-9 0-16,2-5-1 15,1-6 1-15,2-7 1 16,5-3 1-16,0 0 1 16,4-12-3-16,-1-9 2 15,1-4 7-15,-2-9-6 16,-3-9-3-16,1-6 3 0,-4-11 5 16,-1-6-6-16,-5-9 2 15,-1-2-4-15,-7-5 0 16,-5 2 0-16,-1 2-17 15,0 3 11-15,-7 10-6 16,-8 12 11-16,5 12-1 16,2 16 2-16,3 12-6 15,3 13 11-15,0 1-10 16,1 31 4-16,1 16 1 16,0 15-2-16,0 10 3 15,0 9-1-15,0 2 0 16,5 1 4-16,3-6-4 15,1-9 5-15,0-8 1 0,1-11-5 16,-2-5-1 0,1-10 5-16,-3-7-3 0,3-8-2 15,-2-6 4-15,4-5-3 16,0-4-1-16,3-2 0 16,5-4-19-16,0 0-102 15,3-3-205-15</inkml:trace>
  <inkml:trace contextRef="#ctx0" brushRef="#br0" timeOffset="154569.91">23631 12521 703 0,'0'0'28'16,"0"0"70"-16,0 0-27 16,0 0-62-16,0 0-8 15,-11 113 25-15,4-38 29 16,-11 13-17-16,-3 11 4 15,-9 7-9-15,-4 2-4 16,0-5-17-16,-2-4-1 0,0-10-4 16,2-11-3-16,4-13 2 15,6-13-5-15,9-11-1 16,5-11 0-16,4-13 0 16,4-11 0-16,2-3 2 15,0-3-1-15,0 0 10 16,2 0-10-16,12-6 2 15,6-5-6-15,1 2-42 16,-8 2-75-16,-8 5-233 16</inkml:trace>
  <inkml:trace contextRef="#ctx0" brushRef="#br0" timeOffset="155299.31">22044 14071 614 0,'0'0'78'15,"0"0"-7"-15,0 0 34 16,0 0-51-16,0 0-24 15,0 0-16-15,-12-12-9 16,22 12 2-16,20-3-6 16,19 0-1-16,24-3 3 15,27-2 8-15,23 1 9 16,18 0 7-16,8 1 2 16,-9 1-9-16,-16 2-4 15,-21-2 0-15,-18 3 11 16,-16-2-6-16,-15-1 6 15,-14 1 2-15,-10 0-2 16,-9 1-8-16,-8 0-8 0,-4 2 8 16,-6 1-10-16,-3 0 6 15,0 0-8-15,0-2 5 16,0 2-6-16,0-3 0 16,-3 0-4-16,-9 1-2 15,-1-1-3-15,-4 0-17 16,1 1-42-16,1-2-56 15,11-1-128-15</inkml:trace>
  <inkml:trace contextRef="#ctx0" brushRef="#br0" timeOffset="156122.87">24571 12944 645 0,'0'0'22'0,"0"0"65"15,0 0 30-15,0 0-47 16,0 0-14-16,0 0-8 15,-6-69-19-15,6 69-20 0,0 14-9 16,3 17 1-16,4 17-1 16,-3 7 16-1,-2 9-3-15,-2 0 16 0,0 4-7 16,0 0-9-16,-2-3-8 16,-6-6-3-16,0-8 2 15,0-10-1-15,4-12-1 16,1-10-2-16,3-6 1 15,0-9-1-15,0-1 1 16,0-3-1-16,0 0 1 16,0 0 1-16,0 0-2 15,6-3-15-15,3-9-49 16,0-5-33-16,-6-5-109 0,-3-5-368 16</inkml:trace>
  <inkml:trace contextRef="#ctx0" brushRef="#br0" timeOffset="156384.81">24250 13275 520 0,'0'0'123'0,"0"0"9"16,0 0-39-16,0 0-62 16,116-12 6-16,-53 12 17 15,5 0 7-15,3 0-17 16,3 5-16-16,-2-2-3 15,-2 1 1-15,-9 1-10 0,-7-5 2 16,-14 3-2 0,-16-3-5-16,-8 2-2 0,-10 0-5 15,-4-2-4-15,-2 3-3 16,0 2-14-16,-12 5-49 16,-15 4-76-16,-12 1-146 15</inkml:trace>
  <inkml:trace contextRef="#ctx0" brushRef="#br0" timeOffset="165858.81">26014 962 408 0,'0'0'12'16,"0"0"0"-16,0 0-4 16,0 0 10-16,0 0-17 15,0 0 2-15,0 0 0 16,-3 36 7-16,0-19 3 15,-3 3 31-15,-4 4-20 16,1-2 1-16,3 2 9 16,-3-2-19-16,6 2 12 15,-1-1 1-15,-1 2-12 16,1 3 14-16,-1 4-8 16,-1 5-11-16,0-1 5 0,3 5 5 15,0-2-8-15,3 4-7 16,0-3 9-16,0 2 0 15,0-3-9-15,0 2 9 16,0 0-12-16,0 3 1 16,-1 0-3-16,-1-1 2 15,-2 1-3-15,1-2 2 16,0 0 0-16,-2 0 0 16,5 0-2-16,0 1 4 15,0 2-4-15,0 1 0 16,5 3 1-16,7-1 0 15,-2-2-1-15,2 0 0 0,-4-4-4 16,-2-2 4-16,-2 1 7 16,0-4-7-16,-1-6-1 15,0-1 1-15,2-4 0 16,1 1 0-16,2-2 0 16,0 3 0-16,1-4-2 15,-1 3 4-15,-1 3-1 16,2 1 10-16,-3 4-9 15,-3 5 3-15,-3 3-2 16,0 1 38-16,0-1-5 16,0-2-24-16,0 0-11 15,-3 5 1-15,2-1 0 16,-4 2 2-16,4 3-4 0,-4 1 1 16,1 1 0-16,-1-1 7 15,1-1-8-15,-1 3 0 16,1 3-7-16,-2 2 7 15,0-4 8-15,0-1-8 16,-2-6 0-16,4-2 0 16,-2 2 1-16,-3 0-1 15,5-1 0-15,-2 1 0 16,0-4 0-16,3 0 0 16,-2-3 1-16,1-3-1 15,1 0 0-15,0-2 0 16,-2-2 1-16,-1-3-2 0,0 0 2 15,2 0-2 1,-3-2 1-16,4-2 0 0,0-1 0 16,-1-1 0-16,1-2-4 15,2 3 4-15,-1 1 4 16,-2 7-4-16,-2 5 0 16,-1 4 0-16,-1 1 3 15,1 1-3-15,-2 1-5 16,1 0 5-16,2-1 0 15,3-3 1-15,0 0-1 16,3 3 1-16,-1 1-2 16,1 2 7-16,0 0-10 15,0-1 4-15,-2 4 0 16,-2 0 3-16,-5-2 1 16,0 3-4-16,0 0-2 0,2 3 2 15,-2-1 0-15,4 1 5 16,1 2 0-16,-1 0 5 15,4 7-9-15,-1 0 1 16,-1 2 0-16,3-2 3 16,-1-3-3-16,1-1 0 15,0-2 1-15,0 1 1 16,0 3-2-16,-2-3-2 16,-1 2 4-16,2 1 1 15,-2-3 1-15,1 1-5 0,1-2 3 16,1 0-1-1,0 0-1-15,-2-3 7 0,2 3-7 16,0 1 0-16,0 4 1 16,0 0-1-16,0-1 2 15,-1-4-3-15,-2 1 5 16,-2-2-5-16,1 5 0 16,-5-2 5-16,3 3-2 15,-3 1-1-15,0-1 1 16,3 1 1-16,-1 0-1 15,1-2-2-15,0 2 1 16,-3-2-2-16,3 0 0 16,1 1 0-16,1 5 1 15,1 1-2-15,1 0 6 16,1 0-10-16,-1-1 5 0,1 1-1 16,-3 0 9-16,-2-1-7 15,0 1-2-15,-4-2 1 16,2-2-1-16,-1-2 1 15,1-3 1-15,2 0-2 16,2 0 2-16,-4 1-8 16,2-2 8-16,3 1-2 15,-3 3 8-15,2 2-2 16,-3-2-2-16,1-1-4 16,0-2 1-16,-2 0-1 15,3 1 2-15,-3-2 2 16,2 0-1-16,0 1-3 0,1-1-5 15,-1-3 5-15,2-1 7 16,1-1-6-16,0-2-1 16,1 2 0-16,1 0 2 15,-1-2-6-15,-1 1 8 16,0 0 1-16,0 1-4 16,0 0-1-16,-1 1-1 15,-2-2 1-15,2-3 2 16,-1 0 1-16,2-3-3 15,2-1 1-15,-3 1-1 16,1 3 8-16,2-3-7 16,-2-3 3-16,0 1-3 15,3-1 5-15,-1 1-5 0,-1-1 2 16,1-3-1 0,-1 3-1-16,1-2 3 0,1 1 1 15,0 0-5-15,0-2 1 16,0-1 1-16,0-1-1 15,0-1-2-15,0 1 1 16,0 3 0-16,0 0 0 16,0 0 0-16,1-2 5 15,-1-2-4-15,0-1-1 16,0-2 0-16,2-1 0 16,-2-1 2-16,1-1-5 15,1 3 6-15,-2 0-6 16,0-1 6-16,0 0-3 15,0 1 1-15,0 0-1 0,0 0-3 16,0 0 3-16,0 1 2 16,0 0-2-16,0 1-2 15,0 2 2-15,0-1 0 16,0 2 2-16,0 1-1 16,0 2 1-16,0-1-2 15,-3 1 3-15,0 0-2 16,0 2-1-16,1 4 3 15,1 3-2-15,1 0-1 16,-2-1 2-16,1-1 2 16,-2-1-3-16,-2-2 1 15,1 3 0-15,-4-2 2 16,2 3-3-16,-1 0 0 0,-1-1 0 16,0 1 0-16,2 0 2 15,0 0 3-15,-1 0-5 16,-1-1 1-16,0 2-2 15,1 0 7-15,-1 2-7 16,0-2 1-16,1 2-1 16,1 2 0-16,2-1 1 15,-1 7 1-15,1 1 1 16,-3 2-1-16,1 0 0 16,-4 1-2-16,-3 1 3 15,3 1 0-15,-4-1-5 16,2-1 2-16,2-4 0 0,-2-3 0 15,5 0 5 1,-1-2-8-16,-1-3 8 0,0 1-5 16,3-5 0-16,3-2 0 15,0-6 0-15,3 0 1 16,-1 3 1-16,-1-1 2 16,1 5 3-16,-4-4-5 15,1 0 4-15,-3-2-5 16,2-5 4-16,-1-3-3 15,1-5-2-15,1-1 1 16,1-6 1-16,-1 2 1 16,1 0-3-16,-2 2 2 15,1 3 2-15,-1 3 1 0,0-1-5 16,1 2 4 0,-2-3-2-16,2-2 1 0,1-3 1 15,-2-2-2-15,2 0 6 16,-3 1-5-16,2-1 10 15,-3 5-11-15,0 1 10 16,0 3-12-16,1 1 7 16,-1 3-3-16,1 5-1 15,0 1 4-15,-3 2-4 16,-2 1-1-16,1-1 6 16,1 2-8-16,-1 2 3 15,0-1-3-15,0-3 5 16,0-2-3-16,-1-3 0 15,2-5-2-15,-3 1 0 0,3-7 0 16,2-4 2-16,1-5-2 16,3-6 0-16,3-3 1 15,0-3-1-15,0-5-2 16,0-2 2-16,0 0 1 16,0 0-1-16,0 0 1 15,0 0-1-15,0 0 0 16,0 0 1-16,-3 0 0 15,2 0-1-15,1 0-3 16,-3 0-16-16,-4-2-28 16,0-5-24-16,-2-1-24 15,0-4-47-15,5-5-58 16,2-5-155-16</inkml:trace>
  <inkml:trace contextRef="#ctx0" brushRef="#br0" timeOffset="172798.06">26717 1419 251 0,'0'0'67'16,"0"0"-46"-16,0 0 85 16,0 0-9-16,0 0-24 0,0 0 0 15,0 0-7-15,-17-17-14 16,17 15-19-16,0-1-6 15,0-3 1-15,0 0-2 16,0-5-6-16,5 0 8 16,8-2-9-16,8 0-11 15,7 3-7-15,4 3 4 16,2 4-8-16,-1 3 3 16,0 0 0-16,-3 0 0 15,-5 10 3-15,-4 7-3 0,-9 0 6 16,-5 10-5-1,-7 2 0-15,0 2-1 0,-9 1 7 16,-14-6-7 0,-4-1 3-16,-2-5-1 0,7-2 5 15,-1-6-5-15,6-2 0 16,2-3-2-16,1-2 2 16,5-2 4-16,0-3-1 15,3 0 9-15,1 0-5 16,3 0 4-16,2 0-7 15,0 0 1-15,0 0-2 16,0 1-5-16,9 2-1 16,12 2-9-16,9 4 6 15,1 4-2-15,0 2 1 0,-5 2 5 16,-6 2 0-16,-6 0-17 16,-4 3 12-16,-8-3 0 15,-2-2-1-15,0-2 3 16,0-1-3-16,-12-3 5 15,-3 0 1-15,-1-3 2 16,-2-1 4-16,-2 0 1 16,1-7-2-16,1 2 6 15,-3-2-1-15,0 0-2 16,3 0-6-16,-1-7-1 16,4-3 1-16,-1-2 1 15,2-2-3-15,2 0-29 16,5 2-82-16,7-3-18 0,0 3-321 15</inkml:trace>
  <inkml:trace contextRef="#ctx0" brushRef="#br0" timeOffset="173505.75">27211 1209 283 0,'0'0'72'15,"0"0"53"-15,0 0-35 16,0 0-10-16,0 0-3 15,-18-82-33-15,-3 70-20 16,-7 0 6-16,-8 2-8 16,-8 2-6-16,-9 5 20 15,-4 3-13-15,-3 0-16 16,1 0 7-16,4 8-4 16,-1 7 0-16,7 4 0 15,-2 5-6-15,6 5 5 16,1 7-1-16,3 6-6 0,7 4 5 15,3 6-5-15,7 3 0 16,6 0-2-16,6 3 0 16,2-2 1-16,1 1 6 15,4-3-6-15,2 1-1 16,3-6 0-16,0-1 0 16,13-4-1-16,12-8-2 15,6-2 3-15,5-4 3 16,5-7-3-16,4-3-3 15,6-4 3-15,3-8 0 16,1-5 7-16,0-3-6 16,2 0 1-16,3-15 4 15,2-7 12-15,-1-5 12 16,-1-7 24-16,-5-8-4 0,-3-8-10 16,-7-12-6-16,-5-10-9 15,-7-6-15-15,-9-7 1 16,-9-9-5-16,-12-5-6 15,-3 8 0-15,-27 12-5 16,-18 21-5-16,-19 22 9 16,-21 19-1-16,-18 16 1 15,-10 4 1-15,-5 31-26 16,12 17-45-16,20 16-52 16,23 6-120-16,27 2-437 15</inkml:trace>
  <inkml:trace contextRef="#ctx0" brushRef="#br0" timeOffset="176460.99">27315 3263 45 0,'0'0'387'15,"0"0"-336"-15,0 0-6 16,0 0 15-16,0 0-21 16,0 0-21-16,0 0-6 15,1-12-3-15,2 7 4 16,-1 1 17-16,1-1-16 16,-2-1-7-16,-1 1 9 15,2-2 3-15,0 0-7 16,-1-3 2-16,1-1-2 0,-2-2 1 15,1 0 0-15,-1-1 17 16,3-2-7-16,-2 1 0 16,-1-1-12-16,0 1 1 15,0-1-8-15,0 2 6 16,0 3-4-16,-5 0 13 16,-6 0-2-16,-1 2-17 15,-4 1 9-15,-1 0-9 16,-2 4 0-16,-2 1 2 15,-4 3 1-15,-1 0 2 16,-2 0-4-16,-4 10-2 16,-2 9 2-16,-3 6 1 0,1 4-2 15,-1 7 0-15,2 0 1 16,6 3-1-16,2 3-4 16,6 0 4-16,6 2 0 15,5 0 1-15,4-3-1 16,6 0 0-16,0-2-2 15,0-3 2-15,7-3 1 16,6-5-1-16,1-7 0 16,4-5 0-16,0-7-1 15,4-7 0-15,3-2 1 16,2 0 0-16,2-5 0 16,-1-17 3-16,0-4-3 15,0-10 0-15,1-6 10 16,-3-6-8-16,2-4 4 15,0-2 1-15,-1 1-4 0,0 4-1 16,-3 9 1-16,-6 7-3 16,-4 9 1-16,-5 5 11 15,-4 5 11-15,-2 5 4 16,-3 0-12-16,3 5-7 16,-3 1 2-16,0 3-10 15,0 0 3-15,0 0-3 16,0 0-3-16,0 0 2 15,0 16-10-15,0 14 8 16,-7 11 0-16,-3 9 3 0,1 1 8 16,-1 0-8-1,6-3 8-15,1-2-6 0,3 0-2 16,0-3 0-16,4-3 2 16,9-5-1-16,-1-4-1 15,3-8 3-15,-1-6 1 16,-1-2-8-16,4-3 7 15,0-6-6-15,3-1 3 16,2-4-45-16,3-1-43 16,1 0-75-16,-3-14-384 15</inkml:trace>
  <inkml:trace contextRef="#ctx0" brushRef="#br0" timeOffset="176888.48">27868 3040 722 0,'0'0'39'0,"0"0"-36"16,0 0 81-16,0 0-22 16,0 0-40-16,0 0-17 0,57-5 0 15,-35 37 5-15,-2 8 22 16,-1 8-8-16,-4 4-1 16,1 0-10-16,0-2 3 15,0-4-12-15,0-2-4 16,-1-4 4-16,0-3-4 15,-5-1 0-15,-4-3 0 16,-2-3-2-16,-4-9-7 16,0-3-1-16,0-11-7 15,1-2-3-15,-1-5-7 16,0 0-25-16,3 0-26 16,2-8-4-16,5-9-85 15,0-13-309-15</inkml:trace>
  <inkml:trace contextRef="#ctx0" brushRef="#br0" timeOffset="177197.81">28241 3110 648 0,'0'0'81'0,"0"0"-77"16,0 0-4-16,0 0 3 15,-54 72-3-15,23-25 26 16,-4 4 12-16,0 2-4 16,2 2-2-16,2-1-15 15,4-4-12-15,3-3-2 0,8-6-3 16,3-9 3-16,4-10-3 16,4-6 0-16,2-4 5 15,1-4-5-15,1-4-7 16,1-2-22-16,0-2-36 15,0 0-21-15,0 0 16 16,0-4-10-16,0-9-304 16</inkml:trace>
  <inkml:trace contextRef="#ctx0" brushRef="#br0" timeOffset="177416.77">27755 3413 627 0,'0'0'67'0,"0"0"-36"0,0 0 0 16,130-14 1-16,-54 14-3 15,4 0 9-15,0 0-12 16,-3 0 6-16,-10 0-15 16,-9 0-6-16,-12 0-7 15,-14 0-4-15,-7 0-2 16,1 0-49-16,-4 0-114 15</inkml:trace>
  <inkml:trace contextRef="#ctx0" brushRef="#br0" timeOffset="178588.75">29172 2780 301 0,'0'0'133'0,"0"0"-68"16,0 0 18-16,0 0-17 15,0 0-25-15,0 0-7 16,0-11 12-16,0 11-18 16,0 0-23-16,-16 0-3 15,-7 13 2-15,-7 10 1 16,-3 7 2-16,-4 8 8 15,3 6-4-15,0 9 14 0,1 5-13 16,2 4 6-16,4 4-8 16,7 7-2-16,2 0 0 15,8 3-5-15,-2 2-3 16,1-3 1-16,-3-1-1 16,0-9 0-16,4-13 0 15,2-12 1-15,7-11 0 16,1-6 5-16,0-3-12 15,16-6 11-15,1-2-6 16,2-3 2-16,-3-3-2 0,-1-3-10 16,-2-3-91-1,0 0-106-15</inkml:trace>
  <inkml:trace contextRef="#ctx0" brushRef="#br0" timeOffset="179290.37">29391 3047 762 0,'0'0'24'0,"0"0"15"0,0 0 32 16,0 0-40-16,0 0-31 15,0 0-5-15,3 60 5 16,-6-5 0-16,-12 7 7 16,-6 3 2-16,-2-2 3 15,-3-3 2-15,2-4-6 16,2-4-6-16,0-4-2 15,5-7 3-15,4-5 1 16,4-10-4-16,4-9-4 16,2-9 4-16,3-3 7 0,0-5-7 15,0 0 2-15,0 0 6 16,0 0 14-16,8-17 57 16,8-8-53-16,8-9-18 15,0-4-8-15,3-4 0 16,1 2 0-16,2 6-14 15,3 5-5-15,-3 12 4 16,-2 6 0-16,-1 9-6 16,-5 2 3-16,2 0 9 15,0 13 8-15,3 11-2 16,-2 8-1-16,-2 7-1 16,-4 5 5-16,-8 4-1 15,-7-1-7-15,-4-2 7 16,0-8-7-16,-17-7 8 15,0-4 0-15,-3-7 9 0,-2-5-8 16,0-5-1-16,-3-2 9 16,-2-4 11-16,-4-3-4 15,-2 0-5-15,1-3 6 16,1-9-2-16,5-2-1 16,1-1-12-16,1-2-2 15,5 0-7-15,5 0-67 16,8-2-148-16,6 4-456 15</inkml:trace>
  <inkml:trace contextRef="#ctx0" brushRef="#br0" timeOffset="179836.95">30101 3199 170 0,'0'0'551'16,"0"0"-535"-16,0 0 55 15,0 0-43-15,0 0-22 16,0 0-5-16,15 86 29 16,-13-28 9-16,-2 5-5 0,0 4-3 15,-9 0-7-15,-9 2-9 16,0-4-3-16,0-7-6 16,4-10-5-16,3-11 1 15,5-11-2-15,3-6 0 16,3-5 0-16,0-7-3 15,0-2-1-15,0-3-22 16,0-3-35-16,10 0-28 16,8-6-38-16,-1-13-215 15</inkml:trace>
  <inkml:trace contextRef="#ctx0" brushRef="#br0" timeOffset="180054.95">29864 3546 331 0,'0'0'372'16,"0"0"-306"-16,0 0 11 15,0 0-32-15,81 0-34 16,-23 2-5-16,7 9 21 16,4 0-13-16,1 0-6 15,-3 0-3-15,2-5-5 16,-7-3-3-16,-9-3-26 15,-12 0-113-15,-14 0-312 16</inkml:trace>
  <inkml:trace contextRef="#ctx0" brushRef="#br0" timeOffset="180683.41">30968 3416 358 0,'0'0'245'0,"0"0"-184"16,0 0 63-16,0 0-56 0,0 0-13 15,-21-75-14-15,5 69-19 16,-11 6-12-16,-8 0-5 16,-5 0-4-16,-6 20 6 15,2 3-2-15,3 8-3 16,1 6 2-16,4 6 0 15,3 7-2-15,8 6-2 16,8-2 0-16,10-1 0 16,7-5 0-16,1-5 0 15,20-6-1-15,6-4 1 16,4-7 7-16,2-6-7 16,1-5 0-16,-2-5 1 15,-2-6-1-15,-5-4 3 0,-4 0-3 16,-2 0-28-1,2-10-57-15,-3-5-104 0,3-6-283 16</inkml:trace>
  <inkml:trace contextRef="#ctx0" brushRef="#br0" timeOffset="181170.89">31345 2987 603 0,'0'0'74'0,"0"0"-73"16,36 72 53-16,-21-11 41 15,-3 14-24-15,-9 12-18 0,-3 12-2 16,-6 5-14-16,-21 6-6 16,-12-9-10-16,-6-4-7 15,-7-15-3-15,-1-12-9 16,0-12-2-16,6-11 3 16,6-9 1-16,5-9-4 15,4-5-20-15,3-5-33 16,2-5-54-16,4-6-83 15,2-5-357-15</inkml:trace>
  <inkml:trace contextRef="#ctx0" brushRef="#br0" timeOffset="183359.74">32127 3227 344 0,'0'0'101'16,"0"0"-28"-16,0 0 53 16,0 0-51-16,31-75-6 15,-24 60-31-15,-2 1-3 0,-1 1 24 16,0 4-30-16,-1 4 32 16,-3 2-29-16,0 3-12 15,0 0-10-15,0 0-9 16,-8 14-1-16,-14 18 1 15,-11 14-1-15,-3 11 14 16,-3 11-11-16,-5 6 7 16,-3 10 2-16,-2 10-12 15,0-1 5-15,-1 1-5 16,4-9 0-16,2-10 0 16,2-11-3-16,8-7 3 15,7-13 0-15,7-13 0 16,7-10 0-16,5-7 0 0,4-5 1 15,1-4 6-15,3-2-7 16,0-2 0-16,0 1 0 16,0-2-7-16,0 0-7 15,0 0-47-15,15 0-62 16,9-14-126-16</inkml:trace>
  <inkml:trace contextRef="#ctx0" brushRef="#br0" timeOffset="184282.97">32473 3867 390 0,'0'0'77'16,"0"0"16"-16,0 0-21 16,0 0-26-16,81-71-2 15,-64 49 7-15,-2-5-21 0,-3 4 9 16,-7 0 20-1,-5-1-6-15,0 2-6 0,0 1-32 16,-14-1-11-16,-5 5 15 16,-3 0-16-16,-2 7 6 15,1 5-1-15,-2 5-2 16,-1 0-1-16,0 1-2 16,-4 17 3-16,-1 9-2 15,-1 5-2-15,-1 6 2 16,5 3 0-16,3-1 1 15,1 0-2-15,7 2-1 16,3-2-1-16,8-4 0 16,4-1-1-16,2-4 0 15,0-1 0-15,9-5-1 0,4-5 2 16,-1-8-5-16,0-2 8 16,-1-6-2-16,1-2-2 15,6-2 14-15,5 0-3 16,7-8 4-16,3-9-15 15,4-8 8-15,2-8-1 16,1-7-4-16,-1-6 0 16,2-9-1-16,-2-8 0 15,-1-5-2-15,1-7 0 16,-5-1 0-16,-1 2 0 16,-3 4-2-16,-5 4-4 15,-6 4 4-15,-3 2 1 16,-6 9-4-16,-6 4 2 0,-4 12 1 15,0 9 2-15,0 13 1 16,0 7-1-16,0 6 0 16,-6 2-5-16,-10 21-3 15,-5 11 5-15,2 11 3 16,-1 7 2-16,4 7-1 16,-2 5-1-16,0 0 3 15,3 9 1-15,2 3 0 16,2 3-4-16,4-1 1 15,4-7 0-15,-2-13 0 16,5-7-2-16,-4-12 2 16,4-8-1-16,0-8 0 0,-1-6 0 15,1-6 3-15,0-1 1 16,0-3-4-16,4 0 0 16,6 2-3-16,2-4 3 15,3-2-43-15,-3-3-79 16,-7 0-134-16</inkml:trace>
  <inkml:trace contextRef="#ctx0" brushRef="#br0" timeOffset="190359.81">30218 2133 217 0,'0'0'62'16,"0"0"23"-16,0 0 13 15,0 0-22-15,0 0-32 16,0 0 19-16,0 0-15 15,7-15-8-15,-7 13-1 16,1 2-24-16,-1-1 7 16,0 1-12-16,0 0-2 15,0 0 3-15,2 0-2 16,-2 0-2-16,0-2 5 16,0 2 5-16,0-1-3 0,0 1-2 15,0 0 0-15,0 0-5 16,0 0-6-1,0 0 0-15,0 0-1 0,0 7 0 16,0 9 0-16,0 4 0 16,0 1 0-16,0-1 0 15,0 2 0-15,-2-2 0 16,1 1 0-16,-1 0-1 16,1-1 1-16,-1-1 0 15,2 0 0-15,0-2 2 16,-2 0-2-16,0 0 0 15,1 0 0-15,-2 0-1 16,-2 2 1-16,1 1 2 16,-1-1-2-16,-1 1 0 15,0-4 0-15,3-2 0 0,-1-1 1 16,1-3-1-16,1-2 3 16,1-1-3-16,-1-3 0 15,1 2 0-15,-1-3 2 16,1 3-2-16,-2-1 0 15,1 0 0-15,1-2 1 16,1-1-1-16,-3-2 0 16,3 2 1-16,0-2-1 15,0 0 6-15,0 0-4 16,0 0 11-16,0 0 32 16,0 0-6-16,0 0 0 15,0-6-6-15,0-9-21 16,0-7-10-16,0-1 2 0,0-7-4 15,0 0 2-15,0-2-2 16,0-1 0-16,0 3 2 16,0 4-4-16,0 0 5 15,6 5-3-15,0 1 0 16,0 0 0-16,0 4 2 16,0 0 0-16,1 2-2 15,-2-1 0-15,-1 3 1 16,1 1-1-16,-2 0 0 15,-2-1 0-15,2 0-1 16,-1-2 1-16,2 2 1 16,-3-1 0-16,1 4-2 0,1 0 0 15,-2 3 1-15,-1 2 0 16,2 0 2-16,-2 4-2 16,0-1-1-16,0 1 1 15,0 0 0-15,0 0 0 16,0 0 0-16,0 0-5 15,0 0 5-15,0 0 0 16,0 0-1-16,0 0-8 16,0 0-1-16,0 0-39 15,0 0-53-15,0 0-61 16,-8 4-174-16</inkml:trace>
  <inkml:trace contextRef="#ctx0" brushRef="#br0" timeOffset="192125.06">29293 2759 185 0,'0'0'48'0,"0"0"-4"15,0 0-9-15,0 0-2 16,0 0-13-16,0 0-6 15,-8-7 33-15,7 7 6 16,-2 0-23-16,1 0 0 16,-2 0 6-16,3-2-8 15,-2 2 0-15,-4-1-2 16,1 1-3-16,0 0-2 16,-1 0 9-16,3 0-9 0,-1 0 2 15,-1 0-7 1,-1 0-7-16,-5 0 8 0,1 0-6 15,-1 0 4-15,-1 3-3 16,1 0-1-16,0 2 0 16,0 1-5-16,2-1-5 15,-2 4 3-15,0-1 2 16,2 2-2-16,-2 0-4 16,2 1 1-16,0 0-1 15,1-2 8-15,0-1-4 16,-3 2 2-16,3-1-2 15,0-1 1-15,0 2 1 16,1 0-6-16,-2 1 3 16,3 1 1-16,-2 0-3 15,2 1 0-15,-1 0-1 0,-1 0 4 16,-1 2-1-16,-1-3-3 16,1 2 1-16,0-2-1 15,1 2 2-15,-1 1 3 16,2-1-2-16,2 1-1 15,3-3-1-15,0 1 6 16,0-1-7-16,-2 0-2 16,1-1 2-16,-2 2 4 15,0 0-2-15,1 1-2 16,1 2 0-16,-1-1 1 16,1-1 0-16,-2 3-1 15,0-3 9-15,0 2-9 0,1-3-3 16,-1-1 3-16,3-1 1 15,-1 1 3-15,0-3-3 16,2 4-1-16,1-4 0 16,-1 1 0-16,2-3 3 15,-1 3-3-15,-1-3 0 16,1 1 0-16,-1 1-3 16,1 2 3-16,-1 0 0 15,2-1 3-15,0-1-2 16,-1 3-1-16,1-3-8 15,0 1 8-15,0 1 1 16,0 0 7-16,0 3-8 16,0-3 1-16,0 3-1 0,0-2 0 15,0 1 0-15,0-1 1 16,0 1-1-16,0-1 1 16,0 1 1-16,0-1-2 15,0-2 0-15,0 1 6 16,0 2-1-16,0-2-4 15,0 3 5-15,4-3 5 16,1 3-4-16,1 1-7 16,0 0 15-16,1 0-13 15,2 3 5-15,0-1-6 16,1 3-1-16,-1-1 11 16,-1-4-10-16,0-1 3 0,-3-1 3 15,1-4-6-15,-1 3-1 16,2 1 0-16,3 3 2 15,1-1 8-15,3 2 9 16,2-1 0-16,0 1-7 16,1-3-4-16,-2-3 5 15,-2-1 4-15,-1-1-17 16,-2-4 7-16,-1 2 7 16,0 1-13-16,2-1 4 15,1 3 0-15,-2-4 1 16,2 0 0-16,-3-1 5 15,-1 0-10-15,-4-2 1 16,0-2 4-16,-2-1-2 16,-2 0 4-16,0 0-6 0,6 0-2 15,1-7 0-15,8-9-88 16,0 2-101-16,4 0-342 16</inkml:trace>
  <inkml:trace contextRef="#ctx0" brushRef="#br0" timeOffset="194090.83">31145 2959 507 0,'0'0'24'15,"0"0"101"-15,0 0-35 16,0 0-39-16,0 0-15 16,0 0-9-16,0-11-3 15,0 11-1-15,0 0-10 0,0 0 9 16,2 0-7-16,2 0-11 15,4 0-2-15,1 0 3 16,0 2-4-16,-2 6 1 16,3-2-2-16,-4 5 1 15,5 1 2-15,4 4 4 16,0 1 6-16,4 1 0 16,1 1-6-16,1 0 2 15,-2-1-3-15,-3-3 1 16,-2-1-7-16,-7-3 0 15,-1 1 2-15,-3 1-2 16,0-1 2-16,0 5 1 16,3 0-2-16,-3-1 5 0,3 2 1 15,0 1-4-15,0 0-3 16,3 0 5-16,-3-3-4 16,-2-1 0-16,1-1-1 15,-1-3 0-15,-2 1 1 16,1-1-1-16,-1 1 1 15,2-1 1-15,-1-1-2 16,0 1-1-16,0 3 1 16,-2-1 0-16,1 0 5 15,-2 1-3-15,0 1-2 16,0-1 4-16,0 1-3 16,0 2 2-16,0-1 0 0,0-2-3 15,0 2 2 1,0-1 1-16,0-4 1 0,-2 1-4 15,-1 1-1-15,-1-1 1 16,-1 2 1-16,-2 0 2 16,-1 3-2-16,1-1 1 15,-1 1-1-15,0 0 5 16,2-3-4-16,-2 1-2 16,0-2 2-16,1 1 2 15,0-1-4-15,1 0 0 16,0-1 0-16,-1-1 0 15,0 2 0-15,0 1 1 16,-2 1 1-16,-1-1-2 16,-1 1 3-16,-1 1-3 15,-3-3 1-15,2 3 7 0,-1 1-8 16,4-2 0-16,-1-3 0 16,3-1 0-16,-1-2 0 15,1-1 0-15,-1 0 0 16,2 1 0-16,-2 2 9 15,0-3-9-15,-5 3-3 16,1-1 3-16,-2 2 9 16,0 1-9-16,0 0 1 15,3-1 0-15,-1 0-1 16,1-2 0-16,3 0 0 16,-4 0 1-16,4-2 0 15,-4 1-1-15,0 1 2 0,0-1 6 16,-1 1-5-16,2-3 1 15,2 2-2-15,0-2-1 16,1-1 1-16,-1 2-2 16,-1 0 1-16,0 0 4 15,-2 1-3-15,-2-1 0 16,-1 1 0-16,-1 2 1 16,-2-4-2-16,2 0-1 15,-2-1 2-15,1 0-2 16,3-1 11-16,1 0-9 15,3-1-2-15,5-1-2 16,0-2 2-16,4 2 0 16,1-3 2-16,1 0-1 0,0 0 2 15,0 0 0 1,0 0 0-16,0 0-2 0,0 0 4 16,0 0-2-16,0 0-1 15,0 0 0-15,0 0-2 16,0 0 1-16,0 0 2 15,0 0-3-15,0 0-17 16,0-7-35-16,0-3-27 16,-7-4-73-16,-7-2-243 15</inkml:trace>
  <inkml:trace contextRef="#ctx0" brushRef="#br0" timeOffset="196431.72">28171 2126 547 0,'0'0'15'15,"0"0"34"-15,0 0 48 16,0 0-44-16,0 0-42 15,0 0-8-15,88-37-3 16,-64 35 4-16,-3 0 5 16,-2 2 5-16,-1 0 3 15,-1 0-3-15,-1 0 1 16,-3 0-3-16,1 7 1 16,-8 0 3-16,-2 6-11 15,-4 4 6-15,0 5-1 0,0 1 2 16,-10-1-2-16,-7 4-6 15,2-2 3-15,-4 1-3 16,-2 2 7-16,0 1-11 16,-3-2 8-16,1-1 3 15,0 0-1-15,4-4-9 16,-1-5 4-16,7-2 2 16,3-3 1-16,4-3-3 15,3-4-4-15,1-2 2 16,2-2 0-16,0 0 7 15,0 0-6-15,0 0 3 16,0 0-6-16,5 1 2 16,20 4 12-16,14-1 17 0,16 3-6 15,3-1-14 1,-3 1 4-16,-7-3-16 0,-5 1 9 16,-4 0-8-16,-9-1 13 15,-6 0-8-15,-11-3 7 16,-5 2 2-16,-4-2 12 15,-3-1-9-15,1 0-5 16,-2 0-3-16,0 2-6 16,0 0-1-16,0-2 0 15,0 3-1-15,0-3-2 16,0 0 0-16,0 2-2 16,0-2-11-16,0 1-5 0,0 1-9 15,0-1-6 1,0 2-11-16,0 5-48 0,0-5-51 15,0-1-119-15</inkml:trace>
  <inkml:trace contextRef="#ctx0" brushRef="#br0" timeOffset="197849.02">32155 2163 445 0,'0'0'73'16,"0"0"30"-16,0 0-3 15,0 0-36-15,0 0-29 16,0 0 7-16,-3-31-10 16,3 30 3-16,0-2-6 15,0 1-8-15,5 2-15 16,3-3 11-16,5 3-16 15,4 0 1-15,3 3 3 16,5 9-10-16,2 2 10 16,-5 1-11-16,-2 0 5 15,-4-1 1-15,-5 0 0 0,-1 1 3 16,-6-2-3-16,-1 0-3 16,-3 0 2-16,0 1 1 15,0 2-9-15,-7-3 6 16,-8 2 3-16,0-3 11 15,-3 2-9-15,2-2 2 16,-1-5-4-16,1 2 9 16,3-3-1-16,-2-2-7 15,4-1 2-15,5 0 7 16,2-3-8-16,1 0 8 16,3 0-10-16,0 0 1 15,0 0 6-15,0 0-5 0,0 2 2 16,0-2 0-16,0 0 2 15,0 2-2-15,0-2-4 16,4 1 0-16,4 2 0 16,2 3 0-16,4 4 2 15,1 2-2-15,-1 3 0 16,-1 1-5-16,-2 1 5 16,-2-1 0-16,-4 0 1 15,-4-6-1-15,-1 2-7 16,0 0 7-16,0-2-2 15,0 5 2-15,-1 0 0 16,-7 1-1-16,-3 0 4 16,-1-4-2-16,-5 0 4 15,2-4 7-15,-1 0 3 16,1-2-2-16,0-3 6 0,3-3 9 16,-2 0-7-16,0 0 1 15,0 0-3-15,-4 0-3 16,2-5-2-16,1 0-7 15,3-2-3-15,-1 2-2 16,-1-1 0-16,-1 5-2 16,3-2-18-16,-1 3-75 15,6 0-135-15,-2 0-484 16</inkml:trace>
  <inkml:trace contextRef="#ctx0" brushRef="#br0" timeOffset="200182.04">28926 5124 374 0,'0'0'131'0,"0"0"-71"16,0 0 90-16,0 0-69 15,22-88-39-15,-13 75 12 16,-3 5 3-16,-3 2 6 16,-3 5-21-16,2 1 0 15,-2 0-31-15,0 0 1 0,0 12-8 16,0 17-1-16,0 10-2 16,0 8 14-16,-3 6-9 15,-5 5 12-15,1 1-7 16,-5-1-3-16,-2 2-1 15,0-4-7-15,-2 0 2 16,-1-2-2-16,0-2 4 16,-1-2-3-16,0-3-1 15,1-6 0-15,2-4-1 16,6-14 1-16,3-9 0 16,6-7-1-16,0-6 2 15,0-1-2-15,0 0 2 0,0 0 6 16,0-5 16-16,9-12-1 15,8-4-15-15,6-9-3 16,5-4-1-16,5-5 0 16,4-3-3-16,1-2-7 15,-2 1 4-15,-4 5 3 16,-3 6-1-16,-5 7 2 16,-2 6-1-16,-4 8 5 15,-2 5-10-15,3 6 4 16,1 0-9-16,5 4-2 15,2 15 11-15,0 2-2 16,-5 5 1-16,-7 3-2 16,-3 5-6-16,-6-2 10 15,-6 1-5-15,0-3 4 0,0 2 0 16,-9-2 0-16,-1 0 1 16,-6 3 0-16,-1 0 0 15,-2-3 2-15,-4-3-2 16,-1-3 3-16,-1-5-2 15,0-6 1-15,2-1-2 16,5-7-1-16,-2-3 1 16,-1-2 9-16,-2 0-4 15,-5 0 2-15,-1-12 1 16,0-4 1-16,-1-4 3 16,3-2-11-16,5 0 0 0,5 2-1 15,4 1 0 1,5 5-4-16,7 2-32 0,1 1-39 15,9 2-83-15,21-1-165 16</inkml:trace>
  <inkml:trace contextRef="#ctx0" brushRef="#br0" timeOffset="200819.71">30107 5467 280 0,'0'0'290'0,"0"0"-197"16,0 0 25-16,0 0-54 15,-19-81 1-15,2 68-1 16,-8 3-24-16,-6 2-19 16,-5 6-18-16,-4 2-1 15,-1 0 11-15,-1 13-10 16,2 6 0-16,0 8-1 16,3 7 6-16,2 6-4 15,1 4 8-15,6 4-12 16,8 0 4-16,4 1-6 15,10 0 2-15,5-5 0 16,1 1 2-16,0-2-1 16,10-7 0-16,9-3-1 15,7-7 8-15,4-2 13 16,7-4 12-16,0-8-17 0,3-2-5 16,-5-5 0-16,-3-3 2 15,-3-2-2-15,-4 0-7 16,-4-2 2-16,2-11-6 15,-1-1-14-15,-1-3-66 16,-2-3-89-16,-3-2-277 16</inkml:trace>
  <inkml:trace contextRef="#ctx0" brushRef="#br0" timeOffset="201255.97">30623 5438 723 0,'0'0'61'0,"0"0"49"16,0 0 13-16,0 0-59 16,0 0-20-16,0 0-23 15,12-31-15-15,-12 40-3 0,0 20-3 16,0 15 9-16,-6 12 11 16,-10 5-7-16,-2 4 6 15,-4 5-8-15,-1-2-3 16,5-3-7-16,1-5 0 15,6-16 0-15,5-11 1 16,3-8-1-16,3-8-1 16,0-10 0-16,0-2-1 15,0-3-3-15,0-2-25 16,0 0-8-16,0 0-43 16,0-14-131-16,6-8-356 15</inkml:trace>
  <inkml:trace contextRef="#ctx0" brushRef="#br0" timeOffset="201543.1">30358 5679 708 0,'0'0'73'0,"0"0"-21"16,0 0 45-16,0 0-36 15,0 0-40-15,0 0-15 16,124 4 4-16,-65 10-4 15,6-1 30-15,2 1-5 16,1-6-5-16,-8-2 5 16,-8-3-9-16,-9-3-8 0,-13 0 11 15,-10 0-3-15,-7 0-16 16,-4 0-6-16,-5 0 5 16,-2 0-10-16,-2 0-12 15,0 0-46-15,0 6-67 16,-6 1-88-16,-12-3-398 15</inkml:trace>
  <inkml:trace contextRef="#ctx0" brushRef="#br0" timeOffset="203706.37">28865 6278 409 0,'0'0'100'0,"0"0"-88"0,0 0 50 15,0 0 33-15,-84-26-37 16,69 25-23-16,3 1-11 16,6 0-2-16,5 0-5 15,1 0-4-15,0 0 11 16,0 0 15-16,0 0 2 16,0 0-6-16,0 0-9 15,3 0-9-15,10 0-2 16,7 1-9-16,8 6 3 15,9 2-3-15,9 0 5 16,5-1 8-16,6 0-9 16,3 3 3-16,2-4 6 15,0 3-9-15,-7-3 13 0,-3 1-5 16,-5 0-14-16,4 1 9 16,9 1-5-16,4 1-1 15,6-1 0-15,-1 1 3 16,-4-2-8-16,0 1-1 15,-3-1 4-15,-2 0 0 16,-3-4 6-16,-2 0-4 16,0 2 3-16,-3-3 0 15,3 0-1-15,0 0-7 16,-2-1 8-16,-4 3-3 16,-6-2 2-16,-7 0-4 15,-8 1 0-15,-4-2 2 0,-4-3 4 16,-4 2 1-16,-1-1 1 15,0 1-2-15,1-2 5 16,1 1-1-16,-2 0-2 16,1 1 5-16,-4-1-2 15,1 1 3-15,-4 0 1 16,-1-2-3-16,-3 0 1 16,0 0-3-16,-4 0-3 15,1 0-2-15,0 0-3 16,-2 0 0-16,0 0-5 15,0 0-1-15,0 0-1 16,0 0-38-16,-21 0-96 0,-21 0-93 16,-28-2-262-16</inkml:trace>
  <inkml:trace contextRef="#ctx0" brushRef="#br0" timeOffset="-203908.99">26885 3950 120 0,'0'0'93'0,"0"0"-61"16,0 0 0 0,0 0 28-16,0 0-28 0,0 0 14 15,0 0 14-15,0 0-7 16,-24 0 0-16,20 0-17 16,-2 0-3-16,0 0-4 15,-1 0 7-15,-1 0-5 16,1 0-6-16,-2 0 4 15,3 0-9-15,0 0 2 16,3 0-10-16,1 0-1 16,2 0 6-16,0 0-2 15,0 0-4-15,0 0 11 0,0 0-19 16,0 0 5 0,0 0 2-16,0 0-8 0,0 0-1 15,0 0 5-15,12 0-4 16,8 5 6-16,5 2-6 15,8 2 11-15,4-1-5 16,5 1-4-16,3-1-3 16,1 0 3-16,-1 1 7 15,-3-1-7-15,-4-1-1 16,-4 0 1-16,-5 0-1 16,-5-2-1-16,-2 0-2 15,-3 0 10-15,-2 0-9 16,2-2 0-16,-1 3 2 15,0-2 6-15,-3-1-5 16,-3 1-3-16,-3-2 1 0,-3-1 7 16,0 1-4-16,-3-2 6 15,0 1 0-15,0-1-6 16,1 0 9-16,-2 0 0 16,1 0-6-16,-2 0-6 15,-1 0-2-15,0 0 4 16,0 0-5-16,0 0 1 15,0 0-2-15,0 0-36 16,0 4-34-16,0 0-59 16,-12-1-4-16,-7-3-223 15</inkml:trace>
  <inkml:trace contextRef="#ctx0" brushRef="#br0" timeOffset="-203205.95">26791 3955 301 0,'0'0'46'15,"0"0"2"-15,0 0 48 16,0 0-8-16,0 0-45 15,0 0-8-15,-5-2 26 16,5 2-30-16,0 0-2 16,0 0-7-16,0 0 3 15,0 0-10-15,4 0 10 0,8 0 11 16,9 0 4 0,4 0-31-16,9 0 3 0,1 2 0 15,2 2 0-15,3 4-7 16,3-3 8-16,-1 2-5 15,0 2 1-15,0-4 0 16,-6 2 2-16,-2-1 0 16,-3-2 2-16,-2 0-12 15,-4 0 14-15,-3-1-7 16,-4 1-4-16,-3-4 5 16,-3 3 7-16,-4-3-15 15,-1 2 10-15,-4-2 6 16,-2 0-9-16,-1 1 3 15,0-1-6-15,0 0-1 16,0 0 1-16,0 0-1 0,0 0-2 16,0 0-1-16,0 0-1 15,0 0 0-15,0 0-2 16,0 0 0-16,0 0-14 16,0 0-24-16,0 0-26 15,-1 4-56-15,-17 3 10 16,-7-2-1-16,-3-4-140 15</inkml:trace>
  <inkml:trace contextRef="#ctx0" brushRef="#br0" timeOffset="-202592.88">26835 3995 125 0,'0'0'183'0,"0"0"-163"16,0 0 53-16,0 0 33 15,0 0-43-15,0 0-30 16,-9-3 3-16,9 3-9 15,0 0 25-15,0 0-20 0,0 0 6 16,0 0-5 0,0 0-3-16,0 0 7 0,0 0-14 15,10 0 18-15,9 0-24 16,8-1-5-16,9 1-10 16,5 0-1-16,-3 0-1 15,2 0 0-15,-4 0 10 16,-3 1-10-16,-3 2 12 15,-2 0-3-15,1-2-9 16,-3 0 6-16,-3 2 4 16,1-2 6-16,-3-1-9 15,-1 4-2-15,-2-3-3 16,0-1-1-16,-3 3 3 16,-2-3 9-16,-2 1-10 0,-3 0-1 15,-1-1 2-15,-3 0-1 16,-1 0 1-16,-1 0 1 15,-1 0-1-15,-1 0-2 16,0 2 9-16,0-2-9 16,0 0-2-16,0 0 2 15,0 0-6-15,0 0 8 16,0 0-9-16,0 0-6 16,0 0-24-16,0 2-48 15,-4 5-48-15,-14-4-1 16,-9-1-130-16</inkml:trace>
  <inkml:trace contextRef="#ctx0" brushRef="#br0" timeOffset="-202006.03">26927 4001 175 0,'0'0'87'0,"0"0"-64"16,0 0 39-16,0 0 39 0,0 0-43 16,0 0-16-16,-28-3 9 15,28 3-16-15,0 0 3 16,0 0 16-16,0 0-16 15,0 0-22-15,0 0 2 16,0 0-11-16,13 0 15 16,8 0-7-16,8 2-2 15,9 4-4-15,7 1 2 16,0 0 7-16,-1 1-8 16,-5 1-2-16,-3-4-2 15,-6 1 4-15,-5-2-2 16,-4-1 6-16,-7 1-9 15,-4-4 8-15,-4 0-1 0,-3 0 1 16,-2 0-3 0,1 0 8-16,1 0-17 0,0 0 8 15,0 0-1-15,0 0 2 16,0 0-8-16,-2 0 1 16,1 0-2-16,-2 0 0 15,0 0 2-15,0 0-1 16,0 0 2-16,0 0 0 15,0 0-2-15,0 0-1 16,0 0-1-16,0 0-2 16,0 0-2-16,0 0-28 15,0 0-59-15,-2 0-37 0,-11 0-14 16,-2 0-87 0</inkml:trace>
  <inkml:trace contextRef="#ctx0" brushRef="#br0" timeOffset="-201377.96">26715 3976 270 0,'0'0'56'0,"0"0"-22"15,0 0 66-15,0 0-21 16,0 0-23-16,0 0-19 15,5 3 23-15,13-1-40 16,4 4 13-16,9-2-14 16,4 3 8-16,7 1-17 15,5 0 1-15,1 3 6 16,-2-2-3-16,-2-1-4 0,-9 1 5 16,-5-1 1-16,-3-2 1 15,-9-1-2-15,-3-1 1 16,-5-2-2-16,-1 0-1 15,-3-1-2-15,0 1 11 16,3-1-11-16,-3 2 25 16,0-1-21-16,2-1 12 15,-5-1-13-15,1 0 4 16,-3 0-3-16,-1 0-6 16,0 3-1-16,0-3-6 15,0 0-1-15,0 0-1 16,0 0 9-16,0 0-9 15,0 0 0-15,0 0 3 0,0 0-3 16,0 0 0 0,0 0 0-16,0 0-6 0,0 1-37 15,0 2-28-15,0 5-70 16,3-1-39-16,2 0-309 16</inkml:trace>
  <inkml:trace contextRef="#ctx0" brushRef="#br0" timeOffset="-198736.34">28887 6199 75 0,'0'0'88'0,"0"0"-38"16,0 0 7-16,0 0-14 15,0 0-16-15,0 0-12 16,-39 0 12-16,33 0 25 16,0 0-7-16,3 0-10 15,-1 0-4-15,1 0-9 16,-4 0-2-16,-1 0-3 15,-1 0-7-15,-3 0 1 16,3 0 8-16,-1 0-6 16,-2 0 2-16,6 0 14 15,-2 0 7-15,5 0-10 16,2 0-3-16,-2 0 4 0,1 0 2 16,1 0-14-16,-3 0 6 15,2 0-3-15,1 0-9 16,-1-1-3-16,2 1 10 15,0 0 2-15,0 0-6 16,0 0-2-16,0 0 0 16,0 0 2-16,0 0-3 15,0 0-2-15,0 0-2 16,0 0 2-16,0 0-5 16,0 0 10-16,0 0 11 15,0 0-11-15,3 0 3 16,7 0-12-16,2 0 1 15,2 0-5-15,1 0 8 16,2 0-8-16,2 0 5 16,4 0-4-16,1 0 9 0,3 1-4 15,-2 2 2-15,-2-2 4 16,-1 0-8-16,-4 0 1 16,-4 2 5-16,-2-1-7 15,-1 1-1-15,0 0 12 16,1-1-12-16,1 1 7 15,3 1-8-15,3 0 6 16,1 1 3-16,6-1 8 16,-4 2-9-16,2-1-1 15,-3-2-2-15,-5 0-5 16,1 1 6-16,-5 0-5 16,2-1 3-16,0 2 1 0,1 1-5 15,3-1 2-15,4 1-2 16,6 2 4-16,5 0-4 15,2 1 4-15,-1-1 5 16,-4 1-6-16,-3-3-3 16,-5-1 1-16,-3 1-4 15,-4-3 4-15,0 2-1 16,-1 1 1-16,2-3 1 16,0 0-2-16,5 2 3 15,3 0-2-15,-1-1 4 16,-1 1-5-16,0 0 1 15,-4-1 1-15,3-2 6 16,-2 1-4-16,1-1-4 0,-1 0 1 16,-1-2 6-16,0 2-4 15,-2-2-3-15,-1 3 0 16,-1-1 2-16,-2 0-1 16,0-1-1-16,3 1 3 15,-2 1-2-15,2 0-1 16,0 0 3-16,0 0-3 15,3-1 0-15,0 0 4 16,1-1-1-16,-1 0-2 16,-2 2-1-16,-1-1 0 15,1-1 0-15,3 1 4 16,3 1-4-16,0 2 2 0,0-2-1 16,0 0 5-16,-3 0-2 15,-2-1-1-15,-1 1-3 16,0 0 3-16,-1-1-2 15,1 0 6-15,-1-1-5 16,2 2-2-16,-2-2 4 16,-1 2 3-16,-2-1-4 15,-1 1-3-15,1-1 6 16,-3-2-6-16,-3 2 5 16,2-1-1-16,-1 1 0 15,-1-2 0-15,1 1 1 16,-1 2 1-16,3-2-3 15,-2 3 4-15,1-1 0 0,0-3-2 16,-1 3 3 0,-3-1 4-16,2-2-2 0,3 1 2 15,3 2 3-15,3-2-2 16,3 3-1-16,2 1 3 16,2-1-4-16,0 1 0 15,-4-2-1-15,-2 0-4 16,-5 1-1-16,-8-3 1 15,1 0-1-15,-2-1 3 16,-1 0-1-16,-1 0 1 16,0 0-7-16,0 0 4 15,0 0-4-15,2 0 2 16,-1 0-2-16,2 0 0 16,2 0 4-16,-2 0 0 0,1 0 0 15,1 0-2-15,0 2 5 16,0-2-8-16,-2 1 9 15,0-1-9-15,-1 0 3 16,-1 0-3-16,-1 0 2 16,0 0-1-16,0 0-1 15,0 0 1-15,0 0-1 16,0 0 2-16,0 0-2 16,0 0-5-16,0 0 5 15,0 0 6-15,2 0-6 16,-2 0 0-16,0 0 1 15,0 0-1-15,0 0 1 16,0 0-1-16,0 0 0 0,0 0 0 16,0 0-4-16,0 0 4 15,0 0-37-15,0 0-17 16,0 0-47-16,-21 0-58 16,-10-12-96-16,-10-14-490 15</inkml:trace>
  <inkml:trace contextRef="#ctx0" brushRef="#br0" timeOffset="-197069.81">28328 5305 314 0,'0'0'80'0,"0"0"-48"16,0 0 87-16,0 0-72 15,0 0-18-15,0 0 24 16,0-55 6-16,0 43-30 15,0-2 5-15,-2 1-1 16,-4 1-10-16,-1-2-1 16,-3 3 0-16,-1 0-15 15,-4 1 9-15,-3 2-5 16,-4 1-5-16,-3 3 3 16,-1 2-3-16,-1 2 3 15,2 0-8-15,-1 0-1 16,0 6 1-16,-3 9 6 15,3 5-7-15,-4 6-3 0,0 2 3 16,3 2 6 0,1 4-5-16,3 0 6 0,2 0-4 15,3-1-1-15,0-1-2 16,3 0 5-16,2-2-4 16,4 1 1-16,4-3-2 15,1-2 3-15,4-2 6 16,0-2-7-16,0-3 6 15,9-2-3-15,4-4 0 16,5 0-1-16,2-2 2 16,3-4 4-16,4 0-3 15,1-4 5-15,1-3-8 16,-2 0 6-16,-1 0-3 16,-1-10 2-16,1-5 2 0,0-6 5 15,4-4 1-15,1-7-8 16,0-4 0-16,4-7-4 15,0-4-3-15,-2-5 1 16,-5 1-3-16,-8 5 4 16,-6 5-3-16,-4 7-1 15,-6 7-3-15,-2 4 3 16,-1 9 20-16,-1 3-13 16,0 6 2-16,0 2-6 15,0 3-1-15,0-1-1 16,0 1 1-16,0 0 1 15,0 0-6-15,0 0-1 16,0 5-8-16,0 13 8 0,-3 5 3 16,-6 4 1-16,0 4 0 15,-3 0 1-15,3 5 0 16,0 1-1-16,2 4 1 16,1-1 1-16,3-1-1 15,3 0 0-15,0-2-1 16,0-5 4-16,0-4-4 15,1-3 3-15,9-6-3 16,3-1 9-16,-3-1-9 16,2-3 2-16,-1-3 2 15,-2-3 1-15,0-4-4 16,1 1 5-16,2 0-5 0,6-3 2 16,0 1-1-16,3-2-2 15,-2-1 0-15,-6 0 0 16,2 0-22-16,-3-1-87 15,0-18-220-15</inkml:trace>
  <inkml:trace contextRef="#ctx0" brushRef="#br0" timeOffset="-196046.03">31570 5593 503 0,'0'0'113'0,"0"0"-5"16,0 0-1-16,0 0-40 15,0 0-32-15,0 0 18 16,42-48-7-16,-40 48-13 16,-1 0-8-16,2 0-11 15,0 0-5-15,5 12-5 16,2 15 2-16,5 12 0 15,-3 9 16-15,0 7-7 16,-5 10 0-16,4 6-6 16,-1 6 6-16,2-4-11 0,0-8-2 15,0-9 2-15,-5-8 0 16,-1-9-7-16,-3-8 4 16,1-8-1-16,-3-9 3 15,-1-6-2-15,0-2 0 16,0-4-1-16,0-2-5 15,0 0-7-15,0 0-26 16,0-7-29-16,0-15-65 16,0-11-143-16</inkml:trace>
  <inkml:trace contextRef="#ctx0" brushRef="#br0" timeOffset="-195632.98">31996 5623 670 0,'0'0'42'16,"0"0"17"-16,0 0 0 15,0 0-46-15,0 0-8 16,0 0 1-16,-78 47 19 15,44-17 2-15,-2 6 3 16,0 5-3-16,0 5 4 0,0 2-11 16,-1 3-8-16,2 0 7 15,-1-4-10-15,4-7-9 16,2-4 4-16,5-4-3 16,3-6 8-16,7-6-8 15,0-1 9-15,8-4-6 16,0-3-3-16,3-5 3 15,1-2-4-15,3-3 1 16,0-1 0-16,0 1-1 16,0-1 0-16,0-1-11 15,0 0-23-15,0-6-20 16,0-18-71-16,0-5-285 0</inkml:trace>
  <inkml:trace contextRef="#ctx0" brushRef="#br0" timeOffset="-195373">31408 5954 625 0,'0'0'78'16,"0"0"6"-16,0 0 18 16,101-10-50-16,-60 10-19 15,11 0 17-15,9 0-24 16,6 0-7-16,6 0-6 15,-6 3-6-15,-4 1-5 0,-8 1 0 16,-12 0-2-16,-10 1 0 16,-13 2-2-16,-13-3-20 15,-7 2-20-15,-9 1-68 16,-24-3-19-16,-10-5-333 16</inkml:trace>
  <inkml:trace contextRef="#ctx0" brushRef="#br0" timeOffset="-191868.42">27770 6113 320 0,'0'0'37'0,"0"0"48"16,0 0 28-16,0 0-57 15,0 0-40-15,0 0 1 16,-13 0 17-16,13 0 17 16,0 0-12-16,0 0-11 15,0 0 1-15,0 0 9 16,0 0-19-16,0 0 7 16,0 0-5-16,0 0-4 15,0 0 1-15,0 0 12 16,0 0-15-16,0 0-3 15,0 0-7-15,4 0 4 0,2 0 6 16,4 0-6-16,7 0 7 16,4 0-7-16,4 0 1 15,2 0-3-15,0 0 4 16,-4 3-9-16,-1 1-2 16,-2-1 2-16,0 1 9 15,-2 0-9-15,-2-2 3 16,1 2-2-16,-3-1-2 15,0-1 4-15,-1 1-1 16,1 0-1-16,2 0-3 16,1 0 13-16,5 0-9 15,2 1 2-15,-2-2-3 16,-1 1 2-16,0 2-1 0,-1-2-3 16,-4-1 2-16,0 0-3 15,-6 1-2-15,1-2 2 16,2 2 1-16,-1-2 1 15,3 1 1-15,-1 3-1 16,3-2-2-16,2 0 2 16,1 1 7-16,1 0-9 15,-3 1 0-15,-2-2 8 16,-2 0-5-16,1 0 0 16,-3 1 4-16,1 0-5 15,2-1 0-15,3 2 3 16,3 0-4-16,7 2 0 15,2-1 1-15,0 0-1 0,-2 1 3 16,-6 0 1 0,-3-4-5-16,-3 2 1 0,0-1 0 15,-2-2-1-15,-1 1 6 16,5-2-5-16,0 2 6 16,3 1-4-16,4 0 2 15,2-1-2-15,1 1 1 16,-4-1 2-16,-3 0-6 15,-3 1 4-15,-6-1-4 16,1-3 6-16,-4 3-5 16,5-2 0-16,-1 2 0 15,5-1 1-15,2 1 1 0,2 2 4 16,2 0-7 0,2-1-1-16,1 3 1 0,-1-3 1 15,-1 1 4-15,-4-1-7 16,-6-2 7-16,0 0-3 15,-2 1 1-15,2-1-3 16,-3 1-2-16,3 0 2 16,-2 1 5-16,4 1-1 15,2-2-3-15,4 3 1 16,0-1-1-16,3 0 0 16,-5-1-1-16,0 1-5 15,-1-2 5-15,-1 2-1 16,0-1 2-16,0-1-2 15,1 0 2-15,0 2-1 0,4-3 0 16,-3 3 2-16,5-1 0 16,-1-1-1-16,0 2 1 15,-1-2 0-15,-4 0-2 16,-1-1-1-16,2 0-2 16,1 0 3-16,2 0 6 15,0 1-6-15,1 0 0 16,2-1 3-16,0 1-3 15,-3 0 0-15,0 0 0 16,-2-2 0-16,-3 1 1 16,-2 0-1-16,1-2 1 15,0 3-1-15,1-1 0 16,2 1 0-16,1 0 0 0,5-1 1 16,2 0-1-16,-3-2-2 15,3 5 1-15,-1-5 2 16,-1 2 0-16,0-2 1 15,-3 1-4-15,0-1 4 16,-4 0-3-16,2 2 2 16,-2-1-1-16,2 1 0 15,2-1 0-15,3 1 0 16,3-1 0-16,1-1 0 16,4 2 1-16,0 0 5 15,1-2-6-15,-3 0 0 16,-1 0 0-16,-6 0 0 15,-3 0-1-15,-1 0-5 16,-1 0 6-16,4 1 0 16,-1 1 0-16,1 0 5 0,-2 2-5 15,-2-4-5-15,1 1 5 16,0-1 0-16,4 0 4 16,-5 0-4-16,1 0 2 15,-1 0-2-15,-3 0 1 16,1 0-2-16,-1 0 5 15,2 0 0-15,-1 0-4 16,-1 0 1-16,1 0 0 16,0 0-1-16,0 0 0 15,3 0 1-15,0 1 0 0,-1 1-1 16,3 3 0 0,1-1 0-16,-1-3 2 0,0 0-1 15,-1 0-1-15,2 2-1 16,-1 0 1-16,-1 0 4 15,-1-2-4 1,-3-1 0-16,0 0 0 0,-4 0 1 16,1 0 1-16,0 0 0 15,1 0-1-15,0 0 3 16,1 0-3-16,-2 0 4 16,2 0-3-16,-3 0 1 15,-3 0 0-15,0 0-2 0,-2 0 0 16,1 0 2-1,1-1-3-15,-1 1 4 0,3 0-1 16,1 0 1-16,-3 0-1 16,1-2 0-16,-1 2-1 15,-1-1 2-15,-1 1 1 16,-3 0-2-16,-4-2 11 16,0 2-10-16,-3 0 4 15,2 0-3-15,-1 0 4 16,2-1-2-16,1 0 6 15,-3-1-6-15,5 2-3 16,-3-1 1-16,-3 1-4 16,3 0 1-16,-3 0-2 15,0 0-2-15,0 0-21 16,-6 0-48-16,-30-2-58 0,-18-10-99 16,-31-11-379-16</inkml:trace>
  <inkml:trace contextRef="#ctx0" brushRef="#br0" timeOffset="-189782.89">27913 6159 247 0,'0'0'65'0,"0"0"-52"0,0 0 44 15,0 0 43-15,0 0-69 16,0 0-5-16,-3-2 4 15,9 2 1-15,4 0-3 16,4 0 2-16,2 0 4 16,5 0-4-16,3 0-4 15,5 0-5-15,3 4 11 16,5 0-11-16,1 0-3 16,2 1 3-16,0-1-9 15,-5 0 1-15,-3 2-1 16,-2-3 6-16,-2 1-17 0,1 0 6 15,-1-1 7-15,2 0-14 16,-1 2 14-16,5-2-12 16,-3 2 4-16,0-1-4 15,-1 1 7-15,-3 0-3 16,-4-2 1-16,-4 0 1 16,-2 1-4-16,2 0 2 15,3-1-3-15,3 2 0 16,2 0-2-16,4 2 2 15,2-2-1-15,0 1-2 16,0-1 0-16,-2 2 0 16,-4 0 1-16,-4-1 0 15,-2-1-1-15,-1-1 2 16,3 2 4-16,-1-2-6 16,7 1 1-16,2 0-2 0,3 0 2 15,5 3-1-15,0-2 1 16,-2 2 5-16,-3 1-6 15,3-1 0-15,-1-1 0 16,-1 0-1-16,-1 0 1 16,0-3-2-16,-1 2 2 15,0-1 6-15,-2 1-6 16,1 0 0-16,-2-1-7 16,2 0 7-16,2 2 0 15,1-2 0-15,-3 0 0 0,1-1 0 16,2 1 0-1,-1-2 4-15,0 2-4 0,-1-1 0 16,0-1 0-16,-2 1 1 16,-1 1 0-16,-3-2-1 15,-2 2 1-15,1-3 1 16,0 1-2-16,4 1-2 16,3-1 2-16,1 0 2 15,2 0-1-15,0 0-1 16,0 0 4-16,0-1-1 15,-4 1-2-15,-2-3-1 16,-5 2 9-16,-2 1-8 16,-1 0-1-16,1-2 1 15,2 2-1-15,2-1 1 16,4 0-1-16,3 1 0 0,1 1 0 16,-1-2-1-16,-1 0 2 15,-6 0-1-15,1-2 2 16,-3 0 8-16,-3 2-8 15,1 0 4-15,0 1-6 16,-3 0 3-16,3 1-4 16,1 0 5-16,0 0-6 15,-1-1 4-15,3 1 2 16,-2-4 2-16,3 0-1 16,-5 1-2-16,0 1 1 15,-4-2-1-15,2 3-3 16,0-2 2-16,0 4-2 0,5 0 2 15,2-3-2-15,3 2 0 16,3-1 0-16,1 0 1 16,1-1 0-16,-3 0-1 15,-2-2-4-15,0 0 4 16,1 0 4-16,1 0-4 16,-1 0 1-16,0 0-1 15,-1 0 0-15,-3 0 0 16,-2 0 4-16,-2 0 9 15,-1 0-3-15,1 0 3 16,0 0 4-16,3 0-4 16,-1 0-1-16,2 1 7 15,-2 1-4-15,-2-1-4 0,-3 1 11 16,-3-2-19 0,-4 0 16-16,-2 0-4 0,-1 0-6 15,-1 0 6-15,0 0-5 16,1 0 8-16,-1 0-12 15,3 0 2-15,0 0-1 16,0 0-1-16,0 0 3 16,-3 0-4-16,0 0-1 15,-3 0 4-15,-3 0 2 16,3 0 0-16,-6 0-8 16,0 0 8-16,0 0-9 15,0 0 5-15,0 0-6 0,0 0-1 16,0 0 1-1,0 0 0-15,0 0-9 0,0 0-30 16,0 0-41-16,-21 0-52 16,-7-8-111-16,-1-6-671 15</inkml:trace>
  <inkml:trace contextRef="#ctx0" brushRef="#br0" timeOffset="-183542.95">32522 5782 407 0,'0'0'41'15,"0"0"30"-15,0 0 45 16,0 0-49-16,0 0-31 15,0 0-2-15,0 0-2 16,-4-56-11-16,-1 54 2 16,1-1-6-16,-4 1-9 15,-2-1-4-15,-2 3-2 16,-4 0 2-16,-1 0-1 16,-1 0-3-16,2 1 8 15,-1 9-2-15,2 1-4 16,-1 5 4-16,2 2-4 0,-3 4 0 15,2 2-2 1,-2 3 9-16,4 5-8 0,0-1 1 16,-1 2 2-16,2-1 0 15,2-2-1-15,4 3 1 16,0-6-4-16,3 0 1 16,3-1-1-16,0-4 1 15,0-3-1-15,0 2 1 16,3-4-1-16,6 0 1 15,0-2-1-15,-2-4 3 16,2-3-3-16,0-2 3 16,3-1 0-16,3-4 18 15,3-1 1-15,0 0-14 0,1 0 8 16,1-4-3 0,0-8 10-16,4-5-16 0,1-4 11 15,2-4-3-15,3-9 5 16,3-5-5-16,0-7-3 15,-2-7-1-15,0-3-6 16,-1-4-3-16,-1-6-2 16,-3 3 4-16,-1-3-3 15,-2-1-1-15,-2 0-2 16,-6-1 2-16,-2 2-2 16,-5 7 4-16,-5 4-4 15,-2 10-2-15,-1 8 4 0,0 12 3 16,0 12-3-1,0 4 0-15,0 8 0 0,0 1 0 16,0 0-10-16,0 1 9 16,-7 17-3-16,-1 6 4 15,0 6 1-15,0 4-1 16,1 4 0-16,-1 3 6 16,1 1-6-16,-1 4 13 15,1 0-10-15,-2 4-1 16,-1-2 1-16,-3 1 1 15,-1-1-1-15,-1 0 1 16,0 9-2-16,0-2-1 16,4 0 0-16,4-5-1 15,7-3 4-15,0-3-3 16,0-4 0-16,7-6-1 0,4-4 1 16,-1-4 0-16,2-8-1 15,-4-4 0-15,1-6 2 16,-5-1-3-16,3-5 2 15,-1-2-1-15,2 0 0 16,3 0-18-16,3-17-94 16,0-7-132-16</inkml:trace>
  <inkml:trace contextRef="#ctx0" brushRef="#br0" timeOffset="-182841.56">33500 5406 185 0,'0'0'171'0,"0"0"-33"15,0 0 11-15,0 0-61 16,0 0-25-16,0 0-18 16,50-74 4-16,-47 71-2 15,-2 1 2-15,1 2-17 16,-2 0-17-16,0 0-3 16,0 0-10-16,0 0 7 15,-8 11-9-15,-7 14 0 0,-6 11 11 16,-2 7 15-1,-3 9 0-15,-2 5-7 0,-3 5 7 16,-4 7-7-16,-5 4-3 16,-6 7-6-16,3 2-2 15,-1-4 1-15,0-3-9 16,3-8 6-16,4-8-6 16,0-6-2-16,9-7 1 15,6-10 1-15,5-4 2 16,1-10 0-16,5-4 5 15,2-2 1-15,3-7-7 16,4-3 13-16,1 0-13 16,1-4 0-16,0 1 5 15,0 2-3-15,0-3-3 16,0 0 3-16,7-2-1 0,2 0-2 16,0 0-9-16,-3 0-40 15,-6-2-59-15,0-8-114 16</inkml:trace>
  <inkml:trace contextRef="#ctx0" brushRef="#br0" timeOffset="-181499.12">31902 6509 151 0,'0'0'155'0,"0"0"-104"15,0 0 71-15,0 0-5 16,0 0-39-16,0 0-20 0,-3 2-9 16,3-2-14-16,0 0-16 15,0 0 14-15,0 1-1 16,4 2-21-16,15 2-2 15,6 1 2-15,6 0-9 16,3 3 1-16,0-3 11 16,2 1 8-16,-3-2-3 15,0 1-7-15,-5 0 3 16,0-2 2-16,-1 2-6 16,1-2 0-16,-1 1 1 15,-1-3 2-15,4 4-2 16,1-2 7-16,0 1-19 0,2 0 13 15,-2 1-13 1,-4-3 4-16,0 2 1 0,2 0-5 16,-3-4 2-16,0-1-2 15,0 0 11-15,1 0-9 16,0 0 9-16,0 0-6 16,-3 0-3-16,-2 0 1 15,1 0 3-15,-4 0 0 16,3 0-5-16,-1 0 9 15,1 0-7-15,-2-3 2 16,-1 2-4-16,1-1 2 16,-2 0-2-16,1 2-1 15,-2 0 1-15,0 0 6 16,0 0-7-16,-1 0 0 16,-1 0-4-16,0 5 4 0,-3-2 0 15,0-1 7-15,1-2 4 16,4 1 7-16,-2 0-10 15,4-1 2-15,-4 0 7 16,0 0-9-16,-5 0-7 16,1 0 10-16,-4 0 0 15,2 0-4-15,-4 0-2 16,-1 0 1-16,-2 0-2 16,-2 0-2-16,4 0 2 15,-4 0 5-15,0 0-7 0,0 0 4 16,0 0-4-1,1 0 0-15,-1 0-2 0,0 0 3 16,0 0-6-16,0 0 3 16,0 0-15-16,-10 0-30 15,-15 0-12-15,-15 0-35 16,-11-7-64-16,-9-10-274 16</inkml:trace>
  <inkml:trace contextRef="#ctx0" brushRef="#br0" timeOffset="-177400.86">26329 7490 26 0,'0'0'171'16,"0"0"-167"-16,0 0 7 0,0 0-4 15,0 0-7-15,0 0 0 16,0 0-6-16,10 10-33 16,-8-9-38-16,-2 1-20 15</inkml:trace>
  <inkml:trace contextRef="#ctx0" brushRef="#br0" timeOffset="-100888.2">26066 7915 747 0,'0'0'53'0,"0"0"-42"15,0 0 58-15,0 0-41 16,0 0-24-16,100-43 2 16,-52 39-4-16,-3 1-2 15,-8 2 1-15,-4 1-1 16,-6 0 6-16,-8 0-4 15,-8 0 0-15,-5 0 2 16,-6 0-1-16,0 3-2 16,0 11 5-16,0 7 15 15,-3 10-1-15,-9 6 0 0,-6 8-6 16,0 8 9-16,-7 3-11 16,-1 2-12-16,-1-4 12 15,5-7-9-15,6-7-1 16,5-5-2-16,5-5 1 15,5-8-2-15,1-5 2 16,0-5-3-16,0-6-3 16,0-2-9-16,0-2-29 15,0-2-23-15,0-4-29 16,11-19-147-16</inkml:trace>
  <inkml:trace contextRef="#ctx0" brushRef="#br0" timeOffset="-100226.95">26423 7495 615 0,'0'0'33'0,"0"0"6"16,0 0 50-16,-85-51-48 15,48 43-23-15,-7 8-10 16,-8 0 5-16,-6 1 3 0,-1 18 5 16,0 3-6-16,4 6-5 15,4 5 3-15,8 4-3 16,1 3-1-16,6 5 4 15,5 2-2-15,4 3 9 16,7 2-4-16,4 1 11 16,9 1-14-16,4 7-5 15,3 6-1-15,0 5-1 16,17-1-5-16,8-2 0 16,5-5-1-16,1-4 0 15,-3-8 5-15,1-4-3 16,-3-9-2-16,4-5 0 0,6-7-6 15,3-5 4-15,4-5 2 16,5-8-2-16,4-6-2 16,3-3 0-16,2 0 1 15,-3-12 0-15,-2-10 0 16,-5-8 1-16,-6-7 1 16,-5-9 2-16,-5-11 2 15,-4-10 9-15,-8-12 3 16,-7-10 8-16,-9-4-8 15,-3-7-15-15,0 2 0 16,-10 3 0-16,-16 3-17 16,-6 9 8-16,-14 21-9 15,-9 14 4-15,-16 26 6 16,-20 22-20-16,-15 21-7 0,-9 34-72 16,11 14-57-16,29 4-550 15</inkml:trace>
  <inkml:trace contextRef="#ctx0" brushRef="#br0" timeOffset="-98420.97">26281 9356 315 0,'0'0'73'0,"0"0"24"0,0 0-17 16,0 0-50-1,0 0-16-15,0 0-1 0,11-17 3 16,-8 14 3-16,-2 0-11 16,2 1 11-16,-1 0-4 15,-1-3 4-15,-1 0-7 16,3-1 0-16,-2 0 1 15,1-4 4-15,-2 3-2 16,0-2 2-16,0 1 0 16,0 1 1-16,0 4 4 15,0 0-6-15,0-2 3 16,-3 1-7-16,-4 0-4 16,1 0-4-16,-3 2 3 15,-3-1 2-15,0 3-6 16,-3 0 1-16,-3 0-2 0,0 0-2 15,2 6 3-15,0 5-2 16,-1 2 0-16,-2 4 3 16,-2 5 1-16,1 0 5 15,1 5 1-15,2-1 3 16,3 3 0-16,2 3-14 16,1 1 8-16,7 5-5 15,1 2 3-15,3 1-4 16,0 1-1-16,0 0-1 15,4-5 0-15,6-3 1 16,0-2 0-16,-1-8-1 16,2-5 0-16,0-5 4 15,1-2-4-15,1-5 0 0,4-4-4 16,2-3 4-16,2 0 4 16,6-7 1-16,0-12-4 15,1-6 2-15,-1-6-1 16,-5-5 0-16,-4-10-1 15,-4-3 2-15,-5-2-2 16,-1 1 4-16,-5 6-5 16,0 2 9-16,-3 9-6 15,0 10 3-15,0 6 7 16,0 9 2-16,0 3 2 16,0 3-11-16,0 2 1 15,0 0-6-15,0 0-1 0,0 0-3 16,5 17-8-1,4 11 8-15,4 6 3 0,2 5 0 16,3 2 1-16,-3 1-1 16,3 1 1-16,-5-1-1 15,2-4 0-15,-1-3-1 16,-1-5 1-16,1-3 0 16,2-5-3-16,-3-5 3 15,2-3-2-15,0-5 0 16,1-4-16-16,1 0 5 15,1-5-10-15,-2 0-29 16,4 0-34-16,-1-9-54 16,-1-8-341-16</inkml:trace>
  <inkml:trace contextRef="#ctx0" brushRef="#br0" timeOffset="-98060.9">26979 9201 783 0,'0'0'29'15,"0"0"50"-15,0 0-2 16,0 0-54-16,0 0-23 0,0 0-2 15,-3 70 2-15,11-8 3 16,-2 5 7-16,-3 5-4 16,-3 0-4-16,0 1 1 15,0-8-3-15,0-7 1 16,-6-9-2-16,1-10 0 16,1-11 1-16,2-8-14 15,2-7 3-15,0-7-4 16,0-3-9-16,0-3-17 15,0 0-10-15,0-3 0 16,0-18-110-16</inkml:trace>
  <inkml:trace contextRef="#ctx0" brushRef="#br0" timeOffset="-97810.89">26729 9535 635 0,'0'0'38'16,"0"0"-12"-16,86-9 62 15,-27 8-45-15,12 1-5 16,1 0-6-16,-5 0-20 16,-9 0-2-16,-6-2-4 15,-8-1 3-15,-5 1-5 16,-7-1 0-16,-9 0-4 15,-7-1-13-15,-6-1-47 0,0 0-79 16</inkml:trace>
  <inkml:trace contextRef="#ctx0" brushRef="#br0" timeOffset="-97057.22">27703 9068 580 0,'0'0'37'16,"0"0"65"-16,0 0-26 16,0 0-45-16,0 0-29 15,0 0-1-15,4 56 1 16,-4-1 26-16,0 7-1 16,0 7-11-16,0-6 9 15,-3 2-15-15,-2 0-9 16,0-4 1-16,-3-1-1 0,1-4 1 15,-1-8-2-15,1-11-6 16,4-13-2-16,2-9-6 16,1-9 10-16,0-5 4 15,0-1 10-15,0-3 30 16,1-16 3-16,12-7-33 16,1-6 4-16,2-5-12 15,1-4 2-15,3-2-1 16,3 3-3-16,1 3-21 15,3 10 3-15,-2 10 4 16,-1 6 9-16,-2 7-4 16,-1 4 8-16,6 0-5 0,3 12 3 15,1 8-10-15,-1 6 2 16,-5 3-8-16,-9 3 4 16,-9 1 5-16,-7 0 1 15,-5-1 7-15,-17-2 3 16,-7-1-1-16,0-3 11 15,-3-2-7-15,4-3 5 16,3-4-9-16,2-3 0 16,5-5 2-16,1-2 2 15,0-4 12-15,-1-3 9 16,3 0 1-16,-4 0-1 16,0-5-7-16,0-7-8 15,0-4 5-15,4-3-5 16,0 1-10-16,6 2 0 15,5 0-7-15,4 2-64 0,0 2-96 16,16 1-572-16</inkml:trace>
  <inkml:trace contextRef="#ctx0" brushRef="#br0" timeOffset="-96625.04">28517 9184 806 0,'0'0'18'0,"0"0"-4"16,0 0 59-16,0 0-28 15,0 0-40-15,0 0-5 16,97 109 7-16,-64-42 15 16,-5 4-2-16,-1-3-5 15,-4-3-2-15,-1-3-7 16,-1-6-4-16,-3-7 4 0,-1-8-3 15,-3-9-3-15,-2-8-1 16,-5-5 1-16,-1-10-1 16,-4-4 0-16,-1-2-7 15,1-3-32-15,-1 0 11 16,-1-10-38-16,0-16-162 16</inkml:trace>
  <inkml:trace contextRef="#ctx0" brushRef="#br0" timeOffset="-96306.03">28915 9235 738 0,'0'0'14'16,"0"0"-10"-16,0 0 46 15,-65 98 0-15,44-51-10 16,0-2-15-16,-1 2-1 15,4-1-10-15,0 0 6 16,3-5-20-16,-1-2 8 16,3-4-5-16,2-4-2 15,2-6-1-15,-2-3 0 16,1-2 0-16,-1-6 0 16,4-4 0-16,0-3 2 15,2-2-2-15,2-3-1 0,2-2 1 16,1 0-20-1,0 0-25-15,-2-14-42 0,-1-11-98 16,-3-8-314-16</inkml:trace>
  <inkml:trace contextRef="#ctx0" brushRef="#br0" timeOffset="-96118.95">28468 9559 491 0,'0'0'197'15,"0"0"-127"-15,0 0 6 16,0 0 0-16,0 0-33 15,0 0-22-15,86-2 6 16,-12 6-12-16,12 2 1 16,3-2-15-16,1-4 1 15,-4 0-2-15,-9 0 0 0,-12-12-13 16,-9-1-52-16,-15 0-37 16,-10 0-123-16</inkml:trace>
  <inkml:trace contextRef="#ctx0" brushRef="#br0" timeOffset="-95557.06">29836 9235 679 0,'0'0'61'15,"0"0"-20"-15,0 0 40 16,0 0-25-16,-112-50-36 16,68 58-10-16,-8 20 3 15,-4 12 10-15,2 6 5 16,9 5-14-16,11 2 2 15,13-2-13-15,11 2-1 16,8 2 7-16,2-1-8 16,8-5 0-16,11-6 1 15,5-4 7-15,4-8-9 16,5-2 0-16,4-9 1 16,2-6-1-16,1-4-6 15,2-5 4-15,-2-5-1 0,-1 0-5 16,-1 0-34-1,-3-20-32-15,-2-9-75 0,-3-12-483 16</inkml:trace>
  <inkml:trace contextRef="#ctx0" brushRef="#br0" timeOffset="-95173.09">30331 9080 674 0,'0'0'60'16,"0"0"-19"-16,0 0 65 15,0 0-40-15,0 0-50 16,0 0-12-16,0 19-5 15,-18 42 2-15,-10 19 3 16,-11 14 20-16,-7 10-6 16,-5-2-10-16,5-2-3 15,4-4-4-15,12-5-1 16,11-11 1-16,4-10-1 16,9-14 5-16,1-17-5 15,2-15-3-15,3-11 3 16,0-9-1-16,0-4 2 0,0 0-5 15,5-7 4-15,10-17-25 16,7-7-69-16,3-6-164 16</inkml:trace>
  <inkml:trace contextRef="#ctx0" brushRef="#br0" timeOffset="-94438.83">30795 9515 673 0,'0'0'35'15,"0"0"55"-15,0 0-8 16,-43-87-36-16,20 73-16 16,-5 2-15-16,0 9-3 15,-4 3-1-15,3 0-4 16,-3 9 0-16,2 14-5 16,1 6 3-16,1 7 0 15,3 7-3-15,4 5-2 0,9 1 2 16,5 2 0-1,7-5-2-15,0-5 0 0,10-5 0 16,5-7-1-16,3-7 1 16,0-7-7-16,3-6 2 15,3-5 5-15,-1-4 1 16,6 0-1-16,2-13 5 16,2-14-3-16,3-9 4 15,1-12 7-15,2-16-12 16,4-8 1-16,-4-10-2 15,-6-3-4-15,-8 1-5 16,-14-1 0-16,-11 7 7 0,0 3 2 16,0 13 1-1,-8 10 8-15,1 19 2 0,2 13-6 16,1 11 12-16,1 9-17 16,0 0 0-16,-5 6-1 15,-2 28 1-15,-2 18-1 16,5 23 0-16,4 12 2 15,1 9 4-15,-1 4-4 16,-2-6 0-16,1-4-1 16,-5-6 0-16,2-11 0 15,2-13 0-15,2-11 0 16,3-10-3-16,0-10 1 16,0-5 1-16,2-10 0 15,4-1-4-15,3-6 4 16,1-3-3-16,4-1-9 0,5-3-10 15,5 0-74-15,1-17-124 16</inkml:trace>
  <inkml:trace contextRef="#ctx0" brushRef="#br0" timeOffset="-94128.04">31308 9578 821 0,'0'0'53'0,"0"0"-37"15,0 0 46-15,88 0-27 16,-45 3-24-16,-1 3-5 15,-5 0-2-15,-10-1-2 16,-9-2 3-16,-11-2 5 16,-4 2-2-16,-1-3 1 15,3 0-9-15,5-4-11 16,3-10-101-16,10-3-220 16</inkml:trace>
  <inkml:trace contextRef="#ctx0" brushRef="#br0" timeOffset="-93522.91">32201 9551 802 0,'0'0'76'0,"0"0"-60"16,0 0 46-16,0 0-16 16,0 0-29-16,0 0-6 15,33-1-11-15,-8 1 5 0,-3-1 1 16,-2-6-4-16,0-3-1 16,-5-7 0-16,2 0-1 15,-1-9-1-15,-3-4-2 16,-4-4-5-16,-3-4 2 15,-6 4-1-15,0 5 7 16,-2 3 0-16,-10 5 5 16,-4 5-3-16,-2 7 6 15,-1 4-2-15,-2 5-3 16,0 0 4-16,-2 19-4 16,-2 8 1-16,1 8-2 15,2 5 4-15,1 6-2 16,0 2 1-16,2 3-1 0,1 2 4 15,2-1-6 1,4 0-1-16,2-3-1 0,3-1-3 16,7-7 3-16,0-2 7 15,0-8-7-15,7-4-7 16,10-5 7-16,8-4 0 16,10-4 3-16,2-3 1 15,5-4-3-15,-3-6 5 16,-4-1 9-16,4 0-1 15,-5-11 1-15,-2-7-8 16,-4 1-6-16,-5 2-1 16,-3 4-24-16,-8 0-77 0,-9 7-218 15</inkml:trace>
  <inkml:trace contextRef="#ctx0" brushRef="#br0" timeOffset="-81986.74">28830 8349 491 0,'0'0'55'0,"0"0"-18"15,0 0 60-15,0 0-41 16,0 0-31-16,0 0 7 15,0 0-7-15,0-49 2 16,2 43 5-16,-2 3-9 16,0 1 6-16,0-1-6 0,0 3 0 15,0 0-2-15,0 0-7 16,0 0-3-16,0 0-5 16,0 0-5-16,0 0 1 15,0 0 6-15,0 0-8 16,0 4-3-16,0 13 3 15,-6 8 0-15,-1 9 0 16,2 6 2-16,1 3-1 16,-3 3-1-16,1-1 1 15,-2 3 2-15,-1-4-2 16,0-3 0-16,-1-4-1 16,2-8 0-16,0-3 0 0,2-3 0 15,0-6 0 1,2-4 1-16,3-5-2 0,-1-3 1 15,2-5 0-15,0 0 2 16,0 0-1-16,0 0 0 16,0 0 6-16,0 0-6 15,0 0-1-15,0 0-6 16,0-5-42-16,2-3-74 16,5 1-112-16</inkml:trace>
  <inkml:trace contextRef="#ctx0" brushRef="#br0" timeOffset="-80586.61">30240 8322 545 0,'0'0'43'0,"0"0"-25"16,0 0 83-16,0 0-31 16,0 0-43-16,0 0-6 15,67-72-4-15,-49 68 2 16,0 1 0-16,-3 0-13 16,-1 3 10-16,0 0-10 15,0 0-5-15,-3 0 2 0,2 0 3 16,-2 5-4-16,-2 3-2 15,2 2 0-15,-1 1-1 16,-2 1 1-16,-1-1 0 16,-1 2 0-16,-1-2 0 15,-3 0 0-15,-2 1-2 16,0 2 2-16,0 1-4 16,-2 2 0-16,-10 1 3 15,-4 4-4-15,-4-3 5 16,-1 2 2-16,-1-1 0 15,-1 4-2-15,2-4 0 16,1 0 0-16,4-3 0 16,3-3 6-16,3-3-6 0,4-1-2 15,3-1 2-15,0-2 5 16,3 1-2-16,0-1 0 16,0 0-3-16,1 0 13 15,17 2 3-15,11-3 13 16,10 1-15-16,6-4 4 15,-1-3-4-15,-1 2-6 16,-7-2-3-16,-8 0-4 16,-6 0 4-16,-6 1 3 15,-3-1-7-15,-7 0 0 16,-2 2-1-16,-2-2-2 16,-2 0-6-16,0 0 3 0,0 1-31 15,0 3-32-15,-2 0-33 16,-17 1-31-16</inkml:trace>
  <inkml:trace contextRef="#ctx0" brushRef="#br0" timeOffset="-79092.99">27054 8321 606 0,'0'0'69'0,"0"0"-50"15,0 0 36-15,0 0 0 16,0 0-37-16,0 0-7 15,96-69 2-15,-60 63-3 16,-3 5-5-16,-6 1 12 16,-7 0-1-16,-6 0-13 15,-4 4 1-15,-3 9-2 16,-4 4 6-16,-1 3-3 16,-2 3 4-16,-3 4-4 15,-17 2 6-15,-10 3-4 0,-3-1 1 16,-7-4-4-16,0-1 6 15,3-4-5-15,5-7 3 16,10-1 3-16,11-8-7 16,6-3-6-16,5-1 7 15,0-2-3-15,0 0 1 16,0 0 1-16,0 0 8 16,1 0-6-16,11 0-5 15,5 0 2-15,5 0-3 16,0 1 2-16,-1 4-4 15,-1 3 1-15,-3-2 1 16,-2 4-1-16,0 0-3 16,-4 3 3-16,-4 0-3 0,-1 1 3 15,-3 1-4 1,-3 0-2-16,0 1 2 0,0 1 4 16,0-3 2-16,-13 0-6 15,-1-2 8-15,-4-3-7 16,-1-3 8-16,-7-2 4 15,-3 1-5-15,-6-3 5 16,-2-2 4-16,1 0 0 16,4 0 1-16,6 0 5 15,7-7-3-15,4 0 2 16,6 0-11-16,1 1-6 16,4 0-2-16,3 1-19 0,1 2-36 15,0 1-110 1,0-1-442-16</inkml:trace>
  <inkml:trace contextRef="#ctx0" brushRef="#br0" timeOffset="-77696.97">31684 8382 256 0,'0'0'170'0,"0"0"-156"16,0 0 92-16,0 0-2 16,0 0-44-16,0 0-17 15,0 0-15-15,15-21-16 16,-15 21-12-16,0 12 0 16,-8 10 2-16,-4 8 15 0,-3 3 1 15,3-2-10-15,-1-2 5 16,4 0 5-16,0-2-16 15,3-3 6-15,2-4-6 16,2-3 0-16,2-5 3 16,0-2 0-16,0-2-5 15,5 1 1-15,7-4 7 16,3 2-8-16,2-3 0 16,4-4 8-16,-3 0-5 15,0 0-3-15,-1-2 19 16,0-12 10-16,3-4-6 15,-1-2-3-15,-3-1-2 16,-2 4-14-16,-2 0 4 16,-5 4 6-16,-1 2-3 15,-1 5 1-15,-2 2-2 0,-3 2 0 16,0 2-1-16,0 0-7 16,0 0-1-16,0 0-1 15,0 0-1-15,0 11-4 16,0 14 2-16,-2 7 3 15,-5 6-1-15,-4 1 1 16,-2-3 4-16,3-4-4 16,-2-1-6-16,4-5 6 15,2-3 3-15,2-4-2 16,1-7 0-16,3-3-1 16,0-3 0-16,0-1 0 15,0-3-6-15,0 0-5 0,0 2-26 16,-2-1-24-16,-1-3-66 15,-4 0-343-15</inkml:trace>
  <inkml:trace contextRef="#ctx0" brushRef="#br0" timeOffset="-75752.16">28206 10425 627 0,'0'0'7'16,"0"0"19"-16,0 0 75 16,41-81-35-16,-33 72-20 15,-4 2-11-15,-1 7-5 0,-3 0-9 16,0 0-2-16,0 0-12 16,0 0-6-16,0 0 0 15,0 12-1-15,-1 8 0 16,-5 9 3-16,-5 2-2 15,2 5 9-15,-3 3 5 16,1 5-3-16,0-1 5 16,0 7 3-16,3 3-7 15,0 3-4-15,4-1 1 16,-1-1-4-16,1-3-4 16,-1-5-1-16,-1-1 2 15,0-5-3-15,3-5 2 0,-3-2 1 16,3-6-3-16,0-6 0 15,0-6 0-15,3-6 0 16,0-5-2-16,0-3-3 16,0-1-3-16,0 2 8 15,0-2 0-15,0 0 1 16,0-16 3-16,0-11-3 16,6-5 7-16,9-7-8 15,5 2-8-15,3 3 8 16,4 4-8-16,-1 6 7 15,-2 6-2-15,1 4-2 16,-4 3 5-16,1 2-2 16,5 3 1-16,0 4-9 0,1 2 8 15,-1 0-5-15,-5 3 6 16,-3 11-2-16,-3 7 2 16,-6 0 1-16,-4 4-2 15,-3 3 2-15,-3 1 0 16,0 0 2-16,0-1-1 15,-12-1-1-15,2 0 0 16,-3-2 0-16,-3 0-1 16,0-1 0-16,-4-1 2 15,0-6 0-15,1-3 1 16,-1-2 4-16,1-7-5 16,2-2 0-16,-2-3 10 15,-5 0 4-15,-6-3 10 16,-3-11-16-16,-1-3 5 0,4 0-5 15,8 2-1-15,7-1 3 16,5 3-4-16,7 0-6 16,3 0-1-16,0 0-33 15,11 3-41-15,12 0-38 16,5 2-178-16</inkml:trace>
  <inkml:trace contextRef="#ctx0" brushRef="#br0" timeOffset="-75199.83">29089 10788 599 0,'0'0'85'16,"0"0"16"-16,0 0-21 15,0 0-23-15,0 0-27 16,-51-77-5-16,36 72-5 16,-2 3-9-16,-7 2-11 15,-5 0 4-15,-4 14-1 16,0 11 3-16,3 6-1 16,3 5 6-16,5 5-4 15,3 0 4-15,2 0 1 16,4 1-8-16,4-3 0 15,3-2-1-15,4 0-2 16,2-2 5-16,0-1-4 16,5-6 2-16,9-1-2 0,5-3-1 15,3-5 2 1,2 1-1-16,0-6 1 0,0-2-2 16,-2-3-1-16,2-4-3 15,-5-1-19-15,2-2-6 16,-3-2-48-16,-3 0-78 15,-4-6-276-15</inkml:trace>
  <inkml:trace contextRef="#ctx0" brushRef="#br0" timeOffset="-74839.2">29296 10769 793 0,'0'0'40'16,"0"0"13"-16,0 0 28 16,0 0-33-16,0 0-33 15,0 0-13-15,52 36-1 16,-35 15-1-16,-3 10 0 15,-6 3 6-15,-5 2 6 16,-2-3-11-16,2-5 1 16,2-7 6-16,5-7-5 15,-1-11-3-15,-1-10-3 0,2-7-7 16,-4-9-3-16,-2-5-5 16,3-2-10-16,-1 0 19 15,1-6-34-15,2-14-73 16,-2-9-129-16</inkml:trace>
  <inkml:trace contextRef="#ctx0" brushRef="#br0" timeOffset="-74516.01">29664 10788 625 0,'0'0'90'0,"0"0"-14"15,0 0-17-15,0 0-32 16,0 0-23-16,0 0 35 16,-79 101 9-16,34-57-6 15,-1 0-5-15,0-3-19 16,4 1-5-16,6-1 4 16,6-3-11-16,5-1-1 15,7-3-4-15,3-4-1 16,4-1 2-16,1-6 4 15,6-8-6-15,1-7-9 16,3-5 0-16,0-2-7 16,0-1-7-16,0 0-10 0,0 0-30 15,0 0-34-15,7-16-62 16</inkml:trace>
  <inkml:trace contextRef="#ctx0" brushRef="#br0" timeOffset="-74297">29153 11103 708 0,'0'0'63'0,"0"0"-34"15,0 0 33-15,0 0 5 16,86-23-42-16,-29 21-19 16,10 2 13-16,9 0-19 0,-3 0 2 15,-4 0-2 1,-8 2 2-16,-9 1-2 0,-3 1 3 15,-10-1-7-15,-9 4-22 16,-18-3-94-16,-12-2-286 16</inkml:trace>
  <inkml:trace contextRef="#ctx0" brushRef="#br0" timeOffset="-72874.41">27917 11475 345 0,'0'0'127'0,"0"0"-24"0,0 0-11 15,0 0-20-15,0 0-25 16,0 0-16-16,-8 0 6 15,8 0 1-15,0 0-4 16,1 0-11-16,17 0 7 16,6 0-16-16,10 0-4 15,4 0 9-15,3 0-9 16,2 1-1-16,2 3 1 16,6 1-3-16,0-1 3 15,2 0 3-15,-2-3-5 0,1 2 1 16,-1 0 0-16,-3-3 4 15,1 3 3-15,-1 1-16 16,1-1 8-16,3-2 6 16,3 2-2-16,1 2-8 15,3-1 6-15,-2-1 6 16,-4 1-12-16,-2 0 8 16,-7-1 8-16,-4 3-9 15,-3-3-1-15,-4-1 3 16,0 0-5-16,-2-2 0 15,2 1 4-15,-5-1 1 16,-6 0-3-16,-5 0 2 16,-9 0 10-16,-3 0 1 0,-2 0 6 15,-3 0-5-15,0 0-2 16,0 0-8-16,0 0-2 16,0 0-6-16,2 0 1 15,1 0-3-15,0 0 2 16,0 0-4-16,-2 0 2 15,1 0 1-15,-1 0 5 16,-1 0-5-16,0 0-4 16,0 0-1-16,0 0-6 15,0 0-46-15,0 0-56 16,-4 0-28-16,-22 3-18 16,-6-2-82-16</inkml:trace>
  <inkml:trace contextRef="#ctx0" brushRef="#br0" timeOffset="-65906.95">30410 11294 149 0,'0'0'84'0,"0"0"-22"0,0 0-15 16,0 0-7 0,0 0-13-16,0 0 3 0,0 0-8 15,3 0 37-15,0 0 6 16,0 0-15-16,2 0 11 16,-1 0-8-16,6-5-9 15,-1-4 1-15,2-3-15 16,1-6-9-16,-5 0 0 15,-2-4 15-15,-2-3-23 16,-3 2-3-16,0-2 5 16,0 5 6-16,-2-1-1 15,-10 1-10-15,-4 3-1 16,-1 0 1-16,0 4-8 16,-2 2 2-16,0 2 3 15,-5 3-6-15,-2 1-1 0,-1 4 3 16,2 1-1-16,2 0-2 15,0 2 3-15,3 14 0 16,0 2-1-16,1 3-1 16,1 5-1-16,3 1 1 15,4 1 1-15,1 1-2 16,6 3 1-16,2 1 0 16,2 0-1-16,0-1 1 15,0-2 1-15,0-4-2 16,8-7-1-16,2-2 0 15,1-6 1-15,2-1-3 16,5-3 1-16,1-3-6 0,4-4 6 16,4 0 2-16,-1 0 6 15,4-13-5-15,0-6-1 16,1-6 7-16,1-8-7 16,1-6 3-16,-4-10-5 15,1-4 9-15,-3-8-6 16,-2-5 0-16,-1-2-1 15,0-5 0-15,-4 4-1 16,-1 4 1-16,-6 6 0 16,-1 7-2-16,-7 7 2 15,-4 10-5-15,-1 11 0 16,0 10 3-16,0 7 2 16,0 7 1-16,0 0-1 0,-5 10-4 15,-6 16 1-15,0 12 6 16,4 13-4-16,1 10 4 15,3 4-1-15,2 4 0 16,-1 0 1-16,-1-6 3 16,0-3-6-16,-2-2 1 15,5-1 3-15,-3-1-2 16,2-5-2-16,-4-7 1 16,1-4 0-16,0-9-1 15,2-4-1-15,2-8 1 16,0-5 1-16,0-5-1 15,0-1-7-15,0-3 6 0,4-2-11 16,4-1-15-16,1-2-62 16,0 0-70-16,1-10-565 15</inkml:trace>
  <inkml:trace contextRef="#ctx0" brushRef="#br0" timeOffset="-65389">31227 10764 519 0,'0'0'77'0,"0"0"60"16,0 0-32-16,0 0-38 16,0 0-20-16,0 0-2 15,33-65-8-15,-33 65-27 16,0 7-9-16,-3 24 1 15,-13 15 1-15,-6 14 9 16,-3 8 10-16,-6 6 7 0,-4 2 9 16,-3 3-16-1,-1 0-1-15,0-1-12 0,3-3-1 16,3-3-4-16,1-7 0 16,6-9-1-16,1-9-3 15,5-15 3-15,7-12 3 16,5-8-12-16,6-9 11 15,2-3-5-15,0 0 3 16,0 0 17-16,0 0 5 16,15-3-25-16,5-9-3 15,6-2-50-15,-3-1-74 16,-4 1-163-16</inkml:trace>
  <inkml:trace contextRef="#ctx0" brushRef="#br0" timeOffset="-63882.61">29135 11497 269 0,'0'0'75'16,"0"0"-27"-16,0 0 92 15,0 0-65-15,0 0-25 16,0 0 5-16,-3-14-3 16,3 14-16-16,0 0 0 15,0 0-13-15,0-3-3 16,0 3 2-16,0 0-7 16,0-2-2-16,0 0-3 0,7 2-2 15,5 0-4-15,3 0-2 16,2 0-2-16,0 0 1 15,1 4 8-15,2 1-3 16,-1 2 0-16,1 1 6 16,0 1-2-16,1 1-6 15,1 1 1-15,1-1 3 16,4 4-2-16,3-4 6 16,3-1-11-16,2 0 10 15,-1-2-9-15,-4 0-2 16,-6 2 5-16,-3-2-5 15,1-1 4-15,0 1 6 0,3 0-10 16,2 0 0 0,-1 0 6-16,3-1-4 0,-2 2 1 15,1-1 1-15,0-2-4 16,-3-1 6-16,1 1-6 16,-1-1 2-16,1 0 0 15,-1 3-1-15,2-2-1 16,1-1 2-16,2 3-6 15,-2 0 6-15,-2-3-2 16,1 0 7-16,-2 1-3 16,-1-2-4-16,1-1 2 15,0 1 6-15,0-1-3 16,1-2 0-16,3 2 0 16,1 0-4-16,-1-1-1 15,1 0 0-15,-1 2 10 0,-1-3-9 16,-4 3-1-16,-2-3 0 15,-1 1 10-15,3 2-8 16,1 0 1-16,3 0 11 16,1 1-13-16,-1-1 8 15,0-1-5-15,4 0-1 16,-3 1-3-16,4 2 4 16,0-1-3-16,-3-1 2 15,0-1-3-15,-3 0 6 16,-5 1-1-16,-1 1 4 15,-2-3-2-15,-4 1 3 16,0-1 0-16,-4-1 4 0,1 0-3 16,-2 0-5-16,-2 0 10 15,-2 0 4-15,0 0-15 16,-2 0 13-16,0 0-14 16,-1 0 11-16,-3 0-10 15,2 0 5-15,-2 0-3 16,0 0 0-16,0 0-6 15,0 0-1-15,0 0-3 16,0 0-5-16,0 0-39 16,-2 0-21-16,-18 0-13 15,-10 0-25-15,-9 0-21 16,-6 5-51-16,0-1-268 16</inkml:trace>
  <inkml:trace contextRef="#ctx0" brushRef="#br0" timeOffset="-58301.76">26275 10947 440 0,'0'0'135'0,"0"0"-3"15,0 0-30-15,0 0-51 16,0 0-4-16,0-82-7 16,0 70-13-16,0-2-3 15,-4 5 8-15,0 1-10 16,-3 2-16-16,0 0 6 15,-8 1 3-15,-1 3-11 16,-5 1-4-16,-4 1 0 0,-4 0 1 16,2 3 3-16,2 14-3 15,1 4-1-15,3 1 0 16,4 5 5-16,4 3-4 16,3 1-1-16,2 5 0 15,-2-2 4-15,2 3-3 16,1 0-1-16,2 0 1 15,1 0-1-15,4-1-1 16,0-3 1-16,0-1 0 16,0-6 0-16,7-6-7 15,4-6 3-15,1-5-18 16,6-6 14-16,4-3 8 16,6 0-1-16,2-9 1 0,3-12 0 15,-2-4 3-15,-2-9 1 16,-1-7 3-16,-4-10 1 15,2-5 0-15,-3-7 1 16,-4 5-8-16,-6 8 0 16,-9 8 1-16,-2 13 5 15,-2 7 6-15,0 9 3 16,0 7-2-16,0 4-2 16,0 2-9-16,0 0-3 15,0 0-4-15,-3 5 3 16,-2 18-6-16,-4 9 7 15,-1 8 0-15,2 3 1 0,-2 6-1 16,2 1 0 0,-2 1 0-16,1-1 0 0,4-1 0 15,5-8-3-15,0-7 3 16,0-5-2-16,12-8 2 16,8-2-1-16,2-4 1 15,1-5 2-15,2-1-1 16,-1-7 1-16,-4 0-2 15,-4-2-3-15,-6 0-45 16,-1 0-57-16,-6-2-235 16</inkml:trace>
  <inkml:trace contextRef="#ctx0" brushRef="#br0" timeOffset="-57919.86">25591 11698 653 0,'0'0'97'0,"0"0"-67"15,116 7 34-15,-38-2-14 16,4-1-27-16,-2-2 0 16,-5-2 3-16,-4 0-3 15,-10 0-3-15,-8 0-5 16,-10 0 0-16,-13 0-10 15,-9-4-5-15,-5 0-1 16,-7 0-52-16,-6-2-156 16</inkml:trace>
  <inkml:trace contextRef="#ctx0" brushRef="#br0" timeOffset="-57357.15">27310 10918 539 0,'0'0'307'16,"0"0"-287"-16,0 0 83 16,0 0-31-16,0 0-29 15,0 0-15-15,3-51-26 16,-3 78 1-16,0 22-1 16,0 13 7-16,-7 9 8 15,-5 6-5-15,2-1-6 0,-2-8 4 16,1-4-2-16,2-11-8 15,3-9 0-15,2-12 1 16,1-11 1-16,2-6-2 16,-1-5 7-16,2-6-7 15,0-4-6-15,0 0 4 16,0 0-13-16,0 0-27 16,0-7-18-16,6-16-65 15,3-14-145-15</inkml:trace>
  <inkml:trace contextRef="#ctx0" brushRef="#br0" timeOffset="-57117.15">27020 11253 576 0,'0'0'135'16,"0"0"-55"-16,0 0 28 16,0 0-44-16,0 0-38 15,89-27 1-15,-41 20 3 16,6 3 2-16,5 3-5 15,0 1 12-15,-1 0-31 16,-6 1 1-16,-9 10-2 16,-4-1-6-16,-14 0 0 15,-1-1-1-15,-9 1-8 16,-6-3-50-16,-6 3-39 16,-3-5-125-16</inkml:trace>
  <inkml:trace contextRef="#ctx0" brushRef="#br0" timeOffset="-55304.09">28104 11590 528 0,'0'0'79'15,"0"0"-38"-15,0 0 79 16,0 0-77-16,0 0-17 16,0 0-16-16,-9-1 8 15,9 1-5-15,0 0 0 16,0 0 12-16,0 0 6 16,0 0-8-16,6 0-1 15,14 0 5-15,6 0-20 16,7 0-3-16,2 0 6 15,2 0-5-15,-2 1 3 16,1 1 1-16,-1 2 2 16,-2 1-10-16,-2-2 11 0,0 1-12 15,1 0 9-15,-1-1-9 16,2 3 8-16,1-1-5 16,-3-1-2-16,-1 1 1 15,-4 2 3-15,-1-3-2 16,0 0-3-16,0-2 3 15,1 1 3-15,-3 1-2 16,-3-3 9-16,1 1-12 16,0-2 6-16,-2 0 7 15,5 0-13-15,-2 0 1 16,-2 2 1-16,1-1-2 16,-2 1-1-16,-2 0 2 15,0 1 5-15,-2 1-6 0,2-4-1 16,-1 3 1-16,4-1-1 15,0 1 0-15,1 1 1 16,3-2-1-16,-2 1-2 16,2 0 2-16,0-1 2 15,-3 1 0-15,1 1-2 16,1-1 4-16,-4-1-8 16,4 3 4-16,-1-1 0 15,2 0 2-15,0 0 7 16,3 3-9-16,-1-2-3 15,3 0 3-15,1 2 4 16,-2 0 8-16,2 3-9 0,-2-5-2 16,-1 2 6-16,0-2-7 15,1 2 0-15,5 2 4 16,1 0-3-16,5-1-1 16,-2-1 8-16,2-2-5 15,-3-1-3-15,-2 0 0 16,-2-3 0-16,0 0 8 15,0 2-5-15,-1 0 3 16,0 2-2-16,-2-1-4 16,-3 2 3-16,3 0-2 15,1-1-1-15,-1 2 9 16,3-3-7-16,-1 0-1 16,-1-2 0-16,0 3 1 0,-2-2 0 15,2 0 5-15,0 1-2 16,0 0 5-16,2 2-9 15,4-1 2-15,2 2 1 16,2-3 0-16,-3-1 8 16,-3 0-12-16,1 0 12 15,-4-3-2-15,-1 1 1 16,-2-1 0-16,-1 2-7 16,-2-1 10-16,-2 3-2 15,1-1 7-15,-2-1-7 16,-3-2-4-16,-4 1 4 15,-1-1 1-15,-4 2 3 0,1 0-2 16,2 0-6 0,1 3 1-16,3-3 7 0,1 2-3 15,0-1-4-15,-3 0-5 16,-2 0 12-16,-3-3 6 16,-3 1-16-16,-4-1 3 15,0 0 2-15,-2 0-11 16,-1 0 0-16,2 0-60 15,-2 3-61-15,-3-3-109 16,-24 0-237-16</inkml:trace>
  <inkml:trace contextRef="#ctx0" brushRef="#br0" timeOffset="-53854.5">26521 12662 151 0,'0'0'100'15,"0"0"21"-15,0 0 36 16,0 0-79-16,0 0-11 16,0 0 6-16,33-72-26 15,-33 53 1-15,0-1-10 16,0-1 4-16,0 0-19 15,-3 4 0-15,-9 2-14 16,-1 3 6-16,-3 5 5 0,-4 4-17 16,-8 3 3-16,-5 0-3 15,-6 5-3-15,-1 15 8 16,3 8-8-16,1 9 7 16,0 5-5-16,6 3 0 15,8 3-2-15,1 1 3 16,7 2-1-16,4 2 0 15,6-3 0-15,4-5-1 16,0-4 1-16,0-8 1 16,10-9-6-16,5-4 6 15,4-7-3-15,4-4 3 16,7-7 6-16,3-2 4 0,3-7-5 16,2-13 6-16,-2-9 2 15,-2-5-1-15,-1-9-5 16,-3-6 1-16,-6-6-2 15,-7-6-9-15,-3 4 4 16,-7 1-4-16,-2 7 0 16,-1 18-2-16,-4 11 0 15,0 12 2-15,0 8 0 16,0 0-8-16,0 13 2 16,0 14 2-16,0 12 3 15,-1 8 1-15,1 5 0 16,0 3 1-16,10 3-1 15,15 3 0-15,5-3 2 0,3-5 4 16,-2-9-6 0,-5-12 1-16,-10-9-1 0,-4-7 0 15,-4-8-1-15,1 0-5 16,4-6-11-16,4-2-23 16,5 0-20-16,2-2-41 15,-2-18-90-15</inkml:trace>
  <inkml:trace contextRef="#ctx0" brushRef="#br0" timeOffset="-53292.96">27172 12291 800 0,'0'0'13'15,"0"0"74"-15,0 0-21 16,0 0-51-16,0 0-15 16,0 0 5-16,0 106 3 15,0-36 11-15,-3 10-14 16,-16 3 6-16,-4-1-6 16,-1-11 1-16,5-7-2 15,4-11-2-15,5-9-2 16,4-10 8-16,4-15-8 15,2-10 1-15,0-6-3 16,0-3 5-16,0 0 3 0,2-9 2 16,14-16 17-16,5-11-25 15,4-3-2-15,4-4-3 16,-3 0-3-16,3 9-7 16,-6 9-5-16,0 13 4 15,-7 8 3-15,2 4 1 16,0 16 12-16,1 12-3 15,1 11-1-15,-8 5 0 16,-8 4 5-16,-4 1-3 16,0-5 2-16,-12-5-7 15,-7-7 7-15,-3-9 6 16,2-3 0-16,-1-9 15 16,1-5-2-16,-2-1 3 0,-1-5 13 15,-3 0 2-15,-2-1-22 16,-2-12 2-16,-1-3-14 15,1-1-6-15,6 3 3 16,14 0-48-16,8 3-33 16,2 0-105-16</inkml:trace>
  <inkml:trace contextRef="#ctx0" brushRef="#br0" timeOffset="-52890.91">28071 12620 745 0,'0'0'44'0,"0"0"38"15,-94-29-21-15,47 31-41 16,-4 23 8-16,-2 16-4 16,3 7-4-16,5 5-6 15,2 5-6-15,10 3 13 16,9-1-8-16,11-2-7 16,10-7 3-16,3-7-5 0,1-6-2 15,16-9 2-15,7-7 0 16,7-7 0-16,8-4 3 15,7-5 10-15,3-4-17 16,0-2 0-16,-3 0-1 16,-7-2-23-16,-7-15-41 15,-7-10-91-15,-7-9-534 16</inkml:trace>
  <inkml:trace contextRef="#ctx0" brushRef="#br0" timeOffset="-52582.32">28332 12596 865 0,'0'0'25'0,"0"0"3"15,0 0 13-15,0 0-11 16,63 105 1-16,-32-37 14 15,-4 8-23-15,-5 1 6 16,-2-4-11-16,-5-11-6 16,-1-11-6-16,-3-12-2 15,1-12 1-15,-2-8 1 16,-2-10-4-16,-4-4-1 0,-1-5 2 16,1 0-2-16,1-3 0 15,0-20-59 1,-1-13-43-16,-1-13-98 0,2-10-484 15</inkml:trace>
  <inkml:trace contextRef="#ctx0" brushRef="#br0" timeOffset="-52354.86">28663 12621 675 0,'0'0'77'0,"0"0"-72"15,0 0 77-15,-84 111 6 16,54-59-47-16,4 6 0 15,-4 0-17-15,0 1-1 0,0-6-18 16,2-7 0-16,3-8 0 16,4-11 0-16,8-5-3 15,5-8-2-15,4-5 0 16,4-1-16-16,0-5-32 16,0-3-31-16,0 0-54 15,0-3-113-15</inkml:trace>
  <inkml:trace contextRef="#ctx0" brushRef="#br0" timeOffset="-52165.64">28190 12966 646 0,'0'0'158'0,"0"0"-47"16,0 0-34-16,0 0-34 16,94-41-22-16,-31 38-17 15,6 3 17-15,8 3-20 16,-1 9 0-16,0 2-1 15,-5-1 0-15,-10-4-1 16,3-2-65-16,-4-4-99 16,-7-3-442-16</inkml:trace>
  <inkml:trace contextRef="#ctx0" brushRef="#br0" timeOffset="-51471.12">29437 12934 674 0,'0'0'65'15,"0"0"42"-15,-29-97-47 16,5 65-24-16,-3 4-20 16,2 6 17-16,-2 8 3 15,-3 5-23-15,-6 8-11 16,-1 1 13-16,-4 8-4 0,3 18-6 16,4 8 10-16,5 6 2 15,8 12-3-15,8 4 1 16,7 3-11-16,6-2-3 15,0-2 6-15,3-9-7 16,13-9 0-16,1-9-6 16,3-8 4-16,3-8 2 15,1-5-2-15,4-7 5 16,2 0-2-16,1-8 10 16,1-13-4-16,-2-10 2 15,-1-10-9-15,0-11 8 16,2-15-8-16,-1-12-2 15,-3-10 1-15,-4-8-13 0,-5-3-21 16,-7 3 10 0,-8 11 20-16,-3 16-7 0,0 25 12 15,0 19 0-15,0 15 4 16,-5 11 0-16,-1 5-4 16,-4 25-2-16,4 21 2 15,3 23 4-15,3 16 4 16,0 8-5-16,0 2 0 15,1-8-2-15,-1-9 5 16,0-11-1-16,-3-9-1 16,-4-14-4-16,4-11 0 15,1-12-7-15,2-8 7 16,0-4-1-16,12-5 1 16,14 2-1-16,5-5-10 0,3-3-42 15,-1-3-79-15,-4-3-253 16</inkml:trace>
  <inkml:trace contextRef="#ctx0" brushRef="#br0" timeOffset="-51032.98">30038 12461 519 0,'0'0'99'16,"0"0"1"-16,0 0 10 16,28-73-46-16,-26 68-8 15,-2 5-10-15,0 0-30 16,0 17-16-16,-10 22 2 15,-10 26-2-15,-9 18 21 16,-10 12 14-16,-6 7 6 16,-5 2-20-16,3-5 6 15,1-2-8-15,7-10-17 16,5-11 2-16,-1-11 2 0,6-8 2 16,3-10-7-16,3-10-1 15,6-7 0-15,7-10 1 16,4-6 0-16,4-6-1 15,2-2-3-15,0 0-5 16,15-2-12-16,11 0-29 16,5-4-56-16,2-4-243 15</inkml:trace>
  <inkml:trace contextRef="#ctx0" brushRef="#br0" timeOffset="-50555.19">30571 12775 810 0,'0'0'28'16,"0"0"71"-16,0 0-16 0,0 0-42 15,0 0-31-15,0 0 0 16,-6 41-10-16,-12 26 13 15,-4 14 8-15,-2 1 11 16,-1 2-18-16,-2-9 9 16,2-9-16-16,1-12 0 15,3-7-6-15,1-13-1 16,8-7 0-16,2-10 0 16,6-8 4-16,2-2-2 15,2-6-2-15,0-1 0 16,0 0-2-16,0 0-3 15,8 0-41-15,6-20-42 16,1-11-96-16,-1-10-499 0</inkml:trace>
  <inkml:trace contextRef="#ctx0" brushRef="#br0" timeOffset="-50322.17">30188 13075 219 0,'0'0'508'0,"0"0"-433"15,0 0 17-15,0 0-16 16,0 0-42-16,148 17 15 16,-67 1-13-16,6 1 7 15,-7-2-12-15,-5-1-5 16,-3-2-8-16,-9-5 2 0,-11-3-20 16,-13-4 4-16,-11-2-6 15,-10 3 2-15,-11-3-39 16,-7 5-46-16,-1 2-113 15,-25 2-136-15</inkml:trace>
  <inkml:trace contextRef="#ctx0" brushRef="#br0" timeOffset="-48650.33">25752 13771 503 0,'0'0'65'0,"0"0"-6"16,0 0 72-16,0 0-64 15,0 0-33-15,0 0-4 16,-18-7-2-16,18 7 3 16,0 0-19-16,0 0 8 15,15-3 1-15,19 1-6 16,14 0 1-16,7 0-4 16,3 2 1-16,-1 0 1 15,-2 0-4-15,5-1 4 16,0 1 2-16,2 0-11 15,2 0 0-15,5 0 3 0,1 0-1 16,3 0-1 0,5 1-3-16,-5 3-2 0,-5-1 3 15,-8 0 4-15,-9 0-4 16,-1-2 0-16,-2 1-2 16,0-1 4-16,-1-1 14 15,0 2-16-15,8-2 6 16,9 0 1-16,13 2-5 15,10 1-5-15,1-2 2 16,-4 4-3-16,-10-1 0 16,-10-2 3-16,-7 3-2 15,-9-2-1-15,-2-2 1 0,-1-1 0 16,4 0 10 0,8 0-5-16,7 2 5 0,9-2-2 15,10 1-2-15,1-1 4 16,-8 0-10-16,-10 0-1 15,-8 0 3-15,-4 0 1 16,-2 0-4-16,-1 0 3 16,1 0 6-16,1 2-5 15,1-2-1-15,3 3-3 16,-2-3 10-16,2 2-8 16,-4 1 1-16,-2-3-1 15,-2 2-2-15,-1-2 10 16,-2 0-10-16,2 0 4 15,-1 1 1-15,-3-1-4 16,-2 0 8-16,1 0-6 0,-1 1-2 16,2 1 11-16,0 1-10 15,0 2 1-15,-2 0 4 16,-1-1-5-16,-4-1 1 16,0-1-1-16,0-1 3 15,1-1 1-15,-1 0-5 16,3 0 16-16,-2 0-6 15,-1 0 0-15,-1 0-3 16,1 0-5-16,-3 0 7 16,-3 0-3-16,1 0-1 15,-2 0 9-15,-4 0-12 16,-1 0 8-16,0 0 7 0,-3 0-5 16,-1 0-4-16,-6 0 3 15,1 0-5-15,-2 0 5 16,1 0 11-16,1 0-15 15,2 0 11-15,-1 0-6 16,-1 0-3-16,-3 0 2 16,-1 0 5-16,-4 0-6 15,-2 0-3-15,-5 0 5 16,1-1-5-16,-2-1-6 16,0 2 1-16,0 0 7 15,0 0-10-15,0 0 3 16,0 0-1-16,0-2-2 15,0 2-8-15,0 0 3 0,0 0-22 16,0-1-36-16,0 1-12 16,0-4-65-16,0-6-75 15,-6 0-65-15</inkml:trace>
  <inkml:trace contextRef="#ctx0" brushRef="#br0" timeOffset="-47125.07">31723 13151 501 0,'0'0'214'0,"0"0"-145"15,0 0 33-15,0 0-49 16,0 0-32-16,0 0-11 16,70-14-3-16,-33 14 14 15,2-2 5-15,0 1-4 16,0-1 1-16,-7-2-5 15,-5-1 11-15,-5 0-16 16,-7 0 7-16,-4 4-9 16,-5-2-6-16,-5 3-5 0,1 0 0 15,1 0-42-15,4 0-68 16,0 9-134-16,3 2-487 16</inkml:trace>
  <inkml:trace contextRef="#ctx0" brushRef="#br0" timeOffset="-46353.11">32910 13254 788 0,'0'0'73'16,"0"0"11"-16,0 0 6 0,0 0-60 16,0 0-17-16,0 0 0 15,36-15-13-15,-15 15 0 16,-2 0 2-16,2-2-2 16,-2-1 0-16,0-2 0 15,-2-3 2-15,1-5 6 16,0-4-8-16,0-6 0 15,-5-5 0-15,-1-4-5 16,-6-4 0-16,-3-3 1 16,-3 3-2-16,0 7-4 15,0 5 9-15,-4 5-2 16,-13 7-11-16,-4 4 14 0,-4 1 0 16,-2 7-1-16,0 0 6 15,2 0-10-15,1 7 7 16,1 13-2-16,1 3 5 15,0 9 0-15,2 7 2 16,1 3 2-16,0 6 2 16,-1 2-8-16,2 1 0 15,5-1 2-15,1-5 0 16,5-3-5-16,5-2 0 16,2-5 2-16,0-4 0 15,6-5-2-15,7-2 5 16,7-5-5-16,8-2 2 15,5-2-1-15,0-1 10 16,0-4-8-16,-6-4-2 0,-4-2 1 16,-2-2-1-16,-3-2 7 15,2 0-4-15,-7 0-2 16,2 0-2-16,-3-3 0 16,-3-4-60-16,-3-2-107 15,-5 2-610-15</inkml:trace>
  <inkml:trace contextRef="#ctx0" brushRef="#br0" timeOffset="-45241.13">31785 13176 437 0,'0'0'90'16,"0"0"45"-16,0 0-47 15,0 0-50-15,0 0-7 16,0 0-4-16,-6-8 2 16,6 8-6-16,0 0-8 15,0 0 1-15,11 0 2 16,14-1-9-16,11 1-8 16,5-2 16-16,6-1-4 15,0 0 3-15,-3-1 6 16,-8 0 3-16,-11 0-18 15,-7 2 18-15,-11 0-14 16,-4 2 14-16,0-1-6 0,-1 1-7 16,-2-2 1-16,0 0-13 15,0 2-5-15,0 0-4 16,0 0-73-16,0 0-72 16,-5 4-178-16</inkml:trace>
  <inkml:trace contextRef="#ctx0" brushRef="#br0" timeOffset="-43393.69">32865 13295 252 0,'0'0'171'0,"0"0"-45"16,0 0-37-16,0 0-31 15,0 0-16-15,0 0-3 16,37-10-12-16,-26 10 11 15,1 0-11-15,-3 0 3 16,0 0 4-16,2 0-17 16,0 0 7-16,1 0-13 15,1 0-10-15,-1 0 5 16,5 2-2-16,-1-2 4 16,4 0-4-16,0 0 8 15,0 0 1-15,2-4 11 16,-1-5-12-16,-4-1 10 15,0 0-2-15,-3-5-1 0,1-1-7 16,-2-2-5 0,2-3-4-16,-3-4 5 0,0 0-6 15,1 1-2-15,-2 3 1 16,-1 2-3-16,-5 3 2 16,-2 3-3-16,-3 1 1 15,0 0 2-15,0 1-7 16,-8-3 1-16,-7 0 5 15,3 0-3-15,-2 0 4 16,0 1-1-16,2 3 1 16,-3 1 0-16,5 1-5 15,-1 1 8-15,2 1-3 0,2 0 0 16,-3 1-1 0,1 0 1-16,-5 2 0 0,-1 0-7 15,0 3 7-15,-4 0 0 16,3 0-7-16,2 0 6 15,2 0 1-15,0 6 0 16,0 2 0-16,1 1 0 16,0 1-2-16,0 0 0 15,1 2 2-15,0-1-2 16,-1 2 2-16,-2 1 0 16,-1 1 1-16,1 4-1 15,-1 1 3-15,-2 1-4 16,3 1 4-16,-2 0-3 15,4-3 1-15,2 1 2 16,-1-1 2-16,4 0-4 0,-2-1 4 16,1 1 0-16,-3 2-5 15,2 0 0-15,1 4 0 16,1-2 3-16,-2 0 0 16,2 1-1-16,2 0 5 15,-1-2-5-15,5 0-1 16,-1-2 0-16,-1 1 3 15,1-2 0-15,-1 1-4 16,-1-3 0-16,2-2 2 16,-1 1 0-16,2-4-2 15,0 1 1-15,0-1 3 16,0-3-4-16,0-1 0 0,0 0 0 16,0 0-2-16,0 0 2 15,2 1 3-15,2 1 1 16,2 0-2-16,-1 2-2 15,1-3-1-15,2 0 1 16,3-1 5-16,7 0-2 16,6-2 7-16,9 2 6 15,7-3 3-15,0-1-7 16,-4-4-2-16,-1 0 5 16,-4 0 0-16,-1-4 10 15,-2-5-14-15,-3 1 11 16,-2-1-4-16,-10 2-5 15,-1 1-8-15,-8 1 2 0,1 2-2 16,-2 2-5-16,-2 1-12 16,2 0-68-16,-1 0-52 15,-2 12-88-15,0 2-346 16</inkml:trace>
  <inkml:trace contextRef="#ctx0" brushRef="#br0" timeOffset="-38227.02">26529 14705 507 0,'0'0'66'0,"0"0"67"16,0 0-58-16,-54-75-27 15,31 60-11-15,-3 1-20 16,-3 6 12-16,3 4-10 16,-1 4 0-16,0 0-16 15,-1 10 10-15,-1 11-12 16,1 7 2-16,1 6 4 16,1 6-5-16,6 4-2 15,4 7 2-15,4 1 6 16,8-3-8-16,4-5 1 15,0-5 3-15,14-6-4 16,7-6-1-16,4-9 0 0,2-6-9 16,0-6 5-16,3-6 3 15,1 0 0-15,2-10 4 16,-6-12-2-16,1-9 0 16,-4-8 5-16,-3-6 1 15,-4-8-2-15,-1-10 10 16,-3 2-13-16,0 0 3 15,-6 13-4-15,-3 12 5 16,-4 12-5-16,0 12-4 16,0 7 4-16,0 5 7 15,0 0-4-15,-6 14-3 16,-2 11 2-16,1 7-4 0,4 11 4 16,3 3-3-16,0 9 2 15,0 1 1-15,7 2-1 16,1-7 3-16,0-10-4 15,2-7 0-15,0-10 1 16,1-7-2-16,-2-5 1 16,4-7 0-16,-1-4 1 15,3-1-1-15,0 0-6 16,3 0-4-16,-2-8-24 16,1-6-58-16,-2-3-80 15,-4-5-489-15</inkml:trace>
  <inkml:trace contextRef="#ctx0" brushRef="#br0" timeOffset="-37655.88">26939 14335 552 0,'0'0'165'16,"0"0"-141"-16,0 0 72 15,0 0-56-15,0 0-40 16,0 0 2-16,-3 115 11 16,-6-45 14-16,-6 6-6 15,-7 4-5-15,-4 4-4 0,4-5-5 16,4-7-2 0,5-16-3-16,7-15-1 0,6-12-1 15,0-12 1-15,0-8-1 16,0-4 3-16,0-5 3 15,1 0 14-15,14-14 4 16,3-13-21-16,6-12 13 16,0-6-16-16,3-6 0 15,2-2 0-15,4 5-6 16,-1 8-25-16,-6 14-6 16,-4 9 17-16,-6 14 8 15,-1 3-1-15,3 0 5 16,-3 21 3-16,-2 7 2 15,-6 9 1-15,-5 9 2 0,-2 4-3 16,0 1-3-16,-5-3 6 16,-11-7-2-16,0-5-4 15,-7-6 6-15,0-7 0 16,0-7 20-16,-1-7 4 16,2-4-2-16,4-3 1 15,-3-2-1-15,0 0-6 16,0 0-5-16,0-7-7 15,1-2-1-15,-1-5-3 16,3 2-2-16,1 1-36 16,10 4-57-16,7 1-69 15</inkml:trace>
  <inkml:trace contextRef="#ctx0" brushRef="#br0" timeOffset="-37251.04">27903 14596 701 0,'0'0'39'15,"0"0"18"-15,0 0 32 0,-105-74-32 16,74 74-21 0,-2 0-14-16,0 21-17 0,-1 11-1 15,0 9 1-15,2 7 5 16,3 7 5-16,2 6-4 16,6 6-3-16,4-1 6 15,8-3-12-15,9-12-2 16,0-9 1-16,8-8 1 15,16-8 0-15,2-7-1 16,4-6-1-16,5-6 0 16,2-5 0-16,4-2-1 15,-3 0-5-15,-2-5-24 0,-2-7-48 16,-2-7-58 0,-6-3-336-16</inkml:trace>
  <inkml:trace contextRef="#ctx0" brushRef="#br0" timeOffset="-36934.96">28235 14570 779 0,'0'0'18'16,"0"0"39"-16,0 0-1 15,0 0-44-15,0 0 9 16,107 85 4-16,-82-25 3 0,-6 8 2 16,-6 2-15-16,-4-4 1 15,-1-6 1-15,-1-11-16 16,3-11-1-16,1-13 1 16,-2-7 4-16,1-6-1 15,-4-8-8-15,0-3 1 16,1-1-2-16,4-1-9 15,3-17-38-15,0-10-83 16,0-10-235-16</inkml:trace>
  <inkml:trace contextRef="#ctx0" brushRef="#br0" timeOffset="-36693.81">28551 14623 594 0,'0'0'17'15,"0"0"61"-15,-61 96 27 16,37-39-42-16,-1 4-19 16,-5 4-7-16,-1 0-15 15,-2-5-3-15,0-8-7 16,6-10-8-16,7-10-1 16,9-15-3-16,8-8 10 15,3-8-10-15,0-1-6 16,0 0-16-16,5 0-38 0,5-5-46 15,-5-12-169-15</inkml:trace>
  <inkml:trace contextRef="#ctx0" brushRef="#br0" timeOffset="-36499.89">28122 14979 726 0,'0'0'85'16,"0"0"-37"-16,0 0 5 15,136-37-11-15,-74 28-17 16,2 4 6-16,-5-2-1 16,-3 2-15-16,-2 0-12 15,-3 1 1-15,4 1-1 0,5 1-3 16,-1 0-90 0,-4-4-214-16</inkml:trace>
  <inkml:trace contextRef="#ctx0" brushRef="#br0" timeOffset="-35765.15">29299 14855 428 0,'0'0'100'16,"0"0"11"-16,0-91-2 16,-15 60-44-16,-5 5-26 15,-2 4 1-15,-1 7 0 16,-2 7-16-16,-2 8-10 15,-1 0 0-15,-2 10-9 16,-1 17-2-16,1 7 14 16,0 11-7-16,5 6 3 15,3 6-13-15,5-1 10 16,4 0-9-16,8-3 1 0,5-3-2 16,0-5 0-16,18-9-1 15,2-9 8-15,5-9-11 16,2-9 7-16,4-8-3 15,2-1 3-15,1-4 0 16,2-17 7-16,-6-8 6 16,-2-6 4-16,-2-7-3 15,-2-10-11-15,-4-9 1 16,2-13 3-16,-3-9-10 16,1-3 0-16,-1 1-7 15,-5 7-11-15,-5 8 5 16,-4 12-6-16,-5 15 7 15,0 15 12-15,0 12-1 0,0 10 1 16,0 6-6 0,0 0 2-16,-3 17-4 0,1 20 8 15,1 21 0-15,1 10 6 16,0 15-2-16,0 8-2 16,0 3 2-16,0-1 0 15,-12-10-4-15,-4-12-2 16,3-14 2-16,4-9 1 15,7-10 0-15,2-12-1 16,4-5 2-16,16-6 1 16,3-2-6-16,4-4 0 15,3-6-36-15,0-3-120 0,0 0-223 16</inkml:trace>
  <inkml:trace contextRef="#ctx0" brushRef="#br0" timeOffset="-35345.93">30083 14403 692 0,'0'0'46'0,"0"0"30"15,0 0-60-15,0 0-15 16,-17 103 46-16,-3-26 28 16,-5 15-27-16,-7 9-12 15,-7 0-6-15,-5-2-10 16,-1-2-1-16,-1-8-18 15,7-7 9-15,8-11-8 16,8-15-1-16,10-12-1 16,4-12 2-16,8-9-1 15,-1-9-1-15,2-3 0 16,0-6-3-16,0-3-1 0,0 0-15 16,13-2-27-1,2 0-126-15,6-3-465 0</inkml:trace>
  <inkml:trace contextRef="#ctx0" brushRef="#br0" timeOffset="-34822.99">30692 14607 638 0,'0'0'78'0,"0"0"40"0,0 0-37 16,0 0-42 0,0 0-33-16,0 0-6 0,-3 94 27 15,-12-19 24-15,0 7-22 16,-6 3 2-16,2-3-7 15,-4-7-11-15,3-9 0 16,3-6-11-16,2-11 1 16,5-12-3-16,4-11 3 15,3-9 1-15,0-6-4 16,3-5 0-16,0-3-2 16,0-3-1-16,0 0-7 15,0 0-15-15,4 0-4 16,5-16-57-16,0-10-109 15,-3-11-545-15</inkml:trace>
  <inkml:trace contextRef="#ctx0" brushRef="#br0" timeOffset="-34619.96">30389 15057 671 0,'0'0'89'15,"0"0"12"-15,0 0-56 16,0 0-2-16,126-20-19 15,-73 20 11-15,5 0-5 16,5 0-11-16,1 0 12 16,-3-3-26-16,-6 3 4 15,-11-2-7-15,-10 2-4 16,-9 0-6-16,-11 0-78 0,-11 0-167 16</inkml:trace>
  <inkml:trace contextRef="#ctx0" brushRef="#br0" timeOffset="-33080.89">31171 14916 311 0,'0'0'58'0,"0"0"66"16,0 0-15 0,0 0-39-16,0 0-19 0,0 0-16 15,45 60-15-15,-22-53-1 16,3-3-16-16,0-3 15 15,3-1-7-15,-4 0 6 16,-1-9-3-16,-1-8-3 16,-3-2 18-16,0-6-19 15,-1-3-4-15,-1-4-2 16,-3-1 0-16,1-1-4 16,-7 4 1-16,-3 2-1 15,-6 7 0-15,0 4 6 0,0 6 1 16,-12 3 5-1,-7 6-1-15,-2 2-6 0,2 0 0 16,-4 0-2-16,3 11-3 16,-2 6 15-16,-1 8-1 15,2 9 0-15,1 5 3 16,1 7 0-16,0 2 1 16,2 0 1-16,1-4-8 15,4-2-1-15,7-2-6 16,5-1 4-16,0-1-1 15,5-1 7-15,13-3-6 16,6-5 0-16,-1-5 3 16,4-5-2-16,0-7 2 15,0-4-2-15,3-1 2 16,-2-6 0-16,-1-1-5 0,-1 0 2 16,-6 0-7-16,-2-3 0 15,-3-8-1-15,-4-6-37 16,-3-5-84-16,-3 0-130 15</inkml:trace>
  <inkml:trace contextRef="#ctx0" brushRef="#br0" timeOffset="-32558.79">32115 15057 690 0,'0'0'87'0,"0"0"35"0,0 0-36 16,0 0-30-16,0 0-23 15,0 0-6-15,85-20-17 16,-37 17-7-16,8 1 8 15,0 2 8-15,-4 0 8 16,-6-1 2-16,-6-2 1 16,-7 0 2-16,-9-2-1 15,-2 2 2-15,-4 0-5 16,-6 0-8-16,-6 1 0 16,-4 1 3-16,-2 1-19 15,0 0-1-15,0-3-3 0,0 2 0 16,-18-2-48-1,-20 0-74-15,-14 2-63 0,-6-1-181 16</inkml:trace>
  <inkml:trace contextRef="#ctx0" brushRef="#br0" timeOffset="-30281.97">26289 15678 137 0,'0'0'11'0,"0"0"-8"16,0 0 33-16,0 0 50 0,0 0-12 16,-84-8 26-16,74 8 14 15,1 0-32-15,0 0-21 16,3 0-8-16,3 0-12 15,1 0-8-15,1 0-10 16,1 0-2-16,0 0 0 16,0 0 0-16,0 0-7 15,0 0-5-15,0 0 8 16,0 0-17-16,6 0 4 16,12 0 8-16,8 3-4 15,12-2 4-15,8-1 0 16,12 0 2-16,5 0-2 0,4 0-11 15,-4 0 5-15,-4 4-1 16,-8-2 3-16,-3 2-5 16,-6 0-1-16,-1 1 0 15,1 0 0-15,10-3-1 16,8-1 3-16,12 0-2 16,1-1 11-16,1 0-7 15,0 2-6-15,-5-2 2 16,-3 0-1-16,-6 0 9 15,-5 0-10-15,-7 0 3 16,-1 0-2-16,0 0 0 16,2 0 1-16,3 0-2 15,5 0 3-15,8 0-1 0,1 0-1 16,-2 0 1 0,-1 0 5-16,-7 0-3 0,-1 0-4 15,-2 0-2-15,-1 0 2 16,-1 0 2-16,-2 0 1 15,5 0-3-15,2 0 0 16,6 0 0-16,8 0 0 16,7 0 1-16,3 0 1 15,0 0 0-15,-8 0-1 16,-6 0 0-16,-6 0-2 16,-2 0 2-16,-2 0-1 15,0 0 2-15,6 0 0 0,5 1 1 16,6 1 5-1,3-1-3-15,3-1-2 0,-4 1-3 16,-4 2-2-16,-5 0-2 16,-5 1 4-16,-3-1 5 15,-5 0-5-15,-3-1 0 16,4 0 0-16,1-2 4 16,4 2-2-16,1-1 0 15,0-1-1-15,1 3 1 16,-5-2-1-16,-3 1-1 15,-3 1 3-15,-6 0 3 16,-4-2-4-16,-3 2 1 16,1-2 1-16,-1 2 1 15,6-1-4-15,1-1 8 16,0-1-4-16,1 0 0 0,-2 1 4 16,-3-1-6-16,-1 2-2 15,0-2 5-15,-2 3-6 16,-1-3 2-16,0 0 0 15,0 0-1-15,-2 0 2 16,3 0-1-16,0 1-1 16,2-1 7-16,-3 0-5 15,1 0 0-15,-4 0 0 16,-2 0 1-16,1 0 1 16,-1 0-1-16,0 0-3 15,2 0 0-15,0 0 3 16,0 0-2-16,0 0 0 0,0 0 0 15,-2 0 2 1,0 0 0-16,-1 0-2 0,0 0 4 16,1 0-2-16,4 0 3 15,0 0-4-15,-2 0 3 16,0 0-4-16,-5-1 1 16,-1-2 7-16,-3-1-9 15,0 2 7-15,3 1 3 16,1-1-2-16,2 2-7 15,0 0 2-15,-1 0-1 16,1 0 1-16,2 0 0 16,-1-1 5-16,-1-2-2 15,-5 3-1-15,-1-4 9 16,-6 4-1-16,0-3-1 16,-5-1 2-16,2-1-1 0,-4 3 4 15,-1-3-1-15,-1 2 1 16,-2 0-1-16,-2-1-2 15,-2 1 3-15,0 1-1 16,-3-1-2-16,0 1 0 16,2 2-3-16,-2-1-3 15,1 0-1-15,-1-1 4 16,0 2-5-16,2 0-2 16,-1-3-1-16,-1 3 5 15,3 0-6-15,-3-2 1 16,1 2-3-16,-1 0 1 15,0 0-2-15,0 0-1 0,0 0-41 16,0-2-75-16,-30 1-114 16,-14-5-50-16,-16-2-631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0T05:29:50.6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19924 6763 230 0,'0'0'43'0,"0"0"46"0,0 0 15 15,0 0-23-15,-84-35 2 16,52 23-12-16,-4 0-32 16,0 1 6-16,2 0-17 15,0 2-14-15,-2 1 5 16,0 5-8-16,-1-1-9 16,1 4 7-16,-1 0-6 15,-1 0-3-15,-5 0-1 16,0 0 1-16,-9 0 0 0,-6 2 0 15,-10 1 3-15,-5-1-3 16,-3-2 5-16,6 0-4 16,10 0 8-16,11 0 1 15,13 0 1-15,7 0-2 16,5 0-5-16,4 0 0 16,-2 3-1-16,-3 2 8 15,-8 1-9-15,-9 3-1 16,-10 2-1-16,-5 0 0 15,0-1 3-15,2 2-3 16,10-2 0-16,4 0 6 0,7 0-1 16,7-2-5-1,4 2 0-15,2-2 0 0,1 7-1 16,-2 0-3-16,-4 3 4 16,-1 5 1-16,-3 0 8 15,2-1-7-15,4 1 8 16,3-5-9-16,4 2 6 15,3-1-3-15,2 0-4 16,1 2 0-16,-4 3-1 16,2-1 1-16,-2 1 6 15,0-2-5-15,-3 1 2 16,3-2 5-16,-1 0 7 0,4-1-15 16,2 2 9-1,2 2-7-15,2-1 9 0,3 5-11 16,-2-2 7-16,2 1 2 15,-1 1-8-15,0-1 2 16,-1-1-1-16,1 2 3 16,-1-2-3-16,2-1-1 15,-1 2 2-15,1-3 0 16,-2 2 1-16,2-2 3 16,2-1-3-16,1 1-2 15,-2-3 0-15,1 1 8 16,1 0-4-16,0 2-2 15,0-2-3-15,0-1 4 16,0-3 4-16,0-1-5 16,4-4-3-16,1 0 1 0,2 2 1 15,1-1-1-15,1 1 1 16,4 2 0-16,-1-3-2 16,3 5 4-16,0-2-5 15,3-2 2-15,1 2-2 16,4 0 6-16,2-1-2 15,2 0-4-15,2 0 2 16,3 1-1-16,-1-2 2 16,-1-1-3-16,-2 1 1 15,0-2 1-15,1-2-2 16,1 1 0-16,1 1 8 16,2 1-8-16,0-3 0 0,3 0-6 15,1 0 6-15,2-3 6 16,1-1-5-16,-1 0-1 15,0 0 1-15,-2 3 0 16,-5-2-1-16,-2-1 0 16,-1 1-6-16,-1 1 13 15,2-1-7-15,4 2 2 16,0-2-2-16,2 0 0 16,0 1-7-16,-3-2 15 15,-2 1-7-15,-4-2-1 16,-2 2 0-16,-1-1 1 15,-1-2-1-15,4 0 1 16,3-1-1-16,4-1 0 0,7 2-3 16,4 0 3-1,4 2 2-15,2 1-2 16,-1-1 1-16,2 0 4 0,-3 0-5 16,0-2 2-16,-1 1-5 15,-2-1 5-15,0-1-7 16,-2-2 10-16,3 2-11 15,0 0 12-15,5 0-7 16,3 1 1-16,1 2 0 16,3-1-6-16,-5 0 13 15,1 2-6-15,-3-2-1 16,1-1 0-16,0 1 0 0,2 0-4 16,0 0 7-1,0-1-6-15,0 1 2 0,-1 0 0 16,2-2 1-16,-1 0 9 15,0-1-9-15,-3-1 0 16,-4-1-4-16,-2-1 4 16,-1 3-6-16,-1-1 6 15,0 1 6-15,2-1-6 16,-3 1 0-16,1-1-1 16,-1 0 1-16,-3 0 0 15,2-1-5-15,-2 3 11 16,2-3-5-16,1 1-1 15,-3-2 0-15,2 0 2 16,0 0-2-16,-3 0-7 16,-2 0 7-16,-3 0 5 0,2 0-5 15,-6 0 0-15,-1 0-1 16,-3 0 7-16,3 0-6 16,-1 0 0-16,2 0 0 15,-1 0-2-15,1 0 2 16,0 0 0-16,3-2 4 15,1-1-4-15,2 0-1 16,1 2 1-16,-2-2-6 16,0 1 6-16,-2 2 4 15,-1 0-4-15,-4 0-2 16,0 0 2-16,-1 0 2 16,3 0-2-16,1 0 0 15,4 0 0-15,-3 0 0 0,3 0 1 16,0 0-1-16,0 0-1 15,-1 0 1-15,2-2 1 16,-2-1-1-16,1 0 0 16,2 2 1-16,-2-3-1 15,1 1 1-15,-1-1-1 16,-1-1 2-16,0-2-4 16,1 2 2-16,-2 0-1 15,2-2 1-15,-4 2-1 16,-1 0 0-16,0 1 1 15,0-2 0-15,0 2 2 16,2-1 2-16,0-1-2 16,1-2-1-16,-2 0-1 15,0 0 0-15,-1-1 0 0,-5 1-2 16,-2-1 2 0,-1 3 0-16,1-2 1 0,0 3-1 15,-1-1 4-15,0 0-4 16,-1-1 0-16,0 4-2 15,1-4 2-15,3 1 8 16,1 0-8-16,-3-1 0 16,0 2-5-16,-2-1 12 15,0 1-1-15,2 1-4 16,0-3 0-16,2 0-1 16,1 2 1-16,0-3 0 15,1 0-1-15,-2 0 0 0,0-2 0 16,-3 3 2-16,-3 0 3 15,-1-1-1-15,2 3 4 16,-4-2-6-16,2 2 4 16,0-3 0-16,-3-1 5 15,2 1-1-15,2-1-1 16,1-3-9-16,1 0-1 16,-1-2 3-16,1-3 0 15,-1 2-3-15,2-2 0 16,-2 1 1-16,-1-2-1 15,-2 3 0-15,-2-1 2 16,-5 2 4-16,0-1-3 16,-2-1-1-16,0-1 6 0,-1 0-3 15,3-1-5-15,1-2 6 16,1-2-5-16,1-3 1 16,-1 0-2-16,2 0 0 15,-1-1 1-15,-4-1-4 16,1 2 5-16,-4 0-2 15,-1-1 0-15,0 2 0 16,-2-1 0-16,0 0 1 16,0 2 3-16,1-1-5 15,-3 3 1-15,2 0 0 16,0-1 0-16,-1 4 3 16,1 1-2-16,-3 1-1 0,1 2 0 15,-1-3-1 1,0 1-5-16,0-1 5 0,0 2 0 15,-3-1 0-15,-3 0 0 16,-4 1-2-16,1-1-2 16,0 1 5-16,0 1 1 15,2-2-1-15,-2-1 0 16,-2 1 2-16,-1 2-2 16,0 1 0-16,-1 0-2 15,0-1 2-15,-4-1 0 16,-1-1-1-16,-6-1-2 15,-2 0 2-15,2 3-3 16,4 1-4-16,4 2 8 16,4 0 0-16,-3 2 2 15,3-1-2-15,-1 2 1 0,-1-2-1 16,-2-3 0-16,-4 1-3 16,-5-2 2-16,-3-1 1 15,-7-1-11-15,-5-2 8 16,-9 0-21-16,-3-1 13 15,-6-1-6-15,0 4 8 16,-2 0-14-16,6 1 11 16,2 1-9-16,3 2 17 15,1-3-5-15,-3-1 9 16,-5 1 0-16,-6-2-3 16,0 1-7-16,-5 0 1 15,-1-3 0-15,-4 0 6 0,-5 2-12 16,0-3 6-1,-3 3-6-15,0 1 8 0,0-1 6 16,0 0 0-16,0 2 1 16,2-1-1-16,2 2 0 15,3 1-3-15,-1 0 8 16,-3 1-1-16,2-2-3 16,4 5-3-16,9 1 3 15,7-1 3-15,6 3-3 16,7 1-5-16,0-1 5 15,-1 3 0-15,-1-2-1 16,-2 0 1-16,-2 0 0 16,-2 0 0-16,-1 1 0 0,3-2 0 15,1 0 0-15,5 1 1 16,0-1 6-16,6 0-7 16,6 1 4-16,2 3-4 15,1 1 1-15,0 1-1 16,-7 0 0-16,-3 0 0 15,-4 0 0-15,-3 0-1 16,0 0 1-16,-2 0 8 16,4 0-7-16,5 0 1 15,4 0-2-15,8 0-2 16,3 0 2-16,6 0 0 16,-1 3 1-16,3-3-7 0,1 3 8 15,1-1-2-15,-3-1 0 16,-3-1 3-16,-4 2-3 15,-2-1 0-15,-4 2 1 16,-4-1 1-16,1 1 2 16,0-3-3-16,-1 2 0 15,3 0 1-15,-1 0 0 16,1 3-2-16,1-2 0 16,1 4-1-16,6-3 2 15,-1 2-2-15,1-1 2 16,1 0-1-16,0 1 0 15,-1 2 0-15,1-3 1 16,1 2 7-16,-2 1-8 16,3-3-7-16,0 0 7 15,5-1 2-15,0 1 4 0,5-2-6 16,-1 0 1-16,0 0 0 16,0-2-1-16,-1 3-1 15,-5 1 1-15,0-1 3 16,-4 0-1-16,-1 1-2 15,2-1 1-15,1-1 4 16,3-1 1-16,3-1 2 16,1 0-3-16,1-1 1 15,0 2-3-15,-1-2 0 16,1 1 2-16,0 1-2 0,-1-1-1 16,2 2 2-1,-1-2 1-15,0 2-1 0,-1-3 2 16,-1 0 1-16,2 1 2 15,-3 1-9-15,2-2 13 16,-3 1-5-16,0 1-3 16,0-2 1-16,0 0-5 15,0 0 3-15,2 1-3 16,5-1 5-16,1 0-4 16,4 2 5-16,-2-2-5 15,-2 0-1-15,-2 1 3 16,-4-1-3-16,4 2-1 15,-2-2 1-15,2 0 0 16,2 2-1-16,2 1 0 16,0-3-1-16,2 0 1 0,-1 0 0 15,1 0-1-15,1 2 1 16,0-2 0-16,0 0-9 16,0 0 8-16,0 0-1 15,0 0-12-15,0 0-26 16,0 0 1-16,-2 0-6 15,-4 0-64-15,-9-2-172 16</inkml:trace>
  <inkml:trace contextRef="#ctx0" brushRef="#br0" timeOffset="20668.97">24585 7611 191 0,'0'0'98'0,"0"0"-29"16,0 0 53-16,0 0-64 15,0 0-16-15,0 0-12 16,0 0-20-16,-55-35 6 16,46 31 8-16,3-1 25 15,-1 1-20-15,2 0 12 16,1 1-24-16,-2-3-5 16,1 2-11-16,2 0 11 15,-1 1-3-15,3-4 1 16,-1 0 5-16,1-1 0 0,-1-1 6 15,-1-2-20-15,0 0 14 16,2-1-12-16,-3-1 0 16,1-1 9-16,0 0-11 15,2 1 6-15,-1-4 9 16,1 0-9-16,-3 1-3 16,1 0-3-16,1 2 0 15,-1-1-1-15,0 1-1 16,-3 2 1-16,2-2 9 15,-1 1-9-15,-2-1 2 0,2 2-6 16,-1-4 6-16,-1 1-2 16,-2-1 2-16,2 0 3 15,-2 1-10-15,-2 1 4 16,1 1 1-16,-2 1 0 16,-3 0 0-16,0-1 1 15,-3 4 6-15,4-2-7 16,0 1-5-16,2 1 5 15,4 1 1-15,0-1-1 16,1 1 0-16,0 1 2 16,-1-3 1-16,-5 1-2 15,-2-1 2-15,-7 0-6 16,-5-3 4-16,-1-1-2 0,-1 4 2 16,3-2 1-1,4 3-2-15,2 0 0 0,2 2-1 16,1-1 2-16,0 3-1 15,0-2 0-15,-2-1 1 16,-4 2-1-16,-2-2 8 16,-8-1-12-16,-1 1 8 15,-2-3-5-15,-1 3 1 16,4-2 0-16,1 2 0 16,9 1-3-16,2 0 4 15,7 2-4-15,4 2 3 16,-2-2 0-16,3 2 6 0,1-3-6 15,-5 2-1 1,-2-1 0-16,-4 0 2 0,-6-3 2 16,-8-1-3-16,-2 1-4 15,-4-1 4 1,1-2 2-16,2 0 2 0,5 3-3 16,6 0 5-16,5-1-6 15,5 3 6-15,5 1 1 16,0 0 1-16,-3 1-6 15,0-1-2-15,-7 2 0 16,-5-4-1-16,-6 2 1 16,-7-3 0-16,-1-2 0 15,5-1 5-15,4 2-6 16,2-2 3-16,3 2-2 16,-1-1 0-16,1 3-2 0,-2-3 2 15,1 1 0 1,-7-1 3-16,-5-2-2 0,-7 0-1 15,-7 0 1-15,-4-1-2 16,-2 1 2-16,1 0-1 16,2 2 9-16,7 0-7 15,2-1-2-15,7 2 2 16,6 1 6-16,2 0-7 16,2 1 0-16,0 3 0 15,2-2 0-15,1 2-1 16,5 1 8-16,2 2-8 15,7 0-6-15,2-1 6 0,5 2 2 16,1 0 5 0,1 0-12-16,-2 0 10 0,-3 0-10 15,-3 0 5-15,-8 0-2 16,-6 0 2-16,-9-1 0 16,-3 1 2-16,-2 0-2 15,3 0 0-15,5-2-1 16,3 0 1-16,2 2 0 15,4-1 1-15,4 1 0 16,-1-1-2-16,0 0 3 16,-1 1-3-16,-5 0 1 15,-5 0-1-15,-5 0 1 16,-2 0 2-16,0 0-2 0,3 0 0 16,1 0 0-1,6 0-1-15,6 0 1 0,2 0 2 16,7 0-2-16,-2 0 7 15,-1 0-4-15,-6 0-3 16,-2 0 0-16,-6 0 1 16,-2 0-1-16,-3 0 0 15,-1 0 0-15,2 1-5 16,4-1 5-16,5 0 0 16,6 0 4-16,2 0-4 15,5 0 1-15,-1 0-1 16,-1 0 1-16,-5 1-1 15,-6 2-1-15,-3-1 0 16,-8-1 1-16,-4 1 7 0,-2-1-7 16,-3-1 1-16,2 0-1 15,4 0-7-15,1 0 7 16,5 0 1-16,2 0-1 16,4 0-1-16,1 0 1 15,2 0 0-15,3 0-1 16,-3 0 1-16,-7 0 0 15,-5 0 0-15,2 0 0 16,-1 0 2-16,4 0-2 16,6 2-2-16,3 1 2 15,3-1 2-15,1 0-2 16,0 0-2-16,-3 0 2 16,-1-1 0-16,-6-1 0 15,-2 0 1-15,-6 0-1 16,-5 0 0-16,0 0-1 0,-1 0 1 15,1 0 6-15,8 0-6 16,3 0 0-16,10 0 2 16,1 0-2-16,3 0 0 15,-1 0 0-15,-5 2-4 16,-2 1 4-16,-1 3-1 16,-5-1 6-16,-1-2-10 15,1 1 10-15,-3-2-10 16,3 1 5-16,-2-1 0 15,-2-1 7-15,-1 1-7 0,-2-2-6 16,-1 0 6-16,6 0 2 16,1 0-2-16,1 0-3 15,7 3 3-15,-1 1 0 16,4 0 2-16,3 0-2 16,1-2 1-16,0 3-1 15,-4 0 0-15,-5-2-4 16,-3 3 5-16,-6 0-2 15,2-2 2-15,-1 1 1 16,3 0-2-16,3 0 0 16,7-3-2-16,-1 1 0 15,7 0 3-15,0-2-1 16,4 2 0-16,-2-1 0 0,-2 1 0 16,1 0 7-1,-5 0-7-15,2 0 0 0,-2 0-7 16,0-3 7-16,1 4 1 15,1-3 5-15,-2 3-5 16,2-3-1-16,2 3 0 16,-1-3 0-16,0 3 0 15,-1-1-3-15,-5 2 2 16,-2-1-1-16,1 1 1 16,2 0 1-16,0 0 6 15,2-1-6-15,-1 2 0 16,0 1-1-16,0-3-1 15,2 4 0-15,-2-1 2 16,0 0-1-16,0 1 2 0,0-1-6 16,2 0 3-16,-1-1 2 15,7-1-1-15,-2-1 1 16,8 3-3-16,-4-2 2 16,-3 2 0-16,1 2 1 15,-5-1 1-15,1 2-1 16,-2-1-1-16,-1 3 1 15,3-2 0-15,-1-2 0 16,6 1 0-16,2-4 0 16,2 1 0-16,-2 0-1 15,3-1-3-15,-3 0 3 16,1 2 1-16,-4-2 2 16,1 6-1-16,-6 0-2 0,0 0 1 15,-1 3 0 1,-2 0 0-16,3 2-1 0,-1-1 1 15,2-1 1-15,1 1-1 16,1 0-4-16,0-1 4 16,1 1 0-16,2-1-4 15,-2 0 5-15,0 4-2 16,-3-2 1-16,1 3 0 16,1-2 0-16,-4 3 2 15,-1-1-2-15,-3 0 5 16,2-2-9-16,0 0 4 15,0 0-2-15,4 1 2 0,-2-1 2 16,3 0-2 0,-2 1-4-16,-2 3 4 0,3 2 0 15,0-1-2-15,2 0 1 16,3 0 1-16,-3 1-4 16,-3 0 9-16,2-1-13 15,-5-2 8-15,4-2 0 16,0-3-1-16,2 2 8 15,0-3-8-15,1-2 1 16,4 2-4-16,-1-2 2 16,-2 3 2-16,3 0-1 15,-3 1-1-15,2-2 2 16,2 0 0-16,1 0-6 0,2 0-3 16,2 0 1-1,1 1 2-15,0-1 2 0,0 1 1 16,0 0 1-16,0 1 1 15,0 0 1-15,0-1 1 16,0-2-1-16,0 0 1 16,0-1-2-16,0-1 0 15,0 2 0-15,4-1-7 16,4-1 3-16,2 2 5 16,-1-1 0-16,2 2 2 15,-3-1-3-15,1 0 2 16,-1-1-1-16,0 3 2 0,-1-4-2 15,0 2 0-15,-2 1 0 16,1-2 0-16,0 1-1 16,1 0 2-16,1-1-2 15,-2 0 2-15,0 1-1 16,-3-4 0-16,1 2 0 16,-1-2-2-16,0-1 2 15,0 3 0-15,0-3 1 16,0 2-1-16,1-1 1 15,1-5-1-15,1 3 0 16,-2-2 0-16,2-1-2 16,0 2 2-16,-1-1 0 15,1-3 0-15,-1 3 0 16,-2-2 0-16,0 1 2 16,-1 2-2-16,-1-1 0 0,4-2-1 15,-2 3 1-15,0-3 0 16,2 2 0-16,0-1-1 15,1 2 1-15,2-1 4 16,-1 1-4-16,2-2-4 16,-1 2 4-16,-1-4 1 15,-2 3 0-15,-1-4-2 16,2 0 2-16,-3 1-1 16,0-2 0-16,0 0-1 15,-2 0-1-15,1 0 2 16,0 0-2-16,-2 0 2 15,3 0 1-15,0 0-1 0,1 1 0 16,2-1 2-16,1 2-2 16,1 0-1-16,2-2 1 15,4 3 1-15,-1-3 0 16,2 0 4-16,-1 0-5 16,-1 0-3-16,-1 0 3 15,-5 2 2-15,0-2-2 16,0 1 1-16,-3-1-1 15,-1 0 0-15,3 0 0 16,-1 0 3-16,2 0-2 16,0 1-1-16,-1 1 0 15,2-2 0-15,-2 3 0 16,3-2-1-16,0 0 1 0,1 2 1 16,4-3-1-1,-1 3 0-15,2-3 0 0,-4 3 0 16,2 0 1-16,-3 0-2 15,1 2 1-15,2-3 0 16,-1 1 1-16,-1 0-1 16,2 0 0-16,-2-2-1 15,2 4 7-15,-1 0-13 16,1 2 7-16,2 0-4 16,-1 3 4-16,0 0 5 15,2-2-5-15,0 1-1 16,-1-1-9-16,4-2 10 15,0-1 0-15,1-2 0 16,2 0 0-16,-1-3-1 0,3 1 1 16,2-1 0-16,3 0 3 15,8 0 1-15,1 0-4 16,1 0 1-16,-2 0-6 16,-3 0 5-16,-1 0-1 15,-6 0 1-15,0 0 0 16,-2 0 0-16,3 2 0 15,1 1 0-15,2-3 1 16,5 0-1-16,1 0 0 16,6 0 10-16,2 0-8 15,0 0-2-15,-5 0 13 16,-5 0-12-16,-7 0 2 16,-7 0-3-16,-5 0 2 0,-1 0-2 15,-3 0 0 1,3 0 0-16,0 0 1 0,3 0-2 15,-2 3 3-15,3-1-2 16,5 0 6-16,0 2-6 16,0-1 1-16,2 0 0 15,-6-1-1-15,2 3 0 16,-2-2 0-16,1-1-4 16,-3 1 4-16,-3-2 0 15,-6 0 1-15,3-1 1 16,-3 0 6-16,4 0-8 15,0 0 10-15,1 0-7 0,1 0-1 16,-2 0 1-16,0 0 4 16,-2 0-7-16,1 0-1 15,-2 0 1-15,-1 0 3 16,5 0-3-16,-2 0-1 16,4 0 1-16,-1 0 2 15,3 0-2-15,-2 0 0 16,4 0 1-16,-1 0 2 15,1 0-6-15,-1 0 3 16,-1 0 0-16,0 0 6 16,1 0-6-16,4 0 3 15,0 2-3-15,3 3 0 16,0 0 0-16,0 1-1 0,-2 0 1 16,0-3 0-1,-1 2-2-15,0-1 4 0,-4 1-2 16,2-2 0-16,0-2 0 15,6 0 0-15,3-1 0 16,2 0 4-16,3 0-10 16,1 0 10-16,-2 0-6 15,-1 0 3-15,-3 0-2 16,-2 0 1-16,-3 1 0 16,-3 2 1-16,-2 0-1 15,2 0 0-15,2-1 5 16,1 1-5-16,4 1 0 0,1-4 2 15,-1 1-1 1,4-1-1-16,3 0 0 0,2 0-3 16,1 0-2-1,2 0 5-15,-2 0 1 0,-2-3 7 16,3-2-7-16,-1 3 10 16,-3-2-10-16,0 1 2 15,0-1 0-15,2 0 2 16,0 0 1-16,-1 2-3 15,0 0-3-15,2 1 0 16,-3 1 0-16,1 0 6 16,1 0-5-16,1 0 1 15,-3 0 2-15,2 0 0 16,-1 0-2-16,-1 0 0 16,1 0 1-16,2 0-3 0,0 0-1 15,2 0 1 1,-2 0 0-16,0 0 7 0,0 0-7 15,2 3 1-15,1-1 0 16,0 2-2-16,-3 0-4 16,-2-3 4-16,-1 0 1 15,0-1 1-15,-3 0 3 16,2 0-8-16,-2 0 7 16,-3 0-3-16,-2 0 0 15,-4 0 4-15,0 0-3 16,0 0-1-16,1 0 0 15,2 0-1-15,4 0 3 0,2 2-9 16,3 1 13-16,2 0-6 16,-1-2 0-16,-2 1-2 15,-3 0 2-15,-8-1 0 16,-2 1 4-16,-1-2-4 16,-2 0-1-16,-1 0 1 15,5 0-1-15,-1 0 1 16,1 0 0-16,2 0 0 15,2 0 2-15,-1 0-6 16,1 0 4-16,1 0 0 16,-2 0 1-16,-3 0-1 15,-3 0 0-15,-1 0 7 16,-3 0-15-16,-2 0 8 16,0 0 0-16,-2 0 0 15,1 0 0-15,-2 0 0 0,0 0 1 16,3 0-1-16,-1 0 2 15,1 0-1-15,4 0-1 16,-2 0-5-16,6 0 5 16,-3 0 1-16,1 0-1 15,0 0 5-15,-2 0-11 16,1 0 12-16,0 0-9 16,-4 0 3-16,2 0-3 15,-4 0 3-15,0 2 5 16,1-2-5-16,1 0 0 15,3 0 0-15,1 0 0 16,1 0 0-16,4 0 0 0,1 0-4 16,0 0 4-16,-1 0 2 15,-3 0-2-15,-2 0 0 16,-2 0 1-16,-2-4 1 16,-2 1-2-16,0 0 0 15,-2 0 3-15,1-2 3 16,-2 2-4-16,1-4-1 15,-1 3 1-15,-1-2 0 16,0 3-2-16,-1 0 2 16,2 1-5-16,-3-1 8 15,3-1-2-15,1-1 0 16,1-4 2-16,3 1 2 16,-1-1-3-16,-1-1-4 0,2 2 2 15,-3 1 1 1,1-3 5-16,-1 5-6 0,-2 1 2 15,-2-1 1-15,-2 0-5 16,-1-1 2-16,1 1 1 16,2-1 1-16,0 1-4 15,2-4 0-15,4 1 4 16,-1-1-3-16,2 0 3 16,-1 1-2-16,-2-3-1 15,1 0 4-15,1 2-3 16,0-3-2-16,0 0 1 15,-1 1-1-15,-1 2 2 16,-3 0-1-16,1 1-1 0,-2 0 1 16,-1-1 3-16,5 1-8 15,-1-1 8-15,-1-1-3 16,3-2 1-16,-3 0-2 16,0 0 1-16,0 0-1 15,-1 0 0-15,0-1-3 16,0 2 5-16,-1 2-4 15,-2-1 4-15,0 1 2 16,0-2-4-16,2 2 0 16,0-2 0-16,1-2 0 15,0 0 0-15,0 0 2 16,1-1-1-16,2 0-2 16,-1 5 2-16,-2-2 0 15,1 2-1-15,-3 0 0 0,0 1-1 16,0 1 1-16,-2-1 2 15,0 1-2-15,0-3 2 16,-1 0 3-16,2 0-5 16,-1-3-1-16,4 0 1 15,-2 1 0-15,1-1 0 16,1-2 1-16,-2 3-1 16,-1-2 0-16,-2 4 3 15,1 0 1-15,-2-2-4 16,0 1 0-16,0-2 1 15,-1 0 2-15,-1 1-3 16,5 0 5-16,-3-4-8 0,1 5 3 16,-1-1 0-16,-1-1 0 15,1 2 3-15,-3 2-3 16,1-1 0-16,1 0-1 16,-2 0 1-16,1 3-1 15,-1-2 1-15,0 2 4 16,0-2-4-16,0 1 1 15,0-3 1-15,0 2-2 16,0-1 0-16,0 1 10 16,0 2-10-16,0 0-4 15,0 3 1-15,0 0 3 16,0-1-1-16,0 0 2 16,0 1-2-16,0-2 2 0,0 1 6 15,0 1-7-15,-3-3-1 16,0-1-6-16,0 0 7 15,-1-1 0-15,-1-2 0 16,-2-2 0-16,-2-1 0 16,-2-1 6-16,0 3-12 15,-1 0 1-15,-2 0 1 16,2 2 4-16,2-2 3 16,-3 4-3-16,5-1-1 15,-1 2 0-15,1 1-1 16,1 1 1-16,-2-2 1 15,-1 0-5-15,-5-1-2 0,-3-1 1 16,-4 0 3 0,-4-1-4-16,1 0 5 0,1 0 2 15,3-1 1-15,2 3-1 16,4-1 0-16,3 4-1 16,4 0 1-16,1 1-1 15,-2 1 1-15,0-4 0 16,-2 3-2-16,-6-2 2 15,-3-2-5-15,-5 1 4 16,-3-2-5-16,1 0 5 16,0-2-4-16,2 3 4 15,6-1-1-15,3 2 2 16,3 3 0-16,-1-4 1 0,1 2-1 16,0-2 1-1,1-1-1-15,-6 0-1 0,0-1 1 16,-6-4 0-16,2 4 0 15,0-2 0-15,2 3 6 16,1-2-8-16,2 2 2 16,1 0 0-16,2 2-4 15,-1 2 3-15,3 0-2 16,-1 1 2-16,-2-4 1 16,0 3-1-16,-1-2 0 15,-4-1 0-15,-3 2-2 16,-5-2-3-16,2 0 0 15,-1 4 1-15,3-4 0 16,3 2-1-16,3 1 6 0,3 0 0 16,3 0-2-16,-1 1-4 15,1-2 11-15,-2 1-5 16,-2 0 0-16,-5-1-8 16,-1-2 8-16,-8 1 2 15,-1-1-2-15,-5-1-1 16,3 1-6-16,3-1 11 15,6 2-8-15,3 1 6 16,4 2-4-16,2-2 1 16,0 3 0-16,-2-3 2 15,0 3-2-15,0-2 1 16,-4-1 0-16,-1-2-1 16,-2 1 3-16,0-2-7 0,-1 1 8 15,1-1-3-15,0 2 0 16,7-3 0-16,0 3 0 15,2-1 0-15,-3 0 0 16,0 2 0-16,-1-2 0 16,-5 0 0-16,-2 3 0 15,-2-1 0-15,0 1 0 16,-2 0 0-16,3-4 0 16,3 5 0-16,0-2-2 15,4 1 2-15,-1 2 2 16,1-2-2-16,1 1 0 15,-3-1 0-15,-1 3 1 0,-1-1-1 16,-1 0 0 0,3 0 6-16,-1 2-6 0,-2-1 0 15,2-1 1-15,1 3-1 16,2-4 0-16,4 3 0 16,1-2 1-16,0 2-1 15,0-2-2-15,-4 1 1 16,-2-1-2-16,-3-1 3 15,-3 1 0-15,-1 3 0 16,0-1-3-16,-2 1 3 16,3 0 0-16,0 0 0 15,3-1 1-15,6-1-2 16,2 1 2-16,1 0-2 16,0 0 1-16,-1-1 0 15,-7-3 0-15,-2 0 0 0,-2 0 0 16,1-2-2-16,0 1 2 15,5 1 3-15,0 1-3 16,4 2 1-16,4-1-2 16,3 1 1-16,0-1 0 15,1 2 1-15,-2-2-1 16,-2 1-2-16,-2-1 2 16,-3 3 0-16,-2-3 1 15,-2-1 0-15,-2 0-1 16,2 0-2-16,1 0 2 0,0-1 0 15,0 4-2 1,2-1 2-16,1 0 0 0,0 1 0 16,3-1 0-16,0 1 0 15,-1 0-1-15,-6 1 1 16,-4 0 0-16,-2-2 1 16,-2 1 6-16,0-1-14 15,1 2 12-15,-1-2-6 16,4 2 1-16,-1 0-4 15,3 0 4-15,-1 0 0 16,0 0 0-16,-7 0 5 16,-6 0-10-16,-11 0 4 15,-13 0-19-15,-8-3 5 16,0 0 4-16,-3 0 7 16,9 0 4-16,6 2-1 15,0 1 1-15,2 0 0 0,1 0-3 16,4 0 3-16,2 0 0 15,4 0-4-15,-1 0 4 16,4 1-4-16,2 2 2 16,4 0 0-16,5 0-5 15,-2 2 7-15,5-2-2 16,-1 0-2-16,-2 0 0 16,-3-2 4-16,1 2-7 15,-4-2 7-15,-1 2 7 16,2 0-7-16,4-1 0 15,0-1 0-15,4 1-6 0,1-2 6 16,3 2 0-16,1-2 0 16,-9 0-1-16,-5 0 1 15,-4 0 1-15,-5 0 0 16,8 0-1-16,0 0 2 16,3 0 1-16,3 0-3 15,10 4 0-15,4 1 0 16,7-2 1-16,4 0 0 15,1 2-1-15,-1-2-1 16,-4 0 1-16,-5 4 0 16,-5-3 0-16,-2 2 0 15,0-1 1-15,0 1-1 16,5-2 0-16,-1-2-1 0,3 3 1 16,2-3 0-1,1 1 0-15,-1-1 0 0,1 1 0 16,-5 1 0-16,-1 1-1 15,-1 0 2-15,-1-2-1 16,2 1 0-16,4 1-1 16,0-2 1-16,6-1 8 15,2-1-8-15,1 1 0 16,0 1-7-16,-5-1 7 16,1 0 1-16,-5 3 5 15,-2 0-5-15,-5 1-2 16,-2-1 1-16,3 1-5 15,1 1 10-15,0-3-4 16,5 2-1-16,2-4-6 0,1 1 6 16,0 1 0-16,0-2 7 15,2 1-13-15,-4-1 6 16,2 1 0-16,0 3 6 16,-4-2-6-16,2 0 1 15,0 1-2-15,3-1 1 16,1-1-5-16,2-3 4 15,2 3 1-15,-1-1 7 16,1 1-7-16,-1-1 0 16,0-1-7-16,-2 2 14 15,-2 0-13-15,-3 0 6 16,-2 1 0-16,4 0 7 16,-3-2-7-16,1 0-1 0,1 0 1 15,-2 1-2-15,3 1 5 16,-4 0-6-16,1 0 3 15,-3 0 0-15,1 2 0 16,0-2 0-16,-1 2 0 16,3-2 0-16,0 1-4 15,3 0 4-15,1 1 0 16,-2 0 0-16,3 0 0 16,-5 2-1-16,4 0 1 15,2-1 0-15,-1 0 4 16,1 0-2-16,1 0-2 15,-1 1 0-15,-1-1-6 0,0 3 6 16,-5 4 5-16,-2 1-5 16,0-1-1-16,-2 3 1 15,2-2 2-15,2-1-2 16,-2 5-6-16,7-2 5 16,-2 3 1-16,5 2-1 15,-3 4-1-15,3-2 2 16,-3 0 0-16,1 1 0 15,-2 0 1-15,-2-1 0 16,1-1-1-16,-1-3-1 16,4-3 1-16,-1 2 0 15,2-2 0-15,2 0-1 16,-2-1 0-16,4 1 1 16,-1-2 0-16,1 0 0 15,0 2 0-15,2-4 1 0,2 0-1 16,0 4 1-16,0 0-2 15,0 1-6-15,0 3 7 16,0 4 0-16,0-3 9 16,-2 0-9-16,-1-1 1 15,2-2-1-15,1-2 0 16,0-2-1-16,0 2-1 16,0-3 2-16,0 0-1 15,0 4-3-15,4-4 3 16,1 1 2-16,1 0 3 0,-3 1-4 15,0-1 0 1,-2-1 0-16,1 1 1 0,-2-1-1 16,1 1 1-16,2-4-1 15,2 2 0-15,-1-1-1 16,3 2 0-16,-2-1-5 16,1-1 6-16,-3 2 6 15,2-4-6-15,-1 3 0 16,-1-2 1-16,3 4 0 15,-3-1-1-15,1 3-1 16,-1-1 1-16,2-3 1 16,-1-1-1-16,-1-1-6 15,3-1 6-15,-3-2 4 16,0-3-3-16,0 3-2 16,2-1 1-16,-1-1-6 15,2 3 5-15,3-1 2 0,-3 1-2 16,2 2 1-16,-2-3-3 15,1 0 6-15,-1 1-3 16,0-3 0-16,1 0 0 16,-1 0-8-16,3-1 8 15,-1 0 2-15,1 0-2 16,1 1-1-16,0 0 1 16,0 1 0-16,-3 0 0 15,2-1 0-15,-5-1 4 16,2 0-4-16,0-1-5 15,1 1 5-15,1-1 2 0,0 1-2 16,-1-3 0-16,2 2 0 16,-3 1 0-16,3 0 1 15,0 2 0-15,3 0-1 16,0-4-3-16,1 2 3 16,-1-3-1-16,-1 2 1 15,2 1 1-15,-2-1-1 16,-1 1 0-16,3-2 3 15,-1 4-6-15,3-3 6 16,0 0-7-16,1 0 4 16,1-1 0-16,2 2-2 15,-4-3 4-15,2 1 3 16,-5 1-5-16,1 1 0 16,-2 0-8-16,2-1 8 15,-3-1 1-15,5-2-1 0,2 3 0 16,2-4 2-16,2 3-4 15,-2 0 4-15,3 3-2 16,-2 1 4-16,1 0-4 16,-2 0 0-16,-1-3-3 15,-1 2 2-15,-1-3 1 16,0 1-2-16,-2-1 9 16,4-3-6-16,-2 1 0 15,5 1-1-15,-2-2-5 16,0 1 4-16,1 0 2 15,2-1 0-15,1 2-1 16,-1-1 0-16,2 2 0 0,-2-1 6 16,2 2-6-16,-1-1 0 15,4-1 0-15,-2-2 0 16,0 0 1-16,1 1-1 16,-4-1 0-16,2 0-2 15,-2 0 2-15,2 0-2 16,-3 0 5-16,-1 0-3 15,-1 0 0-15,-1 0 1 16,1 0 1-16,-1 0-4 16,2 0 5-16,0 0-7 15,3 0 4-15,-2 0 0 16,4 2 0-16,-1 1-1 16,-2 0 2-16,1-2-1 15,-1 1 0-15,3 1 0 0,4-1-1 16,-1-2 1-16,2 2 0 15,-4-1 8-15,1-1-11 16,-2 0 3-16,-3 1-1 16,-1 1 1-16,-5 1 0 15,-1 0 0-15,0 0-6 16,1-2 6-16,1 0 0 16,5 1 2-16,2-2-1 15,3 0-1-15,1 0-3 16,3 0 3-16,-1 0 1 15,0 0 4-15,-3 0-10 0,-3 0 4 16,-3 0 1-16,-1 0 7 16,0 0-5-16,1 0-2 15,3 0 0-15,1 0-7 16,5-2 7-16,3 1 0 16,4-3 7-16,3 4-7 15,3 0-5-15,-1 0 5 16,-4 0 0-16,-4 0 3 15,-7 0-6-15,-5 0 5 16,-3 0-2-16,-2 0 3 16,-1 0-3-16,1 0 2 15,4 0-2-15,4 0 0 16,3 0-1-16,2 0 0 16,3 0 1-16,1 0 10 15,1 0-10-15,1-3 2 0,-5 3 2 16,-4 0-4-16,-7 0-4 15,-2 0 4-15,-6 0 0 16,-1 0 0-16,2 0 8 16,1 0-8-16,5 0 0 15,1 0-1-15,5 0-5 16,2 0 6-16,1 0 0 16,3 0 0-16,2 0 7 15,0 0-6-15,1 0-1 16,-2 0-2-16,0 0 2 15,-5-2 1-15,3 1 0 16,0-1-1-16,0 2 1 0,0 0 0 16,-1 0-1-16,0 0 0 15,-2 0 1-15,-5 0 0 16,0 0-1-16,-2-1 1 16,2 1 1-16,2 0-2 15,3 0 6-15,1 0 3 16,2 0-9-16,1 0 2 15,-1 0 2-15,-4 0-4 16,-3 0-3-16,1 0 2 16,-2 0 1-16,4 1 0 15,3 2 2-15,4 2-2 16,3 0 3-16,2 1-3 16,-3 3 0-16,1-2 5 0,0 0-4 15,-6 1-1-15,-1-1-2 16,-1-2-1-16,-5 2 3 15,3-4 1-15,-4 2 2 16,3-4-3-16,0 0-3 16,1 0 3-16,1 2 0 15,0-3 0-15,0 3 2 16,-4-3-1-16,-1 0-1 16,-3 0-2-16,0 0 2 15,-4 0 0-15,3 0 1 16,-1 0 0-16,2 0-1 15,2 0 2-15,0 0 0 0,4 0 3 16,2 0-10 0,-2 0 11-16,3 0-4 0,-1-3-2 15,-2 3 0-15,-2 0 0 16,-4 0 0-16,-3 0 1 16,-3 0-1-16,-3 0 0 15,0 0 0-15,1 0-1 16,3 0 2-16,3-3-2 15,6 1 5-15,1-1-8 16,6 2 4-16,0-1-2 16,-2 1 4-16,-4 1-1 15,-4 0-1-15,-8 0 0 16,-5 0 0-16,-2 0-1 0,-3 0 1 16,-1-2 1-1,1 2-1-15,-1 0 0 0,2 0 1 16,2 0-1-16,-1 0 0 15,2-2 0-15,0 1 1 16,-5-1-3-16,4 2 3 16,-2-2-1-16,2 2 0 15,-1 0 0-15,2 0-1 16,-2 0 4-16,-1 0-5 16,-1 0 2-16,-2 0-1 15,0 0-3-15,0 0-15 16,0 0-6-16,0 0 8 15,0 0 7-15,0 0 9 16,0 0-1-16,0 0 2 0,0 0 0 16,1 0 0-16,1 0-7 15,2 0 7-15,2 0 4 16,2 0-4-16,2-1-4 16,2-2 4-16,6 0-1 15,2 1 2-15,6-2-2 16,1-3 1-16,2 2 0 15,-3 1 0-15,0-1 0 16,-3 2-1-16,0-2 1 16,1 1 2-16,-3 3-2 15,-3-2 0-15,-2-1 0 16,-2 4 0-16,-3-3 3 16,-2 0-2-16,0 0 0 15,0 2 1-15,2-1-1 0,-2 0 4 16,2 2-5-16,0-2 0 15,0 2-4-15,2-1 4 16,-3-2-1-16,5 1 1 16,-1-2 7-16,0 1-7 15,0-2-4-15,1-1 4 16,0-1 0-16,2 0 4 16,0 1-4-16,5 1 0 15,2-1 2-15,-1 1-2 16,2-1 0-16,-3 1 1 15,-1-2 0-15,-3 2-1 0,-1-3 0 16,-2 1-1 0,-1 0 1-16,2-4-6 0,3 0 6 15,-1 0 7-15,1 1-6 16,0 1-1-16,-2 3 0 16,-1-2-2-16,-2-1 2 15,-1 1 1-15,-2-1 0 16,1-3 0-16,1 0-1 15,2-1 0-15,4-3 2 16,3 2-2-16,1-3 0 16,3 2 2-16,-4 1-2 15,0 1 0-15,-2 0 1 16,-1 0-1-16,-1 3-4 16,-2-2 4-16,-1 2 0 15,-1 3 1-15,0-1 6 0,-2 1-4 16,1 0 2-16,0 0-5 15,-1-1-1-15,2-1 1 16,-1-2 2-16,1 0-1 16,0-1 3-16,2-2-4 15,-4-2 5-15,0 2-5 16,-2 0 2-16,-2 2-1 16,0 0 1-16,-1 2-2 15,0 0 0-15,-1 1 0 16,0 0 0-16,0-3 5 15,2 2-5-15,-2-3-4 16,-2 2 4-16,2-2 1 0,0-2 0 16,0-2 5-16,1 0-6 15,-1 0-5-15,-2 0 5 16,0 1 0-16,-4 2 0 16,2 1-3-16,-2 0 2 15,0 2 0-15,0 2 2 16,0-1-1-16,0 5 0 15,0-2 1-15,0 0-1 16,0 1-1-16,0-1 1 16,0-1 0-16,0 0 0 15,0 0 0-15,-2-1 0 16,-4-3-3-16,-2-1 2 16,-2 1 1-16,0-2 0 15,1 1 0-15,-2-1 1 0,5 3-1 16,-1 2 4-16,2-1-8 15,-1 1 9-15,-1 2-9 16,1 0 8-16,0 2-7 16,-3-2 3-16,-4-3-3 15,-1 1 0-15,-1-1-7 16,2 0 4-16,0-2 5 16,-1 0 1-16,2 2 0 15,-1-2-1-15,4 0 1 16,-3 0 0-16,3-1-1 15,-2 2 3-15,1 0-2 0,0 2 0 16,-4 1 0-16,-1 0-1 16,0-1-2-16,-4 2-6 15,0-2 6-15,-1 2-2 16,-1 0 3-16,2 1 0 16,2 2 0-16,3-3-6 15,2 1 8-15,-1 1 0 16,2-1 1-16,-3 1-1 15,-4-1-1-15,-1-1-3 16,-7-1 1-16,0-3-7 16,-3 2 6-16,3-3-2 15,0 4 1-15,3-2 4 16,1 2-3-16,2-3 3 0,-1 4 1 16,1-3-1-16,-1 1 0 15,-1 0 1-15,-1-2 0 16,-3 2 0-16,-4 0-1 15,-3 0 1-15,-1 2 0 16,1-2-2-16,3 3 2 16,6 0-4-16,2-2 0 15,6 5-1-15,4-1 5 16,1-3 0-16,1 4 1 16,-1-2 0-16,1 1-2 15,-5 1 2-15,0-1-3 16,-3-2 2-16,-3 2-1 0,0-4 1 15,-6 2 0 1,-1 1 0-16,-3-1-1 0,1 1 1 16,2-1-1-16,1 0-2 15,5 0 2-15,0 1-5 16,2 0 6-16,-1-3 0 16,-1 2-1-16,-1 0-2 15,-4-1 3-15,-3 0 0 16,-1-1 0-16,-3 0 3 15,1-3-3-15,-3 2 1 16,4 0-1-16,-1 1 0 16,1 0-1-16,3 2-2 15,-1 0 3-15,0 2 0 16,0 1-2-16,-1 1 2 16,1 0 0-16,-1 0 0 0,-2 0 0 15,-2-1 0 1,-1 2 0-16,-1-2-3 0,-1-1 3 15,0 1 0-15,1 0-1 16,4 2 1-16,0-2-2 16,3 0 2-16,-1 1-1 15,-2 0-1-15,-4-1 0 16,0 0-2-16,-5 0-13 16,-4 3-1-16,2-1 13 15,0 1-10-15,8 0 9 16,2-2-2-16,2 2 2 15,4 0 2-15,-3 0-5 0,1 0 4 16,-2 0-4-16,-2 0 2 16,1 0 0-16,3-3 1 15,4 1 6-15,-1-1-4 16,3 1 4-16,0-1-3 16,-1 1 3-16,-1 0 0 15,2-3-1-15,-1 3 1 16,0-1-1-16,2 0 1 15,1 0-2-15,1 2 2 16,2-4 2-16,-2 2-2 16,-1-2 4-16,-1 3-4 15,-1-2-6-15,0 1 6 0,-1 0 2 16,1 1-1 0,-1 2 2-16,2-2-3 15,3 2 0-15,0-2-4 0,4 0 8 16,-2-1-10-16,0 0 12 15,-3-2-12-15,0 2 8 16,2-2-2-16,-5 2 0 16,-1 0 0-16,-1 3 0 15,3-3-2-15,3 1 4 16,4-1-2-16,5 2 0 16,2-4 2-16,0 4-2 15,3-1 4-15,0-1-3 16,-1 1 1-16,-3-1 0 15,0 0-2-15,3 0 9 16,-3 0-9-16,1 0 9 0,-2-2-6 16,-1 2-2-16,3 0 4 15,0 2-3-15,-1-1-1 16,-1-1 2-16,1-1-1 16,-2 1-2-16,2 3 0 15,-4-2 0-15,-1 2 0 16,0 0 2-16,-3 0-1 15,-2 0-1-15,-2 0 0 16,0 0 1-16,-3 0-1 16,-2 0 0-16,2 0-1 15,1 0 1-15,1 0 1 16,3 0-1-16,0 0-1 16,4 0 1-16,-3 0 0 15,-1 2 0-15,-4 1-2 0,-1 1 1 16,0 0 2-16,-4-2-2 15,-1 1 1-15,2-2-2 16,1 1 2-16,3-2 0 16,0 0 2-16,-1 0-2 15,0 0 0-15,-5 0-2 16,-1 0 4-16,-4 0-2 16,1 1 0-16,1 3 3 15,0-1-1-15,5 2-2 16,4-3-1-16,2 1 0 15,4 1 0-15,1-1 1 0,-1-1 0 16,-4 1-2 0,-3 0 2-16,-5-1 0 0,2 0-3 15,-1 3 2-15,6-5 1 16,4 2 1-16,6-2-1 16,4 0-1-16,5 0 0 15,1 0 1-15,-2 0 3 16,2 0-3-16,-4 3 0 15,-4 0-11-15,-1 1 1 16,-4 5 1-16,-2-1-10 16,0 4-1-16,-4 1-51 15,-5-2-52-15,2-6-285 16</inkml:trace>
  <inkml:trace contextRef="#ctx0" brushRef="#br0" timeOffset="46523.9">19876 6523 5 0,'0'0'9'0,"0"0"-5"16,0 0 3-16,0 0-3 16,0 0 1-16,0 0 3 15,0 0 10-15,0 0 22 16,-46-1-2-16,39-1 3 15,-1-3-7-15,-3 3 13 16,0 0-30-16,0-1 8 16,-2 1-10-16,1-1-15 15,0 3 13-15,0 0 6 16,2-3-10-16,-2 3 2 16,1 0-6-16,1 0 0 15,-5 0 8-15,1 0 10 0,-3 0 17 16,-4 0-20-1,-3 0-7-15,-1 0 27 0,-1 0-8 16,-1 0 0-16,5 0 3 16,2 0-21-16,0 0-9 15,2 0 5-15,1 0-2 16,0 0-3-16,-3 0-4 16,-4 0 6-16,-4 0 6 15,-2 0-4-15,-1 0 2 16,2 0-4-16,4 3-1 15,1 2 3-15,5 0-8 16,-2-1 5-16,2 4-5 0,1-2 0 16,-3 0 0-16,-1 0 1 15,-1 0-2-15,-1 1 0 16,0 0 3-16,-1 0-2 16,1-2 0-16,2 2-1 15,1-1 3-15,0 1-3 16,4-3 1-16,1 1-1 15,1 2 0-15,-1-3 5 16,-1-2-3-16,0-1 1 16,-3 0-2-16,4 1 6 15,0-2-3-15,0 3 1 16,3 1-4-16,3-1-1 16,-1 0 4-16,-4-1 2 0,3 0-12 15,-6 0 7-15,-1 3-1 16,-5-2 5-16,-3 1-3 15,2-2-2-15,-3 1 0 16,4 2 0-16,4-2 0 16,2-1-1-16,6 1 1 15,2-2 3-15,4 1-3 16,-1 1 3-16,-3 0 1 16,-3 4-3-16,-5 1-1 15,-4 0 2-15,-5 1-3 16,-3 0 2-16,0-2-1 15,4-1 0-15,0 1 1 0,7 0-1 16,1 0 0 0,6-1 3-16,0 1 0 0,3 0-3 15,0 1-4-15,-3-2 4 16,-1 3 4-16,-5 2 0 16,0 3-4-16,-4 5 2 15,-1 1-2-15,4 2 0 16,-1 1 0-16,3-2 2 15,2 0-1-15,0-2 0 16,1-2-1-16,1 2 0 16,-3-1 0-16,-1 3 0 15,1 1-1-15,-1-1 1 16,2 1 5-16,2-2-5 16,1-1-4-16,1 0 4 15,0-2 2-15,2-1-2 0,0-1 0 16,-3 2 0-16,1 2 1 15,-1-1-1-15,2 1 0 16,1 1 0-16,0-1 0 16,3 1-1-16,0-2 1 15,2 0 1-15,-1-1-1 16,1 0 0-16,1 0 0 16,3-2 0-16,-2 2 0 15,2 0 2-15,0 2-2 16,0 1 4-16,0-1-9 15,0-2 10-15,0 2-9 16,0-2 4-16,0-2 0 0,5 1 6 16,2-3-6-16,-1 2 0 15,3 0 0-15,-3 2 0 16,0 0-6-16,0 1 6 16,3-1 2-16,3 0 3 15,-2 0-5 1,4 0 0-16,-4 0 0 0,2 0 0 15,-2-1 0-15,1-2-5 16,0 3 11-16,0-1-6 16,1 3 0-16,0-1-1 15,0 1 1-15,-1 0 0 16,2-2 0-16,-1 0 1 16,3 0-1-16,-3-1-1 0,0-2 1 15,3-2 1-15,-2-2-1 16,3-1 0-16,0-1 0 15,0-2 1-15,-1 0-1 16,1 4 1-16,-2-3 0 16,2 6 0-16,-1-4 3 15,0 2-4-15,1 0-4 16,4-2 4-16,-1 1 1 16,1-1 1-16,0-1-1 15,1-1-1-15,-1 0 0 16,4-1 1-16,-2 0 0 15,2-3 0-15,1 4-2 0,-1-4 0 16,1 2 1 0,2-1-2-16,0 1 3 0,3-2-1 15,3-3 0-15,-1 0-1 16,4 0 1-16,3 0 1 16,-5 0-1-16,0-3 1 15,-2-1-1-15,-2 3 1 16,-4 1-1-16,0 0 1 15,-2 0-1-15,0 0 0 16,1 0 0-16,3 0 6 16,2 0-5-16,3 0-1 15,1 0-3-15,4 0 3 16,0 0 5-16,1-3 1 16,-6 0-5-16,-6 2 3 15,-5 1 0-15,-8 0-3 0,-1 0-1 16,0 0 0-16,0 0 0 15,0 0 3-15,0 4-3 16,5-1-2-16,-1 2 1 16,2-2 2-16,3-3-2 15,2 2 2-15,3-1-1 16,-3 2 0-16,-5 1 0 16,-5 0 0-16,-4 1 1 15,-4-1 0-15,2-1-2 16,-2 2 1-16,4-3-4 15,-1 1 4-15,3 0 0 16,3-2 0-16,0 2-1 0,4-3 1 16,-2 4-2-16,3-3 2 15,-2 1 0-15,-3-2 0 16,1 3 0-16,-2-2 0 16,-1 1-1-16,1-1 4 15,2-1-3-15,1 0 1 16,7 0-1-16,2 0 0 15,9 0-3-15,2 0 3 16,6 0 0-16,1 0 2 16,2 0 4-16,-3 0-3 15,0 0-2-15,0 0-1 16,-2 6 5-16,-2-1-4 16,-1-1-2-16,-3 2 0 15,-3-2 1-15,-2 1 4 0,0-2-1 16,0-1-1-16,-3-1-2 15,-1-1 0-15,0 0 0 16,7 0 9-16,4 0 1 16,5 0 4-16,4 0-6 15,5 0-2-15,-2 0 2 16,2 3-8-16,-6 2 1 16,-6 0 0-16,-3 2 1 15,-7 1-2-15,-5-1 0 16,0-2 1-16,-1 0-1 15,3-4 0-15,1 0 1 0,1-1 0 16,-1 0-1 0,0 0-3-16,0 0 3 0,1 0 2 15,-1 0 0-15,4 0-2 16,2-1 4-16,4 1-4 16,6 0 5-16,2 0-5 15,4 0 0-15,2 0 10 16,-3 4-8-16,-1 2-2 15,-5-1 2-15,-6 1-1 16,-4-2-1-16,-6-1 0 16,0-3 2-16,-2 0 4 15,1 0-6-15,-2 0 12 16,2-4-1-16,2-4-3 0,4 3-1 16,2 0 1-1,3-1-8-15,4 2 0 0,-3 1 2 16,-1 0 3-16,-2 3-4 15,-1-1 0-15,0 1-1 16,0 0 3-16,4 0-3 16,2 0 2-16,0 0-1 15,4 0 4-15,-3 0-5 16,-1 0 1-16,-1-2-1 16,-2-1 5-16,-3-2 2 15,-2 2 1-15,-1-2 1 16,-3 1-1-16,0 0-2 0,-1-2-1 15,-1 2 5 1,0-1-1-16,2 0-1 0,0 0-1 16,-4-1-3-16,-1 3 2 15,-6-1-1-15,-4 3-5 16,0 1 3-16,-5-3-6 16,2 3 6-16,3-2 2 15,-1 1-2-15,1-2-3 16,2-1 0-16,2-3 3 15,-2 3 0-15,1-1 0 16,0 2-1-16,-3-1 0 16,1 0-2-16,-1 0 2 15,-1-1-2-15,4 1 1 16,-5 1 0-16,3-1 2 16,1 1-3-16,-1-2 0 0,4 0 2 15,1 0-1 1,1-2 2-16,2 1-3 0,0 1 2 15,-2-2-1-15,1 1 3 16,0 0-5-16,0 1 1 16,-1-2-4-16,-2 2 4 15,-1-1 4-15,2 1-4 16,-1-2 1-16,0 0 0 16,-2 1 0-16,0 2-1 15,-4 1 2-15,-2-1-1 16,2 1 5-16,-3-2-4 15,3 2-2-15,2-1 0 0,0 1-2 16,2-1 2-16,-1-2 1 16,-3 2-1-16,0-1 0 15,-2 0 3-15,0-1-3 16,1 0 0-16,-1 2 0 16,0 0 2-16,2-1 0 15,-4 3-2-15,2 0 0 16,0-3 3-16,-2 0-3 15,1 1-1-15,1-1 1 16,3 0 2-16,0 0-2 16,1-1 0-16,-1 0 0 15,0-2 0-15,0 2 0 16,-2 0 2-16,4 2-2 16,-1-1 0-16,-1 0 0 15,6 0 0-15,0-2 0 0,2 2 9 16,0-2-9-16,-3 2-6 15,-1 0 6-15,-4 0 4 16,0 0-4-16,-2 0 0 16,0 0-1-16,1-2 7 15,0 2-11-15,-2 0 5 16,3-2-1-16,-5 4 1 16,2-3 3-16,3-1-3 15,-3 0-1-15,2-1 1 16,0 1 0-16,0 0 2 15,0 0-2-15,-1 1-1 16,-3 0 1-16,2-2 7 0,0 3-7 16,0 1 1-16,0-2-1 15,-3 2 0-15,3 1 0 16,-5 0-6-16,1 2 5 16,-1-2 1-16,-1 3 0 15,2-4 0-15,0 3 0 16,0-2 0-16,0 0 0 15,1 2 0-15,-2-2 0 16,1 1 0-16,-1-2 1 16,0 3-1-16,1-2 1 15,1 0-1-15,0 1 0 0,0-1 1 16,3-2-1 0,-3 2 2-16,-3 2-2 0,-2 0-4 15,1 1 4-15,-2-3 1 16,1 3-1-16,1 0 0 15,1 0-1-15,-2 0 1 16,3-1 0-16,-2 1 1 16,-1-2 0-16,2 2 0 15,-3-1-2-15,2-2 0 16,-1 1 1-16,3-1 0 16,-3-1 3-16,2 3-6 15,-1-1 6-15,-1 1-3 16,-1 1 0-16,0 0-1 15,0 0-1-15,0 0 4 0,0 0 0 16,0 0-2-16,0 0 0 16,0 0-1-16,0 0-2 15,0 0 3-15,0 0 0 16,0 0 0-16,2 0-2 16,-2 0 4-16,0 0-4 15,0 0 2-15,0 0 0 16,0 0 0-16,0 0 0 15,0 0 0-15,0 0 0 16,0 0 0-16,0 0 0 16,0 0 1-16,0 0-2 15,0 0 0-15,0 0 1 16,0 0 5-16,0-1-5 0,0 1-2 16,0 0 2-1,1 0-2-15,-1 0 2 0,0 0-14 16,2 0-19-16,-2 0-29 15,0 0-11-15,0 0-39 16,-2 5 14-16,-7 2-54 16,-2-4-321-16</inkml:trace>
  <inkml:trace contextRef="#ctx0" brushRef="#br0" timeOffset="55117.28">22952 8432 178 0,'0'0'29'0,"0"0"-29"15,0 0 0-15,0 0 36 0,0 0-25 16,0 0-10-16,0 0 38 15,0 0-13-15,77 46 12 16,-69-42 32-16,1 0-12 16,1 0 19-16,1 0-12 15,3-1-9-15,5-1-13 16,6 0-12-16,9 1 6 16,7 0-2-16,5 4-12 15,-4-4-16-15,-3 1-4 16,-5-2 2-16,-3-2-2 15,-5 0 8-15,2 0 4 16,-3 0 5-16,4-2-9 16,-3-2-7-16,1 1 1 15,0 0 1-15,-2-1-3 16,1 0-1-16,2-2 9 0,4-2 1 16,1 0 9-16,2-3-8 15,-4-1 0-15,1-1-10 16,-3 0 7-16,0 0 6 15,-3 1-4-15,-3 0 1 16,-1 2-9-16,-1-2-2 16,-1 0 4-16,1 0-2 15,4-1 1-15,0 0 0 16,2 1 0-16,-3 0-5 16,0-1 1-16,0 1 7 15,-4-2-3-15,2 0 9 16,-3-3 2-16,-1 1-6 15,0-4 3-15,-2-2-3 16,1 2-5-16,-1 0 2 0,-3 0-6 16,2 4 4-16,-3-4-5 15,-1 3 1-15,-1 2 2 16,-4 1 0-16,-1 0 0 16,-1-1 1-16,1 1-2 15,0-2 0-15,0 0-1 16,-1 2 1-16,2-1-2 15,0 1 1-15,3-2-1 16,-3-1 0-16,0 0 0 16,0 0 2-16,-1 0-2 15,-1 0 2-15,3-3-2 0,1 2 0 16,1-2 0-16,1 0 0 16,-1-2 0-16,0 2 0 15,-3 1 0-15,2 2 0 16,-4 3 3-16,-1-2-3 15,0-2 0-15,-3-1-7 16,2 2 7-16,-2 3-1 16,0 0 2-16,1 0-1 15,-1 2 0-15,2-4 1 16,-1 0 3-16,1-1-3 16,-1 2-1-16,1-1-1 15,1 0 1-15,-3-1 1 0,1-3-1 16,-1 1 1-16,0 2-4 15,0 1 1-15,0 0 0 16,0 3 2-16,0 2-5 16,0-1 0-16,-4 0 4 15,-5-1-1-15,0 0 1 16,-2 4 1-16,1 1-3 16,-1-1 0-16,1 1 2 15,0-1-6-15,0 1 7 16,0 0-2-16,1 1-1 15,3 2 3-15,0-2-1 16,-3 1 1-16,-1-2-2 16,-4 2-6-16,-3-3-7 0,-4 1 7 15,-2 2-1 1,-1-4-3-16,2 4 8 0,0 0-3 16,4 1 6-16,-3 0-2 15,-1-1-2-15,0 1 4 16,-1-2-1-16,0-1-4 15,0 0 5-15,1-1-2 16,-1-2 2-16,-4-2 1 16,-3-2-1-16,-1 0 1 15,-2-4-1-15,3 4 0 16,0 0-3-16,0 1 3 16,4 2 1-16,-3-1 0 0,1 2-1 15,1 1 1 1,-1 0 0-16,-2-1 0 0,-6 0-2 15,-4-1 1-15,-6-2 1 16,-2-3 0-16,-4-2-5 16,1 1-2-16,5 0 7 15,1-1-1-15,3 6-3 16,5-3 3-16,-1 3 1 16,5 1-9-16,1 0 9 15,2-1-1-15,1 0 0 16,-4 0-6-16,-3-1 5 15,-5-1 2-15,-3 1 0 16,-1 3 0-16,0 0-2 16,6-1 2-16,4 3-1 15,2-1 0-15,-2 3 1 0,2-1 2 16,1 2-2 0,-4-2 0-16,0 1-3 0,-6 0 2 15,-5-1 1-15,-3-1 0 16,-2-1 0-16,2 2 0 15,3-1 6-15,3 1-6 16,0-1 0-16,0-2-2 16,0 3 2-16,-3-2 0 15,-6 2 0-15,-2 1 0 16,-1 0 0-16,-1 2 1 16,5 0-1-16,5 4 0 15,3-1-4-15,5 1 4 0,5-1 0 16,-1 2 4-1,1 0-3-15,-5 0-2 0,-3-1 0 16,-7 1 0-16,-5-3 1 16,-1 1-2-16,2 0 2 15,8-3 0-15,13 3-1 16,12-1 2-16,11 1 7 16,0 2-8-16,1-3 5 15,-7 1-9-15,-7 2 5 16,-8 0-1-16,-9 0 4 15,-2 0-4-15,2 0 1 16,0 0 0-16,4 0-1 16,-1 0 0-16,-2 0 1 15,-4-3-1-15,-1 0 0 16,3-1 0-16,1-1 4 0,2 5-4 16,1-2-2-16,0 2 0 15,2 0 4-15,1 0-2 16,2 0 0-16,1 2 0 15,2 1 3-15,2 1-3 16,0 1 0-16,0-2-3 16,-2 2 7-16,-3-3-4 15,-2 1 0-15,-5 1 0 16,-2-1-2-16,1 1 2 16,5-1 0-16,4 1 1 0,5-1-1 15,1 0-1 1,2 1 1-16,1-1 0 0,1-1 0 15,-4 1 2-15,-4 1-2 16,0 1-1-16,-2-1 1 16,3-2 3-16,2 1-3 15,2-1-3-15,-2-1 3 16,-2 2 0-16,3 0 0 16,2-3 4-16,2 2-4 15,0-2 0-15,0 0-1 16,2 0 4-16,0 2-3 15,3-1 2-15,-1 2-2 16,-2-1-2-16,0 1 2 16,-4 0 1-16,1 0-1 15,-3-1-1-15,2 1 1 0,0 0 0 16,0 0-1 0,2 0 1-16,-3 0 0 0,1 5 0 15,2-2-2-15,-2 1 2 16,1-1 0-16,5 1-2 15,-3 0 2-15,-1 2 0 16,-1-1 2-16,-1 2-2 16,0-1 2-16,0 0-2 15,0-1 1-15,0-1-1 16,1-2 0-16,0 2 1 16,3-4-2-16,5 1 0 15,-1-1 1-15,2 2 0 16,2-3 2-16,-2 1-3 0,0-2 1 15,-1 2-1-15,-1-1 1 16,-4-1 0-16,0 2 0 16,-2-1 0-16,3-2-1 15,1 5 1-15,2-3-1 16,2 0 2-16,2 0-2 16,1 1 1-16,0 0 0 15,0-3 0-15,0 2 0 16,-3 1 0-16,3-1 0 15,-1 1 0-15,-2 1 0 16,3-1 1-16,0 1-1 16,-3 0-1-16,5 0 1 15,-1 0-1-15,-2 1-1 16,1-1 1-16,-3 0-1 0,-1 1 2 16,3 0-4-16,4-1-8 15,3 2-15-15,0 0-25 16,3 8-34-16,0-3-65 15,0-2-125-15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0T05:35:28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6033 805 623 0,'0'0'92'16,"0"0"-28"-16,0 0 56 0,0 0-37 16,0 0-26-1,0 0-12-15,0 0-18 0,-19-39-19 16,16 53-8-16,1 11 0 16,1 5 0-16,-1 5 3 15,2 1 11-15,0-2-1 16,0-1-10-16,0-3 1 15,0-6-2-15,9-3 1 16,0-3-3-16,0-5 1 16,-3-4-1-16,3-5-2 15,-6-4-7-15,0 0-16 16,1 0-13-16,1 0 5 16,-2-7-37-16,0-12-72 15,-3-5-201-15</inkml:trace>
  <inkml:trace contextRef="#ctx0" brushRef="#br0" timeOffset="204.83">6106 539 848 0,'0'0'15'16,"0"0"61"-16,0 0 5 15,0 0-51-15,0 0-24 16,0 0-6-16,-1-32-3 16,1 34-70-16,0 12-109 0,0 6 8 15</inkml:trace>
  <inkml:trace contextRef="#ctx0" brushRef="#br0" timeOffset="684.52">6346 758 715 0,'0'0'6'0,"0"0"-5"16,0 0 15-16,0 105 55 15,0-69-37-15,0-1-23 0,0 0-4 16,0-3-6-1,0-7-1-15,0-7 0 0,3-6 1 16,-1-9 0-16,-2-3 1 16,0 0 6-16,0 0 47 15,0-13 18-15,0-8-54 16,0-9-7-16,0-7-7 16,-2-5-4-16,-1-4-2 15,3 1-23-15,0 1 0 16,3 7-10-16,12 6 2 15,3 7 16-15,1 11 7 16,2 6-4-16,-1 4 11 16,4 3-3-16,1 0 4 15,2 18-2-15,-2 8 1 0,-4 5 2 16,-6 6 1-16,-9 4-1 16,-6 0 15-16,0 2-3 15,0-6 3-15,-9-2-9 16,3-5-2-16,5-8-1 15,1-5-3-15,0-7 0 16,0-3-36-16,0-4-49 16,8-3-169-16</inkml:trace>
  <inkml:trace contextRef="#ctx0" brushRef="#br0" timeOffset="1394.67">6773 557 554 0,'0'0'12'0,"0"0"9"16,0 0 40-16,0 0-21 15,0 0-38-15,0 0 30 16,66 99 15-16,-58-37-6 15,-5 8-7-15,-3 0-12 16,0-2 6-16,2-6-11 16,-1-4-1-16,-1 1 0 15,0-1-3-15,0-3-10 16,0-2 2-16,-11-1-1 16,2-5-4-16,1-8 0 0,2-9 0 15,6-13 0-15,0-9-2 16,3-8-12-16,15 0-5 15,6-8 10-15,4-17 7 16,-1-4-3-16,0-6-1 16,-9-5 5-16,0 1 0 15,-14-2-2-15,-4 2-3 16,0 3 6-16,-10 8 12 16,-14 3 2-16,-9 2 16 15,0 3-13-15,2 3 3 0,1 0-12 16,11 0 4-1,5 0 15-15,11-2-16 0,3 0-5 16,0 0-6-16,17-2-2 16,14 1-11-16,11 2 8 15,1 3-5-15,-1 4-10 16,-5 5-1-16,-10 1 20 16,-8 5-3-16,-1 0 2 15,-1 8-5-15,-1 9-6 16,-1 4 13-16,0 4-5 15,-5 1 13-15,-2 1-8 16,-1 2 0 0,-1-2 2-16,-1 3 1 0,-4 0-1 15,1-4-1-15,-1 1-1 0,1-7-1 16,-1-4 1-16,2-6 4 16,-1-2-3-16,-2-4-1 15,0-2-37-15,0-2-61 16,0 0-59-16,0-6-480 15</inkml:trace>
  <inkml:trace contextRef="#ctx0" brushRef="#br0" timeOffset="1588.88">7126 790 761 0,'0'0'1'15,"0"0"2"-15,0 0 65 16,0 0-47-16,0 0-21 16,0 0-1-16,38-60-19 15,-25 60-59-15,-1 0-232 16</inkml:trace>
  <inkml:trace contextRef="#ctx0" brushRef="#br0" timeOffset="1905.32">7434 755 756 0,'0'0'32'16,"0"0"-31"-16,0 0 8 15,0 0 15-15,73 93-3 16,-60-54-1-16,-5 4-9 15,-5 0 7-15,-3-1 0 16,0-1-1-16,-17-4-6 16,-5-1 1-16,-5-5-8 15,5-3 2-15,2-7 5 16,7-9-10 0,7-4 6-16,4-7-4 0,2-1-3 15,0 0-1-15,0 0-14 16,0-1-14-16,0-12-34 15,9-4-46-15,12-5-153 0</inkml:trace>
  <inkml:trace contextRef="#ctx0" brushRef="#br0" timeOffset="2205.87">7684 836 522 0,'0'0'93'0,"0"0"14"16,0 0 7-16,0 0-35 15,0 0-34-15,0 0-24 16,-12-31-19-16,-10 54-2 16,-2 9 0-16,-1 9 15 15,5 5 4-15,4-3-5 0,10 2-3 16,3-1 12-16,3-2-22 16,0-3 7-16,3-2-8 15,15-7 0-15,0-2 4 16,7-11-4-16,5-3 0 15,3-7-7-15,3-6 5 16,-5-1 1-16,3 0-33 16,-4-6-14-16,-6-8-72 15,-5-5-38-15,-8-1-318 16</inkml:trace>
  <inkml:trace contextRef="#ctx0" brushRef="#br0" timeOffset="11055.64">11659 7427 119 0,'0'0'23'0,"0"0"-8"16,0 0 69-16,0 0-69 15,0 0-10-15,0 0 16 16,0 0-5-16,-37-24 29 15,35 21 13-15,1-2 7 16,-1 0-17-16,1-2-3 16,1 1 6-16,0 0-17 15,-2 2 2-15,2 1 14 16,0 2-18-16,-1-1-7 0,1 2 8 16,0 0 0-1,-3 0-20-15,2 3-7 0,-1 16-4 16,-2 13 6-16,1 9 0 15,1 3 3 17,2 2 4-32,0 3 4 0,0 1-15 0,0-4 7 0,5-2-4 15,-4-8-3-15,1-5-1 16,-2-6-3-16,0-2 3 16,0-6 1-16,0-7-4 15,0-4-3-15,0-3 3 16,0-2 0-16,0 1-2 0,0-2-5 15,0 0-43-15,0 0-9 16,0 0-31 0,-6-10-261-16</inkml:trace>
  <inkml:trace contextRef="#ctx0" brushRef="#br0" timeOffset="11288.51">11650 7332 656 0,'0'0'43'15,"0"0"31"-15,0 0-8 0,0 0-9 16,0-78-26-16,0 76-10 16,-3 0-17-16,3 2 1 15,0 0-5-15,-1 0-21 16,1 4-49-16,-2 13-1 15,2 6-32-15,0-1-147 16</inkml:trace>
  <inkml:trace contextRef="#ctx0" brushRef="#br0" timeOffset="11780.48">11819 7671 243 0,'0'0'36'0,"0"0"-35"15,6 90 56-15,-3-59 28 16,-3-3-40-16,0 1-24 16,0-8 16-16,0-4-14 15,0-5-11-15,0-5-6 16,0-6 0-16,0-1 22 15,0 0 103-15,0-2-74 16,-6-16-29-16,2-4-5 16,-1-4-17-16,2-6 1 15,3-4-7-15,0-3 1 16,0-4-1-16,0 0-11 0,3 3-5 16,16 6 6-1,-1 7 2-15,5 7 8 0,-6 9-2 16,0 5 7-16,1 6-10 15,1 0 4-15,4 3 1 16,-1 14 0-16,0 5 1 16,-4 7 4-16,-3 3 1 15,-7 6 2-15,-4 3 0 16,-4 1-4-16,0 0-2 16,0-6 3-16,-7-6 2 15,0-9-7-15,6-7 0 16,1-7 3-16,0-3-10 15,0-4-16-15,9 0-132 0</inkml:trace>
  <inkml:trace contextRef="#ctx0" brushRef="#br0" timeOffset="12501.83">12292 7124 592 0,'0'0'7'0,"0"0"58"0,73-93 15 16,-48 75-19-16,-7 14-40 16,-7 4-3-16,-4 19-8 15,0 18 0-15,-1 13 8 16,-3 12 33-16,-3 6-23 15,0 6-5-15,0 7-5 16,-1 2-15-16,-5 1 1 16,-3 3 0-16,3-1-3 15,0-2 1-15,6-3-2 16,0-11 3-16,0-13-5 16,0-14 2-16,3-11-3 15,9-8-10-15,4-12-7 16,5-9 11-16,2-3-3 15,2-7-6-15,-3-12 8 16,-4-6-4-16,-4-5-3 0,-11 1 5 16,-3-4 12-16,-14-5 0 15,-20-2 1-15,-12-2 3 16,-6 2 1 0,-1 4 18-16,1 4 19 0,13 2-15 15,11 3-8-15,10-1 2 16,15 0-12-16,3-3-4 15,15-4-5-15,21-2-10 16,9-1-13-16,10 1-16 16,0 3 16-16,-4 8-1 15,-5 5 17-15,-12 13 3 16,-9 7 0-16,-8 1 4 0,-5 13 0 16,-2 11-4-16,-1 6 8 15,0 4-3-15,-1 0-1 16,1 2 0-16,2-2 5 15,0-1-5-15,0-1 0 16,0-5 0-16,-3-3 0 16,-5-4 2-16,0-9-1 15,-2-3-1-15,-1-5 0 16,2-3 0-16,-2 0-2 16,1 0 2-16,1 0-40 15,-2-8-53-15,0-9-113 16</inkml:trace>
  <inkml:trace contextRef="#ctx0" brushRef="#br0" timeOffset="12703.66">12591 7328 758 0,'0'0'9'0,"0"0"41"15,-14-74 14-15,14 61-15 16,0 7-33-16,0 3-15 15,3 3-1-15,5 0-9 16,0 0-33-16,0 8-43 16,2 6-15-16,-6 0-117 15,1-4-191-15</inkml:trace>
  <inkml:trace contextRef="#ctx0" brushRef="#br0" timeOffset="12973.23">12845 7228 498 0,'0'0'89'15,"0"0"18"-15,0 0-70 16,0 0-13-16,0 0 22 16,55 78 12-16,-55-35-10 15,0 5-8-15,0 0-7 0,0 2-10 16,-6-3-19-1,-4-2-4-15,-1-3-1 0,1-6 1 16,-2-10 1-16,3-6-1 16,3-9-3-16,5-4-21 15,1-4-34-15,0-3-35 16,1 0-43-16,14-14-131 16</inkml:trace>
  <inkml:trace contextRef="#ctx0" brushRef="#br0" timeOffset="13251.98">13121 7277 674 0,'0'0'40'0,"0"0"34"0,0 0-9 16,0 0-43-16,-95-2-11 15,71 38 2-15,3 13 13 16,4 11 6-16,11 7-10 15,6-1-15-15,5-6 2 16,20-11-3-16,8-12-1 16,1-9-2-16,4-10-2 15,2-8 2-15,3-7 5 16,8-3-8-16,4 0-4 16,5-6-60-16,4-8-50 15,0-4-335-15</inkml:trace>
  <inkml:trace contextRef="#ctx0" brushRef="#br0" timeOffset="13536.85">13976 6886 789 0,'0'0'0'15,"0"0"-1"-15,0 0 1 16,0 0 8-16,0 0 2 16,37 84 13-16,-36 0 27 15,-1 8 11-15,0 5-22 16,0-4-32-16,-7-9 0 16,4-9-5-16,3-17 5 0,0-18-7 15,0-12-8 1,7-9-3-16,-4-5-36 0,-1-3-25 15,-2-8-73-15,-6-3-371 16</inkml:trace>
  <inkml:trace contextRef="#ctx0" brushRef="#br0" timeOffset="13979.18">13801 7289 690 0,'0'0'0'15,"103"-73"2"-15,-30 40 53 16,2 6-22-16,-5 5-24 16,-7 8 15-16,-16 7 32 15,-12 7-6-15,-12 2-7 16,-9 23-36-16,-6 12-5 16,-4 6 12-16,-4 7 5 15,0 1-3-15,0-1-11 16,0-4 5-16,1-2-6 15,8-5-3-15,6-7 2 16,3-6-1-16,6-7-2 16,0-6 0-16,0-7 2 15,1-6 3-15,-1 0-4 16,1 0 1-16,-1-14-2 0,-4-9-1 16,-1-8 1-1,-4-7 4-15,-5-7 18 0,-7-5-5 16,-3-3 3-16,-7-4-9 15,-20 1-2-15,-8 5 11 16,-3 10-11-16,2 13-1 16,3 14 0-16,3 14-8 15,4 0-2-15,0 28-3 16,4 19-13-16,1 7-56 16,6 4-140-16</inkml:trace>
  <inkml:trace contextRef="#ctx0" brushRef="#br0" timeOffset="15180.05">11731 9152 753 0,'0'0'12'16,"0"0"12"-16,0 0 71 16,0 0-22-16,0 0-61 0,0 0-12 15,27-1 1 1,-6 41 9-16,-1 18 7 0,-3 3 13 15,-1 7-13 1,-2-2-3-16,-1-2-4 0,-1-5-9 16,-1-2 0-16,-1-7-1 15,-3-6 1-15,-2-12 4 16,-2-10-5-16,0-11-1 16,-3-5 1-16,0-6 0 15,0 0 4-15,0-7 5 16,0-18 10-16,0-14 4 15,-6-8-5-15,-2-9-4 16,-1-10-13-16,-5-9 5 16,-2-9-5-16,-3-1 1 15,0 0-2-15,2 5-2 16,4 13-4-16,12 9-4 16,1 12 3-16,4 14-6 0,17 14 9 15,9 9-3-15,7 7-10 16,11 2 8-16,-2 10 8 15,0 12-8-15,-11 7 8 16,-13 2-5-16,-13 8-7 16,-9 0 12-16,-5 2-15 15,-23 5-1-15,-11-5 17 16,-8 0-1-16,-4-6 1 16,0-4 0-16,5-8-6 15,10-9 6-15,12-6 0 0,15-6-1 16,9-2-64-16,3 0-126 15,24-9-347-15</inkml:trace>
  <inkml:trace contextRef="#ctx0" brushRef="#br0" timeOffset="15620.73">12433 8944 814 0,'0'0'12'0,"0"0"45"0,0 0 13 16,0 0-55-16,-82 12-10 15,75 21-4-15,1 7 11 16,6 4-3-16,0 4-6 15,0 0 1-15,6-2 2 16,4-1-6-16,1-8 1 16,7-7-1-16,-3-11 0 15,6-12-2-15,2-7-2 16,6 0 4-16,2-19 2 16,-1-10-1-16,-3-7 9 15,-6-3-9-15,-7-6 10 16,-9-2-1-16,-5-6 12 0,0 2 3 15,-12 4-8 1,-12 7-15-16,-3 15 13 0,-1 11 6 16,0 9-9-16,-2 5-6 15,2 5-4-15,4 14-4 16,10 7-31-16,14 2-31 16,5 2-82-16,26-7-80 15</inkml:trace>
  <inkml:trace contextRef="#ctx0" brushRef="#br0" timeOffset="16020.75">12978 8741 659 0,'0'0'183'15,"0"0"-150"-15,0 0 25 16,0 0-27-16,-87 27-18 16,68-1 1-16,7 5 2 15,9-1-5-15,3 1-11 16,10 0 13-16,20 1-7 16,8 2-3-16,2 0-2 15,0 0 0-15,-3-3 7 16,-10 2-8-16,-9-4-6 0,-9-4 6 15,-9-4 8-15,0-4-8 16,0-1 0 0,0-4 1-16,-13 0-1 0,-8-1 6 15,-11-1-1-15,-6 0 0 16,-1-3-5-16,-3-4-10 16,11-3-14-16,7 0-15 15,9-15-39-15,15-14-27 16,0-8-127-16</inkml:trace>
  <inkml:trace contextRef="#ctx0" brushRef="#br0" timeOffset="16269.74">12990 8775 726 0,'0'0'65'16,"0"0"-27"-16,0 0-24 15,0 0 15-15,-52 108 28 16,33-37-8-16,-1 11-17 15,-6 3-25-15,0 4 1 16,-4-5 1-16,2-9-2 16,6-13-5-16,3-14-2 15,4-12 0-15,8-11-1 16,2-11-1-16,5-7 2 16,0-7 0-16,0 0-11 15,9-4-41-15,14-18-85 16,5-10-137-16</inkml:trace>
  <inkml:trace contextRef="#ctx0" brushRef="#br0" timeOffset="16619.91">13258 8481 667 0,'0'0'12'16,"0"0"56"-16,0 0-29 15,0 0-37-15,28 75 54 0,-17-8 17 16,-6 13 3-16,-5 11-42 16,0 4 9-16,-2-1-28 15,-7-2 3-15,3-5-12 16,6-11-3-16,0-11-2 15,4-15-1-15,12-15 0 16,1-15-7-16,0-10 5 16,1-9 0-16,1-1 0 15,4-8-9-15,3-14-26 16,3-11-17-16,-4-7-23 16,-6-7-44-16,-10-4-77 15</inkml:trace>
  <inkml:trace contextRef="#ctx0" brushRef="#br0" timeOffset="16790.91">13272 8935 763 0,'0'0'29'16,"0"0"9"-16,0 0 57 16,0 0-60-16,95-87-15 15,-58 72-15-15,-1 0-4 16,-2 2-1-16,-2 2 0 15,-4 4-41-15,-10 2-149 16</inkml:trace>
  <inkml:trace contextRef="#ctx0" brushRef="#br0" timeOffset="17466.3">13770 8465 840 0,'0'0'3'0,"0"0"4"16,0 0 44-16,0 0-17 16,0 0-32-16,85 12 3 0,-60 47 17 15,-2 15 19 1,-10 14 6-16,-6 5-23 0,-7 6 6 15,-1-5-22-15,-17-2-1 16,-3-2 2-16,2-7-9 16,1-6 2-16,10-13-1 15,7-14-1-15,1-14-15 16,0-9 6-16,9-10-25 16,10-6 13-16,1-11-1 15,5 0 15-15,2-13 6 16,1-10-4-16,-1-7 5 15,-6-4 0-15,-9-8 0 16,-8-4 0-16,-4-4 0 16,-7 1 1-16,-20 6 0 15,-12 2 19-15,-7 7 0 0,1 2-2 16,4 3 10-16,11 3-8 16,13 2 0-16,11-1-9 15,6-1-4-15,6-2-2 16,26-2-5-16,11 2-19 15,9 7 3-15,2 4-3 16,-9 10 9-16,-7 7 1 16,-8 0 8-16,-6 10 0 15,-3 8-1-15,0 7-1 16,-6 3-1-16,1 5 3 16,-2 1 0-16,-4 2 1 15,-4-2-1-15,-5-5 1 0,-1 0 0 16,0-4 0-16,0-4 0 15,0-5-1-15,-1-5-2 16,-2-5 3-16,3-5-12 16,0-1-15-16,0 0-4 15,-2-7-31-15,2-13-92 16,0-8-225-16</inkml:trace>
  <inkml:trace contextRef="#ctx0" brushRef="#br0" timeOffset="17650.38">14186 8613 850 0,'0'0'4'0,"0"0"21"0,0 0 77 16,0 0-68-16,0 0-34 15,0 0-26-15,7-20-20 16,13 42-41-16,-2 0-167 15</inkml:trace>
  <inkml:trace contextRef="#ctx0" brushRef="#br0" timeOffset="17970.53">14549 8668 793 0,'0'0'8'0,"0"0"4"0,0 0 75 16,0 0-36-16,0 0-49 15,0 0 26-15,44 97 41 16,-44-46-38-16,0 7 8 16,-13-1-13-16,-2-1-19 15,-4-1 7-15,2-5-12 16,1-10-1-16,1-8-1 15,3-11 6-15,6-7-6 16,4-9-24-16,2-3 5 16,0-2-31-16,11 0-15 15,14-7-57-15,7-13 26 16,6-7-96-16</inkml:trace>
  <inkml:trace contextRef="#ctx0" brushRef="#br0" timeOffset="18225.59">14802 8721 538 0,'0'0'155'0,"0"0"-10"15,0 0-65-15,0 0-42 16,-84 49-4-16,49-3 15 16,2 7-3-16,13 3-16 15,13-3-12-15,7-6-11 16,11-4-2-16,14-10-1 15,3-6-4-15,3-8 0 0,4-9-1 16,1-10 2-16,3 0 0 16,-2 0 1-1,-5-13-2-15,-2-3-17 0,-6-6-31 16,-10-4-86-16,-10-5-168 16</inkml:trace>
  <inkml:trace contextRef="#ctx0" brushRef="#br0" timeOffset="19046.8">11597 8564 357 0,'0'0'105'0,"0"0"-23"15,0 0 4-15,0 0-22 16,0 0-33-16,0 0-27 16,64-8-3-16,-3-3 7 15,27-3-8-15,18-6 2 16,17-4 10-16,16-5-6 16,12-2-2-16,9-1-1 15,2-2-1-15,-5 5-2 16,-1-3 8-16,-5 4-3 15,0 1 8 1,5-2 6 0,4 3-4-16,5-3 8 0,-3 4-9 0,-19 3-12 0,-24 3 6 15,-28 2-5-15,-27 4-3 16,-16 4 0-16,-17 0 0 16,-10 2 0-16,-3 2 4 15,-6-1 1-15,-2 3 21 16,-5 0 0-16,-5 2-25 15,0 1-1-15,-10 3-41 16,-23 17-65-16,-15 8-135 16</inkml:trace>
  <inkml:trace contextRef="#ctx0" brushRef="#br0" timeOffset="19754.6">12150 10299 111 0,'0'0'463'0,"0"0"-424"0,0 0 41 0,0 0-1 16,0 0-30-16,0 0-11 16,-15 0 0-16,15 0-3 15,0 0-8-15,0 0-3 16,17-5-11-16,11-8-12 15,18-3 8-15,17-1-7 16,13-5 7-16,24-2 6 16,9 0 7-16,12-3-15 15,11-1 14-15,13 0-15 16,10-2 3-16,14 2 1 16,9 2 14-16,1 0-7 15,-1 3-2-15,-12 2 3 0,-14 2-16 16,-24 4 15-16,-24 2-5 15,-26 0-2-15,-26 4-2 16,-20 1 8-16,-16 0 3 16,-10 6-1-16,-6-1 6 15,0 3-5-15,0-2-17 16,0 2-2-16,-3-2-11 16,-16 2-37-16,-14 0-83 15,-6 0-128-15,-7 7-469 16</inkml:trace>
  <inkml:trace contextRef="#ctx0" brushRef="#br0" timeOffset="25294.95">15736 8536 544 0,'0'0'65'0,"0"0"25"16,0 0 6-16,0 0-64 16,0 0-16-16,0 0-2 15,16 20 29-15,-34-2 8 0,0-3-4 16,-2-1-15-16,-3-4-9 16,2-1-7-16,0-4-13 15,1-2 6-15,1-3-6 16,2 0-2-16,3 0 3 15,2-12 2-15,5-10 1 16,4-4-5-16,3-8-4 16,0-1-1-16,3 4 0 15,9 5 2-15,4 7 0 16,-2 5 0-16,2 6-7 16,-1 2 8-16,4 4-4 15,2 2 2-15,2 0 2 16,-1 19 3-16,-1 8-3 0,-6 11 0 15,-3 7-4-15,-6 8 7 16,-6 6-3-16,0 0 0 16,-6 3 0-16,-15-1 4 15,-4-2-4-15,-2-5 0 16,-3-4-1-16,0-7 0 16,-3-7 1-16,-1-6 2 15,3-7-2-15,1-12 5 16,6-6-1-16,4-5 14 15,1 0-8-15,-2-12-3 16,5-11-2-16,-4-6-5 16,4-5 0-16,3-4 0 15,10-1 0-15,3 4-7 16,0 2 7-16,9 8 0 0,5 6-5 16,4 5 3-16,-3 10 2 15,3 2 2-15,0 2-2 16,3 9-9-16,3 15 9 15,-2 10 0-15,1 5 0 16,-3 9 2-16,1 0 1 16,2-3-3-16,1-5 0 15,2-6 1-15,3-9-1 16,-1-4 0-16,-1-7 2 16,-2-6-3-16,1-4 2 0,-2-4-1 15,-1 0 0 1,-2 0 0-16,-4-7-15 0,-1 0-17 15,-7-5-45 1,-4 0-117-16,-5 0-498 0</inkml:trace>
  <inkml:trace contextRef="#ctx0" brushRef="#br0" timeOffset="42252.95">15937 8126 428 0,'0'0'78'16,"0"0"23"-16,0 0-18 15,0 0-20-15,0 0-19 16,0 0-35-16,0 0-3 16,-7 20-4-16,5 31 8 15,-3 17 41-15,1 11 4 16,-2 9 4-16,-1 8-13 16,-1 2-9-16,-2 3-22 15,1-2 3-15,-3-5-9 0,-3-8-6 16,3-10-2-16,-3-10 0 15,3-13 1-15,0-10 0 16,1-12-2-16,1-10 0 16,4-7 0-16,3-8 0 15,3-5 0-15,0-1 3 16,0 0-2-16,0-1-2 16,0-15 0-16,0-3-63 15,2-7-99-15,8-2-27 16</inkml:trace>
  <inkml:trace contextRef="#ctx0" brushRef="#br0" timeOffset="42866.48">16105 8576 230 0,'0'0'240'0,"0"0"-228"16,93-65 41-16,-54 51 26 16,-2 6-26-16,-4 8-6 0,-5 0-22 15,-7 18-12 1,-10 9 8-16,-8 7 6 0,-3 2 28 15,-5 4-13-15,-17-2 17 16,-4-4-33-16,-6-2-7 16,1-8 0-16,3-4-12 15,4-7 1-15,10-7 13 16,6-6-19-16,7 0 13 16,1 0-9-16,0 0 2 15,6-3-4-15,13-6-4 16,6-2-1-16,5 5-9 15,1 4 4-15,-2 2-2 16,-3 0 8-16,-3 14 0 16,-3 3 0-16,-7 8 0 0,-4 0-5 15,-8 5-11-15,-1 1 15 16,0-1-2-16,-13-1 2 16,-1-4 0-16,-2-3-3 15,-2-4 1-15,-4-2 6 16,-2-5 13-16,0-5-3 15,-1-3 20-15,1-3 3 16,-3 0-9-16,-1 0-13 16,1-3 1-16,3-6-6 15,7-1-2-15,3 3-7 16,6-1-1-16,7 2-31 16,1 3-34-16,0-1-156 15,10 1-492-15</inkml:trace>
  <inkml:trace contextRef="#ctx0" brushRef="#br0" timeOffset="48244.78">15136 9804 765 0,'0'0'7'16,"0"0"-3"-16,0 0 23 15,0 0 1-15,0 0-21 16,0 0-2-16,3-4 4 16,34 3-9-16,26-5 5 15,25-2 44-15,24-5-24 16,18-4 3-16,9-7-15 16,10-5-11-16,0-5 10 0,-3-3-9 15,-3-1 6-15,-16 2 0 16,-17 5 10-16,-20 4-2 15,-26 6-7-15,-25 8 13 16,-20 6-9-16,-13 6-8 16,-6 1 4-16,0 0 10 15,0 0 0-15,-13 0-15 16,-5 0-5-16,-6 8-18 16,0 6-41-16,4 2-108 15,3-2-60-15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0T05:45:23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18656 12910 481 0,'0'0'18'0,"0"0"37"16,0 0 46-16,-12-89-31 15,6 71-33-15,3-1-19 16,-1 4 10-16,1 4 3 16,0 4-6-16,0 4 22 15,2 3-25-15,-4 12-18 16,-1 22-3-16,-5 22 4 16,-2 19 3-16,4 14 11 15,3 10 5-15,3 11 6 16,3 3-3-16,0 4-16 15,0 3 0-15,8-4-6 0,-1-7-1 16,-2-15 2-16,-4-14 1 16,1-15-2-16,-2-11 7 15,0-11 6-15,0-9-18 16,0-9 3-16,0-11 8 16,-3-6-10-16,3-5 2 15,0-2-3-15,0-1 7 16,0 0-7-16,0-7-4 15,0-18-61-15,0-12-85 16,3-9-91-16</inkml:trace>
  <inkml:trace contextRef="#ctx0" brushRef="#br0" timeOffset="2967.78">18719 12749 157 0,'0'0'55'0,"0"0"46"15,0 0-80-15,0 0-8 16,0 0 16-16,79-52-7 16,-40 48 40-16,7-1-23 15,6 1-12-15,8 0 12 16,2 1-12-16,0 3-8 15,-1 0 4-15,-2 0-14 16,3 0 3-16,2 0-3 16,6 2 2-16,4-1 13 15,3 1-12-15,3-2-2 0,2 0-4 16,0 0-4-16,5-3 7 16,-2-3-8-16,-8 4 4 15,-4-1-2-15,-9 3 0 16,-4 0 1-16,-3 0-1 15,-2 0-2-15,0 0 2 16,5 0 4-16,5 0-2 16,4 0-3-16,1-2 7 15,-1 0-8-15,-5 1-1 16,-12-2 0-16,0 3 4 16,-3-3-1-16,4 2 0 15,4-4 5-15,1 0 1 0,1-1-5 16,-1 0 1-16,2-1-4 15,1 1 2-15,-1 0-3 16,-3 0 2-16,-4 0-2 16,-8-1 1-16,-4-1 0 15,-5 0 4-15,0 1-4 16,-3-2 2-16,3 1-3 16,0-1 5-16,1 0-4 15,2-1 0-15,-2 0 0 16,-1 1 6-16,-3 1-7 15,-5 1 0-15,1-3 0 16,-3 3 4-16,1 2 0 16,3-3 4-16,-2 4-7 0,4-1-1 15,3-3 2-15,4 2-2 16,7-1 2-16,1 1 2 16,2 1-8-16,3-1 4 15,-2 3 0-15,-1-3 3 16,-4 0-2-16,-1 1-1 15,-5 1 1-15,1 0-1 16,0 0 1-16,1-1 3 16,1 3-4-16,2-1 2 15,1 0-2-15,3 0 0 16,5 0 0-16,2 1 0 16,-1 1 0-16,-3 1 8 15,-6-2-8-15,-4 2 2 16,-3-2-4-16,-2 1 4 0,1 1-1 15,6 0 7-15,2 0-8 16,7 0-2-16,3 0 2 16,2 0 3-16,-4 0-3 15,-3 0 0-15,-6 0 2 16,-5 0 0-16,-4 0 0 16,-2 0 4-16,1 0 5 15,4 0-3-15,3 0 2 16,1 0-7-16,2 0 4 15,-2 0-3-15,0 0 7 16,3 0-10-16,1 1 0 16,8 3 0-16,4-1 6 0,-1 0 6 15,-1 1-3-15,-5 3-9 16,-6-2-1-16,1 2 2 16,0 2 2-16,3 1-1 15,-2-2-6-15,0 1 3 16,-5-1 0-16,-3 0 1 15,-4-1 1-15,-3-3 0 16,-8-1 0-16,-3-1 3 16,-4-2-2-16,-4 0 3 15,1 1 0-15,0-1 1 16,1 0-1-16,1 0-4 16,0 1-1-16,1 1 0 15,1-2 8-15,-1 1-9 0,-1 1 1 16,-6-2-6-1,-1 0 11-15,-3 0-4 0,0 0 0 16,-1 0 1-16,-1 0-2 16,5 0 4-16,3 0-4 15,0 0-1-15,3 0 0 16,-2 0 0-16,0 0-2 16,-2 0 2-16,-2 0 0 15,-6 0 0-15,3 0 0 16,-5 0 5-16,-1 0-5 15,3 1 0-15,0 6 0 16,3 0 0-16,-1 2-3 0,1 0 3 16,0-1 0-16,-2-1 0 15,-1-1 0-15,0-1-5 16,-1 1 5-16,-2 0 4 16,0 6-4-16,0 2-1 15,0 5 1-15,0 2 1 16,-5 1-1-16,1 1 0 15,-2-1 3-15,3 1-3 16,0 1 0-16,-2 1 2 16,-1 0 2-16,-1 1-7 15,-2 2 6-15,0 0-3 16,1 3 12-16,-2-1-7 16,4 4-4-16,0-1 3 15,5 3 2-15,1 0-3 16,0 1 4-16,0-3-4 0,0-1-3 15,0-2-1-15,0-3 1 16,-8-1 3-16,-2-1 0 16,-1-4-1-16,-1 2-2 15,1 2 2-15,2-1 3 16,1 4 2-16,-2 1-5 16,2-2-1-16,-2 5 8 15,-2-4-6-15,3 1-2 16,-2 3 3-16,0-3-3 15,0 5-1-15,2-3 2 0,-1 0 2 16,1-3-7 0,4 2 6-16,4 1 3 0,1 1-6 15,0-1 1-15,0-1 5 16,1-2-3-16,-1-4-1 16,0-4-1-16,0-4 0 15,0-1 0-15,0-5-1 16,0-1 1-16,-3-1-1 15,-1 1 2-15,1 1 0 16,0 0-1-16,-1-2-1 16,1 1 0-16,-1-4 1 15,3 0-1-15,-2-3 0 16,1 1 0-16,-1-3 0 16,-3 1 1-16,-7 0 0 15,0 1 3-15,-8-1 0 0,-4 0-4 16,-2-1 3-1,-8 1 2-15,-8 0-5 0,-9-1 0 16,-6 1 4-16,-5-2-2 16,-1 0-2-16,1 0 0 15,-3 0 0-15,1 5 4 16,1-1-4-16,-3 1-1 16,3 0 0-16,-2 1-3 15,-3-1 4-15,-5 1 0 16,-1 0 2-16,-2-2-2 15,0 1 0-15,0 1-2 16,2 0 2-16,10 1-2 0,6 1 1 16,12 3 1-16,6-4 0 15,4 2 0-15,-1-2 6 16,-1 0-6-16,-2 0-5 16,-5-1 5-16,-3-3 1 15,-6 2-1-15,-4-2 0 16,3 0-1-16,1-1 2 15,1-2 0-15,2 0-1 16,1 0-4-16,-1 0 4 16,1 0 4-16,-1 0-4 15,-5 0-3-15,-2-8 2 16,-6 0 2-16,-5 2 2 16,-3 1-3-16,6 3-2 15,9 2 1-15,13 0 2 16,12 0-2-16,5 0 8 0,4 0-10 15,2 0 3-15,-2 2 0 16,0-2 3-16,-10 0-2 16,-8 0-1-16,-7 0-1 15,-4 0-3-15,-3 0 4 16,1 0 1-16,-2-2-1 16,2 1 0-16,5 1 3 15,3 0-3-15,4 0 1 16,0 0-1-16,1 0 0 15,3 0 1-15,-3 0 0 0,-3 0 0 16,-8 0 0 0,-13 3 7-16,-11 4-8 15,-7-4 1-15,-4-1-1 0,-3 0 2 16,3-2 7-16,6 3-7 16,13-3-2-16,13 2 0 15,8 0 3-15,6-2 7 16,-4 1-7-16,-2-1 5 15,-7 2 6-15,-6 1-1 16,-6-2-9-16,-6 0-1 16,-2 1 3-16,3-2-3 15,5 3-2-15,9-3 9 16,12 0-10-16,13 0 0 16,9 0 7-16,12-5-2 15,0 1 12-15,2-2 1 0,-2 1 2 16,-9 1-6-16,-3-1 2 15,-7 4-15-15,-6-1 0 16,-1 0 0-16,-3 2 0 16,5 0 7-16,6-3-8 15,6 1-2-15,12 0 2 16,8-1 2-16,2 1-2 16,2 2-2-16,0-5-10 15,11-7-57-15,14-10-57 16,8-12-185-16</inkml:trace>
  <inkml:trace contextRef="#ctx0" brushRef="#br0" timeOffset="7406.72">26263 15684 100 0,'0'0'22'15,"0"0"43"-15,0 0 19 16,0 0-3-16,0 0 13 15,0 0 1-15,0 0-32 0,43 11-12 16,-43-11 3 0,0 0-7-16,0 0-10 0,0 0-6 15,0 0 5-15,0 0-3 16,-11 0-11-16,-7 0 5 16,-9 0-15-16,-8 0 11 15,-6 0 5-15,-2 0 6 16,-3-2-6-16,-4-7-10 15,-2 1 0-15,4 0-6 16,8-2-9-16,9 0 13 16,10 2 16-16,6-2-5 15,6 3-13-15,-1 0-14 16,-1 0 13-16,5 3-9 16,-3 0-1-16,3-1 3 15,-1 3-1-15,-2-4-2 16,-3 2-2-16,3-1 2 15,-3 2-2-15,0-2-1 0,3 1 0 16,1 2-6-16,3-4 7 16,0 6-1-16,4-3 0 15,-1 0 3-15,1 0 3 16,-2 1-5-16,0-1 2 16,0 0 0-16,-2-2-3 15,2 1 2-15,-3 1-1 16,3 1 2-16,0-2-3 15,3 2 1-15,-1-1-1 16,1-1 1-16,-2 0 0 16,2 0 0-16,0 1 0 0,-1-3 2 15,1 0-2-15,-2 1 0 16,2-2-1-16,0 0-1 16,0-3 1-16,0 0 1 15,0-2 0-15,0 1 3 16,0 0-3-16,0-3-1 15,0-2 3-15,-1-2-2 16,-4-1-1-16,4 0 1 16,1-2 0-16,0-3-1 15,0-5 0-15,0-4 1 16,6-3-1-16,1-9 0 16,-1 1-1-16,-1-3 0 15,-1-2 1-15,-2 5 1 16,-1-4-1-16,4 7 0 0,-2 1 0 15,1 1 1-15,1 3-2 16,-1 2-1-16,0 0 2 16,1 4 2-16,-1 1-2 15,-1-3 0-15,4 1 0 16,-1-2-1-16,-1 2-1 16,1 1-1-16,0 4 3 15,-1 4 0-15,-1 1 0 16,1 3 0-16,-1 1 0 15,-1 2 0-15,-1 2 4 0,1 2-10 16,1 1 3 0,1 0 2-16,1-1-4 0,-2-2 3 15,2-1 1-15,1 2-1 16,-4 3 2-16,1 1 2 16,-3 4-2-16,-1 3 0 15,0-1 0-15,2 1-1 16,-1 1-1-16,1 0-1 15,-1-1 1-15,5-1-2 16,0-1 4-16,4-1-1 16,-1-2 2-16,5 2-2 15,-1 1 1-15,2 0-2 16,0-1 2-16,3 1 0 16,-2 2-5-16,2 1 5 15,3 0 0-15,2 0 0 0,5 0-1 16,9 0 1-1,6 3 0-15,8 0 0 0,0 2 0 16,-1-3 0-16,-1 0 0 16,-5 1-2-16,-5-1 1 15,1-1-1-15,-3 1-1 16,2-1 3-16,0 0-4 16,2-1 4-16,0 0 0 15,-5 0 2-15,-3 0 0 16,-4 0-2-16,-3 0-3 15,-1 0-2-15,0 0 5 16,2 0 0-16,-2 0 0 16,0 0-1-16,1 0 1 15,1 3-1-15,5-1-1 0,0-1 2 16,4 1 0-16,3 0-2 16,-5 0 1-16,-3-1-5 15,-2 1 5-15,-2-2 0 16,-2 0 1-16,-1 0 0 15,0 0 0-15,-2 0-1 16,-1 0 1-16,-5 0-1 16,1 0 1-16,-2 0-1 15,1 0 1-15,2 0 1 16,4 0-1-16,2 0-2 16,3 0-1-16,1 0 3 15,4 0-2-15,0 0 1 16,0 0-8-16,1 0 6 0,-4 0-4 15,0 0 1-15,-2 0 1 16,-2 0 4-16,2 0 1 16,0 0 0-16,1 0 2 15,5 0-2-15,3 0-5 16,4 0 5-16,0 0 0 16,-1 0 2-16,-2 0-2 15,-2 0 0-15,-4 0-1 16,-1 0-3-16,-2 0 3 15,0 0 0-15,2 0 1 16,3-2 0-16,3-1 0 16,3 2-1-16,-2-2-2 0,0 0 1 15,-4 0-2-15,-7 2 1 16,-4 0 1-16,-1-1 1 16,-1 1 1-16,-1-1 0 15,1 1 0-15,1 1-1 16,-1 0 1-16,2 0 0 15,2 0 0-15,3 0 1 16,2 0-2-16,6 0 2 16,-1 0-2-16,-1 0 1 15,0 0-2-15,1 0 4 16,2 0-4-16,4 0 2 16,0 0 0-16,2 1-1 15,4 2 7-15,2-1-12 0,3 0 10 16,-2-2-4-16,-1 0 0 15,3 0 0-15,-2 0-8 16,-1 0 3-16,2 0 2 16,0 0 2-16,-1 3-7 15,-2 3 5-15,-5-2-1 16,-3 0-3-16,0-1 3 16,-4 0 0-16,1-1 4 15,3-2 0-15,-1 0-4 16,-1 0 1-16,-2 0 0 15,1 0 1-15,2-2 1 16,3-4 1-16,3 2-1 0,2 0-2 16,0-2 0-16,-1 2 0 15,-3 0-1-15,-2-2 0 16,2 0 3-16,-7 1 0 16,1-1-1-16,-3 0-2 15,-2-1 2-15,-1 4 0 16,3-2 0-16,0 1 2 15,0-1-1-15,4 2 1 16,-1-2 3-16,1-1-3 16,-4 1 0-16,-2 1 0 15,-2-1-6-15,-4-1 5 16,2 2 1-16,-2 0 0 16,1-2 0-16,0 3 0 15,3-4-1-15,-1 2 1 0,0 1 1 16,2-1-1-16,0 0 0 15,0 1 0-15,-2 0 0 16,4 0 0-16,-1 4 0 16,2-3 0-16,4 3 2 15,5 0-4-15,3 0 2 16,4 0 0-16,-3 0 1 16,2 0-1-16,-3 0 0 15,-4 0 2-15,-1 0-2 16,-4 0-2-16,-3 0 2 15,4 0 3-15,-1 0-1 0,4 0-1 16,8 7-2 0,6-1 1-16,-2-2 0 0,2 1 0 15,-8-2 0-15,-7 0-1 16,-5 0 4-16,-1-1 2 16,-2 1-5-16,4-2-6 15,-1-1 6-15,2 4 0 16,-1-3 2-16,0 3-2 15,-4 1 0-15,-4 0 0 16,-3 0 0-16,-2-2 4 16,0 2-3-16,2-1-1 15,0 1 1-15,5 1 0 16,2 0 0-16,0-1 0 16,3 3 1-16,-2-2-2 15,-8 1-1-15,-2-2 1 0,-3-2 2 16,-3-1 5-1,-2 1-8-15,3 1 3 16,1-1-2-16,-2 1 3 0,3 1-1 16,-2-1 3-16,-4 0-4 15,-2-1-1-15,-4-1 0 16,-4 0 2-16,-1-2-2 16,-2 3-2-16,3-1 2 15,1 8 0-15,2-1 2 16,4 6-7-16,-1 0 8 15,4-1-6-15,-2 2 3 16,0 1 0-16,-4-4 8 0,-2 1-8 16,-1-1 0-16,-4 1-3 15,0-1 8-15,0 3-5 16,0 1 3-16,0 4-1 16,0 1 1-16,0 3 5 15,0-1-2-15,0 2-6 16,0 1 6-16,0-2-6 15,0 0 3-15,0-3-2 16,-3 3 1-16,-4 0-1 16,-2 3 0-16,0 6 5 15,-1 0 4-15,3 7-9 16,1-2 3-16,3-1 5 16,0-3-7-16,0-4 2 15,-2 0-3-15,0-5-1 0,-1-1 4 16,-1-1-4-16,-1 2 1 15,-1-1 6-15,2 0-4 16,-1 1 5-16,2 1-6 16,-1-1 8-16,-1 1-10 15,2-1 3-15,0-1 1 16,-2-3-3-16,0-1 7 16,2 1-4-16,-2-2-2 15,4 1 4-15,-2-2-6 16,2 1 11-16,1-4-6 15,1 2-1-15,-1-1 0 16,-1-3 1-16,1 3-1 0,-2-5-3 16,1 2 3-16,0 0-2 15,-1-1 1-15,0 2-3 16,-1 0 0-16,3 6 2 16,0-2-1-16,3 3 2 15,0-1 2-15,0-2 1 16,0 0-2-16,0-5 0 15,0-4-2-15,0 2 3 16,-5-5-2-16,0 0-1 16,-1 2 2-16,-3-3 0 15,-1 2-3-15,-1-2 2 16,2 2 0-16,2-1 0 16,0-2-3-16,2 1 2 15,3-3-2-15,-2-2 2 0,-2-1-4 16,-7 0 4-16,-10 0-2 15,-12 0 2-15,-13-4-2 16,-14-8 0-16,-6 2-1 16,-5 1-8-16,15 4-107 15,20-2-248-15</inkml:trace>
  <inkml:trace contextRef="#ctx0" brushRef="#br0" timeOffset="11628.63">28156 6193 574 0,'0'0'27'15,"0"0"-14"-15,0 0 104 16,0 0-46-16,0 0-34 15,0 0-6-15,-77-19-4 16,50 7-3-16,-8 1-4 0,-12-3 8 16,-10-2 4-1,-17-1-12-15,-13-1-6 0,-4-3-5 16,6-2 11-16,16 1-2 16,17 0 22-16,18 2-10 15,13 3 10-15,5-2-15 16,3 1-6-16,3 1-10 15,1-2 1-15,3 2 1 16,0-2-5-16,-1 0-4 16,1 2 3-16,0-3-2 15,3-4-1-15,1-3-1 16,2-6-1-16,0-1 0 16,0-3-1-16,8 0 1 15,5 1 0-15,-1-2 1 16,0 0 1-16,0-1-1 0,-3-3-1 15,-3 4 1-15,-1 4 1 16,-4 3-1-16,3 6-1 16,-2 2 1-16,1 3 0 15,0-2-1-15,1 3-1 16,1-1 0-16,-1 3 2 16,3-2-2-16,1 1 1 15,0-3 0-15,1 1 0 16,-1-1 0-16,-2 4 0 15,2 0-1-15,-3 5 2 0,-1 4-2 16,-1 2 2 0,1-1-1-16,-2 2 1 0,1-2-1 15,0 1 0-15,0-1 0 16,1 0 0-16,1-1-2 16,1-1 0-16,3 2 0 15,-2-1-2-15,1 1 0 16,3 2-4-16,0-2 7 15,3 0-1-15,3 0-2 16,3 0 2-16,-1-1-3 16,4 2 5-16,0 0-1 15,3 1-1-15,2-1 2 16,-4 0-8-16,3 4 7 16,1-1-6-16,-1 0 5 15,3 3-2-15,0-2-3 16,-1 1 4-16,1 1-13 15,2-1 10-15,2-1 5 0,3-1 0 16,3 1-2-16,2-1 3 16,4-2-4-16,2 1 3 15,4 1-8-15,-4-1 4 16,-2 3 5-16,-2-2-3 16,-1 3 3-16,-3-3 0 15,5 0 1-15,-2 3-1 16,3-2-1-16,-2 2 1 15,1 0 0-15,1-1 1 16,-1 1-6-16,1 0 10 0,3 0-10 16,2 0 9-16,5 0-4 15,6 0 0-15,0 0-3 16,-1 0 3-16,1 0 0 16,-4 5 3-16,-3 0-4 15,3 2 1-15,0 2-1 16,2-1-1-16,1-1-3 15,-5 1 3-15,4-4 0 16,0 2-4-16,1-4-1 16,2-2 4-16,-2 2-1 15,-3-2 3-15,-3 0-6 16,1 0 3-16,-4 0 3 16,-2 0 1-16,1 0 0 15,0 0-5-15,-1 0 3 0,1-3 2 16,4 2-2-16,1-2-4 15,2 1 1-15,3 1 5 16,-3-1-2-16,0 2 2 16,-5-2-3-16,-3 2 0 15,-4-3 1-15,-1 3 2 16,1 0 0-16,1 0-1 16,3-2-5-16,5 1 6 15,-1-1-1-15,6 2 2 16,-2-1-3-16,-3 1 2 15,0-1-2-15,-3 1 0 0,-2 0 1 16,2 0 0 0,-1 0-1-16,-2 0 1 0,3 0 0 15,0 0 1-15,2 0 0 16,3 0 0-16,0 0 2 16,-1 0-4-16,-1 0-2 15,-4 0 3-15,-3 0 1 16,-2 0 0-16,-1 0 0 15,-1 0-1-15,1-2 2 16,1-1-2-16,-1-1 0 16,1 1-1-16,-1 0-1 15,-4 2 2-15,-3-1-2 0,-3 2-3 16,-4 0 6 0,-3 0 2-16,2 0 1 15,1 0-4-15,2 0 1 0,3 0-5 16,2 2 5-16,0-1 2 15,-2 4-2-15,-2-2 0 16,1-1 0-16,-1 3 5 16,3 0-5-16,2 2 0 15,3-1-1-15,4 0-3 16,-1-2 5-16,-2 0-1 16,-3 1 2-16,-7-4-2 15,-5 0-6-15,-7-1 6 16,-3 0 1-16,1 0 1 15,-5 0 1-15,1 0-3 16,-2 0 2-16,2 0-7 16,5 0 5-16,3 2-1 0,1 1 2 15,0 4 4-15,-3-2-5 16,0-1 0-16,-3 1-6 16,-9-4 6-16,-5 1 0 15,-1-2 3-15,-3 2 2 16,2-2-3-16,1 1-2 15,1 4 0-15,8 4 0 16,2 0-1-16,2 3 1 16,-2 1-1-16,-4-1 1 15,-1 0 0-15,-5 2 0 16,-1-4 0-16,-1 3-2 16,-2 1 2-16,0 2-2 0,0 2 2 15,0 1 1-15,0 2-1 16,4 2-1-16,1 0 1 15,5 4 0-15,-2-4 1 16,-4-1 0-16,1-1-1 16,-4-2 0-16,-1 0 2 15,0-3-2-15,0 0 0 16,0 2 1-16,0 0 0 16,-1 1 1-16,-5 1-2 15,1 4 7-15,1-1-6 16,1 5 3-16,1 1-2 15,0 2 4-15,2 0 6 16,0 1-11-16,0-2 11 16,-4-2-10-16,1 0-2 0,2 0 5 15,-2 6 0-15,3 2-2 16,0 3-1-16,0 4-2 16,0-2 1-16,0 0 2 15,0-4 2-15,0-1-5 16,0 0 5-16,-5-2 1 15,-1 2-5-15,2-2 1 16,-1 0-1-16,4-1 0 16,1-2-1-16,0 0 2 15,0-3 4-15,0-1-6 0,0-1 1 16,0-1-1 0,-6-3 1-16,2 1 0 0,-6 2-1 15,3-5 0-15,-3 1 1 16,1-6 0-16,3 1-1 15,1-4 3-15,3-2-3 16,1 0 1-16,-2-2-1 16,2 0 0-16,-2 3-5 15,0-2 5-15,0 1 7 16,1-1-7-16,1-1 1 16,-1 0-1-16,1-4 0 15,-1-1 0-15,1 1 1 16,1-1-1-16,-3 1 0 15,0-2 0-15,0 4 0 16,-4-1 1-16,2-2-1 0,0 2 4 16,1-1-4-16,1-2 0 15,-2 3 1-15,0-1-1 16,0 1 0-16,2-3 1 16,-1 2 2-16,-2-4-2 15,0 3-1-15,-5-1-2 16,1 2 2-16,2-1 0 15,0-1 1-15,2 1 4 16,1 1-7-16,2-1 6 16,0-1-8-16,1-2 8 15,-1 2-10-15,2-2 13 16,-2 0-7-16,-4 0 0 16,-1 0-2-16,-2 0 2 15,-1 0 11-15,4 0-9 0,-1 0 5 16,-2 0-6-16,-2 0 3 15,-3 0-4-15,-4 0 3 16,-1-3 3-16,-2 2-6 16,-1-2 0-16,-2 1 0 15,0 0 8-15,0 1-7 16,-4-1 1-16,2 2 3 16,-1-3-5-16,-2 0 0 15,-1 0 1-15,-5-2-1 16,-6-3 0-16,-8-1 0 15,-13-6-4-15,-12-3-39 16,-14-10-60-16,-8-3-138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0T05:24:38.7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11752 1261 381 0,'0'0'201'16,"0"0"-147"-16,0 0 60 15,0 0-48-15,0 0-23 16,0 0-2-16,0 0 1 15,-25-74-1-15,25 69-5 16,-2 3-1-16,2 2-2 16,-3 0-3-16,3 0-16 15,0 0-7-15,-3 0-1 16,3 8-6-16,-3 13 0 16,-2 16 0-16,-2 10 4 15,-2 4 1-15,3 10-4 16,-1 2 5-16,-1 3 6 15,2-2-7-15,2-3-5 16,2-13 1-16,2-11 4 0,-1-9-4 16,1-9-1-16,0-5-1 15,0-6 1-15,0-3 0 16,0-2 4-16,0-3-4 16,0 0 0-16,0 0 0 15,0 0-3-15,0 0-38 16,0-10-42-16,4-9-74 15,17-7-206-15</inkml:trace>
  <inkml:trace contextRef="#ctx0" brushRef="#br0" timeOffset="576.22">12049 1281 588 0,'0'0'54'16,"0"0"41"-16,0 0-20 16,0 0-27-16,0 0-37 15,0 0-4-15,-39 3 8 16,18 12-9-16,2 2 2 15,2 3 1-15,4 3 0 0,1 3-8 16,1 6 13-16,1 2-6 16,5 0-3-16,1 4 10 15,4-2-10-15,0 1 0 16,0-3 6-16,4-2-4 16,7-4 4-16,2-2-3 15,1-4-6-15,-1-5-2 16,5-4 2-16,1-1-2 15,4-6 7-15,2-1 1 16,-1-5 5-16,3 0-12 16,1 0 8-16,-1-11-4 15,3-9-2-15,-2-1 4 16,-1-4-1-16,-5-4-5 0,-5-4 11 16,-4-9 1-16,-7-6-2 15,-6-5-4-15,0-3-6 16,-1 5 5-16,-20 8-3 15,-4 7-3-15,-4 11-7 16,-4 10-2-16,1 9-4 16,-6 6 11-16,-1 4-21 15,-1 14-14-15,6 3-17 16,12 3-52-16,7-9-138 16</inkml:trace>
  <inkml:trace contextRef="#ctx0" brushRef="#br0" timeOffset="1901.33">11899 919 403 0,'0'0'30'16,"0"0"65"-16,0 0-8 16,0 0-46-16,-89-16-2 15,67 16-16-15,-4 0 4 16,-2 3-4-16,-5 10 0 16,0 2-17-16,1 2 13 15,-1 4-10-15,1 0-4 16,4 3 3-16,1 1-2 15,-1 2 1-15,8 0-2 0,-2 1-1 16,3-1 4 0,2 4 7-16,-1 0-15 0,2 5 10 15,-2-1 2-15,4 1 3 16,0 3-9-16,5-1 3 16,1 3-1-1,1 1-1-15,4 1 0 0,3 3-1 16,-2-2 4-16,2-1-1 15,0-3-6-15,0-3 4 16,0-1-5-16,5-2 11 16,7-2-5-16,-2 0 2 15,5-1 0-15,0 1-7 16,3-3 5-16,0 0-7 0,6 0 10 16,1-4-5-1,2-2 8-15,1 1-11 0,0-4-2 16,1-3 4-16,-5-1-1 15,3-3-1-15,-2-4 1 16,0-1-1-16,4 1 0 16,0-5 0-16,6 2 4 15,1-3-6-15,1-1-1 16,3-2 0-16,2 0 0 16,1 0 0-16,-1 0 7 15,-2-9-9-15,0 1 4 16,-2-1-2-16,-1-1 0 15,-1 1 0-15,1-4-2 0,2 3 2 16,-5-3 5-16,-1-1 18 16,0-2-17-16,-3-1 4 15,-2-5-1-15,0 2 1 16,-4-3 10-16,-3 0-6 16,-3-1 5-16,1-1-7 15,-4 3-4-15,0 1 3 16,-1 0-1-16,-2-1-3 15,-1 0 2-15,0-2 7 16,1-3 2-16,-2-1-12 16,-1-3 10-16,3-2-9 15,-1 0-7-15,-4 1 1 0,-1 1 2 16,-3-1 0 0,-3 3 1-16,0-2 6 0,0 4 4 15,0 1-6-15,-1 1-5 16,-7-1 2-16,1 2-3 15,1 2 2-15,-3-4 1 16,3 3-4-16,1-1-1 16,-1 5 1-16,0 2 4 15,-1 3-5-15,0 1-1 16,-1-1-2-16,-4-1 3 16,0 1 4-16,-1-1-4 15,1 2 0-15,1 2 0 16,2 1 0-16,-1-1 0 15,-2 1 0-15,4 1 0 0,-2-2 0 16,0 2 0 0,-2-4-1-16,-3 1 1 0,0-1 0 15,-6-1 0-15,3 0-1 16,-1 1 1-16,-4 0 0 16,-2 0 0-16,-3 2-8 15,-7 0 6-15,-2 0-8 16,-12 4-2-16,-5 2-5 15,-16 5-18-15,-18 6-38 16,-15 21-79-16,-7 7-132 16</inkml:trace>
  <inkml:trace contextRef="#ctx0" brushRef="#br0" timeOffset="3996.61">11819 2727 568 0,'0'0'85'0,"0"0"-46"16,0 0 46-16,0 0-54 15,0 0-25-15,0 0-2 16,0 0 8-16,-105 66 5 15,77-37-1-15,1-1 4 16,2 2 5-16,5 1 5 16,1 0-15-16,3 2 1 15,2 6 1-15,2 0 0 16,1 2-5-16,0 0-2 16,2 0-6-16,-3 2 4 0,3 1-4 15,0 0 1-15,2 4 1 16,4-3-1-16,1 2 0 15,2-1 2-15,0 1-7 16,0-3 13-16,0-2-8 16,0-4-1-16,6-3 0 15,6-7-4-15,0-5 0 16,4-2 6-16,1-7-6 16,1-2 0-16,0-2-5 15,6-6 2-15,4-4-19 16,3 0-32-16,4-1-97 15,-4-16-139-15</inkml:trace>
  <inkml:trace contextRef="#ctx0" brushRef="#br0" timeOffset="4814.87">12289 3285 364 0,'0'0'34'16,"0"0"66"-16,0 0 17 15,0 0-33-15,-9-83-15 16,-3 73-2-16,-2 3-30 16,-2 1-8-16,-2 2 1 15,-4 2-11-15,-2 2 2 16,-3 0-18-16,-1 0 12 16,-2 9-15-16,3 7 0 15,0 3 0-15,6 2 3 16,0 7-3-16,5 0-3 15,3 3 3-15,5 5-2 16,5 1 2-16,3-1 0 0,0 0 10 16,0-1-9-16,0-3 3 15,11-1-2-15,-1-4-2 16,2-4-3-16,0-6 0 16,7-4 6-16,-1-6-3 15,3-3 3-15,4-4-6 16,4 0 3-16,2-2 0 15,0-13 0-15,1-3 1 16,-2-7-1-16,-4-4 0 16,-2-4 1-16,-4-8-1 0,-1-2 0 15,-4-4 1-15,-5 2-1 16,-4 3 0 0,-6 3 0-16,0 5-1 0,0 5 1 15,-3 7 2-15,-3 6 0 16,3 8 8-16,-1 5 13 15,3 3-10-15,1 0-7 16,0 0-6-16,-3 17-3 16,1 10-6-16,1 7 9 15,-1 8 0-15,2 1 0 16,0 3 1-16,0-3-2 16,8-4 1-16,3-2 0 15,1-3 0-15,2-4 1 0,-1-2 7 16,2-4-16-1,-3-4 8-15,6-4-2 0,0-7-7 16,1-4-2-16,2-5 11 16,5 0-14-16,3 0 12 15,0-10-31-15,-4-7-66 16,-6 0-52-16</inkml:trace>
  <inkml:trace contextRef="#ctx0" brushRef="#br0" timeOffset="5295.36">13030 3087 681 0,'0'0'57'16,"0"0"2"-16,0 0 40 0,0 0-70 15,0 0-29-15,0 0 0 16,0 69 0-16,0-13 1 16,0 3 16-16,0 0-4 15,9-1 0-15,-3-4-5 16,1-4-5-16,1-8-2 16,-2-8 0-16,3-10-1 15,-2-7-1-15,-1-8-1 16,-1-6 1-16,-4-3-25 15,2 0-33-15,0 0 35 16,-3-6-60-16,0-13-28 16,0-6-330-16</inkml:trace>
  <inkml:trace contextRef="#ctx0" brushRef="#br0" timeOffset="5533.46">12779 3367 636 0,'0'0'81'15,"0"0"-77"-15,0 0 37 16,115-7 13-16,-49-1-24 16,6 0-4-16,0 2-8 15,-3-1-11-15,-8 1-1 16,-7 2-4-16,-11-1 0 15,-7 1 2-15,-9-1-4 0,-5 3-25 16,-4-1-48 0,-9-5-157-16</inkml:trace>
  <inkml:trace contextRef="#ctx0" brushRef="#br0" timeOffset="6418.48">13791 2784 298 0,'0'0'202'15,"0"0"-156"-15,0 0 81 16,0 0-36-16,0 0-50 16,0 0-15-16,1-24-19 15,-1 44 1-15,0 15-7 16,0 16-1-16,0 9 15 15,0 9-3-15,0 5 11 16,-3 1-13-16,3 0-5 16,0-6-2-16,0-9-3 0,6-10-5 15,8-14-4-15,-2-14-9 16,-1-8 10-16,-3-9 4 16,-4-5 3-16,-2 0 1 15,1 0 1-15,2-5 18 16,3-12-2-16,1-6 0 15,2-8-13-15,-1-1 4 16,2-2-8-16,4 0 0 16,-1 4 0-16,6 5 0 15,0 5-10-15,6 6 6 16,3 6 4-16,4 5-1 16,6 3 1-16,-1 0 0 15,2 15-5-15,-8 9 1 16,-7 6 2-16,-5 4-6 15,-9-1 7-15,-5 2 0 0,-5-5 2 16,-2-3 1-16,0-4 2 16,-5-3 0-16,-6-3-4 15,0-4 9-15,-2-3-7 16,-2-3 5-16,-1-2 3 16,-3-4 10-16,-3-1 3 15,-5 0-2-15,-6 0-9 16,-2-3-2-16,-3-5-7 15,4-1 2-15,4 1-4 16,8 0 0-16,7 1-1 16,6-3-46-16,9-1-78 15,0-6-325-15</inkml:trace>
  <inkml:trace contextRef="#ctx0" brushRef="#br0" timeOffset="6884.19">14322 2637 646 0,'0'0'96'16,"0"0"-42"-16,0 0 15 15,0 0-37-15,0 0-24 16,0 0-8-16,59 105 0 15,-26-28 19-15,-3 13-1 16,-3 10 4-16,-14 1-12 16,-1 3-3-16,-4-6-3 0,-4-7-2 15,-4-10 0 1,0-12 4-16,0-10-6 0,-16-9-2 16,-4-10-8-16,-7-7 6 15,-4-8-26-15,1-8 29 16,5-10-15-16,6-6-27 15,7-1-48-15,4-5-192 16</inkml:trace>
  <inkml:trace contextRef="#ctx0" brushRef="#br0" timeOffset="7594.45">15190 2874 688 0,'0'0'41'15,"0"0"10"-15,0 0 51 16,0 0-54-16,0 0-30 16,0 0-18-16,12-1 1 15,10 23-1-15,9 14 23 16,7 6-1-16,-1 10-9 16,-3 7 5-16,-2 8-6 15,-5 1-3-15,-5-3-3 16,-6-6-2-16,1-8 0 15,-5-11-3-15,2-8-1 16,0-10 0-16,-1-5 0 16,1-8 0-16,-5-1 0 15,0-7-1-15,-5-1-5 0,-2 0-3 16,-1 0-6-16,1-3-17 16,-2-15-25-16,0-9-154 15</inkml:trace>
  <inkml:trace contextRef="#ctx0" brushRef="#br0" timeOffset="7919.1">15582 2912 752 0,'0'0'35'0,"0"0"-22"0,0 0 12 15,0 0-8-15,0 0-8 16,-54 94 46-16,29-43-25 16,-2 8 3-16,-1 1-5 15,0 2-7-15,-1-3-5 16,2-1-11-16,4-8-4 16,3-6-1-16,4-9 0 15,4-10 0-15,6-8 3 16,2-9-1-16,4-5-4 15,0-3-2-15,0 0-19 16,0 0-24-16,4-14-23 0,5-9-37 16,-5-9-392-1</inkml:trace>
  <inkml:trace contextRef="#ctx0" brushRef="#br0" timeOffset="8147.13">15127 3266 760 0,'0'0'53'0,"0"0"11"16,0 0 31-16,0 0-75 16,103-22 0-16,-28 17-14 15,8 1 2-15,5-2-4 16,-4-4-4-16,-7 1 1 16,-6-3 5-16,-10-1-5 15,-14-1-1-15,-14 5 0 16,-9 1 0-16,-10 2 5 0,-6 3-5 15,-8 0-21 1,0 2-64-16,-7-1-203 0</inkml:trace>
  <inkml:trace contextRef="#ctx0" brushRef="#br0" timeOffset="9303.04">16486 2310 603 0,'0'0'40'0,"0"0"35"16,0 0-35-16,-89 26-30 15,45 11 13-15,-6 13 11 16,1 11-2-16,5 14 12 15,7 6 1-15,7 6-13 16,8 4-14-16,8-2-6 16,5-2-7-16,8-1-5 15,1-1 1-15,0-6 3 16,0-9-4-16,13-12 1 16,1-10-2-16,3-12 4 15,2-9-6-15,0-8 7 16,1-4-4-16,3-2 2 15,4-3 0-15,1-2 1 0,4-3-3 16,-3-3-7 0,-2-2-24-16,-3 0-34 0,-3-4-84 15,-6-10-405-15</inkml:trace>
  <inkml:trace contextRef="#ctx0" brushRef="#br0" timeOffset="10381">17239 2674 230 0,'0'0'186'15,"0"0"-124"-15,0 0 75 16,0 0-70-16,0 0-12 16,-80-34-21-16,56 34-17 15,-2 0 0-15,-7 14 2 0,-2 12-14 16,-1 7 20 0,0 9-10-16,3 2 9 0,4 6 1 15,3 1-7-15,7 2-3 16,9 6-4-16,5-2 5 15,5 2-5-15,0-4-8 16,9-8-1-16,9-8-2 16,6-9 0-16,4-8 2 15,6-9-2-15,2-6 9 16,3-4-9-16,0-3 0 16,-1 0 0-16,-3-6-12 15,-5-5 0-15,-4-3-10 16,-6-3-44-16,-4-2-63 15,-5-3-349-15</inkml:trace>
  <inkml:trace contextRef="#ctx0" brushRef="#br0" timeOffset="10644.46">17375 2992 778 0,'0'0'28'16,"0"0"-5"-16,82-11 59 0,-41 7-46 16,3 2-19-16,-4 0-1 15,-4 1-10-15,-7 1 0 16,-7 0 3-16,-7 0-16 15,-8 0 7-15,-5 0-62 16,-2 0-107-16</inkml:trace>
  <inkml:trace contextRef="#ctx0" brushRef="#br0" timeOffset="11504.21">18216 3013 357 0,'0'0'82'0,"0"0"-63"0,0 0 111 16,0 0-69-1,0 0-15-15,21-74-3 0,-21 60-1 16,0 0-2-16,-9 0-3 16,-3 0-8-16,-1 1 1 15,-7 5 1-15,0 1-19 16,-6 4-2-16,1 3-7 15,-2 0 2-15,3 4-4 16,0 13-2-16,2 2 4 16,1 6-3-16,0 2 0 15,4 4 0-15,3 3 0 16,3 7 3-16,4-1 1 16,3 0-1-16,4 1 2 15,0-7-7-15,0-7 4 16,4-1-4-16,9-7 4 0,-1-4-2 15,6-5 7-15,0-5-7 16,5-2 0-16,3-3-4 16,3 0 4-16,2-5 0 15,-1-11 0-15,0-4 3 16,-2-5 3-16,-1-7-4 16,-4-7-1-16,-6-4 1 15,-2-8-2-15,-8-2 2 16,-4-3 6-16,-1-5-4 15,-2-1-2-15,0-5-2 16,0-1 2-16,-3 2 0 16,-3 8-2-16,-4 12 1 0,2 10-2 15,2 11 3 1,-1 13-2-16,3 5 12 0,0 7-1 16,3 0-10-16,1 0-1 15,0 5-1-15,0 21-1 16,0 18-7-16,0 17 5 15,7 12 8-15,10 8-3 16,-1 3-1-16,1-1 1 16,2 1 3-16,-3-7-8 15,4-6 8-15,-1-10-6 16,-2-17 2-16,-1-11-7 16,-4-10-2-16,-2-11-1 15,-6-5-2-15,0-5-4 16,0-2-9-16,4 0-44 15,3-3-6-15,3-14-156 0</inkml:trace>
  <inkml:trace contextRef="#ctx0" brushRef="#br0" timeOffset="11963.29">18573 2177 680 0,'0'0'9'15,"0"0"39"-15,0 0 12 16,0 0-38-16,0 0-15 16,64 77 10-16,-31-14 32 15,0 14-16-15,-4 17 12 16,0 17-37-16,-7 11 10 16,-5 6-5-16,-9 0-8 15,-8-14-5-15,0-10 8 16,-10-15-6-16,-8-13-2 15,-1-11 0-15,0-6 0 16,3-12-3-16,2-5-2 0,3-14 1 16,2-8-1-1,3-10-29-15,0-9 12 0,0-1 3 16,0 0-41-16,-1-6-57 16,1-4-383-16</inkml:trace>
  <inkml:trace contextRef="#ctx0" brushRef="#br0" timeOffset="14230.26">19788 2205 620 0,'0'0'46'0,"0"0"37"15,0 0-13-15,0 0-39 16,0 0-22-16,0 0-7 15,-37 8-2-15,13 21 0 16,-6 12 9-16,-1 10-8 16,-5 14 26-16,-2 8-13 15,-3 11 4-15,-2 13-2 16,-5 2-4-16,-1 8 10 16,4-6-19-16,2-6 17 15,6-6-16-15,6-7 16 16,5-14-20-16,7-7 3 15,2-16 0-15,7-8 1 0,2-7-2 16,1-5 3-16,3-8-2 16,1-4 7-16,0-9-10 15,1-4-2-15,0 0 2 16,2 0 4-16,-3-3 9 16,-3-13-13-16,-4-6-32 15,1-7-83-15,8-2-208 16</inkml:trace>
  <inkml:trace contextRef="#ctx0" brushRef="#br0" timeOffset="15299.81">20618 2419 463 0,'0'0'55'0,"0"0"54"0,0 0-5 16,0 0-56-16,0 0-24 16,0 0-8-16,-18-10-6 15,-6 14-9-15,-11 16 3 16,-7 11 0-16,-3 6 8 15,0 11 10-15,3 9-11 16,6 10-1-16,3 4-2 16,5 4-3-16,6 1 10 15,4-3-7-15,6 2 6 16,3 0-12-16,4-1-1 16,0-7 2-16,3-5 7 15,1-8-9-15,1-10-1 16,0-10 0-16,0-7-4 15,4-7 9-15,11-7-8 0,0-1 3 16,3-7-4 0,3-4-2-16,-3-1-15 0,1 0-52 15,-4-11-216-15</inkml:trace>
  <inkml:trace contextRef="#ctx0" brushRef="#br0" timeOffset="15872.51">21043 2479 637 0,'0'0'12'15,"0"0"42"-15,0 0 14 16,0 0-54-16,-105 34-10 16,58 14 10-16,-3 17 29 15,-5 14-7-15,5 7-10 16,6 3 29-16,10 1-40 15,13 2 4-15,6 0 0 16,8-4-13-16,2-5-6 16,2-7 2-16,3-10 3 15,0-13-4-15,5-16-1 16,8-14-5-16,1-14 5 0,-2-6 2 16,4-3-2-16,1 0 0 15,3 0-6-15,4-10-24 16,-2-6-61-16,-1-5-144 15</inkml:trace>
  <inkml:trace contextRef="#ctx0" brushRef="#br0" timeOffset="18023.18">21269 3026 709 0,'0'0'63'16,"0"0"-56"-16,0 0 15 0,0 0 12 16,0 0-19-1,0 0-11-15,16 4-1 0,7-4 6 16,7 0 6-16,4 0-15 16,-2-9 15-16,-2-3-15 15,-7-2 0-15,-4-1 0 16,-6-2 10-16,-6-2-8 15,-5-4 2-15,-2-3-3 16,-2 0 10-16,-14-1-5 16,-5 3-3-16,0 6 6 15,1 9-3-15,1 6-2 16,-1 3-4-16,-6 6 6 16,-5 19-3-16,-2 9-2 15,0 5 4-15,2 3-2 16,7-1 7-16,6 7-1 0,5-1-1 15,8 6 0-15,5-1 6 16,0-3-11-16,10-2 7 16,7-6-10-16,4-9 2 15,1-6 1-15,2-8-2 16,2-7-1-16,-3-4 2 16,3-3 4-16,0-4-11 15,3 0 10-15,-4 0-7 16,1 0 2-16,-3-10-5 15,0-2-24-15,0-6-24 16,2-4-79-16,-3-2-301 16</inkml:trace>
  <inkml:trace contextRef="#ctx0" brushRef="#br0" timeOffset="18331.25">21796 3073 889 0,'0'0'51'16,"0"0"-48"-16,0 0 41 15,0 0-18-15,116-34-20 0,-72 30 4 16,-4 2 5-16,-9-1-4 15,-10 1-5-15,-6 2 0 16,-9 0-5 0,-1-2 5-16,-5 2-5 0,0 0-1 15,0 0-3-15,0 0-45 16,0 0-114-16,0-1-363 16</inkml:trace>
  <inkml:trace contextRef="#ctx0" brushRef="#br0" timeOffset="19030.23">22579 2667 228 0,'0'0'414'0,"0"0"-369"16,0 0 54-16,27-75-39 15,-15 62-40-15,1 3-2 0,-4 5 13 16,-3 3-19-16,-1 2 0 15,-1 0-1-15,5 14-5 16,5 20-3-16,0 19 6 16,0 13 5-16,-5 8 9 15,-7 4-9-15,-2 0-4 16,0 0 1-16,-11-2-11 16,-7-4 11-16,0-2-11 15,-3-8 0-15,5-5 0 16,-1-8 2-16,5-2 0 15,4-7-2-15,6-4-3 16,2-7-4-16,0-12-1 16,0-7-13-16,13-6-3 15,3-4 22-15,4 0-1 16,4-11 3-16,3-7 0 0,1-6 0 16,-4-6 0-1,2-6 3-15,-9-2-2 0,-6-3 9 16,-11 0 5-16,0 2 6 15,-27 2-2-15,-13 2 6 16,-9 3 3-16,-4 1-24 16,6 7 13-16,11 6 2 15,13 5-4-15,14 5 4 16,6-2 7-16,3-3-23 16,0-4 10-16,5-4-13 15,13-1 0-15,9-2-9 0,4 6 6 16,2 2-24-16,-2 5 2 15,-5 3-17-15,-4 5-4 16,-8 1-45-16,-4 2-151 16</inkml:trace>
  <inkml:trace contextRef="#ctx0" brushRef="#br0" timeOffset="19482.05">23136 2380 756 0,'0'0'25'15,"0"0"10"-15,0 0 37 16,0 0-40-16,0 0-28 16,0 0-3-16,78 82 2 15,-39-2 17-15,-7 21 9 16,-12 15-3-16,-14 3-11 15,-6-3-8-15,-3-9-3 16,-14-8-1-16,-3-8 5 0,1-15-8 16,0-12 0-16,-3-10-7 15,-1-13-4-15,-4-8-3 16,-1-12-5-16,1-9-7 16,5-5 0-16,5-7-18 15,8 0-49-15,9-4-202 16</inkml:trace>
  <inkml:trace contextRef="#ctx0" brushRef="#br0" timeOffset="20141.41">23984 2782 685 0,'0'0'57'0,"0"0"4"0,0 0 53 16,0 0-49-16,0 0-41 15,0 0-13-15,3-15-7 16,15 46 0-16,10 15-1 15,8 12 6-15,0 7-1 16,0 5 11-16,-5 2-12 16,-4-2-3-16,-5-3 0 15,-2-9-3-15,-7-12-1 16,-2-8 0-16,-3-13-1 16,-5-8 1-16,0-8-1 15,-1-6-15-15,-2-3 12 16,2 0-23-16,-2 0-23 15,0 0-4-15,0-15-33 16,0-7-109-16</inkml:trace>
  <inkml:trace contextRef="#ctx0" brushRef="#br0" timeOffset="20455.24">24303 2735 495 0,'0'0'25'0,"-33"83"48"0,11-31 55 15,-5 6-52-15,-4 2-18 16,-2 2-17-16,-1-2-2 16,1-1-34-16,2-7 2 15,4-4-3-15,3-5-5 16,3-7 1-16,6-6 0 15,4-9 8-15,4-7-8 16,6-8-4-16,1-5-21 16,0-1-23-16,0 0-25 15,11-15-27-15,3-12-469 16</inkml:trace>
  <inkml:trace contextRef="#ctx0" brushRef="#br0" timeOffset="20652.74">23867 3137 717 0,'0'0'77'16,"0"0"-63"-16,0 0 37 15,133-24-14-15,-55 21-18 16,3 2-9-16,-3-1-6 16,-6 1 6-16,-6-1-10 15,-8-1 2-15,-10 0-2 16,-8 1 4-16,-15-1-4 15,-9-1-30-15,-12-1-60 16,-4-3-91-16</inkml:trace>
  <inkml:trace contextRef="#ctx0" brushRef="#br0" timeOffset="21561.15">25319 2308 150 0,'0'0'26'0,"0"0"-16"16,0 0-8-16,0 0 53 15,0 0 20-15,0 0 28 16,-82 23-28-16,61-5-4 15,-4 8-7-15,-2 8 8 16,0 8-29-16,-1 8-3 16,-2 8 7-16,-1 13-19 15,-2 5-6-15,-3 6-4 16,0 1-3-16,-1 2 6 0,7-1-9 16,9-1-11-16,14-6 12 15,7-9-5-15,7-9 2 16,17-9-6-16,3-11-2 15,2-5-2-15,-1-8-4 16,-3-9 4-16,-4-5 0 16,0-7-3-16,1-5-15 15,5 0-31-15,6-1-48 16,0-16-99-16</inkml:trace>
  <inkml:trace contextRef="#ctx0" brushRef="#br0" timeOffset="22506.29">25782 2875 486 0,'0'0'40'0,"0"0"8"16,0 0 35-16,-36-72-29 16,22 60-16-16,-3 2-29 15,-4 3 16-15,-2 2-23 16,-5 5 1-16,-5 0-3 15,-4 7 4-15,1 13 0 16,2 4 1-16,2 6 8 16,7 3-1-16,5 1-10 15,6 4 12-15,5 1-9 16,7 2 5-16,2-3 1 16,0-1-7-16,5-6-3 15,8-6 4-15,5-6-5 16,3-8-1-16,-2-7-3 0,4-4 4 15,2 0 0-15,2-7 5 16,0-11-2-16,-2-5 18 16,-1-6-1-16,0-7-4 15,-2-4 8-15,-1-3-14 16,0 1 2-16,-5 2 10 16,-5 3-12-16,-4 7 0 15,-5 5 2-15,-1 8 8 16,-1 7-4-16,0 6 1 15,0 3 13-15,0 1-25 16,0 0-4-16,0 0-1 16,0 17-14-16,0 15 5 15,-1 10 9-15,-5 7 0 16,-2 2 0-16,1 3-1 16,0 1 0-16,1 2 2 0,-1 0-1 15,4-3 4-15,-3 1-4 16,2 1 0-16,0-2-3 15,2 4 2-15,2-1-1 16,0-7 2-16,0-3-8 16,0-10-15-16,0-10 17 15,0-7 4-15,0-9-6 16,-4-7-3-16,-2-3 10 16,3-1-3-16,0 0-1 15,3 0 5-15,0 0 1 0,-3-9 2 16,-3-5 3-16,-8-10-4 15,-2-4 1-15,-4-2 0 16,-2 1-1-16,4 0-2 16,2 4 1-16,7-1 9 15,4 0-1-15,5-1 7 16,0 0 2-16,2-3-7 16,13 2-7-16,4 1-4 15,5 8 0-15,0 7-7 16,4 2-20-16,4 4-15 15,2 1-55-15,0-3-110 16</inkml:trace>
  <inkml:trace contextRef="#ctx0" brushRef="#br0" timeOffset="22917.02">26430 2646 789 0,'0'0'39'15,"0"0"-37"-15,0 0 28 16,0 0-25-16,0 75-2 16,0 0 0-16,0 14 20 15,-13 1-1-15,-4 2-1 16,0-7-10-16,2-6-8 16,0-13-2-16,6-13 9 15,4-14-10-15,5-15 1 16,0-12-3-16,0-6-1 15,0-6 1-15,0 0-9 16,0 0-15-16,0-4-14 16,0-17-25-16,0-11-182 15</inkml:trace>
  <inkml:trace contextRef="#ctx0" brushRef="#br0" timeOffset="23111.36">26141 3050 761 0,'0'0'86'0,"0"0"-41"16,0 0 8-16,0 0-18 16,119-20-31-16,-40 20 2 15,9 0-3-15,3 0-3 16,-5 5 3-16,-9-1-3 16,-14-4-5-16,-21 0-9 15,-14 0-74-15,-12-13-102 0</inkml:trace>
  <inkml:trace contextRef="#ctx0" brushRef="#br0" timeOffset="39935.44">27228 2667 398 0,'0'0'133'0,"0"0"-30"16,0 0 7-16,0 0-52 16,0 0-26-16,0 0-2 15,0 0-5-15,-1-79 1 16,1 72-6-16,0 2 2 16,0 0-8-16,0 5 9 15,0-2-8-15,0 1-7 16,0 1-6-16,0 0-1 15,0 0 6-15,0 0-8 16,0 0 1-16,0 8-7 0,0 13 5 16,0 9-1-16,-3 13 3 15,-3 8-1-15,-3 8 2 16,0 3-6-16,-3 3 10 16,-1-4-3-16,1-1-1 15,0-1 0-15,1-5 0 16,2-4 0-16,2-10-1 15,0-8-4-15,5-10 3 16,1-6 1-16,1-8-2 16,0-4 2-16,0-4 0 15,0 0 1-15,0 0 1 16,0 0-1-16,0 0 11 16,0-11 18-16,10-11-16 0,5-10-7 15,1-4-5 1,1-5-2-16,1-5-4 0,-3 2 2 15,1 3-4-15,-1 5 0 16,4 5 1-16,-2 6 4 16,4 5-11-16,-1 3 12 15,3 3-17-15,-2 2 17 16,4 2-2-16,0 5 0 16,5-1 2-16,2 4-1 15,0 2 1-15,1 0 0 0,-6 0 0 16,-6 1-3-1,-6 11-1-15,-4 7 2 0,-1 4-7 16,-3 8 7 0,-2 8-1-16,-2 0 3 0,-3 2 7 15,0 2-2-15,0-1 0 16,0-1-4-16,0 1 6 16,0-3-7-16,-2-6-2 15,1-6 2-15,-2-6 1 16,1-9-1-16,2-5 5 15,0-4-8-15,0-3 6 16,0 0-3-16,0 0 0 16,0 0-12-16,-3 0-24 15,-4 0-58-15,-2-16-204 16</inkml:trace>
  <inkml:trace contextRef="#ctx0" brushRef="#br0" timeOffset="40380.15">27898 2584 620 0,'0'0'38'15,"0"0"13"-15,0 0 42 16,0 0-47-16,0 0-29 16,0 0-9-16,49 9-8 15,-32 36 4-15,1 19 31 16,-3 14-9-16,-5 10 5 15,-3 4-13-15,-4 3-2 16,-3-4-11-16,0-5-3 16,-7-11 3-16,-11-11-5 15,-3-13 0-15,2-11-1 16,-3-9 0-16,-1-4 1 16,-1-4-1-16,-1-6-8 0,-1-6-28 15,4-5 30-15,9-6-4 16,4 0-67-16,9-7-34 15,0-15-397-15</inkml:trace>
  <inkml:trace contextRef="#ctx0" brushRef="#br0" timeOffset="40883.35">28212 2409 680 0,'0'0'68'0,"0"0"-22"15,0 0 30-15,0 0-43 16,0 0-28-16,0 0 2 15,114 126 8-15,-69-44 9 16,-11 17 0-16,-14 15 1 16,-12 14-12-16,-8 8 0 15,-19 2 2-15,-21-6-12 16,-12-8-3-16,-6-23 3 16,6-20 2-16,7-24-4 15,7-17-1-15,7-13-2 16,1-8-7-16,2-8-46 15,2-7-64-15,6-4-230 16</inkml:trace>
  <inkml:trace contextRef="#ctx0" brushRef="#br0" timeOffset="59718.62">13078 2224 199 0,'0'0'99'0,"0"0"-59"16,0 0 57 0,0 0-39-16,0 0 5 0,0 0-26 15,0 0 1-15,-6-11 9 16,4 8-4-16,2 3-22 16,0-5 10-16,0 1-16 15,0-1-5-15,-1 0 2 16,1-2 0-16,0 2 1 15,-3 0-1-15,3-2-2 16,0 2 7-16,0-2 6 16,0 3-8-16,0-1-15 15,0 1 17-15,0 0-11 16,0 1 6-16,0 1-1 16,0-3 4-16,0 0-13 0,0 1 0 15,0 0 4-15,0 2 4 16,-1 2-7-16,-1 0 6 15,2 0-7-15,0 0 1 16,0 0-3-16,0 0 2 16,0 0 0-16,0 0-2 15,0 0 0-15,0 0-1 16,0 0-5-16,-3 2 2 16,1 9 4-16,-1 1-1 15,0 7 1-15,2 1 0 16,-2 1 0-16,0 0 0 15,0 1 0-15,0-2 1 16,0 2-1-16,3 2 1 16,0 1 0-16,0 3 0 15,0 1-1-15,0 2-1 0,-1 1 1 16,-1-3 0-16,-1-1 5 16,2-7-3-16,-1-4-2 15,1-5 2-15,-1-3-2 16,2-1 0-16,0-5 0 15,-1 0 0-15,1 0 1 16,0-3 0-16,-2 2 1 16,2-2-1-16,0 0 2 15,0 0-3-15,0 0 3 16,0 0 0-16,0 0 1 0,0 0 2 16,0 0 1-16,0 0 4 15,0 0-6-15,0 0 6 16,0 0 4-16,0-9 11 15,0-4-21-15,0-5-2 16,0-4 1-16,0-8-2 16,0-3-2-16,0-1 1 15,0 2-1-15,0 5 1 16,0 2-1-16,0 2 2 16,0 2-2-16,0-2 0 15,0 2 6-15,0-1-6 16,0 1 0-16,0-3-5 15,0 4 5-15,0 0-1 0,0 3-1 16,0 4 2-16,0 5 0 16,0 1 0-16,0 2 1 15,0 1-1-15,0 3 4 16,0-1-4-16,0-1-4 16,0 3 4-16,0-2 0 15,0 0 0-15,0 1 0 16,0-2 0-16,0 2 0 15,0-2 0-15,0 0 0 16,0 2-1-16,0 1 1 16,0 0 0-16,0 0 1 15,0 0-3-15,0 0-1 0,0 0 3 16,0 0-4 0,0 0 4-16,0 0 0 0,0 0 0 15,0 0-4-15,0 0 0 16,0 0 4-16,0 0-1 15,0 0 2-15,0 0 1 16,0 0 1-16,0 0-2 16,0 0-1-16,0 0-3 15,0 0-11-15,0 0-6 16,0 0-31-16,0 1-29 16,0 12-50-16,-6 1-50 15,-4-6-460-15</inkml:trace>
  <inkml:trace contextRef="#ctx0" brushRef="#br0" timeOffset="61485.07">17290 1884 224 0,'0'0'94'0,"0"0"-6"16,0 0 13-16,0 0-9 15,0 0-13-15,0 0-34 0,16-49-13 16,-11 38 16 0,4 3-12-16,-3 0 2 0,4-3 0 15,5 3-27 1,2-1 2-16,5-2 1 0,2 5-11 16,2-1 10-16,0 3-11 15,-1 3-2-15,-1 1 4 16,-3 0 5-16,-6 0-9 15,-2 5-7-15,-4 5 7 16,-3 4-3-16,-1 0 3 16,-4 5-3-16,-1-1 0 15,0 3 3-15,0 2-8 0,-4 0 17 16,-7-1-9 0,-3 4 2-16,-3-2 0 0,-2-1-1 15,1 1 4-15,0-5-5 16,0-1 2-16,3 0 0 15,-1-5-2-15,4 0 3 16,-3 1 1-16,4-3-3 16,1 1 0-16,1-2-1 15,3-3 0-15,3 1-2 16,0-5 4-16,3 0 1 16,0-3 0-16,0 0 3 15,0 0 3-15,0 0 0 16,12 1 6-16,15-1 16 15,11 0 0-15,9 0 0 16,3 0-21-16,4 0 1 0,-1 0-5 16,-3 0-1-16,-6 0 7 15,-7 0 6-15,-15 0-5 16,-4 0-1-16,-7 0 5 16,-3 0-4-16,1 0 3 15,0 0-2-15,2 0-2 16,-1 0-8-16,-1-1 3 15,-1 1-2-15,-1 0-1 16,-4-2 5-16,-2 2-9 16,-1 0 4-16,0 0-5 15,0 0 5-15,0 0-8 16,0 0 2-16,0 0-20 0,0 0-14 16,0 0-41-16,0 0-60 15,-25 7-38-15,-15 3-15 16</inkml:trace>
  <inkml:trace contextRef="#ctx0" brushRef="#br0" timeOffset="81272.47">21820 1553 339 0,'0'0'111'0,"0"0"-19"15,0 0 26-15,0 0-52 16,0 0-36-16,0 0 3 16,0 0-5-16,-5 0 0 15,5 0 1-15,0 0 9 0,0 0-13 16,0-5-10-16,6-3-8 15,8 0 2-15,4-1-3 16,5 4 5-16,0 1-7 16,4 1 0-16,0 3-4 15,-5 0 1-15,-3 0-1 16,-4 0 0-16,-2 7 1 16,0 6-1-16,-6 3-3 15,-2 4-6-15,-5 0 5 16,0 3 2-16,0-1 2 15,-12 2 1-15,-6-4 1 16,0 0 10-16,-3-2-10 16,0-1 0-16,5-5 10 0,1-4-11 15,7-6 5-15,5 0-4 16,2-2 8-16,1 0-6 16,0 0 3-16,0 0-4 15,0 0 6-15,0 0-7 16,0 0 8-16,0 0-4 15,0 0-1-15,7 0 7 16,10 0-12-16,1 0 1 16,1 0 2-16,0 0-3 15,-4 0 2-15,0 0-3 16,-3 5 1-16,-3 4 0 16,1 2-4-16,-1-2 4 15,-2 1-8-15,-1 2 9 16,0 3-1-16,-2 0 0 0,-4 4-13 15,0 1 5 1,0 1 2-16,-9 3 4 0,-3-2-1 16,-3-3 1-16,3-5 2 15,3-6 1-15,3-1 0 16,-1-2 0-16,-1-3 2 16,-2 1 1-16,-5-2 1 15,-5-1-3-15,-5 0 19 16,0 0-10-16,1 0 0 15,3-1 15-15,5-4-6 16,1-3 1-16,3 3-4 0,4 1-11 16,2 1 11-16,2-1 9 15,3 4-5-15,1 0-11 16,0-3 10-16,0 3-20 16,0 0 6-16,0 0-5 15,0 0 0-15,0-2-1 16,0 1-24-16,0-5-38 15,7 1-76-15,2-4-67 16,1 1-519-16</inkml:trace>
  <inkml:trace contextRef="#ctx0" brushRef="#br0" timeOffset="83201.25">26521 1760 338 0,'0'0'97'16,"0"0"-51"-16,0 0 77 15,0 0-68-15,0 0-18 16,0 0 3-16,0-39-1 16,0 37-19-16,0 2 12 15,0-2-11-15,0 2-13 16,0 0 9-16,0 0 4 15,0 0-15-15,0 0-3 16,0 0-1-16,-4 5-2 16,-5 11 0-16,0 6 3 15,-2 6-2-15,0 0 2 0,0 0 1 16,2 2-1 0,-1-1-1-16,1 1-2 0,1 0 0 15,1-4 4-15,4-1-3 16,2-5 0-16,1-1 0 15,0-4 0-15,1-1-1 16,12 0 0-16,1-1 6 16,5-6-2-16,-2 0 4 15,4-2-3-15,-1-4-1 16,3-1-1-16,-2 0 2 16,1-1 4-16,0-12 0 15,1-3-2-15,-1-2-1 0,-3-4-5 16,-3-3 5-1,-5 1-5-15,-5 1 3 0,-3 3-4 16,0 3 1-16,-3 4 4 16,0 3 12-16,0 5 1 15,0 1-8-15,0 3 7 16,0 1-16-16,0 0 6 16,0 0-4-16,0 0-2 15,0 0-1-15,0 0-2 16,0 0-4-16,0 8-3 15,0 6 3-15,0 10 6 16,-6 2 5-16,-3 7-5 16,1 2 1-16,-1 2 3 0,-1 1 2 15,0-1-2-15,4-4-4 16,0 2 5-16,0-6-1 16,3-4-2-16,2-5-4 15,-1-5 7-15,1-7-4 16,1-3 0-16,0-3 8 15,0-2 1-15,0 0 2 16,0 0 5-16,0 0 9 16,0 0-24-16,0 0 8 15,0 0-10-15,0 0-14 16,0-5-77-16,-3-3-72 16,0 1-472-16</inkml:trace>
  <inkml:trace contextRef="#ctx0" brushRef="#br0" timeOffset="92223.19">20616 2317 144 0,'0'0'16'15,"0"0"27"-15,0 0 11 16,0 0-23-16,0 0-10 16,0 0 20-16,0 0-1 15,-10 5-1-15,8-1-2 16,-1-2-15-16,-1 2 6 15,-2 0-4-15,1 3-6 16,-1-2 1-16,-1 2 21 0,1-2-22 16,-3 4-5-16,2-1-1 15,-1 1 6-15,2-1-6 16,-1 1 0-16,-1 1 0 16,2 0-5-16,-1 5-4 15,-3 0 0-15,0 4 3 16,3-1 1-16,2 0 1 15,0-1-3-15,3-3-5 16,1 3 0-16,-1-2 2 16,-1 2 7-16,2-2-9 15,-4-1 0-15,2 0 4 16,-3 3 1-16,-1-2-5 16,1 2 0-16,0-3 0 0,0-3 4 15,1 0-3-15,1-1 0 16,-5-1-2-16,3 3 1 15,-2 0 0-15,1-2 5 16,-2 1-3-16,2-2 7 16,-1 2-5-16,2 2-2 15,-1-3 4-15,1 3-3 16,-2 1-1-16,2 2-1 16,-1-2 6-16,3 0-4 15,-3 0-3-15,0 0 6 16,1-2-8-16,-3 0 4 15,3 0-2-15,0-2 5 0,0 0-5 16,0 0 2 0,0-1 8-16,0-1-4 0,0 2-1 15,-1 0-5-15,1 0 1 16,-3 2 5-16,3 0-6 16,0 0 7-16,0 1 4 15,0-1 1-15,3-2-12 16,0-3 5-16,2 3-2 15,-1-3-3-15,2 1 2 16,0 0-2-16,0 2 0 16,0 2 7-16,0 0-2 15,0 0-1-15,0 1 2 16,0 1 8-16,0-2-11 16,-1 3-2-16,-2-3-1 15,1 4 3-15,1-2 1 0,-1-1-3 16,2 0 2-16,-1 0 2 15,1-2-4-15,0 1 0 16,-2-2 4-16,2-3-3 16,0 4 0-16,-1-1 0 15,1 1-1-15,0 0 0 16,0 2-1-16,0 0 5 16,0 1-2-16,0 2 0 15,0 1 1-15,0 2 3 16,0 1-2-16,0 3 9 15,1-1-12-15,7 3 6 16,2 1-4-16,2-3 12 0,-1-2-6 16,2-6-6-16,-4 0 1 15,0-2-3-15,1-1-4 16,-1-2 7-16,0 1-3 16,3-2-1-16,3 0 1 15,4-1 17-15,1 2-14 16,4-3 11-16,-1 3-7 15,-3-4-3-15,-2-3-4 16,-8 2 11-16,-1-3-13 16,-4-1 0-16,-4 1 2 15,-1-2-2-15,0 0-7 16,0 0 6-16,0 0 1 16,0 0-4-16,0 0-39 0,-21 0-18 15,-8-10-143-15</inkml:trace>
  <inkml:trace contextRef="#ctx0" brushRef="#br0" timeOffset="95029.32">24215 1555 496 0,'0'0'72'0,"0"0"45"0,0 0-48 16,0 0-44-16,0 0-15 15,0 0-6-15,0 0 1 16,-13 29-3-16,3-6 4 16,-3-3 10-16,0 5-7 15,3-1 5-15,-2-5 2 16,4 0-5-16,4-3-8 16,1-3 8-16,0-4-8 15,1-1-1-15,2-3 5 16,-1-2 5-16,1-2-6 15,0-1-3-15,0 0 6 16,0 0 5-16,0 0 2 16,6 0-7-16,9 0-4 15,4 0 5-15,5 0-8 0,-4 0 6 16,0 0-8-16,1 0 0 16,-6 0 1-16,1 3-1 15,-3 2-1-15,0-2 1 16,-4 3 0-16,-3 0-1 15,0 1 0-15,0 2 1 16,-3-1-1-16,0 2 2 16,-2 2-2-16,-1 0-3 15,0 2 2-15,0 3 2 16,-1 0 0-16,-9 1 0 16,-1-3 0-16,-1 0 7 15,2-5-5-15,1-2 0 16,1-2 5-16,0 0-2 0,0-4-2 15,0 0 9-15,-1-2 0 16,-1 0 9-16,-1 0-4 16,2 0 3-16,-4 0-10 15,4 0 1-15,0-4-2 16,2 1-5-16,2 0-1 16,1 0 2-16,1 2-5 15,-2-2-1-15,1-1-1 16,-1 4-10-16,1-3-21 15,3 3 1-15,1 0-17 16,0-2 4-16,0-1-51 16,0-6-58-16</inkml:trace>
  <inkml:trace contextRef="#ctx0" brushRef="#br0" timeOffset="95452.05">24323 1586 398 0,'0'0'204'0,"0"0"-132"0,0 0 17 16,0 0-32-16,0 0-22 16,0 0-13-16,-2-7 9 15,7 5-7-15,16-4-5 16,10 2-4-16,6 1 2 16,5-1-10-16,-3 3 10 15,-5-1-4-15,-9 0 0 16,-5 0-13-16,-10 2 8 15,-2-1 1-15,-4 1-2 16,-2 0 1-16,-1-1-5 16,1 1-2-16,0 0 0 15,-2 0-1-15,0 0-14 0,0 2-84 16,-2 16-35-16,-18 2-37 16</inkml:trace>
  <inkml:trace contextRef="#ctx0" brushRef="#br0" timeOffset="113826.33">20585 2322 281 0,'0'0'75'0,"0"0"-55"0,0 0 28 16,0 0 19-16,0 0-37 15,0 0-15-15,0 0-6 16,-11-3 1-16,4 3 16 16,-3 0 15-16,-1 0-4 15,-2 2-10-15,-1 4-5 16,1-1 4-16,-2 1 8 15,1 1-16-15,1 0-17 16,4 1 6-16,-3 4 7 16,3 0-3-16,-1 0-10 15,1 1 1-15,-3 1 4 16,0 1-3-16,-1 3 8 16,-1 4-8-16,-1 1-3 0,0 2 5 15,1-3-4-15,0-3 9 16,3-5-10-16,1-2 2 15,3 1-1-15,1 1-1 16,0 1 1-16,-2 1 5 16,2 1 0-16,-1 0-2 15,-1 2-2-15,-2-2 5 16,4 2-1-16,0 0-2 16,3-2 1-16,1 0 0 15,1-2 1-15,1 0-2 0,0 1 5 16,0 1-5-1,0-2 4-15,0 3-1 0,0 1-7 16,0-1 3-16,0 1-3 16,0-1 5-16,0-1-5 15,0 1 3-15,-2-2-1 16,2 0 0-16,0-1-1 16,0-1 6-16,0 0-1 15,0 0 1-15,0 0 0 16,0 1-5-16,0-1 1 15,0 0-1-15,-4 1 3 16,-2 1 4-16,3 1-8 16,0 0 5-16,3 3 15 15,0-1-11-15,0-1 12 16,0 2-12-16,0-1-1 0,0-3-4 16,0 1-1-16,0 0-2 15,0-1 2-15,0 0-6 16,0-2 4-16,0 2 3 15,0-2 1-15,0 1-6 16,0 1 3-16,0-2-1 16,0 5 10-16,6 3-2 15,1 1 9-15,-2 1-1 16,-1 0-13-16,1 0-2 16,-2-4-1-16,3 0 3 15,1-1 3-15,2 1-7 16,0 2 15-16,5-1 5 0,-4-1-9 15,-1-3-12-15,3 0 15 16,-6 0-9-16,0-5-3 16,-3 1 4-16,0-5-7 15,0-4 1-15,0 0-1 16,0-1 6-16,0 0-6 16,-2 0 9-16,1 0 1 15,1-2 2-15,0 3-6 16,-2-4-1-16,-1 3-3 15,2-2 2-15,-1 4-4 16,-1-2 4-16,2 0-4 16,-2-3-1-16,1 0 0 15,1 0 1-15,2 0 0 16,10-3-46-16,11-17-52 16,17-18-157-16</inkml:trace>
  <inkml:trace contextRef="#ctx0" brushRef="#br0" timeOffset="117487.93">15457 1567 238 0,'0'0'85'16,"0"0"-36"-16,0 0 29 15,0 0-9-15,0 0-18 16,0 0 7-16,0 0-33 15,12-27 6-15,-12 27 4 0,0 0-12 16,0 0 7-16,0 0-21 16,0 0 8-16,-2 0-14 15,-7 0-2-15,-3 0-1 16,-5 8 0-16,-3 3 1 16,-1 1 4-16,0 4 0 15,3 3 0-15,-1 1-5 16,1 1 7-16,0 5-1 15,4 3 3-15,1 0 1 16,3 3-6-16,1 1 3 16,3 1 7-16,0-2-12 15,3 1 11-15,0-1-10 0,0-5 0 16,1 0-1-16,2-3-2 16,0-3 2-16,0-1-1 15,5-3 3-15,7-2-3 16,4-1 2-16,1-4 3 15,1-3-5-15,-2-1 0 16,2-3-1-16,-3-2 11 16,1-1-7-16,-2 0 3 15,-1 0 5-15,-4 0-10 16,0-7 8-16,0-3 14 16,0-3-10-16,-3 0 0 15,-1-4-3-15,-2-2 10 16,-1 1 0-16,-2-1 0 0,0 1-17 15,0 4 5-15,0 4-2 16,0 2-5-16,-2 3 10 16,-6-1 0-16,-3 3-12 15,-2 1 1-15,-2 2-3 16,-6 0 2-16,-5 0-3 16,-6 2-26-16,-5 12-17 15,-2 6-30-15,3-1-68 16,9-1-423-16</inkml:trace>
  <inkml:trace contextRef="#ctx0" brushRef="#br0" timeOffset="123052.87">15228 3918 206 0,'0'0'330'0,"0"0"-312"16,0 0-18-16,0 0 0 16,0 0 2-16,0 0 15 15,0 0-4-15,-64 17 12 16,62-15-13-16,2 0 13 15,0 0-8-15,0-1 7 16,0 0-7-16,0 1-6 16,0 1 17-16,10-1-6 15,8-2 0-15,13 0 15 16,9 0 6-16,10 0-15 16,2-2 6-16,-2-3-11 15,-6 4 4-15,-13 1-23 16,-7 0 17-16,-10 0-18 15,-6 0-3-15,-3 0 0 16,-2 1 3-16,1 4-6 16,4 0-8-16,5 1-45 0,2-6-128 15</inkml:trace>
  <inkml:trace contextRef="#ctx0" brushRef="#br0" timeOffset="124040.34">19068 3880 465 0,'0'0'76'0,"0"0"-72"16,0 0 45-16,0 0 26 16,0 0-13-16,0 0-32 15,-48 0-6-15,42 0-8 16,3 0 3-16,3 0 15 15,0 0-13-15,0 0 13 16,0 0-16-16,0 0 15 16,0 0-10-16,18 0-5 15,13 0-3-15,13 0-4 0,10 0 7 16,-1 0-3-16,-5 2-6 16,-6-1 10-16,-11 1 9 15,-6-2-13-15,-10 0-15 16,-9 0 3-16,-3 0 0 15,-3 0-3-15,0 0-3 16,0 1-18-16,-16 2-78 16,-16-3-68-16,-11 0-468 15</inkml:trace>
  <inkml:trace contextRef="#ctx0" brushRef="#br0" timeOffset="129794.02">19612 1323 281 0,'0'0'101'0,"0"0"-30"16,0 0 35-16,0 0-22 16,0 0-38-16,0 0-12 15,0 0-2-15,-19-10 6 16,19 10-27-16,0 0 11 16,0 0-10-16,0 0 2 15,0 0-12-15,0 0 8 16,0 0 7-16,0 0-5 0,0 0 17 15,16-7-12 1,8 0-2-16,6 1-11 16,3-1 5-16,-3 4-5 15,-2 1 0-15,-1 2-2 0,-3 0 2 16,-2 0-4-16,-3 0 4 16,-3 0-7-16,-6 0 10 15,-3 0-7-15,-4 0 3 16,-1 0-3-16,-2 0 2 15,0 0-2-15,1 0 3 16,-1 0 1-16,0 0-4 16,0 0 0-16,0 0-8 15,0 0 8-15,0 0 0 16,0 2-4-16,0 11 4 0,0 8 0 16,-4 8 1-16,-5 1-1 15,-4 3 1-15,2 0 2 16,-2 1-3-16,1-1 9 15,0-2 4-15,0-1-7 16,1-2 6-16,2-6-11 16,1-4 10-16,3-5-9 15,1-6 8-15,2-3-2 16,1-3 4-16,1-1-1 16,0 0-2-16,0 0 10 15,0 0-1-15,0 0 8 0,0 0-21 16,0 0 3-1,0 0 0-15,0 0-7 0,0 0-1 16,0 0-10-16,0 0-31 16,0 0-56-16,-17 0-121 15</inkml:trace>
  <inkml:trace contextRef="#ctx0" brushRef="#br0" timeOffset="136070.51">12448 5260 426 0,'0'0'73'0,"0"0"28"0,0 0-23 16,0 0-25-16,0 0-7 15,0 0-7-15,0 0-3 16,20-66-18-16,-19 56 11 16,-1-3 3-16,0 2-12 15,0-1-1-15,0-4-3 16,0 0 2-16,-10 1-5 16,1 1-3-16,-2 5-2 15,0-1 7-15,0 5-7 16,0 2 0-16,-2 3-8 15,0 0-5-15,-7 0 5 16,1 4 1-16,-2 7 5 16,-1 2-6-16,4 1 0 15,0 2 1-15,2 1-1 16,4 2 7-16,-1 6-7 16,2 4 2-16,3 4-1 0,1 2-1 15,2 5 2-15,-2 0-2 16,7 1 4-16,0 0-8 15,0-1 11-15,0-5-7 16,0-3 0-16,12-3-1 16,1-3 1-16,3-6-6 15,0-6 12-15,3-2-8 16,-1-4 2-16,4-5-6 16,2-3 5-16,1 0-4 15,2-1 4-15,-3-14 1 16,2-3 2-16,-4-5 2 0,-3-7-3 15,-4-8 3-15,-3-2-2 16,-6-8 0-16,-2-4 1 16,-4 1 0-16,0 1-1 15,0 8 0-15,0 9 0 16,2 7-1-16,-2 7 5 16,0 6-6-16,0 5 8 15,0 6-2-15,0 0-3 16,0 2 3-16,0 0-6 15,0 0-3-15,0 0-5 16,0 16 8-16,5 9-9 16,-4 6 6-16,4 5 2 15,-2 3 1-15,1 0 1 0,0 4 5 16,-1 5-2-16,2 1-2 16,-2 0-1-16,0 0-1 15,1-6 4-15,1-7-4 16,5-6 0-16,1-5 0 15,2-5 0-15,-1-6-1 16,2-5 1-16,-1-4-1 16,-3-3-3-16,2-2-6 15,-1 0-11-15,-1 0-49 16,0-13-22-16,-4-7-105 16</inkml:trace>
  <inkml:trace contextRef="#ctx0" brushRef="#br0" timeOffset="136871.21">12919 4887 494 0,'0'0'42'0,"0"0"-25"16,0 0 117-16,0 0-59 16,0 0-21-16,0 0-15 15,0-66-10-15,0 66-8 16,0 0-10-16,2 15-11 15,4 13-6-15,0 12 6 16,2 12 15-16,-5 5 7 16,1 8-11-16,-3 2 5 15,1 1 1-15,-1-2-16 16,-1-1 4-16,0-5 1 16,0-5-5-16,0-6 0 15,0-10 0-15,-1-10-2 16,1-7 2-16,0-10-2 15,0-5 4-15,0-4-3 0,0-2 1 16,0-1-1-16,0 0 8 16,0 0 17-16,3-15-1 15,7-7-12-15,4-8-11 16,-5-6 1-16,1-3-2 16,5-4-2-16,0 6-2 15,1 4-7-15,1 6 0 16,1 8-2-16,-3 6 1 15,1 5 5-15,2 2 6 16,3 4-1-16,3 2-3 16,4 0-4-16,2 0-3 15,-2 14 10-15,-3 6-6 0,-5 4 3 16,-7 2-1-16,-8 5 4 16,-5-1 2-16,0 1-5 15,-8 0 0-15,-9-1 4 16,-4-4 1-16,-2-1-1 15,-1-2 1-15,-1-2 7 16,1-5-7-16,-4-2-3 16,4-4 3-16,0-2 8 15,-3-4 10-15,2-2 11 16,-3-2-6-16,2 0-18 16,7 0 11-16,2 0-16 15,7-7 5-15,4 0-10 0,6-5-25 16,0-2-47-16,19-6-115 15</inkml:trace>
  <inkml:trace contextRef="#ctx0" brushRef="#br0" timeOffset="137349.93">13879 4976 689 0,'0'0'26'16,"0"0"5"-16,0 0 26 15,0 0-35-15,0 0-21 16,0 0 0-16,13 103 27 16,-10-46 18-16,-1 3-14 0,-2-2 3 15,0-1-20 1,0-2-5-16,-2-1 1 0,-4-4-7 15,0-7-3-15,3-8 9 16,2-9-10-16,1-7 3 16,0-6-6-16,0-6 9 15,0-3-9-15,0-1 3 16,0-3 0-16,0 0-26 16,0 0-35-16,0-13-48 15,0-10-134-15</inkml:trace>
  <inkml:trace contextRef="#ctx0" brushRef="#br0" timeOffset="137623.31">13628 5313 642 0,'0'0'46'0,"0"0"52"15,0 0-14-15,0 0-49 16,0 0-14-16,118-8 9 15,-57 8 10-15,5 0-15 16,1 0-13-16,-1 0 9 16,-4 0-18-16,-10 0 1 15,-9 0 3-15,-10 0-4 16,-11 0 2-16,-6-1-5 16,-7-3-1-16,-5 3-18 15,-4-4-50-15,0 2-59 0,-7-4-373 16</inkml:trace>
  <inkml:trace contextRef="#ctx0" brushRef="#br0" timeOffset="139313.43">12183 6075 175 0,'0'0'155'0,"0"0"-58"16,0 0 30-16,0 0-65 16,0 0 16-16,0 0-25 15,-23-5-28-15,22 5-2 16,1 0-4-16,0 0-6 16,0 0-2-16,0 0 7 15,0 0-8-15,0 0 5 16,1 0-4-16,17 0 12 15,9 0-12-15,9 0 14 16,7 0-10-16,7 0 4 16,5 0-1-16,7 0-11 15,6 0 8-15,6 0-2 0,4 0-12 16,5 2 0 0,-4-1 6-16,-3 2-3 0,-3 0-1 15,-6-3 3-15,5 3-6 16,1-3 2-16,-3 0 1 15,-1 0 5-15,-5 0-3 16,0 0-5-16,2-6 9 16,-2 0-1-16,-3-2 3 15,-3 2 2-15,-7 0-10 16,-8 1 17-16,-10 1-10 16,-8-1 3-16,-5 3-1 15,-1-3 5-15,3 1 1 0,3 1 2 16,4-1-13-16,1 2 9 15,-1 0-8-15,-7 0-6 16,-6 2 0-16,-7 0 4 16,-4 0 1-16,-4 0-5 15,1 0-1-15,-2 0 0 16,0 0 0-16,0 0 9 16,1 0 0-16,-1 0 1 15,0 0 3-15,0-1 3 16,0 1 5-16,0 0-14 15,0 0-3-15,0 0 4 16,0 0-9-16,0 0-9 16,0 0-51-16,-9 0-30 15,-2 0-78-15,1 0-192 16</inkml:trace>
  <inkml:trace contextRef="#ctx0" brushRef="#br0" timeOffset="141119.21">17294 4787 195 0,'0'0'132'0,"0"0"-44"15,0 0 50-15,0 0-64 16,0 0-17-16,0 0-8 16,12-48-5-16,-12 46 3 15,0 0-11-15,0-1 0 16,0-4-15-16,-10 0-9 0,-8-1 1 16,-6 1-4-16,-4 3 3 15,-3 3-6-15,-1 1 5 16,1 0-9-16,-2 7 5 15,0 8-3-15,1 6 4 16,-1 4-4-16,0 4 1 16,0 4-3-16,3 6 0 15,2-2 12-15,4 4-7 16,7-2 8-16,4 2-9 16,6 1 4-16,5 2-3 0,1 0-2 15,1 0-3 1,0-3-1-16,4-7 2 0,15-3-3 15,3-5 2-15,6-5 0 16,6-3 0-16,5-2 1 16,0-5 3-16,-3-2 1 15,-4-4-6-15,-2-2-1 16,-2-1 0-16,-2-2 2 16,-4 0-2-16,-2 0-23 15,-1-7-30-15,-1-3-45 16,-3-4-54-16,1-3-421 15</inkml:trace>
  <inkml:trace contextRef="#ctx0" brushRef="#br0" timeOffset="141889.97">17911 4998 589 0,'0'0'29'0,"0"0"63"16,0 0-10-16,0 0-44 15,-98-58-13-15,70 55-1 0,0 3-13 16,0 0 12-16,1 0-18 15,-2 14 1-15,3 6 8 16,-1 2-2-16,4 5 1 16,2 3 4-16,4 2 5 15,5 4-10-15,2-1-1 16,6 0-3-16,4-2 1 16,0-2-8-16,0-4 0 15,3-3 1-15,9-7-2 16,0-1 1-16,6-3-1 15,1-7 3-15,1-2-3 16,4-4 0-16,1 0 0 16,-1-4 2-16,-3-12-2 15,1-3 2-15,-3-8 3 0,-1-5-4 16,-1-6 1-16,-1-10-4 16,-1-6 4-16,0-6-2 15,-2-3 0-15,-2-3 4 16,-1-2-8-16,-2-1-4 15,-4-1-5-15,-2 5 13 16,-2 11-1-16,0 11-4 16,0 15 5-16,0 10 6 15,-2 10-4-15,-1 6 11 16,2 2-13-16,-4 2-2 16,1 18 0-16,-4 14-4 0,5 16 6 15,3 11 4-15,0 4-2 16,0 5 3-16,0-2-2 15,5 0 3-15,2-1-1 16,-1-1-4-16,3-3-1 16,2-5 0-16,3-12 0 15,-1-5-1-15,-2-7 1 16,0-8 2-16,-4-6-1 16,0-6 0-16,1-4-1 15,-3-5-1-15,2-1-3 16,1-3-8-16,3-1-19 15,5 0-55-15,3-5-67 16,2-15-317-16</inkml:trace>
  <inkml:trace contextRef="#ctx0" brushRef="#br0" timeOffset="142177.75">18370 4942 700 0,'0'0'55'16,"0"0"-21"-16,0 0 29 0,0 0-25 16,0 0-12-1,94-5-9-15,-50 5 1 0,0 0-6 16,-1 0 2-1,-7 0-9-15,-9 0-3 0,-9 0 0 16,-8 2-2-16,-6-2 0 16,-4 3-1-16,0 0-79 15,-11 2-104-15</inkml:trace>
  <inkml:trace contextRef="#ctx0" brushRef="#br0" timeOffset="143089.01">16869 5854 566 0,'0'0'36'0,"0"0"-31"15,0 0 100-15,-83-18-31 16,78 17-35-16,4 1-11 0,1 0-6 16,0 0-3-1,0 0-5-15,0 0-3 0,0 0-4 16,6 0-2-16,15 0-1 16,11 4 18-16,16-1 7 15,12-3-10-15,6 3-3 16,4-3-6-16,-2 0-2 15,1 0 4-15,2 0-7 16,3 0-4-16,4 0 3 16,3 0 1-16,4 0 2 15,0-3-4-15,3 0 4 16,3 2 4-16,0-2 0 16,0 3 5-16,-5-5 2 15,-6 0-1-15,-9 1-5 0,-4-4-2 16,-5 4 1-16,-3-1 4 15,-2 0-4-15,-3 2-5 16,-2-2-1-16,-6 2 1 16,-3-1 2-16,-1 2-5 15,0 2 10-15,-6-3 6 16,-6 1-10-16,-7-1 9 16,-5 0-3-16,-1 2 17 15,-5-1-14-15,-1 1 12 16,-1 0-18-16,-4 0 14 15,-3-1-10-15,-2 1-3 16,-1 1-5-16,0 0-3 16,0 0 0-16,0 0 2 0,0 0-5 15,0-2-2-15,-6-1-25 16,-11 3-61-16,-6 0-53 16,0 0-68-16,7 0-315 15</inkml:trace>
  <inkml:trace contextRef="#ctx0" brushRef="#br0" timeOffset="146073.44">21741 5221 429 0,'0'0'74'15,"0"0"-39"-15,0 0 62 16,0 0-30-16,0 0-25 15,0 0-22-15,0 0-6 0,44 17-5 16,-25-15-1-16,4-2 3 16,3 0-4-16,0 0-3 15,0 0 4-15,-2-8-7 16,-3-3 7-16,-2-2 5 16,-4-4-5-16,1-3 6 15,-4-6 5-15,2-4-14 16,-5-1-5-16,-2 1 9 15,-5 8-2-15,-2 7 8 16,0 3 9-16,-9 5-4 16,-11 2 4-16,-1 4-24 15,-7 1 0-15,-3 0 0 16,1 3 1-16,0 8 1 16,5 6 5-16,-1 5-6 15,3 3 2-15,-1 6-3 0,1 2 1 16,4 0 9-16,1 1-7 15,5 0-1-15,2 2 13 16,4-3-12-16,2 1 0 16,4 0 7-16,1-2-10 15,0 2 1-15,0-2 2 16,4-1 1-16,11-1-3 16,-1-2 2-16,2-5-3 15,2-3-1-15,0-2 1 16,-1-9 3-16,0-1-3 15,-2-4 4-15,1-2-4 16,4-2 0-16,5 0 3 0,-2 0-1 16,0 0-2-16,0 0-14 15,-8-7-11-15,1 0-33 16,-7 1-29-16,-4-4-101 16</inkml:trace>
  <inkml:trace contextRef="#ctx0" brushRef="#br0" timeOffset="146876.09">22388 4850 595 0,'0'0'65'0,"0"0"9"16,0 0 3-16,0 0-36 0,0 0-15 15,0 0-18-15,45-31-4 16,-33 46-4-16,1 11 3 16,-4 8 16-16,-4 12-19 15,-5 5 21-15,0 7 7 16,-15 4-4-16,-7 0-18 15,-4 0 7-15,-1 2-5 16,1-2-6-16,0-2-1 16,1 0 5-16,4-6-2 15,2-4-1-15,2-3-2 16,1-5 1-16,-1-1-2 16,2-3 0-16,6-5-3 15,5-3 3-15,4-7-2 0,0-5-9 16,4-4 2-16,11-5-1 15,2-6-5-15,2-3 6 16,4 0 1-16,2-5 2 16,2-11 6-16,0-4 0 15,-4-9-5-15,0-2 5 16,-7-5 3-16,-3-3 3 16,-7-2 12-16,-4-1-9 15,-2 2 8-15,0 1-5 16,-21 0 4-16,-7 5-4 15,-6 4 0-15,1 5 6 16,3 5-8-16,11 6-2 0,10 3 9 16,5 2 0-16,4-1-2 15,0-1-5-15,0-2-5 16,16-5-5-16,4 3-2 16,4 2-5-16,0 4-5 15,-4 1-19-15,0 3-2 16,0 4-16-16,-1 1-55 15,0 0-112-15</inkml:trace>
  <inkml:trace contextRef="#ctx0" brushRef="#br0" timeOffset="147281.38">22816 5250 673 0,'0'0'81'16,"0"0"-62"-16,0 0 53 15,0 0-33-15,0 0-27 0,96 0-6 16,-51 2 14 0,1 0-1-16,-1 1-7 0,-4-3 7 15,-8 0 4-15,-5 0-1 16,-10 0-4-16,-1 0 0 16,-7 0-7-16,-1 0-3 15,-3 0-4-15,-3 0 3 16,-2 2-14-16,-1-2 5 15,0 4-21-15,-1 4-74 16,-21-2-78-16,-13 0-494 16</inkml:trace>
  <inkml:trace contextRef="#ctx0" brushRef="#br0" timeOffset="148143.01">21514 6116 496 0,'0'0'55'0,"0"0"0"15,0 0 64-15,0 0-57 16,0 0-29-16,0 0-16 15,-21-9 21-15,21 9-10 16,0 0 2-16,0 0-7 16,6 0 1-16,23 0 2 15,15 0-7-15,12 0-14 16,7 0 8-16,6-1 0 16,0 1 5-16,7 0-7 15,2-2-2-15,2 1-2 16,-1-1 11-16,2 0-9 15,2-1 8-15,1 2-6 16,-2-2 0-16,0 0-4 16,-3-2-5-16,-6 0 0 0,-6 1 8 15,-4-4 0-15,-8 3-9 16,-3-2 10-16,-7 0 0 16,-2 2-7-16,-7 1-4 15,-6 1 15-15,-7 3-13 16,-6-2 0-16,-4 1-1 15,-7 1 2-15,-1 0 1 16,-4-2 5-16,1 2 4 16,1-2 3-16,1-1 8 15,5 1 8-15,-3-2-4 16,0 0 1-16,-3 0 15 0,-1 3-19 16,-1 1-5-1,-1 0-10-15,0-2-3 0,2 2-7 16,-2 0-7-16,0 0-42 15,-5 0-81-15,-19 0-54 16,-4-5-190-16</inkml:trace>
  <inkml:trace contextRef="#ctx0" brushRef="#br0" timeOffset="150191.25">26190 5210 374 0,'0'0'45'0,"0"0"-36"0,41-72 79 16,-28 45-44-16,-3-2-37 15,-4 1-7-15,-6 3 12 16,0 4 10-16,0 4 18 15,-9 2 9-15,-4 5-6 16,-2 3-22-16,-4-1-3 16,-2 6-7-16,-3 2-8 15,-3 0 4-15,-1 0-4 16,1 13-1-16,0 8 10 16,3 6 8-16,2 8-6 15,2 2-3-15,3 7 5 0,2 1 9 16,1 0-14-1,5-4-3-15,6-5-7 0,3-5-1 16,0-3 0-16,9-5 1 16,12-6 0-16,4-5-1 15,5-5-5-15,6-7 1 16,0 0 0-16,0-2-2 16,-2-15 6-16,-7-7 1 15,-3-6 6-15,-2-4-7 16,-4-6 9-16,-6 0-4 15,-3 0 7-15,-3 4 2 16,-3 9 6-16,-2 10 0 0,-1 5 13 16,0 8-8-16,0 3-10 15,0 1-9-15,0 0-6 16,0 1 0-16,0 18-2 16,0 8 2-16,0 7 0 15,0 8 0-15,-4 2 2 16,1 5 1-16,-2 3-2 15,-1 2 1-15,0 4 4 16,-4 0-2-16,3 2 0 16,-1 1 0-16,2 3-1 15,0 0-3-15,2-2 3 16,1-7-3-16,1-5 1 16,-1-11-1-16,0-8 5 0,0-6-5 15,2-6-2-15,-1-7 2 16,1-3-2-16,1-6 5 15,0 0-3-15,-2-3 0 16,2 0-2-16,-1 0 2 16,-5 0 0-16,-6 0 6 15,-5 0 17-15,-10-12-3 16,-4-5 17-16,0-8-11 16,1-2-4-16,8-1 8 15,10 0 2-15,3-3-15 16,9-5-9-16,0-6-6 15,6-3 3-15,18 0-5 16,6 6 0-16,0 7-7 16,-4 8-9-16,1 5 0 0,-3 4-34 15,1 1-26-15,-4 2-28 16,-4-5-128-16</inkml:trace>
  <inkml:trace contextRef="#ctx0" brushRef="#br0" timeOffset="150970.14">26809 4657 662 0,'0'0'38'16,"0"0"-23"-16,0 0 88 15,0 0-38-15,0 0-47 16,0 0-18-16,5 19-3 15,-11 29 3-15,-6 15 7 16,-1 7 16-16,-3 9-2 0,-1 5 3 16,2 5-11-16,-8 1-8 15,1-1 1-15,-2-5-5 16,0-6 9-16,2-10-10 16,3-15-1-16,6-15-3 15,6-15 4-15,4-9 7 16,3-9-7-16,0-2-2 15,0-3 2-15,0 0 6 16,3-3 25-16,11-14-4 16,2-7-11-16,0-5-10 15,1-7-1-15,-5-9-4 16,-2-2-2-16,-1-6-13 16,0 2-9-16,0 6 0 0,4 7 2 15,4 9 4-15,5 5-14 16,5 7 18-16,3 8 1 15,4 6-1-15,4 3 12 16,3 0 0-16,-1 3-5 16,-1 9 4-16,-3 2 1 15,-6 5 1-15,-5 3-1 16,-5 1 7-16,-8 4-6 16,-4 3 11-16,-6 2 0 15,-2 2 3-15,0 2 3 16,-3 3-3-16,-6 0-5 15,-1 1-4-15,-1-3 4 16,1 1-9-16,-1-6 0 0,2-3 8 16,1-9-7-16,6-4-1 15,-1-6-1-15,3-5-1 16,0-5-3-16,0 0-10 16,0 0-42-16,6-3-33 15,9-14-172-15</inkml:trace>
  <inkml:trace contextRef="#ctx0" brushRef="#br0" timeOffset="151375.91">27674 4975 606 0,'0'0'218'0,"0"0"-196"15,0 0 72-15,0 0-15 16,0 0-67-16,0 0-12 16,11 35-3-16,-7 25 3 15,-4 15 6-15,0 5 10 16,0-1-7-16,-15 2 11 0,-5-4-15 15,-3-5-4 1,4-6-1-16,-1-12 1 0,7-11 3 16,4-11 0-16,5-9-4 15,4-10-5 1,0-7 0-16,0-3 5 0,0-3-3 16,0 0-4-16,6 0-5 15,10 0 4-15,1-12-15 16,-1-5-28-16,-6-4-78 15,-5-6-88-15</inkml:trace>
  <inkml:trace contextRef="#ctx0" brushRef="#br0" timeOffset="151660.28">27424 5375 487 0,'0'0'217'15,"0"0"-161"-15,0 0 73 16,0 0-28-16,0 0-75 16,80-12-15-16,-8 12 2 15,12 0 6-15,1 0-9 16,-5 5 5-16,-10-1 1 16,-9-1-10-16,-13-3-3 15,-11 3 2-15,-8-3 1 16,-13 0-6-16,-3 0 0 15,-7 0 0-15,-6 0-22 16,0 7-42-16,-3 0-101 16,-23 1-139-16</inkml:trace>
  <inkml:trace contextRef="#ctx0" brushRef="#br0" timeOffset="152493.91">25812 6278 581 0,'0'0'111'0,"0"0"-85"15,0 0 36-15,0 0 13 16,0 0-37-16,0 0-15 16,-5 0 4-16,26 0-14 15,13 0 10-15,15 0-8 16,14 0 9-16,12 0-9 16,14 0 2-16,13 0 6 0,11 0 0 15,6 0 0-15,1 0-4 16,-6 0 3-16,-3 0-10 15,-2 0-2-15,-5 0 2 16,-7 0-3-16,-8-3-7 16,-6 0 2-16,3-1 4 15,4 2 11-15,-1-1-2 16,-4 3 0-16,-12 0-1 16,-12-2-2-16,-12 2 7 15,-13 0-3-15,-9 0 5 16,-5 0 4-16,-5-2-5 15,-2 0 7-15,-6 0-1 0,-2-1-6 16,-4 2-7 0,-1-1-5-16,-2 2 0 0,0 0-6 15,0 0 2-15,0 0-6 16,0 0 0-16,0 0-3 16,-5-3-2-16,-13-2-22 15,-13 1-71-15,-15 1-41 16,-8-2-79-16,-5-6-408 15</inkml:trace>
  <inkml:trace contextRef="#ctx0" brushRef="#br0" timeOffset="164575.26">22454 6111 347 0,'0'0'140'0,"0"0"-88"16,0 0 57-16,0 0-43 15,0 0-24-15,0 0-19 16,0 0-13-16,0 0-7 0,7-15 1 16,-2 15 1-1,2 10-5-15,7 8 4 0,1 7 1 16,2 7 10-1,4 7 11-15,0 10-11 0,5 6-10 16,3 7 30-16,4 2-15 16,6 1-5-16,3 2 19 15,0 1-7-15,4 0-15 16,-3 0 11-16,-2-1-16 16,-3 1 5-16,-5-5-6 15,-2-2 12-15,1-3-11 16,0-5 1-16,4-2-4 15,-3-6 4-15,-5-9-6 16,-5-6 1-16,-10-10-2 16,-3-11 3-16,-7-3-4 15,-1-5-3-15,-2-1-24 0,0 0-23 16,0 0-63-16,8-23-194 16</inkml:trace>
  <inkml:trace contextRef="#ctx0" brushRef="#br0" timeOffset="165362.04">26088 6515 156 0,'0'0'164'15,"0"0"2"-15,0 0-43 16,0 0-30-16,0 0-49 16,0 0-29-16,-3-10-9 15,-23 31-5-15,-11 12 3 16,-11 7 26-16,-12 10 3 16,-13 6 20-16,-12 6-13 15,-7 10-8-15,-10 9-21 16,-1 3 8-16,1 0-7 15,8-9-6-15,17-17 7 16,19-11 8-16,22-13-18 16,17-11 7-16,11-8 14 15,7-8-9-15,1-2-3 16,0-5 10-16,0 0 6 0,0 0-2 16,6 0-9-16,8-7-17 15,5-10-14-15,2-3-62 16,-5-3-134-16</inkml:trace>
  <inkml:trace contextRef="#ctx0" brushRef="#br0" timeOffset="166570.03">21972 8540 587 0,'0'0'45'16,"0"0"8"-16,0 0 30 16,-41 75-22-16,41-58-19 0,0-2-3 15,13-5-3-15,7-4-8 16,3-4-1-16,1-2 2 15,0 0-14-15,-2-4-2 16,-2-8-4-16,-1-5-4 16,-2-3-2-16,-1-2-3 15,-1-1 0-15,-4-4 0 16,-3 4-1-16,-5 5-1 16,-3 2-4-16,0 5-1 15,-14 6 7-15,-12 2 2 16,-9 3 3-16,-5 0-5 15,-5 13 2-15,2 7 3 16,1 9-5-16,5 6 11 16,7 7-1-16,8 4-10 15,4 8 5-15,5 6-2 16,5 1-1-16,5 4 3 16,3-4 2-16,0-4-7 0,0-8 0 15,8-8-2-15,12-10 2 16,12-5-5-16,7-9 5 15,7-9 0-15,2-2 0 16,-4-6 0-16,-5 0-2 16,-6 0-14-16,-6-6-25 15,-1-5-28-15,0-5-76 16,-2-5-56-16,3-6-434 16</inkml:trace>
  <inkml:trace contextRef="#ctx0" brushRef="#br0" timeOffset="167178.18">22669 8301 717 0,'0'0'1'15,"0"0"26"-15,9-75 71 16,-3 64-26-16,0 6-26 15,1 5-18-15,0 4-7 16,6 25-17-16,0 11 3 16,-1 18 18-16,-6 13-12 0,-6 16 10 15,0 10-10-15,-14 5-3 16,-13 4 2-16,-2-7-10 16,-3 0-1-16,2-9 4 15,-1-6-3-15,3-11-2 16,6-9 0-16,8-14 3 15,9-13-3-15,5-6-10 16,0-12-6-16,9-7 3 16,11-7-3-16,6-5 14 15,2 0 2-15,4-11 0 16,1-9-1-16,-5-5 2 16,-2-4-1-16,-2-4 8 0,-6-6-2 15,-9-8 0 1,-8-9 19-16,-1-2-7 0,-15 1-7 15,-22 1-4-15,-11 6 6 16,-7 4 9-16,0 7-18 16,7 7 16-16,9 5 15 15,13 4-9-15,10 5 3 16,9 2-11-16,7 1-5 16,0-2-13-16,3-1 0 15,19-2-1-15,7 3-7 16,6 2-21-16,1 6 13 15,-1 3 1-15,-4 4-4 16,2 2-10-16,-3 0-6 0,-1 0-22 16,0 7-37-1,-7 1-119-15,-4 1-306 0</inkml:trace>
  <inkml:trace contextRef="#ctx0" brushRef="#br0" timeOffset="167495.31">23125 8774 854 0,'0'0'21'16,"0"0"37"-16,0 0 33 15,0 0-62-15,0 0-22 16,125-6 0-16,-60 6 8 16,-3 0-4-16,-4 0-3 15,-10 0-4-15,-12 0 3 16,-13 0-7-16,-10 0 6 16,-9 0-6-16,-4 0 0 15,0 0-23-15,-9 0-65 16,-12 0-152-16</inkml:trace>
  <inkml:trace contextRef="#ctx0" brushRef="#br0" timeOffset="168588.21">24612 8794 531 0,'0'0'64'0,"0"0"-38"15,0 0 78-15,6-76-43 0,-6 51-39 16,0 0 12-16,-3 0-6 16,-16 0 5-16,-6 1-14 15,-7 6 12-15,-7 3-4 16,-4 7 6-16,-2 3-13 15,5 5-2-15,4 0 4 16,8 8-20-16,1 8 12 16,3 8-14-16,4 4 5 15,1 7-5-15,3 4 3 16,2 2 0-16,5 2 2 16,5-4 3-16,4-2-16 15,2-4 8-15,17-6 0 0,6-6 2 16,5-7 0-16,3-6-2 15,1-8-4-15,1 0 0 16,-4 0 4-16,0-14 0 16,-4-6 8-16,-3-6-4 15,-2-8-1-15,-4-2-3 16,0-6 1-16,-3 1 0 16,-2 5-1-16,-3 7-1 15,-6 14 1-15,-2 8 10 16,-2 6 1-16,0 1-1 15,0 0-10-15,0 5-2 16,0 20 2-16,0 9-1 16,-2 10 5-16,-1 7-6 0,0 10 6 15,-2 6-5-15,2 3 4 16,3 7-3-16,0 6 4 16,0 3 3-16,0-5-2 15,0-5-4-15,0-12 1 16,2-8-2-16,-1-8 0 15,-1-9 4-15,0-6-7 16,0-11 3-16,0-5-3 16,-6-5-7-16,2-7 10 15,-2-2 0-15,2-3 0 16,-4 0 0-16,-5 0 10 16,-10-5 1-16,-10-10 1 0,-5-7 5 15,-2-4-3-15,4-7-1 16,7-1 9-16,9-1 5 15,9-2-6-15,10-3-15 16,1-4 4-16,9 2-10 16,17 5 0-16,7 2-3 15,5 7-14-15,5 6-2 16,-1 1-22-16,-1 2-31 16,-2-2-84-16,-3-5-230 15</inkml:trace>
  <inkml:trace contextRef="#ctx0" brushRef="#br0" timeOffset="169260.87">25143 8156 762 0,'0'0'14'0,"0"0"49"16,0 0 41-16,0 0-46 0,0 0-51 16,0 0-7-1,10 82 1-15,-20 2 9 0,-2 13 15 16,-2 4-7-16,-3 2 6 15,1-4-16-15,-1-3-8 16,1-13 0 0,2-11 1-16,3-14 0 0,3-17-1 15,3-14 0-15,2-9-1 16,0-9 1-16,3-7-2 16,0-2 2-16,0 0 4 15,0-14 14-15,13-13 0 16,6-7-4-16,-1-8-5 15,1-8-7-15,0-8 0 16,-4-3-2-16,3-4-4 16,-3 1-17-16,5 5-5 15,0 9 15-15,3 16-5 16,1 11 2-16,3 10 1 0,2 12 9 16,6 1 4-16,2 7 0 15,3 15-1-15,-7 8 1 16,-5 7 1-16,-8 7-1 15,-8 5 0-15,-9 3 1 16,-3 2 0-16,0 1 15 16,-8-5-15-16,-4-5 14 15,0-4-15-15,-1-7 9 16,0-5-6-16,-1 0-3 16,5-6 6-16,3-5-6 0,2-4 0 15,2-6 2-15,1-1-2 16,1-4-11-16,0-3-30 15,0 0-45-15,0-2-81 16</inkml:trace>
  <inkml:trace contextRef="#ctx0" brushRef="#br0" timeOffset="169637.31">26055 8314 822 0,'0'0'20'0,"0"0"75"16,0 0 11-16,0 0-71 15,0 0-28-15,0 0-6 16,28 105 19-16,-18-27 12 15,-4 7 2-15,-4 1-4 16,-2-1-25-16,0-7 12 16,0-8-3-16,-6-7-14 15,-6-12 0-15,4-10 0 16,2-12 0-16,3-8-3 16,2-9-1-16,1-6-5 15,0-4-6-15,0-2-8 0,0 0 8 16,9-2-25-16,3-18-30 15,3-6-100-15,-8-9-256 16</inkml:trace>
  <inkml:trace contextRef="#ctx0" brushRef="#br0" timeOffset="169863.22">25832 8750 719 0,'0'0'72'15,"0"0"47"-15,0 0-50 16,0 0-52-16,133-9 6 16,-63 9 2-16,2 8 2 0,5-3-19 15,-1-1 17-15,-5-4-24 16,-10 0 3-16,-12 0 2 16,-13-1-12-16,-14-6-21 15,-10 0-9-15,-12-1-79 16,0 0-122-16</inkml:trace>
  <inkml:trace contextRef="#ctx0" brushRef="#br0" timeOffset="170491.98">27042 8306 763 0,'0'0'34'16,"0"0"44"-16,0 0 32 15,0 0-58-15,0 0-28 16,0 0-16-16,82 19 4 0,-52 27 7 16,1 13-3-16,-5 8 1 15,-1 4 1-15,2 0 0 16,-2 1-2-16,0-6-8 15,4-5 1-15,-7-8-4 16,-1-9-3-16,-2-6-2 16,-7-9 1-16,0-9 1 15,-3-6 1-15,-4-8-3 16,-2-3 0-16,-2 0-6 16,-1-2-6-16,2-1-8 15,-2 0-35-15,0-10-24 16,0-17-82-16,-5-4-91 15</inkml:trace>
  <inkml:trace contextRef="#ctx0" brushRef="#br0" timeOffset="170880.99">27552 8341 690 0,'0'0'52'16,"0"0"49"-16,0 0-17 16,0 0-31-16,0 0-15 15,0 0-27-15,-28 8-9 16,4 18 8-16,-3 11 15 16,-3 9 8-16,0 7-6 0,-1 4-5 15,-3 1-8 1,-1 2 2-16,4 2 5 0,1-1-14 15,3-1 0-15,1 1-5 16,-1-10-2-16,3-4-2 16,3-10 2-16,0-6 8 15,6-10-7-15,5-6-1 16,4-7-2-16,3-4 1 16,3-3-6-16,0-1 7 15,0 0 0-15,0 0-20 16,0-1 0-16,3-15-58 15,10-6-85-15,4-6-181 16</inkml:trace>
  <inkml:trace contextRef="#ctx0" brushRef="#br0" timeOffset="171145.04">27063 8746 745 0,'0'0'28'0,"0"0"43"16,0 0 7-16,87-20-32 16,-37 20-23-16,11 0 6 15,8 0 5-15,7 0-18 16,-3 0-8-16,-3 0 3 16,-11 0-5-16,-10 0 2 15,-14 0-6-15,-12 0-3 0,-13 0 1 16,-8 0-1-16,-2 4-21 15,-9 5-50-15,-17 5-9 16,-3 1-59-16</inkml:trace>
  <inkml:trace contextRef="#ctx0" brushRef="#br0" timeOffset="174407.84">21551 10082 231 0,'0'0'68'16,"0"0"-35"-16,0 0 81 15,0 0-22-15,0 0-47 16,-101-14 7-16,79 14-2 16,-2 0-11-16,5 0-9 15,6 0-1-15,6 0-12 16,5 0-6-16,2 0 8 15,0 0-6-15,0 0 1 16,17 0-1-16,10 0-3 16,6 0 11-16,5 0-3 15,3 1-2-15,4 2-6 0,8-1-5 16,7 0 6-16,6-2-5 16,6 0-4-16,8 0 8 15,8 0-7-15,0 0-3 16,0 0 9-16,-5 1-9 15,-4 3 4-15,0-1-4 16,-4-1 1-16,2-2 1 16,-2 0 7-16,4 0-8 15,3 0 22-15,0-2-14 16,3-3 3-16,-1 2-12 16,-1-1 9-16,-1 3-4 15,2-2-2-15,-2 3-1 0,0-1-2 16,-2-1 0-1,4-1 2-15,1 1 0 0,-6-2 2 16,-3 1-2-16,-4-2 0 16,-3 0 12-16,0 2-7 15,-3-1 3-15,-2 1-9 16,0 1 2-16,0 2-1 16,6 0 5-16,2-3-7 15,1 3 0-15,-4-2 1 16,-7 2-1-16,-4-2-2 15,-4-1 2-15,2 2 5 16,0 1-5-16,4 0 1 16,2-1 1-16,3-1 7 15,0-1-8-15,1 0-1 16,-1-5 0-16,1 2 1 0,1-1 1 16,2 2 0-16,5 3 2 15,4 2 1-15,4 0-3 16,-2 2 0-16,-5 7 1 15,-5-2 0-15,2 3-6 16,-2-1 2-16,0-3 1 16,0-1 3-16,-4 0-3 15,-2-4-5-15,-3-1 5 16,-4 0 6-16,-4 0-5 16,-3 0-1-16,0 0 3 15,1 0-1-15,-2 0 12 16,0 0-14-16,-5 0 2 0,-4 0-2 15,-6 0 3 1,-2 0 11-16,-1 0-9 0,-1 0 7 16,0-1-4-16,1-4 10 15,-1 0-3-15,0 3-7 16,4-1 1-16,0 3 0 16,1 0-7-16,-2 0 4 15,-4 0 1-15,1 0-4 16,-5 0 6-16,-1 0 6 15,-6 0-4-15,0 0 4 16,-2 0 3-16,-2 0 8 16,0 0-4-16,3 0 4 0,-1 0-7 15,1 0 1 1,-2 0-3-16,-2 0 3 0,-2 0-9 16,-1 0 12-16,-4 0-14 15,-3 0 11-15,-3 0-11 16,0 0-3-16,0 0-6 15,-1-2-5-15,-37-1-43 16,-31-2-101-16,-38-7-63 16,-31-10-211-16</inkml:trace>
  <inkml:trace contextRef="#ctx0" brushRef="#br0" timeOffset="180185.48">12459 8311 80 0,'0'0'241'16,"0"0"-230"-16,0 0-5 15,0 0 11-15,0 0-8 16,0 0-3-16,0 0 54 16,0 0 34-16,28-5-25 15,-19-4-4-15,-2-2-17 16,1-1-15-16,-3 0-3 16,-2-3 4-16,-2 0 0 15,-1-1 0-15,0-1-19 16,-3 4 8-16,-11 0 11 15,-5 3-13-15,-6 4-1 0,4 2-2 16,-8 4-13 0,3 0 6-16,-4 4 5 0,0 13-13 15,3 3 5-15,-1 5-6 16,3 8 3-16,2 1-4 16,1 5 2-16,2 4-3 15,5 3 2-15,2 4 5 16,1 2-7-16,6 2 1 15,0-4 1-15,6-5-1 16,0 0-2-16,0-5 4 16,6-2-6-16,6-5 7 15,6-8-8-15,0-8-6 16,12-6 3-16,3-11 2 16,5 0 2-16,4 0-5 0,-2-17 8 15,2-1 5-15,-8-3-4 16,-4-5-1-16,-5-3 1 15,-3-4 1-15,-3-4 9 16,0-5-2-16,-4-6 0 16,0-2 4-16,-3-4-5 15,-1 2-3-15,-4 0-3 16,-3 8 6-16,-1 8-8 16,-3 10 2-16,0 11-2 15,0 6 12-15,0 4-2 16,0 5-3-16,0 0 2 15,-1 5-9-15,-2 16-10 16,1 13 10-16,1 7 5 0,1 9-5 16,0 7 1-16,0 3 3 15,0 2-3-15,0-3-1 16,0-1 1-16,0-9-1 16,0-8 1-16,1-10 5 15,7-7-12-15,1-7 12 16,4-6-12-16,-1-5 8 15,6-1-4-15,0-5 4 16,4 0-4-16,5-2 1 16,-2-12-22-16,1-1-31 15,1-3-42-15,0-5-77 16,-4-7-300-16</inkml:trace>
  <inkml:trace contextRef="#ctx0" brushRef="#br0" timeOffset="180883.01">13060 7867 620 0,'0'0'136'0,"0"0"-124"15,0 0 77-15,0 0-4 0,0 0-53 16,0 0-32-16,-17-7 0 16,17 49 0-16,6 17 10 15,3 17 25-15,-2 11-22 16,-3 10 1-16,-4 0 2 16,0-4-9-16,-6-5-5 15,-8-6 0-15,-2-14 3 16,1-10-10-16,3-16 6 15,3-13-5-15,5-10 8 16,1-9-4-16,1-6 0 16,2-4 0-16,0 0-1 15,0-3 4-15,0-18-5 0,5-8 7 16,7-8-10 0,1-10 6-16,2-7-2 0,3-4-9 15,1-3 8-15,1 9-8 16,-1 9-9-16,-1 13 13 15,-3 10 6-15,0 9 0 16,1 5-5-16,3 5 1 16,4 1-9-16,7 1 13 15,1 16 1-15,1 5-1 16,-4 5 0-16,-3 4-3 16,-6 6 3-16,-8 6-2 15,-9-2 7-15,-2 5-5 16,-2-5 10-16,-13-3-7 0,-4-4-1 15,-2-2 4 1,0-8 1-16,-3 1-2 0,-3-6 2 16,-4 0 17-16,-5-6-14 15,0-4 6-15,1-6-3 16,3-3 21-16,3 0-9 16,6-2-17-16,5-8-2 15,7-2-6-15,10-3-1 16,1-2-19-16,1-2-67 15,21-3-40-15,3 0-123 16</inkml:trace>
  <inkml:trace contextRef="#ctx0" brushRef="#br0" timeOffset="181282.92">13919 8047 731 0,'0'0'41'0,"0"0"46"16,0 0-21-16,0 0-30 15,0 0-30-15,0 0-3 0,15 81 1 16,-14-16 19 0,-1 2 5-16,0 5-7 0,0-1 4 15,-1-4-17-15,-2-9 4 16,1-7-4-16,2-12-2 16,0-8 0-16,0-9-6 15,2-5 2-15,2-6-2 16,1-5-6-16,-2-1-11 15,2-4-25-15,-1-1-10 16,-1 0-20-16,-3-13-74 16,0-9-302-16</inkml:trace>
  <inkml:trace contextRef="#ctx0" brushRef="#br0" timeOffset="181524.18">13621 8361 637 0,'0'0'84'0,"0"0"-2"16,0 0-29-16,0 0-31 15,89-17 0-15,-39 15 14 16,5 1 2-16,6-4-16 16,5 1 8-16,-1-3-13 15,-1 0-9-15,-13 2-6 16,-5-1 7-16,-18 2-9 15,-8 2-10-15,-7 2-60 16,-8 0-72-16,-5 0-174 0</inkml:trace>
  <inkml:trace contextRef="#ctx0" brushRef="#br0" timeOffset="182104.12">14905 8045 515 0,'0'0'36'16,"0"0"55"-16,0 0 30 15,0 0-54-15,-88-54-32 0,51 54-7 16,-2 0 5 0,-3 17-10-16,3 11 8 0,3 10-10 15,1 9 2-15,1 6 0 16,2 5-3-16,7 1-11 16,7 3 4-16,9 0-3 15,7 0-6-15,2-8-1 16,11-8-3-16,13-5-1 15,7-8 1-15,0-6 8 16,2-4-3-16,-2-8 0 16,-4-5-2-16,2-4-3 15,-1-6-3-15,0 0 3 0,2 0 13 16,-3 0-13 0,-3-8-2-16,-2-3-3 0,-2-1-52 15,-5-3-58-15,-2 0-75 16</inkml:trace>
  <inkml:trace contextRef="#ctx0" brushRef="#br0" timeOffset="182956.72">15433 8293 441 0,'0'0'50'15,"0"0"31"-15,0 0 51 16,0 0-59-16,-94-80-34 15,69 68 1-15,2 4-6 16,-2 2-4-16,1 6-10 16,0 0-4-16,-2 0-3 15,0 10-9-15,-1 8 4 16,0 7 5-16,5 2 3 0,1 5-2 16,8 4-6-16,3 4 3 15,7 4-4-15,3 1-3 16,0-2-3-16,0-2-1 15,11-1-1-15,3-8 1 16,2-3 5-16,-1-5-5 16,3-7-3-16,1-2 2 15,-1-8-1-15,4-4 1 16,2-3 0-16,1 0 1 16,1-8 0-16,1-6 1 15,-3-6 0-15,-2-6 10 16,0-6-10-16,-2-9 20 15,-2-10-7-15,0-7-11 0,-4-7 11 16,0-3-14 0,1-7 0-16,-5-8 1 0,-2 2-1 15,-2 1-3-15,-6 10-9 16,0 8 12 0,0 10 0-16,-11 11-5 0,2 11 2 15,5 14 3-15,-1 9-4 16,4 7 4-16,-3 0-1 15,1 25-6-15,0 12 6 16,3 15 0-16,0 10 2 16,0 9 0-16,4 8 12 15,6 4-7-15,-2 1-3 0,-2-5 6 16,-2-4-7-16,0-4-1 16,-2-3 4-16,-2-7-5 15,0-6 0-15,0-7 0 16,0-9-1-16,0-9 2 15,0-7 0-15,0-9-1 16,6-4-1-16,9-6 1 16,4-4 4-16,4 0-2 15,1 0 0-15,0-8-2 16,-2-7-23-16,-1-2-33 16,-8-7-174-16</inkml:trace>
  <inkml:trace contextRef="#ctx0" brushRef="#br0" timeOffset="183287.63">15959 8276 617 0,'0'0'236'15,"0"0"-196"-15,0 0 68 16,0 0-26-16,0 0-40 16,0 0-37-16,117-29 15 15,-43 28-9-15,7 1 1 16,-6 0 1-16,-10 0 1 0,-11 0 6 16,-14 0-1-1,-13-1 1-15,-9-1 4 0,-11 2-2 16,-5 0-17-16,-2 0-5 15,0-3-4-15,-6 3-61 16,-21 0-61-16,-9 0-139 16</inkml:trace>
  <inkml:trace contextRef="#ctx0" brushRef="#br0" timeOffset="187140.96">17015 7925 580 0,'0'0'77'15,"0"0"-3"-15,0-75 15 16,0 52-28-16,6 3-9 15,-1 5-16-15,-1 5 0 16,-2 7-7-16,-2 3-6 16,0 0 0-16,0 0-3 15,2 4-7-15,4 15 0 16,10 8 16-16,4 4-6 0,6 4-12 16,6 5 14-16,-1 2-17 15,0 4 4-15,-2 5-5 16,-3-1-5-16,-5 0 3 15,-3-5-1-15,-5-2-2 16,1-6 0-16,4-4 1 16,1-7-2-16,2-2 3 15,0-3-1-15,-2-5-2 16,-2-3 0-16,-4-1-1 16,-5-7-7-16,-2 2 3 15,-3-6-23-15,-2 0-7 16,-1-1 3-16,0 0-21 15,0 0-17-15,0-16-66 0,0-6-144 16</inkml:trace>
  <inkml:trace contextRef="#ctx0" brushRef="#br0" timeOffset="187523.01">17581 7738 639 0,'0'0'6'0,"0"0"64"15,0 0 24-15,0 0-7 0,0 0-51 16,0 0-28-16,-36-6-7 16,0 43 7-16,-4 8 13 15,0 5 14-15,4 1-14 16,5 6 0-16,-1 3 7 15,4 6-5-15,0 1-6 16,-2-1-5-16,1-6-8 16,0-2 0-16,0-7-1 15,3-4 1-15,3-9-3 16,5-9 0-16,4-7 1 16,4-8-4-16,6-7 1 15,4-3 1-15,0-3-1 16,0-1-21-16,0 0-13 15,12-1-17-15,4-13-40 16,2-9-27-16,-3-2-60 0</inkml:trace>
  <inkml:trace contextRef="#ctx0" brushRef="#br0" timeOffset="187778.39">17068 8252 595 0,'0'0'63'0,"0"0"3"16,0 0 14-16,0 0-3 16,0 0-33-16,0 0-22 15,99-65 8-15,-36 56-2 16,10 1-1-16,8-1 0 0,0-1-3 16,-6 0-10-16,-10 4-7 15,-13 0-4-15,-13 3 11 16,-14 1-10-16,-11 2-4 15,-10 0-6-15,-4 0-31 16,0 0-76-16,-4 0-131 16</inkml:trace>
  <inkml:trace contextRef="#ctx0" brushRef="#br0" timeOffset="189853.59">12177 9450 589 0,'0'0'42'16,"0"0"-38"-16,0 0 10 15,0 0 25-15,0 0-17 16,0 0-11-16,0 0 1 16,36 7 8-16,5-7 19 15,6 0-6-15,6 0-11 16,2-2 1-16,1-6-4 15,-1 1-14-15,0 2 11 16,2 1-14-16,1-1 1 0,2 1 8 16,2-2-6-16,1 1-5 15,4-1 2-15,6 0-2 16,3 1 2-16,6-3 4 16,5 2-5-16,1-5 10 15,1 2-4-15,-1-4 8 16,-4 2-13-16,-1-1 6 15,-4-1 2-15,-4 5-2 16,1-1-3-16,-1 3 2 16,0 1-4-16,-1 1-2 15,1 1-1-15,5 1 3 16,6-1 0-16,7-2-3 0,-2 2 0 16,-2-3 0-16,-5-2 1 15,-8 0-1-15,-2 2 5 16,-5-4-4-16,-3 3 0 15,-2-1 1-15,2 1 3 16,2-2 1-16,4 3-5 16,3-1 4-16,3 0-2 15,6 2-3-15,2 0 5 16,-2 1-5-16,-2-2 1 16,-10 1 3-16,-4 0 0 15,-4-2-4-15,-4-1 6 16,0 0 6-16,-1 1-8 15,4-1 1-15,4 1-1 16,2 2 1-16,1 0 2 16,-5 1-5-16,-5 1-2 0,-8 0 0 15,-4 0 2-15,-8-1-1 16,-3 0 9-16,-1-1-1 16,2 1 2-16,2 1-1 15,9 0-1-15,2-1-8 16,0 0 2-16,-2 2 4 15,-3-2-4-15,-1 1-2 16,-5 1-1-16,-1-1 3 16,0 0 7-16,-5 1-6 15,-3 0 6-15,-2-1-4 16,-4 1 0-16,-5-3 5 16,-1 2-2-16,0 0 4 0,2 1-5 15,0-1 2-15,3 0-1 16,-2 0-6-16,2 0 3 15,-2 2-5 1,-2 0 4-16,-7-1-4 0,-1 1 3 16,-3 1 3-16,0-2 2 15,3 1 8-15,4-2-2 16,5 1-1-16,0 2 1 16,2-3-1-16,-4 3 3 15,-6-2-3-15,-1-1 0 16,-6 2 7-16,-4 1-14 15,-1 0 10-15,-1 0-12 16,0 0 6-16,0 0-9 0,0 0-1 16,0 0-1-16,0 0-3 15,0 0-33-15,0 0-54 16,-7 0 4-16,-13 0 7 16,-2 0-31-16,-2 6-38 15,0 0-64-15,0-3-486 16</inkml:trace>
  <inkml:trace contextRef="#ctx0" brushRef="#br0" timeOffset="193676.83">19778 2199 66 0,'0'0'72'16,"0"0"-2"-16,0 0-10 15,0 0-4-15,0 0-3 16,0 0-8-16,0 0-9 15,9 2 2-15,-9-2 15 16,0 0-13-16,0 0-4 16,0 0 3-16,0 0-11 15,0 0-9-15,0 0-8 16,0 0 1-16,0 1 2 0,0-1-7 16,0 0-4-16,0 0-1 15,0 2 0-15,0-2 1 16,0 0 1-16,0 0 5 15,0 1 0-15,0-1-1 16,0 0 3-16,0 0-4 16,0 0 5-16,0 0-7 15,0 2 1-15,0-2 0 16,-2 1-6-16,-4 1 2 16,1 1 1-16,-3 2 2 15,2-2 2-15,0 0 2 16,0 0 3-16,0 0 1 15,0 2-5-15,0-1-2 16,0 1-2-16,0-2 0 0,1 2 3 16,1-1-1-16,0-1-2 15,1 1 0-15,0-1-2 16,-2 2-2-16,1 1 5 16,-2 2-3-16,0-2 1 15,0 1-3-15,-2 2 1 16,4 1 4-16,-3-1-3 15,1-1-1-15,1 2 1 16,-1-2-1-16,2 0 0 16,-1-1 4-16,0 3-5 15,0 0 3-15,-1 2 3 0,1 0-4 16,1 3-2-16,-1-2 4 16,1 1-4-16,1 0 3 15,0 0-3-15,0-2 0 16,2 0 3-16,-2-3-3 15,1 3 2-15,-1-3-1 16,0 1-1-16,0 0 0 16,0 0 0-16,-3 1 0 15,3 0 3-15,-1-1-3 16,-1-1-1-16,2 2 1 16,-1-5 3-16,1 2-3 15,0-2 1-15,-3 1-2 16,3 0 2-16,0-3 0 15,0 1-1-15,0 2 0 0,1 0 0 16,-1-1-1-16,2 1 3 16,-4 0 1-16,1-2-3 15,1 3 0-15,-1-1 7 16,1 0-5-16,-2 2 0 16,-1-1-4-16,1 1 5 15,-2-1 0-15,1 3-1 16,2 0 1-16,-2 0-3 15,1 0 7-15,-2 0-5 16,1 1-1-16,1-1 1 16,-1 0-2-16,2 1-2 15,-2 0 2-15,-1-2 7 16,1 1-6-16,-2 2-1 0,0 2 1 16,0-1 3-16,0 1-3 15,-1-2 4-15,2 1-3 16,-2-2 0-16,0 1-1 15,3-2 5-15,-4 0-6 16,4-1 3-16,1-2-2 16,-1 2 0-16,2 1-1 15,-1 0 1-15,-4 0 0 16,3 1 1-16,0-2 2 16,2 0 0-16,-1-2-3 15,0 1-1-15,-1-1 3 16,1 0 6-16,-1 2-9 0,0-1 2 15,-1 1-2-15,4-2 1 16,-2 2 2-16,1-1 3 16,1 2-2-16,-2 0-4 15,2 2 6-15,0-1-2 16,-3-1 6-16,2 4-10 16,-1-1 4-16,1-1-4 15,-1 1 15-15,1-2-12 16,1 1-1-16,-3 1 9 15,3-5 2-15,2 2-13 16,1 2 5-16,-2-3-3 16,2 4 12-16,-1-3-11 15,-1 0 2-15,2 1 0 0,-3-2-4 16,1 2 0 0,-1 1 0-16,0 2 3 0,0-2 4 15,-1 0-6-15,1-1 2 16,2-3-2-16,-2 3-2 15,0-1 2-15,-2 0 1 16,4 0 1-16,-2-1-1 16,0-2 0-16,1 1 0 15,1-3-3-15,-4-1 1 16,4 0-1-16,-1-1 5 16,1-1-2-16,-1 2-2 15,1 0 3-15,-1-3 2 16,1 0-2-16,-1 3 0 15,1-3 2-15,-1 1-3 16,2-2 0-16,0-1 2 0,0 1-2 16,0-1 1-16,0 0 1 15,-1 0 0-15,1 0 1 16,0 0 1-16,0 0-7 16,0 0 4-16,0 0 2 15,0 0-5-15,0 0 3 16,0 0 0-16,0 0 2 15,0 0 0-15,0 0-4 16,0 0 4-16,0 0-6 16,0 0-11-16,0-2-58 15,-2-8-115-15,-14-4-595 16</inkml:trace>
  <inkml:trace contextRef="#ctx0" brushRef="#br0" timeOffset="196078.19">14326 9978 207 0,'0'0'118'15,"0"0"-42"-15,0 0 70 16,0 0-52-16,0 0-31 16,0 0-2-16,0 0 0 15,-6-70-17-15,-9 64-12 16,0-1-6-16,-4 5 2 16,-2 1-13-16,0 1-2 15,0 0-6-15,1 0-1 0,0 8-1 16,-1 9-3-1,2 5 6-15,2 6-3 0,1 5-3 16,6 3 8-16,2 3-8 16,3 1 1-16,4 2 6 15,1-1-7-15,0-2-2 16,15-2 5-16,4-1-3 16,3-4-2-16,1-5-2 15,3-2 2-15,-1-8 1 16,2-8-1-16,-1-4 1 15,-1-5-5-15,0 0 2 16,-1-12 1-16,-2-10 1 16,-4-5 5-16,-2-4-5 15,-2-5 11-15,-4-3 7 16,-2-7 0-16,-4-6 0 0,-2-2-5 16,-2 1-9-16,0 4 1 15,-6 12-3-15,-15 9-2 16,-6 8 0-16,-3 8 9 15,-3 5-6-15,-1 7 0 16,1 0 0-16,6 0-3 16,5 7-7-16,10 5-29 15,8 5-17-15,4 3-35 16,1 2-55-16,23-1-44 16,4-1-297-16</inkml:trace>
  <inkml:trace contextRef="#ctx0" brushRef="#br0" timeOffset="196705.92">14699 10026 846 0,'0'0'37'15,"0"0"-30"-15,0 0 0 16,0 0 8-16,0 0 5 16,-7 100 11-16,13-48 1 15,1 3-9-15,2 6-11 0,-3 3-8 16,-5 6-3-16,-1-3-1 16,0-4-1-16,0-12-1 15,-9-11 1-15,-1-8 0 16,4-9 0-16,2-9-3 15,2-5 4-15,2-8 0 16,0-1 7-16,0 0-5 16,0-14 12-16,0-10 3 15,0-9 11-15,0-7 4 16,2-12-2-16,1-11-11 16,1-12-9-16,5-6-1 15,1 0-6-15,1 1-2 0,1 10-1 16,-3 6 0-1,-2 10-6-15,-1 13 6 0,0 7 0 16,2 7 1-16,-1 10-1 16,4 5 0-16,8 7-10 15,9 5 0-15,11 0 6 16,9 5-9-16,-2 17 13 16,-3 1 1-16,-13 7-1 15,-12 4-2-15,-15 2-5 16,-3 6 7-16,-15-5-7 15,-13-1 7-15,-7-5 0 16,3-6 3-16,0-5 3 16,4-3-4-16,3-4-2 15,4-4-4-15,7-1-6 16,7-4-42-16,5-4-35 0,2 0-89 16,0 0-291-16</inkml:trace>
  <inkml:trace contextRef="#ctx0" brushRef="#br0" timeOffset="197071.83">15418 9832 842 0,'0'0'39'0,"0"0"23"16,0 0 39-16,0 0-50 16,0 0-51-16,0 0 0 15,0 66 7-15,0-6 0 16,0 8 18-16,0 5-3 16,-6 4-3-16,-4 0-4 15,2-4-8-15,2-13-5 16,5-13 2-16,1-16-1 15,0-14-3-15,0-5 1 16,0-8 0-16,0-3-1 16,0-1 0-16,0 0 0 15,0 0-4-15,0-6-42 0,0-10-94 16,-8-1-431-16</inkml:trace>
  <inkml:trace contextRef="#ctx0" brushRef="#br0" timeOffset="198534.34">18656 11081 703 0,'0'0'28'0,"0"0"20"0,0 0 1 16,-112 17-25-16,80 8-10 15,-1 9 10-15,4 5-6 16,6 3-2-16,3 5-2 16,7 0-1-16,5 9-6 15,5 0-1-15,3 1-3 16,0-1 2-16,6-7-5 16,9-5 2-16,5-9-2 15,3-10 0-15,3-9 0 16,1-7-6-16,4-9 6 0,3 0-2 15,-1-16 2-15,1-10 12 16,-1-8 7-16,-5-7 16 16,-5-10-5-16,-7-7 2 15,-8-6-6-15,-6-3-7 16,-2 2-3-16,-13 5-8 16,-12 9-4-16,-5 13-3 15,-3 14-1-15,2 15-1 16,0 9 1-16,1 0 1 15,3 22-1-15,5 10-20 16,10 5-38-16,10 1-46 16,2-2-98-16</inkml:trace>
  <inkml:trace contextRef="#ctx0" brushRef="#br0" timeOffset="199125.13">19041 11249 148 0,'0'0'505'15,"0"0"-502"-15,-37 86 72 0,26-33 0 16,0 13-30-1,3 6-14-15,-1 7-13 0,-1 1-15 16,-2-1 0-16,-8-2-3 16,-2-2-47-16,-7-8-68 15,3-15-62-15,5-15-22 16,10-17 60-16,11-15 139 16,0-5 147-16,0-4 30 15,11-16-57-15,4-7-8 16,0-5-46-16,1-7-29 15,1-11 4-15,0-6-7 16,0-6-5-16,-2-6-19 16,-5-3-9-16,-2-4 9 15,-3-1-6-15,-5 2-4 16,0 9 8-16,0 12-7 0,0 14 6 16,0 8 11-16,3 12-9 15,13 5-9-15,9 10-1 16,11 4 1-16,8 4 3 15,1 20-1-15,-7 6-2 16,-13 8-2-16,-15 3-1 16,-10 2 2-16,0 1-2 15,-16-6 1-15,-9-1 2 16,-5-8 2-16,-5-6 4 16,-1-3-1-16,1-3-5 15,2-2 3-15,9-4-7 16,9-3-41-16,14-4-84 0,1-4-69 15</inkml:trace>
  <inkml:trace contextRef="#ctx0" brushRef="#br0" timeOffset="199498.4">19281 11361 200 0,'0'0'458'0,"0"0"-406"16,0 0 40-16,0 0-4 16,94-29-58-16,-68 49-5 15,-1 8-2-15,-4 9-4 16,-3 6-2-16,-8 3-5 16,-6-1-7-16,-4-1-1 0,0-4-4 15,-17-6 0-15,-8-4 0 16,-1-7-4-16,2-9 3 15,5-6 1-15,5-8 0 16,4 0 13-16,1-4 14 16,3-14-2-16,3-8 7 15,3-11-11-15,0-10-7 16,20-10-4-16,12-5-10 16,11-3 0-16,8 1-12 15,5 13-41-15,-3 10-53 16,-4 15-48-16,-10 18-107 15</inkml:trace>
  <inkml:trace contextRef="#ctx0" brushRef="#br0" timeOffset="200127.81">19247 12109 474 0,'0'0'113'0,"0"0"3"0,0 0 9 16,0 0-29-16,0 0-64 15,0 0-22-15,5 14-8 16,-22 38 16-16,-8 16 15 16,-13 9 10-16,-9 9 7 15,-10 12-11-15,-4 1-9 16,0-2-12-16,3-3 2 15,10-9-14-15,5-10 7 16,7-5 0-16,6-12-4 16,5-11 6-16,6-11 0 15,6-12-11-15,6-9 17 16,5-11-14-16,2 0 2 16,0-4 1-16,0 0 0 0,0-2-10 15,3-15 0-15,16-7-71 16,6 1-91-16,3 0-114 15</inkml:trace>
  <inkml:trace contextRef="#ctx0" brushRef="#br0" timeOffset="201301.92">23365 10645 565 0,'0'0'56'16,"0"0"-2"-16,0 0 48 15,0 0-39-15,-30-75-34 16,6 67 2-16,-2 4-5 16,-3 1-6-16,3 3-2 15,0 0-3-15,2 0 1 0,0 8-3 16,-1 14-7-1,0 5-6-15,1 9 5 0,6 8 0 16,3 4 2 0,6 5-4-16,8 1 3 0,1-2-3 15,0-3-2-15,9-5 1 16,8-4 6-16,3-5-8 16,5-6-2-16,4-8-6 15,0-6-6-15,4-8-4 16,2-6 7-16,0-1-7 15,-4-6 10-15,-1-13 6 16,-6-6 2-16,0-5 5 16,-5-5 13-16,-3-8 3 15,-3-6 3-15,-9-4-5 16,-4-1-6-16,0 1 4 0,-9 4-13 16,-10 10-2-1,-3 9 1-15,-4 10 2 0,4 9-3 16,-4 5-2-16,3 3-1 15,-1 3 0-15,3 0-5 16,2 2-17-16,4 12-38 16,10 4-45-16,5 4-49 15,0-1-304-15</inkml:trace>
  <inkml:trace contextRef="#ctx0" brushRef="#br0" timeOffset="201926.81">23757 10660 764 0,'0'0'12'0,"0"0"-12"15,0 0 0-15,-22 89 24 16,13-33 13-16,0 4-3 16,2 5-8-16,-4 3-21 15,0 2 0-15,-5-2-4 0,0-3-1 16,1-11 0-16,2-9-6 16,4-15-33-16,4-9 35 15,4-11 4-15,-1-7 0 16,1 0 1-16,1-3 23 15,0 0 27-15,0-13 0 16,10-9-20-16,10-6-1 16,-2-7-12-16,1-5 16 15,0-10-10-15,1-7-7 16,1-5-11-16,-1-4 0 16,2-2 2-16,0 0-3 15,3 3-3-15,0 4-2 0,4 11-7 16,0 13 4-1,3 13-15-15,-2 13 7 0,-2 11 5 16,-2 0-4-16,-6 11 5 16,-3 15 2-16,-10 8 1 15,-7 6 1-15,0 0 1 16,-6 2-7-16,-13-1 6 16,-3-5 1-16,0-5 4 15,-1-4-4-15,-1-8-4 16,2-7 4-16,-1-2 0 15,-1-5 0-15,3-5 3 16,1 0-3-16,2 0-10 16,1-2-45-16,10-8-74 15,7-7-281-15</inkml:trace>
  <inkml:trace contextRef="#ctx0" brushRef="#br0" timeOffset="202822.3">24646 10517 627 0,'0'0'30'0,"0"0"-29"0,0 0 15 16,0 0-10-16,0 0 1 16,0 0 13-16,0 0-4 15,-44 68 7-15,24-54-4 16,0-6 9-16,-4-4 10 16,3-4 2-16,-2 0-5 15,1 0-5-15,4-4-8 16,2-10-2-16,2 0 3 15,5-6-14-15,3-3 1 16,3-1-1-16,3-4-7 16,0-1-2-16,3-4 0 15,15 4-1-15,0 2-1 0,5 5-9 16,-4 6 7 0,-3 10 0-16,2 3 4 0,-4 3-4 15,2 5 1-15,-1 17 3 16,-2 6 3-16,-4 9-2 15,-1 4-1-15,-7 4 0 16,-1 1 0-16,0 3 0 16,0 2 0-16,-9-1 0 15,-3 0 3-15,-4 0-3 16,-3-7 11-16,-2 3-9 16,-6-5 0-16,-2-2-2 15,-2 0-4-15,3-7 4 0,0-1 0 16,5-8 0-1,4-6 1-15,4-4-1 0,6-8 0 16,1-2 6-16,3-3 1 16,-1 0 20-16,-3-3-15 15,-1-12 4-15,0-4-8 16,1-4 1-16,3-5 3 16,5-3-8-16,1-3 2 15,1 2-6-15,19 0 0 16,8 6 0-16,5 4-1 15,1 8 1-15,-7 10 0 16,-5 4 3-16,-4 0-2 16,-4 14-2-16,2 10 1 15,-1 6 0-15,3 2 0 16,-5 1 2-16,1 1-1 0,-4-1-1 16,1-1-3-16,0-3 3 15,0-5 0-15,4-4 1 16,0-4-5-16,4-7 8 15,2-4-4-15,5-3 3 16,2-2-3-16,0 0 0 16,2-3 5-16,-2-8-10 15,-1 0-13-15,-3-4-60 16,-7-3-72-16,-3-6-298 16</inkml:trace>
  <inkml:trace contextRef="#ctx0" brushRef="#br0" timeOffset="205608.39">12888 14235 345 0,'0'0'40'0,"0"0"53"15,-4-72-3-15,0 48-14 16,-1 3-42-16,0 3-8 16,-5 2 15-16,-5 5-15 15,-9 2 3-15,-4 4-9 16,-2 2 7-16,0 3-17 0,-1 0 10 15,4 0 5-15,-3 17-10 16,0 11-6-16,0 11 0 16,4 11-1-1,3 3 3-15,11 4-4 0,8-2 2 16,4 0-2-16,0-2 0 16,18-4-4-16,1 0-1 15,1-3 0-15,2-6-1 16,-4-3-1-16,-2-8 4 15,1-5-4-15,-4-4-4 16,3-11 4-16,0-4 0 16,3-5 0-16,3-3 1 15,2-18 3-15,5-9 5 0,-4-8-9 16,-1-7 4-16,-4-2-4 16,-5-6-2-16,-1-3 2 15,-8-4-4-15,-5-1 4 16,-1-2-12-16,0 4 3 15,0 8-5-15,0 12 3 16,0 14 7-16,0 12 4 16,0 9 2-16,0 4-1 15,0 0-1-15,0 12-3 16,0 13-3-16,0 12 12 16,0 7-3-16,6 4 2 15,3 4 5-15,3 1-2 0,0-2-5 16,3 2 8-1,-2-5-8-15,1 1 1 0,1-6-3 16,-3-3 7-16,1-7-5 16,-2-5-3-16,-2-6 1 15,-1-6 0-15,-2-7 0 16,0-4-1-16,2-3-4 16,1-2 1-16,4 0-14 15,5-2-35-15,3-12-57 16,3-9-69-16</inkml:trace>
  <inkml:trace contextRef="#ctx0" brushRef="#br0" timeOffset="206240.93">13374 13799 575 0,'0'0'14'16,"0"0"5"-16,-7 77 74 16,7-20-29-16,0 10-21 0,0 9-22 15,2 4-4 1,3 5-16-16,0-4 12 0,-2-5-13 15,-3-8 2-15,3-8-4 16,-3-13 4-16,0-12 1 16,0-14-3-16,0-10-2 15,0-8 2-15,0-3 15 16,0-6 47-16,0-16-36 16,0-9-18-16,-3-7-5 15,3-3-1-15,0-6-2 16,0-1-1-16,8 0-8 15,9 6-19-15,6 8 2 16,7 11-5-16,0 8 13 16,1 10 7-16,-1 5 9 15,-2 0 0-15,2 17-1 0,-3 10 3 16,-4 8 0-16,-2 7 3 16,-7 2-2-16,-7 2 0 15,-7 0 1-15,0-3 4 16,0-3-4-16,-10-2 1 15,-8-4 6-15,-2-7 8 16,-3-4 3-16,-4-8-2 16,-3-5 14-16,-1-3-1 15,-4-7 2-15,1 0-4 16,1-3-12-16,3-11-1 16,5-4-10-16,9-2 0 15,8-3-6-15,8 0-22 0,13-2-83 16,20-2-147-16</inkml:trace>
  <inkml:trace contextRef="#ctx0" brushRef="#br0" timeOffset="206633.29">14211 14042 707 0,'0'0'22'15,"0"0"57"-15,0 0-57 16,-3 71-15-16,2-8 50 15,-1 7-18-15,2 5-2 16,0 0-14-16,0-2-2 16,0-3-13-16,0-10 1 15,3-12-3-15,3-10-4 16,1-11 2-16,-3-10 1 16,0-6-5-16,-1-5 2 15,-1-5-4-15,-2-1-1 16,0 0-9-16,0-13-30 0,0-13-74 15,-11-6-73-15</inkml:trace>
  <inkml:trace contextRef="#ctx0" brushRef="#br0" timeOffset="206826.9">13943 14480 600 0,'0'0'90'0,"0"0"25"16,0 0-47-16,0 0-49 15,103-26 2-15,-35 16 19 16,7 0-14-16,1 1-7 16,-1 0-7-16,-8 1-10 15,-12 3 0-15,-12 2-4 0,-15 3-14 16,-12 0-84-16,-12-2-233 16</inkml:trace>
  <inkml:trace contextRef="#ctx0" brushRef="#br0" timeOffset="207267.46">15209 14021 620 0,'0'0'44'16,"0"0"71"-16,-91-37-40 15,55 37-32-15,-3 0-14 16,-4 17-3-16,0 18 0 15,-1 12 3-15,6 4 9 16,8 10-17-16,11 2 7 16,10-3-16-16,9 1 2 0,0-6-9 15,22-3-1 1,7-5-1-16,2-5-2 0,0-6 1 16,1-9-2-16,-4-3 0 15,0-10-3-15,4-5-12 16,2-6-14-16,3-3-11 15,2 0-33-15,1-3-58 16,-5-11-128-16</inkml:trace>
  <inkml:trace contextRef="#ctx0" brushRef="#br0" timeOffset="207979.29">15537 14313 574 0,'0'0'29'15,"0"0"64"-15,0 0 8 16,0 0-34-16,-20-72-21 16,-4 65-5-16,-4 2-2 15,-5 5-19-15,-5 0 9 16,-1 5-6-16,2 12-6 15,0 4 0-15,7 7-14 16,7 2-3-16,4 4 10 16,6 2-5-16,4 1-4 15,7 5 0-15,2-1 0 0,0 2-1 16,15-2 1-16,5-3-1 16,2-9-2-16,0-7 2 15,1-7-3-15,-1-6-12 16,2-8 10-16,1-1-4 15,1 0 9-15,-1-14 7 16,-2-8-4-16,-1-6-3 16,-3-5 1-16,-2-7 2 15,-4-5-3-15,-2-8 4 16,-2-8-3-16,-1-4 0 16,-3-9 0-16,-5-4-1 15,0 0-11-15,-2 2-12 0,-17 6-10 16,-3 3 19-1,-2 9 9-15,1 12-1 0,6 12 6 16,4 17 3-16,7 8-2 16,3 9 0-16,-1 9-1 15,4 21 0-15,0 15 3 16,6 13 1-16,14 8-3 16,3 6 15-16,4 6-15 15,-5 1 6-15,-2-3-5 16,-4-6-1-16,-7-3 5 15,-1-4-10-15,-1-7 4 16,-2-7 0-16,1-8 0 16,0-10 0-16,3-9 0 15,2-8 2-15,0-5 2 0,2-5-4 16,2-2-10-16,6-2 9 16,3 0-19-16,6-3-38 15,-2-13-79-15,-1-5-225 16</inkml:trace>
  <inkml:trace contextRef="#ctx0" brushRef="#br0" timeOffset="208227.27">15983 14304 741 0,'0'0'7'15,"0"0"30"-15,106-22 9 16,-64 15-32-16,3 2-9 16,-5 3-5-16,-1 0-5 15,-7-1-59-15,-9-2-147 16</inkml:trace>
  <inkml:trace contextRef="#ctx0" brushRef="#br0" timeOffset="208682.99">16767 13962 744 0,'0'0'12'15,"0"0"36"-15,0 0 57 0,0 0-64 16,0 0-29-16,0 0 12 16,83 84 4-16,-43-26-9 15,0 6 3-15,-2 7-3 16,-2 0-6-16,-3-2-4 16,-7-4-9-16,-2-6 0 15,-5-8 4-15,-5-10 2 16,-3-13-9-16,-1-11 3 15,-4-9-2-15,-3-4-3 16,-2-4-10-16,2 0-6 16,2 0-4-16,1-7-15 15,1-13-42-15,-5-9-50 0,-2-8-216 16</inkml:trace>
  <inkml:trace contextRef="#ctx0" brushRef="#br0" timeOffset="208956.27">17165 13921 687 0,'0'0'6'16,"0"0"9"-16,-23 105 81 16,16-47-36-16,-2 7 2 15,0 4-32-15,-7 3-11 16,-4 0-2-16,-2-1-12 0,-5-2-5 15,2-6 10-15,-2-3-8 16,-1-9-2-16,3-8 0 16,5-13-5-16,7-13-8 15,5-9-10-15,3-8-32 16,2-3-47-16,-1-18-12 16,1-6-263-16</inkml:trace>
  <inkml:trace contextRef="#ctx0" brushRef="#br0" timeOffset="209166.81">16793 14448 724 0,'0'0'54'0,"0"0"-8"16,0 0 11-16,0 0 2 16,127-28-25-16,-55 19-10 15,1-5-1-15,0 0-13 16,-6-2-3-16,-3 3-5 15,-4 0-1-15,-5 0-1 16,-13 5-10-16,-6 2-61 16,-10 0-51-16,-12 2-169 15</inkml:trace>
  <inkml:trace contextRef="#ctx0" brushRef="#br0" timeOffset="211393.1">17890 14243 495 0,'0'0'65'16,"0"0"-48"-16,0 0 52 16,0 0-35-16,0 0-11 15,0 0 7-15,22 29-7 16,9-26-6-16,2-3-12 16,0 0-3-16,-3 0-2 15,-6-3 5-15,-5-4-5 16,-7-5 2-16,-6 0 0 0,-3-5 10 15,-3-3-8-15,0-1 10 16,0-3-13-16,-7-1 4 16,-4 3 3-16,-4 1-6 15,0 3-2-15,-4 7 3 16,1 2 2-16,-2 6 4 16,0 3 0-16,0 1 2 15,-2 18-3-15,3 9 15 16,5 6-4-16,2 5 2 15,5 4 13-15,2 1-9 16,4 3-10-16,1 0 10 16,0 1-9-16,0 0-6 0,10-1-7 15,6-5-1-15,3-3 0 16,4-6-1-16,3-9 5 16,-3-6-7-16,1-7 6 15,-3-5-6-15,0-6 1 16,4 0-31-16,1 0-16 15,2-14-41-15,-2-7-14 16,-4-8-168-16</inkml:trace>
  <inkml:trace contextRef="#ctx0" brushRef="#br0" timeOffset="211984.89">18430 13776 568 0,'0'0'12'15,"0"0"16"-15,0 0 45 16,0 0-44-16,0 0-14 16,0 0 0-16,67-29 9 15,-46 64-1-15,-1 10 1 16,-8 11 27-16,-4 9 8 15,-5 8-21-15,-3 6-7 16,0 5-3-16,0 4-13 16,0 1-4-16,0 1-4 15,-9 0-6-15,-2-1 1 0,-2 3-2 16,3-5 2-16,4-9-2 16,6-13 4-16,0-17-4 15,4-16 1-15,10-7-2 16,2-11-4-16,2-2 5 15,0-7-2-15,2-5-11 16,3 0 2-16,-1-8 3 16,1-13 4-16,-3-7-4 15,-3-10 8-15,-2-10 6 16,-3-9-3-16,-6-1 4 16,-4 2-6-16,-2 5 0 15,-17 3 2-15,-19 3 17 16,-16 2 2-16,-11 4 3 0,-6 3-8 15,3 4-2-15,12 9-4 16,17 3 7-16,17 5-8 16,17 4 11-16,3 0-12 15,8-3-2-15,21-3-6 16,15-2-2-16,9 2-2 16,9 0-2-16,-3 1-27 15,-2-1-33-15,-7 0-27 16,-6-3-104-16</inkml:trace>
  <inkml:trace contextRef="#ctx0" brushRef="#br0" timeOffset="213272.2">19059 14364 714 0,'0'0'49'16,"0"0"-40"-16,0 0 98 15,0 0-25-15,0 0-57 0,0 0-14 16,73-17-7-16,-19 14-1 16,2-1 5-16,0 1-6 15,-7 1-1-15,-4 0-2 16,-11 2-1-16,-9 0-12 15,-8 0-86-15,-6 0-46 16,-4 0-285-16</inkml:trace>
  <inkml:trace contextRef="#ctx0" brushRef="#br0" timeOffset="214178.3">20082 14173 568 0,'0'0'11'0,"0"0"48"15,-46-84 44-15,19 57-58 16,-6 5-3-16,-1 5-8 16,0 8 1-16,1 3-10 0,1 6-4 15,4 0-5-15,0 13-1 16,3 13-12-16,1 8 15 16,7 5-10-16,5 4-2 15,8 1 7-15,4-2-11 16,0 0-1-16,18-3 6 15,7-7-6-15,6-3-1 16,4-9-5-16,1-6-5 16,-2-9-3-16,-3-5 4 15,-2 0 5-15,-7-5 3 16,-3-12 1-16,-2-3 0 16,-4-6 3-16,-3-3 0 15,-2-3 9-15,-3-3-12 0,-1-2 8 16,-1 3-4-1,3 5-3-15,-3 10 7 0,-3 6-8 16,0 9 0-16,0 1 0 16,0 3 0-16,0 0-6 15,0 10 4-15,0 13 2 16,0 9 0-16,0 2 3 16,0 5-1-16,1 0 12 15,8 4-5-15,0 1-8 16,2 2 3-16,-7 3-3 15,-1 2 2-15,-3 3-3 16,0 0 0-16,0 2 0 0,-1 0 2 16,-4 1 4-1,-1-5-12-15,3-6 13 0,2-5-14 16,-1-7 6-16,2-4-5 16,0-6 0-16,0-3 5 15,-1-5-5-15,-2-6 5 16,0-1 1-16,-2-3 0 15,1-5-2-15,-1-1 1 16,-3 0-5-16,-5 0 6 16,-4-3 2-16,-4-11-2 15,-11-3 19-15,-5-2 11 16,-3-3 3-16,-1 2 1 16,10 4-2-16,10 0-1 15,14 1 8-15,7-2-22 16,0-7-11-16,12-7-6 0,18-5-4 15,10-6 0-15,9 0-5 16,5-2-32-16,-1 5-38 16,-5 2-31-16,-6 5-87 15,-9 5-392-15</inkml:trace>
  <inkml:trace contextRef="#ctx0" brushRef="#br0" timeOffset="-214176.62">20446 13596 364 0,'0'0'60'16,"0"0"111"-16,0 0-79 16,0 0-25-16,0 0-11 15,0 0-19-15,-13-38-37 16,13 55 5-16,0 15-4 0,0 16 0 15,7 13 7-15,2 8 10 16,-4 7 11-16,-2 4-3 16,-2 5-10-16,4-2-10 15,-1-2 5-15,2-8-11 16,0-6 1-16,-3-4-2 16,-2-6 6-16,-1-7-8 15,0-7 3-15,0-10 0 16,-4-10 1-16,1-10-1 15,0-7 1-15,3-6-1 16,0 0 0-16,0-5 12 16,0-15 14-16,0-6-11 0,0-5-10 15,0-5 6-15,0-3-1 16,0-4-8-16,7-3-2 16,4-6 1-16,1-2 0 15,3 0-2-15,1 7-8 16,4 7-1-16,2 11-8 15,2 9 3-15,1 10 6 16,5 6 1-16,6 4-4 16,1 0 11-16,0 17 1 15,-2 13-1-15,-7 8 1 16,-4 10 0-16,-12 2 1 16,-3 2-1-16,-9 1 0 15,0-2 1-15,0-2 3 0,0-4 4 16,-4-6-6-16,-1-3-2 15,0-7 2-15,4-8-2 16,-1-4 1-16,2-7-2 16,0-5-3-16,0 0-12 15,0-4-53-15,0-1-50 16,2 0-410-16</inkml:trace>
  <inkml:trace contextRef="#ctx0" brushRef="#br0" timeOffset="-212854.02">21674 13847 492 0,'0'0'63'0,"0"0"82"16,0 0-65-16,0 0-16 16,0 0-14-16,0 0-34 15,-6-14-10-15,6 50-2 16,0 16 21-16,4 9-2 15,2 7 14-15,-3 4-21 16,-3 3-5-16,0-4 1 16,0-4-1-16,0-4-11 0,0-7 0 15,0-10 0-15,-1-10 7 16,1-13-7-16,0-9 2 16,0-5-2-16,0-4 0 15,0-5-10-15,0 0-2 16,0 0-1-16,0 0-20 15,-2-17-66-15,-4-2-58 16,-3-6-411-16</inkml:trace>
  <inkml:trace contextRef="#ctx0" brushRef="#br0" timeOffset="-212606.43">21334 14270 545 0,'0'0'64'16,"0"0"39"-16,0 0-62 16,0 0-29-16,106-12 3 15,-48 12 5-15,9 0-1 16,3 0 18-16,0 0 4 16,-1 0-2-16,-8 0-9 15,-4 0-10-15,-11 0-11 16,-7-3-2-16,-8 0-1 15,-4-1-6-15,-7-1-62 16,-4-3-119-16</inkml:trace>
  <inkml:trace contextRef="#ctx0" brushRef="#br0" timeOffset="-212042.87">22333 13892 546 0,'0'0'98'16,"0"0"-85"-16,0 0 106 0,0 0-42 15,0 0-58-15,0 0-5 16,43 55 19-16,-5 4 20 16,0 8-24-16,-5 2 11 15,-5-2-15-15,-3-4-2 16,-2-5-6-16,1-4-5 15,-2-4-4-15,-2-8-6 16,-4-9-1-16,-2-6 0 16,-1-9-1-16,-7-7-15 15,2-3-19-15,0-3-18 16,0-4-24-16,2-1-58 16,-2-4-240-16</inkml:trace>
  <inkml:trace contextRef="#ctx0" brushRef="#br0" timeOffset="-211707.47">22682 13839 581 0,'0'0'5'0,"0"0"102"16,-45 122-21-16,29-64-26 0,-2 9-8 16,-4 1-18-16,-5 2-16 15,-5-4-2-15,-2-2-9 16,1-4 0-16,0-6-5 16,7-5 0-16,6-11-1 15,7-9-2-15,6-6 2 16,4-12-1-16,3-1 3 15,0-5-3-15,0-2-35 16,0-3-10-16,5 0-34 16,4-3-50-16,2-15-333 15</inkml:trace>
  <inkml:trace contextRef="#ctx0" brushRef="#br0" timeOffset="-211494.53">22229 14364 615 0,'0'0'24'0,"0"0"52"15,85-29-13-15,-35 22-28 16,10 0-9-16,6 2-6 16,2-1-10-16,1 0-6 15,-1 1-4-15,-5-2 0 16,-5 4-5-16,-8-2-62 15,-10 1-112-15</inkml:trace>
  <inkml:trace contextRef="#ctx0" brushRef="#br0" timeOffset="-210814.66">23763 13456 470 0,'0'0'106'16,"0"0"-71"-16,0 0 77 15,0 0-103-15,0 0 0 16,-26 126 77-16,-1-35 7 15,-5 12-11-15,-5 9-14 16,-3 1-19-16,-3 3-10 16,1 1-8-16,-3-4-16 15,3-5-11-15,-1-10 8 16,4-15-8-16,5-14-2 16,6-14 5-16,7-15-5 15,6-10-1-15,6-14 13 16,7-8 3-16,2-7-1 0,0-1 17 15,0 0 7-15,0-1-12 16,11-12-19-16,4-4-9 16,1-3-30-16,-4-1-68 15,-3 4-62-15,-9 2-184 16</inkml:trace>
  <inkml:trace contextRef="#ctx0" brushRef="#br0" timeOffset="-207971.52">12510 15388 285 0,'0'0'9'16,"0"0"23"-16,0 0 40 16,0 0 24-16,0 0-22 15,0 0-33-15,-21-13-8 16,21 13-25-16,0 0 1 15,0 0 3-15,0 0 9 16,0 0-3-16,0 0-4 0,0 0 2 16,7 0 5-1,13-1 4-15,11-4-2 0,10-2 3 16,3 0-4-16,0 2-10 16,-8 0-4-16,-9 5-5 15,-6 0-3-15,-3 0 3 16,-3 0-2-16,0 0-2 15,-2 0 1-15,4 0 0 16,-2 2 1-16,4 1-1 16,5-1-1-16,6 0 1 15,8-1 0-15,7 2 1 16,1 0 4-16,2-1-5 16,-3 4 0-16,-2-4 1 15,-4 1-1-15,-2 0 0 16,2-3-1-16,3 0-2 0,6 0 6 15,7 0-3-15,9 0 1 16,6-6-1-16,0 1 0 16,-1 1 0-16,-4 4 1 15,-2 0 1-15,-5 0-2 16,-1 1 0-16,-2 7 0 16,-2-2 0-16,4-3 0 15,3 0 1-15,4-3 2 16,9 0-3-16,6 0 0 15,3 0-1-15,2 0-1 16,1 0 1-16,1 0 2 16,-1 0 1-16,-2 0-2 0,1 0 0 15,0 0 0-15,4 0 4 16,3 0 2-16,6 0-3 16,7-4 6-16,10-4-8 15,2 0 13-15,-4 4-8 16,-6 2 0-16,-9-3-5 15,-5 3 2-15,-4-3-1 16,-3 0-1-16,2-2 0 16,-1-1 2-16,4-1-2 15,-1 1 0-15,-2 3-1 16,1 0 0-16,-3 2 9 16,-5-1-8-16,-6-1 0 0,-5 1 2 15,-5-3-3-15,-1 1 1 16,-2-1-1-1,2 0 1-15,-2 2 5 0,2-2-2 16,0 2-2-16,1 0-2 16,-2 5 1-16,0-1 5 15,-3-1-6-15,-1 1-3 16,-1-1 3-16,-2 1 8 16,-2-1-8-16,2-1 0 15,3 2 0-15,0 0-2 16,-1-2 3-16,-2 0-1 15,0 2 1-15,-4-1 3 16,7 1-4-16,5-1 0 16,2 2 0-16,8 0-4 15,2 0 4-15,1 0 8 0,3 0-8 16,0 0 1-16,0 0 0 16,-9 0 0-16,-6 0 2 15,-6 0 1-15,-2 0-4 16,0 0 1-16,1 0 0 15,3 0-1-15,0 0 1 16,-2-3-1-16,-6 0 8 16,0 2-7-16,-1 1 1 15,2 0 2-15,4 0-4 16,3 0 4-16,5 0-1 16,7 0 3-16,1 0-3 15,3 0 0-15,2 0-3 16,-7 0 0-16,-4 1 2 15,-6 2 1-15,-7-3 1 0,1 3-2 16,1-3-2-16,0 2-2 16,-1-1 2-16,-1-1 0 15,-2 2 3-15,1-1-4 16,-1-1 1-16,2 3 0 16,2 0 2-16,2 1 1 15,2-1-2-15,-2 1 1 16,0-1-1-16,0 1 1 15,2-1-2-15,0-2 3 16,4 2-7-16,0-2 6 16,2 2-2-16,-2 1 8 0,-4-1-8 15,-1 1-1 1,1-1 0-16,-5-3 0 0,0 1 1 16,-5-1 4-16,-3 0-3 15,1 0 0-15,-2 0 1 16,5 0-1-16,-2 0 3 15,6 0-1-15,1 0 2 16,-4 2-3-16,-3-2 0 16,-3 0 8-16,-2 0-10 15,-1 0 11-15,0 0-1 16,3 0-7-16,1 0 5 16,3 0 4-16,-5 0-2 15,-2 0 1-15,-6 0-2 0,-1 0 3 16,2-3-6-1,2-2 3-15,0 0-6 0,1 0 8 16,0 1 0-16,-2-2-5 16,0 2 3-16,-1 0-6 15,-2 1 4-15,-2 1-5 16,1 1 0-16,-4 1 7 16,2-2-3-16,-5 2-3 15,-1-1 5-15,-6 1-4 16,-4 0 1-16,-3 0 11 15,-3 0-5-15,-1 0 5 16,1 0-3-16,1-1 3 16,1 1-1-16,0-3 3 15,1 3 0-15,-1-3 4 0,-2 2 4 16,-1-2-10-16,-4 1 3 16,0-1 5-16,-1 0-2 15,-2 2-10-15,-2 0-2 16,-1-1-8-16,-1 1-2 15,-37-1-47-15,-27 2-128 16,-32-7-35-16,-21-8-256 16</inkml:trace>
  <inkml:trace contextRef="#ctx0" brushRef="#br0" timeOffset="-196424.87">25922 13658 352 0,'0'0'33'0,"0"0"9"16,0 0 71-16,0 0-50 15,0 0-32-15,0 0-19 16,0 0-9-16,0 0 1 0,-5-5 0 16,2 22-1-16,2 4 17 15,-2 6 9-15,-1 5 2 16,2 3 10-16,-2 5-21 16,-1 7 15-16,-1 5 0 15,-2 2-13-15,1 4-4 16,1 2 3-16,2-2-14 15,1-3 2-15,1-4-7 16,2-7 1-16,-1-7-2 16,-1-6 2-16,1-7 3 15,-2-6-2-15,1-5 4 16,-1-6-3-16,3-5-1 16,0-1 2-16,0-1 14 0,0 0 4 15,0-12 16 1,-3-15-15-16,-1-10-9 0,-1-13-11 15,2-8-2-15,3-8 2 16,0-6-5-16,0-3-2 16,8 0-21-16,4 1 2 15,1 5-5-15,2 13 13 16,0 11 2-16,1 11 9 16,-4 9 1-16,3 4 1 15,2 3 0-15,2 2 0 16,1 5-2-16,2 5 2 15,2 4-11-15,1 2 9 0,-1 4 2 16,-2 13 0-16,1 5-2 16,-7 5 2-16,-3 5 1 15,-7 5-1-15,-6 2-4 16,0 3 4-16,-7-4 1 16,-12-1 4-16,-4-4 1 15,2-3-3-15,0-6 0 16,1-5-2-16,3-4 1 15,-1-5-2-15,3-5 3 16,1-1-3-16,-2-2 0 16,-1-1 1-16,0-1-2 15,-1 0-5-15,2 0-36 16,1 0-87-16,7 0-226 0</inkml:trace>
  <inkml:trace contextRef="#ctx0" brushRef="#br0" timeOffset="-195805.87">26675 13726 400 0,'0'0'63'0,"0"0"60"16,0 0-19-16,0 0-53 16,0 0-14-16,0 0-1 15,-10-80-11-15,-2 74-7 16,-3 1 2-16,-6 3-9 15,0 2-11-15,-1 0 2 16,-1 8-1-16,-1 13 5 16,1 6-6-16,0 5 5 15,5 8 6-15,5-1 6 16,5 2-6-16,5 1-4 16,3-4 9-16,0-4-14 0,9-5-1 15,8-5 3-15,-1-4-1 16,2-6-2-16,0-3 1 15,-2-5 3-15,2-3-9 16,0-3 10-16,5 0-6 16,-3-12 3-16,0-6 0 15,-1-5 0-15,-5-5-3 16,-1-7 1-16,-5-9-1 16,-5-8 0-16,-3-5 1 15,0 4-2-15,-5 9 5 16,-9 10-6-16,-2 13 3 15,1 9-1-15,0 3 0 0,3 9-3 16,-4 0 2 0,1 0-2-16,-1 13 2 0,5 4-29 15,5 5-29-15,6 0-50 16,0-2-113-16</inkml:trace>
  <inkml:trace contextRef="#ctx0" brushRef="#br0" timeOffset="-195369.48">27085 13534 267 0,'0'0'404'16,"0"0"-375"-16,0 0 46 15,0 0-42-15,-81 5-23 16,55 21 15-16,0 2-3 16,7 5 2-16,10 0 0 15,9 1-5-15,0 0-3 16,18 1-4-16,12-1-5 16,7-1-2-16,0-3 1 15,-5 0-1-15,-7-3-4 16,-8 0 2-16,-9-3-1 15,-5-2 0-15,-3 0-2 16,0-3 2-16,-4-3-2 0,-11-3 0 16,-6 1 3-16,0-3 2 15,-3-4-5-15,-2-2 5 16,0-3-1-16,1-2-4 16,4 0-3-16,2-2 3 15,10-11-1-15,7-6-18 16,2-8-57-16,17-6-85 15,14-9-281-15</inkml:trace>
  <inkml:trace contextRef="#ctx0" brushRef="#br0" timeOffset="-195077.59">27109 13532 372 0,'0'0'54'15,"0"0"-21"-15,-39 73 111 16,14-15-31-16,-5 16-34 16,-1 6-30-16,-1 0-16 15,1-2-21-15,0-3-2 16,-1-5-4-16,1-3-5 16,-3-8-1-16,1-8 1 15,3-8-1-15,3-11 0 16,7-8 0-16,6-10 1 15,5-10 1-15,9-2-1 0,0-2-1 16,0 0-4 0,18-12-30-16,9-10-82 0,7-6-320 15</inkml:trace>
  <inkml:trace contextRef="#ctx0" brushRef="#br0" timeOffset="-194688.75">27570 13234 645 0,'0'0'5'15,"0"0"14"-15,0 0 54 16,0 0-58-16,0 0-12 16,-33 80 54-16,18-13-12 15,-6 11 3-15,1 11-10 16,-3 3-18-16,1-2-9 16,2 0-5-16,7-5-2 15,8-9-4-15,5-7 0 16,0-11 0-16,11-12 0 15,4-12-6-15,4-13-5 16,2-12-14-16,4-9-6 0,5 0 16 16,3-20-38-16,-3-7-8 15,-6-5-38-15,-3-7-146 16</inkml:trace>
  <inkml:trace contextRef="#ctx0" brushRef="#br0" timeOffset="-194484.52">27358 13738 588 0,'0'0'39'15,"0"0"33"-15,0 0 16 16,0 0-29-16,66-84-28 16,-18 63-14-16,4 2-13 0,0 5-3 15,2 2-1-15,-2 7 0 16,-3 1-2-16,-6 3-43 15,-10-1-75-15,-11 1-492 16</inkml:trace>
  <inkml:trace contextRef="#ctx0" brushRef="#br0" timeOffset="-193650.86">28220 13300 448 0,'0'0'52'0,"0"0"-50"16,0 0 54-16,0 0-12 16,0 0-11-16,83 46 31 15,-78 14-18-15,-5 13 30 16,0 13-38-16,-19 4 2 0,-3-1-15 16,-4-4-3-1,2-6-11-15,5-3-10 0,3-1 5 16,7-2 0-1,3-4-2-15,3-7-3 0,1-7-1 16,2-9 0-16,0-14-4 16,0-12-16-16,11-9-3 15,8-8 19-15,6-3 2 16,5 0 2-16,0-13 6 16,-6-10-6-16,-5-5-4 15,-8-8 4-15,-10-7 9 16,-1-6-5-16,-15-2 0 15,-22 1 2-15,-15 3-3 16,-9 4 15-16,-2 8-15 0,8 7 13 16,13 8 4-16,17 4 11 15,11 4-7-15,11 0-13 16,3-7-4-16,5-6-1 16,25-5-6-16,19-4-12 15,17 0 0-15,11 2 2 16,-2 6-13-16,-10 6 8 15,-11 5 7-15,-15 5 0 16,-9 7 7-16,-10 3-3 16,-2 0 2-16,-4 3 4 15,0 12-2-15,-1 7 0 16,-1 8-3-16,1 6 2 16,-6 7 1-16,-2 4 0 0,-5 0 0 15,0-2 0-15,0-3 4 16,-3-2-3-16,-2 0-1 15,4-8 0-15,-2-5 0 16,3-10 0-16,0-9 0 16,0-5-9-16,0-3-1 15,0 0 4-15,0 0 0 16,0 0-3-16,0-13-8 16,0-8-54-16,0-9-53 15,0-5-530-15</inkml:trace>
  <inkml:trace contextRef="#ctx0" brushRef="#br0" timeOffset="-193425.45">28571 13528 755 0,'0'0'3'16,"0"0"15"-16,0-75 57 15,1 60-17-15,6 5-36 16,1 3-8-16,3 4-14 16,2 3-6-16,2 0-5 15,-1 3-38-15,-1 11-73 16,-3 1-258-16</inkml:trace>
  <inkml:trace contextRef="#ctx0" brushRef="#br0" timeOffset="-193073.96">29063 13511 613 0,'0'0'8'0,"0"0"17"16,0 0 43-16,0 0-24 0,46 101 7 16,-49-56-6-16,-19 2-8 15,-8-1 8-15,-4 4-11 16,-2-3-17-16,2-6-7 16,2-2-5-16,5-4 1 15,4-3-6-15,3-8 2 16,7-5 0-16,5-6-2 15,3-7-7-15,5-3-7 16,0-3-30-16,0 0-20 16,4 0-21-16,11 0-43 15,7 0-167-15</inkml:trace>
  <inkml:trace contextRef="#ctx0" brushRef="#br0" timeOffset="-192753.45">29306 13573 532 0,'0'0'64'0,"0"0"50"16,0 0-12-16,0 0-33 15,0 0-56-15,0 0-9 16,-91 39 30-16,48 8 13 15,1 10-18-15,5 3-11 0,9 0-9 16,10-4 3 0,9-7-7-16,9-8-4 0,0-5-2 15,13-8 1-15,11-4 0 16,4-5 3-16,5-8-2 16,0-4-2-16,1-6-2 15,1-1-28-15,-4 0-42 16,-4-12-30-16,-6-8-132 15</inkml:trace>
  <inkml:trace contextRef="#ctx0" brushRef="#br0" timeOffset="-191643.89">26290 15097 624 0,'0'0'17'16,"0"0"27"-16,0 0 38 15,0 0-65-15,0 0-16 0,0 0 6 16,-31 115 15-16,20-47 8 16,-3 9 0-16,-2-1-2 15,2-5-9-15,2-6-8 16,6-5-8-16,3-6 3 16,3-6-5-16,0-7 0 15,0-6-1-15,0-5 2 16,0-12 2-16,0-6 0 15,0-9-1-15,0-3 2 16,0 0 1-16,-7-7 18 16,-1-16 16-16,-3-13-30 15,0-16-7-15,6-10 5 0,2-10-8 16,3-4-1-16,-1-5-2 16,-1-2 2-16,1 3-4 15,1 8-9-15,0 11 14 16,0 13-8-16,10 10 7 15,11 7-2-15,3 3 2 16,5 6-4-16,9 6 4 16,4 6-6-16,7 9 6 15,3 1 1-15,-1 6 0 16,-3 17 0-16,-10 8-4 16,-6 4 3-16,-12 3 0 15,-10 6 0-15,-10 1 0 16,0-1 1-16,-14-2 0 15,-14-5 0-15,-10-6 1 16,-6-7 0-16,-4-4 5 0,0-7-2 16,6-4 6-16,7-3-4 15,8-3-5-15,7-1 6 16,10-2-7-16,6 0 0 16,4 0-2-16,0 0-29 15,8 0-67-15,18 0-94 16</inkml:trace>
  <inkml:trace contextRef="#ctx0" brushRef="#br0" timeOffset="-190638.91">26962 15135 677 0,'0'0'5'16,"0"0"8"-16,0 0 69 15,-80-19-59-15,58 19-18 16,0 9 0-16,1 14-1 16,1 8 0-16,3 6 4 15,4 6-5-15,6 0 1 16,7 0 5-16,0 0-7 15,4-4 4-15,13-5-6 0,2-5-2 16,2-7-1-16,-1-10 1 16,-1-3-7-16,-2-9 1 15,3 0-6-15,3 0 7 16,0-18-4-16,-1-5 11 16,-3-5 0-16,-3-6 1 15,-4-2-2-15,-3-6 2 16,-4 2 0-16,-2 0-1 15,-3 9 0-15,0 6 1 16,0 13 8-16,0 5 15 16,0 4-2-16,0 3 1 15,0 0-2-15,0 0-16 0,0 0-5 16,0 0 1 0,0 13-2-16,0 4 2 15,4 7-1-15,3 4 8 0,2 7 8 16,2 1-2-16,-1 0-3 15,1 1-5-15,-1-4-1 16,5-6-4-16,0-5 0 16,3-5 2-16,1-7-6 15,2-6 3-15,2-4 0 16,2 0 2 0,-1-9 0-16,-2-11-2 0,1-4 6 15,-4-9-8-15,-5-5 8 16,-4-10-1-16,-4-5-5 15,-5-10 0-15,-1 0-2 16,0 1-7-16,-6 7-5 16,-10 12 3-16,1 15 5 0,-4 13 4 15,1 9-4-15,-2 6 2 16,-1 0 4-16,-1 11 0 16,3 9 1-16,1 4 1 15,10-1 1-15,8-3-3 16,0-1 0-16,15-3 0 15,15-4 2-15,13-5-2 16,7-3 3-16,5-4-3 16,0 0-1-16,-8 0 1 15,-6 0-9-15,-10 0 8 16,-9 0 0-16,-3 0 0 16,-6 6 1-16,-1 10 0 0,-1 3 0 15,-3 7 2-15,-2 2 2 16,-3 2-2-16,-3 4 5 15,0 0 5-15,0 1-9 16,0-1-1-16,0-6-1 16,3-3 6-16,3-8-7 15,3-3-1-15,0-5 1 16,-1-3 4-16,3-2-3 16,-2-3 0-16,0 1-2 15,3-2-23-15,-3 0-61 16,-1 0-103-16</inkml:trace>
  <inkml:trace contextRef="#ctx0" brushRef="#br0" timeOffset="-190167.1">28035 15194 729 0,'0'0'12'15,"0"0"-7"-15,0 0-3 16,0 0 0-16,0 0 3 16,0 0 5-16,0 15-4 15,14-12-6-15,2-3 0 0,-2 0-13 16,-2-8 11-16,-5-9 2 15,-3-4 4-15,-4-4-2 16,0-4 4-16,-4-1 10 16,-12 2-13-16,-5 6 18 15,0 5-5-15,0 10 10 16,0 4-6-16,2 3 7 16,-2 10-27-16,-3 16 9 15,0 8-8-15,6 7 10 16,5 4 3-16,11 4 1 15,2 3-10-15,3-6 2 16,17 0-6-16,2-6-1 0,2-7 1 16,0-7-1-16,1-9 0 15,2-3-9-15,1-8-23 16,2-5-22-16,-2-1-26 16,-1 0-186-16</inkml:trace>
  <inkml:trace contextRef="#ctx0" brushRef="#br0" timeOffset="-189675.39">28341 15078 590 0,'0'0'157'0,"0"0"-152"0,0 0-4 15,0 0 19-15,0 95 12 16,0-42-13-16,0 1-8 15,0 0-4-15,-6-1-6 16,0-8 6-16,0-9-11 16,2-10 4-16,1-12-4 15,1-10-4-15,2-4 8 16,0 0 4-16,0-8 10 16,0-12-6-16,0-9 15 15,0-6-4-15,0-7 8 16,0-6-13-16,0-3-12 15,0-7-1-15,9 2-2 0,6 3-8 16,6 4-7-16,7 14-10 16,5 10-5-16,-1 10 10 15,-1 13 10-15,-4 2 10 16,0 5 1-16,-4 19 0 16,0 8 12-16,-7 5 6 15,-3 5 3-15,-3 5-2 16,-6 1-2-16,-2 1-10 15,-2-3 0-15,0-3-5 16,0-4-2-16,-5-5 0 16,-4-8 2-16,0-6-2 15,5-4 0-15,2-6-46 0,2-7-72 16,0-3-559-16</inkml:trace>
  <inkml:trace contextRef="#ctx0" brushRef="#br0" timeOffset="-189324.92">29045 14593 721 0,'0'0'11'0,"0"0"44"0,0 0-15 16,0 0-34-16,0 91 15 15,0-18 25-15,0 13-15 16,-3 7-11-16,-3-1 2 16,-1-5-16-16,-1-6-6 15,-1-11 3-15,1-11 0 16,2-15-2-16,3-13-1 15,1-11-1-15,2-7-9 16,0-9-15-16,0-4-19 16,0 0-9-16,0-7 4 15,0-15-109-15</inkml:trace>
  <inkml:trace contextRef="#ctx0" brushRef="#br0" timeOffset="-188291.64">28817 15034 551 0,'0'0'123'0,"0"0"-49"16,0 0-22-16,48-76-14 16,-11 56-25-16,12 1-10 15,9 4-1-15,6-1-2 16,-1-2 0-16,-6-3-6 16,-9-6-5-16,-7-2 0 15,-9-4 10-15,-10 2 1 16,-7 0-1-16,-11-2 2 15,-4 4 0-15,0 1 1 0,0 2 19 16,-6 5-13 0,0 6 4-16,1 6 3 0,2 5-13 15,1 4-1-15,1 0-1 16,1 6 0-16,-2 20-5 16,1 13 5-16,-1 14 4 15,-2 9 2-15,-1 12 12 16,-1 0-9-16,-1 4 10 15,1-3-11-15,-2-5-8 16,1-3 3-16,-5-8-7 16,3-1 4-16,-3-10 0 15,-1-9 0-15,1-8 2 0,1-10-1 16,5-8-1-16,2-9 0 16,4-4 0-1,0 0 2-15,0 0 13 0,0-8 7 16,4-12-2-16,6-8-12 15,1-9 1-15,0-5-9 16,-3-8 3-16,1-1-2 16,-3 2-2-16,2 5-8 15,2 12 5-15,-2 8-8 16,2 6 3-16,7 5-2 16,2 0-2-16,7 3 3 15,3 1-2-15,6 0 6 16,-2 5 5-16,-4 2 1 15,-5 2 0-15,-8 0 0 16,-4 20-4-16,-5 8 4 0,-2 8 7 16,-2 1 2-16,-3 4 8 15,0 0-9-15,0-1 6 16,0 0-2-16,0-7-5 16,0-1-4-16,0-5 0 15,0-3-2-15,3-4 0 16,8-6 0-16,3-5 0 15,5-3 3-15,3-5-1 16,5-1-2-16,1 0 1 16,0-9 0-16,-2-10 1 15,2-6-3-15,1-5-2 16,-3-7 2-16,1-7 0 0,-1-7 2 16,-6-4 3-16,-3-1-5 15,-4 3 0-15,-7 6-2 16,-6 7 2-16,0 9 0 15,-3 8 0-15,-10 7 4 16,-1 11 0-16,-3 5 1 16,-2 5-5-16,2 24 1 15,-1 12-1-15,3 6 5 16,4 5-5-16,3-1 1 16,3-1 3-16,4-3 2 15,1 0-4-15,0-6-2 16,0-4 0-16,7-7 1 15,8-4-1-15,3-7 3 0,4-4-1 16,2-3-2 0,4-3 0-16,4-4 0 0,-2-2 0 15,-1-3-12-15,1 0-14 16,-2 0-29-16,-2-9-56 16,-2-11-174-16</inkml:trace>
  <inkml:trace contextRef="#ctx0" brushRef="#br0" timeOffset="-187731.72">30549 14911 487 0,'0'0'162'0,"0"0"-59"16,0 0-2-16,0 0-49 15,0 0-11-15,-105-61-18 16,61 61 5-16,2 12 9 15,7 5-5-15,12 1-22 16,8 1-4-16,3 3 5 0,7 2-7 16,5 1-3-16,0 2 3 15,0-1-3-15,17 0-1 16,1-1-1-16,5 4 1 16,3-3-3-16,-4 3-8 15,-4 0 7-15,-3 0-15 16,-8 0 8-16,-4-6 5 15,-3-3-1-15,0 0 6 16,0-5 2-16,-4-1-2 16,-9-2-1-16,-2-4 1 15,-5-2 2-15,1 1 2 16,-4-6 0-16,3-1 6 0,0 0 5 16,1 0 7-16,1 0-7 15,6 0-7-15,3-5-1 16,4 0-5-16,5-2-1 15,0-3-66-15,6-4-199 16</inkml:trace>
  <inkml:trace contextRef="#ctx0" brushRef="#br0" timeOffset="-187403.7">30783 14941 757 0,'0'0'65'0,"0"0"-48"15,0 0 18-15,0 0-26 16,0 0-9-16,-22 88 11 15,14-47 0-15,-1 4-6 16,-1-3-3-16,1-3-2 16,1-3 1-16,1-9-1 15,-2-7-1-15,4-8-6 0,1-5-19 16,4-6-20-16,0-1-25 16,-3 0-92-16,1-4-203 15</inkml:trace>
  <inkml:trace contextRef="#ctx0" brushRef="#br0" timeOffset="-187192.76">30954 14722 670 0,'0'0'39'0,"0"0"40"15,0 0-11 1,0 0-41-16,0 0-26 0,0 0-1 16,26-3-64-16,-14 25-47 15,4 3-385-15</inkml:trace>
  <inkml:trace contextRef="#ctx0" brushRef="#br0" timeOffset="-186723.77">31293 14811 808 0,'0'0'55'0,"0"0"-17"16,-112-3 69-16,69 14-49 15,3 6-13-15,10 1-18 16,9 3-17-16,9-2-7 16,6 0-2-16,6 4 2 15,0-3-2-15,15 0 0 16,9-1-1-16,6-2 0 16,5 0 0-16,-2 2-3 15,-2-2-18-15,-2 2 14 16,-5 3-4-16,-3 1-5 15,-5 6 6-15,-7 0-8 0,-4 4 6 16,-5-5 5-16,0 0 7 16,-4-4-12-16,-8-4 12 15,-4-3 1-15,1-5-1 16,-4-6 1-16,-2-3 4 16,-4-3 26-16,-1 0 10 15,-1 0-3-15,0-7-3 16,7-2-6-16,2 1-17 15,3 1-6-15,6 0-6 16,9-1-61-16,0-1-127 16</inkml:trace>
  <inkml:trace contextRef="#ctx0" brushRef="#br0" timeOffset="-185502.8">28907 15961 148 0,'0'0'348'16,"0"0"-281"-16,0 0 21 15,23-75-1-15,-15 70-48 0,-4 5-15 16,1 0-1-16,-2 13-13 16,1 18-5-16,-4 19 19 15,0 12 15-15,0 7 0 16,-9 4-13-16,-7 2 1 16,2 0-8-16,1 0-10 15,2-2-6-15,1-2 2 16,4-7-5-16,3-8 2 15,3-8-2-15,0-12 1 16,0-6-2-16,9-10 2 16,1-6-1-16,1-6 0 15,0-5-1-15,5-3-13 0,3 0-7 16,2-8 2 0,0-12 5-16,-5-8 13 0,-7-7 1 15,-9-11 0-15,0-1 8 16,-17-3 2-16,-18 2 6 15,-11 4-7-15,-5 4 2 16,-1 4 5-16,9 5-6 16,10 6 1-16,12 2 7 15,12 4 4-15,9-3-18 16,0-3-4-16,17-1-14 16,19-5 4-16,11 3-10 15,10 3-4-15,2 3 8 16,-2 3 10-16,-6 5 0 0,-8 1 1 15,-12 6 5 1,-8 3-1-16,-11 3-1 0,-5 1-3 16,-2 0 2-16,3 0 2 15,1 0-4-15,4 8 5 16,0 0 1-16,-1-1 2 16,-1 0-3-16,-3-4 0 15,-2 0 3-15,-4-3-1 16,1 2-2-16,-2-2 2 15,1 0 2-15,1 1-4 16,-2-1 0-16,5 2 0 16,0 3 0-16,1 2 1 15,3 1-2-15,0-1 2 16,-3 0-1-16,-2-4 0 0,-2 0 0 16,-2-3 0-16,-1 1-2 15,0 1-9-15,0 1-37 16,-16 1-67-16,-7-1-240 15</inkml:trace>
  <inkml:trace contextRef="#ctx0" brushRef="#br0" timeOffset="-184397.31">29202 16098 662 0,'0'0'35'16,"0"0"6"-16,0 0 7 15,0 0-43-15,0 0-4 16,103-34 3-16,-72 34 5 16,-2 17 7-16,-1 6 2 15,0 7 4-15,-3 7-6 16,-2 3 8-16,-4 3-10 15,-2 3-2-15,-7 1-7 16,-5-2 0-16,-5-4-2 16,0-5-2-16,-2-8 1 15,-13-5 1-15,-3-9-3 0,-1-4 0 16,-2-7 13 0,-1-3-5-16,0 0-1 0,0-15 15 15,0-9-10-15,8-3-7 16,4-5-4-16,10-8-1 15,3-8 0-15,26-3-8 16,17 2-32-16,9 8-8 16,3 6 7-16,-3 12 26 15,-6 6 4-15,-11 5 8 16,-7 8 3-16,-7 4 2 16,-5 0 3-16,1 0 4 15,-1 8-7-15,0 6 7 16,2 5-2-16,0 1-1 15,-2-1 0-15,0 1-6 16,-3-3 3-16,-4-6-3 0,1-2 1 16,-2-2 0-16,1-6 0 15,4-1 1-15,1 0-2 16,0 0 3-16,0-10-2 16,-4-5 0-16,-2-5 0 15,-3-4-1-15,-5 0 0 16,-1 0 1-16,-2-2-1 15,0 7 1-15,-6 2 1 16,-9 3 8-16,0 8 6 16,-1 1-6-16,2 5 8 15,0 0-13-15,-2 9-3 16,3 13-1-16,4 6 3 0,2 5 8 16,5 1 2-16,2 7 1 15,0-1-4-15,0 2 1 16,2 0-8-16,7-6 2 15,3-5-5-15,1-3 0 16,2-7 1-16,4-4-2 16,1-3 0-16,1-8 3 15,6-2-2-15,2-4-1 16,4 0 0-16,0-3 2 16,0-15-2-16,-3-5 0 15,0-9 5-15,-2-6-5 16,0-8 0-16,-3-9 3 15,-2-2 1-15,-7-2-4 16,-2 3-5-16,-10 12 3 16,-2 13 4-16,-2 18-4 0,0 7 4 15,-8 6 8-15,-14 0 2 16,-7 21-12-16,-3 8 2 16,-1 12 0-16,7 2 1 15,9 2-3-15,11 3 3 16,6-1-7-16,0-2 8 15,17-4-1-15,7-5-3 16,2-8 0-16,2-7 3 16,2-5 4-16,0-6-6 15,1-4-1-15,-1-6 1 0,1 0-2 16,-2 0-10-16,-4-3-23 16,-1-8-70-16,-9-8-57 15,-3-3-627-15</inkml:trace>
  <inkml:trace contextRef="#ctx0" brushRef="#br0" timeOffset="-180102.83">26673 14526 219 0,'0'0'4'0,"0"0"27"16,-102-9 51-16,67 9-15 16,0 0-35-16,-3 5 0 15,-2 7 23-15,0 0-30 16,-1 5-5-16,0-1 6 15,-1 3 1-15,1-1-5 16,-6 4-5-16,-1 4 9 16,-3 5-9-16,4 4 11 15,5 3-9-15,6 5-7 16,5-1-6-16,-1 1 2 0,0 2 3 16,0-2-8-16,2 4 3 15,2-3 0-15,1 1 3 16,2-2 1-16,-2 3-2 15,3 0-7-15,-1 1 3 16,2 0-2-16,0-1 6 16,-1 3 2-16,2-1-3 15,5 0 5-15,2-1 2 16,5-2-3-16,1 1-8 16,-2-5 2-16,5 1-4 15,-1-4 1-15,1-1 1 16,0-1-3-16,0 3 0 15,3 2 4-15,0 2-2 16,3 0-2-16,0 0 1 16,0-4 1-16,6-1-1 0,7-2 0 15,4-4-1-15,2-1 0 16,0-2 0-16,1 1 0 16,-2-1 5-16,0-2-5 15,4-4 5-15,0 1-5 16,8-4 0-16,8 2 0 15,8-2 0-15,3 0 5 16,2-1-5-16,-2 1 0 16,-6-4 3-16,-1 1-3 15,0-2 0-15,-2-2-3 0,-2 1 3 16,0-3 1 0,-1-1-1-16,2-1 1 0,10 0-1 15,5-2 2-15,9-2-3 16,-2 2 1-16,-6-1 0 15,-4 2 1-15,-8 1 3 16,0-1-2-16,-4-3-2 16,6-2-4-16,0-3 4 15,5 0 9-15,1 0 2 16,4 0-1-16,-1 0-6 16,-5 1-4-16,-2 2 0 15,-5-3 5-15,0 5-5 16,-3-2-3-16,3 0 3 15,1-1 3-15,3-1 8 16,1 0 0-16,2 1-6 0,-7 1-2 16,-2 2 0-1,-1 1-1-15,-8 0-2 0,2-1 8 16,1 0-7-16,5-2 0 16,6 0 7-16,1-1-2 15,3-2 6-15,2 1-10 16,-2 1 4-16,-1-2-3 15,-2 5 2-15,0-5-2 16,2 2 7-16,4-2-8 16,8 0-1-16,6 0 1 15,-1 0-2-15,5 0 3 16,-1 0 3-16,-6 0-11 16,-4 0 7-16,-4 0-4 0,-5 0 4 15,-3 0 1-15,-3 1-3 16,2 2 5-16,-3-2-3 15,5 1 0-15,4 1-1 16,-1-3 0-16,4 0-1 16,0 3 0-16,-1-3 0 15,-3 2 5-15,-2 3-3 16,-4-4-1-16,5 2 9 16,2 0-10-16,3-3 0 15,2 0 1-15,-3 0 2 16,0 0 6-16,-4 3-8 15,1-3 3-15,1 5-4 0,2-2 3 16,0-2 0 0,-3 2-3-16,-1-2 0 0,-2 2 4 15,-3 2-2-15,-3-2-2 16,1-2 0-16,-3 0 2 16,1 0-2-16,0-1-1 15,-1 3 1-15,3-3 0 16,-4 0 0-16,-1 0 2 15,-1 0-2-15,0 0 0 16,-1 0 2-16,0 0-2 16,-2 0 7-16,-1 0-6 15,1 0 0-15,-1 0-1 0,3-4 0 16,-2-1 1-16,0-7 3 16,2 0 0-16,2 2 0 15,-1-3 0-15,1 2-1 16,3-1-1-16,-4 3 2 15,3 1-1-15,-2-1-3 16,-4 3 0-16,-1-1 11 16,0 0-6-16,0-2-3 15,-1 1 11-15,3-4-7 16,0-2-5-16,1-3 4 16,0-2-1-16,-2-3 2 15,-4 0-5-15,-2-1 1 16,-2 1-2-16,-3-3 6 15,-1-1 0-15,0-4-3 16,-1-1 3-16,0-3 2 0,1-2 0 16,3 0-5-16,1 0-3 15,0 1 1-15,3-2-2 16,-1 0 1-16,-4 0 0 16,0-5-3-16,0 0 3 15,-2-2 0-15,2 0 0 16,3 1 0-16,-2 1-1 15,2 6 1-15,0 2 1 16,-3 1-1-16,-4 3-1 16,-3-3-1-16,-3-1 0 15,-1-3 1-15,-2-1 1 16,2-4-1-16,-4 1 1 0,1 0 0 16,1 4 0-16,-2 6-4 15,-2 4 6-15,2 2-3 16,-2 3 2-16,1-1-2 15,-3-1 4-15,-1-3-6 16,-2 1 2-16,-2-5-4 16,0-4 5-16,0 1 0 15,-13-4 0-15,3 1 0 16,0-1 0-16,2-2-1 16,2 4 1-16,2-2 3 15,1 7-3-15,-2 5 0 16,-1 4 0-16,0 5 0 15,-6 5-3-15,-5-3-5 0,-6 2 7 16,-5-1-3 0,-6-1 4-16,-2 3-4 0,0-2-1 15,3 1-1-15,11 2 0 16,4 1 6-16,3 1 0 16,0-1 4-16,-1 1-11 15,-4-2 13-15,4 2-13 16,-2-1 9-16,3 2-2 15,-3 1 0-15,-1-2-4 16,-1 2 4-16,-5-1-4 16,-2-1-1-16,-6 1 5 15,-4 3-6-15,-8 1-2 16,-1 2-5-16,0 2 13 16,5 0-1-16,10 0 6 0,7 5-7 15,4-1 2-15,6-2 0 16,3 1 0-16,1-3 2 15,4 0 0-15,-1 0-2 16,-3-3 0-16,0-5 0 16,0-5 2-16,-2 1-1 15,0-3-1-15,0-2 0 16,-3 0-2-16,0 0-9 16,-4 0-1-16,-5 1-8 15,-1 1-8-15,-7 0 16 16,1 3 3-16,-2-1-5 15,2 2 14-15,1 1 0 16,2 3-1-16,0 2 1 0,-1 0 0 16,3 4 0-16,0 0 0 15,2 1-1-15,3-2-1 16,3 2 2-16,-1-1 0 16,-3-1 0-16,-4 0 2 15,-1-1-2-15,-7-3-4 16,-2 2 2-16,2-3-2 15,-2-1 4-15,3 2 1 16,-1-2-1-16,-4 1 0 16,0 2 0-16,-6-1-2 15,-2 3-3-15,-2 3-5 16,-7 0 10-16,-1 0 4 0,-4 2-4 16,-3 5-1-16,2-2 1 15,0 4 0-15,3-3-1 16,3 0-2-16,2 0 3 15,4-1 0-15,5-3-1 16,2 0-8-16,1-1-6 16,1-1 1-16,5 0 2 15,-1 0 5-15,0-3-12 16,1-4 6-16,-5 1-6 16,-5 0-5-16,-8 4 15 15,-11 1 8-15,-11 1 1 16,-4 0-2-16,-4 0 2 15,8 0 0-15,9 0-7 0,9 0 7 16,8 0 6-16,12 0-6 16,4 0-2-16,2 0-2 15,4 3 3-15,-1-1-4 16,-2 2 1-16,-3-2 2 16,-4 1-1-16,-2-2 3 15,-1 1-1-15,1-2-3 16,1 0 3-16,3 0 1 15,4 0 0-15,6 0 0 16,8 0 0-16,1 0 0 16,3 0-3-16,0 0 2 15,-5 0 1-15,-3 0 0 0,-1 0-1 16,-7 0 1 0,-2 0 0-16,-2 0 1 0,-1 0 2 15,4 0-3-15,6 0 0 16,0 0-2-16,2 0-2 15,1 3 4-15,3-3 0 16,2 4 6-16,1-1-6 16,-3 1 0-16,0 2-2 15,-3-1 2-15,-4-1 3 16,0 1-3-16,-2-3 1 16,3 1 2-16,0-1-1 15,3-1 1-15,6-1-1 16,2 2 0-16,2-1 1 15,1 0 0-15,-3 0-3 16,0 1 1-16,-1-1 3 0,-3 1 3 16,-4-2 4-16,-1 1 0 15,-2 0-5-15,2 3 0 16,-2-3 4-16,0 1-5 16,-1 0 2-16,4 1 1 15,0-2-5-15,2 0-1 16,4 1-2-16,-2-1 9 15,-1 2-9-15,-4 1 3 16,0-1 6-16,2-1-7 16,-1-1 0-16,2 1 11 15,1-2-8-15,0 0-2 16,3 0 4-16,-1 0 0 0,2 0-4 16,-1 0 7-16,0 0-7 15,-4-8 5-15,-3-2-2 16,-2 3-2-16,-2-4-4 15,-2 3 5-15,-2-2-1 16,0 2 0-16,1-1-3 16,-3 1 9-16,-1-1-5 15,-2 1 1-15,-1 2 2 16,2 2-8-16,2 1 1 16,6 1 4-16,2 2-5 15,3 0 2-15,3 0-4 16,6 0 2-16,3 2-19 15,9 7-44-15,0-4-85 0,-1-5-188 16</inkml:trace>
  <inkml:trace contextRef="#ctx0" brushRef="#br0" timeOffset="-178882.45">29915 12749 286 0,'0'0'52'0,"0"0"57"16,0 0-22-16,0 0-79 16,0 0-5-16,-97 110 32 15,64-30 51-15,-1 7-38 16,4 12-15-16,5 3 7 16,3 3-15-16,3 2 17 15,-2 0-18-15,-2-3-5 16,-3-7-15-16,-2-12 7 15,2-17-10-15,4-13 11 16,3-12-11-16,5-11 4 0,2-6-4 16,4-9 3-16,5-7-4 15,-1-6 1-15,4-2 3 16,0-2 0-16,0 0-1 16,8 0-3-16,13-13-16 15,7-7-72-15,5-6-86 16,0-3-386-16</inkml:trace>
  <inkml:trace contextRef="#ctx0" brushRef="#br0" timeOffset="-178278.87">30015 13375 489 0,'0'0'33'0,"0"0"0"16,0 0 43-16,0 0-62 16,0 0 12-16,-20 111 40 15,4-52-36-15,-3 5-6 16,1 3-9-16,3 3-3 15,0-6-8-15,4-6-2 0,5-10-2 16,0-13 2-16,3-11 2 16,-1-12-4-16,1-7 1 15,3-5 1-15,0 0 16 16,0-3 36-16,0-18-13 16,0-11-27-16,0-9-10 15,3-15 10-15,3-7-14 16,-3-7 2-16,3-3 2 15,3 1-4-15,4 1-7 16,5 4-14-16,3 8-4 16,4 11 5-16,4 15-2 15,0 11 6-15,1 15 8 0,-1 4 8 16,-2 3-9-16,4 9 9 16,3 11-1-16,-4 11 1 15,-7 5 0-15,-9 4 2 16,-12 1 3-16,-2-2 4 15,-12-3-8-15,-12-8 15 16,-6-5 6-16,-4-2-10 16,-5-9-2-16,3-2-4 15,2-3 4-15,6-4-7 16,8 2-3-16,8-5 0 16,6 3-9-16,6 2-83 15,0-4-102-15</inkml:trace>
  <inkml:trace contextRef="#ctx0" brushRef="#br0" timeOffset="-177371.94">30314 13612 199 0,'0'0'481'16,"0"0"-467"-16,0 0 45 15,0 0-21-15,0 0-36 16,0 0 5-16,5 26-1 16,2-21-3-16,-2 0 0 0,-2-3 1 15,0-2-3 1,3 0 9-16,0-2 45 0,4-11-29 16,1-5-9-16,1-3-10 15,-2-9-4-15,0-5 2 16,-1-6 0-16,1-4-10 15,-1-1 5-15,-1-3 0 16,-2 4-7-16,-3 3 5 16,-3 5-7-16,0 4 8 15,0 9-3-15,-10 6 4 16,-5 7 0-16,-2 5 2 16,-2 5 7-16,0 1-9 15,4 0 0-15,6 13 0 16,6 3 0-16,3 1 0 15,13 0 0-15,14-1 0 0,6-2 2 16,6-1-2-16,4-6 0 16,0-2 2-16,5-2 2 15,-6-3-5-15,-2 1 2 16,-8 1-1-16,-9-1 3 16,-7 4-2-16,-8 3-1 15,-3 1-2-15,-2 8-3 16,-3 2 5-16,0 6 0 15,0 0 5-15,-2 1-1 16,-2 3-1-16,2-3 1 16,2 0-3-16,0-1-2 15,5-1 5-15,7-7-4 0,2-2 3 16,6-7-1 0,-2-4 0-16,4-4 0 0,2 0-2 15,-5 0 1-15,2-15 0 16,-3-4 4-16,-1-5 1 15,-4-7-2-15,-3-6-2 16,1-3-1-16,-1-5 1 16,-4-1-1-16,-3 1-2 15,-3 4 2-15,0 6-2 16,0 9 1-16,0 10 0 16,-4 7 0-16,-5 9 2 15,-5 0-2-15,-5 18 0 16,2 14 1-16,3 7 3 15,9 6-2-15,5 3-2 16,0 3 17-16,18-3-10 0,2-4 3 16,5-3-5-16,2-10 1 15,0-6-3-15,1-6-2 16,-1-9 3-16,-4-3-4 16,-3-6 0-16,-1-1-5 15,2 0-12-15,-1-1-26 16,2-14-26-16,0-7-72 15,-2-8-446-15</inkml:trace>
  <inkml:trace contextRef="#ctx0" brushRef="#br0" timeOffset="-176598.83">31402 12913 509 0,'0'0'9'15,"0"0"90"-15,0 0-14 16,100-34-55-16,-78 34 10 16,4 7-17-16,-4 20-8 15,-3 10 14-15,-4 13 20 16,-3 12-13-16,-11 8 7 15,-1 6-8-15,-5 4-15 0,-18 7-7 16,-7 0-2 0,-3 5-11-16,-2 2 4 0,-1 2 1 15,2-8-2-15,4-9-2 16,9-15-2-16,11-16-2 16,10-9-4-16,0-11-1 15,7-8-8-15,12-5 7 16,8-8-11-16,5-7-2 15,0 0 1-15,3-15 9 16,-4-12 7-16,-3-7-2 16,-7-10 6-16,-9-7 1 15,-6-10 0-15,-6-6 1 0,0 0 0 16,-21 2 0 0,-13 10 4-16,-6 4-5 0,-5 7 14 15,5 10 0-15,10 7-3 16,12 10 9-16,12 6 6 15,6 4-3-15,1-1-22 16,22 0-1-16,14-1 0 16,8 0-23-16,7 1 4 15,-1 0-22-15,-3 0 1 16,-8-2 5-16,-3 0 1 16,-6 0 9-16,-4 1 11 15,-7 6 7-15,-4 1 7 16,-2 2-2-16,-4 0 1 15,0 13 1-15,-2 7-2 0,-2 5 2 16,-4 6 7-16,-1 6-1 16,2 1 1-16,-3 1 9 15,3-2-3-15,-2-1-1 16,-1-3-8-16,0-4-4 16,0-2 4-16,0-5-3 15,0-5-1-15,0-5 2 16,0-5-2-16,0-3 0 15,-7-2-1-15,-4-2-11 16,1 0-32-16,-5-11-119 16</inkml:trace>
  <inkml:trace contextRef="#ctx0" brushRef="#br0" timeOffset="-176331.39">31757 13137 670 0,'0'0'12'16,"0"0"30"-16,0 0 52 15,0 0-44-15,0 0-20 16,0 0-29-16,34-64 0 15,-13 64-1-15,0 6 0 0,-1 7-7 16,2 4-78-16,-5 0-67 16,0-5-318-16</inkml:trace>
  <inkml:trace contextRef="#ctx0" brushRef="#br0" timeOffset="-175981.8">32246 13205 219 0,'0'0'300'0,"0"0"-272"15,0 0 54-15,0 0-33 16,0 0-2-16,78 104 6 15,-78-58-3-15,-5 3-10 16,-19-3 4-16,-1-2-9 16,-3-4-19-16,-1-3-10 15,1-4 6-15,0-6-7 16,7-5-5-16,3-5 0 16,7-7 0-16,8-3 4 15,-1-5-4-15,4-2 0 0,0 0 0 16,0 0-47-16,4 0-56 15,14 0-66 1,6-7-248-16</inkml:trace>
  <inkml:trace contextRef="#ctx0" brushRef="#br0" timeOffset="-175646.91">32637 13273 468 0,'0'0'109'0,"0"0"31"0,0 0-73 15,0 0-46 1,-97-5 2-16,66 34 13 0,-1 10 2 16,4 9 0-16,1 7-3 15,8 3-21-15,5-1 0 16,8-6-8-16,6-5-5 15,0-6 6-15,0-4-5 16,15-4-2-16,8-6 0 16,5-6 3-16,8-5-3 15,4-6 8-15,5-5-5 16,-3-4-3-16,-2 0-1 16,-7 0-17-16,-4-8-66 15,-2-9-51-15,-6 0-351 16</inkml:trace>
  <inkml:trace contextRef="#ctx0" brushRef="#br0" timeOffset="-167954.81">14316 15025 203 0,'0'0'63'0,"0"0"13"0,0 0 30 16,0 0-29-16,0 0-19 15,0 0-4-15,0 0-11 16,-9-78-11-16,9 74 2 16,-2 3-13-16,1 1-1 15,1 0-12-15,-3 0-7 16,-2 8-1-16,1 15 0 16,-8 9 2-16,3 7 0 15,-2 4 3-15,4 8 6 16,-2 4 0-16,5 6 4 15,1 4 3-15,1 3-6 16,2 6 4-16,-3-5-8 16,0 0-3-16,-3 0 2 15,-1-12-2-15,2-7 1 16,1-9 6-16,2-12-10 0,1-12 12 16,-1-9-3-16,2-6 5 15,0-2 13-15,0 0 5 16,0 0-6-16,0-2-7 15,-3-3-8-15,-3-5-13 16,-4 3-32-16,3 0-46 16,-1 2-80-16,8 2-228 15</inkml:trace>
  <inkml:trace contextRef="#ctx0" brushRef="#br0" timeOffset="-164910.72">12688 15112 64 0,'0'0'64'15,"0"0"-4"-15,0 0 1 16,0 0 1-16,0 0-5 15,-83 0-11-15,69 0 12 16,4 0-18-16,3 0 42 16,2 0-17-16,2 0-15 15,3 0-22-15,0 0-15 16,0 0-7-16,0 0 2 16,0 0-4-16,0 0 4 15,9 0 0-15,12 0-6 16,9 0 15-16,3 3 1 0,4-2-3 15,6 0 3-15,-1 0-16 16,1 2 10-16,0-1-2 16,-5 0-10-16,-1 2 8 15,5-4-4-15,1 0-3 16,5 0 6-16,0 0 3 16,4-3-9-16,-3-3 2 15,-1-2 4-15,-4 2-6 16,-5 0 5-16,0 1-3 15,-3-2-2-15,2 3 1 16,0-1 7-16,1-3-3 16,2-1-1-16,1-2-3 15,-1 2 2-15,0-1 2 16,-5 5-1-16,-5-2-3 16,-4 5 0-16,-6 1-1 0,-2 1-2 15,-1 0 2-15,-6 0 0 16,-1 0 1-16,4 0-1 15,0 0-1-15,7-2 5 16,9-2-3-16,2 1 4 16,5-2-3-16,-3 2 7 15,-2 0-8-15,-6 0-2 16,-6-1 3-16,-2 0 0 16,-7 2-3-16,-2 0 4 15,-4 2-2-15,2-3 2 0,0 3 2 16,0-2-4-16,1 0 9 15,0-2-5-15,3 0-5 16,-3 2 10-16,-1-1-8 16,-1 0 0-16,0 2 2 15,-4-1-1-15,0 1 4 16,0-1-6-16,-1 2 10 16,-1 0-7-16,1-1 1 15,-1-1 0-15,2 2-5 16,2-3 11-16,1 1-12 15,-2 0 11-15,1 1-8 16,-2 0 2-16,0 1-3 16,0-2 6-16,-3 2-3 0,1-1 10 15,-1 1-12 1,0 0 6-16,0 0-8 0,0 0 3 16,0 0 6-16,0 0-7 15,0 0 0-15,0 0 0 16,0-2 5-16,0 2-7 15,0 0 6-15,0-3-7 16,0 3 0-16,0 0 2 16,0 0-2-16,0 0-2 15,0 0-8-15,2 0-54 16,-1 0-48-16,-1 8-93 16,7-4-95-16</inkml:trace>
  <inkml:trace contextRef="#ctx0" brushRef="#br0" timeOffset="-163762.28">15192 14993 222 0,'0'0'76'16,"0"0"-24"-16,0 0 47 16,0 0-46-16,0 0 4 15,0 0-14-15,-80-5 19 16,63 5-5-16,1 0-23 15,-1 0-2-15,1 0-1 16,2 0-5-16,3 0 5 16,4 0-8-16,1 0 4 0,5 0-3 15,1 0-3 1,0 0-5-16,0 0 7 0,0 0 2 16,3 0-17-1,16 0-6-15,9 0 5 0,13-2-2 16,9-5 5-16,7 0 4 15,-1 0-9-15,1 3-2 16,-6 1 8-16,-4 0-5 16,-6 1 2-16,-2 1-5 15,1-1-2-15,2-1 9 16,5 1-10-16,3 0 4 16,3 0 1-16,-1-1 4 15,0 1-5-15,-7-1-3 16,-4 3 5-16,-8-4-5 0,1 3 0 15,-3-4 6-15,0 0-6 16,2-1 4-16,0-2 4 16,-2 1-7-16,-2-2 7 15,-1 3-2-15,-5-1-5 16,2 1 6-16,-3-1 0 16,2 0-4-16,-2 2 0 15,1-2 0-15,-2 3 1 16,-1-3 0-16,-4 2-2 15,-2 2 2-15,-3-2-1 16,-2 2 4-16,1 1-7 16,-4-1 4-16,0 1 9 15,-3 1-12-15,2 0 7 0,1-1-2 16,2-1-5-16,2 1 4 16,0 2-3-16,0 0 2 15,-2 0-4-15,-1-3 1 16,-2 3 2-16,-2 0 0 15,0 0 0-15,-3 0-1 16,0-2-3-16,0 2 0 16,0 0 5-16,0 0-5 15,0 0-3-15,0 0 2 16,0 0 0-16,0 0 0 16,-4 0-11-16,-9 0-26 15,-7 5-28-15,-2 10-63 0,6 0-84 16</inkml:trace>
  <inkml:trace contextRef="#ctx0" brushRef="#br0" timeOffset="-161949.3">18034 15061 188 0,'0'0'80'0,"0"0"-5"15,0 0 29-15,0 0-16 16,0 0-33-16,0 0 4 16,-98-13-4-16,68 13-7 15,0 0-2-15,5 0-6 16,10 0-1-16,6 0-6 15,6 0-4-15,3 0-1 16,0 0 2-16,0 0-5 16,0 0-6-16,0 0-6 15,5 0-2-15,9 0-2 0,6 0 2 16,8 0 11-16,5 0-3 16,10 0-8-1,5 0 1-15,4-3 2 0,6-1-4 16,-3 0-8-16,-1 4-1 15,-4-3 4-15,-4 3-1 16,-1 0-3-16,-3 0 6 16,3-2-4-16,3 1-3 15,-3-1 8-15,-1 0-8 16,-2 0 8-16,-1-1-5 16,0-1 2-16,-2 0 3 15,2 1 0-15,-1 1-3 0,-1 1-1 16,-1 1-1-1,4-3 6-15,1 2 1 0,3 1-3 16,2-3-7-16,-5 3 14 16,-5-1-9-16,-7 1-3 15,-4-2 2-15,0 1-1 16,-6-1 0-16,1 1 3 16,-3 0-2-16,-5-1 0 15,1 1-3-15,-2-1 11 16,5 2-4-16,2 0-4 15,3 0 5-15,1-1-2 16,-2 0 1-16,-3-1-5 16,-5 1 3-16,-3 0 2 15,-3-2 2-15,-5 3-3 16,-2-2-2-16,-1 2-1 0,0 0 6 16,0 0-10-16,0 0 0 15,0 0 2-15,0 0 1 16,0 0-6-16,0 0-1 15,0 0 4-15,0 0-12 16,0 0-26-16,-4 0-43 16,4 13-22-16,0 2-53 15,29-3-141-15</inkml:trace>
  <inkml:trace contextRef="#ctx0" brushRef="#br0" timeOffset="-160657.79">20058 15014 131 0,'0'0'47'0,"0"0"7"16,0 0 15-16,0 0-17 15,0 0 22-15,-82-26 11 0,67 25-16 16,2 0-8-16,-2-2 0 15,3 2-3-15,0-2-18 16,3 3-2-16,0 0-5 16,5 0-5-16,1 0-4 15,1 0-7-15,2 0-8 16,0 0 13-16,0 0-5 16,0 0 6-16,0-2 2 15,0 2-3-15,0-1 9 16,14-2-20-16,11 1 11 15,10-3 0-15,6 1-9 16,3 1-5-16,3 0 0 16,0 2 4-16,0-2 5 0,-2 1-14 15,0-1-1-15,0 1 6 16,1 0 2-16,-1 1-4 16,-2 1 0-16,-2 0-4 15,0 0 5-15,2 0-7 16,0 0 0-16,3 0 5 15,-2 0 0-15,2 0 1 16,-4 0-2-16,-3 0-4 16,1 0 4-16,-3 0-4 15,-1 0 4-15,0 0-2 16,5 0 2-16,0 0 3 16,1 0-4-16,-2 0 2 15,-3-1 1-15,-6-4 2 16,-4 5 3-16,0-3-1 0,-4-1 5 15,0 1-6-15,0-1 1 16,-3 3-5-16,-4-2 5 16,-2 1-1-16,-5-1 0 15,-4 1-1-15,-1 0 3 16,-1 1 1-16,0 1-2 16,0-1 2-16,2-1-1 15,1-1-3-15,1 2 1 16,2-1 1-16,0-3-5 15,0 2-2-15,0 0 2 16,1 1 2-16,-1 0 2 16,2-2-7-16,1-1 6 0,0 2-6 15,1 0 4-15,0 0-1 16,0 1-4 0,0 0 2-16,0 1 0 0,0-2 1 15,0 3 4-15,-1-3-7 16,-4 3 0-16,0-1 2 15,-2 0-1-15,-1 0 4 16,0-1-6-16,0-1 2 16,-1 2-5-16,1 1 4 15,-1 0-2-15,2 0 2 16,3 0 0-16,0 0-1 16,2 0 0-16,0 0 0 15,0 0 0-15,-5 0 0 0,0 0 1 16,-2 0-1-16,-2 0 0 15,-2 0 2-15,1 0-1 16,-1 0-1-16,0 0-2 16,0 0 1-16,0 0-18 15,-7 0-10-15,-19 0-20 16,-12 8-31-16,-10 7-29 16,-10-1-81-16,1-6-100 15</inkml:trace>
  <inkml:trace contextRef="#ctx0" brushRef="#br0" timeOffset="-48063.7">17567 13167 170 0,'0'0'11'0,"0"0"53"16,0 0-1-16,-86-21-12 0,62 17-26 15,2-1 1 1,-1 2 7-16,-2 1-7 0,-3 0-7 16,-1-2-2-16,-4 1 12 15,1 1-10-15,0-1 1 16,-1 0-10-16,2 1-3 15,-4-1 5-15,-1 1 0 16,-2 0-10-16,-2 0 9 16,-3 2 0-16,-4-3-4 15,-2 3 4-15,1-2-10 16,-1 1-1-16,-3 1 9 16,0 0 2-16,-5 0-8 15,-1 0 4-15,-2 0 14 16,1-2-2-16,1-1 4 15,1 0-10-15,2 2-7 16,5-1 4-16,4-1-4 0,7 3 3 16,-1 0-5-16,3 0 3 15,-3 0-7-15,-3 3-1 16,-1 0 1-16,1 2 0 16,-5-1 1-16,-2 1-1 15,2-5 1-15,-4 2 1 16,2-2 3-16,2 0 3 15,2 0 0-15,6 2-1 16,1-1-5-16,1 2 4 16,-4 1-4-16,-5 3-2 15,-8 0 2-15,-5 1 4 16,1 2-6-16,-1-1 0 16,-1-2 0-16,-2 0 8 0,-4-2-2 15,-3 1-1-15,5-1 5 16,5-1 1-16,5 1 1 15,8-2-5-15,7 2 6 16,6-1-9-16,4 1 2 16,0 3-6-16,-2 1 0 15,-4 2 0-15,-3 2 1 16,-6 1-1-16,0-2 1 16,-4 2-1-16,3-3 0 15,0 0 1-15,1-1-1 16,2-2 0-16,1 1 4 15,3-3 3-15,-2 0 7 0,0 2-11 16,-1 1-3-16,-1 0 2 16,0-1 1-16,-2 3-1 15,3-3-2-15,3 0 1 16,-1-3-1-16,3 2 2 16,-2-2-2-16,-2 1 5 15,-1 2 2-15,1-5-5 16,1 3-2-16,4 0 3 15,2-2-2-15,1 0 14 16,3 1-11-16,1-3-3 16,-1 0 1-16,1 2 8 15,0-1-10-15,0 1 0 16,-1 2 1-16,1-1-1 0,-1 3-2 16,3 1 2-1,-1-1 0-15,5 0 0 0,-2 2 0 16,1-3 5-16,0 3-5 15,-1-3 1-15,1 1-1 16,-3-1 1-16,0 0 0 16,-3 1-1-16,0 3 0 15,-2 1 1-15,-3 1 1 16,2 1-1-16,2 0 6 16,3-1-7-16,2-1-1 15,6-3 1-15,3-1 6 16,1 1-6-16,2-1-3 15,0 1 2-15,-2-1 1 0,-1 4 0 16,-1-1 2-16,0 0 1 16,-1 3-1-16,2 0-1 15,-2 2-1-15,-2 1 0 16,6-1 3-16,-4-1-3 16,3-1 0-16,-1 0-1 15,2 0 1-15,-2-3-2 16,1 1 2-16,-2 0 2 15,2-2-2-15,2 0-1 16,2 0-2-16,2 0 6 16,2 0-4-16,2 0 1 15,-1 4 0-15,-2 1 1 16,2 0-1-16,-1-1 1 16,2 1-1-16,-1 0 1 0,1-1-1 15,1 0-1-15,1 3 1 16,-2-1 0-16,0 2 0 15,0 1 0-15,3-1 8 16,-2 1-8-16,1-2 0 16,1 4-5-16,-2-1 5 15,1-1-2-15,3 2 2 16,-2 1 0-16,0-2 8 16,1 4-8-16,-1-4 0 15,2 0-6-15,-1 0 6 16,1-2 0-16,-1-1 3 0,-1 2-8 15,3-1 9-15,0 2-9 16,0 2 5-16,0 3-3 16,0 0 3-16,0 1 0 15,0 3-7-15,0-1 4 16,0-1 1-16,0 1-2 16,0-4 0-16,0 2 4 15,3-2 0-15,3-2-1 16,0 1 1-16,0 0 0 15,0 3-2-15,-2 1 2 16,1 5-3-16,-1-4 7 16,1 1-11-16,4 0 12 15,-2-2-5-15,2 1 0 0,2-1-3 16,-1 1 3-16,4 3 1 16,-3-2 1-16,1 3-2 15,-1-2 0 1,4-2 6-16,-3-1-6 0,2-3 0 15,0 2 0-15,4-2 2 16,-3-3 0-16,3 2-2 16,-2-1-7-16,4 0 7 15,0-1 1-15,3 3 8 16,1-2-9-16,-2 0 0 16,2 0-7-16,-3-5 7 15,1-1 0-15,-1-3 3 16,-3-2-3-16,3-3 1 0,0 2 0 15,1-3 4-15,2 0-2 16,3-1 0-16,1 1-2 16,-1 0-1-16,4-1 2 15,-1 4-2-15,0-2 0 16,1 1 0-16,1-1 0 16,-4-1 0-16,3-1 0 15,-1 1-1-15,0 0 2 16,6 0-2-16,0 2 5 15,5 0-2-15,3 3-2 16,2-1-2-16,3 2-2 16,3 1 4-16,2-3 3 15,-1-3-3-15,-2-1 0 0,0 0 0 16,1-4 0-16,1-1 2 16,2-2-2-16,4 0-3 15,7 0-1-15,13-2 4 16,13-8 1-16,12 5 6 15,9 0-7-15,5 5-6 16,-1 0 6-16,-7 3-1 16,-6 4-5-16,-16 0 5 15,-14-1-11-15,-9-3 10 16,-7-3-9-16,-2 0 4 16,4 0 6-16,4 0 1 15,7-3 0-15,1 0 0 0,3 3 2 16,-4 0 1-1,-8 0-3-15,-9 0-5 0,-9 0 3 16,4 0 2-16,7 0 2 16,14 0 0-16,10 3 9 15,5-1-10-15,1-2 3 16,4 0-4-16,4 0-8 16,0-2 6-16,-5-8 1 15,-7 0 0-15,-9-3 0 16,-4-1 1-16,-5 0-5 15,0 2 7-15,0-2-2 16,-1 3 3-16,-4 0-3 0,0 1 0 16,-4 3 3-1,-1-3-3-15,-4 2 0 16,-1 0-2-16,-8 1 4 0,-4 0-2 16,2 0 0-16,0 1-2 15,4 0 2-15,8-2 1 16,4 2-1-16,6 0 0 15,2 2-2-15,-1 0-1 16,1 1 3-16,-3 0 0 16,-1 1 3-16,1 0-3 15,-1-1 0-15,3-1 3 16,-1 0-3-16,1-2 0 16,3 0-2-16,0-3 2 15,1 0 6-15,2 1-5 16,0 0 2-16,-3-1-1 0,1 2-2 15,0-2 0 1,-1 3 8-16,2-1-8 0,0 2 0 16,1 0 0-16,-1-2 1 15,1 2-8-15,-4 0 15 16,0-2-9-16,-2 1 2 16,-3 0-2-16,1-1 1 15,-2 1 0-15,3 2 2 16,0 4-2-16,0-3-1 15,1 3 1-15,-4 0-5 16,0-1 8-16,3 1-7 16,6-3 4-16,4 1 0 15,0 1-1-15,2 0 8 0,-3-1-6 16,2 1 0-16,-2-2-1 16,3 0 0-16,2 2 2 15,-5 0-1-15,-1-1 12 16,-1 1-12-16,-1-3 4 15,0 2-1-15,3-2 0 16,-4-2-4-16,1-2 3 16,-3 2-3-16,2-2 4 15,0 3 2-15,-2 1-3 16,-5-2 0-16,-4 4 0 16,-1 0-3-16,-6-1-3 15,0 3 3-15,-3 0 8 16,-4-3-4-16,-1 3 2 15,-1-1 0-15,0-2-1 0,-3 3 11 16,-3-3-3-16,1 2-10 16,0 1 5-16,4 0-2 15,5 0-6-15,-1 0 5 16,2 0-1-16,-2-1 10 31,0-1-14-31,-1 1 0 0,-2 0 8 0,-4-1-5 16,-1 1-1-16,1-1 10 15,0 1-5-15,-1 1-6 16,2 0 1-16,-1 0 4 0,-4-1-9 16,2 0 6-16,-2-1-3 15,0 0 3 1,1-1-1-16,1 1 3 0,-1-1 1 16,0 0 2-16,2 1 1 15,-3 0-8-15,-1 1 4 16,-2-1-2-16,-2 0-5 15,2 2 9-15,-1-2-11 16,1 1 4-16,1 1 0 16,-3-2 1-16,0 2 4 15,-1 0-4-15,-4 0-1 16,1 0 1-16,-2 0-3 16,-2 0 4-16,1 0-2 15,0 0 0-15,1 0-1 16,1 2 1-16,1-2 0 0,-1 0 0 15,1 0 0-15,5 0 1 16,0 0-1-16,0 0 0 16,1 0 0-16,-4 0 0 15,3 0 0-15,0 0 0 16,0-3 0-16,-1-2 0 16,0 3-3-16,-2 1 3 15,-2-5 0-15,4 4 1 16,-1-2-1-16,0-1 1 15,3 2-1-15,1-4 2 16,-1 0-1-16,2 0 4 16,-3 0-3-16,3-1 3 15,-2 1-5-15,-1 0 0 0,-2 2 2 16,-4-3-2-16,-1 1 2 16,-1-1 1-1,2 2 2-15,0-1-5 0,-2 0 3 16,0 1 0-16,-2-1 7 15,1 0-7-15,0-1-3 16,1 0 1-16,2-4-1 16,0-1 5-16,4-2-4 15,1 0 2-15,-3 1 11 16,1-1-11-16,-4 1-3 16,-2-2 2-16,-2 1 4 15,0-1-6-15,2-1 2 16,-3-2 0-16,1-3-2 0,0-2 9 15,1-2-8-15,0-3 2 16,2 0-3-16,-1-5-1 16,3 1 1-16,-3-2 2 15,0 2-1-15,0 4-1 16,-2-1 0-16,2 4 0 16,-6 0-2-16,3 1 2 15,-3 1-1-15,1-1 4 16,1 2 0-16,-1-2-3 15,-1-2-3-15,-1 1 2 16,-1-1-1-16,-1 4 2 16,-2-2 0-16,0 0 1 15,-2 1-2-15,0 2 0 16,-2 1 1-16,1-1-1 0,1 1 2 16,-2 0-1-16,0 0 0 15,-2 2 1-15,3-1 1 16,-2 3-2-16,1 0-2 15,-2-1 1-15,-1 0 0 16,0-1 0-16,0 2 0 16,0-3 0-16,0-1 0 15,0 1 1-15,0-3 0 16,0 4-1-16,0-3-2 16,0 2 2-16,0 3 0 15,0 0-4-15,0-1 4 16,0 3-1-16,0-1 0 0,-7-1-3 15,-2-2-1-15,-3 2-5 16,3 0 8-16,-3 0 2 16,2 3 1-16,-3-1 0 15,1-1 0-15,-2-4-1 16,-1 1 1-16,0-3 0 16,0 2-1-16,0 1 1 15,-2-1 1-15,-1-2-1 16,-3 1-3-16,0 0 1 15,2 4-2-15,5 3 1 16,2 1 2-16,0 1-3 16,5 0 4-16,1 0-1 15,-3 3 1-15,3-2 1 0,-3 2 3 16,0-2-4-16,-4-2-5 16,-1 0 5-16,-4-4 0 15,-1 0-3-15,-2 0-2 16,-1-1 3-16,1 4-1 15,3 0 0-15,0 3 3 16,4 3 0-16,0-1-3 16,2 1-1-16,-3 3 2 15,1 1 2-15,-3-6 0 16,0 4-2-16,-1 0-2 16,-2-2 0-16,0 3-4 15,-3-2 5-15,-2-1 2 0,1 0 1 16,-4-1-4-16,-1 1 2 15,1-3-1-15,-3 0 3 16,-1-1-2-16,0 1 2 16,-5 0-10-16,4 0 5 15,1 3 0-15,4-1 2 16,4 1-1-16,-3 2 1 16,2 0 2-16,-4 1 1 15,-2-4-1-15,-3-1-2 16,-6 0 3-16,-5-5 0 15,-7 1 0-15,-1 1-2 16,0-3-1-16,4 2 0 16,4 0 0-16,5 3 1 15,5-2-4-15,1 1 6 16,3 1 0-16,-4 0 0 0,1 0 0 16,-4 1 0-16,-6-2-2 15,-5 3 2-15,-8-1-1 16,-8 2 1-16,-4-1 5 15,-1 1-5-15,4 1-2 16,5 1 0-16,3 1-4 16,2 4 6-16,1-1 0 15,2-1 0-15,-1-1-4 16,-3 3 2-16,-4 0 0 16,-3 1-8-16,-3 0 4 15,3 0-3-15,-3 0-2 16,1 0-1-16,-3 0 7 0,1 0-4 15,4 0 4 1,0 0-1-16,1 0 6 0,-4 1-2 16,-2 2 2-16,-2 2 0 15,0-3-3-15,4 1 2 16,1-2 1-16,5 1 1 16,3-1-1-16,-2 2 1 15,4-1-1-15,4 2 0 16,0 1 4-16,7 3-4 15,-1 2-4-15,2-1 0 16,-2 1 4-16,0 0 0 16,0-2 2-16,-2 1-2 0,-3-1 0 15,-1-1-1-15,-3 0 1 16,-4 1 9-16,-2-2-9 16,-1 0 0-16,2 0 1 15,3-1-6-15,5 3 10 16,3-3-4-16,1 1 3 15,-2 2-2-15,-1-5-1 16,-5 3 10-16,0-1-11 16,-1-2 5-16,2 3-5 15,2 0 0-15,-1 1-1 16,1 0 1-16,0 0 1 16,-1 0 0-16,5-1 1 15,0 2-2-15,-3-3 3 16,-2 1-1-16,-9-1 2 0,-8-2-3 15,-3-1 0-15,-1-1 0 16,3 1 2-16,6-2-3 16,8 0-1-16,3 0 1 15,3 0 3-15,5 0 3 16,1 0-1-16,6-2 3 16,4 1-8-16,5 1 3 15,-1 0-3-15,-1 0-2 16,-2 0 2-16,1 0 1 15,1 6 3-15,3-3 0 16,3 2-4-16,4-1 5 0,3 1 3 16,-1-2-3-1,0 0 4-15,-3-1-2 0,-6 1-2 16,2 0 1-16,0-3-2 16,-2 1 1-16,-2 1 6 15,-1-2-9-15,2 1 0 16,3 1 1-16,3-2 4 15,2 0-4-15,7 0-3 16,-1 0 2-16,7 0 1 16,-2 0 5-16,6 0-6 15,0-2-1-15,0-1 2 16,0 2-2-16,-1-2 1 16,1 0-2-16,1 1 0 15,2-1 1-15,0 3-1 16,2-2 0-16,1 1 0 0,0 1 0 15,-3 0-26 1,-7 0-25-16,-4 0-34 0,-7 0-14 16,-6 10-39-16,-2 3-12 15,0-8-238-15</inkml:trace>
  <inkml:trace contextRef="#ctx0" brushRef="#br0" timeOffset="-21270.49">15452 16136 526 0,'0'0'37'0,"-91"2"-10"16,49 18 87-16,6 6-54 16,4 3-30-16,6 2-8 15,7-2-3-15,9-2-1 16,4-3-6-16,6-2-5 15,0 1-1-15,10-2 12 16,8 1-14-16,6-1-1 16,3 2-3-16,1 1 0 15,-1 0 0-15,-2 2 0 16,-5 0 2 0,-5-1-2-16,-6 2-6 0,-6-1 6 15,-3-1 8-15,0 3-8 16,-15-5-6-16,-11 0 5 0,-5-3 1 15,-5-2 7 1,-2-8-4-16,0-5 12 0,2-5 20 16,4 0 0-16,2-5-4 15,6-8-2-15,9 0-11 16,5-1-1-16,4 0-17 16,6 0-17-16,0 3-70 15,4 1-98-15,12 5-480 16</inkml:trace>
  <inkml:trace contextRef="#ctx0" brushRef="#br0" timeOffset="-20553.73">15567 16438 430 0,'0'0'44'0,"0"0"-43"16,0 0 9-16,0 0 61 15,0 0-24-15,-6 102 20 0,6-71-31 16,2 1-21-16,7-6-3 15,3-1-7-15,7-9 1 16,-1-4-2-16,3-4-4 16,3-8 4-16,-1 0-3 15,3-3 4-15,-4-18 9 16,-1-4-6-16,-3-6 18 16,-6-3-15-16,-6-2 9 15,-6-4-1-15,0 2-12 16,0 7 11-16,0 4-3 15,0 10 7-15,0 7-10 16,-1 8 6-16,1 2-7 16,-2 0-9-16,2 3-2 15,0 19-5-15,0 11 5 0,0 10 0 16,0 5 2-16,0 6-1 16,3 2 0-16,7 0-1 15,1 3 4-15,1 0-4 16,1-1 2-16,-2 0-1 15,0-5-1-15,-2-8 0 16,-3-8 0-16,-2-7 0 16,-3-7 1-16,-1-7-2 15,0-2 1-15,0-7 0 16,-14-4 0-16,-5-3 18 16,-6 0 15-16,-2-9-8 15,-1-8-6-15,1-5 1 0,1-5 9 16,4-2-24-1,3-1-3-15,7-1-4 16,7-3 1-16,5 5-1 0,0 2-2 16,20 2-7-1,15 5-13-15,12 1-56 0,11 1-46 16,1-1-284-16</inkml:trace>
  <inkml:trace contextRef="#ctx0" brushRef="#br0" timeOffset="-20167.03">16417 16297 727 0,'0'0'42'15,"0"0"24"-15,-85-18 14 16,50 19-62-16,-1 22-11 16,1 11 13-16,7 4-16 15,9 6 6-15,16-1 9 16,3-2-18-16,22-2 0 16,15 0-1-16,4-3 3 15,-2 0 9-15,-4-4-12 16,-11-1 2-16,-9-3-4 15,-9-4 4-15,-6-4 5 16,0-5-6-16,-4-2 0 16,-16-2 8-16,-5-2 5 0,-1-4-10 15,-2-2-4-15,3-3-2 16,4-2-32-16,9-16-53 16,10-12-101-16</inkml:trace>
  <inkml:trace contextRef="#ctx0" brushRef="#br0" timeOffset="-19934.79">16349 16346 385 0,'0'0'256'0,"0"0"-231"16,-76 131 80-16,44-59-37 15,0 10-30-15,-3 3-18 16,1-3-4-16,2-6 4 15,6-9-12-15,3-14-2 16,8-14-4-16,4-13-2 16,6-11 0-16,5-8-2 15,0-7 1-15,0 0-63 16,16-7-132-16</inkml:trace>
  <inkml:trace contextRef="#ctx0" brushRef="#br0" timeOffset="-19618.33">16784 16020 706 0,'0'0'24'16,"0"0"-20"-16,-19 84 18 15,10-9 59-15,-3 15-24 16,-4 4-11-16,4-1-18 16,1-9-5-16,5-9-11 0,6-17-2 15,0-12-10 1,0-10 1-16,0-10 0 0,0-9-2 16,5-9-19-16,-2-6-32 15,0-2-63-15,-3-10-10 16,0-17-279-16</inkml:trace>
  <inkml:trace contextRef="#ctx0" brushRef="#br0" timeOffset="-19239.75">16576 16515 731 0,'0'0'40'0,"0"0"-32"15,0 0 21-15,107-31-6 0,-45 23 7 16,6-3-18-16,0-4 9 15,-2 1-12-15,-9-3 1 16,-10-3-1-16,-12-4-5 16,-12-1-4-16,-8-1 0 15,-8-1 0-15,-7 1 0 16,0 4 6-16,-5 3 2 16,-15 7 14-16,-3 5-2 15,-7 7-7-15,-3 2-13 16,3 22 0-16,5 12 0 15,6 8 0-15,6 11 6 16,6-1-1-16,3 0 1 16,4-4-6-16,0-10 9 15,14-4-1-15,6-10 3 0,-1-5 3 16,7-6-8-16,2-6 1 16,3-6 2-16,4-3-4 15,-2 0-5-15,1-7-8 16,-1-10-32-16,-3-7-69 15,-4-5-135-15</inkml:trace>
  <inkml:trace contextRef="#ctx0" brushRef="#br0" timeOffset="-18621.34">17341 16327 686 0,'0'0'6'0,"0"0"11"15,11 89 75-15,-9-35-36 16,-2 4-7-16,0 1-30 16,0-2-7-16,0-11-9 15,0-12 2-15,0-14 0 16,0-12-3-16,0-8 17 16,0 0 43-16,-2-8 14 15,2-15-31-15,0-8-28 16,0-6-2-16,0-6-13 15,0-6-2-15,0-4 0 16,2-5-1-16,6 3-5 16,2 9-5-16,3 12-3 0,1 10-3 15,2 13 7 1,2 7 3-16,6 4 5 0,1 7-3 16,4 17 5-16,-6 8 1 15,-3 6-1-15,-5 6 0 16,-9-4 0-16,-3-1 0 15,-3-8 0-15,0-8 4 16,0-6-4-16,0-7 9 16,0-7-6-16,0-3 10 15,0 0 13-15,1-8 2 16,5-14-5-16,3-12-19 16,2-6 0-16,1-7-4 0,6-8-4 15,-2 6-16-15,3 6-16 16,4 11-4-16,0 15 16 15,0 10 4-15,4 7 18 16,-3 14-4-16,-2 19 6 16,-5 10 0-16,-6 12 13 15,-8 3-9-15,-3 2 12 16,0-5 4-16,0-8-15 16,0-11-3-16,0-9 7 15,0-9-8-15,0-7-1 16,0-6-30-16,0-1-64 15,0-4-192-15</inkml:trace>
  <inkml:trace contextRef="#ctx0" brushRef="#br0" timeOffset="-17340.87">19034 15791 628 0,'0'0'4'16,"0"0"-1"-16,47-86 50 15,-32 74 1-15,-4 12-25 16,-1 2-17-16,-2 32-6 16,-5 20 18-16,-3 26 32 15,0 15-4-15,-6 11-3 16,-9 5-9-16,0-3-15 15,-1-3-5-15,0-4-10 16,3-6-1-16,4-9-5 16,3-11-3-16,6-12-1 0,0-16 0 15,0-13-3-15,0-14 2 16,6-10-1-16,0-9-4 16,4-1-9-16,6-3 15 15,3-19 4-15,3-12 2 16,-5-11-3-16,-7-8-1 15,-10-8 4-15,0-5-5 16,-25 0-1-16,-18 4-3 16,-10 9 0-16,-1 7 1 15,5 10-4-15,12 8 4 16,13 3 4-16,11 5-1 16,7 0 0-16,6-1-1 15,0-3 0-15,22 0 0 0,13 1-7 16,9 0 2-16,11 6 2 15,8-2-4-15,0 1 5 16,1-1-10-16,-8 2 11 16,-6-4 0-16,-10-4-8 15,-12-1 6-15,-11-4 3 16,-11-2 0-16,-6 2 0 16,-2 2 0-16,-16 4 1 15,-6 3-1-15,-1 8 0 16,0 4-5-16,4 6 5 15,0 3-2-15,0 7 2 16,5 16-2-16,2 6 6 0,11 3-8 16,3 4 7-1,17-1-3-15,12-4 0 0,13-3 1 16,6-8-2-16,6-8 2 16,6-5-1-16,-2-7 0 15,-3 0-1-15,-9-3 1 16,-10-9 1-16,-11 3 4 15,-10 1-5-15,-6 1 1 16,-6 4 2-16,-3 3-2 16,0 0 2-16,0 1 0 15,-9 20-3-15,-3 8-3 16,-3 9 3-16,6 7 3 0,8 5-1 16,1 1 3-1,6-1 3-15,18-5-2 0,2-7 2 16,4-12 1-16,-3-6 1 15,-3-7 1-15,1-9-10 16,2-4 24-16,2 0-15 16,0-3 17-16,4-15-17 15,-1-4-3-15,-3-9-2 16,-2-7-1-16,-6-4-4 16,-4-5-4-16,-7 1 4 15,-6 2 0-15,-4 6-10 16,0 9-17-16,0 10 17 15,-7 9 4-15,-3 8-2 16,2 2-1-16,-3 9-7 16,1 16 15-16,4 8 1 0,5 6 1 15,1 2-1-15,3 3 1 16,14 0 2-16,3-3-3 16,-1-4 3-16,-1-11 3 15,-3-5-5-15,0-9-1 16,0-5-1-16,0-4 1 15,0-3 2-15,-2 0-2 16,2-2-43-16,-7-15-100 16,-4-10-325-16</inkml:trace>
  <inkml:trace contextRef="#ctx0" brushRef="#br0" timeOffset="-17167.85">20204 15855 768 0,'0'0'0'0,"0"0"26"16,0 0 30-16,0 0-46 15,0 0-9-15,0 0-1 16,65-31-35-16,-49 43-101 16</inkml:trace>
  <inkml:trace contextRef="#ctx0" brushRef="#br0" timeOffset="-16754.82">20486 16141 606 0,'0'0'126'0,"0"0"-109"0,0 0 58 15,0 0-8-15,0 0-33 16,0 0-8-16,74 44-7 15,-52-44-12-15,0-1-4 16,-5-13 3-16,-4-8 4 16,-4-8-9-16,-4-6 0 15,-5-3-1-15,0-1 0 16,-12 7 4-16,-8 8-8 16,-2 10 4-16,-1 10 0 15,-2 5-5-15,0 11 5 0,0 19 0 16,1 11 1-16,7 8 6 15,2 8 2-15,9 1 6 16,6 1-3-16,0-3-2 16,3-3 0-16,14-9-8 15,-2-11 6-15,1-10-8 16,2-7 0-16,3-9 1 16,3-2 5-16,4-5-6 15,0 0-8-15,-1 0-64 16,-3-15-87-16,-3-8-431 15</inkml:trace>
  <inkml:trace contextRef="#ctx0" brushRef="#br0" timeOffset="-16310.91">20840 16059 709 0,'0'0'41'16,"0"0"-37"-16,0 0 68 15,1 89-15-15,1-49-5 16,-2 4-19-16,0 0-12 16,0-1-17-16,-3-1 5 15,-4-9-2-15,4-11-7 16,0-10 1-16,1-7-1 16,2-5 9-16,0 0-2 15,0-17 28-15,0-12-6 0,8-11-18 16,5-7-1-16,0-4-10 15,2-3-6-15,-1-1 5 16,-4 5-21-16,4 6-10 16,-4 14 17-16,3 14 12 15,2 11-9-15,6 5 9 16,10 11 3-16,7 14 8 16,2 8-2-16,-1 4 6 15,-9 2 5-15,-11 0-10 16,-9 2 20-16,-10-2-21 15,0 0 6-15,-7 0 3 16,-8-1-12-16,-4-7 4 16,1-4-7-16,-3-4 0 15,6-2-62-15,6-5-43 0,9-6-387 16</inkml:trace>
  <inkml:trace contextRef="#ctx0" brushRef="#br0" timeOffset="-14683.9">21580 16237 560 0,'0'0'79'15,"0"0"46"-15,0 0-51 16,9-75-18-16,-9 54-14 16,-14 3-12-16,-7-1-11 15,-2 2 11-15,-3 6-13 16,4 8-2-16,-2 3-11 16,0 3 1-16,2 17-4 15,2 5 1-15,3 8 1 16,3 4 3-16,4 7 1 15,5 4 0-15,2 2 7 16,3 0-14-16,0-5 2 16,0-8-4-16,0-5 2 0,12-12 0 15,3-6 1 1,4-10 1-16,4-4-2 0,1 0 5 16,1-10 0-16,0-9-2 15,-1-8 1-15,-1-7 7 16,2-6-10-16,-1-10 5 15,0-7-6-15,-3-9 6 16,-4-6-13-16,0-6 4 16,-8-4-1-16,-5 2-13 15,-4 7-7-15,0 9 17 16,0 17 1-16,-3 15 4 16,-1 15-3-16,-1 11 4 15,0 6-9-15,-3 3 0 0,-3 18 6 16,4 10 3-16,3 13 1 15,4 13 2-15,0 12 2 16,8 6 1-16,-3-2 0 16,-5-7 13-16,0-7-12 15,0-3 9-15,0-5-10 16,-3-1-4-16,1-3 6 16,2-5 2-16,0-6-8 15,6-6-1-15,8-9-1 16,4-2 1-16,2-6 4 15,0-5-4-15,4-6-2 16,0-2 2-16,3-2 1 16,2-18 1-16,3-9 6 15,4-12-5-15,1-9 3 0,4-12-1 16,-3-9-5-16,-4-10-3 16,-6-5 1-16,-7-7-11 15,-10 2 5-15,-8 11-20 16,-3 14 21-16,0 18 7 15,0 16-4-15,-5 14 2 16,-1 12 2-16,-5 6-2 16,-3 1-12-16,-2 20 14 15,-2 8 1-15,3 7 8 16,4 12-9-16,2 14 2 16,2 8 1-16,3 7 5 15,-1-4-1-15,-1-8-2 0,3-7-1 16,3-7 3-16,0-5-7 15,0-5 0-15,5-6 0 16,8-7 8-16,5-6-8 16,1-5-12-16,2-8 12 15,5-3-5-15,-1-6 5 16,2 0 2-16,1-17-2 16,0-10-2-16,2-10 2 15,0-6 7-15,-2-9-7 16,-2-1 0-16,-4 0 0 15,-6 10 0-15,-7 8 0 16,-5 9 2-16,-4 14-2 16,0 5-1-16,0 7 1 0,0 0 0 15,0 5-4-15,0 18 1 16,0 12 2-16,-2 5 2 16,0 5-1-16,1 2 3 15,-1-2-3-15,2-4 0 16,0-5 0-16,0-12-5 15,0-5 3-15,13-8 2 16,4-7-5-16,6-4 5 16,1 0 0-16,3-15 0 15,1-9 11-15,-3-5-4 16,0-10-1-16,1-4 2 16,-5-4-2-16,3 3-4 0,-5 7-2 15,-7 6 1 1,-2 13 0-16,-7 8-1 0,-3 8 20 15,0 2-10-15,0 0-10 16,0 11-4-16,0 12-3 16,0 11 4-16,-1 5 3 15,-5 6 7-15,2 2-4 16,-1 5 2-16,-1 2-2 16,1 2-1-16,-1-3-2 15,-1-1 0-15,0 1 2 16,1 0 1-16,0 2-1 15,0 5 2-15,0-2-4 16,0 1 2-16,-2 0-4 0,1-7-8 16,0-9-12-1,4-11 6-15,0-14 12 0,1-12 1 16,0-6 3-16,1 0 11 16,-1-12 22-16,2-13 6 15,0-8 0-15,0-9 11 16,0-3 20-16,0-5-2 15,13-3-15-15,3 3-23 16,2 7-9-16,4 8-20 16,0 11-1-16,1 8-26 15,-2 9-95-15,-8 6-67 16,-13 1-229-16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21CF-C385-4E0C-8667-75721C9B668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A75B-24A9-4E72-8F75-6D5BDB0ED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5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21CF-C385-4E0C-8667-75721C9B668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A75B-24A9-4E72-8F75-6D5BDB0ED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3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21CF-C385-4E0C-8667-75721C9B668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A75B-24A9-4E72-8F75-6D5BDB0ED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2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21CF-C385-4E0C-8667-75721C9B668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A75B-24A9-4E72-8F75-6D5BDB0ED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7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21CF-C385-4E0C-8667-75721C9B668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A75B-24A9-4E72-8F75-6D5BDB0ED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5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21CF-C385-4E0C-8667-75721C9B668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A75B-24A9-4E72-8F75-6D5BDB0ED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3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21CF-C385-4E0C-8667-75721C9B668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A75B-24A9-4E72-8F75-6D5BDB0ED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3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21CF-C385-4E0C-8667-75721C9B668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A75B-24A9-4E72-8F75-6D5BDB0ED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9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21CF-C385-4E0C-8667-75721C9B668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A75B-24A9-4E72-8F75-6D5BDB0ED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0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21CF-C385-4E0C-8667-75721C9B668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A75B-24A9-4E72-8F75-6D5BDB0ED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1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21CF-C385-4E0C-8667-75721C9B668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A75B-24A9-4E72-8F75-6D5BDB0ED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C21CF-C385-4E0C-8667-75721C9B668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FA75B-24A9-4E72-8F75-6D5BDB0ED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9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customXml" Target="../ink/ink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6.png"/><Relationship Id="rId4" Type="http://schemas.openxmlformats.org/officeDocument/2006/relationships/customXml" Target="../ink/ink6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 Applications</a:t>
            </a:r>
            <a:br>
              <a:rPr lang="en-US" dirty="0"/>
            </a:br>
            <a:r>
              <a:rPr lang="en-US" dirty="0"/>
              <a:t>Arithmetic Expression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Three Forms of expression:</a:t>
            </a:r>
          </a:p>
          <a:p>
            <a:r>
              <a:rPr lang="en-US" dirty="0"/>
              <a:t>a. Infix  b. Postfix c. Prefix</a:t>
            </a:r>
          </a:p>
          <a:p>
            <a:r>
              <a:rPr lang="en-US" dirty="0"/>
              <a:t>Infix to postfix conversion using Stack</a:t>
            </a:r>
          </a:p>
        </p:txBody>
      </p:sp>
    </p:spTree>
    <p:extLst>
      <p:ext uri="{BB962C8B-B14F-4D97-AF65-F5344CB8AC3E}">
        <p14:creationId xmlns:p14="http://schemas.microsoft.com/office/powerpoint/2010/main" val="613894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8344-005E-432A-90C1-065D0010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F15A8-95A3-428E-9633-B933EF0E1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CD6C1E-635B-450B-A303-D29D74F9E79C}"/>
                  </a:ext>
                </a:extLst>
              </p14:cNvPr>
              <p14:cNvContentPartPr/>
              <p14:nvPr/>
            </p14:nvContentPartPr>
            <p14:xfrm>
              <a:off x="377280" y="294840"/>
              <a:ext cx="11776320" cy="5752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CD6C1E-635B-450B-A303-D29D74F9E7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920" y="285480"/>
                <a:ext cx="11795040" cy="577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6678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F1E8-E3C8-4BC8-886C-0ED97596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2659D-4CF1-4751-AA59-36B46D22B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CFF63D-FDBB-440F-85C3-E38D64A067C0}"/>
                  </a:ext>
                </a:extLst>
              </p14:cNvPr>
              <p14:cNvContentPartPr/>
              <p14:nvPr/>
            </p14:nvContentPartPr>
            <p14:xfrm>
              <a:off x="368280" y="125640"/>
              <a:ext cx="8529120" cy="5607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CFF63D-FDBB-440F-85C3-E38D64A067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920" y="116280"/>
                <a:ext cx="8547840" cy="56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3829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7815AA-7C2B-49AA-882A-AA6EB00D1DEB}"/>
              </a:ext>
            </a:extLst>
          </p:cNvPr>
          <p:cNvSpPr txBox="1"/>
          <p:nvPr/>
        </p:nvSpPr>
        <p:spPr>
          <a:xfrm>
            <a:off x="9604717" y="427279"/>
            <a:ext cx="1354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a+b*c/d-e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5708F3F-9212-42FD-8271-CA9E8E8C4A5E}"/>
                  </a:ext>
                </a:extLst>
              </p14:cNvPr>
              <p14:cNvContentPartPr/>
              <p14:nvPr/>
            </p14:nvContentPartPr>
            <p14:xfrm>
              <a:off x="402480" y="335160"/>
              <a:ext cx="8352000" cy="5963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5708F3F-9212-42FD-8271-CA9E8E8C4A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120" y="325800"/>
                <a:ext cx="8370720" cy="59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F0E3EA0-0400-4BD9-9892-5078E5916465}"/>
                  </a:ext>
                </a:extLst>
              </p14:cNvPr>
              <p14:cNvContentPartPr/>
              <p14:nvPr/>
            </p14:nvContentPartPr>
            <p14:xfrm>
              <a:off x="9459000" y="175680"/>
              <a:ext cx="331920" cy="349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F0E3EA0-0400-4BD9-9892-5078E59164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49640" y="166320"/>
                <a:ext cx="350640" cy="36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3548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5279D1-D03F-4A86-8C1A-32BD4B30837C}"/>
              </a:ext>
            </a:extLst>
          </p:cNvPr>
          <p:cNvSpPr txBox="1"/>
          <p:nvPr/>
        </p:nvSpPr>
        <p:spPr>
          <a:xfrm>
            <a:off x="10331547" y="652362"/>
            <a:ext cx="1860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a*(</a:t>
            </a:r>
            <a:r>
              <a:rPr lang="en-US" dirty="0" err="1"/>
              <a:t>b+c</a:t>
            </a:r>
            <a:r>
              <a:rPr lang="en-US" dirty="0"/>
              <a:t>)/d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E600A27-7BEF-4B40-B994-695127729636}"/>
                  </a:ext>
                </a:extLst>
              </p14:cNvPr>
              <p14:cNvContentPartPr/>
              <p14:nvPr/>
            </p14:nvContentPartPr>
            <p14:xfrm>
              <a:off x="99720" y="15120"/>
              <a:ext cx="12065760" cy="6382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E600A27-7BEF-4B40-B994-6951277296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60" y="5760"/>
                <a:ext cx="12084480" cy="640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324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FAD53E-2D3D-4596-A212-B74B9422E816}"/>
              </a:ext>
            </a:extLst>
          </p:cNvPr>
          <p:cNvSpPr txBox="1"/>
          <p:nvPr/>
        </p:nvSpPr>
        <p:spPr>
          <a:xfrm>
            <a:off x="474784" y="272534"/>
            <a:ext cx="3056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(a+b)*(c-d)/((e-f)*(</a:t>
            </a:r>
            <a:r>
              <a:rPr lang="en-US" dirty="0" err="1"/>
              <a:t>g+h</a:t>
            </a:r>
            <a:r>
              <a:rPr lang="en-US" dirty="0"/>
              <a:t>))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08A8E36-F494-4DA0-A354-DA9EA3382797}"/>
                  </a:ext>
                </a:extLst>
              </p14:cNvPr>
              <p14:cNvContentPartPr/>
              <p14:nvPr/>
            </p14:nvContentPartPr>
            <p14:xfrm>
              <a:off x="61560" y="110880"/>
              <a:ext cx="12135960" cy="6396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08A8E36-F494-4DA0-A354-DA9EA33827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00" y="101520"/>
                <a:ext cx="12154680" cy="641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4588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278E7-D308-4EA9-8387-554993A4F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D2497-0581-431F-AFEA-1AD70D5B8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4D378A-DAF9-437E-9186-15AD9BD0933F}"/>
                  </a:ext>
                </a:extLst>
              </p14:cNvPr>
              <p14:cNvContentPartPr/>
              <p14:nvPr/>
            </p14:nvContentPartPr>
            <p14:xfrm>
              <a:off x="1353600" y="1069920"/>
              <a:ext cx="9367200" cy="3378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4D378A-DAF9-437E-9186-15AD9BD093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4240" y="1060560"/>
                <a:ext cx="9385920" cy="339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3650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11817"/>
              </p:ext>
            </p:extLst>
          </p:nvPr>
        </p:nvGraphicFramePr>
        <p:xfrm>
          <a:off x="1530367" y="504678"/>
          <a:ext cx="8471763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1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1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6419">
                  <a:extLst>
                    <a:ext uri="{9D8B030D-6E8A-4147-A177-3AD203B41FA5}">
                      <a16:colId xmlns:a16="http://schemas.microsoft.com/office/drawing/2014/main" val="2550801875"/>
                    </a:ext>
                  </a:extLst>
                </a:gridCol>
              </a:tblGrid>
              <a:tr h="2982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</a:rPr>
                        <a:t>Sl.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</a:rPr>
                        <a:t>Infix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</a:rPr>
                        <a:t>Postfix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</a:rPr>
                        <a:t>prefix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noFill/>
                          </a:ln>
                        </a:rPr>
                        <a:t>a+b</a:t>
                      </a:r>
                      <a:r>
                        <a:rPr lang="en-US" dirty="0">
                          <a:ln>
                            <a:noFill/>
                          </a:ln>
                        </a:rPr>
                        <a:t>*c-d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noFill/>
                          </a:ln>
                        </a:rPr>
                        <a:t>abc</a:t>
                      </a:r>
                      <a:r>
                        <a:rPr lang="en-US" dirty="0">
                          <a:ln>
                            <a:noFill/>
                          </a:ln>
                        </a:rPr>
                        <a:t>*+d-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-+a*</a:t>
                      </a:r>
                      <a:r>
                        <a:rPr lang="en-US" dirty="0" err="1">
                          <a:ln>
                            <a:noFill/>
                          </a:ln>
                        </a:rPr>
                        <a:t>bcd</a:t>
                      </a:r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a*</a:t>
                      </a:r>
                      <a:r>
                        <a:rPr lang="en-US" dirty="0" err="1">
                          <a:ln>
                            <a:noFill/>
                          </a:ln>
                        </a:rPr>
                        <a:t>b+c</a:t>
                      </a:r>
                      <a:r>
                        <a:rPr lang="en-US" dirty="0">
                          <a:ln>
                            <a:noFill/>
                          </a:ln>
                        </a:rPr>
                        <a:t>/d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noFill/>
                          </a:ln>
                        </a:rPr>
                        <a:t>ab</a:t>
                      </a:r>
                      <a:r>
                        <a:rPr lang="en-US" dirty="0">
                          <a:ln>
                            <a:noFill/>
                          </a:ln>
                        </a:rPr>
                        <a:t>*cd/+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+*ab/cd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a*(</a:t>
                      </a:r>
                      <a:r>
                        <a:rPr lang="en-US" dirty="0" err="1">
                          <a:ln>
                            <a:noFill/>
                          </a:ln>
                        </a:rPr>
                        <a:t>b+c</a:t>
                      </a:r>
                      <a:r>
                        <a:rPr lang="en-US" dirty="0">
                          <a:ln>
                            <a:noFill/>
                          </a:ln>
                        </a:rPr>
                        <a:t>)/d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noFill/>
                          </a:ln>
                        </a:rPr>
                        <a:t>abc</a:t>
                      </a:r>
                      <a:r>
                        <a:rPr lang="en-US" dirty="0">
                          <a:ln>
                            <a:noFill/>
                          </a:ln>
                        </a:rPr>
                        <a:t>+*d/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a+bcd</a:t>
                      </a:r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a*(</a:t>
                      </a:r>
                      <a:r>
                        <a:rPr lang="en-US" dirty="0" err="1">
                          <a:ln>
                            <a:noFill/>
                          </a:ln>
                        </a:rPr>
                        <a:t>b+c</a:t>
                      </a:r>
                      <a:r>
                        <a:rPr lang="en-US" dirty="0">
                          <a:ln>
                            <a:noFill/>
                          </a:ln>
                        </a:rPr>
                        <a:t>/d)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noFill/>
                          </a:ln>
                        </a:rPr>
                        <a:t>abcd</a:t>
                      </a:r>
                      <a:r>
                        <a:rPr lang="en-US" dirty="0">
                          <a:ln>
                            <a:noFill/>
                          </a:ln>
                        </a:rPr>
                        <a:t>/+*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*a+b/cd</a:t>
                      </a:r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(a*b)+(c/d)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noFill/>
                          </a:ln>
                        </a:rPr>
                        <a:t>ab</a:t>
                      </a:r>
                      <a:r>
                        <a:rPr lang="en-US" dirty="0">
                          <a:ln>
                            <a:noFill/>
                          </a:ln>
                        </a:rPr>
                        <a:t>*cd/+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+*ab/cd</a:t>
                      </a:r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(a*(</a:t>
                      </a:r>
                      <a:r>
                        <a:rPr lang="en-US" dirty="0" err="1">
                          <a:ln>
                            <a:noFill/>
                          </a:ln>
                        </a:rPr>
                        <a:t>b+c</a:t>
                      </a:r>
                      <a:r>
                        <a:rPr lang="en-US" dirty="0">
                          <a:ln>
                            <a:noFill/>
                          </a:ln>
                        </a:rPr>
                        <a:t>))/d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n>
                            <a:noFill/>
                          </a:ln>
                        </a:rPr>
                        <a:t>abc</a:t>
                      </a:r>
                      <a:r>
                        <a:rPr lang="en-US" dirty="0">
                          <a:ln>
                            <a:noFill/>
                          </a:ln>
                        </a:rPr>
                        <a:t>+*d/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a+bcd</a:t>
                      </a:r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a+b*c/d-e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noFill/>
                          </a:ln>
                        </a:rPr>
                        <a:t>abc</a:t>
                      </a:r>
                      <a:r>
                        <a:rPr lang="en-US" dirty="0">
                          <a:ln>
                            <a:noFill/>
                          </a:ln>
                        </a:rPr>
                        <a:t>*d/+e-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-+a/*bcde</a:t>
                      </a:r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(</a:t>
                      </a:r>
                      <a:r>
                        <a:rPr lang="en-US" dirty="0" err="1">
                          <a:ln>
                            <a:noFill/>
                          </a:ln>
                        </a:rPr>
                        <a:t>a+b</a:t>
                      </a:r>
                      <a:r>
                        <a:rPr lang="en-US" dirty="0">
                          <a:ln>
                            <a:noFill/>
                          </a:ln>
                        </a:rPr>
                        <a:t>)*c/d-e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n>
                            <a:noFill/>
                          </a:ln>
                        </a:rPr>
                        <a:t>ab+c</a:t>
                      </a:r>
                      <a:r>
                        <a:rPr lang="en-US" b="1" dirty="0">
                          <a:ln>
                            <a:noFill/>
                          </a:ln>
                        </a:rPr>
                        <a:t>*d/e-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-/*+abcde</a:t>
                      </a:r>
                      <a:endParaRPr lang="en-US" b="1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(</a:t>
                      </a:r>
                      <a:r>
                        <a:rPr lang="en-US" dirty="0" err="1">
                          <a:ln>
                            <a:noFill/>
                          </a:ln>
                        </a:rPr>
                        <a:t>a+b</a:t>
                      </a:r>
                      <a:r>
                        <a:rPr lang="en-US" dirty="0">
                          <a:ln>
                            <a:noFill/>
                          </a:ln>
                        </a:rPr>
                        <a:t>)*(c-d)/(</a:t>
                      </a:r>
                      <a:r>
                        <a:rPr lang="en-US" dirty="0" err="1">
                          <a:ln>
                            <a:noFill/>
                          </a:ln>
                        </a:rPr>
                        <a:t>e+f</a:t>
                      </a:r>
                      <a:r>
                        <a:rPr lang="en-US" dirty="0">
                          <a:ln>
                            <a:noFill/>
                          </a:ln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noFill/>
                          </a:ln>
                        </a:rPr>
                        <a:t>ab+cd</a:t>
                      </a:r>
                      <a:r>
                        <a:rPr lang="en-US" dirty="0">
                          <a:ln>
                            <a:noFill/>
                          </a:ln>
                        </a:rPr>
                        <a:t>-*</a:t>
                      </a:r>
                      <a:r>
                        <a:rPr lang="en-US" dirty="0" err="1">
                          <a:ln>
                            <a:noFill/>
                          </a:ln>
                        </a:rPr>
                        <a:t>ef</a:t>
                      </a:r>
                      <a:r>
                        <a:rPr lang="en-US" dirty="0">
                          <a:ln>
                            <a:noFill/>
                          </a:ln>
                        </a:rPr>
                        <a:t>+/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/*+ab-cd+ef</a:t>
                      </a:r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(</a:t>
                      </a:r>
                      <a:r>
                        <a:rPr lang="en-US" dirty="0" err="1">
                          <a:ln>
                            <a:noFill/>
                          </a:ln>
                        </a:rPr>
                        <a:t>a+b</a:t>
                      </a:r>
                      <a:r>
                        <a:rPr lang="en-US" dirty="0">
                          <a:ln>
                            <a:noFill/>
                          </a:ln>
                        </a:rPr>
                        <a:t>)*(c-d)/((e-f)*(</a:t>
                      </a:r>
                      <a:r>
                        <a:rPr lang="en-US" dirty="0" err="1">
                          <a:ln>
                            <a:noFill/>
                          </a:ln>
                        </a:rPr>
                        <a:t>g+h</a:t>
                      </a:r>
                      <a:r>
                        <a:rPr lang="en-US" dirty="0">
                          <a:ln>
                            <a:noFill/>
                          </a:ln>
                        </a:rPr>
                        <a:t>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noFill/>
                          </a:ln>
                        </a:rPr>
                        <a:t>ab+cd</a:t>
                      </a:r>
                      <a:r>
                        <a:rPr lang="en-US" dirty="0">
                          <a:ln>
                            <a:noFill/>
                          </a:ln>
                        </a:rPr>
                        <a:t>-*</a:t>
                      </a:r>
                      <a:r>
                        <a:rPr lang="en-US" dirty="0" err="1">
                          <a:ln>
                            <a:noFill/>
                          </a:ln>
                        </a:rPr>
                        <a:t>ef-gh</a:t>
                      </a:r>
                      <a:r>
                        <a:rPr lang="en-US" dirty="0">
                          <a:ln>
                            <a:noFill/>
                          </a:ln>
                        </a:rPr>
                        <a:t>+*/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/*+ab-cd*-ef+gh</a:t>
                      </a:r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noFill/>
                          </a:ln>
                        </a:rPr>
                        <a:t>a+b</a:t>
                      </a:r>
                      <a:r>
                        <a:rPr lang="en-US" dirty="0">
                          <a:ln>
                            <a:noFill/>
                          </a:ln>
                        </a:rPr>
                        <a:t>*c-d/e*f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noFill/>
                          </a:ln>
                        </a:rPr>
                        <a:t>abc</a:t>
                      </a:r>
                      <a:r>
                        <a:rPr lang="en-US" dirty="0">
                          <a:ln>
                            <a:noFill/>
                          </a:ln>
                        </a:rPr>
                        <a:t>*+de/f*-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-+a*bc*/def</a:t>
                      </a:r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a/</a:t>
                      </a:r>
                      <a:r>
                        <a:rPr lang="en-US" dirty="0" err="1">
                          <a:ln>
                            <a:noFill/>
                          </a:ln>
                        </a:rPr>
                        <a:t>b^c+d</a:t>
                      </a:r>
                      <a:r>
                        <a:rPr lang="en-US" dirty="0">
                          <a:ln>
                            <a:noFill/>
                          </a:ln>
                        </a:rPr>
                        <a:t>*e-f*g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noFill/>
                          </a:ln>
                        </a:rPr>
                        <a:t>abc</a:t>
                      </a:r>
                      <a:r>
                        <a:rPr lang="en-US" dirty="0">
                          <a:ln>
                            <a:noFill/>
                          </a:ln>
                        </a:rPr>
                        <a:t>^/de*+</a:t>
                      </a:r>
                      <a:r>
                        <a:rPr lang="en-US" dirty="0" err="1">
                          <a:ln>
                            <a:noFill/>
                          </a:ln>
                        </a:rPr>
                        <a:t>fg</a:t>
                      </a:r>
                      <a:r>
                        <a:rPr lang="en-US" dirty="0">
                          <a:ln>
                            <a:noFill/>
                          </a:ln>
                        </a:rPr>
                        <a:t>*-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-+/a^bc*de*fg</a:t>
                      </a:r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94433CB-CA69-4F15-B577-539006C3103F}"/>
              </a:ext>
            </a:extLst>
          </p:cNvPr>
          <p:cNvSpPr txBox="1"/>
          <p:nvPr/>
        </p:nvSpPr>
        <p:spPr>
          <a:xfrm>
            <a:off x="1852552" y="5747657"/>
            <a:ext cx="5510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Postfix is not reversal of prefix </a:t>
            </a:r>
          </a:p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 is not reversal of postfix</a:t>
            </a:r>
          </a:p>
        </p:txBody>
      </p:sp>
    </p:spTree>
    <p:extLst>
      <p:ext uri="{BB962C8B-B14F-4D97-AF65-F5344CB8AC3E}">
        <p14:creationId xmlns:p14="http://schemas.microsoft.com/office/powerpoint/2010/main" val="390856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5F74782-7AEA-40FD-A697-6AF6C2E35AB6}"/>
                  </a:ext>
                </a:extLst>
              </p14:cNvPr>
              <p14:cNvContentPartPr/>
              <p14:nvPr/>
            </p14:nvContentPartPr>
            <p14:xfrm>
              <a:off x="309240" y="2160"/>
              <a:ext cx="11437560" cy="6253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F74782-7AEA-40FD-A697-6AF6C2E35A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880" y="-7200"/>
                <a:ext cx="11456280" cy="627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576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691506"/>
              </p:ext>
            </p:extLst>
          </p:nvPr>
        </p:nvGraphicFramePr>
        <p:xfrm>
          <a:off x="2032000" y="719666"/>
          <a:ext cx="585035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7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7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Precedence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  <a:r>
                        <a:rPr lang="en-US" baseline="0" dirty="0"/>
                        <a:t> to 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(highest)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/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  <a:r>
                        <a:rPr lang="en-US" baseline="0" dirty="0"/>
                        <a:t> to 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  <a:r>
                        <a:rPr lang="en-US" baseline="0" dirty="0"/>
                        <a:t> to 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(lowest)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b="1" dirty="0"/>
                        <a:t>Here only the binary operators ^ * /</a:t>
                      </a:r>
                      <a:r>
                        <a:rPr lang="en-US" b="1" baseline="0" dirty="0"/>
                        <a:t> % + - are considered 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0F905C-2BF8-479C-B3FB-180D1E735C22}"/>
                  </a:ext>
                </a:extLst>
              </p14:cNvPr>
              <p14:cNvContentPartPr/>
              <p14:nvPr/>
            </p14:nvContentPartPr>
            <p14:xfrm>
              <a:off x="624960" y="1060560"/>
              <a:ext cx="10752480" cy="4849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0F905C-2BF8-479C-B3FB-180D1E735C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600" y="1051200"/>
                <a:ext cx="10771200" cy="48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BD3AADC-6E9B-4AFB-B7A9-CB6C5BAFF661}"/>
                  </a:ext>
                </a:extLst>
              </p14:cNvPr>
              <p14:cNvContentPartPr/>
              <p14:nvPr/>
            </p14:nvContentPartPr>
            <p14:xfrm>
              <a:off x="8418960" y="370080"/>
              <a:ext cx="3382920" cy="517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BD3AADC-6E9B-4AFB-B7A9-CB6C5BAFF6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09600" y="360720"/>
                <a:ext cx="340164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414CFB-0E5A-4AD9-9E91-1C024D7CFB8A}"/>
                  </a:ext>
                </a:extLst>
              </p14:cNvPr>
              <p14:cNvContentPartPr/>
              <p14:nvPr/>
            </p14:nvContentPartPr>
            <p14:xfrm>
              <a:off x="5493960" y="4884480"/>
              <a:ext cx="5840280" cy="1024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414CFB-0E5A-4AD9-9E91-1C024D7CFB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84600" y="4875120"/>
                <a:ext cx="5859000" cy="10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381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102577"/>
              </p:ext>
            </p:extLst>
          </p:nvPr>
        </p:nvGraphicFramePr>
        <p:xfrm>
          <a:off x="433086" y="636607"/>
          <a:ext cx="336341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217">
                <a:tc>
                  <a:txBody>
                    <a:bodyPr/>
                    <a:lstStyle/>
                    <a:p>
                      <a:r>
                        <a:rPr lang="en-US" dirty="0"/>
                        <a:t>Sl.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a+b</a:t>
                      </a:r>
                      <a:r>
                        <a:rPr lang="en-US" dirty="0"/>
                        <a:t>*c-d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a*</a:t>
                      </a:r>
                      <a:r>
                        <a:rPr lang="en-US" dirty="0" err="1"/>
                        <a:t>b+c</a:t>
                      </a:r>
                      <a:r>
                        <a:rPr lang="en-US" dirty="0"/>
                        <a:t>/d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a*(</a:t>
                      </a:r>
                      <a:r>
                        <a:rPr lang="en-US" dirty="0" err="1"/>
                        <a:t>b+c</a:t>
                      </a:r>
                      <a:r>
                        <a:rPr lang="en-US" dirty="0"/>
                        <a:t>)/d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a*(</a:t>
                      </a:r>
                      <a:r>
                        <a:rPr lang="en-US" dirty="0" err="1"/>
                        <a:t>b+c</a:t>
                      </a:r>
                      <a:r>
                        <a:rPr lang="en-US" dirty="0"/>
                        <a:t>/d)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(a*b)+(c/d)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(a*(</a:t>
                      </a:r>
                      <a:r>
                        <a:rPr lang="en-US" dirty="0" err="1"/>
                        <a:t>b+c</a:t>
                      </a:r>
                      <a:r>
                        <a:rPr lang="en-US" dirty="0"/>
                        <a:t>))/d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a+b</a:t>
                      </a:r>
                      <a:r>
                        <a:rPr lang="en-US" dirty="0"/>
                        <a:t>*c/d-e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a+b</a:t>
                      </a:r>
                      <a:r>
                        <a:rPr lang="en-US" dirty="0"/>
                        <a:t>)*c/d-e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a+b</a:t>
                      </a:r>
                      <a:r>
                        <a:rPr lang="en-US" dirty="0"/>
                        <a:t>)*(c-d)/(</a:t>
                      </a:r>
                      <a:r>
                        <a:rPr lang="en-US" dirty="0" err="1"/>
                        <a:t>e+f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a+b</a:t>
                      </a:r>
                      <a:r>
                        <a:rPr lang="en-US" dirty="0"/>
                        <a:t>)*(c-d)/((e-f)*(</a:t>
                      </a:r>
                      <a:r>
                        <a:rPr lang="en-US" dirty="0" err="1"/>
                        <a:t>g+h</a:t>
                      </a:r>
                      <a:r>
                        <a:rPr lang="en-US" dirty="0"/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a+b</a:t>
                      </a:r>
                      <a:r>
                        <a:rPr lang="en-US" dirty="0"/>
                        <a:t>*c-d/e*f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a/</a:t>
                      </a:r>
                      <a:r>
                        <a:rPr lang="en-US" dirty="0" err="1"/>
                        <a:t>b^c+d</a:t>
                      </a:r>
                      <a:r>
                        <a:rPr lang="en-US" dirty="0"/>
                        <a:t>*e-f*g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FC40BEF-95B7-437F-92D2-9B9740CF7BF5}"/>
                  </a:ext>
                </a:extLst>
              </p14:cNvPr>
              <p14:cNvContentPartPr/>
              <p14:nvPr/>
            </p14:nvContentPartPr>
            <p14:xfrm>
              <a:off x="6205680" y="327600"/>
              <a:ext cx="5874840" cy="5590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FC40BEF-95B7-437F-92D2-9B9740CF7B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6320" y="318240"/>
                <a:ext cx="5893560" cy="56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E5D23C-181A-4D22-9E6D-BF10B90EE626}"/>
                  </a:ext>
                </a:extLst>
              </p14:cNvPr>
              <p14:cNvContentPartPr/>
              <p14:nvPr/>
            </p14:nvContentPartPr>
            <p14:xfrm>
              <a:off x="6305040" y="2274840"/>
              <a:ext cx="2550240" cy="815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E5D23C-181A-4D22-9E6D-BF10B90EE6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95680" y="2265480"/>
                <a:ext cx="2568960" cy="83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0426AD1-A7A4-4B1F-8527-404B83DCF41E}"/>
                  </a:ext>
                </a:extLst>
              </p14:cNvPr>
              <p14:cNvContentPartPr/>
              <p14:nvPr/>
            </p14:nvContentPartPr>
            <p14:xfrm>
              <a:off x="2162160" y="182520"/>
              <a:ext cx="3868200" cy="3525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0426AD1-A7A4-4B1F-8527-404B83DCF4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52800" y="173160"/>
                <a:ext cx="3886920" cy="354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3F3DC79-18F5-4282-BE97-0359EBB45809}"/>
                  </a:ext>
                </a:extLst>
              </p14:cNvPr>
              <p14:cNvContentPartPr/>
              <p14:nvPr/>
            </p14:nvContentPartPr>
            <p14:xfrm>
              <a:off x="6684480" y="1729440"/>
              <a:ext cx="5504400" cy="3981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3F3DC79-18F5-4282-BE97-0359EBB458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75120" y="1720080"/>
                <a:ext cx="5523120" cy="400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190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248983"/>
              </p:ext>
            </p:extLst>
          </p:nvPr>
        </p:nvGraphicFramePr>
        <p:xfrm>
          <a:off x="433086" y="636607"/>
          <a:ext cx="336341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217">
                <a:tc>
                  <a:txBody>
                    <a:bodyPr/>
                    <a:lstStyle/>
                    <a:p>
                      <a:r>
                        <a:rPr lang="en-US" dirty="0"/>
                        <a:t>Sl.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a+b</a:t>
                      </a:r>
                      <a:r>
                        <a:rPr lang="en-US" dirty="0"/>
                        <a:t>*c-d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a*</a:t>
                      </a:r>
                      <a:r>
                        <a:rPr lang="en-US" dirty="0" err="1"/>
                        <a:t>b+c</a:t>
                      </a:r>
                      <a:r>
                        <a:rPr lang="en-US" dirty="0"/>
                        <a:t>/d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a*(</a:t>
                      </a:r>
                      <a:r>
                        <a:rPr lang="en-US" dirty="0" err="1"/>
                        <a:t>b+c</a:t>
                      </a:r>
                      <a:r>
                        <a:rPr lang="en-US" dirty="0"/>
                        <a:t>)/d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a*(</a:t>
                      </a:r>
                      <a:r>
                        <a:rPr lang="en-US" dirty="0" err="1"/>
                        <a:t>b+c</a:t>
                      </a:r>
                      <a:r>
                        <a:rPr lang="en-US" dirty="0"/>
                        <a:t>/d)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(a*b)+(c/d)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(a*(</a:t>
                      </a:r>
                      <a:r>
                        <a:rPr lang="en-US" dirty="0" err="1"/>
                        <a:t>b+c</a:t>
                      </a:r>
                      <a:r>
                        <a:rPr lang="en-US" dirty="0"/>
                        <a:t>))/d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a+b</a:t>
                      </a:r>
                      <a:r>
                        <a:rPr lang="en-US" dirty="0"/>
                        <a:t>*c/d-e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a+b</a:t>
                      </a:r>
                      <a:r>
                        <a:rPr lang="en-US" dirty="0"/>
                        <a:t>)*c/d-e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a+b</a:t>
                      </a:r>
                      <a:r>
                        <a:rPr lang="en-US" dirty="0"/>
                        <a:t>)*(c-d)/(</a:t>
                      </a:r>
                      <a:r>
                        <a:rPr lang="en-US" dirty="0" err="1"/>
                        <a:t>e+f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a+b</a:t>
                      </a:r>
                      <a:r>
                        <a:rPr lang="en-US" dirty="0"/>
                        <a:t>)*(c-d)/((e-f)*(</a:t>
                      </a:r>
                      <a:r>
                        <a:rPr lang="en-US" dirty="0" err="1"/>
                        <a:t>g+h</a:t>
                      </a:r>
                      <a:r>
                        <a:rPr lang="en-US" dirty="0"/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a+b</a:t>
                      </a:r>
                      <a:r>
                        <a:rPr lang="en-US" dirty="0"/>
                        <a:t>*c-d/e*f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a/</a:t>
                      </a:r>
                      <a:r>
                        <a:rPr lang="en-US" dirty="0" err="1"/>
                        <a:t>b^c+d</a:t>
                      </a:r>
                      <a:r>
                        <a:rPr lang="en-US" dirty="0"/>
                        <a:t>*e-f*g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0D8A45-D1E9-474C-9ECF-181CEC81820E}"/>
                  </a:ext>
                </a:extLst>
              </p14:cNvPr>
              <p14:cNvContentPartPr/>
              <p14:nvPr/>
            </p14:nvContentPartPr>
            <p14:xfrm>
              <a:off x="4068360" y="325080"/>
              <a:ext cx="7726320" cy="5850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0D8A45-D1E9-474C-9ECF-181CEC8182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9000" y="315720"/>
                <a:ext cx="7745040" cy="58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2CC7425-F970-4598-B898-DDDBA932248F}"/>
                  </a:ext>
                </a:extLst>
              </p14:cNvPr>
              <p14:cNvContentPartPr/>
              <p14:nvPr/>
            </p14:nvContentPartPr>
            <p14:xfrm>
              <a:off x="10331640" y="393480"/>
              <a:ext cx="1675080" cy="1441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2CC7425-F970-4598-B898-DDDBA93224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22280" y="384120"/>
                <a:ext cx="1693800" cy="145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3667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120116"/>
              </p:ext>
            </p:extLst>
          </p:nvPr>
        </p:nvGraphicFramePr>
        <p:xfrm>
          <a:off x="433086" y="636607"/>
          <a:ext cx="336341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217">
                <a:tc>
                  <a:txBody>
                    <a:bodyPr/>
                    <a:lstStyle/>
                    <a:p>
                      <a:r>
                        <a:rPr lang="en-US" dirty="0"/>
                        <a:t>Sl.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a+b</a:t>
                      </a:r>
                      <a:r>
                        <a:rPr lang="en-US" dirty="0"/>
                        <a:t>*c-d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a*</a:t>
                      </a:r>
                      <a:r>
                        <a:rPr lang="en-US" dirty="0" err="1"/>
                        <a:t>b+c</a:t>
                      </a:r>
                      <a:r>
                        <a:rPr lang="en-US" dirty="0"/>
                        <a:t>/d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a*(</a:t>
                      </a:r>
                      <a:r>
                        <a:rPr lang="en-US" dirty="0" err="1"/>
                        <a:t>b+c</a:t>
                      </a:r>
                      <a:r>
                        <a:rPr lang="en-US" dirty="0"/>
                        <a:t>)/d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a*(</a:t>
                      </a:r>
                      <a:r>
                        <a:rPr lang="en-US" dirty="0" err="1"/>
                        <a:t>b+c</a:t>
                      </a:r>
                      <a:r>
                        <a:rPr lang="en-US" dirty="0"/>
                        <a:t>/d)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(a*b)+(c/d)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(a*(</a:t>
                      </a:r>
                      <a:r>
                        <a:rPr lang="en-US" dirty="0" err="1"/>
                        <a:t>b+c</a:t>
                      </a:r>
                      <a:r>
                        <a:rPr lang="en-US" dirty="0"/>
                        <a:t>))/d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a+b</a:t>
                      </a:r>
                      <a:r>
                        <a:rPr lang="en-US" dirty="0"/>
                        <a:t>*c/d-e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a+b</a:t>
                      </a:r>
                      <a:r>
                        <a:rPr lang="en-US" dirty="0"/>
                        <a:t>)*c/d-e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a+b</a:t>
                      </a:r>
                      <a:r>
                        <a:rPr lang="en-US" dirty="0"/>
                        <a:t>)*(c-d)/(</a:t>
                      </a:r>
                      <a:r>
                        <a:rPr lang="en-US" dirty="0" err="1"/>
                        <a:t>e+f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a+b</a:t>
                      </a:r>
                      <a:r>
                        <a:rPr lang="en-US" dirty="0"/>
                        <a:t>)*(c-d)/((e-f)*(</a:t>
                      </a:r>
                      <a:r>
                        <a:rPr lang="en-US" dirty="0" err="1"/>
                        <a:t>g+h</a:t>
                      </a:r>
                      <a:r>
                        <a:rPr lang="en-US" dirty="0"/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a+b</a:t>
                      </a:r>
                      <a:r>
                        <a:rPr lang="en-US" dirty="0"/>
                        <a:t>*c-d/e*f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a/</a:t>
                      </a:r>
                      <a:r>
                        <a:rPr lang="en-US" dirty="0" err="1"/>
                        <a:t>b^c+d</a:t>
                      </a:r>
                      <a:r>
                        <a:rPr lang="en-US" dirty="0"/>
                        <a:t>*e-f*g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2A69DF-5243-4F0B-B442-F95981D2CAA5}"/>
                  </a:ext>
                </a:extLst>
              </p14:cNvPr>
              <p14:cNvContentPartPr/>
              <p14:nvPr/>
            </p14:nvContentPartPr>
            <p14:xfrm>
              <a:off x="4173840" y="765360"/>
              <a:ext cx="4584960" cy="1648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2A69DF-5243-4F0B-B442-F95981D2CA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4480" y="756000"/>
                <a:ext cx="4603680" cy="16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580C338-BEAA-479F-9B0A-A2B12AC60887}"/>
                  </a:ext>
                </a:extLst>
              </p14:cNvPr>
              <p14:cNvContentPartPr/>
              <p14:nvPr/>
            </p14:nvContentPartPr>
            <p14:xfrm>
              <a:off x="4753080" y="1585800"/>
              <a:ext cx="3003480" cy="1512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580C338-BEAA-479F-9B0A-A2B12AC608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43720" y="1576440"/>
                <a:ext cx="3022200" cy="15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4EAC060-4124-4961-8BA3-F5202A686182}"/>
                  </a:ext>
                </a:extLst>
              </p14:cNvPr>
              <p14:cNvContentPartPr/>
              <p14:nvPr/>
            </p14:nvContentPartPr>
            <p14:xfrm>
              <a:off x="4044240" y="2498760"/>
              <a:ext cx="4456080" cy="2351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4EAC060-4124-4961-8BA3-F5202A6861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34880" y="2489400"/>
                <a:ext cx="4474800" cy="23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21039F5-3579-44C2-8D6B-6131DE673DBC}"/>
                  </a:ext>
                </a:extLst>
              </p14:cNvPr>
              <p14:cNvContentPartPr/>
              <p14:nvPr/>
            </p14:nvContentPartPr>
            <p14:xfrm>
              <a:off x="8565480" y="698040"/>
              <a:ext cx="693360" cy="494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21039F5-3579-44C2-8D6B-6131DE673D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56120" y="688680"/>
                <a:ext cx="712080" cy="51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357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063092"/>
              </p:ext>
            </p:extLst>
          </p:nvPr>
        </p:nvGraphicFramePr>
        <p:xfrm>
          <a:off x="433086" y="636607"/>
          <a:ext cx="336341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217">
                <a:tc>
                  <a:txBody>
                    <a:bodyPr/>
                    <a:lstStyle/>
                    <a:p>
                      <a:r>
                        <a:rPr lang="en-US" dirty="0"/>
                        <a:t>Sl.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a+b</a:t>
                      </a:r>
                      <a:r>
                        <a:rPr lang="en-US" dirty="0"/>
                        <a:t>*c-d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a*</a:t>
                      </a:r>
                      <a:r>
                        <a:rPr lang="en-US" dirty="0" err="1"/>
                        <a:t>b+c</a:t>
                      </a:r>
                      <a:r>
                        <a:rPr lang="en-US" dirty="0"/>
                        <a:t>/d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a*(</a:t>
                      </a:r>
                      <a:r>
                        <a:rPr lang="en-US" dirty="0" err="1"/>
                        <a:t>b+c</a:t>
                      </a:r>
                      <a:r>
                        <a:rPr lang="en-US" dirty="0"/>
                        <a:t>)/d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a*(</a:t>
                      </a:r>
                      <a:r>
                        <a:rPr lang="en-US" dirty="0" err="1"/>
                        <a:t>b+c</a:t>
                      </a:r>
                      <a:r>
                        <a:rPr lang="en-US" dirty="0"/>
                        <a:t>/d)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(a*b)+(c/d)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(a*(</a:t>
                      </a:r>
                      <a:r>
                        <a:rPr lang="en-US" dirty="0" err="1"/>
                        <a:t>b+c</a:t>
                      </a:r>
                      <a:r>
                        <a:rPr lang="en-US" dirty="0"/>
                        <a:t>))/d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a+b</a:t>
                      </a:r>
                      <a:r>
                        <a:rPr lang="en-US" dirty="0"/>
                        <a:t>*c/d-e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a+b</a:t>
                      </a:r>
                      <a:r>
                        <a:rPr lang="en-US" dirty="0"/>
                        <a:t>)*c/d-e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a+b</a:t>
                      </a:r>
                      <a:r>
                        <a:rPr lang="en-US" dirty="0"/>
                        <a:t>)*(c-d)/(</a:t>
                      </a:r>
                      <a:r>
                        <a:rPr lang="en-US" dirty="0" err="1"/>
                        <a:t>e+f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a+b</a:t>
                      </a:r>
                      <a:r>
                        <a:rPr lang="en-US" dirty="0"/>
                        <a:t>)*(c-d)/((e-f)*(</a:t>
                      </a:r>
                      <a:r>
                        <a:rPr lang="en-US" dirty="0" err="1"/>
                        <a:t>g+h</a:t>
                      </a:r>
                      <a:r>
                        <a:rPr lang="en-US" dirty="0"/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a+b</a:t>
                      </a:r>
                      <a:r>
                        <a:rPr lang="en-US" dirty="0"/>
                        <a:t>*c-d/e*f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a/</a:t>
                      </a:r>
                      <a:r>
                        <a:rPr lang="en-US" dirty="0" err="1"/>
                        <a:t>b^c+d</a:t>
                      </a:r>
                      <a:r>
                        <a:rPr lang="en-US" dirty="0"/>
                        <a:t>*e-f*g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FA2355-51FF-4E32-B5AA-041949CA6EFD}"/>
                  </a:ext>
                </a:extLst>
              </p14:cNvPr>
              <p14:cNvContentPartPr/>
              <p14:nvPr/>
            </p14:nvContentPartPr>
            <p14:xfrm>
              <a:off x="4007880" y="518760"/>
              <a:ext cx="6863760" cy="5450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FA2355-51FF-4E32-B5AA-041949CA6E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8520" y="509400"/>
                <a:ext cx="6882480" cy="54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F7F9698-7234-4F83-9638-1D542D8F3515}"/>
                  </a:ext>
                </a:extLst>
              </p14:cNvPr>
              <p14:cNvContentPartPr/>
              <p14:nvPr/>
            </p14:nvContentPartPr>
            <p14:xfrm>
              <a:off x="10470960" y="513000"/>
              <a:ext cx="367560" cy="429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F7F9698-7234-4F83-9638-1D542D8F35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61600" y="503640"/>
                <a:ext cx="386280" cy="4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630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FBD854-DE9A-47BA-A650-281657D52AA0}"/>
              </a:ext>
            </a:extLst>
          </p:cNvPr>
          <p:cNvSpPr txBox="1"/>
          <p:nvPr/>
        </p:nvSpPr>
        <p:spPr>
          <a:xfrm>
            <a:off x="2191042" y="610159"/>
            <a:ext cx="305620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4000" dirty="0"/>
              <a:t>a+b*c-d/e*f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99110C2-F50D-412C-8D3A-DE047A0EBD31}"/>
                  </a:ext>
                </a:extLst>
              </p14:cNvPr>
              <p14:cNvContentPartPr/>
              <p14:nvPr/>
            </p14:nvContentPartPr>
            <p14:xfrm>
              <a:off x="1338480" y="672840"/>
              <a:ext cx="7644240" cy="2914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99110C2-F50D-412C-8D3A-DE047A0EBD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9120" y="663480"/>
                <a:ext cx="7662960" cy="293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020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471A-D150-4A82-9B06-923D2E58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FD1D9-2267-4823-9F1F-3CE889A74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649587-3884-419A-8C1F-A31D52482C4E}"/>
                  </a:ext>
                </a:extLst>
              </p14:cNvPr>
              <p14:cNvContentPartPr/>
              <p14:nvPr/>
            </p14:nvContentPartPr>
            <p14:xfrm>
              <a:off x="916560" y="547200"/>
              <a:ext cx="8257320" cy="5438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649587-3884-419A-8C1F-A31D52482C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7200" y="537840"/>
                <a:ext cx="8276040" cy="54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0284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  <SharedWithUsers xmlns="6464b784-94fc-4d5d-8912-f9bf35373677">
      <UserInfo>
        <DisplayName/>
        <AccountId xsi:nil="true"/>
        <AccountType/>
      </UserInfo>
    </SharedWithUsers>
    <MediaLengthInSeconds xmlns="803c8e6e-8136-4d7d-af1c-024f8e6687c9" xsi:nil="true"/>
  </documentManagement>
</p:properties>
</file>

<file path=customXml/itemProps1.xml><?xml version="1.0" encoding="utf-8"?>
<ds:datastoreItem xmlns:ds="http://schemas.openxmlformats.org/officeDocument/2006/customXml" ds:itemID="{9224124D-C453-40A8-9A0B-9BC2C74832D7}"/>
</file>

<file path=customXml/itemProps2.xml><?xml version="1.0" encoding="utf-8"?>
<ds:datastoreItem xmlns:ds="http://schemas.openxmlformats.org/officeDocument/2006/customXml" ds:itemID="{4F1F775E-3D28-406C-97C3-04AF28C32222}"/>
</file>

<file path=customXml/itemProps3.xml><?xml version="1.0" encoding="utf-8"?>
<ds:datastoreItem xmlns:ds="http://schemas.openxmlformats.org/officeDocument/2006/customXml" ds:itemID="{D93E038D-C7DD-4E1E-BC99-0E9B84ED5978}"/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828</Words>
  <Application>Microsoft Office PowerPoint</Application>
  <PresentationFormat>Widescreen</PresentationFormat>
  <Paragraphs>179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Stack Applications Arithmetic Expression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Applications Arithmetic Expression</dc:title>
  <dc:creator>Veena  K. M. [MAHE-MIT]</dc:creator>
  <cp:lastModifiedBy>Veena  K. M. [MAHE-MIT]</cp:lastModifiedBy>
  <cp:revision>21</cp:revision>
  <dcterms:created xsi:type="dcterms:W3CDTF">2020-08-31T06:26:56Z</dcterms:created>
  <dcterms:modified xsi:type="dcterms:W3CDTF">2021-10-20T07:28:16Z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  <property fmtid="{D5CDD505-2E9C-101B-9397-08002B2CF9AE}" pid="3" name="Order">
    <vt:r8>866700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